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8" r:id="rId2"/>
    <p:sldId id="259" r:id="rId3"/>
    <p:sldId id="260" r:id="rId4"/>
    <p:sldId id="261" r:id="rId5"/>
    <p:sldId id="293" r:id="rId6"/>
    <p:sldId id="283" r:id="rId7"/>
    <p:sldId id="284" r:id="rId8"/>
    <p:sldId id="264" r:id="rId9"/>
    <p:sldId id="265" r:id="rId10"/>
    <p:sldId id="287" r:id="rId11"/>
    <p:sldId id="262" r:id="rId12"/>
    <p:sldId id="263" r:id="rId13"/>
    <p:sldId id="269" r:id="rId14"/>
    <p:sldId id="270" r:id="rId15"/>
    <p:sldId id="266" r:id="rId16"/>
    <p:sldId id="267" r:id="rId17"/>
    <p:sldId id="288" r:id="rId18"/>
    <p:sldId id="276" r:id="rId19"/>
    <p:sldId id="268" r:id="rId20"/>
    <p:sldId id="271" r:id="rId21"/>
    <p:sldId id="290" r:id="rId22"/>
    <p:sldId id="292" r:id="rId23"/>
    <p:sldId id="275" r:id="rId24"/>
    <p:sldId id="281" r:id="rId25"/>
    <p:sldId id="282" r:id="rId26"/>
    <p:sldId id="277" r:id="rId27"/>
  </p:sldIdLst>
  <p:sldSz cx="24384000" cy="13716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D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F2DE63D5-997A-4646-A377-4702673A728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Row>
  </a:tblStyle>
  <a:tblStyle styleId="{3C2FFA5D-87B4-456A-9821-1D502468CF0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wholeTbl>
    <a:band1H>
      <a:tcStyle>
        <a:tcBdr/>
        <a:fill>
          <a:solidFill>
            <a:srgbClr val="4472C4"/>
          </a:solidFill>
        </a:fill>
      </a:tcStyle>
    </a:band1H>
    <a:band2H>
      <a:tcStyle>
        <a:tcBdr/>
        <a:fill>
          <a:solidFill>
            <a:srgbClr val="4472C4"/>
          </a:solidFill>
        </a:fill>
      </a:tcStyle>
    </a:band2H>
    <a:band1V>
      <a:tcStyle>
        <a:tcBdr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band1V>
    <a:band2V>
      <a:tcStyle>
        <a:tcBdr/>
        <a:fill>
          <a:solidFill>
            <a:srgbClr val="4472C4"/>
          </a:solidFill>
        </a:fill>
      </a:tcStyle>
    </a:band2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912C8C85-51F0-491E-9774-3900AFEF0FD7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Row>
  </a:tblStyle>
  <a:tblStyle styleId="{0E3FDE45-AF77-4B5C-9715-49D594BDF05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ED7D3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D7D31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491779008063"/>
          <c:y val="3.3171953481381085E-2"/>
          <c:w val="0.69899916343735402"/>
          <c:h val="0.96682804651861887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43-45BA-9AB7-B3578B91C9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43-45BA-9AB7-B3578B91C9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43-45BA-9AB7-B3578B91C9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43-45BA-9AB7-B3578B91C9D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343-45BA-9AB7-B3578B91C9D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343-45BA-9AB7-B3578B91C9D1}"/>
              </c:ext>
            </c:extLst>
          </c:dPt>
          <c:cat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  <c:pt idx="5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343-45BA-9AB7-B3578B91C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A394B9-311B-491D-9093-DE56AE0B9ED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7C5BBB-DE9F-4926-B90E-88D9800D4CC4}">
      <dgm:prSet phldrT="[Texto]" custT="1"/>
      <dgm:spPr>
        <a:solidFill>
          <a:srgbClr val="92D050"/>
        </a:solidFill>
        <a:effectLst>
          <a:innerShdw blurRad="114300">
            <a:prstClr val="black"/>
          </a:innerShdw>
        </a:effectLst>
      </dgm:spPr>
      <dgm:t>
        <a:bodyPr/>
        <a:lstStyle/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RSU CASTELLÓN</a:t>
          </a:r>
        </a:p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85,69%</a:t>
          </a:r>
        </a:p>
      </dgm:t>
    </dgm:pt>
    <dgm:pt modelId="{FC496F7A-8C64-4A66-8E8D-8616A4C268B7}" type="parTrans" cxnId="{730EB1BF-8051-4C7C-9CDB-A4BC8626E71D}">
      <dgm:prSet/>
      <dgm:spPr/>
      <dgm:t>
        <a:bodyPr/>
        <a:lstStyle/>
        <a:p>
          <a:endParaRPr lang="es-ES"/>
        </a:p>
      </dgm:t>
    </dgm:pt>
    <dgm:pt modelId="{042260B1-9B2C-4FAD-BB79-12276A6A3187}" type="sibTrans" cxnId="{730EB1BF-8051-4C7C-9CDB-A4BC8626E71D}">
      <dgm:prSet/>
      <dgm:spPr/>
      <dgm:t>
        <a:bodyPr/>
        <a:lstStyle/>
        <a:p>
          <a:endParaRPr lang="es-ES"/>
        </a:p>
      </dgm:t>
    </dgm:pt>
    <dgm:pt modelId="{DAE0B0C8-BCF6-458C-BE6E-CBB9F5382955}">
      <dgm:prSet phldrT="[Texto]" custT="1"/>
      <dgm:spPr>
        <a:effectLst>
          <a:innerShdw blurRad="114300">
            <a:prstClr val="black"/>
          </a:innerShdw>
        </a:effectLst>
      </dgm:spPr>
      <dgm:t>
        <a:bodyPr/>
        <a:lstStyle/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ETSA</a:t>
          </a:r>
        </a:p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100%</a:t>
          </a:r>
        </a:p>
      </dgm:t>
    </dgm:pt>
    <dgm:pt modelId="{6D0ED8FA-8977-4F4A-9E94-5336164BD364}" type="parTrans" cxnId="{672E210F-4A45-4741-AE70-2312927A0D91}">
      <dgm:prSet/>
      <dgm:spPr/>
      <dgm:t>
        <a:bodyPr/>
        <a:lstStyle/>
        <a:p>
          <a:endParaRPr lang="es-ES"/>
        </a:p>
      </dgm:t>
    </dgm:pt>
    <dgm:pt modelId="{7604BFF4-EAEC-4577-AF73-CFECC55CCD49}" type="sibTrans" cxnId="{672E210F-4A45-4741-AE70-2312927A0D91}">
      <dgm:prSet/>
      <dgm:spPr/>
      <dgm:t>
        <a:bodyPr/>
        <a:lstStyle/>
        <a:p>
          <a:endParaRPr lang="es-ES"/>
        </a:p>
      </dgm:t>
    </dgm:pt>
    <dgm:pt modelId="{5A612942-1466-43E1-B1BC-9049EF5E0C07}">
      <dgm:prSet phldrT="[Texto]" custT="1"/>
      <dgm:spPr>
        <a:effectLst>
          <a:innerShdw blurRad="114300">
            <a:prstClr val="black"/>
          </a:innerShdw>
        </a:effectLst>
      </dgm:spPr>
      <dgm:t>
        <a:bodyPr/>
        <a:lstStyle/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GENUSA</a:t>
          </a:r>
        </a:p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49%</a:t>
          </a:r>
        </a:p>
      </dgm:t>
    </dgm:pt>
    <dgm:pt modelId="{FB1D9E6B-5AF9-4806-92C6-249ADE60C477}" type="parTrans" cxnId="{D90550B9-BC8F-44D5-9CED-C86814E004C2}">
      <dgm:prSet/>
      <dgm:spPr/>
      <dgm:t>
        <a:bodyPr/>
        <a:lstStyle/>
        <a:p>
          <a:endParaRPr lang="es-ES"/>
        </a:p>
      </dgm:t>
    </dgm:pt>
    <dgm:pt modelId="{28BEAC39-7D85-44D0-BDB1-1E91D489DE70}" type="sibTrans" cxnId="{D90550B9-BC8F-44D5-9CED-C86814E004C2}">
      <dgm:prSet/>
      <dgm:spPr/>
      <dgm:t>
        <a:bodyPr/>
        <a:lstStyle/>
        <a:p>
          <a:endParaRPr lang="es-ES"/>
        </a:p>
      </dgm:t>
    </dgm:pt>
    <dgm:pt modelId="{143A41DF-4CBC-4FDC-ADCD-FDF05F86C5E3}">
      <dgm:prSet phldrT="[Texto]" custT="1"/>
      <dgm:spPr>
        <a:effectLst>
          <a:innerShdw blurRad="114300">
            <a:prstClr val="black"/>
          </a:innerShdw>
        </a:effectLst>
      </dgm:spPr>
      <dgm:t>
        <a:bodyPr/>
        <a:lstStyle/>
        <a:p>
          <a:pPr algn="ctr"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SNGC A.I.E.</a:t>
          </a:r>
        </a:p>
        <a:p>
          <a:pPr algn="ctr">
            <a:spcAft>
              <a:spcPct val="3500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25%</a:t>
          </a:r>
        </a:p>
      </dgm:t>
    </dgm:pt>
    <dgm:pt modelId="{3769865E-3BF2-4E7C-8BD4-71783B0A4580}" type="parTrans" cxnId="{E9EEB829-F204-46AC-B16F-CBC807F60A89}">
      <dgm:prSet/>
      <dgm:spPr/>
      <dgm:t>
        <a:bodyPr/>
        <a:lstStyle/>
        <a:p>
          <a:endParaRPr lang="es-ES"/>
        </a:p>
      </dgm:t>
    </dgm:pt>
    <dgm:pt modelId="{FDECD714-3B54-4329-BFC2-E833F9D7E299}" type="sibTrans" cxnId="{E9EEB829-F204-46AC-B16F-CBC807F60A89}">
      <dgm:prSet/>
      <dgm:spPr/>
      <dgm:t>
        <a:bodyPr/>
        <a:lstStyle/>
        <a:p>
          <a:endParaRPr lang="es-ES"/>
        </a:p>
      </dgm:t>
    </dgm:pt>
    <dgm:pt modelId="{0F376259-88A2-462E-A76B-CC1603DA9313}">
      <dgm:prSet/>
      <dgm:spPr/>
      <dgm:t>
        <a:bodyPr/>
        <a:lstStyle/>
        <a:p>
          <a:endParaRPr lang="es-ES"/>
        </a:p>
      </dgm:t>
    </dgm:pt>
    <dgm:pt modelId="{7790231B-3315-447E-85CD-BB1C1799DCAB}" type="parTrans" cxnId="{18463A69-7D6A-43A6-BC64-AF8BEA65ACA6}">
      <dgm:prSet/>
      <dgm:spPr/>
      <dgm:t>
        <a:bodyPr/>
        <a:lstStyle/>
        <a:p>
          <a:endParaRPr lang="es-ES"/>
        </a:p>
      </dgm:t>
    </dgm:pt>
    <dgm:pt modelId="{596C0EEF-018D-4F2B-8D7F-4F65AAD4936A}" type="sibTrans" cxnId="{18463A69-7D6A-43A6-BC64-AF8BEA65ACA6}">
      <dgm:prSet/>
      <dgm:spPr/>
      <dgm:t>
        <a:bodyPr/>
        <a:lstStyle/>
        <a:p>
          <a:endParaRPr lang="es-ES"/>
        </a:p>
      </dgm:t>
    </dgm:pt>
    <dgm:pt modelId="{2145D089-EDDF-439A-9958-C385E12AD08A}">
      <dgm:prSet custT="1"/>
      <dgm:spPr>
        <a:solidFill>
          <a:srgbClr val="FFC000"/>
        </a:solidFill>
        <a:effectLst>
          <a:innerShdw blurRad="114300">
            <a:prstClr val="black"/>
          </a:innerShdw>
        </a:effectLst>
      </dgm:spPr>
      <dgm:t>
        <a:bodyPr/>
        <a:lstStyle/>
        <a:p>
          <a:pPr>
            <a:spcAft>
              <a:spcPts val="0"/>
            </a:spcAft>
          </a:pPr>
          <a:endParaRPr lang="es-ES" sz="1200" b="1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OTHER COMPANIES</a:t>
          </a:r>
        </a:p>
        <a:p>
          <a:pPr>
            <a:spcAft>
              <a:spcPts val="0"/>
            </a:spcAft>
          </a:pPr>
          <a:endParaRPr lang="es-ES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9C4FB1E-9E31-4E8C-8766-313A4366E643}" type="parTrans" cxnId="{98FAAF97-CA38-4E8E-BCD7-3FD51EA984B7}">
      <dgm:prSet/>
      <dgm:spPr/>
      <dgm:t>
        <a:bodyPr/>
        <a:lstStyle/>
        <a:p>
          <a:endParaRPr lang="es-ES"/>
        </a:p>
      </dgm:t>
    </dgm:pt>
    <dgm:pt modelId="{3BFF0683-CCF4-4867-A040-D08B7EA26F02}" type="sibTrans" cxnId="{98FAAF97-CA38-4E8E-BCD7-3FD51EA984B7}">
      <dgm:prSet/>
      <dgm:spPr/>
      <dgm:t>
        <a:bodyPr/>
        <a:lstStyle/>
        <a:p>
          <a:endParaRPr lang="es-ES"/>
        </a:p>
      </dgm:t>
    </dgm:pt>
    <dgm:pt modelId="{5847913C-D98F-402F-9692-EE0BAEEE11AA}">
      <dgm:prSet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EMGRISA</a:t>
          </a:r>
        </a:p>
        <a:p>
          <a:pPr>
            <a:spcAft>
              <a:spcPts val="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99,62%</a:t>
          </a:r>
        </a:p>
      </dgm:t>
    </dgm:pt>
    <dgm:pt modelId="{1E5818E3-A133-4D16-8C82-71A28F85911F}" type="parTrans" cxnId="{51E6E5EC-788D-4E84-AC43-8AEF1F550229}">
      <dgm:prSet/>
      <dgm:spPr/>
      <dgm:t>
        <a:bodyPr/>
        <a:lstStyle/>
        <a:p>
          <a:endParaRPr lang="es-ES"/>
        </a:p>
      </dgm:t>
    </dgm:pt>
    <dgm:pt modelId="{A4CA4107-2958-4C77-80DA-106F5DBCDC34}" type="sibTrans" cxnId="{51E6E5EC-788D-4E84-AC43-8AEF1F550229}">
      <dgm:prSet/>
      <dgm:spPr/>
      <dgm:t>
        <a:bodyPr/>
        <a:lstStyle/>
        <a:p>
          <a:endParaRPr lang="es-ES"/>
        </a:p>
      </dgm:t>
    </dgm:pt>
    <dgm:pt modelId="{2EC47F06-44BD-40B6-874D-6313E903E953}">
      <dgm:prSet custT="1"/>
      <dgm:spPr>
        <a:effectLst>
          <a:innerShdw blurRad="114300">
            <a:prstClr val="black"/>
          </a:innerShdw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ENUSA ENSA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 A.I.E.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dirty="0">
              <a:latin typeface="Cambria" panose="02040503050406030204" pitchFamily="18" charset="0"/>
              <a:ea typeface="Cambria" panose="02040503050406030204" pitchFamily="18" charset="0"/>
            </a:rPr>
            <a:t>50%</a:t>
          </a:r>
        </a:p>
      </dgm:t>
    </dgm:pt>
    <dgm:pt modelId="{1E0C1577-FC68-418D-8997-256A2F85D516}" type="sibTrans" cxnId="{63EA6E04-30E7-4636-9502-C87B1984A087}">
      <dgm:prSet/>
      <dgm:spPr/>
      <dgm:t>
        <a:bodyPr/>
        <a:lstStyle/>
        <a:p>
          <a:endParaRPr lang="es-ES"/>
        </a:p>
      </dgm:t>
    </dgm:pt>
    <dgm:pt modelId="{10778D58-7114-4192-86DC-145F071EE96E}" type="parTrans" cxnId="{63EA6E04-30E7-4636-9502-C87B1984A087}">
      <dgm:prSet/>
      <dgm:spPr/>
      <dgm:t>
        <a:bodyPr/>
        <a:lstStyle/>
        <a:p>
          <a:endParaRPr lang="es-ES"/>
        </a:p>
      </dgm:t>
    </dgm:pt>
    <dgm:pt modelId="{38E85ECC-650D-46B7-B0E2-9EB7487D911A}">
      <dgm:prSet phldrT="[Texto]"/>
      <dgm:spPr>
        <a:noFill/>
        <a:effectLst>
          <a:innerShdw blurRad="114300">
            <a:prstClr val="black"/>
          </a:innerShdw>
        </a:effectLst>
      </dgm:spPr>
      <dgm:t>
        <a:bodyPr/>
        <a:lstStyle/>
        <a:p>
          <a:endParaRPr lang="es-ES" dirty="0"/>
        </a:p>
      </dgm:t>
    </dgm:pt>
    <dgm:pt modelId="{9B9DFD80-4B78-415B-BE3C-93EE1065E7DD}" type="sibTrans" cxnId="{C0A9C715-ED0B-44E8-BC6D-A4CB4FF33EF1}">
      <dgm:prSet/>
      <dgm:spPr/>
      <dgm:t>
        <a:bodyPr/>
        <a:lstStyle/>
        <a:p>
          <a:endParaRPr lang="es-ES"/>
        </a:p>
      </dgm:t>
    </dgm:pt>
    <dgm:pt modelId="{07458EB2-398A-4AF2-9E33-8DE3F79D104B}" type="parTrans" cxnId="{C0A9C715-ED0B-44E8-BC6D-A4CB4FF33EF1}">
      <dgm:prSet/>
      <dgm:spPr/>
      <dgm:t>
        <a:bodyPr/>
        <a:lstStyle/>
        <a:p>
          <a:endParaRPr lang="es-ES"/>
        </a:p>
      </dgm:t>
    </dgm:pt>
    <dgm:pt modelId="{079BF8A9-4691-4F74-9780-DF71A30BED3D}" type="pres">
      <dgm:prSet presAssocID="{65A394B9-311B-491D-9093-DE56AE0B9ED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1512A83-42AC-4F95-A9F5-4D8383D6988E}" type="pres">
      <dgm:prSet presAssocID="{38E85ECC-650D-46B7-B0E2-9EB7487D911A}" presName="centerShape" presStyleLbl="node0" presStyleIdx="0" presStyleCnt="1" custScaleX="109152" custScaleY="104792"/>
      <dgm:spPr/>
    </dgm:pt>
    <dgm:pt modelId="{9BBDE3E1-0987-4A0F-833B-E6C6747EF038}" type="pres">
      <dgm:prSet presAssocID="{2EC47F06-44BD-40B6-874D-6313E903E953}" presName="node" presStyleLbl="node1" presStyleIdx="0" presStyleCnt="7" custScaleX="114758" custScaleY="101501">
        <dgm:presLayoutVars>
          <dgm:bulletEnabled val="1"/>
        </dgm:presLayoutVars>
      </dgm:prSet>
      <dgm:spPr/>
    </dgm:pt>
    <dgm:pt modelId="{3A9A8132-C74F-49F5-AD5D-CE79B8EB9245}" type="pres">
      <dgm:prSet presAssocID="{2EC47F06-44BD-40B6-874D-6313E903E953}" presName="dummy" presStyleCnt="0"/>
      <dgm:spPr/>
    </dgm:pt>
    <dgm:pt modelId="{3AC2A670-64BF-4728-BFFC-44CB4A60B5EF}" type="pres">
      <dgm:prSet presAssocID="{1E0C1577-FC68-418D-8997-256A2F85D516}" presName="sibTrans" presStyleLbl="sibTrans2D1" presStyleIdx="0" presStyleCnt="7"/>
      <dgm:spPr/>
    </dgm:pt>
    <dgm:pt modelId="{05F5AA75-D55B-4E63-9130-B2F18C5230C7}" type="pres">
      <dgm:prSet presAssocID="{2145D089-EDDF-439A-9958-C385E12AD08A}" presName="node" presStyleLbl="node1" presStyleIdx="1" presStyleCnt="7" custScaleX="121600" custScaleY="105608" custRadScaleRad="102196" custRadScaleInc="-10887">
        <dgm:presLayoutVars>
          <dgm:bulletEnabled val="1"/>
        </dgm:presLayoutVars>
      </dgm:prSet>
      <dgm:spPr/>
    </dgm:pt>
    <dgm:pt modelId="{DB9A9DE5-B14D-40F9-9A6A-A9CBC3C33E8A}" type="pres">
      <dgm:prSet presAssocID="{2145D089-EDDF-439A-9958-C385E12AD08A}" presName="dummy" presStyleCnt="0"/>
      <dgm:spPr/>
    </dgm:pt>
    <dgm:pt modelId="{23744168-C56B-4883-B3BE-EBB2877C235A}" type="pres">
      <dgm:prSet presAssocID="{3BFF0683-CCF4-4867-A040-D08B7EA26F02}" presName="sibTrans" presStyleLbl="sibTrans2D1" presStyleIdx="1" presStyleCnt="7"/>
      <dgm:spPr/>
    </dgm:pt>
    <dgm:pt modelId="{EFA33DB3-57D5-4D40-BEAD-0E559E4A86F8}" type="pres">
      <dgm:prSet presAssocID="{5847913C-D98F-402F-9692-EE0BAEEE11AA}" presName="node" presStyleLbl="node1" presStyleIdx="2" presStyleCnt="7" custScaleX="123700" custScaleY="112733" custRadScaleRad="98728" custRadScaleInc="1092">
        <dgm:presLayoutVars>
          <dgm:bulletEnabled val="1"/>
        </dgm:presLayoutVars>
      </dgm:prSet>
      <dgm:spPr/>
    </dgm:pt>
    <dgm:pt modelId="{0AA23911-A490-4815-9675-D141CC791D33}" type="pres">
      <dgm:prSet presAssocID="{5847913C-D98F-402F-9692-EE0BAEEE11AA}" presName="dummy" presStyleCnt="0"/>
      <dgm:spPr/>
    </dgm:pt>
    <dgm:pt modelId="{3197282C-6A49-49E4-BE4F-5B333B286ED9}" type="pres">
      <dgm:prSet presAssocID="{A4CA4107-2958-4C77-80DA-106F5DBCDC34}" presName="sibTrans" presStyleLbl="sibTrans2D1" presStyleIdx="2" presStyleCnt="7"/>
      <dgm:spPr/>
    </dgm:pt>
    <dgm:pt modelId="{148514B3-02E8-4D11-A24F-6C90E3C1811F}" type="pres">
      <dgm:prSet presAssocID="{A07C5BBB-DE9F-4926-B90E-88D9800D4CC4}" presName="node" presStyleLbl="node1" presStyleIdx="3" presStyleCnt="7" custScaleX="119076" custScaleY="109294">
        <dgm:presLayoutVars>
          <dgm:bulletEnabled val="1"/>
        </dgm:presLayoutVars>
      </dgm:prSet>
      <dgm:spPr/>
    </dgm:pt>
    <dgm:pt modelId="{E8309BA5-354F-4C4C-BAB9-40280AA65C15}" type="pres">
      <dgm:prSet presAssocID="{A07C5BBB-DE9F-4926-B90E-88D9800D4CC4}" presName="dummy" presStyleCnt="0"/>
      <dgm:spPr/>
    </dgm:pt>
    <dgm:pt modelId="{6BA614B1-BA24-4B7D-ABBE-E222DE1F626A}" type="pres">
      <dgm:prSet presAssocID="{042260B1-9B2C-4FAD-BB79-12276A6A3187}" presName="sibTrans" presStyleLbl="sibTrans2D1" presStyleIdx="3" presStyleCnt="7"/>
      <dgm:spPr/>
    </dgm:pt>
    <dgm:pt modelId="{280E632C-A95B-4BE2-84DC-07A921CD8DE0}" type="pres">
      <dgm:prSet presAssocID="{DAE0B0C8-BCF6-458C-BE6E-CBB9F5382955}" presName="node" presStyleLbl="node1" presStyleIdx="4" presStyleCnt="7" custScaleX="122897" custScaleY="109849">
        <dgm:presLayoutVars>
          <dgm:bulletEnabled val="1"/>
        </dgm:presLayoutVars>
      </dgm:prSet>
      <dgm:spPr/>
    </dgm:pt>
    <dgm:pt modelId="{D22F206D-BB63-4759-9EA2-F876E31946D3}" type="pres">
      <dgm:prSet presAssocID="{DAE0B0C8-BCF6-458C-BE6E-CBB9F5382955}" presName="dummy" presStyleCnt="0"/>
      <dgm:spPr/>
    </dgm:pt>
    <dgm:pt modelId="{57D8C7B8-F1D6-46C7-AABB-0FCF1FF7E0C5}" type="pres">
      <dgm:prSet presAssocID="{7604BFF4-EAEC-4577-AF73-CFECC55CCD49}" presName="sibTrans" presStyleLbl="sibTrans2D1" presStyleIdx="4" presStyleCnt="7"/>
      <dgm:spPr/>
    </dgm:pt>
    <dgm:pt modelId="{58164016-E161-4D0F-A511-E8C2B087569F}" type="pres">
      <dgm:prSet presAssocID="{5A612942-1466-43E1-B1BC-9049EF5E0C07}" presName="node" presStyleLbl="node1" presStyleIdx="5" presStyleCnt="7" custScaleX="113957" custScaleY="115100">
        <dgm:presLayoutVars>
          <dgm:bulletEnabled val="1"/>
        </dgm:presLayoutVars>
      </dgm:prSet>
      <dgm:spPr/>
    </dgm:pt>
    <dgm:pt modelId="{869666B3-8240-4251-BD94-1ED24DF30C34}" type="pres">
      <dgm:prSet presAssocID="{5A612942-1466-43E1-B1BC-9049EF5E0C07}" presName="dummy" presStyleCnt="0"/>
      <dgm:spPr/>
    </dgm:pt>
    <dgm:pt modelId="{5D67FF49-C1EE-4694-9C6B-550C80379261}" type="pres">
      <dgm:prSet presAssocID="{28BEAC39-7D85-44D0-BDB1-1E91D489DE70}" presName="sibTrans" presStyleLbl="sibTrans2D1" presStyleIdx="5" presStyleCnt="7"/>
      <dgm:spPr/>
    </dgm:pt>
    <dgm:pt modelId="{3C79C9BC-DCCA-4406-9D6A-086671EC632F}" type="pres">
      <dgm:prSet presAssocID="{143A41DF-4CBC-4FDC-ADCD-FDF05F86C5E3}" presName="node" presStyleLbl="node1" presStyleIdx="6" presStyleCnt="7" custScaleX="115349" custScaleY="105398" custRadScaleRad="99076" custRadScaleInc="-3936">
        <dgm:presLayoutVars>
          <dgm:bulletEnabled val="1"/>
        </dgm:presLayoutVars>
      </dgm:prSet>
      <dgm:spPr/>
    </dgm:pt>
    <dgm:pt modelId="{E529B2DD-E761-4733-8CFA-BEC8A8EC4479}" type="pres">
      <dgm:prSet presAssocID="{143A41DF-4CBC-4FDC-ADCD-FDF05F86C5E3}" presName="dummy" presStyleCnt="0"/>
      <dgm:spPr/>
    </dgm:pt>
    <dgm:pt modelId="{BA5B4ABF-8820-4A30-9CCA-6D82423B3727}" type="pres">
      <dgm:prSet presAssocID="{FDECD714-3B54-4329-BFC2-E833F9D7E299}" presName="sibTrans" presStyleLbl="sibTrans2D1" presStyleIdx="6" presStyleCnt="7"/>
      <dgm:spPr/>
    </dgm:pt>
  </dgm:ptLst>
  <dgm:cxnLst>
    <dgm:cxn modelId="{63EA6E04-30E7-4636-9502-C87B1984A087}" srcId="{38E85ECC-650D-46B7-B0E2-9EB7487D911A}" destId="{2EC47F06-44BD-40B6-874D-6313E903E953}" srcOrd="0" destOrd="0" parTransId="{10778D58-7114-4192-86DC-145F071EE96E}" sibTransId="{1E0C1577-FC68-418D-8997-256A2F85D516}"/>
    <dgm:cxn modelId="{672E210F-4A45-4741-AE70-2312927A0D91}" srcId="{38E85ECC-650D-46B7-B0E2-9EB7487D911A}" destId="{DAE0B0C8-BCF6-458C-BE6E-CBB9F5382955}" srcOrd="4" destOrd="0" parTransId="{6D0ED8FA-8977-4F4A-9E94-5336164BD364}" sibTransId="{7604BFF4-EAEC-4577-AF73-CFECC55CCD49}"/>
    <dgm:cxn modelId="{C0A9C715-ED0B-44E8-BC6D-A4CB4FF33EF1}" srcId="{65A394B9-311B-491D-9093-DE56AE0B9ED6}" destId="{38E85ECC-650D-46B7-B0E2-9EB7487D911A}" srcOrd="0" destOrd="0" parTransId="{07458EB2-398A-4AF2-9E33-8DE3F79D104B}" sibTransId="{9B9DFD80-4B78-415B-BE3C-93EE1065E7DD}"/>
    <dgm:cxn modelId="{E9B9E425-2EFB-4F6C-98E8-8F162E0610CB}" type="presOf" srcId="{DAE0B0C8-BCF6-458C-BE6E-CBB9F5382955}" destId="{280E632C-A95B-4BE2-84DC-07A921CD8DE0}" srcOrd="0" destOrd="0" presId="urn:microsoft.com/office/officeart/2005/8/layout/radial6"/>
    <dgm:cxn modelId="{E9EEB829-F204-46AC-B16F-CBC807F60A89}" srcId="{38E85ECC-650D-46B7-B0E2-9EB7487D911A}" destId="{143A41DF-4CBC-4FDC-ADCD-FDF05F86C5E3}" srcOrd="6" destOrd="0" parTransId="{3769865E-3BF2-4E7C-8BD4-71783B0A4580}" sibTransId="{FDECD714-3B54-4329-BFC2-E833F9D7E299}"/>
    <dgm:cxn modelId="{1A5F032F-4183-46AA-9B2B-ACEA7A84CA6C}" type="presOf" srcId="{7604BFF4-EAEC-4577-AF73-CFECC55CCD49}" destId="{57D8C7B8-F1D6-46C7-AABB-0FCF1FF7E0C5}" srcOrd="0" destOrd="0" presId="urn:microsoft.com/office/officeart/2005/8/layout/radial6"/>
    <dgm:cxn modelId="{3F9B4F31-1690-48D9-AD2B-D56E41DC594B}" type="presOf" srcId="{A4CA4107-2958-4C77-80DA-106F5DBCDC34}" destId="{3197282C-6A49-49E4-BE4F-5B333B286ED9}" srcOrd="0" destOrd="0" presId="urn:microsoft.com/office/officeart/2005/8/layout/radial6"/>
    <dgm:cxn modelId="{30888A33-547B-4854-8B8B-56978085D0A7}" type="presOf" srcId="{2EC47F06-44BD-40B6-874D-6313E903E953}" destId="{9BBDE3E1-0987-4A0F-833B-E6C6747EF038}" srcOrd="0" destOrd="0" presId="urn:microsoft.com/office/officeart/2005/8/layout/radial6"/>
    <dgm:cxn modelId="{6D34963D-711B-4F28-B196-2F16CB26DCDB}" type="presOf" srcId="{38E85ECC-650D-46B7-B0E2-9EB7487D911A}" destId="{71512A83-42AC-4F95-A9F5-4D8383D6988E}" srcOrd="0" destOrd="0" presId="urn:microsoft.com/office/officeart/2005/8/layout/radial6"/>
    <dgm:cxn modelId="{18463A69-7D6A-43A6-BC64-AF8BEA65ACA6}" srcId="{65A394B9-311B-491D-9093-DE56AE0B9ED6}" destId="{0F376259-88A2-462E-A76B-CC1603DA9313}" srcOrd="1" destOrd="0" parTransId="{7790231B-3315-447E-85CD-BB1C1799DCAB}" sibTransId="{596C0EEF-018D-4F2B-8D7F-4F65AAD4936A}"/>
    <dgm:cxn modelId="{22281376-C1B4-421A-BE96-1C1E999FA44E}" type="presOf" srcId="{3BFF0683-CCF4-4867-A040-D08B7EA26F02}" destId="{23744168-C56B-4883-B3BE-EBB2877C235A}" srcOrd="0" destOrd="0" presId="urn:microsoft.com/office/officeart/2005/8/layout/radial6"/>
    <dgm:cxn modelId="{05E7D158-96B3-4D24-9247-BC7480058806}" type="presOf" srcId="{FDECD714-3B54-4329-BFC2-E833F9D7E299}" destId="{BA5B4ABF-8820-4A30-9CCA-6D82423B3727}" srcOrd="0" destOrd="0" presId="urn:microsoft.com/office/officeart/2005/8/layout/radial6"/>
    <dgm:cxn modelId="{7C58F992-8F45-4278-97FC-BBAF8A931FB6}" type="presOf" srcId="{2145D089-EDDF-439A-9958-C385E12AD08A}" destId="{05F5AA75-D55B-4E63-9130-B2F18C5230C7}" srcOrd="0" destOrd="0" presId="urn:microsoft.com/office/officeart/2005/8/layout/radial6"/>
    <dgm:cxn modelId="{98FAAF97-CA38-4E8E-BCD7-3FD51EA984B7}" srcId="{38E85ECC-650D-46B7-B0E2-9EB7487D911A}" destId="{2145D089-EDDF-439A-9958-C385E12AD08A}" srcOrd="1" destOrd="0" parTransId="{59C4FB1E-9E31-4E8C-8766-313A4366E643}" sibTransId="{3BFF0683-CCF4-4867-A040-D08B7EA26F02}"/>
    <dgm:cxn modelId="{9552C3A2-FEA3-4BFD-B68A-881DE0D652CC}" type="presOf" srcId="{143A41DF-4CBC-4FDC-ADCD-FDF05F86C5E3}" destId="{3C79C9BC-DCCA-4406-9D6A-086671EC632F}" srcOrd="0" destOrd="0" presId="urn:microsoft.com/office/officeart/2005/8/layout/radial6"/>
    <dgm:cxn modelId="{8768BCB6-3C7F-4E45-AE31-A6A9C6BF7B68}" type="presOf" srcId="{A07C5BBB-DE9F-4926-B90E-88D9800D4CC4}" destId="{148514B3-02E8-4D11-A24F-6C90E3C1811F}" srcOrd="0" destOrd="0" presId="urn:microsoft.com/office/officeart/2005/8/layout/radial6"/>
    <dgm:cxn modelId="{D90550B9-BC8F-44D5-9CED-C86814E004C2}" srcId="{38E85ECC-650D-46B7-B0E2-9EB7487D911A}" destId="{5A612942-1466-43E1-B1BC-9049EF5E0C07}" srcOrd="5" destOrd="0" parTransId="{FB1D9E6B-5AF9-4806-92C6-249ADE60C477}" sibTransId="{28BEAC39-7D85-44D0-BDB1-1E91D489DE70}"/>
    <dgm:cxn modelId="{730EB1BF-8051-4C7C-9CDB-A4BC8626E71D}" srcId="{38E85ECC-650D-46B7-B0E2-9EB7487D911A}" destId="{A07C5BBB-DE9F-4926-B90E-88D9800D4CC4}" srcOrd="3" destOrd="0" parTransId="{FC496F7A-8C64-4A66-8E8D-8616A4C268B7}" sibTransId="{042260B1-9B2C-4FAD-BB79-12276A6A3187}"/>
    <dgm:cxn modelId="{170732E0-7F7C-4816-A3A2-385F1A94E76A}" type="presOf" srcId="{5A612942-1466-43E1-B1BC-9049EF5E0C07}" destId="{58164016-E161-4D0F-A511-E8C2B087569F}" srcOrd="0" destOrd="0" presId="urn:microsoft.com/office/officeart/2005/8/layout/radial6"/>
    <dgm:cxn modelId="{9C4D52E0-2DC2-49D2-AA68-0A01CF8941FB}" type="presOf" srcId="{28BEAC39-7D85-44D0-BDB1-1E91D489DE70}" destId="{5D67FF49-C1EE-4694-9C6B-550C80379261}" srcOrd="0" destOrd="0" presId="urn:microsoft.com/office/officeart/2005/8/layout/radial6"/>
    <dgm:cxn modelId="{E3AC07C7-20B9-4B9B-9341-70A36DE7A98B}" type="presOf" srcId="{5847913C-D98F-402F-9692-EE0BAEEE11AA}" destId="{EFA33DB3-57D5-4D40-BEAD-0E559E4A86F8}" srcOrd="0" destOrd="0" presId="urn:microsoft.com/office/officeart/2005/8/layout/radial6"/>
    <dgm:cxn modelId="{51E6E5EC-788D-4E84-AC43-8AEF1F550229}" srcId="{38E85ECC-650D-46B7-B0E2-9EB7487D911A}" destId="{5847913C-D98F-402F-9692-EE0BAEEE11AA}" srcOrd="2" destOrd="0" parTransId="{1E5818E3-A133-4D16-8C82-71A28F85911F}" sibTransId="{A4CA4107-2958-4C77-80DA-106F5DBCDC34}"/>
    <dgm:cxn modelId="{577306D8-E46A-41D2-80A6-9D3EDC929672}" type="presOf" srcId="{1E0C1577-FC68-418D-8997-256A2F85D516}" destId="{3AC2A670-64BF-4728-BFFC-44CB4A60B5EF}" srcOrd="0" destOrd="0" presId="urn:microsoft.com/office/officeart/2005/8/layout/radial6"/>
    <dgm:cxn modelId="{E7BEEDFC-A78F-4966-B5BE-1D9E19E02791}" type="presOf" srcId="{042260B1-9B2C-4FAD-BB79-12276A6A3187}" destId="{6BA614B1-BA24-4B7D-ABBE-E222DE1F626A}" srcOrd="0" destOrd="0" presId="urn:microsoft.com/office/officeart/2005/8/layout/radial6"/>
    <dgm:cxn modelId="{50705DFF-7D49-46F0-8D63-CC5D9C57B3B9}" type="presOf" srcId="{65A394B9-311B-491D-9093-DE56AE0B9ED6}" destId="{079BF8A9-4691-4F74-9780-DF71A30BED3D}" srcOrd="0" destOrd="0" presId="urn:microsoft.com/office/officeart/2005/8/layout/radial6"/>
    <dgm:cxn modelId="{3820DCA4-20FB-4B21-824F-76152FC6D69C}" type="presParOf" srcId="{079BF8A9-4691-4F74-9780-DF71A30BED3D}" destId="{71512A83-42AC-4F95-A9F5-4D8383D6988E}" srcOrd="0" destOrd="0" presId="urn:microsoft.com/office/officeart/2005/8/layout/radial6"/>
    <dgm:cxn modelId="{261C034E-008C-4D32-B33B-85920A23C9F9}" type="presParOf" srcId="{079BF8A9-4691-4F74-9780-DF71A30BED3D}" destId="{9BBDE3E1-0987-4A0F-833B-E6C6747EF038}" srcOrd="1" destOrd="0" presId="urn:microsoft.com/office/officeart/2005/8/layout/radial6"/>
    <dgm:cxn modelId="{06CA6B02-C24E-4E73-B1AB-AC986DD39DFB}" type="presParOf" srcId="{079BF8A9-4691-4F74-9780-DF71A30BED3D}" destId="{3A9A8132-C74F-49F5-AD5D-CE79B8EB9245}" srcOrd="2" destOrd="0" presId="urn:microsoft.com/office/officeart/2005/8/layout/radial6"/>
    <dgm:cxn modelId="{FCEB151C-DB48-41BE-82D5-6148748C01B7}" type="presParOf" srcId="{079BF8A9-4691-4F74-9780-DF71A30BED3D}" destId="{3AC2A670-64BF-4728-BFFC-44CB4A60B5EF}" srcOrd="3" destOrd="0" presId="urn:microsoft.com/office/officeart/2005/8/layout/radial6"/>
    <dgm:cxn modelId="{2AC658B7-24EE-4DEA-B9C1-37C44E6F25F2}" type="presParOf" srcId="{079BF8A9-4691-4F74-9780-DF71A30BED3D}" destId="{05F5AA75-D55B-4E63-9130-B2F18C5230C7}" srcOrd="4" destOrd="0" presId="urn:microsoft.com/office/officeart/2005/8/layout/radial6"/>
    <dgm:cxn modelId="{C0CEC81C-6210-4E18-8627-7D8C639F0329}" type="presParOf" srcId="{079BF8A9-4691-4F74-9780-DF71A30BED3D}" destId="{DB9A9DE5-B14D-40F9-9A6A-A9CBC3C33E8A}" srcOrd="5" destOrd="0" presId="urn:microsoft.com/office/officeart/2005/8/layout/radial6"/>
    <dgm:cxn modelId="{48562F47-FA07-47E6-87BF-D35DBE07D365}" type="presParOf" srcId="{079BF8A9-4691-4F74-9780-DF71A30BED3D}" destId="{23744168-C56B-4883-B3BE-EBB2877C235A}" srcOrd="6" destOrd="0" presId="urn:microsoft.com/office/officeart/2005/8/layout/radial6"/>
    <dgm:cxn modelId="{C2ABFF75-F111-44CE-B779-BB58D9360268}" type="presParOf" srcId="{079BF8A9-4691-4F74-9780-DF71A30BED3D}" destId="{EFA33DB3-57D5-4D40-BEAD-0E559E4A86F8}" srcOrd="7" destOrd="0" presId="urn:microsoft.com/office/officeart/2005/8/layout/radial6"/>
    <dgm:cxn modelId="{443D01E7-0BD1-4E98-98AA-DB173F96A3F7}" type="presParOf" srcId="{079BF8A9-4691-4F74-9780-DF71A30BED3D}" destId="{0AA23911-A490-4815-9675-D141CC791D33}" srcOrd="8" destOrd="0" presId="urn:microsoft.com/office/officeart/2005/8/layout/radial6"/>
    <dgm:cxn modelId="{25AEB3B8-3AB4-4D00-95F8-84900097D8B2}" type="presParOf" srcId="{079BF8A9-4691-4F74-9780-DF71A30BED3D}" destId="{3197282C-6A49-49E4-BE4F-5B333B286ED9}" srcOrd="9" destOrd="0" presId="urn:microsoft.com/office/officeart/2005/8/layout/radial6"/>
    <dgm:cxn modelId="{B0D6E3E1-957E-4757-AB68-1B5F3EA163AD}" type="presParOf" srcId="{079BF8A9-4691-4F74-9780-DF71A30BED3D}" destId="{148514B3-02E8-4D11-A24F-6C90E3C1811F}" srcOrd="10" destOrd="0" presId="urn:microsoft.com/office/officeart/2005/8/layout/radial6"/>
    <dgm:cxn modelId="{7928A591-680F-4B4A-8EF0-5EF43553D324}" type="presParOf" srcId="{079BF8A9-4691-4F74-9780-DF71A30BED3D}" destId="{E8309BA5-354F-4C4C-BAB9-40280AA65C15}" srcOrd="11" destOrd="0" presId="urn:microsoft.com/office/officeart/2005/8/layout/radial6"/>
    <dgm:cxn modelId="{6A49E339-E928-4ED3-A961-ED3942A2585E}" type="presParOf" srcId="{079BF8A9-4691-4F74-9780-DF71A30BED3D}" destId="{6BA614B1-BA24-4B7D-ABBE-E222DE1F626A}" srcOrd="12" destOrd="0" presId="urn:microsoft.com/office/officeart/2005/8/layout/radial6"/>
    <dgm:cxn modelId="{02E805D6-8283-4A1C-8161-A600AFC847FE}" type="presParOf" srcId="{079BF8A9-4691-4F74-9780-DF71A30BED3D}" destId="{280E632C-A95B-4BE2-84DC-07A921CD8DE0}" srcOrd="13" destOrd="0" presId="urn:microsoft.com/office/officeart/2005/8/layout/radial6"/>
    <dgm:cxn modelId="{84A7363D-6542-4089-A5E3-ADBCBD659231}" type="presParOf" srcId="{079BF8A9-4691-4F74-9780-DF71A30BED3D}" destId="{D22F206D-BB63-4759-9EA2-F876E31946D3}" srcOrd="14" destOrd="0" presId="urn:microsoft.com/office/officeart/2005/8/layout/radial6"/>
    <dgm:cxn modelId="{8E4E0DA1-67B1-4CEC-86B6-742916C66521}" type="presParOf" srcId="{079BF8A9-4691-4F74-9780-DF71A30BED3D}" destId="{57D8C7B8-F1D6-46C7-AABB-0FCF1FF7E0C5}" srcOrd="15" destOrd="0" presId="urn:microsoft.com/office/officeart/2005/8/layout/radial6"/>
    <dgm:cxn modelId="{69CB3125-CA9A-4C2A-BCF3-9B5C7215A5F0}" type="presParOf" srcId="{079BF8A9-4691-4F74-9780-DF71A30BED3D}" destId="{58164016-E161-4D0F-A511-E8C2B087569F}" srcOrd="16" destOrd="0" presId="urn:microsoft.com/office/officeart/2005/8/layout/radial6"/>
    <dgm:cxn modelId="{73C28715-83AD-4A9E-B129-7B30431DB5D0}" type="presParOf" srcId="{079BF8A9-4691-4F74-9780-DF71A30BED3D}" destId="{869666B3-8240-4251-BD94-1ED24DF30C34}" srcOrd="17" destOrd="0" presId="urn:microsoft.com/office/officeart/2005/8/layout/radial6"/>
    <dgm:cxn modelId="{B66F1758-018E-4524-B752-BD4F7A9261F7}" type="presParOf" srcId="{079BF8A9-4691-4F74-9780-DF71A30BED3D}" destId="{5D67FF49-C1EE-4694-9C6B-550C80379261}" srcOrd="18" destOrd="0" presId="urn:microsoft.com/office/officeart/2005/8/layout/radial6"/>
    <dgm:cxn modelId="{06362949-72D8-4F60-95B7-4040435125D3}" type="presParOf" srcId="{079BF8A9-4691-4F74-9780-DF71A30BED3D}" destId="{3C79C9BC-DCCA-4406-9D6A-086671EC632F}" srcOrd="19" destOrd="0" presId="urn:microsoft.com/office/officeart/2005/8/layout/radial6"/>
    <dgm:cxn modelId="{9CEFE38A-2957-47A2-8417-129D62ECDCE1}" type="presParOf" srcId="{079BF8A9-4691-4F74-9780-DF71A30BED3D}" destId="{E529B2DD-E761-4733-8CFA-BEC8A8EC4479}" srcOrd="20" destOrd="0" presId="urn:microsoft.com/office/officeart/2005/8/layout/radial6"/>
    <dgm:cxn modelId="{B28DE0C2-68F9-4C36-BB6F-30F31E837322}" type="presParOf" srcId="{079BF8A9-4691-4F74-9780-DF71A30BED3D}" destId="{BA5B4ABF-8820-4A30-9CCA-6D82423B3727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B4ABF-8820-4A30-9CCA-6D82423B3727}">
      <dsp:nvSpPr>
        <dsp:cNvPr id="0" name=""/>
        <dsp:cNvSpPr/>
      </dsp:nvSpPr>
      <dsp:spPr>
        <a:xfrm>
          <a:off x="831467" y="887054"/>
          <a:ext cx="7360174" cy="7360174"/>
        </a:xfrm>
        <a:prstGeom prst="blockArc">
          <a:avLst>
            <a:gd name="adj1" fmla="val 13048846"/>
            <a:gd name="adj2" fmla="val 16159676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FF49-C1EE-4694-9C6B-550C80379261}">
      <dsp:nvSpPr>
        <dsp:cNvPr id="0" name=""/>
        <dsp:cNvSpPr/>
      </dsp:nvSpPr>
      <dsp:spPr>
        <a:xfrm>
          <a:off x="798490" y="929405"/>
          <a:ext cx="7360174" cy="7360174"/>
        </a:xfrm>
        <a:prstGeom prst="blockArc">
          <a:avLst>
            <a:gd name="adj1" fmla="val 10069661"/>
            <a:gd name="adj2" fmla="val 13099986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8C7B8-F1D6-46C7-AABB-0FCF1FF7E0C5}">
      <dsp:nvSpPr>
        <dsp:cNvPr id="0" name=""/>
        <dsp:cNvSpPr/>
      </dsp:nvSpPr>
      <dsp:spPr>
        <a:xfrm>
          <a:off x="789145" y="887302"/>
          <a:ext cx="7360174" cy="7360174"/>
        </a:xfrm>
        <a:prstGeom prst="blockArc">
          <a:avLst>
            <a:gd name="adj1" fmla="val 6942857"/>
            <a:gd name="adj2" fmla="val 10028571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614B1-BA24-4B7D-ABBE-E222DE1F626A}">
      <dsp:nvSpPr>
        <dsp:cNvPr id="0" name=""/>
        <dsp:cNvSpPr/>
      </dsp:nvSpPr>
      <dsp:spPr>
        <a:xfrm>
          <a:off x="789145" y="887302"/>
          <a:ext cx="7360174" cy="7360174"/>
        </a:xfrm>
        <a:prstGeom prst="blockArc">
          <a:avLst>
            <a:gd name="adj1" fmla="val 3857143"/>
            <a:gd name="adj2" fmla="val 6942857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7282C-6A49-49E4-BE4F-5B333B286ED9}">
      <dsp:nvSpPr>
        <dsp:cNvPr id="0" name=""/>
        <dsp:cNvSpPr/>
      </dsp:nvSpPr>
      <dsp:spPr>
        <a:xfrm>
          <a:off x="736198" y="913335"/>
          <a:ext cx="7360174" cy="7360174"/>
        </a:xfrm>
        <a:prstGeom prst="blockArc">
          <a:avLst>
            <a:gd name="adj1" fmla="val 747112"/>
            <a:gd name="adj2" fmla="val 3800930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44168-C56B-4883-B3BE-EBB2877C235A}">
      <dsp:nvSpPr>
        <dsp:cNvPr id="0" name=""/>
        <dsp:cNvSpPr/>
      </dsp:nvSpPr>
      <dsp:spPr>
        <a:xfrm>
          <a:off x="776841" y="747922"/>
          <a:ext cx="7360174" cy="7360174"/>
        </a:xfrm>
        <a:prstGeom prst="blockArc">
          <a:avLst>
            <a:gd name="adj1" fmla="val 19282426"/>
            <a:gd name="adj2" fmla="val 909411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2A670-64BF-4728-BFFC-44CB4A60B5EF}">
      <dsp:nvSpPr>
        <dsp:cNvPr id="0" name=""/>
        <dsp:cNvSpPr/>
      </dsp:nvSpPr>
      <dsp:spPr>
        <a:xfrm>
          <a:off x="892779" y="885814"/>
          <a:ext cx="7360174" cy="7360174"/>
        </a:xfrm>
        <a:prstGeom prst="blockArc">
          <a:avLst>
            <a:gd name="adj1" fmla="val 16101250"/>
            <a:gd name="adj2" fmla="val 19110767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12A83-42AC-4F95-A9F5-4D8383D6988E}">
      <dsp:nvSpPr>
        <dsp:cNvPr id="0" name=""/>
        <dsp:cNvSpPr/>
      </dsp:nvSpPr>
      <dsp:spPr>
        <a:xfrm>
          <a:off x="2913754" y="3074044"/>
          <a:ext cx="3110956" cy="2986691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 dirty="0"/>
        </a:p>
      </dsp:txBody>
      <dsp:txXfrm>
        <a:off x="3369343" y="3511435"/>
        <a:ext cx="2199778" cy="2111909"/>
      </dsp:txXfrm>
    </dsp:sp>
    <dsp:sp modelId="{9BBDE3E1-0987-4A0F-833B-E6C6747EF038}">
      <dsp:nvSpPr>
        <dsp:cNvPr id="0" name=""/>
        <dsp:cNvSpPr/>
      </dsp:nvSpPr>
      <dsp:spPr>
        <a:xfrm>
          <a:off x="3324475" y="-53387"/>
          <a:ext cx="2289513" cy="2025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ENUSA ENSA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 A.I.E.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50%</a:t>
          </a:r>
        </a:p>
      </dsp:txBody>
      <dsp:txXfrm>
        <a:off x="3659766" y="243171"/>
        <a:ext cx="1618931" cy="1431909"/>
      </dsp:txXfrm>
    </dsp:sp>
    <dsp:sp modelId="{05F5AA75-D55B-4E63-9130-B2F18C5230C7}">
      <dsp:nvSpPr>
        <dsp:cNvPr id="0" name=""/>
        <dsp:cNvSpPr/>
      </dsp:nvSpPr>
      <dsp:spPr>
        <a:xfrm>
          <a:off x="6062821" y="1122113"/>
          <a:ext cx="2426016" cy="210696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s-ES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OTHER COMPANIES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s-ES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418103" y="1430671"/>
        <a:ext cx="1715452" cy="1489847"/>
      </dsp:txXfrm>
    </dsp:sp>
    <dsp:sp modelId="{EFA33DB3-57D5-4D40-BEAD-0E559E4A86F8}">
      <dsp:nvSpPr>
        <dsp:cNvPr id="0" name=""/>
        <dsp:cNvSpPr/>
      </dsp:nvSpPr>
      <dsp:spPr>
        <a:xfrm>
          <a:off x="6705718" y="4246877"/>
          <a:ext cx="2467913" cy="2249113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EMGRISA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99,62%</a:t>
          </a:r>
        </a:p>
      </dsp:txBody>
      <dsp:txXfrm>
        <a:off x="7067135" y="4576252"/>
        <a:ext cx="1745079" cy="1590363"/>
      </dsp:txXfrm>
    </dsp:sp>
    <dsp:sp modelId="{148514B3-02E8-4D11-A24F-6C90E3C1811F}">
      <dsp:nvSpPr>
        <dsp:cNvPr id="0" name=""/>
        <dsp:cNvSpPr/>
      </dsp:nvSpPr>
      <dsp:spPr>
        <a:xfrm>
          <a:off x="4846969" y="6728072"/>
          <a:ext cx="2375661" cy="2180502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RSU CASTELLÓN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85,69%</a:t>
          </a:r>
        </a:p>
      </dsp:txBody>
      <dsp:txXfrm>
        <a:off x="5194876" y="7047399"/>
        <a:ext cx="1679847" cy="1541848"/>
      </dsp:txXfrm>
    </dsp:sp>
    <dsp:sp modelId="{280E632C-A95B-4BE2-84DC-07A921CD8DE0}">
      <dsp:nvSpPr>
        <dsp:cNvPr id="0" name=""/>
        <dsp:cNvSpPr/>
      </dsp:nvSpPr>
      <dsp:spPr>
        <a:xfrm>
          <a:off x="1677718" y="6722536"/>
          <a:ext cx="2451893" cy="21915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ETSA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100%</a:t>
          </a:r>
        </a:p>
      </dsp:txBody>
      <dsp:txXfrm>
        <a:off x="2036789" y="7043485"/>
        <a:ext cx="1733751" cy="1549677"/>
      </dsp:txXfrm>
    </dsp:sp>
    <dsp:sp modelId="{58164016-E161-4D0F-A511-E8C2B087569F}">
      <dsp:nvSpPr>
        <dsp:cNvPr id="0" name=""/>
        <dsp:cNvSpPr/>
      </dsp:nvSpPr>
      <dsp:spPr>
        <a:xfrm>
          <a:off x="-185331" y="4222135"/>
          <a:ext cx="2273532" cy="2296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GENUSA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49%</a:t>
          </a:r>
        </a:p>
      </dsp:txBody>
      <dsp:txXfrm>
        <a:off x="147620" y="4558426"/>
        <a:ext cx="1607630" cy="1623754"/>
      </dsp:txXfrm>
    </dsp:sp>
    <dsp:sp modelId="{3C79C9BC-DCCA-4406-9D6A-086671EC632F}">
      <dsp:nvSpPr>
        <dsp:cNvPr id="0" name=""/>
        <dsp:cNvSpPr/>
      </dsp:nvSpPr>
      <dsp:spPr>
        <a:xfrm>
          <a:off x="497537" y="1320143"/>
          <a:ext cx="2301304" cy="21027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SNGC A.I.E.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25%</a:t>
          </a:r>
        </a:p>
      </dsp:txBody>
      <dsp:txXfrm>
        <a:off x="834555" y="1628087"/>
        <a:ext cx="1627268" cy="148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svg"/><Relationship Id="rId1" Type="http://schemas.openxmlformats.org/officeDocument/2006/relationships/image" Target="../media/image4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0.37274</cdr:x>
      <cdr:y>0.32297</cdr:y>
    </cdr:from>
    <cdr:to>
      <cdr:x>0.66151</cdr:x>
      <cdr:y>0.72239</cdr:y>
    </cdr:to>
    <cdr:pic>
      <cdr:nvPicPr>
        <cdr:cNvPr id="2" name="Gráfico 12">
          <a:extLst xmlns:a="http://schemas.openxmlformats.org/drawingml/2006/main">
            <a:ext uri="{FF2B5EF4-FFF2-40B4-BE49-F238E27FC236}">
              <a16:creationId xmlns:a16="http://schemas.microsoft.com/office/drawing/2014/main" id="{124415EC-DE86-1F43-7340-151BBE49A19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342451" y="2720308"/>
          <a:ext cx="3364213" cy="3364213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974D767-3D8B-74F8-0F3E-8D4B2F48DF7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21A78BC-8BDA-6896-66B1-310C71B4F25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5A5829-F910-4831-B3DF-738F3B4D9305}" type="datetime1"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28/02/2024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473485-B722-816F-5506-699EC3EFEB8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7BE50A2-EA23-F84A-208B-FC8156B4B1C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0329A3-EB07-4C60-9FF0-F590FA7163D8}" type="slidenum">
              <a:t>‹Nº›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282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C79D82F-2697-269D-740A-D67AD89D6B4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A540B0-5318-3DFA-0B55-CB7F445C1E3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A2816D0-7CE8-481C-B874-C90BCAD70194}" type="datetime1">
              <a:rPr lang="es-ES"/>
              <a:pPr lvl="0"/>
              <a:t>28/02/2024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32BBB469-47A7-B215-2DE1-79E4C42492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07B2CD84-C9B6-7BD3-87EB-1334C5632E9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B5E6B7-7763-AD28-D357-BB18C1AC9F1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802B60-8C07-759E-5F36-33FBC1F3BD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8525C98-E4DF-4A9B-B8DB-D795B05C6CE1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85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1828754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24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914381" marR="0" lvl="1" indent="0" algn="l" defTabSz="1828754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24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1828754" marR="0" lvl="2" indent="0" algn="l" defTabSz="1828754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24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2743135" marR="0" lvl="3" indent="0" algn="l" defTabSz="1828754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24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3657508" marR="0" lvl="4" indent="0" algn="l" defTabSz="1828754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24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8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9">
            <a:extLst>
              <a:ext uri="{FF2B5EF4-FFF2-40B4-BE49-F238E27FC236}">
                <a16:creationId xmlns:a16="http://schemas.microsoft.com/office/drawing/2014/main" id="{A9793A69-1C34-5BA5-44D9-58559689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4" t="-10" r="-2" b="50064"/>
          <a:stretch>
            <a:fillRect/>
          </a:stretch>
        </p:blipFill>
        <p:spPr>
          <a:xfrm>
            <a:off x="10613998" y="6839995"/>
            <a:ext cx="13770004" cy="68760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Placeholder 1" descr="Índice">
            <a:extLst>
              <a:ext uri="{FF2B5EF4-FFF2-40B4-BE49-F238E27FC236}">
                <a16:creationId xmlns:a16="http://schemas.microsoft.com/office/drawing/2014/main" id="{BCC5E493-4C9B-293E-BC8B-2CB9CBA085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2849096"/>
            <a:ext cx="7441972" cy="7672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1F3D87"/>
                </a:solidFill>
                <a:uFillTx/>
                <a:latin typeface="Segoe UI Semibold" pitchFamily="34"/>
                <a:ea typeface="Verdana" pitchFamily="34"/>
                <a:cs typeface="Segoe UI Semibold" pitchFamily="34"/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9A3B5CD-93FB-B5D0-FC5F-1B997F5026C6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41972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3600001" fontAlgn="auto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0" algn="l"/>
              </a:tabLst>
              <a:defRPr lang="es-ES" sz="2400" b="0" i="0" u="none" strike="noStrike" cap="none" spc="0" baseline="0">
                <a:solidFill>
                  <a:srgbClr val="1F3D87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D44323-A407-E85C-D5E3-E8EE7C9440DA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3C7CB3-2F1B-4E0D-87EB-49BEDAF22033}" type="slidenum">
              <a:rPr>
                <a:solidFill>
                  <a:srgbClr val="1F3D8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‹Nº›</a:t>
            </a:fld>
            <a:endParaRPr lang="es-ES" sz="2400" b="0" i="0" u="none" strike="noStrike" kern="120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Gráfico 18">
            <a:extLst>
              <a:ext uri="{FF2B5EF4-FFF2-40B4-BE49-F238E27FC236}">
                <a16:creationId xmlns:a16="http://schemas.microsoft.com/office/drawing/2014/main" id="{46EFF72F-99A3-FA68-C7BD-235262F51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500" y="12584475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Gráfico 10">
            <a:extLst>
              <a:ext uri="{FF2B5EF4-FFF2-40B4-BE49-F238E27FC236}">
                <a16:creationId xmlns:a16="http://schemas.microsoft.com/office/drawing/2014/main" id="{4750D061-D39F-BC1E-CA36-EC06CA5CB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0155" y="12701848"/>
            <a:ext cx="474409" cy="5031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909493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Versión 5">
    <p:bg>
      <p:bgPr>
        <a:blipFill dpi="0" rotWithShape="1">
          <a:blip r:embed="rId2">
            <a:lum/>
          </a:blip>
          <a:srcRect/>
          <a:stretch>
            <a:fillRect t="-45000" b="-1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DC05C51-323F-E8C2-4C57-3F1B686EB7BC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968391-4C6B-2DE4-A269-48F45EC173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Gráfico 7">
            <a:extLst>
              <a:ext uri="{FF2B5EF4-FFF2-40B4-BE49-F238E27FC236}">
                <a16:creationId xmlns:a16="http://schemas.microsoft.com/office/drawing/2014/main" id="{E0EA260F-8039-7F05-EE19-7C8FE6855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428" y="12562319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áfico 11">
            <a:extLst>
              <a:ext uri="{FF2B5EF4-FFF2-40B4-BE49-F238E27FC236}">
                <a16:creationId xmlns:a16="http://schemas.microsoft.com/office/drawing/2014/main" id="{68C60F41-C23F-AE3F-D40A-7B3EBF06E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4054" y="12687574"/>
            <a:ext cx="474582" cy="501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3C8ED-8044-61BF-33BA-8BCF0FDD5E6F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C5F6BF-986F-4904-81EE-46BA3B24C8A4}" type="slidenum">
              <a:rPr sz="1800" b="0" i="0" u="none" strike="noStrike" kern="0" cap="none" spc="0" baseline="0">
                <a:solidFill>
                  <a:schemeClr val="bg1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chemeClr val="bg1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9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bg>
      <p:bgPr>
        <a:solidFill>
          <a:srgbClr val="F2C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25AF6-5071-6FE5-EA41-0663B9D5C1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284" y="5315800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F1A11-37EB-0168-D5CB-B3977A49ADCA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7948705"/>
            <a:ext cx="7426034" cy="10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pic>
        <p:nvPicPr>
          <p:cNvPr id="4" name="Gráfico 11">
            <a:extLst>
              <a:ext uri="{FF2B5EF4-FFF2-40B4-BE49-F238E27FC236}">
                <a16:creationId xmlns:a16="http://schemas.microsoft.com/office/drawing/2014/main" id="{C7618656-BBA6-7A3B-312C-44ABB07B8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4054" y="12687574"/>
            <a:ext cx="474582" cy="5019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áfico 7">
            <a:extLst>
              <a:ext uri="{FF2B5EF4-FFF2-40B4-BE49-F238E27FC236}">
                <a16:creationId xmlns:a16="http://schemas.microsoft.com/office/drawing/2014/main" id="{F95E7AEA-EE51-8ABB-03A3-B08722ED2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355" y="12562310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BD243-42C0-3BB2-A46A-3E5F15B0FFEE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5BCF79-EC3E-4F46-AD26-22F8E59EB2C8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7" name="Imagen 10">
            <a:extLst>
              <a:ext uri="{FF2B5EF4-FFF2-40B4-BE49-F238E27FC236}">
                <a16:creationId xmlns:a16="http://schemas.microsoft.com/office/drawing/2014/main" id="{4A840DF1-F796-06DF-DA06-9AACD5DF9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1028" y="1805016"/>
            <a:ext cx="10410418" cy="129460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309802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va Versión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8">
            <a:extLst>
              <a:ext uri="{FF2B5EF4-FFF2-40B4-BE49-F238E27FC236}">
                <a16:creationId xmlns:a16="http://schemas.microsoft.com/office/drawing/2014/main" id="{58A63F90-7817-56E0-3DC3-3CFFE94E6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500" y="12584475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768C8BD-B5F4-BE2B-242F-639EBF15C4F5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495EAB-6F7D-42A5-8C96-A835BCD90ED3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4" name="Gráfico 9">
            <a:extLst>
              <a:ext uri="{FF2B5EF4-FFF2-40B4-BE49-F238E27FC236}">
                <a16:creationId xmlns:a16="http://schemas.microsoft.com/office/drawing/2014/main" id="{B5F9C50C-68E8-1654-AC48-9118A1072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0155" y="12701848"/>
            <a:ext cx="474409" cy="5031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C14FAAA-36E6-8C64-2A99-2DCD103D15F7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3DCD879-B5F9-D260-2E67-2007CD2469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7" name="Gráfico 9">
            <a:extLst>
              <a:ext uri="{FF2B5EF4-FFF2-40B4-BE49-F238E27FC236}">
                <a16:creationId xmlns:a16="http://schemas.microsoft.com/office/drawing/2014/main" id="{4284CAC3-60EE-119F-DD13-822DEC9FB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1" t="50243" r="50289" b="72"/>
          <a:stretch>
            <a:fillRect/>
          </a:stretch>
        </p:blipFill>
        <p:spPr>
          <a:xfrm>
            <a:off x="17543998" y="0"/>
            <a:ext cx="6839995" cy="683999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42366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+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2">
            <a:extLst>
              <a:ext uri="{FF2B5EF4-FFF2-40B4-BE49-F238E27FC236}">
                <a16:creationId xmlns:a16="http://schemas.microsoft.com/office/drawing/2014/main" id="{FA39E8BF-E883-11F9-EE30-2C5AF5715D6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694106" y="6858000"/>
            <a:ext cx="15689887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3594"/>
                </a:solidFill>
                <a:uFillTx/>
                <a:latin typeface="Calibri"/>
              </a:defRPr>
            </a:lvl1pPr>
          </a:lstStyle>
          <a:p>
            <a:pPr lvl="0"/>
            <a:r>
              <a:rPr lang="es-ES" dirty="0"/>
              <a:t>Haga clic en el icono para agregar una imagen</a:t>
            </a:r>
          </a:p>
        </p:txBody>
      </p:sp>
      <p:sp>
        <p:nvSpPr>
          <p:cNvPr id="2" name="Marcador de posición de imagen 2">
            <a:extLst>
              <a:ext uri="{FF2B5EF4-FFF2-40B4-BE49-F238E27FC236}">
                <a16:creationId xmlns:a16="http://schemas.microsoft.com/office/drawing/2014/main" id="{CD347168-22E9-03CE-EC5F-D8335A5AA517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694115" y="0"/>
            <a:ext cx="15689887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3594"/>
                </a:solidFill>
                <a:uFillTx/>
                <a:latin typeface="Calibri"/>
              </a:defRPr>
            </a:lvl1pPr>
          </a:lstStyle>
          <a:p>
            <a:pPr lvl="0"/>
            <a:r>
              <a:rPr lang="es-ES" dirty="0"/>
              <a:t>Haga clic en el icono para agregar una imagen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9F130-475E-9063-3E21-D6A1EFBAC7CB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F8E9E74-29A8-5DC7-3107-9872F1BCB0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5" name="Gráfico 18">
            <a:extLst>
              <a:ext uri="{FF2B5EF4-FFF2-40B4-BE49-F238E27FC236}">
                <a16:creationId xmlns:a16="http://schemas.microsoft.com/office/drawing/2014/main" id="{BC3D4BEB-19BC-779B-E544-519F286C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12584475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1C403-3818-DCC0-AB41-FEA4C0341E0C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AE9FE8-6D32-46AA-A6D4-F151DBAD50FD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7" name="Gráfico 9">
            <a:extLst>
              <a:ext uri="{FF2B5EF4-FFF2-40B4-BE49-F238E27FC236}">
                <a16:creationId xmlns:a16="http://schemas.microsoft.com/office/drawing/2014/main" id="{78A1522F-7901-7FA6-CBAA-FE33D3640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0155" y="12701848"/>
            <a:ext cx="474409" cy="5031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937855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+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2EC426D1-E357-8534-C872-95B4BA33A42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6552496" y="0"/>
            <a:ext cx="7831506" cy="1371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3594"/>
                </a:solidFill>
                <a:uFillTx/>
                <a:latin typeface="Calibri"/>
              </a:defRPr>
            </a:lvl1pPr>
          </a:lstStyle>
          <a:p>
            <a:pPr lvl="0"/>
            <a:r>
              <a:rPr lang="es-ES" dirty="0"/>
              <a:t>Haga clic en el icono para agregar una imagen</a:t>
            </a:r>
          </a:p>
        </p:txBody>
      </p:sp>
      <p:sp>
        <p:nvSpPr>
          <p:cNvPr id="2" name="Marcador de posición de imagen 2">
            <a:extLst>
              <a:ext uri="{FF2B5EF4-FFF2-40B4-BE49-F238E27FC236}">
                <a16:creationId xmlns:a16="http://schemas.microsoft.com/office/drawing/2014/main" id="{AFBAA5FB-35F6-4E24-B7AE-75F61B42997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694115" y="0"/>
            <a:ext cx="7858390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3594"/>
                </a:solidFill>
                <a:uFillTx/>
                <a:latin typeface="Calibri"/>
              </a:defRPr>
            </a:lvl1pPr>
          </a:lstStyle>
          <a:p>
            <a:pPr lvl="0"/>
            <a:r>
              <a:rPr lang="es-ES" dirty="0"/>
              <a:t>Haga clic en el icono para agregar una imagen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D3366-FEDA-63CE-6449-9E8D26C4E788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651CAC2-EADB-EA4B-482F-4F8E5F424D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5" name="Gráfico 18">
            <a:extLst>
              <a:ext uri="{FF2B5EF4-FFF2-40B4-BE49-F238E27FC236}">
                <a16:creationId xmlns:a16="http://schemas.microsoft.com/office/drawing/2014/main" id="{551A8DC9-64C7-6246-5063-F85F6CD94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12584475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A83AB-4739-2A9A-9A6D-BCDD847C53D0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6900A9-9194-4860-AF9E-9BAD53D29E46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7" name="Gráfico 9">
            <a:extLst>
              <a:ext uri="{FF2B5EF4-FFF2-40B4-BE49-F238E27FC236}">
                <a16:creationId xmlns:a16="http://schemas.microsoft.com/office/drawing/2014/main" id="{500C471D-153F-4427-75D8-915E6352F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0155" y="12701848"/>
            <a:ext cx="474409" cy="5031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Marcador de posición de imagen 2">
            <a:extLst>
              <a:ext uri="{FF2B5EF4-FFF2-40B4-BE49-F238E27FC236}">
                <a16:creationId xmlns:a16="http://schemas.microsoft.com/office/drawing/2014/main" id="{2003AF07-019A-4839-D60E-26166A64508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694106" y="6858000"/>
            <a:ext cx="7858390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3594"/>
                </a:solidFill>
                <a:uFillTx/>
                <a:latin typeface="Calibri"/>
              </a:defRPr>
            </a:lvl1pPr>
          </a:lstStyle>
          <a:p>
            <a:pPr lvl="0"/>
            <a:r>
              <a:rPr lang="es-ES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90487736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Versión 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7">
            <a:extLst>
              <a:ext uri="{FF2B5EF4-FFF2-40B4-BE49-F238E27FC236}">
                <a16:creationId xmlns:a16="http://schemas.microsoft.com/office/drawing/2014/main" id="{E0EA260F-8039-7F05-EE19-7C8FE6855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428" y="12562319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áfico 11">
            <a:extLst>
              <a:ext uri="{FF2B5EF4-FFF2-40B4-BE49-F238E27FC236}">
                <a16:creationId xmlns:a16="http://schemas.microsoft.com/office/drawing/2014/main" id="{68C60F41-C23F-AE3F-D40A-7B3EBF06E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4054" y="12687574"/>
            <a:ext cx="474582" cy="501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3C8ED-8044-61BF-33BA-8BCF0FDD5E6F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C5F6BF-986F-4904-81EE-46BA3B24C8A4}" type="slidenum">
              <a:rPr sz="1800" b="0" i="0" u="none" strike="noStrike" kern="0" cap="none" spc="0" baseline="0">
                <a:solidFill>
                  <a:schemeClr val="bg1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chemeClr val="bg1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BD6405D-5593-7B19-2EAC-6E87C44495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284" y="5315800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CE32FEA-2E87-F5AF-00A3-85DAFDD085CB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7948705"/>
            <a:ext cx="7426034" cy="10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912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g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28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solidFill>
          <a:srgbClr val="003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F3318-E89F-55DE-353A-453F9F198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284" y="5315800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ea typeface="Segoe UI Black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76346D-855E-E138-70DA-34E05B8B710F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6B3511-4736-4470-8508-0DA3B538EE56}" type="slidenum">
              <a:rPr sz="1800" b="0" i="0" u="none" strike="noStrike" kern="0" cap="none" spc="0" baseline="0">
                <a:solidFill>
                  <a:schemeClr val="bg1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chemeClr val="bg1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4" name="Imagen 12">
            <a:extLst>
              <a:ext uri="{FF2B5EF4-FFF2-40B4-BE49-F238E27FC236}">
                <a16:creationId xmlns:a16="http://schemas.microsoft.com/office/drawing/2014/main" id="{F4AACFB5-5771-6FF4-1A70-6EE907BF3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8" r="50052" b="-1610"/>
          <a:stretch/>
        </p:blipFill>
        <p:spPr>
          <a:xfrm>
            <a:off x="16642163" y="-1"/>
            <a:ext cx="7741837" cy="79487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C1F2812-AB89-592B-D253-E26F49F45BAB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7948705"/>
            <a:ext cx="7426034" cy="10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pic>
        <p:nvPicPr>
          <p:cNvPr id="6" name="Gráfico 7">
            <a:extLst>
              <a:ext uri="{FF2B5EF4-FFF2-40B4-BE49-F238E27FC236}">
                <a16:creationId xmlns:a16="http://schemas.microsoft.com/office/drawing/2014/main" id="{2B8722C7-2DB8-FA3A-DC42-E5DB3D72C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428" y="12562319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Gráfico 11">
            <a:extLst>
              <a:ext uri="{FF2B5EF4-FFF2-40B4-BE49-F238E27FC236}">
                <a16:creationId xmlns:a16="http://schemas.microsoft.com/office/drawing/2014/main" id="{701E8344-1AC5-CAB0-6785-1FD92A8D5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4054" y="12687574"/>
            <a:ext cx="474582" cy="50195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672861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Vers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>
            <a:extLst>
              <a:ext uri="{FF2B5EF4-FFF2-40B4-BE49-F238E27FC236}">
                <a16:creationId xmlns:a16="http://schemas.microsoft.com/office/drawing/2014/main" id="{77AA7984-0639-83E4-89B1-D0C1ADBF0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4" r="49990" b="49830"/>
          <a:stretch/>
        </p:blipFill>
        <p:spPr>
          <a:xfrm>
            <a:off x="17583814" y="6858000"/>
            <a:ext cx="680018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EB90733-3B27-2FE1-9609-C0988A45A5D1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ea typeface="Microsoft Sans Serif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BA7E35F-82C5-CC29-6CD0-22FA4A6F5B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5" name="Gráfico 18">
            <a:extLst>
              <a:ext uri="{FF2B5EF4-FFF2-40B4-BE49-F238E27FC236}">
                <a16:creationId xmlns:a16="http://schemas.microsoft.com/office/drawing/2014/main" id="{4D78776A-B6BF-04FD-69F7-0423F864A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500" y="12584475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B9CCD-FBF1-E92E-4A17-E5FB34A7980C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AEA15D2-0CEF-4B4A-A4A5-CA6B329A77BC}" type="slidenum">
              <a:rPr sz="1800" b="0" i="0" u="none" strike="noStrike" kern="0" cap="none" spc="0" baseline="0">
                <a:solidFill>
                  <a:schemeClr val="bg1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chemeClr val="bg1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7" name="Gráfico 14">
            <a:extLst>
              <a:ext uri="{FF2B5EF4-FFF2-40B4-BE49-F238E27FC236}">
                <a16:creationId xmlns:a16="http://schemas.microsoft.com/office/drawing/2014/main" id="{B75EAB00-A208-0FD3-5B3E-56CB9E527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0155" y="12701848"/>
            <a:ext cx="474409" cy="5031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9026332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Versió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9">
            <a:extLst>
              <a:ext uri="{FF2B5EF4-FFF2-40B4-BE49-F238E27FC236}">
                <a16:creationId xmlns:a16="http://schemas.microsoft.com/office/drawing/2014/main" id="{CC6AFA09-16B4-25DA-16B3-DCFB1B30A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9" t="-12" r="49557" b="50065"/>
          <a:stretch>
            <a:fillRect/>
          </a:stretch>
        </p:blipFill>
        <p:spPr>
          <a:xfrm>
            <a:off x="17435998" y="6839995"/>
            <a:ext cx="6948004" cy="68760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4FE818-4BFC-B240-DF75-A266FB6F4088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EC100D-728F-4498-8736-B6035B4A86D2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4" name="Gráfico 7">
            <a:extLst>
              <a:ext uri="{FF2B5EF4-FFF2-40B4-BE49-F238E27FC236}">
                <a16:creationId xmlns:a16="http://schemas.microsoft.com/office/drawing/2014/main" id="{C9A0C201-9138-7376-05F1-09417FB05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428" y="12562319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áfico 11">
            <a:extLst>
              <a:ext uri="{FF2B5EF4-FFF2-40B4-BE49-F238E27FC236}">
                <a16:creationId xmlns:a16="http://schemas.microsoft.com/office/drawing/2014/main" id="{BC6D86E1-FB43-1C0A-6FEA-972D61B12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4054" y="12687574"/>
            <a:ext cx="474582" cy="501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8439758-3C9B-9FE9-E597-2203BD73F7FC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A8681E2-4496-0677-2451-836FC5531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991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Versió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58983E5-D067-D16F-F124-14BD817E4983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A9A3C18-3636-7C48-610E-B55CF1E3F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4" name="Gráfico 18">
            <a:extLst>
              <a:ext uri="{FF2B5EF4-FFF2-40B4-BE49-F238E27FC236}">
                <a16:creationId xmlns:a16="http://schemas.microsoft.com/office/drawing/2014/main" id="{9A03B275-C200-61D4-D7EC-DDA2D79FA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12584475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D324DE-C1D4-C498-CEEE-11BCA8527323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B204EF-1D36-4860-B4ED-0045D25EC0AE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6" name="Gráfico 6">
            <a:extLst>
              <a:ext uri="{FF2B5EF4-FFF2-40B4-BE49-F238E27FC236}">
                <a16:creationId xmlns:a16="http://schemas.microsoft.com/office/drawing/2014/main" id="{326E44EB-C282-4CBA-91B4-577CAD6E0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0155" y="12701848"/>
            <a:ext cx="474409" cy="5031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105248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Versión 4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9">
            <a:extLst>
              <a:ext uri="{FF2B5EF4-FFF2-40B4-BE49-F238E27FC236}">
                <a16:creationId xmlns:a16="http://schemas.microsoft.com/office/drawing/2014/main" id="{657837F7-99AD-9765-6A53-1488B0A04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8" t="-13" r="50340" b="14"/>
          <a:stretch>
            <a:fillRect/>
          </a:stretch>
        </p:blipFill>
        <p:spPr>
          <a:xfrm>
            <a:off x="17543998" y="0"/>
            <a:ext cx="6839995" cy="137664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289C5D-5950-FC4A-41D1-C1A891DB8D79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085CD95-98C7-40DA-8889-C38742FFD5D7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4" name="Gráfico 7">
            <a:extLst>
              <a:ext uri="{FF2B5EF4-FFF2-40B4-BE49-F238E27FC236}">
                <a16:creationId xmlns:a16="http://schemas.microsoft.com/office/drawing/2014/main" id="{5C517290-0F1D-0E20-C2C3-D900AC84A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428" y="12562319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áfico 11">
            <a:extLst>
              <a:ext uri="{FF2B5EF4-FFF2-40B4-BE49-F238E27FC236}">
                <a16:creationId xmlns:a16="http://schemas.microsoft.com/office/drawing/2014/main" id="{36AF17E9-B2F0-1C2E-7EDD-05F6187F3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4054" y="12687574"/>
            <a:ext cx="474582" cy="501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D6C377B-CE09-B974-D881-BD4599F12272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2D524F-BD89-122D-1B26-C624587DA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618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+ Bloque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1">
            <a:extLst>
              <a:ext uri="{FF2B5EF4-FFF2-40B4-BE49-F238E27FC236}">
                <a16:creationId xmlns:a16="http://schemas.microsoft.com/office/drawing/2014/main" id="{C7C88C28-1647-02CC-26D0-4DA50974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4115" y="0"/>
            <a:ext cx="15689887" cy="13716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39A9BAC-CC50-4E73-C8D8-FAD88731162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CD16867-1D7A-F779-DA02-06D942F411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5" name="Gráfico 18">
            <a:extLst>
              <a:ext uri="{FF2B5EF4-FFF2-40B4-BE49-F238E27FC236}">
                <a16:creationId xmlns:a16="http://schemas.microsoft.com/office/drawing/2014/main" id="{02CBCC93-6928-8BEB-890A-50A5BBD36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500" y="12584475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18DCC-8379-584E-B95A-AA789D3A9119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423084-A6F9-4736-8517-8DDDCC5F1297}" type="slidenum">
              <a:rPr sz="1800" b="0" i="0" u="none" strike="noStrike" kern="0" cap="none" spc="0" baseline="0">
                <a:solidFill>
                  <a:schemeClr val="bg1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chemeClr val="bg1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7" name="Gráfico 9">
            <a:extLst>
              <a:ext uri="{FF2B5EF4-FFF2-40B4-BE49-F238E27FC236}">
                <a16:creationId xmlns:a16="http://schemas.microsoft.com/office/drawing/2014/main" id="{A2397C9D-3669-D666-B224-3AE4A6F74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0155" y="12701848"/>
            <a:ext cx="474409" cy="5031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081345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 Versión 2">
    <p:bg>
      <p:bgPr>
        <a:solidFill>
          <a:srgbClr val="79BE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F7DBC8-2280-6F63-E9E4-71FBA31362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284" y="5315800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AB91AD-A5BD-70E6-1210-8ABE74A7A42D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8147A0-8CAF-4257-BFA1-181C6412E9E0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3B120F-B839-C2F1-27B8-2C524CD7CD85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7948705"/>
            <a:ext cx="7426034" cy="10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pic>
        <p:nvPicPr>
          <p:cNvPr id="5" name="Gráfico 11">
            <a:extLst>
              <a:ext uri="{FF2B5EF4-FFF2-40B4-BE49-F238E27FC236}">
                <a16:creationId xmlns:a16="http://schemas.microsoft.com/office/drawing/2014/main" id="{D41E8CCB-AD4A-9A02-C1DB-249AA3B01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4054" y="12687574"/>
            <a:ext cx="474582" cy="5019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ráfico 12">
            <a:extLst>
              <a:ext uri="{FF2B5EF4-FFF2-40B4-BE49-F238E27FC236}">
                <a16:creationId xmlns:a16="http://schemas.microsoft.com/office/drawing/2014/main" id="{B818FAC5-7559-5FD9-59FF-AB291B1E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355" y="12562319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15">
            <a:extLst>
              <a:ext uri="{FF2B5EF4-FFF2-40B4-BE49-F238E27FC236}">
                <a16:creationId xmlns:a16="http://schemas.microsoft.com/office/drawing/2014/main" id="{E0C4171B-3B09-3A6E-49D7-E2F16AD37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7067" y="1223667"/>
            <a:ext cx="10043836" cy="1249233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655008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2">
            <a:extLst>
              <a:ext uri="{FF2B5EF4-FFF2-40B4-BE49-F238E27FC236}">
                <a16:creationId xmlns:a16="http://schemas.microsoft.com/office/drawing/2014/main" id="{23459068-6A10-D18D-1B03-28709CC4E05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694115" y="0"/>
            <a:ext cx="15689887" cy="1371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s-ES" b="0" i="0" u="none" strike="noStrike" cap="none" spc="0" baseline="0">
                <a:solidFill>
                  <a:srgbClr val="003594"/>
                </a:solidFill>
                <a:uFillTx/>
                <a:latin typeface="Calibri"/>
              </a:defRPr>
            </a:lvl1pPr>
          </a:lstStyle>
          <a:p>
            <a:pPr lvl="0"/>
            <a:r>
              <a:rPr lang="es-ES"/>
              <a:t>Haga clic en el icono para agregar una imagen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FEEE-D7FE-6127-E8BB-F215D45E8AFA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 lang="es-ES" sz="24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AA3DBCD-26EE-9636-AA72-DB76D00E12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7441972" cy="1995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828800" fontAlgn="auto">
              <a:spcBef>
                <a:spcPts val="0"/>
              </a:spcBef>
              <a:spcAft>
                <a:spcPts val="0"/>
              </a:spcAft>
              <a:tabLst/>
              <a:defRPr lang="es-ES" sz="7200" b="0" i="0" u="none" strike="noStrike" cap="none" spc="0" baseline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pic>
        <p:nvPicPr>
          <p:cNvPr id="5" name="Gráfico 18">
            <a:extLst>
              <a:ext uri="{FF2B5EF4-FFF2-40B4-BE49-F238E27FC236}">
                <a16:creationId xmlns:a16="http://schemas.microsoft.com/office/drawing/2014/main" id="{9AB60A68-A891-E640-5CF1-826C3FADB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12584475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D1A6F-5D1C-F2D3-4087-1011D0FA1F13}"/>
              </a:ext>
            </a:extLst>
          </p:cNvPr>
          <p:cNvSpPr txBox="1"/>
          <p:nvPr/>
        </p:nvSpPr>
        <p:spPr>
          <a:xfrm>
            <a:off x="22888392" y="12701848"/>
            <a:ext cx="919255" cy="4330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5A6D2F-C33A-44BB-971A-FD63BD69FDF0}" type="slidenum">
              <a:rPr sz="1800" b="0" i="0" u="none" strike="noStrike" kern="0" cap="none" spc="0" baseline="0">
                <a:solidFill>
                  <a:srgbClr val="1F3D87"/>
                </a:solidFill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‹Nº›</a:t>
            </a:fld>
            <a:endParaRPr lang="es-ES" sz="1800" b="0" i="0" u="none" strike="noStrike" kern="0" cap="none" spc="0" baseline="0" dirty="0">
              <a:solidFill>
                <a:srgbClr val="1F3D87"/>
              </a:solidFill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7" name="Gráfico 9">
            <a:extLst>
              <a:ext uri="{FF2B5EF4-FFF2-40B4-BE49-F238E27FC236}">
                <a16:creationId xmlns:a16="http://schemas.microsoft.com/office/drawing/2014/main" id="{A3565D11-D495-6504-B787-9BF9B1BC5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0155" y="12701848"/>
            <a:ext cx="474409" cy="5031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27941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572136-C7DF-62E6-DC44-DA5BB78E089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13439140"/>
            <a:ext cx="2151063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4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 Público de Enusa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0035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3">
            <a:extLst>
              <a:ext uri="{FF2B5EF4-FFF2-40B4-BE49-F238E27FC236}">
                <a16:creationId xmlns:a16="http://schemas.microsoft.com/office/drawing/2014/main" id="{CFC4B155-1E8E-C71F-5BC9-9DA2118D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" r="50064"/>
          <a:stretch>
            <a:fillRect/>
          </a:stretch>
        </p:blipFill>
        <p:spPr>
          <a:xfrm>
            <a:off x="17507998" y="-19046"/>
            <a:ext cx="6876004" cy="137683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áfico 7">
            <a:extLst>
              <a:ext uri="{FF2B5EF4-FFF2-40B4-BE49-F238E27FC236}">
                <a16:creationId xmlns:a16="http://schemas.microsoft.com/office/drawing/2014/main" id="{1B555E90-E53A-4B84-8D09-0C4D05A1C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428" y="12562319"/>
            <a:ext cx="2809878" cy="752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áfico 11">
            <a:extLst>
              <a:ext uri="{FF2B5EF4-FFF2-40B4-BE49-F238E27FC236}">
                <a16:creationId xmlns:a16="http://schemas.microsoft.com/office/drawing/2014/main" id="{ACD45308-3941-89A4-36FA-5912F0233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4054" y="12687574"/>
            <a:ext cx="474582" cy="501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256D15B-128B-9272-78E7-1D9CAE589D9E}"/>
              </a:ext>
            </a:extLst>
          </p:cNvPr>
          <p:cNvSpPr txBox="1"/>
          <p:nvPr/>
        </p:nvSpPr>
        <p:spPr>
          <a:xfrm>
            <a:off x="587428" y="5621932"/>
            <a:ext cx="10454054" cy="19950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1828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7200" b="0" i="0" u="none" strike="noStrike" kern="1200" cap="none" spc="0" baseline="0" dirty="0">
                <a:solidFill>
                  <a:srgbClr val="FFFFFF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Enusa in </a:t>
            </a:r>
            <a:r>
              <a:rPr lang="es-ES" sz="7200" b="0" i="0" u="none" strike="noStrike" kern="1200" cap="none" spc="0" baseline="0" dirty="0" err="1">
                <a:solidFill>
                  <a:srgbClr val="FFFFFF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endParaRPr lang="es-ES" sz="7200" b="0" i="0" u="none" strike="noStrike" kern="1200" cap="none" spc="0" baseline="0" dirty="0">
              <a:solidFill>
                <a:srgbClr val="FFFFFF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1828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72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nuclear fuel </a:t>
            </a:r>
            <a:r>
              <a:rPr lang="es-ES" sz="720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</a:t>
            </a:r>
            <a:endParaRPr lang="es-ES" sz="7200" b="0" i="0" u="none" strike="noStrike" kern="1200" cap="none" spc="0" baseline="0" dirty="0">
              <a:solidFill>
                <a:srgbClr val="FFFFFF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ítulo 3">
            <a:extLst>
              <a:ext uri="{FF2B5EF4-FFF2-40B4-BE49-F238E27FC236}">
                <a16:creationId xmlns:a16="http://schemas.microsoft.com/office/drawing/2014/main" id="{C1727445-0C43-F656-1F1B-BEA5531865D2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676601"/>
            <a:ext cx="16920570" cy="15835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buNone/>
            </a:pPr>
            <a:r>
              <a:rPr lang="es-E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September</a:t>
            </a:r>
            <a:r>
              <a:rPr lang="es-E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2F3E039-6EC6-0C9B-0FD1-FE128FEFB0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2022 nuclear fuel </a:t>
            </a:r>
            <a:r>
              <a:rPr lang="es-ES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main</a:t>
            </a:r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 figures</a:t>
            </a:r>
          </a:p>
        </p:txBody>
      </p:sp>
      <p:sp>
        <p:nvSpPr>
          <p:cNvPr id="4" name="Subtítulo 1">
            <a:extLst>
              <a:ext uri="{FF2B5EF4-FFF2-40B4-BE49-F238E27FC236}">
                <a16:creationId xmlns:a16="http://schemas.microsoft.com/office/drawing/2014/main" id="{4FDDC568-B3EA-5D30-3AF1-7E5363DE0A4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38" y="5202236"/>
            <a:ext cx="4357095" cy="5456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sz="40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Juzbado</a:t>
            </a:r>
            <a:r>
              <a:rPr lang="es-ES" sz="4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40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</a:t>
            </a:r>
            <a:endParaRPr lang="es-ES" sz="4000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Serving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Spanish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NPPs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since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1985, and in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European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Market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90s.</a:t>
            </a:r>
          </a:p>
          <a:p>
            <a:pPr marL="0" lvl="0" indent="0">
              <a:buSzPct val="100000"/>
              <a:buNone/>
            </a:pPr>
            <a:endParaRPr lang="es-E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Leibstadt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NPP in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receive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nuclear fuel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manufactured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Juzbado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BE5226CC-4937-B5D4-FEAA-885E0DC12C6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9652691" y="971511"/>
            <a:ext cx="12363247" cy="117729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Licensed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capacity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500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Authorized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enrichment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&lt;5w/o u-235</a:t>
            </a:r>
          </a:p>
          <a:p>
            <a:pPr marL="0" lvl="0" indent="0">
              <a:buSzPct val="100000"/>
              <a:buNone/>
            </a:pP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2022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production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1028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assemblies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448 PWR</a:t>
            </a: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580 BWR</a:t>
            </a:r>
          </a:p>
          <a:p>
            <a:pPr marL="0" lvl="0" indent="0">
              <a:buSzPct val="100000"/>
              <a:buNone/>
            </a:pP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info</a:t>
            </a: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282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tons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uranium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equivalent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produced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63%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production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exported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nuclear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plants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France,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Sweden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Finland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Belgium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lvl="0" indent="0">
              <a:buSzPct val="100000"/>
              <a:buNone/>
            </a:pP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Accumulative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production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9.069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27,015 </a:t>
            </a:r>
            <a:r>
              <a:rPr lang="es-ES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assemblies</a:t>
            </a:r>
            <a:endParaRPr lang="es-E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15,081 PWR</a:t>
            </a:r>
          </a:p>
          <a:p>
            <a:pPr marL="0" lvl="0" indent="0">
              <a:buSzPct val="100000"/>
              <a:buNone/>
            </a:pP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11,934 BWR</a:t>
            </a:r>
          </a:p>
          <a:p>
            <a:pPr marL="0" lvl="0" indent="0">
              <a:buSzPct val="100000"/>
              <a:buNone/>
            </a:pPr>
            <a:endParaRPr lang="es-ES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SzPct val="100000"/>
              <a:buNone/>
            </a:pPr>
            <a:endParaRPr lang="es-ES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SzPct val="100000"/>
              <a:buNone/>
            </a:pPr>
            <a:endParaRPr lang="es-ES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SzPct val="100000"/>
              <a:buNone/>
            </a:pPr>
            <a:endParaRPr lang="es-ES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9DE386A-F416-FBD2-CAAE-1E7A292B2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8372137" y="-1721218"/>
            <a:ext cx="8009871" cy="40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16ABB0A-45CC-2FB8-FBDD-1549E651C1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499" y="1795552"/>
            <a:ext cx="9351433" cy="1995056"/>
          </a:xfrm>
        </p:spPr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First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part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nuclear fuel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cycle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838ACF4-0D86-EF1F-B888-D14297577B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10638368" cy="1995056"/>
          </a:xfrm>
        </p:spPr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First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part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nuclear fuel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cycle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879AE0-14C1-44B1-6CDC-3D2BBCF77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448" y="4063382"/>
            <a:ext cx="14695103" cy="785706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24807DB-9C8D-FADC-009E-D76AE577C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356818">
            <a:off x="16989466" y="-672163"/>
            <a:ext cx="11201481" cy="56132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CFE0B-5829-BC06-EFAA-454FC14314D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Nuclear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field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824594F-5C52-25ED-8CC5-6F1643C85A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Nuclear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field</a:t>
            </a:r>
            <a:b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Subtítulo 1">
            <a:extLst>
              <a:ext uri="{FF2B5EF4-FFF2-40B4-BE49-F238E27FC236}">
                <a16:creationId xmlns:a16="http://schemas.microsoft.com/office/drawing/2014/main" id="{F7F3D4CD-0177-88A2-7746-CB42B580F812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4554508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nuclear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field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Enriched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UF6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procurement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supply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nuclear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facilities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decommissioning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covering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all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nuclear fuel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cycle</a:t>
            </a:r>
            <a:r>
              <a:rPr lang="es-ES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1B25513-6F13-D01A-2091-2ACAD4519632}"/>
              </a:ext>
            </a:extLst>
          </p:cNvPr>
          <p:cNvSpPr/>
          <p:nvPr/>
        </p:nvSpPr>
        <p:spPr>
          <a:xfrm>
            <a:off x="8832803" y="4275167"/>
            <a:ext cx="8065477" cy="80654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7291E48-B0D8-34C3-2EC5-5B3F74F87E6E}"/>
              </a:ext>
            </a:extLst>
          </p:cNvPr>
          <p:cNvSpPr/>
          <p:nvPr/>
        </p:nvSpPr>
        <p:spPr>
          <a:xfrm>
            <a:off x="9293838" y="4736202"/>
            <a:ext cx="7143406" cy="7143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EEC6A4-6021-82DF-242C-71251B87D8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685" y="3419427"/>
            <a:ext cx="1437689" cy="14376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39D6FBB-E6BA-F723-8851-E92C16151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198" y="5019742"/>
            <a:ext cx="1505928" cy="150592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643465-1F10-F0C3-B906-307E7D6EC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50194" r="66080" b="35561"/>
          <a:stretch/>
        </p:blipFill>
        <p:spPr>
          <a:xfrm>
            <a:off x="16430673" y="7450084"/>
            <a:ext cx="1467809" cy="15936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B32B7A1-1F6B-CE1C-0914-32CD8B8EED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7411" y="10757669"/>
            <a:ext cx="1505928" cy="150592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DBEBD9A-1A83-41CA-0724-2CF9BC7CF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0" t="67063" r="65756" b="17380"/>
          <a:stretch/>
        </p:blipFill>
        <p:spPr>
          <a:xfrm>
            <a:off x="9366766" y="10680939"/>
            <a:ext cx="1635561" cy="174040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C35240B-FF8D-D6D7-B602-824C72CD96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168" y="7493930"/>
            <a:ext cx="1505928" cy="150592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16F324C-D7E3-8781-F43D-5B3AB6317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83844" r="65486"/>
          <a:stretch/>
        </p:blipFill>
        <p:spPr>
          <a:xfrm>
            <a:off x="8617842" y="4718248"/>
            <a:ext cx="1698465" cy="1807421"/>
          </a:xfrm>
          <a:prstGeom prst="rect">
            <a:avLst/>
          </a:prstGeom>
        </p:spPr>
      </p:pic>
      <p:sp>
        <p:nvSpPr>
          <p:cNvPr id="22" name="Título 2">
            <a:extLst>
              <a:ext uri="{FF2B5EF4-FFF2-40B4-BE49-F238E27FC236}">
                <a16:creationId xmlns:a16="http://schemas.microsoft.com/office/drawing/2014/main" id="{6CFF022F-0DA3-604A-0663-75052D283B4C}"/>
              </a:ext>
            </a:extLst>
          </p:cNvPr>
          <p:cNvSpPr txBox="1"/>
          <p:nvPr/>
        </p:nvSpPr>
        <p:spPr>
          <a:xfrm>
            <a:off x="10408504" y="7248903"/>
            <a:ext cx="4914071" cy="7286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1828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6000" b="1" i="0" u="none" strike="noStrike" kern="1200" cap="none" spc="0" baseline="0" dirty="0">
                <a:solidFill>
                  <a:srgbClr val="79BE70"/>
                </a:solidFill>
                <a:uFillTx/>
                <a:latin typeface="Poppins Bold" panose="00000800000000000000" pitchFamily="2" charset="0"/>
                <a:cs typeface="Poppins Bold" panose="00000800000000000000" pitchFamily="2" charset="0"/>
              </a:rPr>
              <a:t>Nuclear </a:t>
            </a:r>
            <a:r>
              <a:rPr lang="es-ES" sz="6000" b="1" i="0" u="none" strike="noStrike" kern="1200" cap="none" spc="0" baseline="0" dirty="0" err="1">
                <a:solidFill>
                  <a:srgbClr val="79BE70"/>
                </a:solidFill>
                <a:uFillTx/>
                <a:latin typeface="Poppins Bold" panose="00000800000000000000" pitchFamily="2" charset="0"/>
                <a:cs typeface="Poppins Bold" panose="00000800000000000000" pitchFamily="2" charset="0"/>
              </a:rPr>
              <a:t>business</a:t>
            </a:r>
            <a:endParaRPr lang="es-ES" sz="6000" b="1" i="0" u="none" strike="noStrike" kern="1200" cap="none" spc="0" baseline="0" dirty="0">
              <a:solidFill>
                <a:srgbClr val="79BE70"/>
              </a:solidFill>
              <a:uFillTx/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23" name="Subtítulo 1">
            <a:extLst>
              <a:ext uri="{FF2B5EF4-FFF2-40B4-BE49-F238E27FC236}">
                <a16:creationId xmlns:a16="http://schemas.microsoft.com/office/drawing/2014/main" id="{3167FC90-631B-D9C1-C0FF-71654D1CC4DB}"/>
              </a:ext>
            </a:extLst>
          </p:cNvPr>
          <p:cNvSpPr txBox="1"/>
          <p:nvPr/>
        </p:nvSpPr>
        <p:spPr>
          <a:xfrm>
            <a:off x="10910107" y="2732193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Uranium</a:t>
            </a:r>
            <a:r>
              <a:rPr lang="es-ES" sz="24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supply</a:t>
            </a:r>
            <a:endParaRPr lang="es-ES" sz="24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Subtítulo 1">
            <a:extLst>
              <a:ext uri="{FF2B5EF4-FFF2-40B4-BE49-F238E27FC236}">
                <a16:creationId xmlns:a16="http://schemas.microsoft.com/office/drawing/2014/main" id="{69DDAC7F-E45B-EF2D-31C1-94C15E5EB85F}"/>
              </a:ext>
            </a:extLst>
          </p:cNvPr>
          <p:cNvSpPr txBox="1"/>
          <p:nvPr/>
        </p:nvSpPr>
        <p:spPr>
          <a:xfrm>
            <a:off x="16105060" y="5103783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</a:t>
            </a:r>
            <a:r>
              <a:rPr lang="es-ES" sz="24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</a:t>
            </a:r>
            <a:endParaRPr lang="es-ES" sz="24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Subtítulo 1">
            <a:extLst>
              <a:ext uri="{FF2B5EF4-FFF2-40B4-BE49-F238E27FC236}">
                <a16:creationId xmlns:a16="http://schemas.microsoft.com/office/drawing/2014/main" id="{5F9BDF49-7A71-7D7C-3F1D-EF32F74858A7}"/>
              </a:ext>
            </a:extLst>
          </p:cNvPr>
          <p:cNvSpPr txBox="1"/>
          <p:nvPr/>
        </p:nvSpPr>
        <p:spPr>
          <a:xfrm>
            <a:off x="17608125" y="8026251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Manufacturing</a:t>
            </a:r>
            <a:endParaRPr lang="es-ES" sz="24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Subtítulo 1">
            <a:extLst>
              <a:ext uri="{FF2B5EF4-FFF2-40B4-BE49-F238E27FC236}">
                <a16:creationId xmlns:a16="http://schemas.microsoft.com/office/drawing/2014/main" id="{540E565E-1FF1-7046-4B88-E5B3501596B0}"/>
              </a:ext>
            </a:extLst>
          </p:cNvPr>
          <p:cNvSpPr txBox="1"/>
          <p:nvPr/>
        </p:nvSpPr>
        <p:spPr>
          <a:xfrm>
            <a:off x="15814703" y="11623323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Transport</a:t>
            </a:r>
            <a:endParaRPr lang="es-ES" sz="24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Subtítulo 1">
            <a:extLst>
              <a:ext uri="{FF2B5EF4-FFF2-40B4-BE49-F238E27FC236}">
                <a16:creationId xmlns:a16="http://schemas.microsoft.com/office/drawing/2014/main" id="{E0CBBB36-CBB5-6231-F2B2-BF1E2BE4CE85}"/>
              </a:ext>
            </a:extLst>
          </p:cNvPr>
          <p:cNvSpPr txBox="1"/>
          <p:nvPr/>
        </p:nvSpPr>
        <p:spPr>
          <a:xfrm>
            <a:off x="5914533" y="11776793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  <a:r>
              <a:rPr lang="es-ES" sz="24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-site </a:t>
            </a: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endParaRPr lang="es-ES" sz="24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Subtítulo 1">
            <a:extLst>
              <a:ext uri="{FF2B5EF4-FFF2-40B4-BE49-F238E27FC236}">
                <a16:creationId xmlns:a16="http://schemas.microsoft.com/office/drawing/2014/main" id="{5D0D51FD-1857-5ACF-3302-801A793B7A94}"/>
              </a:ext>
            </a:extLst>
          </p:cNvPr>
          <p:cNvSpPr txBox="1"/>
          <p:nvPr/>
        </p:nvSpPr>
        <p:spPr>
          <a:xfrm>
            <a:off x="4296071" y="8026251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Spent</a:t>
            </a:r>
            <a:r>
              <a:rPr lang="es-ES" sz="24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fuel </a:t>
            </a: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endParaRPr lang="es-ES" sz="24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Subtítulo 1">
            <a:extLst>
              <a:ext uri="{FF2B5EF4-FFF2-40B4-BE49-F238E27FC236}">
                <a16:creationId xmlns:a16="http://schemas.microsoft.com/office/drawing/2014/main" id="{C45B3734-7634-29DD-97D1-5AA80C4D4689}"/>
              </a:ext>
            </a:extLst>
          </p:cNvPr>
          <p:cNvSpPr txBox="1"/>
          <p:nvPr/>
        </p:nvSpPr>
        <p:spPr>
          <a:xfrm>
            <a:off x="5280830" y="4532938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Waste</a:t>
            </a:r>
            <a:r>
              <a:rPr lang="es-ES" sz="24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r>
              <a:rPr lang="es-ES" sz="24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sz="24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decommissioning</a:t>
            </a:r>
            <a:endParaRPr lang="es-ES" sz="24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AE56B-F30B-466D-E07E-B58B82B8F51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Engineering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1">
            <a:extLst>
              <a:ext uri="{FF2B5EF4-FFF2-40B4-BE49-F238E27FC236}">
                <a16:creationId xmlns:a16="http://schemas.microsoft.com/office/drawing/2014/main" id="{D7A276D2-EA63-5D53-4278-20CCBDAE303D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4927547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Very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wide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experience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providing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European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NPPs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covering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new fuel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fuel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licensing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nuclear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Monitoring and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spent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fuel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17A090B-342C-FEC0-B8A2-561BB8A78D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Engineering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E8BDFC0-6EE4-F7DC-7171-CCB8047AB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7552557"/>
              </p:ext>
            </p:extLst>
          </p:nvPr>
        </p:nvGraphicFramePr>
        <p:xfrm>
          <a:off x="8013472" y="2793080"/>
          <a:ext cx="11650054" cy="8422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0E5849D-F64C-0FD6-88D4-B23338E9C374}"/>
              </a:ext>
            </a:extLst>
          </p:cNvPr>
          <p:cNvSpPr txBox="1"/>
          <p:nvPr/>
        </p:nvSpPr>
        <p:spPr>
          <a:xfrm>
            <a:off x="18651491" y="6604564"/>
            <a:ext cx="1815262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Licensing</a:t>
            </a:r>
            <a:endParaRPr lang="es-ES" sz="2400" b="1" dirty="0">
              <a:latin typeface="Poppins Bold" panose="00000800000000000000" pitchFamily="2" charset="0"/>
              <a:ea typeface="Cambria" panose="02040503050406030204" pitchFamily="18" charset="0"/>
              <a:cs typeface="Poppins Bold" panose="00000800000000000000" pitchFamily="2" charset="0"/>
            </a:endParaRPr>
          </a:p>
          <a:p>
            <a:pPr>
              <a:lnSpc>
                <a:spcPct val="80000"/>
              </a:lnSpc>
            </a:pPr>
            <a:endParaRPr lang="es-ES" sz="2400" b="1" dirty="0">
              <a:latin typeface="Poppins Bold" panose="00000800000000000000" pitchFamily="2" charset="0"/>
              <a:ea typeface="Cambria" panose="02040503050406030204" pitchFamily="18" charset="0"/>
              <a:cs typeface="Poppins Bold" panose="00000800000000000000" pitchFamily="2" charset="0"/>
            </a:endParaRPr>
          </a:p>
          <a:p>
            <a:pPr>
              <a:lnSpc>
                <a:spcPct val="80000"/>
              </a:lnSpc>
            </a:pPr>
            <a:endParaRPr lang="es-ES" sz="2400" b="1" dirty="0">
              <a:latin typeface="Poppins Bold" panose="00000800000000000000" pitchFamily="2" charset="0"/>
              <a:ea typeface="Cambria" panose="02040503050406030204" pitchFamily="18" charset="0"/>
              <a:cs typeface="Poppins Bold" panose="00000800000000000000" pitchFamily="2" charset="0"/>
            </a:endParaRPr>
          </a:p>
          <a:p>
            <a:pPr>
              <a:lnSpc>
                <a:spcPct val="80000"/>
              </a:lnSpc>
            </a:pPr>
            <a:endParaRPr lang="es-ES" sz="2400" b="1" dirty="0">
              <a:latin typeface="Poppins Bold" panose="00000800000000000000" pitchFamily="2" charset="0"/>
              <a:ea typeface="Cambria" panose="02040503050406030204" pitchFamily="18" charset="0"/>
              <a:cs typeface="Poppins Bold" panose="00000800000000000000" pitchFamily="2" charset="0"/>
            </a:endParaRPr>
          </a:p>
          <a:p>
            <a:pPr>
              <a:lnSpc>
                <a:spcPct val="80000"/>
              </a:lnSpc>
            </a:pPr>
            <a:endParaRPr lang="es-ES" sz="2400" b="1" dirty="0">
              <a:latin typeface="Poppins Bold" panose="00000800000000000000" pitchFamily="2" charset="0"/>
              <a:ea typeface="Cambria" panose="02040503050406030204" pitchFamily="18" charset="0"/>
              <a:cs typeface="Poppins Bold" panose="000008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3F04D2-D6CF-5E9F-DA86-FDB0364E7B2E}"/>
              </a:ext>
            </a:extLst>
          </p:cNvPr>
          <p:cNvSpPr txBox="1"/>
          <p:nvPr/>
        </p:nvSpPr>
        <p:spPr>
          <a:xfrm>
            <a:off x="7611858" y="3072116"/>
            <a:ext cx="384386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Fuel management and reload core design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107878-9A5C-8B27-3DD8-B54D87EB213A}"/>
              </a:ext>
            </a:extLst>
          </p:cNvPr>
          <p:cNvSpPr txBox="1"/>
          <p:nvPr/>
        </p:nvSpPr>
        <p:spPr>
          <a:xfrm>
            <a:off x="17164061" y="3075489"/>
            <a:ext cx="384386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Nuclear </a:t>
            </a: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design</a:t>
            </a:r>
            <a:r>
              <a:rPr lang="es-ES" sz="2400" b="1" dirty="0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 &amp; safety </a:t>
            </a: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analysis</a:t>
            </a:r>
            <a:endParaRPr lang="es-ES" sz="2400" b="1" dirty="0">
              <a:latin typeface="Poppins Bold" panose="00000800000000000000" pitchFamily="2" charset="0"/>
              <a:ea typeface="Cambria" panose="02040503050406030204" pitchFamily="18" charset="0"/>
              <a:cs typeface="Poppins Bold" panose="000008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CF6E99-8CFC-6635-6450-BC40DA17AEAA}"/>
              </a:ext>
            </a:extLst>
          </p:cNvPr>
          <p:cNvSpPr txBox="1"/>
          <p:nvPr/>
        </p:nvSpPr>
        <p:spPr>
          <a:xfrm>
            <a:off x="6317678" y="7195495"/>
            <a:ext cx="3364213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New </a:t>
            </a:r>
            <a:r>
              <a:rPr lang="es-ES" sz="2400" b="1" dirty="0" err="1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products</a:t>
            </a:r>
            <a:r>
              <a:rPr lang="es-ES" sz="24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and </a:t>
            </a:r>
            <a:r>
              <a:rPr lang="es-ES" sz="2400" b="1" dirty="0" err="1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technology</a:t>
            </a:r>
            <a:r>
              <a:rPr lang="es-ES" sz="24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s-ES" sz="2400" b="1" dirty="0" err="1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introduction</a:t>
            </a:r>
            <a:r>
              <a:rPr lang="es-ES" sz="24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(R&amp;D)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EB9936-3037-90C2-1D7C-460DD3C6AE21}"/>
              </a:ext>
            </a:extLst>
          </p:cNvPr>
          <p:cNvSpPr txBox="1"/>
          <p:nvPr/>
        </p:nvSpPr>
        <p:spPr>
          <a:xfrm>
            <a:off x="8013472" y="10799319"/>
            <a:ext cx="4117591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Spent</a:t>
            </a:r>
            <a:r>
              <a:rPr lang="es-ES" sz="2400" b="1" dirty="0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 fuel </a:t>
            </a: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management</a:t>
            </a:r>
            <a:r>
              <a:rPr lang="es-ES" sz="2400" b="1" dirty="0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 &amp; </a:t>
            </a: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methodologies</a:t>
            </a:r>
            <a:endParaRPr lang="en-US" sz="2400" b="1" dirty="0">
              <a:latin typeface="Poppins Bold" panose="00000800000000000000" pitchFamily="2" charset="0"/>
              <a:ea typeface="Cambria" panose="02040503050406030204" pitchFamily="18" charset="0"/>
              <a:cs typeface="Poppins Bold" panose="000008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498B17-72CA-2FAE-0415-B9F7EE16E976}"/>
              </a:ext>
            </a:extLst>
          </p:cNvPr>
          <p:cNvSpPr txBox="1"/>
          <p:nvPr/>
        </p:nvSpPr>
        <p:spPr>
          <a:xfrm>
            <a:off x="16221280" y="10880997"/>
            <a:ext cx="384386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Monitoring</a:t>
            </a:r>
            <a:r>
              <a:rPr lang="es-ES" sz="2400" b="1" dirty="0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 and </a:t>
            </a: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support</a:t>
            </a:r>
            <a:r>
              <a:rPr lang="es-ES" sz="2400" b="1" dirty="0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 </a:t>
            </a:r>
            <a:r>
              <a:rPr lang="es-ES" sz="2400" b="1" dirty="0" err="1">
                <a:latin typeface="Poppins Bold" panose="00000800000000000000" pitchFamily="2" charset="0"/>
                <a:ea typeface="Cambria" panose="02040503050406030204" pitchFamily="18" charset="0"/>
                <a:cs typeface="Poppins Bold" panose="00000800000000000000" pitchFamily="2" charset="0"/>
              </a:rPr>
              <a:t>operation</a:t>
            </a:r>
            <a:endParaRPr lang="es-ES" sz="2400" b="1" dirty="0">
              <a:latin typeface="Poppins Bold" panose="00000800000000000000" pitchFamily="2" charset="0"/>
              <a:ea typeface="Cambria" panose="02040503050406030204" pitchFamily="18" charset="0"/>
              <a:cs typeface="Poppins Bold" panose="00000800000000000000" pitchFamily="2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67FA442-6F2A-41E2-0D56-E1440D8F5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356818">
            <a:off x="18818574" y="-701832"/>
            <a:ext cx="8575262" cy="42971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CFE0B-5829-BC06-EFAA-454FC14314D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-site fuel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40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2F3E039-6EC6-0C9B-0FD1-FE128FEFB0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-site fuel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ubtítulo 1">
            <a:extLst>
              <a:ext uri="{FF2B5EF4-FFF2-40B4-BE49-F238E27FC236}">
                <a16:creationId xmlns:a16="http://schemas.microsoft.com/office/drawing/2014/main" id="{4FDDC568-B3EA-5D30-3AF1-7E5363DE0A4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6048503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n-U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ENUSA provides high added value  on - site services.</a:t>
            </a:r>
          </a:p>
          <a:p>
            <a:pPr marL="0" lvl="0" indent="0">
              <a:buSzPct val="100000"/>
              <a:buNone/>
            </a:pPr>
            <a:endParaRPr lang="en-U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n-U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ENUSA has developed and owns several characterization and inspection </a:t>
            </a:r>
            <a:r>
              <a:rPr lang="en-U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equipments</a:t>
            </a:r>
            <a:r>
              <a:rPr lang="en-U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provide these services to NPPs.</a:t>
            </a:r>
          </a:p>
        </p:txBody>
      </p:sp>
      <p:pic>
        <p:nvPicPr>
          <p:cNvPr id="12" name="Imagen 12">
            <a:extLst>
              <a:ext uri="{FF2B5EF4-FFF2-40B4-BE49-F238E27FC236}">
                <a16:creationId xmlns:a16="http://schemas.microsoft.com/office/drawing/2014/main" id="{48965ED4-401F-F084-8109-CC05F5F20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9038454" y="9562011"/>
            <a:ext cx="4689065" cy="468906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D90A288-4853-EE7D-DDB1-F4E23C3560B5}"/>
              </a:ext>
            </a:extLst>
          </p:cNvPr>
          <p:cNvSpPr txBox="1"/>
          <p:nvPr/>
        </p:nvSpPr>
        <p:spPr>
          <a:xfrm>
            <a:off x="9508988" y="2080645"/>
            <a:ext cx="12776246" cy="7700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Fresh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fuel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handling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Irradiated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fuel and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components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handling</a:t>
            </a:r>
            <a:endParaRPr lang="es-ES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Leaking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fuel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inspection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Fuel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repair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reconstruction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Fuel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inspection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characterization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efficiency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ultrasonic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fuel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cleaning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Fuel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assembly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burnup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3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characterization</a:t>
            </a:r>
            <a:endParaRPr lang="es-ES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5575823-3357-4585-A371-34D992698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56818">
            <a:off x="18818574" y="-701832"/>
            <a:ext cx="8575262" cy="429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1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C68287-6FBE-50B2-78EC-3EEBA6A867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795552"/>
            <a:ext cx="13510260" cy="1995056"/>
          </a:xfrm>
        </p:spPr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Waste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decommisioning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9B7FD-2A73-4598-F87E-9E6B942E90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 err="1"/>
              <a:t>Index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2F0BC7-43E4-78E8-74C8-C5CBA2BBB2CA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12176850" cy="5298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owned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company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Structure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Enusa Group		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2022 nuclear fuel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figures and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Juzbado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factory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nuclear fuel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cycle</a:t>
            </a:r>
            <a:endParaRPr lang="es-E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Nuclear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field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activities</a:t>
            </a:r>
            <a:endParaRPr lang="es-E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Uranium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supply</a:t>
            </a:r>
            <a:endParaRPr lang="es-E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</a:t>
            </a:r>
            <a:endParaRPr lang="es-E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-site fuel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endParaRPr lang="es-E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Waste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decommisioning</a:t>
            </a:r>
            <a:endParaRPr lang="es-E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Alliances</a:t>
            </a:r>
            <a:endParaRPr lang="es-ES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endParaRPr lang="es-ES" dirty="0">
              <a:solidFill>
                <a:srgbClr val="003594"/>
              </a:solidFill>
              <a:latin typeface="Calibri"/>
            </a:endParaRPr>
          </a:p>
          <a:p>
            <a:pPr marL="0" lvl="0" indent="0">
              <a:buSzPct val="100000"/>
              <a:buNone/>
            </a:pPr>
            <a:endParaRPr lang="es-ES" dirty="0">
              <a:solidFill>
                <a:srgbClr val="003594"/>
              </a:solidFill>
              <a:latin typeface="Calibri"/>
            </a:endParaRPr>
          </a:p>
          <a:p>
            <a:pPr marL="0" lvl="0" indent="0">
              <a:buSzPct val="100000"/>
              <a:buNone/>
            </a:pPr>
            <a:endParaRPr lang="es-ES" dirty="0">
              <a:solidFill>
                <a:srgbClr val="003594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B707EA1-1483-29FD-EBB7-123D9C2A33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435614"/>
            <a:ext cx="11620500" cy="1995056"/>
          </a:xfrm>
        </p:spPr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Waste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decommisioning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Subtítulo 1">
            <a:extLst>
              <a:ext uri="{FF2B5EF4-FFF2-40B4-BE49-F238E27FC236}">
                <a16:creationId xmlns:a16="http://schemas.microsoft.com/office/drawing/2014/main" id="{DD63F109-B3DF-D2A4-DFF7-30385D653037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993321" y="4397339"/>
            <a:ext cx="8869136" cy="755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s-ES" sz="4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s-ES" sz="40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Radiological</a:t>
            </a:r>
            <a:r>
              <a:rPr lang="es-ES" sz="4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40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characterization</a:t>
            </a:r>
            <a:endParaRPr lang="es-ES" sz="4000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agen 3">
            <a:extLst>
              <a:ext uri="{FF2B5EF4-FFF2-40B4-BE49-F238E27FC236}">
                <a16:creationId xmlns:a16="http://schemas.microsoft.com/office/drawing/2014/main" id="{680EBB19-FDAB-86C3-D4D5-0D8AE89D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31746" r="21236" b="17969"/>
          <a:stretch>
            <a:fillRect/>
          </a:stretch>
        </p:blipFill>
        <p:spPr bwMode="auto">
          <a:xfrm>
            <a:off x="8705214" y="6089040"/>
            <a:ext cx="5668759" cy="369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F589C8F-B55B-D712-C8A0-1D3F436B9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09" y="6089040"/>
            <a:ext cx="5967503" cy="363769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A0B25BFD-C44C-5F42-84E7-563DECB0C506}"/>
              </a:ext>
            </a:extLst>
          </p:cNvPr>
          <p:cNvGrpSpPr/>
          <p:nvPr/>
        </p:nvGrpSpPr>
        <p:grpSpPr>
          <a:xfrm>
            <a:off x="16604512" y="6279349"/>
            <a:ext cx="5668759" cy="3505283"/>
            <a:chOff x="6453695" y="1938384"/>
            <a:chExt cx="3773637" cy="2524031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FBD005A7-3FF3-568A-7ADE-24074C7CF0ED}"/>
                </a:ext>
              </a:extLst>
            </p:cNvPr>
            <p:cNvGrpSpPr/>
            <p:nvPr/>
          </p:nvGrpSpPr>
          <p:grpSpPr>
            <a:xfrm>
              <a:off x="6453695" y="1938384"/>
              <a:ext cx="3380399" cy="2524031"/>
              <a:chOff x="6453695" y="1938384"/>
              <a:chExt cx="3380399" cy="2524031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F719C215-FA3E-5466-DD61-5981C1349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3695" y="1938384"/>
                <a:ext cx="3380399" cy="2524031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6A0BDCBA-367A-076D-1635-587B6292D0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79229" b="11855"/>
              <a:stretch/>
            </p:blipFill>
            <p:spPr>
              <a:xfrm>
                <a:off x="6919503" y="2106159"/>
                <a:ext cx="838734" cy="2183586"/>
              </a:xfrm>
              <a:prstGeom prst="rect">
                <a:avLst/>
              </a:prstGeom>
            </p:spPr>
          </p:pic>
        </p:grp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81000FC-7D9C-C871-DF48-B34FC7704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98" t="-1" r="27840" b="22555"/>
            <a:stretch/>
          </p:blipFill>
          <p:spPr>
            <a:xfrm>
              <a:off x="9590838" y="2106159"/>
              <a:ext cx="636494" cy="1918532"/>
            </a:xfrm>
            <a:prstGeom prst="rect">
              <a:avLst/>
            </a:prstGeom>
          </p:spPr>
        </p:pic>
      </p:grpSp>
      <p:sp>
        <p:nvSpPr>
          <p:cNvPr id="19" name="Subtítulo 1">
            <a:extLst>
              <a:ext uri="{FF2B5EF4-FFF2-40B4-BE49-F238E27FC236}">
                <a16:creationId xmlns:a16="http://schemas.microsoft.com/office/drawing/2014/main" id="{4576F6A5-D31D-CFD9-B74A-0A67E69A153E}"/>
              </a:ext>
            </a:extLst>
          </p:cNvPr>
          <p:cNvSpPr txBox="1"/>
          <p:nvPr/>
        </p:nvSpPr>
        <p:spPr>
          <a:xfrm>
            <a:off x="1841046" y="10230466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1.1.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Drone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detector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system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lands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walls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characterization</a:t>
            </a:r>
            <a:endParaRPr lang="es-ES" sz="28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Subtítulo 1">
            <a:extLst>
              <a:ext uri="{FF2B5EF4-FFF2-40B4-BE49-F238E27FC236}">
                <a16:creationId xmlns:a16="http://schemas.microsoft.com/office/drawing/2014/main" id="{5FEFD553-1AF7-4A64-FA08-29865BAAB7D7}"/>
              </a:ext>
            </a:extLst>
          </p:cNvPr>
          <p:cNvSpPr txBox="1"/>
          <p:nvPr/>
        </p:nvSpPr>
        <p:spPr>
          <a:xfrm>
            <a:off x="9746171" y="10230466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1.2.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Drone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detector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system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radiological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surveillance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21" name="Subtítulo 1">
            <a:extLst>
              <a:ext uri="{FF2B5EF4-FFF2-40B4-BE49-F238E27FC236}">
                <a16:creationId xmlns:a16="http://schemas.microsoft.com/office/drawing/2014/main" id="{A2AED3A1-008B-E118-4780-DAEEF1A347AD}"/>
              </a:ext>
            </a:extLst>
          </p:cNvPr>
          <p:cNvSpPr txBox="1"/>
          <p:nvPr/>
        </p:nvSpPr>
        <p:spPr>
          <a:xfrm>
            <a:off x="17934222" y="10017632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1.3. SISCAREN-RBBA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Improved</a:t>
            </a:r>
            <a:r>
              <a:rPr lang="es-ES" sz="28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classification</a:t>
            </a:r>
            <a:r>
              <a:rPr lang="es-ES" sz="28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lang="es-ES" sz="28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declassification</a:t>
            </a:r>
            <a:r>
              <a:rPr lang="es-ES" sz="28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</a:t>
            </a:r>
            <a:r>
              <a:rPr lang="es-ES" sz="28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s-ES" sz="2800" b="0" i="0" u="none" strike="noStrike" kern="1200" cap="none" spc="0" baseline="0" dirty="0">
              <a:solidFill>
                <a:srgbClr val="003594"/>
              </a:solidFill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873789FF-AEAB-C526-3BCF-115CDFC54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356818">
            <a:off x="17374268" y="-846816"/>
            <a:ext cx="10652471" cy="5338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B707EA1-1483-29FD-EBB7-123D9C2A33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435614"/>
            <a:ext cx="11620500" cy="1995056"/>
          </a:xfrm>
        </p:spPr>
        <p:txBody>
          <a:bodyPr/>
          <a:lstStyle/>
          <a:p>
            <a:pPr lvl="0"/>
            <a:r>
              <a:rPr lang="es-ES" dirty="0" err="1">
                <a:latin typeface="Poppins Bold" panose="00000800000000000000" pitchFamily="2" charset="0"/>
                <a:cs typeface="Poppins Bold" panose="00000800000000000000" pitchFamily="2" charset="0"/>
              </a:rPr>
              <a:t>Waste</a:t>
            </a:r>
            <a:r>
              <a:rPr lang="es-ES" dirty="0">
                <a:latin typeface="Poppins Bold" panose="00000800000000000000" pitchFamily="2" charset="0"/>
                <a:cs typeface="Poppins Bold" panose="00000800000000000000" pitchFamily="2" charset="0"/>
              </a:rPr>
              <a:t> </a:t>
            </a:r>
            <a:r>
              <a:rPr lang="es-ES" dirty="0" err="1">
                <a:latin typeface="Poppins Bold" panose="00000800000000000000" pitchFamily="2" charset="0"/>
                <a:cs typeface="Poppins Bold" panose="00000800000000000000" pitchFamily="2" charset="0"/>
              </a:rPr>
              <a:t>management</a:t>
            </a:r>
            <a:r>
              <a:rPr lang="es-ES" dirty="0">
                <a:latin typeface="Poppins Bold" panose="00000800000000000000" pitchFamily="2" charset="0"/>
                <a:cs typeface="Poppins Bold" panose="00000800000000000000" pitchFamily="2" charset="0"/>
              </a:rPr>
              <a:t> and </a:t>
            </a:r>
            <a:r>
              <a:rPr lang="es-ES" dirty="0" err="1">
                <a:latin typeface="Poppins Bold" panose="00000800000000000000" pitchFamily="2" charset="0"/>
                <a:cs typeface="Poppins Bold" panose="00000800000000000000" pitchFamily="2" charset="0"/>
              </a:rPr>
              <a:t>decommisioning</a:t>
            </a:r>
            <a:endParaRPr lang="es-ES" dirty="0"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45E717EA-6E8B-7F5D-8B3E-FC6EBF13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356818">
            <a:off x="17374268" y="-846816"/>
            <a:ext cx="10652471" cy="5338100"/>
          </a:xfrm>
          <a:prstGeom prst="rect">
            <a:avLst/>
          </a:prstGeom>
        </p:spPr>
      </p:pic>
      <p:sp>
        <p:nvSpPr>
          <p:cNvPr id="5" name="Subtítulo 1">
            <a:extLst>
              <a:ext uri="{FF2B5EF4-FFF2-40B4-BE49-F238E27FC236}">
                <a16:creationId xmlns:a16="http://schemas.microsoft.com/office/drawing/2014/main" id="{6313686F-E434-44CD-911E-91F0620EE4D3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993321" y="4397339"/>
            <a:ext cx="8869136" cy="755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sz="4000" dirty="0">
                <a:solidFill>
                  <a:schemeClr val="accent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2. </a:t>
            </a:r>
            <a:r>
              <a:rPr lang="es-ES" sz="4000" dirty="0" err="1">
                <a:solidFill>
                  <a:schemeClr val="accent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Waste</a:t>
            </a:r>
            <a:r>
              <a:rPr lang="es-ES" sz="4000" dirty="0">
                <a:solidFill>
                  <a:schemeClr val="accent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 </a:t>
            </a:r>
            <a:r>
              <a:rPr lang="es-ES" sz="4000" dirty="0" err="1">
                <a:solidFill>
                  <a:schemeClr val="accent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management</a:t>
            </a:r>
            <a:endParaRPr lang="es-ES" sz="4000" dirty="0">
              <a:solidFill>
                <a:schemeClr val="accent2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20418BB8-36DB-212E-C660-F3BCE0ECE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098" y="6220831"/>
            <a:ext cx="6287346" cy="29391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2DFF23-9E1D-F966-3915-870F3A9B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7006" y="5807309"/>
            <a:ext cx="3860632" cy="31706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E1A717B-CC41-EE20-A1D7-BFC6BC18F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03" y="6285143"/>
            <a:ext cx="4027539" cy="3170617"/>
          </a:xfrm>
          <a:prstGeom prst="rect">
            <a:avLst/>
          </a:prstGeom>
        </p:spPr>
      </p:pic>
      <p:sp>
        <p:nvSpPr>
          <p:cNvPr id="20" name="Subtítulo 1">
            <a:extLst>
              <a:ext uri="{FF2B5EF4-FFF2-40B4-BE49-F238E27FC236}">
                <a16:creationId xmlns:a16="http://schemas.microsoft.com/office/drawing/2014/main" id="{066CD5EA-DAA9-F848-3C7A-C186CB198278}"/>
              </a:ext>
            </a:extLst>
          </p:cNvPr>
          <p:cNvSpPr txBox="1"/>
          <p:nvPr/>
        </p:nvSpPr>
        <p:spPr>
          <a:xfrm>
            <a:off x="9831379" y="10228345"/>
            <a:ext cx="4721241" cy="17217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2.2. IPRE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Portable </a:t>
            </a:r>
            <a:r>
              <a:rPr lang="es-ES" sz="2800" dirty="0" err="1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facility</a:t>
            </a:r>
            <a:r>
              <a:rPr lang="es-ES" sz="2800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lang="es-ES" sz="2800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waste</a:t>
            </a:r>
            <a:r>
              <a:rPr lang="es-ES" sz="2800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management</a:t>
            </a:r>
            <a:endParaRPr lang="es-ES" sz="2800" b="0" i="0" u="none" strike="noStrike" kern="1200" cap="none" spc="0" baseline="0" dirty="0">
              <a:solidFill>
                <a:srgbClr val="003594"/>
              </a:solidFill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Subtítulo 1">
            <a:extLst>
              <a:ext uri="{FF2B5EF4-FFF2-40B4-BE49-F238E27FC236}">
                <a16:creationId xmlns:a16="http://schemas.microsoft.com/office/drawing/2014/main" id="{A4AB3F97-3245-D2F3-0350-793796755811}"/>
              </a:ext>
            </a:extLst>
          </p:cNvPr>
          <p:cNvSpPr txBox="1"/>
          <p:nvPr/>
        </p:nvSpPr>
        <p:spPr>
          <a:xfrm>
            <a:off x="2476499" y="10254039"/>
            <a:ext cx="3586843" cy="9736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2.1. Laser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decontamination</a:t>
            </a:r>
            <a:endParaRPr lang="es-ES" sz="2800" b="0" i="0" u="none" strike="noStrike" kern="1200" cap="none" spc="0" baseline="0" dirty="0">
              <a:solidFill>
                <a:srgbClr val="003594"/>
              </a:solidFill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Subtítulo 1">
            <a:extLst>
              <a:ext uri="{FF2B5EF4-FFF2-40B4-BE49-F238E27FC236}">
                <a16:creationId xmlns:a16="http://schemas.microsoft.com/office/drawing/2014/main" id="{1BE3F2B9-329E-95B0-6FB9-355B527CF7C1}"/>
              </a:ext>
            </a:extLst>
          </p:cNvPr>
          <p:cNvSpPr txBox="1"/>
          <p:nvPr/>
        </p:nvSpPr>
        <p:spPr>
          <a:xfrm>
            <a:off x="17606701" y="10195384"/>
            <a:ext cx="4721241" cy="17217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2.3.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Melting</a:t>
            </a: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2800" b="0" i="0" u="none" strike="noStrike" kern="1200" cap="none" spc="0" baseline="0" dirty="0" err="1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furnace</a:t>
            </a:r>
            <a:endParaRPr lang="es-ES" sz="2800" b="0" i="0" u="none" strike="noStrike" kern="1200" cap="none" spc="0" baseline="0" dirty="0">
              <a:solidFill>
                <a:srgbClr val="003594"/>
              </a:solidFill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Portable </a:t>
            </a:r>
            <a:r>
              <a:rPr lang="es-ES" sz="2800" dirty="0" err="1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facility</a:t>
            </a:r>
            <a:r>
              <a:rPr lang="es-ES" sz="2800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</a:t>
            </a:r>
            <a:r>
              <a:rPr lang="es-ES" sz="2800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metallic</a:t>
            </a:r>
            <a:r>
              <a:rPr lang="es-ES" sz="2800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waste</a:t>
            </a:r>
            <a:endParaRPr lang="es-ES" sz="2800" b="0" i="0" u="none" strike="noStrike" kern="1200" cap="none" spc="0" baseline="0" dirty="0">
              <a:solidFill>
                <a:srgbClr val="003594"/>
              </a:solidFill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68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B707EA1-1483-29FD-EBB7-123D9C2A33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1435614"/>
            <a:ext cx="11620500" cy="1995056"/>
          </a:xfrm>
        </p:spPr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Waste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decommisioning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45E717EA-6E8B-7F5D-8B3E-FC6EBF13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356818">
            <a:off x="17374268" y="-846816"/>
            <a:ext cx="10652471" cy="5338100"/>
          </a:xfrm>
          <a:prstGeom prst="rect">
            <a:avLst/>
          </a:prstGeom>
        </p:spPr>
      </p:pic>
      <p:sp>
        <p:nvSpPr>
          <p:cNvPr id="5" name="Subtítulo 1">
            <a:extLst>
              <a:ext uri="{FF2B5EF4-FFF2-40B4-BE49-F238E27FC236}">
                <a16:creationId xmlns:a16="http://schemas.microsoft.com/office/drawing/2014/main" id="{6313686F-E434-44CD-911E-91F0620EE4D3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993320" y="4397339"/>
            <a:ext cx="17043685" cy="7551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sz="4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Centre </a:t>
            </a:r>
            <a:r>
              <a:rPr lang="es-ES" sz="40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ES" sz="4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40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</a:t>
            </a:r>
            <a:r>
              <a:rPr lang="es-ES" sz="4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s-ES" sz="40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Equipment</a:t>
            </a:r>
            <a:r>
              <a:rPr lang="es-ES" sz="4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40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Maintenance</a:t>
            </a:r>
            <a:r>
              <a:rPr lang="es-ES" sz="4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(CTME)</a:t>
            </a:r>
          </a:p>
        </p:txBody>
      </p:sp>
      <p:sp>
        <p:nvSpPr>
          <p:cNvPr id="20" name="Subtítulo 1">
            <a:extLst>
              <a:ext uri="{FF2B5EF4-FFF2-40B4-BE49-F238E27FC236}">
                <a16:creationId xmlns:a16="http://schemas.microsoft.com/office/drawing/2014/main" id="{066CD5EA-DAA9-F848-3C7A-C186CB198278}"/>
              </a:ext>
            </a:extLst>
          </p:cNvPr>
          <p:cNvSpPr txBox="1"/>
          <p:nvPr/>
        </p:nvSpPr>
        <p:spPr>
          <a:xfrm>
            <a:off x="9695931" y="11709713"/>
            <a:ext cx="4721241" cy="17217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3.1. CTME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9E2D65-B73E-E558-19A0-9692826C5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454" y="5873113"/>
            <a:ext cx="9834197" cy="5380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65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2472383-04D7-35D2-55A7-0D2F59B1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Alliances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22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rupo 522">
            <a:extLst>
              <a:ext uri="{FF2B5EF4-FFF2-40B4-BE49-F238E27FC236}">
                <a16:creationId xmlns:a16="http://schemas.microsoft.com/office/drawing/2014/main" id="{E59F9200-D6AD-AB32-F396-3EF6ABBE2B6B}"/>
              </a:ext>
            </a:extLst>
          </p:cNvPr>
          <p:cNvGrpSpPr/>
          <p:nvPr/>
        </p:nvGrpSpPr>
        <p:grpSpPr>
          <a:xfrm>
            <a:off x="4111032" y="3363684"/>
            <a:ext cx="19052647" cy="8556173"/>
            <a:chOff x="5503979" y="3354422"/>
            <a:chExt cx="17561088" cy="8563316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E8EA5402-54A0-8626-7849-2F5407335858}"/>
                </a:ext>
              </a:extLst>
            </p:cNvPr>
            <p:cNvSpPr/>
            <p:nvPr/>
          </p:nvSpPr>
          <p:spPr>
            <a:xfrm>
              <a:off x="19625700" y="7073182"/>
              <a:ext cx="133988" cy="139700"/>
            </a:xfrm>
            <a:custGeom>
              <a:avLst/>
              <a:gdLst>
                <a:gd name="connsiteX0" fmla="*/ 122763 w 133988"/>
                <a:gd name="connsiteY0" fmla="*/ 50273 h 139700"/>
                <a:gd name="connsiteX1" fmla="*/ 133476 w 133988"/>
                <a:gd name="connsiteY1" fmla="*/ 30081 h 139700"/>
                <a:gd name="connsiteX2" fmla="*/ 121732 w 133988"/>
                <a:gd name="connsiteY2" fmla="*/ 0 h 139700"/>
                <a:gd name="connsiteX3" fmla="*/ 107721 w 133988"/>
                <a:gd name="connsiteY3" fmla="*/ 18956 h 139700"/>
                <a:gd name="connsiteX4" fmla="*/ 86087 w 133988"/>
                <a:gd name="connsiteY4" fmla="*/ 13805 h 139700"/>
                <a:gd name="connsiteX5" fmla="*/ 78464 w 133988"/>
                <a:gd name="connsiteY5" fmla="*/ 19161 h 139700"/>
                <a:gd name="connsiteX6" fmla="*/ 66309 w 133988"/>
                <a:gd name="connsiteY6" fmla="*/ 21016 h 139700"/>
                <a:gd name="connsiteX7" fmla="*/ 51886 w 133988"/>
                <a:gd name="connsiteY7" fmla="*/ 22664 h 139700"/>
                <a:gd name="connsiteX8" fmla="*/ 30252 w 133988"/>
                <a:gd name="connsiteY8" fmla="*/ 20604 h 139700"/>
                <a:gd name="connsiteX9" fmla="*/ 29839 w 133988"/>
                <a:gd name="connsiteY9" fmla="*/ 43474 h 139700"/>
                <a:gd name="connsiteX10" fmla="*/ 582 w 133988"/>
                <a:gd name="connsiteY10" fmla="*/ 76234 h 139700"/>
                <a:gd name="connsiteX11" fmla="*/ 8205 w 133988"/>
                <a:gd name="connsiteY11" fmla="*/ 97662 h 139700"/>
                <a:gd name="connsiteX12" fmla="*/ 10265 w 133988"/>
                <a:gd name="connsiteY12" fmla="*/ 116000 h 139700"/>
                <a:gd name="connsiteX13" fmla="*/ 26131 w 133988"/>
                <a:gd name="connsiteY13" fmla="*/ 118266 h 139700"/>
                <a:gd name="connsiteX14" fmla="*/ 45086 w 133988"/>
                <a:gd name="connsiteY14" fmla="*/ 132071 h 139700"/>
                <a:gd name="connsiteX15" fmla="*/ 62805 w 133988"/>
                <a:gd name="connsiteY15" fmla="*/ 139694 h 139700"/>
                <a:gd name="connsiteX16" fmla="*/ 71664 w 133988"/>
                <a:gd name="connsiteY16" fmla="*/ 127950 h 139700"/>
                <a:gd name="connsiteX17" fmla="*/ 84028 w 133988"/>
                <a:gd name="connsiteY17" fmla="*/ 125477 h 139700"/>
                <a:gd name="connsiteX18" fmla="*/ 90621 w 133988"/>
                <a:gd name="connsiteY18" fmla="*/ 111055 h 139700"/>
                <a:gd name="connsiteX19" fmla="*/ 107104 w 133988"/>
                <a:gd name="connsiteY19" fmla="*/ 97456 h 139700"/>
                <a:gd name="connsiteX20" fmla="*/ 115757 w 133988"/>
                <a:gd name="connsiteY20" fmla="*/ 72525 h 139700"/>
                <a:gd name="connsiteX21" fmla="*/ 122557 w 133988"/>
                <a:gd name="connsiteY21" fmla="*/ 49861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988" h="139700">
                  <a:moveTo>
                    <a:pt x="122763" y="50273"/>
                  </a:moveTo>
                  <a:cubicBezTo>
                    <a:pt x="130180" y="45122"/>
                    <a:pt x="135743" y="41208"/>
                    <a:pt x="133476" y="30081"/>
                  </a:cubicBezTo>
                  <a:cubicBezTo>
                    <a:pt x="131622" y="20604"/>
                    <a:pt x="126059" y="8654"/>
                    <a:pt x="121732" y="0"/>
                  </a:cubicBezTo>
                  <a:cubicBezTo>
                    <a:pt x="112255" y="3296"/>
                    <a:pt x="121732" y="19986"/>
                    <a:pt x="107721" y="18956"/>
                  </a:cubicBezTo>
                  <a:cubicBezTo>
                    <a:pt x="100717" y="18543"/>
                    <a:pt x="94123" y="12156"/>
                    <a:pt x="86087" y="13805"/>
                  </a:cubicBezTo>
                  <a:cubicBezTo>
                    <a:pt x="82379" y="14629"/>
                    <a:pt x="81761" y="17719"/>
                    <a:pt x="78464" y="19161"/>
                  </a:cubicBezTo>
                  <a:cubicBezTo>
                    <a:pt x="75373" y="20398"/>
                    <a:pt x="69605" y="20398"/>
                    <a:pt x="66309" y="21016"/>
                  </a:cubicBezTo>
                  <a:cubicBezTo>
                    <a:pt x="61569" y="21840"/>
                    <a:pt x="56830" y="22458"/>
                    <a:pt x="51886" y="22664"/>
                  </a:cubicBezTo>
                  <a:cubicBezTo>
                    <a:pt x="44467" y="23076"/>
                    <a:pt x="37256" y="19780"/>
                    <a:pt x="30252" y="20604"/>
                  </a:cubicBezTo>
                  <a:cubicBezTo>
                    <a:pt x="26337" y="29051"/>
                    <a:pt x="33960" y="37911"/>
                    <a:pt x="29839" y="43474"/>
                  </a:cubicBezTo>
                  <a:cubicBezTo>
                    <a:pt x="23658" y="55424"/>
                    <a:pt x="-4364" y="59957"/>
                    <a:pt x="582" y="76234"/>
                  </a:cubicBezTo>
                  <a:cubicBezTo>
                    <a:pt x="2642" y="83239"/>
                    <a:pt x="6144" y="90245"/>
                    <a:pt x="8205" y="97662"/>
                  </a:cubicBezTo>
                  <a:cubicBezTo>
                    <a:pt x="9442" y="101989"/>
                    <a:pt x="8205" y="112497"/>
                    <a:pt x="10265" y="116000"/>
                  </a:cubicBezTo>
                  <a:cubicBezTo>
                    <a:pt x="12944" y="120532"/>
                    <a:pt x="20980" y="117030"/>
                    <a:pt x="26131" y="118266"/>
                  </a:cubicBezTo>
                  <a:cubicBezTo>
                    <a:pt x="33548" y="120121"/>
                    <a:pt x="38080" y="128774"/>
                    <a:pt x="45086" y="132071"/>
                  </a:cubicBezTo>
                  <a:cubicBezTo>
                    <a:pt x="49824" y="134131"/>
                    <a:pt x="57448" y="139694"/>
                    <a:pt x="62805" y="139694"/>
                  </a:cubicBezTo>
                  <a:cubicBezTo>
                    <a:pt x="72489" y="139900"/>
                    <a:pt x="70017" y="134955"/>
                    <a:pt x="71664" y="127950"/>
                  </a:cubicBezTo>
                  <a:cubicBezTo>
                    <a:pt x="73932" y="118060"/>
                    <a:pt x="77847" y="126301"/>
                    <a:pt x="84028" y="125477"/>
                  </a:cubicBezTo>
                  <a:cubicBezTo>
                    <a:pt x="91857" y="124447"/>
                    <a:pt x="90415" y="117236"/>
                    <a:pt x="90621" y="111055"/>
                  </a:cubicBezTo>
                  <a:cubicBezTo>
                    <a:pt x="101953" y="110643"/>
                    <a:pt x="102777" y="108376"/>
                    <a:pt x="107104" y="97456"/>
                  </a:cubicBezTo>
                  <a:cubicBezTo>
                    <a:pt x="110400" y="89009"/>
                    <a:pt x="114315" y="81797"/>
                    <a:pt x="115757" y="72525"/>
                  </a:cubicBezTo>
                  <a:cubicBezTo>
                    <a:pt x="116993" y="64078"/>
                    <a:pt x="114933" y="55012"/>
                    <a:pt x="122557" y="49861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39798679-A393-21B8-9EC1-C8A84CD4738F}"/>
                </a:ext>
              </a:extLst>
            </p:cNvPr>
            <p:cNvSpPr/>
            <p:nvPr/>
          </p:nvSpPr>
          <p:spPr>
            <a:xfrm>
              <a:off x="16347383" y="6709935"/>
              <a:ext cx="3296" cy="3296"/>
            </a:xfrm>
            <a:custGeom>
              <a:avLst/>
              <a:gdLst>
                <a:gd name="connsiteX0" fmla="*/ 3296 w 3296"/>
                <a:gd name="connsiteY0" fmla="*/ 0 h 3296"/>
                <a:gd name="connsiteX1" fmla="*/ 1442 w 3296"/>
                <a:gd name="connsiteY1" fmla="*/ 1648 h 3296"/>
                <a:gd name="connsiteX2" fmla="*/ 0 w 3296"/>
                <a:gd name="connsiteY2" fmla="*/ 3297 h 3296"/>
                <a:gd name="connsiteX3" fmla="*/ 3090 w 3296"/>
                <a:gd name="connsiteY3" fmla="*/ 0 h 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6" h="3296">
                  <a:moveTo>
                    <a:pt x="3296" y="0"/>
                  </a:moveTo>
                  <a:lnTo>
                    <a:pt x="1442" y="1648"/>
                  </a:lnTo>
                  <a:cubicBezTo>
                    <a:pt x="1442" y="1648"/>
                    <a:pt x="617" y="2679"/>
                    <a:pt x="0" y="3297"/>
                  </a:cubicBezTo>
                  <a:cubicBezTo>
                    <a:pt x="1030" y="2266"/>
                    <a:pt x="2060" y="1030"/>
                    <a:pt x="309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C82826A7-44FC-2D24-A373-66ABA3F3D571}"/>
                </a:ext>
              </a:extLst>
            </p:cNvPr>
            <p:cNvSpPr/>
            <p:nvPr/>
          </p:nvSpPr>
          <p:spPr>
            <a:xfrm>
              <a:off x="15779128" y="8911458"/>
              <a:ext cx="206" cy="824"/>
            </a:xfrm>
            <a:custGeom>
              <a:avLst/>
              <a:gdLst>
                <a:gd name="connsiteX0" fmla="*/ 0 w 206"/>
                <a:gd name="connsiteY0" fmla="*/ 824 h 824"/>
                <a:gd name="connsiteX1" fmla="*/ 0 w 206"/>
                <a:gd name="connsiteY1" fmla="*/ 0 h 824"/>
                <a:gd name="connsiteX2" fmla="*/ 0 w 206"/>
                <a:gd name="connsiteY2" fmla="*/ 0 h 824"/>
                <a:gd name="connsiteX3" fmla="*/ 206 w 206"/>
                <a:gd name="connsiteY3" fmla="*/ 824 h 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" h="824">
                  <a:moveTo>
                    <a:pt x="0" y="824"/>
                  </a:moveTo>
                  <a:cubicBezTo>
                    <a:pt x="0" y="824"/>
                    <a:pt x="0" y="206"/>
                    <a:pt x="0" y="0"/>
                  </a:cubicBezTo>
                  <a:lnTo>
                    <a:pt x="0" y="0"/>
                  </a:lnTo>
                  <a:cubicBezTo>
                    <a:pt x="0" y="0"/>
                    <a:pt x="206" y="618"/>
                    <a:pt x="206" y="8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39ABBD0C-42DC-E333-244E-862709682F9A}"/>
                </a:ext>
              </a:extLst>
            </p:cNvPr>
            <p:cNvSpPr/>
            <p:nvPr/>
          </p:nvSpPr>
          <p:spPr>
            <a:xfrm>
              <a:off x="15900690" y="7575710"/>
              <a:ext cx="72955" cy="93335"/>
            </a:xfrm>
            <a:custGeom>
              <a:avLst/>
              <a:gdLst>
                <a:gd name="connsiteX0" fmla="*/ 61400 w 72955"/>
                <a:gd name="connsiteY0" fmla="*/ 0 h 93335"/>
                <a:gd name="connsiteX1" fmla="*/ 45947 w 72955"/>
                <a:gd name="connsiteY1" fmla="*/ 18131 h 93335"/>
                <a:gd name="connsiteX2" fmla="*/ 42032 w 72955"/>
                <a:gd name="connsiteY2" fmla="*/ 19986 h 93335"/>
                <a:gd name="connsiteX3" fmla="*/ 42032 w 72955"/>
                <a:gd name="connsiteY3" fmla="*/ 19986 h 93335"/>
                <a:gd name="connsiteX4" fmla="*/ 38117 w 72955"/>
                <a:gd name="connsiteY4" fmla="*/ 18131 h 93335"/>
                <a:gd name="connsiteX5" fmla="*/ 30288 w 72955"/>
                <a:gd name="connsiteY5" fmla="*/ 8241 h 93335"/>
                <a:gd name="connsiteX6" fmla="*/ 1442 w 72955"/>
                <a:gd name="connsiteY6" fmla="*/ 51098 h 93335"/>
                <a:gd name="connsiteX7" fmla="*/ 0 w 72955"/>
                <a:gd name="connsiteY7" fmla="*/ 84270 h 93335"/>
                <a:gd name="connsiteX8" fmla="*/ 35851 w 72955"/>
                <a:gd name="connsiteY8" fmla="*/ 93335 h 93335"/>
                <a:gd name="connsiteX9" fmla="*/ 58309 w 72955"/>
                <a:gd name="connsiteY9" fmla="*/ 93335 h 93335"/>
                <a:gd name="connsiteX10" fmla="*/ 67581 w 72955"/>
                <a:gd name="connsiteY10" fmla="*/ 80767 h 93335"/>
                <a:gd name="connsiteX11" fmla="*/ 62842 w 72955"/>
                <a:gd name="connsiteY11" fmla="*/ 76646 h 93335"/>
                <a:gd name="connsiteX12" fmla="*/ 45947 w 72955"/>
                <a:gd name="connsiteY12" fmla="*/ 65932 h 93335"/>
                <a:gd name="connsiteX13" fmla="*/ 8448 w 72955"/>
                <a:gd name="connsiteY13" fmla="*/ 69229 h 93335"/>
                <a:gd name="connsiteX14" fmla="*/ 72320 w 72955"/>
                <a:gd name="connsiteY14" fmla="*/ 18337 h 93335"/>
                <a:gd name="connsiteX15" fmla="*/ 61194 w 72955"/>
                <a:gd name="connsiteY15" fmla="*/ 206 h 9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955" h="93335">
                  <a:moveTo>
                    <a:pt x="61400" y="0"/>
                  </a:moveTo>
                  <a:lnTo>
                    <a:pt x="45947" y="18131"/>
                  </a:lnTo>
                  <a:cubicBezTo>
                    <a:pt x="44917" y="19368"/>
                    <a:pt x="43474" y="19986"/>
                    <a:pt x="42032" y="19986"/>
                  </a:cubicBezTo>
                  <a:lnTo>
                    <a:pt x="42032" y="19986"/>
                  </a:lnTo>
                  <a:cubicBezTo>
                    <a:pt x="40590" y="19986"/>
                    <a:pt x="39148" y="19161"/>
                    <a:pt x="38117" y="18131"/>
                  </a:cubicBezTo>
                  <a:lnTo>
                    <a:pt x="30288" y="8241"/>
                  </a:lnTo>
                  <a:lnTo>
                    <a:pt x="1442" y="51098"/>
                  </a:lnTo>
                  <a:lnTo>
                    <a:pt x="0" y="84270"/>
                  </a:lnTo>
                  <a:lnTo>
                    <a:pt x="35851" y="93335"/>
                  </a:lnTo>
                  <a:lnTo>
                    <a:pt x="58309" y="93335"/>
                  </a:lnTo>
                  <a:lnTo>
                    <a:pt x="67581" y="80767"/>
                  </a:lnTo>
                  <a:cubicBezTo>
                    <a:pt x="66139" y="79325"/>
                    <a:pt x="64490" y="77883"/>
                    <a:pt x="62842" y="76646"/>
                  </a:cubicBezTo>
                  <a:cubicBezTo>
                    <a:pt x="57485" y="72525"/>
                    <a:pt x="52746" y="68199"/>
                    <a:pt x="45947" y="65932"/>
                  </a:cubicBezTo>
                  <a:cubicBezTo>
                    <a:pt x="31112" y="60987"/>
                    <a:pt x="22253" y="69229"/>
                    <a:pt x="8448" y="69229"/>
                  </a:cubicBezTo>
                  <a:cubicBezTo>
                    <a:pt x="2267" y="43474"/>
                    <a:pt x="66757" y="37705"/>
                    <a:pt x="72320" y="18337"/>
                  </a:cubicBezTo>
                  <a:cubicBezTo>
                    <a:pt x="74998" y="9478"/>
                    <a:pt x="68817" y="4327"/>
                    <a:pt x="61194" y="2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21455775-2B6B-AC60-341F-E22022314594}"/>
                </a:ext>
              </a:extLst>
            </p:cNvPr>
            <p:cNvSpPr/>
            <p:nvPr/>
          </p:nvSpPr>
          <p:spPr>
            <a:xfrm>
              <a:off x="15778716" y="8911458"/>
              <a:ext cx="20603" cy="206"/>
            </a:xfrm>
            <a:custGeom>
              <a:avLst/>
              <a:gdLst>
                <a:gd name="connsiteX0" fmla="*/ 0 w 20603"/>
                <a:gd name="connsiteY0" fmla="*/ 206 h 206"/>
                <a:gd name="connsiteX1" fmla="*/ 0 w 20603"/>
                <a:gd name="connsiteY1" fmla="*/ 206 h 206"/>
                <a:gd name="connsiteX2" fmla="*/ 0 w 20603"/>
                <a:gd name="connsiteY2" fmla="*/ 0 h 206"/>
                <a:gd name="connsiteX3" fmla="*/ 0 w 20603"/>
                <a:gd name="connsiteY3" fmla="*/ 206 h 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03" h="206">
                  <a:moveTo>
                    <a:pt x="0" y="206"/>
                  </a:moveTo>
                  <a:cubicBezTo>
                    <a:pt x="0" y="206"/>
                    <a:pt x="0" y="206"/>
                    <a:pt x="0" y="206"/>
                  </a:cubicBezTo>
                  <a:cubicBezTo>
                    <a:pt x="0" y="206"/>
                    <a:pt x="0" y="206"/>
                    <a:pt x="0" y="0"/>
                  </a:cubicBezTo>
                  <a:cubicBezTo>
                    <a:pt x="0" y="0"/>
                    <a:pt x="0" y="0"/>
                    <a:pt x="0" y="2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A9743023-4828-1EB8-C027-4F98541DF186}"/>
                </a:ext>
              </a:extLst>
            </p:cNvPr>
            <p:cNvSpPr/>
            <p:nvPr/>
          </p:nvSpPr>
          <p:spPr>
            <a:xfrm>
              <a:off x="14731421" y="4255027"/>
              <a:ext cx="25901" cy="13372"/>
            </a:xfrm>
            <a:custGeom>
              <a:avLst/>
              <a:gdLst>
                <a:gd name="connsiteX0" fmla="*/ 12981 w 25901"/>
                <a:gd name="connsiteY0" fmla="*/ 9641 h 13372"/>
                <a:gd name="connsiteX1" fmla="*/ 17720 w 25901"/>
                <a:gd name="connsiteY1" fmla="*/ 7993 h 13372"/>
                <a:gd name="connsiteX2" fmla="*/ 24107 w 25901"/>
                <a:gd name="connsiteY2" fmla="*/ 576 h 13372"/>
                <a:gd name="connsiteX3" fmla="*/ 17102 w 25901"/>
                <a:gd name="connsiteY3" fmla="*/ 1400 h 13372"/>
                <a:gd name="connsiteX4" fmla="*/ 10508 w 25901"/>
                <a:gd name="connsiteY4" fmla="*/ 1400 h 13372"/>
                <a:gd name="connsiteX5" fmla="*/ 0 w 25901"/>
                <a:gd name="connsiteY5" fmla="*/ 6345 h 13372"/>
                <a:gd name="connsiteX6" fmla="*/ 8860 w 25901"/>
                <a:gd name="connsiteY6" fmla="*/ 13350 h 13372"/>
                <a:gd name="connsiteX7" fmla="*/ 12981 w 25901"/>
                <a:gd name="connsiteY7" fmla="*/ 10053 h 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01" h="13372">
                  <a:moveTo>
                    <a:pt x="12981" y="9641"/>
                  </a:moveTo>
                  <a:cubicBezTo>
                    <a:pt x="14629" y="7787"/>
                    <a:pt x="14835" y="7993"/>
                    <a:pt x="17720" y="7993"/>
                  </a:cubicBezTo>
                  <a:cubicBezTo>
                    <a:pt x="20810" y="7993"/>
                    <a:pt x="29670" y="4490"/>
                    <a:pt x="24107" y="576"/>
                  </a:cubicBezTo>
                  <a:cubicBezTo>
                    <a:pt x="22253" y="-867"/>
                    <a:pt x="19162" y="782"/>
                    <a:pt x="17102" y="1400"/>
                  </a:cubicBezTo>
                  <a:cubicBezTo>
                    <a:pt x="14629" y="1812"/>
                    <a:pt x="12775" y="1606"/>
                    <a:pt x="10508" y="1400"/>
                  </a:cubicBezTo>
                  <a:cubicBezTo>
                    <a:pt x="6593" y="782"/>
                    <a:pt x="618" y="782"/>
                    <a:pt x="0" y="6345"/>
                  </a:cubicBezTo>
                  <a:cubicBezTo>
                    <a:pt x="1649" y="8405"/>
                    <a:pt x="5563" y="13762"/>
                    <a:pt x="8860" y="13350"/>
                  </a:cubicBezTo>
                  <a:cubicBezTo>
                    <a:pt x="11333" y="12938"/>
                    <a:pt x="11333" y="11496"/>
                    <a:pt x="12981" y="1005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76A6B60F-21E9-BD2A-E7B9-883BDA92E65B}"/>
                </a:ext>
              </a:extLst>
            </p:cNvPr>
            <p:cNvSpPr/>
            <p:nvPr/>
          </p:nvSpPr>
          <p:spPr>
            <a:xfrm>
              <a:off x="15453587" y="6288792"/>
              <a:ext cx="24312" cy="69229"/>
            </a:xfrm>
            <a:custGeom>
              <a:avLst/>
              <a:gdLst>
                <a:gd name="connsiteX0" fmla="*/ 24106 w 24312"/>
                <a:gd name="connsiteY0" fmla="*/ 40590 h 69229"/>
                <a:gd name="connsiteX1" fmla="*/ 22458 w 24312"/>
                <a:gd name="connsiteY1" fmla="*/ 37087 h 69229"/>
                <a:gd name="connsiteX2" fmla="*/ 22458 w 24312"/>
                <a:gd name="connsiteY2" fmla="*/ 5769 h 69229"/>
                <a:gd name="connsiteX3" fmla="*/ 22458 w 24312"/>
                <a:gd name="connsiteY3" fmla="*/ 5769 h 69229"/>
                <a:gd name="connsiteX4" fmla="*/ 19780 w 24312"/>
                <a:gd name="connsiteY4" fmla="*/ 2472 h 69229"/>
                <a:gd name="connsiteX5" fmla="*/ 15865 w 24312"/>
                <a:gd name="connsiteY5" fmla="*/ 0 h 69229"/>
                <a:gd name="connsiteX6" fmla="*/ 12156 w 24312"/>
                <a:gd name="connsiteY6" fmla="*/ 1236 h 69229"/>
                <a:gd name="connsiteX7" fmla="*/ 9478 w 24312"/>
                <a:gd name="connsiteY7" fmla="*/ 5769 h 69229"/>
                <a:gd name="connsiteX8" fmla="*/ 5563 w 24312"/>
                <a:gd name="connsiteY8" fmla="*/ 22046 h 69229"/>
                <a:gd name="connsiteX9" fmla="*/ 1442 w 24312"/>
                <a:gd name="connsiteY9" fmla="*/ 33584 h 69229"/>
                <a:gd name="connsiteX10" fmla="*/ 5975 w 24312"/>
                <a:gd name="connsiteY10" fmla="*/ 34821 h 69229"/>
                <a:gd name="connsiteX11" fmla="*/ 8241 w 24312"/>
                <a:gd name="connsiteY11" fmla="*/ 36057 h 69229"/>
                <a:gd name="connsiteX12" fmla="*/ 13804 w 24312"/>
                <a:gd name="connsiteY12" fmla="*/ 41620 h 69229"/>
                <a:gd name="connsiteX13" fmla="*/ 15247 w 24312"/>
                <a:gd name="connsiteY13" fmla="*/ 45328 h 69229"/>
                <a:gd name="connsiteX14" fmla="*/ 13599 w 24312"/>
                <a:gd name="connsiteY14" fmla="*/ 49037 h 69229"/>
                <a:gd name="connsiteX15" fmla="*/ 4738 w 24312"/>
                <a:gd name="connsiteY15" fmla="*/ 57279 h 69229"/>
                <a:gd name="connsiteX16" fmla="*/ 0 w 24312"/>
                <a:gd name="connsiteY16" fmla="*/ 67581 h 69229"/>
                <a:gd name="connsiteX17" fmla="*/ 0 w 24312"/>
                <a:gd name="connsiteY17" fmla="*/ 69229 h 69229"/>
                <a:gd name="connsiteX18" fmla="*/ 7830 w 24312"/>
                <a:gd name="connsiteY18" fmla="*/ 67787 h 69229"/>
                <a:gd name="connsiteX19" fmla="*/ 19986 w 24312"/>
                <a:gd name="connsiteY19" fmla="*/ 64902 h 69229"/>
                <a:gd name="connsiteX20" fmla="*/ 22664 w 24312"/>
                <a:gd name="connsiteY20" fmla="*/ 50273 h 69229"/>
                <a:gd name="connsiteX21" fmla="*/ 24312 w 24312"/>
                <a:gd name="connsiteY21" fmla="*/ 40796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312" h="69229">
                  <a:moveTo>
                    <a:pt x="24106" y="40590"/>
                  </a:moveTo>
                  <a:cubicBezTo>
                    <a:pt x="23076" y="39766"/>
                    <a:pt x="22458" y="38529"/>
                    <a:pt x="22458" y="37087"/>
                  </a:cubicBezTo>
                  <a:lnTo>
                    <a:pt x="22458" y="5769"/>
                  </a:lnTo>
                  <a:lnTo>
                    <a:pt x="22458" y="5769"/>
                  </a:lnTo>
                  <a:cubicBezTo>
                    <a:pt x="22458" y="5769"/>
                    <a:pt x="19780" y="2472"/>
                    <a:pt x="19780" y="2472"/>
                  </a:cubicBezTo>
                  <a:lnTo>
                    <a:pt x="15865" y="0"/>
                  </a:lnTo>
                  <a:lnTo>
                    <a:pt x="12156" y="1236"/>
                  </a:lnTo>
                  <a:lnTo>
                    <a:pt x="9478" y="5769"/>
                  </a:lnTo>
                  <a:lnTo>
                    <a:pt x="5563" y="22046"/>
                  </a:lnTo>
                  <a:lnTo>
                    <a:pt x="1442" y="33584"/>
                  </a:lnTo>
                  <a:lnTo>
                    <a:pt x="5975" y="34821"/>
                  </a:lnTo>
                  <a:cubicBezTo>
                    <a:pt x="5975" y="34821"/>
                    <a:pt x="7623" y="35439"/>
                    <a:pt x="8241" y="36057"/>
                  </a:cubicBezTo>
                  <a:lnTo>
                    <a:pt x="13804" y="41620"/>
                  </a:lnTo>
                  <a:cubicBezTo>
                    <a:pt x="13804" y="41620"/>
                    <a:pt x="15247" y="43886"/>
                    <a:pt x="15247" y="45328"/>
                  </a:cubicBezTo>
                  <a:cubicBezTo>
                    <a:pt x="15247" y="46771"/>
                    <a:pt x="14629" y="48007"/>
                    <a:pt x="13599" y="49037"/>
                  </a:cubicBezTo>
                  <a:lnTo>
                    <a:pt x="4738" y="57279"/>
                  </a:lnTo>
                  <a:lnTo>
                    <a:pt x="0" y="67581"/>
                  </a:lnTo>
                  <a:lnTo>
                    <a:pt x="0" y="69229"/>
                  </a:lnTo>
                  <a:cubicBezTo>
                    <a:pt x="0" y="69229"/>
                    <a:pt x="7830" y="67787"/>
                    <a:pt x="7830" y="67787"/>
                  </a:cubicBezTo>
                  <a:lnTo>
                    <a:pt x="19986" y="64902"/>
                  </a:lnTo>
                  <a:lnTo>
                    <a:pt x="22664" y="50273"/>
                  </a:lnTo>
                  <a:cubicBezTo>
                    <a:pt x="23488" y="45947"/>
                    <a:pt x="24106" y="42856"/>
                    <a:pt x="24312" y="4079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1AAA4CA0-DA5F-0046-64F4-BDCAE43D465D}"/>
                </a:ext>
              </a:extLst>
            </p:cNvPr>
            <p:cNvSpPr/>
            <p:nvPr/>
          </p:nvSpPr>
          <p:spPr>
            <a:xfrm>
              <a:off x="14765786" y="6957388"/>
              <a:ext cx="929484" cy="870800"/>
            </a:xfrm>
            <a:custGeom>
              <a:avLst/>
              <a:gdLst>
                <a:gd name="connsiteX0" fmla="*/ 840888 w 929484"/>
                <a:gd name="connsiteY0" fmla="*/ 341818 h 870800"/>
                <a:gd name="connsiteX1" fmla="*/ 841712 w 929484"/>
                <a:gd name="connsiteY1" fmla="*/ 340170 h 870800"/>
                <a:gd name="connsiteX2" fmla="*/ 868085 w 929484"/>
                <a:gd name="connsiteY2" fmla="*/ 302671 h 870800"/>
                <a:gd name="connsiteX3" fmla="*/ 870558 w 929484"/>
                <a:gd name="connsiteY3" fmla="*/ 300817 h 870800"/>
                <a:gd name="connsiteX4" fmla="*/ 920831 w 929484"/>
                <a:gd name="connsiteY4" fmla="*/ 284128 h 870800"/>
                <a:gd name="connsiteX5" fmla="*/ 929484 w 929484"/>
                <a:gd name="connsiteY5" fmla="*/ 270529 h 870800"/>
                <a:gd name="connsiteX6" fmla="*/ 881478 w 929484"/>
                <a:gd name="connsiteY6" fmla="*/ 223140 h 870800"/>
                <a:gd name="connsiteX7" fmla="*/ 860256 w 929484"/>
                <a:gd name="connsiteY7" fmla="*/ 189968 h 870800"/>
                <a:gd name="connsiteX8" fmla="*/ 847481 w 929484"/>
                <a:gd name="connsiteY8" fmla="*/ 184405 h 870800"/>
                <a:gd name="connsiteX9" fmla="*/ 844803 w 929484"/>
                <a:gd name="connsiteY9" fmla="*/ 168128 h 870800"/>
                <a:gd name="connsiteX10" fmla="*/ 844803 w 929484"/>
                <a:gd name="connsiteY10" fmla="*/ 98899 h 870800"/>
                <a:gd name="connsiteX11" fmla="*/ 845215 w 929484"/>
                <a:gd name="connsiteY11" fmla="*/ 63048 h 870800"/>
                <a:gd name="connsiteX12" fmla="*/ 846451 w 929484"/>
                <a:gd name="connsiteY12" fmla="*/ 33378 h 870800"/>
                <a:gd name="connsiteX13" fmla="*/ 823169 w 929484"/>
                <a:gd name="connsiteY13" fmla="*/ 6799 h 870800"/>
                <a:gd name="connsiteX14" fmla="*/ 524413 w 929484"/>
                <a:gd name="connsiteY14" fmla="*/ 6799 h 870800"/>
                <a:gd name="connsiteX15" fmla="*/ 519262 w 929484"/>
                <a:gd name="connsiteY15" fmla="*/ 1855 h 870800"/>
                <a:gd name="connsiteX16" fmla="*/ 519262 w 929484"/>
                <a:gd name="connsiteY16" fmla="*/ 0 h 870800"/>
                <a:gd name="connsiteX17" fmla="*/ 509784 w 929484"/>
                <a:gd name="connsiteY17" fmla="*/ 2266 h 870800"/>
                <a:gd name="connsiteX18" fmla="*/ 505869 w 929484"/>
                <a:gd name="connsiteY18" fmla="*/ 9478 h 870800"/>
                <a:gd name="connsiteX19" fmla="*/ 501542 w 929484"/>
                <a:gd name="connsiteY19" fmla="*/ 12157 h 870800"/>
                <a:gd name="connsiteX20" fmla="*/ 150865 w 929484"/>
                <a:gd name="connsiteY20" fmla="*/ 12157 h 870800"/>
                <a:gd name="connsiteX21" fmla="*/ 150865 w 929484"/>
                <a:gd name="connsiteY21" fmla="*/ 122181 h 870800"/>
                <a:gd name="connsiteX22" fmla="*/ 145714 w 929484"/>
                <a:gd name="connsiteY22" fmla="*/ 127332 h 870800"/>
                <a:gd name="connsiteX23" fmla="*/ 109039 w 929484"/>
                <a:gd name="connsiteY23" fmla="*/ 127332 h 870800"/>
                <a:gd name="connsiteX24" fmla="*/ 109039 w 929484"/>
                <a:gd name="connsiteY24" fmla="*/ 412695 h 870800"/>
                <a:gd name="connsiteX25" fmla="*/ 104711 w 929484"/>
                <a:gd name="connsiteY25" fmla="*/ 417641 h 870800"/>
                <a:gd name="connsiteX26" fmla="*/ 72569 w 929484"/>
                <a:gd name="connsiteY26" fmla="*/ 421967 h 870800"/>
                <a:gd name="connsiteX27" fmla="*/ 50729 w 929484"/>
                <a:gd name="connsiteY27" fmla="*/ 432887 h 870800"/>
                <a:gd name="connsiteX28" fmla="*/ 50729 w 929484"/>
                <a:gd name="connsiteY28" fmla="*/ 469150 h 870800"/>
                <a:gd name="connsiteX29" fmla="*/ 48875 w 929484"/>
                <a:gd name="connsiteY29" fmla="*/ 473065 h 870800"/>
                <a:gd name="connsiteX30" fmla="*/ 22914 w 929484"/>
                <a:gd name="connsiteY30" fmla="*/ 494081 h 870800"/>
                <a:gd name="connsiteX31" fmla="*/ 22914 w 929484"/>
                <a:gd name="connsiteY31" fmla="*/ 516951 h 870800"/>
                <a:gd name="connsiteX32" fmla="*/ 22502 w 929484"/>
                <a:gd name="connsiteY32" fmla="*/ 519011 h 870800"/>
                <a:gd name="connsiteX33" fmla="*/ 8492 w 929484"/>
                <a:gd name="connsiteY33" fmla="*/ 549299 h 870800"/>
                <a:gd name="connsiteX34" fmla="*/ 7874 w 929484"/>
                <a:gd name="connsiteY34" fmla="*/ 550124 h 870800"/>
                <a:gd name="connsiteX35" fmla="*/ 6225 w 929484"/>
                <a:gd name="connsiteY35" fmla="*/ 588035 h 870800"/>
                <a:gd name="connsiteX36" fmla="*/ 16115 w 929484"/>
                <a:gd name="connsiteY36" fmla="*/ 598542 h 870800"/>
                <a:gd name="connsiteX37" fmla="*/ 16733 w 929484"/>
                <a:gd name="connsiteY37" fmla="*/ 598542 h 870800"/>
                <a:gd name="connsiteX38" fmla="*/ 22914 w 929484"/>
                <a:gd name="connsiteY38" fmla="*/ 602457 h 870800"/>
                <a:gd name="connsiteX39" fmla="*/ 23120 w 929484"/>
                <a:gd name="connsiteY39" fmla="*/ 602457 h 870800"/>
                <a:gd name="connsiteX40" fmla="*/ 23945 w 929484"/>
                <a:gd name="connsiteY40" fmla="*/ 605342 h 870800"/>
                <a:gd name="connsiteX41" fmla="*/ 34658 w 929484"/>
                <a:gd name="connsiteY41" fmla="*/ 637690 h 870800"/>
                <a:gd name="connsiteX42" fmla="*/ 52996 w 929484"/>
                <a:gd name="connsiteY42" fmla="*/ 695175 h 870800"/>
                <a:gd name="connsiteX43" fmla="*/ 53202 w 929484"/>
                <a:gd name="connsiteY43" fmla="*/ 696617 h 870800"/>
                <a:gd name="connsiteX44" fmla="*/ 53820 w 929484"/>
                <a:gd name="connsiteY44" fmla="*/ 720724 h 870800"/>
                <a:gd name="connsiteX45" fmla="*/ 77720 w 929484"/>
                <a:gd name="connsiteY45" fmla="*/ 758635 h 870800"/>
                <a:gd name="connsiteX46" fmla="*/ 90083 w 929484"/>
                <a:gd name="connsiteY46" fmla="*/ 773263 h 870800"/>
                <a:gd name="connsiteX47" fmla="*/ 91113 w 929484"/>
                <a:gd name="connsiteY47" fmla="*/ 775324 h 870800"/>
                <a:gd name="connsiteX48" fmla="*/ 97912 w 929484"/>
                <a:gd name="connsiteY48" fmla="*/ 801903 h 870800"/>
                <a:gd name="connsiteX49" fmla="*/ 97912 w 929484"/>
                <a:gd name="connsiteY49" fmla="*/ 804787 h 870800"/>
                <a:gd name="connsiteX50" fmla="*/ 89053 w 929484"/>
                <a:gd name="connsiteY50" fmla="*/ 830954 h 870800"/>
                <a:gd name="connsiteX51" fmla="*/ 98942 w 929484"/>
                <a:gd name="connsiteY51" fmla="*/ 858151 h 870800"/>
                <a:gd name="connsiteX52" fmla="*/ 137678 w 929484"/>
                <a:gd name="connsiteY52" fmla="*/ 864538 h 870800"/>
                <a:gd name="connsiteX53" fmla="*/ 137678 w 929484"/>
                <a:gd name="connsiteY53" fmla="*/ 864538 h 870800"/>
                <a:gd name="connsiteX54" fmla="*/ 138296 w 929484"/>
                <a:gd name="connsiteY54" fmla="*/ 864744 h 870800"/>
                <a:gd name="connsiteX55" fmla="*/ 140150 w 929484"/>
                <a:gd name="connsiteY55" fmla="*/ 865775 h 870800"/>
                <a:gd name="connsiteX56" fmla="*/ 140974 w 929484"/>
                <a:gd name="connsiteY56" fmla="*/ 866805 h 870800"/>
                <a:gd name="connsiteX57" fmla="*/ 140974 w 929484"/>
                <a:gd name="connsiteY57" fmla="*/ 866805 h 870800"/>
                <a:gd name="connsiteX58" fmla="*/ 146332 w 929484"/>
                <a:gd name="connsiteY58" fmla="*/ 870720 h 870800"/>
                <a:gd name="connsiteX59" fmla="*/ 159312 w 929484"/>
                <a:gd name="connsiteY59" fmla="*/ 841668 h 870800"/>
                <a:gd name="connsiteX60" fmla="*/ 170850 w 929484"/>
                <a:gd name="connsiteY60" fmla="*/ 789128 h 870800"/>
                <a:gd name="connsiteX61" fmla="*/ 171262 w 929484"/>
                <a:gd name="connsiteY61" fmla="*/ 788098 h 870800"/>
                <a:gd name="connsiteX62" fmla="*/ 186509 w 929484"/>
                <a:gd name="connsiteY62" fmla="*/ 756368 h 870800"/>
                <a:gd name="connsiteX63" fmla="*/ 191866 w 929484"/>
                <a:gd name="connsiteY63" fmla="*/ 753484 h 870800"/>
                <a:gd name="connsiteX64" fmla="*/ 223596 w 929484"/>
                <a:gd name="connsiteY64" fmla="*/ 758635 h 870800"/>
                <a:gd name="connsiteX65" fmla="*/ 227305 w 929484"/>
                <a:gd name="connsiteY65" fmla="*/ 761107 h 870800"/>
                <a:gd name="connsiteX66" fmla="*/ 244406 w 929484"/>
                <a:gd name="connsiteY66" fmla="*/ 792631 h 870800"/>
                <a:gd name="connsiteX67" fmla="*/ 276960 w 929484"/>
                <a:gd name="connsiteY67" fmla="*/ 810144 h 870800"/>
                <a:gd name="connsiteX68" fmla="*/ 315077 w 929484"/>
                <a:gd name="connsiteY68" fmla="*/ 803757 h 870800"/>
                <a:gd name="connsiteX69" fmla="*/ 316725 w 929484"/>
                <a:gd name="connsiteY69" fmla="*/ 803757 h 870800"/>
                <a:gd name="connsiteX70" fmla="*/ 368029 w 929484"/>
                <a:gd name="connsiteY70" fmla="*/ 811793 h 870800"/>
                <a:gd name="connsiteX71" fmla="*/ 371120 w 929484"/>
                <a:gd name="connsiteY71" fmla="*/ 813647 h 870800"/>
                <a:gd name="connsiteX72" fmla="*/ 389045 w 929484"/>
                <a:gd name="connsiteY72" fmla="*/ 835281 h 870800"/>
                <a:gd name="connsiteX73" fmla="*/ 433137 w 929484"/>
                <a:gd name="connsiteY73" fmla="*/ 788304 h 870800"/>
                <a:gd name="connsiteX74" fmla="*/ 434580 w 929484"/>
                <a:gd name="connsiteY74" fmla="*/ 787068 h 870800"/>
                <a:gd name="connsiteX75" fmla="*/ 467546 w 929484"/>
                <a:gd name="connsiteY75" fmla="*/ 771203 h 870800"/>
                <a:gd name="connsiteX76" fmla="*/ 470636 w 929484"/>
                <a:gd name="connsiteY76" fmla="*/ 746066 h 870800"/>
                <a:gd name="connsiteX77" fmla="*/ 493919 w 929484"/>
                <a:gd name="connsiteY77" fmla="*/ 760489 h 870800"/>
                <a:gd name="connsiteX78" fmla="*/ 520498 w 929484"/>
                <a:gd name="connsiteY78" fmla="*/ 793043 h 870800"/>
                <a:gd name="connsiteX79" fmla="*/ 549961 w 929484"/>
                <a:gd name="connsiteY79" fmla="*/ 779857 h 870800"/>
                <a:gd name="connsiteX80" fmla="*/ 576952 w 929484"/>
                <a:gd name="connsiteY80" fmla="*/ 745448 h 870800"/>
                <a:gd name="connsiteX81" fmla="*/ 600853 w 929484"/>
                <a:gd name="connsiteY81" fmla="*/ 712070 h 870800"/>
                <a:gd name="connsiteX82" fmla="*/ 588902 w 929484"/>
                <a:gd name="connsiteY82" fmla="*/ 666123 h 870800"/>
                <a:gd name="connsiteX83" fmla="*/ 588902 w 929484"/>
                <a:gd name="connsiteY83" fmla="*/ 665093 h 870800"/>
                <a:gd name="connsiteX84" fmla="*/ 587666 w 929484"/>
                <a:gd name="connsiteY84" fmla="*/ 639338 h 870800"/>
                <a:gd name="connsiteX85" fmla="*/ 591993 w 929484"/>
                <a:gd name="connsiteY85" fmla="*/ 633981 h 870800"/>
                <a:gd name="connsiteX86" fmla="*/ 632789 w 929484"/>
                <a:gd name="connsiteY86" fmla="*/ 627800 h 870800"/>
                <a:gd name="connsiteX87" fmla="*/ 636910 w 929484"/>
                <a:gd name="connsiteY87" fmla="*/ 629036 h 870800"/>
                <a:gd name="connsiteX88" fmla="*/ 638764 w 929484"/>
                <a:gd name="connsiteY88" fmla="*/ 632951 h 870800"/>
                <a:gd name="connsiteX89" fmla="*/ 638764 w 929484"/>
                <a:gd name="connsiteY89" fmla="*/ 664887 h 870800"/>
                <a:gd name="connsiteX90" fmla="*/ 642266 w 929484"/>
                <a:gd name="connsiteY90" fmla="*/ 706301 h 870800"/>
                <a:gd name="connsiteX91" fmla="*/ 646387 w 929484"/>
                <a:gd name="connsiteY91" fmla="*/ 729171 h 870800"/>
                <a:gd name="connsiteX92" fmla="*/ 671730 w 929484"/>
                <a:gd name="connsiteY92" fmla="*/ 749569 h 870800"/>
                <a:gd name="connsiteX93" fmla="*/ 677087 w 929484"/>
                <a:gd name="connsiteY93" fmla="*/ 754720 h 870800"/>
                <a:gd name="connsiteX94" fmla="*/ 680384 w 929484"/>
                <a:gd name="connsiteY94" fmla="*/ 753071 h 870800"/>
                <a:gd name="connsiteX95" fmla="*/ 687801 w 929484"/>
                <a:gd name="connsiteY95" fmla="*/ 751835 h 870800"/>
                <a:gd name="connsiteX96" fmla="*/ 687389 w 929484"/>
                <a:gd name="connsiteY96" fmla="*/ 775942 h 870800"/>
                <a:gd name="connsiteX97" fmla="*/ 675027 w 929484"/>
                <a:gd name="connsiteY97" fmla="*/ 810144 h 870800"/>
                <a:gd name="connsiteX98" fmla="*/ 686977 w 929484"/>
                <a:gd name="connsiteY98" fmla="*/ 811175 h 870800"/>
                <a:gd name="connsiteX99" fmla="*/ 689449 w 929484"/>
                <a:gd name="connsiteY99" fmla="*/ 813235 h 870800"/>
                <a:gd name="connsiteX100" fmla="*/ 692952 w 929484"/>
                <a:gd name="connsiteY100" fmla="*/ 805817 h 870800"/>
                <a:gd name="connsiteX101" fmla="*/ 711289 w 929484"/>
                <a:gd name="connsiteY101" fmla="*/ 785626 h 870800"/>
                <a:gd name="connsiteX102" fmla="*/ 710259 w 929484"/>
                <a:gd name="connsiteY102" fmla="*/ 771821 h 870800"/>
                <a:gd name="connsiteX103" fmla="*/ 706963 w 929484"/>
                <a:gd name="connsiteY103" fmla="*/ 732468 h 870800"/>
                <a:gd name="connsiteX104" fmla="*/ 710053 w 929484"/>
                <a:gd name="connsiteY104" fmla="*/ 727317 h 870800"/>
                <a:gd name="connsiteX105" fmla="*/ 730039 w 929484"/>
                <a:gd name="connsiteY105" fmla="*/ 718457 h 870800"/>
                <a:gd name="connsiteX106" fmla="*/ 742401 w 929484"/>
                <a:gd name="connsiteY106" fmla="*/ 671892 h 870800"/>
                <a:gd name="connsiteX107" fmla="*/ 759915 w 929484"/>
                <a:gd name="connsiteY107" fmla="*/ 627388 h 870800"/>
                <a:gd name="connsiteX108" fmla="*/ 762181 w 929484"/>
                <a:gd name="connsiteY108" fmla="*/ 624709 h 870800"/>
                <a:gd name="connsiteX109" fmla="*/ 792675 w 929484"/>
                <a:gd name="connsiteY109" fmla="*/ 608020 h 870800"/>
                <a:gd name="connsiteX110" fmla="*/ 809364 w 929484"/>
                <a:gd name="connsiteY110" fmla="*/ 581647 h 870800"/>
                <a:gd name="connsiteX111" fmla="*/ 822138 w 929484"/>
                <a:gd name="connsiteY111" fmla="*/ 540233 h 870800"/>
                <a:gd name="connsiteX112" fmla="*/ 822138 w 929484"/>
                <a:gd name="connsiteY112" fmla="*/ 489960 h 870800"/>
                <a:gd name="connsiteX113" fmla="*/ 820078 w 929484"/>
                <a:gd name="connsiteY113" fmla="*/ 483985 h 870800"/>
                <a:gd name="connsiteX114" fmla="*/ 819872 w 929484"/>
                <a:gd name="connsiteY114" fmla="*/ 483985 h 870800"/>
                <a:gd name="connsiteX115" fmla="*/ 820284 w 929484"/>
                <a:gd name="connsiteY115" fmla="*/ 482337 h 870800"/>
                <a:gd name="connsiteX116" fmla="*/ 823169 w 929484"/>
                <a:gd name="connsiteY116" fmla="*/ 451843 h 870800"/>
                <a:gd name="connsiteX117" fmla="*/ 825847 w 929484"/>
                <a:gd name="connsiteY117" fmla="*/ 405278 h 870800"/>
                <a:gd name="connsiteX118" fmla="*/ 830792 w 929484"/>
                <a:gd name="connsiteY118" fmla="*/ 380142 h 870800"/>
                <a:gd name="connsiteX119" fmla="*/ 841300 w 929484"/>
                <a:gd name="connsiteY119" fmla="*/ 341612 h 87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929484" h="870800">
                  <a:moveTo>
                    <a:pt x="840888" y="341818"/>
                  </a:moveTo>
                  <a:cubicBezTo>
                    <a:pt x="840888" y="341818"/>
                    <a:pt x="841300" y="340788"/>
                    <a:pt x="841712" y="340170"/>
                  </a:cubicBezTo>
                  <a:lnTo>
                    <a:pt x="868085" y="302671"/>
                  </a:lnTo>
                  <a:cubicBezTo>
                    <a:pt x="868085" y="302671"/>
                    <a:pt x="869528" y="301229"/>
                    <a:pt x="870558" y="300817"/>
                  </a:cubicBezTo>
                  <a:lnTo>
                    <a:pt x="920831" y="284128"/>
                  </a:lnTo>
                  <a:lnTo>
                    <a:pt x="929484" y="270529"/>
                  </a:lnTo>
                  <a:cubicBezTo>
                    <a:pt x="916298" y="252604"/>
                    <a:pt x="893428" y="240653"/>
                    <a:pt x="881478" y="223140"/>
                  </a:cubicBezTo>
                  <a:cubicBezTo>
                    <a:pt x="874472" y="212838"/>
                    <a:pt x="870558" y="197385"/>
                    <a:pt x="860256" y="189968"/>
                  </a:cubicBezTo>
                  <a:cubicBezTo>
                    <a:pt x="856547" y="187289"/>
                    <a:pt x="852220" y="185435"/>
                    <a:pt x="847481" y="184405"/>
                  </a:cubicBezTo>
                  <a:cubicBezTo>
                    <a:pt x="846039" y="179254"/>
                    <a:pt x="845215" y="173897"/>
                    <a:pt x="844803" y="168128"/>
                  </a:cubicBezTo>
                  <a:cubicBezTo>
                    <a:pt x="843773" y="145051"/>
                    <a:pt x="845833" y="121975"/>
                    <a:pt x="844803" y="98899"/>
                  </a:cubicBezTo>
                  <a:cubicBezTo>
                    <a:pt x="844185" y="86537"/>
                    <a:pt x="841918" y="75616"/>
                    <a:pt x="845215" y="63048"/>
                  </a:cubicBezTo>
                  <a:cubicBezTo>
                    <a:pt x="848924" y="48419"/>
                    <a:pt x="854898" y="47801"/>
                    <a:pt x="846451" y="33378"/>
                  </a:cubicBezTo>
                  <a:cubicBezTo>
                    <a:pt x="840064" y="22870"/>
                    <a:pt x="830380" y="15659"/>
                    <a:pt x="823169" y="6799"/>
                  </a:cubicBezTo>
                  <a:lnTo>
                    <a:pt x="524413" y="6799"/>
                  </a:lnTo>
                  <a:cubicBezTo>
                    <a:pt x="521528" y="6799"/>
                    <a:pt x="519262" y="4533"/>
                    <a:pt x="519262" y="1855"/>
                  </a:cubicBezTo>
                  <a:lnTo>
                    <a:pt x="519262" y="0"/>
                  </a:lnTo>
                  <a:lnTo>
                    <a:pt x="509784" y="2266"/>
                  </a:lnTo>
                  <a:lnTo>
                    <a:pt x="505869" y="9478"/>
                  </a:lnTo>
                  <a:cubicBezTo>
                    <a:pt x="505045" y="11126"/>
                    <a:pt x="503396" y="12157"/>
                    <a:pt x="501542" y="12157"/>
                  </a:cubicBezTo>
                  <a:lnTo>
                    <a:pt x="150865" y="12157"/>
                  </a:lnTo>
                  <a:lnTo>
                    <a:pt x="150865" y="122181"/>
                  </a:lnTo>
                  <a:cubicBezTo>
                    <a:pt x="150865" y="125066"/>
                    <a:pt x="148598" y="127332"/>
                    <a:pt x="145714" y="127332"/>
                  </a:cubicBezTo>
                  <a:lnTo>
                    <a:pt x="109039" y="127332"/>
                  </a:lnTo>
                  <a:lnTo>
                    <a:pt x="109039" y="412695"/>
                  </a:lnTo>
                  <a:cubicBezTo>
                    <a:pt x="109039" y="415168"/>
                    <a:pt x="107184" y="417435"/>
                    <a:pt x="104711" y="417641"/>
                  </a:cubicBezTo>
                  <a:lnTo>
                    <a:pt x="72569" y="421967"/>
                  </a:lnTo>
                  <a:lnTo>
                    <a:pt x="50729" y="432887"/>
                  </a:lnTo>
                  <a:lnTo>
                    <a:pt x="50729" y="469150"/>
                  </a:lnTo>
                  <a:cubicBezTo>
                    <a:pt x="50729" y="470799"/>
                    <a:pt x="50111" y="472035"/>
                    <a:pt x="48875" y="473065"/>
                  </a:cubicBezTo>
                  <a:lnTo>
                    <a:pt x="22914" y="494081"/>
                  </a:lnTo>
                  <a:lnTo>
                    <a:pt x="22914" y="516951"/>
                  </a:lnTo>
                  <a:cubicBezTo>
                    <a:pt x="22914" y="516951"/>
                    <a:pt x="22914" y="518393"/>
                    <a:pt x="22502" y="519011"/>
                  </a:cubicBezTo>
                  <a:lnTo>
                    <a:pt x="8492" y="549299"/>
                  </a:lnTo>
                  <a:cubicBezTo>
                    <a:pt x="8492" y="549299"/>
                    <a:pt x="8286" y="549917"/>
                    <a:pt x="7874" y="550124"/>
                  </a:cubicBezTo>
                  <a:cubicBezTo>
                    <a:pt x="7256" y="550948"/>
                    <a:pt x="-8404" y="572375"/>
                    <a:pt x="6225" y="588035"/>
                  </a:cubicBezTo>
                  <a:lnTo>
                    <a:pt x="16115" y="598542"/>
                  </a:lnTo>
                  <a:cubicBezTo>
                    <a:pt x="16115" y="598542"/>
                    <a:pt x="16527" y="598542"/>
                    <a:pt x="16733" y="598542"/>
                  </a:cubicBezTo>
                  <a:cubicBezTo>
                    <a:pt x="19206" y="597718"/>
                    <a:pt x="20442" y="597306"/>
                    <a:pt x="22914" y="602457"/>
                  </a:cubicBezTo>
                  <a:lnTo>
                    <a:pt x="23120" y="602457"/>
                  </a:lnTo>
                  <a:cubicBezTo>
                    <a:pt x="23120" y="602457"/>
                    <a:pt x="23532" y="604106"/>
                    <a:pt x="23945" y="605342"/>
                  </a:cubicBezTo>
                  <a:cubicBezTo>
                    <a:pt x="26211" y="611111"/>
                    <a:pt x="29301" y="621001"/>
                    <a:pt x="34658" y="637690"/>
                  </a:cubicBezTo>
                  <a:lnTo>
                    <a:pt x="52996" y="695175"/>
                  </a:lnTo>
                  <a:cubicBezTo>
                    <a:pt x="52996" y="695175"/>
                    <a:pt x="53202" y="695999"/>
                    <a:pt x="53202" y="696617"/>
                  </a:cubicBezTo>
                  <a:lnTo>
                    <a:pt x="53820" y="720724"/>
                  </a:lnTo>
                  <a:lnTo>
                    <a:pt x="77720" y="758635"/>
                  </a:lnTo>
                  <a:lnTo>
                    <a:pt x="90083" y="773263"/>
                  </a:lnTo>
                  <a:cubicBezTo>
                    <a:pt x="90083" y="773263"/>
                    <a:pt x="90907" y="774500"/>
                    <a:pt x="91113" y="775324"/>
                  </a:cubicBezTo>
                  <a:lnTo>
                    <a:pt x="97912" y="801903"/>
                  </a:lnTo>
                  <a:cubicBezTo>
                    <a:pt x="97912" y="801903"/>
                    <a:pt x="97912" y="803963"/>
                    <a:pt x="97912" y="804787"/>
                  </a:cubicBezTo>
                  <a:lnTo>
                    <a:pt x="89053" y="830954"/>
                  </a:lnTo>
                  <a:lnTo>
                    <a:pt x="98942" y="858151"/>
                  </a:lnTo>
                  <a:lnTo>
                    <a:pt x="137678" y="864538"/>
                  </a:lnTo>
                  <a:cubicBezTo>
                    <a:pt x="137678" y="864538"/>
                    <a:pt x="137678" y="864538"/>
                    <a:pt x="137678" y="864538"/>
                  </a:cubicBezTo>
                  <a:cubicBezTo>
                    <a:pt x="137678" y="864538"/>
                    <a:pt x="138090" y="864538"/>
                    <a:pt x="138296" y="864744"/>
                  </a:cubicBezTo>
                  <a:cubicBezTo>
                    <a:pt x="138914" y="864951"/>
                    <a:pt x="139532" y="865362"/>
                    <a:pt x="140150" y="865775"/>
                  </a:cubicBezTo>
                  <a:cubicBezTo>
                    <a:pt x="140356" y="866187"/>
                    <a:pt x="140768" y="866393"/>
                    <a:pt x="140974" y="866805"/>
                  </a:cubicBezTo>
                  <a:cubicBezTo>
                    <a:pt x="140974" y="866805"/>
                    <a:pt x="140974" y="866805"/>
                    <a:pt x="140974" y="866805"/>
                  </a:cubicBezTo>
                  <a:cubicBezTo>
                    <a:pt x="142004" y="868247"/>
                    <a:pt x="144271" y="871338"/>
                    <a:pt x="146332" y="870720"/>
                  </a:cubicBezTo>
                  <a:cubicBezTo>
                    <a:pt x="147155" y="870720"/>
                    <a:pt x="153337" y="868865"/>
                    <a:pt x="159312" y="841668"/>
                  </a:cubicBezTo>
                  <a:lnTo>
                    <a:pt x="170850" y="789128"/>
                  </a:lnTo>
                  <a:cubicBezTo>
                    <a:pt x="170850" y="789128"/>
                    <a:pt x="170850" y="788304"/>
                    <a:pt x="171262" y="788098"/>
                  </a:cubicBezTo>
                  <a:lnTo>
                    <a:pt x="186509" y="756368"/>
                  </a:lnTo>
                  <a:cubicBezTo>
                    <a:pt x="187539" y="754308"/>
                    <a:pt x="189600" y="753277"/>
                    <a:pt x="191866" y="753484"/>
                  </a:cubicBezTo>
                  <a:lnTo>
                    <a:pt x="223596" y="758635"/>
                  </a:lnTo>
                  <a:cubicBezTo>
                    <a:pt x="225038" y="758841"/>
                    <a:pt x="226480" y="759871"/>
                    <a:pt x="227305" y="761107"/>
                  </a:cubicBezTo>
                  <a:lnTo>
                    <a:pt x="244406" y="792631"/>
                  </a:lnTo>
                  <a:lnTo>
                    <a:pt x="276960" y="810144"/>
                  </a:lnTo>
                  <a:lnTo>
                    <a:pt x="315077" y="803757"/>
                  </a:lnTo>
                  <a:cubicBezTo>
                    <a:pt x="315077" y="803757"/>
                    <a:pt x="316107" y="803757"/>
                    <a:pt x="316725" y="803757"/>
                  </a:cubicBezTo>
                  <a:lnTo>
                    <a:pt x="368029" y="811793"/>
                  </a:lnTo>
                  <a:cubicBezTo>
                    <a:pt x="369265" y="811793"/>
                    <a:pt x="370502" y="812617"/>
                    <a:pt x="371120" y="813647"/>
                  </a:cubicBezTo>
                  <a:lnTo>
                    <a:pt x="389045" y="835281"/>
                  </a:lnTo>
                  <a:lnTo>
                    <a:pt x="433137" y="788304"/>
                  </a:lnTo>
                  <a:cubicBezTo>
                    <a:pt x="433137" y="788304"/>
                    <a:pt x="433961" y="787480"/>
                    <a:pt x="434580" y="787068"/>
                  </a:cubicBezTo>
                  <a:lnTo>
                    <a:pt x="467546" y="771203"/>
                  </a:lnTo>
                  <a:cubicBezTo>
                    <a:pt x="464249" y="757398"/>
                    <a:pt x="465279" y="748951"/>
                    <a:pt x="470636" y="746066"/>
                  </a:cubicBezTo>
                  <a:cubicBezTo>
                    <a:pt x="476405" y="743182"/>
                    <a:pt x="482999" y="747302"/>
                    <a:pt x="493919" y="760489"/>
                  </a:cubicBezTo>
                  <a:lnTo>
                    <a:pt x="520498" y="793043"/>
                  </a:lnTo>
                  <a:lnTo>
                    <a:pt x="549961" y="779857"/>
                  </a:lnTo>
                  <a:lnTo>
                    <a:pt x="576952" y="745448"/>
                  </a:lnTo>
                  <a:lnTo>
                    <a:pt x="600853" y="712070"/>
                  </a:lnTo>
                  <a:lnTo>
                    <a:pt x="588902" y="666123"/>
                  </a:lnTo>
                  <a:cubicBezTo>
                    <a:pt x="588902" y="666123"/>
                    <a:pt x="588902" y="665505"/>
                    <a:pt x="588902" y="665093"/>
                  </a:cubicBezTo>
                  <a:lnTo>
                    <a:pt x="587666" y="639338"/>
                  </a:lnTo>
                  <a:cubicBezTo>
                    <a:pt x="587666" y="636660"/>
                    <a:pt x="589315" y="634393"/>
                    <a:pt x="591993" y="633981"/>
                  </a:cubicBezTo>
                  <a:lnTo>
                    <a:pt x="632789" y="627800"/>
                  </a:lnTo>
                  <a:cubicBezTo>
                    <a:pt x="634231" y="627594"/>
                    <a:pt x="635674" y="628006"/>
                    <a:pt x="636910" y="629036"/>
                  </a:cubicBezTo>
                  <a:cubicBezTo>
                    <a:pt x="638146" y="630066"/>
                    <a:pt x="638764" y="631303"/>
                    <a:pt x="638764" y="632951"/>
                  </a:cubicBezTo>
                  <a:lnTo>
                    <a:pt x="638764" y="664887"/>
                  </a:lnTo>
                  <a:lnTo>
                    <a:pt x="642266" y="706301"/>
                  </a:lnTo>
                  <a:lnTo>
                    <a:pt x="646387" y="729171"/>
                  </a:lnTo>
                  <a:cubicBezTo>
                    <a:pt x="652156" y="729789"/>
                    <a:pt x="661222" y="733704"/>
                    <a:pt x="671730" y="749569"/>
                  </a:cubicBezTo>
                  <a:cubicBezTo>
                    <a:pt x="674615" y="754102"/>
                    <a:pt x="676675" y="754720"/>
                    <a:pt x="677087" y="754720"/>
                  </a:cubicBezTo>
                  <a:cubicBezTo>
                    <a:pt x="678117" y="754720"/>
                    <a:pt x="679147" y="754102"/>
                    <a:pt x="680384" y="753071"/>
                  </a:cubicBezTo>
                  <a:cubicBezTo>
                    <a:pt x="681620" y="752041"/>
                    <a:pt x="684505" y="749775"/>
                    <a:pt x="687801" y="751835"/>
                  </a:cubicBezTo>
                  <a:cubicBezTo>
                    <a:pt x="691510" y="754102"/>
                    <a:pt x="691304" y="754926"/>
                    <a:pt x="687389" y="775942"/>
                  </a:cubicBezTo>
                  <a:cubicBezTo>
                    <a:pt x="684505" y="791807"/>
                    <a:pt x="679147" y="802933"/>
                    <a:pt x="675027" y="810144"/>
                  </a:cubicBezTo>
                  <a:cubicBezTo>
                    <a:pt x="679766" y="808908"/>
                    <a:pt x="683887" y="809114"/>
                    <a:pt x="686977" y="811175"/>
                  </a:cubicBezTo>
                  <a:cubicBezTo>
                    <a:pt x="688007" y="811793"/>
                    <a:pt x="688831" y="812411"/>
                    <a:pt x="689449" y="813235"/>
                  </a:cubicBezTo>
                  <a:cubicBezTo>
                    <a:pt x="690480" y="811175"/>
                    <a:pt x="691716" y="808702"/>
                    <a:pt x="692952" y="805817"/>
                  </a:cubicBezTo>
                  <a:cubicBezTo>
                    <a:pt x="700369" y="790571"/>
                    <a:pt x="706138" y="786244"/>
                    <a:pt x="711289" y="785626"/>
                  </a:cubicBezTo>
                  <a:cubicBezTo>
                    <a:pt x="711289" y="782741"/>
                    <a:pt x="710671" y="778002"/>
                    <a:pt x="710259" y="771821"/>
                  </a:cubicBezTo>
                  <a:lnTo>
                    <a:pt x="706963" y="732468"/>
                  </a:lnTo>
                  <a:cubicBezTo>
                    <a:pt x="706963" y="730407"/>
                    <a:pt x="707993" y="728347"/>
                    <a:pt x="710053" y="727317"/>
                  </a:cubicBezTo>
                  <a:lnTo>
                    <a:pt x="730039" y="718457"/>
                  </a:lnTo>
                  <a:lnTo>
                    <a:pt x="742401" y="671892"/>
                  </a:lnTo>
                  <a:lnTo>
                    <a:pt x="759915" y="627388"/>
                  </a:lnTo>
                  <a:cubicBezTo>
                    <a:pt x="760327" y="626152"/>
                    <a:pt x="761151" y="625328"/>
                    <a:pt x="762181" y="624709"/>
                  </a:cubicBezTo>
                  <a:lnTo>
                    <a:pt x="792675" y="608020"/>
                  </a:lnTo>
                  <a:lnTo>
                    <a:pt x="809364" y="581647"/>
                  </a:lnTo>
                  <a:lnTo>
                    <a:pt x="822138" y="540233"/>
                  </a:lnTo>
                  <a:cubicBezTo>
                    <a:pt x="822138" y="536113"/>
                    <a:pt x="821520" y="517981"/>
                    <a:pt x="822138" y="489960"/>
                  </a:cubicBezTo>
                  <a:cubicBezTo>
                    <a:pt x="820696" y="489548"/>
                    <a:pt x="820078" y="488312"/>
                    <a:pt x="820078" y="483985"/>
                  </a:cubicBezTo>
                  <a:lnTo>
                    <a:pt x="819872" y="483985"/>
                  </a:lnTo>
                  <a:cubicBezTo>
                    <a:pt x="819872" y="483985"/>
                    <a:pt x="820284" y="482337"/>
                    <a:pt x="820284" y="482337"/>
                  </a:cubicBezTo>
                  <a:cubicBezTo>
                    <a:pt x="820284" y="476980"/>
                    <a:pt x="821520" y="467708"/>
                    <a:pt x="823169" y="451843"/>
                  </a:cubicBezTo>
                  <a:cubicBezTo>
                    <a:pt x="826877" y="416816"/>
                    <a:pt x="826259" y="408987"/>
                    <a:pt x="825847" y="405278"/>
                  </a:cubicBezTo>
                  <a:cubicBezTo>
                    <a:pt x="825435" y="400333"/>
                    <a:pt x="825435" y="399921"/>
                    <a:pt x="830792" y="380142"/>
                  </a:cubicBezTo>
                  <a:lnTo>
                    <a:pt x="841300" y="34161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010600F-4A1D-740B-28AA-A421D01AAC53}"/>
                </a:ext>
              </a:extLst>
            </p:cNvPr>
            <p:cNvSpPr/>
            <p:nvPr/>
          </p:nvSpPr>
          <p:spPr>
            <a:xfrm>
              <a:off x="14532800" y="5585788"/>
              <a:ext cx="84269" cy="87978"/>
            </a:xfrm>
            <a:custGeom>
              <a:avLst/>
              <a:gdLst>
                <a:gd name="connsiteX0" fmla="*/ 6387 w 84269"/>
                <a:gd name="connsiteY0" fmla="*/ 61399 h 87978"/>
                <a:gd name="connsiteX1" fmla="*/ 23282 w 84269"/>
                <a:gd name="connsiteY1" fmla="*/ 74586 h 87978"/>
                <a:gd name="connsiteX2" fmla="*/ 33172 w 84269"/>
                <a:gd name="connsiteY2" fmla="*/ 79325 h 87978"/>
                <a:gd name="connsiteX3" fmla="*/ 38735 w 84269"/>
                <a:gd name="connsiteY3" fmla="*/ 86948 h 87978"/>
                <a:gd name="connsiteX4" fmla="*/ 39765 w 84269"/>
                <a:gd name="connsiteY4" fmla="*/ 87978 h 87978"/>
                <a:gd name="connsiteX5" fmla="*/ 38529 w 84269"/>
                <a:gd name="connsiteY5" fmla="*/ 83446 h 87978"/>
                <a:gd name="connsiteX6" fmla="*/ 38323 w 84269"/>
                <a:gd name="connsiteY6" fmla="*/ 82003 h 87978"/>
                <a:gd name="connsiteX7" fmla="*/ 38323 w 84269"/>
                <a:gd name="connsiteY7" fmla="*/ 67993 h 87978"/>
                <a:gd name="connsiteX8" fmla="*/ 39147 w 84269"/>
                <a:gd name="connsiteY8" fmla="*/ 65108 h 87978"/>
                <a:gd name="connsiteX9" fmla="*/ 49243 w 84269"/>
                <a:gd name="connsiteY9" fmla="*/ 50685 h 87978"/>
                <a:gd name="connsiteX10" fmla="*/ 63048 w 84269"/>
                <a:gd name="connsiteY10" fmla="*/ 41208 h 87978"/>
                <a:gd name="connsiteX11" fmla="*/ 68199 w 84269"/>
                <a:gd name="connsiteY11" fmla="*/ 46153 h 87978"/>
                <a:gd name="connsiteX12" fmla="*/ 68611 w 84269"/>
                <a:gd name="connsiteY12" fmla="*/ 47801 h 87978"/>
                <a:gd name="connsiteX13" fmla="*/ 77676 w 84269"/>
                <a:gd name="connsiteY13" fmla="*/ 47801 h 87978"/>
                <a:gd name="connsiteX14" fmla="*/ 79325 w 84269"/>
                <a:gd name="connsiteY14" fmla="*/ 48007 h 87978"/>
                <a:gd name="connsiteX15" fmla="*/ 79325 w 84269"/>
                <a:gd name="connsiteY15" fmla="*/ 48007 h 87978"/>
                <a:gd name="connsiteX16" fmla="*/ 77676 w 84269"/>
                <a:gd name="connsiteY16" fmla="*/ 37705 h 87978"/>
                <a:gd name="connsiteX17" fmla="*/ 81797 w 84269"/>
                <a:gd name="connsiteY17" fmla="*/ 31936 h 87978"/>
                <a:gd name="connsiteX18" fmla="*/ 84270 w 84269"/>
                <a:gd name="connsiteY18" fmla="*/ 31524 h 87978"/>
                <a:gd name="connsiteX19" fmla="*/ 81797 w 84269"/>
                <a:gd name="connsiteY19" fmla="*/ 29669 h 87978"/>
                <a:gd name="connsiteX20" fmla="*/ 61605 w 84269"/>
                <a:gd name="connsiteY20" fmla="*/ 21016 h 87978"/>
                <a:gd name="connsiteX21" fmla="*/ 51922 w 84269"/>
                <a:gd name="connsiteY21" fmla="*/ 18337 h 87978"/>
                <a:gd name="connsiteX22" fmla="*/ 50685 w 84269"/>
                <a:gd name="connsiteY22" fmla="*/ 17719 h 87978"/>
                <a:gd name="connsiteX23" fmla="*/ 34202 w 84269"/>
                <a:gd name="connsiteY23" fmla="*/ 7829 h 87978"/>
                <a:gd name="connsiteX24" fmla="*/ 31730 w 84269"/>
                <a:gd name="connsiteY24" fmla="*/ 2885 h 87978"/>
                <a:gd name="connsiteX25" fmla="*/ 32142 w 84269"/>
                <a:gd name="connsiteY25" fmla="*/ 0 h 87978"/>
                <a:gd name="connsiteX26" fmla="*/ 31318 w 84269"/>
                <a:gd name="connsiteY26" fmla="*/ 0 h 87978"/>
                <a:gd name="connsiteX27" fmla="*/ 26167 w 84269"/>
                <a:gd name="connsiteY27" fmla="*/ 2885 h 87978"/>
                <a:gd name="connsiteX28" fmla="*/ 24106 w 84269"/>
                <a:gd name="connsiteY28" fmla="*/ 10920 h 87978"/>
                <a:gd name="connsiteX29" fmla="*/ 23076 w 84269"/>
                <a:gd name="connsiteY29" fmla="*/ 12980 h 87978"/>
                <a:gd name="connsiteX30" fmla="*/ 12981 w 84269"/>
                <a:gd name="connsiteY30" fmla="*/ 20810 h 87978"/>
                <a:gd name="connsiteX31" fmla="*/ 10714 w 84269"/>
                <a:gd name="connsiteY31" fmla="*/ 24518 h 87978"/>
                <a:gd name="connsiteX32" fmla="*/ 9684 w 84269"/>
                <a:gd name="connsiteY32" fmla="*/ 25961 h 87978"/>
                <a:gd name="connsiteX33" fmla="*/ 3297 w 84269"/>
                <a:gd name="connsiteY33" fmla="*/ 32760 h 87978"/>
                <a:gd name="connsiteX34" fmla="*/ 3297 w 84269"/>
                <a:gd name="connsiteY34" fmla="*/ 47183 h 87978"/>
                <a:gd name="connsiteX35" fmla="*/ 3090 w 84269"/>
                <a:gd name="connsiteY35" fmla="*/ 49037 h 87978"/>
                <a:gd name="connsiteX36" fmla="*/ 0 w 84269"/>
                <a:gd name="connsiteY36" fmla="*/ 57485 h 87978"/>
                <a:gd name="connsiteX37" fmla="*/ 5975 w 84269"/>
                <a:gd name="connsiteY37" fmla="*/ 59545 h 87978"/>
                <a:gd name="connsiteX38" fmla="*/ 5975 w 84269"/>
                <a:gd name="connsiteY38" fmla="*/ 60987 h 8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4269" h="87978">
                  <a:moveTo>
                    <a:pt x="6387" y="61399"/>
                  </a:moveTo>
                  <a:cubicBezTo>
                    <a:pt x="14010" y="62430"/>
                    <a:pt x="17307" y="70671"/>
                    <a:pt x="23282" y="74586"/>
                  </a:cubicBezTo>
                  <a:cubicBezTo>
                    <a:pt x="26373" y="76646"/>
                    <a:pt x="30493" y="77058"/>
                    <a:pt x="33172" y="79325"/>
                  </a:cubicBezTo>
                  <a:cubicBezTo>
                    <a:pt x="35851" y="81591"/>
                    <a:pt x="36675" y="84476"/>
                    <a:pt x="38735" y="86948"/>
                  </a:cubicBezTo>
                  <a:cubicBezTo>
                    <a:pt x="39147" y="87360"/>
                    <a:pt x="39353" y="87566"/>
                    <a:pt x="39765" y="87978"/>
                  </a:cubicBezTo>
                  <a:lnTo>
                    <a:pt x="38529" y="83446"/>
                  </a:lnTo>
                  <a:cubicBezTo>
                    <a:pt x="38529" y="83446"/>
                    <a:pt x="38323" y="82621"/>
                    <a:pt x="38323" y="82003"/>
                  </a:cubicBezTo>
                  <a:lnTo>
                    <a:pt x="38323" y="67993"/>
                  </a:lnTo>
                  <a:cubicBezTo>
                    <a:pt x="38323" y="67993"/>
                    <a:pt x="38735" y="65932"/>
                    <a:pt x="39147" y="65108"/>
                  </a:cubicBezTo>
                  <a:lnTo>
                    <a:pt x="49243" y="50685"/>
                  </a:lnTo>
                  <a:cubicBezTo>
                    <a:pt x="57279" y="40177"/>
                    <a:pt x="61605" y="41002"/>
                    <a:pt x="63048" y="41208"/>
                  </a:cubicBezTo>
                  <a:cubicBezTo>
                    <a:pt x="65520" y="41620"/>
                    <a:pt x="67374" y="43474"/>
                    <a:pt x="68199" y="46153"/>
                  </a:cubicBezTo>
                  <a:cubicBezTo>
                    <a:pt x="68199" y="46565"/>
                    <a:pt x="68405" y="47183"/>
                    <a:pt x="68611" y="47801"/>
                  </a:cubicBezTo>
                  <a:lnTo>
                    <a:pt x="77676" y="47801"/>
                  </a:lnTo>
                  <a:cubicBezTo>
                    <a:pt x="77676" y="47801"/>
                    <a:pt x="78913" y="47801"/>
                    <a:pt x="79325" y="48007"/>
                  </a:cubicBezTo>
                  <a:lnTo>
                    <a:pt x="79325" y="48007"/>
                  </a:lnTo>
                  <a:lnTo>
                    <a:pt x="77676" y="37705"/>
                  </a:lnTo>
                  <a:cubicBezTo>
                    <a:pt x="77265" y="35027"/>
                    <a:pt x="79119" y="32348"/>
                    <a:pt x="81797" y="31936"/>
                  </a:cubicBezTo>
                  <a:lnTo>
                    <a:pt x="84270" y="31524"/>
                  </a:lnTo>
                  <a:lnTo>
                    <a:pt x="81797" y="29669"/>
                  </a:lnTo>
                  <a:lnTo>
                    <a:pt x="61605" y="21016"/>
                  </a:lnTo>
                  <a:lnTo>
                    <a:pt x="51922" y="18337"/>
                  </a:lnTo>
                  <a:cubicBezTo>
                    <a:pt x="51922" y="18337"/>
                    <a:pt x="51097" y="18131"/>
                    <a:pt x="50685" y="17719"/>
                  </a:cubicBezTo>
                  <a:lnTo>
                    <a:pt x="34202" y="7829"/>
                  </a:lnTo>
                  <a:cubicBezTo>
                    <a:pt x="32554" y="6799"/>
                    <a:pt x="31730" y="4945"/>
                    <a:pt x="31730" y="2885"/>
                  </a:cubicBezTo>
                  <a:lnTo>
                    <a:pt x="32142" y="0"/>
                  </a:lnTo>
                  <a:lnTo>
                    <a:pt x="31318" y="0"/>
                  </a:lnTo>
                  <a:lnTo>
                    <a:pt x="26167" y="2885"/>
                  </a:lnTo>
                  <a:lnTo>
                    <a:pt x="24106" y="10920"/>
                  </a:lnTo>
                  <a:cubicBezTo>
                    <a:pt x="24106" y="10920"/>
                    <a:pt x="23488" y="12362"/>
                    <a:pt x="23076" y="12980"/>
                  </a:cubicBezTo>
                  <a:cubicBezTo>
                    <a:pt x="21428" y="15041"/>
                    <a:pt x="16895" y="19780"/>
                    <a:pt x="12981" y="20810"/>
                  </a:cubicBezTo>
                  <a:cubicBezTo>
                    <a:pt x="12568" y="21016"/>
                    <a:pt x="11332" y="23076"/>
                    <a:pt x="10714" y="24518"/>
                  </a:cubicBezTo>
                  <a:cubicBezTo>
                    <a:pt x="10714" y="25137"/>
                    <a:pt x="10096" y="25549"/>
                    <a:pt x="9684" y="25961"/>
                  </a:cubicBezTo>
                  <a:lnTo>
                    <a:pt x="3297" y="32760"/>
                  </a:lnTo>
                  <a:lnTo>
                    <a:pt x="3297" y="47183"/>
                  </a:lnTo>
                  <a:cubicBezTo>
                    <a:pt x="3297" y="47183"/>
                    <a:pt x="3297" y="48419"/>
                    <a:pt x="3090" y="49037"/>
                  </a:cubicBezTo>
                  <a:lnTo>
                    <a:pt x="0" y="57485"/>
                  </a:lnTo>
                  <a:cubicBezTo>
                    <a:pt x="2061" y="58309"/>
                    <a:pt x="4120" y="58927"/>
                    <a:pt x="5975" y="59545"/>
                  </a:cubicBezTo>
                  <a:cubicBezTo>
                    <a:pt x="5975" y="59957"/>
                    <a:pt x="5975" y="60575"/>
                    <a:pt x="5975" y="6098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5F2B07D-07D1-19A6-42A1-87483E83F47A}"/>
                </a:ext>
              </a:extLst>
            </p:cNvPr>
            <p:cNvSpPr/>
            <p:nvPr/>
          </p:nvSpPr>
          <p:spPr>
            <a:xfrm>
              <a:off x="15774829" y="8872311"/>
              <a:ext cx="25651" cy="39147"/>
            </a:xfrm>
            <a:custGeom>
              <a:avLst/>
              <a:gdLst>
                <a:gd name="connsiteX0" fmla="*/ 3887 w 25651"/>
                <a:gd name="connsiteY0" fmla="*/ 38942 h 39147"/>
                <a:gd name="connsiteX1" fmla="*/ 3887 w 25651"/>
                <a:gd name="connsiteY1" fmla="*/ 39147 h 39147"/>
                <a:gd name="connsiteX2" fmla="*/ 18722 w 25651"/>
                <a:gd name="connsiteY2" fmla="*/ 25755 h 39147"/>
                <a:gd name="connsiteX3" fmla="*/ 25315 w 25651"/>
                <a:gd name="connsiteY3" fmla="*/ 11744 h 39147"/>
                <a:gd name="connsiteX4" fmla="*/ 23255 w 25651"/>
                <a:gd name="connsiteY4" fmla="*/ 0 h 39147"/>
                <a:gd name="connsiteX5" fmla="*/ 16249 w 25651"/>
                <a:gd name="connsiteY5" fmla="*/ 11744 h 39147"/>
                <a:gd name="connsiteX6" fmla="*/ 4505 w 25651"/>
                <a:gd name="connsiteY6" fmla="*/ 21016 h 39147"/>
                <a:gd name="connsiteX7" fmla="*/ 3681 w 25651"/>
                <a:gd name="connsiteY7" fmla="*/ 38942 h 3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51" h="39147">
                  <a:moveTo>
                    <a:pt x="3887" y="38942"/>
                  </a:moveTo>
                  <a:cubicBezTo>
                    <a:pt x="3887" y="38942"/>
                    <a:pt x="3887" y="38529"/>
                    <a:pt x="3887" y="39147"/>
                  </a:cubicBezTo>
                  <a:cubicBezTo>
                    <a:pt x="10892" y="35645"/>
                    <a:pt x="14601" y="33173"/>
                    <a:pt x="18722" y="25755"/>
                  </a:cubicBezTo>
                  <a:cubicBezTo>
                    <a:pt x="20988" y="21428"/>
                    <a:pt x="24285" y="16689"/>
                    <a:pt x="25315" y="11744"/>
                  </a:cubicBezTo>
                  <a:cubicBezTo>
                    <a:pt x="25933" y="9066"/>
                    <a:pt x="25933" y="1236"/>
                    <a:pt x="23255" y="0"/>
                  </a:cubicBezTo>
                  <a:cubicBezTo>
                    <a:pt x="19958" y="3709"/>
                    <a:pt x="18722" y="7830"/>
                    <a:pt x="16249" y="11744"/>
                  </a:cubicBezTo>
                  <a:cubicBezTo>
                    <a:pt x="13158" y="16895"/>
                    <a:pt x="9450" y="18543"/>
                    <a:pt x="4505" y="21016"/>
                  </a:cubicBezTo>
                  <a:cubicBezTo>
                    <a:pt x="-3736" y="25549"/>
                    <a:pt x="1415" y="32554"/>
                    <a:pt x="3681" y="3894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5DA1942F-457E-E764-730A-C4702354D63B}"/>
                </a:ext>
              </a:extLst>
            </p:cNvPr>
            <p:cNvSpPr/>
            <p:nvPr/>
          </p:nvSpPr>
          <p:spPr>
            <a:xfrm>
              <a:off x="14910881" y="7596726"/>
              <a:ext cx="612965" cy="554862"/>
            </a:xfrm>
            <a:custGeom>
              <a:avLst/>
              <a:gdLst>
                <a:gd name="connsiteX0" fmla="*/ 593803 w 612965"/>
                <a:gd name="connsiteY0" fmla="*/ 402188 h 554862"/>
                <a:gd name="connsiteX1" fmla="*/ 582059 w 612965"/>
                <a:gd name="connsiteY1" fmla="*/ 365101 h 554862"/>
                <a:gd name="connsiteX2" fmla="*/ 556923 w 612965"/>
                <a:gd name="connsiteY2" fmla="*/ 330074 h 554862"/>
                <a:gd name="connsiteX3" fmla="*/ 545384 w 612965"/>
                <a:gd name="connsiteY3" fmla="*/ 314003 h 554862"/>
                <a:gd name="connsiteX4" fmla="*/ 523750 w 612965"/>
                <a:gd name="connsiteY4" fmla="*/ 298550 h 554862"/>
                <a:gd name="connsiteX5" fmla="*/ 501292 w 612965"/>
                <a:gd name="connsiteY5" fmla="*/ 283715 h 554862"/>
                <a:gd name="connsiteX6" fmla="*/ 500262 w 612965"/>
                <a:gd name="connsiteY6" fmla="*/ 287836 h 554862"/>
                <a:gd name="connsiteX7" fmla="*/ 498201 w 612965"/>
                <a:gd name="connsiteY7" fmla="*/ 292369 h 554862"/>
                <a:gd name="connsiteX8" fmla="*/ 493257 w 612965"/>
                <a:gd name="connsiteY8" fmla="*/ 292781 h 554862"/>
                <a:gd name="connsiteX9" fmla="*/ 479864 w 612965"/>
                <a:gd name="connsiteY9" fmla="*/ 287012 h 554862"/>
                <a:gd name="connsiteX10" fmla="*/ 476979 w 612965"/>
                <a:gd name="connsiteY10" fmla="*/ 283921 h 554862"/>
                <a:gd name="connsiteX11" fmla="*/ 477598 w 612965"/>
                <a:gd name="connsiteY11" fmla="*/ 279801 h 554862"/>
                <a:gd name="connsiteX12" fmla="*/ 497790 w 612965"/>
                <a:gd name="connsiteY12" fmla="*/ 248483 h 554862"/>
                <a:gd name="connsiteX13" fmla="*/ 501292 w 612965"/>
                <a:gd name="connsiteY13" fmla="*/ 246216 h 554862"/>
                <a:gd name="connsiteX14" fmla="*/ 534258 w 612965"/>
                <a:gd name="connsiteY14" fmla="*/ 240447 h 554862"/>
                <a:gd name="connsiteX15" fmla="*/ 544148 w 612965"/>
                <a:gd name="connsiteY15" fmla="*/ 221698 h 554862"/>
                <a:gd name="connsiteX16" fmla="*/ 538585 w 612965"/>
                <a:gd name="connsiteY16" fmla="*/ 186671 h 554862"/>
                <a:gd name="connsiteX17" fmla="*/ 537967 w 612965"/>
                <a:gd name="connsiteY17" fmla="*/ 184405 h 554862"/>
                <a:gd name="connsiteX18" fmla="*/ 536731 w 612965"/>
                <a:gd name="connsiteY18" fmla="*/ 180696 h 554862"/>
                <a:gd name="connsiteX19" fmla="*/ 531373 w 612965"/>
                <a:gd name="connsiteY19" fmla="*/ 181314 h 554862"/>
                <a:gd name="connsiteX20" fmla="*/ 515920 w 612965"/>
                <a:gd name="connsiteY20" fmla="*/ 181932 h 554862"/>
                <a:gd name="connsiteX21" fmla="*/ 517775 w 612965"/>
                <a:gd name="connsiteY21" fmla="*/ 171630 h 554862"/>
                <a:gd name="connsiteX22" fmla="*/ 532198 w 612965"/>
                <a:gd name="connsiteY22" fmla="*/ 135162 h 554862"/>
                <a:gd name="connsiteX23" fmla="*/ 534052 w 612965"/>
                <a:gd name="connsiteY23" fmla="*/ 125684 h 554862"/>
                <a:gd name="connsiteX24" fmla="*/ 530137 w 612965"/>
                <a:gd name="connsiteY24" fmla="*/ 125684 h 554862"/>
                <a:gd name="connsiteX25" fmla="*/ 517775 w 612965"/>
                <a:gd name="connsiteY25" fmla="*/ 116206 h 554862"/>
                <a:gd name="connsiteX26" fmla="*/ 498613 w 612965"/>
                <a:gd name="connsiteY26" fmla="*/ 100341 h 554862"/>
                <a:gd name="connsiteX27" fmla="*/ 494287 w 612965"/>
                <a:gd name="connsiteY27" fmla="*/ 100341 h 554862"/>
                <a:gd name="connsiteX28" fmla="*/ 491814 w 612965"/>
                <a:gd name="connsiteY28" fmla="*/ 96632 h 554862"/>
                <a:gd name="connsiteX29" fmla="*/ 486869 w 612965"/>
                <a:gd name="connsiteY29" fmla="*/ 68817 h 554862"/>
                <a:gd name="connsiteX30" fmla="*/ 483367 w 612965"/>
                <a:gd name="connsiteY30" fmla="*/ 26579 h 554862"/>
                <a:gd name="connsiteX31" fmla="*/ 483367 w 612965"/>
                <a:gd name="connsiteY31" fmla="*/ 0 h 554862"/>
                <a:gd name="connsiteX32" fmla="*/ 452873 w 612965"/>
                <a:gd name="connsiteY32" fmla="*/ 4739 h 554862"/>
                <a:gd name="connsiteX33" fmla="*/ 453903 w 612965"/>
                <a:gd name="connsiteY33" fmla="*/ 25343 h 554862"/>
                <a:gd name="connsiteX34" fmla="*/ 466471 w 612965"/>
                <a:gd name="connsiteY34" fmla="*/ 72938 h 554862"/>
                <a:gd name="connsiteX35" fmla="*/ 465647 w 612965"/>
                <a:gd name="connsiteY35" fmla="*/ 77265 h 554862"/>
                <a:gd name="connsiteX36" fmla="*/ 440305 w 612965"/>
                <a:gd name="connsiteY36" fmla="*/ 112703 h 554862"/>
                <a:gd name="connsiteX37" fmla="*/ 412283 w 612965"/>
                <a:gd name="connsiteY37" fmla="*/ 148348 h 554862"/>
                <a:gd name="connsiteX38" fmla="*/ 410429 w 612965"/>
                <a:gd name="connsiteY38" fmla="*/ 149790 h 554862"/>
                <a:gd name="connsiteX39" fmla="*/ 376226 w 612965"/>
                <a:gd name="connsiteY39" fmla="*/ 165037 h 554862"/>
                <a:gd name="connsiteX40" fmla="*/ 370252 w 612965"/>
                <a:gd name="connsiteY40" fmla="*/ 163595 h 554862"/>
                <a:gd name="connsiteX41" fmla="*/ 341200 w 612965"/>
                <a:gd name="connsiteY41" fmla="*/ 128156 h 554862"/>
                <a:gd name="connsiteX42" fmla="*/ 331104 w 612965"/>
                <a:gd name="connsiteY42" fmla="*/ 117648 h 554862"/>
                <a:gd name="connsiteX43" fmla="*/ 333782 w 612965"/>
                <a:gd name="connsiteY43" fmla="*/ 133719 h 554862"/>
                <a:gd name="connsiteX44" fmla="*/ 331104 w 612965"/>
                <a:gd name="connsiteY44" fmla="*/ 139694 h 554862"/>
                <a:gd name="connsiteX45" fmla="*/ 295253 w 612965"/>
                <a:gd name="connsiteY45" fmla="*/ 157002 h 554862"/>
                <a:gd name="connsiteX46" fmla="*/ 247865 w 612965"/>
                <a:gd name="connsiteY46" fmla="*/ 207481 h 554862"/>
                <a:gd name="connsiteX47" fmla="*/ 243950 w 612965"/>
                <a:gd name="connsiteY47" fmla="*/ 209129 h 554862"/>
                <a:gd name="connsiteX48" fmla="*/ 240241 w 612965"/>
                <a:gd name="connsiteY48" fmla="*/ 207275 h 554862"/>
                <a:gd name="connsiteX49" fmla="*/ 220049 w 612965"/>
                <a:gd name="connsiteY49" fmla="*/ 182757 h 554862"/>
                <a:gd name="connsiteX50" fmla="*/ 171424 w 612965"/>
                <a:gd name="connsiteY50" fmla="*/ 175133 h 554862"/>
                <a:gd name="connsiteX51" fmla="*/ 132483 w 612965"/>
                <a:gd name="connsiteY51" fmla="*/ 181726 h 554862"/>
                <a:gd name="connsiteX52" fmla="*/ 129186 w 612965"/>
                <a:gd name="connsiteY52" fmla="*/ 181108 h 554862"/>
                <a:gd name="connsiteX53" fmla="*/ 93747 w 612965"/>
                <a:gd name="connsiteY53" fmla="*/ 162153 h 554862"/>
                <a:gd name="connsiteX54" fmla="*/ 91687 w 612965"/>
                <a:gd name="connsiteY54" fmla="*/ 160092 h 554862"/>
                <a:gd name="connsiteX55" fmla="*/ 75204 w 612965"/>
                <a:gd name="connsiteY55" fmla="*/ 129392 h 554862"/>
                <a:gd name="connsiteX56" fmla="*/ 49655 w 612965"/>
                <a:gd name="connsiteY56" fmla="*/ 125272 h 554862"/>
                <a:gd name="connsiteX57" fmla="*/ 36469 w 612965"/>
                <a:gd name="connsiteY57" fmla="*/ 152881 h 554862"/>
                <a:gd name="connsiteX58" fmla="*/ 24931 w 612965"/>
                <a:gd name="connsiteY58" fmla="*/ 205009 h 554862"/>
                <a:gd name="connsiteX59" fmla="*/ 3709 w 612965"/>
                <a:gd name="connsiteY59" fmla="*/ 241684 h 554862"/>
                <a:gd name="connsiteX60" fmla="*/ 1648 w 612965"/>
                <a:gd name="connsiteY60" fmla="*/ 241890 h 554862"/>
                <a:gd name="connsiteX61" fmla="*/ 0 w 612965"/>
                <a:gd name="connsiteY61" fmla="*/ 241477 h 554862"/>
                <a:gd name="connsiteX62" fmla="*/ 2678 w 612965"/>
                <a:gd name="connsiteY62" fmla="*/ 254252 h 554862"/>
                <a:gd name="connsiteX63" fmla="*/ 28845 w 612965"/>
                <a:gd name="connsiteY63" fmla="*/ 265172 h 554862"/>
                <a:gd name="connsiteX64" fmla="*/ 30493 w 612965"/>
                <a:gd name="connsiteY64" fmla="*/ 266202 h 554862"/>
                <a:gd name="connsiteX65" fmla="*/ 59133 w 612965"/>
                <a:gd name="connsiteY65" fmla="*/ 294429 h 554862"/>
                <a:gd name="connsiteX66" fmla="*/ 98074 w 612965"/>
                <a:gd name="connsiteY66" fmla="*/ 335431 h 554862"/>
                <a:gd name="connsiteX67" fmla="*/ 98692 w 612965"/>
                <a:gd name="connsiteY67" fmla="*/ 336255 h 554862"/>
                <a:gd name="connsiteX68" fmla="*/ 121975 w 612965"/>
                <a:gd name="connsiteY68" fmla="*/ 374373 h 554862"/>
                <a:gd name="connsiteX69" fmla="*/ 153293 w 612965"/>
                <a:gd name="connsiteY69" fmla="*/ 400951 h 554862"/>
                <a:gd name="connsiteX70" fmla="*/ 154941 w 612965"/>
                <a:gd name="connsiteY70" fmla="*/ 403218 h 554862"/>
                <a:gd name="connsiteX71" fmla="*/ 168333 w 612965"/>
                <a:gd name="connsiteY71" fmla="*/ 448340 h 554862"/>
                <a:gd name="connsiteX72" fmla="*/ 185847 w 612965"/>
                <a:gd name="connsiteY72" fmla="*/ 482749 h 554862"/>
                <a:gd name="connsiteX73" fmla="*/ 227879 w 612965"/>
                <a:gd name="connsiteY73" fmla="*/ 499438 h 554862"/>
                <a:gd name="connsiteX74" fmla="*/ 247658 w 612965"/>
                <a:gd name="connsiteY74" fmla="*/ 508298 h 554862"/>
                <a:gd name="connsiteX75" fmla="*/ 284333 w 612965"/>
                <a:gd name="connsiteY75" fmla="*/ 487900 h 554862"/>
                <a:gd name="connsiteX76" fmla="*/ 288042 w 612965"/>
                <a:gd name="connsiteY76" fmla="*/ 487488 h 554862"/>
                <a:gd name="connsiteX77" fmla="*/ 305349 w 612965"/>
                <a:gd name="connsiteY77" fmla="*/ 492226 h 554862"/>
                <a:gd name="connsiteX78" fmla="*/ 307822 w 612965"/>
                <a:gd name="connsiteY78" fmla="*/ 493875 h 554862"/>
                <a:gd name="connsiteX79" fmla="*/ 343261 w 612965"/>
                <a:gd name="connsiteY79" fmla="*/ 534053 h 554862"/>
                <a:gd name="connsiteX80" fmla="*/ 365101 w 612965"/>
                <a:gd name="connsiteY80" fmla="*/ 550948 h 554862"/>
                <a:gd name="connsiteX81" fmla="*/ 379317 w 612965"/>
                <a:gd name="connsiteY81" fmla="*/ 545179 h 554862"/>
                <a:gd name="connsiteX82" fmla="*/ 380965 w 612965"/>
                <a:gd name="connsiteY82" fmla="*/ 544766 h 554862"/>
                <a:gd name="connsiteX83" fmla="*/ 415580 w 612965"/>
                <a:gd name="connsiteY83" fmla="*/ 542500 h 554862"/>
                <a:gd name="connsiteX84" fmla="*/ 419083 w 612965"/>
                <a:gd name="connsiteY84" fmla="*/ 543736 h 554862"/>
                <a:gd name="connsiteX85" fmla="*/ 432269 w 612965"/>
                <a:gd name="connsiteY85" fmla="*/ 554862 h 554862"/>
                <a:gd name="connsiteX86" fmla="*/ 449370 w 612965"/>
                <a:gd name="connsiteY86" fmla="*/ 554862 h 554862"/>
                <a:gd name="connsiteX87" fmla="*/ 471622 w 612965"/>
                <a:gd name="connsiteY87" fmla="*/ 543118 h 554862"/>
                <a:gd name="connsiteX88" fmla="*/ 490784 w 612965"/>
                <a:gd name="connsiteY88" fmla="*/ 535907 h 554862"/>
                <a:gd name="connsiteX89" fmla="*/ 493669 w 612965"/>
                <a:gd name="connsiteY89" fmla="*/ 535701 h 554862"/>
                <a:gd name="connsiteX90" fmla="*/ 521896 w 612965"/>
                <a:gd name="connsiteY90" fmla="*/ 541882 h 554862"/>
                <a:gd name="connsiteX91" fmla="*/ 612965 w 612965"/>
                <a:gd name="connsiteY91" fmla="*/ 433506 h 554862"/>
                <a:gd name="connsiteX92" fmla="*/ 594627 w 612965"/>
                <a:gd name="connsiteY92" fmla="*/ 401775 h 55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12965" h="554862">
                  <a:moveTo>
                    <a:pt x="593803" y="402188"/>
                  </a:moveTo>
                  <a:cubicBezTo>
                    <a:pt x="579586" y="377669"/>
                    <a:pt x="579793" y="369428"/>
                    <a:pt x="582059" y="365101"/>
                  </a:cubicBezTo>
                  <a:lnTo>
                    <a:pt x="556923" y="330074"/>
                  </a:lnTo>
                  <a:cubicBezTo>
                    <a:pt x="551153" y="321833"/>
                    <a:pt x="547444" y="316682"/>
                    <a:pt x="545384" y="314003"/>
                  </a:cubicBezTo>
                  <a:cubicBezTo>
                    <a:pt x="542293" y="314003"/>
                    <a:pt x="538585" y="312561"/>
                    <a:pt x="523750" y="298550"/>
                  </a:cubicBezTo>
                  <a:cubicBezTo>
                    <a:pt x="506443" y="282067"/>
                    <a:pt x="501292" y="283715"/>
                    <a:pt x="501292" y="283715"/>
                  </a:cubicBezTo>
                  <a:cubicBezTo>
                    <a:pt x="500674" y="283921"/>
                    <a:pt x="500262" y="286394"/>
                    <a:pt x="500262" y="287836"/>
                  </a:cubicBezTo>
                  <a:cubicBezTo>
                    <a:pt x="500262" y="289691"/>
                    <a:pt x="499438" y="291339"/>
                    <a:pt x="498201" y="292369"/>
                  </a:cubicBezTo>
                  <a:cubicBezTo>
                    <a:pt x="496759" y="293399"/>
                    <a:pt x="494905" y="293605"/>
                    <a:pt x="493257" y="292781"/>
                  </a:cubicBezTo>
                  <a:lnTo>
                    <a:pt x="479864" y="287012"/>
                  </a:lnTo>
                  <a:cubicBezTo>
                    <a:pt x="478422" y="286394"/>
                    <a:pt x="477391" y="285364"/>
                    <a:pt x="476979" y="283921"/>
                  </a:cubicBezTo>
                  <a:cubicBezTo>
                    <a:pt x="476567" y="282479"/>
                    <a:pt x="476773" y="281037"/>
                    <a:pt x="477598" y="279801"/>
                  </a:cubicBezTo>
                  <a:lnTo>
                    <a:pt x="497790" y="248483"/>
                  </a:lnTo>
                  <a:cubicBezTo>
                    <a:pt x="498613" y="247246"/>
                    <a:pt x="499849" y="246422"/>
                    <a:pt x="501292" y="246216"/>
                  </a:cubicBezTo>
                  <a:lnTo>
                    <a:pt x="534258" y="240447"/>
                  </a:lnTo>
                  <a:lnTo>
                    <a:pt x="544148" y="221698"/>
                  </a:lnTo>
                  <a:lnTo>
                    <a:pt x="538585" y="186671"/>
                  </a:lnTo>
                  <a:cubicBezTo>
                    <a:pt x="538585" y="186671"/>
                    <a:pt x="538173" y="185023"/>
                    <a:pt x="537967" y="184405"/>
                  </a:cubicBezTo>
                  <a:cubicBezTo>
                    <a:pt x="537760" y="183375"/>
                    <a:pt x="537349" y="181108"/>
                    <a:pt x="536731" y="180696"/>
                  </a:cubicBezTo>
                  <a:cubicBezTo>
                    <a:pt x="536112" y="180284"/>
                    <a:pt x="534258" y="180284"/>
                    <a:pt x="531373" y="181314"/>
                  </a:cubicBezTo>
                  <a:cubicBezTo>
                    <a:pt x="521896" y="184405"/>
                    <a:pt x="518805" y="185641"/>
                    <a:pt x="515920" y="181932"/>
                  </a:cubicBezTo>
                  <a:cubicBezTo>
                    <a:pt x="513242" y="178636"/>
                    <a:pt x="515302" y="175339"/>
                    <a:pt x="517775" y="171630"/>
                  </a:cubicBezTo>
                  <a:cubicBezTo>
                    <a:pt x="521484" y="165655"/>
                    <a:pt x="528695" y="154529"/>
                    <a:pt x="532198" y="135162"/>
                  </a:cubicBezTo>
                  <a:cubicBezTo>
                    <a:pt x="532816" y="131453"/>
                    <a:pt x="533434" y="128156"/>
                    <a:pt x="534052" y="125684"/>
                  </a:cubicBezTo>
                  <a:cubicBezTo>
                    <a:pt x="532816" y="125890"/>
                    <a:pt x="531580" y="125890"/>
                    <a:pt x="530137" y="125684"/>
                  </a:cubicBezTo>
                  <a:cubicBezTo>
                    <a:pt x="525604" y="125066"/>
                    <a:pt x="521689" y="121769"/>
                    <a:pt x="517775" y="116206"/>
                  </a:cubicBezTo>
                  <a:cubicBezTo>
                    <a:pt x="507885" y="101371"/>
                    <a:pt x="500674" y="99723"/>
                    <a:pt x="498613" y="100341"/>
                  </a:cubicBezTo>
                  <a:cubicBezTo>
                    <a:pt x="497171" y="100959"/>
                    <a:pt x="495729" y="100959"/>
                    <a:pt x="494287" y="100341"/>
                  </a:cubicBezTo>
                  <a:cubicBezTo>
                    <a:pt x="492844" y="99723"/>
                    <a:pt x="492020" y="98281"/>
                    <a:pt x="491814" y="96632"/>
                  </a:cubicBezTo>
                  <a:lnTo>
                    <a:pt x="486869" y="68817"/>
                  </a:lnTo>
                  <a:lnTo>
                    <a:pt x="483367" y="26579"/>
                  </a:lnTo>
                  <a:lnTo>
                    <a:pt x="483367" y="0"/>
                  </a:lnTo>
                  <a:cubicBezTo>
                    <a:pt x="483367" y="0"/>
                    <a:pt x="452873" y="4739"/>
                    <a:pt x="452873" y="4739"/>
                  </a:cubicBezTo>
                  <a:lnTo>
                    <a:pt x="453903" y="25343"/>
                  </a:lnTo>
                  <a:lnTo>
                    <a:pt x="466471" y="72938"/>
                  </a:lnTo>
                  <a:cubicBezTo>
                    <a:pt x="466884" y="74380"/>
                    <a:pt x="466471" y="76028"/>
                    <a:pt x="465647" y="77265"/>
                  </a:cubicBezTo>
                  <a:lnTo>
                    <a:pt x="440305" y="112703"/>
                  </a:lnTo>
                  <a:lnTo>
                    <a:pt x="412283" y="148348"/>
                  </a:lnTo>
                  <a:cubicBezTo>
                    <a:pt x="412283" y="148348"/>
                    <a:pt x="411047" y="149584"/>
                    <a:pt x="410429" y="149790"/>
                  </a:cubicBezTo>
                  <a:lnTo>
                    <a:pt x="376226" y="165037"/>
                  </a:lnTo>
                  <a:cubicBezTo>
                    <a:pt x="374166" y="165861"/>
                    <a:pt x="371693" y="165449"/>
                    <a:pt x="370252" y="163595"/>
                  </a:cubicBezTo>
                  <a:lnTo>
                    <a:pt x="341200" y="128156"/>
                  </a:lnTo>
                  <a:cubicBezTo>
                    <a:pt x="336049" y="121769"/>
                    <a:pt x="332752" y="118884"/>
                    <a:pt x="331104" y="117648"/>
                  </a:cubicBezTo>
                  <a:cubicBezTo>
                    <a:pt x="331104" y="121357"/>
                    <a:pt x="331928" y="127744"/>
                    <a:pt x="333782" y="133719"/>
                  </a:cubicBezTo>
                  <a:cubicBezTo>
                    <a:pt x="334400" y="136192"/>
                    <a:pt x="333164" y="138664"/>
                    <a:pt x="331104" y="139694"/>
                  </a:cubicBezTo>
                  <a:lnTo>
                    <a:pt x="295253" y="157002"/>
                  </a:lnTo>
                  <a:lnTo>
                    <a:pt x="247865" y="207481"/>
                  </a:lnTo>
                  <a:cubicBezTo>
                    <a:pt x="247865" y="207481"/>
                    <a:pt x="245598" y="208923"/>
                    <a:pt x="243950" y="209129"/>
                  </a:cubicBezTo>
                  <a:cubicBezTo>
                    <a:pt x="242507" y="209129"/>
                    <a:pt x="241271" y="208305"/>
                    <a:pt x="240241" y="207275"/>
                  </a:cubicBezTo>
                  <a:lnTo>
                    <a:pt x="220049" y="182757"/>
                  </a:lnTo>
                  <a:lnTo>
                    <a:pt x="171424" y="175133"/>
                  </a:lnTo>
                  <a:lnTo>
                    <a:pt x="132483" y="181726"/>
                  </a:lnTo>
                  <a:cubicBezTo>
                    <a:pt x="131452" y="181726"/>
                    <a:pt x="130216" y="181726"/>
                    <a:pt x="129186" y="181108"/>
                  </a:cubicBezTo>
                  <a:lnTo>
                    <a:pt x="93747" y="162153"/>
                  </a:lnTo>
                  <a:cubicBezTo>
                    <a:pt x="93747" y="162153"/>
                    <a:pt x="92099" y="160916"/>
                    <a:pt x="91687" y="160092"/>
                  </a:cubicBezTo>
                  <a:lnTo>
                    <a:pt x="75204" y="129392"/>
                  </a:lnTo>
                  <a:lnTo>
                    <a:pt x="49655" y="125272"/>
                  </a:lnTo>
                  <a:lnTo>
                    <a:pt x="36469" y="152881"/>
                  </a:lnTo>
                  <a:lnTo>
                    <a:pt x="24931" y="205009"/>
                  </a:lnTo>
                  <a:cubicBezTo>
                    <a:pt x="19780" y="228497"/>
                    <a:pt x="12980" y="240241"/>
                    <a:pt x="3709" y="241684"/>
                  </a:cubicBezTo>
                  <a:cubicBezTo>
                    <a:pt x="3090" y="241684"/>
                    <a:pt x="2266" y="241890"/>
                    <a:pt x="1648" y="241890"/>
                  </a:cubicBezTo>
                  <a:cubicBezTo>
                    <a:pt x="1030" y="241890"/>
                    <a:pt x="412" y="241684"/>
                    <a:pt x="0" y="241477"/>
                  </a:cubicBezTo>
                  <a:lnTo>
                    <a:pt x="2678" y="254252"/>
                  </a:lnTo>
                  <a:lnTo>
                    <a:pt x="28845" y="265172"/>
                  </a:lnTo>
                  <a:cubicBezTo>
                    <a:pt x="28845" y="265172"/>
                    <a:pt x="30081" y="265790"/>
                    <a:pt x="30493" y="266202"/>
                  </a:cubicBezTo>
                  <a:lnTo>
                    <a:pt x="59133" y="294429"/>
                  </a:lnTo>
                  <a:lnTo>
                    <a:pt x="98074" y="335431"/>
                  </a:lnTo>
                  <a:cubicBezTo>
                    <a:pt x="98074" y="335431"/>
                    <a:pt x="98486" y="336049"/>
                    <a:pt x="98692" y="336255"/>
                  </a:cubicBezTo>
                  <a:lnTo>
                    <a:pt x="121975" y="374373"/>
                  </a:lnTo>
                  <a:lnTo>
                    <a:pt x="153293" y="400951"/>
                  </a:lnTo>
                  <a:cubicBezTo>
                    <a:pt x="153293" y="400951"/>
                    <a:pt x="154529" y="402394"/>
                    <a:pt x="154941" y="403218"/>
                  </a:cubicBezTo>
                  <a:lnTo>
                    <a:pt x="168333" y="448340"/>
                  </a:lnTo>
                  <a:lnTo>
                    <a:pt x="185847" y="482749"/>
                  </a:lnTo>
                  <a:lnTo>
                    <a:pt x="227879" y="499438"/>
                  </a:lnTo>
                  <a:lnTo>
                    <a:pt x="247658" y="508298"/>
                  </a:lnTo>
                  <a:lnTo>
                    <a:pt x="284333" y="487900"/>
                  </a:lnTo>
                  <a:cubicBezTo>
                    <a:pt x="285569" y="487282"/>
                    <a:pt x="286805" y="487075"/>
                    <a:pt x="288042" y="487488"/>
                  </a:cubicBezTo>
                  <a:lnTo>
                    <a:pt x="305349" y="492226"/>
                  </a:lnTo>
                  <a:cubicBezTo>
                    <a:pt x="305349" y="492226"/>
                    <a:pt x="307204" y="493051"/>
                    <a:pt x="307822" y="493875"/>
                  </a:cubicBezTo>
                  <a:lnTo>
                    <a:pt x="343261" y="534053"/>
                  </a:lnTo>
                  <a:lnTo>
                    <a:pt x="365101" y="550948"/>
                  </a:lnTo>
                  <a:lnTo>
                    <a:pt x="379317" y="545179"/>
                  </a:lnTo>
                  <a:cubicBezTo>
                    <a:pt x="379317" y="545179"/>
                    <a:pt x="380347" y="544973"/>
                    <a:pt x="380965" y="544766"/>
                  </a:cubicBezTo>
                  <a:lnTo>
                    <a:pt x="415580" y="542500"/>
                  </a:lnTo>
                  <a:cubicBezTo>
                    <a:pt x="417022" y="542500"/>
                    <a:pt x="418258" y="542912"/>
                    <a:pt x="419083" y="543736"/>
                  </a:cubicBezTo>
                  <a:lnTo>
                    <a:pt x="432269" y="554862"/>
                  </a:lnTo>
                  <a:lnTo>
                    <a:pt x="449370" y="554862"/>
                  </a:lnTo>
                  <a:lnTo>
                    <a:pt x="471622" y="543118"/>
                  </a:lnTo>
                  <a:lnTo>
                    <a:pt x="490784" y="535907"/>
                  </a:lnTo>
                  <a:cubicBezTo>
                    <a:pt x="490784" y="535907"/>
                    <a:pt x="492639" y="535495"/>
                    <a:pt x="493669" y="535701"/>
                  </a:cubicBezTo>
                  <a:lnTo>
                    <a:pt x="521896" y="541882"/>
                  </a:lnTo>
                  <a:lnTo>
                    <a:pt x="612965" y="433506"/>
                  </a:lnTo>
                  <a:lnTo>
                    <a:pt x="594627" y="40177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D5BF2EF4-D903-3E65-9DE6-CE4C456D792A}"/>
                </a:ext>
              </a:extLst>
            </p:cNvPr>
            <p:cNvSpPr/>
            <p:nvPr/>
          </p:nvSpPr>
          <p:spPr>
            <a:xfrm>
              <a:off x="14201902" y="8679871"/>
              <a:ext cx="54806" cy="82209"/>
            </a:xfrm>
            <a:custGeom>
              <a:avLst/>
              <a:gdLst>
                <a:gd name="connsiteX0" fmla="*/ 43062 w 54806"/>
                <a:gd name="connsiteY0" fmla="*/ 12156 h 82209"/>
                <a:gd name="connsiteX1" fmla="*/ 54806 w 54806"/>
                <a:gd name="connsiteY1" fmla="*/ 5563 h 82209"/>
                <a:gd name="connsiteX2" fmla="*/ 43474 w 54806"/>
                <a:gd name="connsiteY2" fmla="*/ 412 h 82209"/>
                <a:gd name="connsiteX3" fmla="*/ 42856 w 54806"/>
                <a:gd name="connsiteY3" fmla="*/ 0 h 82209"/>
                <a:gd name="connsiteX4" fmla="*/ 34821 w 54806"/>
                <a:gd name="connsiteY4" fmla="*/ 6799 h 82209"/>
                <a:gd name="connsiteX5" fmla="*/ 16277 w 54806"/>
                <a:gd name="connsiteY5" fmla="*/ 23694 h 82209"/>
                <a:gd name="connsiteX6" fmla="*/ 0 w 54806"/>
                <a:gd name="connsiteY6" fmla="*/ 40590 h 82209"/>
                <a:gd name="connsiteX7" fmla="*/ 3502 w 54806"/>
                <a:gd name="connsiteY7" fmla="*/ 45329 h 82209"/>
                <a:gd name="connsiteX8" fmla="*/ 9889 w 54806"/>
                <a:gd name="connsiteY8" fmla="*/ 82209 h 82209"/>
                <a:gd name="connsiteX9" fmla="*/ 12362 w 54806"/>
                <a:gd name="connsiteY9" fmla="*/ 82209 h 82209"/>
                <a:gd name="connsiteX10" fmla="*/ 28639 w 54806"/>
                <a:gd name="connsiteY10" fmla="*/ 65933 h 82209"/>
                <a:gd name="connsiteX11" fmla="*/ 28639 w 54806"/>
                <a:gd name="connsiteY11" fmla="*/ 36881 h 82209"/>
                <a:gd name="connsiteX12" fmla="*/ 29257 w 54806"/>
                <a:gd name="connsiteY12" fmla="*/ 34409 h 82209"/>
                <a:gd name="connsiteX13" fmla="*/ 41001 w 54806"/>
                <a:gd name="connsiteY13" fmla="*/ 13805 h 82209"/>
                <a:gd name="connsiteX14" fmla="*/ 42856 w 54806"/>
                <a:gd name="connsiteY14" fmla="*/ 11950 h 8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806" h="82209">
                  <a:moveTo>
                    <a:pt x="43062" y="12156"/>
                  </a:moveTo>
                  <a:lnTo>
                    <a:pt x="54806" y="5563"/>
                  </a:lnTo>
                  <a:lnTo>
                    <a:pt x="43474" y="412"/>
                  </a:lnTo>
                  <a:cubicBezTo>
                    <a:pt x="43474" y="412"/>
                    <a:pt x="43062" y="412"/>
                    <a:pt x="42856" y="0"/>
                  </a:cubicBezTo>
                  <a:cubicBezTo>
                    <a:pt x="41208" y="1236"/>
                    <a:pt x="38529" y="3503"/>
                    <a:pt x="34821" y="6799"/>
                  </a:cubicBezTo>
                  <a:lnTo>
                    <a:pt x="16277" y="23694"/>
                  </a:lnTo>
                  <a:lnTo>
                    <a:pt x="0" y="40590"/>
                  </a:lnTo>
                  <a:cubicBezTo>
                    <a:pt x="1030" y="42032"/>
                    <a:pt x="2266" y="43474"/>
                    <a:pt x="3502" y="45329"/>
                  </a:cubicBezTo>
                  <a:cubicBezTo>
                    <a:pt x="9889" y="54600"/>
                    <a:pt x="9889" y="71289"/>
                    <a:pt x="9889" y="82209"/>
                  </a:cubicBezTo>
                  <a:cubicBezTo>
                    <a:pt x="10714" y="82209"/>
                    <a:pt x="11538" y="82209"/>
                    <a:pt x="12362" y="82209"/>
                  </a:cubicBezTo>
                  <a:lnTo>
                    <a:pt x="28639" y="65933"/>
                  </a:lnTo>
                  <a:lnTo>
                    <a:pt x="28639" y="36881"/>
                  </a:lnTo>
                  <a:cubicBezTo>
                    <a:pt x="28639" y="36881"/>
                    <a:pt x="28845" y="35027"/>
                    <a:pt x="29257" y="34409"/>
                  </a:cubicBezTo>
                  <a:lnTo>
                    <a:pt x="41001" y="13805"/>
                  </a:lnTo>
                  <a:cubicBezTo>
                    <a:pt x="41001" y="13805"/>
                    <a:pt x="42031" y="12362"/>
                    <a:pt x="42856" y="1195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B9CB12BC-1464-D777-9944-8746F2AAECF8}"/>
                </a:ext>
              </a:extLst>
            </p:cNvPr>
            <p:cNvSpPr/>
            <p:nvPr/>
          </p:nvSpPr>
          <p:spPr>
            <a:xfrm>
              <a:off x="14926128" y="5884389"/>
              <a:ext cx="24316" cy="31575"/>
            </a:xfrm>
            <a:custGeom>
              <a:avLst/>
              <a:gdLst>
                <a:gd name="connsiteX0" fmla="*/ 19574 w 24316"/>
                <a:gd name="connsiteY0" fmla="*/ 3658 h 31575"/>
                <a:gd name="connsiteX1" fmla="*/ 15865 w 24316"/>
                <a:gd name="connsiteY1" fmla="*/ 980 h 31575"/>
                <a:gd name="connsiteX2" fmla="*/ 8241 w 24316"/>
                <a:gd name="connsiteY2" fmla="*/ 156 h 31575"/>
                <a:gd name="connsiteX3" fmla="*/ 0 w 24316"/>
                <a:gd name="connsiteY3" fmla="*/ 2010 h 31575"/>
                <a:gd name="connsiteX4" fmla="*/ 4121 w 24316"/>
                <a:gd name="connsiteY4" fmla="*/ 4689 h 31575"/>
                <a:gd name="connsiteX5" fmla="*/ 5563 w 24316"/>
                <a:gd name="connsiteY5" fmla="*/ 8397 h 31575"/>
                <a:gd name="connsiteX6" fmla="*/ 11538 w 24316"/>
                <a:gd name="connsiteY6" fmla="*/ 19111 h 31575"/>
                <a:gd name="connsiteX7" fmla="*/ 6593 w 24316"/>
                <a:gd name="connsiteY7" fmla="*/ 26117 h 31575"/>
                <a:gd name="connsiteX8" fmla="*/ 15865 w 24316"/>
                <a:gd name="connsiteY8" fmla="*/ 30856 h 31575"/>
                <a:gd name="connsiteX9" fmla="*/ 19986 w 24316"/>
                <a:gd name="connsiteY9" fmla="*/ 27971 h 31575"/>
                <a:gd name="connsiteX10" fmla="*/ 23488 w 24316"/>
                <a:gd name="connsiteY10" fmla="*/ 24674 h 31575"/>
                <a:gd name="connsiteX11" fmla="*/ 22458 w 24316"/>
                <a:gd name="connsiteY11" fmla="*/ 15403 h 31575"/>
                <a:gd name="connsiteX12" fmla="*/ 22870 w 24316"/>
                <a:gd name="connsiteY12" fmla="*/ 10458 h 31575"/>
                <a:gd name="connsiteX13" fmla="*/ 24107 w 24316"/>
                <a:gd name="connsiteY13" fmla="*/ 4689 h 31575"/>
                <a:gd name="connsiteX14" fmla="*/ 19368 w 24316"/>
                <a:gd name="connsiteY14" fmla="*/ 3452 h 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316" h="31575">
                  <a:moveTo>
                    <a:pt x="19574" y="3658"/>
                  </a:moveTo>
                  <a:cubicBezTo>
                    <a:pt x="18132" y="3040"/>
                    <a:pt x="17307" y="1804"/>
                    <a:pt x="15865" y="980"/>
                  </a:cubicBezTo>
                  <a:cubicBezTo>
                    <a:pt x="13805" y="-256"/>
                    <a:pt x="10508" y="-50"/>
                    <a:pt x="8241" y="156"/>
                  </a:cubicBezTo>
                  <a:cubicBezTo>
                    <a:pt x="5563" y="568"/>
                    <a:pt x="2472" y="2422"/>
                    <a:pt x="0" y="2010"/>
                  </a:cubicBezTo>
                  <a:cubicBezTo>
                    <a:pt x="1854" y="3246"/>
                    <a:pt x="3297" y="3658"/>
                    <a:pt x="4121" y="4689"/>
                  </a:cubicBezTo>
                  <a:cubicBezTo>
                    <a:pt x="5357" y="5719"/>
                    <a:pt x="5151" y="6955"/>
                    <a:pt x="5563" y="8397"/>
                  </a:cubicBezTo>
                  <a:cubicBezTo>
                    <a:pt x="6799" y="11900"/>
                    <a:pt x="12981" y="14990"/>
                    <a:pt x="11538" y="19111"/>
                  </a:cubicBezTo>
                  <a:cubicBezTo>
                    <a:pt x="10302" y="22202"/>
                    <a:pt x="4945" y="21996"/>
                    <a:pt x="6593" y="26117"/>
                  </a:cubicBezTo>
                  <a:cubicBezTo>
                    <a:pt x="8035" y="29619"/>
                    <a:pt x="12774" y="33122"/>
                    <a:pt x="15865" y="30856"/>
                  </a:cubicBezTo>
                  <a:cubicBezTo>
                    <a:pt x="17307" y="29825"/>
                    <a:pt x="18543" y="28795"/>
                    <a:pt x="19986" y="27971"/>
                  </a:cubicBezTo>
                  <a:cubicBezTo>
                    <a:pt x="21634" y="27147"/>
                    <a:pt x="23282" y="26735"/>
                    <a:pt x="23488" y="24674"/>
                  </a:cubicBezTo>
                  <a:cubicBezTo>
                    <a:pt x="23901" y="21996"/>
                    <a:pt x="22458" y="18287"/>
                    <a:pt x="22458" y="15403"/>
                  </a:cubicBezTo>
                  <a:cubicBezTo>
                    <a:pt x="22458" y="13754"/>
                    <a:pt x="22458" y="12106"/>
                    <a:pt x="22870" y="10458"/>
                  </a:cubicBezTo>
                  <a:cubicBezTo>
                    <a:pt x="23076" y="9221"/>
                    <a:pt x="24931" y="6131"/>
                    <a:pt x="24107" y="4689"/>
                  </a:cubicBezTo>
                  <a:cubicBezTo>
                    <a:pt x="23488" y="3658"/>
                    <a:pt x="20604" y="4070"/>
                    <a:pt x="19368" y="345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BAB20C45-BDDA-72BE-3E4E-45298155296C}"/>
                </a:ext>
              </a:extLst>
            </p:cNvPr>
            <p:cNvSpPr/>
            <p:nvPr/>
          </p:nvSpPr>
          <p:spPr>
            <a:xfrm>
              <a:off x="15596372" y="7238013"/>
              <a:ext cx="356446" cy="344290"/>
            </a:xfrm>
            <a:custGeom>
              <a:avLst/>
              <a:gdLst>
                <a:gd name="connsiteX0" fmla="*/ 345939 w 356446"/>
                <a:gd name="connsiteY0" fmla="*/ 324511 h 344290"/>
                <a:gd name="connsiteX1" fmla="*/ 335431 w 356446"/>
                <a:gd name="connsiteY1" fmla="*/ 294223 h 344290"/>
                <a:gd name="connsiteX2" fmla="*/ 319360 w 356446"/>
                <a:gd name="connsiteY2" fmla="*/ 277328 h 344290"/>
                <a:gd name="connsiteX3" fmla="*/ 235090 w 356446"/>
                <a:gd name="connsiteY3" fmla="*/ 189556 h 344290"/>
                <a:gd name="connsiteX4" fmla="*/ 202536 w 356446"/>
                <a:gd name="connsiteY4" fmla="*/ 164831 h 344290"/>
                <a:gd name="connsiteX5" fmla="*/ 166067 w 356446"/>
                <a:gd name="connsiteY5" fmla="*/ 147730 h 344290"/>
                <a:gd name="connsiteX6" fmla="*/ 115382 w 356446"/>
                <a:gd name="connsiteY6" fmla="*/ 52746 h 344290"/>
                <a:gd name="connsiteX7" fmla="*/ 104874 w 356446"/>
                <a:gd name="connsiteY7" fmla="*/ 618 h 344290"/>
                <a:gd name="connsiteX8" fmla="*/ 104462 w 356446"/>
                <a:gd name="connsiteY8" fmla="*/ 0 h 344290"/>
                <a:gd name="connsiteX9" fmla="*/ 97662 w 356446"/>
                <a:gd name="connsiteY9" fmla="*/ 10714 h 344290"/>
                <a:gd name="connsiteX10" fmla="*/ 94984 w 356446"/>
                <a:gd name="connsiteY10" fmla="*/ 12774 h 344290"/>
                <a:gd name="connsiteX11" fmla="*/ 44711 w 356446"/>
                <a:gd name="connsiteY11" fmla="*/ 29463 h 344290"/>
                <a:gd name="connsiteX12" fmla="*/ 19780 w 356446"/>
                <a:gd name="connsiteY12" fmla="*/ 64902 h 344290"/>
                <a:gd name="connsiteX13" fmla="*/ 9684 w 356446"/>
                <a:gd name="connsiteY13" fmla="*/ 102607 h 344290"/>
                <a:gd name="connsiteX14" fmla="*/ 4945 w 356446"/>
                <a:gd name="connsiteY14" fmla="*/ 124035 h 344290"/>
                <a:gd name="connsiteX15" fmla="*/ 2266 w 356446"/>
                <a:gd name="connsiteY15" fmla="*/ 172660 h 344290"/>
                <a:gd name="connsiteX16" fmla="*/ 0 w 356446"/>
                <a:gd name="connsiteY16" fmla="*/ 193058 h 344290"/>
                <a:gd name="connsiteX17" fmla="*/ 1442 w 356446"/>
                <a:gd name="connsiteY17" fmla="*/ 206451 h 344290"/>
                <a:gd name="connsiteX18" fmla="*/ 1442 w 356446"/>
                <a:gd name="connsiteY18" fmla="*/ 220461 h 344290"/>
                <a:gd name="connsiteX19" fmla="*/ 19574 w 356446"/>
                <a:gd name="connsiteY19" fmla="*/ 215310 h 344290"/>
                <a:gd name="connsiteX20" fmla="*/ 34202 w 356446"/>
                <a:gd name="connsiteY20" fmla="*/ 208717 h 344290"/>
                <a:gd name="connsiteX21" fmla="*/ 38942 w 356446"/>
                <a:gd name="connsiteY21" fmla="*/ 209129 h 344290"/>
                <a:gd name="connsiteX22" fmla="*/ 41208 w 356446"/>
                <a:gd name="connsiteY22" fmla="*/ 213250 h 344290"/>
                <a:gd name="connsiteX23" fmla="*/ 45123 w 356446"/>
                <a:gd name="connsiteY23" fmla="*/ 232618 h 344290"/>
                <a:gd name="connsiteX24" fmla="*/ 52746 w 356446"/>
                <a:gd name="connsiteY24" fmla="*/ 223964 h 344290"/>
                <a:gd name="connsiteX25" fmla="*/ 73350 w 356446"/>
                <a:gd name="connsiteY25" fmla="*/ 193264 h 344290"/>
                <a:gd name="connsiteX26" fmla="*/ 79119 w 356446"/>
                <a:gd name="connsiteY26" fmla="*/ 191204 h 344290"/>
                <a:gd name="connsiteX27" fmla="*/ 125889 w 356446"/>
                <a:gd name="connsiteY27" fmla="*/ 206657 h 344290"/>
                <a:gd name="connsiteX28" fmla="*/ 202536 w 356446"/>
                <a:gd name="connsiteY28" fmla="*/ 211602 h 344290"/>
                <a:gd name="connsiteX29" fmla="*/ 205421 w 356446"/>
                <a:gd name="connsiteY29" fmla="*/ 212838 h 344290"/>
                <a:gd name="connsiteX30" fmla="*/ 264142 w 356446"/>
                <a:gd name="connsiteY30" fmla="*/ 261669 h 344290"/>
                <a:gd name="connsiteX31" fmla="*/ 326365 w 356446"/>
                <a:gd name="connsiteY31" fmla="*/ 318948 h 344290"/>
                <a:gd name="connsiteX32" fmla="*/ 346557 w 356446"/>
                <a:gd name="connsiteY32" fmla="*/ 344290 h 344290"/>
                <a:gd name="connsiteX33" fmla="*/ 356447 w 356446"/>
                <a:gd name="connsiteY33" fmla="*/ 332546 h 344290"/>
                <a:gd name="connsiteX34" fmla="*/ 345939 w 356446"/>
                <a:gd name="connsiteY34" fmla="*/ 324099 h 34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6446" h="344290">
                  <a:moveTo>
                    <a:pt x="345939" y="324511"/>
                  </a:moveTo>
                  <a:cubicBezTo>
                    <a:pt x="340170" y="315445"/>
                    <a:pt x="340994" y="303907"/>
                    <a:pt x="335431" y="294223"/>
                  </a:cubicBezTo>
                  <a:cubicBezTo>
                    <a:pt x="330074" y="284952"/>
                    <a:pt x="328014" y="283715"/>
                    <a:pt x="319360" y="277328"/>
                  </a:cubicBezTo>
                  <a:cubicBezTo>
                    <a:pt x="284128" y="251573"/>
                    <a:pt x="277946" y="204390"/>
                    <a:pt x="235090" y="189556"/>
                  </a:cubicBezTo>
                  <a:cubicBezTo>
                    <a:pt x="217165" y="183374"/>
                    <a:pt x="212426" y="180078"/>
                    <a:pt x="202536" y="164831"/>
                  </a:cubicBezTo>
                  <a:cubicBezTo>
                    <a:pt x="188113" y="142372"/>
                    <a:pt x="187907" y="153087"/>
                    <a:pt x="166067" y="147730"/>
                  </a:cubicBezTo>
                  <a:cubicBezTo>
                    <a:pt x="136604" y="140312"/>
                    <a:pt x="121563" y="78089"/>
                    <a:pt x="115382" y="52746"/>
                  </a:cubicBezTo>
                  <a:cubicBezTo>
                    <a:pt x="111261" y="36263"/>
                    <a:pt x="111673" y="16483"/>
                    <a:pt x="104874" y="618"/>
                  </a:cubicBezTo>
                  <a:cubicBezTo>
                    <a:pt x="104874" y="412"/>
                    <a:pt x="104667" y="206"/>
                    <a:pt x="104462" y="0"/>
                  </a:cubicBezTo>
                  <a:lnTo>
                    <a:pt x="97662" y="10714"/>
                  </a:lnTo>
                  <a:cubicBezTo>
                    <a:pt x="97662" y="10714"/>
                    <a:pt x="96014" y="12568"/>
                    <a:pt x="94984" y="12774"/>
                  </a:cubicBezTo>
                  <a:lnTo>
                    <a:pt x="44711" y="29463"/>
                  </a:lnTo>
                  <a:lnTo>
                    <a:pt x="19780" y="64902"/>
                  </a:lnTo>
                  <a:lnTo>
                    <a:pt x="9684" y="102607"/>
                  </a:lnTo>
                  <a:cubicBezTo>
                    <a:pt x="6387" y="114825"/>
                    <a:pt x="4801" y="121975"/>
                    <a:pt x="4945" y="124035"/>
                  </a:cubicBezTo>
                  <a:cubicBezTo>
                    <a:pt x="5357" y="128362"/>
                    <a:pt x="5975" y="136603"/>
                    <a:pt x="2266" y="172660"/>
                  </a:cubicBezTo>
                  <a:cubicBezTo>
                    <a:pt x="1236" y="181314"/>
                    <a:pt x="618" y="188113"/>
                    <a:pt x="0" y="193058"/>
                  </a:cubicBezTo>
                  <a:cubicBezTo>
                    <a:pt x="1648" y="195325"/>
                    <a:pt x="1648" y="199651"/>
                    <a:pt x="1442" y="206451"/>
                  </a:cubicBezTo>
                  <a:cubicBezTo>
                    <a:pt x="1442" y="211396"/>
                    <a:pt x="1442" y="215928"/>
                    <a:pt x="1442" y="220461"/>
                  </a:cubicBezTo>
                  <a:lnTo>
                    <a:pt x="19574" y="215310"/>
                  </a:lnTo>
                  <a:lnTo>
                    <a:pt x="34202" y="208717"/>
                  </a:lnTo>
                  <a:cubicBezTo>
                    <a:pt x="35645" y="208099"/>
                    <a:pt x="37499" y="208099"/>
                    <a:pt x="38942" y="209129"/>
                  </a:cubicBezTo>
                  <a:cubicBezTo>
                    <a:pt x="40383" y="209953"/>
                    <a:pt x="41208" y="211602"/>
                    <a:pt x="41208" y="213250"/>
                  </a:cubicBezTo>
                  <a:cubicBezTo>
                    <a:pt x="41208" y="221903"/>
                    <a:pt x="43268" y="231175"/>
                    <a:pt x="45123" y="232618"/>
                  </a:cubicBezTo>
                  <a:cubicBezTo>
                    <a:pt x="45123" y="232618"/>
                    <a:pt x="47595" y="231587"/>
                    <a:pt x="52746" y="223964"/>
                  </a:cubicBezTo>
                  <a:lnTo>
                    <a:pt x="73350" y="193264"/>
                  </a:lnTo>
                  <a:cubicBezTo>
                    <a:pt x="74586" y="191410"/>
                    <a:pt x="77058" y="190586"/>
                    <a:pt x="79119" y="191204"/>
                  </a:cubicBezTo>
                  <a:lnTo>
                    <a:pt x="125889" y="206657"/>
                  </a:lnTo>
                  <a:lnTo>
                    <a:pt x="202536" y="211602"/>
                  </a:lnTo>
                  <a:cubicBezTo>
                    <a:pt x="203566" y="211602"/>
                    <a:pt x="204596" y="212014"/>
                    <a:pt x="205421" y="212838"/>
                  </a:cubicBezTo>
                  <a:lnTo>
                    <a:pt x="264142" y="261669"/>
                  </a:lnTo>
                  <a:lnTo>
                    <a:pt x="326365" y="318948"/>
                  </a:lnTo>
                  <a:lnTo>
                    <a:pt x="346557" y="344290"/>
                  </a:lnTo>
                  <a:lnTo>
                    <a:pt x="356447" y="332546"/>
                  </a:lnTo>
                  <a:cubicBezTo>
                    <a:pt x="352120" y="330074"/>
                    <a:pt x="348205" y="327601"/>
                    <a:pt x="345939" y="3240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E1EF0983-75DF-8E20-7B28-4762B189A0DF}"/>
                </a:ext>
              </a:extLst>
            </p:cNvPr>
            <p:cNvSpPr/>
            <p:nvPr/>
          </p:nvSpPr>
          <p:spPr>
            <a:xfrm>
              <a:off x="15038256" y="6026299"/>
              <a:ext cx="30912" cy="38117"/>
            </a:xfrm>
            <a:custGeom>
              <a:avLst/>
              <a:gdLst>
                <a:gd name="connsiteX0" fmla="*/ 29214 w 30912"/>
                <a:gd name="connsiteY0" fmla="*/ 8448 h 38117"/>
                <a:gd name="connsiteX1" fmla="*/ 30862 w 30912"/>
                <a:gd name="connsiteY1" fmla="*/ 0 h 38117"/>
                <a:gd name="connsiteX2" fmla="*/ 24887 w 30912"/>
                <a:gd name="connsiteY2" fmla="*/ 1030 h 38117"/>
                <a:gd name="connsiteX3" fmla="*/ 14998 w 30912"/>
                <a:gd name="connsiteY3" fmla="*/ 2266 h 38117"/>
                <a:gd name="connsiteX4" fmla="*/ 7374 w 30912"/>
                <a:gd name="connsiteY4" fmla="*/ 8860 h 38117"/>
                <a:gd name="connsiteX5" fmla="*/ 3871 w 30912"/>
                <a:gd name="connsiteY5" fmla="*/ 14423 h 38117"/>
                <a:gd name="connsiteX6" fmla="*/ 163 w 30912"/>
                <a:gd name="connsiteY6" fmla="*/ 18338 h 38117"/>
                <a:gd name="connsiteX7" fmla="*/ 2429 w 30912"/>
                <a:gd name="connsiteY7" fmla="*/ 26167 h 38117"/>
                <a:gd name="connsiteX8" fmla="*/ 4696 w 30912"/>
                <a:gd name="connsiteY8" fmla="*/ 36263 h 38117"/>
                <a:gd name="connsiteX9" fmla="*/ 10052 w 30912"/>
                <a:gd name="connsiteY9" fmla="*/ 38117 h 38117"/>
                <a:gd name="connsiteX10" fmla="*/ 13555 w 30912"/>
                <a:gd name="connsiteY10" fmla="*/ 34615 h 38117"/>
                <a:gd name="connsiteX11" fmla="*/ 18912 w 30912"/>
                <a:gd name="connsiteY11" fmla="*/ 29258 h 38117"/>
                <a:gd name="connsiteX12" fmla="*/ 26123 w 30912"/>
                <a:gd name="connsiteY12" fmla="*/ 26167 h 38117"/>
                <a:gd name="connsiteX13" fmla="*/ 25299 w 30912"/>
                <a:gd name="connsiteY13" fmla="*/ 20810 h 38117"/>
                <a:gd name="connsiteX14" fmla="*/ 25918 w 30912"/>
                <a:gd name="connsiteY14" fmla="*/ 15659 h 38117"/>
                <a:gd name="connsiteX15" fmla="*/ 29214 w 30912"/>
                <a:gd name="connsiteY15" fmla="*/ 8654 h 3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12" h="38117">
                  <a:moveTo>
                    <a:pt x="29214" y="8448"/>
                  </a:moveTo>
                  <a:cubicBezTo>
                    <a:pt x="30656" y="5563"/>
                    <a:pt x="31069" y="3297"/>
                    <a:pt x="30862" y="0"/>
                  </a:cubicBezTo>
                  <a:cubicBezTo>
                    <a:pt x="29008" y="0"/>
                    <a:pt x="26741" y="824"/>
                    <a:pt x="24887" y="1030"/>
                  </a:cubicBezTo>
                  <a:cubicBezTo>
                    <a:pt x="21590" y="1442"/>
                    <a:pt x="18294" y="1648"/>
                    <a:pt x="14998" y="2266"/>
                  </a:cubicBezTo>
                  <a:cubicBezTo>
                    <a:pt x="10877" y="3091"/>
                    <a:pt x="8816" y="4945"/>
                    <a:pt x="7374" y="8860"/>
                  </a:cubicBezTo>
                  <a:cubicBezTo>
                    <a:pt x="6344" y="11538"/>
                    <a:pt x="6137" y="13187"/>
                    <a:pt x="3871" y="14423"/>
                  </a:cubicBezTo>
                  <a:cubicBezTo>
                    <a:pt x="1811" y="15659"/>
                    <a:pt x="-662" y="15453"/>
                    <a:pt x="163" y="18338"/>
                  </a:cubicBezTo>
                  <a:cubicBezTo>
                    <a:pt x="986" y="21016"/>
                    <a:pt x="1605" y="23695"/>
                    <a:pt x="2429" y="26167"/>
                  </a:cubicBezTo>
                  <a:cubicBezTo>
                    <a:pt x="2017" y="29258"/>
                    <a:pt x="2429" y="34202"/>
                    <a:pt x="4696" y="36263"/>
                  </a:cubicBezTo>
                  <a:cubicBezTo>
                    <a:pt x="5519" y="37087"/>
                    <a:pt x="8816" y="38117"/>
                    <a:pt x="10052" y="38117"/>
                  </a:cubicBezTo>
                  <a:cubicBezTo>
                    <a:pt x="12113" y="38117"/>
                    <a:pt x="12525" y="36057"/>
                    <a:pt x="13555" y="34615"/>
                  </a:cubicBezTo>
                  <a:cubicBezTo>
                    <a:pt x="15203" y="31936"/>
                    <a:pt x="16027" y="30288"/>
                    <a:pt x="18912" y="29258"/>
                  </a:cubicBezTo>
                  <a:cubicBezTo>
                    <a:pt x="21385" y="28433"/>
                    <a:pt x="25918" y="29258"/>
                    <a:pt x="26123" y="26167"/>
                  </a:cubicBezTo>
                  <a:cubicBezTo>
                    <a:pt x="26123" y="24519"/>
                    <a:pt x="25299" y="22458"/>
                    <a:pt x="25299" y="20810"/>
                  </a:cubicBezTo>
                  <a:cubicBezTo>
                    <a:pt x="25299" y="19162"/>
                    <a:pt x="25299" y="17307"/>
                    <a:pt x="25918" y="15659"/>
                  </a:cubicBezTo>
                  <a:cubicBezTo>
                    <a:pt x="26536" y="12981"/>
                    <a:pt x="27977" y="11126"/>
                    <a:pt x="29214" y="865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807408F5-F129-8F87-ADE7-EB8C6E6CFC99}"/>
                </a:ext>
              </a:extLst>
            </p:cNvPr>
            <p:cNvSpPr/>
            <p:nvPr/>
          </p:nvSpPr>
          <p:spPr>
            <a:xfrm>
              <a:off x="14952913" y="9406569"/>
              <a:ext cx="426500" cy="425470"/>
            </a:xfrm>
            <a:custGeom>
              <a:avLst/>
              <a:gdLst>
                <a:gd name="connsiteX0" fmla="*/ 426088 w 426500"/>
                <a:gd name="connsiteY0" fmla="*/ 58927 h 425470"/>
                <a:gd name="connsiteX1" fmla="*/ 405690 w 426500"/>
                <a:gd name="connsiteY1" fmla="*/ 51098 h 425470"/>
                <a:gd name="connsiteX2" fmla="*/ 372518 w 426500"/>
                <a:gd name="connsiteY2" fmla="*/ 43268 h 425470"/>
                <a:gd name="connsiteX3" fmla="*/ 370870 w 426500"/>
                <a:gd name="connsiteY3" fmla="*/ 42444 h 425470"/>
                <a:gd name="connsiteX4" fmla="*/ 355623 w 426500"/>
                <a:gd name="connsiteY4" fmla="*/ 31730 h 425470"/>
                <a:gd name="connsiteX5" fmla="*/ 342231 w 426500"/>
                <a:gd name="connsiteY5" fmla="*/ 29052 h 425470"/>
                <a:gd name="connsiteX6" fmla="*/ 339552 w 426500"/>
                <a:gd name="connsiteY6" fmla="*/ 27609 h 425470"/>
                <a:gd name="connsiteX7" fmla="*/ 334607 w 426500"/>
                <a:gd name="connsiteY7" fmla="*/ 22253 h 425470"/>
                <a:gd name="connsiteX8" fmla="*/ 287630 w 426500"/>
                <a:gd name="connsiteY8" fmla="*/ 18544 h 425470"/>
                <a:gd name="connsiteX9" fmla="*/ 283098 w 426500"/>
                <a:gd name="connsiteY9" fmla="*/ 14423 h 425470"/>
                <a:gd name="connsiteX10" fmla="*/ 280625 w 426500"/>
                <a:gd name="connsiteY10" fmla="*/ 0 h 425470"/>
                <a:gd name="connsiteX11" fmla="*/ 245187 w 426500"/>
                <a:gd name="connsiteY11" fmla="*/ 2679 h 425470"/>
                <a:gd name="connsiteX12" fmla="*/ 218195 w 426500"/>
                <a:gd name="connsiteY12" fmla="*/ 10714 h 425470"/>
                <a:gd name="connsiteX13" fmla="*/ 211602 w 426500"/>
                <a:gd name="connsiteY13" fmla="*/ 27403 h 425470"/>
                <a:gd name="connsiteX14" fmla="*/ 195943 w 426500"/>
                <a:gd name="connsiteY14" fmla="*/ 52952 h 425470"/>
                <a:gd name="connsiteX15" fmla="*/ 193882 w 426500"/>
                <a:gd name="connsiteY15" fmla="*/ 54806 h 425470"/>
                <a:gd name="connsiteX16" fmla="*/ 155765 w 426500"/>
                <a:gd name="connsiteY16" fmla="*/ 74380 h 425470"/>
                <a:gd name="connsiteX17" fmla="*/ 143815 w 426500"/>
                <a:gd name="connsiteY17" fmla="*/ 92512 h 425470"/>
                <a:gd name="connsiteX18" fmla="*/ 107552 w 426500"/>
                <a:gd name="connsiteY18" fmla="*/ 135368 h 425470"/>
                <a:gd name="connsiteX19" fmla="*/ 93130 w 426500"/>
                <a:gd name="connsiteY19" fmla="*/ 149791 h 425470"/>
                <a:gd name="connsiteX20" fmla="*/ 89627 w 426500"/>
                <a:gd name="connsiteY20" fmla="*/ 151232 h 425470"/>
                <a:gd name="connsiteX21" fmla="*/ 88391 w 426500"/>
                <a:gd name="connsiteY21" fmla="*/ 151232 h 425470"/>
                <a:gd name="connsiteX22" fmla="*/ 71290 w 426500"/>
                <a:gd name="connsiteY22" fmla="*/ 146906 h 425470"/>
                <a:gd name="connsiteX23" fmla="*/ 50480 w 426500"/>
                <a:gd name="connsiteY23" fmla="*/ 146906 h 425470"/>
                <a:gd name="connsiteX24" fmla="*/ 49450 w 426500"/>
                <a:gd name="connsiteY24" fmla="*/ 146906 h 425470"/>
                <a:gd name="connsiteX25" fmla="*/ 4945 w 426500"/>
                <a:gd name="connsiteY25" fmla="*/ 137016 h 425470"/>
                <a:gd name="connsiteX26" fmla="*/ 3915 w 426500"/>
                <a:gd name="connsiteY26" fmla="*/ 136604 h 425470"/>
                <a:gd name="connsiteX27" fmla="*/ 0 w 426500"/>
                <a:gd name="connsiteY27" fmla="*/ 142579 h 425470"/>
                <a:gd name="connsiteX28" fmla="*/ 6387 w 426500"/>
                <a:gd name="connsiteY28" fmla="*/ 156590 h 425470"/>
                <a:gd name="connsiteX29" fmla="*/ 26579 w 426500"/>
                <a:gd name="connsiteY29" fmla="*/ 188938 h 425470"/>
                <a:gd name="connsiteX30" fmla="*/ 37499 w 426500"/>
                <a:gd name="connsiteY30" fmla="*/ 209748 h 425470"/>
                <a:gd name="connsiteX31" fmla="*/ 51304 w 426500"/>
                <a:gd name="connsiteY31" fmla="*/ 237975 h 425470"/>
                <a:gd name="connsiteX32" fmla="*/ 71290 w 426500"/>
                <a:gd name="connsiteY32" fmla="*/ 257137 h 425470"/>
                <a:gd name="connsiteX33" fmla="*/ 91481 w 426500"/>
                <a:gd name="connsiteY33" fmla="*/ 269086 h 425470"/>
                <a:gd name="connsiteX34" fmla="*/ 103226 w 426500"/>
                <a:gd name="connsiteY34" fmla="*/ 278770 h 425470"/>
                <a:gd name="connsiteX35" fmla="*/ 111467 w 426500"/>
                <a:gd name="connsiteY35" fmla="*/ 288249 h 425470"/>
                <a:gd name="connsiteX36" fmla="*/ 112703 w 426500"/>
                <a:gd name="connsiteY36" fmla="*/ 291545 h 425470"/>
                <a:gd name="connsiteX37" fmla="*/ 112703 w 426500"/>
                <a:gd name="connsiteY37" fmla="*/ 296902 h 425470"/>
                <a:gd name="connsiteX38" fmla="*/ 129392 w 426500"/>
                <a:gd name="connsiteY38" fmla="*/ 303701 h 425470"/>
                <a:gd name="connsiteX39" fmla="*/ 130217 w 426500"/>
                <a:gd name="connsiteY39" fmla="*/ 304320 h 425470"/>
                <a:gd name="connsiteX40" fmla="*/ 141961 w 426500"/>
                <a:gd name="connsiteY40" fmla="*/ 312355 h 425470"/>
                <a:gd name="connsiteX41" fmla="*/ 143815 w 426500"/>
                <a:gd name="connsiteY41" fmla="*/ 318124 h 425470"/>
                <a:gd name="connsiteX42" fmla="*/ 135779 w 426500"/>
                <a:gd name="connsiteY42" fmla="*/ 342231 h 425470"/>
                <a:gd name="connsiteX43" fmla="*/ 145876 w 426500"/>
                <a:gd name="connsiteY43" fmla="*/ 356653 h 425470"/>
                <a:gd name="connsiteX44" fmla="*/ 160916 w 426500"/>
                <a:gd name="connsiteY44" fmla="*/ 370252 h 425470"/>
                <a:gd name="connsiteX45" fmla="*/ 188732 w 426500"/>
                <a:gd name="connsiteY45" fmla="*/ 384675 h 425470"/>
                <a:gd name="connsiteX46" fmla="*/ 206863 w 426500"/>
                <a:gd name="connsiteY46" fmla="*/ 384675 h 425470"/>
                <a:gd name="connsiteX47" fmla="*/ 210984 w 426500"/>
                <a:gd name="connsiteY47" fmla="*/ 386735 h 425470"/>
                <a:gd name="connsiteX48" fmla="*/ 211808 w 426500"/>
                <a:gd name="connsiteY48" fmla="*/ 391268 h 425470"/>
                <a:gd name="connsiteX49" fmla="*/ 207687 w 426500"/>
                <a:gd name="connsiteY49" fmla="*/ 404454 h 425470"/>
                <a:gd name="connsiteX50" fmla="*/ 217165 w 426500"/>
                <a:gd name="connsiteY50" fmla="*/ 409399 h 425470"/>
                <a:gd name="connsiteX51" fmla="*/ 228291 w 426500"/>
                <a:gd name="connsiteY51" fmla="*/ 409399 h 425470"/>
                <a:gd name="connsiteX52" fmla="*/ 254252 w 426500"/>
                <a:gd name="connsiteY52" fmla="*/ 412902 h 425470"/>
                <a:gd name="connsiteX53" fmla="*/ 276298 w 426500"/>
                <a:gd name="connsiteY53" fmla="*/ 420525 h 425470"/>
                <a:gd name="connsiteX54" fmla="*/ 302877 w 426500"/>
                <a:gd name="connsiteY54" fmla="*/ 420525 h 425470"/>
                <a:gd name="connsiteX55" fmla="*/ 328632 w 426500"/>
                <a:gd name="connsiteY55" fmla="*/ 425470 h 425470"/>
                <a:gd name="connsiteX56" fmla="*/ 386529 w 426500"/>
                <a:gd name="connsiteY56" fmla="*/ 358508 h 425470"/>
                <a:gd name="connsiteX57" fmla="*/ 384468 w 426500"/>
                <a:gd name="connsiteY57" fmla="*/ 351914 h 425470"/>
                <a:gd name="connsiteX58" fmla="*/ 384674 w 426500"/>
                <a:gd name="connsiteY58" fmla="*/ 348206 h 425470"/>
                <a:gd name="connsiteX59" fmla="*/ 391680 w 426500"/>
                <a:gd name="connsiteY59" fmla="*/ 333577 h 425470"/>
                <a:gd name="connsiteX60" fmla="*/ 400539 w 426500"/>
                <a:gd name="connsiteY60" fmla="*/ 310089 h 425470"/>
                <a:gd name="connsiteX61" fmla="*/ 412695 w 426500"/>
                <a:gd name="connsiteY61" fmla="*/ 286806 h 425470"/>
                <a:gd name="connsiteX62" fmla="*/ 413108 w 426500"/>
                <a:gd name="connsiteY62" fmla="*/ 285570 h 425470"/>
                <a:gd name="connsiteX63" fmla="*/ 421349 w 426500"/>
                <a:gd name="connsiteY63" fmla="*/ 269911 h 425470"/>
                <a:gd name="connsiteX64" fmla="*/ 413726 w 426500"/>
                <a:gd name="connsiteY64" fmla="*/ 249307 h 425470"/>
                <a:gd name="connsiteX65" fmla="*/ 410223 w 426500"/>
                <a:gd name="connsiteY65" fmla="*/ 233442 h 425470"/>
                <a:gd name="connsiteX66" fmla="*/ 410841 w 426500"/>
                <a:gd name="connsiteY66" fmla="*/ 229527 h 425470"/>
                <a:gd name="connsiteX67" fmla="*/ 415992 w 426500"/>
                <a:gd name="connsiteY67" fmla="*/ 215723 h 425470"/>
                <a:gd name="connsiteX68" fmla="*/ 410429 w 426500"/>
                <a:gd name="connsiteY68" fmla="*/ 200682 h 425470"/>
                <a:gd name="connsiteX69" fmla="*/ 411254 w 426500"/>
                <a:gd name="connsiteY69" fmla="*/ 198622 h 425470"/>
                <a:gd name="connsiteX70" fmla="*/ 415992 w 426500"/>
                <a:gd name="connsiteY70" fmla="*/ 191616 h 425470"/>
                <a:gd name="connsiteX71" fmla="*/ 426500 w 426500"/>
                <a:gd name="connsiteY71" fmla="*/ 158444 h 425470"/>
                <a:gd name="connsiteX72" fmla="*/ 426500 w 426500"/>
                <a:gd name="connsiteY72" fmla="*/ 93335 h 425470"/>
                <a:gd name="connsiteX73" fmla="*/ 424440 w 426500"/>
                <a:gd name="connsiteY73" fmla="*/ 73144 h 425470"/>
                <a:gd name="connsiteX74" fmla="*/ 424440 w 426500"/>
                <a:gd name="connsiteY74" fmla="*/ 72114 h 425470"/>
                <a:gd name="connsiteX75" fmla="*/ 426088 w 426500"/>
                <a:gd name="connsiteY75" fmla="*/ 59133 h 4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26500" h="425470">
                  <a:moveTo>
                    <a:pt x="426088" y="58927"/>
                  </a:moveTo>
                  <a:lnTo>
                    <a:pt x="405690" y="51098"/>
                  </a:lnTo>
                  <a:lnTo>
                    <a:pt x="372518" y="43268"/>
                  </a:lnTo>
                  <a:cubicBezTo>
                    <a:pt x="372518" y="43268"/>
                    <a:pt x="371282" y="42856"/>
                    <a:pt x="370870" y="42444"/>
                  </a:cubicBezTo>
                  <a:lnTo>
                    <a:pt x="355623" y="31730"/>
                  </a:lnTo>
                  <a:lnTo>
                    <a:pt x="342231" y="29052"/>
                  </a:lnTo>
                  <a:cubicBezTo>
                    <a:pt x="342231" y="29052"/>
                    <a:pt x="340376" y="28227"/>
                    <a:pt x="339552" y="27609"/>
                  </a:cubicBezTo>
                  <a:lnTo>
                    <a:pt x="334607" y="22253"/>
                  </a:lnTo>
                  <a:lnTo>
                    <a:pt x="287630" y="18544"/>
                  </a:lnTo>
                  <a:cubicBezTo>
                    <a:pt x="285364" y="18544"/>
                    <a:pt x="283509" y="16689"/>
                    <a:pt x="283098" y="14423"/>
                  </a:cubicBezTo>
                  <a:lnTo>
                    <a:pt x="280625" y="0"/>
                  </a:lnTo>
                  <a:lnTo>
                    <a:pt x="245187" y="2679"/>
                  </a:lnTo>
                  <a:lnTo>
                    <a:pt x="218195" y="10714"/>
                  </a:lnTo>
                  <a:lnTo>
                    <a:pt x="211602" y="27403"/>
                  </a:lnTo>
                  <a:lnTo>
                    <a:pt x="195943" y="52952"/>
                  </a:lnTo>
                  <a:cubicBezTo>
                    <a:pt x="195943" y="52952"/>
                    <a:pt x="194707" y="54395"/>
                    <a:pt x="193882" y="54806"/>
                  </a:cubicBezTo>
                  <a:lnTo>
                    <a:pt x="155765" y="74380"/>
                  </a:lnTo>
                  <a:lnTo>
                    <a:pt x="143815" y="92512"/>
                  </a:lnTo>
                  <a:lnTo>
                    <a:pt x="107552" y="135368"/>
                  </a:lnTo>
                  <a:lnTo>
                    <a:pt x="93130" y="149791"/>
                  </a:lnTo>
                  <a:cubicBezTo>
                    <a:pt x="93130" y="149791"/>
                    <a:pt x="90863" y="151232"/>
                    <a:pt x="89627" y="151232"/>
                  </a:cubicBezTo>
                  <a:cubicBezTo>
                    <a:pt x="89215" y="151232"/>
                    <a:pt x="88803" y="151232"/>
                    <a:pt x="88391" y="151232"/>
                  </a:cubicBezTo>
                  <a:lnTo>
                    <a:pt x="71290" y="146906"/>
                  </a:lnTo>
                  <a:lnTo>
                    <a:pt x="50480" y="146906"/>
                  </a:lnTo>
                  <a:cubicBezTo>
                    <a:pt x="50480" y="146906"/>
                    <a:pt x="49862" y="146906"/>
                    <a:pt x="49450" y="146906"/>
                  </a:cubicBezTo>
                  <a:lnTo>
                    <a:pt x="4945" y="137016"/>
                  </a:lnTo>
                  <a:lnTo>
                    <a:pt x="3915" y="136604"/>
                  </a:lnTo>
                  <a:lnTo>
                    <a:pt x="0" y="142579"/>
                  </a:lnTo>
                  <a:lnTo>
                    <a:pt x="6387" y="156590"/>
                  </a:lnTo>
                  <a:lnTo>
                    <a:pt x="26579" y="188938"/>
                  </a:lnTo>
                  <a:lnTo>
                    <a:pt x="37499" y="209748"/>
                  </a:lnTo>
                  <a:lnTo>
                    <a:pt x="51304" y="237975"/>
                  </a:lnTo>
                  <a:lnTo>
                    <a:pt x="71290" y="257137"/>
                  </a:lnTo>
                  <a:lnTo>
                    <a:pt x="91481" y="269086"/>
                  </a:lnTo>
                  <a:lnTo>
                    <a:pt x="103226" y="278770"/>
                  </a:lnTo>
                  <a:lnTo>
                    <a:pt x="111467" y="288249"/>
                  </a:lnTo>
                  <a:cubicBezTo>
                    <a:pt x="111467" y="288249"/>
                    <a:pt x="112703" y="290308"/>
                    <a:pt x="112703" y="291545"/>
                  </a:cubicBezTo>
                  <a:lnTo>
                    <a:pt x="112703" y="296902"/>
                  </a:lnTo>
                  <a:lnTo>
                    <a:pt x="129392" y="303701"/>
                  </a:lnTo>
                  <a:cubicBezTo>
                    <a:pt x="129392" y="303701"/>
                    <a:pt x="130010" y="304113"/>
                    <a:pt x="130217" y="304320"/>
                  </a:cubicBezTo>
                  <a:lnTo>
                    <a:pt x="141961" y="312355"/>
                  </a:lnTo>
                  <a:cubicBezTo>
                    <a:pt x="143815" y="313591"/>
                    <a:pt x="144640" y="316063"/>
                    <a:pt x="143815" y="318124"/>
                  </a:cubicBezTo>
                  <a:lnTo>
                    <a:pt x="135779" y="342231"/>
                  </a:lnTo>
                  <a:lnTo>
                    <a:pt x="145876" y="356653"/>
                  </a:lnTo>
                  <a:lnTo>
                    <a:pt x="160916" y="370252"/>
                  </a:lnTo>
                  <a:lnTo>
                    <a:pt x="188732" y="384675"/>
                  </a:lnTo>
                  <a:lnTo>
                    <a:pt x="206863" y="384675"/>
                  </a:lnTo>
                  <a:cubicBezTo>
                    <a:pt x="208512" y="384675"/>
                    <a:pt x="209953" y="385499"/>
                    <a:pt x="210984" y="386735"/>
                  </a:cubicBezTo>
                  <a:cubicBezTo>
                    <a:pt x="212014" y="387971"/>
                    <a:pt x="212220" y="389619"/>
                    <a:pt x="211808" y="391268"/>
                  </a:cubicBezTo>
                  <a:lnTo>
                    <a:pt x="207687" y="404454"/>
                  </a:lnTo>
                  <a:lnTo>
                    <a:pt x="217165" y="409399"/>
                  </a:lnTo>
                  <a:lnTo>
                    <a:pt x="228291" y="409399"/>
                  </a:lnTo>
                  <a:lnTo>
                    <a:pt x="254252" y="412902"/>
                  </a:lnTo>
                  <a:lnTo>
                    <a:pt x="276298" y="420525"/>
                  </a:lnTo>
                  <a:lnTo>
                    <a:pt x="302877" y="420525"/>
                  </a:lnTo>
                  <a:cubicBezTo>
                    <a:pt x="302877" y="420525"/>
                    <a:pt x="328632" y="425470"/>
                    <a:pt x="328632" y="425470"/>
                  </a:cubicBezTo>
                  <a:lnTo>
                    <a:pt x="386529" y="358508"/>
                  </a:lnTo>
                  <a:lnTo>
                    <a:pt x="384468" y="351914"/>
                  </a:lnTo>
                  <a:cubicBezTo>
                    <a:pt x="384056" y="350678"/>
                    <a:pt x="384263" y="349442"/>
                    <a:pt x="384674" y="348206"/>
                  </a:cubicBezTo>
                  <a:lnTo>
                    <a:pt x="391680" y="333577"/>
                  </a:lnTo>
                  <a:cubicBezTo>
                    <a:pt x="391268" y="329250"/>
                    <a:pt x="391062" y="318742"/>
                    <a:pt x="400539" y="310089"/>
                  </a:cubicBezTo>
                  <a:cubicBezTo>
                    <a:pt x="408987" y="302053"/>
                    <a:pt x="412695" y="287012"/>
                    <a:pt x="412695" y="286806"/>
                  </a:cubicBezTo>
                  <a:cubicBezTo>
                    <a:pt x="412695" y="286394"/>
                    <a:pt x="412902" y="285982"/>
                    <a:pt x="413108" y="285570"/>
                  </a:cubicBezTo>
                  <a:lnTo>
                    <a:pt x="421349" y="269911"/>
                  </a:lnTo>
                  <a:lnTo>
                    <a:pt x="413726" y="249307"/>
                  </a:lnTo>
                  <a:lnTo>
                    <a:pt x="410223" y="233442"/>
                  </a:lnTo>
                  <a:cubicBezTo>
                    <a:pt x="409811" y="232000"/>
                    <a:pt x="410223" y="230764"/>
                    <a:pt x="410841" y="229527"/>
                  </a:cubicBezTo>
                  <a:cubicBezTo>
                    <a:pt x="414756" y="223758"/>
                    <a:pt x="416816" y="217165"/>
                    <a:pt x="415992" y="215723"/>
                  </a:cubicBezTo>
                  <a:cubicBezTo>
                    <a:pt x="409399" y="208924"/>
                    <a:pt x="410429" y="201506"/>
                    <a:pt x="410429" y="200682"/>
                  </a:cubicBezTo>
                  <a:cubicBezTo>
                    <a:pt x="410429" y="199858"/>
                    <a:pt x="410841" y="199240"/>
                    <a:pt x="411254" y="198622"/>
                  </a:cubicBezTo>
                  <a:lnTo>
                    <a:pt x="415992" y="191616"/>
                  </a:lnTo>
                  <a:lnTo>
                    <a:pt x="426500" y="158444"/>
                  </a:lnTo>
                  <a:lnTo>
                    <a:pt x="426500" y="93335"/>
                  </a:lnTo>
                  <a:lnTo>
                    <a:pt x="424440" y="73144"/>
                  </a:lnTo>
                  <a:cubicBezTo>
                    <a:pt x="424440" y="73144"/>
                    <a:pt x="424440" y="72320"/>
                    <a:pt x="424440" y="72114"/>
                  </a:cubicBezTo>
                  <a:lnTo>
                    <a:pt x="426088" y="5913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42F0A31-68AF-3757-15D0-5E62AE791557}"/>
                </a:ext>
              </a:extLst>
            </p:cNvPr>
            <p:cNvSpPr/>
            <p:nvPr/>
          </p:nvSpPr>
          <p:spPr>
            <a:xfrm>
              <a:off x="15384358" y="9002322"/>
              <a:ext cx="165243" cy="481306"/>
            </a:xfrm>
            <a:custGeom>
              <a:avLst/>
              <a:gdLst>
                <a:gd name="connsiteX0" fmla="*/ 105698 w 165243"/>
                <a:gd name="connsiteY0" fmla="*/ 157208 h 481306"/>
                <a:gd name="connsiteX1" fmla="*/ 120121 w 165243"/>
                <a:gd name="connsiteY1" fmla="*/ 133101 h 481306"/>
                <a:gd name="connsiteX2" fmla="*/ 103432 w 165243"/>
                <a:gd name="connsiteY2" fmla="*/ 111467 h 481306"/>
                <a:gd name="connsiteX3" fmla="*/ 102401 w 165243"/>
                <a:gd name="connsiteY3" fmla="*/ 109201 h 481306"/>
                <a:gd name="connsiteX4" fmla="*/ 99723 w 165243"/>
                <a:gd name="connsiteY4" fmla="*/ 92306 h 481306"/>
                <a:gd name="connsiteX5" fmla="*/ 99723 w 165243"/>
                <a:gd name="connsiteY5" fmla="*/ 48213 h 481306"/>
                <a:gd name="connsiteX6" fmla="*/ 92306 w 165243"/>
                <a:gd name="connsiteY6" fmla="*/ 28845 h 481306"/>
                <a:gd name="connsiteX7" fmla="*/ 80561 w 165243"/>
                <a:gd name="connsiteY7" fmla="*/ 14423 h 481306"/>
                <a:gd name="connsiteX8" fmla="*/ 71908 w 165243"/>
                <a:gd name="connsiteY8" fmla="*/ 7418 h 481306"/>
                <a:gd name="connsiteX9" fmla="*/ 69229 w 165243"/>
                <a:gd name="connsiteY9" fmla="*/ 12981 h 481306"/>
                <a:gd name="connsiteX10" fmla="*/ 63254 w 165243"/>
                <a:gd name="connsiteY10" fmla="*/ 15659 h 481306"/>
                <a:gd name="connsiteX11" fmla="*/ 45329 w 165243"/>
                <a:gd name="connsiteY11" fmla="*/ 10920 h 481306"/>
                <a:gd name="connsiteX12" fmla="*/ 24313 w 165243"/>
                <a:gd name="connsiteY12" fmla="*/ 4327 h 481306"/>
                <a:gd name="connsiteX13" fmla="*/ 15041 w 165243"/>
                <a:gd name="connsiteY13" fmla="*/ 0 h 481306"/>
                <a:gd name="connsiteX14" fmla="*/ 15041 w 165243"/>
                <a:gd name="connsiteY14" fmla="*/ 2885 h 481306"/>
                <a:gd name="connsiteX15" fmla="*/ 17720 w 165243"/>
                <a:gd name="connsiteY15" fmla="*/ 3915 h 481306"/>
                <a:gd name="connsiteX16" fmla="*/ 27197 w 165243"/>
                <a:gd name="connsiteY16" fmla="*/ 12156 h 481306"/>
                <a:gd name="connsiteX17" fmla="*/ 28433 w 165243"/>
                <a:gd name="connsiteY17" fmla="*/ 13805 h 481306"/>
                <a:gd name="connsiteX18" fmla="*/ 42444 w 165243"/>
                <a:gd name="connsiteY18" fmla="*/ 41620 h 481306"/>
                <a:gd name="connsiteX19" fmla="*/ 50273 w 165243"/>
                <a:gd name="connsiteY19" fmla="*/ 60164 h 481306"/>
                <a:gd name="connsiteX20" fmla="*/ 50686 w 165243"/>
                <a:gd name="connsiteY20" fmla="*/ 62224 h 481306"/>
                <a:gd name="connsiteX21" fmla="*/ 50686 w 165243"/>
                <a:gd name="connsiteY21" fmla="*/ 74998 h 481306"/>
                <a:gd name="connsiteX22" fmla="*/ 48831 w 165243"/>
                <a:gd name="connsiteY22" fmla="*/ 78913 h 481306"/>
                <a:gd name="connsiteX23" fmla="*/ 34202 w 165243"/>
                <a:gd name="connsiteY23" fmla="*/ 91069 h 481306"/>
                <a:gd name="connsiteX24" fmla="*/ 29052 w 165243"/>
                <a:gd name="connsiteY24" fmla="*/ 99105 h 481306"/>
                <a:gd name="connsiteX25" fmla="*/ 32760 w 165243"/>
                <a:gd name="connsiteY25" fmla="*/ 109819 h 481306"/>
                <a:gd name="connsiteX26" fmla="*/ 32760 w 165243"/>
                <a:gd name="connsiteY26" fmla="*/ 112703 h 481306"/>
                <a:gd name="connsiteX27" fmla="*/ 28640 w 165243"/>
                <a:gd name="connsiteY27" fmla="*/ 128774 h 481306"/>
                <a:gd name="connsiteX28" fmla="*/ 29876 w 165243"/>
                <a:gd name="connsiteY28" fmla="*/ 152881 h 481306"/>
                <a:gd name="connsiteX29" fmla="*/ 34615 w 165243"/>
                <a:gd name="connsiteY29" fmla="*/ 177400 h 481306"/>
                <a:gd name="connsiteX30" fmla="*/ 39560 w 165243"/>
                <a:gd name="connsiteY30" fmla="*/ 181520 h 481306"/>
                <a:gd name="connsiteX31" fmla="*/ 41414 w 165243"/>
                <a:gd name="connsiteY31" fmla="*/ 185641 h 481306"/>
                <a:gd name="connsiteX32" fmla="*/ 39353 w 165243"/>
                <a:gd name="connsiteY32" fmla="*/ 189556 h 481306"/>
                <a:gd name="connsiteX33" fmla="*/ 17720 w 165243"/>
                <a:gd name="connsiteY33" fmla="*/ 206039 h 481306"/>
                <a:gd name="connsiteX34" fmla="*/ 12362 w 165243"/>
                <a:gd name="connsiteY34" fmla="*/ 212426 h 481306"/>
                <a:gd name="connsiteX35" fmla="*/ 12981 w 165243"/>
                <a:gd name="connsiteY35" fmla="*/ 230145 h 481306"/>
                <a:gd name="connsiteX36" fmla="*/ 12569 w 165243"/>
                <a:gd name="connsiteY36" fmla="*/ 232206 h 481306"/>
                <a:gd name="connsiteX37" fmla="*/ 0 w 165243"/>
                <a:gd name="connsiteY37" fmla="*/ 267644 h 481306"/>
                <a:gd name="connsiteX38" fmla="*/ 4945 w 165243"/>
                <a:gd name="connsiteY38" fmla="*/ 279595 h 481306"/>
                <a:gd name="connsiteX39" fmla="*/ 18750 w 165243"/>
                <a:gd name="connsiteY39" fmla="*/ 288248 h 481306"/>
                <a:gd name="connsiteX40" fmla="*/ 38117 w 165243"/>
                <a:gd name="connsiteY40" fmla="*/ 302465 h 481306"/>
                <a:gd name="connsiteX41" fmla="*/ 38942 w 165243"/>
                <a:gd name="connsiteY41" fmla="*/ 303289 h 481306"/>
                <a:gd name="connsiteX42" fmla="*/ 48213 w 165243"/>
                <a:gd name="connsiteY42" fmla="*/ 314621 h 481306"/>
                <a:gd name="connsiteX43" fmla="*/ 56455 w 165243"/>
                <a:gd name="connsiteY43" fmla="*/ 314621 h 481306"/>
                <a:gd name="connsiteX44" fmla="*/ 57691 w 165243"/>
                <a:gd name="connsiteY44" fmla="*/ 314621 h 481306"/>
                <a:gd name="connsiteX45" fmla="*/ 77883 w 165243"/>
                <a:gd name="connsiteY45" fmla="*/ 319772 h 481306"/>
                <a:gd name="connsiteX46" fmla="*/ 79325 w 165243"/>
                <a:gd name="connsiteY46" fmla="*/ 320391 h 481306"/>
                <a:gd name="connsiteX47" fmla="*/ 92306 w 165243"/>
                <a:gd name="connsiteY47" fmla="*/ 328219 h 481306"/>
                <a:gd name="connsiteX48" fmla="*/ 100753 w 165243"/>
                <a:gd name="connsiteY48" fmla="*/ 333783 h 481306"/>
                <a:gd name="connsiteX49" fmla="*/ 97250 w 165243"/>
                <a:gd name="connsiteY49" fmla="*/ 366749 h 481306"/>
                <a:gd name="connsiteX50" fmla="*/ 82415 w 165243"/>
                <a:gd name="connsiteY50" fmla="*/ 385293 h 481306"/>
                <a:gd name="connsiteX51" fmla="*/ 83652 w 165243"/>
                <a:gd name="connsiteY51" fmla="*/ 395595 h 481306"/>
                <a:gd name="connsiteX52" fmla="*/ 82828 w 165243"/>
                <a:gd name="connsiteY52" fmla="*/ 415992 h 481306"/>
                <a:gd name="connsiteX53" fmla="*/ 87155 w 165243"/>
                <a:gd name="connsiteY53" fmla="*/ 425058 h 481306"/>
                <a:gd name="connsiteX54" fmla="*/ 98486 w 165243"/>
                <a:gd name="connsiteY54" fmla="*/ 449165 h 481306"/>
                <a:gd name="connsiteX55" fmla="*/ 120327 w 165243"/>
                <a:gd name="connsiteY55" fmla="*/ 479040 h 481306"/>
                <a:gd name="connsiteX56" fmla="*/ 127950 w 165243"/>
                <a:gd name="connsiteY56" fmla="*/ 481307 h 481306"/>
                <a:gd name="connsiteX57" fmla="*/ 128362 w 165243"/>
                <a:gd name="connsiteY57" fmla="*/ 436596 h 481306"/>
                <a:gd name="connsiteX58" fmla="*/ 146494 w 165243"/>
                <a:gd name="connsiteY58" fmla="*/ 420113 h 481306"/>
                <a:gd name="connsiteX59" fmla="*/ 161122 w 165243"/>
                <a:gd name="connsiteY59" fmla="*/ 402188 h 481306"/>
                <a:gd name="connsiteX60" fmla="*/ 165243 w 165243"/>
                <a:gd name="connsiteY60" fmla="*/ 353769 h 481306"/>
                <a:gd name="connsiteX61" fmla="*/ 165243 w 165243"/>
                <a:gd name="connsiteY61" fmla="*/ 331929 h 481306"/>
                <a:gd name="connsiteX62" fmla="*/ 110231 w 165243"/>
                <a:gd name="connsiteY62" fmla="*/ 259403 h 481306"/>
                <a:gd name="connsiteX63" fmla="*/ 109201 w 165243"/>
                <a:gd name="connsiteY63" fmla="*/ 256312 h 481306"/>
                <a:gd name="connsiteX64" fmla="*/ 110231 w 165243"/>
                <a:gd name="connsiteY64" fmla="*/ 200063 h 481306"/>
                <a:gd name="connsiteX65" fmla="*/ 103019 w 165243"/>
                <a:gd name="connsiteY65" fmla="*/ 180078 h 481306"/>
                <a:gd name="connsiteX66" fmla="*/ 102814 w 165243"/>
                <a:gd name="connsiteY66" fmla="*/ 177605 h 481306"/>
                <a:gd name="connsiteX67" fmla="*/ 105492 w 165243"/>
                <a:gd name="connsiteY67" fmla="*/ 159680 h 481306"/>
                <a:gd name="connsiteX68" fmla="*/ 106110 w 165243"/>
                <a:gd name="connsiteY68" fmla="*/ 157826 h 48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65243" h="481306">
                  <a:moveTo>
                    <a:pt x="105698" y="157208"/>
                  </a:moveTo>
                  <a:lnTo>
                    <a:pt x="120121" y="133101"/>
                  </a:lnTo>
                  <a:lnTo>
                    <a:pt x="103432" y="111467"/>
                  </a:lnTo>
                  <a:cubicBezTo>
                    <a:pt x="103432" y="111467"/>
                    <a:pt x="102607" y="110025"/>
                    <a:pt x="102401" y="109201"/>
                  </a:cubicBezTo>
                  <a:lnTo>
                    <a:pt x="99723" y="92306"/>
                  </a:lnTo>
                  <a:lnTo>
                    <a:pt x="99723" y="48213"/>
                  </a:lnTo>
                  <a:cubicBezTo>
                    <a:pt x="99723" y="48213"/>
                    <a:pt x="92306" y="28845"/>
                    <a:pt x="92306" y="28845"/>
                  </a:cubicBezTo>
                  <a:lnTo>
                    <a:pt x="80561" y="14423"/>
                  </a:lnTo>
                  <a:lnTo>
                    <a:pt x="71908" y="7418"/>
                  </a:lnTo>
                  <a:lnTo>
                    <a:pt x="69229" y="12981"/>
                  </a:lnTo>
                  <a:cubicBezTo>
                    <a:pt x="68199" y="15041"/>
                    <a:pt x="65726" y="16277"/>
                    <a:pt x="63254" y="15659"/>
                  </a:cubicBezTo>
                  <a:lnTo>
                    <a:pt x="45329" y="10920"/>
                  </a:lnTo>
                  <a:lnTo>
                    <a:pt x="24313" y="4327"/>
                  </a:lnTo>
                  <a:lnTo>
                    <a:pt x="15041" y="0"/>
                  </a:lnTo>
                  <a:lnTo>
                    <a:pt x="15041" y="2885"/>
                  </a:lnTo>
                  <a:cubicBezTo>
                    <a:pt x="15041" y="2885"/>
                    <a:pt x="16895" y="3297"/>
                    <a:pt x="17720" y="3915"/>
                  </a:cubicBezTo>
                  <a:lnTo>
                    <a:pt x="27197" y="12156"/>
                  </a:lnTo>
                  <a:cubicBezTo>
                    <a:pt x="27197" y="12156"/>
                    <a:pt x="28022" y="13187"/>
                    <a:pt x="28433" y="13805"/>
                  </a:cubicBezTo>
                  <a:lnTo>
                    <a:pt x="42444" y="41620"/>
                  </a:lnTo>
                  <a:lnTo>
                    <a:pt x="50273" y="60164"/>
                  </a:lnTo>
                  <a:cubicBezTo>
                    <a:pt x="50273" y="60164"/>
                    <a:pt x="50686" y="61400"/>
                    <a:pt x="50686" y="62224"/>
                  </a:cubicBezTo>
                  <a:lnTo>
                    <a:pt x="50686" y="74998"/>
                  </a:lnTo>
                  <a:cubicBezTo>
                    <a:pt x="50686" y="76440"/>
                    <a:pt x="50068" y="77883"/>
                    <a:pt x="48831" y="78913"/>
                  </a:cubicBezTo>
                  <a:lnTo>
                    <a:pt x="34202" y="91069"/>
                  </a:lnTo>
                  <a:lnTo>
                    <a:pt x="29052" y="99105"/>
                  </a:lnTo>
                  <a:lnTo>
                    <a:pt x="32760" y="109819"/>
                  </a:lnTo>
                  <a:cubicBezTo>
                    <a:pt x="32760" y="109819"/>
                    <a:pt x="33173" y="111673"/>
                    <a:pt x="32760" y="112703"/>
                  </a:cubicBezTo>
                  <a:lnTo>
                    <a:pt x="28640" y="128774"/>
                  </a:lnTo>
                  <a:lnTo>
                    <a:pt x="29876" y="152881"/>
                  </a:lnTo>
                  <a:lnTo>
                    <a:pt x="34615" y="177400"/>
                  </a:lnTo>
                  <a:lnTo>
                    <a:pt x="39560" y="181520"/>
                  </a:lnTo>
                  <a:cubicBezTo>
                    <a:pt x="40796" y="182551"/>
                    <a:pt x="41414" y="183992"/>
                    <a:pt x="41414" y="185641"/>
                  </a:cubicBezTo>
                  <a:cubicBezTo>
                    <a:pt x="41414" y="187083"/>
                    <a:pt x="40590" y="188525"/>
                    <a:pt x="39353" y="189556"/>
                  </a:cubicBezTo>
                  <a:lnTo>
                    <a:pt x="17720" y="206039"/>
                  </a:lnTo>
                  <a:lnTo>
                    <a:pt x="12362" y="212426"/>
                  </a:lnTo>
                  <a:lnTo>
                    <a:pt x="12981" y="230145"/>
                  </a:lnTo>
                  <a:cubicBezTo>
                    <a:pt x="12981" y="230145"/>
                    <a:pt x="12981" y="231382"/>
                    <a:pt x="12569" y="232206"/>
                  </a:cubicBezTo>
                  <a:lnTo>
                    <a:pt x="0" y="267644"/>
                  </a:lnTo>
                  <a:lnTo>
                    <a:pt x="4945" y="279595"/>
                  </a:lnTo>
                  <a:lnTo>
                    <a:pt x="18750" y="288248"/>
                  </a:lnTo>
                  <a:lnTo>
                    <a:pt x="38117" y="302465"/>
                  </a:lnTo>
                  <a:cubicBezTo>
                    <a:pt x="38117" y="302465"/>
                    <a:pt x="38735" y="303083"/>
                    <a:pt x="38942" y="303289"/>
                  </a:cubicBezTo>
                  <a:lnTo>
                    <a:pt x="48213" y="314621"/>
                  </a:lnTo>
                  <a:lnTo>
                    <a:pt x="56455" y="314621"/>
                  </a:lnTo>
                  <a:cubicBezTo>
                    <a:pt x="56455" y="314621"/>
                    <a:pt x="57279" y="314621"/>
                    <a:pt x="57691" y="314621"/>
                  </a:cubicBezTo>
                  <a:lnTo>
                    <a:pt x="77883" y="319772"/>
                  </a:lnTo>
                  <a:cubicBezTo>
                    <a:pt x="77883" y="319772"/>
                    <a:pt x="78913" y="320184"/>
                    <a:pt x="79325" y="320391"/>
                  </a:cubicBezTo>
                  <a:lnTo>
                    <a:pt x="92306" y="328219"/>
                  </a:lnTo>
                  <a:cubicBezTo>
                    <a:pt x="94366" y="328632"/>
                    <a:pt x="98075" y="329868"/>
                    <a:pt x="100753" y="333783"/>
                  </a:cubicBezTo>
                  <a:cubicBezTo>
                    <a:pt x="105080" y="340582"/>
                    <a:pt x="104050" y="351296"/>
                    <a:pt x="97250" y="366749"/>
                  </a:cubicBezTo>
                  <a:cubicBezTo>
                    <a:pt x="91481" y="379729"/>
                    <a:pt x="86743" y="384056"/>
                    <a:pt x="82415" y="385293"/>
                  </a:cubicBezTo>
                  <a:cubicBezTo>
                    <a:pt x="82622" y="387559"/>
                    <a:pt x="83034" y="391267"/>
                    <a:pt x="83652" y="395595"/>
                  </a:cubicBezTo>
                  <a:cubicBezTo>
                    <a:pt x="85094" y="407751"/>
                    <a:pt x="84682" y="412902"/>
                    <a:pt x="82828" y="415992"/>
                  </a:cubicBezTo>
                  <a:cubicBezTo>
                    <a:pt x="83652" y="417846"/>
                    <a:pt x="85094" y="420937"/>
                    <a:pt x="87155" y="425058"/>
                  </a:cubicBezTo>
                  <a:lnTo>
                    <a:pt x="98486" y="449165"/>
                  </a:lnTo>
                  <a:lnTo>
                    <a:pt x="120327" y="479040"/>
                  </a:lnTo>
                  <a:lnTo>
                    <a:pt x="127950" y="481307"/>
                  </a:lnTo>
                  <a:cubicBezTo>
                    <a:pt x="127538" y="438657"/>
                    <a:pt x="127950" y="437420"/>
                    <a:pt x="128362" y="436596"/>
                  </a:cubicBezTo>
                  <a:cubicBezTo>
                    <a:pt x="128980" y="435154"/>
                    <a:pt x="129392" y="433917"/>
                    <a:pt x="146494" y="420113"/>
                  </a:cubicBezTo>
                  <a:lnTo>
                    <a:pt x="161122" y="402188"/>
                  </a:lnTo>
                  <a:lnTo>
                    <a:pt x="165243" y="353769"/>
                  </a:lnTo>
                  <a:lnTo>
                    <a:pt x="165243" y="331929"/>
                  </a:lnTo>
                  <a:cubicBezTo>
                    <a:pt x="165243" y="331929"/>
                    <a:pt x="110231" y="259403"/>
                    <a:pt x="110231" y="259403"/>
                  </a:cubicBezTo>
                  <a:cubicBezTo>
                    <a:pt x="109613" y="258579"/>
                    <a:pt x="109201" y="257548"/>
                    <a:pt x="109201" y="256312"/>
                  </a:cubicBezTo>
                  <a:lnTo>
                    <a:pt x="110231" y="200063"/>
                  </a:lnTo>
                  <a:lnTo>
                    <a:pt x="103019" y="180078"/>
                  </a:lnTo>
                  <a:cubicBezTo>
                    <a:pt x="103019" y="180078"/>
                    <a:pt x="102607" y="178430"/>
                    <a:pt x="102814" y="177605"/>
                  </a:cubicBezTo>
                  <a:lnTo>
                    <a:pt x="105492" y="159680"/>
                  </a:lnTo>
                  <a:cubicBezTo>
                    <a:pt x="105492" y="159680"/>
                    <a:pt x="105904" y="158444"/>
                    <a:pt x="106110" y="1578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B9B43A1-3328-1389-7A51-1871F4CD1CC0}"/>
                </a:ext>
              </a:extLst>
            </p:cNvPr>
            <p:cNvSpPr/>
            <p:nvPr/>
          </p:nvSpPr>
          <p:spPr>
            <a:xfrm>
              <a:off x="14585762" y="4359208"/>
              <a:ext cx="20927" cy="12087"/>
            </a:xfrm>
            <a:custGeom>
              <a:avLst/>
              <a:gdLst>
                <a:gd name="connsiteX0" fmla="*/ 6995 w 20927"/>
                <a:gd name="connsiteY0" fmla="*/ 11982 h 12087"/>
                <a:gd name="connsiteX1" fmla="*/ 14825 w 20927"/>
                <a:gd name="connsiteY1" fmla="*/ 9716 h 12087"/>
                <a:gd name="connsiteX2" fmla="*/ 20800 w 20927"/>
                <a:gd name="connsiteY2" fmla="*/ 3947 h 12087"/>
                <a:gd name="connsiteX3" fmla="*/ 12970 w 20927"/>
                <a:gd name="connsiteY3" fmla="*/ 3947 h 12087"/>
                <a:gd name="connsiteX4" fmla="*/ 10086 w 20927"/>
                <a:gd name="connsiteY4" fmla="*/ 238 h 12087"/>
                <a:gd name="connsiteX5" fmla="*/ 3699 w 20927"/>
                <a:gd name="connsiteY5" fmla="*/ 238 h 12087"/>
                <a:gd name="connsiteX6" fmla="*/ 3699 w 20927"/>
                <a:gd name="connsiteY6" fmla="*/ 8892 h 12087"/>
                <a:gd name="connsiteX7" fmla="*/ 7407 w 20927"/>
                <a:gd name="connsiteY7" fmla="*/ 11982 h 1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27" h="12087">
                  <a:moveTo>
                    <a:pt x="6995" y="11982"/>
                  </a:moveTo>
                  <a:cubicBezTo>
                    <a:pt x="9262" y="12600"/>
                    <a:pt x="12558" y="10334"/>
                    <a:pt x="14825" y="9716"/>
                  </a:cubicBezTo>
                  <a:cubicBezTo>
                    <a:pt x="18327" y="8892"/>
                    <a:pt x="21624" y="8685"/>
                    <a:pt x="20800" y="3947"/>
                  </a:cubicBezTo>
                  <a:cubicBezTo>
                    <a:pt x="21624" y="-792"/>
                    <a:pt x="14412" y="3122"/>
                    <a:pt x="12970" y="3947"/>
                  </a:cubicBezTo>
                  <a:cubicBezTo>
                    <a:pt x="12970" y="856"/>
                    <a:pt x="12970" y="650"/>
                    <a:pt x="10086" y="238"/>
                  </a:cubicBezTo>
                  <a:cubicBezTo>
                    <a:pt x="8437" y="32"/>
                    <a:pt x="5347" y="-174"/>
                    <a:pt x="3699" y="238"/>
                  </a:cubicBezTo>
                  <a:cubicBezTo>
                    <a:pt x="-2483" y="1474"/>
                    <a:pt x="196" y="5595"/>
                    <a:pt x="3699" y="8892"/>
                  </a:cubicBezTo>
                  <a:cubicBezTo>
                    <a:pt x="4935" y="10128"/>
                    <a:pt x="5553" y="11364"/>
                    <a:pt x="7407" y="119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B08B5AD7-D561-98A5-8853-936EAA27D027}"/>
                </a:ext>
              </a:extLst>
            </p:cNvPr>
            <p:cNvSpPr/>
            <p:nvPr/>
          </p:nvSpPr>
          <p:spPr>
            <a:xfrm>
              <a:off x="14927982" y="5833589"/>
              <a:ext cx="42922" cy="28951"/>
            </a:xfrm>
            <a:custGeom>
              <a:avLst/>
              <a:gdLst>
                <a:gd name="connsiteX0" fmla="*/ 42444 w 42922"/>
                <a:gd name="connsiteY0" fmla="*/ 19226 h 28951"/>
                <a:gd name="connsiteX1" fmla="*/ 36469 w 42922"/>
                <a:gd name="connsiteY1" fmla="*/ 11809 h 28951"/>
                <a:gd name="connsiteX2" fmla="*/ 31318 w 42922"/>
                <a:gd name="connsiteY2" fmla="*/ 1919 h 28951"/>
                <a:gd name="connsiteX3" fmla="*/ 28845 w 42922"/>
                <a:gd name="connsiteY3" fmla="*/ 64 h 28951"/>
                <a:gd name="connsiteX4" fmla="*/ 19986 w 42922"/>
                <a:gd name="connsiteY4" fmla="*/ 1919 h 28951"/>
                <a:gd name="connsiteX5" fmla="*/ 18750 w 42922"/>
                <a:gd name="connsiteY5" fmla="*/ 4185 h 28951"/>
                <a:gd name="connsiteX6" fmla="*/ 16277 w 42922"/>
                <a:gd name="connsiteY6" fmla="*/ 4597 h 28951"/>
                <a:gd name="connsiteX7" fmla="*/ 11538 w 42922"/>
                <a:gd name="connsiteY7" fmla="*/ 5833 h 28951"/>
                <a:gd name="connsiteX8" fmla="*/ 6593 w 42922"/>
                <a:gd name="connsiteY8" fmla="*/ 5833 h 28951"/>
                <a:gd name="connsiteX9" fmla="*/ 1442 w 42922"/>
                <a:gd name="connsiteY9" fmla="*/ 15311 h 28951"/>
                <a:gd name="connsiteX10" fmla="*/ 0 w 42922"/>
                <a:gd name="connsiteY10" fmla="*/ 14899 h 28951"/>
                <a:gd name="connsiteX11" fmla="*/ 2885 w 42922"/>
                <a:gd name="connsiteY11" fmla="*/ 16960 h 28951"/>
                <a:gd name="connsiteX12" fmla="*/ 13599 w 42922"/>
                <a:gd name="connsiteY12" fmla="*/ 18608 h 28951"/>
                <a:gd name="connsiteX13" fmla="*/ 22253 w 42922"/>
                <a:gd name="connsiteY13" fmla="*/ 13663 h 28951"/>
                <a:gd name="connsiteX14" fmla="*/ 17102 w 42922"/>
                <a:gd name="connsiteY14" fmla="*/ 19844 h 28951"/>
                <a:gd name="connsiteX15" fmla="*/ 26785 w 42922"/>
                <a:gd name="connsiteY15" fmla="*/ 27055 h 28951"/>
                <a:gd name="connsiteX16" fmla="*/ 34821 w 42922"/>
                <a:gd name="connsiteY16" fmla="*/ 28910 h 28951"/>
                <a:gd name="connsiteX17" fmla="*/ 39560 w 42922"/>
                <a:gd name="connsiteY17" fmla="*/ 28498 h 28951"/>
                <a:gd name="connsiteX18" fmla="*/ 37911 w 42922"/>
                <a:gd name="connsiteY18" fmla="*/ 21492 h 28951"/>
                <a:gd name="connsiteX19" fmla="*/ 42444 w 42922"/>
                <a:gd name="connsiteY19" fmla="*/ 18814 h 2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922" h="28951">
                  <a:moveTo>
                    <a:pt x="42444" y="19226"/>
                  </a:moveTo>
                  <a:cubicBezTo>
                    <a:pt x="41001" y="15723"/>
                    <a:pt x="39353" y="13663"/>
                    <a:pt x="36469" y="11809"/>
                  </a:cubicBezTo>
                  <a:cubicBezTo>
                    <a:pt x="32966" y="9336"/>
                    <a:pt x="32760" y="5627"/>
                    <a:pt x="31318" y="1919"/>
                  </a:cubicBezTo>
                  <a:cubicBezTo>
                    <a:pt x="30494" y="64"/>
                    <a:pt x="30700" y="-142"/>
                    <a:pt x="28845" y="64"/>
                  </a:cubicBezTo>
                  <a:cubicBezTo>
                    <a:pt x="26785" y="64"/>
                    <a:pt x="21634" y="682"/>
                    <a:pt x="19986" y="1919"/>
                  </a:cubicBezTo>
                  <a:cubicBezTo>
                    <a:pt x="18956" y="2743"/>
                    <a:pt x="19574" y="3361"/>
                    <a:pt x="18750" y="4185"/>
                  </a:cubicBezTo>
                  <a:cubicBezTo>
                    <a:pt x="17925" y="5009"/>
                    <a:pt x="17307" y="4391"/>
                    <a:pt x="16277" y="4597"/>
                  </a:cubicBezTo>
                  <a:cubicBezTo>
                    <a:pt x="14629" y="5009"/>
                    <a:pt x="13392" y="6040"/>
                    <a:pt x="11538" y="5833"/>
                  </a:cubicBezTo>
                  <a:cubicBezTo>
                    <a:pt x="9272" y="5833"/>
                    <a:pt x="8654" y="4597"/>
                    <a:pt x="6593" y="5833"/>
                  </a:cubicBezTo>
                  <a:cubicBezTo>
                    <a:pt x="3090" y="8100"/>
                    <a:pt x="1442" y="11396"/>
                    <a:pt x="1442" y="15311"/>
                  </a:cubicBezTo>
                  <a:cubicBezTo>
                    <a:pt x="824" y="14899"/>
                    <a:pt x="412" y="14899"/>
                    <a:pt x="0" y="14899"/>
                  </a:cubicBezTo>
                  <a:cubicBezTo>
                    <a:pt x="618" y="16135"/>
                    <a:pt x="1649" y="16341"/>
                    <a:pt x="2885" y="16960"/>
                  </a:cubicBezTo>
                  <a:cubicBezTo>
                    <a:pt x="5357" y="17784"/>
                    <a:pt x="10920" y="20050"/>
                    <a:pt x="13599" y="18608"/>
                  </a:cubicBezTo>
                  <a:cubicBezTo>
                    <a:pt x="16483" y="17372"/>
                    <a:pt x="17720" y="11602"/>
                    <a:pt x="22253" y="13663"/>
                  </a:cubicBezTo>
                  <a:cubicBezTo>
                    <a:pt x="26785" y="15929"/>
                    <a:pt x="18132" y="18196"/>
                    <a:pt x="17102" y="19844"/>
                  </a:cubicBezTo>
                  <a:cubicBezTo>
                    <a:pt x="15041" y="23347"/>
                    <a:pt x="24312" y="26231"/>
                    <a:pt x="26785" y="27055"/>
                  </a:cubicBezTo>
                  <a:cubicBezTo>
                    <a:pt x="29258" y="27880"/>
                    <a:pt x="32348" y="28704"/>
                    <a:pt x="34821" y="28910"/>
                  </a:cubicBezTo>
                  <a:cubicBezTo>
                    <a:pt x="36675" y="29116"/>
                    <a:pt x="37911" y="28498"/>
                    <a:pt x="39560" y="28498"/>
                  </a:cubicBezTo>
                  <a:cubicBezTo>
                    <a:pt x="38735" y="26437"/>
                    <a:pt x="38324" y="23759"/>
                    <a:pt x="37911" y="21492"/>
                  </a:cubicBezTo>
                  <a:cubicBezTo>
                    <a:pt x="41208" y="22317"/>
                    <a:pt x="44093" y="23141"/>
                    <a:pt x="42444" y="1881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01B7E1BC-3F38-0975-98BD-1D0FA2284C69}"/>
                </a:ext>
              </a:extLst>
            </p:cNvPr>
            <p:cNvSpPr/>
            <p:nvPr/>
          </p:nvSpPr>
          <p:spPr>
            <a:xfrm>
              <a:off x="20935452" y="9103487"/>
              <a:ext cx="58474" cy="57420"/>
            </a:xfrm>
            <a:custGeom>
              <a:avLst/>
              <a:gdLst>
                <a:gd name="connsiteX0" fmla="*/ 14423 w 58474"/>
                <a:gd name="connsiteY0" fmla="*/ 55013 h 57420"/>
                <a:gd name="connsiteX1" fmla="*/ 47595 w 58474"/>
                <a:gd name="connsiteY1" fmla="*/ 28022 h 57420"/>
                <a:gd name="connsiteX2" fmla="*/ 57484 w 58474"/>
                <a:gd name="connsiteY2" fmla="*/ 14010 h 57420"/>
                <a:gd name="connsiteX3" fmla="*/ 47801 w 58474"/>
                <a:gd name="connsiteY3" fmla="*/ 0 h 57420"/>
                <a:gd name="connsiteX4" fmla="*/ 19985 w 58474"/>
                <a:gd name="connsiteY4" fmla="*/ 17307 h 57420"/>
                <a:gd name="connsiteX5" fmla="*/ 10302 w 58474"/>
                <a:gd name="connsiteY5" fmla="*/ 5563 h 57420"/>
                <a:gd name="connsiteX6" fmla="*/ 0 w 58474"/>
                <a:gd name="connsiteY6" fmla="*/ 4945 h 57420"/>
                <a:gd name="connsiteX7" fmla="*/ 14217 w 58474"/>
                <a:gd name="connsiteY7" fmla="*/ 55013 h 5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474" h="57420">
                  <a:moveTo>
                    <a:pt x="14423" y="55013"/>
                  </a:moveTo>
                  <a:cubicBezTo>
                    <a:pt x="29051" y="64902"/>
                    <a:pt x="46976" y="42032"/>
                    <a:pt x="47595" y="28022"/>
                  </a:cubicBezTo>
                  <a:cubicBezTo>
                    <a:pt x="55424" y="28640"/>
                    <a:pt x="60782" y="22664"/>
                    <a:pt x="57484" y="14010"/>
                  </a:cubicBezTo>
                  <a:cubicBezTo>
                    <a:pt x="55218" y="7830"/>
                    <a:pt x="47389" y="9066"/>
                    <a:pt x="47801" y="0"/>
                  </a:cubicBezTo>
                  <a:cubicBezTo>
                    <a:pt x="35233" y="1854"/>
                    <a:pt x="37087" y="26579"/>
                    <a:pt x="19985" y="17307"/>
                  </a:cubicBezTo>
                  <a:cubicBezTo>
                    <a:pt x="15040" y="14629"/>
                    <a:pt x="14629" y="8654"/>
                    <a:pt x="10302" y="5563"/>
                  </a:cubicBezTo>
                  <a:cubicBezTo>
                    <a:pt x="5563" y="2061"/>
                    <a:pt x="2060" y="4739"/>
                    <a:pt x="0" y="4945"/>
                  </a:cubicBezTo>
                  <a:cubicBezTo>
                    <a:pt x="617" y="22871"/>
                    <a:pt x="-3297" y="43268"/>
                    <a:pt x="14217" y="550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144E019C-02AB-56E1-9681-A8866E8953F9}"/>
                </a:ext>
              </a:extLst>
            </p:cNvPr>
            <p:cNvSpPr/>
            <p:nvPr/>
          </p:nvSpPr>
          <p:spPr>
            <a:xfrm>
              <a:off x="20612590" y="6281030"/>
              <a:ext cx="21373" cy="31496"/>
            </a:xfrm>
            <a:custGeom>
              <a:avLst/>
              <a:gdLst>
                <a:gd name="connsiteX0" fmla="*/ 0 w 21373"/>
                <a:gd name="connsiteY0" fmla="*/ 11883 h 31496"/>
                <a:gd name="connsiteX1" fmla="*/ 9683 w 21373"/>
                <a:gd name="connsiteY1" fmla="*/ 18065 h 31496"/>
                <a:gd name="connsiteX2" fmla="*/ 10713 w 21373"/>
                <a:gd name="connsiteY2" fmla="*/ 26100 h 31496"/>
                <a:gd name="connsiteX3" fmla="*/ 15453 w 21373"/>
                <a:gd name="connsiteY3" fmla="*/ 31251 h 31496"/>
                <a:gd name="connsiteX4" fmla="*/ 19985 w 21373"/>
                <a:gd name="connsiteY4" fmla="*/ 27336 h 31496"/>
                <a:gd name="connsiteX5" fmla="*/ 21221 w 21373"/>
                <a:gd name="connsiteY5" fmla="*/ 9205 h 31496"/>
                <a:gd name="connsiteX6" fmla="*/ 12774 w 21373"/>
                <a:gd name="connsiteY6" fmla="*/ 139 h 31496"/>
                <a:gd name="connsiteX7" fmla="*/ 3915 w 21373"/>
                <a:gd name="connsiteY7" fmla="*/ 2612 h 31496"/>
                <a:gd name="connsiteX8" fmla="*/ 3296 w 21373"/>
                <a:gd name="connsiteY8" fmla="*/ 8999 h 31496"/>
                <a:gd name="connsiteX9" fmla="*/ 205 w 21373"/>
                <a:gd name="connsiteY9" fmla="*/ 11883 h 3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73" h="31496">
                  <a:moveTo>
                    <a:pt x="0" y="11883"/>
                  </a:moveTo>
                  <a:cubicBezTo>
                    <a:pt x="4326" y="12501"/>
                    <a:pt x="8447" y="13944"/>
                    <a:pt x="9683" y="18065"/>
                  </a:cubicBezTo>
                  <a:cubicBezTo>
                    <a:pt x="10302" y="20537"/>
                    <a:pt x="9889" y="23421"/>
                    <a:pt x="10713" y="26100"/>
                  </a:cubicBezTo>
                  <a:cubicBezTo>
                    <a:pt x="11538" y="28985"/>
                    <a:pt x="12362" y="30633"/>
                    <a:pt x="15453" y="31251"/>
                  </a:cubicBezTo>
                  <a:cubicBezTo>
                    <a:pt x="19368" y="32075"/>
                    <a:pt x="19779" y="30839"/>
                    <a:pt x="19985" y="27336"/>
                  </a:cubicBezTo>
                  <a:cubicBezTo>
                    <a:pt x="20398" y="21361"/>
                    <a:pt x="21840" y="15386"/>
                    <a:pt x="21221" y="9205"/>
                  </a:cubicBezTo>
                  <a:cubicBezTo>
                    <a:pt x="20809" y="4878"/>
                    <a:pt x="16895" y="757"/>
                    <a:pt x="12774" y="139"/>
                  </a:cubicBezTo>
                  <a:cubicBezTo>
                    <a:pt x="10096" y="-273"/>
                    <a:pt x="5356" y="139"/>
                    <a:pt x="3915" y="2612"/>
                  </a:cubicBezTo>
                  <a:cubicBezTo>
                    <a:pt x="2679" y="4466"/>
                    <a:pt x="3296" y="6939"/>
                    <a:pt x="3296" y="8999"/>
                  </a:cubicBezTo>
                  <a:cubicBezTo>
                    <a:pt x="-206" y="8381"/>
                    <a:pt x="0" y="10029"/>
                    <a:pt x="205" y="1188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D0A688B-8353-21FF-78E4-E4F8797EB4F2}"/>
                </a:ext>
              </a:extLst>
            </p:cNvPr>
            <p:cNvSpPr/>
            <p:nvPr/>
          </p:nvSpPr>
          <p:spPr>
            <a:xfrm>
              <a:off x="13886044" y="5158670"/>
              <a:ext cx="25136" cy="36674"/>
            </a:xfrm>
            <a:custGeom>
              <a:avLst/>
              <a:gdLst>
                <a:gd name="connsiteX0" fmla="*/ 24931 w 25136"/>
                <a:gd name="connsiteY0" fmla="*/ 24313 h 36674"/>
                <a:gd name="connsiteX1" fmla="*/ 12156 w 25136"/>
                <a:gd name="connsiteY1" fmla="*/ 16689 h 36674"/>
                <a:gd name="connsiteX2" fmla="*/ 9684 w 25136"/>
                <a:gd name="connsiteY2" fmla="*/ 11126 h 36674"/>
                <a:gd name="connsiteX3" fmla="*/ 11744 w 25136"/>
                <a:gd name="connsiteY3" fmla="*/ 1854 h 36674"/>
                <a:gd name="connsiteX4" fmla="*/ 9066 w 25136"/>
                <a:gd name="connsiteY4" fmla="*/ 0 h 36674"/>
                <a:gd name="connsiteX5" fmla="*/ 5769 w 25136"/>
                <a:gd name="connsiteY5" fmla="*/ 1030 h 36674"/>
                <a:gd name="connsiteX6" fmla="*/ 4739 w 25136"/>
                <a:gd name="connsiteY6" fmla="*/ 1442 h 36674"/>
                <a:gd name="connsiteX7" fmla="*/ 0 w 25136"/>
                <a:gd name="connsiteY7" fmla="*/ 6593 h 36674"/>
                <a:gd name="connsiteX8" fmla="*/ 4327 w 25136"/>
                <a:gd name="connsiteY8" fmla="*/ 13599 h 36674"/>
                <a:gd name="connsiteX9" fmla="*/ 7418 w 25136"/>
                <a:gd name="connsiteY9" fmla="*/ 22870 h 36674"/>
                <a:gd name="connsiteX10" fmla="*/ 7418 w 25136"/>
                <a:gd name="connsiteY10" fmla="*/ 23076 h 36674"/>
                <a:gd name="connsiteX11" fmla="*/ 7418 w 25136"/>
                <a:gd name="connsiteY11" fmla="*/ 23076 h 36674"/>
                <a:gd name="connsiteX12" fmla="*/ 7418 w 25136"/>
                <a:gd name="connsiteY12" fmla="*/ 28433 h 36674"/>
                <a:gd name="connsiteX13" fmla="*/ 6593 w 25136"/>
                <a:gd name="connsiteY13" fmla="*/ 32142 h 36674"/>
                <a:gd name="connsiteX14" fmla="*/ 5769 w 25136"/>
                <a:gd name="connsiteY14" fmla="*/ 33996 h 36674"/>
                <a:gd name="connsiteX15" fmla="*/ 9066 w 25136"/>
                <a:gd name="connsiteY15" fmla="*/ 36675 h 36674"/>
                <a:gd name="connsiteX16" fmla="*/ 12156 w 25136"/>
                <a:gd name="connsiteY16" fmla="*/ 34615 h 36674"/>
                <a:gd name="connsiteX17" fmla="*/ 20398 w 25136"/>
                <a:gd name="connsiteY17" fmla="*/ 31730 h 36674"/>
                <a:gd name="connsiteX18" fmla="*/ 25137 w 25136"/>
                <a:gd name="connsiteY18" fmla="*/ 25343 h 36674"/>
                <a:gd name="connsiteX19" fmla="*/ 24725 w 25136"/>
                <a:gd name="connsiteY19" fmla="*/ 23901 h 3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36" h="36674">
                  <a:moveTo>
                    <a:pt x="24931" y="24313"/>
                  </a:moveTo>
                  <a:lnTo>
                    <a:pt x="12156" y="16689"/>
                  </a:lnTo>
                  <a:cubicBezTo>
                    <a:pt x="10302" y="15453"/>
                    <a:pt x="9272" y="13393"/>
                    <a:pt x="9684" y="11126"/>
                  </a:cubicBezTo>
                  <a:lnTo>
                    <a:pt x="11744" y="1854"/>
                  </a:lnTo>
                  <a:lnTo>
                    <a:pt x="9066" y="0"/>
                  </a:lnTo>
                  <a:lnTo>
                    <a:pt x="5769" y="1030"/>
                  </a:lnTo>
                  <a:cubicBezTo>
                    <a:pt x="5769" y="1030"/>
                    <a:pt x="5151" y="1236"/>
                    <a:pt x="4739" y="1442"/>
                  </a:cubicBezTo>
                  <a:cubicBezTo>
                    <a:pt x="3915" y="2678"/>
                    <a:pt x="2679" y="4121"/>
                    <a:pt x="0" y="6593"/>
                  </a:cubicBezTo>
                  <a:cubicBezTo>
                    <a:pt x="1649" y="8035"/>
                    <a:pt x="3091" y="10302"/>
                    <a:pt x="4327" y="13599"/>
                  </a:cubicBezTo>
                  <a:cubicBezTo>
                    <a:pt x="5769" y="17719"/>
                    <a:pt x="6800" y="20604"/>
                    <a:pt x="7418" y="22870"/>
                  </a:cubicBezTo>
                  <a:cubicBezTo>
                    <a:pt x="7418" y="22870"/>
                    <a:pt x="7418" y="22870"/>
                    <a:pt x="7418" y="23076"/>
                  </a:cubicBezTo>
                  <a:lnTo>
                    <a:pt x="7418" y="23076"/>
                  </a:lnTo>
                  <a:cubicBezTo>
                    <a:pt x="8242" y="25961"/>
                    <a:pt x="8242" y="27403"/>
                    <a:pt x="7418" y="28433"/>
                  </a:cubicBezTo>
                  <a:lnTo>
                    <a:pt x="6593" y="32142"/>
                  </a:lnTo>
                  <a:cubicBezTo>
                    <a:pt x="6593" y="32142"/>
                    <a:pt x="5975" y="33378"/>
                    <a:pt x="5769" y="33996"/>
                  </a:cubicBezTo>
                  <a:lnTo>
                    <a:pt x="9066" y="36675"/>
                  </a:lnTo>
                  <a:cubicBezTo>
                    <a:pt x="10508" y="35851"/>
                    <a:pt x="11744" y="35027"/>
                    <a:pt x="12156" y="34615"/>
                  </a:cubicBezTo>
                  <a:cubicBezTo>
                    <a:pt x="12569" y="33996"/>
                    <a:pt x="13805" y="32142"/>
                    <a:pt x="20398" y="31730"/>
                  </a:cubicBezTo>
                  <a:lnTo>
                    <a:pt x="25137" y="25343"/>
                  </a:lnTo>
                  <a:lnTo>
                    <a:pt x="24725" y="239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DC97C9A-7AE4-532B-D1F6-FFDD6D2AB279}"/>
                </a:ext>
              </a:extLst>
            </p:cNvPr>
            <p:cNvSpPr/>
            <p:nvPr/>
          </p:nvSpPr>
          <p:spPr>
            <a:xfrm>
              <a:off x="9599822" y="9518861"/>
              <a:ext cx="618" cy="2472"/>
            </a:xfrm>
            <a:custGeom>
              <a:avLst/>
              <a:gdLst>
                <a:gd name="connsiteX0" fmla="*/ 618 w 618"/>
                <a:gd name="connsiteY0" fmla="*/ 2472 h 2472"/>
                <a:gd name="connsiteX1" fmla="*/ 206 w 618"/>
                <a:gd name="connsiteY1" fmla="*/ 412 h 2472"/>
                <a:gd name="connsiteX2" fmla="*/ 0 w 618"/>
                <a:gd name="connsiteY2" fmla="*/ 0 h 2472"/>
                <a:gd name="connsiteX3" fmla="*/ 618 w 618"/>
                <a:gd name="connsiteY3" fmla="*/ 2472 h 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8" h="2472">
                  <a:moveTo>
                    <a:pt x="618" y="2472"/>
                  </a:moveTo>
                  <a:lnTo>
                    <a:pt x="206" y="412"/>
                  </a:lnTo>
                  <a:lnTo>
                    <a:pt x="0" y="0"/>
                  </a:lnTo>
                  <a:lnTo>
                    <a:pt x="618" y="247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FC7D8854-A4A2-5049-B8FC-EDAAC9B63807}"/>
                </a:ext>
              </a:extLst>
            </p:cNvPr>
            <p:cNvSpPr/>
            <p:nvPr/>
          </p:nvSpPr>
          <p:spPr>
            <a:xfrm>
              <a:off x="10272236" y="10921537"/>
              <a:ext cx="26453" cy="21524"/>
            </a:xfrm>
            <a:custGeom>
              <a:avLst/>
              <a:gdLst>
                <a:gd name="connsiteX0" fmla="*/ 26263 w 26453"/>
                <a:gd name="connsiteY0" fmla="*/ 13839 h 21524"/>
                <a:gd name="connsiteX1" fmla="*/ 16785 w 26453"/>
                <a:gd name="connsiteY1" fmla="*/ 4980 h 21524"/>
                <a:gd name="connsiteX2" fmla="*/ 4423 w 26453"/>
                <a:gd name="connsiteY2" fmla="*/ 859 h 21524"/>
                <a:gd name="connsiteX3" fmla="*/ 96 w 26453"/>
                <a:gd name="connsiteY3" fmla="*/ 5186 h 21524"/>
                <a:gd name="connsiteX4" fmla="*/ 5865 w 26453"/>
                <a:gd name="connsiteY4" fmla="*/ 9513 h 21524"/>
                <a:gd name="connsiteX5" fmla="*/ 16579 w 26453"/>
                <a:gd name="connsiteY5" fmla="*/ 19815 h 21524"/>
                <a:gd name="connsiteX6" fmla="*/ 26263 w 26453"/>
                <a:gd name="connsiteY6" fmla="*/ 13839 h 2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53" h="21524">
                  <a:moveTo>
                    <a:pt x="26263" y="13839"/>
                  </a:moveTo>
                  <a:cubicBezTo>
                    <a:pt x="25027" y="7452"/>
                    <a:pt x="21730" y="6834"/>
                    <a:pt x="16785" y="4980"/>
                  </a:cubicBezTo>
                  <a:cubicBezTo>
                    <a:pt x="12046" y="3126"/>
                    <a:pt x="10192" y="-2025"/>
                    <a:pt x="4423" y="859"/>
                  </a:cubicBezTo>
                  <a:cubicBezTo>
                    <a:pt x="4011" y="2095"/>
                    <a:pt x="-728" y="859"/>
                    <a:pt x="96" y="5186"/>
                  </a:cubicBezTo>
                  <a:cubicBezTo>
                    <a:pt x="508" y="7246"/>
                    <a:pt x="4423" y="8482"/>
                    <a:pt x="5865" y="9513"/>
                  </a:cubicBezTo>
                  <a:cubicBezTo>
                    <a:pt x="10192" y="12397"/>
                    <a:pt x="12252" y="17136"/>
                    <a:pt x="16579" y="19815"/>
                  </a:cubicBezTo>
                  <a:cubicBezTo>
                    <a:pt x="22554" y="23523"/>
                    <a:pt x="27499" y="21051"/>
                    <a:pt x="26263" y="138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DFC4ECA3-EF90-66F9-62A8-C61C2194A8CA}"/>
                </a:ext>
              </a:extLst>
            </p:cNvPr>
            <p:cNvSpPr/>
            <p:nvPr/>
          </p:nvSpPr>
          <p:spPr>
            <a:xfrm>
              <a:off x="10968135" y="8559957"/>
              <a:ext cx="8453" cy="25417"/>
            </a:xfrm>
            <a:custGeom>
              <a:avLst/>
              <a:gdLst>
                <a:gd name="connsiteX0" fmla="*/ 814 w 8453"/>
                <a:gd name="connsiteY0" fmla="*/ 24519 h 25417"/>
                <a:gd name="connsiteX1" fmla="*/ 4111 w 8453"/>
                <a:gd name="connsiteY1" fmla="*/ 20604 h 25417"/>
                <a:gd name="connsiteX2" fmla="*/ 8231 w 8453"/>
                <a:gd name="connsiteY2" fmla="*/ 8242 h 25417"/>
                <a:gd name="connsiteX3" fmla="*/ 8026 w 8453"/>
                <a:gd name="connsiteY3" fmla="*/ 2679 h 25417"/>
                <a:gd name="connsiteX4" fmla="*/ 3493 w 8453"/>
                <a:gd name="connsiteY4" fmla="*/ 0 h 25417"/>
                <a:gd name="connsiteX5" fmla="*/ 1020 w 8453"/>
                <a:gd name="connsiteY5" fmla="*/ 19162 h 25417"/>
                <a:gd name="connsiteX6" fmla="*/ 1020 w 8453"/>
                <a:gd name="connsiteY6" fmla="*/ 24519 h 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53" h="25417">
                  <a:moveTo>
                    <a:pt x="814" y="24519"/>
                  </a:moveTo>
                  <a:cubicBezTo>
                    <a:pt x="2256" y="27609"/>
                    <a:pt x="3698" y="21840"/>
                    <a:pt x="4111" y="20604"/>
                  </a:cubicBezTo>
                  <a:cubicBezTo>
                    <a:pt x="5553" y="16483"/>
                    <a:pt x="7613" y="12775"/>
                    <a:pt x="8231" y="8242"/>
                  </a:cubicBezTo>
                  <a:cubicBezTo>
                    <a:pt x="8231" y="6387"/>
                    <a:pt x="8849" y="4533"/>
                    <a:pt x="8026" y="2679"/>
                  </a:cubicBezTo>
                  <a:cubicBezTo>
                    <a:pt x="6995" y="206"/>
                    <a:pt x="5347" y="1648"/>
                    <a:pt x="3493" y="0"/>
                  </a:cubicBezTo>
                  <a:cubicBezTo>
                    <a:pt x="-2483" y="1855"/>
                    <a:pt x="1020" y="14423"/>
                    <a:pt x="1020" y="19162"/>
                  </a:cubicBezTo>
                  <a:cubicBezTo>
                    <a:pt x="1020" y="20604"/>
                    <a:pt x="402" y="23282"/>
                    <a:pt x="1020" y="2451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02B98E1-57BE-E743-133A-4121F8955BF5}"/>
                </a:ext>
              </a:extLst>
            </p:cNvPr>
            <p:cNvSpPr/>
            <p:nvPr/>
          </p:nvSpPr>
          <p:spPr>
            <a:xfrm>
              <a:off x="10527568" y="8423126"/>
              <a:ext cx="72395" cy="62653"/>
            </a:xfrm>
            <a:custGeom>
              <a:avLst/>
              <a:gdLst>
                <a:gd name="connsiteX0" fmla="*/ 58767 w 72395"/>
                <a:gd name="connsiteY0" fmla="*/ 21 h 62653"/>
                <a:gd name="connsiteX1" fmla="*/ 30952 w 72395"/>
                <a:gd name="connsiteY1" fmla="*/ 36284 h 62653"/>
                <a:gd name="connsiteX2" fmla="*/ 19002 w 72395"/>
                <a:gd name="connsiteY2" fmla="*/ 39787 h 62653"/>
                <a:gd name="connsiteX3" fmla="*/ 7257 w 72395"/>
                <a:gd name="connsiteY3" fmla="*/ 48853 h 62653"/>
                <a:gd name="connsiteX4" fmla="*/ 46 w 72395"/>
                <a:gd name="connsiteY4" fmla="*/ 58948 h 62653"/>
                <a:gd name="connsiteX5" fmla="*/ 16941 w 72395"/>
                <a:gd name="connsiteY5" fmla="*/ 60391 h 62653"/>
                <a:gd name="connsiteX6" fmla="*/ 30334 w 72395"/>
                <a:gd name="connsiteY6" fmla="*/ 55240 h 62653"/>
                <a:gd name="connsiteX7" fmla="*/ 42284 w 72395"/>
                <a:gd name="connsiteY7" fmla="*/ 48234 h 62653"/>
                <a:gd name="connsiteX8" fmla="*/ 51350 w 72395"/>
                <a:gd name="connsiteY8" fmla="*/ 37520 h 62653"/>
                <a:gd name="connsiteX9" fmla="*/ 69893 w 72395"/>
                <a:gd name="connsiteY9" fmla="*/ 23922 h 62653"/>
                <a:gd name="connsiteX10" fmla="*/ 58973 w 72395"/>
                <a:gd name="connsiteY10" fmla="*/ 227 h 6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395" h="62653">
                  <a:moveTo>
                    <a:pt x="58767" y="21"/>
                  </a:moveTo>
                  <a:cubicBezTo>
                    <a:pt x="54234" y="12384"/>
                    <a:pt x="43726" y="31545"/>
                    <a:pt x="30952" y="36284"/>
                  </a:cubicBezTo>
                  <a:cubicBezTo>
                    <a:pt x="26625" y="37933"/>
                    <a:pt x="23122" y="37314"/>
                    <a:pt x="19002" y="39787"/>
                  </a:cubicBezTo>
                  <a:cubicBezTo>
                    <a:pt x="14881" y="42259"/>
                    <a:pt x="10554" y="45556"/>
                    <a:pt x="7257" y="48853"/>
                  </a:cubicBezTo>
                  <a:cubicBezTo>
                    <a:pt x="5197" y="50913"/>
                    <a:pt x="-572" y="55652"/>
                    <a:pt x="46" y="58948"/>
                  </a:cubicBezTo>
                  <a:cubicBezTo>
                    <a:pt x="1282" y="65335"/>
                    <a:pt x="13026" y="61833"/>
                    <a:pt x="16941" y="60391"/>
                  </a:cubicBezTo>
                  <a:cubicBezTo>
                    <a:pt x="21680" y="58742"/>
                    <a:pt x="26007" y="57506"/>
                    <a:pt x="30334" y="55240"/>
                  </a:cubicBezTo>
                  <a:cubicBezTo>
                    <a:pt x="34248" y="53179"/>
                    <a:pt x="38163" y="49471"/>
                    <a:pt x="42284" y="48234"/>
                  </a:cubicBezTo>
                  <a:cubicBezTo>
                    <a:pt x="45375" y="44938"/>
                    <a:pt x="48053" y="40817"/>
                    <a:pt x="51350" y="37520"/>
                  </a:cubicBezTo>
                  <a:cubicBezTo>
                    <a:pt x="56500" y="32163"/>
                    <a:pt x="65566" y="29691"/>
                    <a:pt x="69893" y="23922"/>
                  </a:cubicBezTo>
                  <a:cubicBezTo>
                    <a:pt x="75868" y="16092"/>
                    <a:pt x="70717" y="-2245"/>
                    <a:pt x="58973" y="22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72B18C5-97FA-D95D-DEF9-907F19D30364}"/>
                </a:ext>
              </a:extLst>
            </p:cNvPr>
            <p:cNvSpPr/>
            <p:nvPr/>
          </p:nvSpPr>
          <p:spPr>
            <a:xfrm>
              <a:off x="10595934" y="8390799"/>
              <a:ext cx="23443" cy="21429"/>
            </a:xfrm>
            <a:custGeom>
              <a:avLst/>
              <a:gdLst>
                <a:gd name="connsiteX0" fmla="*/ 13272 w 23443"/>
                <a:gd name="connsiteY0" fmla="*/ 15865 h 21429"/>
                <a:gd name="connsiteX1" fmla="*/ 21514 w 23443"/>
                <a:gd name="connsiteY1" fmla="*/ 11538 h 21429"/>
                <a:gd name="connsiteX2" fmla="*/ 23162 w 23443"/>
                <a:gd name="connsiteY2" fmla="*/ 0 h 21429"/>
                <a:gd name="connsiteX3" fmla="*/ 1116 w 23443"/>
                <a:gd name="connsiteY3" fmla="*/ 18956 h 21429"/>
                <a:gd name="connsiteX4" fmla="*/ 13272 w 23443"/>
                <a:gd name="connsiteY4" fmla="*/ 15865 h 2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43" h="21429">
                  <a:moveTo>
                    <a:pt x="13272" y="15865"/>
                  </a:moveTo>
                  <a:cubicBezTo>
                    <a:pt x="15332" y="14217"/>
                    <a:pt x="20071" y="13186"/>
                    <a:pt x="21514" y="11538"/>
                  </a:cubicBezTo>
                  <a:cubicBezTo>
                    <a:pt x="24192" y="8654"/>
                    <a:pt x="23368" y="4121"/>
                    <a:pt x="23162" y="0"/>
                  </a:cubicBezTo>
                  <a:cubicBezTo>
                    <a:pt x="14714" y="2266"/>
                    <a:pt x="-4859" y="5357"/>
                    <a:pt x="1116" y="18956"/>
                  </a:cubicBezTo>
                  <a:cubicBezTo>
                    <a:pt x="4412" y="24931"/>
                    <a:pt x="10181" y="18543"/>
                    <a:pt x="13272" y="158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9F9B5708-3C10-A462-5AAF-ED2E6E694049}"/>
                </a:ext>
              </a:extLst>
            </p:cNvPr>
            <p:cNvSpPr/>
            <p:nvPr/>
          </p:nvSpPr>
          <p:spPr>
            <a:xfrm>
              <a:off x="10614024" y="8396639"/>
              <a:ext cx="133739" cy="108406"/>
            </a:xfrm>
            <a:custGeom>
              <a:avLst/>
              <a:gdLst>
                <a:gd name="connsiteX0" fmla="*/ 5483 w 133739"/>
                <a:gd name="connsiteY0" fmla="*/ 94501 h 108406"/>
                <a:gd name="connsiteX1" fmla="*/ 31445 w 133739"/>
                <a:gd name="connsiteY1" fmla="*/ 108100 h 108406"/>
                <a:gd name="connsiteX2" fmla="*/ 51018 w 133739"/>
                <a:gd name="connsiteY2" fmla="*/ 103773 h 108406"/>
                <a:gd name="connsiteX3" fmla="*/ 61526 w 133739"/>
                <a:gd name="connsiteY3" fmla="*/ 99034 h 108406"/>
                <a:gd name="connsiteX4" fmla="*/ 70798 w 133739"/>
                <a:gd name="connsiteY4" fmla="*/ 89762 h 108406"/>
                <a:gd name="connsiteX5" fmla="*/ 81306 w 133739"/>
                <a:gd name="connsiteY5" fmla="*/ 94501 h 108406"/>
                <a:gd name="connsiteX6" fmla="*/ 85839 w 133739"/>
                <a:gd name="connsiteY6" fmla="*/ 85435 h 108406"/>
                <a:gd name="connsiteX7" fmla="*/ 96759 w 133739"/>
                <a:gd name="connsiteY7" fmla="*/ 83375 h 108406"/>
                <a:gd name="connsiteX8" fmla="*/ 107267 w 133739"/>
                <a:gd name="connsiteY8" fmla="*/ 71631 h 108406"/>
                <a:gd name="connsiteX9" fmla="*/ 119011 w 133739"/>
                <a:gd name="connsiteY9" fmla="*/ 59062 h 108406"/>
                <a:gd name="connsiteX10" fmla="*/ 122719 w 133739"/>
                <a:gd name="connsiteY10" fmla="*/ 47524 h 108406"/>
                <a:gd name="connsiteX11" fmla="*/ 133227 w 133739"/>
                <a:gd name="connsiteY11" fmla="*/ 16618 h 108406"/>
                <a:gd name="connsiteX12" fmla="*/ 119835 w 133739"/>
                <a:gd name="connsiteY12" fmla="*/ 8789 h 108406"/>
                <a:gd name="connsiteX13" fmla="*/ 97171 w 133739"/>
                <a:gd name="connsiteY13" fmla="*/ 753 h 108406"/>
                <a:gd name="connsiteX14" fmla="*/ 73682 w 133739"/>
                <a:gd name="connsiteY14" fmla="*/ 5080 h 108406"/>
                <a:gd name="connsiteX15" fmla="*/ 49782 w 133739"/>
                <a:gd name="connsiteY15" fmla="*/ 3226 h 108406"/>
                <a:gd name="connsiteX16" fmla="*/ 28766 w 133739"/>
                <a:gd name="connsiteY16" fmla="*/ 753 h 108406"/>
                <a:gd name="connsiteX17" fmla="*/ 10222 w 133739"/>
                <a:gd name="connsiteY17" fmla="*/ 7759 h 108406"/>
                <a:gd name="connsiteX18" fmla="*/ 3011 w 133739"/>
                <a:gd name="connsiteY18" fmla="*/ 47112 h 108406"/>
                <a:gd name="connsiteX19" fmla="*/ 11871 w 133739"/>
                <a:gd name="connsiteY19" fmla="*/ 79666 h 108406"/>
                <a:gd name="connsiteX20" fmla="*/ 5277 w 133739"/>
                <a:gd name="connsiteY20" fmla="*/ 94501 h 10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739" h="108406">
                  <a:moveTo>
                    <a:pt x="5483" y="94501"/>
                  </a:moveTo>
                  <a:cubicBezTo>
                    <a:pt x="8162" y="106039"/>
                    <a:pt x="20936" y="109542"/>
                    <a:pt x="31445" y="108100"/>
                  </a:cubicBezTo>
                  <a:cubicBezTo>
                    <a:pt x="38038" y="107275"/>
                    <a:pt x="44425" y="104391"/>
                    <a:pt x="51018" y="103773"/>
                  </a:cubicBezTo>
                  <a:cubicBezTo>
                    <a:pt x="56375" y="103155"/>
                    <a:pt x="58436" y="103361"/>
                    <a:pt x="61526" y="99034"/>
                  </a:cubicBezTo>
                  <a:cubicBezTo>
                    <a:pt x="65235" y="93883"/>
                    <a:pt x="62556" y="90380"/>
                    <a:pt x="70798" y="89762"/>
                  </a:cubicBezTo>
                  <a:cubicBezTo>
                    <a:pt x="75537" y="89556"/>
                    <a:pt x="78833" y="90380"/>
                    <a:pt x="81306" y="94501"/>
                  </a:cubicBezTo>
                  <a:cubicBezTo>
                    <a:pt x="83572" y="91204"/>
                    <a:pt x="83160" y="87908"/>
                    <a:pt x="85839" y="85435"/>
                  </a:cubicBezTo>
                  <a:cubicBezTo>
                    <a:pt x="89547" y="81727"/>
                    <a:pt x="92638" y="82963"/>
                    <a:pt x="96759" y="83375"/>
                  </a:cubicBezTo>
                  <a:cubicBezTo>
                    <a:pt x="108091" y="84611"/>
                    <a:pt x="102734" y="79048"/>
                    <a:pt x="107267" y="71631"/>
                  </a:cubicBezTo>
                  <a:cubicBezTo>
                    <a:pt x="110151" y="66892"/>
                    <a:pt x="116538" y="64419"/>
                    <a:pt x="119011" y="59062"/>
                  </a:cubicBezTo>
                  <a:cubicBezTo>
                    <a:pt x="120659" y="55354"/>
                    <a:pt x="121483" y="51233"/>
                    <a:pt x="122719" y="47524"/>
                  </a:cubicBezTo>
                  <a:cubicBezTo>
                    <a:pt x="126016" y="38665"/>
                    <a:pt x="136112" y="26096"/>
                    <a:pt x="133227" y="16618"/>
                  </a:cubicBezTo>
                  <a:cubicBezTo>
                    <a:pt x="127665" y="17031"/>
                    <a:pt x="123750" y="12085"/>
                    <a:pt x="119835" y="8789"/>
                  </a:cubicBezTo>
                  <a:cubicBezTo>
                    <a:pt x="113448" y="3432"/>
                    <a:pt x="106030" y="960"/>
                    <a:pt x="97171" y="753"/>
                  </a:cubicBezTo>
                  <a:cubicBezTo>
                    <a:pt x="88517" y="547"/>
                    <a:pt x="81512" y="4050"/>
                    <a:pt x="73682" y="5080"/>
                  </a:cubicBezTo>
                  <a:cubicBezTo>
                    <a:pt x="66265" y="6110"/>
                    <a:pt x="56993" y="5080"/>
                    <a:pt x="49782" y="3226"/>
                  </a:cubicBezTo>
                  <a:cubicBezTo>
                    <a:pt x="40716" y="753"/>
                    <a:pt x="38244" y="-1101"/>
                    <a:pt x="28766" y="753"/>
                  </a:cubicBezTo>
                  <a:cubicBezTo>
                    <a:pt x="21143" y="2196"/>
                    <a:pt x="16610" y="2608"/>
                    <a:pt x="10222" y="7759"/>
                  </a:cubicBezTo>
                  <a:cubicBezTo>
                    <a:pt x="-2552" y="18061"/>
                    <a:pt x="-1316" y="33307"/>
                    <a:pt x="3011" y="47112"/>
                  </a:cubicBezTo>
                  <a:cubicBezTo>
                    <a:pt x="6514" y="58650"/>
                    <a:pt x="11459" y="67304"/>
                    <a:pt x="11871" y="79666"/>
                  </a:cubicBezTo>
                  <a:cubicBezTo>
                    <a:pt x="11252" y="80490"/>
                    <a:pt x="3423" y="86671"/>
                    <a:pt x="5277" y="945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7358FC31-75CF-5322-9004-2A44D7FA81FC}"/>
                </a:ext>
              </a:extLst>
            </p:cNvPr>
            <p:cNvSpPr/>
            <p:nvPr/>
          </p:nvSpPr>
          <p:spPr>
            <a:xfrm>
              <a:off x="10622486" y="8351843"/>
              <a:ext cx="13753" cy="34423"/>
            </a:xfrm>
            <a:custGeom>
              <a:avLst/>
              <a:gdLst>
                <a:gd name="connsiteX0" fmla="*/ 5057 w 13753"/>
                <a:gd name="connsiteY0" fmla="*/ 10317 h 34423"/>
                <a:gd name="connsiteX1" fmla="*/ 1348 w 13753"/>
                <a:gd name="connsiteY1" fmla="*/ 22473 h 34423"/>
                <a:gd name="connsiteX2" fmla="*/ 6911 w 13753"/>
                <a:gd name="connsiteY2" fmla="*/ 34423 h 34423"/>
                <a:gd name="connsiteX3" fmla="*/ 6911 w 13753"/>
                <a:gd name="connsiteY3" fmla="*/ 23091 h 34423"/>
                <a:gd name="connsiteX4" fmla="*/ 12887 w 13753"/>
                <a:gd name="connsiteY4" fmla="*/ 839 h 34423"/>
                <a:gd name="connsiteX5" fmla="*/ 5263 w 13753"/>
                <a:gd name="connsiteY5" fmla="*/ 10317 h 3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53" h="34423">
                  <a:moveTo>
                    <a:pt x="5057" y="10317"/>
                  </a:moveTo>
                  <a:cubicBezTo>
                    <a:pt x="4439" y="15468"/>
                    <a:pt x="3821" y="18146"/>
                    <a:pt x="1348" y="22473"/>
                  </a:cubicBezTo>
                  <a:cubicBezTo>
                    <a:pt x="-1948" y="28242"/>
                    <a:pt x="1142" y="29066"/>
                    <a:pt x="6911" y="34423"/>
                  </a:cubicBezTo>
                  <a:cubicBezTo>
                    <a:pt x="5675" y="31539"/>
                    <a:pt x="6499" y="26388"/>
                    <a:pt x="6911" y="23091"/>
                  </a:cubicBezTo>
                  <a:cubicBezTo>
                    <a:pt x="9178" y="21855"/>
                    <a:pt x="16183" y="3723"/>
                    <a:pt x="12887" y="839"/>
                  </a:cubicBezTo>
                  <a:cubicBezTo>
                    <a:pt x="8148" y="-3076"/>
                    <a:pt x="5469" y="7844"/>
                    <a:pt x="5263" y="103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2BC3344A-9D02-974D-D4B0-F030934BBAAF}"/>
                </a:ext>
              </a:extLst>
            </p:cNvPr>
            <p:cNvSpPr/>
            <p:nvPr/>
          </p:nvSpPr>
          <p:spPr>
            <a:xfrm>
              <a:off x="10635166" y="8366206"/>
              <a:ext cx="40514" cy="23020"/>
            </a:xfrm>
            <a:custGeom>
              <a:avLst/>
              <a:gdLst>
                <a:gd name="connsiteX0" fmla="*/ 1648 w 40514"/>
                <a:gd name="connsiteY0" fmla="*/ 9140 h 23020"/>
                <a:gd name="connsiteX1" fmla="*/ 0 w 40514"/>
                <a:gd name="connsiteY1" fmla="*/ 19648 h 23020"/>
                <a:gd name="connsiteX2" fmla="*/ 22252 w 40514"/>
                <a:gd name="connsiteY2" fmla="*/ 22944 h 23020"/>
                <a:gd name="connsiteX3" fmla="*/ 37705 w 40514"/>
                <a:gd name="connsiteY3" fmla="*/ 11819 h 23020"/>
                <a:gd name="connsiteX4" fmla="*/ 31730 w 40514"/>
                <a:gd name="connsiteY4" fmla="*/ 74 h 23020"/>
                <a:gd name="connsiteX5" fmla="*/ 20810 w 40514"/>
                <a:gd name="connsiteY5" fmla="*/ 3783 h 23020"/>
                <a:gd name="connsiteX6" fmla="*/ 10508 w 40514"/>
                <a:gd name="connsiteY6" fmla="*/ 4195 h 23020"/>
                <a:gd name="connsiteX7" fmla="*/ 1442 w 40514"/>
                <a:gd name="connsiteY7" fmla="*/ 8934 h 2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514" h="23020">
                  <a:moveTo>
                    <a:pt x="1648" y="9140"/>
                  </a:moveTo>
                  <a:cubicBezTo>
                    <a:pt x="412" y="12643"/>
                    <a:pt x="0" y="15939"/>
                    <a:pt x="0" y="19648"/>
                  </a:cubicBezTo>
                  <a:cubicBezTo>
                    <a:pt x="5151" y="21296"/>
                    <a:pt x="15041" y="22120"/>
                    <a:pt x="22252" y="22944"/>
                  </a:cubicBezTo>
                  <a:cubicBezTo>
                    <a:pt x="30494" y="23768"/>
                    <a:pt x="32760" y="17793"/>
                    <a:pt x="37705" y="11819"/>
                  </a:cubicBezTo>
                  <a:cubicBezTo>
                    <a:pt x="43062" y="5431"/>
                    <a:pt x="40589" y="-750"/>
                    <a:pt x="31730" y="74"/>
                  </a:cubicBezTo>
                  <a:cubicBezTo>
                    <a:pt x="27609" y="486"/>
                    <a:pt x="24931" y="1928"/>
                    <a:pt x="20810" y="3783"/>
                  </a:cubicBezTo>
                  <a:cubicBezTo>
                    <a:pt x="17101" y="5431"/>
                    <a:pt x="14629" y="4607"/>
                    <a:pt x="10508" y="4195"/>
                  </a:cubicBezTo>
                  <a:cubicBezTo>
                    <a:pt x="4945" y="3577"/>
                    <a:pt x="3296" y="3989"/>
                    <a:pt x="1442" y="893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3A6EE660-A796-B283-D03D-959D0F032F19}"/>
                </a:ext>
              </a:extLst>
            </p:cNvPr>
            <p:cNvSpPr/>
            <p:nvPr/>
          </p:nvSpPr>
          <p:spPr>
            <a:xfrm>
              <a:off x="10627543" y="8245542"/>
              <a:ext cx="15961" cy="26923"/>
            </a:xfrm>
            <a:custGeom>
              <a:avLst/>
              <a:gdLst>
                <a:gd name="connsiteX0" fmla="*/ 13186 w 15961"/>
                <a:gd name="connsiteY0" fmla="*/ 2679 h 26923"/>
                <a:gd name="connsiteX1" fmla="*/ 5975 w 15961"/>
                <a:gd name="connsiteY1" fmla="*/ 0 h 26923"/>
                <a:gd name="connsiteX2" fmla="*/ 0 w 15961"/>
                <a:gd name="connsiteY2" fmla="*/ 10920 h 26923"/>
                <a:gd name="connsiteX3" fmla="*/ 3297 w 15961"/>
                <a:gd name="connsiteY3" fmla="*/ 18543 h 26923"/>
                <a:gd name="connsiteX4" fmla="*/ 5563 w 15961"/>
                <a:gd name="connsiteY4" fmla="*/ 24931 h 26923"/>
                <a:gd name="connsiteX5" fmla="*/ 15659 w 15961"/>
                <a:gd name="connsiteY5" fmla="*/ 21840 h 26923"/>
                <a:gd name="connsiteX6" fmla="*/ 12981 w 15961"/>
                <a:gd name="connsiteY6" fmla="*/ 10096 h 26923"/>
                <a:gd name="connsiteX7" fmla="*/ 12981 w 15961"/>
                <a:gd name="connsiteY7" fmla="*/ 2472 h 2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61" h="26923">
                  <a:moveTo>
                    <a:pt x="13186" y="2679"/>
                  </a:moveTo>
                  <a:cubicBezTo>
                    <a:pt x="12156" y="824"/>
                    <a:pt x="9066" y="1030"/>
                    <a:pt x="5975" y="0"/>
                  </a:cubicBezTo>
                  <a:cubicBezTo>
                    <a:pt x="4533" y="3503"/>
                    <a:pt x="0" y="7211"/>
                    <a:pt x="0" y="10920"/>
                  </a:cubicBezTo>
                  <a:cubicBezTo>
                    <a:pt x="0" y="13392"/>
                    <a:pt x="2266" y="16071"/>
                    <a:pt x="3297" y="18543"/>
                  </a:cubicBezTo>
                  <a:cubicBezTo>
                    <a:pt x="3915" y="20398"/>
                    <a:pt x="4327" y="23488"/>
                    <a:pt x="5563" y="24931"/>
                  </a:cubicBezTo>
                  <a:cubicBezTo>
                    <a:pt x="9066" y="29052"/>
                    <a:pt x="14423" y="26167"/>
                    <a:pt x="15659" y="21840"/>
                  </a:cubicBezTo>
                  <a:cubicBezTo>
                    <a:pt x="16895" y="17101"/>
                    <a:pt x="14011" y="14629"/>
                    <a:pt x="12981" y="10096"/>
                  </a:cubicBezTo>
                  <a:cubicBezTo>
                    <a:pt x="12568" y="8241"/>
                    <a:pt x="14011" y="4121"/>
                    <a:pt x="12981" y="247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CA57586-D363-3F57-947F-F856C674AE81}"/>
                </a:ext>
              </a:extLst>
            </p:cNvPr>
            <p:cNvSpPr/>
            <p:nvPr/>
          </p:nvSpPr>
          <p:spPr>
            <a:xfrm>
              <a:off x="10670399" y="8381974"/>
              <a:ext cx="24350" cy="13663"/>
            </a:xfrm>
            <a:custGeom>
              <a:avLst/>
              <a:gdLst>
                <a:gd name="connsiteX0" fmla="*/ 13805 w 24350"/>
                <a:gd name="connsiteY0" fmla="*/ 11504 h 13663"/>
                <a:gd name="connsiteX1" fmla="*/ 22458 w 24350"/>
                <a:gd name="connsiteY1" fmla="*/ 9855 h 13663"/>
                <a:gd name="connsiteX2" fmla="*/ 23901 w 24350"/>
                <a:gd name="connsiteY2" fmla="*/ 995 h 13663"/>
                <a:gd name="connsiteX3" fmla="*/ 8448 w 24350"/>
                <a:gd name="connsiteY3" fmla="*/ 171 h 13663"/>
                <a:gd name="connsiteX4" fmla="*/ 0 w 24350"/>
                <a:gd name="connsiteY4" fmla="*/ 9443 h 13663"/>
                <a:gd name="connsiteX5" fmla="*/ 14011 w 24350"/>
                <a:gd name="connsiteY5" fmla="*/ 11504 h 1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50" h="13663">
                  <a:moveTo>
                    <a:pt x="13805" y="11504"/>
                  </a:moveTo>
                  <a:cubicBezTo>
                    <a:pt x="17101" y="10679"/>
                    <a:pt x="19780" y="12534"/>
                    <a:pt x="22458" y="9855"/>
                  </a:cubicBezTo>
                  <a:cubicBezTo>
                    <a:pt x="25137" y="7383"/>
                    <a:pt x="24313" y="4086"/>
                    <a:pt x="23901" y="995"/>
                  </a:cubicBezTo>
                  <a:cubicBezTo>
                    <a:pt x="19162" y="790"/>
                    <a:pt x="12981" y="-447"/>
                    <a:pt x="8448" y="171"/>
                  </a:cubicBezTo>
                  <a:cubicBezTo>
                    <a:pt x="4121" y="790"/>
                    <a:pt x="1648" y="5941"/>
                    <a:pt x="0" y="9443"/>
                  </a:cubicBezTo>
                  <a:cubicBezTo>
                    <a:pt x="4533" y="16448"/>
                    <a:pt x="7623" y="12946"/>
                    <a:pt x="14011" y="1150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FEAEF15E-4663-5283-0287-C79CDE3CDE6C}"/>
                </a:ext>
              </a:extLst>
            </p:cNvPr>
            <p:cNvSpPr/>
            <p:nvPr/>
          </p:nvSpPr>
          <p:spPr>
            <a:xfrm>
              <a:off x="10642556" y="8339761"/>
              <a:ext cx="18913" cy="25981"/>
            </a:xfrm>
            <a:custGeom>
              <a:avLst/>
              <a:gdLst>
                <a:gd name="connsiteX0" fmla="*/ 3530 w 18913"/>
                <a:gd name="connsiteY0" fmla="*/ 25695 h 25981"/>
                <a:gd name="connsiteX1" fmla="*/ 16717 w 18913"/>
                <a:gd name="connsiteY1" fmla="*/ 19102 h 25981"/>
                <a:gd name="connsiteX2" fmla="*/ 17541 w 18913"/>
                <a:gd name="connsiteY2" fmla="*/ 5709 h 25981"/>
                <a:gd name="connsiteX3" fmla="*/ 10948 w 18913"/>
                <a:gd name="connsiteY3" fmla="*/ 4267 h 25981"/>
                <a:gd name="connsiteX4" fmla="*/ 1470 w 18913"/>
                <a:gd name="connsiteY4" fmla="*/ 12303 h 25981"/>
                <a:gd name="connsiteX5" fmla="*/ 234 w 18913"/>
                <a:gd name="connsiteY5" fmla="*/ 25489 h 25981"/>
                <a:gd name="connsiteX6" fmla="*/ 3530 w 18913"/>
                <a:gd name="connsiteY6" fmla="*/ 25901 h 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13" h="25981">
                  <a:moveTo>
                    <a:pt x="3530" y="25695"/>
                  </a:moveTo>
                  <a:cubicBezTo>
                    <a:pt x="6415" y="21780"/>
                    <a:pt x="13008" y="22399"/>
                    <a:pt x="16717" y="19102"/>
                  </a:cubicBezTo>
                  <a:cubicBezTo>
                    <a:pt x="20219" y="15805"/>
                    <a:pt x="18777" y="9830"/>
                    <a:pt x="17541" y="5709"/>
                  </a:cubicBezTo>
                  <a:cubicBezTo>
                    <a:pt x="15274" y="-1090"/>
                    <a:pt x="13626" y="-2120"/>
                    <a:pt x="10948" y="4267"/>
                  </a:cubicBezTo>
                  <a:cubicBezTo>
                    <a:pt x="9093" y="9006"/>
                    <a:pt x="4354" y="8594"/>
                    <a:pt x="1470" y="12303"/>
                  </a:cubicBezTo>
                  <a:cubicBezTo>
                    <a:pt x="-797" y="14981"/>
                    <a:pt x="234" y="21780"/>
                    <a:pt x="234" y="25489"/>
                  </a:cubicBezTo>
                  <a:cubicBezTo>
                    <a:pt x="2294" y="25901"/>
                    <a:pt x="2294" y="26107"/>
                    <a:pt x="3530" y="259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3853DE5F-4F38-25F3-66A7-D041A77C958B}"/>
                </a:ext>
              </a:extLst>
            </p:cNvPr>
            <p:cNvSpPr/>
            <p:nvPr/>
          </p:nvSpPr>
          <p:spPr>
            <a:xfrm>
              <a:off x="8849622" y="7887240"/>
              <a:ext cx="19413" cy="30516"/>
            </a:xfrm>
            <a:custGeom>
              <a:avLst/>
              <a:gdLst>
                <a:gd name="connsiteX0" fmla="*/ 4752 w 19413"/>
                <a:gd name="connsiteY0" fmla="*/ 26373 h 30516"/>
                <a:gd name="connsiteX1" fmla="*/ 18350 w 19413"/>
                <a:gd name="connsiteY1" fmla="*/ 24931 h 30516"/>
                <a:gd name="connsiteX2" fmla="*/ 9903 w 19413"/>
                <a:gd name="connsiteY2" fmla="*/ 12568 h 30516"/>
                <a:gd name="connsiteX3" fmla="*/ 11757 w 19413"/>
                <a:gd name="connsiteY3" fmla="*/ 9478 h 30516"/>
                <a:gd name="connsiteX4" fmla="*/ 11139 w 19413"/>
                <a:gd name="connsiteY4" fmla="*/ 5151 h 30516"/>
                <a:gd name="connsiteX5" fmla="*/ 5164 w 19413"/>
                <a:gd name="connsiteY5" fmla="*/ 0 h 30516"/>
                <a:gd name="connsiteX6" fmla="*/ 13 w 19413"/>
                <a:gd name="connsiteY6" fmla="*/ 14217 h 30516"/>
                <a:gd name="connsiteX7" fmla="*/ 1249 w 19413"/>
                <a:gd name="connsiteY7" fmla="*/ 21222 h 30516"/>
                <a:gd name="connsiteX8" fmla="*/ 4752 w 19413"/>
                <a:gd name="connsiteY8" fmla="*/ 26373 h 3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13" h="30516">
                  <a:moveTo>
                    <a:pt x="4752" y="26373"/>
                  </a:moveTo>
                  <a:cubicBezTo>
                    <a:pt x="8461" y="27609"/>
                    <a:pt x="23501" y="35851"/>
                    <a:pt x="18350" y="24931"/>
                  </a:cubicBezTo>
                  <a:cubicBezTo>
                    <a:pt x="15878" y="19574"/>
                    <a:pt x="7842" y="19368"/>
                    <a:pt x="9903" y="12568"/>
                  </a:cubicBezTo>
                  <a:cubicBezTo>
                    <a:pt x="10315" y="11332"/>
                    <a:pt x="11345" y="10920"/>
                    <a:pt x="11757" y="9478"/>
                  </a:cubicBezTo>
                  <a:cubicBezTo>
                    <a:pt x="12375" y="7417"/>
                    <a:pt x="11963" y="6799"/>
                    <a:pt x="11139" y="5151"/>
                  </a:cubicBezTo>
                  <a:cubicBezTo>
                    <a:pt x="9903" y="3090"/>
                    <a:pt x="6812" y="1648"/>
                    <a:pt x="5164" y="0"/>
                  </a:cubicBezTo>
                  <a:cubicBezTo>
                    <a:pt x="2073" y="2679"/>
                    <a:pt x="-193" y="10096"/>
                    <a:pt x="13" y="14217"/>
                  </a:cubicBezTo>
                  <a:cubicBezTo>
                    <a:pt x="219" y="16483"/>
                    <a:pt x="1249" y="18750"/>
                    <a:pt x="1249" y="21222"/>
                  </a:cubicBezTo>
                  <a:cubicBezTo>
                    <a:pt x="1249" y="24931"/>
                    <a:pt x="837" y="24931"/>
                    <a:pt x="4752" y="263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33A6BEA-BA19-85D8-6D57-B9B020FEF3DB}"/>
                </a:ext>
              </a:extLst>
            </p:cNvPr>
            <p:cNvSpPr/>
            <p:nvPr/>
          </p:nvSpPr>
          <p:spPr>
            <a:xfrm>
              <a:off x="9854587" y="7663895"/>
              <a:ext cx="47360" cy="22318"/>
            </a:xfrm>
            <a:custGeom>
              <a:avLst/>
              <a:gdLst>
                <a:gd name="connsiteX0" fmla="*/ 24829 w 47360"/>
                <a:gd name="connsiteY0" fmla="*/ 19574 h 22318"/>
                <a:gd name="connsiteX1" fmla="*/ 46463 w 47360"/>
                <a:gd name="connsiteY1" fmla="*/ 0 h 22318"/>
                <a:gd name="connsiteX2" fmla="*/ 26271 w 47360"/>
                <a:gd name="connsiteY2" fmla="*/ 10096 h 22318"/>
                <a:gd name="connsiteX3" fmla="*/ 310 w 47360"/>
                <a:gd name="connsiteY3" fmla="*/ 10096 h 22318"/>
                <a:gd name="connsiteX4" fmla="*/ 24829 w 47360"/>
                <a:gd name="connsiteY4" fmla="*/ 19368 h 2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60" h="22318">
                  <a:moveTo>
                    <a:pt x="24829" y="19574"/>
                  </a:moveTo>
                  <a:cubicBezTo>
                    <a:pt x="33277" y="17101"/>
                    <a:pt x="51614" y="16689"/>
                    <a:pt x="46463" y="0"/>
                  </a:cubicBezTo>
                  <a:cubicBezTo>
                    <a:pt x="35543" y="0"/>
                    <a:pt x="35131" y="8860"/>
                    <a:pt x="26271" y="10096"/>
                  </a:cubicBezTo>
                  <a:cubicBezTo>
                    <a:pt x="17206" y="11332"/>
                    <a:pt x="10200" y="6181"/>
                    <a:pt x="310" y="10096"/>
                  </a:cubicBezTo>
                  <a:cubicBezTo>
                    <a:pt x="-2574" y="27197"/>
                    <a:pt x="15351" y="22252"/>
                    <a:pt x="24829" y="193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39098FA0-2808-E2CD-C897-B6622FC9A3DA}"/>
                </a:ext>
              </a:extLst>
            </p:cNvPr>
            <p:cNvSpPr/>
            <p:nvPr/>
          </p:nvSpPr>
          <p:spPr>
            <a:xfrm>
              <a:off x="9685946" y="8298287"/>
              <a:ext cx="1236" cy="5563"/>
            </a:xfrm>
            <a:custGeom>
              <a:avLst/>
              <a:gdLst>
                <a:gd name="connsiteX0" fmla="*/ 0 w 1236"/>
                <a:gd name="connsiteY0" fmla="*/ 5563 h 5563"/>
                <a:gd name="connsiteX1" fmla="*/ 1236 w 1236"/>
                <a:gd name="connsiteY1" fmla="*/ 5563 h 5563"/>
                <a:gd name="connsiteX2" fmla="*/ 206 w 1236"/>
                <a:gd name="connsiteY2" fmla="*/ 0 h 5563"/>
                <a:gd name="connsiteX3" fmla="*/ 206 w 1236"/>
                <a:gd name="connsiteY3" fmla="*/ 5563 h 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6" h="5563">
                  <a:moveTo>
                    <a:pt x="0" y="5563"/>
                  </a:moveTo>
                  <a:lnTo>
                    <a:pt x="1236" y="5563"/>
                  </a:lnTo>
                  <a:cubicBezTo>
                    <a:pt x="824" y="3915"/>
                    <a:pt x="618" y="2061"/>
                    <a:pt x="206" y="0"/>
                  </a:cubicBezTo>
                  <a:lnTo>
                    <a:pt x="206" y="5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554C8A53-F6E2-03FF-BD78-CC9B320F3C2A}"/>
                </a:ext>
              </a:extLst>
            </p:cNvPr>
            <p:cNvSpPr/>
            <p:nvPr/>
          </p:nvSpPr>
          <p:spPr>
            <a:xfrm>
              <a:off x="8941099" y="8548213"/>
              <a:ext cx="12480" cy="22476"/>
            </a:xfrm>
            <a:custGeom>
              <a:avLst/>
              <a:gdLst>
                <a:gd name="connsiteX0" fmla="*/ 18 w 12480"/>
                <a:gd name="connsiteY0" fmla="*/ 21840 h 22476"/>
                <a:gd name="connsiteX1" fmla="*/ 7847 w 12480"/>
                <a:gd name="connsiteY1" fmla="*/ 17307 h 22476"/>
                <a:gd name="connsiteX2" fmla="*/ 11762 w 12480"/>
                <a:gd name="connsiteY2" fmla="*/ 11126 h 22476"/>
                <a:gd name="connsiteX3" fmla="*/ 10938 w 12480"/>
                <a:gd name="connsiteY3" fmla="*/ 3915 h 22476"/>
                <a:gd name="connsiteX4" fmla="*/ 5375 w 12480"/>
                <a:gd name="connsiteY4" fmla="*/ 206 h 22476"/>
                <a:gd name="connsiteX5" fmla="*/ 4550 w 12480"/>
                <a:gd name="connsiteY5" fmla="*/ 5769 h 22476"/>
                <a:gd name="connsiteX6" fmla="*/ 2696 w 12480"/>
                <a:gd name="connsiteY6" fmla="*/ 14835 h 22476"/>
                <a:gd name="connsiteX7" fmla="*/ 18 w 12480"/>
                <a:gd name="connsiteY7" fmla="*/ 22046 h 2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80" h="22476">
                  <a:moveTo>
                    <a:pt x="18" y="21840"/>
                  </a:moveTo>
                  <a:cubicBezTo>
                    <a:pt x="3314" y="24106"/>
                    <a:pt x="6611" y="19779"/>
                    <a:pt x="7847" y="17307"/>
                  </a:cubicBezTo>
                  <a:cubicBezTo>
                    <a:pt x="9083" y="15247"/>
                    <a:pt x="10731" y="13186"/>
                    <a:pt x="11762" y="11126"/>
                  </a:cubicBezTo>
                  <a:cubicBezTo>
                    <a:pt x="12998" y="8447"/>
                    <a:pt x="12586" y="6387"/>
                    <a:pt x="10938" y="3915"/>
                  </a:cubicBezTo>
                  <a:cubicBezTo>
                    <a:pt x="9907" y="2266"/>
                    <a:pt x="8053" y="-825"/>
                    <a:pt x="5375" y="206"/>
                  </a:cubicBezTo>
                  <a:cubicBezTo>
                    <a:pt x="2696" y="1236"/>
                    <a:pt x="3314" y="4533"/>
                    <a:pt x="4550" y="5769"/>
                  </a:cubicBezTo>
                  <a:cubicBezTo>
                    <a:pt x="4550" y="9271"/>
                    <a:pt x="4550" y="11950"/>
                    <a:pt x="2696" y="14835"/>
                  </a:cubicBezTo>
                  <a:cubicBezTo>
                    <a:pt x="1460" y="17101"/>
                    <a:pt x="-189" y="19367"/>
                    <a:pt x="18" y="220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E4498DA4-BE76-1A74-392C-17BA052F4E56}"/>
                </a:ext>
              </a:extLst>
            </p:cNvPr>
            <p:cNvSpPr/>
            <p:nvPr/>
          </p:nvSpPr>
          <p:spPr>
            <a:xfrm>
              <a:off x="10001559" y="7684907"/>
              <a:ext cx="57317" cy="54235"/>
            </a:xfrm>
            <a:custGeom>
              <a:avLst/>
              <a:gdLst>
                <a:gd name="connsiteX0" fmla="*/ 38 w 57317"/>
                <a:gd name="connsiteY0" fmla="*/ 46774 h 54235"/>
                <a:gd name="connsiteX1" fmla="*/ 26617 w 57317"/>
                <a:gd name="connsiteY1" fmla="*/ 50689 h 54235"/>
                <a:gd name="connsiteX2" fmla="*/ 47221 w 57317"/>
                <a:gd name="connsiteY2" fmla="*/ 47599 h 54235"/>
                <a:gd name="connsiteX3" fmla="*/ 56287 w 57317"/>
                <a:gd name="connsiteY3" fmla="*/ 30291 h 54235"/>
                <a:gd name="connsiteX4" fmla="*/ 50724 w 57317"/>
                <a:gd name="connsiteY4" fmla="*/ 16075 h 54235"/>
                <a:gd name="connsiteX5" fmla="*/ 57317 w 57317"/>
                <a:gd name="connsiteY5" fmla="*/ 3 h 54235"/>
                <a:gd name="connsiteX6" fmla="*/ 16109 w 57317"/>
                <a:gd name="connsiteY6" fmla="*/ 7833 h 54235"/>
                <a:gd name="connsiteX7" fmla="*/ 19818 w 57317"/>
                <a:gd name="connsiteY7" fmla="*/ 34618 h 54235"/>
                <a:gd name="connsiteX8" fmla="*/ 38 w 57317"/>
                <a:gd name="connsiteY8" fmla="*/ 46774 h 5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17" h="54235">
                  <a:moveTo>
                    <a:pt x="38" y="46774"/>
                  </a:moveTo>
                  <a:cubicBezTo>
                    <a:pt x="-992" y="60991"/>
                    <a:pt x="18994" y="50483"/>
                    <a:pt x="26617" y="50689"/>
                  </a:cubicBezTo>
                  <a:cubicBezTo>
                    <a:pt x="35271" y="51101"/>
                    <a:pt x="39186" y="55222"/>
                    <a:pt x="47221" y="47599"/>
                  </a:cubicBezTo>
                  <a:cubicBezTo>
                    <a:pt x="50930" y="44096"/>
                    <a:pt x="56287" y="35236"/>
                    <a:pt x="56287" y="30291"/>
                  </a:cubicBezTo>
                  <a:cubicBezTo>
                    <a:pt x="56287" y="24934"/>
                    <a:pt x="52166" y="21432"/>
                    <a:pt x="50724" y="16075"/>
                  </a:cubicBezTo>
                  <a:cubicBezTo>
                    <a:pt x="49282" y="10305"/>
                    <a:pt x="52166" y="5567"/>
                    <a:pt x="57317" y="3"/>
                  </a:cubicBezTo>
                  <a:cubicBezTo>
                    <a:pt x="42070" y="3"/>
                    <a:pt x="29708" y="-408"/>
                    <a:pt x="16109" y="7833"/>
                  </a:cubicBezTo>
                  <a:cubicBezTo>
                    <a:pt x="18582" y="17311"/>
                    <a:pt x="25587" y="25964"/>
                    <a:pt x="19818" y="34618"/>
                  </a:cubicBezTo>
                  <a:cubicBezTo>
                    <a:pt x="14049" y="43272"/>
                    <a:pt x="656" y="36472"/>
                    <a:pt x="38" y="4677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49D1C663-D6C0-43AD-597A-7DC7A8282CF2}"/>
                </a:ext>
              </a:extLst>
            </p:cNvPr>
            <p:cNvSpPr/>
            <p:nvPr/>
          </p:nvSpPr>
          <p:spPr>
            <a:xfrm>
              <a:off x="7291983" y="6471213"/>
              <a:ext cx="22307" cy="37986"/>
            </a:xfrm>
            <a:custGeom>
              <a:avLst/>
              <a:gdLst>
                <a:gd name="connsiteX0" fmla="*/ 21634 w 22307"/>
                <a:gd name="connsiteY0" fmla="*/ 19497 h 37986"/>
                <a:gd name="connsiteX1" fmla="*/ 12981 w 22307"/>
                <a:gd name="connsiteY1" fmla="*/ 15788 h 37986"/>
                <a:gd name="connsiteX2" fmla="*/ 15041 w 22307"/>
                <a:gd name="connsiteY2" fmla="*/ 13316 h 37986"/>
                <a:gd name="connsiteX3" fmla="*/ 14629 w 22307"/>
                <a:gd name="connsiteY3" fmla="*/ 10226 h 37986"/>
                <a:gd name="connsiteX4" fmla="*/ 11744 w 22307"/>
                <a:gd name="connsiteY4" fmla="*/ 4662 h 37986"/>
                <a:gd name="connsiteX5" fmla="*/ 7830 w 22307"/>
                <a:gd name="connsiteY5" fmla="*/ 130 h 37986"/>
                <a:gd name="connsiteX6" fmla="*/ 1648 w 22307"/>
                <a:gd name="connsiteY6" fmla="*/ 6105 h 37986"/>
                <a:gd name="connsiteX7" fmla="*/ 0 w 22307"/>
                <a:gd name="connsiteY7" fmla="*/ 17231 h 37986"/>
                <a:gd name="connsiteX8" fmla="*/ 13805 w 22307"/>
                <a:gd name="connsiteY8" fmla="*/ 36392 h 37986"/>
                <a:gd name="connsiteX9" fmla="*/ 16895 w 22307"/>
                <a:gd name="connsiteY9" fmla="*/ 37629 h 37986"/>
                <a:gd name="connsiteX10" fmla="*/ 17513 w 22307"/>
                <a:gd name="connsiteY10" fmla="*/ 30623 h 37986"/>
                <a:gd name="connsiteX11" fmla="*/ 21840 w 22307"/>
                <a:gd name="connsiteY11" fmla="*/ 19703 h 3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07" h="37986">
                  <a:moveTo>
                    <a:pt x="21634" y="19497"/>
                  </a:moveTo>
                  <a:cubicBezTo>
                    <a:pt x="19986" y="17025"/>
                    <a:pt x="12774" y="18879"/>
                    <a:pt x="12981" y="15788"/>
                  </a:cubicBezTo>
                  <a:cubicBezTo>
                    <a:pt x="12981" y="14758"/>
                    <a:pt x="14629" y="14346"/>
                    <a:pt x="15041" y="13316"/>
                  </a:cubicBezTo>
                  <a:cubicBezTo>
                    <a:pt x="15453" y="12286"/>
                    <a:pt x="15041" y="11256"/>
                    <a:pt x="14629" y="10226"/>
                  </a:cubicBezTo>
                  <a:cubicBezTo>
                    <a:pt x="13805" y="8165"/>
                    <a:pt x="12362" y="6723"/>
                    <a:pt x="11744" y="4662"/>
                  </a:cubicBezTo>
                  <a:cubicBezTo>
                    <a:pt x="11126" y="2602"/>
                    <a:pt x="10920" y="-694"/>
                    <a:pt x="7830" y="130"/>
                  </a:cubicBezTo>
                  <a:cubicBezTo>
                    <a:pt x="4945" y="954"/>
                    <a:pt x="2473" y="3632"/>
                    <a:pt x="1648" y="6105"/>
                  </a:cubicBezTo>
                  <a:cubicBezTo>
                    <a:pt x="412" y="9195"/>
                    <a:pt x="0" y="11668"/>
                    <a:pt x="0" y="17231"/>
                  </a:cubicBezTo>
                  <a:cubicBezTo>
                    <a:pt x="3709" y="31653"/>
                    <a:pt x="8035" y="31448"/>
                    <a:pt x="13805" y="36392"/>
                  </a:cubicBezTo>
                  <a:cubicBezTo>
                    <a:pt x="14835" y="37217"/>
                    <a:pt x="15865" y="38659"/>
                    <a:pt x="16895" y="37629"/>
                  </a:cubicBezTo>
                  <a:cubicBezTo>
                    <a:pt x="18132" y="35980"/>
                    <a:pt x="16895" y="32684"/>
                    <a:pt x="17513" y="30623"/>
                  </a:cubicBezTo>
                  <a:cubicBezTo>
                    <a:pt x="18544" y="27327"/>
                    <a:pt x="23901" y="23206"/>
                    <a:pt x="21840" y="1970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979F9CE7-2343-6596-A140-51E9928FDB92}"/>
                </a:ext>
              </a:extLst>
            </p:cNvPr>
            <p:cNvSpPr/>
            <p:nvPr/>
          </p:nvSpPr>
          <p:spPr>
            <a:xfrm>
              <a:off x="7326641" y="4729254"/>
              <a:ext cx="55888" cy="38148"/>
            </a:xfrm>
            <a:custGeom>
              <a:avLst/>
              <a:gdLst>
                <a:gd name="connsiteX0" fmla="*/ 50642 w 55888"/>
                <a:gd name="connsiteY0" fmla="*/ 4153 h 38148"/>
                <a:gd name="connsiteX1" fmla="*/ 45491 w 55888"/>
                <a:gd name="connsiteY1" fmla="*/ 4771 h 38148"/>
                <a:gd name="connsiteX2" fmla="*/ 36219 w 55888"/>
                <a:gd name="connsiteY2" fmla="*/ 1680 h 38148"/>
                <a:gd name="connsiteX3" fmla="*/ 26536 w 55888"/>
                <a:gd name="connsiteY3" fmla="*/ 32 h 38148"/>
                <a:gd name="connsiteX4" fmla="*/ 18088 w 55888"/>
                <a:gd name="connsiteY4" fmla="*/ 2504 h 38148"/>
                <a:gd name="connsiteX5" fmla="*/ 17058 w 55888"/>
                <a:gd name="connsiteY5" fmla="*/ 13836 h 38148"/>
                <a:gd name="connsiteX6" fmla="*/ 13555 w 55888"/>
                <a:gd name="connsiteY6" fmla="*/ 24550 h 38148"/>
                <a:gd name="connsiteX7" fmla="*/ 6344 w 55888"/>
                <a:gd name="connsiteY7" fmla="*/ 29701 h 38148"/>
                <a:gd name="connsiteX8" fmla="*/ 163 w 55888"/>
                <a:gd name="connsiteY8" fmla="*/ 34440 h 38148"/>
                <a:gd name="connsiteX9" fmla="*/ 5314 w 55888"/>
                <a:gd name="connsiteY9" fmla="*/ 37119 h 38148"/>
                <a:gd name="connsiteX10" fmla="*/ 14791 w 55888"/>
                <a:gd name="connsiteY10" fmla="*/ 38149 h 38148"/>
                <a:gd name="connsiteX11" fmla="*/ 27154 w 55888"/>
                <a:gd name="connsiteY11" fmla="*/ 29495 h 38148"/>
                <a:gd name="connsiteX12" fmla="*/ 31068 w 55888"/>
                <a:gd name="connsiteY12" fmla="*/ 17957 h 38148"/>
                <a:gd name="connsiteX13" fmla="*/ 35395 w 55888"/>
                <a:gd name="connsiteY13" fmla="*/ 15691 h 38148"/>
                <a:gd name="connsiteX14" fmla="*/ 36219 w 55888"/>
                <a:gd name="connsiteY14" fmla="*/ 18781 h 38148"/>
                <a:gd name="connsiteX15" fmla="*/ 37456 w 55888"/>
                <a:gd name="connsiteY15" fmla="*/ 24756 h 38148"/>
                <a:gd name="connsiteX16" fmla="*/ 41783 w 55888"/>
                <a:gd name="connsiteY16" fmla="*/ 22902 h 38148"/>
                <a:gd name="connsiteX17" fmla="*/ 41783 w 55888"/>
                <a:gd name="connsiteY17" fmla="*/ 23314 h 38148"/>
                <a:gd name="connsiteX18" fmla="*/ 49200 w 55888"/>
                <a:gd name="connsiteY18" fmla="*/ 18369 h 38148"/>
                <a:gd name="connsiteX19" fmla="*/ 55175 w 55888"/>
                <a:gd name="connsiteY19" fmla="*/ 8685 h 38148"/>
                <a:gd name="connsiteX20" fmla="*/ 55175 w 55888"/>
                <a:gd name="connsiteY20" fmla="*/ 6007 h 38148"/>
                <a:gd name="connsiteX21" fmla="*/ 50230 w 55888"/>
                <a:gd name="connsiteY21" fmla="*/ 3740 h 3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888" h="38148">
                  <a:moveTo>
                    <a:pt x="50642" y="4153"/>
                  </a:moveTo>
                  <a:cubicBezTo>
                    <a:pt x="48994" y="3946"/>
                    <a:pt x="45491" y="3740"/>
                    <a:pt x="45491" y="4771"/>
                  </a:cubicBezTo>
                  <a:cubicBezTo>
                    <a:pt x="42401" y="4565"/>
                    <a:pt x="39104" y="2710"/>
                    <a:pt x="36219" y="1680"/>
                  </a:cubicBezTo>
                  <a:cubicBezTo>
                    <a:pt x="33335" y="650"/>
                    <a:pt x="29832" y="-174"/>
                    <a:pt x="26536" y="32"/>
                  </a:cubicBezTo>
                  <a:cubicBezTo>
                    <a:pt x="23857" y="238"/>
                    <a:pt x="20355" y="1062"/>
                    <a:pt x="18088" y="2504"/>
                  </a:cubicBezTo>
                  <a:cubicBezTo>
                    <a:pt x="13761" y="5595"/>
                    <a:pt x="15616" y="9303"/>
                    <a:pt x="17058" y="13836"/>
                  </a:cubicBezTo>
                  <a:cubicBezTo>
                    <a:pt x="18500" y="18163"/>
                    <a:pt x="17058" y="21460"/>
                    <a:pt x="13555" y="24550"/>
                  </a:cubicBezTo>
                  <a:cubicBezTo>
                    <a:pt x="11495" y="26611"/>
                    <a:pt x="8610" y="28053"/>
                    <a:pt x="6344" y="29701"/>
                  </a:cubicBezTo>
                  <a:cubicBezTo>
                    <a:pt x="4489" y="30938"/>
                    <a:pt x="987" y="32380"/>
                    <a:pt x="163" y="34440"/>
                  </a:cubicBezTo>
                  <a:cubicBezTo>
                    <a:pt x="-868" y="37119"/>
                    <a:pt x="3253" y="36707"/>
                    <a:pt x="5314" y="37119"/>
                  </a:cubicBezTo>
                  <a:cubicBezTo>
                    <a:pt x="8404" y="37737"/>
                    <a:pt x="11495" y="38149"/>
                    <a:pt x="14791" y="38149"/>
                  </a:cubicBezTo>
                  <a:cubicBezTo>
                    <a:pt x="21179" y="38149"/>
                    <a:pt x="26742" y="36501"/>
                    <a:pt x="27154" y="29495"/>
                  </a:cubicBezTo>
                  <a:cubicBezTo>
                    <a:pt x="27360" y="25168"/>
                    <a:pt x="27566" y="21048"/>
                    <a:pt x="31068" y="17957"/>
                  </a:cubicBezTo>
                  <a:cubicBezTo>
                    <a:pt x="31687" y="17339"/>
                    <a:pt x="34159" y="15279"/>
                    <a:pt x="35395" y="15691"/>
                  </a:cubicBezTo>
                  <a:cubicBezTo>
                    <a:pt x="36632" y="16103"/>
                    <a:pt x="36219" y="17545"/>
                    <a:pt x="36219" y="18781"/>
                  </a:cubicBezTo>
                  <a:cubicBezTo>
                    <a:pt x="36219" y="20842"/>
                    <a:pt x="35395" y="24550"/>
                    <a:pt x="37456" y="24756"/>
                  </a:cubicBezTo>
                  <a:cubicBezTo>
                    <a:pt x="38692" y="24756"/>
                    <a:pt x="40546" y="23314"/>
                    <a:pt x="41783" y="22902"/>
                  </a:cubicBezTo>
                  <a:cubicBezTo>
                    <a:pt x="41783" y="22902"/>
                    <a:pt x="41783" y="23314"/>
                    <a:pt x="41783" y="23314"/>
                  </a:cubicBezTo>
                  <a:cubicBezTo>
                    <a:pt x="44255" y="23520"/>
                    <a:pt x="47758" y="20017"/>
                    <a:pt x="49200" y="18369"/>
                  </a:cubicBezTo>
                  <a:cubicBezTo>
                    <a:pt x="51672" y="15691"/>
                    <a:pt x="53733" y="12188"/>
                    <a:pt x="55175" y="8685"/>
                  </a:cubicBezTo>
                  <a:cubicBezTo>
                    <a:pt x="55793" y="7243"/>
                    <a:pt x="56411" y="7449"/>
                    <a:pt x="55175" y="6007"/>
                  </a:cubicBezTo>
                  <a:cubicBezTo>
                    <a:pt x="54351" y="4977"/>
                    <a:pt x="51672" y="3946"/>
                    <a:pt x="50230" y="374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65781D64-2C13-6E1F-29E1-EFF7CE0A966B}"/>
                </a:ext>
              </a:extLst>
            </p:cNvPr>
            <p:cNvSpPr/>
            <p:nvPr/>
          </p:nvSpPr>
          <p:spPr>
            <a:xfrm>
              <a:off x="7400771" y="5179389"/>
              <a:ext cx="15727" cy="18883"/>
            </a:xfrm>
            <a:custGeom>
              <a:avLst/>
              <a:gdLst>
                <a:gd name="connsiteX0" fmla="*/ 14835 w 15727"/>
                <a:gd name="connsiteY0" fmla="*/ 8951 h 18883"/>
                <a:gd name="connsiteX1" fmla="*/ 8654 w 15727"/>
                <a:gd name="connsiteY1" fmla="*/ 1946 h 18883"/>
                <a:gd name="connsiteX2" fmla="*/ 0 w 15727"/>
                <a:gd name="connsiteY2" fmla="*/ 503 h 18883"/>
                <a:gd name="connsiteX3" fmla="*/ 1236 w 15727"/>
                <a:gd name="connsiteY3" fmla="*/ 4212 h 18883"/>
                <a:gd name="connsiteX4" fmla="*/ 3090 w 15727"/>
                <a:gd name="connsiteY4" fmla="*/ 9569 h 18883"/>
                <a:gd name="connsiteX5" fmla="*/ 13805 w 15727"/>
                <a:gd name="connsiteY5" fmla="*/ 18841 h 18883"/>
                <a:gd name="connsiteX6" fmla="*/ 15659 w 15727"/>
                <a:gd name="connsiteY6" fmla="*/ 14720 h 18883"/>
                <a:gd name="connsiteX7" fmla="*/ 15041 w 15727"/>
                <a:gd name="connsiteY7" fmla="*/ 8951 h 18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7" h="18883">
                  <a:moveTo>
                    <a:pt x="14835" y="8951"/>
                  </a:moveTo>
                  <a:cubicBezTo>
                    <a:pt x="13805" y="6273"/>
                    <a:pt x="10920" y="3388"/>
                    <a:pt x="8654" y="1946"/>
                  </a:cubicBezTo>
                  <a:cubicBezTo>
                    <a:pt x="5357" y="-321"/>
                    <a:pt x="3503" y="-321"/>
                    <a:pt x="0" y="503"/>
                  </a:cubicBezTo>
                  <a:cubicBezTo>
                    <a:pt x="0" y="1740"/>
                    <a:pt x="412" y="3182"/>
                    <a:pt x="1236" y="4212"/>
                  </a:cubicBezTo>
                  <a:cubicBezTo>
                    <a:pt x="2678" y="6273"/>
                    <a:pt x="2885" y="7097"/>
                    <a:pt x="3090" y="9569"/>
                  </a:cubicBezTo>
                  <a:cubicBezTo>
                    <a:pt x="3503" y="14720"/>
                    <a:pt x="8860" y="18017"/>
                    <a:pt x="13805" y="18841"/>
                  </a:cubicBezTo>
                  <a:cubicBezTo>
                    <a:pt x="16277" y="19253"/>
                    <a:pt x="15659" y="16574"/>
                    <a:pt x="15659" y="14720"/>
                  </a:cubicBezTo>
                  <a:cubicBezTo>
                    <a:pt x="15659" y="12866"/>
                    <a:pt x="15659" y="10599"/>
                    <a:pt x="15041" y="895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1275E47E-2468-E553-43AC-F24B2563902F}"/>
                </a:ext>
              </a:extLst>
            </p:cNvPr>
            <p:cNvSpPr/>
            <p:nvPr/>
          </p:nvSpPr>
          <p:spPr>
            <a:xfrm>
              <a:off x="7373187" y="4753186"/>
              <a:ext cx="11963" cy="8817"/>
            </a:xfrm>
            <a:custGeom>
              <a:avLst/>
              <a:gdLst>
                <a:gd name="connsiteX0" fmla="*/ 6981 w 11963"/>
                <a:gd name="connsiteY0" fmla="*/ 0 h 8817"/>
                <a:gd name="connsiteX1" fmla="*/ 593 w 11963"/>
                <a:gd name="connsiteY1" fmla="*/ 5357 h 8817"/>
                <a:gd name="connsiteX2" fmla="*/ 5538 w 11963"/>
                <a:gd name="connsiteY2" fmla="*/ 8035 h 8817"/>
                <a:gd name="connsiteX3" fmla="*/ 8835 w 11963"/>
                <a:gd name="connsiteY3" fmla="*/ 6387 h 8817"/>
                <a:gd name="connsiteX4" fmla="*/ 11513 w 11963"/>
                <a:gd name="connsiteY4" fmla="*/ 4739 h 8817"/>
                <a:gd name="connsiteX5" fmla="*/ 6775 w 11963"/>
                <a:gd name="connsiteY5" fmla="*/ 206 h 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63" h="8817">
                  <a:moveTo>
                    <a:pt x="6981" y="0"/>
                  </a:moveTo>
                  <a:cubicBezTo>
                    <a:pt x="4508" y="824"/>
                    <a:pt x="1830" y="3091"/>
                    <a:pt x="593" y="5357"/>
                  </a:cubicBezTo>
                  <a:cubicBezTo>
                    <a:pt x="-1467" y="9478"/>
                    <a:pt x="2242" y="9272"/>
                    <a:pt x="5538" y="8035"/>
                  </a:cubicBezTo>
                  <a:cubicBezTo>
                    <a:pt x="6775" y="7623"/>
                    <a:pt x="7805" y="7005"/>
                    <a:pt x="8835" y="6387"/>
                  </a:cubicBezTo>
                  <a:cubicBezTo>
                    <a:pt x="9453" y="5975"/>
                    <a:pt x="11101" y="5151"/>
                    <a:pt x="11513" y="4739"/>
                  </a:cubicBezTo>
                  <a:cubicBezTo>
                    <a:pt x="13368" y="1442"/>
                    <a:pt x="9041" y="618"/>
                    <a:pt x="6775" y="2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F325A2CA-86D1-BE19-8A3B-0EE2C4C66E6B}"/>
                </a:ext>
              </a:extLst>
            </p:cNvPr>
            <p:cNvSpPr/>
            <p:nvPr/>
          </p:nvSpPr>
          <p:spPr>
            <a:xfrm>
              <a:off x="7322467" y="4658398"/>
              <a:ext cx="73788" cy="71389"/>
            </a:xfrm>
            <a:custGeom>
              <a:avLst/>
              <a:gdLst>
                <a:gd name="connsiteX0" fmla="*/ 66354 w 73788"/>
                <a:gd name="connsiteY0" fmla="*/ 36067 h 71389"/>
                <a:gd name="connsiteX1" fmla="*/ 67796 w 73788"/>
                <a:gd name="connsiteY1" fmla="*/ 32564 h 71389"/>
                <a:gd name="connsiteX2" fmla="*/ 70268 w 73788"/>
                <a:gd name="connsiteY2" fmla="*/ 25559 h 71389"/>
                <a:gd name="connsiteX3" fmla="*/ 73771 w 73788"/>
                <a:gd name="connsiteY3" fmla="*/ 10518 h 71389"/>
                <a:gd name="connsiteX4" fmla="*/ 70680 w 73788"/>
                <a:gd name="connsiteY4" fmla="*/ 4543 h 71389"/>
                <a:gd name="connsiteX5" fmla="*/ 63675 w 73788"/>
                <a:gd name="connsiteY5" fmla="*/ 4543 h 71389"/>
                <a:gd name="connsiteX6" fmla="*/ 59554 w 73788"/>
                <a:gd name="connsiteY6" fmla="*/ 10 h 71389"/>
                <a:gd name="connsiteX7" fmla="*/ 53785 w 73788"/>
                <a:gd name="connsiteY7" fmla="*/ 2482 h 71389"/>
                <a:gd name="connsiteX8" fmla="*/ 49664 w 73788"/>
                <a:gd name="connsiteY8" fmla="*/ 8251 h 71389"/>
                <a:gd name="connsiteX9" fmla="*/ 44513 w 73788"/>
                <a:gd name="connsiteY9" fmla="*/ 15875 h 71389"/>
                <a:gd name="connsiteX10" fmla="*/ 23704 w 73788"/>
                <a:gd name="connsiteY10" fmla="*/ 36479 h 71389"/>
                <a:gd name="connsiteX11" fmla="*/ 13608 w 73788"/>
                <a:gd name="connsiteY11" fmla="*/ 50077 h 71389"/>
                <a:gd name="connsiteX12" fmla="*/ 4954 w 73788"/>
                <a:gd name="connsiteY12" fmla="*/ 57495 h 71389"/>
                <a:gd name="connsiteX13" fmla="*/ 9 w 73788"/>
                <a:gd name="connsiteY13" fmla="*/ 67797 h 71389"/>
                <a:gd name="connsiteX14" fmla="*/ 6190 w 73788"/>
                <a:gd name="connsiteY14" fmla="*/ 71299 h 71389"/>
                <a:gd name="connsiteX15" fmla="*/ 25146 w 73788"/>
                <a:gd name="connsiteY15" fmla="*/ 60997 h 71389"/>
                <a:gd name="connsiteX16" fmla="*/ 38744 w 73788"/>
                <a:gd name="connsiteY16" fmla="*/ 50695 h 71389"/>
                <a:gd name="connsiteX17" fmla="*/ 55228 w 73788"/>
                <a:gd name="connsiteY17" fmla="*/ 39775 h 71389"/>
                <a:gd name="connsiteX18" fmla="*/ 61203 w 73788"/>
                <a:gd name="connsiteY18" fmla="*/ 27619 h 71389"/>
                <a:gd name="connsiteX19" fmla="*/ 65323 w 73788"/>
                <a:gd name="connsiteY19" fmla="*/ 19377 h 71389"/>
                <a:gd name="connsiteX20" fmla="*/ 63057 w 73788"/>
                <a:gd name="connsiteY20" fmla="*/ 28237 h 71389"/>
                <a:gd name="connsiteX21" fmla="*/ 66148 w 73788"/>
                <a:gd name="connsiteY21" fmla="*/ 35860 h 7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788" h="71389">
                  <a:moveTo>
                    <a:pt x="66354" y="36067"/>
                  </a:moveTo>
                  <a:cubicBezTo>
                    <a:pt x="66354" y="36067"/>
                    <a:pt x="67384" y="33388"/>
                    <a:pt x="67796" y="32564"/>
                  </a:cubicBezTo>
                  <a:cubicBezTo>
                    <a:pt x="68620" y="30298"/>
                    <a:pt x="69238" y="27825"/>
                    <a:pt x="70268" y="25559"/>
                  </a:cubicBezTo>
                  <a:cubicBezTo>
                    <a:pt x="72329" y="20820"/>
                    <a:pt x="73977" y="15669"/>
                    <a:pt x="73771" y="10518"/>
                  </a:cubicBezTo>
                  <a:cubicBezTo>
                    <a:pt x="73771" y="8045"/>
                    <a:pt x="73771" y="4749"/>
                    <a:pt x="70680" y="4543"/>
                  </a:cubicBezTo>
                  <a:cubicBezTo>
                    <a:pt x="68620" y="4543"/>
                    <a:pt x="65942" y="6191"/>
                    <a:pt x="63675" y="4543"/>
                  </a:cubicBezTo>
                  <a:cubicBezTo>
                    <a:pt x="61409" y="2894"/>
                    <a:pt x="62645" y="-196"/>
                    <a:pt x="59554" y="10"/>
                  </a:cubicBezTo>
                  <a:cubicBezTo>
                    <a:pt x="57494" y="10"/>
                    <a:pt x="55228" y="1040"/>
                    <a:pt x="53785" y="2482"/>
                  </a:cubicBezTo>
                  <a:cubicBezTo>
                    <a:pt x="52137" y="4131"/>
                    <a:pt x="50901" y="6191"/>
                    <a:pt x="49664" y="8251"/>
                  </a:cubicBezTo>
                  <a:cubicBezTo>
                    <a:pt x="48222" y="10518"/>
                    <a:pt x="46986" y="14432"/>
                    <a:pt x="44513" y="15875"/>
                  </a:cubicBezTo>
                  <a:cubicBezTo>
                    <a:pt x="38332" y="23704"/>
                    <a:pt x="28649" y="28031"/>
                    <a:pt x="23704" y="36479"/>
                  </a:cubicBezTo>
                  <a:cubicBezTo>
                    <a:pt x="20819" y="41424"/>
                    <a:pt x="17935" y="46162"/>
                    <a:pt x="13608" y="50077"/>
                  </a:cubicBezTo>
                  <a:cubicBezTo>
                    <a:pt x="10723" y="52550"/>
                    <a:pt x="7221" y="54610"/>
                    <a:pt x="4954" y="57495"/>
                  </a:cubicBezTo>
                  <a:cubicBezTo>
                    <a:pt x="3100" y="59761"/>
                    <a:pt x="-197" y="64500"/>
                    <a:pt x="9" y="67797"/>
                  </a:cubicBezTo>
                  <a:cubicBezTo>
                    <a:pt x="9" y="70269"/>
                    <a:pt x="3924" y="71093"/>
                    <a:pt x="6190" y="71299"/>
                  </a:cubicBezTo>
                  <a:cubicBezTo>
                    <a:pt x="12990" y="72329"/>
                    <a:pt x="19995" y="64294"/>
                    <a:pt x="25146" y="60997"/>
                  </a:cubicBezTo>
                  <a:cubicBezTo>
                    <a:pt x="29885" y="57701"/>
                    <a:pt x="34212" y="54198"/>
                    <a:pt x="38744" y="50695"/>
                  </a:cubicBezTo>
                  <a:cubicBezTo>
                    <a:pt x="43895" y="46781"/>
                    <a:pt x="50695" y="44308"/>
                    <a:pt x="55228" y="39775"/>
                  </a:cubicBezTo>
                  <a:cubicBezTo>
                    <a:pt x="59142" y="36273"/>
                    <a:pt x="59966" y="32152"/>
                    <a:pt x="61203" y="27619"/>
                  </a:cubicBezTo>
                  <a:cubicBezTo>
                    <a:pt x="61615" y="25765"/>
                    <a:pt x="62851" y="18553"/>
                    <a:pt x="65323" y="19377"/>
                  </a:cubicBezTo>
                  <a:cubicBezTo>
                    <a:pt x="65736" y="22056"/>
                    <a:pt x="63263" y="25352"/>
                    <a:pt x="63057" y="28237"/>
                  </a:cubicBezTo>
                  <a:cubicBezTo>
                    <a:pt x="63057" y="29885"/>
                    <a:pt x="62233" y="39363"/>
                    <a:pt x="66148" y="3586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D1BA8AAD-2150-F280-918D-042242312782}"/>
                </a:ext>
              </a:extLst>
            </p:cNvPr>
            <p:cNvSpPr/>
            <p:nvPr/>
          </p:nvSpPr>
          <p:spPr>
            <a:xfrm>
              <a:off x="7349674" y="4765754"/>
              <a:ext cx="17925" cy="8305"/>
            </a:xfrm>
            <a:custGeom>
              <a:avLst/>
              <a:gdLst>
                <a:gd name="connsiteX0" fmla="*/ 17719 w 17925"/>
                <a:gd name="connsiteY0" fmla="*/ 3297 h 8305"/>
                <a:gd name="connsiteX1" fmla="*/ 12980 w 17925"/>
                <a:gd name="connsiteY1" fmla="*/ 0 h 8305"/>
                <a:gd name="connsiteX2" fmla="*/ 5357 w 17925"/>
                <a:gd name="connsiteY2" fmla="*/ 2885 h 8305"/>
                <a:gd name="connsiteX3" fmla="*/ 0 w 17925"/>
                <a:gd name="connsiteY3" fmla="*/ 7005 h 8305"/>
                <a:gd name="connsiteX4" fmla="*/ 14011 w 17925"/>
                <a:gd name="connsiteY4" fmla="*/ 5563 h 8305"/>
                <a:gd name="connsiteX5" fmla="*/ 17925 w 17925"/>
                <a:gd name="connsiteY5" fmla="*/ 3297 h 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25" h="8305">
                  <a:moveTo>
                    <a:pt x="17719" y="3297"/>
                  </a:moveTo>
                  <a:cubicBezTo>
                    <a:pt x="18337" y="824"/>
                    <a:pt x="15453" y="824"/>
                    <a:pt x="12980" y="0"/>
                  </a:cubicBezTo>
                  <a:cubicBezTo>
                    <a:pt x="10302" y="1030"/>
                    <a:pt x="7829" y="1442"/>
                    <a:pt x="5357" y="2885"/>
                  </a:cubicBezTo>
                  <a:cubicBezTo>
                    <a:pt x="3297" y="4121"/>
                    <a:pt x="1648" y="5563"/>
                    <a:pt x="0" y="7005"/>
                  </a:cubicBezTo>
                  <a:cubicBezTo>
                    <a:pt x="1854" y="10302"/>
                    <a:pt x="11332" y="6387"/>
                    <a:pt x="14011" y="5563"/>
                  </a:cubicBezTo>
                  <a:cubicBezTo>
                    <a:pt x="15247" y="5151"/>
                    <a:pt x="17513" y="4533"/>
                    <a:pt x="17925" y="32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F520DF7D-963D-D03D-0C01-28DC6A0B449F}"/>
                </a:ext>
              </a:extLst>
            </p:cNvPr>
            <p:cNvSpPr/>
            <p:nvPr/>
          </p:nvSpPr>
          <p:spPr>
            <a:xfrm>
              <a:off x="7347660" y="4765136"/>
              <a:ext cx="41451" cy="32704"/>
            </a:xfrm>
            <a:custGeom>
              <a:avLst/>
              <a:gdLst>
                <a:gd name="connsiteX0" fmla="*/ 22824 w 41451"/>
                <a:gd name="connsiteY0" fmla="*/ 11538 h 32704"/>
                <a:gd name="connsiteX1" fmla="*/ 6753 w 41451"/>
                <a:gd name="connsiteY1" fmla="*/ 17513 h 32704"/>
                <a:gd name="connsiteX2" fmla="*/ 1808 w 41451"/>
                <a:gd name="connsiteY2" fmla="*/ 23900 h 32704"/>
                <a:gd name="connsiteX3" fmla="*/ 8813 w 41451"/>
                <a:gd name="connsiteY3" fmla="*/ 26373 h 32704"/>
                <a:gd name="connsiteX4" fmla="*/ 6959 w 41451"/>
                <a:gd name="connsiteY4" fmla="*/ 31936 h 32704"/>
                <a:gd name="connsiteX5" fmla="*/ 14788 w 41451"/>
                <a:gd name="connsiteY5" fmla="*/ 32348 h 32704"/>
                <a:gd name="connsiteX6" fmla="*/ 20145 w 41451"/>
                <a:gd name="connsiteY6" fmla="*/ 32348 h 32704"/>
                <a:gd name="connsiteX7" fmla="*/ 28799 w 41451"/>
                <a:gd name="connsiteY7" fmla="*/ 22046 h 32704"/>
                <a:gd name="connsiteX8" fmla="*/ 40131 w 41451"/>
                <a:gd name="connsiteY8" fmla="*/ 15659 h 32704"/>
                <a:gd name="connsiteX9" fmla="*/ 41161 w 41451"/>
                <a:gd name="connsiteY9" fmla="*/ 8242 h 32704"/>
                <a:gd name="connsiteX10" fmla="*/ 40955 w 41451"/>
                <a:gd name="connsiteY10" fmla="*/ 0 h 32704"/>
                <a:gd name="connsiteX11" fmla="*/ 23030 w 41451"/>
                <a:gd name="connsiteY11" fmla="*/ 11538 h 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451" h="32704">
                  <a:moveTo>
                    <a:pt x="22824" y="11538"/>
                  </a:moveTo>
                  <a:cubicBezTo>
                    <a:pt x="17673" y="14011"/>
                    <a:pt x="11904" y="15247"/>
                    <a:pt x="6753" y="17513"/>
                  </a:cubicBezTo>
                  <a:cubicBezTo>
                    <a:pt x="4486" y="18337"/>
                    <a:pt x="-3549" y="22458"/>
                    <a:pt x="1808" y="23900"/>
                  </a:cubicBezTo>
                  <a:cubicBezTo>
                    <a:pt x="4280" y="24725"/>
                    <a:pt x="8401" y="23282"/>
                    <a:pt x="8813" y="26373"/>
                  </a:cubicBezTo>
                  <a:cubicBezTo>
                    <a:pt x="9019" y="28433"/>
                    <a:pt x="7165" y="30082"/>
                    <a:pt x="6959" y="31936"/>
                  </a:cubicBezTo>
                  <a:cubicBezTo>
                    <a:pt x="9225" y="33378"/>
                    <a:pt x="12316" y="32348"/>
                    <a:pt x="14788" y="32348"/>
                  </a:cubicBezTo>
                  <a:cubicBezTo>
                    <a:pt x="16436" y="32348"/>
                    <a:pt x="18497" y="32554"/>
                    <a:pt x="20145" y="32348"/>
                  </a:cubicBezTo>
                  <a:cubicBezTo>
                    <a:pt x="24884" y="31112"/>
                    <a:pt x="26532" y="25755"/>
                    <a:pt x="28799" y="22046"/>
                  </a:cubicBezTo>
                  <a:cubicBezTo>
                    <a:pt x="31477" y="17513"/>
                    <a:pt x="36834" y="18749"/>
                    <a:pt x="40131" y="15659"/>
                  </a:cubicBezTo>
                  <a:cubicBezTo>
                    <a:pt x="41779" y="14011"/>
                    <a:pt x="41573" y="10508"/>
                    <a:pt x="41161" y="8242"/>
                  </a:cubicBezTo>
                  <a:cubicBezTo>
                    <a:pt x="40749" y="5563"/>
                    <a:pt x="40543" y="3297"/>
                    <a:pt x="40955" y="0"/>
                  </a:cubicBezTo>
                  <a:cubicBezTo>
                    <a:pt x="34774" y="3503"/>
                    <a:pt x="29417" y="8448"/>
                    <a:pt x="23030" y="115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7B84F979-A8DA-05FE-C047-7DA47564D5B7}"/>
                </a:ext>
              </a:extLst>
            </p:cNvPr>
            <p:cNvSpPr/>
            <p:nvPr/>
          </p:nvSpPr>
          <p:spPr>
            <a:xfrm>
              <a:off x="7339578" y="4834159"/>
              <a:ext cx="25982" cy="27324"/>
            </a:xfrm>
            <a:custGeom>
              <a:avLst/>
              <a:gdLst>
                <a:gd name="connsiteX0" fmla="*/ 24725 w 25982"/>
                <a:gd name="connsiteY0" fmla="*/ 0 h 27324"/>
                <a:gd name="connsiteX1" fmla="*/ 15865 w 25982"/>
                <a:gd name="connsiteY1" fmla="*/ 3091 h 27324"/>
                <a:gd name="connsiteX2" fmla="*/ 10302 w 25982"/>
                <a:gd name="connsiteY2" fmla="*/ 7623 h 27324"/>
                <a:gd name="connsiteX3" fmla="*/ 6799 w 25982"/>
                <a:gd name="connsiteY3" fmla="*/ 13599 h 27324"/>
                <a:gd name="connsiteX4" fmla="*/ 0 w 25982"/>
                <a:gd name="connsiteY4" fmla="*/ 16689 h 27324"/>
                <a:gd name="connsiteX5" fmla="*/ 6799 w 25982"/>
                <a:gd name="connsiteY5" fmla="*/ 19780 h 27324"/>
                <a:gd name="connsiteX6" fmla="*/ 3709 w 25982"/>
                <a:gd name="connsiteY6" fmla="*/ 27197 h 27324"/>
                <a:gd name="connsiteX7" fmla="*/ 17307 w 25982"/>
                <a:gd name="connsiteY7" fmla="*/ 22458 h 27324"/>
                <a:gd name="connsiteX8" fmla="*/ 22252 w 25982"/>
                <a:gd name="connsiteY8" fmla="*/ 13186 h 27324"/>
                <a:gd name="connsiteX9" fmla="*/ 24725 w 25982"/>
                <a:gd name="connsiteY9" fmla="*/ 0 h 2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82" h="27324">
                  <a:moveTo>
                    <a:pt x="24725" y="0"/>
                  </a:moveTo>
                  <a:cubicBezTo>
                    <a:pt x="22252" y="1648"/>
                    <a:pt x="18544" y="1442"/>
                    <a:pt x="15865" y="3091"/>
                  </a:cubicBezTo>
                  <a:cubicBezTo>
                    <a:pt x="14011" y="4327"/>
                    <a:pt x="11744" y="5769"/>
                    <a:pt x="10302" y="7623"/>
                  </a:cubicBezTo>
                  <a:cubicBezTo>
                    <a:pt x="9066" y="9478"/>
                    <a:pt x="8860" y="12362"/>
                    <a:pt x="6799" y="13599"/>
                  </a:cubicBezTo>
                  <a:cubicBezTo>
                    <a:pt x="4739" y="15041"/>
                    <a:pt x="1236" y="14423"/>
                    <a:pt x="0" y="16689"/>
                  </a:cubicBezTo>
                  <a:cubicBezTo>
                    <a:pt x="2266" y="17101"/>
                    <a:pt x="6387" y="16689"/>
                    <a:pt x="6799" y="19780"/>
                  </a:cubicBezTo>
                  <a:cubicBezTo>
                    <a:pt x="7211" y="22664"/>
                    <a:pt x="3709" y="24106"/>
                    <a:pt x="3709" y="27197"/>
                  </a:cubicBezTo>
                  <a:cubicBezTo>
                    <a:pt x="8654" y="27815"/>
                    <a:pt x="13805" y="26167"/>
                    <a:pt x="17307" y="22458"/>
                  </a:cubicBezTo>
                  <a:cubicBezTo>
                    <a:pt x="19780" y="19986"/>
                    <a:pt x="20810" y="16071"/>
                    <a:pt x="22252" y="13186"/>
                  </a:cubicBezTo>
                  <a:cubicBezTo>
                    <a:pt x="24518" y="8448"/>
                    <a:pt x="27815" y="4739"/>
                    <a:pt x="24725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868FF700-9718-95C0-D5AC-3D211D2D1573}"/>
                </a:ext>
              </a:extLst>
            </p:cNvPr>
            <p:cNvSpPr/>
            <p:nvPr/>
          </p:nvSpPr>
          <p:spPr>
            <a:xfrm>
              <a:off x="7391418" y="5139715"/>
              <a:ext cx="14397" cy="21853"/>
            </a:xfrm>
            <a:custGeom>
              <a:avLst/>
              <a:gdLst>
                <a:gd name="connsiteX0" fmla="*/ 11001 w 14397"/>
                <a:gd name="connsiteY0" fmla="*/ 0 h 21853"/>
                <a:gd name="connsiteX1" fmla="*/ 2142 w 14397"/>
                <a:gd name="connsiteY1" fmla="*/ 5769 h 21853"/>
                <a:gd name="connsiteX2" fmla="*/ 1112 w 14397"/>
                <a:gd name="connsiteY2" fmla="*/ 15453 h 21853"/>
                <a:gd name="connsiteX3" fmla="*/ 81 w 14397"/>
                <a:gd name="connsiteY3" fmla="*/ 20192 h 21853"/>
                <a:gd name="connsiteX4" fmla="*/ 699 w 14397"/>
                <a:gd name="connsiteY4" fmla="*/ 21840 h 21853"/>
                <a:gd name="connsiteX5" fmla="*/ 5645 w 14397"/>
                <a:gd name="connsiteY5" fmla="*/ 18956 h 21853"/>
                <a:gd name="connsiteX6" fmla="*/ 10795 w 14397"/>
                <a:gd name="connsiteY6" fmla="*/ 13393 h 21853"/>
                <a:gd name="connsiteX7" fmla="*/ 13680 w 14397"/>
                <a:gd name="connsiteY7" fmla="*/ 9272 h 21853"/>
                <a:gd name="connsiteX8" fmla="*/ 10795 w 14397"/>
                <a:gd name="connsiteY8" fmla="*/ 206 h 2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97" h="21853">
                  <a:moveTo>
                    <a:pt x="11001" y="0"/>
                  </a:moveTo>
                  <a:cubicBezTo>
                    <a:pt x="8117" y="824"/>
                    <a:pt x="3584" y="2885"/>
                    <a:pt x="2142" y="5769"/>
                  </a:cubicBezTo>
                  <a:cubicBezTo>
                    <a:pt x="699" y="8448"/>
                    <a:pt x="1730" y="12362"/>
                    <a:pt x="1112" y="15453"/>
                  </a:cubicBezTo>
                  <a:cubicBezTo>
                    <a:pt x="699" y="17101"/>
                    <a:pt x="287" y="18544"/>
                    <a:pt x="81" y="20192"/>
                  </a:cubicBezTo>
                  <a:cubicBezTo>
                    <a:pt x="81" y="21222"/>
                    <a:pt x="-331" y="21428"/>
                    <a:pt x="699" y="21840"/>
                  </a:cubicBezTo>
                  <a:cubicBezTo>
                    <a:pt x="2142" y="22046"/>
                    <a:pt x="4614" y="19780"/>
                    <a:pt x="5645" y="18956"/>
                  </a:cubicBezTo>
                  <a:cubicBezTo>
                    <a:pt x="7499" y="17307"/>
                    <a:pt x="8941" y="15247"/>
                    <a:pt x="10795" y="13393"/>
                  </a:cubicBezTo>
                  <a:cubicBezTo>
                    <a:pt x="12032" y="12156"/>
                    <a:pt x="13062" y="10920"/>
                    <a:pt x="13680" y="9272"/>
                  </a:cubicBezTo>
                  <a:cubicBezTo>
                    <a:pt x="15122" y="6181"/>
                    <a:pt x="14504" y="2060"/>
                    <a:pt x="10795" y="2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9B55D8DB-2B9A-5F4A-130F-4442EFAD8251}"/>
                </a:ext>
              </a:extLst>
            </p:cNvPr>
            <p:cNvSpPr/>
            <p:nvPr/>
          </p:nvSpPr>
          <p:spPr>
            <a:xfrm>
              <a:off x="7434269" y="5245331"/>
              <a:ext cx="12860" cy="9469"/>
            </a:xfrm>
            <a:custGeom>
              <a:avLst/>
              <a:gdLst>
                <a:gd name="connsiteX0" fmla="*/ 12861 w 12860"/>
                <a:gd name="connsiteY0" fmla="*/ 5644 h 9469"/>
                <a:gd name="connsiteX1" fmla="*/ 7710 w 12860"/>
                <a:gd name="connsiteY1" fmla="*/ 81 h 9469"/>
                <a:gd name="connsiteX2" fmla="*/ 1528 w 12860"/>
                <a:gd name="connsiteY2" fmla="*/ 1936 h 9469"/>
                <a:gd name="connsiteX3" fmla="*/ 910 w 12860"/>
                <a:gd name="connsiteY3" fmla="*/ 8735 h 9469"/>
                <a:gd name="connsiteX4" fmla="*/ 7504 w 12860"/>
                <a:gd name="connsiteY4" fmla="*/ 8529 h 9469"/>
                <a:gd name="connsiteX5" fmla="*/ 12655 w 12860"/>
                <a:gd name="connsiteY5" fmla="*/ 5850 h 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0" h="9469">
                  <a:moveTo>
                    <a:pt x="12861" y="5644"/>
                  </a:moveTo>
                  <a:cubicBezTo>
                    <a:pt x="12861" y="2966"/>
                    <a:pt x="11006" y="493"/>
                    <a:pt x="7710" y="81"/>
                  </a:cubicBezTo>
                  <a:cubicBezTo>
                    <a:pt x="6473" y="-331"/>
                    <a:pt x="2559" y="905"/>
                    <a:pt x="1528" y="1936"/>
                  </a:cubicBezTo>
                  <a:cubicBezTo>
                    <a:pt x="86" y="3172"/>
                    <a:pt x="-738" y="7293"/>
                    <a:pt x="910" y="8735"/>
                  </a:cubicBezTo>
                  <a:cubicBezTo>
                    <a:pt x="3177" y="10589"/>
                    <a:pt x="5237" y="8323"/>
                    <a:pt x="7504" y="8529"/>
                  </a:cubicBezTo>
                  <a:cubicBezTo>
                    <a:pt x="10182" y="8529"/>
                    <a:pt x="12448" y="9559"/>
                    <a:pt x="12655" y="585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2B6380E0-B82C-C54F-B6FB-DC2447A3BA58}"/>
                </a:ext>
              </a:extLst>
            </p:cNvPr>
            <p:cNvSpPr/>
            <p:nvPr/>
          </p:nvSpPr>
          <p:spPr>
            <a:xfrm>
              <a:off x="7421002" y="5220062"/>
              <a:ext cx="9026" cy="17270"/>
            </a:xfrm>
            <a:custGeom>
              <a:avLst/>
              <a:gdLst>
                <a:gd name="connsiteX0" fmla="*/ 3876 w 9026"/>
                <a:gd name="connsiteY0" fmla="*/ 17109 h 17270"/>
                <a:gd name="connsiteX1" fmla="*/ 9027 w 9026"/>
                <a:gd name="connsiteY1" fmla="*/ 12988 h 17270"/>
                <a:gd name="connsiteX2" fmla="*/ 5318 w 9026"/>
                <a:gd name="connsiteY2" fmla="*/ 5364 h 17270"/>
                <a:gd name="connsiteX3" fmla="*/ 1609 w 9026"/>
                <a:gd name="connsiteY3" fmla="*/ 7 h 17270"/>
                <a:gd name="connsiteX4" fmla="*/ 579 w 9026"/>
                <a:gd name="connsiteY4" fmla="*/ 1038 h 17270"/>
                <a:gd name="connsiteX5" fmla="*/ 373 w 9026"/>
                <a:gd name="connsiteY5" fmla="*/ 9073 h 17270"/>
                <a:gd name="connsiteX6" fmla="*/ 4082 w 9026"/>
                <a:gd name="connsiteY6" fmla="*/ 17109 h 1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6" h="17270">
                  <a:moveTo>
                    <a:pt x="3876" y="17109"/>
                  </a:moveTo>
                  <a:cubicBezTo>
                    <a:pt x="6554" y="17933"/>
                    <a:pt x="8821" y="15460"/>
                    <a:pt x="9027" y="12988"/>
                  </a:cubicBezTo>
                  <a:cubicBezTo>
                    <a:pt x="9027" y="10309"/>
                    <a:pt x="6760" y="7631"/>
                    <a:pt x="5318" y="5364"/>
                  </a:cubicBezTo>
                  <a:cubicBezTo>
                    <a:pt x="4288" y="3922"/>
                    <a:pt x="3670" y="-199"/>
                    <a:pt x="1609" y="7"/>
                  </a:cubicBezTo>
                  <a:cubicBezTo>
                    <a:pt x="1609" y="213"/>
                    <a:pt x="1197" y="419"/>
                    <a:pt x="579" y="1038"/>
                  </a:cubicBezTo>
                  <a:cubicBezTo>
                    <a:pt x="-39" y="3510"/>
                    <a:pt x="-245" y="6395"/>
                    <a:pt x="373" y="9073"/>
                  </a:cubicBezTo>
                  <a:cubicBezTo>
                    <a:pt x="991" y="11546"/>
                    <a:pt x="1197" y="16284"/>
                    <a:pt x="4082" y="171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7955F416-E448-1AD5-5665-044B748F81AA}"/>
                </a:ext>
              </a:extLst>
            </p:cNvPr>
            <p:cNvSpPr/>
            <p:nvPr/>
          </p:nvSpPr>
          <p:spPr>
            <a:xfrm>
              <a:off x="7426566" y="5266840"/>
              <a:ext cx="11632" cy="20013"/>
            </a:xfrm>
            <a:custGeom>
              <a:avLst/>
              <a:gdLst>
                <a:gd name="connsiteX0" fmla="*/ 11498 w 11632"/>
                <a:gd name="connsiteY0" fmla="*/ 3503 h 20013"/>
                <a:gd name="connsiteX1" fmla="*/ 11292 w 11632"/>
                <a:gd name="connsiteY1" fmla="*/ 0 h 20013"/>
                <a:gd name="connsiteX2" fmla="*/ 9850 w 11632"/>
                <a:gd name="connsiteY2" fmla="*/ 1236 h 20013"/>
                <a:gd name="connsiteX3" fmla="*/ 5935 w 11632"/>
                <a:gd name="connsiteY3" fmla="*/ 3091 h 20013"/>
                <a:gd name="connsiteX4" fmla="*/ 784 w 11632"/>
                <a:gd name="connsiteY4" fmla="*/ 6387 h 20013"/>
                <a:gd name="connsiteX5" fmla="*/ 166 w 11632"/>
                <a:gd name="connsiteY5" fmla="*/ 11126 h 20013"/>
                <a:gd name="connsiteX6" fmla="*/ 990 w 11632"/>
                <a:gd name="connsiteY6" fmla="*/ 15041 h 20013"/>
                <a:gd name="connsiteX7" fmla="*/ 990 w 11632"/>
                <a:gd name="connsiteY7" fmla="*/ 19162 h 20013"/>
                <a:gd name="connsiteX8" fmla="*/ 5317 w 11632"/>
                <a:gd name="connsiteY8" fmla="*/ 19162 h 20013"/>
                <a:gd name="connsiteX9" fmla="*/ 6759 w 11632"/>
                <a:gd name="connsiteY9" fmla="*/ 13186 h 20013"/>
                <a:gd name="connsiteX10" fmla="*/ 7995 w 11632"/>
                <a:gd name="connsiteY10" fmla="*/ 6799 h 20013"/>
                <a:gd name="connsiteX11" fmla="*/ 11086 w 11632"/>
                <a:gd name="connsiteY11" fmla="*/ 3709 h 2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32" h="20013">
                  <a:moveTo>
                    <a:pt x="11498" y="3503"/>
                  </a:moveTo>
                  <a:cubicBezTo>
                    <a:pt x="11498" y="3503"/>
                    <a:pt x="11910" y="824"/>
                    <a:pt x="11292" y="0"/>
                  </a:cubicBezTo>
                  <a:cubicBezTo>
                    <a:pt x="10880" y="206"/>
                    <a:pt x="10262" y="824"/>
                    <a:pt x="9850" y="1236"/>
                  </a:cubicBezTo>
                  <a:cubicBezTo>
                    <a:pt x="8614" y="2060"/>
                    <a:pt x="7377" y="2678"/>
                    <a:pt x="5935" y="3091"/>
                  </a:cubicBezTo>
                  <a:cubicBezTo>
                    <a:pt x="4081" y="3709"/>
                    <a:pt x="1608" y="4327"/>
                    <a:pt x="784" y="6387"/>
                  </a:cubicBezTo>
                  <a:cubicBezTo>
                    <a:pt x="166" y="7829"/>
                    <a:pt x="-246" y="9684"/>
                    <a:pt x="166" y="11126"/>
                  </a:cubicBezTo>
                  <a:cubicBezTo>
                    <a:pt x="578" y="12568"/>
                    <a:pt x="1402" y="13393"/>
                    <a:pt x="990" y="15041"/>
                  </a:cubicBezTo>
                  <a:cubicBezTo>
                    <a:pt x="784" y="16277"/>
                    <a:pt x="166" y="18131"/>
                    <a:pt x="990" y="19162"/>
                  </a:cubicBezTo>
                  <a:cubicBezTo>
                    <a:pt x="2020" y="20398"/>
                    <a:pt x="4287" y="20192"/>
                    <a:pt x="5317" y="19162"/>
                  </a:cubicBezTo>
                  <a:cubicBezTo>
                    <a:pt x="6759" y="17925"/>
                    <a:pt x="6759" y="15041"/>
                    <a:pt x="6759" y="13186"/>
                  </a:cubicBezTo>
                  <a:cubicBezTo>
                    <a:pt x="6759" y="10920"/>
                    <a:pt x="5729" y="8448"/>
                    <a:pt x="7995" y="6799"/>
                  </a:cubicBezTo>
                  <a:cubicBezTo>
                    <a:pt x="9438" y="5769"/>
                    <a:pt x="10468" y="5151"/>
                    <a:pt x="11086" y="37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C619B1BA-4632-9695-E148-AAA3F7E55213}"/>
                </a:ext>
              </a:extLst>
            </p:cNvPr>
            <p:cNvSpPr/>
            <p:nvPr/>
          </p:nvSpPr>
          <p:spPr>
            <a:xfrm>
              <a:off x="7422270" y="5251181"/>
              <a:ext cx="6639" cy="11559"/>
            </a:xfrm>
            <a:custGeom>
              <a:avLst/>
              <a:gdLst>
                <a:gd name="connsiteX0" fmla="*/ 2196 w 6639"/>
                <a:gd name="connsiteY0" fmla="*/ 11332 h 11559"/>
                <a:gd name="connsiteX1" fmla="*/ 6523 w 6639"/>
                <a:gd name="connsiteY1" fmla="*/ 3709 h 11559"/>
                <a:gd name="connsiteX2" fmla="*/ 4050 w 6639"/>
                <a:gd name="connsiteY2" fmla="*/ 0 h 11559"/>
                <a:gd name="connsiteX3" fmla="*/ 548 w 6639"/>
                <a:gd name="connsiteY3" fmla="*/ 6181 h 11559"/>
                <a:gd name="connsiteX4" fmla="*/ 2196 w 6639"/>
                <a:gd name="connsiteY4" fmla="*/ 11332 h 1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9" h="11559">
                  <a:moveTo>
                    <a:pt x="2196" y="11332"/>
                  </a:moveTo>
                  <a:cubicBezTo>
                    <a:pt x="7759" y="12774"/>
                    <a:pt x="6523" y="7005"/>
                    <a:pt x="6523" y="3709"/>
                  </a:cubicBezTo>
                  <a:cubicBezTo>
                    <a:pt x="6523" y="1854"/>
                    <a:pt x="6935" y="0"/>
                    <a:pt x="4050" y="0"/>
                  </a:cubicBezTo>
                  <a:cubicBezTo>
                    <a:pt x="2402" y="1030"/>
                    <a:pt x="1166" y="4327"/>
                    <a:pt x="548" y="6181"/>
                  </a:cubicBezTo>
                  <a:cubicBezTo>
                    <a:pt x="-276" y="8448"/>
                    <a:pt x="-482" y="10714"/>
                    <a:pt x="2196" y="1133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0D31ECD5-4BCF-52BA-1974-E7E5499C46EF}"/>
                </a:ext>
              </a:extLst>
            </p:cNvPr>
            <p:cNvSpPr/>
            <p:nvPr/>
          </p:nvSpPr>
          <p:spPr>
            <a:xfrm>
              <a:off x="7284014" y="5178547"/>
              <a:ext cx="15740" cy="11195"/>
            </a:xfrm>
            <a:custGeom>
              <a:avLst/>
              <a:gdLst>
                <a:gd name="connsiteX0" fmla="*/ 15592 w 15740"/>
                <a:gd name="connsiteY0" fmla="*/ 4436 h 11195"/>
                <a:gd name="connsiteX1" fmla="*/ 8587 w 15740"/>
                <a:gd name="connsiteY1" fmla="*/ 109 h 11195"/>
                <a:gd name="connsiteX2" fmla="*/ 6320 w 15740"/>
                <a:gd name="connsiteY2" fmla="*/ 1963 h 11195"/>
                <a:gd name="connsiteX3" fmla="*/ 2612 w 15740"/>
                <a:gd name="connsiteY3" fmla="*/ 1963 h 11195"/>
                <a:gd name="connsiteX4" fmla="*/ 139 w 15740"/>
                <a:gd name="connsiteY4" fmla="*/ 7732 h 11195"/>
                <a:gd name="connsiteX5" fmla="*/ 2200 w 15740"/>
                <a:gd name="connsiteY5" fmla="*/ 11029 h 11195"/>
                <a:gd name="connsiteX6" fmla="*/ 8587 w 15740"/>
                <a:gd name="connsiteY6" fmla="*/ 9587 h 11195"/>
                <a:gd name="connsiteX7" fmla="*/ 15592 w 15740"/>
                <a:gd name="connsiteY7" fmla="*/ 4229 h 1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40" h="11195">
                  <a:moveTo>
                    <a:pt x="15592" y="4436"/>
                  </a:moveTo>
                  <a:cubicBezTo>
                    <a:pt x="16622" y="315"/>
                    <a:pt x="12089" y="-303"/>
                    <a:pt x="8587" y="109"/>
                  </a:cubicBezTo>
                  <a:cubicBezTo>
                    <a:pt x="7557" y="521"/>
                    <a:pt x="7351" y="1551"/>
                    <a:pt x="6320" y="1963"/>
                  </a:cubicBezTo>
                  <a:cubicBezTo>
                    <a:pt x="5084" y="2581"/>
                    <a:pt x="3848" y="1963"/>
                    <a:pt x="2612" y="1963"/>
                  </a:cubicBezTo>
                  <a:cubicBezTo>
                    <a:pt x="139" y="2375"/>
                    <a:pt x="-273" y="5672"/>
                    <a:pt x="139" y="7732"/>
                  </a:cubicBezTo>
                  <a:cubicBezTo>
                    <a:pt x="551" y="8968"/>
                    <a:pt x="963" y="10617"/>
                    <a:pt x="2200" y="11029"/>
                  </a:cubicBezTo>
                  <a:cubicBezTo>
                    <a:pt x="3848" y="11647"/>
                    <a:pt x="6939" y="10411"/>
                    <a:pt x="8587" y="9587"/>
                  </a:cubicBezTo>
                  <a:cubicBezTo>
                    <a:pt x="10647" y="8556"/>
                    <a:pt x="14974" y="6496"/>
                    <a:pt x="15592" y="422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52DB2545-FA4D-F89B-5FD7-ABD44EFF594A}"/>
                </a:ext>
              </a:extLst>
            </p:cNvPr>
            <p:cNvSpPr/>
            <p:nvPr/>
          </p:nvSpPr>
          <p:spPr>
            <a:xfrm>
              <a:off x="12575639" y="7481550"/>
              <a:ext cx="162564" cy="44298"/>
            </a:xfrm>
            <a:custGeom>
              <a:avLst/>
              <a:gdLst>
                <a:gd name="connsiteX0" fmla="*/ 84270 w 162564"/>
                <a:gd name="connsiteY0" fmla="*/ 36469 h 44298"/>
                <a:gd name="connsiteX1" fmla="*/ 86124 w 162564"/>
                <a:gd name="connsiteY1" fmla="*/ 36469 h 44298"/>
                <a:gd name="connsiteX2" fmla="*/ 124241 w 162564"/>
                <a:gd name="connsiteY2" fmla="*/ 44299 h 44298"/>
                <a:gd name="connsiteX3" fmla="*/ 155353 w 162564"/>
                <a:gd name="connsiteY3" fmla="*/ 42032 h 44298"/>
                <a:gd name="connsiteX4" fmla="*/ 162564 w 162564"/>
                <a:gd name="connsiteY4" fmla="*/ 31524 h 44298"/>
                <a:gd name="connsiteX5" fmla="*/ 149584 w 162564"/>
                <a:gd name="connsiteY5" fmla="*/ 23282 h 44298"/>
                <a:gd name="connsiteX6" fmla="*/ 115381 w 162564"/>
                <a:gd name="connsiteY6" fmla="*/ 7211 h 44298"/>
                <a:gd name="connsiteX7" fmla="*/ 94777 w 162564"/>
                <a:gd name="connsiteY7" fmla="*/ 0 h 44298"/>
                <a:gd name="connsiteX8" fmla="*/ 78294 w 162564"/>
                <a:gd name="connsiteY8" fmla="*/ 7211 h 44298"/>
                <a:gd name="connsiteX9" fmla="*/ 76028 w 162564"/>
                <a:gd name="connsiteY9" fmla="*/ 7623 h 44298"/>
                <a:gd name="connsiteX10" fmla="*/ 34202 w 162564"/>
                <a:gd name="connsiteY10" fmla="*/ 11126 h 44298"/>
                <a:gd name="connsiteX11" fmla="*/ 0 w 162564"/>
                <a:gd name="connsiteY11" fmla="*/ 32554 h 44298"/>
                <a:gd name="connsiteX12" fmla="*/ 33996 w 162564"/>
                <a:gd name="connsiteY12" fmla="*/ 22664 h 44298"/>
                <a:gd name="connsiteX13" fmla="*/ 43474 w 162564"/>
                <a:gd name="connsiteY13" fmla="*/ 39766 h 44298"/>
                <a:gd name="connsiteX14" fmla="*/ 57897 w 162564"/>
                <a:gd name="connsiteY14" fmla="*/ 41002 h 44298"/>
                <a:gd name="connsiteX15" fmla="*/ 84270 w 162564"/>
                <a:gd name="connsiteY15" fmla="*/ 36469 h 4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564" h="44298">
                  <a:moveTo>
                    <a:pt x="84270" y="36469"/>
                  </a:moveTo>
                  <a:cubicBezTo>
                    <a:pt x="84270" y="36469"/>
                    <a:pt x="85506" y="36469"/>
                    <a:pt x="86124" y="36469"/>
                  </a:cubicBezTo>
                  <a:lnTo>
                    <a:pt x="124241" y="44299"/>
                  </a:lnTo>
                  <a:lnTo>
                    <a:pt x="155353" y="42032"/>
                  </a:lnTo>
                  <a:lnTo>
                    <a:pt x="162564" y="31524"/>
                  </a:lnTo>
                  <a:lnTo>
                    <a:pt x="149584" y="23282"/>
                  </a:lnTo>
                  <a:cubicBezTo>
                    <a:pt x="133101" y="12774"/>
                    <a:pt x="115587" y="7211"/>
                    <a:pt x="115381" y="7211"/>
                  </a:cubicBezTo>
                  <a:lnTo>
                    <a:pt x="94777" y="0"/>
                  </a:lnTo>
                  <a:lnTo>
                    <a:pt x="78294" y="7211"/>
                  </a:lnTo>
                  <a:cubicBezTo>
                    <a:pt x="78294" y="7211"/>
                    <a:pt x="76646" y="7623"/>
                    <a:pt x="76028" y="7623"/>
                  </a:cubicBezTo>
                  <a:cubicBezTo>
                    <a:pt x="75822" y="7623"/>
                    <a:pt x="47800" y="5975"/>
                    <a:pt x="34202" y="11126"/>
                  </a:cubicBezTo>
                  <a:cubicBezTo>
                    <a:pt x="26373" y="14011"/>
                    <a:pt x="11332" y="24519"/>
                    <a:pt x="0" y="32554"/>
                  </a:cubicBezTo>
                  <a:cubicBezTo>
                    <a:pt x="13804" y="34202"/>
                    <a:pt x="27815" y="33378"/>
                    <a:pt x="33996" y="22664"/>
                  </a:cubicBezTo>
                  <a:cubicBezTo>
                    <a:pt x="37911" y="28021"/>
                    <a:pt x="41208" y="33790"/>
                    <a:pt x="43474" y="39766"/>
                  </a:cubicBezTo>
                  <a:lnTo>
                    <a:pt x="57897" y="41002"/>
                  </a:lnTo>
                  <a:lnTo>
                    <a:pt x="84270" y="3646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6DAC10E-56A7-45AE-C39B-95015CCE6D8B}"/>
                </a:ext>
              </a:extLst>
            </p:cNvPr>
            <p:cNvSpPr/>
            <p:nvPr/>
          </p:nvSpPr>
          <p:spPr>
            <a:xfrm>
              <a:off x="14006868" y="8243467"/>
              <a:ext cx="340942" cy="378301"/>
            </a:xfrm>
            <a:custGeom>
              <a:avLst/>
              <a:gdLst>
                <a:gd name="connsiteX0" fmla="*/ 54516 w 340942"/>
                <a:gd name="connsiteY0" fmla="*/ 316902 h 378301"/>
                <a:gd name="connsiteX1" fmla="*/ 149499 w 340942"/>
                <a:gd name="connsiteY1" fmla="*/ 376035 h 378301"/>
                <a:gd name="connsiteX2" fmla="*/ 150736 w 340942"/>
                <a:gd name="connsiteY2" fmla="*/ 378302 h 378301"/>
                <a:gd name="connsiteX3" fmla="*/ 158153 w 340942"/>
                <a:gd name="connsiteY3" fmla="*/ 368618 h 378301"/>
                <a:gd name="connsiteX4" fmla="*/ 164128 w 340942"/>
                <a:gd name="connsiteY4" fmla="*/ 366970 h 378301"/>
                <a:gd name="connsiteX5" fmla="*/ 180611 w 340942"/>
                <a:gd name="connsiteY5" fmla="*/ 373975 h 378301"/>
                <a:gd name="connsiteX6" fmla="*/ 183702 w 340942"/>
                <a:gd name="connsiteY6" fmla="*/ 361819 h 378301"/>
                <a:gd name="connsiteX7" fmla="*/ 176078 w 340942"/>
                <a:gd name="connsiteY7" fmla="*/ 351929 h 378301"/>
                <a:gd name="connsiteX8" fmla="*/ 175254 w 340942"/>
                <a:gd name="connsiteY8" fmla="*/ 350693 h 378301"/>
                <a:gd name="connsiteX9" fmla="*/ 167219 w 340942"/>
                <a:gd name="connsiteY9" fmla="*/ 330295 h 378301"/>
                <a:gd name="connsiteX10" fmla="*/ 166807 w 340942"/>
                <a:gd name="connsiteY10" fmla="*/ 328440 h 378301"/>
                <a:gd name="connsiteX11" fmla="*/ 166807 w 340942"/>
                <a:gd name="connsiteY11" fmla="*/ 299801 h 378301"/>
                <a:gd name="connsiteX12" fmla="*/ 171340 w 340942"/>
                <a:gd name="connsiteY12" fmla="*/ 294856 h 378301"/>
                <a:gd name="connsiteX13" fmla="*/ 192767 w 340942"/>
                <a:gd name="connsiteY13" fmla="*/ 292178 h 378301"/>
                <a:gd name="connsiteX14" fmla="*/ 211105 w 340942"/>
                <a:gd name="connsiteY14" fmla="*/ 288675 h 378301"/>
                <a:gd name="connsiteX15" fmla="*/ 214402 w 340942"/>
                <a:gd name="connsiteY15" fmla="*/ 263538 h 378301"/>
                <a:gd name="connsiteX16" fmla="*/ 219347 w 340942"/>
                <a:gd name="connsiteY16" fmla="*/ 259211 h 378301"/>
                <a:gd name="connsiteX17" fmla="*/ 239539 w 340942"/>
                <a:gd name="connsiteY17" fmla="*/ 259211 h 378301"/>
                <a:gd name="connsiteX18" fmla="*/ 244071 w 340942"/>
                <a:gd name="connsiteY18" fmla="*/ 262096 h 378301"/>
                <a:gd name="connsiteX19" fmla="*/ 252107 w 340942"/>
                <a:gd name="connsiteY19" fmla="*/ 279609 h 378301"/>
                <a:gd name="connsiteX20" fmla="*/ 262615 w 340942"/>
                <a:gd name="connsiteY20" fmla="*/ 288057 h 378301"/>
                <a:gd name="connsiteX21" fmla="*/ 296405 w 340942"/>
                <a:gd name="connsiteY21" fmla="*/ 277961 h 378301"/>
                <a:gd name="connsiteX22" fmla="*/ 302380 w 340942"/>
                <a:gd name="connsiteY22" fmla="*/ 280433 h 378301"/>
                <a:gd name="connsiteX23" fmla="*/ 310003 w 340942"/>
                <a:gd name="connsiteY23" fmla="*/ 295474 h 378301"/>
                <a:gd name="connsiteX24" fmla="*/ 318451 w 340942"/>
                <a:gd name="connsiteY24" fmla="*/ 293620 h 378301"/>
                <a:gd name="connsiteX25" fmla="*/ 327105 w 340942"/>
                <a:gd name="connsiteY25" fmla="*/ 262920 h 378301"/>
                <a:gd name="connsiteX26" fmla="*/ 329783 w 340942"/>
                <a:gd name="connsiteY26" fmla="*/ 259623 h 378301"/>
                <a:gd name="connsiteX27" fmla="*/ 339055 w 340942"/>
                <a:gd name="connsiteY27" fmla="*/ 235929 h 378301"/>
                <a:gd name="connsiteX28" fmla="*/ 329783 w 340942"/>
                <a:gd name="connsiteY28" fmla="*/ 215737 h 378301"/>
                <a:gd name="connsiteX29" fmla="*/ 329371 w 340942"/>
                <a:gd name="connsiteY29" fmla="*/ 213265 h 378301"/>
                <a:gd name="connsiteX30" fmla="*/ 331432 w 340942"/>
                <a:gd name="connsiteY30" fmla="*/ 190600 h 378301"/>
                <a:gd name="connsiteX31" fmla="*/ 319069 w 340942"/>
                <a:gd name="connsiteY31" fmla="*/ 188952 h 378301"/>
                <a:gd name="connsiteX32" fmla="*/ 307325 w 340942"/>
                <a:gd name="connsiteY32" fmla="*/ 163197 h 378301"/>
                <a:gd name="connsiteX33" fmla="*/ 305677 w 340942"/>
                <a:gd name="connsiteY33" fmla="*/ 129407 h 378301"/>
                <a:gd name="connsiteX34" fmla="*/ 305677 w 340942"/>
                <a:gd name="connsiteY34" fmla="*/ 127759 h 378301"/>
                <a:gd name="connsiteX35" fmla="*/ 311652 w 340942"/>
                <a:gd name="connsiteY35" fmla="*/ 105713 h 378301"/>
                <a:gd name="connsiteX36" fmla="*/ 315361 w 340942"/>
                <a:gd name="connsiteY36" fmla="*/ 102210 h 378301"/>
                <a:gd name="connsiteX37" fmla="*/ 328135 w 340942"/>
                <a:gd name="connsiteY37" fmla="*/ 99119 h 378301"/>
                <a:gd name="connsiteX38" fmla="*/ 324426 w 340942"/>
                <a:gd name="connsiteY38" fmla="*/ 76043 h 378301"/>
                <a:gd name="connsiteX39" fmla="*/ 313300 w 340942"/>
                <a:gd name="connsiteY39" fmla="*/ 56881 h 378301"/>
                <a:gd name="connsiteX40" fmla="*/ 293521 w 340942"/>
                <a:gd name="connsiteY40" fmla="*/ 52555 h 378301"/>
                <a:gd name="connsiteX41" fmla="*/ 279098 w 340942"/>
                <a:gd name="connsiteY41" fmla="*/ 54203 h 378301"/>
                <a:gd name="connsiteX42" fmla="*/ 275183 w 340942"/>
                <a:gd name="connsiteY42" fmla="*/ 52967 h 378301"/>
                <a:gd name="connsiteX43" fmla="*/ 258494 w 340942"/>
                <a:gd name="connsiteY43" fmla="*/ 38132 h 378301"/>
                <a:gd name="connsiteX44" fmla="*/ 256846 w 340942"/>
                <a:gd name="connsiteY44" fmla="*/ 34011 h 378301"/>
                <a:gd name="connsiteX45" fmla="*/ 259730 w 340942"/>
                <a:gd name="connsiteY45" fmla="*/ 1457 h 378301"/>
                <a:gd name="connsiteX46" fmla="*/ 225322 w 340942"/>
                <a:gd name="connsiteY46" fmla="*/ 427 h 378301"/>
                <a:gd name="connsiteX47" fmla="*/ 167425 w 340942"/>
                <a:gd name="connsiteY47" fmla="*/ 427 h 378301"/>
                <a:gd name="connsiteX48" fmla="*/ 162892 w 340942"/>
                <a:gd name="connsiteY48" fmla="*/ 2075 h 378301"/>
                <a:gd name="connsiteX49" fmla="*/ 159595 w 340942"/>
                <a:gd name="connsiteY49" fmla="*/ 79752 h 378301"/>
                <a:gd name="connsiteX50" fmla="*/ 154650 w 340942"/>
                <a:gd name="connsiteY50" fmla="*/ 84696 h 378301"/>
                <a:gd name="connsiteX51" fmla="*/ 105613 w 340942"/>
                <a:gd name="connsiteY51" fmla="*/ 85521 h 378301"/>
                <a:gd name="connsiteX52" fmla="*/ 80477 w 340942"/>
                <a:gd name="connsiteY52" fmla="*/ 87169 h 378301"/>
                <a:gd name="connsiteX53" fmla="*/ 77180 w 340942"/>
                <a:gd name="connsiteY53" fmla="*/ 86139 h 378301"/>
                <a:gd name="connsiteX54" fmla="*/ 70793 w 340942"/>
                <a:gd name="connsiteY54" fmla="*/ 81400 h 378301"/>
                <a:gd name="connsiteX55" fmla="*/ 63581 w 340942"/>
                <a:gd name="connsiteY55" fmla="*/ 86139 h 378301"/>
                <a:gd name="connsiteX56" fmla="*/ 60697 w 340942"/>
                <a:gd name="connsiteY56" fmla="*/ 86963 h 378301"/>
                <a:gd name="connsiteX57" fmla="*/ 56576 w 340942"/>
                <a:gd name="connsiteY57" fmla="*/ 86963 h 378301"/>
                <a:gd name="connsiteX58" fmla="*/ 62139 w 340942"/>
                <a:gd name="connsiteY58" fmla="*/ 106949 h 378301"/>
                <a:gd name="connsiteX59" fmla="*/ 45862 w 340942"/>
                <a:gd name="connsiteY59" fmla="*/ 104064 h 378301"/>
                <a:gd name="connsiteX60" fmla="*/ 81095 w 340942"/>
                <a:gd name="connsiteY60" fmla="*/ 134146 h 378301"/>
                <a:gd name="connsiteX61" fmla="*/ 41535 w 340942"/>
                <a:gd name="connsiteY61" fmla="*/ 132292 h 378301"/>
                <a:gd name="connsiteX62" fmla="*/ 35560 w 340942"/>
                <a:gd name="connsiteY62" fmla="*/ 168760 h 378301"/>
                <a:gd name="connsiteX63" fmla="*/ 4654 w 340942"/>
                <a:gd name="connsiteY63" fmla="*/ 193279 h 378301"/>
                <a:gd name="connsiteX64" fmla="*/ 28967 w 340942"/>
                <a:gd name="connsiteY64" fmla="*/ 247673 h 378301"/>
                <a:gd name="connsiteX65" fmla="*/ 54516 w 340942"/>
                <a:gd name="connsiteY65" fmla="*/ 316490 h 37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40942" h="378301">
                  <a:moveTo>
                    <a:pt x="54516" y="316902"/>
                  </a:moveTo>
                  <a:cubicBezTo>
                    <a:pt x="69144" y="353783"/>
                    <a:pt x="128072" y="339360"/>
                    <a:pt x="149499" y="376035"/>
                  </a:cubicBezTo>
                  <a:cubicBezTo>
                    <a:pt x="149912" y="376860"/>
                    <a:pt x="150323" y="377478"/>
                    <a:pt x="150736" y="378302"/>
                  </a:cubicBezTo>
                  <a:lnTo>
                    <a:pt x="158153" y="368618"/>
                  </a:lnTo>
                  <a:cubicBezTo>
                    <a:pt x="159595" y="366764"/>
                    <a:pt x="162068" y="366145"/>
                    <a:pt x="164128" y="366970"/>
                  </a:cubicBezTo>
                  <a:lnTo>
                    <a:pt x="180611" y="373975"/>
                  </a:lnTo>
                  <a:lnTo>
                    <a:pt x="183702" y="361819"/>
                  </a:lnTo>
                  <a:lnTo>
                    <a:pt x="176078" y="351929"/>
                  </a:lnTo>
                  <a:cubicBezTo>
                    <a:pt x="176078" y="351929"/>
                    <a:pt x="175460" y="351105"/>
                    <a:pt x="175254" y="350693"/>
                  </a:cubicBezTo>
                  <a:lnTo>
                    <a:pt x="167219" y="330295"/>
                  </a:lnTo>
                  <a:cubicBezTo>
                    <a:pt x="167219" y="330295"/>
                    <a:pt x="166807" y="329058"/>
                    <a:pt x="166807" y="328440"/>
                  </a:cubicBezTo>
                  <a:lnTo>
                    <a:pt x="166807" y="299801"/>
                  </a:lnTo>
                  <a:cubicBezTo>
                    <a:pt x="166807" y="297329"/>
                    <a:pt x="168661" y="295062"/>
                    <a:pt x="171340" y="294856"/>
                  </a:cubicBezTo>
                  <a:lnTo>
                    <a:pt x="192767" y="292178"/>
                  </a:lnTo>
                  <a:lnTo>
                    <a:pt x="211105" y="288675"/>
                  </a:lnTo>
                  <a:lnTo>
                    <a:pt x="214402" y="263538"/>
                  </a:lnTo>
                  <a:cubicBezTo>
                    <a:pt x="214607" y="261066"/>
                    <a:pt x="216874" y="259211"/>
                    <a:pt x="219347" y="259211"/>
                  </a:cubicBezTo>
                  <a:lnTo>
                    <a:pt x="239539" y="259211"/>
                  </a:lnTo>
                  <a:cubicBezTo>
                    <a:pt x="241393" y="259211"/>
                    <a:pt x="243247" y="260447"/>
                    <a:pt x="244071" y="262096"/>
                  </a:cubicBezTo>
                  <a:lnTo>
                    <a:pt x="252107" y="279609"/>
                  </a:lnTo>
                  <a:lnTo>
                    <a:pt x="262615" y="288057"/>
                  </a:lnTo>
                  <a:lnTo>
                    <a:pt x="296405" y="277961"/>
                  </a:lnTo>
                  <a:cubicBezTo>
                    <a:pt x="298672" y="277137"/>
                    <a:pt x="301144" y="278167"/>
                    <a:pt x="302380" y="280433"/>
                  </a:cubicBezTo>
                  <a:lnTo>
                    <a:pt x="310003" y="295474"/>
                  </a:lnTo>
                  <a:lnTo>
                    <a:pt x="318451" y="293620"/>
                  </a:lnTo>
                  <a:lnTo>
                    <a:pt x="327105" y="262920"/>
                  </a:lnTo>
                  <a:cubicBezTo>
                    <a:pt x="327517" y="261478"/>
                    <a:pt x="328341" y="260242"/>
                    <a:pt x="329783" y="259623"/>
                  </a:cubicBezTo>
                  <a:cubicBezTo>
                    <a:pt x="331432" y="258799"/>
                    <a:pt x="346060" y="250970"/>
                    <a:pt x="339055" y="235929"/>
                  </a:cubicBezTo>
                  <a:lnTo>
                    <a:pt x="329783" y="215737"/>
                  </a:lnTo>
                  <a:cubicBezTo>
                    <a:pt x="329783" y="215737"/>
                    <a:pt x="329165" y="214089"/>
                    <a:pt x="329371" y="213265"/>
                  </a:cubicBezTo>
                  <a:lnTo>
                    <a:pt x="331432" y="190600"/>
                  </a:lnTo>
                  <a:cubicBezTo>
                    <a:pt x="327723" y="191219"/>
                    <a:pt x="323396" y="191219"/>
                    <a:pt x="319069" y="188952"/>
                  </a:cubicBezTo>
                  <a:cubicBezTo>
                    <a:pt x="312064" y="185038"/>
                    <a:pt x="308149" y="176384"/>
                    <a:pt x="307325" y="163197"/>
                  </a:cubicBezTo>
                  <a:lnTo>
                    <a:pt x="305677" y="129407"/>
                  </a:lnTo>
                  <a:cubicBezTo>
                    <a:pt x="305677" y="129407"/>
                    <a:pt x="305677" y="128377"/>
                    <a:pt x="305677" y="127759"/>
                  </a:cubicBezTo>
                  <a:lnTo>
                    <a:pt x="311652" y="105713"/>
                  </a:lnTo>
                  <a:cubicBezTo>
                    <a:pt x="312064" y="103858"/>
                    <a:pt x="313506" y="102622"/>
                    <a:pt x="315361" y="102210"/>
                  </a:cubicBezTo>
                  <a:lnTo>
                    <a:pt x="328135" y="99119"/>
                  </a:lnTo>
                  <a:lnTo>
                    <a:pt x="324426" y="76043"/>
                  </a:lnTo>
                  <a:lnTo>
                    <a:pt x="313300" y="56881"/>
                  </a:lnTo>
                  <a:lnTo>
                    <a:pt x="293521" y="52555"/>
                  </a:lnTo>
                  <a:lnTo>
                    <a:pt x="279098" y="54203"/>
                  </a:lnTo>
                  <a:cubicBezTo>
                    <a:pt x="277655" y="54203"/>
                    <a:pt x="276213" y="53997"/>
                    <a:pt x="275183" y="52967"/>
                  </a:cubicBezTo>
                  <a:lnTo>
                    <a:pt x="258494" y="38132"/>
                  </a:lnTo>
                  <a:cubicBezTo>
                    <a:pt x="257258" y="37102"/>
                    <a:pt x="256640" y="35453"/>
                    <a:pt x="256846" y="34011"/>
                  </a:cubicBezTo>
                  <a:lnTo>
                    <a:pt x="259730" y="1457"/>
                  </a:lnTo>
                  <a:cubicBezTo>
                    <a:pt x="247986" y="427"/>
                    <a:pt x="232945" y="-604"/>
                    <a:pt x="225322" y="427"/>
                  </a:cubicBezTo>
                  <a:cubicBezTo>
                    <a:pt x="211723" y="2075"/>
                    <a:pt x="174224" y="839"/>
                    <a:pt x="167425" y="427"/>
                  </a:cubicBezTo>
                  <a:cubicBezTo>
                    <a:pt x="165983" y="1045"/>
                    <a:pt x="164540" y="1457"/>
                    <a:pt x="162892" y="2075"/>
                  </a:cubicBezTo>
                  <a:lnTo>
                    <a:pt x="159595" y="79752"/>
                  </a:lnTo>
                  <a:cubicBezTo>
                    <a:pt x="159595" y="82430"/>
                    <a:pt x="157329" y="84491"/>
                    <a:pt x="154650" y="84696"/>
                  </a:cubicBezTo>
                  <a:lnTo>
                    <a:pt x="105613" y="85521"/>
                  </a:lnTo>
                  <a:lnTo>
                    <a:pt x="80477" y="87169"/>
                  </a:lnTo>
                  <a:cubicBezTo>
                    <a:pt x="79240" y="87169"/>
                    <a:pt x="78004" y="86963"/>
                    <a:pt x="77180" y="86139"/>
                  </a:cubicBezTo>
                  <a:lnTo>
                    <a:pt x="70793" y="81400"/>
                  </a:lnTo>
                  <a:lnTo>
                    <a:pt x="63581" y="86139"/>
                  </a:lnTo>
                  <a:cubicBezTo>
                    <a:pt x="63581" y="86139"/>
                    <a:pt x="61727" y="86963"/>
                    <a:pt x="60697" y="86963"/>
                  </a:cubicBezTo>
                  <a:lnTo>
                    <a:pt x="56576" y="86963"/>
                  </a:lnTo>
                  <a:cubicBezTo>
                    <a:pt x="59048" y="93556"/>
                    <a:pt x="61109" y="100149"/>
                    <a:pt x="62139" y="106949"/>
                  </a:cubicBezTo>
                  <a:cubicBezTo>
                    <a:pt x="56988" y="105713"/>
                    <a:pt x="51013" y="104682"/>
                    <a:pt x="45862" y="104064"/>
                  </a:cubicBezTo>
                  <a:cubicBezTo>
                    <a:pt x="44420" y="128789"/>
                    <a:pt x="81507" y="118693"/>
                    <a:pt x="81095" y="134146"/>
                  </a:cubicBezTo>
                  <a:cubicBezTo>
                    <a:pt x="80682" y="152277"/>
                    <a:pt x="48953" y="131673"/>
                    <a:pt x="41535" y="132292"/>
                  </a:cubicBezTo>
                  <a:cubicBezTo>
                    <a:pt x="19489" y="134764"/>
                    <a:pt x="35148" y="154132"/>
                    <a:pt x="35560" y="168760"/>
                  </a:cubicBezTo>
                  <a:cubicBezTo>
                    <a:pt x="35972" y="184213"/>
                    <a:pt x="19695" y="198636"/>
                    <a:pt x="4654" y="193279"/>
                  </a:cubicBezTo>
                  <a:cubicBezTo>
                    <a:pt x="-12241" y="215119"/>
                    <a:pt x="21756" y="232014"/>
                    <a:pt x="28967" y="247673"/>
                  </a:cubicBezTo>
                  <a:cubicBezTo>
                    <a:pt x="38651" y="269307"/>
                    <a:pt x="45450" y="294032"/>
                    <a:pt x="54516" y="31649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66495D5F-1A61-5A40-677A-8517794DDCF9}"/>
                </a:ext>
              </a:extLst>
            </p:cNvPr>
            <p:cNvSpPr/>
            <p:nvPr/>
          </p:nvSpPr>
          <p:spPr>
            <a:xfrm>
              <a:off x="17333484" y="6848599"/>
              <a:ext cx="13186" cy="10108"/>
            </a:xfrm>
            <a:custGeom>
              <a:avLst/>
              <a:gdLst>
                <a:gd name="connsiteX0" fmla="*/ 12981 w 13186"/>
                <a:gd name="connsiteY0" fmla="*/ 0 h 10108"/>
                <a:gd name="connsiteX1" fmla="*/ 0 w 13186"/>
                <a:gd name="connsiteY1" fmla="*/ 7417 h 10108"/>
                <a:gd name="connsiteX2" fmla="*/ 619 w 13186"/>
                <a:gd name="connsiteY2" fmla="*/ 8654 h 10108"/>
                <a:gd name="connsiteX3" fmla="*/ 13187 w 13186"/>
                <a:gd name="connsiteY3" fmla="*/ 0 h 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86" h="10108">
                  <a:moveTo>
                    <a:pt x="12981" y="0"/>
                  </a:moveTo>
                  <a:cubicBezTo>
                    <a:pt x="8447" y="2266"/>
                    <a:pt x="4121" y="4739"/>
                    <a:pt x="0" y="7417"/>
                  </a:cubicBezTo>
                  <a:cubicBezTo>
                    <a:pt x="0" y="7830"/>
                    <a:pt x="206" y="8448"/>
                    <a:pt x="619" y="8654"/>
                  </a:cubicBezTo>
                  <a:cubicBezTo>
                    <a:pt x="6181" y="13599"/>
                    <a:pt x="10302" y="4739"/>
                    <a:pt x="13187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539C3185-53A9-FD59-48F9-F3B439C0087A}"/>
                </a:ext>
              </a:extLst>
            </p:cNvPr>
            <p:cNvSpPr/>
            <p:nvPr/>
          </p:nvSpPr>
          <p:spPr>
            <a:xfrm>
              <a:off x="8788236" y="7764374"/>
              <a:ext cx="323652" cy="160177"/>
            </a:xfrm>
            <a:custGeom>
              <a:avLst/>
              <a:gdLst>
                <a:gd name="connsiteX0" fmla="*/ 46977 w 323652"/>
                <a:gd name="connsiteY0" fmla="*/ 91961 h 160177"/>
                <a:gd name="connsiteX1" fmla="*/ 59133 w 323652"/>
                <a:gd name="connsiteY1" fmla="*/ 93815 h 160177"/>
                <a:gd name="connsiteX2" fmla="*/ 66550 w 323652"/>
                <a:gd name="connsiteY2" fmla="*/ 101027 h 160177"/>
                <a:gd name="connsiteX3" fmla="*/ 73143 w 323652"/>
                <a:gd name="connsiteY3" fmla="*/ 100202 h 160177"/>
                <a:gd name="connsiteX4" fmla="*/ 79531 w 323652"/>
                <a:gd name="connsiteY4" fmla="*/ 114419 h 160177"/>
                <a:gd name="connsiteX5" fmla="*/ 94572 w 323652"/>
                <a:gd name="connsiteY5" fmla="*/ 132963 h 160177"/>
                <a:gd name="connsiteX6" fmla="*/ 104256 w 323652"/>
                <a:gd name="connsiteY6" fmla="*/ 133581 h 160177"/>
                <a:gd name="connsiteX7" fmla="*/ 106522 w 323652"/>
                <a:gd name="connsiteY7" fmla="*/ 128018 h 160177"/>
                <a:gd name="connsiteX8" fmla="*/ 106934 w 323652"/>
                <a:gd name="connsiteY8" fmla="*/ 110504 h 160177"/>
                <a:gd name="connsiteX9" fmla="*/ 121151 w 323652"/>
                <a:gd name="connsiteY9" fmla="*/ 131933 h 160177"/>
                <a:gd name="connsiteX10" fmla="*/ 128774 w 323652"/>
                <a:gd name="connsiteY10" fmla="*/ 160160 h 160177"/>
                <a:gd name="connsiteX11" fmla="*/ 139900 w 323652"/>
                <a:gd name="connsiteY11" fmla="*/ 149446 h 160177"/>
                <a:gd name="connsiteX12" fmla="*/ 146699 w 323652"/>
                <a:gd name="connsiteY12" fmla="*/ 148003 h 160177"/>
                <a:gd name="connsiteX13" fmla="*/ 155971 w 323652"/>
                <a:gd name="connsiteY13" fmla="*/ 148828 h 160177"/>
                <a:gd name="connsiteX14" fmla="*/ 164625 w 323652"/>
                <a:gd name="connsiteY14" fmla="*/ 143471 h 160177"/>
                <a:gd name="connsiteX15" fmla="*/ 170806 w 323652"/>
                <a:gd name="connsiteY15" fmla="*/ 137907 h 160177"/>
                <a:gd name="connsiteX16" fmla="*/ 163801 w 323652"/>
                <a:gd name="connsiteY16" fmla="*/ 118746 h 160177"/>
                <a:gd name="connsiteX17" fmla="*/ 152881 w 323652"/>
                <a:gd name="connsiteY17" fmla="*/ 101027 h 160177"/>
                <a:gd name="connsiteX18" fmla="*/ 156177 w 323652"/>
                <a:gd name="connsiteY18" fmla="*/ 87840 h 160177"/>
                <a:gd name="connsiteX19" fmla="*/ 172866 w 323652"/>
                <a:gd name="connsiteY19" fmla="*/ 84544 h 160177"/>
                <a:gd name="connsiteX20" fmla="*/ 190998 w 323652"/>
                <a:gd name="connsiteY20" fmla="*/ 61055 h 160177"/>
                <a:gd name="connsiteX21" fmla="*/ 193676 w 323652"/>
                <a:gd name="connsiteY21" fmla="*/ 53638 h 160177"/>
                <a:gd name="connsiteX22" fmla="*/ 202536 w 323652"/>
                <a:gd name="connsiteY22" fmla="*/ 49929 h 160177"/>
                <a:gd name="connsiteX23" fmla="*/ 209129 w 323652"/>
                <a:gd name="connsiteY23" fmla="*/ 41069 h 160177"/>
                <a:gd name="connsiteX24" fmla="*/ 250131 w 323652"/>
                <a:gd name="connsiteY24" fmla="*/ 63940 h 160177"/>
                <a:gd name="connsiteX25" fmla="*/ 255900 w 323652"/>
                <a:gd name="connsiteY25" fmla="*/ 77126 h 160177"/>
                <a:gd name="connsiteX26" fmla="*/ 269910 w 323652"/>
                <a:gd name="connsiteY26" fmla="*/ 74036 h 160177"/>
                <a:gd name="connsiteX27" fmla="*/ 287630 w 323652"/>
                <a:gd name="connsiteY27" fmla="*/ 92991 h 160177"/>
                <a:gd name="connsiteX28" fmla="*/ 267850 w 323652"/>
                <a:gd name="connsiteY28" fmla="*/ 88046 h 160177"/>
                <a:gd name="connsiteX29" fmla="*/ 266408 w 323652"/>
                <a:gd name="connsiteY29" fmla="*/ 104529 h 160177"/>
                <a:gd name="connsiteX30" fmla="*/ 259403 w 323652"/>
                <a:gd name="connsiteY30" fmla="*/ 118334 h 160177"/>
                <a:gd name="connsiteX31" fmla="*/ 276710 w 323652"/>
                <a:gd name="connsiteY31" fmla="*/ 137289 h 160177"/>
                <a:gd name="connsiteX32" fmla="*/ 283303 w 323652"/>
                <a:gd name="connsiteY32" fmla="*/ 145531 h 160177"/>
                <a:gd name="connsiteX33" fmla="*/ 289484 w 323652"/>
                <a:gd name="connsiteY33" fmla="*/ 137702 h 160177"/>
                <a:gd name="connsiteX34" fmla="*/ 292781 w 323652"/>
                <a:gd name="connsiteY34" fmla="*/ 120188 h 160177"/>
                <a:gd name="connsiteX35" fmla="*/ 299374 w 323652"/>
                <a:gd name="connsiteY35" fmla="*/ 119776 h 160177"/>
                <a:gd name="connsiteX36" fmla="*/ 304731 w 323652"/>
                <a:gd name="connsiteY36" fmla="*/ 124515 h 160177"/>
                <a:gd name="connsiteX37" fmla="*/ 308028 w 323652"/>
                <a:gd name="connsiteY37" fmla="*/ 127606 h 160177"/>
                <a:gd name="connsiteX38" fmla="*/ 319154 w 323652"/>
                <a:gd name="connsiteY38" fmla="*/ 110298 h 160177"/>
                <a:gd name="connsiteX39" fmla="*/ 319154 w 323652"/>
                <a:gd name="connsiteY39" fmla="*/ 109886 h 160177"/>
                <a:gd name="connsiteX40" fmla="*/ 322863 w 323652"/>
                <a:gd name="connsiteY40" fmla="*/ 107002 h 160177"/>
                <a:gd name="connsiteX41" fmla="*/ 322863 w 323652"/>
                <a:gd name="connsiteY41" fmla="*/ 106796 h 160177"/>
                <a:gd name="connsiteX42" fmla="*/ 318948 w 323652"/>
                <a:gd name="connsiteY42" fmla="*/ 91755 h 160177"/>
                <a:gd name="connsiteX43" fmla="*/ 318123 w 323652"/>
                <a:gd name="connsiteY43" fmla="*/ 90519 h 160177"/>
                <a:gd name="connsiteX44" fmla="*/ 317094 w 323652"/>
                <a:gd name="connsiteY44" fmla="*/ 83101 h 160177"/>
                <a:gd name="connsiteX45" fmla="*/ 316681 w 323652"/>
                <a:gd name="connsiteY45" fmla="*/ 76302 h 160177"/>
                <a:gd name="connsiteX46" fmla="*/ 315445 w 323652"/>
                <a:gd name="connsiteY46" fmla="*/ 75066 h 160177"/>
                <a:gd name="connsiteX47" fmla="*/ 313179 w 323652"/>
                <a:gd name="connsiteY47" fmla="*/ 65588 h 160177"/>
                <a:gd name="connsiteX48" fmla="*/ 313179 w 323652"/>
                <a:gd name="connsiteY48" fmla="*/ 64764 h 160177"/>
                <a:gd name="connsiteX49" fmla="*/ 315445 w 323652"/>
                <a:gd name="connsiteY49" fmla="*/ 56934 h 160177"/>
                <a:gd name="connsiteX50" fmla="*/ 317094 w 323652"/>
                <a:gd name="connsiteY50" fmla="*/ 55080 h 160177"/>
                <a:gd name="connsiteX51" fmla="*/ 311118 w 323652"/>
                <a:gd name="connsiteY51" fmla="*/ 49929 h 160177"/>
                <a:gd name="connsiteX52" fmla="*/ 252397 w 323652"/>
                <a:gd name="connsiteY52" fmla="*/ 8721 h 160177"/>
                <a:gd name="connsiteX53" fmla="*/ 200888 w 323652"/>
                <a:gd name="connsiteY53" fmla="*/ 3570 h 160177"/>
                <a:gd name="connsiteX54" fmla="*/ 200063 w 323652"/>
                <a:gd name="connsiteY54" fmla="*/ 3364 h 160177"/>
                <a:gd name="connsiteX55" fmla="*/ 192028 w 323652"/>
                <a:gd name="connsiteY55" fmla="*/ 10576 h 160177"/>
                <a:gd name="connsiteX56" fmla="*/ 180902 w 323652"/>
                <a:gd name="connsiteY56" fmla="*/ 19023 h 160177"/>
                <a:gd name="connsiteX57" fmla="*/ 170600 w 323652"/>
                <a:gd name="connsiteY57" fmla="*/ 22938 h 160177"/>
                <a:gd name="connsiteX58" fmla="*/ 157207 w 323652"/>
                <a:gd name="connsiteY58" fmla="*/ 30355 h 160177"/>
                <a:gd name="connsiteX59" fmla="*/ 143197 w 323652"/>
                <a:gd name="connsiteY59" fmla="*/ 33446 h 160177"/>
                <a:gd name="connsiteX60" fmla="*/ 128774 w 323652"/>
                <a:gd name="connsiteY60" fmla="*/ 42512 h 160177"/>
                <a:gd name="connsiteX61" fmla="*/ 107140 w 323652"/>
                <a:gd name="connsiteY61" fmla="*/ 55080 h 160177"/>
                <a:gd name="connsiteX62" fmla="*/ 71083 w 323652"/>
                <a:gd name="connsiteY62" fmla="*/ 30562 h 160177"/>
                <a:gd name="connsiteX63" fmla="*/ 67581 w 323652"/>
                <a:gd name="connsiteY63" fmla="*/ 36743 h 160177"/>
                <a:gd name="connsiteX64" fmla="*/ 60369 w 323652"/>
                <a:gd name="connsiteY64" fmla="*/ 46014 h 160177"/>
                <a:gd name="connsiteX65" fmla="*/ 48625 w 323652"/>
                <a:gd name="connsiteY65" fmla="*/ 37155 h 160177"/>
                <a:gd name="connsiteX66" fmla="*/ 47595 w 323652"/>
                <a:gd name="connsiteY66" fmla="*/ 25616 h 160177"/>
                <a:gd name="connsiteX67" fmla="*/ 42650 w 323652"/>
                <a:gd name="connsiteY67" fmla="*/ 17993 h 160177"/>
                <a:gd name="connsiteX68" fmla="*/ 42650 w 323652"/>
                <a:gd name="connsiteY68" fmla="*/ 6455 h 160177"/>
                <a:gd name="connsiteX69" fmla="*/ 40383 w 323652"/>
                <a:gd name="connsiteY69" fmla="*/ 8927 h 160177"/>
                <a:gd name="connsiteX70" fmla="*/ 32142 w 323652"/>
                <a:gd name="connsiteY70" fmla="*/ 12636 h 160177"/>
                <a:gd name="connsiteX71" fmla="*/ 30287 w 323652"/>
                <a:gd name="connsiteY71" fmla="*/ 13048 h 160177"/>
                <a:gd name="connsiteX72" fmla="*/ 22870 w 323652"/>
                <a:gd name="connsiteY72" fmla="*/ 13460 h 160177"/>
                <a:gd name="connsiteX73" fmla="*/ 19161 w 323652"/>
                <a:gd name="connsiteY73" fmla="*/ 17169 h 160177"/>
                <a:gd name="connsiteX74" fmla="*/ 22664 w 323652"/>
                <a:gd name="connsiteY74" fmla="*/ 31180 h 160177"/>
                <a:gd name="connsiteX75" fmla="*/ 22664 w 323652"/>
                <a:gd name="connsiteY75" fmla="*/ 33652 h 160177"/>
                <a:gd name="connsiteX76" fmla="*/ 18749 w 323652"/>
                <a:gd name="connsiteY76" fmla="*/ 44778 h 160177"/>
                <a:gd name="connsiteX77" fmla="*/ 18749 w 323652"/>
                <a:gd name="connsiteY77" fmla="*/ 44778 h 160177"/>
                <a:gd name="connsiteX78" fmla="*/ 19574 w 323652"/>
                <a:gd name="connsiteY78" fmla="*/ 57758 h 160177"/>
                <a:gd name="connsiteX79" fmla="*/ 13598 w 323652"/>
                <a:gd name="connsiteY79" fmla="*/ 61879 h 160177"/>
                <a:gd name="connsiteX80" fmla="*/ 14423 w 323652"/>
                <a:gd name="connsiteY80" fmla="*/ 70739 h 160177"/>
                <a:gd name="connsiteX81" fmla="*/ 15659 w 323652"/>
                <a:gd name="connsiteY81" fmla="*/ 72387 h 160177"/>
                <a:gd name="connsiteX82" fmla="*/ 3914 w 323652"/>
                <a:gd name="connsiteY82" fmla="*/ 89489 h 160177"/>
                <a:gd name="connsiteX83" fmla="*/ 0 w 323652"/>
                <a:gd name="connsiteY83" fmla="*/ 92991 h 160177"/>
                <a:gd name="connsiteX84" fmla="*/ 412 w 323652"/>
                <a:gd name="connsiteY84" fmla="*/ 94227 h 160177"/>
                <a:gd name="connsiteX85" fmla="*/ 3090 w 323652"/>
                <a:gd name="connsiteY85" fmla="*/ 101027 h 160177"/>
                <a:gd name="connsiteX86" fmla="*/ 9478 w 323652"/>
                <a:gd name="connsiteY86" fmla="*/ 99791 h 160177"/>
                <a:gd name="connsiteX87" fmla="*/ 9684 w 323652"/>
                <a:gd name="connsiteY87" fmla="*/ 91549 h 160177"/>
                <a:gd name="connsiteX88" fmla="*/ 12156 w 323652"/>
                <a:gd name="connsiteY88" fmla="*/ 86192 h 160177"/>
                <a:gd name="connsiteX89" fmla="*/ 14834 w 323652"/>
                <a:gd name="connsiteY89" fmla="*/ 87634 h 160177"/>
                <a:gd name="connsiteX90" fmla="*/ 21634 w 323652"/>
                <a:gd name="connsiteY90" fmla="*/ 91137 h 160177"/>
                <a:gd name="connsiteX91" fmla="*/ 29257 w 323652"/>
                <a:gd name="connsiteY91" fmla="*/ 85574 h 160177"/>
                <a:gd name="connsiteX92" fmla="*/ 36057 w 323652"/>
                <a:gd name="connsiteY92" fmla="*/ 88046 h 160177"/>
                <a:gd name="connsiteX93" fmla="*/ 41826 w 323652"/>
                <a:gd name="connsiteY93" fmla="*/ 81865 h 160177"/>
                <a:gd name="connsiteX94" fmla="*/ 46152 w 323652"/>
                <a:gd name="connsiteY94" fmla="*/ 90931 h 16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23652" h="160177">
                  <a:moveTo>
                    <a:pt x="46977" y="91961"/>
                  </a:moveTo>
                  <a:cubicBezTo>
                    <a:pt x="49243" y="96082"/>
                    <a:pt x="55630" y="91755"/>
                    <a:pt x="59133" y="93815"/>
                  </a:cubicBezTo>
                  <a:cubicBezTo>
                    <a:pt x="62223" y="95669"/>
                    <a:pt x="63048" y="100409"/>
                    <a:pt x="66550" y="101027"/>
                  </a:cubicBezTo>
                  <a:cubicBezTo>
                    <a:pt x="69023" y="101439"/>
                    <a:pt x="70877" y="98966"/>
                    <a:pt x="73143" y="100202"/>
                  </a:cubicBezTo>
                  <a:cubicBezTo>
                    <a:pt x="77058" y="102263"/>
                    <a:pt x="78501" y="110711"/>
                    <a:pt x="79531" y="114419"/>
                  </a:cubicBezTo>
                  <a:cubicBezTo>
                    <a:pt x="82003" y="122661"/>
                    <a:pt x="85712" y="129460"/>
                    <a:pt x="94572" y="132963"/>
                  </a:cubicBezTo>
                  <a:cubicBezTo>
                    <a:pt x="97456" y="133993"/>
                    <a:pt x="101783" y="135641"/>
                    <a:pt x="104256" y="133581"/>
                  </a:cubicBezTo>
                  <a:cubicBezTo>
                    <a:pt x="105492" y="132551"/>
                    <a:pt x="106110" y="129666"/>
                    <a:pt x="106522" y="128018"/>
                  </a:cubicBezTo>
                  <a:cubicBezTo>
                    <a:pt x="107758" y="122455"/>
                    <a:pt x="106934" y="116273"/>
                    <a:pt x="106934" y="110504"/>
                  </a:cubicBezTo>
                  <a:cubicBezTo>
                    <a:pt x="117030" y="108856"/>
                    <a:pt x="121357" y="124103"/>
                    <a:pt x="121151" y="131933"/>
                  </a:cubicBezTo>
                  <a:cubicBezTo>
                    <a:pt x="121151" y="140174"/>
                    <a:pt x="113527" y="159542"/>
                    <a:pt x="128774" y="160160"/>
                  </a:cubicBezTo>
                  <a:cubicBezTo>
                    <a:pt x="136398" y="160572"/>
                    <a:pt x="135779" y="153567"/>
                    <a:pt x="139900" y="149446"/>
                  </a:cubicBezTo>
                  <a:cubicBezTo>
                    <a:pt x="141754" y="147591"/>
                    <a:pt x="144021" y="147798"/>
                    <a:pt x="146699" y="148003"/>
                  </a:cubicBezTo>
                  <a:cubicBezTo>
                    <a:pt x="149996" y="148416"/>
                    <a:pt x="152674" y="149652"/>
                    <a:pt x="155971" y="148828"/>
                  </a:cubicBezTo>
                  <a:cubicBezTo>
                    <a:pt x="159062" y="148003"/>
                    <a:pt x="161946" y="145531"/>
                    <a:pt x="164625" y="143471"/>
                  </a:cubicBezTo>
                  <a:cubicBezTo>
                    <a:pt x="166891" y="141822"/>
                    <a:pt x="169570" y="140380"/>
                    <a:pt x="170806" y="137907"/>
                  </a:cubicBezTo>
                  <a:cubicBezTo>
                    <a:pt x="173896" y="130902"/>
                    <a:pt x="168127" y="123485"/>
                    <a:pt x="163801" y="118746"/>
                  </a:cubicBezTo>
                  <a:cubicBezTo>
                    <a:pt x="158856" y="113595"/>
                    <a:pt x="154735" y="108238"/>
                    <a:pt x="152881" y="101027"/>
                  </a:cubicBezTo>
                  <a:cubicBezTo>
                    <a:pt x="151644" y="96288"/>
                    <a:pt x="150820" y="90107"/>
                    <a:pt x="156177" y="87840"/>
                  </a:cubicBezTo>
                  <a:cubicBezTo>
                    <a:pt x="161534" y="85780"/>
                    <a:pt x="167303" y="87222"/>
                    <a:pt x="172866" y="84544"/>
                  </a:cubicBezTo>
                  <a:cubicBezTo>
                    <a:pt x="182344" y="80011"/>
                    <a:pt x="188525" y="71357"/>
                    <a:pt x="190998" y="61055"/>
                  </a:cubicBezTo>
                  <a:cubicBezTo>
                    <a:pt x="191616" y="58377"/>
                    <a:pt x="191616" y="55904"/>
                    <a:pt x="193676" y="53638"/>
                  </a:cubicBezTo>
                  <a:cubicBezTo>
                    <a:pt x="196149" y="51165"/>
                    <a:pt x="199445" y="51371"/>
                    <a:pt x="202536" y="49929"/>
                  </a:cubicBezTo>
                  <a:cubicBezTo>
                    <a:pt x="206451" y="48075"/>
                    <a:pt x="208099" y="44778"/>
                    <a:pt x="209129" y="41069"/>
                  </a:cubicBezTo>
                  <a:cubicBezTo>
                    <a:pt x="229115" y="38391"/>
                    <a:pt x="241477" y="42718"/>
                    <a:pt x="250131" y="63940"/>
                  </a:cubicBezTo>
                  <a:cubicBezTo>
                    <a:pt x="251161" y="66412"/>
                    <a:pt x="253427" y="75684"/>
                    <a:pt x="255900" y="77126"/>
                  </a:cubicBezTo>
                  <a:cubicBezTo>
                    <a:pt x="262287" y="80629"/>
                    <a:pt x="264347" y="73624"/>
                    <a:pt x="269910" y="74036"/>
                  </a:cubicBezTo>
                  <a:cubicBezTo>
                    <a:pt x="278358" y="74448"/>
                    <a:pt x="284539" y="83720"/>
                    <a:pt x="287630" y="92991"/>
                  </a:cubicBezTo>
                  <a:cubicBezTo>
                    <a:pt x="283921" y="92579"/>
                    <a:pt x="271353" y="86398"/>
                    <a:pt x="267850" y="88046"/>
                  </a:cubicBezTo>
                  <a:cubicBezTo>
                    <a:pt x="259609" y="92167"/>
                    <a:pt x="267850" y="98348"/>
                    <a:pt x="266408" y="104529"/>
                  </a:cubicBezTo>
                  <a:cubicBezTo>
                    <a:pt x="264760" y="111947"/>
                    <a:pt x="257960" y="108444"/>
                    <a:pt x="259403" y="118334"/>
                  </a:cubicBezTo>
                  <a:cubicBezTo>
                    <a:pt x="260639" y="126987"/>
                    <a:pt x="271353" y="131933"/>
                    <a:pt x="276710" y="137289"/>
                  </a:cubicBezTo>
                  <a:cubicBezTo>
                    <a:pt x="279594" y="140174"/>
                    <a:pt x="281655" y="142853"/>
                    <a:pt x="283303" y="145531"/>
                  </a:cubicBezTo>
                  <a:lnTo>
                    <a:pt x="289484" y="137702"/>
                  </a:lnTo>
                  <a:cubicBezTo>
                    <a:pt x="288042" y="123485"/>
                    <a:pt x="291339" y="121218"/>
                    <a:pt x="292781" y="120188"/>
                  </a:cubicBezTo>
                  <a:cubicBezTo>
                    <a:pt x="294635" y="118746"/>
                    <a:pt x="297108" y="118746"/>
                    <a:pt x="299374" y="119776"/>
                  </a:cubicBezTo>
                  <a:cubicBezTo>
                    <a:pt x="301434" y="120806"/>
                    <a:pt x="303083" y="122661"/>
                    <a:pt x="304731" y="124515"/>
                  </a:cubicBezTo>
                  <a:cubicBezTo>
                    <a:pt x="305761" y="125545"/>
                    <a:pt x="307410" y="127400"/>
                    <a:pt x="308028" y="127606"/>
                  </a:cubicBezTo>
                  <a:cubicBezTo>
                    <a:pt x="312767" y="123485"/>
                    <a:pt x="317505" y="114007"/>
                    <a:pt x="319154" y="110298"/>
                  </a:cubicBezTo>
                  <a:cubicBezTo>
                    <a:pt x="319154" y="110298"/>
                    <a:pt x="319154" y="110092"/>
                    <a:pt x="319154" y="109886"/>
                  </a:cubicBezTo>
                  <a:cubicBezTo>
                    <a:pt x="319772" y="108238"/>
                    <a:pt x="321214" y="107414"/>
                    <a:pt x="322863" y="107002"/>
                  </a:cubicBezTo>
                  <a:cubicBezTo>
                    <a:pt x="322863" y="107002"/>
                    <a:pt x="322863" y="107002"/>
                    <a:pt x="322863" y="106796"/>
                  </a:cubicBezTo>
                  <a:cubicBezTo>
                    <a:pt x="323893" y="105353"/>
                    <a:pt x="324923" y="101645"/>
                    <a:pt x="318948" y="91755"/>
                  </a:cubicBezTo>
                  <a:cubicBezTo>
                    <a:pt x="318536" y="91137"/>
                    <a:pt x="318330" y="90725"/>
                    <a:pt x="318123" y="90519"/>
                  </a:cubicBezTo>
                  <a:cubicBezTo>
                    <a:pt x="317299" y="88870"/>
                    <a:pt x="317299" y="86810"/>
                    <a:pt x="317094" y="83101"/>
                  </a:cubicBezTo>
                  <a:cubicBezTo>
                    <a:pt x="317094" y="81041"/>
                    <a:pt x="317094" y="77332"/>
                    <a:pt x="316681" y="76302"/>
                  </a:cubicBezTo>
                  <a:cubicBezTo>
                    <a:pt x="316681" y="76096"/>
                    <a:pt x="315857" y="75478"/>
                    <a:pt x="315445" y="75066"/>
                  </a:cubicBezTo>
                  <a:cubicBezTo>
                    <a:pt x="310500" y="71151"/>
                    <a:pt x="311943" y="67442"/>
                    <a:pt x="313179" y="65588"/>
                  </a:cubicBezTo>
                  <a:cubicBezTo>
                    <a:pt x="313179" y="65588"/>
                    <a:pt x="313179" y="65382"/>
                    <a:pt x="313179" y="64764"/>
                  </a:cubicBezTo>
                  <a:cubicBezTo>
                    <a:pt x="313179" y="62703"/>
                    <a:pt x="313179" y="59819"/>
                    <a:pt x="315445" y="56934"/>
                  </a:cubicBezTo>
                  <a:cubicBezTo>
                    <a:pt x="315651" y="56522"/>
                    <a:pt x="316269" y="55904"/>
                    <a:pt x="317094" y="55080"/>
                  </a:cubicBezTo>
                  <a:cubicBezTo>
                    <a:pt x="314827" y="53226"/>
                    <a:pt x="312767" y="51371"/>
                    <a:pt x="311118" y="49929"/>
                  </a:cubicBezTo>
                  <a:cubicBezTo>
                    <a:pt x="293399" y="35094"/>
                    <a:pt x="273825" y="17787"/>
                    <a:pt x="252397" y="8721"/>
                  </a:cubicBezTo>
                  <a:cubicBezTo>
                    <a:pt x="237974" y="2746"/>
                    <a:pt x="216341" y="-4465"/>
                    <a:pt x="200888" y="3570"/>
                  </a:cubicBezTo>
                  <a:cubicBezTo>
                    <a:pt x="200681" y="3570"/>
                    <a:pt x="200476" y="3364"/>
                    <a:pt x="200063" y="3364"/>
                  </a:cubicBezTo>
                  <a:cubicBezTo>
                    <a:pt x="195531" y="3158"/>
                    <a:pt x="195118" y="8103"/>
                    <a:pt x="192028" y="10576"/>
                  </a:cubicBezTo>
                  <a:cubicBezTo>
                    <a:pt x="188731" y="13460"/>
                    <a:pt x="184610" y="16757"/>
                    <a:pt x="180902" y="19023"/>
                  </a:cubicBezTo>
                  <a:cubicBezTo>
                    <a:pt x="177811" y="20878"/>
                    <a:pt x="174103" y="21496"/>
                    <a:pt x="170600" y="22938"/>
                  </a:cubicBezTo>
                  <a:cubicBezTo>
                    <a:pt x="165449" y="25204"/>
                    <a:pt x="161328" y="26647"/>
                    <a:pt x="157207" y="30355"/>
                  </a:cubicBezTo>
                  <a:cubicBezTo>
                    <a:pt x="152469" y="34682"/>
                    <a:pt x="149378" y="33858"/>
                    <a:pt x="143197" y="33446"/>
                  </a:cubicBezTo>
                  <a:cubicBezTo>
                    <a:pt x="136191" y="33034"/>
                    <a:pt x="132483" y="37155"/>
                    <a:pt x="128774" y="42512"/>
                  </a:cubicBezTo>
                  <a:cubicBezTo>
                    <a:pt x="123623" y="49929"/>
                    <a:pt x="115794" y="52814"/>
                    <a:pt x="107140" y="55080"/>
                  </a:cubicBezTo>
                  <a:cubicBezTo>
                    <a:pt x="90245" y="59613"/>
                    <a:pt x="82827" y="37155"/>
                    <a:pt x="71083" y="30562"/>
                  </a:cubicBezTo>
                  <a:cubicBezTo>
                    <a:pt x="64902" y="27265"/>
                    <a:pt x="66756" y="33034"/>
                    <a:pt x="67581" y="36743"/>
                  </a:cubicBezTo>
                  <a:cubicBezTo>
                    <a:pt x="68817" y="41894"/>
                    <a:pt x="66963" y="46838"/>
                    <a:pt x="60369" y="46014"/>
                  </a:cubicBezTo>
                  <a:cubicBezTo>
                    <a:pt x="56042" y="45602"/>
                    <a:pt x="50273" y="41275"/>
                    <a:pt x="48625" y="37155"/>
                  </a:cubicBezTo>
                  <a:cubicBezTo>
                    <a:pt x="46771" y="33240"/>
                    <a:pt x="48625" y="29531"/>
                    <a:pt x="47595" y="25616"/>
                  </a:cubicBezTo>
                  <a:cubicBezTo>
                    <a:pt x="46977" y="22526"/>
                    <a:pt x="43886" y="20671"/>
                    <a:pt x="42650" y="17993"/>
                  </a:cubicBezTo>
                  <a:cubicBezTo>
                    <a:pt x="40589" y="14078"/>
                    <a:pt x="42650" y="10576"/>
                    <a:pt x="42650" y="6455"/>
                  </a:cubicBezTo>
                  <a:cubicBezTo>
                    <a:pt x="42032" y="7485"/>
                    <a:pt x="41414" y="8515"/>
                    <a:pt x="40383" y="8927"/>
                  </a:cubicBezTo>
                  <a:lnTo>
                    <a:pt x="32142" y="12636"/>
                  </a:lnTo>
                  <a:cubicBezTo>
                    <a:pt x="32142" y="12636"/>
                    <a:pt x="30906" y="13048"/>
                    <a:pt x="30287" y="13048"/>
                  </a:cubicBezTo>
                  <a:lnTo>
                    <a:pt x="22870" y="13460"/>
                  </a:lnTo>
                  <a:lnTo>
                    <a:pt x="19161" y="17169"/>
                  </a:lnTo>
                  <a:lnTo>
                    <a:pt x="22664" y="31180"/>
                  </a:lnTo>
                  <a:cubicBezTo>
                    <a:pt x="22664" y="31180"/>
                    <a:pt x="22870" y="32828"/>
                    <a:pt x="22664" y="33652"/>
                  </a:cubicBezTo>
                  <a:cubicBezTo>
                    <a:pt x="21016" y="39627"/>
                    <a:pt x="19780" y="42924"/>
                    <a:pt x="18749" y="44778"/>
                  </a:cubicBezTo>
                  <a:cubicBezTo>
                    <a:pt x="18749" y="44778"/>
                    <a:pt x="18749" y="44778"/>
                    <a:pt x="18749" y="44778"/>
                  </a:cubicBezTo>
                  <a:cubicBezTo>
                    <a:pt x="20192" y="47251"/>
                    <a:pt x="23076" y="52814"/>
                    <a:pt x="19574" y="57758"/>
                  </a:cubicBezTo>
                  <a:cubicBezTo>
                    <a:pt x="17925" y="60231"/>
                    <a:pt x="15453" y="61467"/>
                    <a:pt x="13598" y="61879"/>
                  </a:cubicBezTo>
                  <a:cubicBezTo>
                    <a:pt x="14010" y="64558"/>
                    <a:pt x="14423" y="67854"/>
                    <a:pt x="14423" y="70739"/>
                  </a:cubicBezTo>
                  <a:cubicBezTo>
                    <a:pt x="15041" y="71151"/>
                    <a:pt x="15453" y="71769"/>
                    <a:pt x="15659" y="72387"/>
                  </a:cubicBezTo>
                  <a:cubicBezTo>
                    <a:pt x="18131" y="76920"/>
                    <a:pt x="14216" y="80835"/>
                    <a:pt x="3914" y="89489"/>
                  </a:cubicBezTo>
                  <a:cubicBezTo>
                    <a:pt x="2472" y="90725"/>
                    <a:pt x="1236" y="91755"/>
                    <a:pt x="0" y="92991"/>
                  </a:cubicBezTo>
                  <a:cubicBezTo>
                    <a:pt x="0" y="93403"/>
                    <a:pt x="206" y="93815"/>
                    <a:pt x="412" y="94227"/>
                  </a:cubicBezTo>
                  <a:cubicBezTo>
                    <a:pt x="1236" y="96494"/>
                    <a:pt x="1236" y="99378"/>
                    <a:pt x="3090" y="101027"/>
                  </a:cubicBezTo>
                  <a:cubicBezTo>
                    <a:pt x="5769" y="103499"/>
                    <a:pt x="8447" y="102675"/>
                    <a:pt x="9478" y="99791"/>
                  </a:cubicBezTo>
                  <a:cubicBezTo>
                    <a:pt x="10508" y="96906"/>
                    <a:pt x="10302" y="94640"/>
                    <a:pt x="9684" y="91549"/>
                  </a:cubicBezTo>
                  <a:cubicBezTo>
                    <a:pt x="9272" y="89282"/>
                    <a:pt x="8860" y="86192"/>
                    <a:pt x="12156" y="86192"/>
                  </a:cubicBezTo>
                  <a:cubicBezTo>
                    <a:pt x="13805" y="86192"/>
                    <a:pt x="13598" y="87016"/>
                    <a:pt x="14834" y="87634"/>
                  </a:cubicBezTo>
                  <a:cubicBezTo>
                    <a:pt x="17101" y="89076"/>
                    <a:pt x="18749" y="90519"/>
                    <a:pt x="21634" y="91137"/>
                  </a:cubicBezTo>
                  <a:cubicBezTo>
                    <a:pt x="26991" y="92167"/>
                    <a:pt x="28227" y="89900"/>
                    <a:pt x="29257" y="85574"/>
                  </a:cubicBezTo>
                  <a:cubicBezTo>
                    <a:pt x="31936" y="85162"/>
                    <a:pt x="33584" y="88046"/>
                    <a:pt x="36057" y="88046"/>
                  </a:cubicBezTo>
                  <a:cubicBezTo>
                    <a:pt x="39353" y="88046"/>
                    <a:pt x="42032" y="84956"/>
                    <a:pt x="41826" y="81865"/>
                  </a:cubicBezTo>
                  <a:cubicBezTo>
                    <a:pt x="47801" y="80835"/>
                    <a:pt x="44710" y="88252"/>
                    <a:pt x="46152" y="909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FCDAF3E0-B7DA-162E-F645-C2701C2E4E7B}"/>
                </a:ext>
              </a:extLst>
            </p:cNvPr>
            <p:cNvSpPr/>
            <p:nvPr/>
          </p:nvSpPr>
          <p:spPr>
            <a:xfrm>
              <a:off x="9303487" y="8045272"/>
              <a:ext cx="2226185" cy="2461750"/>
            </a:xfrm>
            <a:custGeom>
              <a:avLst/>
              <a:gdLst>
                <a:gd name="connsiteX0" fmla="*/ 2180971 w 2226185"/>
                <a:gd name="connsiteY0" fmla="*/ 678073 h 2461750"/>
                <a:gd name="connsiteX1" fmla="*/ 2131728 w 2226185"/>
                <a:gd name="connsiteY1" fmla="*/ 674777 h 2461750"/>
                <a:gd name="connsiteX2" fmla="*/ 2105767 w 2226185"/>
                <a:gd name="connsiteY2" fmla="*/ 672098 h 2461750"/>
                <a:gd name="connsiteX3" fmla="*/ 2087430 w 2226185"/>
                <a:gd name="connsiteY3" fmla="*/ 659324 h 2461750"/>
                <a:gd name="connsiteX4" fmla="*/ 2068267 w 2226185"/>
                <a:gd name="connsiteY4" fmla="*/ 647785 h 2461750"/>
                <a:gd name="connsiteX5" fmla="*/ 2050136 w 2226185"/>
                <a:gd name="connsiteY5" fmla="*/ 638926 h 2461750"/>
                <a:gd name="connsiteX6" fmla="*/ 2037156 w 2226185"/>
                <a:gd name="connsiteY6" fmla="*/ 616056 h 2461750"/>
                <a:gd name="connsiteX7" fmla="*/ 2017582 w 2226185"/>
                <a:gd name="connsiteY7" fmla="*/ 590095 h 2461750"/>
                <a:gd name="connsiteX8" fmla="*/ 1986470 w 2226185"/>
                <a:gd name="connsiteY8" fmla="*/ 570521 h 2461750"/>
                <a:gd name="connsiteX9" fmla="*/ 1982968 w 2226185"/>
                <a:gd name="connsiteY9" fmla="*/ 558159 h 2461750"/>
                <a:gd name="connsiteX10" fmla="*/ 1963394 w 2226185"/>
                <a:gd name="connsiteY10" fmla="*/ 546003 h 2461750"/>
                <a:gd name="connsiteX11" fmla="*/ 1916005 w 2226185"/>
                <a:gd name="connsiteY11" fmla="*/ 526429 h 2461750"/>
                <a:gd name="connsiteX12" fmla="*/ 1892516 w 2226185"/>
                <a:gd name="connsiteY12" fmla="*/ 526017 h 2461750"/>
                <a:gd name="connsiteX13" fmla="*/ 1862435 w 2226185"/>
                <a:gd name="connsiteY13" fmla="*/ 523750 h 2461750"/>
                <a:gd name="connsiteX14" fmla="*/ 1834620 w 2226185"/>
                <a:gd name="connsiteY14" fmla="*/ 529726 h 2461750"/>
                <a:gd name="connsiteX15" fmla="*/ 1797739 w 2226185"/>
                <a:gd name="connsiteY15" fmla="*/ 520660 h 2461750"/>
                <a:gd name="connsiteX16" fmla="*/ 1775899 w 2226185"/>
                <a:gd name="connsiteY16" fmla="*/ 512624 h 2461750"/>
                <a:gd name="connsiteX17" fmla="*/ 1761682 w 2226185"/>
                <a:gd name="connsiteY17" fmla="*/ 501292 h 2461750"/>
                <a:gd name="connsiteX18" fmla="*/ 1744787 w 2226185"/>
                <a:gd name="connsiteY18" fmla="*/ 502735 h 2461750"/>
                <a:gd name="connsiteX19" fmla="*/ 1740872 w 2226185"/>
                <a:gd name="connsiteY19" fmla="*/ 510976 h 2461750"/>
                <a:gd name="connsiteX20" fmla="*/ 1709967 w 2226185"/>
                <a:gd name="connsiteY20" fmla="*/ 503765 h 2461750"/>
                <a:gd name="connsiteX21" fmla="*/ 1690186 w 2226185"/>
                <a:gd name="connsiteY21" fmla="*/ 523957 h 2461750"/>
                <a:gd name="connsiteX22" fmla="*/ 1690186 w 2226185"/>
                <a:gd name="connsiteY22" fmla="*/ 503146 h 2461750"/>
                <a:gd name="connsiteX23" fmla="*/ 1676382 w 2226185"/>
                <a:gd name="connsiteY23" fmla="*/ 521484 h 2461750"/>
                <a:gd name="connsiteX24" fmla="*/ 1662990 w 2226185"/>
                <a:gd name="connsiteY24" fmla="*/ 553420 h 2461750"/>
                <a:gd name="connsiteX25" fmla="*/ 1663608 w 2226185"/>
                <a:gd name="connsiteY25" fmla="*/ 506855 h 2461750"/>
                <a:gd name="connsiteX26" fmla="*/ 1677412 w 2226185"/>
                <a:gd name="connsiteY26" fmla="*/ 482749 h 2461750"/>
                <a:gd name="connsiteX27" fmla="*/ 1672674 w 2226185"/>
                <a:gd name="connsiteY27" fmla="*/ 482749 h 2461750"/>
                <a:gd name="connsiteX28" fmla="*/ 1654130 w 2226185"/>
                <a:gd name="connsiteY28" fmla="*/ 457612 h 2461750"/>
                <a:gd name="connsiteX29" fmla="*/ 1635586 w 2226185"/>
                <a:gd name="connsiteY29" fmla="*/ 429591 h 2461750"/>
                <a:gd name="connsiteX30" fmla="*/ 1617867 w 2226185"/>
                <a:gd name="connsiteY30" fmla="*/ 443395 h 2461750"/>
                <a:gd name="connsiteX31" fmla="*/ 1603857 w 2226185"/>
                <a:gd name="connsiteY31" fmla="*/ 418053 h 2461750"/>
                <a:gd name="connsiteX32" fmla="*/ 1568212 w 2226185"/>
                <a:gd name="connsiteY32" fmla="*/ 408163 h 2461750"/>
                <a:gd name="connsiteX33" fmla="*/ 1541839 w 2226185"/>
                <a:gd name="connsiteY33" fmla="*/ 397243 h 2461750"/>
                <a:gd name="connsiteX34" fmla="*/ 1517114 w 2226185"/>
                <a:gd name="connsiteY34" fmla="*/ 400333 h 2461750"/>
                <a:gd name="connsiteX35" fmla="*/ 1490123 w 2226185"/>
                <a:gd name="connsiteY35" fmla="*/ 381377 h 2461750"/>
                <a:gd name="connsiteX36" fmla="*/ 1462514 w 2226185"/>
                <a:gd name="connsiteY36" fmla="*/ 406102 h 2461750"/>
                <a:gd name="connsiteX37" fmla="*/ 1448503 w 2226185"/>
                <a:gd name="connsiteY37" fmla="*/ 403012 h 2461750"/>
                <a:gd name="connsiteX38" fmla="*/ 1441704 w 2226185"/>
                <a:gd name="connsiteY38" fmla="*/ 422379 h 2461750"/>
                <a:gd name="connsiteX39" fmla="*/ 1420070 w 2226185"/>
                <a:gd name="connsiteY39" fmla="*/ 457612 h 2461750"/>
                <a:gd name="connsiteX40" fmla="*/ 1397818 w 2226185"/>
                <a:gd name="connsiteY40" fmla="*/ 473683 h 2461750"/>
                <a:gd name="connsiteX41" fmla="*/ 1373917 w 2226185"/>
                <a:gd name="connsiteY41" fmla="*/ 511594 h 2461750"/>
                <a:gd name="connsiteX42" fmla="*/ 1377214 w 2226185"/>
                <a:gd name="connsiteY42" fmla="*/ 476568 h 2461750"/>
                <a:gd name="connsiteX43" fmla="*/ 1365058 w 2226185"/>
                <a:gd name="connsiteY43" fmla="*/ 465029 h 2461750"/>
                <a:gd name="connsiteX44" fmla="*/ 1342805 w 2226185"/>
                <a:gd name="connsiteY44" fmla="*/ 462351 h 2461750"/>
                <a:gd name="connsiteX45" fmla="*/ 1317875 w 2226185"/>
                <a:gd name="connsiteY45" fmla="*/ 476361 h 2461750"/>
                <a:gd name="connsiteX46" fmla="*/ 1312930 w 2226185"/>
                <a:gd name="connsiteY46" fmla="*/ 462557 h 2461750"/>
                <a:gd name="connsiteX47" fmla="*/ 1300567 w 2226185"/>
                <a:gd name="connsiteY47" fmla="*/ 448546 h 2461750"/>
                <a:gd name="connsiteX48" fmla="*/ 1297271 w 2226185"/>
                <a:gd name="connsiteY48" fmla="*/ 410635 h 2461750"/>
                <a:gd name="connsiteX49" fmla="*/ 1282436 w 2226185"/>
                <a:gd name="connsiteY49" fmla="*/ 422379 h 2461750"/>
                <a:gd name="connsiteX50" fmla="*/ 1273989 w 2226185"/>
                <a:gd name="connsiteY50" fmla="*/ 432681 h 2461750"/>
                <a:gd name="connsiteX51" fmla="*/ 1237314 w 2226185"/>
                <a:gd name="connsiteY51" fmla="*/ 453285 h 2461750"/>
                <a:gd name="connsiteX52" fmla="*/ 1201257 w 2226185"/>
                <a:gd name="connsiteY52" fmla="*/ 444837 h 2461750"/>
                <a:gd name="connsiteX53" fmla="*/ 1222479 w 2226185"/>
                <a:gd name="connsiteY53" fmla="*/ 423410 h 2461750"/>
                <a:gd name="connsiteX54" fmla="*/ 1256269 w 2226185"/>
                <a:gd name="connsiteY54" fmla="*/ 398067 h 2461750"/>
                <a:gd name="connsiteX55" fmla="*/ 1268425 w 2226185"/>
                <a:gd name="connsiteY55" fmla="*/ 362010 h 2461750"/>
                <a:gd name="connsiteX56" fmla="*/ 1305512 w 2226185"/>
                <a:gd name="connsiteY56" fmla="*/ 333371 h 2461750"/>
                <a:gd name="connsiteX57" fmla="*/ 1320965 w 2226185"/>
                <a:gd name="connsiteY57" fmla="*/ 300404 h 2461750"/>
                <a:gd name="connsiteX58" fmla="*/ 1339097 w 2226185"/>
                <a:gd name="connsiteY58" fmla="*/ 276298 h 2461750"/>
                <a:gd name="connsiteX59" fmla="*/ 1350017 w 2226185"/>
                <a:gd name="connsiteY59" fmla="*/ 266202 h 2461750"/>
                <a:gd name="connsiteX60" fmla="*/ 1345690 w 2226185"/>
                <a:gd name="connsiteY60" fmla="*/ 229527 h 2461750"/>
                <a:gd name="connsiteX61" fmla="*/ 1339303 w 2226185"/>
                <a:gd name="connsiteY61" fmla="*/ 234266 h 2461750"/>
                <a:gd name="connsiteX62" fmla="*/ 1318081 w 2226185"/>
                <a:gd name="connsiteY62" fmla="*/ 201712 h 2461750"/>
                <a:gd name="connsiteX63" fmla="*/ 1307985 w 2226185"/>
                <a:gd name="connsiteY63" fmla="*/ 182550 h 2461750"/>
                <a:gd name="connsiteX64" fmla="*/ 1306543 w 2226185"/>
                <a:gd name="connsiteY64" fmla="*/ 147112 h 2461750"/>
                <a:gd name="connsiteX65" fmla="*/ 1295004 w 2226185"/>
                <a:gd name="connsiteY65" fmla="*/ 97044 h 2461750"/>
                <a:gd name="connsiteX66" fmla="*/ 1282230 w 2226185"/>
                <a:gd name="connsiteY66" fmla="*/ 56248 h 2461750"/>
                <a:gd name="connsiteX67" fmla="*/ 1268220 w 2226185"/>
                <a:gd name="connsiteY67" fmla="*/ 64696 h 2461750"/>
                <a:gd name="connsiteX68" fmla="*/ 1264717 w 2226185"/>
                <a:gd name="connsiteY68" fmla="*/ 74380 h 2461750"/>
                <a:gd name="connsiteX69" fmla="*/ 1258536 w 2226185"/>
                <a:gd name="connsiteY69" fmla="*/ 89215 h 2461750"/>
                <a:gd name="connsiteX70" fmla="*/ 1238756 w 2226185"/>
                <a:gd name="connsiteY70" fmla="*/ 122799 h 2461750"/>
                <a:gd name="connsiteX71" fmla="*/ 1217122 w 2226185"/>
                <a:gd name="connsiteY71" fmla="*/ 152469 h 2461750"/>
                <a:gd name="connsiteX72" fmla="*/ 1214443 w 2226185"/>
                <a:gd name="connsiteY72" fmla="*/ 170600 h 2461750"/>
                <a:gd name="connsiteX73" fmla="*/ 1201875 w 2226185"/>
                <a:gd name="connsiteY73" fmla="*/ 188319 h 2461750"/>
                <a:gd name="connsiteX74" fmla="*/ 1193633 w 2226185"/>
                <a:gd name="connsiteY74" fmla="*/ 192646 h 2461750"/>
                <a:gd name="connsiteX75" fmla="*/ 1185598 w 2226185"/>
                <a:gd name="connsiteY75" fmla="*/ 196973 h 2461750"/>
                <a:gd name="connsiteX76" fmla="*/ 1175296 w 2226185"/>
                <a:gd name="connsiteY76" fmla="*/ 207893 h 2461750"/>
                <a:gd name="connsiteX77" fmla="*/ 1169321 w 2226185"/>
                <a:gd name="connsiteY77" fmla="*/ 208923 h 2461750"/>
                <a:gd name="connsiteX78" fmla="*/ 1160461 w 2226185"/>
                <a:gd name="connsiteY78" fmla="*/ 204390 h 2461750"/>
                <a:gd name="connsiteX79" fmla="*/ 1158813 w 2226185"/>
                <a:gd name="connsiteY79" fmla="*/ 202948 h 2461750"/>
                <a:gd name="connsiteX80" fmla="*/ 1156547 w 2226185"/>
                <a:gd name="connsiteY80" fmla="*/ 199857 h 2461750"/>
                <a:gd name="connsiteX81" fmla="*/ 1152014 w 2226185"/>
                <a:gd name="connsiteY81" fmla="*/ 200476 h 2461750"/>
                <a:gd name="connsiteX82" fmla="*/ 1149747 w 2226185"/>
                <a:gd name="connsiteY82" fmla="*/ 200476 h 2461750"/>
                <a:gd name="connsiteX83" fmla="*/ 1141300 w 2226185"/>
                <a:gd name="connsiteY83" fmla="*/ 197797 h 2461750"/>
                <a:gd name="connsiteX84" fmla="*/ 1138621 w 2226185"/>
                <a:gd name="connsiteY84" fmla="*/ 195943 h 2461750"/>
                <a:gd name="connsiteX85" fmla="*/ 1137591 w 2226185"/>
                <a:gd name="connsiteY85" fmla="*/ 197385 h 2461750"/>
                <a:gd name="connsiteX86" fmla="*/ 1134500 w 2226185"/>
                <a:gd name="connsiteY86" fmla="*/ 202330 h 2461750"/>
                <a:gd name="connsiteX87" fmla="*/ 1123580 w 2226185"/>
                <a:gd name="connsiteY87" fmla="*/ 213250 h 2461750"/>
                <a:gd name="connsiteX88" fmla="*/ 1122550 w 2226185"/>
                <a:gd name="connsiteY88" fmla="*/ 213250 h 2461750"/>
                <a:gd name="connsiteX89" fmla="*/ 1117193 w 2226185"/>
                <a:gd name="connsiteY89" fmla="*/ 210984 h 2461750"/>
                <a:gd name="connsiteX90" fmla="*/ 1102564 w 2226185"/>
                <a:gd name="connsiteY90" fmla="*/ 205008 h 2461750"/>
                <a:gd name="connsiteX91" fmla="*/ 1100916 w 2226185"/>
                <a:gd name="connsiteY91" fmla="*/ 204184 h 2461750"/>
                <a:gd name="connsiteX92" fmla="*/ 1094323 w 2226185"/>
                <a:gd name="connsiteY92" fmla="*/ 199446 h 2461750"/>
                <a:gd name="connsiteX93" fmla="*/ 1094323 w 2226185"/>
                <a:gd name="connsiteY93" fmla="*/ 199446 h 2461750"/>
                <a:gd name="connsiteX94" fmla="*/ 1087936 w 2226185"/>
                <a:gd name="connsiteY94" fmla="*/ 197385 h 2461750"/>
                <a:gd name="connsiteX95" fmla="*/ 1083403 w 2226185"/>
                <a:gd name="connsiteY95" fmla="*/ 196973 h 2461750"/>
                <a:gd name="connsiteX96" fmla="*/ 1074131 w 2226185"/>
                <a:gd name="connsiteY96" fmla="*/ 193470 h 2461750"/>
                <a:gd name="connsiteX97" fmla="*/ 1064035 w 2226185"/>
                <a:gd name="connsiteY97" fmla="*/ 183581 h 2461750"/>
                <a:gd name="connsiteX98" fmla="*/ 1062593 w 2226185"/>
                <a:gd name="connsiteY98" fmla="*/ 181108 h 2461750"/>
                <a:gd name="connsiteX99" fmla="*/ 1060945 w 2226185"/>
                <a:gd name="connsiteY99" fmla="*/ 181726 h 2461750"/>
                <a:gd name="connsiteX100" fmla="*/ 1052909 w 2226185"/>
                <a:gd name="connsiteY100" fmla="*/ 185229 h 2461750"/>
                <a:gd name="connsiteX101" fmla="*/ 1040959 w 2226185"/>
                <a:gd name="connsiteY101" fmla="*/ 189556 h 2461750"/>
                <a:gd name="connsiteX102" fmla="*/ 1028596 w 2226185"/>
                <a:gd name="connsiteY102" fmla="*/ 189144 h 2461750"/>
                <a:gd name="connsiteX103" fmla="*/ 1019119 w 2226185"/>
                <a:gd name="connsiteY103" fmla="*/ 185023 h 2461750"/>
                <a:gd name="connsiteX104" fmla="*/ 1016646 w 2226185"/>
                <a:gd name="connsiteY104" fmla="*/ 187289 h 2461750"/>
                <a:gd name="connsiteX105" fmla="*/ 1014998 w 2226185"/>
                <a:gd name="connsiteY105" fmla="*/ 190174 h 2461750"/>
                <a:gd name="connsiteX106" fmla="*/ 1014998 w 2226185"/>
                <a:gd name="connsiteY106" fmla="*/ 199239 h 2461750"/>
                <a:gd name="connsiteX107" fmla="*/ 1019531 w 2226185"/>
                <a:gd name="connsiteY107" fmla="*/ 203978 h 2461750"/>
                <a:gd name="connsiteX108" fmla="*/ 1024269 w 2226185"/>
                <a:gd name="connsiteY108" fmla="*/ 217989 h 2461750"/>
                <a:gd name="connsiteX109" fmla="*/ 1012320 w 2226185"/>
                <a:gd name="connsiteY109" fmla="*/ 230351 h 2461750"/>
                <a:gd name="connsiteX110" fmla="*/ 1011701 w 2226185"/>
                <a:gd name="connsiteY110" fmla="*/ 230557 h 2461750"/>
                <a:gd name="connsiteX111" fmla="*/ 1009435 w 2226185"/>
                <a:gd name="connsiteY111" fmla="*/ 232412 h 2461750"/>
                <a:gd name="connsiteX112" fmla="*/ 1007580 w 2226185"/>
                <a:gd name="connsiteY112" fmla="*/ 232824 h 2461750"/>
                <a:gd name="connsiteX113" fmla="*/ 1004490 w 2226185"/>
                <a:gd name="connsiteY113" fmla="*/ 231999 h 2461750"/>
                <a:gd name="connsiteX114" fmla="*/ 983886 w 2226185"/>
                <a:gd name="connsiteY114" fmla="*/ 232206 h 2461750"/>
                <a:gd name="connsiteX115" fmla="*/ 980383 w 2226185"/>
                <a:gd name="connsiteY115" fmla="*/ 230351 h 2461750"/>
                <a:gd name="connsiteX116" fmla="*/ 974820 w 2226185"/>
                <a:gd name="connsiteY116" fmla="*/ 223346 h 2461750"/>
                <a:gd name="connsiteX117" fmla="*/ 956277 w 2226185"/>
                <a:gd name="connsiteY117" fmla="*/ 227879 h 2461750"/>
                <a:gd name="connsiteX118" fmla="*/ 952156 w 2226185"/>
                <a:gd name="connsiteY118" fmla="*/ 227055 h 2461750"/>
                <a:gd name="connsiteX119" fmla="*/ 947417 w 2226185"/>
                <a:gd name="connsiteY119" fmla="*/ 224376 h 2461750"/>
                <a:gd name="connsiteX120" fmla="*/ 945975 w 2226185"/>
                <a:gd name="connsiteY120" fmla="*/ 224376 h 2461750"/>
                <a:gd name="connsiteX121" fmla="*/ 932789 w 2226185"/>
                <a:gd name="connsiteY121" fmla="*/ 225612 h 2461750"/>
                <a:gd name="connsiteX122" fmla="*/ 928874 w 2226185"/>
                <a:gd name="connsiteY122" fmla="*/ 232618 h 2461750"/>
                <a:gd name="connsiteX123" fmla="*/ 920632 w 2226185"/>
                <a:gd name="connsiteY123" fmla="*/ 243950 h 2461750"/>
                <a:gd name="connsiteX124" fmla="*/ 910124 w 2226185"/>
                <a:gd name="connsiteY124" fmla="*/ 245598 h 2461750"/>
                <a:gd name="connsiteX125" fmla="*/ 897350 w 2226185"/>
                <a:gd name="connsiteY125" fmla="*/ 245186 h 2461750"/>
                <a:gd name="connsiteX126" fmla="*/ 873243 w 2226185"/>
                <a:gd name="connsiteY126" fmla="*/ 245598 h 2461750"/>
                <a:gd name="connsiteX127" fmla="*/ 870359 w 2226185"/>
                <a:gd name="connsiteY127" fmla="*/ 251161 h 2461750"/>
                <a:gd name="connsiteX128" fmla="*/ 870359 w 2226185"/>
                <a:gd name="connsiteY128" fmla="*/ 261463 h 2461750"/>
                <a:gd name="connsiteX129" fmla="*/ 862117 w 2226185"/>
                <a:gd name="connsiteY129" fmla="*/ 264348 h 2461750"/>
                <a:gd name="connsiteX130" fmla="*/ 847282 w 2226185"/>
                <a:gd name="connsiteY130" fmla="*/ 264348 h 2461750"/>
                <a:gd name="connsiteX131" fmla="*/ 841307 w 2226185"/>
                <a:gd name="connsiteY131" fmla="*/ 264348 h 2461750"/>
                <a:gd name="connsiteX132" fmla="*/ 831829 w 2226185"/>
                <a:gd name="connsiteY132" fmla="*/ 264348 h 2461750"/>
                <a:gd name="connsiteX133" fmla="*/ 828121 w 2226185"/>
                <a:gd name="connsiteY133" fmla="*/ 262699 h 2461750"/>
                <a:gd name="connsiteX134" fmla="*/ 818231 w 2226185"/>
                <a:gd name="connsiteY134" fmla="*/ 251161 h 2461750"/>
                <a:gd name="connsiteX135" fmla="*/ 817201 w 2226185"/>
                <a:gd name="connsiteY135" fmla="*/ 250749 h 2461750"/>
                <a:gd name="connsiteX136" fmla="*/ 804220 w 2226185"/>
                <a:gd name="connsiteY136" fmla="*/ 238181 h 2461750"/>
                <a:gd name="connsiteX137" fmla="*/ 804632 w 2226185"/>
                <a:gd name="connsiteY137" fmla="*/ 234472 h 2461750"/>
                <a:gd name="connsiteX138" fmla="*/ 804632 w 2226185"/>
                <a:gd name="connsiteY138" fmla="*/ 232412 h 2461750"/>
                <a:gd name="connsiteX139" fmla="*/ 800511 w 2226185"/>
                <a:gd name="connsiteY139" fmla="*/ 230763 h 2461750"/>
                <a:gd name="connsiteX140" fmla="*/ 779496 w 2226185"/>
                <a:gd name="connsiteY140" fmla="*/ 217989 h 2461750"/>
                <a:gd name="connsiteX141" fmla="*/ 779084 w 2226185"/>
                <a:gd name="connsiteY141" fmla="*/ 212014 h 2461750"/>
                <a:gd name="connsiteX142" fmla="*/ 784853 w 2226185"/>
                <a:gd name="connsiteY142" fmla="*/ 190792 h 2461750"/>
                <a:gd name="connsiteX143" fmla="*/ 782586 w 2226185"/>
                <a:gd name="connsiteY143" fmla="*/ 189556 h 2461750"/>
                <a:gd name="connsiteX144" fmla="*/ 775581 w 2226185"/>
                <a:gd name="connsiteY144" fmla="*/ 181314 h 2461750"/>
                <a:gd name="connsiteX145" fmla="*/ 774757 w 2226185"/>
                <a:gd name="connsiteY145" fmla="*/ 175751 h 2461750"/>
                <a:gd name="connsiteX146" fmla="*/ 773727 w 2226185"/>
                <a:gd name="connsiteY146" fmla="*/ 167303 h 2461750"/>
                <a:gd name="connsiteX147" fmla="*/ 773315 w 2226185"/>
                <a:gd name="connsiteY147" fmla="*/ 163595 h 2461750"/>
                <a:gd name="connsiteX148" fmla="*/ 774757 w 2226185"/>
                <a:gd name="connsiteY148" fmla="*/ 148348 h 2461750"/>
                <a:gd name="connsiteX149" fmla="*/ 785059 w 2226185"/>
                <a:gd name="connsiteY149" fmla="*/ 133307 h 2461750"/>
                <a:gd name="connsiteX150" fmla="*/ 786295 w 2226185"/>
                <a:gd name="connsiteY150" fmla="*/ 121151 h 2461750"/>
                <a:gd name="connsiteX151" fmla="*/ 785471 w 2226185"/>
                <a:gd name="connsiteY151" fmla="*/ 118472 h 2461750"/>
                <a:gd name="connsiteX152" fmla="*/ 784853 w 2226185"/>
                <a:gd name="connsiteY152" fmla="*/ 105698 h 2461750"/>
                <a:gd name="connsiteX153" fmla="*/ 785471 w 2226185"/>
                <a:gd name="connsiteY153" fmla="*/ 104256 h 2461750"/>
                <a:gd name="connsiteX154" fmla="*/ 795567 w 2226185"/>
                <a:gd name="connsiteY154" fmla="*/ 92923 h 2461750"/>
                <a:gd name="connsiteX155" fmla="*/ 802778 w 2226185"/>
                <a:gd name="connsiteY155" fmla="*/ 85712 h 2461750"/>
                <a:gd name="connsiteX156" fmla="*/ 798451 w 2226185"/>
                <a:gd name="connsiteY156" fmla="*/ 72526 h 2461750"/>
                <a:gd name="connsiteX157" fmla="*/ 786089 w 2226185"/>
                <a:gd name="connsiteY157" fmla="*/ 52952 h 2461750"/>
                <a:gd name="connsiteX158" fmla="*/ 777641 w 2226185"/>
                <a:gd name="connsiteY158" fmla="*/ 48625 h 2461750"/>
                <a:gd name="connsiteX159" fmla="*/ 764867 w 2226185"/>
                <a:gd name="connsiteY159" fmla="*/ 37911 h 2461750"/>
                <a:gd name="connsiteX160" fmla="*/ 772696 w 2226185"/>
                <a:gd name="connsiteY160" fmla="*/ 25343 h 2461750"/>
                <a:gd name="connsiteX161" fmla="*/ 776817 w 2226185"/>
                <a:gd name="connsiteY161" fmla="*/ 20398 h 2461750"/>
                <a:gd name="connsiteX162" fmla="*/ 779084 w 2226185"/>
                <a:gd name="connsiteY162" fmla="*/ 16895 h 2461750"/>
                <a:gd name="connsiteX163" fmla="*/ 779908 w 2226185"/>
                <a:gd name="connsiteY163" fmla="*/ 12156 h 2461750"/>
                <a:gd name="connsiteX164" fmla="*/ 774345 w 2226185"/>
                <a:gd name="connsiteY164" fmla="*/ 5357 h 2461750"/>
                <a:gd name="connsiteX165" fmla="*/ 770018 w 2226185"/>
                <a:gd name="connsiteY165" fmla="*/ 0 h 2461750"/>
                <a:gd name="connsiteX166" fmla="*/ 766309 w 2226185"/>
                <a:gd name="connsiteY166" fmla="*/ 206 h 2461750"/>
                <a:gd name="connsiteX167" fmla="*/ 763425 w 2226185"/>
                <a:gd name="connsiteY167" fmla="*/ 412 h 2461750"/>
                <a:gd name="connsiteX168" fmla="*/ 754977 w 2226185"/>
                <a:gd name="connsiteY168" fmla="*/ 6181 h 2461750"/>
                <a:gd name="connsiteX169" fmla="*/ 756831 w 2226185"/>
                <a:gd name="connsiteY169" fmla="*/ 11950 h 2461750"/>
                <a:gd name="connsiteX170" fmla="*/ 746117 w 2226185"/>
                <a:gd name="connsiteY170" fmla="*/ 33172 h 2461750"/>
                <a:gd name="connsiteX171" fmla="*/ 740142 w 2226185"/>
                <a:gd name="connsiteY171" fmla="*/ 40590 h 2461750"/>
                <a:gd name="connsiteX172" fmla="*/ 739318 w 2226185"/>
                <a:gd name="connsiteY172" fmla="*/ 42032 h 2461750"/>
                <a:gd name="connsiteX173" fmla="*/ 733755 w 2226185"/>
                <a:gd name="connsiteY173" fmla="*/ 46359 h 2461750"/>
                <a:gd name="connsiteX174" fmla="*/ 720775 w 2226185"/>
                <a:gd name="connsiteY174" fmla="*/ 53776 h 2461750"/>
                <a:gd name="connsiteX175" fmla="*/ 700995 w 2226185"/>
                <a:gd name="connsiteY175" fmla="*/ 64696 h 2461750"/>
                <a:gd name="connsiteX176" fmla="*/ 690899 w 2226185"/>
                <a:gd name="connsiteY176" fmla="*/ 71495 h 2461750"/>
                <a:gd name="connsiteX177" fmla="*/ 660405 w 2226185"/>
                <a:gd name="connsiteY177" fmla="*/ 90451 h 2461750"/>
                <a:gd name="connsiteX178" fmla="*/ 654842 w 2226185"/>
                <a:gd name="connsiteY178" fmla="*/ 89215 h 2461750"/>
                <a:gd name="connsiteX179" fmla="*/ 637947 w 2226185"/>
                <a:gd name="connsiteY179" fmla="*/ 77677 h 2461750"/>
                <a:gd name="connsiteX180" fmla="*/ 636093 w 2226185"/>
                <a:gd name="connsiteY180" fmla="*/ 82210 h 2461750"/>
                <a:gd name="connsiteX181" fmla="*/ 634238 w 2226185"/>
                <a:gd name="connsiteY181" fmla="*/ 93954 h 2461750"/>
                <a:gd name="connsiteX182" fmla="*/ 622082 w 2226185"/>
                <a:gd name="connsiteY182" fmla="*/ 113939 h 2461750"/>
                <a:gd name="connsiteX183" fmla="*/ 622082 w 2226185"/>
                <a:gd name="connsiteY183" fmla="*/ 113939 h 2461750"/>
                <a:gd name="connsiteX184" fmla="*/ 616519 w 2226185"/>
                <a:gd name="connsiteY184" fmla="*/ 114557 h 2461750"/>
                <a:gd name="connsiteX185" fmla="*/ 594679 w 2226185"/>
                <a:gd name="connsiteY185" fmla="*/ 111879 h 2461750"/>
                <a:gd name="connsiteX186" fmla="*/ 593443 w 2226185"/>
                <a:gd name="connsiteY186" fmla="*/ 102401 h 2461750"/>
                <a:gd name="connsiteX187" fmla="*/ 595709 w 2226185"/>
                <a:gd name="connsiteY187" fmla="*/ 96426 h 2461750"/>
                <a:gd name="connsiteX188" fmla="*/ 597564 w 2226185"/>
                <a:gd name="connsiteY188" fmla="*/ 91481 h 2461750"/>
                <a:gd name="connsiteX189" fmla="*/ 592825 w 2226185"/>
                <a:gd name="connsiteY189" fmla="*/ 91069 h 2461750"/>
                <a:gd name="connsiteX190" fmla="*/ 581493 w 2226185"/>
                <a:gd name="connsiteY190" fmla="*/ 92717 h 2461750"/>
                <a:gd name="connsiteX191" fmla="*/ 561301 w 2226185"/>
                <a:gd name="connsiteY191" fmla="*/ 89833 h 2461750"/>
                <a:gd name="connsiteX192" fmla="*/ 526892 w 2226185"/>
                <a:gd name="connsiteY192" fmla="*/ 78295 h 2461750"/>
                <a:gd name="connsiteX193" fmla="*/ 523802 w 2226185"/>
                <a:gd name="connsiteY193" fmla="*/ 76028 h 2461750"/>
                <a:gd name="connsiteX194" fmla="*/ 516590 w 2226185"/>
                <a:gd name="connsiteY194" fmla="*/ 66757 h 2461750"/>
                <a:gd name="connsiteX195" fmla="*/ 521741 w 2226185"/>
                <a:gd name="connsiteY195" fmla="*/ 80767 h 2461750"/>
                <a:gd name="connsiteX196" fmla="*/ 528747 w 2226185"/>
                <a:gd name="connsiteY196" fmla="*/ 85094 h 2461750"/>
                <a:gd name="connsiteX197" fmla="*/ 530601 w 2226185"/>
                <a:gd name="connsiteY197" fmla="*/ 86742 h 2461750"/>
                <a:gd name="connsiteX198" fmla="*/ 549144 w 2226185"/>
                <a:gd name="connsiteY198" fmla="*/ 115382 h 2461750"/>
                <a:gd name="connsiteX199" fmla="*/ 550999 w 2226185"/>
                <a:gd name="connsiteY199" fmla="*/ 123417 h 2461750"/>
                <a:gd name="connsiteX200" fmla="*/ 550999 w 2226185"/>
                <a:gd name="connsiteY200" fmla="*/ 143197 h 2461750"/>
                <a:gd name="connsiteX201" fmla="*/ 556562 w 2226185"/>
                <a:gd name="connsiteY201" fmla="*/ 167922 h 2461750"/>
                <a:gd name="connsiteX202" fmla="*/ 590352 w 2226185"/>
                <a:gd name="connsiteY202" fmla="*/ 172042 h 2461750"/>
                <a:gd name="connsiteX203" fmla="*/ 577372 w 2226185"/>
                <a:gd name="connsiteY203" fmla="*/ 211190 h 2461750"/>
                <a:gd name="connsiteX204" fmla="*/ 571603 w 2226185"/>
                <a:gd name="connsiteY204" fmla="*/ 213044 h 2461750"/>
                <a:gd name="connsiteX205" fmla="*/ 559240 w 2226185"/>
                <a:gd name="connsiteY205" fmla="*/ 218401 h 2461750"/>
                <a:gd name="connsiteX206" fmla="*/ 555738 w 2226185"/>
                <a:gd name="connsiteY206" fmla="*/ 220873 h 2461750"/>
                <a:gd name="connsiteX207" fmla="*/ 539460 w 2226185"/>
                <a:gd name="connsiteY207" fmla="*/ 234678 h 2461750"/>
                <a:gd name="connsiteX208" fmla="*/ 524626 w 2226185"/>
                <a:gd name="connsiteY208" fmla="*/ 255488 h 2461750"/>
                <a:gd name="connsiteX209" fmla="*/ 516178 w 2226185"/>
                <a:gd name="connsiteY209" fmla="*/ 259609 h 2461750"/>
                <a:gd name="connsiteX210" fmla="*/ 503610 w 2226185"/>
                <a:gd name="connsiteY210" fmla="*/ 266614 h 2461750"/>
                <a:gd name="connsiteX211" fmla="*/ 491042 w 2226185"/>
                <a:gd name="connsiteY211" fmla="*/ 276092 h 2461750"/>
                <a:gd name="connsiteX212" fmla="*/ 480533 w 2226185"/>
                <a:gd name="connsiteY212" fmla="*/ 286806 h 2461750"/>
                <a:gd name="connsiteX213" fmla="*/ 455191 w 2226185"/>
                <a:gd name="connsiteY213" fmla="*/ 301641 h 2461750"/>
                <a:gd name="connsiteX214" fmla="*/ 454367 w 2226185"/>
                <a:gd name="connsiteY214" fmla="*/ 301641 h 2461750"/>
                <a:gd name="connsiteX215" fmla="*/ 442829 w 2226185"/>
                <a:gd name="connsiteY215" fmla="*/ 294841 h 2461750"/>
                <a:gd name="connsiteX216" fmla="*/ 442004 w 2226185"/>
                <a:gd name="connsiteY216" fmla="*/ 290721 h 2461750"/>
                <a:gd name="connsiteX217" fmla="*/ 429848 w 2226185"/>
                <a:gd name="connsiteY217" fmla="*/ 295459 h 2461750"/>
                <a:gd name="connsiteX218" fmla="*/ 416662 w 2226185"/>
                <a:gd name="connsiteY218" fmla="*/ 294841 h 2461750"/>
                <a:gd name="connsiteX219" fmla="*/ 402239 w 2226185"/>
                <a:gd name="connsiteY219" fmla="*/ 281449 h 2461750"/>
                <a:gd name="connsiteX220" fmla="*/ 387816 w 2226185"/>
                <a:gd name="connsiteY220" fmla="*/ 266614 h 2461750"/>
                <a:gd name="connsiteX221" fmla="*/ 390495 w 2226185"/>
                <a:gd name="connsiteY221" fmla="*/ 258373 h 2461750"/>
                <a:gd name="connsiteX222" fmla="*/ 388846 w 2226185"/>
                <a:gd name="connsiteY222" fmla="*/ 254046 h 2461750"/>
                <a:gd name="connsiteX223" fmla="*/ 384931 w 2226185"/>
                <a:gd name="connsiteY223" fmla="*/ 248483 h 2461750"/>
                <a:gd name="connsiteX224" fmla="*/ 372569 w 2226185"/>
                <a:gd name="connsiteY224" fmla="*/ 240241 h 2461750"/>
                <a:gd name="connsiteX225" fmla="*/ 355468 w 2226185"/>
                <a:gd name="connsiteY225" fmla="*/ 217165 h 2461750"/>
                <a:gd name="connsiteX226" fmla="*/ 349081 w 2226185"/>
                <a:gd name="connsiteY226" fmla="*/ 210984 h 2461750"/>
                <a:gd name="connsiteX227" fmla="*/ 341457 w 2226185"/>
                <a:gd name="connsiteY227" fmla="*/ 216547 h 2461750"/>
                <a:gd name="connsiteX228" fmla="*/ 326417 w 2226185"/>
                <a:gd name="connsiteY228" fmla="*/ 235296 h 2461750"/>
                <a:gd name="connsiteX229" fmla="*/ 321060 w 2226185"/>
                <a:gd name="connsiteY229" fmla="*/ 234884 h 2461750"/>
                <a:gd name="connsiteX230" fmla="*/ 310964 w 2226185"/>
                <a:gd name="connsiteY230" fmla="*/ 227055 h 2461750"/>
                <a:gd name="connsiteX231" fmla="*/ 308079 w 2226185"/>
                <a:gd name="connsiteY231" fmla="*/ 228909 h 2461750"/>
                <a:gd name="connsiteX232" fmla="*/ 297159 w 2226185"/>
                <a:gd name="connsiteY232" fmla="*/ 234060 h 2461750"/>
                <a:gd name="connsiteX233" fmla="*/ 273671 w 2226185"/>
                <a:gd name="connsiteY233" fmla="*/ 234060 h 2461750"/>
                <a:gd name="connsiteX234" fmla="*/ 268726 w 2226185"/>
                <a:gd name="connsiteY234" fmla="*/ 235914 h 2461750"/>
                <a:gd name="connsiteX235" fmla="*/ 249358 w 2226185"/>
                <a:gd name="connsiteY235" fmla="*/ 239211 h 2461750"/>
                <a:gd name="connsiteX236" fmla="*/ 239468 w 2226185"/>
                <a:gd name="connsiteY236" fmla="*/ 235914 h 2461750"/>
                <a:gd name="connsiteX237" fmla="*/ 228136 w 2226185"/>
                <a:gd name="connsiteY237" fmla="*/ 232618 h 2461750"/>
                <a:gd name="connsiteX238" fmla="*/ 223809 w 2226185"/>
                <a:gd name="connsiteY238" fmla="*/ 233854 h 2461750"/>
                <a:gd name="connsiteX239" fmla="*/ 216804 w 2226185"/>
                <a:gd name="connsiteY239" fmla="*/ 240653 h 2461750"/>
                <a:gd name="connsiteX240" fmla="*/ 211859 w 2226185"/>
                <a:gd name="connsiteY240" fmla="*/ 253222 h 2461750"/>
                <a:gd name="connsiteX241" fmla="*/ 210417 w 2226185"/>
                <a:gd name="connsiteY241" fmla="*/ 255488 h 2461750"/>
                <a:gd name="connsiteX242" fmla="*/ 214126 w 2226185"/>
                <a:gd name="connsiteY242" fmla="*/ 257961 h 2461750"/>
                <a:gd name="connsiteX243" fmla="*/ 238232 w 2226185"/>
                <a:gd name="connsiteY243" fmla="*/ 266408 h 2461750"/>
                <a:gd name="connsiteX244" fmla="*/ 241941 w 2226185"/>
                <a:gd name="connsiteY244" fmla="*/ 263936 h 2461750"/>
                <a:gd name="connsiteX245" fmla="*/ 250594 w 2226185"/>
                <a:gd name="connsiteY245" fmla="*/ 259815 h 2461750"/>
                <a:gd name="connsiteX246" fmla="*/ 261514 w 2226185"/>
                <a:gd name="connsiteY246" fmla="*/ 268675 h 2461750"/>
                <a:gd name="connsiteX247" fmla="*/ 267696 w 2226185"/>
                <a:gd name="connsiteY247" fmla="*/ 292369 h 2461750"/>
                <a:gd name="connsiteX248" fmla="*/ 265429 w 2226185"/>
                <a:gd name="connsiteY248" fmla="*/ 296284 h 2461750"/>
                <a:gd name="connsiteX249" fmla="*/ 249564 w 2226185"/>
                <a:gd name="connsiteY249" fmla="*/ 304113 h 2461750"/>
                <a:gd name="connsiteX250" fmla="*/ 231845 w 2226185"/>
                <a:gd name="connsiteY250" fmla="*/ 302465 h 2461750"/>
                <a:gd name="connsiteX251" fmla="*/ 212271 w 2226185"/>
                <a:gd name="connsiteY251" fmla="*/ 308440 h 2461750"/>
                <a:gd name="connsiteX252" fmla="*/ 211653 w 2226185"/>
                <a:gd name="connsiteY252" fmla="*/ 328014 h 2461750"/>
                <a:gd name="connsiteX253" fmla="*/ 210211 w 2226185"/>
                <a:gd name="connsiteY253" fmla="*/ 338315 h 2461750"/>
                <a:gd name="connsiteX254" fmla="*/ 211653 w 2226185"/>
                <a:gd name="connsiteY254" fmla="*/ 349442 h 2461750"/>
                <a:gd name="connsiteX255" fmla="*/ 215774 w 2226185"/>
                <a:gd name="connsiteY255" fmla="*/ 354181 h 2461750"/>
                <a:gd name="connsiteX256" fmla="*/ 225046 w 2226185"/>
                <a:gd name="connsiteY256" fmla="*/ 362628 h 2461750"/>
                <a:gd name="connsiteX257" fmla="*/ 231845 w 2226185"/>
                <a:gd name="connsiteY257" fmla="*/ 365101 h 2461750"/>
                <a:gd name="connsiteX258" fmla="*/ 242971 w 2226185"/>
                <a:gd name="connsiteY258" fmla="*/ 374784 h 2461750"/>
                <a:gd name="connsiteX259" fmla="*/ 237202 w 2226185"/>
                <a:gd name="connsiteY259" fmla="*/ 389001 h 2461750"/>
                <a:gd name="connsiteX260" fmla="*/ 240704 w 2226185"/>
                <a:gd name="connsiteY260" fmla="*/ 396212 h 2461750"/>
                <a:gd name="connsiteX261" fmla="*/ 242765 w 2226185"/>
                <a:gd name="connsiteY261" fmla="*/ 398685 h 2461750"/>
                <a:gd name="connsiteX262" fmla="*/ 249564 w 2226185"/>
                <a:gd name="connsiteY262" fmla="*/ 414756 h 2461750"/>
                <a:gd name="connsiteX263" fmla="*/ 249564 w 2226185"/>
                <a:gd name="connsiteY263" fmla="*/ 415992 h 2461750"/>
                <a:gd name="connsiteX264" fmla="*/ 248328 w 2226185"/>
                <a:gd name="connsiteY264" fmla="*/ 432887 h 2461750"/>
                <a:gd name="connsiteX265" fmla="*/ 242971 w 2226185"/>
                <a:gd name="connsiteY265" fmla="*/ 466472 h 2461750"/>
                <a:gd name="connsiteX266" fmla="*/ 223191 w 2226185"/>
                <a:gd name="connsiteY266" fmla="*/ 612553 h 2461750"/>
                <a:gd name="connsiteX267" fmla="*/ 223191 w 2226185"/>
                <a:gd name="connsiteY267" fmla="*/ 612553 h 2461750"/>
                <a:gd name="connsiteX268" fmla="*/ 222367 w 2226185"/>
                <a:gd name="connsiteY268" fmla="*/ 614613 h 2461750"/>
                <a:gd name="connsiteX269" fmla="*/ 216598 w 2226185"/>
                <a:gd name="connsiteY269" fmla="*/ 623267 h 2461750"/>
                <a:gd name="connsiteX270" fmla="*/ 211035 w 2226185"/>
                <a:gd name="connsiteY270" fmla="*/ 625327 h 2461750"/>
                <a:gd name="connsiteX271" fmla="*/ 190843 w 2226185"/>
                <a:gd name="connsiteY271" fmla="*/ 619146 h 2461750"/>
                <a:gd name="connsiteX272" fmla="*/ 178481 w 2226185"/>
                <a:gd name="connsiteY272" fmla="*/ 619146 h 2461750"/>
                <a:gd name="connsiteX273" fmla="*/ 173124 w 2226185"/>
                <a:gd name="connsiteY273" fmla="*/ 624091 h 2461750"/>
                <a:gd name="connsiteX274" fmla="*/ 170651 w 2226185"/>
                <a:gd name="connsiteY274" fmla="*/ 625327 h 2461750"/>
                <a:gd name="connsiteX275" fmla="*/ 151490 w 2226185"/>
                <a:gd name="connsiteY275" fmla="*/ 628624 h 2461750"/>
                <a:gd name="connsiteX276" fmla="*/ 135625 w 2226185"/>
                <a:gd name="connsiteY276" fmla="*/ 631509 h 2461750"/>
                <a:gd name="connsiteX277" fmla="*/ 112548 w 2226185"/>
                <a:gd name="connsiteY277" fmla="*/ 636042 h 2461750"/>
                <a:gd name="connsiteX278" fmla="*/ 89678 w 2226185"/>
                <a:gd name="connsiteY278" fmla="*/ 651700 h 2461750"/>
                <a:gd name="connsiteX279" fmla="*/ 71753 w 2226185"/>
                <a:gd name="connsiteY279" fmla="*/ 667566 h 2461750"/>
                <a:gd name="connsiteX280" fmla="*/ 70517 w 2226185"/>
                <a:gd name="connsiteY280" fmla="*/ 668389 h 2461750"/>
                <a:gd name="connsiteX281" fmla="*/ 56300 w 2226185"/>
                <a:gd name="connsiteY281" fmla="*/ 676219 h 2461750"/>
                <a:gd name="connsiteX282" fmla="*/ 55064 w 2226185"/>
                <a:gd name="connsiteY282" fmla="*/ 689817 h 2461750"/>
                <a:gd name="connsiteX283" fmla="*/ 54651 w 2226185"/>
                <a:gd name="connsiteY283" fmla="*/ 691260 h 2461750"/>
                <a:gd name="connsiteX284" fmla="*/ 47234 w 2226185"/>
                <a:gd name="connsiteY284" fmla="*/ 709803 h 2461750"/>
                <a:gd name="connsiteX285" fmla="*/ 44968 w 2226185"/>
                <a:gd name="connsiteY285" fmla="*/ 722166 h 2461750"/>
                <a:gd name="connsiteX286" fmla="*/ 47234 w 2226185"/>
                <a:gd name="connsiteY286" fmla="*/ 730201 h 2461750"/>
                <a:gd name="connsiteX287" fmla="*/ 44556 w 2226185"/>
                <a:gd name="connsiteY287" fmla="*/ 740503 h 2461750"/>
                <a:gd name="connsiteX288" fmla="*/ 43731 w 2226185"/>
                <a:gd name="connsiteY288" fmla="*/ 742976 h 2461750"/>
                <a:gd name="connsiteX289" fmla="*/ 44144 w 2226185"/>
                <a:gd name="connsiteY289" fmla="*/ 762549 h 2461750"/>
                <a:gd name="connsiteX290" fmla="*/ 41671 w 2226185"/>
                <a:gd name="connsiteY290" fmla="*/ 766258 h 2461750"/>
                <a:gd name="connsiteX291" fmla="*/ 25394 w 2226185"/>
                <a:gd name="connsiteY291" fmla="*/ 775118 h 2461750"/>
                <a:gd name="connsiteX292" fmla="*/ 10765 w 2226185"/>
                <a:gd name="connsiteY292" fmla="*/ 789953 h 2461750"/>
                <a:gd name="connsiteX293" fmla="*/ 257 w 2226185"/>
                <a:gd name="connsiteY293" fmla="*/ 802314 h 2461750"/>
                <a:gd name="connsiteX294" fmla="*/ 257 w 2226185"/>
                <a:gd name="connsiteY294" fmla="*/ 813235 h 2461750"/>
                <a:gd name="connsiteX295" fmla="*/ 875 w 2226185"/>
                <a:gd name="connsiteY295" fmla="*/ 824979 h 2461750"/>
                <a:gd name="connsiteX296" fmla="*/ 6439 w 2226185"/>
                <a:gd name="connsiteY296" fmla="*/ 825597 h 2461750"/>
                <a:gd name="connsiteX297" fmla="*/ 21479 w 2226185"/>
                <a:gd name="connsiteY297" fmla="*/ 835693 h 2461750"/>
                <a:gd name="connsiteX298" fmla="*/ 18801 w 2226185"/>
                <a:gd name="connsiteY298" fmla="*/ 848879 h 2461750"/>
                <a:gd name="connsiteX299" fmla="*/ 17359 w 2226185"/>
                <a:gd name="connsiteY299" fmla="*/ 854030 h 2461750"/>
                <a:gd name="connsiteX300" fmla="*/ 18595 w 2226185"/>
                <a:gd name="connsiteY300" fmla="*/ 861036 h 2461750"/>
                <a:gd name="connsiteX301" fmla="*/ 18595 w 2226185"/>
                <a:gd name="connsiteY301" fmla="*/ 864745 h 2461750"/>
                <a:gd name="connsiteX302" fmla="*/ 20861 w 2226185"/>
                <a:gd name="connsiteY302" fmla="*/ 865981 h 2461750"/>
                <a:gd name="connsiteX303" fmla="*/ 22715 w 2226185"/>
                <a:gd name="connsiteY303" fmla="*/ 868865 h 2461750"/>
                <a:gd name="connsiteX304" fmla="*/ 30957 w 2226185"/>
                <a:gd name="connsiteY304" fmla="*/ 879373 h 2461750"/>
                <a:gd name="connsiteX305" fmla="*/ 53209 w 2226185"/>
                <a:gd name="connsiteY305" fmla="*/ 906776 h 2461750"/>
                <a:gd name="connsiteX306" fmla="*/ 54240 w 2226185"/>
                <a:gd name="connsiteY306" fmla="*/ 909867 h 2461750"/>
                <a:gd name="connsiteX307" fmla="*/ 54858 w 2226185"/>
                <a:gd name="connsiteY307" fmla="*/ 939536 h 2461750"/>
                <a:gd name="connsiteX308" fmla="*/ 76492 w 2226185"/>
                <a:gd name="connsiteY308" fmla="*/ 944893 h 2461750"/>
                <a:gd name="connsiteX309" fmla="*/ 99568 w 2226185"/>
                <a:gd name="connsiteY309" fmla="*/ 953135 h 2461750"/>
                <a:gd name="connsiteX310" fmla="*/ 102659 w 2226185"/>
                <a:gd name="connsiteY310" fmla="*/ 956225 h 2461750"/>
                <a:gd name="connsiteX311" fmla="*/ 110076 w 2226185"/>
                <a:gd name="connsiteY311" fmla="*/ 969206 h 2461750"/>
                <a:gd name="connsiteX312" fmla="*/ 114815 w 2226185"/>
                <a:gd name="connsiteY312" fmla="*/ 981980 h 2461750"/>
                <a:gd name="connsiteX313" fmla="*/ 139540 w 2226185"/>
                <a:gd name="connsiteY313" fmla="*/ 981980 h 2461750"/>
                <a:gd name="connsiteX314" fmla="*/ 153962 w 2226185"/>
                <a:gd name="connsiteY314" fmla="*/ 974151 h 2461750"/>
                <a:gd name="connsiteX315" fmla="*/ 160968 w 2226185"/>
                <a:gd name="connsiteY315" fmla="*/ 964879 h 2461750"/>
                <a:gd name="connsiteX316" fmla="*/ 162822 w 2226185"/>
                <a:gd name="connsiteY316" fmla="*/ 963437 h 2461750"/>
                <a:gd name="connsiteX317" fmla="*/ 186722 w 2226185"/>
                <a:gd name="connsiteY317" fmla="*/ 952517 h 2461750"/>
                <a:gd name="connsiteX318" fmla="*/ 203824 w 2226185"/>
                <a:gd name="connsiteY318" fmla="*/ 943451 h 2461750"/>
                <a:gd name="connsiteX319" fmla="*/ 207944 w 2226185"/>
                <a:gd name="connsiteY319" fmla="*/ 948190 h 2461750"/>
                <a:gd name="connsiteX320" fmla="*/ 204854 w 2226185"/>
                <a:gd name="connsiteY320" fmla="*/ 959110 h 2461750"/>
                <a:gd name="connsiteX321" fmla="*/ 201557 w 2226185"/>
                <a:gd name="connsiteY321" fmla="*/ 970236 h 2461750"/>
                <a:gd name="connsiteX322" fmla="*/ 201557 w 2226185"/>
                <a:gd name="connsiteY322" fmla="*/ 985483 h 2461750"/>
                <a:gd name="connsiteX323" fmla="*/ 200733 w 2226185"/>
                <a:gd name="connsiteY323" fmla="*/ 994549 h 2461750"/>
                <a:gd name="connsiteX324" fmla="*/ 203206 w 2226185"/>
                <a:gd name="connsiteY324" fmla="*/ 1035138 h 2461750"/>
                <a:gd name="connsiteX325" fmla="*/ 209593 w 2226185"/>
                <a:gd name="connsiteY325" fmla="*/ 1048325 h 2461750"/>
                <a:gd name="connsiteX326" fmla="*/ 236584 w 2226185"/>
                <a:gd name="connsiteY326" fmla="*/ 1042144 h 2461750"/>
                <a:gd name="connsiteX327" fmla="*/ 238026 w 2226185"/>
                <a:gd name="connsiteY327" fmla="*/ 1042144 h 2461750"/>
                <a:gd name="connsiteX328" fmla="*/ 258218 w 2226185"/>
                <a:gd name="connsiteY328" fmla="*/ 1043380 h 2461750"/>
                <a:gd name="connsiteX329" fmla="*/ 290978 w 2226185"/>
                <a:gd name="connsiteY329" fmla="*/ 1044822 h 2461750"/>
                <a:gd name="connsiteX330" fmla="*/ 310551 w 2226185"/>
                <a:gd name="connsiteY330" fmla="*/ 1053888 h 2461750"/>
                <a:gd name="connsiteX331" fmla="*/ 319205 w 2226185"/>
                <a:gd name="connsiteY331" fmla="*/ 1050591 h 2461750"/>
                <a:gd name="connsiteX332" fmla="*/ 320853 w 2226185"/>
                <a:gd name="connsiteY332" fmla="*/ 1048119 h 2461750"/>
                <a:gd name="connsiteX333" fmla="*/ 329095 w 2226185"/>
                <a:gd name="connsiteY333" fmla="*/ 1039259 h 2461750"/>
                <a:gd name="connsiteX334" fmla="*/ 335070 w 2226185"/>
                <a:gd name="connsiteY334" fmla="*/ 1034108 h 2461750"/>
                <a:gd name="connsiteX335" fmla="*/ 342282 w 2226185"/>
                <a:gd name="connsiteY335" fmla="*/ 1027927 h 2461750"/>
                <a:gd name="connsiteX336" fmla="*/ 343106 w 2226185"/>
                <a:gd name="connsiteY336" fmla="*/ 1026485 h 2461750"/>
                <a:gd name="connsiteX337" fmla="*/ 357528 w 2226185"/>
                <a:gd name="connsiteY337" fmla="*/ 1019686 h 2461750"/>
                <a:gd name="connsiteX338" fmla="*/ 375660 w 2226185"/>
                <a:gd name="connsiteY338" fmla="*/ 1019686 h 2461750"/>
                <a:gd name="connsiteX339" fmla="*/ 383283 w 2226185"/>
                <a:gd name="connsiteY339" fmla="*/ 1005057 h 2461750"/>
                <a:gd name="connsiteX340" fmla="*/ 388640 w 2226185"/>
                <a:gd name="connsiteY340" fmla="*/ 1002378 h 2461750"/>
                <a:gd name="connsiteX341" fmla="*/ 396676 w 2226185"/>
                <a:gd name="connsiteY341" fmla="*/ 998051 h 2461750"/>
                <a:gd name="connsiteX342" fmla="*/ 412129 w 2226185"/>
                <a:gd name="connsiteY342" fmla="*/ 983835 h 2461750"/>
                <a:gd name="connsiteX343" fmla="*/ 439120 w 2226185"/>
                <a:gd name="connsiteY343" fmla="*/ 963231 h 2461750"/>
                <a:gd name="connsiteX344" fmla="*/ 458282 w 2226185"/>
                <a:gd name="connsiteY344" fmla="*/ 968588 h 2461750"/>
                <a:gd name="connsiteX345" fmla="*/ 467759 w 2226185"/>
                <a:gd name="connsiteY345" fmla="*/ 967558 h 2461750"/>
                <a:gd name="connsiteX346" fmla="*/ 479503 w 2226185"/>
                <a:gd name="connsiteY346" fmla="*/ 960346 h 2461750"/>
                <a:gd name="connsiteX347" fmla="*/ 483624 w 2226185"/>
                <a:gd name="connsiteY347" fmla="*/ 956843 h 2461750"/>
                <a:gd name="connsiteX348" fmla="*/ 490011 w 2226185"/>
                <a:gd name="connsiteY348" fmla="*/ 958286 h 2461750"/>
                <a:gd name="connsiteX349" fmla="*/ 497017 w 2226185"/>
                <a:gd name="connsiteY349" fmla="*/ 965909 h 2461750"/>
                <a:gd name="connsiteX350" fmla="*/ 502580 w 2226185"/>
                <a:gd name="connsiteY350" fmla="*/ 976211 h 2461750"/>
                <a:gd name="connsiteX351" fmla="*/ 503198 w 2226185"/>
                <a:gd name="connsiteY351" fmla="*/ 978684 h 2461750"/>
                <a:gd name="connsiteX352" fmla="*/ 502786 w 2226185"/>
                <a:gd name="connsiteY352" fmla="*/ 987337 h 2461750"/>
                <a:gd name="connsiteX353" fmla="*/ 503816 w 2226185"/>
                <a:gd name="connsiteY353" fmla="*/ 992076 h 2461750"/>
                <a:gd name="connsiteX354" fmla="*/ 504228 w 2226185"/>
                <a:gd name="connsiteY354" fmla="*/ 992488 h 2461750"/>
                <a:gd name="connsiteX355" fmla="*/ 503610 w 2226185"/>
                <a:gd name="connsiteY355" fmla="*/ 1005263 h 2461750"/>
                <a:gd name="connsiteX356" fmla="*/ 497635 w 2226185"/>
                <a:gd name="connsiteY356" fmla="*/ 1019892 h 2461750"/>
                <a:gd name="connsiteX357" fmla="*/ 500107 w 2226185"/>
                <a:gd name="connsiteY357" fmla="*/ 1029781 h 2461750"/>
                <a:gd name="connsiteX358" fmla="*/ 504228 w 2226185"/>
                <a:gd name="connsiteY358" fmla="*/ 1032048 h 2461750"/>
                <a:gd name="connsiteX359" fmla="*/ 506700 w 2226185"/>
                <a:gd name="connsiteY359" fmla="*/ 1046058 h 2461750"/>
                <a:gd name="connsiteX360" fmla="*/ 506288 w 2226185"/>
                <a:gd name="connsiteY360" fmla="*/ 1049149 h 2461750"/>
                <a:gd name="connsiteX361" fmla="*/ 505258 w 2226185"/>
                <a:gd name="connsiteY361" fmla="*/ 1055742 h 2461750"/>
                <a:gd name="connsiteX362" fmla="*/ 504228 w 2226185"/>
                <a:gd name="connsiteY362" fmla="*/ 1059451 h 2461750"/>
                <a:gd name="connsiteX363" fmla="*/ 503816 w 2226185"/>
                <a:gd name="connsiteY363" fmla="*/ 1061305 h 2461750"/>
                <a:gd name="connsiteX364" fmla="*/ 504640 w 2226185"/>
                <a:gd name="connsiteY364" fmla="*/ 1069959 h 2461750"/>
                <a:gd name="connsiteX365" fmla="*/ 509791 w 2226185"/>
                <a:gd name="connsiteY365" fmla="*/ 1067487 h 2461750"/>
                <a:gd name="connsiteX366" fmla="*/ 515354 w 2226185"/>
                <a:gd name="connsiteY366" fmla="*/ 1077994 h 2461750"/>
                <a:gd name="connsiteX367" fmla="*/ 516178 w 2226185"/>
                <a:gd name="connsiteY367" fmla="*/ 1088914 h 2461750"/>
                <a:gd name="connsiteX368" fmla="*/ 517002 w 2226185"/>
                <a:gd name="connsiteY368" fmla="*/ 1090150 h 2461750"/>
                <a:gd name="connsiteX369" fmla="*/ 523802 w 2226185"/>
                <a:gd name="connsiteY369" fmla="*/ 1099629 h 2461750"/>
                <a:gd name="connsiteX370" fmla="*/ 528129 w 2226185"/>
                <a:gd name="connsiteY370" fmla="*/ 1099629 h 2461750"/>
                <a:gd name="connsiteX371" fmla="*/ 532867 w 2226185"/>
                <a:gd name="connsiteY371" fmla="*/ 1103337 h 2461750"/>
                <a:gd name="connsiteX372" fmla="*/ 536988 w 2226185"/>
                <a:gd name="connsiteY372" fmla="*/ 1113639 h 2461750"/>
                <a:gd name="connsiteX373" fmla="*/ 540491 w 2226185"/>
                <a:gd name="connsiteY373" fmla="*/ 1116523 h 2461750"/>
                <a:gd name="connsiteX374" fmla="*/ 545024 w 2226185"/>
                <a:gd name="connsiteY374" fmla="*/ 1120644 h 2461750"/>
                <a:gd name="connsiteX375" fmla="*/ 549351 w 2226185"/>
                <a:gd name="connsiteY375" fmla="*/ 1122911 h 2461750"/>
                <a:gd name="connsiteX376" fmla="*/ 557386 w 2226185"/>
                <a:gd name="connsiteY376" fmla="*/ 1129710 h 2461750"/>
                <a:gd name="connsiteX377" fmla="*/ 563361 w 2226185"/>
                <a:gd name="connsiteY377" fmla="*/ 1140012 h 2461750"/>
                <a:gd name="connsiteX378" fmla="*/ 569542 w 2226185"/>
                <a:gd name="connsiteY378" fmla="*/ 1145369 h 2461750"/>
                <a:gd name="connsiteX379" fmla="*/ 585819 w 2226185"/>
                <a:gd name="connsiteY379" fmla="*/ 1147224 h 2461750"/>
                <a:gd name="connsiteX380" fmla="*/ 589322 w 2226185"/>
                <a:gd name="connsiteY380" fmla="*/ 1150726 h 2461750"/>
                <a:gd name="connsiteX381" fmla="*/ 592000 w 2226185"/>
                <a:gd name="connsiteY381" fmla="*/ 1153404 h 2461750"/>
                <a:gd name="connsiteX382" fmla="*/ 593237 w 2226185"/>
                <a:gd name="connsiteY382" fmla="*/ 1152168 h 2461750"/>
                <a:gd name="connsiteX383" fmla="*/ 608690 w 2226185"/>
                <a:gd name="connsiteY383" fmla="*/ 1144545 h 2461750"/>
                <a:gd name="connsiteX384" fmla="*/ 610750 w 2226185"/>
                <a:gd name="connsiteY384" fmla="*/ 1146193 h 2461750"/>
                <a:gd name="connsiteX385" fmla="*/ 616725 w 2226185"/>
                <a:gd name="connsiteY385" fmla="*/ 1150726 h 2461750"/>
                <a:gd name="connsiteX386" fmla="*/ 622700 w 2226185"/>
                <a:gd name="connsiteY386" fmla="*/ 1155465 h 2461750"/>
                <a:gd name="connsiteX387" fmla="*/ 624349 w 2226185"/>
                <a:gd name="connsiteY387" fmla="*/ 1156907 h 2461750"/>
                <a:gd name="connsiteX388" fmla="*/ 625379 w 2226185"/>
                <a:gd name="connsiteY388" fmla="*/ 1156083 h 2461750"/>
                <a:gd name="connsiteX389" fmla="*/ 636299 w 2226185"/>
                <a:gd name="connsiteY389" fmla="*/ 1151962 h 2461750"/>
                <a:gd name="connsiteX390" fmla="*/ 641656 w 2226185"/>
                <a:gd name="connsiteY390" fmla="*/ 1157319 h 2461750"/>
                <a:gd name="connsiteX391" fmla="*/ 647425 w 2226185"/>
                <a:gd name="connsiteY391" fmla="*/ 1166797 h 2461750"/>
                <a:gd name="connsiteX392" fmla="*/ 650515 w 2226185"/>
                <a:gd name="connsiteY392" fmla="*/ 1169888 h 2461750"/>
                <a:gd name="connsiteX393" fmla="*/ 654430 w 2226185"/>
                <a:gd name="connsiteY393" fmla="*/ 1173184 h 2461750"/>
                <a:gd name="connsiteX394" fmla="*/ 660199 w 2226185"/>
                <a:gd name="connsiteY394" fmla="*/ 1175245 h 2461750"/>
                <a:gd name="connsiteX395" fmla="*/ 667205 w 2226185"/>
                <a:gd name="connsiteY395" fmla="*/ 1177717 h 2461750"/>
                <a:gd name="connsiteX396" fmla="*/ 677507 w 2226185"/>
                <a:gd name="connsiteY396" fmla="*/ 1182250 h 2461750"/>
                <a:gd name="connsiteX397" fmla="*/ 683482 w 2226185"/>
                <a:gd name="connsiteY397" fmla="*/ 1182868 h 2461750"/>
                <a:gd name="connsiteX398" fmla="*/ 692135 w 2226185"/>
                <a:gd name="connsiteY398" fmla="*/ 1184310 h 2461750"/>
                <a:gd name="connsiteX399" fmla="*/ 697492 w 2226185"/>
                <a:gd name="connsiteY399" fmla="*/ 1190079 h 2461750"/>
                <a:gd name="connsiteX400" fmla="*/ 698935 w 2226185"/>
                <a:gd name="connsiteY400" fmla="*/ 1192552 h 2461750"/>
                <a:gd name="connsiteX401" fmla="*/ 707794 w 2226185"/>
                <a:gd name="connsiteY401" fmla="*/ 1202648 h 2461750"/>
                <a:gd name="connsiteX402" fmla="*/ 718508 w 2226185"/>
                <a:gd name="connsiteY402" fmla="*/ 1209447 h 2461750"/>
                <a:gd name="connsiteX403" fmla="*/ 728810 w 2226185"/>
                <a:gd name="connsiteY403" fmla="*/ 1210271 h 2461750"/>
                <a:gd name="connsiteX404" fmla="*/ 741585 w 2226185"/>
                <a:gd name="connsiteY404" fmla="*/ 1208417 h 2461750"/>
                <a:gd name="connsiteX405" fmla="*/ 744057 w 2226185"/>
                <a:gd name="connsiteY405" fmla="*/ 1207593 h 2461750"/>
                <a:gd name="connsiteX406" fmla="*/ 756419 w 2226185"/>
                <a:gd name="connsiteY406" fmla="*/ 1207387 h 2461750"/>
                <a:gd name="connsiteX407" fmla="*/ 778053 w 2226185"/>
                <a:gd name="connsiteY407" fmla="*/ 1219131 h 2461750"/>
                <a:gd name="connsiteX408" fmla="*/ 778878 w 2226185"/>
                <a:gd name="connsiteY408" fmla="*/ 1219131 h 2461750"/>
                <a:gd name="connsiteX409" fmla="*/ 792270 w 2226185"/>
                <a:gd name="connsiteY409" fmla="*/ 1228815 h 2461750"/>
                <a:gd name="connsiteX410" fmla="*/ 799687 w 2226185"/>
                <a:gd name="connsiteY410" fmla="*/ 1244886 h 2461750"/>
                <a:gd name="connsiteX411" fmla="*/ 799687 w 2226185"/>
                <a:gd name="connsiteY411" fmla="*/ 1247976 h 2461750"/>
                <a:gd name="connsiteX412" fmla="*/ 794331 w 2226185"/>
                <a:gd name="connsiteY412" fmla="*/ 1261575 h 2461750"/>
                <a:gd name="connsiteX413" fmla="*/ 801130 w 2226185"/>
                <a:gd name="connsiteY413" fmla="*/ 1261575 h 2461750"/>
                <a:gd name="connsiteX414" fmla="*/ 806281 w 2226185"/>
                <a:gd name="connsiteY414" fmla="*/ 1266520 h 2461750"/>
                <a:gd name="connsiteX415" fmla="*/ 806693 w 2226185"/>
                <a:gd name="connsiteY415" fmla="*/ 1280736 h 2461750"/>
                <a:gd name="connsiteX416" fmla="*/ 809371 w 2226185"/>
                <a:gd name="connsiteY416" fmla="*/ 1287536 h 2461750"/>
                <a:gd name="connsiteX417" fmla="*/ 809783 w 2226185"/>
                <a:gd name="connsiteY417" fmla="*/ 1288772 h 2461750"/>
                <a:gd name="connsiteX418" fmla="*/ 811638 w 2226185"/>
                <a:gd name="connsiteY418" fmla="*/ 1303401 h 2461750"/>
                <a:gd name="connsiteX419" fmla="*/ 813286 w 2226185"/>
                <a:gd name="connsiteY419" fmla="*/ 1306491 h 2461750"/>
                <a:gd name="connsiteX420" fmla="*/ 815346 w 2226185"/>
                <a:gd name="connsiteY420" fmla="*/ 1316793 h 2461750"/>
                <a:gd name="connsiteX421" fmla="*/ 808135 w 2226185"/>
                <a:gd name="connsiteY421" fmla="*/ 1320502 h 2461750"/>
                <a:gd name="connsiteX422" fmla="*/ 803808 w 2226185"/>
                <a:gd name="connsiteY422" fmla="*/ 1319884 h 2461750"/>
                <a:gd name="connsiteX423" fmla="*/ 800718 w 2226185"/>
                <a:gd name="connsiteY423" fmla="*/ 1323181 h 2461750"/>
                <a:gd name="connsiteX424" fmla="*/ 805456 w 2226185"/>
                <a:gd name="connsiteY424" fmla="*/ 1325859 h 2461750"/>
                <a:gd name="connsiteX425" fmla="*/ 822558 w 2226185"/>
                <a:gd name="connsiteY425" fmla="*/ 1350584 h 2461750"/>
                <a:gd name="connsiteX426" fmla="*/ 821322 w 2226185"/>
                <a:gd name="connsiteY426" fmla="*/ 1367479 h 2461750"/>
                <a:gd name="connsiteX427" fmla="*/ 820703 w 2226185"/>
                <a:gd name="connsiteY427" fmla="*/ 1372836 h 2461750"/>
                <a:gd name="connsiteX428" fmla="*/ 822764 w 2226185"/>
                <a:gd name="connsiteY428" fmla="*/ 1380253 h 2461750"/>
                <a:gd name="connsiteX429" fmla="*/ 842544 w 2226185"/>
                <a:gd name="connsiteY429" fmla="*/ 1392821 h 2461750"/>
                <a:gd name="connsiteX430" fmla="*/ 865620 w 2226185"/>
                <a:gd name="connsiteY430" fmla="*/ 1389319 h 2461750"/>
                <a:gd name="connsiteX431" fmla="*/ 867886 w 2226185"/>
                <a:gd name="connsiteY431" fmla="*/ 1389319 h 2461750"/>
                <a:gd name="connsiteX432" fmla="*/ 898380 w 2226185"/>
                <a:gd name="connsiteY432" fmla="*/ 1397149 h 2461750"/>
                <a:gd name="connsiteX433" fmla="*/ 918366 w 2226185"/>
                <a:gd name="connsiteY433" fmla="*/ 1394470 h 2461750"/>
                <a:gd name="connsiteX434" fmla="*/ 917954 w 2226185"/>
                <a:gd name="connsiteY434" fmla="*/ 1393439 h 2461750"/>
                <a:gd name="connsiteX435" fmla="*/ 918778 w 2226185"/>
                <a:gd name="connsiteY435" fmla="*/ 1380047 h 2461750"/>
                <a:gd name="connsiteX436" fmla="*/ 928462 w 2226185"/>
                <a:gd name="connsiteY436" fmla="*/ 1384992 h 2461750"/>
                <a:gd name="connsiteX437" fmla="*/ 935055 w 2226185"/>
                <a:gd name="connsiteY437" fmla="*/ 1416310 h 2461750"/>
                <a:gd name="connsiteX438" fmla="*/ 932376 w 2226185"/>
                <a:gd name="connsiteY438" fmla="*/ 1420430 h 2461750"/>
                <a:gd name="connsiteX439" fmla="*/ 925165 w 2226185"/>
                <a:gd name="connsiteY439" fmla="*/ 1424758 h 2461750"/>
                <a:gd name="connsiteX440" fmla="*/ 933200 w 2226185"/>
                <a:gd name="connsiteY440" fmla="*/ 1435265 h 2461750"/>
                <a:gd name="connsiteX441" fmla="*/ 945357 w 2226185"/>
                <a:gd name="connsiteY441" fmla="*/ 1448658 h 2461750"/>
                <a:gd name="connsiteX442" fmla="*/ 962046 w 2226185"/>
                <a:gd name="connsiteY442" fmla="*/ 1458342 h 2461750"/>
                <a:gd name="connsiteX443" fmla="*/ 967815 w 2226185"/>
                <a:gd name="connsiteY443" fmla="*/ 1474619 h 2461750"/>
                <a:gd name="connsiteX444" fmla="*/ 971936 w 2226185"/>
                <a:gd name="connsiteY444" fmla="*/ 1486981 h 2461750"/>
                <a:gd name="connsiteX445" fmla="*/ 987801 w 2226185"/>
                <a:gd name="connsiteY445" fmla="*/ 1507173 h 2461750"/>
                <a:gd name="connsiteX446" fmla="*/ 988831 w 2226185"/>
                <a:gd name="connsiteY446" fmla="*/ 1510882 h 2461750"/>
                <a:gd name="connsiteX447" fmla="*/ 988831 w 2226185"/>
                <a:gd name="connsiteY447" fmla="*/ 1520977 h 2461750"/>
                <a:gd name="connsiteX448" fmla="*/ 985534 w 2226185"/>
                <a:gd name="connsiteY448" fmla="*/ 1539109 h 2461750"/>
                <a:gd name="connsiteX449" fmla="*/ 978735 w 2226185"/>
                <a:gd name="connsiteY449" fmla="*/ 1556210 h 2461750"/>
                <a:gd name="connsiteX450" fmla="*/ 978529 w 2226185"/>
                <a:gd name="connsiteY450" fmla="*/ 1571869 h 2461750"/>
                <a:gd name="connsiteX451" fmla="*/ 979559 w 2226185"/>
                <a:gd name="connsiteY451" fmla="*/ 1573311 h 2461750"/>
                <a:gd name="connsiteX452" fmla="*/ 984504 w 2226185"/>
                <a:gd name="connsiteY452" fmla="*/ 1587528 h 2461750"/>
                <a:gd name="connsiteX453" fmla="*/ 977499 w 2226185"/>
                <a:gd name="connsiteY453" fmla="*/ 1592267 h 2461750"/>
                <a:gd name="connsiteX454" fmla="*/ 973996 w 2226185"/>
                <a:gd name="connsiteY454" fmla="*/ 1592679 h 2461750"/>
                <a:gd name="connsiteX455" fmla="*/ 971112 w 2226185"/>
                <a:gd name="connsiteY455" fmla="*/ 1593091 h 2461750"/>
                <a:gd name="connsiteX456" fmla="*/ 969875 w 2226185"/>
                <a:gd name="connsiteY456" fmla="*/ 1597624 h 2461750"/>
                <a:gd name="connsiteX457" fmla="*/ 967609 w 2226185"/>
                <a:gd name="connsiteY457" fmla="*/ 1603393 h 2461750"/>
                <a:gd name="connsiteX458" fmla="*/ 968433 w 2226185"/>
                <a:gd name="connsiteY458" fmla="*/ 1613489 h 2461750"/>
                <a:gd name="connsiteX459" fmla="*/ 974202 w 2226185"/>
                <a:gd name="connsiteY459" fmla="*/ 1622349 h 2461750"/>
                <a:gd name="connsiteX460" fmla="*/ 978117 w 2226185"/>
                <a:gd name="connsiteY460" fmla="*/ 1629560 h 2461750"/>
                <a:gd name="connsiteX461" fmla="*/ 975644 w 2226185"/>
                <a:gd name="connsiteY461" fmla="*/ 1637184 h 2461750"/>
                <a:gd name="connsiteX462" fmla="*/ 968227 w 2226185"/>
                <a:gd name="connsiteY462" fmla="*/ 1643364 h 2461750"/>
                <a:gd name="connsiteX463" fmla="*/ 965961 w 2226185"/>
                <a:gd name="connsiteY463" fmla="*/ 1646043 h 2461750"/>
                <a:gd name="connsiteX464" fmla="*/ 970082 w 2226185"/>
                <a:gd name="connsiteY464" fmla="*/ 1653873 h 2461750"/>
                <a:gd name="connsiteX465" fmla="*/ 989655 w 2226185"/>
                <a:gd name="connsiteY465" fmla="*/ 1665204 h 2461750"/>
                <a:gd name="connsiteX466" fmla="*/ 987389 w 2226185"/>
                <a:gd name="connsiteY466" fmla="*/ 1671592 h 2461750"/>
                <a:gd name="connsiteX467" fmla="*/ 973790 w 2226185"/>
                <a:gd name="connsiteY467" fmla="*/ 1686633 h 2461750"/>
                <a:gd name="connsiteX468" fmla="*/ 982032 w 2226185"/>
                <a:gd name="connsiteY468" fmla="*/ 1687663 h 2461750"/>
                <a:gd name="connsiteX469" fmla="*/ 984916 w 2226185"/>
                <a:gd name="connsiteY469" fmla="*/ 1689105 h 2461750"/>
                <a:gd name="connsiteX470" fmla="*/ 989655 w 2226185"/>
                <a:gd name="connsiteY470" fmla="*/ 1708061 h 2461750"/>
                <a:gd name="connsiteX471" fmla="*/ 979765 w 2226185"/>
                <a:gd name="connsiteY471" fmla="*/ 1729283 h 2461750"/>
                <a:gd name="connsiteX472" fmla="*/ 988625 w 2226185"/>
                <a:gd name="connsiteY472" fmla="*/ 1743911 h 2461750"/>
                <a:gd name="connsiteX473" fmla="*/ 987183 w 2226185"/>
                <a:gd name="connsiteY473" fmla="*/ 1758540 h 2461750"/>
                <a:gd name="connsiteX474" fmla="*/ 1002429 w 2226185"/>
                <a:gd name="connsiteY474" fmla="*/ 1765545 h 2461750"/>
                <a:gd name="connsiteX475" fmla="*/ 1025094 w 2226185"/>
                <a:gd name="connsiteY475" fmla="*/ 1767606 h 2461750"/>
                <a:gd name="connsiteX476" fmla="*/ 1037250 w 2226185"/>
                <a:gd name="connsiteY476" fmla="*/ 1773375 h 2461750"/>
                <a:gd name="connsiteX477" fmla="*/ 1055175 w 2226185"/>
                <a:gd name="connsiteY477" fmla="*/ 1772551 h 2461750"/>
                <a:gd name="connsiteX478" fmla="*/ 1060738 w 2226185"/>
                <a:gd name="connsiteY478" fmla="*/ 1774199 h 2461750"/>
                <a:gd name="connsiteX479" fmla="*/ 1065683 w 2226185"/>
                <a:gd name="connsiteY479" fmla="*/ 1774611 h 2461750"/>
                <a:gd name="connsiteX480" fmla="*/ 1081549 w 2226185"/>
                <a:gd name="connsiteY480" fmla="*/ 1766782 h 2461750"/>
                <a:gd name="connsiteX481" fmla="*/ 1086700 w 2226185"/>
                <a:gd name="connsiteY481" fmla="*/ 1768224 h 2461750"/>
                <a:gd name="connsiteX482" fmla="*/ 1096383 w 2226185"/>
                <a:gd name="connsiteY482" fmla="*/ 1776260 h 2461750"/>
                <a:gd name="connsiteX483" fmla="*/ 1100092 w 2226185"/>
                <a:gd name="connsiteY483" fmla="*/ 1777290 h 2461750"/>
                <a:gd name="connsiteX484" fmla="*/ 1108540 w 2226185"/>
                <a:gd name="connsiteY484" fmla="*/ 1780998 h 2461750"/>
                <a:gd name="connsiteX485" fmla="*/ 1111630 w 2226185"/>
                <a:gd name="connsiteY485" fmla="*/ 1781204 h 2461750"/>
                <a:gd name="connsiteX486" fmla="*/ 1117605 w 2226185"/>
                <a:gd name="connsiteY486" fmla="*/ 1790270 h 2461750"/>
                <a:gd name="connsiteX487" fmla="*/ 1118017 w 2226185"/>
                <a:gd name="connsiteY487" fmla="*/ 1791713 h 2461750"/>
                <a:gd name="connsiteX488" fmla="*/ 1123168 w 2226185"/>
                <a:gd name="connsiteY488" fmla="*/ 1809432 h 2461750"/>
                <a:gd name="connsiteX489" fmla="*/ 1131204 w 2226185"/>
                <a:gd name="connsiteY489" fmla="*/ 1842604 h 2461750"/>
                <a:gd name="connsiteX490" fmla="*/ 1133470 w 2226185"/>
                <a:gd name="connsiteY490" fmla="*/ 1855997 h 2461750"/>
                <a:gd name="connsiteX491" fmla="*/ 1139239 w 2226185"/>
                <a:gd name="connsiteY491" fmla="*/ 1870007 h 2461750"/>
                <a:gd name="connsiteX492" fmla="*/ 1138827 w 2226185"/>
                <a:gd name="connsiteY492" fmla="*/ 1874540 h 2461750"/>
                <a:gd name="connsiteX493" fmla="*/ 1136561 w 2226185"/>
                <a:gd name="connsiteY493" fmla="*/ 1880103 h 2461750"/>
                <a:gd name="connsiteX494" fmla="*/ 1136973 w 2226185"/>
                <a:gd name="connsiteY494" fmla="*/ 1880103 h 2461750"/>
                <a:gd name="connsiteX495" fmla="*/ 1151396 w 2226185"/>
                <a:gd name="connsiteY495" fmla="*/ 1881958 h 2461750"/>
                <a:gd name="connsiteX496" fmla="*/ 1159843 w 2226185"/>
                <a:gd name="connsiteY496" fmla="*/ 1882369 h 2461750"/>
                <a:gd name="connsiteX497" fmla="*/ 1175914 w 2226185"/>
                <a:gd name="connsiteY497" fmla="*/ 1869595 h 2461750"/>
                <a:gd name="connsiteX498" fmla="*/ 1181889 w 2226185"/>
                <a:gd name="connsiteY498" fmla="*/ 1871038 h 2461750"/>
                <a:gd name="connsiteX499" fmla="*/ 1190337 w 2226185"/>
                <a:gd name="connsiteY499" fmla="*/ 1878455 h 2461750"/>
                <a:gd name="connsiteX500" fmla="*/ 1205996 w 2226185"/>
                <a:gd name="connsiteY500" fmla="*/ 1898029 h 2461750"/>
                <a:gd name="connsiteX501" fmla="*/ 1210116 w 2226185"/>
                <a:gd name="connsiteY501" fmla="*/ 1912039 h 2461750"/>
                <a:gd name="connsiteX502" fmla="*/ 1216916 w 2226185"/>
                <a:gd name="connsiteY502" fmla="*/ 1935733 h 2461750"/>
                <a:gd name="connsiteX503" fmla="*/ 1216916 w 2226185"/>
                <a:gd name="connsiteY503" fmla="*/ 1939236 h 2461750"/>
                <a:gd name="connsiteX504" fmla="*/ 1208056 w 2226185"/>
                <a:gd name="connsiteY504" fmla="*/ 1965403 h 2461750"/>
                <a:gd name="connsiteX505" fmla="*/ 1210323 w 2226185"/>
                <a:gd name="connsiteY505" fmla="*/ 1982505 h 2461750"/>
                <a:gd name="connsiteX506" fmla="*/ 1210323 w 2226185"/>
                <a:gd name="connsiteY506" fmla="*/ 1984771 h 2461750"/>
                <a:gd name="connsiteX507" fmla="*/ 1208674 w 2226185"/>
                <a:gd name="connsiteY507" fmla="*/ 1990334 h 2461750"/>
                <a:gd name="connsiteX508" fmla="*/ 1224745 w 2226185"/>
                <a:gd name="connsiteY508" fmla="*/ 1996309 h 2461750"/>
                <a:gd name="connsiteX509" fmla="*/ 1241229 w 2226185"/>
                <a:gd name="connsiteY509" fmla="*/ 2000842 h 2461750"/>
                <a:gd name="connsiteX510" fmla="*/ 1244525 w 2226185"/>
                <a:gd name="connsiteY510" fmla="*/ 2003727 h 2461750"/>
                <a:gd name="connsiteX511" fmla="*/ 1253797 w 2226185"/>
                <a:gd name="connsiteY511" fmla="*/ 2025360 h 2461750"/>
                <a:gd name="connsiteX512" fmla="*/ 1258536 w 2226185"/>
                <a:gd name="connsiteY512" fmla="*/ 2044316 h 2461750"/>
                <a:gd name="connsiteX513" fmla="*/ 1259360 w 2226185"/>
                <a:gd name="connsiteY513" fmla="*/ 2058738 h 2461750"/>
                <a:gd name="connsiteX514" fmla="*/ 1261626 w 2226185"/>
                <a:gd name="connsiteY514" fmla="*/ 2072749 h 2461750"/>
                <a:gd name="connsiteX515" fmla="*/ 1252560 w 2226185"/>
                <a:gd name="connsiteY515" fmla="*/ 2084905 h 2461750"/>
                <a:gd name="connsiteX516" fmla="*/ 1245761 w 2226185"/>
                <a:gd name="connsiteY516" fmla="*/ 2089644 h 2461750"/>
                <a:gd name="connsiteX517" fmla="*/ 1234017 w 2226185"/>
                <a:gd name="connsiteY517" fmla="*/ 2116017 h 2461750"/>
                <a:gd name="connsiteX518" fmla="*/ 1214443 w 2226185"/>
                <a:gd name="connsiteY518" fmla="*/ 2140948 h 2461750"/>
                <a:gd name="connsiteX519" fmla="*/ 1191367 w 2226185"/>
                <a:gd name="connsiteY519" fmla="*/ 2156813 h 2461750"/>
                <a:gd name="connsiteX520" fmla="*/ 1189719 w 2226185"/>
                <a:gd name="connsiteY520" fmla="*/ 2157637 h 2461750"/>
                <a:gd name="connsiteX521" fmla="*/ 1168909 w 2226185"/>
                <a:gd name="connsiteY521" fmla="*/ 2164025 h 2461750"/>
                <a:gd name="connsiteX522" fmla="*/ 1155516 w 2226185"/>
                <a:gd name="connsiteY522" fmla="*/ 2171442 h 2461750"/>
                <a:gd name="connsiteX523" fmla="*/ 1151807 w 2226185"/>
                <a:gd name="connsiteY523" fmla="*/ 2190191 h 2461750"/>
                <a:gd name="connsiteX524" fmla="*/ 1150983 w 2226185"/>
                <a:gd name="connsiteY524" fmla="*/ 2192252 h 2461750"/>
                <a:gd name="connsiteX525" fmla="*/ 1138621 w 2226185"/>
                <a:gd name="connsiteY525" fmla="*/ 2208941 h 2461750"/>
                <a:gd name="connsiteX526" fmla="*/ 1132440 w 2226185"/>
                <a:gd name="connsiteY526" fmla="*/ 2234078 h 2461750"/>
                <a:gd name="connsiteX527" fmla="*/ 1131410 w 2226185"/>
                <a:gd name="connsiteY527" fmla="*/ 2236138 h 2461750"/>
                <a:gd name="connsiteX528" fmla="*/ 1112248 w 2226185"/>
                <a:gd name="connsiteY528" fmla="*/ 2258184 h 2461750"/>
                <a:gd name="connsiteX529" fmla="*/ 1098238 w 2226185"/>
                <a:gd name="connsiteY529" fmla="*/ 2270753 h 2461750"/>
                <a:gd name="connsiteX530" fmla="*/ 1097207 w 2226185"/>
                <a:gd name="connsiteY530" fmla="*/ 2271371 h 2461750"/>
                <a:gd name="connsiteX531" fmla="*/ 1082578 w 2226185"/>
                <a:gd name="connsiteY531" fmla="*/ 2284557 h 2461750"/>
                <a:gd name="connsiteX532" fmla="*/ 1083609 w 2226185"/>
                <a:gd name="connsiteY532" fmla="*/ 2285999 h 2461750"/>
                <a:gd name="connsiteX533" fmla="*/ 1111424 w 2226185"/>
                <a:gd name="connsiteY533" fmla="*/ 2296919 h 2461750"/>
                <a:gd name="connsiteX534" fmla="*/ 1135324 w 2226185"/>
                <a:gd name="connsiteY534" fmla="*/ 2293004 h 2461750"/>
                <a:gd name="connsiteX535" fmla="*/ 1159637 w 2226185"/>
                <a:gd name="connsiteY535" fmla="*/ 2312578 h 2461750"/>
                <a:gd name="connsiteX536" fmla="*/ 1186628 w 2226185"/>
                <a:gd name="connsiteY536" fmla="*/ 2337715 h 2461750"/>
                <a:gd name="connsiteX537" fmla="*/ 1188276 w 2226185"/>
                <a:gd name="connsiteY537" fmla="*/ 2341835 h 2461750"/>
                <a:gd name="connsiteX538" fmla="*/ 1188071 w 2226185"/>
                <a:gd name="connsiteY538" fmla="*/ 2343278 h 2461750"/>
                <a:gd name="connsiteX539" fmla="*/ 1195694 w 2226185"/>
                <a:gd name="connsiteY539" fmla="*/ 2340394 h 2461750"/>
                <a:gd name="connsiteX540" fmla="*/ 1216092 w 2226185"/>
                <a:gd name="connsiteY540" fmla="*/ 2345132 h 2461750"/>
                <a:gd name="connsiteX541" fmla="*/ 1243495 w 2226185"/>
                <a:gd name="connsiteY541" fmla="*/ 2365530 h 2461750"/>
                <a:gd name="connsiteX542" fmla="*/ 1281612 w 2226185"/>
                <a:gd name="connsiteY542" fmla="*/ 2391697 h 2461750"/>
                <a:gd name="connsiteX543" fmla="*/ 1311900 w 2226185"/>
                <a:gd name="connsiteY543" fmla="*/ 2407768 h 2461750"/>
                <a:gd name="connsiteX544" fmla="*/ 1329207 w 2226185"/>
                <a:gd name="connsiteY544" fmla="*/ 2419718 h 2461750"/>
                <a:gd name="connsiteX545" fmla="*/ 1330237 w 2226185"/>
                <a:gd name="connsiteY545" fmla="*/ 2420542 h 2461750"/>
                <a:gd name="connsiteX546" fmla="*/ 1351047 w 2226185"/>
                <a:gd name="connsiteY546" fmla="*/ 2445473 h 2461750"/>
                <a:gd name="connsiteX547" fmla="*/ 1371857 w 2226185"/>
                <a:gd name="connsiteY547" fmla="*/ 2450418 h 2461750"/>
                <a:gd name="connsiteX548" fmla="*/ 1373917 w 2226185"/>
                <a:gd name="connsiteY548" fmla="*/ 2451448 h 2461750"/>
                <a:gd name="connsiteX549" fmla="*/ 1385867 w 2226185"/>
                <a:gd name="connsiteY549" fmla="*/ 2461750 h 2461750"/>
                <a:gd name="connsiteX550" fmla="*/ 1401733 w 2226185"/>
                <a:gd name="connsiteY550" fmla="*/ 2437232 h 2461750"/>
                <a:gd name="connsiteX551" fmla="*/ 1397406 w 2226185"/>
                <a:gd name="connsiteY551" fmla="*/ 2368621 h 2461750"/>
                <a:gd name="connsiteX552" fmla="*/ 1416773 w 2226185"/>
                <a:gd name="connsiteY552" fmla="*/ 2345750 h 2461750"/>
                <a:gd name="connsiteX553" fmla="*/ 1430578 w 2226185"/>
                <a:gd name="connsiteY553" fmla="*/ 2313196 h 2461750"/>
                <a:gd name="connsiteX554" fmla="*/ 1434493 w 2226185"/>
                <a:gd name="connsiteY554" fmla="*/ 2281673 h 2461750"/>
                <a:gd name="connsiteX555" fmla="*/ 1452212 w 2226185"/>
                <a:gd name="connsiteY555" fmla="*/ 2295683 h 2461750"/>
                <a:gd name="connsiteX556" fmla="*/ 1454684 w 2226185"/>
                <a:gd name="connsiteY556" fmla="*/ 2315463 h 2461750"/>
                <a:gd name="connsiteX557" fmla="*/ 1445207 w 2226185"/>
                <a:gd name="connsiteY557" fmla="*/ 2349871 h 2461750"/>
                <a:gd name="connsiteX558" fmla="*/ 1435317 w 2226185"/>
                <a:gd name="connsiteY558" fmla="*/ 2376038 h 2461750"/>
                <a:gd name="connsiteX559" fmla="*/ 1415537 w 2226185"/>
                <a:gd name="connsiteY559" fmla="*/ 2394788 h 2461750"/>
                <a:gd name="connsiteX560" fmla="*/ 1436965 w 2226185"/>
                <a:gd name="connsiteY560" fmla="*/ 2399114 h 2461750"/>
                <a:gd name="connsiteX561" fmla="*/ 1463750 w 2226185"/>
                <a:gd name="connsiteY561" fmla="*/ 2341630 h 2461750"/>
                <a:gd name="connsiteX562" fmla="*/ 1497128 w 2226185"/>
                <a:gd name="connsiteY562" fmla="*/ 2270340 h 2461750"/>
                <a:gd name="connsiteX563" fmla="*/ 1528858 w 2226185"/>
                <a:gd name="connsiteY563" fmla="*/ 2191634 h 2461750"/>
                <a:gd name="connsiteX564" fmla="*/ 1541633 w 2226185"/>
                <a:gd name="connsiteY564" fmla="*/ 2136621 h 2461750"/>
                <a:gd name="connsiteX565" fmla="*/ 1524532 w 2226185"/>
                <a:gd name="connsiteY565" fmla="*/ 2076664 h 2461750"/>
                <a:gd name="connsiteX566" fmla="*/ 1526592 w 2226185"/>
                <a:gd name="connsiteY566" fmla="*/ 2044316 h 2461750"/>
                <a:gd name="connsiteX567" fmla="*/ 1529888 w 2226185"/>
                <a:gd name="connsiteY567" fmla="*/ 2016913 h 2461750"/>
                <a:gd name="connsiteX568" fmla="*/ 1512581 w 2226185"/>
                <a:gd name="connsiteY568" fmla="*/ 1992394 h 2461750"/>
                <a:gd name="connsiteX569" fmla="*/ 1553171 w 2226185"/>
                <a:gd name="connsiteY569" fmla="*/ 1978177 h 2461750"/>
                <a:gd name="connsiteX570" fmla="*/ 1558322 w 2226185"/>
                <a:gd name="connsiteY570" fmla="*/ 1953659 h 2461750"/>
                <a:gd name="connsiteX571" fmla="*/ 1579544 w 2226185"/>
                <a:gd name="connsiteY571" fmla="*/ 1938206 h 2461750"/>
                <a:gd name="connsiteX572" fmla="*/ 1629199 w 2226185"/>
                <a:gd name="connsiteY572" fmla="*/ 1891435 h 2461750"/>
                <a:gd name="connsiteX573" fmla="*/ 1655366 w 2226185"/>
                <a:gd name="connsiteY573" fmla="*/ 1879485 h 2461750"/>
                <a:gd name="connsiteX574" fmla="*/ 1684830 w 2226185"/>
                <a:gd name="connsiteY574" fmla="*/ 1882163 h 2461750"/>
                <a:gd name="connsiteX575" fmla="*/ 1687096 w 2226185"/>
                <a:gd name="connsiteY575" fmla="*/ 1864032 h 2461750"/>
                <a:gd name="connsiteX576" fmla="*/ 1713675 w 2226185"/>
                <a:gd name="connsiteY576" fmla="*/ 1861766 h 2461750"/>
                <a:gd name="connsiteX577" fmla="*/ 1722123 w 2226185"/>
                <a:gd name="connsiteY577" fmla="*/ 1838689 h 2461750"/>
                <a:gd name="connsiteX578" fmla="*/ 1744169 w 2226185"/>
                <a:gd name="connsiteY578" fmla="*/ 1833745 h 2461750"/>
                <a:gd name="connsiteX579" fmla="*/ 1767451 w 2226185"/>
                <a:gd name="connsiteY579" fmla="*/ 1820352 h 2461750"/>
                <a:gd name="connsiteX580" fmla="*/ 1781049 w 2226185"/>
                <a:gd name="connsiteY580" fmla="*/ 1831684 h 2461750"/>
                <a:gd name="connsiteX581" fmla="*/ 1808659 w 2226185"/>
                <a:gd name="connsiteY581" fmla="*/ 1819940 h 2461750"/>
                <a:gd name="connsiteX582" fmla="*/ 1821227 w 2226185"/>
                <a:gd name="connsiteY582" fmla="*/ 1826327 h 2461750"/>
                <a:gd name="connsiteX583" fmla="*/ 1839977 w 2226185"/>
                <a:gd name="connsiteY583" fmla="*/ 1821794 h 2461750"/>
                <a:gd name="connsiteX584" fmla="*/ 1878506 w 2226185"/>
                <a:gd name="connsiteY584" fmla="*/ 1823648 h 2461750"/>
                <a:gd name="connsiteX585" fmla="*/ 1869234 w 2226185"/>
                <a:gd name="connsiteY585" fmla="*/ 1799748 h 2461750"/>
                <a:gd name="connsiteX586" fmla="*/ 1899316 w 2226185"/>
                <a:gd name="connsiteY586" fmla="*/ 1766370 h 2461750"/>
                <a:gd name="connsiteX587" fmla="*/ 1940729 w 2226185"/>
                <a:gd name="connsiteY587" fmla="*/ 1752771 h 2461750"/>
                <a:gd name="connsiteX588" fmla="*/ 1934755 w 2226185"/>
                <a:gd name="connsiteY588" fmla="*/ 1707237 h 2461750"/>
                <a:gd name="connsiteX589" fmla="*/ 1941760 w 2226185"/>
                <a:gd name="connsiteY589" fmla="*/ 1677773 h 2461750"/>
                <a:gd name="connsiteX590" fmla="*/ 1942996 w 2226185"/>
                <a:gd name="connsiteY590" fmla="*/ 1677773 h 2461750"/>
                <a:gd name="connsiteX591" fmla="*/ 1960097 w 2226185"/>
                <a:gd name="connsiteY591" fmla="*/ 1655933 h 2461750"/>
                <a:gd name="connsiteX592" fmla="*/ 1965866 w 2226185"/>
                <a:gd name="connsiteY592" fmla="*/ 1639862 h 2461750"/>
                <a:gd name="connsiteX593" fmla="*/ 1976786 w 2226185"/>
                <a:gd name="connsiteY593" fmla="*/ 1624821 h 2461750"/>
                <a:gd name="connsiteX594" fmla="*/ 1978640 w 2226185"/>
                <a:gd name="connsiteY594" fmla="*/ 1591031 h 2461750"/>
                <a:gd name="connsiteX595" fmla="*/ 1989561 w 2226185"/>
                <a:gd name="connsiteY595" fmla="*/ 1557652 h 2461750"/>
                <a:gd name="connsiteX596" fmla="*/ 1991621 w 2226185"/>
                <a:gd name="connsiteY596" fmla="*/ 1523450 h 2461750"/>
                <a:gd name="connsiteX597" fmla="*/ 2011813 w 2226185"/>
                <a:gd name="connsiteY597" fmla="*/ 1491102 h 2461750"/>
                <a:gd name="connsiteX598" fmla="*/ 2012431 w 2226185"/>
                <a:gd name="connsiteY598" fmla="*/ 1456487 h 2461750"/>
                <a:gd name="connsiteX599" fmla="*/ 2019643 w 2226185"/>
                <a:gd name="connsiteY599" fmla="*/ 1419401 h 2461750"/>
                <a:gd name="connsiteX600" fmla="*/ 2022527 w 2226185"/>
                <a:gd name="connsiteY600" fmla="*/ 1387877 h 2461750"/>
                <a:gd name="connsiteX601" fmla="*/ 2016140 w 2226185"/>
                <a:gd name="connsiteY601" fmla="*/ 1376750 h 2461750"/>
                <a:gd name="connsiteX602" fmla="*/ 2013874 w 2226185"/>
                <a:gd name="connsiteY602" fmla="*/ 1350172 h 2461750"/>
                <a:gd name="connsiteX603" fmla="*/ 2008928 w 2226185"/>
                <a:gd name="connsiteY603" fmla="*/ 1344608 h 2461750"/>
                <a:gd name="connsiteX604" fmla="*/ 2003777 w 2226185"/>
                <a:gd name="connsiteY604" fmla="*/ 1279706 h 2461750"/>
                <a:gd name="connsiteX605" fmla="*/ 2011401 w 2226185"/>
                <a:gd name="connsiteY605" fmla="*/ 1246946 h 2461750"/>
                <a:gd name="connsiteX606" fmla="*/ 2009753 w 2226185"/>
                <a:gd name="connsiteY606" fmla="*/ 1229845 h 2461750"/>
                <a:gd name="connsiteX607" fmla="*/ 2011607 w 2226185"/>
                <a:gd name="connsiteY607" fmla="*/ 1211714 h 2461750"/>
                <a:gd name="connsiteX608" fmla="*/ 1999039 w 2226185"/>
                <a:gd name="connsiteY608" fmla="*/ 1217483 h 2461750"/>
                <a:gd name="connsiteX609" fmla="*/ 2014492 w 2226185"/>
                <a:gd name="connsiteY609" fmla="*/ 1200999 h 2461750"/>
                <a:gd name="connsiteX610" fmla="*/ 2022321 w 2226185"/>
                <a:gd name="connsiteY610" fmla="*/ 1181220 h 2461750"/>
                <a:gd name="connsiteX611" fmla="*/ 2015110 w 2226185"/>
                <a:gd name="connsiteY611" fmla="*/ 1187195 h 2461750"/>
                <a:gd name="connsiteX612" fmla="*/ 2021703 w 2226185"/>
                <a:gd name="connsiteY612" fmla="*/ 1156907 h 2461750"/>
                <a:gd name="connsiteX613" fmla="*/ 2036538 w 2226185"/>
                <a:gd name="connsiteY613" fmla="*/ 1182044 h 2461750"/>
                <a:gd name="connsiteX614" fmla="*/ 2067649 w 2226185"/>
                <a:gd name="connsiteY614" fmla="*/ 1131976 h 2461750"/>
                <a:gd name="connsiteX615" fmla="*/ 2077333 w 2226185"/>
                <a:gd name="connsiteY615" fmla="*/ 1087884 h 2461750"/>
                <a:gd name="connsiteX616" fmla="*/ 2089489 w 2226185"/>
                <a:gd name="connsiteY616" fmla="*/ 1070783 h 2461750"/>
                <a:gd name="connsiteX617" fmla="*/ 2096907 w 2226185"/>
                <a:gd name="connsiteY617" fmla="*/ 1074904 h 2461750"/>
                <a:gd name="connsiteX618" fmla="*/ 2102676 w 2226185"/>
                <a:gd name="connsiteY618" fmla="*/ 1062748 h 2461750"/>
                <a:gd name="connsiteX619" fmla="*/ 2107003 w 2226185"/>
                <a:gd name="connsiteY619" fmla="*/ 1058008 h 2461750"/>
                <a:gd name="connsiteX620" fmla="*/ 2107003 w 2226185"/>
                <a:gd name="connsiteY620" fmla="*/ 1051621 h 2461750"/>
                <a:gd name="connsiteX621" fmla="*/ 2112360 w 2226185"/>
                <a:gd name="connsiteY621" fmla="*/ 1039259 h 2461750"/>
                <a:gd name="connsiteX622" fmla="*/ 2117923 w 2226185"/>
                <a:gd name="connsiteY622" fmla="*/ 1036993 h 2461750"/>
                <a:gd name="connsiteX623" fmla="*/ 2152332 w 2226185"/>
                <a:gd name="connsiteY623" fmla="*/ 1038229 h 2461750"/>
                <a:gd name="connsiteX624" fmla="*/ 2216204 w 2226185"/>
                <a:gd name="connsiteY624" fmla="*/ 952311 h 2461750"/>
                <a:gd name="connsiteX625" fmla="*/ 2213525 w 2226185"/>
                <a:gd name="connsiteY625" fmla="*/ 886379 h 2461750"/>
                <a:gd name="connsiteX626" fmla="*/ 2223621 w 2226185"/>
                <a:gd name="connsiteY626" fmla="*/ 817149 h 2461750"/>
                <a:gd name="connsiteX627" fmla="*/ 2181589 w 2226185"/>
                <a:gd name="connsiteY627" fmla="*/ 675395 h 246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</a:cxnLst>
              <a:rect l="l" t="t" r="r" b="b"/>
              <a:pathLst>
                <a:path w="2226185" h="2461750">
                  <a:moveTo>
                    <a:pt x="2180971" y="678073"/>
                  </a:moveTo>
                  <a:cubicBezTo>
                    <a:pt x="2165312" y="686521"/>
                    <a:pt x="2148622" y="672304"/>
                    <a:pt x="2131728" y="674777"/>
                  </a:cubicBezTo>
                  <a:cubicBezTo>
                    <a:pt x="2119777" y="676425"/>
                    <a:pt x="2118541" y="679104"/>
                    <a:pt x="2105767" y="672098"/>
                  </a:cubicBezTo>
                  <a:cubicBezTo>
                    <a:pt x="2099173" y="668389"/>
                    <a:pt x="2094022" y="662620"/>
                    <a:pt x="2087430" y="659324"/>
                  </a:cubicBezTo>
                  <a:cubicBezTo>
                    <a:pt x="2077951" y="654585"/>
                    <a:pt x="2076715" y="654379"/>
                    <a:pt x="2068267" y="647785"/>
                  </a:cubicBezTo>
                  <a:cubicBezTo>
                    <a:pt x="2060850" y="641811"/>
                    <a:pt x="2059614" y="643459"/>
                    <a:pt x="2050136" y="638926"/>
                  </a:cubicBezTo>
                  <a:cubicBezTo>
                    <a:pt x="2039628" y="633981"/>
                    <a:pt x="2040452" y="628624"/>
                    <a:pt x="2037156" y="616056"/>
                  </a:cubicBezTo>
                  <a:cubicBezTo>
                    <a:pt x="2032005" y="596482"/>
                    <a:pt x="2034477" y="598131"/>
                    <a:pt x="2017582" y="590095"/>
                  </a:cubicBezTo>
                  <a:cubicBezTo>
                    <a:pt x="2007692" y="585150"/>
                    <a:pt x="1992857" y="580205"/>
                    <a:pt x="1986470" y="570521"/>
                  </a:cubicBezTo>
                  <a:cubicBezTo>
                    <a:pt x="1984410" y="567431"/>
                    <a:pt x="1985234" y="561868"/>
                    <a:pt x="1982968" y="558159"/>
                  </a:cubicBezTo>
                  <a:cubicBezTo>
                    <a:pt x="1978435" y="550948"/>
                    <a:pt x="1971430" y="549711"/>
                    <a:pt x="1963394" y="546003"/>
                  </a:cubicBezTo>
                  <a:cubicBezTo>
                    <a:pt x="1948559" y="538791"/>
                    <a:pt x="1932694" y="528901"/>
                    <a:pt x="1916005" y="526429"/>
                  </a:cubicBezTo>
                  <a:cubicBezTo>
                    <a:pt x="1908176" y="525193"/>
                    <a:pt x="1900346" y="526841"/>
                    <a:pt x="1892516" y="526017"/>
                  </a:cubicBezTo>
                  <a:cubicBezTo>
                    <a:pt x="1881803" y="524781"/>
                    <a:pt x="1872943" y="521484"/>
                    <a:pt x="1862435" y="523750"/>
                  </a:cubicBezTo>
                  <a:cubicBezTo>
                    <a:pt x="1853163" y="525811"/>
                    <a:pt x="1843685" y="536525"/>
                    <a:pt x="1834620" y="529726"/>
                  </a:cubicBezTo>
                  <a:cubicBezTo>
                    <a:pt x="1821227" y="547239"/>
                    <a:pt x="1808865" y="528489"/>
                    <a:pt x="1797739" y="520660"/>
                  </a:cubicBezTo>
                  <a:cubicBezTo>
                    <a:pt x="1790528" y="515715"/>
                    <a:pt x="1783934" y="515921"/>
                    <a:pt x="1775899" y="512624"/>
                  </a:cubicBezTo>
                  <a:cubicBezTo>
                    <a:pt x="1769511" y="510152"/>
                    <a:pt x="1766421" y="503353"/>
                    <a:pt x="1761682" y="501292"/>
                  </a:cubicBezTo>
                  <a:cubicBezTo>
                    <a:pt x="1756325" y="499026"/>
                    <a:pt x="1749732" y="500056"/>
                    <a:pt x="1744787" y="502735"/>
                  </a:cubicBezTo>
                  <a:cubicBezTo>
                    <a:pt x="1743138" y="503559"/>
                    <a:pt x="1743963" y="509740"/>
                    <a:pt x="1740872" y="510976"/>
                  </a:cubicBezTo>
                  <a:cubicBezTo>
                    <a:pt x="1732836" y="514479"/>
                    <a:pt x="1718002" y="506237"/>
                    <a:pt x="1709967" y="503765"/>
                  </a:cubicBezTo>
                  <a:cubicBezTo>
                    <a:pt x="1704816" y="510976"/>
                    <a:pt x="1698840" y="520042"/>
                    <a:pt x="1690186" y="523957"/>
                  </a:cubicBezTo>
                  <a:cubicBezTo>
                    <a:pt x="1690186" y="516951"/>
                    <a:pt x="1690393" y="510152"/>
                    <a:pt x="1690186" y="503146"/>
                  </a:cubicBezTo>
                  <a:cubicBezTo>
                    <a:pt x="1678236" y="501704"/>
                    <a:pt x="1677206" y="512418"/>
                    <a:pt x="1676382" y="521484"/>
                  </a:cubicBezTo>
                  <a:cubicBezTo>
                    <a:pt x="1675146" y="534052"/>
                    <a:pt x="1675352" y="544766"/>
                    <a:pt x="1662990" y="553420"/>
                  </a:cubicBezTo>
                  <a:cubicBezTo>
                    <a:pt x="1660517" y="543324"/>
                    <a:pt x="1658869" y="516745"/>
                    <a:pt x="1663608" y="506855"/>
                  </a:cubicBezTo>
                  <a:cubicBezTo>
                    <a:pt x="1668141" y="497171"/>
                    <a:pt x="1680709" y="495935"/>
                    <a:pt x="1677412" y="482749"/>
                  </a:cubicBezTo>
                  <a:cubicBezTo>
                    <a:pt x="1675764" y="482749"/>
                    <a:pt x="1674115" y="482749"/>
                    <a:pt x="1672674" y="482749"/>
                  </a:cubicBezTo>
                  <a:cubicBezTo>
                    <a:pt x="1669377" y="473477"/>
                    <a:pt x="1661754" y="463793"/>
                    <a:pt x="1654130" y="457612"/>
                  </a:cubicBezTo>
                  <a:cubicBezTo>
                    <a:pt x="1642591" y="448340"/>
                    <a:pt x="1640737" y="443395"/>
                    <a:pt x="1635586" y="429591"/>
                  </a:cubicBezTo>
                  <a:cubicBezTo>
                    <a:pt x="1638059" y="442365"/>
                    <a:pt x="1626315" y="450195"/>
                    <a:pt x="1617867" y="443395"/>
                  </a:cubicBezTo>
                  <a:cubicBezTo>
                    <a:pt x="1612304" y="438862"/>
                    <a:pt x="1608390" y="424234"/>
                    <a:pt x="1603857" y="418053"/>
                  </a:cubicBezTo>
                  <a:cubicBezTo>
                    <a:pt x="1588609" y="422585"/>
                    <a:pt x="1576247" y="421761"/>
                    <a:pt x="1568212" y="408163"/>
                  </a:cubicBezTo>
                  <a:cubicBezTo>
                    <a:pt x="1559764" y="393740"/>
                    <a:pt x="1561000" y="393328"/>
                    <a:pt x="1541839" y="397243"/>
                  </a:cubicBezTo>
                  <a:cubicBezTo>
                    <a:pt x="1533803" y="398891"/>
                    <a:pt x="1525150" y="404454"/>
                    <a:pt x="1517114" y="400333"/>
                  </a:cubicBezTo>
                  <a:cubicBezTo>
                    <a:pt x="1507225" y="395182"/>
                    <a:pt x="1505988" y="379523"/>
                    <a:pt x="1490123" y="381377"/>
                  </a:cubicBezTo>
                  <a:cubicBezTo>
                    <a:pt x="1475288" y="383232"/>
                    <a:pt x="1475288" y="403836"/>
                    <a:pt x="1462514" y="406102"/>
                  </a:cubicBezTo>
                  <a:cubicBezTo>
                    <a:pt x="1457981" y="406926"/>
                    <a:pt x="1454684" y="400745"/>
                    <a:pt x="1448503" y="403012"/>
                  </a:cubicBezTo>
                  <a:cubicBezTo>
                    <a:pt x="1441086" y="405896"/>
                    <a:pt x="1441910" y="416198"/>
                    <a:pt x="1441704" y="422379"/>
                  </a:cubicBezTo>
                  <a:cubicBezTo>
                    <a:pt x="1440880" y="439068"/>
                    <a:pt x="1439231" y="452255"/>
                    <a:pt x="1420070" y="457612"/>
                  </a:cubicBezTo>
                  <a:cubicBezTo>
                    <a:pt x="1405441" y="461733"/>
                    <a:pt x="1403793" y="456376"/>
                    <a:pt x="1397818" y="473683"/>
                  </a:cubicBezTo>
                  <a:cubicBezTo>
                    <a:pt x="1392873" y="487488"/>
                    <a:pt x="1387104" y="502322"/>
                    <a:pt x="1373917" y="511594"/>
                  </a:cubicBezTo>
                  <a:cubicBezTo>
                    <a:pt x="1372681" y="501086"/>
                    <a:pt x="1379068" y="488930"/>
                    <a:pt x="1377214" y="476568"/>
                  </a:cubicBezTo>
                  <a:cubicBezTo>
                    <a:pt x="1374947" y="462557"/>
                    <a:pt x="1375360" y="466472"/>
                    <a:pt x="1365058" y="465029"/>
                  </a:cubicBezTo>
                  <a:cubicBezTo>
                    <a:pt x="1359701" y="464205"/>
                    <a:pt x="1347956" y="461733"/>
                    <a:pt x="1342805" y="462351"/>
                  </a:cubicBezTo>
                  <a:cubicBezTo>
                    <a:pt x="1335388" y="463587"/>
                    <a:pt x="1325292" y="473477"/>
                    <a:pt x="1317875" y="476361"/>
                  </a:cubicBezTo>
                  <a:cubicBezTo>
                    <a:pt x="1315814" y="471829"/>
                    <a:pt x="1315402" y="466884"/>
                    <a:pt x="1312930" y="462557"/>
                  </a:cubicBezTo>
                  <a:cubicBezTo>
                    <a:pt x="1309839" y="456788"/>
                    <a:pt x="1303452" y="454109"/>
                    <a:pt x="1300567" y="448546"/>
                  </a:cubicBezTo>
                  <a:cubicBezTo>
                    <a:pt x="1295211" y="438038"/>
                    <a:pt x="1300155" y="422791"/>
                    <a:pt x="1297271" y="410635"/>
                  </a:cubicBezTo>
                  <a:cubicBezTo>
                    <a:pt x="1288205" y="408987"/>
                    <a:pt x="1286351" y="416404"/>
                    <a:pt x="1282436" y="422379"/>
                  </a:cubicBezTo>
                  <a:cubicBezTo>
                    <a:pt x="1278933" y="427736"/>
                    <a:pt x="1278315" y="428355"/>
                    <a:pt x="1273989" y="432681"/>
                  </a:cubicBezTo>
                  <a:cubicBezTo>
                    <a:pt x="1263893" y="442777"/>
                    <a:pt x="1252149" y="450401"/>
                    <a:pt x="1237314" y="453285"/>
                  </a:cubicBezTo>
                  <a:cubicBezTo>
                    <a:pt x="1228454" y="455139"/>
                    <a:pt x="1200227" y="459466"/>
                    <a:pt x="1201257" y="444837"/>
                  </a:cubicBezTo>
                  <a:cubicBezTo>
                    <a:pt x="1201669" y="438657"/>
                    <a:pt x="1217534" y="428561"/>
                    <a:pt x="1222479" y="423410"/>
                  </a:cubicBezTo>
                  <a:cubicBezTo>
                    <a:pt x="1231545" y="414344"/>
                    <a:pt x="1249470" y="408781"/>
                    <a:pt x="1256269" y="398067"/>
                  </a:cubicBezTo>
                  <a:cubicBezTo>
                    <a:pt x="1262862" y="387559"/>
                    <a:pt x="1260596" y="372724"/>
                    <a:pt x="1268425" y="362010"/>
                  </a:cubicBezTo>
                  <a:cubicBezTo>
                    <a:pt x="1277903" y="349030"/>
                    <a:pt x="1295211" y="344703"/>
                    <a:pt x="1305512" y="333371"/>
                  </a:cubicBezTo>
                  <a:cubicBezTo>
                    <a:pt x="1313342" y="324717"/>
                    <a:pt x="1315402" y="310912"/>
                    <a:pt x="1320965" y="300404"/>
                  </a:cubicBezTo>
                  <a:cubicBezTo>
                    <a:pt x="1325910" y="291339"/>
                    <a:pt x="1332091" y="283715"/>
                    <a:pt x="1339097" y="276298"/>
                  </a:cubicBezTo>
                  <a:cubicBezTo>
                    <a:pt x="1342393" y="273001"/>
                    <a:pt x="1348162" y="270529"/>
                    <a:pt x="1350017" y="266202"/>
                  </a:cubicBezTo>
                  <a:cubicBezTo>
                    <a:pt x="1354756" y="255694"/>
                    <a:pt x="1348162" y="239417"/>
                    <a:pt x="1345690" y="229527"/>
                  </a:cubicBezTo>
                  <a:cubicBezTo>
                    <a:pt x="1343836" y="231175"/>
                    <a:pt x="1341157" y="231794"/>
                    <a:pt x="1339303" y="234266"/>
                  </a:cubicBezTo>
                  <a:cubicBezTo>
                    <a:pt x="1315402" y="230557"/>
                    <a:pt x="1321378" y="223964"/>
                    <a:pt x="1318081" y="201712"/>
                  </a:cubicBezTo>
                  <a:cubicBezTo>
                    <a:pt x="1316433" y="190998"/>
                    <a:pt x="1311900" y="190586"/>
                    <a:pt x="1307985" y="182550"/>
                  </a:cubicBezTo>
                  <a:cubicBezTo>
                    <a:pt x="1303658" y="173279"/>
                    <a:pt x="1306543" y="156795"/>
                    <a:pt x="1306543" y="147112"/>
                  </a:cubicBezTo>
                  <a:cubicBezTo>
                    <a:pt x="1306543" y="128362"/>
                    <a:pt x="1305718" y="112085"/>
                    <a:pt x="1295004" y="97044"/>
                  </a:cubicBezTo>
                  <a:cubicBezTo>
                    <a:pt x="1284291" y="82003"/>
                    <a:pt x="1285527" y="73762"/>
                    <a:pt x="1282230" y="56248"/>
                  </a:cubicBezTo>
                  <a:cubicBezTo>
                    <a:pt x="1276873" y="57279"/>
                    <a:pt x="1272546" y="60781"/>
                    <a:pt x="1268220" y="64696"/>
                  </a:cubicBezTo>
                  <a:cubicBezTo>
                    <a:pt x="1266983" y="67787"/>
                    <a:pt x="1265747" y="71083"/>
                    <a:pt x="1264717" y="74380"/>
                  </a:cubicBezTo>
                  <a:lnTo>
                    <a:pt x="1258536" y="89215"/>
                  </a:lnTo>
                  <a:cubicBezTo>
                    <a:pt x="1251324" y="101577"/>
                    <a:pt x="1239786" y="120739"/>
                    <a:pt x="1238756" y="122799"/>
                  </a:cubicBezTo>
                  <a:cubicBezTo>
                    <a:pt x="1237107" y="125890"/>
                    <a:pt x="1223715" y="144021"/>
                    <a:pt x="1217122" y="152469"/>
                  </a:cubicBezTo>
                  <a:cubicBezTo>
                    <a:pt x="1216092" y="159062"/>
                    <a:pt x="1214649" y="168952"/>
                    <a:pt x="1214443" y="170600"/>
                  </a:cubicBezTo>
                  <a:cubicBezTo>
                    <a:pt x="1214031" y="175339"/>
                    <a:pt x="1206202" y="185435"/>
                    <a:pt x="1201875" y="188319"/>
                  </a:cubicBezTo>
                  <a:cubicBezTo>
                    <a:pt x="1200227" y="189350"/>
                    <a:pt x="1196930" y="190998"/>
                    <a:pt x="1193633" y="192646"/>
                  </a:cubicBezTo>
                  <a:cubicBezTo>
                    <a:pt x="1190955" y="193882"/>
                    <a:pt x="1186628" y="196149"/>
                    <a:pt x="1185598" y="196973"/>
                  </a:cubicBezTo>
                  <a:cubicBezTo>
                    <a:pt x="1184774" y="198415"/>
                    <a:pt x="1178180" y="205215"/>
                    <a:pt x="1175296" y="207893"/>
                  </a:cubicBezTo>
                  <a:cubicBezTo>
                    <a:pt x="1173648" y="209541"/>
                    <a:pt x="1171381" y="209748"/>
                    <a:pt x="1169321" y="208923"/>
                  </a:cubicBezTo>
                  <a:lnTo>
                    <a:pt x="1160461" y="204390"/>
                  </a:lnTo>
                  <a:cubicBezTo>
                    <a:pt x="1160461" y="204390"/>
                    <a:pt x="1159225" y="203566"/>
                    <a:pt x="1158813" y="202948"/>
                  </a:cubicBezTo>
                  <a:lnTo>
                    <a:pt x="1156547" y="199857"/>
                  </a:lnTo>
                  <a:lnTo>
                    <a:pt x="1152014" y="200476"/>
                  </a:lnTo>
                  <a:cubicBezTo>
                    <a:pt x="1152014" y="200476"/>
                    <a:pt x="1150571" y="200476"/>
                    <a:pt x="1149747" y="200476"/>
                  </a:cubicBezTo>
                  <a:lnTo>
                    <a:pt x="1141300" y="197797"/>
                  </a:lnTo>
                  <a:cubicBezTo>
                    <a:pt x="1140269" y="197385"/>
                    <a:pt x="1139239" y="196767"/>
                    <a:pt x="1138621" y="195943"/>
                  </a:cubicBezTo>
                  <a:cubicBezTo>
                    <a:pt x="1138209" y="196355"/>
                    <a:pt x="1138003" y="196767"/>
                    <a:pt x="1137591" y="197385"/>
                  </a:cubicBezTo>
                  <a:cubicBezTo>
                    <a:pt x="1136561" y="199033"/>
                    <a:pt x="1135531" y="200682"/>
                    <a:pt x="1134500" y="202330"/>
                  </a:cubicBezTo>
                  <a:cubicBezTo>
                    <a:pt x="1130792" y="208305"/>
                    <a:pt x="1128113" y="212632"/>
                    <a:pt x="1123580" y="213250"/>
                  </a:cubicBezTo>
                  <a:cubicBezTo>
                    <a:pt x="1123168" y="213250"/>
                    <a:pt x="1122962" y="213250"/>
                    <a:pt x="1122550" y="213250"/>
                  </a:cubicBezTo>
                  <a:cubicBezTo>
                    <a:pt x="1121108" y="213250"/>
                    <a:pt x="1119047" y="212838"/>
                    <a:pt x="1117193" y="210984"/>
                  </a:cubicBezTo>
                  <a:cubicBezTo>
                    <a:pt x="1115339" y="209335"/>
                    <a:pt x="1108127" y="206657"/>
                    <a:pt x="1102564" y="205008"/>
                  </a:cubicBezTo>
                  <a:cubicBezTo>
                    <a:pt x="1101946" y="205008"/>
                    <a:pt x="1101534" y="204597"/>
                    <a:pt x="1100916" y="204184"/>
                  </a:cubicBezTo>
                  <a:lnTo>
                    <a:pt x="1094323" y="199446"/>
                  </a:lnTo>
                  <a:cubicBezTo>
                    <a:pt x="1094323" y="199446"/>
                    <a:pt x="1094323" y="199446"/>
                    <a:pt x="1094323" y="199446"/>
                  </a:cubicBezTo>
                  <a:cubicBezTo>
                    <a:pt x="1092056" y="199857"/>
                    <a:pt x="1089790" y="199446"/>
                    <a:pt x="1087936" y="197385"/>
                  </a:cubicBezTo>
                  <a:cubicBezTo>
                    <a:pt x="1087524" y="197385"/>
                    <a:pt x="1084845" y="196973"/>
                    <a:pt x="1083403" y="196973"/>
                  </a:cubicBezTo>
                  <a:cubicBezTo>
                    <a:pt x="1079694" y="196767"/>
                    <a:pt x="1076191" y="196561"/>
                    <a:pt x="1074131" y="193470"/>
                  </a:cubicBezTo>
                  <a:cubicBezTo>
                    <a:pt x="1073307" y="192440"/>
                    <a:pt x="1068362" y="187495"/>
                    <a:pt x="1064035" y="183581"/>
                  </a:cubicBezTo>
                  <a:cubicBezTo>
                    <a:pt x="1063211" y="182962"/>
                    <a:pt x="1062799" y="181932"/>
                    <a:pt x="1062593" y="181108"/>
                  </a:cubicBezTo>
                  <a:cubicBezTo>
                    <a:pt x="1062181" y="181108"/>
                    <a:pt x="1061563" y="181314"/>
                    <a:pt x="1060945" y="181726"/>
                  </a:cubicBezTo>
                  <a:cubicBezTo>
                    <a:pt x="1058060" y="182962"/>
                    <a:pt x="1055382" y="184199"/>
                    <a:pt x="1052909" y="185229"/>
                  </a:cubicBezTo>
                  <a:cubicBezTo>
                    <a:pt x="1047140" y="187701"/>
                    <a:pt x="1043843" y="189350"/>
                    <a:pt x="1040959" y="189556"/>
                  </a:cubicBezTo>
                  <a:cubicBezTo>
                    <a:pt x="1039516" y="190998"/>
                    <a:pt x="1034984" y="194501"/>
                    <a:pt x="1028596" y="189144"/>
                  </a:cubicBezTo>
                  <a:cubicBezTo>
                    <a:pt x="1023651" y="184817"/>
                    <a:pt x="1021591" y="184405"/>
                    <a:pt x="1019119" y="185023"/>
                  </a:cubicBezTo>
                  <a:cubicBezTo>
                    <a:pt x="1017470" y="185435"/>
                    <a:pt x="1017264" y="185847"/>
                    <a:pt x="1016646" y="187289"/>
                  </a:cubicBezTo>
                  <a:cubicBezTo>
                    <a:pt x="1016234" y="188113"/>
                    <a:pt x="1015822" y="189144"/>
                    <a:pt x="1014998" y="190174"/>
                  </a:cubicBezTo>
                  <a:cubicBezTo>
                    <a:pt x="1013144" y="192646"/>
                    <a:pt x="1011701" y="195119"/>
                    <a:pt x="1014998" y="199239"/>
                  </a:cubicBezTo>
                  <a:cubicBezTo>
                    <a:pt x="1016646" y="201506"/>
                    <a:pt x="1018294" y="202742"/>
                    <a:pt x="1019531" y="203978"/>
                  </a:cubicBezTo>
                  <a:cubicBezTo>
                    <a:pt x="1023240" y="207069"/>
                    <a:pt x="1026124" y="210159"/>
                    <a:pt x="1024269" y="217989"/>
                  </a:cubicBezTo>
                  <a:cubicBezTo>
                    <a:pt x="1022415" y="226230"/>
                    <a:pt x="1015616" y="228909"/>
                    <a:pt x="1012320" y="230351"/>
                  </a:cubicBezTo>
                  <a:cubicBezTo>
                    <a:pt x="1012113" y="230351"/>
                    <a:pt x="1011907" y="230351"/>
                    <a:pt x="1011701" y="230557"/>
                  </a:cubicBezTo>
                  <a:cubicBezTo>
                    <a:pt x="1011083" y="231381"/>
                    <a:pt x="1010259" y="232206"/>
                    <a:pt x="1009435" y="232412"/>
                  </a:cubicBezTo>
                  <a:cubicBezTo>
                    <a:pt x="1008817" y="232618"/>
                    <a:pt x="1008198" y="232824"/>
                    <a:pt x="1007580" y="232824"/>
                  </a:cubicBezTo>
                  <a:cubicBezTo>
                    <a:pt x="1006138" y="232824"/>
                    <a:pt x="1005108" y="232206"/>
                    <a:pt x="1004490" y="231999"/>
                  </a:cubicBezTo>
                  <a:cubicBezTo>
                    <a:pt x="1000163" y="233442"/>
                    <a:pt x="988625" y="232618"/>
                    <a:pt x="983886" y="232206"/>
                  </a:cubicBezTo>
                  <a:cubicBezTo>
                    <a:pt x="982444" y="232206"/>
                    <a:pt x="981207" y="231381"/>
                    <a:pt x="980383" y="230351"/>
                  </a:cubicBezTo>
                  <a:lnTo>
                    <a:pt x="974820" y="223346"/>
                  </a:lnTo>
                  <a:lnTo>
                    <a:pt x="956277" y="227879"/>
                  </a:lnTo>
                  <a:cubicBezTo>
                    <a:pt x="954835" y="228291"/>
                    <a:pt x="953392" y="227879"/>
                    <a:pt x="952156" y="227055"/>
                  </a:cubicBezTo>
                  <a:cubicBezTo>
                    <a:pt x="950508" y="225819"/>
                    <a:pt x="948241" y="224582"/>
                    <a:pt x="947417" y="224376"/>
                  </a:cubicBezTo>
                  <a:cubicBezTo>
                    <a:pt x="947417" y="224376"/>
                    <a:pt x="946799" y="224376"/>
                    <a:pt x="945975" y="224376"/>
                  </a:cubicBezTo>
                  <a:cubicBezTo>
                    <a:pt x="935261" y="223346"/>
                    <a:pt x="933200" y="225200"/>
                    <a:pt x="932789" y="225612"/>
                  </a:cubicBezTo>
                  <a:cubicBezTo>
                    <a:pt x="931552" y="227673"/>
                    <a:pt x="930110" y="230145"/>
                    <a:pt x="928874" y="232618"/>
                  </a:cubicBezTo>
                  <a:cubicBezTo>
                    <a:pt x="926195" y="237975"/>
                    <a:pt x="923929" y="242095"/>
                    <a:pt x="920632" y="243950"/>
                  </a:cubicBezTo>
                  <a:cubicBezTo>
                    <a:pt x="917336" y="246010"/>
                    <a:pt x="915069" y="245804"/>
                    <a:pt x="910124" y="245598"/>
                  </a:cubicBezTo>
                  <a:cubicBezTo>
                    <a:pt x="907446" y="245598"/>
                    <a:pt x="903531" y="245186"/>
                    <a:pt x="897350" y="245186"/>
                  </a:cubicBezTo>
                  <a:cubicBezTo>
                    <a:pt x="885193" y="245186"/>
                    <a:pt x="876746" y="245392"/>
                    <a:pt x="873243" y="245598"/>
                  </a:cubicBezTo>
                  <a:cubicBezTo>
                    <a:pt x="871389" y="247452"/>
                    <a:pt x="869740" y="249925"/>
                    <a:pt x="870359" y="251161"/>
                  </a:cubicBezTo>
                  <a:cubicBezTo>
                    <a:pt x="871389" y="254252"/>
                    <a:pt x="872831" y="258166"/>
                    <a:pt x="870359" y="261463"/>
                  </a:cubicBezTo>
                  <a:cubicBezTo>
                    <a:pt x="868092" y="264554"/>
                    <a:pt x="864589" y="264348"/>
                    <a:pt x="862117" y="264348"/>
                  </a:cubicBezTo>
                  <a:cubicBezTo>
                    <a:pt x="857584" y="264348"/>
                    <a:pt x="851609" y="264348"/>
                    <a:pt x="847282" y="264348"/>
                  </a:cubicBezTo>
                  <a:cubicBezTo>
                    <a:pt x="845840" y="264348"/>
                    <a:pt x="843574" y="264348"/>
                    <a:pt x="841307" y="264348"/>
                  </a:cubicBezTo>
                  <a:cubicBezTo>
                    <a:pt x="836774" y="264348"/>
                    <a:pt x="831829" y="264348"/>
                    <a:pt x="831829" y="264348"/>
                  </a:cubicBezTo>
                  <a:cubicBezTo>
                    <a:pt x="830387" y="264348"/>
                    <a:pt x="829151" y="263730"/>
                    <a:pt x="828121" y="262699"/>
                  </a:cubicBezTo>
                  <a:cubicBezTo>
                    <a:pt x="822146" y="256106"/>
                    <a:pt x="819467" y="252810"/>
                    <a:pt x="818231" y="251161"/>
                  </a:cubicBezTo>
                  <a:cubicBezTo>
                    <a:pt x="817819" y="251161"/>
                    <a:pt x="817613" y="250955"/>
                    <a:pt x="817201" y="250749"/>
                  </a:cubicBezTo>
                  <a:cubicBezTo>
                    <a:pt x="812874" y="249307"/>
                    <a:pt x="803808" y="246422"/>
                    <a:pt x="804220" y="238181"/>
                  </a:cubicBezTo>
                  <a:cubicBezTo>
                    <a:pt x="804220" y="236944"/>
                    <a:pt x="804220" y="235708"/>
                    <a:pt x="804632" y="234472"/>
                  </a:cubicBezTo>
                  <a:cubicBezTo>
                    <a:pt x="804632" y="233854"/>
                    <a:pt x="804632" y="232824"/>
                    <a:pt x="804632" y="232412"/>
                  </a:cubicBezTo>
                  <a:cubicBezTo>
                    <a:pt x="804632" y="232412"/>
                    <a:pt x="803808" y="231794"/>
                    <a:pt x="800511" y="230763"/>
                  </a:cubicBezTo>
                  <a:cubicBezTo>
                    <a:pt x="793918" y="228703"/>
                    <a:pt x="782586" y="223964"/>
                    <a:pt x="779496" y="217989"/>
                  </a:cubicBezTo>
                  <a:cubicBezTo>
                    <a:pt x="778260" y="215517"/>
                    <a:pt x="778465" y="213456"/>
                    <a:pt x="779084" y="212014"/>
                  </a:cubicBezTo>
                  <a:cubicBezTo>
                    <a:pt x="782586" y="201506"/>
                    <a:pt x="784647" y="193677"/>
                    <a:pt x="784853" y="190792"/>
                  </a:cubicBezTo>
                  <a:cubicBezTo>
                    <a:pt x="784235" y="190380"/>
                    <a:pt x="783204" y="189968"/>
                    <a:pt x="782586" y="189556"/>
                  </a:cubicBezTo>
                  <a:cubicBezTo>
                    <a:pt x="779702" y="188113"/>
                    <a:pt x="775581" y="186053"/>
                    <a:pt x="775581" y="181314"/>
                  </a:cubicBezTo>
                  <a:cubicBezTo>
                    <a:pt x="775581" y="180078"/>
                    <a:pt x="775169" y="178017"/>
                    <a:pt x="774757" y="175751"/>
                  </a:cubicBezTo>
                  <a:cubicBezTo>
                    <a:pt x="774139" y="172866"/>
                    <a:pt x="773727" y="169776"/>
                    <a:pt x="773727" y="167303"/>
                  </a:cubicBezTo>
                  <a:cubicBezTo>
                    <a:pt x="773727" y="166479"/>
                    <a:pt x="773520" y="165037"/>
                    <a:pt x="773315" y="163595"/>
                  </a:cubicBezTo>
                  <a:cubicBezTo>
                    <a:pt x="772490" y="158238"/>
                    <a:pt x="771666" y="152263"/>
                    <a:pt x="774757" y="148348"/>
                  </a:cubicBezTo>
                  <a:cubicBezTo>
                    <a:pt x="776611" y="146081"/>
                    <a:pt x="782380" y="137428"/>
                    <a:pt x="785059" y="133307"/>
                  </a:cubicBezTo>
                  <a:cubicBezTo>
                    <a:pt x="785471" y="129186"/>
                    <a:pt x="786295" y="123005"/>
                    <a:pt x="786295" y="121151"/>
                  </a:cubicBezTo>
                  <a:cubicBezTo>
                    <a:pt x="786295" y="120739"/>
                    <a:pt x="785883" y="119297"/>
                    <a:pt x="785471" y="118472"/>
                  </a:cubicBezTo>
                  <a:cubicBezTo>
                    <a:pt x="784235" y="114970"/>
                    <a:pt x="782792" y="110231"/>
                    <a:pt x="784853" y="105698"/>
                  </a:cubicBezTo>
                  <a:lnTo>
                    <a:pt x="785471" y="104256"/>
                  </a:lnTo>
                  <a:cubicBezTo>
                    <a:pt x="787325" y="100135"/>
                    <a:pt x="789386" y="94778"/>
                    <a:pt x="795567" y="92923"/>
                  </a:cubicBezTo>
                  <a:cubicBezTo>
                    <a:pt x="797833" y="92099"/>
                    <a:pt x="800511" y="89627"/>
                    <a:pt x="802778" y="85712"/>
                  </a:cubicBezTo>
                  <a:cubicBezTo>
                    <a:pt x="803602" y="83858"/>
                    <a:pt x="802572" y="75204"/>
                    <a:pt x="798451" y="72526"/>
                  </a:cubicBezTo>
                  <a:cubicBezTo>
                    <a:pt x="791240" y="67993"/>
                    <a:pt x="786707" y="59339"/>
                    <a:pt x="786089" y="52952"/>
                  </a:cubicBezTo>
                  <a:cubicBezTo>
                    <a:pt x="784440" y="51716"/>
                    <a:pt x="780320" y="49861"/>
                    <a:pt x="777641" y="48625"/>
                  </a:cubicBezTo>
                  <a:cubicBezTo>
                    <a:pt x="770224" y="45328"/>
                    <a:pt x="764867" y="42856"/>
                    <a:pt x="764867" y="37911"/>
                  </a:cubicBezTo>
                  <a:cubicBezTo>
                    <a:pt x="764867" y="33790"/>
                    <a:pt x="768369" y="29876"/>
                    <a:pt x="772696" y="25343"/>
                  </a:cubicBezTo>
                  <a:cubicBezTo>
                    <a:pt x="774139" y="23695"/>
                    <a:pt x="776405" y="21428"/>
                    <a:pt x="776817" y="20398"/>
                  </a:cubicBezTo>
                  <a:cubicBezTo>
                    <a:pt x="777435" y="19162"/>
                    <a:pt x="778260" y="18132"/>
                    <a:pt x="779084" y="16895"/>
                  </a:cubicBezTo>
                  <a:cubicBezTo>
                    <a:pt x="781350" y="13805"/>
                    <a:pt x="781350" y="13599"/>
                    <a:pt x="779908" y="12156"/>
                  </a:cubicBezTo>
                  <a:cubicBezTo>
                    <a:pt x="777847" y="10096"/>
                    <a:pt x="775993" y="7623"/>
                    <a:pt x="774345" y="5357"/>
                  </a:cubicBezTo>
                  <a:cubicBezTo>
                    <a:pt x="772902" y="3503"/>
                    <a:pt x="771048" y="1030"/>
                    <a:pt x="770018" y="0"/>
                  </a:cubicBezTo>
                  <a:cubicBezTo>
                    <a:pt x="768782" y="0"/>
                    <a:pt x="767545" y="206"/>
                    <a:pt x="766309" y="206"/>
                  </a:cubicBezTo>
                  <a:cubicBezTo>
                    <a:pt x="765485" y="206"/>
                    <a:pt x="764043" y="206"/>
                    <a:pt x="763425" y="412"/>
                  </a:cubicBezTo>
                  <a:cubicBezTo>
                    <a:pt x="762394" y="1442"/>
                    <a:pt x="760128" y="3091"/>
                    <a:pt x="754977" y="6181"/>
                  </a:cubicBezTo>
                  <a:cubicBezTo>
                    <a:pt x="755595" y="7623"/>
                    <a:pt x="756419" y="9478"/>
                    <a:pt x="756831" y="11950"/>
                  </a:cubicBezTo>
                  <a:cubicBezTo>
                    <a:pt x="758274" y="19986"/>
                    <a:pt x="751887" y="26991"/>
                    <a:pt x="746117" y="33172"/>
                  </a:cubicBezTo>
                  <a:cubicBezTo>
                    <a:pt x="743645" y="35851"/>
                    <a:pt x="741173" y="38735"/>
                    <a:pt x="740142" y="40590"/>
                  </a:cubicBezTo>
                  <a:lnTo>
                    <a:pt x="739318" y="42032"/>
                  </a:lnTo>
                  <a:cubicBezTo>
                    <a:pt x="738494" y="43886"/>
                    <a:pt x="737258" y="46153"/>
                    <a:pt x="733755" y="46359"/>
                  </a:cubicBezTo>
                  <a:cubicBezTo>
                    <a:pt x="733549" y="46359"/>
                    <a:pt x="730871" y="46771"/>
                    <a:pt x="720775" y="53776"/>
                  </a:cubicBezTo>
                  <a:cubicBezTo>
                    <a:pt x="710267" y="61194"/>
                    <a:pt x="704910" y="63254"/>
                    <a:pt x="700995" y="64696"/>
                  </a:cubicBezTo>
                  <a:cubicBezTo>
                    <a:pt x="697492" y="65932"/>
                    <a:pt x="695638" y="66757"/>
                    <a:pt x="690899" y="71495"/>
                  </a:cubicBezTo>
                  <a:cubicBezTo>
                    <a:pt x="679155" y="83034"/>
                    <a:pt x="661229" y="90039"/>
                    <a:pt x="660405" y="90451"/>
                  </a:cubicBezTo>
                  <a:cubicBezTo>
                    <a:pt x="658345" y="91275"/>
                    <a:pt x="656284" y="90657"/>
                    <a:pt x="654842" y="89215"/>
                  </a:cubicBezTo>
                  <a:cubicBezTo>
                    <a:pt x="648867" y="82415"/>
                    <a:pt x="640626" y="77059"/>
                    <a:pt x="637947" y="77677"/>
                  </a:cubicBezTo>
                  <a:cubicBezTo>
                    <a:pt x="637535" y="77677"/>
                    <a:pt x="636505" y="78913"/>
                    <a:pt x="636093" y="82210"/>
                  </a:cubicBezTo>
                  <a:cubicBezTo>
                    <a:pt x="635269" y="86948"/>
                    <a:pt x="634857" y="90657"/>
                    <a:pt x="634238" y="93954"/>
                  </a:cubicBezTo>
                  <a:cubicBezTo>
                    <a:pt x="632384" y="106728"/>
                    <a:pt x="631354" y="113939"/>
                    <a:pt x="622082" y="113939"/>
                  </a:cubicBezTo>
                  <a:lnTo>
                    <a:pt x="622082" y="113939"/>
                  </a:lnTo>
                  <a:cubicBezTo>
                    <a:pt x="620846" y="113939"/>
                    <a:pt x="618786" y="114352"/>
                    <a:pt x="616519" y="114557"/>
                  </a:cubicBezTo>
                  <a:cubicBezTo>
                    <a:pt x="608278" y="115794"/>
                    <a:pt x="599006" y="117030"/>
                    <a:pt x="594679" y="111879"/>
                  </a:cubicBezTo>
                  <a:cubicBezTo>
                    <a:pt x="593237" y="110025"/>
                    <a:pt x="591794" y="107140"/>
                    <a:pt x="593443" y="102401"/>
                  </a:cubicBezTo>
                  <a:cubicBezTo>
                    <a:pt x="594267" y="100341"/>
                    <a:pt x="594885" y="98281"/>
                    <a:pt x="595709" y="96426"/>
                  </a:cubicBezTo>
                  <a:cubicBezTo>
                    <a:pt x="596327" y="94778"/>
                    <a:pt x="597151" y="92717"/>
                    <a:pt x="597564" y="91481"/>
                  </a:cubicBezTo>
                  <a:cubicBezTo>
                    <a:pt x="596739" y="91275"/>
                    <a:pt x="595503" y="91069"/>
                    <a:pt x="592825" y="91069"/>
                  </a:cubicBezTo>
                  <a:cubicBezTo>
                    <a:pt x="587674" y="91069"/>
                    <a:pt x="584377" y="92099"/>
                    <a:pt x="581493" y="92717"/>
                  </a:cubicBezTo>
                  <a:cubicBezTo>
                    <a:pt x="575105" y="94366"/>
                    <a:pt x="570366" y="94984"/>
                    <a:pt x="561301" y="89833"/>
                  </a:cubicBezTo>
                  <a:cubicBezTo>
                    <a:pt x="549144" y="82828"/>
                    <a:pt x="527098" y="78295"/>
                    <a:pt x="526892" y="78295"/>
                  </a:cubicBezTo>
                  <a:cubicBezTo>
                    <a:pt x="525656" y="78089"/>
                    <a:pt x="524420" y="77265"/>
                    <a:pt x="523802" y="76028"/>
                  </a:cubicBezTo>
                  <a:cubicBezTo>
                    <a:pt x="521535" y="72732"/>
                    <a:pt x="518651" y="69229"/>
                    <a:pt x="516590" y="66757"/>
                  </a:cubicBezTo>
                  <a:cubicBezTo>
                    <a:pt x="517620" y="78913"/>
                    <a:pt x="519063" y="79531"/>
                    <a:pt x="521741" y="80767"/>
                  </a:cubicBezTo>
                  <a:cubicBezTo>
                    <a:pt x="523596" y="81591"/>
                    <a:pt x="526068" y="82621"/>
                    <a:pt x="528747" y="85094"/>
                  </a:cubicBezTo>
                  <a:lnTo>
                    <a:pt x="530601" y="86742"/>
                  </a:lnTo>
                  <a:cubicBezTo>
                    <a:pt x="538636" y="94160"/>
                    <a:pt x="549557" y="104256"/>
                    <a:pt x="549144" y="115382"/>
                  </a:cubicBezTo>
                  <a:cubicBezTo>
                    <a:pt x="549144" y="118266"/>
                    <a:pt x="549969" y="120739"/>
                    <a:pt x="550999" y="123417"/>
                  </a:cubicBezTo>
                  <a:cubicBezTo>
                    <a:pt x="552647" y="128568"/>
                    <a:pt x="554913" y="134749"/>
                    <a:pt x="550999" y="143197"/>
                  </a:cubicBezTo>
                  <a:cubicBezTo>
                    <a:pt x="548732" y="148142"/>
                    <a:pt x="552441" y="159680"/>
                    <a:pt x="556562" y="167922"/>
                  </a:cubicBezTo>
                  <a:cubicBezTo>
                    <a:pt x="565833" y="164831"/>
                    <a:pt x="584995" y="160298"/>
                    <a:pt x="590352" y="172042"/>
                  </a:cubicBezTo>
                  <a:cubicBezTo>
                    <a:pt x="596121" y="184611"/>
                    <a:pt x="580668" y="206863"/>
                    <a:pt x="577372" y="211190"/>
                  </a:cubicBezTo>
                  <a:cubicBezTo>
                    <a:pt x="576135" y="213044"/>
                    <a:pt x="573663" y="213662"/>
                    <a:pt x="571603" y="213044"/>
                  </a:cubicBezTo>
                  <a:cubicBezTo>
                    <a:pt x="571603" y="213044"/>
                    <a:pt x="567688" y="212426"/>
                    <a:pt x="559240" y="218401"/>
                  </a:cubicBezTo>
                  <a:lnTo>
                    <a:pt x="555738" y="220873"/>
                  </a:lnTo>
                  <a:cubicBezTo>
                    <a:pt x="547496" y="226643"/>
                    <a:pt x="541109" y="231381"/>
                    <a:pt x="539460" y="234678"/>
                  </a:cubicBezTo>
                  <a:cubicBezTo>
                    <a:pt x="536782" y="240035"/>
                    <a:pt x="529777" y="250131"/>
                    <a:pt x="524626" y="255488"/>
                  </a:cubicBezTo>
                  <a:cubicBezTo>
                    <a:pt x="521535" y="258579"/>
                    <a:pt x="518651" y="259197"/>
                    <a:pt x="516178" y="259609"/>
                  </a:cubicBezTo>
                  <a:cubicBezTo>
                    <a:pt x="513500" y="260021"/>
                    <a:pt x="510409" y="260639"/>
                    <a:pt x="503610" y="266614"/>
                  </a:cubicBezTo>
                  <a:cubicBezTo>
                    <a:pt x="498253" y="271353"/>
                    <a:pt x="494338" y="274032"/>
                    <a:pt x="491042" y="276092"/>
                  </a:cubicBezTo>
                  <a:cubicBezTo>
                    <a:pt x="486302" y="279182"/>
                    <a:pt x="483830" y="280831"/>
                    <a:pt x="480533" y="286806"/>
                  </a:cubicBezTo>
                  <a:cubicBezTo>
                    <a:pt x="475177" y="296284"/>
                    <a:pt x="463638" y="301641"/>
                    <a:pt x="455191" y="301641"/>
                  </a:cubicBezTo>
                  <a:lnTo>
                    <a:pt x="454367" y="301641"/>
                  </a:lnTo>
                  <a:cubicBezTo>
                    <a:pt x="449010" y="301435"/>
                    <a:pt x="444889" y="298962"/>
                    <a:pt x="442829" y="294841"/>
                  </a:cubicBezTo>
                  <a:cubicBezTo>
                    <a:pt x="442210" y="293399"/>
                    <a:pt x="442004" y="291957"/>
                    <a:pt x="442004" y="290721"/>
                  </a:cubicBezTo>
                  <a:cubicBezTo>
                    <a:pt x="436029" y="292781"/>
                    <a:pt x="432320" y="294429"/>
                    <a:pt x="429848" y="295459"/>
                  </a:cubicBezTo>
                  <a:cubicBezTo>
                    <a:pt x="424285" y="297932"/>
                    <a:pt x="421813" y="298756"/>
                    <a:pt x="416662" y="294841"/>
                  </a:cubicBezTo>
                  <a:cubicBezTo>
                    <a:pt x="411717" y="291133"/>
                    <a:pt x="402651" y="281861"/>
                    <a:pt x="402239" y="281449"/>
                  </a:cubicBezTo>
                  <a:lnTo>
                    <a:pt x="387816" y="266614"/>
                  </a:lnTo>
                  <a:lnTo>
                    <a:pt x="390495" y="258373"/>
                  </a:lnTo>
                  <a:cubicBezTo>
                    <a:pt x="389052" y="258373"/>
                    <a:pt x="389877" y="255076"/>
                    <a:pt x="388846" y="254046"/>
                  </a:cubicBezTo>
                  <a:cubicBezTo>
                    <a:pt x="387816" y="253015"/>
                    <a:pt x="384931" y="249925"/>
                    <a:pt x="384931" y="248483"/>
                  </a:cubicBezTo>
                  <a:lnTo>
                    <a:pt x="372569" y="240241"/>
                  </a:lnTo>
                  <a:lnTo>
                    <a:pt x="355468" y="217165"/>
                  </a:lnTo>
                  <a:lnTo>
                    <a:pt x="349081" y="210984"/>
                  </a:lnTo>
                  <a:cubicBezTo>
                    <a:pt x="347020" y="210984"/>
                    <a:pt x="343312" y="211396"/>
                    <a:pt x="341457" y="216547"/>
                  </a:cubicBezTo>
                  <a:cubicBezTo>
                    <a:pt x="336924" y="229939"/>
                    <a:pt x="326829" y="235296"/>
                    <a:pt x="326417" y="235296"/>
                  </a:cubicBezTo>
                  <a:cubicBezTo>
                    <a:pt x="324768" y="236326"/>
                    <a:pt x="322502" y="236120"/>
                    <a:pt x="321060" y="234884"/>
                  </a:cubicBezTo>
                  <a:lnTo>
                    <a:pt x="310964" y="227055"/>
                  </a:lnTo>
                  <a:lnTo>
                    <a:pt x="308079" y="228909"/>
                  </a:lnTo>
                  <a:cubicBezTo>
                    <a:pt x="306637" y="230763"/>
                    <a:pt x="302928" y="234060"/>
                    <a:pt x="297159" y="234060"/>
                  </a:cubicBezTo>
                  <a:lnTo>
                    <a:pt x="273671" y="234060"/>
                  </a:lnTo>
                  <a:cubicBezTo>
                    <a:pt x="273671" y="234060"/>
                    <a:pt x="270374" y="235296"/>
                    <a:pt x="268726" y="235914"/>
                  </a:cubicBezTo>
                  <a:cubicBezTo>
                    <a:pt x="263781" y="238181"/>
                    <a:pt x="256982" y="241271"/>
                    <a:pt x="249358" y="239211"/>
                  </a:cubicBezTo>
                  <a:cubicBezTo>
                    <a:pt x="246268" y="238387"/>
                    <a:pt x="242765" y="237150"/>
                    <a:pt x="239468" y="235914"/>
                  </a:cubicBezTo>
                  <a:cubicBezTo>
                    <a:pt x="235553" y="234472"/>
                    <a:pt x="229578" y="232412"/>
                    <a:pt x="228136" y="232618"/>
                  </a:cubicBezTo>
                  <a:cubicBezTo>
                    <a:pt x="227106" y="233236"/>
                    <a:pt x="225458" y="233442"/>
                    <a:pt x="223809" y="233854"/>
                  </a:cubicBezTo>
                  <a:cubicBezTo>
                    <a:pt x="219689" y="234678"/>
                    <a:pt x="217628" y="234884"/>
                    <a:pt x="216804" y="240653"/>
                  </a:cubicBezTo>
                  <a:cubicBezTo>
                    <a:pt x="216186" y="246422"/>
                    <a:pt x="213713" y="250337"/>
                    <a:pt x="211859" y="253222"/>
                  </a:cubicBezTo>
                  <a:cubicBezTo>
                    <a:pt x="211447" y="254046"/>
                    <a:pt x="210829" y="255076"/>
                    <a:pt x="210417" y="255488"/>
                  </a:cubicBezTo>
                  <a:cubicBezTo>
                    <a:pt x="210623" y="255488"/>
                    <a:pt x="211653" y="256518"/>
                    <a:pt x="214126" y="257961"/>
                  </a:cubicBezTo>
                  <a:cubicBezTo>
                    <a:pt x="226900" y="265790"/>
                    <a:pt x="230609" y="266614"/>
                    <a:pt x="238232" y="266408"/>
                  </a:cubicBezTo>
                  <a:cubicBezTo>
                    <a:pt x="239468" y="266408"/>
                    <a:pt x="240293" y="265584"/>
                    <a:pt x="241941" y="263936"/>
                  </a:cubicBezTo>
                  <a:cubicBezTo>
                    <a:pt x="243795" y="262081"/>
                    <a:pt x="246680" y="259403"/>
                    <a:pt x="250594" y="259815"/>
                  </a:cubicBezTo>
                  <a:cubicBezTo>
                    <a:pt x="254303" y="260227"/>
                    <a:pt x="257394" y="262905"/>
                    <a:pt x="261514" y="268675"/>
                  </a:cubicBezTo>
                  <a:cubicBezTo>
                    <a:pt x="270374" y="281655"/>
                    <a:pt x="272228" y="284952"/>
                    <a:pt x="267696" y="292369"/>
                  </a:cubicBezTo>
                  <a:lnTo>
                    <a:pt x="265429" y="296284"/>
                  </a:lnTo>
                  <a:cubicBezTo>
                    <a:pt x="262957" y="300610"/>
                    <a:pt x="259042" y="308028"/>
                    <a:pt x="249564" y="304113"/>
                  </a:cubicBezTo>
                  <a:cubicBezTo>
                    <a:pt x="245855" y="302671"/>
                    <a:pt x="236996" y="302259"/>
                    <a:pt x="231845" y="302465"/>
                  </a:cubicBezTo>
                  <a:cubicBezTo>
                    <a:pt x="224427" y="304319"/>
                    <a:pt x="215774" y="306998"/>
                    <a:pt x="212271" y="308440"/>
                  </a:cubicBezTo>
                  <a:lnTo>
                    <a:pt x="211653" y="328014"/>
                  </a:lnTo>
                  <a:cubicBezTo>
                    <a:pt x="211653" y="332134"/>
                    <a:pt x="210829" y="335431"/>
                    <a:pt x="210211" y="338315"/>
                  </a:cubicBezTo>
                  <a:cubicBezTo>
                    <a:pt x="208975" y="344291"/>
                    <a:pt x="208769" y="346145"/>
                    <a:pt x="211653" y="349442"/>
                  </a:cubicBezTo>
                  <a:cubicBezTo>
                    <a:pt x="213301" y="351296"/>
                    <a:pt x="214744" y="352944"/>
                    <a:pt x="215774" y="354181"/>
                  </a:cubicBezTo>
                  <a:cubicBezTo>
                    <a:pt x="219277" y="358301"/>
                    <a:pt x="220307" y="359537"/>
                    <a:pt x="225046" y="362628"/>
                  </a:cubicBezTo>
                  <a:cubicBezTo>
                    <a:pt x="227106" y="363864"/>
                    <a:pt x="229578" y="364482"/>
                    <a:pt x="231845" y="365101"/>
                  </a:cubicBezTo>
                  <a:cubicBezTo>
                    <a:pt x="235760" y="366131"/>
                    <a:pt x="241941" y="367573"/>
                    <a:pt x="242971" y="374784"/>
                  </a:cubicBezTo>
                  <a:cubicBezTo>
                    <a:pt x="243795" y="381377"/>
                    <a:pt x="239880" y="386528"/>
                    <a:pt x="237202" y="389001"/>
                  </a:cubicBezTo>
                  <a:cubicBezTo>
                    <a:pt x="237202" y="390443"/>
                    <a:pt x="238232" y="393122"/>
                    <a:pt x="240704" y="396212"/>
                  </a:cubicBezTo>
                  <a:lnTo>
                    <a:pt x="242765" y="398685"/>
                  </a:lnTo>
                  <a:cubicBezTo>
                    <a:pt x="247298" y="404248"/>
                    <a:pt x="249976" y="407544"/>
                    <a:pt x="249564" y="414756"/>
                  </a:cubicBezTo>
                  <a:cubicBezTo>
                    <a:pt x="249564" y="415374"/>
                    <a:pt x="249564" y="415786"/>
                    <a:pt x="249564" y="415992"/>
                  </a:cubicBezTo>
                  <a:cubicBezTo>
                    <a:pt x="250388" y="418259"/>
                    <a:pt x="250594" y="419907"/>
                    <a:pt x="248328" y="432887"/>
                  </a:cubicBezTo>
                  <a:cubicBezTo>
                    <a:pt x="245237" y="451225"/>
                    <a:pt x="243795" y="461115"/>
                    <a:pt x="242971" y="466472"/>
                  </a:cubicBezTo>
                  <a:cubicBezTo>
                    <a:pt x="242147" y="471623"/>
                    <a:pt x="223191" y="612553"/>
                    <a:pt x="223191" y="612553"/>
                  </a:cubicBezTo>
                  <a:cubicBezTo>
                    <a:pt x="223191" y="612553"/>
                    <a:pt x="223191" y="612553"/>
                    <a:pt x="223191" y="612553"/>
                  </a:cubicBezTo>
                  <a:cubicBezTo>
                    <a:pt x="223191" y="613377"/>
                    <a:pt x="222779" y="613995"/>
                    <a:pt x="222367" y="614613"/>
                  </a:cubicBezTo>
                  <a:lnTo>
                    <a:pt x="216598" y="623267"/>
                  </a:lnTo>
                  <a:cubicBezTo>
                    <a:pt x="215362" y="625122"/>
                    <a:pt x="213095" y="625945"/>
                    <a:pt x="211035" y="625327"/>
                  </a:cubicBezTo>
                  <a:lnTo>
                    <a:pt x="190843" y="619146"/>
                  </a:lnTo>
                  <a:lnTo>
                    <a:pt x="178481" y="619146"/>
                  </a:lnTo>
                  <a:lnTo>
                    <a:pt x="173124" y="624091"/>
                  </a:lnTo>
                  <a:cubicBezTo>
                    <a:pt x="173124" y="624091"/>
                    <a:pt x="171475" y="625122"/>
                    <a:pt x="170651" y="625327"/>
                  </a:cubicBezTo>
                  <a:cubicBezTo>
                    <a:pt x="170651" y="625327"/>
                    <a:pt x="152314" y="628624"/>
                    <a:pt x="151490" y="628624"/>
                  </a:cubicBezTo>
                  <a:cubicBezTo>
                    <a:pt x="139951" y="629860"/>
                    <a:pt x="136449" y="631303"/>
                    <a:pt x="135625" y="631509"/>
                  </a:cubicBezTo>
                  <a:cubicBezTo>
                    <a:pt x="131092" y="633569"/>
                    <a:pt x="117493" y="635424"/>
                    <a:pt x="112548" y="636042"/>
                  </a:cubicBezTo>
                  <a:cubicBezTo>
                    <a:pt x="108222" y="639338"/>
                    <a:pt x="94829" y="649434"/>
                    <a:pt x="89678" y="651700"/>
                  </a:cubicBezTo>
                  <a:cubicBezTo>
                    <a:pt x="87000" y="652936"/>
                    <a:pt x="78140" y="660766"/>
                    <a:pt x="71753" y="667566"/>
                  </a:cubicBezTo>
                  <a:cubicBezTo>
                    <a:pt x="71341" y="667977"/>
                    <a:pt x="70929" y="668184"/>
                    <a:pt x="70517" y="668389"/>
                  </a:cubicBezTo>
                  <a:lnTo>
                    <a:pt x="56300" y="676219"/>
                  </a:lnTo>
                  <a:lnTo>
                    <a:pt x="55064" y="689817"/>
                  </a:lnTo>
                  <a:cubicBezTo>
                    <a:pt x="55064" y="689817"/>
                    <a:pt x="55064" y="690642"/>
                    <a:pt x="54651" y="691260"/>
                  </a:cubicBezTo>
                  <a:lnTo>
                    <a:pt x="47234" y="709803"/>
                  </a:lnTo>
                  <a:cubicBezTo>
                    <a:pt x="47234" y="712482"/>
                    <a:pt x="46410" y="718457"/>
                    <a:pt x="44968" y="722166"/>
                  </a:cubicBezTo>
                  <a:cubicBezTo>
                    <a:pt x="45998" y="724020"/>
                    <a:pt x="47028" y="726492"/>
                    <a:pt x="47234" y="730201"/>
                  </a:cubicBezTo>
                  <a:cubicBezTo>
                    <a:pt x="47646" y="735146"/>
                    <a:pt x="45792" y="738237"/>
                    <a:pt x="44556" y="740503"/>
                  </a:cubicBezTo>
                  <a:cubicBezTo>
                    <a:pt x="43526" y="742358"/>
                    <a:pt x="43526" y="742563"/>
                    <a:pt x="43731" y="742976"/>
                  </a:cubicBezTo>
                  <a:cubicBezTo>
                    <a:pt x="46204" y="749363"/>
                    <a:pt x="44556" y="760489"/>
                    <a:pt x="44144" y="762549"/>
                  </a:cubicBezTo>
                  <a:cubicBezTo>
                    <a:pt x="43938" y="764198"/>
                    <a:pt x="42907" y="765434"/>
                    <a:pt x="41671" y="766258"/>
                  </a:cubicBezTo>
                  <a:lnTo>
                    <a:pt x="25394" y="775118"/>
                  </a:lnTo>
                  <a:lnTo>
                    <a:pt x="10765" y="789953"/>
                  </a:lnTo>
                  <a:lnTo>
                    <a:pt x="257" y="802314"/>
                  </a:lnTo>
                  <a:lnTo>
                    <a:pt x="257" y="813235"/>
                  </a:lnTo>
                  <a:cubicBezTo>
                    <a:pt x="-155" y="816944"/>
                    <a:pt x="-155" y="822506"/>
                    <a:pt x="875" y="824979"/>
                  </a:cubicBezTo>
                  <a:cubicBezTo>
                    <a:pt x="1082" y="824773"/>
                    <a:pt x="4378" y="825185"/>
                    <a:pt x="6439" y="825597"/>
                  </a:cubicBezTo>
                  <a:cubicBezTo>
                    <a:pt x="12208" y="826421"/>
                    <a:pt x="21067" y="827864"/>
                    <a:pt x="21479" y="835693"/>
                  </a:cubicBezTo>
                  <a:cubicBezTo>
                    <a:pt x="21479" y="839814"/>
                    <a:pt x="20037" y="844553"/>
                    <a:pt x="18801" y="848879"/>
                  </a:cubicBezTo>
                  <a:cubicBezTo>
                    <a:pt x="18183" y="850528"/>
                    <a:pt x="17564" y="852794"/>
                    <a:pt x="17359" y="854030"/>
                  </a:cubicBezTo>
                  <a:cubicBezTo>
                    <a:pt x="18595" y="856297"/>
                    <a:pt x="18595" y="858975"/>
                    <a:pt x="18595" y="861036"/>
                  </a:cubicBezTo>
                  <a:cubicBezTo>
                    <a:pt x="18595" y="862890"/>
                    <a:pt x="18595" y="863920"/>
                    <a:pt x="18595" y="864745"/>
                  </a:cubicBezTo>
                  <a:cubicBezTo>
                    <a:pt x="19419" y="864745"/>
                    <a:pt x="20243" y="865363"/>
                    <a:pt x="20861" y="865981"/>
                  </a:cubicBezTo>
                  <a:cubicBezTo>
                    <a:pt x="21891" y="866805"/>
                    <a:pt x="22510" y="867835"/>
                    <a:pt x="22715" y="868865"/>
                  </a:cubicBezTo>
                  <a:cubicBezTo>
                    <a:pt x="23746" y="870308"/>
                    <a:pt x="26012" y="873398"/>
                    <a:pt x="30957" y="879373"/>
                  </a:cubicBezTo>
                  <a:cubicBezTo>
                    <a:pt x="48264" y="900595"/>
                    <a:pt x="53209" y="906776"/>
                    <a:pt x="53209" y="906776"/>
                  </a:cubicBezTo>
                  <a:cubicBezTo>
                    <a:pt x="53827" y="907600"/>
                    <a:pt x="54240" y="908630"/>
                    <a:pt x="54240" y="909867"/>
                  </a:cubicBezTo>
                  <a:lnTo>
                    <a:pt x="54858" y="939536"/>
                  </a:lnTo>
                  <a:lnTo>
                    <a:pt x="76492" y="944893"/>
                  </a:lnTo>
                  <a:lnTo>
                    <a:pt x="99568" y="953135"/>
                  </a:lnTo>
                  <a:cubicBezTo>
                    <a:pt x="101010" y="953753"/>
                    <a:pt x="102040" y="954784"/>
                    <a:pt x="102659" y="956225"/>
                  </a:cubicBezTo>
                  <a:cubicBezTo>
                    <a:pt x="103689" y="958698"/>
                    <a:pt x="106779" y="965909"/>
                    <a:pt x="110076" y="969206"/>
                  </a:cubicBezTo>
                  <a:cubicBezTo>
                    <a:pt x="113579" y="973121"/>
                    <a:pt x="114609" y="978066"/>
                    <a:pt x="114815" y="981980"/>
                  </a:cubicBezTo>
                  <a:cubicBezTo>
                    <a:pt x="124911" y="981980"/>
                    <a:pt x="137273" y="981980"/>
                    <a:pt x="139540" y="981980"/>
                  </a:cubicBezTo>
                  <a:cubicBezTo>
                    <a:pt x="141394" y="981568"/>
                    <a:pt x="148605" y="977653"/>
                    <a:pt x="153962" y="974151"/>
                  </a:cubicBezTo>
                  <a:lnTo>
                    <a:pt x="160968" y="964879"/>
                  </a:lnTo>
                  <a:cubicBezTo>
                    <a:pt x="160968" y="964879"/>
                    <a:pt x="162204" y="963643"/>
                    <a:pt x="162822" y="963437"/>
                  </a:cubicBezTo>
                  <a:lnTo>
                    <a:pt x="186722" y="952517"/>
                  </a:lnTo>
                  <a:cubicBezTo>
                    <a:pt x="198260" y="941803"/>
                    <a:pt x="201969" y="943039"/>
                    <a:pt x="203824" y="943451"/>
                  </a:cubicBezTo>
                  <a:cubicBezTo>
                    <a:pt x="205884" y="944069"/>
                    <a:pt x="207532" y="945923"/>
                    <a:pt x="207944" y="948190"/>
                  </a:cubicBezTo>
                  <a:cubicBezTo>
                    <a:pt x="208562" y="951692"/>
                    <a:pt x="206914" y="954989"/>
                    <a:pt x="204854" y="959110"/>
                  </a:cubicBezTo>
                  <a:cubicBezTo>
                    <a:pt x="202999" y="962819"/>
                    <a:pt x="200733" y="967558"/>
                    <a:pt x="201557" y="970236"/>
                  </a:cubicBezTo>
                  <a:cubicBezTo>
                    <a:pt x="202999" y="976005"/>
                    <a:pt x="202175" y="980744"/>
                    <a:pt x="201557" y="985483"/>
                  </a:cubicBezTo>
                  <a:cubicBezTo>
                    <a:pt x="201145" y="988574"/>
                    <a:pt x="200527" y="991458"/>
                    <a:pt x="200733" y="994549"/>
                  </a:cubicBezTo>
                  <a:cubicBezTo>
                    <a:pt x="201145" y="1002996"/>
                    <a:pt x="203206" y="1035138"/>
                    <a:pt x="203206" y="1035138"/>
                  </a:cubicBezTo>
                  <a:cubicBezTo>
                    <a:pt x="204648" y="1040701"/>
                    <a:pt x="207738" y="1047501"/>
                    <a:pt x="209593" y="1048325"/>
                  </a:cubicBezTo>
                  <a:cubicBezTo>
                    <a:pt x="216598" y="1046470"/>
                    <a:pt x="236584" y="1042144"/>
                    <a:pt x="236584" y="1042144"/>
                  </a:cubicBezTo>
                  <a:cubicBezTo>
                    <a:pt x="236996" y="1042144"/>
                    <a:pt x="237614" y="1042144"/>
                    <a:pt x="238026" y="1042144"/>
                  </a:cubicBezTo>
                  <a:lnTo>
                    <a:pt x="258218" y="1043380"/>
                  </a:lnTo>
                  <a:cubicBezTo>
                    <a:pt x="263163" y="1040701"/>
                    <a:pt x="278616" y="1033696"/>
                    <a:pt x="290978" y="1044822"/>
                  </a:cubicBezTo>
                  <a:cubicBezTo>
                    <a:pt x="299631" y="1052652"/>
                    <a:pt x="308079" y="1053682"/>
                    <a:pt x="310551" y="1053888"/>
                  </a:cubicBezTo>
                  <a:cubicBezTo>
                    <a:pt x="311994" y="1053476"/>
                    <a:pt x="315291" y="1052239"/>
                    <a:pt x="319205" y="1050591"/>
                  </a:cubicBezTo>
                  <a:cubicBezTo>
                    <a:pt x="319823" y="1050385"/>
                    <a:pt x="320029" y="1050180"/>
                    <a:pt x="320853" y="1048119"/>
                  </a:cubicBezTo>
                  <a:cubicBezTo>
                    <a:pt x="321884" y="1045647"/>
                    <a:pt x="323532" y="1041114"/>
                    <a:pt x="329095" y="1039259"/>
                  </a:cubicBezTo>
                  <a:cubicBezTo>
                    <a:pt x="331568" y="1038435"/>
                    <a:pt x="333216" y="1036375"/>
                    <a:pt x="335070" y="1034108"/>
                  </a:cubicBezTo>
                  <a:cubicBezTo>
                    <a:pt x="337131" y="1031636"/>
                    <a:pt x="339191" y="1029163"/>
                    <a:pt x="342282" y="1027927"/>
                  </a:cubicBezTo>
                  <a:cubicBezTo>
                    <a:pt x="342282" y="1027927"/>
                    <a:pt x="342900" y="1027103"/>
                    <a:pt x="343106" y="1026485"/>
                  </a:cubicBezTo>
                  <a:cubicBezTo>
                    <a:pt x="344754" y="1023806"/>
                    <a:pt x="347845" y="1018655"/>
                    <a:pt x="357528" y="1019686"/>
                  </a:cubicBezTo>
                  <a:cubicBezTo>
                    <a:pt x="364122" y="1020510"/>
                    <a:pt x="371745" y="1020097"/>
                    <a:pt x="375660" y="1019686"/>
                  </a:cubicBezTo>
                  <a:lnTo>
                    <a:pt x="383283" y="1005057"/>
                  </a:lnTo>
                  <a:cubicBezTo>
                    <a:pt x="384313" y="1003202"/>
                    <a:pt x="386374" y="1002172"/>
                    <a:pt x="388640" y="1002378"/>
                  </a:cubicBezTo>
                  <a:cubicBezTo>
                    <a:pt x="388640" y="1002378"/>
                    <a:pt x="391731" y="1002378"/>
                    <a:pt x="396676" y="998051"/>
                  </a:cubicBezTo>
                  <a:lnTo>
                    <a:pt x="412129" y="983835"/>
                  </a:lnTo>
                  <a:cubicBezTo>
                    <a:pt x="419546" y="973739"/>
                    <a:pt x="430878" y="961583"/>
                    <a:pt x="439120" y="963231"/>
                  </a:cubicBezTo>
                  <a:cubicBezTo>
                    <a:pt x="444889" y="964467"/>
                    <a:pt x="454985" y="967558"/>
                    <a:pt x="458282" y="968588"/>
                  </a:cubicBezTo>
                  <a:lnTo>
                    <a:pt x="467759" y="967558"/>
                  </a:lnTo>
                  <a:lnTo>
                    <a:pt x="479503" y="960346"/>
                  </a:lnTo>
                  <a:cubicBezTo>
                    <a:pt x="480327" y="958904"/>
                    <a:pt x="481770" y="957462"/>
                    <a:pt x="483624" y="956843"/>
                  </a:cubicBezTo>
                  <a:cubicBezTo>
                    <a:pt x="485891" y="956225"/>
                    <a:pt x="487951" y="956843"/>
                    <a:pt x="490011" y="958286"/>
                  </a:cubicBezTo>
                  <a:cubicBezTo>
                    <a:pt x="492896" y="958286"/>
                    <a:pt x="494338" y="960758"/>
                    <a:pt x="497017" y="965909"/>
                  </a:cubicBezTo>
                  <a:lnTo>
                    <a:pt x="502580" y="976211"/>
                  </a:lnTo>
                  <a:cubicBezTo>
                    <a:pt x="502580" y="976211"/>
                    <a:pt x="503198" y="977860"/>
                    <a:pt x="503198" y="978684"/>
                  </a:cubicBezTo>
                  <a:lnTo>
                    <a:pt x="502786" y="987337"/>
                  </a:lnTo>
                  <a:lnTo>
                    <a:pt x="503816" y="992076"/>
                  </a:lnTo>
                  <a:cubicBezTo>
                    <a:pt x="503816" y="992076"/>
                    <a:pt x="504228" y="992282"/>
                    <a:pt x="504228" y="992488"/>
                  </a:cubicBezTo>
                  <a:cubicBezTo>
                    <a:pt x="507937" y="995991"/>
                    <a:pt x="505258" y="1001760"/>
                    <a:pt x="503610" y="1005263"/>
                  </a:cubicBezTo>
                  <a:cubicBezTo>
                    <a:pt x="500725" y="1011650"/>
                    <a:pt x="498459" y="1017419"/>
                    <a:pt x="497635" y="1019892"/>
                  </a:cubicBezTo>
                  <a:cubicBezTo>
                    <a:pt x="498459" y="1023600"/>
                    <a:pt x="499489" y="1027721"/>
                    <a:pt x="500107" y="1029781"/>
                  </a:cubicBezTo>
                  <a:cubicBezTo>
                    <a:pt x="501137" y="1030194"/>
                    <a:pt x="502580" y="1030812"/>
                    <a:pt x="504228" y="1032048"/>
                  </a:cubicBezTo>
                  <a:cubicBezTo>
                    <a:pt x="508761" y="1035550"/>
                    <a:pt x="507525" y="1041937"/>
                    <a:pt x="506700" y="1046058"/>
                  </a:cubicBezTo>
                  <a:cubicBezTo>
                    <a:pt x="506700" y="1047088"/>
                    <a:pt x="506288" y="1048531"/>
                    <a:pt x="506288" y="1049149"/>
                  </a:cubicBezTo>
                  <a:cubicBezTo>
                    <a:pt x="506700" y="1052034"/>
                    <a:pt x="505876" y="1054094"/>
                    <a:pt x="505258" y="1055742"/>
                  </a:cubicBezTo>
                  <a:cubicBezTo>
                    <a:pt x="505052" y="1056567"/>
                    <a:pt x="504640" y="1057597"/>
                    <a:pt x="504228" y="1059451"/>
                  </a:cubicBezTo>
                  <a:lnTo>
                    <a:pt x="503816" y="1061305"/>
                  </a:lnTo>
                  <a:cubicBezTo>
                    <a:pt x="502580" y="1066456"/>
                    <a:pt x="502580" y="1068517"/>
                    <a:pt x="504640" y="1069959"/>
                  </a:cubicBezTo>
                  <a:cubicBezTo>
                    <a:pt x="506082" y="1068517"/>
                    <a:pt x="508143" y="1067074"/>
                    <a:pt x="509791" y="1067487"/>
                  </a:cubicBezTo>
                  <a:cubicBezTo>
                    <a:pt x="513706" y="1068105"/>
                    <a:pt x="514118" y="1070371"/>
                    <a:pt x="515354" y="1077994"/>
                  </a:cubicBezTo>
                  <a:cubicBezTo>
                    <a:pt x="516384" y="1084381"/>
                    <a:pt x="516178" y="1087266"/>
                    <a:pt x="516178" y="1088914"/>
                  </a:cubicBezTo>
                  <a:cubicBezTo>
                    <a:pt x="516178" y="1089121"/>
                    <a:pt x="516590" y="1089532"/>
                    <a:pt x="517002" y="1090150"/>
                  </a:cubicBezTo>
                  <a:cubicBezTo>
                    <a:pt x="519475" y="1093653"/>
                    <a:pt x="522153" y="1097568"/>
                    <a:pt x="523802" y="1099629"/>
                  </a:cubicBezTo>
                  <a:lnTo>
                    <a:pt x="528129" y="1099629"/>
                  </a:lnTo>
                  <a:cubicBezTo>
                    <a:pt x="530395" y="1099629"/>
                    <a:pt x="532455" y="1101070"/>
                    <a:pt x="532867" y="1103337"/>
                  </a:cubicBezTo>
                  <a:cubicBezTo>
                    <a:pt x="534104" y="1107664"/>
                    <a:pt x="536164" y="1112609"/>
                    <a:pt x="536988" y="1113639"/>
                  </a:cubicBezTo>
                  <a:cubicBezTo>
                    <a:pt x="538224" y="1114464"/>
                    <a:pt x="539255" y="1115493"/>
                    <a:pt x="540491" y="1116523"/>
                  </a:cubicBezTo>
                  <a:cubicBezTo>
                    <a:pt x="541521" y="1117554"/>
                    <a:pt x="542757" y="1118790"/>
                    <a:pt x="545024" y="1120644"/>
                  </a:cubicBezTo>
                  <a:cubicBezTo>
                    <a:pt x="546466" y="1121881"/>
                    <a:pt x="547908" y="1122293"/>
                    <a:pt x="549351" y="1122911"/>
                  </a:cubicBezTo>
                  <a:cubicBezTo>
                    <a:pt x="551823" y="1123735"/>
                    <a:pt x="555326" y="1124971"/>
                    <a:pt x="557386" y="1129710"/>
                  </a:cubicBezTo>
                  <a:cubicBezTo>
                    <a:pt x="558622" y="1132389"/>
                    <a:pt x="561507" y="1138982"/>
                    <a:pt x="563361" y="1140012"/>
                  </a:cubicBezTo>
                  <a:cubicBezTo>
                    <a:pt x="566246" y="1140836"/>
                    <a:pt x="568306" y="1143103"/>
                    <a:pt x="569542" y="1145369"/>
                  </a:cubicBezTo>
                  <a:cubicBezTo>
                    <a:pt x="574487" y="1144339"/>
                    <a:pt x="581698" y="1143721"/>
                    <a:pt x="585819" y="1147224"/>
                  </a:cubicBezTo>
                  <a:cubicBezTo>
                    <a:pt x="587056" y="1148254"/>
                    <a:pt x="588086" y="1149490"/>
                    <a:pt x="589322" y="1150726"/>
                  </a:cubicBezTo>
                  <a:cubicBezTo>
                    <a:pt x="590146" y="1151550"/>
                    <a:pt x="591382" y="1152993"/>
                    <a:pt x="592000" y="1153404"/>
                  </a:cubicBezTo>
                  <a:cubicBezTo>
                    <a:pt x="592000" y="1153404"/>
                    <a:pt x="592619" y="1152786"/>
                    <a:pt x="593237" y="1152168"/>
                  </a:cubicBezTo>
                  <a:cubicBezTo>
                    <a:pt x="601066" y="1143103"/>
                    <a:pt x="606217" y="1143515"/>
                    <a:pt x="608690" y="1144545"/>
                  </a:cubicBezTo>
                  <a:cubicBezTo>
                    <a:pt x="609514" y="1144957"/>
                    <a:pt x="610132" y="1145369"/>
                    <a:pt x="610750" y="1146193"/>
                  </a:cubicBezTo>
                  <a:cubicBezTo>
                    <a:pt x="611162" y="1146605"/>
                    <a:pt x="612604" y="1147842"/>
                    <a:pt x="616725" y="1150726"/>
                  </a:cubicBezTo>
                  <a:cubicBezTo>
                    <a:pt x="619198" y="1152375"/>
                    <a:pt x="621052" y="1154023"/>
                    <a:pt x="622700" y="1155465"/>
                  </a:cubicBezTo>
                  <a:cubicBezTo>
                    <a:pt x="623318" y="1155877"/>
                    <a:pt x="623936" y="1156495"/>
                    <a:pt x="624349" y="1156907"/>
                  </a:cubicBezTo>
                  <a:cubicBezTo>
                    <a:pt x="624760" y="1156701"/>
                    <a:pt x="624967" y="1156289"/>
                    <a:pt x="625379" y="1156083"/>
                  </a:cubicBezTo>
                  <a:cubicBezTo>
                    <a:pt x="628263" y="1153611"/>
                    <a:pt x="631972" y="1150726"/>
                    <a:pt x="636299" y="1151962"/>
                  </a:cubicBezTo>
                  <a:cubicBezTo>
                    <a:pt x="637947" y="1152375"/>
                    <a:pt x="640420" y="1153817"/>
                    <a:pt x="641656" y="1157319"/>
                  </a:cubicBezTo>
                  <a:cubicBezTo>
                    <a:pt x="643304" y="1162058"/>
                    <a:pt x="644746" y="1164325"/>
                    <a:pt x="647425" y="1166797"/>
                  </a:cubicBezTo>
                  <a:cubicBezTo>
                    <a:pt x="648867" y="1168033"/>
                    <a:pt x="649691" y="1169064"/>
                    <a:pt x="650515" y="1169888"/>
                  </a:cubicBezTo>
                  <a:cubicBezTo>
                    <a:pt x="651546" y="1171124"/>
                    <a:pt x="652164" y="1171742"/>
                    <a:pt x="654430" y="1173184"/>
                  </a:cubicBezTo>
                  <a:cubicBezTo>
                    <a:pt x="656078" y="1174215"/>
                    <a:pt x="657933" y="1174833"/>
                    <a:pt x="660199" y="1175245"/>
                  </a:cubicBezTo>
                  <a:cubicBezTo>
                    <a:pt x="662260" y="1175863"/>
                    <a:pt x="664732" y="1176481"/>
                    <a:pt x="667205" y="1177717"/>
                  </a:cubicBezTo>
                  <a:cubicBezTo>
                    <a:pt x="671944" y="1179984"/>
                    <a:pt x="673180" y="1180396"/>
                    <a:pt x="677507" y="1182250"/>
                  </a:cubicBezTo>
                  <a:cubicBezTo>
                    <a:pt x="678949" y="1182868"/>
                    <a:pt x="681215" y="1182868"/>
                    <a:pt x="683482" y="1182868"/>
                  </a:cubicBezTo>
                  <a:cubicBezTo>
                    <a:pt x="686366" y="1182868"/>
                    <a:pt x="689663" y="1182868"/>
                    <a:pt x="692135" y="1184310"/>
                  </a:cubicBezTo>
                  <a:cubicBezTo>
                    <a:pt x="695432" y="1185959"/>
                    <a:pt x="696668" y="1188019"/>
                    <a:pt x="697492" y="1190079"/>
                  </a:cubicBezTo>
                  <a:cubicBezTo>
                    <a:pt x="697904" y="1190904"/>
                    <a:pt x="698111" y="1191522"/>
                    <a:pt x="698935" y="1192552"/>
                  </a:cubicBezTo>
                  <a:lnTo>
                    <a:pt x="707794" y="1202648"/>
                  </a:lnTo>
                  <a:lnTo>
                    <a:pt x="718508" y="1209447"/>
                  </a:lnTo>
                  <a:cubicBezTo>
                    <a:pt x="720775" y="1210065"/>
                    <a:pt x="725513" y="1210683"/>
                    <a:pt x="728810" y="1210271"/>
                  </a:cubicBezTo>
                  <a:cubicBezTo>
                    <a:pt x="734373" y="1209241"/>
                    <a:pt x="737052" y="1209035"/>
                    <a:pt x="741585" y="1208417"/>
                  </a:cubicBezTo>
                  <a:cubicBezTo>
                    <a:pt x="742203" y="1208417"/>
                    <a:pt x="743027" y="1208005"/>
                    <a:pt x="744057" y="1207593"/>
                  </a:cubicBezTo>
                  <a:cubicBezTo>
                    <a:pt x="746736" y="1206357"/>
                    <a:pt x="750650" y="1204502"/>
                    <a:pt x="756419" y="1207387"/>
                  </a:cubicBezTo>
                  <a:cubicBezTo>
                    <a:pt x="761982" y="1210065"/>
                    <a:pt x="774551" y="1216659"/>
                    <a:pt x="778053" y="1219131"/>
                  </a:cubicBezTo>
                  <a:cubicBezTo>
                    <a:pt x="778053" y="1219131"/>
                    <a:pt x="778465" y="1219131"/>
                    <a:pt x="778878" y="1219131"/>
                  </a:cubicBezTo>
                  <a:cubicBezTo>
                    <a:pt x="782998" y="1219543"/>
                    <a:pt x="787531" y="1220780"/>
                    <a:pt x="792270" y="1228815"/>
                  </a:cubicBezTo>
                  <a:cubicBezTo>
                    <a:pt x="798039" y="1238705"/>
                    <a:pt x="799482" y="1244268"/>
                    <a:pt x="799687" y="1244886"/>
                  </a:cubicBezTo>
                  <a:cubicBezTo>
                    <a:pt x="799893" y="1245916"/>
                    <a:pt x="799687" y="1246946"/>
                    <a:pt x="799687" y="1247976"/>
                  </a:cubicBezTo>
                  <a:lnTo>
                    <a:pt x="794331" y="1261575"/>
                  </a:lnTo>
                  <a:lnTo>
                    <a:pt x="801130" y="1261575"/>
                  </a:lnTo>
                  <a:cubicBezTo>
                    <a:pt x="803808" y="1261575"/>
                    <a:pt x="806075" y="1263842"/>
                    <a:pt x="806281" y="1266520"/>
                  </a:cubicBezTo>
                  <a:lnTo>
                    <a:pt x="806693" y="1280736"/>
                  </a:lnTo>
                  <a:lnTo>
                    <a:pt x="809371" y="1287536"/>
                  </a:lnTo>
                  <a:cubicBezTo>
                    <a:pt x="809371" y="1287536"/>
                    <a:pt x="809577" y="1288360"/>
                    <a:pt x="809783" y="1288772"/>
                  </a:cubicBezTo>
                  <a:lnTo>
                    <a:pt x="811638" y="1303401"/>
                  </a:lnTo>
                  <a:cubicBezTo>
                    <a:pt x="811638" y="1303401"/>
                    <a:pt x="812668" y="1305461"/>
                    <a:pt x="813286" y="1306491"/>
                  </a:cubicBezTo>
                  <a:cubicBezTo>
                    <a:pt x="815140" y="1309376"/>
                    <a:pt x="817407" y="1312879"/>
                    <a:pt x="815346" y="1316793"/>
                  </a:cubicBezTo>
                  <a:cubicBezTo>
                    <a:pt x="814522" y="1318442"/>
                    <a:pt x="812462" y="1320296"/>
                    <a:pt x="808135" y="1320502"/>
                  </a:cubicBezTo>
                  <a:cubicBezTo>
                    <a:pt x="806487" y="1320502"/>
                    <a:pt x="805044" y="1320502"/>
                    <a:pt x="803808" y="1319884"/>
                  </a:cubicBezTo>
                  <a:cubicBezTo>
                    <a:pt x="802778" y="1321120"/>
                    <a:pt x="801748" y="1322150"/>
                    <a:pt x="800718" y="1323181"/>
                  </a:cubicBezTo>
                  <a:cubicBezTo>
                    <a:pt x="801748" y="1323799"/>
                    <a:pt x="803190" y="1324623"/>
                    <a:pt x="805456" y="1325859"/>
                  </a:cubicBezTo>
                  <a:cubicBezTo>
                    <a:pt x="821115" y="1333688"/>
                    <a:pt x="827503" y="1336985"/>
                    <a:pt x="822558" y="1350584"/>
                  </a:cubicBezTo>
                  <a:cubicBezTo>
                    <a:pt x="819879" y="1358207"/>
                    <a:pt x="820703" y="1364182"/>
                    <a:pt x="821322" y="1367479"/>
                  </a:cubicBezTo>
                  <a:cubicBezTo>
                    <a:pt x="821734" y="1369745"/>
                    <a:pt x="821322" y="1371394"/>
                    <a:pt x="820703" y="1372836"/>
                  </a:cubicBezTo>
                  <a:cubicBezTo>
                    <a:pt x="820085" y="1374484"/>
                    <a:pt x="819673" y="1375927"/>
                    <a:pt x="822764" y="1380253"/>
                  </a:cubicBezTo>
                  <a:cubicBezTo>
                    <a:pt x="826266" y="1385404"/>
                    <a:pt x="833684" y="1393852"/>
                    <a:pt x="842544" y="1392821"/>
                  </a:cubicBezTo>
                  <a:cubicBezTo>
                    <a:pt x="851403" y="1391998"/>
                    <a:pt x="865414" y="1389319"/>
                    <a:pt x="865620" y="1389319"/>
                  </a:cubicBezTo>
                  <a:cubicBezTo>
                    <a:pt x="866444" y="1389319"/>
                    <a:pt x="867062" y="1389319"/>
                    <a:pt x="867886" y="1389319"/>
                  </a:cubicBezTo>
                  <a:lnTo>
                    <a:pt x="898380" y="1397149"/>
                  </a:lnTo>
                  <a:cubicBezTo>
                    <a:pt x="905797" y="1396531"/>
                    <a:pt x="914039" y="1395706"/>
                    <a:pt x="918366" y="1394470"/>
                  </a:cubicBezTo>
                  <a:cubicBezTo>
                    <a:pt x="918366" y="1394058"/>
                    <a:pt x="918160" y="1393852"/>
                    <a:pt x="917954" y="1393439"/>
                  </a:cubicBezTo>
                  <a:cubicBezTo>
                    <a:pt x="915687" y="1387052"/>
                    <a:pt x="914245" y="1382314"/>
                    <a:pt x="918778" y="1380047"/>
                  </a:cubicBezTo>
                  <a:cubicBezTo>
                    <a:pt x="923311" y="1377781"/>
                    <a:pt x="926401" y="1382108"/>
                    <a:pt x="928462" y="1384992"/>
                  </a:cubicBezTo>
                  <a:cubicBezTo>
                    <a:pt x="936909" y="1396531"/>
                    <a:pt x="935055" y="1415486"/>
                    <a:pt x="935055" y="1416310"/>
                  </a:cubicBezTo>
                  <a:cubicBezTo>
                    <a:pt x="935055" y="1418164"/>
                    <a:pt x="933819" y="1419607"/>
                    <a:pt x="932376" y="1420430"/>
                  </a:cubicBezTo>
                  <a:cubicBezTo>
                    <a:pt x="929698" y="1421873"/>
                    <a:pt x="926813" y="1423522"/>
                    <a:pt x="925165" y="1424758"/>
                  </a:cubicBezTo>
                  <a:cubicBezTo>
                    <a:pt x="926607" y="1427848"/>
                    <a:pt x="930316" y="1433411"/>
                    <a:pt x="933200" y="1435265"/>
                  </a:cubicBezTo>
                  <a:cubicBezTo>
                    <a:pt x="937321" y="1438150"/>
                    <a:pt x="942678" y="1444949"/>
                    <a:pt x="945357" y="1448658"/>
                  </a:cubicBezTo>
                  <a:cubicBezTo>
                    <a:pt x="950302" y="1448658"/>
                    <a:pt x="959986" y="1450306"/>
                    <a:pt x="962046" y="1458342"/>
                  </a:cubicBezTo>
                  <a:cubicBezTo>
                    <a:pt x="963694" y="1464729"/>
                    <a:pt x="967815" y="1474619"/>
                    <a:pt x="967815" y="1474619"/>
                  </a:cubicBezTo>
                  <a:lnTo>
                    <a:pt x="971936" y="1486981"/>
                  </a:lnTo>
                  <a:lnTo>
                    <a:pt x="987801" y="1507173"/>
                  </a:lnTo>
                  <a:cubicBezTo>
                    <a:pt x="988625" y="1508203"/>
                    <a:pt x="989037" y="1509646"/>
                    <a:pt x="988831" y="1510882"/>
                  </a:cubicBezTo>
                  <a:cubicBezTo>
                    <a:pt x="988831" y="1510882"/>
                    <a:pt x="988419" y="1514178"/>
                    <a:pt x="988831" y="1520977"/>
                  </a:cubicBezTo>
                  <a:cubicBezTo>
                    <a:pt x="989243" y="1529631"/>
                    <a:pt x="985740" y="1538697"/>
                    <a:pt x="985534" y="1539109"/>
                  </a:cubicBezTo>
                  <a:lnTo>
                    <a:pt x="978735" y="1556210"/>
                  </a:lnTo>
                  <a:cubicBezTo>
                    <a:pt x="978941" y="1565070"/>
                    <a:pt x="978735" y="1569603"/>
                    <a:pt x="978529" y="1571869"/>
                  </a:cubicBezTo>
                  <a:cubicBezTo>
                    <a:pt x="978735" y="1572281"/>
                    <a:pt x="979147" y="1572693"/>
                    <a:pt x="979559" y="1573311"/>
                  </a:cubicBezTo>
                  <a:cubicBezTo>
                    <a:pt x="982650" y="1577432"/>
                    <a:pt x="986358" y="1582583"/>
                    <a:pt x="984504" y="1587528"/>
                  </a:cubicBezTo>
                  <a:cubicBezTo>
                    <a:pt x="983680" y="1589382"/>
                    <a:pt x="981826" y="1591649"/>
                    <a:pt x="977499" y="1592267"/>
                  </a:cubicBezTo>
                  <a:lnTo>
                    <a:pt x="973996" y="1592679"/>
                  </a:lnTo>
                  <a:cubicBezTo>
                    <a:pt x="972760" y="1592679"/>
                    <a:pt x="971524" y="1592885"/>
                    <a:pt x="971112" y="1593091"/>
                  </a:cubicBezTo>
                  <a:cubicBezTo>
                    <a:pt x="971112" y="1593091"/>
                    <a:pt x="970493" y="1595563"/>
                    <a:pt x="969875" y="1597624"/>
                  </a:cubicBezTo>
                  <a:cubicBezTo>
                    <a:pt x="969051" y="1600096"/>
                    <a:pt x="968227" y="1601745"/>
                    <a:pt x="967609" y="1603393"/>
                  </a:cubicBezTo>
                  <a:cubicBezTo>
                    <a:pt x="965961" y="1606896"/>
                    <a:pt x="965755" y="1607514"/>
                    <a:pt x="968433" y="1613489"/>
                  </a:cubicBezTo>
                  <a:cubicBezTo>
                    <a:pt x="970700" y="1618434"/>
                    <a:pt x="972554" y="1620700"/>
                    <a:pt x="974202" y="1622349"/>
                  </a:cubicBezTo>
                  <a:cubicBezTo>
                    <a:pt x="975851" y="1623997"/>
                    <a:pt x="977705" y="1626057"/>
                    <a:pt x="978117" y="1629560"/>
                  </a:cubicBezTo>
                  <a:cubicBezTo>
                    <a:pt x="978941" y="1632239"/>
                    <a:pt x="978941" y="1635123"/>
                    <a:pt x="975644" y="1637184"/>
                  </a:cubicBezTo>
                  <a:cubicBezTo>
                    <a:pt x="974820" y="1637595"/>
                    <a:pt x="972966" y="1638832"/>
                    <a:pt x="968227" y="1643364"/>
                  </a:cubicBezTo>
                  <a:cubicBezTo>
                    <a:pt x="967403" y="1644189"/>
                    <a:pt x="966579" y="1645219"/>
                    <a:pt x="965961" y="1646043"/>
                  </a:cubicBezTo>
                  <a:lnTo>
                    <a:pt x="970082" y="1653873"/>
                  </a:lnTo>
                  <a:cubicBezTo>
                    <a:pt x="988213" y="1658817"/>
                    <a:pt x="989243" y="1663145"/>
                    <a:pt x="989655" y="1665204"/>
                  </a:cubicBezTo>
                  <a:cubicBezTo>
                    <a:pt x="990273" y="1667677"/>
                    <a:pt x="989243" y="1669944"/>
                    <a:pt x="987389" y="1671592"/>
                  </a:cubicBezTo>
                  <a:cubicBezTo>
                    <a:pt x="985122" y="1673447"/>
                    <a:pt x="979147" y="1680246"/>
                    <a:pt x="973790" y="1686633"/>
                  </a:cubicBezTo>
                  <a:lnTo>
                    <a:pt x="982032" y="1687663"/>
                  </a:lnTo>
                  <a:cubicBezTo>
                    <a:pt x="983062" y="1687663"/>
                    <a:pt x="984092" y="1688281"/>
                    <a:pt x="984916" y="1689105"/>
                  </a:cubicBezTo>
                  <a:cubicBezTo>
                    <a:pt x="987801" y="1691784"/>
                    <a:pt x="992127" y="1698995"/>
                    <a:pt x="989655" y="1708061"/>
                  </a:cubicBezTo>
                  <a:cubicBezTo>
                    <a:pt x="987801" y="1714242"/>
                    <a:pt x="982856" y="1723719"/>
                    <a:pt x="979765" y="1729283"/>
                  </a:cubicBezTo>
                  <a:cubicBezTo>
                    <a:pt x="984092" y="1732373"/>
                    <a:pt x="989449" y="1737524"/>
                    <a:pt x="988625" y="1743911"/>
                  </a:cubicBezTo>
                  <a:cubicBezTo>
                    <a:pt x="988213" y="1747620"/>
                    <a:pt x="987595" y="1754213"/>
                    <a:pt x="987183" y="1758540"/>
                  </a:cubicBezTo>
                  <a:cubicBezTo>
                    <a:pt x="990273" y="1759571"/>
                    <a:pt x="995218" y="1761631"/>
                    <a:pt x="1002429" y="1765545"/>
                  </a:cubicBezTo>
                  <a:cubicBezTo>
                    <a:pt x="1009641" y="1763691"/>
                    <a:pt x="1020767" y="1762249"/>
                    <a:pt x="1025094" y="1767606"/>
                  </a:cubicBezTo>
                  <a:cubicBezTo>
                    <a:pt x="1026536" y="1769460"/>
                    <a:pt x="1032305" y="1771933"/>
                    <a:pt x="1037250" y="1773375"/>
                  </a:cubicBezTo>
                  <a:cubicBezTo>
                    <a:pt x="1040753" y="1773169"/>
                    <a:pt x="1051467" y="1772345"/>
                    <a:pt x="1055175" y="1772551"/>
                  </a:cubicBezTo>
                  <a:cubicBezTo>
                    <a:pt x="1057236" y="1772551"/>
                    <a:pt x="1059090" y="1773375"/>
                    <a:pt x="1060738" y="1774199"/>
                  </a:cubicBezTo>
                  <a:cubicBezTo>
                    <a:pt x="1064035" y="1775642"/>
                    <a:pt x="1064653" y="1775435"/>
                    <a:pt x="1065683" y="1774611"/>
                  </a:cubicBezTo>
                  <a:cubicBezTo>
                    <a:pt x="1071453" y="1769872"/>
                    <a:pt x="1080518" y="1766988"/>
                    <a:pt x="1081549" y="1766782"/>
                  </a:cubicBezTo>
                  <a:cubicBezTo>
                    <a:pt x="1083403" y="1766164"/>
                    <a:pt x="1085463" y="1766782"/>
                    <a:pt x="1086700" y="1768224"/>
                  </a:cubicBezTo>
                  <a:cubicBezTo>
                    <a:pt x="1089172" y="1770902"/>
                    <a:pt x="1093911" y="1775435"/>
                    <a:pt x="1096383" y="1776260"/>
                  </a:cubicBezTo>
                  <a:cubicBezTo>
                    <a:pt x="1097825" y="1776671"/>
                    <a:pt x="1098856" y="1777084"/>
                    <a:pt x="1100092" y="1777290"/>
                  </a:cubicBezTo>
                  <a:cubicBezTo>
                    <a:pt x="1102771" y="1777908"/>
                    <a:pt x="1105655" y="1778526"/>
                    <a:pt x="1108540" y="1780998"/>
                  </a:cubicBezTo>
                  <a:cubicBezTo>
                    <a:pt x="1109364" y="1780998"/>
                    <a:pt x="1110394" y="1780998"/>
                    <a:pt x="1111630" y="1781204"/>
                  </a:cubicBezTo>
                  <a:cubicBezTo>
                    <a:pt x="1114515" y="1782235"/>
                    <a:pt x="1115957" y="1785325"/>
                    <a:pt x="1117605" y="1790270"/>
                  </a:cubicBezTo>
                  <a:cubicBezTo>
                    <a:pt x="1117605" y="1790888"/>
                    <a:pt x="1118017" y="1791300"/>
                    <a:pt x="1118017" y="1791713"/>
                  </a:cubicBezTo>
                  <a:cubicBezTo>
                    <a:pt x="1119253" y="1793773"/>
                    <a:pt x="1120490" y="1798512"/>
                    <a:pt x="1123168" y="1809432"/>
                  </a:cubicBezTo>
                  <a:cubicBezTo>
                    <a:pt x="1129762" y="1836217"/>
                    <a:pt x="1131204" y="1842604"/>
                    <a:pt x="1131204" y="1842604"/>
                  </a:cubicBezTo>
                  <a:lnTo>
                    <a:pt x="1133470" y="1855997"/>
                  </a:lnTo>
                  <a:lnTo>
                    <a:pt x="1139239" y="1870007"/>
                  </a:lnTo>
                  <a:cubicBezTo>
                    <a:pt x="1139857" y="1871449"/>
                    <a:pt x="1139651" y="1873097"/>
                    <a:pt x="1138827" y="1874540"/>
                  </a:cubicBezTo>
                  <a:cubicBezTo>
                    <a:pt x="1137797" y="1876394"/>
                    <a:pt x="1136767" y="1878661"/>
                    <a:pt x="1136561" y="1880103"/>
                  </a:cubicBezTo>
                  <a:lnTo>
                    <a:pt x="1136973" y="1880103"/>
                  </a:lnTo>
                  <a:cubicBezTo>
                    <a:pt x="1142330" y="1879691"/>
                    <a:pt x="1147275" y="1880927"/>
                    <a:pt x="1151396" y="1881958"/>
                  </a:cubicBezTo>
                  <a:cubicBezTo>
                    <a:pt x="1157371" y="1883399"/>
                    <a:pt x="1159019" y="1883606"/>
                    <a:pt x="1159843" y="1882369"/>
                  </a:cubicBezTo>
                  <a:cubicBezTo>
                    <a:pt x="1165612" y="1873922"/>
                    <a:pt x="1175502" y="1869801"/>
                    <a:pt x="1175914" y="1869595"/>
                  </a:cubicBezTo>
                  <a:cubicBezTo>
                    <a:pt x="1177974" y="1868771"/>
                    <a:pt x="1180447" y="1869389"/>
                    <a:pt x="1181889" y="1871038"/>
                  </a:cubicBezTo>
                  <a:cubicBezTo>
                    <a:pt x="1181889" y="1871038"/>
                    <a:pt x="1185804" y="1875776"/>
                    <a:pt x="1190337" y="1878455"/>
                  </a:cubicBezTo>
                  <a:cubicBezTo>
                    <a:pt x="1196518" y="1882163"/>
                    <a:pt x="1204347" y="1895556"/>
                    <a:pt x="1205996" y="1898029"/>
                  </a:cubicBezTo>
                  <a:cubicBezTo>
                    <a:pt x="1206202" y="1898440"/>
                    <a:pt x="1210116" y="1904416"/>
                    <a:pt x="1210116" y="1912039"/>
                  </a:cubicBezTo>
                  <a:cubicBezTo>
                    <a:pt x="1210116" y="1915748"/>
                    <a:pt x="1214031" y="1928110"/>
                    <a:pt x="1216916" y="1935733"/>
                  </a:cubicBezTo>
                  <a:cubicBezTo>
                    <a:pt x="1217328" y="1936764"/>
                    <a:pt x="1217328" y="1938000"/>
                    <a:pt x="1216916" y="1939236"/>
                  </a:cubicBezTo>
                  <a:lnTo>
                    <a:pt x="1208056" y="1965403"/>
                  </a:lnTo>
                  <a:lnTo>
                    <a:pt x="1210323" y="1982505"/>
                  </a:lnTo>
                  <a:cubicBezTo>
                    <a:pt x="1210323" y="1982505"/>
                    <a:pt x="1210323" y="1983946"/>
                    <a:pt x="1210323" y="1984771"/>
                  </a:cubicBezTo>
                  <a:lnTo>
                    <a:pt x="1208674" y="1990334"/>
                  </a:lnTo>
                  <a:cubicBezTo>
                    <a:pt x="1210323" y="1989922"/>
                    <a:pt x="1214443" y="1989510"/>
                    <a:pt x="1224745" y="1996309"/>
                  </a:cubicBezTo>
                  <a:lnTo>
                    <a:pt x="1241229" y="2000842"/>
                  </a:lnTo>
                  <a:cubicBezTo>
                    <a:pt x="1242671" y="2001254"/>
                    <a:pt x="1243907" y="2002284"/>
                    <a:pt x="1244525" y="2003727"/>
                  </a:cubicBezTo>
                  <a:lnTo>
                    <a:pt x="1253797" y="2025360"/>
                  </a:lnTo>
                  <a:cubicBezTo>
                    <a:pt x="1254415" y="2027008"/>
                    <a:pt x="1258124" y="2037928"/>
                    <a:pt x="1258536" y="2044316"/>
                  </a:cubicBezTo>
                  <a:cubicBezTo>
                    <a:pt x="1258948" y="2050085"/>
                    <a:pt x="1259154" y="2056884"/>
                    <a:pt x="1259360" y="2058738"/>
                  </a:cubicBezTo>
                  <a:cubicBezTo>
                    <a:pt x="1259360" y="2060181"/>
                    <a:pt x="1260596" y="2068010"/>
                    <a:pt x="1261626" y="2072749"/>
                  </a:cubicBezTo>
                  <a:cubicBezTo>
                    <a:pt x="1263274" y="2079342"/>
                    <a:pt x="1256887" y="2082639"/>
                    <a:pt x="1252560" y="2084905"/>
                  </a:cubicBezTo>
                  <a:cubicBezTo>
                    <a:pt x="1249882" y="2086142"/>
                    <a:pt x="1246791" y="2087790"/>
                    <a:pt x="1245761" y="2089644"/>
                  </a:cubicBezTo>
                  <a:cubicBezTo>
                    <a:pt x="1242877" y="2094589"/>
                    <a:pt x="1236283" y="2110454"/>
                    <a:pt x="1234017" y="2116017"/>
                  </a:cubicBezTo>
                  <a:cubicBezTo>
                    <a:pt x="1231957" y="2119932"/>
                    <a:pt x="1222891" y="2136621"/>
                    <a:pt x="1214443" y="2140948"/>
                  </a:cubicBezTo>
                  <a:cubicBezTo>
                    <a:pt x="1208674" y="2143833"/>
                    <a:pt x="1195694" y="2153516"/>
                    <a:pt x="1191367" y="2156813"/>
                  </a:cubicBezTo>
                  <a:cubicBezTo>
                    <a:pt x="1190955" y="2157225"/>
                    <a:pt x="1190337" y="2157431"/>
                    <a:pt x="1189719" y="2157637"/>
                  </a:cubicBezTo>
                  <a:lnTo>
                    <a:pt x="1168909" y="2164025"/>
                  </a:lnTo>
                  <a:lnTo>
                    <a:pt x="1155516" y="2171442"/>
                  </a:lnTo>
                  <a:lnTo>
                    <a:pt x="1151807" y="2190191"/>
                  </a:lnTo>
                  <a:cubicBezTo>
                    <a:pt x="1151807" y="2190191"/>
                    <a:pt x="1151396" y="2191634"/>
                    <a:pt x="1150983" y="2192252"/>
                  </a:cubicBezTo>
                  <a:lnTo>
                    <a:pt x="1138621" y="2208941"/>
                  </a:lnTo>
                  <a:lnTo>
                    <a:pt x="1132440" y="2234078"/>
                  </a:lnTo>
                  <a:cubicBezTo>
                    <a:pt x="1132440" y="2234078"/>
                    <a:pt x="1131822" y="2235520"/>
                    <a:pt x="1131410" y="2236138"/>
                  </a:cubicBezTo>
                  <a:lnTo>
                    <a:pt x="1112248" y="2258184"/>
                  </a:lnTo>
                  <a:lnTo>
                    <a:pt x="1098238" y="2270753"/>
                  </a:lnTo>
                  <a:cubicBezTo>
                    <a:pt x="1098238" y="2270753"/>
                    <a:pt x="1097620" y="2271164"/>
                    <a:pt x="1097207" y="2271371"/>
                  </a:cubicBezTo>
                  <a:cubicBezTo>
                    <a:pt x="1090408" y="2275079"/>
                    <a:pt x="1082785" y="2281261"/>
                    <a:pt x="1082578" y="2284557"/>
                  </a:cubicBezTo>
                  <a:cubicBezTo>
                    <a:pt x="1082578" y="2284557"/>
                    <a:pt x="1082578" y="2285175"/>
                    <a:pt x="1083609" y="2285999"/>
                  </a:cubicBezTo>
                  <a:cubicBezTo>
                    <a:pt x="1091850" y="2292386"/>
                    <a:pt x="1105861" y="2295889"/>
                    <a:pt x="1111424" y="2296919"/>
                  </a:cubicBezTo>
                  <a:cubicBezTo>
                    <a:pt x="1117399" y="2291768"/>
                    <a:pt x="1127289" y="2286412"/>
                    <a:pt x="1135324" y="2293004"/>
                  </a:cubicBezTo>
                  <a:cubicBezTo>
                    <a:pt x="1142948" y="2299392"/>
                    <a:pt x="1159637" y="2312578"/>
                    <a:pt x="1159637" y="2312578"/>
                  </a:cubicBezTo>
                  <a:lnTo>
                    <a:pt x="1186628" y="2337715"/>
                  </a:lnTo>
                  <a:cubicBezTo>
                    <a:pt x="1187864" y="2338745"/>
                    <a:pt x="1188276" y="2340187"/>
                    <a:pt x="1188276" y="2341835"/>
                  </a:cubicBezTo>
                  <a:cubicBezTo>
                    <a:pt x="1188276" y="2342248"/>
                    <a:pt x="1188276" y="2342866"/>
                    <a:pt x="1188071" y="2343278"/>
                  </a:cubicBezTo>
                  <a:cubicBezTo>
                    <a:pt x="1191161" y="2342248"/>
                    <a:pt x="1193633" y="2341217"/>
                    <a:pt x="1195694" y="2340394"/>
                  </a:cubicBezTo>
                  <a:cubicBezTo>
                    <a:pt x="1205584" y="2336685"/>
                    <a:pt x="1209292" y="2335861"/>
                    <a:pt x="1216092" y="2345132"/>
                  </a:cubicBezTo>
                  <a:cubicBezTo>
                    <a:pt x="1221655" y="2352962"/>
                    <a:pt x="1238138" y="2363676"/>
                    <a:pt x="1243495" y="2365530"/>
                  </a:cubicBezTo>
                  <a:cubicBezTo>
                    <a:pt x="1249882" y="2367590"/>
                    <a:pt x="1274400" y="2386134"/>
                    <a:pt x="1281612" y="2391697"/>
                  </a:cubicBezTo>
                  <a:lnTo>
                    <a:pt x="1311900" y="2407768"/>
                  </a:lnTo>
                  <a:lnTo>
                    <a:pt x="1329207" y="2419718"/>
                  </a:lnTo>
                  <a:cubicBezTo>
                    <a:pt x="1329207" y="2419718"/>
                    <a:pt x="1330031" y="2420337"/>
                    <a:pt x="1330237" y="2420542"/>
                  </a:cubicBezTo>
                  <a:lnTo>
                    <a:pt x="1351047" y="2445473"/>
                  </a:lnTo>
                  <a:lnTo>
                    <a:pt x="1371857" y="2450418"/>
                  </a:lnTo>
                  <a:cubicBezTo>
                    <a:pt x="1371857" y="2450418"/>
                    <a:pt x="1373299" y="2451036"/>
                    <a:pt x="1373917" y="2451448"/>
                  </a:cubicBezTo>
                  <a:lnTo>
                    <a:pt x="1385867" y="2461750"/>
                  </a:lnTo>
                  <a:cubicBezTo>
                    <a:pt x="1393285" y="2454745"/>
                    <a:pt x="1400496" y="2447946"/>
                    <a:pt x="1401733" y="2437232"/>
                  </a:cubicBezTo>
                  <a:cubicBezTo>
                    <a:pt x="1404205" y="2412095"/>
                    <a:pt x="1371445" y="2391491"/>
                    <a:pt x="1397406" y="2368621"/>
                  </a:cubicBezTo>
                  <a:cubicBezTo>
                    <a:pt x="1409562" y="2357701"/>
                    <a:pt x="1411210" y="2362028"/>
                    <a:pt x="1416773" y="2345750"/>
                  </a:cubicBezTo>
                  <a:cubicBezTo>
                    <a:pt x="1420070" y="2336273"/>
                    <a:pt x="1429754" y="2323087"/>
                    <a:pt x="1430578" y="2313196"/>
                  </a:cubicBezTo>
                  <a:cubicBezTo>
                    <a:pt x="1431402" y="2302895"/>
                    <a:pt x="1414301" y="2283115"/>
                    <a:pt x="1434493" y="2281673"/>
                  </a:cubicBezTo>
                  <a:cubicBezTo>
                    <a:pt x="1440056" y="2281261"/>
                    <a:pt x="1447679" y="2290532"/>
                    <a:pt x="1452212" y="2295683"/>
                  </a:cubicBezTo>
                  <a:cubicBezTo>
                    <a:pt x="1463544" y="2308252"/>
                    <a:pt x="1460866" y="2299804"/>
                    <a:pt x="1454684" y="2315463"/>
                  </a:cubicBezTo>
                  <a:cubicBezTo>
                    <a:pt x="1451388" y="2324116"/>
                    <a:pt x="1443970" y="2340187"/>
                    <a:pt x="1445207" y="2349871"/>
                  </a:cubicBezTo>
                  <a:cubicBezTo>
                    <a:pt x="1428724" y="2350696"/>
                    <a:pt x="1439231" y="2366972"/>
                    <a:pt x="1435317" y="2376038"/>
                  </a:cubicBezTo>
                  <a:cubicBezTo>
                    <a:pt x="1431608" y="2384692"/>
                    <a:pt x="1420894" y="2387782"/>
                    <a:pt x="1415537" y="2394788"/>
                  </a:cubicBezTo>
                  <a:cubicBezTo>
                    <a:pt x="1400496" y="2414362"/>
                    <a:pt x="1424191" y="2413743"/>
                    <a:pt x="1436965" y="2399114"/>
                  </a:cubicBezTo>
                  <a:cubicBezTo>
                    <a:pt x="1450976" y="2382838"/>
                    <a:pt x="1456539" y="2361203"/>
                    <a:pt x="1463750" y="2341630"/>
                  </a:cubicBezTo>
                  <a:cubicBezTo>
                    <a:pt x="1473228" y="2316081"/>
                    <a:pt x="1483118" y="2293211"/>
                    <a:pt x="1497128" y="2270340"/>
                  </a:cubicBezTo>
                  <a:cubicBezTo>
                    <a:pt x="1514230" y="2242731"/>
                    <a:pt x="1533391" y="2224600"/>
                    <a:pt x="1528858" y="2191634"/>
                  </a:cubicBezTo>
                  <a:cubicBezTo>
                    <a:pt x="1548638" y="2176799"/>
                    <a:pt x="1540808" y="2158874"/>
                    <a:pt x="1541633" y="2136621"/>
                  </a:cubicBezTo>
                  <a:cubicBezTo>
                    <a:pt x="1542457" y="2115605"/>
                    <a:pt x="1542663" y="2089851"/>
                    <a:pt x="1524532" y="2076664"/>
                  </a:cubicBezTo>
                  <a:cubicBezTo>
                    <a:pt x="1529065" y="2067392"/>
                    <a:pt x="1529476" y="2054618"/>
                    <a:pt x="1526592" y="2044316"/>
                  </a:cubicBezTo>
                  <a:cubicBezTo>
                    <a:pt x="1513405" y="2041431"/>
                    <a:pt x="1529888" y="2025772"/>
                    <a:pt x="1529888" y="2016913"/>
                  </a:cubicBezTo>
                  <a:cubicBezTo>
                    <a:pt x="1529888" y="2007641"/>
                    <a:pt x="1520411" y="1996927"/>
                    <a:pt x="1512581" y="1992394"/>
                  </a:cubicBezTo>
                  <a:cubicBezTo>
                    <a:pt x="1518968" y="1965403"/>
                    <a:pt x="1540603" y="1988685"/>
                    <a:pt x="1553171" y="1978177"/>
                  </a:cubicBezTo>
                  <a:cubicBezTo>
                    <a:pt x="1562236" y="1970554"/>
                    <a:pt x="1555025" y="1962931"/>
                    <a:pt x="1558322" y="1953659"/>
                  </a:cubicBezTo>
                  <a:cubicBezTo>
                    <a:pt x="1562649" y="1941502"/>
                    <a:pt x="1568006" y="1942533"/>
                    <a:pt x="1579544" y="1938206"/>
                  </a:cubicBezTo>
                  <a:cubicBezTo>
                    <a:pt x="1604680" y="1928728"/>
                    <a:pt x="1606535" y="1904003"/>
                    <a:pt x="1629199" y="1891435"/>
                  </a:cubicBezTo>
                  <a:cubicBezTo>
                    <a:pt x="1635999" y="1887727"/>
                    <a:pt x="1647949" y="1880927"/>
                    <a:pt x="1655366" y="1879485"/>
                  </a:cubicBezTo>
                  <a:cubicBezTo>
                    <a:pt x="1665668" y="1877630"/>
                    <a:pt x="1674528" y="1883194"/>
                    <a:pt x="1684830" y="1882163"/>
                  </a:cubicBezTo>
                  <a:cubicBezTo>
                    <a:pt x="1684624" y="1876189"/>
                    <a:pt x="1684830" y="1869595"/>
                    <a:pt x="1687096" y="1864032"/>
                  </a:cubicBezTo>
                  <a:cubicBezTo>
                    <a:pt x="1694925" y="1863826"/>
                    <a:pt x="1707082" y="1866092"/>
                    <a:pt x="1713675" y="1861766"/>
                  </a:cubicBezTo>
                  <a:cubicBezTo>
                    <a:pt x="1724183" y="1854967"/>
                    <a:pt x="1717384" y="1846931"/>
                    <a:pt x="1722123" y="1838689"/>
                  </a:cubicBezTo>
                  <a:cubicBezTo>
                    <a:pt x="1729952" y="1824884"/>
                    <a:pt x="1732631" y="1836217"/>
                    <a:pt x="1744169" y="1833745"/>
                  </a:cubicBezTo>
                  <a:cubicBezTo>
                    <a:pt x="1750968" y="1832302"/>
                    <a:pt x="1760034" y="1823236"/>
                    <a:pt x="1767451" y="1820352"/>
                  </a:cubicBezTo>
                  <a:cubicBezTo>
                    <a:pt x="1769511" y="1827151"/>
                    <a:pt x="1774044" y="1832714"/>
                    <a:pt x="1781049" y="1831684"/>
                  </a:cubicBezTo>
                  <a:cubicBezTo>
                    <a:pt x="1786613" y="1816437"/>
                    <a:pt x="1798769" y="1817467"/>
                    <a:pt x="1808659" y="1819940"/>
                  </a:cubicBezTo>
                  <a:cubicBezTo>
                    <a:pt x="1813810" y="1820970"/>
                    <a:pt x="1815664" y="1825503"/>
                    <a:pt x="1821227" y="1826327"/>
                  </a:cubicBezTo>
                  <a:cubicBezTo>
                    <a:pt x="1826790" y="1827151"/>
                    <a:pt x="1834208" y="1822206"/>
                    <a:pt x="1839977" y="1821794"/>
                  </a:cubicBezTo>
                  <a:cubicBezTo>
                    <a:pt x="1850691" y="1821176"/>
                    <a:pt x="1870058" y="1830035"/>
                    <a:pt x="1878506" y="1823648"/>
                  </a:cubicBezTo>
                  <a:cubicBezTo>
                    <a:pt x="1887778" y="1816849"/>
                    <a:pt x="1879330" y="1801602"/>
                    <a:pt x="1869234" y="1799748"/>
                  </a:cubicBezTo>
                  <a:cubicBezTo>
                    <a:pt x="1877270" y="1784707"/>
                    <a:pt x="1883039" y="1770696"/>
                    <a:pt x="1899316" y="1766370"/>
                  </a:cubicBezTo>
                  <a:cubicBezTo>
                    <a:pt x="1914357" y="1762455"/>
                    <a:pt x="1932694" y="1769048"/>
                    <a:pt x="1940729" y="1752771"/>
                  </a:cubicBezTo>
                  <a:cubicBezTo>
                    <a:pt x="1948147" y="1737524"/>
                    <a:pt x="1935785" y="1721041"/>
                    <a:pt x="1934755" y="1707237"/>
                  </a:cubicBezTo>
                  <a:cubicBezTo>
                    <a:pt x="1934137" y="1697965"/>
                    <a:pt x="1938051" y="1687457"/>
                    <a:pt x="1941760" y="1677773"/>
                  </a:cubicBezTo>
                  <a:cubicBezTo>
                    <a:pt x="1942172" y="1677773"/>
                    <a:pt x="1942584" y="1677773"/>
                    <a:pt x="1942996" y="1677773"/>
                  </a:cubicBezTo>
                  <a:cubicBezTo>
                    <a:pt x="1953092" y="1677773"/>
                    <a:pt x="1957213" y="1665204"/>
                    <a:pt x="1960097" y="1655933"/>
                  </a:cubicBezTo>
                  <a:cubicBezTo>
                    <a:pt x="1961951" y="1650370"/>
                    <a:pt x="1963188" y="1645219"/>
                    <a:pt x="1965866" y="1639862"/>
                  </a:cubicBezTo>
                  <a:cubicBezTo>
                    <a:pt x="1968751" y="1634093"/>
                    <a:pt x="1973490" y="1630384"/>
                    <a:pt x="1976786" y="1624821"/>
                  </a:cubicBezTo>
                  <a:cubicBezTo>
                    <a:pt x="1983173" y="1614519"/>
                    <a:pt x="1976786" y="1602981"/>
                    <a:pt x="1978640" y="1591031"/>
                  </a:cubicBezTo>
                  <a:cubicBezTo>
                    <a:pt x="1980289" y="1579492"/>
                    <a:pt x="1987706" y="1569190"/>
                    <a:pt x="1989561" y="1557652"/>
                  </a:cubicBezTo>
                  <a:cubicBezTo>
                    <a:pt x="1991415" y="1545909"/>
                    <a:pt x="1987294" y="1535194"/>
                    <a:pt x="1991621" y="1523450"/>
                  </a:cubicBezTo>
                  <a:cubicBezTo>
                    <a:pt x="1995948" y="1511294"/>
                    <a:pt x="2008516" y="1503670"/>
                    <a:pt x="2011813" y="1491102"/>
                  </a:cubicBezTo>
                  <a:cubicBezTo>
                    <a:pt x="2014492" y="1480800"/>
                    <a:pt x="2012431" y="1467202"/>
                    <a:pt x="2012431" y="1456487"/>
                  </a:cubicBezTo>
                  <a:cubicBezTo>
                    <a:pt x="2012431" y="1443301"/>
                    <a:pt x="2017170" y="1432381"/>
                    <a:pt x="2019643" y="1419401"/>
                  </a:cubicBezTo>
                  <a:cubicBezTo>
                    <a:pt x="2021291" y="1410747"/>
                    <a:pt x="2024587" y="1396942"/>
                    <a:pt x="2022527" y="1387877"/>
                  </a:cubicBezTo>
                  <a:cubicBezTo>
                    <a:pt x="2021291" y="1382932"/>
                    <a:pt x="2018200" y="1381283"/>
                    <a:pt x="2016140" y="1376750"/>
                  </a:cubicBezTo>
                  <a:cubicBezTo>
                    <a:pt x="2012225" y="1368097"/>
                    <a:pt x="2016964" y="1358413"/>
                    <a:pt x="2013874" y="1350172"/>
                  </a:cubicBezTo>
                  <a:cubicBezTo>
                    <a:pt x="2013255" y="1348111"/>
                    <a:pt x="2009959" y="1346875"/>
                    <a:pt x="2008928" y="1344608"/>
                  </a:cubicBezTo>
                  <a:cubicBezTo>
                    <a:pt x="2001099" y="1327301"/>
                    <a:pt x="2002129" y="1297013"/>
                    <a:pt x="2003777" y="1279706"/>
                  </a:cubicBezTo>
                  <a:cubicBezTo>
                    <a:pt x="2004808" y="1268168"/>
                    <a:pt x="2012637" y="1258896"/>
                    <a:pt x="2011401" y="1246946"/>
                  </a:cubicBezTo>
                  <a:cubicBezTo>
                    <a:pt x="2010783" y="1240147"/>
                    <a:pt x="2008310" y="1236026"/>
                    <a:pt x="2009753" y="1229845"/>
                  </a:cubicBezTo>
                  <a:cubicBezTo>
                    <a:pt x="2011195" y="1223870"/>
                    <a:pt x="2015934" y="1219131"/>
                    <a:pt x="2011607" y="1211714"/>
                  </a:cubicBezTo>
                  <a:cubicBezTo>
                    <a:pt x="2008104" y="1214598"/>
                    <a:pt x="2003777" y="1217688"/>
                    <a:pt x="1999039" y="1217483"/>
                  </a:cubicBezTo>
                  <a:cubicBezTo>
                    <a:pt x="2002541" y="1208829"/>
                    <a:pt x="2006662" y="1206150"/>
                    <a:pt x="2014492" y="1200999"/>
                  </a:cubicBezTo>
                  <a:cubicBezTo>
                    <a:pt x="2020879" y="1196879"/>
                    <a:pt x="2028708" y="1189256"/>
                    <a:pt x="2022321" y="1181220"/>
                  </a:cubicBezTo>
                  <a:cubicBezTo>
                    <a:pt x="2019643" y="1183074"/>
                    <a:pt x="2017582" y="1185753"/>
                    <a:pt x="2015110" y="1187195"/>
                  </a:cubicBezTo>
                  <a:cubicBezTo>
                    <a:pt x="2022321" y="1177923"/>
                    <a:pt x="2003777" y="1162882"/>
                    <a:pt x="2021703" y="1156907"/>
                  </a:cubicBezTo>
                  <a:cubicBezTo>
                    <a:pt x="2025618" y="1165355"/>
                    <a:pt x="2031593" y="1174215"/>
                    <a:pt x="2036538" y="1182044"/>
                  </a:cubicBezTo>
                  <a:cubicBezTo>
                    <a:pt x="2047045" y="1166591"/>
                    <a:pt x="2059820" y="1149284"/>
                    <a:pt x="2067649" y="1131976"/>
                  </a:cubicBezTo>
                  <a:cubicBezTo>
                    <a:pt x="2074243" y="1117142"/>
                    <a:pt x="2071770" y="1102513"/>
                    <a:pt x="2077333" y="1087884"/>
                  </a:cubicBezTo>
                  <a:cubicBezTo>
                    <a:pt x="2078982" y="1083558"/>
                    <a:pt x="2084338" y="1070783"/>
                    <a:pt x="2089489" y="1070783"/>
                  </a:cubicBezTo>
                  <a:cubicBezTo>
                    <a:pt x="2092580" y="1070783"/>
                    <a:pt x="2089902" y="1081291"/>
                    <a:pt x="2096907" y="1074904"/>
                  </a:cubicBezTo>
                  <a:cubicBezTo>
                    <a:pt x="2098968" y="1073050"/>
                    <a:pt x="2101028" y="1065426"/>
                    <a:pt x="2102676" y="1062748"/>
                  </a:cubicBezTo>
                  <a:cubicBezTo>
                    <a:pt x="2103912" y="1060687"/>
                    <a:pt x="2105973" y="1060481"/>
                    <a:pt x="2107003" y="1058008"/>
                  </a:cubicBezTo>
                  <a:cubicBezTo>
                    <a:pt x="2107621" y="1056154"/>
                    <a:pt x="2106591" y="1053682"/>
                    <a:pt x="2107003" y="1051621"/>
                  </a:cubicBezTo>
                  <a:cubicBezTo>
                    <a:pt x="2108033" y="1047295"/>
                    <a:pt x="2110093" y="1043174"/>
                    <a:pt x="2112360" y="1039259"/>
                  </a:cubicBezTo>
                  <a:cubicBezTo>
                    <a:pt x="2114214" y="1038229"/>
                    <a:pt x="2116069" y="1037405"/>
                    <a:pt x="2117923" y="1036993"/>
                  </a:cubicBezTo>
                  <a:cubicBezTo>
                    <a:pt x="2129255" y="1034108"/>
                    <a:pt x="2140794" y="1044616"/>
                    <a:pt x="2152332" y="1038229"/>
                  </a:cubicBezTo>
                  <a:cubicBezTo>
                    <a:pt x="2120190" y="1019067"/>
                    <a:pt x="2212495" y="964261"/>
                    <a:pt x="2216204" y="952311"/>
                  </a:cubicBezTo>
                  <a:cubicBezTo>
                    <a:pt x="2222178" y="933355"/>
                    <a:pt x="2213525" y="905746"/>
                    <a:pt x="2213525" y="886379"/>
                  </a:cubicBezTo>
                  <a:cubicBezTo>
                    <a:pt x="2213525" y="861860"/>
                    <a:pt x="2218470" y="840844"/>
                    <a:pt x="2223621" y="817149"/>
                  </a:cubicBezTo>
                  <a:cubicBezTo>
                    <a:pt x="2234953" y="765640"/>
                    <a:pt x="2206520" y="718045"/>
                    <a:pt x="2181589" y="675395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9BF8279A-13C5-86C2-D02D-5C51FDCE6B4B}"/>
                </a:ext>
              </a:extLst>
            </p:cNvPr>
            <p:cNvSpPr/>
            <p:nvPr/>
          </p:nvSpPr>
          <p:spPr>
            <a:xfrm>
              <a:off x="17958913" y="6413575"/>
              <a:ext cx="449898" cy="268373"/>
            </a:xfrm>
            <a:custGeom>
              <a:avLst/>
              <a:gdLst>
                <a:gd name="connsiteX0" fmla="*/ 11024 w 449898"/>
                <a:gd name="connsiteY0" fmla="*/ 100211 h 268373"/>
                <a:gd name="connsiteX1" fmla="*/ 18029 w 449898"/>
                <a:gd name="connsiteY1" fmla="*/ 102684 h 268373"/>
                <a:gd name="connsiteX2" fmla="*/ 31422 w 449898"/>
                <a:gd name="connsiteY2" fmla="*/ 112367 h 268373"/>
                <a:gd name="connsiteX3" fmla="*/ 36985 w 449898"/>
                <a:gd name="connsiteY3" fmla="*/ 125966 h 268373"/>
                <a:gd name="connsiteX4" fmla="*/ 41724 w 449898"/>
                <a:gd name="connsiteY4" fmla="*/ 137504 h 268373"/>
                <a:gd name="connsiteX5" fmla="*/ 67891 w 449898"/>
                <a:gd name="connsiteY5" fmla="*/ 150279 h 268373"/>
                <a:gd name="connsiteX6" fmla="*/ 80253 w 449898"/>
                <a:gd name="connsiteY6" fmla="*/ 146776 h 268373"/>
                <a:gd name="connsiteX7" fmla="*/ 84580 w 449898"/>
                <a:gd name="connsiteY7" fmla="*/ 145540 h 268373"/>
                <a:gd name="connsiteX8" fmla="*/ 88289 w 449898"/>
                <a:gd name="connsiteY8" fmla="*/ 148218 h 268373"/>
                <a:gd name="connsiteX9" fmla="*/ 91997 w 449898"/>
                <a:gd name="connsiteY9" fmla="*/ 156048 h 268373"/>
                <a:gd name="connsiteX10" fmla="*/ 119606 w 449898"/>
                <a:gd name="connsiteY10" fmla="*/ 183451 h 268373"/>
                <a:gd name="connsiteX11" fmla="*/ 129084 w 449898"/>
                <a:gd name="connsiteY11" fmla="*/ 182833 h 268373"/>
                <a:gd name="connsiteX12" fmla="*/ 142271 w 449898"/>
                <a:gd name="connsiteY12" fmla="*/ 182833 h 268373"/>
                <a:gd name="connsiteX13" fmla="*/ 154015 w 449898"/>
                <a:gd name="connsiteY13" fmla="*/ 192517 h 268373"/>
                <a:gd name="connsiteX14" fmla="*/ 162462 w 449898"/>
                <a:gd name="connsiteY14" fmla="*/ 199934 h 268373"/>
                <a:gd name="connsiteX15" fmla="*/ 179564 w 449898"/>
                <a:gd name="connsiteY15" fmla="*/ 199316 h 268373"/>
                <a:gd name="connsiteX16" fmla="*/ 185127 w 449898"/>
                <a:gd name="connsiteY16" fmla="*/ 194165 h 268373"/>
                <a:gd name="connsiteX17" fmla="*/ 192750 w 449898"/>
                <a:gd name="connsiteY17" fmla="*/ 183657 h 268373"/>
                <a:gd name="connsiteX18" fmla="*/ 228395 w 449898"/>
                <a:gd name="connsiteY18" fmla="*/ 199522 h 268373"/>
                <a:gd name="connsiteX19" fmla="*/ 232927 w 449898"/>
                <a:gd name="connsiteY19" fmla="*/ 205085 h 268373"/>
                <a:gd name="connsiteX20" fmla="*/ 237873 w 449898"/>
                <a:gd name="connsiteY20" fmla="*/ 211266 h 268373"/>
                <a:gd name="connsiteX21" fmla="*/ 246526 w 449898"/>
                <a:gd name="connsiteY21" fmla="*/ 214769 h 268373"/>
                <a:gd name="connsiteX22" fmla="*/ 253943 w 449898"/>
                <a:gd name="connsiteY22" fmla="*/ 209824 h 268373"/>
                <a:gd name="connsiteX23" fmla="*/ 262185 w 449898"/>
                <a:gd name="connsiteY23" fmla="*/ 204879 h 268373"/>
                <a:gd name="connsiteX24" fmla="*/ 295151 w 449898"/>
                <a:gd name="connsiteY24" fmla="*/ 223010 h 268373"/>
                <a:gd name="connsiteX25" fmla="*/ 310398 w 449898"/>
                <a:gd name="connsiteY25" fmla="*/ 235372 h 268373"/>
                <a:gd name="connsiteX26" fmla="*/ 336565 w 449898"/>
                <a:gd name="connsiteY26" fmla="*/ 239493 h 268373"/>
                <a:gd name="connsiteX27" fmla="*/ 371592 w 449898"/>
                <a:gd name="connsiteY27" fmla="*/ 247941 h 268373"/>
                <a:gd name="connsiteX28" fmla="*/ 380658 w 449898"/>
                <a:gd name="connsiteY28" fmla="*/ 255358 h 268373"/>
                <a:gd name="connsiteX29" fmla="*/ 400849 w 449898"/>
                <a:gd name="connsiteY29" fmla="*/ 268339 h 268373"/>
                <a:gd name="connsiteX30" fmla="*/ 416714 w 449898"/>
                <a:gd name="connsiteY30" fmla="*/ 262158 h 268373"/>
                <a:gd name="connsiteX31" fmla="*/ 429076 w 449898"/>
                <a:gd name="connsiteY31" fmla="*/ 256183 h 268373"/>
                <a:gd name="connsiteX32" fmla="*/ 438348 w 449898"/>
                <a:gd name="connsiteY32" fmla="*/ 254534 h 268373"/>
                <a:gd name="connsiteX33" fmla="*/ 449886 w 449898"/>
                <a:gd name="connsiteY33" fmla="*/ 242996 h 268373"/>
                <a:gd name="connsiteX34" fmla="*/ 446178 w 449898"/>
                <a:gd name="connsiteY34" fmla="*/ 231870 h 268373"/>
                <a:gd name="connsiteX35" fmla="*/ 441850 w 449898"/>
                <a:gd name="connsiteY35" fmla="*/ 219920 h 268373"/>
                <a:gd name="connsiteX36" fmla="*/ 439584 w 449898"/>
                <a:gd name="connsiteY36" fmla="*/ 185511 h 268373"/>
                <a:gd name="connsiteX37" fmla="*/ 439584 w 449898"/>
                <a:gd name="connsiteY37" fmla="*/ 178918 h 268373"/>
                <a:gd name="connsiteX38" fmla="*/ 431961 w 449898"/>
                <a:gd name="connsiteY38" fmla="*/ 177064 h 268373"/>
                <a:gd name="connsiteX39" fmla="*/ 425986 w 449898"/>
                <a:gd name="connsiteY39" fmla="*/ 178712 h 268373"/>
                <a:gd name="connsiteX40" fmla="*/ 416096 w 449898"/>
                <a:gd name="connsiteY40" fmla="*/ 181803 h 268373"/>
                <a:gd name="connsiteX41" fmla="*/ 387456 w 449898"/>
                <a:gd name="connsiteY41" fmla="*/ 184069 h 268373"/>
                <a:gd name="connsiteX42" fmla="*/ 378803 w 449898"/>
                <a:gd name="connsiteY42" fmla="*/ 176239 h 268373"/>
                <a:gd name="connsiteX43" fmla="*/ 374477 w 449898"/>
                <a:gd name="connsiteY43" fmla="*/ 171707 h 268373"/>
                <a:gd name="connsiteX44" fmla="*/ 372209 w 449898"/>
                <a:gd name="connsiteY44" fmla="*/ 170264 h 268373"/>
                <a:gd name="connsiteX45" fmla="*/ 363556 w 449898"/>
                <a:gd name="connsiteY45" fmla="*/ 166762 h 268373"/>
                <a:gd name="connsiteX46" fmla="*/ 363556 w 449898"/>
                <a:gd name="connsiteY46" fmla="*/ 168616 h 268373"/>
                <a:gd name="connsiteX47" fmla="*/ 360054 w 449898"/>
                <a:gd name="connsiteY47" fmla="*/ 178506 h 268373"/>
                <a:gd name="connsiteX48" fmla="*/ 325644 w 449898"/>
                <a:gd name="connsiteY48" fmla="*/ 171913 h 268373"/>
                <a:gd name="connsiteX49" fmla="*/ 319257 w 449898"/>
                <a:gd name="connsiteY49" fmla="*/ 164083 h 268373"/>
                <a:gd name="connsiteX50" fmla="*/ 315755 w 449898"/>
                <a:gd name="connsiteY50" fmla="*/ 159756 h 268373"/>
                <a:gd name="connsiteX51" fmla="*/ 309368 w 449898"/>
                <a:gd name="connsiteY51" fmla="*/ 159138 h 268373"/>
                <a:gd name="connsiteX52" fmla="*/ 297006 w 449898"/>
                <a:gd name="connsiteY52" fmla="*/ 157284 h 268373"/>
                <a:gd name="connsiteX53" fmla="*/ 277226 w 449898"/>
                <a:gd name="connsiteY53" fmla="*/ 141213 h 268373"/>
                <a:gd name="connsiteX54" fmla="*/ 275577 w 449898"/>
                <a:gd name="connsiteY54" fmla="*/ 139771 h 268373"/>
                <a:gd name="connsiteX55" fmla="*/ 267130 w 449898"/>
                <a:gd name="connsiteY55" fmla="*/ 129263 h 268373"/>
                <a:gd name="connsiteX56" fmla="*/ 254768 w 449898"/>
                <a:gd name="connsiteY56" fmla="*/ 115664 h 268373"/>
                <a:gd name="connsiteX57" fmla="*/ 231073 w 449898"/>
                <a:gd name="connsiteY57" fmla="*/ 113604 h 268373"/>
                <a:gd name="connsiteX58" fmla="*/ 206967 w 449898"/>
                <a:gd name="connsiteY58" fmla="*/ 112161 h 268373"/>
                <a:gd name="connsiteX59" fmla="*/ 203259 w 449898"/>
                <a:gd name="connsiteY59" fmla="*/ 108041 h 268373"/>
                <a:gd name="connsiteX60" fmla="*/ 157517 w 449898"/>
                <a:gd name="connsiteY60" fmla="*/ 77547 h 268373"/>
                <a:gd name="connsiteX61" fmla="*/ 151130 w 449898"/>
                <a:gd name="connsiteY61" fmla="*/ 76723 h 268373"/>
                <a:gd name="connsiteX62" fmla="*/ 116722 w 449898"/>
                <a:gd name="connsiteY62" fmla="*/ 57973 h 268373"/>
                <a:gd name="connsiteX63" fmla="*/ 79840 w 449898"/>
                <a:gd name="connsiteY63" fmla="*/ 36545 h 268373"/>
                <a:gd name="connsiteX64" fmla="*/ 74896 w 449898"/>
                <a:gd name="connsiteY64" fmla="*/ 31806 h 268373"/>
                <a:gd name="connsiteX65" fmla="*/ 56558 w 449898"/>
                <a:gd name="connsiteY65" fmla="*/ 3167 h 268373"/>
                <a:gd name="connsiteX66" fmla="*/ 38221 w 449898"/>
                <a:gd name="connsiteY66" fmla="*/ 1725 h 268373"/>
                <a:gd name="connsiteX67" fmla="*/ 28126 w 449898"/>
                <a:gd name="connsiteY67" fmla="*/ 14499 h 268373"/>
                <a:gd name="connsiteX68" fmla="*/ 16999 w 449898"/>
                <a:gd name="connsiteY68" fmla="*/ 27067 h 268373"/>
                <a:gd name="connsiteX69" fmla="*/ 13703 w 449898"/>
                <a:gd name="connsiteY69" fmla="*/ 27479 h 268373"/>
                <a:gd name="connsiteX70" fmla="*/ 6903 w 449898"/>
                <a:gd name="connsiteY70" fmla="*/ 52822 h 268373"/>
                <a:gd name="connsiteX71" fmla="*/ 11024 w 449898"/>
                <a:gd name="connsiteY71" fmla="*/ 99799 h 26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49898" h="268373">
                  <a:moveTo>
                    <a:pt x="11024" y="100211"/>
                  </a:moveTo>
                  <a:cubicBezTo>
                    <a:pt x="14320" y="102065"/>
                    <a:pt x="16175" y="102478"/>
                    <a:pt x="18029" y="102684"/>
                  </a:cubicBezTo>
                  <a:cubicBezTo>
                    <a:pt x="22562" y="103508"/>
                    <a:pt x="25858" y="104538"/>
                    <a:pt x="31422" y="112367"/>
                  </a:cubicBezTo>
                  <a:cubicBezTo>
                    <a:pt x="34100" y="116282"/>
                    <a:pt x="35543" y="121227"/>
                    <a:pt x="36985" y="125966"/>
                  </a:cubicBezTo>
                  <a:cubicBezTo>
                    <a:pt x="38221" y="130293"/>
                    <a:pt x="39458" y="134826"/>
                    <a:pt x="41724" y="137504"/>
                  </a:cubicBezTo>
                  <a:cubicBezTo>
                    <a:pt x="46462" y="143273"/>
                    <a:pt x="57589" y="149661"/>
                    <a:pt x="67891" y="150279"/>
                  </a:cubicBezTo>
                  <a:cubicBezTo>
                    <a:pt x="73247" y="150691"/>
                    <a:pt x="77368" y="149454"/>
                    <a:pt x="80253" y="146776"/>
                  </a:cubicBezTo>
                  <a:cubicBezTo>
                    <a:pt x="81489" y="145746"/>
                    <a:pt x="82931" y="145128"/>
                    <a:pt x="84580" y="145540"/>
                  </a:cubicBezTo>
                  <a:cubicBezTo>
                    <a:pt x="86227" y="145746"/>
                    <a:pt x="87464" y="146776"/>
                    <a:pt x="88289" y="148218"/>
                  </a:cubicBezTo>
                  <a:cubicBezTo>
                    <a:pt x="89731" y="150897"/>
                    <a:pt x="90967" y="153575"/>
                    <a:pt x="91997" y="156048"/>
                  </a:cubicBezTo>
                  <a:cubicBezTo>
                    <a:pt x="99002" y="170676"/>
                    <a:pt x="103535" y="180566"/>
                    <a:pt x="119606" y="183451"/>
                  </a:cubicBezTo>
                  <a:cubicBezTo>
                    <a:pt x="121667" y="183863"/>
                    <a:pt x="125582" y="183451"/>
                    <a:pt x="129084" y="182833"/>
                  </a:cubicBezTo>
                  <a:cubicBezTo>
                    <a:pt x="134029" y="182215"/>
                    <a:pt x="138768" y="181596"/>
                    <a:pt x="142271" y="182833"/>
                  </a:cubicBezTo>
                  <a:cubicBezTo>
                    <a:pt x="147628" y="184687"/>
                    <a:pt x="150924" y="188808"/>
                    <a:pt x="154015" y="192517"/>
                  </a:cubicBezTo>
                  <a:cubicBezTo>
                    <a:pt x="156487" y="195607"/>
                    <a:pt x="158960" y="198698"/>
                    <a:pt x="162462" y="199934"/>
                  </a:cubicBezTo>
                  <a:cubicBezTo>
                    <a:pt x="166996" y="201582"/>
                    <a:pt x="174206" y="201376"/>
                    <a:pt x="179564" y="199316"/>
                  </a:cubicBezTo>
                  <a:cubicBezTo>
                    <a:pt x="184302" y="197668"/>
                    <a:pt x="184508" y="196431"/>
                    <a:pt x="185127" y="194165"/>
                  </a:cubicBezTo>
                  <a:cubicBezTo>
                    <a:pt x="185745" y="191280"/>
                    <a:pt x="186774" y="186954"/>
                    <a:pt x="192750" y="183657"/>
                  </a:cubicBezTo>
                  <a:cubicBezTo>
                    <a:pt x="208410" y="174591"/>
                    <a:pt x="220978" y="190250"/>
                    <a:pt x="228395" y="199522"/>
                  </a:cubicBezTo>
                  <a:cubicBezTo>
                    <a:pt x="230043" y="201582"/>
                    <a:pt x="231486" y="203437"/>
                    <a:pt x="232927" y="205085"/>
                  </a:cubicBezTo>
                  <a:cubicBezTo>
                    <a:pt x="235194" y="207557"/>
                    <a:pt x="236637" y="209412"/>
                    <a:pt x="237873" y="211266"/>
                  </a:cubicBezTo>
                  <a:cubicBezTo>
                    <a:pt x="240139" y="214563"/>
                    <a:pt x="240345" y="214975"/>
                    <a:pt x="246526" y="214769"/>
                  </a:cubicBezTo>
                  <a:cubicBezTo>
                    <a:pt x="248586" y="214769"/>
                    <a:pt x="251677" y="211884"/>
                    <a:pt x="253943" y="209824"/>
                  </a:cubicBezTo>
                  <a:cubicBezTo>
                    <a:pt x="256622" y="207351"/>
                    <a:pt x="259094" y="205291"/>
                    <a:pt x="262185" y="204879"/>
                  </a:cubicBezTo>
                  <a:cubicBezTo>
                    <a:pt x="275372" y="203643"/>
                    <a:pt x="285879" y="213945"/>
                    <a:pt x="295151" y="223010"/>
                  </a:cubicBezTo>
                  <a:cubicBezTo>
                    <a:pt x="300508" y="228161"/>
                    <a:pt x="305453" y="233312"/>
                    <a:pt x="310398" y="235372"/>
                  </a:cubicBezTo>
                  <a:cubicBezTo>
                    <a:pt x="319052" y="239493"/>
                    <a:pt x="327499" y="239493"/>
                    <a:pt x="336565" y="239493"/>
                  </a:cubicBezTo>
                  <a:cubicBezTo>
                    <a:pt x="347897" y="239493"/>
                    <a:pt x="359641" y="239493"/>
                    <a:pt x="371592" y="247941"/>
                  </a:cubicBezTo>
                  <a:cubicBezTo>
                    <a:pt x="374270" y="249795"/>
                    <a:pt x="377360" y="252680"/>
                    <a:pt x="380658" y="255358"/>
                  </a:cubicBezTo>
                  <a:cubicBezTo>
                    <a:pt x="387045" y="261127"/>
                    <a:pt x="394462" y="267927"/>
                    <a:pt x="400849" y="268339"/>
                  </a:cubicBezTo>
                  <a:cubicBezTo>
                    <a:pt x="405794" y="268751"/>
                    <a:pt x="411357" y="265454"/>
                    <a:pt x="416714" y="262158"/>
                  </a:cubicBezTo>
                  <a:cubicBezTo>
                    <a:pt x="420835" y="259685"/>
                    <a:pt x="424955" y="257213"/>
                    <a:pt x="429076" y="256183"/>
                  </a:cubicBezTo>
                  <a:cubicBezTo>
                    <a:pt x="432373" y="255358"/>
                    <a:pt x="435463" y="254946"/>
                    <a:pt x="438348" y="254534"/>
                  </a:cubicBezTo>
                  <a:cubicBezTo>
                    <a:pt x="447826" y="253298"/>
                    <a:pt x="450093" y="253092"/>
                    <a:pt x="449886" y="242996"/>
                  </a:cubicBezTo>
                  <a:cubicBezTo>
                    <a:pt x="449886" y="239905"/>
                    <a:pt x="448031" y="235785"/>
                    <a:pt x="446178" y="231870"/>
                  </a:cubicBezTo>
                  <a:cubicBezTo>
                    <a:pt x="444529" y="227955"/>
                    <a:pt x="442675" y="224041"/>
                    <a:pt x="441850" y="219920"/>
                  </a:cubicBezTo>
                  <a:cubicBezTo>
                    <a:pt x="439584" y="206527"/>
                    <a:pt x="439584" y="197255"/>
                    <a:pt x="439584" y="185511"/>
                  </a:cubicBezTo>
                  <a:lnTo>
                    <a:pt x="439584" y="178918"/>
                  </a:lnTo>
                  <a:cubicBezTo>
                    <a:pt x="437318" y="175415"/>
                    <a:pt x="436288" y="175415"/>
                    <a:pt x="431961" y="177064"/>
                  </a:cubicBezTo>
                  <a:cubicBezTo>
                    <a:pt x="430106" y="177682"/>
                    <a:pt x="428252" y="178300"/>
                    <a:pt x="425986" y="178712"/>
                  </a:cubicBezTo>
                  <a:cubicBezTo>
                    <a:pt x="422895" y="179330"/>
                    <a:pt x="419599" y="180566"/>
                    <a:pt x="416096" y="181803"/>
                  </a:cubicBezTo>
                  <a:cubicBezTo>
                    <a:pt x="407649" y="185099"/>
                    <a:pt x="397964" y="188808"/>
                    <a:pt x="387456" y="184069"/>
                  </a:cubicBezTo>
                  <a:cubicBezTo>
                    <a:pt x="383336" y="182215"/>
                    <a:pt x="381069" y="178918"/>
                    <a:pt x="378803" y="176239"/>
                  </a:cubicBezTo>
                  <a:cubicBezTo>
                    <a:pt x="377360" y="174385"/>
                    <a:pt x="375918" y="172737"/>
                    <a:pt x="374477" y="171707"/>
                  </a:cubicBezTo>
                  <a:lnTo>
                    <a:pt x="372209" y="170264"/>
                  </a:lnTo>
                  <a:cubicBezTo>
                    <a:pt x="368707" y="167998"/>
                    <a:pt x="366235" y="166556"/>
                    <a:pt x="363556" y="166762"/>
                  </a:cubicBezTo>
                  <a:cubicBezTo>
                    <a:pt x="363556" y="167380"/>
                    <a:pt x="363556" y="167998"/>
                    <a:pt x="363556" y="168616"/>
                  </a:cubicBezTo>
                  <a:cubicBezTo>
                    <a:pt x="363968" y="171088"/>
                    <a:pt x="364792" y="176445"/>
                    <a:pt x="360054" y="178506"/>
                  </a:cubicBezTo>
                  <a:cubicBezTo>
                    <a:pt x="348309" y="184069"/>
                    <a:pt x="334093" y="178506"/>
                    <a:pt x="325644" y="171913"/>
                  </a:cubicBezTo>
                  <a:cubicBezTo>
                    <a:pt x="322348" y="169440"/>
                    <a:pt x="320700" y="166350"/>
                    <a:pt x="319257" y="164083"/>
                  </a:cubicBezTo>
                  <a:cubicBezTo>
                    <a:pt x="318021" y="161817"/>
                    <a:pt x="317197" y="160374"/>
                    <a:pt x="315755" y="159756"/>
                  </a:cubicBezTo>
                  <a:cubicBezTo>
                    <a:pt x="314519" y="159138"/>
                    <a:pt x="311840" y="159138"/>
                    <a:pt x="309368" y="159138"/>
                  </a:cubicBezTo>
                  <a:cubicBezTo>
                    <a:pt x="305453" y="159138"/>
                    <a:pt x="301127" y="159138"/>
                    <a:pt x="297006" y="157284"/>
                  </a:cubicBezTo>
                  <a:cubicBezTo>
                    <a:pt x="291236" y="154605"/>
                    <a:pt x="284025" y="148012"/>
                    <a:pt x="277226" y="141213"/>
                  </a:cubicBezTo>
                  <a:lnTo>
                    <a:pt x="275577" y="139771"/>
                  </a:lnTo>
                  <a:cubicBezTo>
                    <a:pt x="272898" y="137298"/>
                    <a:pt x="270015" y="133383"/>
                    <a:pt x="267130" y="129263"/>
                  </a:cubicBezTo>
                  <a:cubicBezTo>
                    <a:pt x="263215" y="123906"/>
                    <a:pt x="258271" y="117312"/>
                    <a:pt x="254768" y="115664"/>
                  </a:cubicBezTo>
                  <a:cubicBezTo>
                    <a:pt x="248999" y="112986"/>
                    <a:pt x="239933" y="113398"/>
                    <a:pt x="231073" y="113604"/>
                  </a:cubicBezTo>
                  <a:cubicBezTo>
                    <a:pt x="222831" y="114016"/>
                    <a:pt x="214178" y="114222"/>
                    <a:pt x="206967" y="112161"/>
                  </a:cubicBezTo>
                  <a:cubicBezTo>
                    <a:pt x="205112" y="111543"/>
                    <a:pt x="203670" y="110101"/>
                    <a:pt x="203259" y="108041"/>
                  </a:cubicBezTo>
                  <a:cubicBezTo>
                    <a:pt x="200374" y="90527"/>
                    <a:pt x="186774" y="81462"/>
                    <a:pt x="157517" y="77547"/>
                  </a:cubicBezTo>
                  <a:lnTo>
                    <a:pt x="151130" y="76723"/>
                  </a:lnTo>
                  <a:cubicBezTo>
                    <a:pt x="136090" y="74868"/>
                    <a:pt x="129290" y="74044"/>
                    <a:pt x="116722" y="57973"/>
                  </a:cubicBezTo>
                  <a:cubicBezTo>
                    <a:pt x="106626" y="45199"/>
                    <a:pt x="98797" y="36751"/>
                    <a:pt x="79840" y="36545"/>
                  </a:cubicBezTo>
                  <a:cubicBezTo>
                    <a:pt x="77162" y="36545"/>
                    <a:pt x="74896" y="34485"/>
                    <a:pt x="74896" y="31806"/>
                  </a:cubicBezTo>
                  <a:cubicBezTo>
                    <a:pt x="74484" y="21505"/>
                    <a:pt x="66449" y="8936"/>
                    <a:pt x="56558" y="3167"/>
                  </a:cubicBezTo>
                  <a:cubicBezTo>
                    <a:pt x="50171" y="-542"/>
                    <a:pt x="43990" y="-954"/>
                    <a:pt x="38221" y="1725"/>
                  </a:cubicBezTo>
                  <a:cubicBezTo>
                    <a:pt x="33070" y="4403"/>
                    <a:pt x="30598" y="9554"/>
                    <a:pt x="28126" y="14499"/>
                  </a:cubicBezTo>
                  <a:cubicBezTo>
                    <a:pt x="25652" y="19856"/>
                    <a:pt x="22975" y="25419"/>
                    <a:pt x="16999" y="27067"/>
                  </a:cubicBezTo>
                  <a:cubicBezTo>
                    <a:pt x="15969" y="27274"/>
                    <a:pt x="14939" y="27479"/>
                    <a:pt x="13703" y="27479"/>
                  </a:cubicBezTo>
                  <a:cubicBezTo>
                    <a:pt x="12878" y="35721"/>
                    <a:pt x="9994" y="44375"/>
                    <a:pt x="6903" y="52822"/>
                  </a:cubicBezTo>
                  <a:cubicBezTo>
                    <a:pt x="-1133" y="75692"/>
                    <a:pt x="-4841" y="90321"/>
                    <a:pt x="11024" y="997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1270AFB9-4E87-1347-4E05-25C67631E4B5}"/>
                </a:ext>
              </a:extLst>
            </p:cNvPr>
            <p:cNvSpPr/>
            <p:nvPr/>
          </p:nvSpPr>
          <p:spPr>
            <a:xfrm>
              <a:off x="15400223" y="7439930"/>
              <a:ext cx="822711" cy="718457"/>
            </a:xfrm>
            <a:custGeom>
              <a:avLst/>
              <a:gdLst>
                <a:gd name="connsiteX0" fmla="*/ 551977 w 822711"/>
                <a:gd name="connsiteY0" fmla="*/ 239211 h 718457"/>
                <a:gd name="connsiteX1" fmla="*/ 535701 w 822711"/>
                <a:gd name="connsiteY1" fmla="*/ 239211 h 718457"/>
                <a:gd name="connsiteX2" fmla="*/ 534464 w 822711"/>
                <a:gd name="connsiteY2" fmla="*/ 239211 h 718457"/>
                <a:gd name="connsiteX3" fmla="*/ 494080 w 822711"/>
                <a:gd name="connsiteY3" fmla="*/ 229115 h 718457"/>
                <a:gd name="connsiteX4" fmla="*/ 490166 w 822711"/>
                <a:gd name="connsiteY4" fmla="*/ 223964 h 718457"/>
                <a:gd name="connsiteX5" fmla="*/ 491814 w 822711"/>
                <a:gd name="connsiteY5" fmla="*/ 185229 h 718457"/>
                <a:gd name="connsiteX6" fmla="*/ 492639 w 822711"/>
                <a:gd name="connsiteY6" fmla="*/ 182550 h 718457"/>
                <a:gd name="connsiteX7" fmla="*/ 523956 w 822711"/>
                <a:gd name="connsiteY7" fmla="*/ 135780 h 718457"/>
                <a:gd name="connsiteX8" fmla="*/ 514684 w 822711"/>
                <a:gd name="connsiteY8" fmla="*/ 124242 h 718457"/>
                <a:gd name="connsiteX9" fmla="*/ 453285 w 822711"/>
                <a:gd name="connsiteY9" fmla="*/ 67581 h 718457"/>
                <a:gd name="connsiteX10" fmla="*/ 396006 w 822711"/>
                <a:gd name="connsiteY10" fmla="*/ 19780 h 718457"/>
                <a:gd name="connsiteX11" fmla="*/ 320596 w 822711"/>
                <a:gd name="connsiteY11" fmla="*/ 14835 h 718457"/>
                <a:gd name="connsiteX12" fmla="*/ 319360 w 822711"/>
                <a:gd name="connsiteY12" fmla="*/ 14629 h 718457"/>
                <a:gd name="connsiteX13" fmla="*/ 275679 w 822711"/>
                <a:gd name="connsiteY13" fmla="*/ 0 h 718457"/>
                <a:gd name="connsiteX14" fmla="*/ 257136 w 822711"/>
                <a:gd name="connsiteY14" fmla="*/ 27403 h 718457"/>
                <a:gd name="connsiteX15" fmla="*/ 237974 w 822711"/>
                <a:gd name="connsiteY15" fmla="*/ 40178 h 718457"/>
                <a:gd name="connsiteX16" fmla="*/ 227261 w 822711"/>
                <a:gd name="connsiteY16" fmla="*/ 18750 h 718457"/>
                <a:gd name="connsiteX17" fmla="*/ 218813 w 822711"/>
                <a:gd name="connsiteY17" fmla="*/ 22458 h 718457"/>
                <a:gd name="connsiteX18" fmla="*/ 197179 w 822711"/>
                <a:gd name="connsiteY18" fmla="*/ 28433 h 718457"/>
                <a:gd name="connsiteX19" fmla="*/ 197385 w 822711"/>
                <a:gd name="connsiteY19" fmla="*/ 58103 h 718457"/>
                <a:gd name="connsiteX20" fmla="*/ 197385 w 822711"/>
                <a:gd name="connsiteY20" fmla="*/ 59751 h 718457"/>
                <a:gd name="connsiteX21" fmla="*/ 184199 w 822711"/>
                <a:gd name="connsiteY21" fmla="*/ 102607 h 718457"/>
                <a:gd name="connsiteX22" fmla="*/ 183581 w 822711"/>
                <a:gd name="connsiteY22" fmla="*/ 103844 h 718457"/>
                <a:gd name="connsiteX23" fmla="*/ 165861 w 822711"/>
                <a:gd name="connsiteY23" fmla="*/ 131865 h 718457"/>
                <a:gd name="connsiteX24" fmla="*/ 164007 w 822711"/>
                <a:gd name="connsiteY24" fmla="*/ 133513 h 718457"/>
                <a:gd name="connsiteX25" fmla="*/ 133925 w 822711"/>
                <a:gd name="connsiteY25" fmla="*/ 149996 h 718457"/>
                <a:gd name="connsiteX26" fmla="*/ 117236 w 822711"/>
                <a:gd name="connsiteY26" fmla="*/ 192234 h 718457"/>
                <a:gd name="connsiteX27" fmla="*/ 104461 w 822711"/>
                <a:gd name="connsiteY27" fmla="*/ 240447 h 718457"/>
                <a:gd name="connsiteX28" fmla="*/ 101577 w 822711"/>
                <a:gd name="connsiteY28" fmla="*/ 243744 h 718457"/>
                <a:gd name="connsiteX29" fmla="*/ 82621 w 822711"/>
                <a:gd name="connsiteY29" fmla="*/ 252191 h 718457"/>
                <a:gd name="connsiteX30" fmla="*/ 85712 w 822711"/>
                <a:gd name="connsiteY30" fmla="*/ 287836 h 718457"/>
                <a:gd name="connsiteX31" fmla="*/ 84888 w 822711"/>
                <a:gd name="connsiteY31" fmla="*/ 311119 h 718457"/>
                <a:gd name="connsiteX32" fmla="*/ 79119 w 822711"/>
                <a:gd name="connsiteY32" fmla="*/ 312767 h 718457"/>
                <a:gd name="connsiteX33" fmla="*/ 67581 w 822711"/>
                <a:gd name="connsiteY33" fmla="*/ 327395 h 718457"/>
                <a:gd name="connsiteX34" fmla="*/ 59339 w 822711"/>
                <a:gd name="connsiteY34" fmla="*/ 343467 h 718457"/>
                <a:gd name="connsiteX35" fmla="*/ 64902 w 822711"/>
                <a:gd name="connsiteY35" fmla="*/ 378081 h 718457"/>
                <a:gd name="connsiteX36" fmla="*/ 64284 w 822711"/>
                <a:gd name="connsiteY36" fmla="*/ 381172 h 718457"/>
                <a:gd name="connsiteX37" fmla="*/ 52540 w 822711"/>
                <a:gd name="connsiteY37" fmla="*/ 403630 h 718457"/>
                <a:gd name="connsiteX38" fmla="*/ 49037 w 822711"/>
                <a:gd name="connsiteY38" fmla="*/ 406308 h 718457"/>
                <a:gd name="connsiteX39" fmla="*/ 15659 w 822711"/>
                <a:gd name="connsiteY39" fmla="*/ 412284 h 718457"/>
                <a:gd name="connsiteX40" fmla="*/ 0 w 822711"/>
                <a:gd name="connsiteY40" fmla="*/ 436802 h 718457"/>
                <a:gd name="connsiteX41" fmla="*/ 2060 w 822711"/>
                <a:gd name="connsiteY41" fmla="*/ 437626 h 718457"/>
                <a:gd name="connsiteX42" fmla="*/ 7829 w 822711"/>
                <a:gd name="connsiteY42" fmla="*/ 431445 h 718457"/>
                <a:gd name="connsiteX43" fmla="*/ 41620 w 822711"/>
                <a:gd name="connsiteY43" fmla="*/ 447928 h 718457"/>
                <a:gd name="connsiteX44" fmla="*/ 55836 w 822711"/>
                <a:gd name="connsiteY44" fmla="*/ 460084 h 718457"/>
                <a:gd name="connsiteX45" fmla="*/ 57897 w 822711"/>
                <a:gd name="connsiteY45" fmla="*/ 459673 h 718457"/>
                <a:gd name="connsiteX46" fmla="*/ 76028 w 822711"/>
                <a:gd name="connsiteY46" fmla="*/ 480688 h 718457"/>
                <a:gd name="connsiteX47" fmla="*/ 103843 w 822711"/>
                <a:gd name="connsiteY47" fmla="*/ 519424 h 718457"/>
                <a:gd name="connsiteX48" fmla="*/ 104049 w 822711"/>
                <a:gd name="connsiteY48" fmla="*/ 524987 h 718457"/>
                <a:gd name="connsiteX49" fmla="*/ 101783 w 822711"/>
                <a:gd name="connsiteY49" fmla="*/ 527047 h 718457"/>
                <a:gd name="connsiteX50" fmla="*/ 113321 w 822711"/>
                <a:gd name="connsiteY50" fmla="*/ 553626 h 718457"/>
                <a:gd name="connsiteX51" fmla="*/ 124035 w 822711"/>
                <a:gd name="connsiteY51" fmla="*/ 571757 h 718457"/>
                <a:gd name="connsiteX52" fmla="*/ 155147 w 822711"/>
                <a:gd name="connsiteY52" fmla="*/ 600397 h 718457"/>
                <a:gd name="connsiteX53" fmla="*/ 168746 w 822711"/>
                <a:gd name="connsiteY53" fmla="*/ 636248 h 718457"/>
                <a:gd name="connsiteX54" fmla="*/ 165037 w 822711"/>
                <a:gd name="connsiteY54" fmla="*/ 643253 h 718457"/>
                <a:gd name="connsiteX55" fmla="*/ 168951 w 822711"/>
                <a:gd name="connsiteY55" fmla="*/ 643871 h 718457"/>
                <a:gd name="connsiteX56" fmla="*/ 201093 w 822711"/>
                <a:gd name="connsiteY56" fmla="*/ 650670 h 718457"/>
                <a:gd name="connsiteX57" fmla="*/ 215516 w 822711"/>
                <a:gd name="connsiteY57" fmla="*/ 650670 h 718457"/>
                <a:gd name="connsiteX58" fmla="*/ 218607 w 822711"/>
                <a:gd name="connsiteY58" fmla="*/ 651700 h 718457"/>
                <a:gd name="connsiteX59" fmla="*/ 242301 w 822711"/>
                <a:gd name="connsiteY59" fmla="*/ 670450 h 718457"/>
                <a:gd name="connsiteX60" fmla="*/ 291338 w 822711"/>
                <a:gd name="connsiteY60" fmla="*/ 704240 h 718457"/>
                <a:gd name="connsiteX61" fmla="*/ 351708 w 822711"/>
                <a:gd name="connsiteY61" fmla="*/ 718457 h 718457"/>
                <a:gd name="connsiteX62" fmla="*/ 380347 w 822711"/>
                <a:gd name="connsiteY62" fmla="*/ 704446 h 718457"/>
                <a:gd name="connsiteX63" fmla="*/ 431033 w 822711"/>
                <a:gd name="connsiteY63" fmla="*/ 679928 h 718457"/>
                <a:gd name="connsiteX64" fmla="*/ 433093 w 822711"/>
                <a:gd name="connsiteY64" fmla="*/ 679310 h 718457"/>
                <a:gd name="connsiteX65" fmla="*/ 492639 w 822711"/>
                <a:gd name="connsiteY65" fmla="*/ 677661 h 718457"/>
                <a:gd name="connsiteX66" fmla="*/ 528489 w 822711"/>
                <a:gd name="connsiteY66" fmla="*/ 665917 h 718457"/>
                <a:gd name="connsiteX67" fmla="*/ 557746 w 822711"/>
                <a:gd name="connsiteY67" fmla="*/ 655409 h 718457"/>
                <a:gd name="connsiteX68" fmla="*/ 563310 w 822711"/>
                <a:gd name="connsiteY68" fmla="*/ 632745 h 718457"/>
                <a:gd name="connsiteX69" fmla="*/ 567843 w 822711"/>
                <a:gd name="connsiteY69" fmla="*/ 628830 h 718457"/>
                <a:gd name="connsiteX70" fmla="*/ 605136 w 822711"/>
                <a:gd name="connsiteY70" fmla="*/ 625533 h 718457"/>
                <a:gd name="connsiteX71" fmla="*/ 668595 w 822711"/>
                <a:gd name="connsiteY71" fmla="*/ 610081 h 718457"/>
                <a:gd name="connsiteX72" fmla="*/ 822712 w 822711"/>
                <a:gd name="connsiteY72" fmla="*/ 432475 h 718457"/>
                <a:gd name="connsiteX73" fmla="*/ 784389 w 822711"/>
                <a:gd name="connsiteY73" fmla="*/ 430415 h 718457"/>
                <a:gd name="connsiteX74" fmla="*/ 782740 w 822711"/>
                <a:gd name="connsiteY74" fmla="*/ 430003 h 718457"/>
                <a:gd name="connsiteX75" fmla="*/ 692908 w 822711"/>
                <a:gd name="connsiteY75" fmla="*/ 391474 h 718457"/>
                <a:gd name="connsiteX76" fmla="*/ 639338 w 822711"/>
                <a:gd name="connsiteY76" fmla="*/ 375403 h 718457"/>
                <a:gd name="connsiteX77" fmla="*/ 637896 w 822711"/>
                <a:gd name="connsiteY77" fmla="*/ 374578 h 718457"/>
                <a:gd name="connsiteX78" fmla="*/ 600809 w 822711"/>
                <a:gd name="connsiteY78" fmla="*/ 349236 h 718457"/>
                <a:gd name="connsiteX79" fmla="*/ 599572 w 822711"/>
                <a:gd name="connsiteY79" fmla="*/ 347999 h 718457"/>
                <a:gd name="connsiteX80" fmla="*/ 581647 w 822711"/>
                <a:gd name="connsiteY80" fmla="*/ 322657 h 718457"/>
                <a:gd name="connsiteX81" fmla="*/ 549093 w 822711"/>
                <a:gd name="connsiteY81" fmla="*/ 280625 h 718457"/>
                <a:gd name="connsiteX82" fmla="*/ 538791 w 822711"/>
                <a:gd name="connsiteY82" fmla="*/ 265172 h 718457"/>
                <a:gd name="connsiteX83" fmla="*/ 538791 w 822711"/>
                <a:gd name="connsiteY83" fmla="*/ 259609 h 718457"/>
                <a:gd name="connsiteX84" fmla="*/ 552595 w 822711"/>
                <a:gd name="connsiteY84" fmla="*/ 238799 h 71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822711" h="718457">
                  <a:moveTo>
                    <a:pt x="551977" y="239211"/>
                  </a:moveTo>
                  <a:lnTo>
                    <a:pt x="535701" y="239211"/>
                  </a:lnTo>
                  <a:cubicBezTo>
                    <a:pt x="535701" y="239211"/>
                    <a:pt x="534876" y="239211"/>
                    <a:pt x="534464" y="239211"/>
                  </a:cubicBezTo>
                  <a:lnTo>
                    <a:pt x="494080" y="229115"/>
                  </a:lnTo>
                  <a:cubicBezTo>
                    <a:pt x="491814" y="228497"/>
                    <a:pt x="490166" y="226437"/>
                    <a:pt x="490166" y="223964"/>
                  </a:cubicBezTo>
                  <a:lnTo>
                    <a:pt x="491814" y="185229"/>
                  </a:lnTo>
                  <a:cubicBezTo>
                    <a:pt x="491814" y="185229"/>
                    <a:pt x="492226" y="183375"/>
                    <a:pt x="492639" y="182550"/>
                  </a:cubicBezTo>
                  <a:lnTo>
                    <a:pt x="523956" y="135780"/>
                  </a:lnTo>
                  <a:lnTo>
                    <a:pt x="514684" y="124242"/>
                  </a:lnTo>
                  <a:lnTo>
                    <a:pt x="453285" y="67581"/>
                  </a:lnTo>
                  <a:lnTo>
                    <a:pt x="396006" y="19780"/>
                  </a:lnTo>
                  <a:lnTo>
                    <a:pt x="320596" y="14835"/>
                  </a:lnTo>
                  <a:cubicBezTo>
                    <a:pt x="320596" y="14835"/>
                    <a:pt x="319772" y="14835"/>
                    <a:pt x="319360" y="14629"/>
                  </a:cubicBezTo>
                  <a:lnTo>
                    <a:pt x="275679" y="0"/>
                  </a:lnTo>
                  <a:lnTo>
                    <a:pt x="257136" y="27403"/>
                  </a:lnTo>
                  <a:cubicBezTo>
                    <a:pt x="252809" y="33997"/>
                    <a:pt x="246010" y="42650"/>
                    <a:pt x="237974" y="40178"/>
                  </a:cubicBezTo>
                  <a:cubicBezTo>
                    <a:pt x="230557" y="37911"/>
                    <a:pt x="228084" y="27403"/>
                    <a:pt x="227261" y="18750"/>
                  </a:cubicBezTo>
                  <a:lnTo>
                    <a:pt x="218813" y="22458"/>
                  </a:lnTo>
                  <a:lnTo>
                    <a:pt x="197179" y="28433"/>
                  </a:lnTo>
                  <a:cubicBezTo>
                    <a:pt x="197179" y="46977"/>
                    <a:pt x="197385" y="57897"/>
                    <a:pt x="197385" y="58103"/>
                  </a:cubicBezTo>
                  <a:cubicBezTo>
                    <a:pt x="197385" y="58721"/>
                    <a:pt x="197385" y="59133"/>
                    <a:pt x="197385" y="59751"/>
                  </a:cubicBezTo>
                  <a:lnTo>
                    <a:pt x="184199" y="102607"/>
                  </a:lnTo>
                  <a:cubicBezTo>
                    <a:pt x="184199" y="102607"/>
                    <a:pt x="183786" y="103432"/>
                    <a:pt x="183581" y="103844"/>
                  </a:cubicBezTo>
                  <a:lnTo>
                    <a:pt x="165861" y="131865"/>
                  </a:lnTo>
                  <a:cubicBezTo>
                    <a:pt x="165861" y="131865"/>
                    <a:pt x="164831" y="133101"/>
                    <a:pt x="164007" y="133513"/>
                  </a:cubicBezTo>
                  <a:lnTo>
                    <a:pt x="133925" y="149996"/>
                  </a:lnTo>
                  <a:lnTo>
                    <a:pt x="117236" y="192234"/>
                  </a:lnTo>
                  <a:lnTo>
                    <a:pt x="104461" y="240447"/>
                  </a:lnTo>
                  <a:cubicBezTo>
                    <a:pt x="104049" y="241890"/>
                    <a:pt x="103019" y="243126"/>
                    <a:pt x="101577" y="243744"/>
                  </a:cubicBezTo>
                  <a:lnTo>
                    <a:pt x="82621" y="252191"/>
                  </a:lnTo>
                  <a:lnTo>
                    <a:pt x="85712" y="287836"/>
                  </a:lnTo>
                  <a:cubicBezTo>
                    <a:pt x="87360" y="306998"/>
                    <a:pt x="87566" y="308440"/>
                    <a:pt x="84888" y="311119"/>
                  </a:cubicBezTo>
                  <a:cubicBezTo>
                    <a:pt x="82827" y="313179"/>
                    <a:pt x="80355" y="312767"/>
                    <a:pt x="79119" y="312767"/>
                  </a:cubicBezTo>
                  <a:cubicBezTo>
                    <a:pt x="75204" y="312355"/>
                    <a:pt x="70259" y="321626"/>
                    <a:pt x="67581" y="327395"/>
                  </a:cubicBezTo>
                  <a:cubicBezTo>
                    <a:pt x="63460" y="335843"/>
                    <a:pt x="61194" y="340582"/>
                    <a:pt x="59339" y="343467"/>
                  </a:cubicBezTo>
                  <a:lnTo>
                    <a:pt x="64902" y="378081"/>
                  </a:lnTo>
                  <a:cubicBezTo>
                    <a:pt x="64902" y="379111"/>
                    <a:pt x="64902" y="380348"/>
                    <a:pt x="64284" y="381172"/>
                  </a:cubicBezTo>
                  <a:lnTo>
                    <a:pt x="52540" y="403630"/>
                  </a:lnTo>
                  <a:cubicBezTo>
                    <a:pt x="51922" y="405072"/>
                    <a:pt x="50479" y="406102"/>
                    <a:pt x="49037" y="406308"/>
                  </a:cubicBezTo>
                  <a:lnTo>
                    <a:pt x="15659" y="412284"/>
                  </a:lnTo>
                  <a:lnTo>
                    <a:pt x="0" y="436802"/>
                  </a:lnTo>
                  <a:lnTo>
                    <a:pt x="2060" y="437626"/>
                  </a:lnTo>
                  <a:cubicBezTo>
                    <a:pt x="3090" y="435154"/>
                    <a:pt x="4738" y="432681"/>
                    <a:pt x="7829" y="431445"/>
                  </a:cubicBezTo>
                  <a:cubicBezTo>
                    <a:pt x="15247" y="427942"/>
                    <a:pt x="25960" y="433300"/>
                    <a:pt x="41620" y="447928"/>
                  </a:cubicBezTo>
                  <a:cubicBezTo>
                    <a:pt x="50273" y="456170"/>
                    <a:pt x="54188" y="459054"/>
                    <a:pt x="55836" y="460084"/>
                  </a:cubicBezTo>
                  <a:cubicBezTo>
                    <a:pt x="56454" y="460084"/>
                    <a:pt x="57279" y="459673"/>
                    <a:pt x="57897" y="459673"/>
                  </a:cubicBezTo>
                  <a:cubicBezTo>
                    <a:pt x="60101" y="459673"/>
                    <a:pt x="66138" y="466678"/>
                    <a:pt x="76028" y="480688"/>
                  </a:cubicBezTo>
                  <a:lnTo>
                    <a:pt x="103843" y="519424"/>
                  </a:lnTo>
                  <a:cubicBezTo>
                    <a:pt x="105079" y="521072"/>
                    <a:pt x="105079" y="523132"/>
                    <a:pt x="104049" y="524987"/>
                  </a:cubicBezTo>
                  <a:cubicBezTo>
                    <a:pt x="103431" y="525811"/>
                    <a:pt x="102813" y="526635"/>
                    <a:pt x="101783" y="527047"/>
                  </a:cubicBezTo>
                  <a:cubicBezTo>
                    <a:pt x="101783" y="529313"/>
                    <a:pt x="103225" y="536113"/>
                    <a:pt x="113321" y="553626"/>
                  </a:cubicBezTo>
                  <a:lnTo>
                    <a:pt x="124035" y="571757"/>
                  </a:lnTo>
                  <a:cubicBezTo>
                    <a:pt x="128568" y="569903"/>
                    <a:pt x="134337" y="573612"/>
                    <a:pt x="155147" y="600397"/>
                  </a:cubicBezTo>
                  <a:cubicBezTo>
                    <a:pt x="166891" y="615232"/>
                    <a:pt x="171218" y="626976"/>
                    <a:pt x="168746" y="636248"/>
                  </a:cubicBezTo>
                  <a:cubicBezTo>
                    <a:pt x="167921" y="639132"/>
                    <a:pt x="166685" y="641399"/>
                    <a:pt x="165037" y="643253"/>
                  </a:cubicBezTo>
                  <a:lnTo>
                    <a:pt x="168951" y="643871"/>
                  </a:lnTo>
                  <a:cubicBezTo>
                    <a:pt x="189555" y="646755"/>
                    <a:pt x="197797" y="648404"/>
                    <a:pt x="201093" y="650670"/>
                  </a:cubicBezTo>
                  <a:lnTo>
                    <a:pt x="215516" y="650670"/>
                  </a:lnTo>
                  <a:cubicBezTo>
                    <a:pt x="216752" y="650670"/>
                    <a:pt x="217782" y="651082"/>
                    <a:pt x="218607" y="651700"/>
                  </a:cubicBezTo>
                  <a:lnTo>
                    <a:pt x="242301" y="670450"/>
                  </a:lnTo>
                  <a:lnTo>
                    <a:pt x="291338" y="704240"/>
                  </a:lnTo>
                  <a:lnTo>
                    <a:pt x="351708" y="718457"/>
                  </a:lnTo>
                  <a:lnTo>
                    <a:pt x="380347" y="704446"/>
                  </a:lnTo>
                  <a:lnTo>
                    <a:pt x="431033" y="679928"/>
                  </a:lnTo>
                  <a:cubicBezTo>
                    <a:pt x="431033" y="679928"/>
                    <a:pt x="432475" y="679516"/>
                    <a:pt x="433093" y="679310"/>
                  </a:cubicBezTo>
                  <a:lnTo>
                    <a:pt x="492639" y="677661"/>
                  </a:lnTo>
                  <a:lnTo>
                    <a:pt x="528489" y="665917"/>
                  </a:lnTo>
                  <a:lnTo>
                    <a:pt x="557746" y="655409"/>
                  </a:lnTo>
                  <a:lnTo>
                    <a:pt x="563310" y="632745"/>
                  </a:lnTo>
                  <a:cubicBezTo>
                    <a:pt x="563928" y="630684"/>
                    <a:pt x="565576" y="629242"/>
                    <a:pt x="567843" y="628830"/>
                  </a:cubicBezTo>
                  <a:lnTo>
                    <a:pt x="605136" y="625533"/>
                  </a:lnTo>
                  <a:lnTo>
                    <a:pt x="668595" y="610081"/>
                  </a:lnTo>
                  <a:lnTo>
                    <a:pt x="822712" y="432475"/>
                  </a:lnTo>
                  <a:lnTo>
                    <a:pt x="784389" y="430415"/>
                  </a:lnTo>
                  <a:cubicBezTo>
                    <a:pt x="784389" y="430415"/>
                    <a:pt x="783153" y="430415"/>
                    <a:pt x="782740" y="430003"/>
                  </a:cubicBezTo>
                  <a:lnTo>
                    <a:pt x="692908" y="391474"/>
                  </a:lnTo>
                  <a:lnTo>
                    <a:pt x="639338" y="375403"/>
                  </a:lnTo>
                  <a:cubicBezTo>
                    <a:pt x="639338" y="375403"/>
                    <a:pt x="638307" y="374991"/>
                    <a:pt x="637896" y="374578"/>
                  </a:cubicBezTo>
                  <a:lnTo>
                    <a:pt x="600809" y="349236"/>
                  </a:lnTo>
                  <a:cubicBezTo>
                    <a:pt x="600809" y="349236"/>
                    <a:pt x="599985" y="348411"/>
                    <a:pt x="599572" y="347999"/>
                  </a:cubicBezTo>
                  <a:lnTo>
                    <a:pt x="581647" y="322657"/>
                  </a:lnTo>
                  <a:lnTo>
                    <a:pt x="549093" y="280625"/>
                  </a:lnTo>
                  <a:lnTo>
                    <a:pt x="538791" y="265172"/>
                  </a:lnTo>
                  <a:cubicBezTo>
                    <a:pt x="537760" y="263524"/>
                    <a:pt x="537760" y="261257"/>
                    <a:pt x="538791" y="259609"/>
                  </a:cubicBezTo>
                  <a:lnTo>
                    <a:pt x="552595" y="23879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0E9F7F77-CAF5-A181-4858-98564A35B39E}"/>
                </a:ext>
              </a:extLst>
            </p:cNvPr>
            <p:cNvSpPr/>
            <p:nvPr/>
          </p:nvSpPr>
          <p:spPr>
            <a:xfrm>
              <a:off x="15988669" y="5353377"/>
              <a:ext cx="445253" cy="653760"/>
            </a:xfrm>
            <a:custGeom>
              <a:avLst/>
              <a:gdLst>
                <a:gd name="connsiteX0" fmla="*/ 56455 w 445253"/>
                <a:gd name="connsiteY0" fmla="*/ 72526 h 653760"/>
                <a:gd name="connsiteX1" fmla="*/ 22870 w 445253"/>
                <a:gd name="connsiteY1" fmla="*/ 87154 h 653760"/>
                <a:gd name="connsiteX2" fmla="*/ 12156 w 445253"/>
                <a:gd name="connsiteY2" fmla="*/ 126302 h 653760"/>
                <a:gd name="connsiteX3" fmla="*/ 0 w 445253"/>
                <a:gd name="connsiteY3" fmla="*/ 155559 h 653760"/>
                <a:gd name="connsiteX4" fmla="*/ 5563 w 445253"/>
                <a:gd name="connsiteY4" fmla="*/ 174309 h 653760"/>
                <a:gd name="connsiteX5" fmla="*/ 21222 w 445253"/>
                <a:gd name="connsiteY5" fmla="*/ 192440 h 653760"/>
                <a:gd name="connsiteX6" fmla="*/ 38117 w 445253"/>
                <a:gd name="connsiteY6" fmla="*/ 219019 h 653760"/>
                <a:gd name="connsiteX7" fmla="*/ 38529 w 445253"/>
                <a:gd name="connsiteY7" fmla="*/ 220049 h 653760"/>
                <a:gd name="connsiteX8" fmla="*/ 49861 w 445253"/>
                <a:gd name="connsiteY8" fmla="*/ 252191 h 653760"/>
                <a:gd name="connsiteX9" fmla="*/ 60575 w 445253"/>
                <a:gd name="connsiteY9" fmla="*/ 274856 h 653760"/>
                <a:gd name="connsiteX10" fmla="*/ 107965 w 445253"/>
                <a:gd name="connsiteY10" fmla="*/ 317300 h 653760"/>
                <a:gd name="connsiteX11" fmla="*/ 127537 w 445253"/>
                <a:gd name="connsiteY11" fmla="*/ 340582 h 653760"/>
                <a:gd name="connsiteX12" fmla="*/ 160711 w 445253"/>
                <a:gd name="connsiteY12" fmla="*/ 374166 h 653760"/>
                <a:gd name="connsiteX13" fmla="*/ 161740 w 445253"/>
                <a:gd name="connsiteY13" fmla="*/ 375609 h 653760"/>
                <a:gd name="connsiteX14" fmla="*/ 178841 w 445253"/>
                <a:gd name="connsiteY14" fmla="*/ 389619 h 653760"/>
                <a:gd name="connsiteX15" fmla="*/ 179047 w 445253"/>
                <a:gd name="connsiteY15" fmla="*/ 389207 h 653760"/>
                <a:gd name="connsiteX16" fmla="*/ 195942 w 445253"/>
                <a:gd name="connsiteY16" fmla="*/ 395388 h 653760"/>
                <a:gd name="connsiteX17" fmla="*/ 211602 w 445253"/>
                <a:gd name="connsiteY17" fmla="*/ 406308 h 653760"/>
                <a:gd name="connsiteX18" fmla="*/ 212425 w 445253"/>
                <a:gd name="connsiteY18" fmla="*/ 406720 h 653760"/>
                <a:gd name="connsiteX19" fmla="*/ 212425 w 445253"/>
                <a:gd name="connsiteY19" fmla="*/ 406720 h 653760"/>
                <a:gd name="connsiteX20" fmla="*/ 215723 w 445253"/>
                <a:gd name="connsiteY20" fmla="*/ 411871 h 653760"/>
                <a:gd name="connsiteX21" fmla="*/ 221697 w 445253"/>
                <a:gd name="connsiteY21" fmla="*/ 424440 h 653760"/>
                <a:gd name="connsiteX22" fmla="*/ 219844 w 445253"/>
                <a:gd name="connsiteY22" fmla="*/ 430827 h 653760"/>
                <a:gd name="connsiteX23" fmla="*/ 204802 w 445253"/>
                <a:gd name="connsiteY23" fmla="*/ 440511 h 653760"/>
                <a:gd name="connsiteX24" fmla="*/ 200063 w 445253"/>
                <a:gd name="connsiteY24" fmla="*/ 440923 h 653760"/>
                <a:gd name="connsiteX25" fmla="*/ 197179 w 445253"/>
                <a:gd name="connsiteY25" fmla="*/ 437214 h 653760"/>
                <a:gd name="connsiteX26" fmla="*/ 193470 w 445253"/>
                <a:gd name="connsiteY26" fmla="*/ 425882 h 653760"/>
                <a:gd name="connsiteX27" fmla="*/ 189143 w 445253"/>
                <a:gd name="connsiteY27" fmla="*/ 438450 h 653760"/>
                <a:gd name="connsiteX28" fmla="*/ 184817 w 445253"/>
                <a:gd name="connsiteY28" fmla="*/ 453903 h 653760"/>
                <a:gd name="connsiteX29" fmla="*/ 178841 w 445253"/>
                <a:gd name="connsiteY29" fmla="*/ 478834 h 653760"/>
                <a:gd name="connsiteX30" fmla="*/ 163183 w 445253"/>
                <a:gd name="connsiteY30" fmla="*/ 515097 h 653760"/>
                <a:gd name="connsiteX31" fmla="*/ 172042 w 445253"/>
                <a:gd name="connsiteY31" fmla="*/ 544354 h 653760"/>
                <a:gd name="connsiteX32" fmla="*/ 189761 w 445253"/>
                <a:gd name="connsiteY32" fmla="*/ 581235 h 653760"/>
                <a:gd name="connsiteX33" fmla="*/ 208305 w 445253"/>
                <a:gd name="connsiteY33" fmla="*/ 596894 h 653760"/>
                <a:gd name="connsiteX34" fmla="*/ 219637 w 445253"/>
                <a:gd name="connsiteY34" fmla="*/ 589271 h 653760"/>
                <a:gd name="connsiteX35" fmla="*/ 244980 w 445253"/>
                <a:gd name="connsiteY35" fmla="*/ 601221 h 653760"/>
                <a:gd name="connsiteX36" fmla="*/ 257754 w 445253"/>
                <a:gd name="connsiteY36" fmla="*/ 619764 h 653760"/>
                <a:gd name="connsiteX37" fmla="*/ 266407 w 445253"/>
                <a:gd name="connsiteY37" fmla="*/ 624297 h 653760"/>
                <a:gd name="connsiteX38" fmla="*/ 275268 w 445253"/>
                <a:gd name="connsiteY38" fmla="*/ 631921 h 653760"/>
                <a:gd name="connsiteX39" fmla="*/ 288249 w 445253"/>
                <a:gd name="connsiteY39" fmla="*/ 635423 h 653760"/>
                <a:gd name="connsiteX40" fmla="*/ 332546 w 445253"/>
                <a:gd name="connsiteY40" fmla="*/ 653761 h 653760"/>
                <a:gd name="connsiteX41" fmla="*/ 392504 w 445253"/>
                <a:gd name="connsiteY41" fmla="*/ 653761 h 653760"/>
                <a:gd name="connsiteX42" fmla="*/ 433712 w 445253"/>
                <a:gd name="connsiteY42" fmla="*/ 641811 h 653760"/>
                <a:gd name="connsiteX43" fmla="*/ 444425 w 445253"/>
                <a:gd name="connsiteY43" fmla="*/ 637278 h 653760"/>
                <a:gd name="connsiteX44" fmla="*/ 432681 w 445253"/>
                <a:gd name="connsiteY44" fmla="*/ 577939 h 653760"/>
                <a:gd name="connsiteX45" fmla="*/ 432681 w 445253"/>
                <a:gd name="connsiteY45" fmla="*/ 542294 h 653760"/>
                <a:gd name="connsiteX46" fmla="*/ 435153 w 445253"/>
                <a:gd name="connsiteY46" fmla="*/ 537967 h 653760"/>
                <a:gd name="connsiteX47" fmla="*/ 445250 w 445253"/>
                <a:gd name="connsiteY47" fmla="*/ 525193 h 653760"/>
                <a:gd name="connsiteX48" fmla="*/ 432681 w 445253"/>
                <a:gd name="connsiteY48" fmla="*/ 512006 h 653760"/>
                <a:gd name="connsiteX49" fmla="*/ 412283 w 445253"/>
                <a:gd name="connsiteY49" fmla="*/ 499438 h 653760"/>
                <a:gd name="connsiteX50" fmla="*/ 406515 w 445253"/>
                <a:gd name="connsiteY50" fmla="*/ 496965 h 653760"/>
                <a:gd name="connsiteX51" fmla="*/ 388589 w 445253"/>
                <a:gd name="connsiteY51" fmla="*/ 489136 h 653760"/>
                <a:gd name="connsiteX52" fmla="*/ 385911 w 445253"/>
                <a:gd name="connsiteY52" fmla="*/ 486457 h 653760"/>
                <a:gd name="connsiteX53" fmla="*/ 390649 w 445253"/>
                <a:gd name="connsiteY53" fmla="*/ 463587 h 653760"/>
                <a:gd name="connsiteX54" fmla="*/ 397860 w 445253"/>
                <a:gd name="connsiteY54" fmla="*/ 455140 h 653760"/>
                <a:gd name="connsiteX55" fmla="*/ 399715 w 445253"/>
                <a:gd name="connsiteY55" fmla="*/ 443395 h 653760"/>
                <a:gd name="connsiteX56" fmla="*/ 387558 w 445253"/>
                <a:gd name="connsiteY56" fmla="*/ 441541 h 653760"/>
                <a:gd name="connsiteX57" fmla="*/ 358507 w 445253"/>
                <a:gd name="connsiteY57" fmla="*/ 445250 h 653760"/>
                <a:gd name="connsiteX58" fmla="*/ 353769 w 445253"/>
                <a:gd name="connsiteY58" fmla="*/ 443395 h 653760"/>
                <a:gd name="connsiteX59" fmla="*/ 345527 w 445253"/>
                <a:gd name="connsiteY59" fmla="*/ 393534 h 653760"/>
                <a:gd name="connsiteX60" fmla="*/ 347587 w 445253"/>
                <a:gd name="connsiteY60" fmla="*/ 391061 h 653760"/>
                <a:gd name="connsiteX61" fmla="*/ 345733 w 445253"/>
                <a:gd name="connsiteY61" fmla="*/ 389207 h 653760"/>
                <a:gd name="connsiteX62" fmla="*/ 343054 w 445253"/>
                <a:gd name="connsiteY62" fmla="*/ 382202 h 653760"/>
                <a:gd name="connsiteX63" fmla="*/ 363452 w 445253"/>
                <a:gd name="connsiteY63" fmla="*/ 379523 h 653760"/>
                <a:gd name="connsiteX64" fmla="*/ 396419 w 445253"/>
                <a:gd name="connsiteY64" fmla="*/ 381996 h 653760"/>
                <a:gd name="connsiteX65" fmla="*/ 399302 w 445253"/>
                <a:gd name="connsiteY65" fmla="*/ 383232 h 653760"/>
                <a:gd name="connsiteX66" fmla="*/ 408987 w 445253"/>
                <a:gd name="connsiteY66" fmla="*/ 391886 h 653760"/>
                <a:gd name="connsiteX67" fmla="*/ 422997 w 445253"/>
                <a:gd name="connsiteY67" fmla="*/ 389825 h 653760"/>
                <a:gd name="connsiteX68" fmla="*/ 433093 w 445253"/>
                <a:gd name="connsiteY68" fmla="*/ 381584 h 653760"/>
                <a:gd name="connsiteX69" fmla="*/ 418464 w 445253"/>
                <a:gd name="connsiteY69" fmla="*/ 363658 h 653760"/>
                <a:gd name="connsiteX70" fmla="*/ 387764 w 445253"/>
                <a:gd name="connsiteY70" fmla="*/ 324923 h 653760"/>
                <a:gd name="connsiteX71" fmla="*/ 379729 w 445253"/>
                <a:gd name="connsiteY71" fmla="*/ 315651 h 653760"/>
                <a:gd name="connsiteX72" fmla="*/ 374578 w 445253"/>
                <a:gd name="connsiteY72" fmla="*/ 305555 h 653760"/>
                <a:gd name="connsiteX73" fmla="*/ 353562 w 445253"/>
                <a:gd name="connsiteY73" fmla="*/ 305555 h 653760"/>
                <a:gd name="connsiteX74" fmla="*/ 334812 w 445253"/>
                <a:gd name="connsiteY74" fmla="*/ 324923 h 653760"/>
                <a:gd name="connsiteX75" fmla="*/ 332340 w 445253"/>
                <a:gd name="connsiteY75" fmla="*/ 350884 h 653760"/>
                <a:gd name="connsiteX76" fmla="*/ 327601 w 445253"/>
                <a:gd name="connsiteY76" fmla="*/ 355417 h 653760"/>
                <a:gd name="connsiteX77" fmla="*/ 322244 w 445253"/>
                <a:gd name="connsiteY77" fmla="*/ 351502 h 653760"/>
                <a:gd name="connsiteX78" fmla="*/ 310912 w 445253"/>
                <a:gd name="connsiteY78" fmla="*/ 304731 h 653760"/>
                <a:gd name="connsiteX79" fmla="*/ 310912 w 445253"/>
                <a:gd name="connsiteY79" fmla="*/ 303083 h 653760"/>
                <a:gd name="connsiteX80" fmla="*/ 312972 w 445253"/>
                <a:gd name="connsiteY80" fmla="*/ 279182 h 653760"/>
                <a:gd name="connsiteX81" fmla="*/ 293400 w 445253"/>
                <a:gd name="connsiteY81" fmla="*/ 272383 h 653760"/>
                <a:gd name="connsiteX82" fmla="*/ 252192 w 445253"/>
                <a:gd name="connsiteY82" fmla="*/ 254664 h 653760"/>
                <a:gd name="connsiteX83" fmla="*/ 235914 w 445253"/>
                <a:gd name="connsiteY83" fmla="*/ 226849 h 653760"/>
                <a:gd name="connsiteX84" fmla="*/ 205214 w 445253"/>
                <a:gd name="connsiteY84" fmla="*/ 192646 h 653760"/>
                <a:gd name="connsiteX85" fmla="*/ 182138 w 445253"/>
                <a:gd name="connsiteY85" fmla="*/ 182962 h 653760"/>
                <a:gd name="connsiteX86" fmla="*/ 164419 w 445253"/>
                <a:gd name="connsiteY86" fmla="*/ 168128 h 653760"/>
                <a:gd name="connsiteX87" fmla="*/ 171012 w 445253"/>
                <a:gd name="connsiteY87" fmla="*/ 157002 h 653760"/>
                <a:gd name="connsiteX88" fmla="*/ 197797 w 445253"/>
                <a:gd name="connsiteY88" fmla="*/ 151232 h 653760"/>
                <a:gd name="connsiteX89" fmla="*/ 211808 w 445253"/>
                <a:gd name="connsiteY89" fmla="*/ 155147 h 653760"/>
                <a:gd name="connsiteX90" fmla="*/ 231175 w 445253"/>
                <a:gd name="connsiteY90" fmla="*/ 158856 h 653760"/>
                <a:gd name="connsiteX91" fmla="*/ 231382 w 445253"/>
                <a:gd name="connsiteY91" fmla="*/ 158856 h 653760"/>
                <a:gd name="connsiteX92" fmla="*/ 220873 w 445253"/>
                <a:gd name="connsiteY92" fmla="*/ 152469 h 653760"/>
                <a:gd name="connsiteX93" fmla="*/ 219225 w 445253"/>
                <a:gd name="connsiteY93" fmla="*/ 151026 h 653760"/>
                <a:gd name="connsiteX94" fmla="*/ 207687 w 445253"/>
                <a:gd name="connsiteY94" fmla="*/ 133719 h 653760"/>
                <a:gd name="connsiteX95" fmla="*/ 207069 w 445253"/>
                <a:gd name="connsiteY95" fmla="*/ 129186 h 653760"/>
                <a:gd name="connsiteX96" fmla="*/ 214280 w 445253"/>
                <a:gd name="connsiteY96" fmla="*/ 109819 h 653760"/>
                <a:gd name="connsiteX97" fmla="*/ 215104 w 445253"/>
                <a:gd name="connsiteY97" fmla="*/ 108582 h 653760"/>
                <a:gd name="connsiteX98" fmla="*/ 225406 w 445253"/>
                <a:gd name="connsiteY98" fmla="*/ 94984 h 653760"/>
                <a:gd name="connsiteX99" fmla="*/ 230145 w 445253"/>
                <a:gd name="connsiteY99" fmla="*/ 93130 h 653760"/>
                <a:gd name="connsiteX100" fmla="*/ 268675 w 445253"/>
                <a:gd name="connsiteY100" fmla="*/ 97456 h 653760"/>
                <a:gd name="connsiteX101" fmla="*/ 268675 w 445253"/>
                <a:gd name="connsiteY101" fmla="*/ 97456 h 653760"/>
                <a:gd name="connsiteX102" fmla="*/ 290721 w 445253"/>
                <a:gd name="connsiteY102" fmla="*/ 98487 h 653760"/>
                <a:gd name="connsiteX103" fmla="*/ 299787 w 445253"/>
                <a:gd name="connsiteY103" fmla="*/ 103844 h 653760"/>
                <a:gd name="connsiteX104" fmla="*/ 299787 w 445253"/>
                <a:gd name="connsiteY104" fmla="*/ 103844 h 653760"/>
                <a:gd name="connsiteX105" fmla="*/ 303495 w 445253"/>
                <a:gd name="connsiteY105" fmla="*/ 101783 h 653760"/>
                <a:gd name="connsiteX106" fmla="*/ 293811 w 445253"/>
                <a:gd name="connsiteY106" fmla="*/ 84682 h 653760"/>
                <a:gd name="connsiteX107" fmla="*/ 293193 w 445253"/>
                <a:gd name="connsiteY107" fmla="*/ 82003 h 653760"/>
                <a:gd name="connsiteX108" fmla="*/ 295872 w 445253"/>
                <a:gd name="connsiteY108" fmla="*/ 56661 h 653760"/>
                <a:gd name="connsiteX109" fmla="*/ 295872 w 445253"/>
                <a:gd name="connsiteY109" fmla="*/ 31318 h 653760"/>
                <a:gd name="connsiteX110" fmla="*/ 280419 w 445253"/>
                <a:gd name="connsiteY110" fmla="*/ 10096 h 653760"/>
                <a:gd name="connsiteX111" fmla="*/ 266202 w 445253"/>
                <a:gd name="connsiteY111" fmla="*/ 7623 h 653760"/>
                <a:gd name="connsiteX112" fmla="*/ 250131 w 445253"/>
                <a:gd name="connsiteY112" fmla="*/ 8860 h 653760"/>
                <a:gd name="connsiteX113" fmla="*/ 240859 w 445253"/>
                <a:gd name="connsiteY113" fmla="*/ 13805 h 653760"/>
                <a:gd name="connsiteX114" fmla="*/ 236739 w 445253"/>
                <a:gd name="connsiteY114" fmla="*/ 14011 h 653760"/>
                <a:gd name="connsiteX115" fmla="*/ 200063 w 445253"/>
                <a:gd name="connsiteY115" fmla="*/ 0 h 653760"/>
                <a:gd name="connsiteX116" fmla="*/ 187289 w 445253"/>
                <a:gd name="connsiteY116" fmla="*/ 1648 h 653760"/>
                <a:gd name="connsiteX117" fmla="*/ 166685 w 445253"/>
                <a:gd name="connsiteY117" fmla="*/ 8654 h 653760"/>
                <a:gd name="connsiteX118" fmla="*/ 127950 w 445253"/>
                <a:gd name="connsiteY118" fmla="*/ 26373 h 653760"/>
                <a:gd name="connsiteX119" fmla="*/ 96220 w 445253"/>
                <a:gd name="connsiteY119" fmla="*/ 40384 h 653760"/>
                <a:gd name="connsiteX120" fmla="*/ 90657 w 445253"/>
                <a:gd name="connsiteY120" fmla="*/ 43474 h 653760"/>
                <a:gd name="connsiteX121" fmla="*/ 90657 w 445253"/>
                <a:gd name="connsiteY121" fmla="*/ 43474 h 653760"/>
                <a:gd name="connsiteX122" fmla="*/ 73144 w 445253"/>
                <a:gd name="connsiteY122" fmla="*/ 53158 h 653760"/>
                <a:gd name="connsiteX123" fmla="*/ 56249 w 445253"/>
                <a:gd name="connsiteY123" fmla="*/ 73144 h 65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45253" h="653760">
                  <a:moveTo>
                    <a:pt x="56455" y="72526"/>
                  </a:moveTo>
                  <a:cubicBezTo>
                    <a:pt x="46977" y="77883"/>
                    <a:pt x="29257" y="84682"/>
                    <a:pt x="22870" y="87154"/>
                  </a:cubicBezTo>
                  <a:lnTo>
                    <a:pt x="12156" y="126302"/>
                  </a:lnTo>
                  <a:lnTo>
                    <a:pt x="0" y="155559"/>
                  </a:lnTo>
                  <a:lnTo>
                    <a:pt x="5563" y="174309"/>
                  </a:lnTo>
                  <a:lnTo>
                    <a:pt x="21222" y="192440"/>
                  </a:lnTo>
                  <a:lnTo>
                    <a:pt x="38117" y="219019"/>
                  </a:lnTo>
                  <a:cubicBezTo>
                    <a:pt x="38117" y="219019"/>
                    <a:pt x="38529" y="219637"/>
                    <a:pt x="38529" y="220049"/>
                  </a:cubicBezTo>
                  <a:lnTo>
                    <a:pt x="49861" y="252191"/>
                  </a:lnTo>
                  <a:lnTo>
                    <a:pt x="60575" y="274856"/>
                  </a:lnTo>
                  <a:lnTo>
                    <a:pt x="107965" y="317300"/>
                  </a:lnTo>
                  <a:lnTo>
                    <a:pt x="127537" y="340582"/>
                  </a:lnTo>
                  <a:lnTo>
                    <a:pt x="160711" y="374166"/>
                  </a:lnTo>
                  <a:cubicBezTo>
                    <a:pt x="160711" y="374166"/>
                    <a:pt x="161534" y="374991"/>
                    <a:pt x="161740" y="375609"/>
                  </a:cubicBezTo>
                  <a:cubicBezTo>
                    <a:pt x="161740" y="376021"/>
                    <a:pt x="166685" y="385086"/>
                    <a:pt x="178841" y="389619"/>
                  </a:cubicBezTo>
                  <a:cubicBezTo>
                    <a:pt x="178841" y="389619"/>
                    <a:pt x="178841" y="389413"/>
                    <a:pt x="179047" y="389207"/>
                  </a:cubicBezTo>
                  <a:cubicBezTo>
                    <a:pt x="182138" y="386117"/>
                    <a:pt x="182344" y="386117"/>
                    <a:pt x="195942" y="395388"/>
                  </a:cubicBezTo>
                  <a:cubicBezTo>
                    <a:pt x="203566" y="400539"/>
                    <a:pt x="208510" y="404042"/>
                    <a:pt x="211602" y="406308"/>
                  </a:cubicBezTo>
                  <a:cubicBezTo>
                    <a:pt x="211808" y="406308"/>
                    <a:pt x="212220" y="406514"/>
                    <a:pt x="212425" y="406720"/>
                  </a:cubicBezTo>
                  <a:lnTo>
                    <a:pt x="212425" y="406720"/>
                  </a:lnTo>
                  <a:cubicBezTo>
                    <a:pt x="215516" y="409399"/>
                    <a:pt x="216135" y="410635"/>
                    <a:pt x="215723" y="411871"/>
                  </a:cubicBezTo>
                  <a:lnTo>
                    <a:pt x="221697" y="424440"/>
                  </a:lnTo>
                  <a:cubicBezTo>
                    <a:pt x="222727" y="426706"/>
                    <a:pt x="221903" y="429591"/>
                    <a:pt x="219844" y="430827"/>
                  </a:cubicBezTo>
                  <a:lnTo>
                    <a:pt x="204802" y="440511"/>
                  </a:lnTo>
                  <a:cubicBezTo>
                    <a:pt x="203359" y="441335"/>
                    <a:pt x="201712" y="441541"/>
                    <a:pt x="200063" y="440923"/>
                  </a:cubicBezTo>
                  <a:cubicBezTo>
                    <a:pt x="198415" y="440305"/>
                    <a:pt x="197385" y="438862"/>
                    <a:pt x="197179" y="437214"/>
                  </a:cubicBezTo>
                  <a:cubicBezTo>
                    <a:pt x="196355" y="432887"/>
                    <a:pt x="194706" y="428354"/>
                    <a:pt x="193470" y="425882"/>
                  </a:cubicBezTo>
                  <a:cubicBezTo>
                    <a:pt x="192440" y="427736"/>
                    <a:pt x="190998" y="431445"/>
                    <a:pt x="189143" y="438450"/>
                  </a:cubicBezTo>
                  <a:cubicBezTo>
                    <a:pt x="187495" y="444632"/>
                    <a:pt x="186053" y="449782"/>
                    <a:pt x="184817" y="453903"/>
                  </a:cubicBezTo>
                  <a:cubicBezTo>
                    <a:pt x="187083" y="457406"/>
                    <a:pt x="185434" y="463793"/>
                    <a:pt x="178841" y="478834"/>
                  </a:cubicBezTo>
                  <a:lnTo>
                    <a:pt x="163183" y="515097"/>
                  </a:lnTo>
                  <a:lnTo>
                    <a:pt x="172042" y="544354"/>
                  </a:lnTo>
                  <a:lnTo>
                    <a:pt x="189761" y="581235"/>
                  </a:lnTo>
                  <a:lnTo>
                    <a:pt x="208305" y="596894"/>
                  </a:lnTo>
                  <a:cubicBezTo>
                    <a:pt x="210572" y="593803"/>
                    <a:pt x="214280" y="590301"/>
                    <a:pt x="219637" y="589271"/>
                  </a:cubicBezTo>
                  <a:cubicBezTo>
                    <a:pt x="227673" y="587622"/>
                    <a:pt x="236120" y="591743"/>
                    <a:pt x="244980" y="601221"/>
                  </a:cubicBezTo>
                  <a:cubicBezTo>
                    <a:pt x="255075" y="611729"/>
                    <a:pt x="257137" y="616468"/>
                    <a:pt x="257754" y="619764"/>
                  </a:cubicBezTo>
                  <a:cubicBezTo>
                    <a:pt x="259403" y="620589"/>
                    <a:pt x="262287" y="622237"/>
                    <a:pt x="266407" y="624297"/>
                  </a:cubicBezTo>
                  <a:cubicBezTo>
                    <a:pt x="270117" y="626152"/>
                    <a:pt x="274443" y="628418"/>
                    <a:pt x="275268" y="631921"/>
                  </a:cubicBezTo>
                  <a:cubicBezTo>
                    <a:pt x="278770" y="632745"/>
                    <a:pt x="283098" y="633981"/>
                    <a:pt x="288249" y="635423"/>
                  </a:cubicBezTo>
                  <a:cubicBezTo>
                    <a:pt x="320802" y="644077"/>
                    <a:pt x="330074" y="649434"/>
                    <a:pt x="332546" y="653761"/>
                  </a:cubicBezTo>
                  <a:lnTo>
                    <a:pt x="392504" y="653761"/>
                  </a:lnTo>
                  <a:lnTo>
                    <a:pt x="433712" y="641811"/>
                  </a:lnTo>
                  <a:lnTo>
                    <a:pt x="444425" y="637278"/>
                  </a:lnTo>
                  <a:lnTo>
                    <a:pt x="432681" y="577939"/>
                  </a:lnTo>
                  <a:lnTo>
                    <a:pt x="432681" y="542294"/>
                  </a:lnTo>
                  <a:cubicBezTo>
                    <a:pt x="432681" y="540440"/>
                    <a:pt x="433506" y="538791"/>
                    <a:pt x="435153" y="537967"/>
                  </a:cubicBezTo>
                  <a:cubicBezTo>
                    <a:pt x="437832" y="536525"/>
                    <a:pt x="445455" y="530756"/>
                    <a:pt x="445250" y="525193"/>
                  </a:cubicBezTo>
                  <a:cubicBezTo>
                    <a:pt x="445250" y="519836"/>
                    <a:pt x="438450" y="515097"/>
                    <a:pt x="432681" y="512006"/>
                  </a:cubicBezTo>
                  <a:cubicBezTo>
                    <a:pt x="419289" y="504795"/>
                    <a:pt x="414138" y="501704"/>
                    <a:pt x="412283" y="499438"/>
                  </a:cubicBezTo>
                  <a:cubicBezTo>
                    <a:pt x="411253" y="499026"/>
                    <a:pt x="409604" y="498202"/>
                    <a:pt x="406515" y="496965"/>
                  </a:cubicBezTo>
                  <a:lnTo>
                    <a:pt x="388589" y="489136"/>
                  </a:lnTo>
                  <a:cubicBezTo>
                    <a:pt x="387353" y="488518"/>
                    <a:pt x="386528" y="487694"/>
                    <a:pt x="385911" y="486457"/>
                  </a:cubicBezTo>
                  <a:cubicBezTo>
                    <a:pt x="385911" y="486045"/>
                    <a:pt x="381171" y="474713"/>
                    <a:pt x="390649" y="463587"/>
                  </a:cubicBezTo>
                  <a:lnTo>
                    <a:pt x="397860" y="455140"/>
                  </a:lnTo>
                  <a:cubicBezTo>
                    <a:pt x="399715" y="451637"/>
                    <a:pt x="401364" y="445868"/>
                    <a:pt x="399715" y="443395"/>
                  </a:cubicBezTo>
                  <a:cubicBezTo>
                    <a:pt x="398272" y="441335"/>
                    <a:pt x="393945" y="440717"/>
                    <a:pt x="387558" y="441541"/>
                  </a:cubicBezTo>
                  <a:lnTo>
                    <a:pt x="358507" y="445250"/>
                  </a:lnTo>
                  <a:cubicBezTo>
                    <a:pt x="356652" y="445456"/>
                    <a:pt x="355005" y="444838"/>
                    <a:pt x="353769" y="443395"/>
                  </a:cubicBezTo>
                  <a:cubicBezTo>
                    <a:pt x="351090" y="439893"/>
                    <a:pt x="328631" y="408987"/>
                    <a:pt x="345527" y="393534"/>
                  </a:cubicBezTo>
                  <a:cubicBezTo>
                    <a:pt x="347382" y="391886"/>
                    <a:pt x="347587" y="391061"/>
                    <a:pt x="347587" y="391061"/>
                  </a:cubicBezTo>
                  <a:cubicBezTo>
                    <a:pt x="347587" y="390649"/>
                    <a:pt x="346145" y="389619"/>
                    <a:pt x="345733" y="389207"/>
                  </a:cubicBezTo>
                  <a:cubicBezTo>
                    <a:pt x="344703" y="388383"/>
                    <a:pt x="341612" y="385911"/>
                    <a:pt x="343054" y="382202"/>
                  </a:cubicBezTo>
                  <a:cubicBezTo>
                    <a:pt x="344703" y="378081"/>
                    <a:pt x="345733" y="378287"/>
                    <a:pt x="363452" y="379523"/>
                  </a:cubicBezTo>
                  <a:lnTo>
                    <a:pt x="396419" y="381996"/>
                  </a:lnTo>
                  <a:cubicBezTo>
                    <a:pt x="397449" y="381996"/>
                    <a:pt x="398479" y="382614"/>
                    <a:pt x="399302" y="383232"/>
                  </a:cubicBezTo>
                  <a:lnTo>
                    <a:pt x="408987" y="391886"/>
                  </a:lnTo>
                  <a:lnTo>
                    <a:pt x="422997" y="389825"/>
                  </a:lnTo>
                  <a:lnTo>
                    <a:pt x="433093" y="381584"/>
                  </a:lnTo>
                  <a:cubicBezTo>
                    <a:pt x="429385" y="377051"/>
                    <a:pt x="424646" y="371282"/>
                    <a:pt x="418464" y="363658"/>
                  </a:cubicBezTo>
                  <a:cubicBezTo>
                    <a:pt x="398891" y="339346"/>
                    <a:pt x="391473" y="329662"/>
                    <a:pt x="387764" y="324923"/>
                  </a:cubicBezTo>
                  <a:cubicBezTo>
                    <a:pt x="385437" y="321894"/>
                    <a:pt x="382758" y="318804"/>
                    <a:pt x="379729" y="315651"/>
                  </a:cubicBezTo>
                  <a:cubicBezTo>
                    <a:pt x="376432" y="312149"/>
                    <a:pt x="374784" y="308646"/>
                    <a:pt x="374578" y="305555"/>
                  </a:cubicBezTo>
                  <a:lnTo>
                    <a:pt x="353562" y="305555"/>
                  </a:lnTo>
                  <a:lnTo>
                    <a:pt x="334812" y="324923"/>
                  </a:lnTo>
                  <a:lnTo>
                    <a:pt x="332340" y="350884"/>
                  </a:lnTo>
                  <a:cubicBezTo>
                    <a:pt x="332134" y="353356"/>
                    <a:pt x="330074" y="355211"/>
                    <a:pt x="327601" y="355417"/>
                  </a:cubicBezTo>
                  <a:cubicBezTo>
                    <a:pt x="324923" y="355623"/>
                    <a:pt x="322863" y="353974"/>
                    <a:pt x="322244" y="351502"/>
                  </a:cubicBezTo>
                  <a:lnTo>
                    <a:pt x="310912" y="304731"/>
                  </a:lnTo>
                  <a:cubicBezTo>
                    <a:pt x="310912" y="304731"/>
                    <a:pt x="310912" y="303701"/>
                    <a:pt x="310912" y="303083"/>
                  </a:cubicBezTo>
                  <a:lnTo>
                    <a:pt x="312972" y="279182"/>
                  </a:lnTo>
                  <a:lnTo>
                    <a:pt x="293400" y="272383"/>
                  </a:lnTo>
                  <a:cubicBezTo>
                    <a:pt x="287011" y="275062"/>
                    <a:pt x="269498" y="279594"/>
                    <a:pt x="252192" y="254664"/>
                  </a:cubicBezTo>
                  <a:cubicBezTo>
                    <a:pt x="240447" y="237769"/>
                    <a:pt x="236533" y="230557"/>
                    <a:pt x="235914" y="226849"/>
                  </a:cubicBezTo>
                  <a:lnTo>
                    <a:pt x="205214" y="192646"/>
                  </a:lnTo>
                  <a:lnTo>
                    <a:pt x="182138" y="182962"/>
                  </a:lnTo>
                  <a:cubicBezTo>
                    <a:pt x="178430" y="181726"/>
                    <a:pt x="165449" y="176781"/>
                    <a:pt x="164419" y="168128"/>
                  </a:cubicBezTo>
                  <a:cubicBezTo>
                    <a:pt x="164007" y="165243"/>
                    <a:pt x="165037" y="160916"/>
                    <a:pt x="171012" y="157002"/>
                  </a:cubicBezTo>
                  <a:cubicBezTo>
                    <a:pt x="186670" y="147112"/>
                    <a:pt x="196767" y="150820"/>
                    <a:pt x="197797" y="151232"/>
                  </a:cubicBezTo>
                  <a:lnTo>
                    <a:pt x="211808" y="155147"/>
                  </a:lnTo>
                  <a:lnTo>
                    <a:pt x="231175" y="158856"/>
                  </a:lnTo>
                  <a:lnTo>
                    <a:pt x="231382" y="158856"/>
                  </a:lnTo>
                  <a:cubicBezTo>
                    <a:pt x="231382" y="158856"/>
                    <a:pt x="220873" y="152469"/>
                    <a:pt x="220873" y="152469"/>
                  </a:cubicBezTo>
                  <a:cubicBezTo>
                    <a:pt x="220255" y="152057"/>
                    <a:pt x="219637" y="151439"/>
                    <a:pt x="219225" y="151026"/>
                  </a:cubicBezTo>
                  <a:lnTo>
                    <a:pt x="207687" y="133719"/>
                  </a:lnTo>
                  <a:cubicBezTo>
                    <a:pt x="206863" y="132277"/>
                    <a:pt x="206451" y="130629"/>
                    <a:pt x="207069" y="129186"/>
                  </a:cubicBezTo>
                  <a:lnTo>
                    <a:pt x="214280" y="109819"/>
                  </a:lnTo>
                  <a:cubicBezTo>
                    <a:pt x="214280" y="109819"/>
                    <a:pt x="214693" y="108994"/>
                    <a:pt x="215104" y="108582"/>
                  </a:cubicBezTo>
                  <a:lnTo>
                    <a:pt x="225406" y="94984"/>
                  </a:lnTo>
                  <a:cubicBezTo>
                    <a:pt x="226437" y="93542"/>
                    <a:pt x="228291" y="92717"/>
                    <a:pt x="230145" y="93130"/>
                  </a:cubicBezTo>
                  <a:cubicBezTo>
                    <a:pt x="247041" y="95190"/>
                    <a:pt x="266407" y="97456"/>
                    <a:pt x="268675" y="97456"/>
                  </a:cubicBezTo>
                  <a:lnTo>
                    <a:pt x="268675" y="97456"/>
                  </a:lnTo>
                  <a:cubicBezTo>
                    <a:pt x="271147" y="96220"/>
                    <a:pt x="277740" y="93542"/>
                    <a:pt x="290721" y="98487"/>
                  </a:cubicBezTo>
                  <a:cubicBezTo>
                    <a:pt x="295253" y="100341"/>
                    <a:pt x="298138" y="102195"/>
                    <a:pt x="299787" y="103844"/>
                  </a:cubicBezTo>
                  <a:cubicBezTo>
                    <a:pt x="299787" y="103844"/>
                    <a:pt x="299787" y="103844"/>
                    <a:pt x="299787" y="103844"/>
                  </a:cubicBezTo>
                  <a:lnTo>
                    <a:pt x="303495" y="101783"/>
                  </a:lnTo>
                  <a:lnTo>
                    <a:pt x="293811" y="84682"/>
                  </a:lnTo>
                  <a:cubicBezTo>
                    <a:pt x="293811" y="84682"/>
                    <a:pt x="292987" y="82828"/>
                    <a:pt x="293193" y="82003"/>
                  </a:cubicBezTo>
                  <a:cubicBezTo>
                    <a:pt x="293193" y="81385"/>
                    <a:pt x="293811" y="67581"/>
                    <a:pt x="295872" y="56661"/>
                  </a:cubicBezTo>
                  <a:cubicBezTo>
                    <a:pt x="297313" y="48419"/>
                    <a:pt x="296077" y="35233"/>
                    <a:pt x="295872" y="31318"/>
                  </a:cubicBezTo>
                  <a:lnTo>
                    <a:pt x="280419" y="10096"/>
                  </a:lnTo>
                  <a:lnTo>
                    <a:pt x="266202" y="7623"/>
                  </a:lnTo>
                  <a:lnTo>
                    <a:pt x="250131" y="8860"/>
                  </a:lnTo>
                  <a:lnTo>
                    <a:pt x="240859" y="13805"/>
                  </a:lnTo>
                  <a:cubicBezTo>
                    <a:pt x="239622" y="14423"/>
                    <a:pt x="237975" y="14629"/>
                    <a:pt x="236739" y="14011"/>
                  </a:cubicBezTo>
                  <a:lnTo>
                    <a:pt x="200063" y="0"/>
                  </a:lnTo>
                  <a:lnTo>
                    <a:pt x="187289" y="1648"/>
                  </a:lnTo>
                  <a:lnTo>
                    <a:pt x="166685" y="8654"/>
                  </a:lnTo>
                  <a:lnTo>
                    <a:pt x="127950" y="26373"/>
                  </a:lnTo>
                  <a:lnTo>
                    <a:pt x="96220" y="40384"/>
                  </a:lnTo>
                  <a:lnTo>
                    <a:pt x="90657" y="43474"/>
                  </a:lnTo>
                  <a:cubicBezTo>
                    <a:pt x="90657" y="43474"/>
                    <a:pt x="90657" y="43474"/>
                    <a:pt x="90657" y="43474"/>
                  </a:cubicBezTo>
                  <a:lnTo>
                    <a:pt x="73144" y="53158"/>
                  </a:lnTo>
                  <a:cubicBezTo>
                    <a:pt x="71495" y="57485"/>
                    <a:pt x="66551" y="67375"/>
                    <a:pt x="56249" y="731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AE122FC5-A36A-B163-DC7F-DD9950C72B68}"/>
                </a:ext>
              </a:extLst>
            </p:cNvPr>
            <p:cNvSpPr/>
            <p:nvPr/>
          </p:nvSpPr>
          <p:spPr>
            <a:xfrm>
              <a:off x="17119485" y="5736718"/>
              <a:ext cx="453761" cy="257474"/>
            </a:xfrm>
            <a:custGeom>
              <a:avLst/>
              <a:gdLst>
                <a:gd name="connsiteX0" fmla="*/ 452798 w 453761"/>
                <a:gd name="connsiteY0" fmla="*/ 234981 h 257474"/>
                <a:gd name="connsiteX1" fmla="*/ 453621 w 453761"/>
                <a:gd name="connsiteY1" fmla="*/ 231890 h 257474"/>
                <a:gd name="connsiteX2" fmla="*/ 429309 w 453761"/>
                <a:gd name="connsiteY2" fmla="*/ 196451 h 257474"/>
                <a:gd name="connsiteX3" fmla="*/ 413650 w 453761"/>
                <a:gd name="connsiteY3" fmla="*/ 182029 h 257474"/>
                <a:gd name="connsiteX4" fmla="*/ 404378 w 453761"/>
                <a:gd name="connsiteY4" fmla="*/ 167812 h 257474"/>
                <a:gd name="connsiteX5" fmla="*/ 385216 w 453761"/>
                <a:gd name="connsiteY5" fmla="*/ 146384 h 257474"/>
                <a:gd name="connsiteX6" fmla="*/ 372648 w 453761"/>
                <a:gd name="connsiteY6" fmla="*/ 147620 h 257474"/>
                <a:gd name="connsiteX7" fmla="*/ 347306 w 453761"/>
                <a:gd name="connsiteY7" fmla="*/ 143499 h 257474"/>
                <a:gd name="connsiteX8" fmla="*/ 341743 w 453761"/>
                <a:gd name="connsiteY8" fmla="*/ 123926 h 257474"/>
                <a:gd name="connsiteX9" fmla="*/ 332883 w 453761"/>
                <a:gd name="connsiteY9" fmla="*/ 103734 h 257474"/>
                <a:gd name="connsiteX10" fmla="*/ 326907 w 453761"/>
                <a:gd name="connsiteY10" fmla="*/ 104970 h 257474"/>
                <a:gd name="connsiteX11" fmla="*/ 311249 w 453761"/>
                <a:gd name="connsiteY11" fmla="*/ 105588 h 257474"/>
                <a:gd name="connsiteX12" fmla="*/ 305686 w 453761"/>
                <a:gd name="connsiteY12" fmla="*/ 101468 h 257474"/>
                <a:gd name="connsiteX13" fmla="*/ 302184 w 453761"/>
                <a:gd name="connsiteY13" fmla="*/ 99201 h 257474"/>
                <a:gd name="connsiteX14" fmla="*/ 288791 w 453761"/>
                <a:gd name="connsiteY14" fmla="*/ 101468 h 257474"/>
                <a:gd name="connsiteX15" fmla="*/ 284052 w 453761"/>
                <a:gd name="connsiteY15" fmla="*/ 103940 h 257474"/>
                <a:gd name="connsiteX16" fmla="*/ 248613 w 453761"/>
                <a:gd name="connsiteY16" fmla="*/ 108267 h 257474"/>
                <a:gd name="connsiteX17" fmla="*/ 238517 w 453761"/>
                <a:gd name="connsiteY17" fmla="*/ 99201 h 257474"/>
                <a:gd name="connsiteX18" fmla="*/ 222034 w 453761"/>
                <a:gd name="connsiteY18" fmla="*/ 90135 h 257474"/>
                <a:gd name="connsiteX19" fmla="*/ 216471 w 453761"/>
                <a:gd name="connsiteY19" fmla="*/ 93844 h 257474"/>
                <a:gd name="connsiteX20" fmla="*/ 196073 w 453761"/>
                <a:gd name="connsiteY20" fmla="*/ 97347 h 257474"/>
                <a:gd name="connsiteX21" fmla="*/ 187420 w 453761"/>
                <a:gd name="connsiteY21" fmla="*/ 92402 h 257474"/>
                <a:gd name="connsiteX22" fmla="*/ 171142 w 453761"/>
                <a:gd name="connsiteY22" fmla="*/ 88075 h 257474"/>
                <a:gd name="connsiteX23" fmla="*/ 161871 w 453761"/>
                <a:gd name="connsiteY23" fmla="*/ 92608 h 257474"/>
                <a:gd name="connsiteX24" fmla="*/ 144151 w 453761"/>
                <a:gd name="connsiteY24" fmla="*/ 98583 h 257474"/>
                <a:gd name="connsiteX25" fmla="*/ 133232 w 453761"/>
                <a:gd name="connsiteY25" fmla="*/ 96110 h 257474"/>
                <a:gd name="connsiteX26" fmla="*/ 128904 w 453761"/>
                <a:gd name="connsiteY26" fmla="*/ 94668 h 257474"/>
                <a:gd name="connsiteX27" fmla="*/ 120868 w 453761"/>
                <a:gd name="connsiteY27" fmla="*/ 93638 h 257474"/>
                <a:gd name="connsiteX28" fmla="*/ 107477 w 453761"/>
                <a:gd name="connsiteY28" fmla="*/ 91166 h 257474"/>
                <a:gd name="connsiteX29" fmla="*/ 98411 w 453761"/>
                <a:gd name="connsiteY29" fmla="*/ 71592 h 257474"/>
                <a:gd name="connsiteX30" fmla="*/ 115306 w 453761"/>
                <a:gd name="connsiteY30" fmla="*/ 49752 h 257474"/>
                <a:gd name="connsiteX31" fmla="*/ 123753 w 453761"/>
                <a:gd name="connsiteY31" fmla="*/ 51606 h 257474"/>
                <a:gd name="connsiteX32" fmla="*/ 126844 w 453761"/>
                <a:gd name="connsiteY32" fmla="*/ 52636 h 257474"/>
                <a:gd name="connsiteX33" fmla="*/ 128904 w 453761"/>
                <a:gd name="connsiteY33" fmla="*/ 50782 h 257474"/>
                <a:gd name="connsiteX34" fmla="*/ 132613 w 453761"/>
                <a:gd name="connsiteY34" fmla="*/ 47691 h 257474"/>
                <a:gd name="connsiteX35" fmla="*/ 157338 w 453761"/>
                <a:gd name="connsiteY35" fmla="*/ 48310 h 257474"/>
                <a:gd name="connsiteX36" fmla="*/ 165167 w 453761"/>
                <a:gd name="connsiteY36" fmla="*/ 51400 h 257474"/>
                <a:gd name="connsiteX37" fmla="*/ 170731 w 453761"/>
                <a:gd name="connsiteY37" fmla="*/ 52224 h 257474"/>
                <a:gd name="connsiteX38" fmla="*/ 168463 w 453761"/>
                <a:gd name="connsiteY38" fmla="*/ 44601 h 257474"/>
                <a:gd name="connsiteX39" fmla="*/ 150127 w 453761"/>
                <a:gd name="connsiteY39" fmla="*/ 33063 h 257474"/>
                <a:gd name="connsiteX40" fmla="*/ 141061 w 453761"/>
                <a:gd name="connsiteY40" fmla="*/ 29972 h 257474"/>
                <a:gd name="connsiteX41" fmla="*/ 137970 w 453761"/>
                <a:gd name="connsiteY41" fmla="*/ 25645 h 257474"/>
                <a:gd name="connsiteX42" fmla="*/ 137970 w 453761"/>
                <a:gd name="connsiteY42" fmla="*/ 19464 h 257474"/>
                <a:gd name="connsiteX43" fmla="*/ 134468 w 453761"/>
                <a:gd name="connsiteY43" fmla="*/ 921 h 257474"/>
                <a:gd name="connsiteX44" fmla="*/ 128492 w 453761"/>
                <a:gd name="connsiteY44" fmla="*/ 509 h 257474"/>
                <a:gd name="connsiteX45" fmla="*/ 115718 w 453761"/>
                <a:gd name="connsiteY45" fmla="*/ 10604 h 257474"/>
                <a:gd name="connsiteX46" fmla="*/ 105416 w 453761"/>
                <a:gd name="connsiteY46" fmla="*/ 20288 h 257474"/>
                <a:gd name="connsiteX47" fmla="*/ 92848 w 453761"/>
                <a:gd name="connsiteY47" fmla="*/ 25645 h 257474"/>
                <a:gd name="connsiteX48" fmla="*/ 78631 w 453761"/>
                <a:gd name="connsiteY48" fmla="*/ 32651 h 257474"/>
                <a:gd name="connsiteX49" fmla="*/ 77807 w 453761"/>
                <a:gd name="connsiteY49" fmla="*/ 47485 h 257474"/>
                <a:gd name="connsiteX50" fmla="*/ 71626 w 453761"/>
                <a:gd name="connsiteY50" fmla="*/ 73652 h 257474"/>
                <a:gd name="connsiteX51" fmla="*/ 54112 w 453761"/>
                <a:gd name="connsiteY51" fmla="*/ 77567 h 257474"/>
                <a:gd name="connsiteX52" fmla="*/ 49167 w 453761"/>
                <a:gd name="connsiteY52" fmla="*/ 78185 h 257474"/>
                <a:gd name="connsiteX53" fmla="*/ 26504 w 453761"/>
                <a:gd name="connsiteY53" fmla="*/ 78803 h 257474"/>
                <a:gd name="connsiteX54" fmla="*/ 17232 w 453761"/>
                <a:gd name="connsiteY54" fmla="*/ 75507 h 257474"/>
                <a:gd name="connsiteX55" fmla="*/ 3427 w 453761"/>
                <a:gd name="connsiteY55" fmla="*/ 73034 h 257474"/>
                <a:gd name="connsiteX56" fmla="*/ 4045 w 453761"/>
                <a:gd name="connsiteY56" fmla="*/ 92402 h 257474"/>
                <a:gd name="connsiteX57" fmla="*/ 20940 w 453761"/>
                <a:gd name="connsiteY57" fmla="*/ 110327 h 257474"/>
                <a:gd name="connsiteX58" fmla="*/ 28357 w 453761"/>
                <a:gd name="connsiteY58" fmla="*/ 113006 h 257474"/>
                <a:gd name="connsiteX59" fmla="*/ 42780 w 453761"/>
                <a:gd name="connsiteY59" fmla="*/ 120011 h 257474"/>
                <a:gd name="connsiteX60" fmla="*/ 53701 w 453761"/>
                <a:gd name="connsiteY60" fmla="*/ 143087 h 257474"/>
                <a:gd name="connsiteX61" fmla="*/ 55761 w 453761"/>
                <a:gd name="connsiteY61" fmla="*/ 152977 h 257474"/>
                <a:gd name="connsiteX62" fmla="*/ 62765 w 453761"/>
                <a:gd name="connsiteY62" fmla="*/ 163897 h 257474"/>
                <a:gd name="connsiteX63" fmla="*/ 72037 w 453761"/>
                <a:gd name="connsiteY63" fmla="*/ 187592 h 257474"/>
                <a:gd name="connsiteX64" fmla="*/ 64414 w 453761"/>
                <a:gd name="connsiteY64" fmla="*/ 208814 h 257474"/>
                <a:gd name="connsiteX65" fmla="*/ 60912 w 453761"/>
                <a:gd name="connsiteY65" fmla="*/ 216643 h 257474"/>
                <a:gd name="connsiteX66" fmla="*/ 58439 w 453761"/>
                <a:gd name="connsiteY66" fmla="*/ 232508 h 257474"/>
                <a:gd name="connsiteX67" fmla="*/ 58439 w 453761"/>
                <a:gd name="connsiteY67" fmla="*/ 239101 h 257474"/>
                <a:gd name="connsiteX68" fmla="*/ 59882 w 453761"/>
                <a:gd name="connsiteY68" fmla="*/ 240338 h 257474"/>
                <a:gd name="connsiteX69" fmla="*/ 76571 w 453761"/>
                <a:gd name="connsiteY69" fmla="*/ 250639 h 257474"/>
                <a:gd name="connsiteX70" fmla="*/ 86667 w 453761"/>
                <a:gd name="connsiteY70" fmla="*/ 245489 h 257474"/>
                <a:gd name="connsiteX71" fmla="*/ 108300 w 453761"/>
                <a:gd name="connsiteY71" fmla="*/ 238895 h 257474"/>
                <a:gd name="connsiteX72" fmla="*/ 155072 w 453761"/>
                <a:gd name="connsiteY72" fmla="*/ 217467 h 257474"/>
                <a:gd name="connsiteX73" fmla="*/ 159810 w 453761"/>
                <a:gd name="connsiteY73" fmla="*/ 196863 h 257474"/>
                <a:gd name="connsiteX74" fmla="*/ 177529 w 453761"/>
                <a:gd name="connsiteY74" fmla="*/ 158746 h 257474"/>
                <a:gd name="connsiteX75" fmla="*/ 217707 w 453761"/>
                <a:gd name="connsiteY75" fmla="*/ 165133 h 257474"/>
                <a:gd name="connsiteX76" fmla="*/ 221622 w 453761"/>
                <a:gd name="connsiteY76" fmla="*/ 170284 h 257474"/>
                <a:gd name="connsiteX77" fmla="*/ 223477 w 453761"/>
                <a:gd name="connsiteY77" fmla="*/ 171727 h 257474"/>
                <a:gd name="connsiteX78" fmla="*/ 228009 w 453761"/>
                <a:gd name="connsiteY78" fmla="*/ 172345 h 257474"/>
                <a:gd name="connsiteX79" fmla="*/ 239547 w 453761"/>
                <a:gd name="connsiteY79" fmla="*/ 175435 h 257474"/>
                <a:gd name="connsiteX80" fmla="*/ 251910 w 453761"/>
                <a:gd name="connsiteY80" fmla="*/ 209844 h 257474"/>
                <a:gd name="connsiteX81" fmla="*/ 253764 w 453761"/>
                <a:gd name="connsiteY81" fmla="*/ 223236 h 257474"/>
                <a:gd name="connsiteX82" fmla="*/ 278695 w 453761"/>
                <a:gd name="connsiteY82" fmla="*/ 257439 h 257474"/>
                <a:gd name="connsiteX83" fmla="*/ 286112 w 453761"/>
                <a:gd name="connsiteY83" fmla="*/ 255378 h 257474"/>
                <a:gd name="connsiteX84" fmla="*/ 296001 w 453761"/>
                <a:gd name="connsiteY84" fmla="*/ 252700 h 257474"/>
                <a:gd name="connsiteX85" fmla="*/ 301771 w 453761"/>
                <a:gd name="connsiteY85" fmla="*/ 252082 h 257474"/>
                <a:gd name="connsiteX86" fmla="*/ 314339 w 453761"/>
                <a:gd name="connsiteY86" fmla="*/ 249815 h 257474"/>
                <a:gd name="connsiteX87" fmla="*/ 327732 w 453761"/>
                <a:gd name="connsiteY87" fmla="*/ 235599 h 257474"/>
                <a:gd name="connsiteX88" fmla="*/ 347306 w 453761"/>
                <a:gd name="connsiteY88" fmla="*/ 217055 h 257474"/>
                <a:gd name="connsiteX89" fmla="*/ 368321 w 453761"/>
                <a:gd name="connsiteY89" fmla="*/ 221382 h 257474"/>
                <a:gd name="connsiteX90" fmla="*/ 378006 w 453761"/>
                <a:gd name="connsiteY90" fmla="*/ 225503 h 257474"/>
                <a:gd name="connsiteX91" fmla="*/ 392634 w 453761"/>
                <a:gd name="connsiteY91" fmla="*/ 221176 h 257474"/>
                <a:gd name="connsiteX92" fmla="*/ 413237 w 453761"/>
                <a:gd name="connsiteY92" fmla="*/ 215819 h 257474"/>
                <a:gd name="connsiteX93" fmla="*/ 425188 w 453761"/>
                <a:gd name="connsiteY93" fmla="*/ 220146 h 257474"/>
                <a:gd name="connsiteX94" fmla="*/ 438581 w 453761"/>
                <a:gd name="connsiteY94" fmla="*/ 227563 h 257474"/>
                <a:gd name="connsiteX95" fmla="*/ 452385 w 453761"/>
                <a:gd name="connsiteY95" fmla="*/ 235187 h 25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53761" h="257474">
                  <a:moveTo>
                    <a:pt x="452798" y="234981"/>
                  </a:moveTo>
                  <a:cubicBezTo>
                    <a:pt x="452798" y="234981"/>
                    <a:pt x="453209" y="234156"/>
                    <a:pt x="453621" y="231890"/>
                  </a:cubicBezTo>
                  <a:cubicBezTo>
                    <a:pt x="455270" y="217879"/>
                    <a:pt x="442083" y="206959"/>
                    <a:pt x="429309" y="196451"/>
                  </a:cubicBezTo>
                  <a:cubicBezTo>
                    <a:pt x="423333" y="191506"/>
                    <a:pt x="417771" y="186973"/>
                    <a:pt x="413650" y="182029"/>
                  </a:cubicBezTo>
                  <a:cubicBezTo>
                    <a:pt x="409941" y="177702"/>
                    <a:pt x="407263" y="172551"/>
                    <a:pt x="404378" y="167812"/>
                  </a:cubicBezTo>
                  <a:cubicBezTo>
                    <a:pt x="399227" y="158746"/>
                    <a:pt x="394282" y="149887"/>
                    <a:pt x="385216" y="146384"/>
                  </a:cubicBezTo>
                  <a:cubicBezTo>
                    <a:pt x="382125" y="145148"/>
                    <a:pt x="377387" y="146384"/>
                    <a:pt x="372648" y="147620"/>
                  </a:cubicBezTo>
                  <a:cubicBezTo>
                    <a:pt x="364406" y="149681"/>
                    <a:pt x="354104" y="152153"/>
                    <a:pt x="347306" y="143499"/>
                  </a:cubicBezTo>
                  <a:cubicBezTo>
                    <a:pt x="343185" y="138554"/>
                    <a:pt x="342360" y="131137"/>
                    <a:pt x="341743" y="123926"/>
                  </a:cubicBezTo>
                  <a:cubicBezTo>
                    <a:pt x="340506" y="112800"/>
                    <a:pt x="339476" y="106000"/>
                    <a:pt x="332883" y="103734"/>
                  </a:cubicBezTo>
                  <a:cubicBezTo>
                    <a:pt x="331441" y="103322"/>
                    <a:pt x="329586" y="103734"/>
                    <a:pt x="326907" y="104970"/>
                  </a:cubicBezTo>
                  <a:cubicBezTo>
                    <a:pt x="322992" y="106619"/>
                    <a:pt x="317430" y="108679"/>
                    <a:pt x="311249" y="105588"/>
                  </a:cubicBezTo>
                  <a:cubicBezTo>
                    <a:pt x="308776" y="104352"/>
                    <a:pt x="307128" y="102704"/>
                    <a:pt x="305686" y="101468"/>
                  </a:cubicBezTo>
                  <a:cubicBezTo>
                    <a:pt x="304243" y="100025"/>
                    <a:pt x="303625" y="99613"/>
                    <a:pt x="302184" y="99201"/>
                  </a:cubicBezTo>
                  <a:cubicBezTo>
                    <a:pt x="298680" y="98377"/>
                    <a:pt x="293323" y="99201"/>
                    <a:pt x="288791" y="101468"/>
                  </a:cubicBezTo>
                  <a:cubicBezTo>
                    <a:pt x="287142" y="102292"/>
                    <a:pt x="285699" y="103116"/>
                    <a:pt x="284052" y="103940"/>
                  </a:cubicBezTo>
                  <a:cubicBezTo>
                    <a:pt x="273955" y="109297"/>
                    <a:pt x="261387" y="115890"/>
                    <a:pt x="248613" y="108267"/>
                  </a:cubicBezTo>
                  <a:cubicBezTo>
                    <a:pt x="244904" y="106000"/>
                    <a:pt x="241608" y="102498"/>
                    <a:pt x="238517" y="99201"/>
                  </a:cubicBezTo>
                  <a:cubicBezTo>
                    <a:pt x="232336" y="92402"/>
                    <a:pt x="228215" y="88281"/>
                    <a:pt x="222034" y="90135"/>
                  </a:cubicBezTo>
                  <a:cubicBezTo>
                    <a:pt x="219973" y="90753"/>
                    <a:pt x="218326" y="92196"/>
                    <a:pt x="216471" y="93844"/>
                  </a:cubicBezTo>
                  <a:cubicBezTo>
                    <a:pt x="212350" y="97347"/>
                    <a:pt x="206788" y="102292"/>
                    <a:pt x="196073" y="97347"/>
                  </a:cubicBezTo>
                  <a:cubicBezTo>
                    <a:pt x="192777" y="95904"/>
                    <a:pt x="189892" y="94050"/>
                    <a:pt x="187420" y="92402"/>
                  </a:cubicBezTo>
                  <a:cubicBezTo>
                    <a:pt x="181856" y="88693"/>
                    <a:pt x="178148" y="86427"/>
                    <a:pt x="171142" y="88075"/>
                  </a:cubicBezTo>
                  <a:cubicBezTo>
                    <a:pt x="167846" y="88899"/>
                    <a:pt x="164961" y="90547"/>
                    <a:pt x="161871" y="92608"/>
                  </a:cubicBezTo>
                  <a:cubicBezTo>
                    <a:pt x="156925" y="95492"/>
                    <a:pt x="151363" y="98583"/>
                    <a:pt x="144151" y="98583"/>
                  </a:cubicBezTo>
                  <a:cubicBezTo>
                    <a:pt x="140030" y="98583"/>
                    <a:pt x="136528" y="97347"/>
                    <a:pt x="133232" y="96110"/>
                  </a:cubicBezTo>
                  <a:cubicBezTo>
                    <a:pt x="131789" y="95492"/>
                    <a:pt x="130553" y="95080"/>
                    <a:pt x="128904" y="94668"/>
                  </a:cubicBezTo>
                  <a:cubicBezTo>
                    <a:pt x="126638" y="94050"/>
                    <a:pt x="123960" y="93844"/>
                    <a:pt x="120868" y="93638"/>
                  </a:cubicBezTo>
                  <a:cubicBezTo>
                    <a:pt x="116542" y="93226"/>
                    <a:pt x="111803" y="92814"/>
                    <a:pt x="107477" y="91166"/>
                  </a:cubicBezTo>
                  <a:cubicBezTo>
                    <a:pt x="100677" y="88281"/>
                    <a:pt x="97175" y="80864"/>
                    <a:pt x="98411" y="71592"/>
                  </a:cubicBezTo>
                  <a:cubicBezTo>
                    <a:pt x="99647" y="61908"/>
                    <a:pt x="105828" y="51194"/>
                    <a:pt x="115306" y="49752"/>
                  </a:cubicBezTo>
                  <a:cubicBezTo>
                    <a:pt x="118602" y="49340"/>
                    <a:pt x="121487" y="50576"/>
                    <a:pt x="123753" y="51606"/>
                  </a:cubicBezTo>
                  <a:cubicBezTo>
                    <a:pt x="124783" y="52018"/>
                    <a:pt x="126226" y="52636"/>
                    <a:pt x="126844" y="52636"/>
                  </a:cubicBezTo>
                  <a:cubicBezTo>
                    <a:pt x="127256" y="52636"/>
                    <a:pt x="128287" y="51400"/>
                    <a:pt x="128904" y="50782"/>
                  </a:cubicBezTo>
                  <a:cubicBezTo>
                    <a:pt x="129934" y="49752"/>
                    <a:pt x="131170" y="48516"/>
                    <a:pt x="132613" y="47691"/>
                  </a:cubicBezTo>
                  <a:cubicBezTo>
                    <a:pt x="142709" y="41716"/>
                    <a:pt x="150538" y="45219"/>
                    <a:pt x="157338" y="48310"/>
                  </a:cubicBezTo>
                  <a:cubicBezTo>
                    <a:pt x="159810" y="49340"/>
                    <a:pt x="162282" y="50576"/>
                    <a:pt x="165167" y="51400"/>
                  </a:cubicBezTo>
                  <a:cubicBezTo>
                    <a:pt x="168670" y="52430"/>
                    <a:pt x="170318" y="52430"/>
                    <a:pt x="170731" y="52224"/>
                  </a:cubicBezTo>
                  <a:cubicBezTo>
                    <a:pt x="170731" y="52018"/>
                    <a:pt x="170731" y="49752"/>
                    <a:pt x="168463" y="44601"/>
                  </a:cubicBezTo>
                  <a:cubicBezTo>
                    <a:pt x="165580" y="37801"/>
                    <a:pt x="158368" y="35535"/>
                    <a:pt x="150127" y="33063"/>
                  </a:cubicBezTo>
                  <a:cubicBezTo>
                    <a:pt x="147036" y="32032"/>
                    <a:pt x="143945" y="31208"/>
                    <a:pt x="141061" y="29972"/>
                  </a:cubicBezTo>
                  <a:cubicBezTo>
                    <a:pt x="139206" y="29148"/>
                    <a:pt x="137970" y="27500"/>
                    <a:pt x="137970" y="25645"/>
                  </a:cubicBezTo>
                  <a:cubicBezTo>
                    <a:pt x="137970" y="23791"/>
                    <a:pt x="137970" y="21731"/>
                    <a:pt x="137970" y="19464"/>
                  </a:cubicBezTo>
                  <a:cubicBezTo>
                    <a:pt x="137970" y="13077"/>
                    <a:pt x="137970" y="3599"/>
                    <a:pt x="134468" y="921"/>
                  </a:cubicBezTo>
                  <a:cubicBezTo>
                    <a:pt x="133232" y="-110"/>
                    <a:pt x="131377" y="-316"/>
                    <a:pt x="128492" y="509"/>
                  </a:cubicBezTo>
                  <a:cubicBezTo>
                    <a:pt x="123960" y="1539"/>
                    <a:pt x="120045" y="5866"/>
                    <a:pt x="115718" y="10604"/>
                  </a:cubicBezTo>
                  <a:cubicBezTo>
                    <a:pt x="112628" y="14107"/>
                    <a:pt x="109330" y="17816"/>
                    <a:pt x="105416" y="20288"/>
                  </a:cubicBezTo>
                  <a:cubicBezTo>
                    <a:pt x="101913" y="22555"/>
                    <a:pt x="97586" y="23997"/>
                    <a:pt x="92848" y="25645"/>
                  </a:cubicBezTo>
                  <a:cubicBezTo>
                    <a:pt x="87490" y="27500"/>
                    <a:pt x="80692" y="29766"/>
                    <a:pt x="78631" y="32651"/>
                  </a:cubicBezTo>
                  <a:cubicBezTo>
                    <a:pt x="76571" y="35535"/>
                    <a:pt x="77188" y="41716"/>
                    <a:pt x="77807" y="47485"/>
                  </a:cubicBezTo>
                  <a:cubicBezTo>
                    <a:pt x="78837" y="56345"/>
                    <a:pt x="80279" y="67471"/>
                    <a:pt x="71626" y="73652"/>
                  </a:cubicBezTo>
                  <a:cubicBezTo>
                    <a:pt x="68948" y="75507"/>
                    <a:pt x="64414" y="76331"/>
                    <a:pt x="54112" y="77567"/>
                  </a:cubicBezTo>
                  <a:cubicBezTo>
                    <a:pt x="52052" y="77773"/>
                    <a:pt x="50197" y="77979"/>
                    <a:pt x="49167" y="78185"/>
                  </a:cubicBezTo>
                  <a:cubicBezTo>
                    <a:pt x="40308" y="79833"/>
                    <a:pt x="32891" y="80039"/>
                    <a:pt x="26504" y="78803"/>
                  </a:cubicBezTo>
                  <a:cubicBezTo>
                    <a:pt x="23413" y="78185"/>
                    <a:pt x="20322" y="76743"/>
                    <a:pt x="17232" y="75507"/>
                  </a:cubicBezTo>
                  <a:cubicBezTo>
                    <a:pt x="11051" y="72828"/>
                    <a:pt x="6724" y="71180"/>
                    <a:pt x="3427" y="73034"/>
                  </a:cubicBezTo>
                  <a:cubicBezTo>
                    <a:pt x="1573" y="74064"/>
                    <a:pt x="-3578" y="76949"/>
                    <a:pt x="4045" y="92402"/>
                  </a:cubicBezTo>
                  <a:cubicBezTo>
                    <a:pt x="8166" y="100849"/>
                    <a:pt x="13934" y="107031"/>
                    <a:pt x="20940" y="110327"/>
                  </a:cubicBezTo>
                  <a:cubicBezTo>
                    <a:pt x="23413" y="111357"/>
                    <a:pt x="25885" y="112181"/>
                    <a:pt x="28357" y="113006"/>
                  </a:cubicBezTo>
                  <a:cubicBezTo>
                    <a:pt x="33097" y="114654"/>
                    <a:pt x="38042" y="116302"/>
                    <a:pt x="42780" y="120011"/>
                  </a:cubicBezTo>
                  <a:cubicBezTo>
                    <a:pt x="50816" y="126398"/>
                    <a:pt x="52259" y="135464"/>
                    <a:pt x="53701" y="143087"/>
                  </a:cubicBezTo>
                  <a:cubicBezTo>
                    <a:pt x="54318" y="146590"/>
                    <a:pt x="54731" y="149681"/>
                    <a:pt x="55761" y="152977"/>
                  </a:cubicBezTo>
                  <a:cubicBezTo>
                    <a:pt x="56997" y="156892"/>
                    <a:pt x="59676" y="160189"/>
                    <a:pt x="62765" y="163897"/>
                  </a:cubicBezTo>
                  <a:cubicBezTo>
                    <a:pt x="67711" y="170078"/>
                    <a:pt x="73480" y="177084"/>
                    <a:pt x="72037" y="187592"/>
                  </a:cubicBezTo>
                  <a:cubicBezTo>
                    <a:pt x="71007" y="195009"/>
                    <a:pt x="67505" y="202220"/>
                    <a:pt x="64414" y="208814"/>
                  </a:cubicBezTo>
                  <a:cubicBezTo>
                    <a:pt x="63178" y="211492"/>
                    <a:pt x="61942" y="214171"/>
                    <a:pt x="60912" y="216643"/>
                  </a:cubicBezTo>
                  <a:cubicBezTo>
                    <a:pt x="58233" y="223236"/>
                    <a:pt x="58233" y="226739"/>
                    <a:pt x="58439" y="232508"/>
                  </a:cubicBezTo>
                  <a:cubicBezTo>
                    <a:pt x="58439" y="234569"/>
                    <a:pt x="58439" y="236629"/>
                    <a:pt x="58439" y="239101"/>
                  </a:cubicBezTo>
                  <a:cubicBezTo>
                    <a:pt x="58852" y="239513"/>
                    <a:pt x="59469" y="239925"/>
                    <a:pt x="59882" y="240338"/>
                  </a:cubicBezTo>
                  <a:cubicBezTo>
                    <a:pt x="65239" y="244870"/>
                    <a:pt x="72656" y="251052"/>
                    <a:pt x="76571" y="250639"/>
                  </a:cubicBezTo>
                  <a:cubicBezTo>
                    <a:pt x="80486" y="250227"/>
                    <a:pt x="83369" y="248167"/>
                    <a:pt x="86667" y="245489"/>
                  </a:cubicBezTo>
                  <a:cubicBezTo>
                    <a:pt x="91611" y="241574"/>
                    <a:pt x="97998" y="236835"/>
                    <a:pt x="108300" y="238895"/>
                  </a:cubicBezTo>
                  <a:cubicBezTo>
                    <a:pt x="128492" y="243016"/>
                    <a:pt x="147036" y="234569"/>
                    <a:pt x="155072" y="217467"/>
                  </a:cubicBezTo>
                  <a:cubicBezTo>
                    <a:pt x="157750" y="211698"/>
                    <a:pt x="158780" y="204487"/>
                    <a:pt x="159810" y="196863"/>
                  </a:cubicBezTo>
                  <a:cubicBezTo>
                    <a:pt x="161871" y="183265"/>
                    <a:pt x="164137" y="167812"/>
                    <a:pt x="177529" y="158746"/>
                  </a:cubicBezTo>
                  <a:cubicBezTo>
                    <a:pt x="191128" y="149474"/>
                    <a:pt x="207611" y="155244"/>
                    <a:pt x="217707" y="165133"/>
                  </a:cubicBezTo>
                  <a:cubicBezTo>
                    <a:pt x="219973" y="167400"/>
                    <a:pt x="220798" y="168842"/>
                    <a:pt x="221622" y="170284"/>
                  </a:cubicBezTo>
                  <a:cubicBezTo>
                    <a:pt x="221622" y="170697"/>
                    <a:pt x="222034" y="170902"/>
                    <a:pt x="223477" y="171727"/>
                  </a:cubicBezTo>
                  <a:cubicBezTo>
                    <a:pt x="224300" y="172139"/>
                    <a:pt x="226360" y="172345"/>
                    <a:pt x="228009" y="172345"/>
                  </a:cubicBezTo>
                  <a:cubicBezTo>
                    <a:pt x="231511" y="172345"/>
                    <a:pt x="235838" y="172345"/>
                    <a:pt x="239547" y="175435"/>
                  </a:cubicBezTo>
                  <a:cubicBezTo>
                    <a:pt x="249438" y="183677"/>
                    <a:pt x="250674" y="197481"/>
                    <a:pt x="251910" y="209844"/>
                  </a:cubicBezTo>
                  <a:cubicBezTo>
                    <a:pt x="252321" y="214789"/>
                    <a:pt x="252734" y="219528"/>
                    <a:pt x="253764" y="223236"/>
                  </a:cubicBezTo>
                  <a:cubicBezTo>
                    <a:pt x="257266" y="237041"/>
                    <a:pt x="270042" y="258469"/>
                    <a:pt x="278695" y="257439"/>
                  </a:cubicBezTo>
                  <a:cubicBezTo>
                    <a:pt x="280755" y="257439"/>
                    <a:pt x="283433" y="256409"/>
                    <a:pt x="286112" y="255378"/>
                  </a:cubicBezTo>
                  <a:cubicBezTo>
                    <a:pt x="289203" y="254142"/>
                    <a:pt x="292705" y="252906"/>
                    <a:pt x="296001" y="252700"/>
                  </a:cubicBezTo>
                  <a:cubicBezTo>
                    <a:pt x="297856" y="252494"/>
                    <a:pt x="299916" y="252288"/>
                    <a:pt x="301771" y="252082"/>
                  </a:cubicBezTo>
                  <a:cubicBezTo>
                    <a:pt x="306303" y="251670"/>
                    <a:pt x="310837" y="251464"/>
                    <a:pt x="314339" y="249815"/>
                  </a:cubicBezTo>
                  <a:cubicBezTo>
                    <a:pt x="319696" y="247343"/>
                    <a:pt x="323611" y="241574"/>
                    <a:pt x="327732" y="235599"/>
                  </a:cubicBezTo>
                  <a:cubicBezTo>
                    <a:pt x="332883" y="228181"/>
                    <a:pt x="338240" y="220352"/>
                    <a:pt x="347306" y="217055"/>
                  </a:cubicBezTo>
                  <a:cubicBezTo>
                    <a:pt x="356577" y="213759"/>
                    <a:pt x="362964" y="217879"/>
                    <a:pt x="368321" y="221382"/>
                  </a:cubicBezTo>
                  <a:cubicBezTo>
                    <a:pt x="371618" y="223442"/>
                    <a:pt x="374502" y="225297"/>
                    <a:pt x="378006" y="225503"/>
                  </a:cubicBezTo>
                  <a:cubicBezTo>
                    <a:pt x="382332" y="225503"/>
                    <a:pt x="387483" y="223648"/>
                    <a:pt x="392634" y="221176"/>
                  </a:cubicBezTo>
                  <a:cubicBezTo>
                    <a:pt x="398609" y="218498"/>
                    <a:pt x="405408" y="215407"/>
                    <a:pt x="413237" y="215819"/>
                  </a:cubicBezTo>
                  <a:cubicBezTo>
                    <a:pt x="418388" y="216231"/>
                    <a:pt x="422509" y="217673"/>
                    <a:pt x="425188" y="220146"/>
                  </a:cubicBezTo>
                  <a:cubicBezTo>
                    <a:pt x="429103" y="221382"/>
                    <a:pt x="433635" y="224267"/>
                    <a:pt x="438581" y="227563"/>
                  </a:cubicBezTo>
                  <a:cubicBezTo>
                    <a:pt x="442290" y="230242"/>
                    <a:pt x="450119" y="235393"/>
                    <a:pt x="452385" y="23518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3422C7BD-CDDC-59C7-B281-5979C383670B}"/>
                </a:ext>
              </a:extLst>
            </p:cNvPr>
            <p:cNvSpPr/>
            <p:nvPr/>
          </p:nvSpPr>
          <p:spPr>
            <a:xfrm>
              <a:off x="14944877" y="5667974"/>
              <a:ext cx="997020" cy="392321"/>
            </a:xfrm>
            <a:custGeom>
              <a:avLst/>
              <a:gdLst>
                <a:gd name="connsiteX0" fmla="*/ 666535 w 997020"/>
                <a:gd name="connsiteY0" fmla="*/ 63690 h 392321"/>
                <a:gd name="connsiteX1" fmla="*/ 663032 w 997020"/>
                <a:gd name="connsiteY1" fmla="*/ 68429 h 392321"/>
                <a:gd name="connsiteX2" fmla="*/ 642222 w 997020"/>
                <a:gd name="connsiteY2" fmla="*/ 70695 h 392321"/>
                <a:gd name="connsiteX3" fmla="*/ 623267 w 997020"/>
                <a:gd name="connsiteY3" fmla="*/ 74404 h 392321"/>
                <a:gd name="connsiteX4" fmla="*/ 604311 w 997020"/>
                <a:gd name="connsiteY4" fmla="*/ 67604 h 392321"/>
                <a:gd name="connsiteX5" fmla="*/ 584532 w 997020"/>
                <a:gd name="connsiteY5" fmla="*/ 64720 h 392321"/>
                <a:gd name="connsiteX6" fmla="*/ 571551 w 997020"/>
                <a:gd name="connsiteY6" fmla="*/ 54006 h 392321"/>
                <a:gd name="connsiteX7" fmla="*/ 554244 w 997020"/>
                <a:gd name="connsiteY7" fmla="*/ 45764 h 392321"/>
                <a:gd name="connsiteX8" fmla="*/ 547445 w 997020"/>
                <a:gd name="connsiteY8" fmla="*/ 55860 h 392321"/>
                <a:gd name="connsiteX9" fmla="*/ 516539 w 997020"/>
                <a:gd name="connsiteY9" fmla="*/ 39377 h 392321"/>
                <a:gd name="connsiteX10" fmla="*/ 490990 w 997020"/>
                <a:gd name="connsiteY10" fmla="*/ 20010 h 392321"/>
                <a:gd name="connsiteX11" fmla="*/ 482955 w 997020"/>
                <a:gd name="connsiteY11" fmla="*/ 28045 h 392321"/>
                <a:gd name="connsiteX12" fmla="*/ 466266 w 997020"/>
                <a:gd name="connsiteY12" fmla="*/ 20422 h 392321"/>
                <a:gd name="connsiteX13" fmla="*/ 452255 w 997020"/>
                <a:gd name="connsiteY13" fmla="*/ 230 h 392321"/>
                <a:gd name="connsiteX14" fmla="*/ 434124 w 997020"/>
                <a:gd name="connsiteY14" fmla="*/ 11150 h 392321"/>
                <a:gd name="connsiteX15" fmla="*/ 390855 w 997020"/>
                <a:gd name="connsiteY15" fmla="*/ 2084 h 392321"/>
                <a:gd name="connsiteX16" fmla="*/ 360774 w 997020"/>
                <a:gd name="connsiteY16" fmla="*/ 6411 h 392321"/>
                <a:gd name="connsiteX17" fmla="*/ 331722 w 997020"/>
                <a:gd name="connsiteY17" fmla="*/ 11150 h 392321"/>
                <a:gd name="connsiteX18" fmla="*/ 313385 w 997020"/>
                <a:gd name="connsiteY18" fmla="*/ 21658 h 392321"/>
                <a:gd name="connsiteX19" fmla="*/ 294429 w 997020"/>
                <a:gd name="connsiteY19" fmla="*/ 34432 h 392321"/>
                <a:gd name="connsiteX20" fmla="*/ 270116 w 997020"/>
                <a:gd name="connsiteY20" fmla="*/ 38347 h 392321"/>
                <a:gd name="connsiteX21" fmla="*/ 254870 w 997020"/>
                <a:gd name="connsiteY21" fmla="*/ 62041 h 392321"/>
                <a:gd name="connsiteX22" fmla="*/ 242714 w 997020"/>
                <a:gd name="connsiteY22" fmla="*/ 64926 h 392321"/>
                <a:gd name="connsiteX23" fmla="*/ 239211 w 997020"/>
                <a:gd name="connsiteY23" fmla="*/ 60187 h 392321"/>
                <a:gd name="connsiteX24" fmla="*/ 236738 w 997020"/>
                <a:gd name="connsiteY24" fmla="*/ 55654 h 392321"/>
                <a:gd name="connsiteX25" fmla="*/ 222110 w 997020"/>
                <a:gd name="connsiteY25" fmla="*/ 53800 h 392321"/>
                <a:gd name="connsiteX26" fmla="*/ 208923 w 997020"/>
                <a:gd name="connsiteY26" fmla="*/ 53388 h 392321"/>
                <a:gd name="connsiteX27" fmla="*/ 186671 w 997020"/>
                <a:gd name="connsiteY27" fmla="*/ 55242 h 392321"/>
                <a:gd name="connsiteX28" fmla="*/ 170600 w 997020"/>
                <a:gd name="connsiteY28" fmla="*/ 53800 h 392321"/>
                <a:gd name="connsiteX29" fmla="*/ 163595 w 997020"/>
                <a:gd name="connsiteY29" fmla="*/ 54212 h 392321"/>
                <a:gd name="connsiteX30" fmla="*/ 150408 w 997020"/>
                <a:gd name="connsiteY30" fmla="*/ 56478 h 392321"/>
                <a:gd name="connsiteX31" fmla="*/ 148554 w 997020"/>
                <a:gd name="connsiteY31" fmla="*/ 57921 h 392321"/>
                <a:gd name="connsiteX32" fmla="*/ 147524 w 997020"/>
                <a:gd name="connsiteY32" fmla="*/ 62041 h 392321"/>
                <a:gd name="connsiteX33" fmla="*/ 153498 w 997020"/>
                <a:gd name="connsiteY33" fmla="*/ 71107 h 392321"/>
                <a:gd name="connsiteX34" fmla="*/ 176369 w 997020"/>
                <a:gd name="connsiteY34" fmla="*/ 79967 h 392321"/>
                <a:gd name="connsiteX35" fmla="*/ 192028 w 997020"/>
                <a:gd name="connsiteY35" fmla="*/ 87384 h 392321"/>
                <a:gd name="connsiteX36" fmla="*/ 187289 w 997020"/>
                <a:gd name="connsiteY36" fmla="*/ 88620 h 392321"/>
                <a:gd name="connsiteX37" fmla="*/ 158856 w 997020"/>
                <a:gd name="connsiteY37" fmla="*/ 91299 h 392321"/>
                <a:gd name="connsiteX38" fmla="*/ 140930 w 997020"/>
                <a:gd name="connsiteY38" fmla="*/ 95626 h 392321"/>
                <a:gd name="connsiteX39" fmla="*/ 148554 w 997020"/>
                <a:gd name="connsiteY39" fmla="*/ 103043 h 392321"/>
                <a:gd name="connsiteX40" fmla="*/ 142373 w 997020"/>
                <a:gd name="connsiteY40" fmla="*/ 108400 h 392321"/>
                <a:gd name="connsiteX41" fmla="*/ 123005 w 997020"/>
                <a:gd name="connsiteY41" fmla="*/ 107576 h 392321"/>
                <a:gd name="connsiteX42" fmla="*/ 99723 w 997020"/>
                <a:gd name="connsiteY42" fmla="*/ 109842 h 392321"/>
                <a:gd name="connsiteX43" fmla="*/ 96220 w 997020"/>
                <a:gd name="connsiteY43" fmla="*/ 100159 h 392321"/>
                <a:gd name="connsiteX44" fmla="*/ 85918 w 997020"/>
                <a:gd name="connsiteY44" fmla="*/ 98922 h 392321"/>
                <a:gd name="connsiteX45" fmla="*/ 85918 w 997020"/>
                <a:gd name="connsiteY45" fmla="*/ 107370 h 392321"/>
                <a:gd name="connsiteX46" fmla="*/ 78913 w 997020"/>
                <a:gd name="connsiteY46" fmla="*/ 108812 h 392321"/>
                <a:gd name="connsiteX47" fmla="*/ 67581 w 997020"/>
                <a:gd name="connsiteY47" fmla="*/ 107988 h 392321"/>
                <a:gd name="connsiteX48" fmla="*/ 63048 w 997020"/>
                <a:gd name="connsiteY48" fmla="*/ 102425 h 392321"/>
                <a:gd name="connsiteX49" fmla="*/ 58721 w 997020"/>
                <a:gd name="connsiteY49" fmla="*/ 99540 h 392321"/>
                <a:gd name="connsiteX50" fmla="*/ 53570 w 997020"/>
                <a:gd name="connsiteY50" fmla="*/ 103249 h 392321"/>
                <a:gd name="connsiteX51" fmla="*/ 48625 w 997020"/>
                <a:gd name="connsiteY51" fmla="*/ 102013 h 392321"/>
                <a:gd name="connsiteX52" fmla="*/ 42650 w 997020"/>
                <a:gd name="connsiteY52" fmla="*/ 104279 h 392321"/>
                <a:gd name="connsiteX53" fmla="*/ 31112 w 997020"/>
                <a:gd name="connsiteY53" fmla="*/ 108606 h 392321"/>
                <a:gd name="connsiteX54" fmla="*/ 19161 w 997020"/>
                <a:gd name="connsiteY54" fmla="*/ 114993 h 392321"/>
                <a:gd name="connsiteX55" fmla="*/ 12981 w 997020"/>
                <a:gd name="connsiteY55" fmla="*/ 124471 h 392321"/>
                <a:gd name="connsiteX56" fmla="*/ 8653 w 997020"/>
                <a:gd name="connsiteY56" fmla="*/ 126738 h 392321"/>
                <a:gd name="connsiteX57" fmla="*/ 2884 w 997020"/>
                <a:gd name="connsiteY57" fmla="*/ 126325 h 392321"/>
                <a:gd name="connsiteX58" fmla="*/ 412 w 997020"/>
                <a:gd name="connsiteY58" fmla="*/ 134979 h 392321"/>
                <a:gd name="connsiteX59" fmla="*/ 0 w 997020"/>
                <a:gd name="connsiteY59" fmla="*/ 134979 h 392321"/>
                <a:gd name="connsiteX60" fmla="*/ 4327 w 997020"/>
                <a:gd name="connsiteY60" fmla="*/ 151050 h 392321"/>
                <a:gd name="connsiteX61" fmla="*/ 19161 w 997020"/>
                <a:gd name="connsiteY61" fmla="*/ 154759 h 392321"/>
                <a:gd name="connsiteX62" fmla="*/ 40383 w 997020"/>
                <a:gd name="connsiteY62" fmla="*/ 158468 h 392321"/>
                <a:gd name="connsiteX63" fmla="*/ 30906 w 997020"/>
                <a:gd name="connsiteY63" fmla="*/ 168151 h 392321"/>
                <a:gd name="connsiteX64" fmla="*/ 37499 w 997020"/>
                <a:gd name="connsiteY64" fmla="*/ 181544 h 392321"/>
                <a:gd name="connsiteX65" fmla="*/ 30700 w 997020"/>
                <a:gd name="connsiteY65" fmla="*/ 195554 h 392321"/>
                <a:gd name="connsiteX66" fmla="*/ 47801 w 997020"/>
                <a:gd name="connsiteY66" fmla="*/ 200705 h 392321"/>
                <a:gd name="connsiteX67" fmla="*/ 35026 w 997020"/>
                <a:gd name="connsiteY67" fmla="*/ 212244 h 392321"/>
                <a:gd name="connsiteX68" fmla="*/ 45946 w 997020"/>
                <a:gd name="connsiteY68" fmla="*/ 226666 h 392321"/>
                <a:gd name="connsiteX69" fmla="*/ 32554 w 997020"/>
                <a:gd name="connsiteY69" fmla="*/ 226666 h 392321"/>
                <a:gd name="connsiteX70" fmla="*/ 25137 w 997020"/>
                <a:gd name="connsiteY70" fmla="*/ 225430 h 392321"/>
                <a:gd name="connsiteX71" fmla="*/ 22664 w 997020"/>
                <a:gd name="connsiteY71" fmla="*/ 218837 h 392321"/>
                <a:gd name="connsiteX72" fmla="*/ 11744 w 997020"/>
                <a:gd name="connsiteY72" fmla="*/ 214304 h 392321"/>
                <a:gd name="connsiteX73" fmla="*/ 9271 w 997020"/>
                <a:gd name="connsiteY73" fmla="*/ 226048 h 392321"/>
                <a:gd name="connsiteX74" fmla="*/ 18750 w 997020"/>
                <a:gd name="connsiteY74" fmla="*/ 243149 h 392321"/>
                <a:gd name="connsiteX75" fmla="*/ 28639 w 997020"/>
                <a:gd name="connsiteY75" fmla="*/ 242531 h 392321"/>
                <a:gd name="connsiteX76" fmla="*/ 30081 w 997020"/>
                <a:gd name="connsiteY76" fmla="*/ 245416 h 392321"/>
                <a:gd name="connsiteX77" fmla="*/ 44092 w 997020"/>
                <a:gd name="connsiteY77" fmla="*/ 255100 h 392321"/>
                <a:gd name="connsiteX78" fmla="*/ 65108 w 997020"/>
                <a:gd name="connsiteY78" fmla="*/ 266638 h 392321"/>
                <a:gd name="connsiteX79" fmla="*/ 57897 w 997020"/>
                <a:gd name="connsiteY79" fmla="*/ 276322 h 392321"/>
                <a:gd name="connsiteX80" fmla="*/ 62223 w 997020"/>
                <a:gd name="connsiteY80" fmla="*/ 287036 h 392321"/>
                <a:gd name="connsiteX81" fmla="*/ 65520 w 997020"/>
                <a:gd name="connsiteY81" fmla="*/ 299810 h 392321"/>
                <a:gd name="connsiteX82" fmla="*/ 70465 w 997020"/>
                <a:gd name="connsiteY82" fmla="*/ 301046 h 392321"/>
                <a:gd name="connsiteX83" fmla="*/ 75616 w 997020"/>
                <a:gd name="connsiteY83" fmla="*/ 310524 h 392321"/>
                <a:gd name="connsiteX84" fmla="*/ 63666 w 997020"/>
                <a:gd name="connsiteY84" fmla="*/ 315263 h 392321"/>
                <a:gd name="connsiteX85" fmla="*/ 71701 w 997020"/>
                <a:gd name="connsiteY85" fmla="*/ 323916 h 392321"/>
                <a:gd name="connsiteX86" fmla="*/ 89833 w 997020"/>
                <a:gd name="connsiteY86" fmla="*/ 319384 h 392321"/>
                <a:gd name="connsiteX87" fmla="*/ 111467 w 997020"/>
                <a:gd name="connsiteY87" fmla="*/ 321238 h 392321"/>
                <a:gd name="connsiteX88" fmla="*/ 75204 w 997020"/>
                <a:gd name="connsiteY88" fmla="*/ 335249 h 392321"/>
                <a:gd name="connsiteX89" fmla="*/ 97250 w 997020"/>
                <a:gd name="connsiteY89" fmla="*/ 338545 h 392321"/>
                <a:gd name="connsiteX90" fmla="*/ 118678 w 997020"/>
                <a:gd name="connsiteY90" fmla="*/ 342666 h 392321"/>
                <a:gd name="connsiteX91" fmla="*/ 139694 w 997020"/>
                <a:gd name="connsiteY91" fmla="*/ 336485 h 392321"/>
                <a:gd name="connsiteX92" fmla="*/ 158444 w 997020"/>
                <a:gd name="connsiteY92" fmla="*/ 345963 h 392321"/>
                <a:gd name="connsiteX93" fmla="*/ 174515 w 997020"/>
                <a:gd name="connsiteY93" fmla="*/ 357089 h 392321"/>
                <a:gd name="connsiteX94" fmla="*/ 203360 w 997020"/>
                <a:gd name="connsiteY94" fmla="*/ 373572 h 392321"/>
                <a:gd name="connsiteX95" fmla="*/ 222110 w 997020"/>
                <a:gd name="connsiteY95" fmla="*/ 372336 h 392321"/>
                <a:gd name="connsiteX96" fmla="*/ 243332 w 997020"/>
                <a:gd name="connsiteY96" fmla="*/ 373572 h 392321"/>
                <a:gd name="connsiteX97" fmla="*/ 246216 w 997020"/>
                <a:gd name="connsiteY97" fmla="*/ 359973 h 392321"/>
                <a:gd name="connsiteX98" fmla="*/ 249307 w 997020"/>
                <a:gd name="connsiteY98" fmla="*/ 345963 h 392321"/>
                <a:gd name="connsiteX99" fmla="*/ 250337 w 997020"/>
                <a:gd name="connsiteY99" fmla="*/ 331540 h 392321"/>
                <a:gd name="connsiteX100" fmla="*/ 277946 w 997020"/>
                <a:gd name="connsiteY100" fmla="*/ 337103 h 392321"/>
                <a:gd name="connsiteX101" fmla="*/ 287218 w 997020"/>
                <a:gd name="connsiteY101" fmla="*/ 345757 h 392321"/>
                <a:gd name="connsiteX102" fmla="*/ 306998 w 997020"/>
                <a:gd name="connsiteY102" fmla="*/ 345757 h 392321"/>
                <a:gd name="connsiteX103" fmla="*/ 333989 w 997020"/>
                <a:gd name="connsiteY103" fmla="*/ 362034 h 392321"/>
                <a:gd name="connsiteX104" fmla="*/ 351296 w 997020"/>
                <a:gd name="connsiteY104" fmla="*/ 382019 h 392321"/>
                <a:gd name="connsiteX105" fmla="*/ 375608 w 997020"/>
                <a:gd name="connsiteY105" fmla="*/ 381401 h 392321"/>
                <a:gd name="connsiteX106" fmla="*/ 412489 w 997020"/>
                <a:gd name="connsiteY106" fmla="*/ 376044 h 392321"/>
                <a:gd name="connsiteX107" fmla="*/ 423822 w 997020"/>
                <a:gd name="connsiteY107" fmla="*/ 372542 h 392321"/>
                <a:gd name="connsiteX108" fmla="*/ 434329 w 997020"/>
                <a:gd name="connsiteY108" fmla="*/ 357913 h 392321"/>
                <a:gd name="connsiteX109" fmla="*/ 452667 w 997020"/>
                <a:gd name="connsiteY109" fmla="*/ 346581 h 392321"/>
                <a:gd name="connsiteX110" fmla="*/ 465235 w 997020"/>
                <a:gd name="connsiteY110" fmla="*/ 338339 h 392321"/>
                <a:gd name="connsiteX111" fmla="*/ 490784 w 997020"/>
                <a:gd name="connsiteY111" fmla="*/ 351320 h 392321"/>
                <a:gd name="connsiteX112" fmla="*/ 517157 w 997020"/>
                <a:gd name="connsiteY112" fmla="*/ 342872 h 392321"/>
                <a:gd name="connsiteX113" fmla="*/ 534258 w 997020"/>
                <a:gd name="connsiteY113" fmla="*/ 325565 h 392321"/>
                <a:gd name="connsiteX114" fmla="*/ 550741 w 997020"/>
                <a:gd name="connsiteY114" fmla="*/ 338339 h 392321"/>
                <a:gd name="connsiteX115" fmla="*/ 538173 w 997020"/>
                <a:gd name="connsiteY115" fmla="*/ 358531 h 392321"/>
                <a:gd name="connsiteX116" fmla="*/ 535288 w 997020"/>
                <a:gd name="connsiteY116" fmla="*/ 379547 h 392321"/>
                <a:gd name="connsiteX117" fmla="*/ 535701 w 997020"/>
                <a:gd name="connsiteY117" fmla="*/ 389849 h 392321"/>
                <a:gd name="connsiteX118" fmla="*/ 545384 w 997020"/>
                <a:gd name="connsiteY118" fmla="*/ 392321 h 392321"/>
                <a:gd name="connsiteX119" fmla="*/ 552183 w 997020"/>
                <a:gd name="connsiteY119" fmla="*/ 386965 h 392321"/>
                <a:gd name="connsiteX120" fmla="*/ 561043 w 997020"/>
                <a:gd name="connsiteY120" fmla="*/ 372542 h 392321"/>
                <a:gd name="connsiteX121" fmla="*/ 563928 w 997020"/>
                <a:gd name="connsiteY121" fmla="*/ 370275 h 392321"/>
                <a:gd name="connsiteX122" fmla="*/ 572375 w 997020"/>
                <a:gd name="connsiteY122" fmla="*/ 367597 h 392321"/>
                <a:gd name="connsiteX123" fmla="*/ 568254 w 997020"/>
                <a:gd name="connsiteY123" fmla="*/ 355647 h 392321"/>
                <a:gd name="connsiteX124" fmla="*/ 568049 w 997020"/>
                <a:gd name="connsiteY124" fmla="*/ 354616 h 392321"/>
                <a:gd name="connsiteX125" fmla="*/ 566400 w 997020"/>
                <a:gd name="connsiteY125" fmla="*/ 340400 h 392321"/>
                <a:gd name="connsiteX126" fmla="*/ 570315 w 997020"/>
                <a:gd name="connsiteY126" fmla="*/ 334836 h 392321"/>
                <a:gd name="connsiteX127" fmla="*/ 587210 w 997020"/>
                <a:gd name="connsiteY127" fmla="*/ 330510 h 392321"/>
                <a:gd name="connsiteX128" fmla="*/ 591331 w 997020"/>
                <a:gd name="connsiteY128" fmla="*/ 331334 h 392321"/>
                <a:gd name="connsiteX129" fmla="*/ 601839 w 997020"/>
                <a:gd name="connsiteY129" fmla="*/ 338545 h 392321"/>
                <a:gd name="connsiteX130" fmla="*/ 613789 w 997020"/>
                <a:gd name="connsiteY130" fmla="*/ 338545 h 392321"/>
                <a:gd name="connsiteX131" fmla="*/ 665299 w 997020"/>
                <a:gd name="connsiteY131" fmla="*/ 320620 h 392321"/>
                <a:gd name="connsiteX132" fmla="*/ 668801 w 997020"/>
                <a:gd name="connsiteY132" fmla="*/ 320620 h 392321"/>
                <a:gd name="connsiteX133" fmla="*/ 684872 w 997020"/>
                <a:gd name="connsiteY133" fmla="*/ 326595 h 392321"/>
                <a:gd name="connsiteX134" fmla="*/ 705064 w 997020"/>
                <a:gd name="connsiteY134" fmla="*/ 332982 h 392321"/>
                <a:gd name="connsiteX135" fmla="*/ 740503 w 997020"/>
                <a:gd name="connsiteY135" fmla="*/ 332982 h 392321"/>
                <a:gd name="connsiteX136" fmla="*/ 760694 w 997020"/>
                <a:gd name="connsiteY136" fmla="*/ 321032 h 392321"/>
                <a:gd name="connsiteX137" fmla="*/ 761519 w 997020"/>
                <a:gd name="connsiteY137" fmla="*/ 320620 h 392321"/>
                <a:gd name="connsiteX138" fmla="*/ 802933 w 997020"/>
                <a:gd name="connsiteY138" fmla="*/ 306609 h 392321"/>
                <a:gd name="connsiteX139" fmla="*/ 804581 w 997020"/>
                <a:gd name="connsiteY139" fmla="*/ 306403 h 392321"/>
                <a:gd name="connsiteX140" fmla="*/ 830748 w 997020"/>
                <a:gd name="connsiteY140" fmla="*/ 306403 h 392321"/>
                <a:gd name="connsiteX141" fmla="*/ 863920 w 997020"/>
                <a:gd name="connsiteY141" fmla="*/ 301870 h 392321"/>
                <a:gd name="connsiteX142" fmla="*/ 866392 w 997020"/>
                <a:gd name="connsiteY142" fmla="*/ 302282 h 392321"/>
                <a:gd name="connsiteX143" fmla="*/ 877931 w 997020"/>
                <a:gd name="connsiteY143" fmla="*/ 306815 h 392321"/>
                <a:gd name="connsiteX144" fmla="*/ 879579 w 997020"/>
                <a:gd name="connsiteY144" fmla="*/ 307846 h 392321"/>
                <a:gd name="connsiteX145" fmla="*/ 883906 w 997020"/>
                <a:gd name="connsiteY145" fmla="*/ 305373 h 392321"/>
                <a:gd name="connsiteX146" fmla="*/ 876282 w 997020"/>
                <a:gd name="connsiteY146" fmla="*/ 297956 h 392321"/>
                <a:gd name="connsiteX147" fmla="*/ 902244 w 997020"/>
                <a:gd name="connsiteY147" fmla="*/ 294865 h 392321"/>
                <a:gd name="connsiteX148" fmla="*/ 924084 w 997020"/>
                <a:gd name="connsiteY148" fmla="*/ 293423 h 392321"/>
                <a:gd name="connsiteX149" fmla="*/ 950250 w 997020"/>
                <a:gd name="connsiteY149" fmla="*/ 295689 h 392321"/>
                <a:gd name="connsiteX150" fmla="*/ 955608 w 997020"/>
                <a:gd name="connsiteY150" fmla="*/ 300428 h 392321"/>
                <a:gd name="connsiteX151" fmla="*/ 955608 w 997020"/>
                <a:gd name="connsiteY151" fmla="*/ 300428 h 392321"/>
                <a:gd name="connsiteX152" fmla="*/ 957667 w 997020"/>
                <a:gd name="connsiteY152" fmla="*/ 301458 h 392321"/>
                <a:gd name="connsiteX153" fmla="*/ 963437 w 997020"/>
                <a:gd name="connsiteY153" fmla="*/ 302695 h 392321"/>
                <a:gd name="connsiteX154" fmla="*/ 964467 w 997020"/>
                <a:gd name="connsiteY154" fmla="*/ 298574 h 392321"/>
                <a:gd name="connsiteX155" fmla="*/ 969206 w 997020"/>
                <a:gd name="connsiteY155" fmla="*/ 292393 h 392321"/>
                <a:gd name="connsiteX156" fmla="*/ 977859 w 997020"/>
                <a:gd name="connsiteY156" fmla="*/ 301458 h 392321"/>
                <a:gd name="connsiteX157" fmla="*/ 983010 w 997020"/>
                <a:gd name="connsiteY157" fmla="*/ 315675 h 392321"/>
                <a:gd name="connsiteX158" fmla="*/ 983217 w 997020"/>
                <a:gd name="connsiteY158" fmla="*/ 315675 h 392321"/>
                <a:gd name="connsiteX159" fmla="*/ 989398 w 997020"/>
                <a:gd name="connsiteY159" fmla="*/ 313202 h 392321"/>
                <a:gd name="connsiteX160" fmla="*/ 994755 w 997020"/>
                <a:gd name="connsiteY160" fmla="*/ 311966 h 392321"/>
                <a:gd name="connsiteX161" fmla="*/ 995373 w 997020"/>
                <a:gd name="connsiteY161" fmla="*/ 310318 h 392321"/>
                <a:gd name="connsiteX162" fmla="*/ 997021 w 997020"/>
                <a:gd name="connsiteY162" fmla="*/ 308464 h 392321"/>
                <a:gd name="connsiteX163" fmla="*/ 993519 w 997020"/>
                <a:gd name="connsiteY163" fmla="*/ 300222 h 392321"/>
                <a:gd name="connsiteX164" fmla="*/ 985483 w 997020"/>
                <a:gd name="connsiteY164" fmla="*/ 286005 h 392321"/>
                <a:gd name="connsiteX165" fmla="*/ 984865 w 997020"/>
                <a:gd name="connsiteY165" fmla="*/ 282709 h 392321"/>
                <a:gd name="connsiteX166" fmla="*/ 985689 w 997020"/>
                <a:gd name="connsiteY166" fmla="*/ 277146 h 392321"/>
                <a:gd name="connsiteX167" fmla="*/ 971472 w 997020"/>
                <a:gd name="connsiteY167" fmla="*/ 268698 h 392321"/>
                <a:gd name="connsiteX168" fmla="*/ 965703 w 997020"/>
                <a:gd name="connsiteY168" fmla="*/ 255512 h 392321"/>
                <a:gd name="connsiteX169" fmla="*/ 966733 w 997020"/>
                <a:gd name="connsiteY169" fmla="*/ 250361 h 392321"/>
                <a:gd name="connsiteX170" fmla="*/ 973120 w 997020"/>
                <a:gd name="connsiteY170" fmla="*/ 243561 h 392321"/>
                <a:gd name="connsiteX171" fmla="*/ 964673 w 997020"/>
                <a:gd name="connsiteY171" fmla="*/ 234290 h 392321"/>
                <a:gd name="connsiteX172" fmla="*/ 963643 w 997020"/>
                <a:gd name="connsiteY172" fmla="*/ 232641 h 392321"/>
                <a:gd name="connsiteX173" fmla="*/ 958698 w 997020"/>
                <a:gd name="connsiteY173" fmla="*/ 218837 h 392321"/>
                <a:gd name="connsiteX174" fmla="*/ 958492 w 997020"/>
                <a:gd name="connsiteY174" fmla="*/ 216364 h 392321"/>
                <a:gd name="connsiteX175" fmla="*/ 959522 w 997020"/>
                <a:gd name="connsiteY175" fmla="*/ 209977 h 392321"/>
                <a:gd name="connsiteX176" fmla="*/ 947778 w 997020"/>
                <a:gd name="connsiteY176" fmla="*/ 184840 h 392321"/>
                <a:gd name="connsiteX177" fmla="*/ 938918 w 997020"/>
                <a:gd name="connsiteY177" fmla="*/ 173920 h 392321"/>
                <a:gd name="connsiteX178" fmla="*/ 938918 w 997020"/>
                <a:gd name="connsiteY178" fmla="*/ 167739 h 392321"/>
                <a:gd name="connsiteX179" fmla="*/ 945306 w 997020"/>
                <a:gd name="connsiteY179" fmla="*/ 159292 h 392321"/>
                <a:gd name="connsiteX180" fmla="*/ 949220 w 997020"/>
                <a:gd name="connsiteY180" fmla="*/ 157231 h 392321"/>
                <a:gd name="connsiteX181" fmla="*/ 956844 w 997020"/>
                <a:gd name="connsiteY181" fmla="*/ 157231 h 392321"/>
                <a:gd name="connsiteX182" fmla="*/ 957256 w 997020"/>
                <a:gd name="connsiteY182" fmla="*/ 155789 h 392321"/>
                <a:gd name="connsiteX183" fmla="*/ 960964 w 997020"/>
                <a:gd name="connsiteY183" fmla="*/ 146517 h 392321"/>
                <a:gd name="connsiteX184" fmla="*/ 961995 w 997020"/>
                <a:gd name="connsiteY184" fmla="*/ 144869 h 392321"/>
                <a:gd name="connsiteX185" fmla="*/ 967764 w 997020"/>
                <a:gd name="connsiteY185" fmla="*/ 138894 h 392321"/>
                <a:gd name="connsiteX186" fmla="*/ 967764 w 997020"/>
                <a:gd name="connsiteY186" fmla="*/ 138276 h 392321"/>
                <a:gd name="connsiteX187" fmla="*/ 953959 w 997020"/>
                <a:gd name="connsiteY187" fmla="*/ 135185 h 392321"/>
                <a:gd name="connsiteX188" fmla="*/ 936240 w 997020"/>
                <a:gd name="connsiteY188" fmla="*/ 135185 h 392321"/>
                <a:gd name="connsiteX189" fmla="*/ 933767 w 997020"/>
                <a:gd name="connsiteY189" fmla="*/ 134567 h 392321"/>
                <a:gd name="connsiteX190" fmla="*/ 916666 w 997020"/>
                <a:gd name="connsiteY190" fmla="*/ 125913 h 392321"/>
                <a:gd name="connsiteX191" fmla="*/ 913987 w 997020"/>
                <a:gd name="connsiteY191" fmla="*/ 122411 h 392321"/>
                <a:gd name="connsiteX192" fmla="*/ 911721 w 997020"/>
                <a:gd name="connsiteY192" fmla="*/ 112727 h 392321"/>
                <a:gd name="connsiteX193" fmla="*/ 905746 w 997020"/>
                <a:gd name="connsiteY193" fmla="*/ 101395 h 392321"/>
                <a:gd name="connsiteX194" fmla="*/ 905128 w 997020"/>
                <a:gd name="connsiteY194" fmla="*/ 98098 h 392321"/>
                <a:gd name="connsiteX195" fmla="*/ 906982 w 997020"/>
                <a:gd name="connsiteY195" fmla="*/ 88414 h 392321"/>
                <a:gd name="connsiteX196" fmla="*/ 908013 w 997020"/>
                <a:gd name="connsiteY196" fmla="*/ 86148 h 392321"/>
                <a:gd name="connsiteX197" fmla="*/ 909867 w 997020"/>
                <a:gd name="connsiteY197" fmla="*/ 83881 h 392321"/>
                <a:gd name="connsiteX198" fmla="*/ 900183 w 997020"/>
                <a:gd name="connsiteY198" fmla="*/ 76258 h 392321"/>
                <a:gd name="connsiteX199" fmla="*/ 891529 w 997020"/>
                <a:gd name="connsiteY199" fmla="*/ 60393 h 392321"/>
                <a:gd name="connsiteX200" fmla="*/ 888645 w 997020"/>
                <a:gd name="connsiteY200" fmla="*/ 60393 h 392321"/>
                <a:gd name="connsiteX201" fmla="*/ 884730 w 997020"/>
                <a:gd name="connsiteY201" fmla="*/ 58333 h 392321"/>
                <a:gd name="connsiteX202" fmla="*/ 876694 w 997020"/>
                <a:gd name="connsiteY202" fmla="*/ 48031 h 392321"/>
                <a:gd name="connsiteX203" fmla="*/ 856915 w 997020"/>
                <a:gd name="connsiteY203" fmla="*/ 38553 h 392321"/>
                <a:gd name="connsiteX204" fmla="*/ 848879 w 997020"/>
                <a:gd name="connsiteY204" fmla="*/ 42056 h 392321"/>
                <a:gd name="connsiteX205" fmla="*/ 840432 w 997020"/>
                <a:gd name="connsiteY205" fmla="*/ 44322 h 392321"/>
                <a:gd name="connsiteX206" fmla="*/ 836517 w 997020"/>
                <a:gd name="connsiteY206" fmla="*/ 43704 h 392321"/>
                <a:gd name="connsiteX207" fmla="*/ 828481 w 997020"/>
                <a:gd name="connsiteY207" fmla="*/ 38759 h 392321"/>
                <a:gd name="connsiteX208" fmla="*/ 814677 w 997020"/>
                <a:gd name="connsiteY208" fmla="*/ 44734 h 392321"/>
                <a:gd name="connsiteX209" fmla="*/ 812617 w 997020"/>
                <a:gd name="connsiteY209" fmla="*/ 45146 h 392321"/>
                <a:gd name="connsiteX210" fmla="*/ 804787 w 997020"/>
                <a:gd name="connsiteY210" fmla="*/ 45146 h 392321"/>
                <a:gd name="connsiteX211" fmla="*/ 792836 w 997020"/>
                <a:gd name="connsiteY211" fmla="*/ 41850 h 392321"/>
                <a:gd name="connsiteX212" fmla="*/ 788510 w 997020"/>
                <a:gd name="connsiteY212" fmla="*/ 51121 h 392321"/>
                <a:gd name="connsiteX213" fmla="*/ 760901 w 997020"/>
                <a:gd name="connsiteY213" fmla="*/ 54212 h 392321"/>
                <a:gd name="connsiteX214" fmla="*/ 746066 w 997020"/>
                <a:gd name="connsiteY214" fmla="*/ 65338 h 392321"/>
                <a:gd name="connsiteX215" fmla="*/ 704240 w 997020"/>
                <a:gd name="connsiteY215" fmla="*/ 69665 h 392321"/>
                <a:gd name="connsiteX216" fmla="*/ 685903 w 997020"/>
                <a:gd name="connsiteY216" fmla="*/ 65132 h 392321"/>
                <a:gd name="connsiteX217" fmla="*/ 666535 w 997020"/>
                <a:gd name="connsiteY217" fmla="*/ 63072 h 39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997020" h="392321">
                  <a:moveTo>
                    <a:pt x="666535" y="63690"/>
                  </a:moveTo>
                  <a:cubicBezTo>
                    <a:pt x="664269" y="64720"/>
                    <a:pt x="664681" y="67398"/>
                    <a:pt x="663032" y="68429"/>
                  </a:cubicBezTo>
                  <a:cubicBezTo>
                    <a:pt x="656233" y="72343"/>
                    <a:pt x="650258" y="69459"/>
                    <a:pt x="642222" y="70695"/>
                  </a:cubicBezTo>
                  <a:cubicBezTo>
                    <a:pt x="634187" y="71931"/>
                    <a:pt x="631302" y="75846"/>
                    <a:pt x="623267" y="74404"/>
                  </a:cubicBezTo>
                  <a:cubicBezTo>
                    <a:pt x="616674" y="73373"/>
                    <a:pt x="610698" y="69047"/>
                    <a:pt x="604311" y="67604"/>
                  </a:cubicBezTo>
                  <a:cubicBezTo>
                    <a:pt x="597718" y="66162"/>
                    <a:pt x="591125" y="67192"/>
                    <a:pt x="584532" y="64720"/>
                  </a:cubicBezTo>
                  <a:cubicBezTo>
                    <a:pt x="577733" y="62041"/>
                    <a:pt x="576084" y="58539"/>
                    <a:pt x="571551" y="54006"/>
                  </a:cubicBezTo>
                  <a:cubicBezTo>
                    <a:pt x="567636" y="50091"/>
                    <a:pt x="560425" y="44322"/>
                    <a:pt x="554244" y="45764"/>
                  </a:cubicBezTo>
                  <a:cubicBezTo>
                    <a:pt x="547857" y="47413"/>
                    <a:pt x="551153" y="52152"/>
                    <a:pt x="547445" y="55860"/>
                  </a:cubicBezTo>
                  <a:cubicBezTo>
                    <a:pt x="540852" y="62247"/>
                    <a:pt x="523338" y="45146"/>
                    <a:pt x="516539" y="39377"/>
                  </a:cubicBezTo>
                  <a:cubicBezTo>
                    <a:pt x="510358" y="34226"/>
                    <a:pt x="502116" y="8059"/>
                    <a:pt x="490990" y="20010"/>
                  </a:cubicBezTo>
                  <a:cubicBezTo>
                    <a:pt x="485839" y="25366"/>
                    <a:pt x="490578" y="28045"/>
                    <a:pt x="482955" y="28045"/>
                  </a:cubicBezTo>
                  <a:cubicBezTo>
                    <a:pt x="478627" y="28045"/>
                    <a:pt x="468944" y="23512"/>
                    <a:pt x="466266" y="20422"/>
                  </a:cubicBezTo>
                  <a:cubicBezTo>
                    <a:pt x="460497" y="13622"/>
                    <a:pt x="463175" y="2084"/>
                    <a:pt x="452255" y="230"/>
                  </a:cubicBezTo>
                  <a:cubicBezTo>
                    <a:pt x="441747" y="-1625"/>
                    <a:pt x="441335" y="8265"/>
                    <a:pt x="434124" y="11150"/>
                  </a:cubicBezTo>
                  <a:cubicBezTo>
                    <a:pt x="424027" y="15477"/>
                    <a:pt x="400951" y="4557"/>
                    <a:pt x="390855" y="2084"/>
                  </a:cubicBezTo>
                  <a:cubicBezTo>
                    <a:pt x="378905" y="-1007"/>
                    <a:pt x="372930" y="3320"/>
                    <a:pt x="360774" y="6411"/>
                  </a:cubicBezTo>
                  <a:cubicBezTo>
                    <a:pt x="351502" y="8677"/>
                    <a:pt x="340994" y="9708"/>
                    <a:pt x="331722" y="11150"/>
                  </a:cubicBezTo>
                  <a:cubicBezTo>
                    <a:pt x="322039" y="12798"/>
                    <a:pt x="319772" y="15064"/>
                    <a:pt x="313385" y="21658"/>
                  </a:cubicBezTo>
                  <a:cubicBezTo>
                    <a:pt x="308234" y="27015"/>
                    <a:pt x="300817" y="31342"/>
                    <a:pt x="294429" y="34432"/>
                  </a:cubicBezTo>
                  <a:cubicBezTo>
                    <a:pt x="285364" y="38759"/>
                    <a:pt x="278977" y="35462"/>
                    <a:pt x="270116" y="38347"/>
                  </a:cubicBezTo>
                  <a:cubicBezTo>
                    <a:pt x="266614" y="49679"/>
                    <a:pt x="268057" y="57714"/>
                    <a:pt x="254870" y="62041"/>
                  </a:cubicBezTo>
                  <a:cubicBezTo>
                    <a:pt x="252191" y="62865"/>
                    <a:pt x="247453" y="63896"/>
                    <a:pt x="242714" y="64926"/>
                  </a:cubicBezTo>
                  <a:cubicBezTo>
                    <a:pt x="241477" y="63484"/>
                    <a:pt x="240241" y="61835"/>
                    <a:pt x="239211" y="60187"/>
                  </a:cubicBezTo>
                  <a:cubicBezTo>
                    <a:pt x="238387" y="58745"/>
                    <a:pt x="238181" y="56684"/>
                    <a:pt x="236738" y="55654"/>
                  </a:cubicBezTo>
                  <a:cubicBezTo>
                    <a:pt x="233442" y="53388"/>
                    <a:pt x="226024" y="54212"/>
                    <a:pt x="222110" y="53800"/>
                  </a:cubicBezTo>
                  <a:cubicBezTo>
                    <a:pt x="217783" y="53388"/>
                    <a:pt x="213250" y="53388"/>
                    <a:pt x="208923" y="53388"/>
                  </a:cubicBezTo>
                  <a:cubicBezTo>
                    <a:pt x="201506" y="53388"/>
                    <a:pt x="194088" y="55242"/>
                    <a:pt x="186671" y="55242"/>
                  </a:cubicBezTo>
                  <a:cubicBezTo>
                    <a:pt x="181314" y="55242"/>
                    <a:pt x="176163" y="54006"/>
                    <a:pt x="170600" y="53800"/>
                  </a:cubicBezTo>
                  <a:cubicBezTo>
                    <a:pt x="167715" y="53800"/>
                    <a:pt x="167510" y="53800"/>
                    <a:pt x="163595" y="54212"/>
                  </a:cubicBezTo>
                  <a:cubicBezTo>
                    <a:pt x="160298" y="54624"/>
                    <a:pt x="153087" y="54624"/>
                    <a:pt x="150408" y="56478"/>
                  </a:cubicBezTo>
                  <a:cubicBezTo>
                    <a:pt x="149790" y="56890"/>
                    <a:pt x="148966" y="57302"/>
                    <a:pt x="148554" y="57921"/>
                  </a:cubicBezTo>
                  <a:cubicBezTo>
                    <a:pt x="147936" y="58951"/>
                    <a:pt x="147729" y="60805"/>
                    <a:pt x="147524" y="62041"/>
                  </a:cubicBezTo>
                  <a:cubicBezTo>
                    <a:pt x="146906" y="68016"/>
                    <a:pt x="148760" y="70077"/>
                    <a:pt x="153498" y="71107"/>
                  </a:cubicBezTo>
                  <a:cubicBezTo>
                    <a:pt x="161328" y="72961"/>
                    <a:pt x="168333" y="78112"/>
                    <a:pt x="176369" y="79967"/>
                  </a:cubicBezTo>
                  <a:cubicBezTo>
                    <a:pt x="179253" y="80585"/>
                    <a:pt x="196355" y="80791"/>
                    <a:pt x="192028" y="87384"/>
                  </a:cubicBezTo>
                  <a:cubicBezTo>
                    <a:pt x="190998" y="89032"/>
                    <a:pt x="188937" y="88414"/>
                    <a:pt x="187289" y="88620"/>
                  </a:cubicBezTo>
                  <a:cubicBezTo>
                    <a:pt x="177811" y="89444"/>
                    <a:pt x="168333" y="91299"/>
                    <a:pt x="158856" y="91299"/>
                  </a:cubicBezTo>
                  <a:cubicBezTo>
                    <a:pt x="154941" y="91299"/>
                    <a:pt x="141755" y="90475"/>
                    <a:pt x="140930" y="95626"/>
                  </a:cubicBezTo>
                  <a:cubicBezTo>
                    <a:pt x="140106" y="99334"/>
                    <a:pt x="147111" y="99746"/>
                    <a:pt x="148554" y="103043"/>
                  </a:cubicBezTo>
                  <a:cubicBezTo>
                    <a:pt x="150820" y="108194"/>
                    <a:pt x="146081" y="108606"/>
                    <a:pt x="142373" y="108400"/>
                  </a:cubicBezTo>
                  <a:cubicBezTo>
                    <a:pt x="136191" y="108194"/>
                    <a:pt x="129186" y="106958"/>
                    <a:pt x="123005" y="107576"/>
                  </a:cubicBezTo>
                  <a:cubicBezTo>
                    <a:pt x="115176" y="108194"/>
                    <a:pt x="107758" y="111903"/>
                    <a:pt x="99723" y="109842"/>
                  </a:cubicBezTo>
                  <a:cubicBezTo>
                    <a:pt x="100753" y="105722"/>
                    <a:pt x="99723" y="102425"/>
                    <a:pt x="96220" y="100159"/>
                  </a:cubicBezTo>
                  <a:cubicBezTo>
                    <a:pt x="94160" y="98716"/>
                    <a:pt x="87773" y="96656"/>
                    <a:pt x="85918" y="98922"/>
                  </a:cubicBezTo>
                  <a:cubicBezTo>
                    <a:pt x="84270" y="100777"/>
                    <a:pt x="86742" y="105103"/>
                    <a:pt x="85918" y="107370"/>
                  </a:cubicBezTo>
                  <a:cubicBezTo>
                    <a:pt x="84476" y="111285"/>
                    <a:pt x="82209" y="109018"/>
                    <a:pt x="78913" y="108812"/>
                  </a:cubicBezTo>
                  <a:cubicBezTo>
                    <a:pt x="74998" y="108400"/>
                    <a:pt x="71701" y="109636"/>
                    <a:pt x="67581" y="107988"/>
                  </a:cubicBezTo>
                  <a:cubicBezTo>
                    <a:pt x="64078" y="106752"/>
                    <a:pt x="64696" y="105516"/>
                    <a:pt x="63048" y="102425"/>
                  </a:cubicBezTo>
                  <a:cubicBezTo>
                    <a:pt x="62018" y="100777"/>
                    <a:pt x="60781" y="99334"/>
                    <a:pt x="58721" y="99540"/>
                  </a:cubicBezTo>
                  <a:cubicBezTo>
                    <a:pt x="56248" y="99952"/>
                    <a:pt x="56248" y="102837"/>
                    <a:pt x="53570" y="103249"/>
                  </a:cubicBezTo>
                  <a:cubicBezTo>
                    <a:pt x="52128" y="103661"/>
                    <a:pt x="50273" y="102219"/>
                    <a:pt x="48625" y="102013"/>
                  </a:cubicBezTo>
                  <a:cubicBezTo>
                    <a:pt x="46152" y="101807"/>
                    <a:pt x="44504" y="102837"/>
                    <a:pt x="42650" y="104279"/>
                  </a:cubicBezTo>
                  <a:cubicBezTo>
                    <a:pt x="39353" y="106752"/>
                    <a:pt x="35439" y="108400"/>
                    <a:pt x="31112" y="108606"/>
                  </a:cubicBezTo>
                  <a:cubicBezTo>
                    <a:pt x="25755" y="108606"/>
                    <a:pt x="22252" y="110461"/>
                    <a:pt x="19161" y="114993"/>
                  </a:cubicBezTo>
                  <a:cubicBezTo>
                    <a:pt x="16895" y="118084"/>
                    <a:pt x="16277" y="122205"/>
                    <a:pt x="12981" y="124471"/>
                  </a:cubicBezTo>
                  <a:cubicBezTo>
                    <a:pt x="11744" y="125295"/>
                    <a:pt x="10096" y="126325"/>
                    <a:pt x="8653" y="126738"/>
                  </a:cubicBezTo>
                  <a:cubicBezTo>
                    <a:pt x="6593" y="127356"/>
                    <a:pt x="4738" y="126119"/>
                    <a:pt x="2884" y="126325"/>
                  </a:cubicBezTo>
                  <a:cubicBezTo>
                    <a:pt x="-1236" y="126944"/>
                    <a:pt x="206" y="131682"/>
                    <a:pt x="412" y="134979"/>
                  </a:cubicBezTo>
                  <a:cubicBezTo>
                    <a:pt x="412" y="134979"/>
                    <a:pt x="206" y="134979"/>
                    <a:pt x="0" y="134979"/>
                  </a:cubicBezTo>
                  <a:cubicBezTo>
                    <a:pt x="0" y="140130"/>
                    <a:pt x="1442" y="147960"/>
                    <a:pt x="4327" y="151050"/>
                  </a:cubicBezTo>
                  <a:cubicBezTo>
                    <a:pt x="7830" y="154965"/>
                    <a:pt x="14422" y="155789"/>
                    <a:pt x="19161" y="154759"/>
                  </a:cubicBezTo>
                  <a:cubicBezTo>
                    <a:pt x="28639" y="152698"/>
                    <a:pt x="30700" y="150226"/>
                    <a:pt x="40383" y="158468"/>
                  </a:cubicBezTo>
                  <a:cubicBezTo>
                    <a:pt x="39353" y="164031"/>
                    <a:pt x="32554" y="163206"/>
                    <a:pt x="30906" y="168151"/>
                  </a:cubicBezTo>
                  <a:cubicBezTo>
                    <a:pt x="28845" y="173920"/>
                    <a:pt x="33996" y="178247"/>
                    <a:pt x="37499" y="181544"/>
                  </a:cubicBezTo>
                  <a:cubicBezTo>
                    <a:pt x="30493" y="185252"/>
                    <a:pt x="30288" y="188137"/>
                    <a:pt x="30700" y="195554"/>
                  </a:cubicBezTo>
                  <a:cubicBezTo>
                    <a:pt x="35851" y="195554"/>
                    <a:pt x="43886" y="196997"/>
                    <a:pt x="47801" y="200705"/>
                  </a:cubicBezTo>
                  <a:cubicBezTo>
                    <a:pt x="46152" y="207505"/>
                    <a:pt x="34408" y="200911"/>
                    <a:pt x="35026" y="212244"/>
                  </a:cubicBezTo>
                  <a:cubicBezTo>
                    <a:pt x="35232" y="219249"/>
                    <a:pt x="46977" y="218837"/>
                    <a:pt x="45946" y="226666"/>
                  </a:cubicBezTo>
                  <a:cubicBezTo>
                    <a:pt x="44710" y="235114"/>
                    <a:pt x="36263" y="228109"/>
                    <a:pt x="32554" y="226666"/>
                  </a:cubicBezTo>
                  <a:cubicBezTo>
                    <a:pt x="30493" y="225842"/>
                    <a:pt x="26991" y="226666"/>
                    <a:pt x="25137" y="225430"/>
                  </a:cubicBezTo>
                  <a:cubicBezTo>
                    <a:pt x="23282" y="223988"/>
                    <a:pt x="24106" y="220691"/>
                    <a:pt x="22664" y="218837"/>
                  </a:cubicBezTo>
                  <a:cubicBezTo>
                    <a:pt x="20810" y="216364"/>
                    <a:pt x="15453" y="212038"/>
                    <a:pt x="11744" y="214304"/>
                  </a:cubicBezTo>
                  <a:cubicBezTo>
                    <a:pt x="9271" y="215952"/>
                    <a:pt x="9271" y="223164"/>
                    <a:pt x="9271" y="226048"/>
                  </a:cubicBezTo>
                  <a:cubicBezTo>
                    <a:pt x="9271" y="233878"/>
                    <a:pt x="11126" y="241707"/>
                    <a:pt x="18750" y="243149"/>
                  </a:cubicBezTo>
                  <a:cubicBezTo>
                    <a:pt x="21634" y="243768"/>
                    <a:pt x="26167" y="241501"/>
                    <a:pt x="28639" y="242531"/>
                  </a:cubicBezTo>
                  <a:cubicBezTo>
                    <a:pt x="29670" y="242943"/>
                    <a:pt x="29463" y="245004"/>
                    <a:pt x="30081" y="245416"/>
                  </a:cubicBezTo>
                  <a:cubicBezTo>
                    <a:pt x="34821" y="248712"/>
                    <a:pt x="38941" y="252421"/>
                    <a:pt x="44092" y="255100"/>
                  </a:cubicBezTo>
                  <a:cubicBezTo>
                    <a:pt x="51097" y="258602"/>
                    <a:pt x="58927" y="261899"/>
                    <a:pt x="65108" y="266638"/>
                  </a:cubicBezTo>
                  <a:cubicBezTo>
                    <a:pt x="63048" y="270347"/>
                    <a:pt x="57279" y="271171"/>
                    <a:pt x="57897" y="276322"/>
                  </a:cubicBezTo>
                  <a:cubicBezTo>
                    <a:pt x="58309" y="279824"/>
                    <a:pt x="61605" y="282915"/>
                    <a:pt x="62223" y="287036"/>
                  </a:cubicBezTo>
                  <a:cubicBezTo>
                    <a:pt x="63048" y="290950"/>
                    <a:pt x="62223" y="296925"/>
                    <a:pt x="65520" y="299810"/>
                  </a:cubicBezTo>
                  <a:cubicBezTo>
                    <a:pt x="66963" y="301046"/>
                    <a:pt x="68817" y="300222"/>
                    <a:pt x="70465" y="301046"/>
                  </a:cubicBezTo>
                  <a:cubicBezTo>
                    <a:pt x="74380" y="303519"/>
                    <a:pt x="77883" y="305785"/>
                    <a:pt x="75616" y="310524"/>
                  </a:cubicBezTo>
                  <a:cubicBezTo>
                    <a:pt x="71907" y="310936"/>
                    <a:pt x="64490" y="311760"/>
                    <a:pt x="63666" y="315263"/>
                  </a:cubicBezTo>
                  <a:cubicBezTo>
                    <a:pt x="62430" y="319796"/>
                    <a:pt x="68199" y="323505"/>
                    <a:pt x="71701" y="323916"/>
                  </a:cubicBezTo>
                  <a:cubicBezTo>
                    <a:pt x="76852" y="324535"/>
                    <a:pt x="84888" y="321238"/>
                    <a:pt x="89833" y="319384"/>
                  </a:cubicBezTo>
                  <a:cubicBezTo>
                    <a:pt x="98075" y="316499"/>
                    <a:pt x="102607" y="319178"/>
                    <a:pt x="111467" y="321238"/>
                  </a:cubicBezTo>
                  <a:cubicBezTo>
                    <a:pt x="104667" y="324329"/>
                    <a:pt x="67787" y="321650"/>
                    <a:pt x="75204" y="335249"/>
                  </a:cubicBezTo>
                  <a:cubicBezTo>
                    <a:pt x="79531" y="343078"/>
                    <a:pt x="90451" y="332570"/>
                    <a:pt x="97250" y="338545"/>
                  </a:cubicBezTo>
                  <a:cubicBezTo>
                    <a:pt x="105080" y="345551"/>
                    <a:pt x="109406" y="349465"/>
                    <a:pt x="118678" y="342666"/>
                  </a:cubicBezTo>
                  <a:cubicBezTo>
                    <a:pt x="125684" y="337515"/>
                    <a:pt x="130835" y="336279"/>
                    <a:pt x="139694" y="336485"/>
                  </a:cubicBezTo>
                  <a:cubicBezTo>
                    <a:pt x="148347" y="336485"/>
                    <a:pt x="151232" y="342872"/>
                    <a:pt x="158444" y="345963"/>
                  </a:cubicBezTo>
                  <a:cubicBezTo>
                    <a:pt x="166067" y="349259"/>
                    <a:pt x="171836" y="348229"/>
                    <a:pt x="174515" y="357089"/>
                  </a:cubicBezTo>
                  <a:cubicBezTo>
                    <a:pt x="178841" y="371099"/>
                    <a:pt x="188525" y="381195"/>
                    <a:pt x="203360" y="373572"/>
                  </a:cubicBezTo>
                  <a:cubicBezTo>
                    <a:pt x="210572" y="369863"/>
                    <a:pt x="214486" y="370275"/>
                    <a:pt x="222110" y="372336"/>
                  </a:cubicBezTo>
                  <a:cubicBezTo>
                    <a:pt x="228909" y="374190"/>
                    <a:pt x="236326" y="373984"/>
                    <a:pt x="243332" y="373572"/>
                  </a:cubicBezTo>
                  <a:cubicBezTo>
                    <a:pt x="244156" y="368009"/>
                    <a:pt x="243332" y="364506"/>
                    <a:pt x="246216" y="359973"/>
                  </a:cubicBezTo>
                  <a:cubicBezTo>
                    <a:pt x="249513" y="354204"/>
                    <a:pt x="249719" y="352556"/>
                    <a:pt x="249307" y="345963"/>
                  </a:cubicBezTo>
                  <a:cubicBezTo>
                    <a:pt x="249307" y="341430"/>
                    <a:pt x="249307" y="336073"/>
                    <a:pt x="250337" y="331540"/>
                  </a:cubicBezTo>
                  <a:cubicBezTo>
                    <a:pt x="259609" y="331334"/>
                    <a:pt x="270323" y="331952"/>
                    <a:pt x="277946" y="337103"/>
                  </a:cubicBezTo>
                  <a:cubicBezTo>
                    <a:pt x="281243" y="339369"/>
                    <a:pt x="283715" y="343902"/>
                    <a:pt x="287218" y="345757"/>
                  </a:cubicBezTo>
                  <a:cubicBezTo>
                    <a:pt x="293399" y="349259"/>
                    <a:pt x="299580" y="345963"/>
                    <a:pt x="306998" y="345757"/>
                  </a:cubicBezTo>
                  <a:cubicBezTo>
                    <a:pt x="319154" y="345345"/>
                    <a:pt x="327395" y="352350"/>
                    <a:pt x="333989" y="362034"/>
                  </a:cubicBezTo>
                  <a:cubicBezTo>
                    <a:pt x="338933" y="369039"/>
                    <a:pt x="342436" y="379341"/>
                    <a:pt x="351296" y="382019"/>
                  </a:cubicBezTo>
                  <a:cubicBezTo>
                    <a:pt x="358713" y="384286"/>
                    <a:pt x="367985" y="382019"/>
                    <a:pt x="375608" y="381401"/>
                  </a:cubicBezTo>
                  <a:cubicBezTo>
                    <a:pt x="388589" y="380577"/>
                    <a:pt x="399303" y="378723"/>
                    <a:pt x="412489" y="376044"/>
                  </a:cubicBezTo>
                  <a:cubicBezTo>
                    <a:pt x="416404" y="375220"/>
                    <a:pt x="420731" y="375220"/>
                    <a:pt x="423822" y="372542"/>
                  </a:cubicBezTo>
                  <a:cubicBezTo>
                    <a:pt x="428148" y="368833"/>
                    <a:pt x="430209" y="362034"/>
                    <a:pt x="434329" y="357913"/>
                  </a:cubicBezTo>
                  <a:cubicBezTo>
                    <a:pt x="439893" y="352556"/>
                    <a:pt x="447722" y="352762"/>
                    <a:pt x="452667" y="346581"/>
                  </a:cubicBezTo>
                  <a:cubicBezTo>
                    <a:pt x="457200" y="340606"/>
                    <a:pt x="456169" y="338133"/>
                    <a:pt x="465235" y="338339"/>
                  </a:cubicBezTo>
                  <a:cubicBezTo>
                    <a:pt x="477186" y="338751"/>
                    <a:pt x="481306" y="345345"/>
                    <a:pt x="490784" y="351320"/>
                  </a:cubicBezTo>
                  <a:cubicBezTo>
                    <a:pt x="505619" y="361003"/>
                    <a:pt x="511800" y="355852"/>
                    <a:pt x="517157" y="342872"/>
                  </a:cubicBezTo>
                  <a:cubicBezTo>
                    <a:pt x="520454" y="335043"/>
                    <a:pt x="524986" y="327007"/>
                    <a:pt x="534258" y="325565"/>
                  </a:cubicBezTo>
                  <a:cubicBezTo>
                    <a:pt x="542706" y="324123"/>
                    <a:pt x="549299" y="330510"/>
                    <a:pt x="550741" y="338339"/>
                  </a:cubicBezTo>
                  <a:cubicBezTo>
                    <a:pt x="553008" y="349053"/>
                    <a:pt x="544766" y="352556"/>
                    <a:pt x="538173" y="358531"/>
                  </a:cubicBezTo>
                  <a:cubicBezTo>
                    <a:pt x="530756" y="364918"/>
                    <a:pt x="531992" y="371305"/>
                    <a:pt x="535288" y="379547"/>
                  </a:cubicBezTo>
                  <a:cubicBezTo>
                    <a:pt x="536937" y="383256"/>
                    <a:pt x="536731" y="386758"/>
                    <a:pt x="535701" y="389849"/>
                  </a:cubicBezTo>
                  <a:lnTo>
                    <a:pt x="545384" y="392321"/>
                  </a:lnTo>
                  <a:lnTo>
                    <a:pt x="552183" y="386965"/>
                  </a:lnTo>
                  <a:lnTo>
                    <a:pt x="561043" y="372542"/>
                  </a:lnTo>
                  <a:cubicBezTo>
                    <a:pt x="561662" y="371512"/>
                    <a:pt x="562692" y="370687"/>
                    <a:pt x="563928" y="370275"/>
                  </a:cubicBezTo>
                  <a:lnTo>
                    <a:pt x="572375" y="367597"/>
                  </a:lnTo>
                  <a:lnTo>
                    <a:pt x="568254" y="355647"/>
                  </a:lnTo>
                  <a:cubicBezTo>
                    <a:pt x="568254" y="355647"/>
                    <a:pt x="568049" y="354822"/>
                    <a:pt x="568049" y="354616"/>
                  </a:cubicBezTo>
                  <a:lnTo>
                    <a:pt x="566400" y="340400"/>
                  </a:lnTo>
                  <a:cubicBezTo>
                    <a:pt x="566194" y="337927"/>
                    <a:pt x="567636" y="335455"/>
                    <a:pt x="570315" y="334836"/>
                  </a:cubicBezTo>
                  <a:lnTo>
                    <a:pt x="587210" y="330510"/>
                  </a:lnTo>
                  <a:cubicBezTo>
                    <a:pt x="588653" y="330304"/>
                    <a:pt x="590094" y="330510"/>
                    <a:pt x="591331" y="331334"/>
                  </a:cubicBezTo>
                  <a:lnTo>
                    <a:pt x="601839" y="338545"/>
                  </a:lnTo>
                  <a:lnTo>
                    <a:pt x="613789" y="338545"/>
                  </a:lnTo>
                  <a:lnTo>
                    <a:pt x="665299" y="320620"/>
                  </a:lnTo>
                  <a:cubicBezTo>
                    <a:pt x="666329" y="320208"/>
                    <a:pt x="667565" y="320208"/>
                    <a:pt x="668801" y="320620"/>
                  </a:cubicBezTo>
                  <a:lnTo>
                    <a:pt x="684872" y="326595"/>
                  </a:lnTo>
                  <a:lnTo>
                    <a:pt x="705064" y="332982"/>
                  </a:lnTo>
                  <a:lnTo>
                    <a:pt x="740503" y="332982"/>
                  </a:lnTo>
                  <a:cubicBezTo>
                    <a:pt x="740503" y="332982"/>
                    <a:pt x="760694" y="321032"/>
                    <a:pt x="760694" y="321032"/>
                  </a:cubicBezTo>
                  <a:cubicBezTo>
                    <a:pt x="761107" y="321032"/>
                    <a:pt x="761313" y="320826"/>
                    <a:pt x="761519" y="320620"/>
                  </a:cubicBezTo>
                  <a:lnTo>
                    <a:pt x="802933" y="306609"/>
                  </a:lnTo>
                  <a:cubicBezTo>
                    <a:pt x="802933" y="306609"/>
                    <a:pt x="803963" y="306403"/>
                    <a:pt x="804581" y="306403"/>
                  </a:cubicBezTo>
                  <a:lnTo>
                    <a:pt x="830748" y="306403"/>
                  </a:lnTo>
                  <a:lnTo>
                    <a:pt x="863920" y="301870"/>
                  </a:lnTo>
                  <a:cubicBezTo>
                    <a:pt x="863920" y="301870"/>
                    <a:pt x="865569" y="301870"/>
                    <a:pt x="866392" y="302282"/>
                  </a:cubicBezTo>
                  <a:lnTo>
                    <a:pt x="877931" y="306815"/>
                  </a:lnTo>
                  <a:cubicBezTo>
                    <a:pt x="877931" y="306815"/>
                    <a:pt x="879167" y="307433"/>
                    <a:pt x="879579" y="307846"/>
                  </a:cubicBezTo>
                  <a:lnTo>
                    <a:pt x="883906" y="305373"/>
                  </a:lnTo>
                  <a:cubicBezTo>
                    <a:pt x="877931" y="303519"/>
                    <a:pt x="875664" y="301664"/>
                    <a:pt x="876282" y="297956"/>
                  </a:cubicBezTo>
                  <a:cubicBezTo>
                    <a:pt x="877312" y="292599"/>
                    <a:pt x="880403" y="292393"/>
                    <a:pt x="902244" y="294865"/>
                  </a:cubicBezTo>
                  <a:cubicBezTo>
                    <a:pt x="903685" y="291362"/>
                    <a:pt x="907806" y="291774"/>
                    <a:pt x="924084" y="293423"/>
                  </a:cubicBezTo>
                  <a:cubicBezTo>
                    <a:pt x="932531" y="294247"/>
                    <a:pt x="944069" y="295483"/>
                    <a:pt x="950250" y="295689"/>
                  </a:cubicBezTo>
                  <a:cubicBezTo>
                    <a:pt x="952929" y="295689"/>
                    <a:pt x="955401" y="297956"/>
                    <a:pt x="955608" y="300428"/>
                  </a:cubicBezTo>
                  <a:lnTo>
                    <a:pt x="955608" y="300428"/>
                  </a:lnTo>
                  <a:cubicBezTo>
                    <a:pt x="955608" y="300428"/>
                    <a:pt x="956844" y="301046"/>
                    <a:pt x="957667" y="301458"/>
                  </a:cubicBezTo>
                  <a:cubicBezTo>
                    <a:pt x="961377" y="303107"/>
                    <a:pt x="963025" y="302901"/>
                    <a:pt x="963437" y="302695"/>
                  </a:cubicBezTo>
                  <a:cubicBezTo>
                    <a:pt x="963643" y="302695"/>
                    <a:pt x="964261" y="301664"/>
                    <a:pt x="964467" y="298574"/>
                  </a:cubicBezTo>
                  <a:cubicBezTo>
                    <a:pt x="964467" y="297132"/>
                    <a:pt x="965085" y="293011"/>
                    <a:pt x="969206" y="292393"/>
                  </a:cubicBezTo>
                  <a:cubicBezTo>
                    <a:pt x="973327" y="291774"/>
                    <a:pt x="974975" y="294865"/>
                    <a:pt x="977859" y="301458"/>
                  </a:cubicBezTo>
                  <a:cubicBezTo>
                    <a:pt x="980744" y="307846"/>
                    <a:pt x="982804" y="312378"/>
                    <a:pt x="983010" y="315675"/>
                  </a:cubicBezTo>
                  <a:lnTo>
                    <a:pt x="983217" y="315675"/>
                  </a:lnTo>
                  <a:cubicBezTo>
                    <a:pt x="983217" y="315675"/>
                    <a:pt x="989398" y="313202"/>
                    <a:pt x="989398" y="313202"/>
                  </a:cubicBezTo>
                  <a:lnTo>
                    <a:pt x="994755" y="311966"/>
                  </a:lnTo>
                  <a:cubicBezTo>
                    <a:pt x="994755" y="311966"/>
                    <a:pt x="994961" y="310730"/>
                    <a:pt x="995373" y="310318"/>
                  </a:cubicBezTo>
                  <a:cubicBezTo>
                    <a:pt x="995785" y="309700"/>
                    <a:pt x="996403" y="309082"/>
                    <a:pt x="997021" y="308464"/>
                  </a:cubicBezTo>
                  <a:lnTo>
                    <a:pt x="993519" y="300222"/>
                  </a:lnTo>
                  <a:lnTo>
                    <a:pt x="985483" y="286005"/>
                  </a:lnTo>
                  <a:cubicBezTo>
                    <a:pt x="985483" y="286005"/>
                    <a:pt x="984659" y="283739"/>
                    <a:pt x="984865" y="282709"/>
                  </a:cubicBezTo>
                  <a:lnTo>
                    <a:pt x="985689" y="277146"/>
                  </a:lnTo>
                  <a:cubicBezTo>
                    <a:pt x="973327" y="270965"/>
                    <a:pt x="972090" y="269316"/>
                    <a:pt x="971472" y="268698"/>
                  </a:cubicBezTo>
                  <a:cubicBezTo>
                    <a:pt x="970030" y="266844"/>
                    <a:pt x="967557" y="260457"/>
                    <a:pt x="965703" y="255512"/>
                  </a:cubicBezTo>
                  <a:cubicBezTo>
                    <a:pt x="965085" y="253657"/>
                    <a:pt x="965497" y="251803"/>
                    <a:pt x="966733" y="250361"/>
                  </a:cubicBezTo>
                  <a:lnTo>
                    <a:pt x="973120" y="243561"/>
                  </a:lnTo>
                  <a:lnTo>
                    <a:pt x="964673" y="234290"/>
                  </a:lnTo>
                  <a:cubicBezTo>
                    <a:pt x="964673" y="234290"/>
                    <a:pt x="963849" y="233260"/>
                    <a:pt x="963643" y="232641"/>
                  </a:cubicBezTo>
                  <a:lnTo>
                    <a:pt x="958698" y="218837"/>
                  </a:lnTo>
                  <a:cubicBezTo>
                    <a:pt x="958698" y="218837"/>
                    <a:pt x="958286" y="217189"/>
                    <a:pt x="958492" y="216364"/>
                  </a:cubicBezTo>
                  <a:lnTo>
                    <a:pt x="959522" y="209977"/>
                  </a:lnTo>
                  <a:lnTo>
                    <a:pt x="947778" y="184840"/>
                  </a:lnTo>
                  <a:lnTo>
                    <a:pt x="938918" y="173920"/>
                  </a:lnTo>
                  <a:cubicBezTo>
                    <a:pt x="937476" y="172066"/>
                    <a:pt x="937476" y="169594"/>
                    <a:pt x="938918" y="167739"/>
                  </a:cubicBezTo>
                  <a:lnTo>
                    <a:pt x="945306" y="159292"/>
                  </a:lnTo>
                  <a:cubicBezTo>
                    <a:pt x="946129" y="158055"/>
                    <a:pt x="947778" y="157231"/>
                    <a:pt x="949220" y="157231"/>
                  </a:cubicBezTo>
                  <a:lnTo>
                    <a:pt x="956844" y="157231"/>
                  </a:lnTo>
                  <a:cubicBezTo>
                    <a:pt x="956844" y="157231"/>
                    <a:pt x="956844" y="156201"/>
                    <a:pt x="957256" y="155789"/>
                  </a:cubicBezTo>
                  <a:lnTo>
                    <a:pt x="960964" y="146517"/>
                  </a:lnTo>
                  <a:cubicBezTo>
                    <a:pt x="960964" y="146517"/>
                    <a:pt x="961582" y="145487"/>
                    <a:pt x="961995" y="144869"/>
                  </a:cubicBezTo>
                  <a:lnTo>
                    <a:pt x="967764" y="138894"/>
                  </a:lnTo>
                  <a:lnTo>
                    <a:pt x="967764" y="138276"/>
                  </a:lnTo>
                  <a:cubicBezTo>
                    <a:pt x="967764" y="138276"/>
                    <a:pt x="953959" y="135185"/>
                    <a:pt x="953959" y="135185"/>
                  </a:cubicBezTo>
                  <a:lnTo>
                    <a:pt x="936240" y="135185"/>
                  </a:lnTo>
                  <a:cubicBezTo>
                    <a:pt x="936240" y="135185"/>
                    <a:pt x="934591" y="135185"/>
                    <a:pt x="933767" y="134567"/>
                  </a:cubicBezTo>
                  <a:lnTo>
                    <a:pt x="916666" y="125913"/>
                  </a:lnTo>
                  <a:cubicBezTo>
                    <a:pt x="915223" y="125295"/>
                    <a:pt x="914194" y="124059"/>
                    <a:pt x="913987" y="122411"/>
                  </a:cubicBezTo>
                  <a:lnTo>
                    <a:pt x="911721" y="112727"/>
                  </a:lnTo>
                  <a:lnTo>
                    <a:pt x="905746" y="101395"/>
                  </a:lnTo>
                  <a:cubicBezTo>
                    <a:pt x="905746" y="101395"/>
                    <a:pt x="904922" y="99128"/>
                    <a:pt x="905128" y="98098"/>
                  </a:cubicBezTo>
                  <a:lnTo>
                    <a:pt x="906982" y="88414"/>
                  </a:lnTo>
                  <a:cubicBezTo>
                    <a:pt x="906982" y="88414"/>
                    <a:pt x="907395" y="86766"/>
                    <a:pt x="908013" y="86148"/>
                  </a:cubicBezTo>
                  <a:lnTo>
                    <a:pt x="909867" y="83881"/>
                  </a:lnTo>
                  <a:cubicBezTo>
                    <a:pt x="907600" y="81409"/>
                    <a:pt x="904098" y="78112"/>
                    <a:pt x="900183" y="76258"/>
                  </a:cubicBezTo>
                  <a:cubicBezTo>
                    <a:pt x="894002" y="73167"/>
                    <a:pt x="891942" y="66162"/>
                    <a:pt x="891529" y="60393"/>
                  </a:cubicBezTo>
                  <a:lnTo>
                    <a:pt x="888645" y="60393"/>
                  </a:lnTo>
                  <a:cubicBezTo>
                    <a:pt x="886996" y="60393"/>
                    <a:pt x="885554" y="59569"/>
                    <a:pt x="884730" y="58333"/>
                  </a:cubicBezTo>
                  <a:lnTo>
                    <a:pt x="876694" y="48031"/>
                  </a:lnTo>
                  <a:lnTo>
                    <a:pt x="856915" y="38553"/>
                  </a:lnTo>
                  <a:lnTo>
                    <a:pt x="848879" y="42056"/>
                  </a:lnTo>
                  <a:lnTo>
                    <a:pt x="840432" y="44322"/>
                  </a:lnTo>
                  <a:cubicBezTo>
                    <a:pt x="839195" y="44734"/>
                    <a:pt x="837753" y="44322"/>
                    <a:pt x="836517" y="43704"/>
                  </a:cubicBezTo>
                  <a:lnTo>
                    <a:pt x="828481" y="38759"/>
                  </a:lnTo>
                  <a:lnTo>
                    <a:pt x="814677" y="44734"/>
                  </a:lnTo>
                  <a:cubicBezTo>
                    <a:pt x="814677" y="44734"/>
                    <a:pt x="813440" y="45146"/>
                    <a:pt x="812617" y="45146"/>
                  </a:cubicBezTo>
                  <a:lnTo>
                    <a:pt x="804787" y="45146"/>
                  </a:lnTo>
                  <a:cubicBezTo>
                    <a:pt x="802933" y="45146"/>
                    <a:pt x="798400" y="43704"/>
                    <a:pt x="792836" y="41850"/>
                  </a:cubicBezTo>
                  <a:cubicBezTo>
                    <a:pt x="792013" y="45146"/>
                    <a:pt x="791600" y="48649"/>
                    <a:pt x="788510" y="51121"/>
                  </a:cubicBezTo>
                  <a:cubicBezTo>
                    <a:pt x="781093" y="56890"/>
                    <a:pt x="768937" y="51945"/>
                    <a:pt x="760901" y="54212"/>
                  </a:cubicBezTo>
                  <a:cubicBezTo>
                    <a:pt x="754925" y="56066"/>
                    <a:pt x="751423" y="62041"/>
                    <a:pt x="746066" y="65338"/>
                  </a:cubicBezTo>
                  <a:cubicBezTo>
                    <a:pt x="735970" y="71519"/>
                    <a:pt x="716809" y="69253"/>
                    <a:pt x="704240" y="69665"/>
                  </a:cubicBezTo>
                  <a:cubicBezTo>
                    <a:pt x="697441" y="69871"/>
                    <a:pt x="692496" y="67192"/>
                    <a:pt x="685903" y="65132"/>
                  </a:cubicBezTo>
                  <a:cubicBezTo>
                    <a:pt x="680958" y="63690"/>
                    <a:pt x="671480" y="60599"/>
                    <a:pt x="666535" y="6307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8A812B51-FBC0-31AA-7C72-8F7D5D3880A1}"/>
                </a:ext>
              </a:extLst>
            </p:cNvPr>
            <p:cNvSpPr/>
            <p:nvPr/>
          </p:nvSpPr>
          <p:spPr>
            <a:xfrm>
              <a:off x="15455235" y="6315165"/>
              <a:ext cx="1182250" cy="1006292"/>
            </a:xfrm>
            <a:custGeom>
              <a:avLst/>
              <a:gdLst>
                <a:gd name="connsiteX0" fmla="*/ 852176 w 1182250"/>
                <a:gd name="connsiteY0" fmla="*/ 359744 h 1006292"/>
                <a:gd name="connsiteX1" fmla="*/ 835693 w 1182250"/>
                <a:gd name="connsiteY1" fmla="*/ 345115 h 1006292"/>
                <a:gd name="connsiteX2" fmla="*/ 827039 w 1182250"/>
                <a:gd name="connsiteY2" fmla="*/ 321008 h 1006292"/>
                <a:gd name="connsiteX3" fmla="*/ 811381 w 1182250"/>
                <a:gd name="connsiteY3" fmla="*/ 305143 h 1006292"/>
                <a:gd name="connsiteX4" fmla="*/ 776972 w 1182250"/>
                <a:gd name="connsiteY4" fmla="*/ 265172 h 1006292"/>
                <a:gd name="connsiteX5" fmla="*/ 752866 w 1182250"/>
                <a:gd name="connsiteY5" fmla="*/ 238593 h 1006292"/>
                <a:gd name="connsiteX6" fmla="*/ 748332 w 1182250"/>
                <a:gd name="connsiteY6" fmla="*/ 231381 h 1006292"/>
                <a:gd name="connsiteX7" fmla="*/ 713100 w 1182250"/>
                <a:gd name="connsiteY7" fmla="*/ 232412 h 1006292"/>
                <a:gd name="connsiteX8" fmla="*/ 713100 w 1182250"/>
                <a:gd name="connsiteY8" fmla="*/ 232412 h 1006292"/>
                <a:gd name="connsiteX9" fmla="*/ 709598 w 1182250"/>
                <a:gd name="connsiteY9" fmla="*/ 230970 h 1006292"/>
                <a:gd name="connsiteX10" fmla="*/ 701973 w 1182250"/>
                <a:gd name="connsiteY10" fmla="*/ 223964 h 1006292"/>
                <a:gd name="connsiteX11" fmla="*/ 700532 w 1182250"/>
                <a:gd name="connsiteY11" fmla="*/ 221698 h 1006292"/>
                <a:gd name="connsiteX12" fmla="*/ 695175 w 1182250"/>
                <a:gd name="connsiteY12" fmla="*/ 204597 h 1006292"/>
                <a:gd name="connsiteX13" fmla="*/ 689612 w 1182250"/>
                <a:gd name="connsiteY13" fmla="*/ 199446 h 1006292"/>
                <a:gd name="connsiteX14" fmla="*/ 640368 w 1182250"/>
                <a:gd name="connsiteY14" fmla="*/ 193264 h 1006292"/>
                <a:gd name="connsiteX15" fmla="*/ 632951 w 1182250"/>
                <a:gd name="connsiteY15" fmla="*/ 198621 h 1006292"/>
                <a:gd name="connsiteX16" fmla="*/ 629860 w 1182250"/>
                <a:gd name="connsiteY16" fmla="*/ 199652 h 1006292"/>
                <a:gd name="connsiteX17" fmla="*/ 629242 w 1182250"/>
                <a:gd name="connsiteY17" fmla="*/ 199652 h 1006292"/>
                <a:gd name="connsiteX18" fmla="*/ 541264 w 1182250"/>
                <a:gd name="connsiteY18" fmla="*/ 188526 h 1006292"/>
                <a:gd name="connsiteX19" fmla="*/ 538791 w 1182250"/>
                <a:gd name="connsiteY19" fmla="*/ 187495 h 1006292"/>
                <a:gd name="connsiteX20" fmla="*/ 372106 w 1182250"/>
                <a:gd name="connsiteY20" fmla="*/ 52952 h 1006292"/>
                <a:gd name="connsiteX21" fmla="*/ 289072 w 1182250"/>
                <a:gd name="connsiteY21" fmla="*/ 11126 h 1006292"/>
                <a:gd name="connsiteX22" fmla="*/ 224995 w 1182250"/>
                <a:gd name="connsiteY22" fmla="*/ 0 h 1006292"/>
                <a:gd name="connsiteX23" fmla="*/ 221080 w 1182250"/>
                <a:gd name="connsiteY23" fmla="*/ 6799 h 1006292"/>
                <a:gd name="connsiteX24" fmla="*/ 217989 w 1182250"/>
                <a:gd name="connsiteY24" fmla="*/ 9272 h 1006292"/>
                <a:gd name="connsiteX25" fmla="*/ 116618 w 1182250"/>
                <a:gd name="connsiteY25" fmla="*/ 36881 h 1006292"/>
                <a:gd name="connsiteX26" fmla="*/ 171631 w 1182250"/>
                <a:gd name="connsiteY26" fmla="*/ 95190 h 1006292"/>
                <a:gd name="connsiteX27" fmla="*/ 172867 w 1182250"/>
                <a:gd name="connsiteY27" fmla="*/ 99311 h 1006292"/>
                <a:gd name="connsiteX28" fmla="*/ 170600 w 1182250"/>
                <a:gd name="connsiteY28" fmla="*/ 103019 h 1006292"/>
                <a:gd name="connsiteX29" fmla="*/ 156796 w 1182250"/>
                <a:gd name="connsiteY29" fmla="*/ 112291 h 1006292"/>
                <a:gd name="connsiteX30" fmla="*/ 149172 w 1182250"/>
                <a:gd name="connsiteY30" fmla="*/ 134749 h 1006292"/>
                <a:gd name="connsiteX31" fmla="*/ 145258 w 1182250"/>
                <a:gd name="connsiteY31" fmla="*/ 138046 h 1006292"/>
                <a:gd name="connsiteX32" fmla="*/ 108170 w 1182250"/>
                <a:gd name="connsiteY32" fmla="*/ 145257 h 1006292"/>
                <a:gd name="connsiteX33" fmla="*/ 92924 w 1182250"/>
                <a:gd name="connsiteY33" fmla="*/ 168128 h 1006292"/>
                <a:gd name="connsiteX34" fmla="*/ 92099 w 1182250"/>
                <a:gd name="connsiteY34" fmla="*/ 169158 h 1006292"/>
                <a:gd name="connsiteX35" fmla="*/ 69229 w 1182250"/>
                <a:gd name="connsiteY35" fmla="*/ 188113 h 1006292"/>
                <a:gd name="connsiteX36" fmla="*/ 66757 w 1182250"/>
                <a:gd name="connsiteY36" fmla="*/ 188732 h 1006292"/>
                <a:gd name="connsiteX37" fmla="*/ 7830 w 1182250"/>
                <a:gd name="connsiteY37" fmla="*/ 171630 h 1006292"/>
                <a:gd name="connsiteX38" fmla="*/ 4945 w 1182250"/>
                <a:gd name="connsiteY38" fmla="*/ 180284 h 1006292"/>
                <a:gd name="connsiteX39" fmla="*/ 1442 w 1182250"/>
                <a:gd name="connsiteY39" fmla="*/ 188732 h 1006292"/>
                <a:gd name="connsiteX40" fmla="*/ 4739 w 1182250"/>
                <a:gd name="connsiteY40" fmla="*/ 213456 h 1006292"/>
                <a:gd name="connsiteX41" fmla="*/ 0 w 1182250"/>
                <a:gd name="connsiteY41" fmla="*/ 248483 h 1006292"/>
                <a:gd name="connsiteX42" fmla="*/ 24312 w 1182250"/>
                <a:gd name="connsiteY42" fmla="*/ 250337 h 1006292"/>
                <a:gd name="connsiteX43" fmla="*/ 31524 w 1182250"/>
                <a:gd name="connsiteY43" fmla="*/ 254664 h 1006292"/>
                <a:gd name="connsiteX44" fmla="*/ 39972 w 1182250"/>
                <a:gd name="connsiteY44" fmla="*/ 265584 h 1006292"/>
                <a:gd name="connsiteX45" fmla="*/ 60164 w 1182250"/>
                <a:gd name="connsiteY45" fmla="*/ 309264 h 1006292"/>
                <a:gd name="connsiteX46" fmla="*/ 113116 w 1182250"/>
                <a:gd name="connsiteY46" fmla="*/ 393122 h 1006292"/>
                <a:gd name="connsiteX47" fmla="*/ 137222 w 1182250"/>
                <a:gd name="connsiteY47" fmla="*/ 434536 h 1006292"/>
                <a:gd name="connsiteX48" fmla="*/ 144021 w 1182250"/>
                <a:gd name="connsiteY48" fmla="*/ 488518 h 1006292"/>
                <a:gd name="connsiteX49" fmla="*/ 164213 w 1182250"/>
                <a:gd name="connsiteY49" fmla="*/ 514891 h 1006292"/>
                <a:gd name="connsiteX50" fmla="*/ 210572 w 1182250"/>
                <a:gd name="connsiteY50" fmla="*/ 512212 h 1006292"/>
                <a:gd name="connsiteX51" fmla="*/ 248895 w 1182250"/>
                <a:gd name="connsiteY51" fmla="*/ 579175 h 1006292"/>
                <a:gd name="connsiteX52" fmla="*/ 273619 w 1182250"/>
                <a:gd name="connsiteY52" fmla="*/ 703210 h 1006292"/>
                <a:gd name="connsiteX53" fmla="*/ 301847 w 1182250"/>
                <a:gd name="connsiteY53" fmla="*/ 764197 h 1006292"/>
                <a:gd name="connsiteX54" fmla="*/ 329456 w 1182250"/>
                <a:gd name="connsiteY54" fmla="*/ 775736 h 1006292"/>
                <a:gd name="connsiteX55" fmla="*/ 356653 w 1182250"/>
                <a:gd name="connsiteY55" fmla="*/ 806435 h 1006292"/>
                <a:gd name="connsiteX56" fmla="*/ 379524 w 1182250"/>
                <a:gd name="connsiteY56" fmla="*/ 838371 h 1006292"/>
                <a:gd name="connsiteX57" fmla="*/ 404454 w 1182250"/>
                <a:gd name="connsiteY57" fmla="*/ 856297 h 1006292"/>
                <a:gd name="connsiteX58" fmla="*/ 427530 w 1182250"/>
                <a:gd name="connsiteY58" fmla="*/ 897504 h 1006292"/>
                <a:gd name="connsiteX59" fmla="*/ 478010 w 1182250"/>
                <a:gd name="connsiteY59" fmla="*/ 971679 h 1006292"/>
                <a:gd name="connsiteX60" fmla="*/ 479246 w 1182250"/>
                <a:gd name="connsiteY60" fmla="*/ 1006293 h 1006292"/>
                <a:gd name="connsiteX61" fmla="*/ 490784 w 1182250"/>
                <a:gd name="connsiteY61" fmla="*/ 999288 h 1006292"/>
                <a:gd name="connsiteX62" fmla="*/ 496760 w 1182250"/>
                <a:gd name="connsiteY62" fmla="*/ 992076 h 1006292"/>
                <a:gd name="connsiteX63" fmla="*/ 497583 w 1182250"/>
                <a:gd name="connsiteY63" fmla="*/ 975181 h 1006292"/>
                <a:gd name="connsiteX64" fmla="*/ 500056 w 1182250"/>
                <a:gd name="connsiteY64" fmla="*/ 953753 h 1006292"/>
                <a:gd name="connsiteX65" fmla="*/ 500880 w 1182250"/>
                <a:gd name="connsiteY65" fmla="*/ 951693 h 1006292"/>
                <a:gd name="connsiteX66" fmla="*/ 508091 w 1182250"/>
                <a:gd name="connsiteY66" fmla="*/ 940155 h 1006292"/>
                <a:gd name="connsiteX67" fmla="*/ 517569 w 1182250"/>
                <a:gd name="connsiteY67" fmla="*/ 930677 h 1006292"/>
                <a:gd name="connsiteX68" fmla="*/ 529725 w 1182250"/>
                <a:gd name="connsiteY68" fmla="*/ 934591 h 1006292"/>
                <a:gd name="connsiteX69" fmla="*/ 538997 w 1182250"/>
                <a:gd name="connsiteY69" fmla="*/ 943039 h 1006292"/>
                <a:gd name="connsiteX70" fmla="*/ 539409 w 1182250"/>
                <a:gd name="connsiteY70" fmla="*/ 943657 h 1006292"/>
                <a:gd name="connsiteX71" fmla="*/ 545591 w 1182250"/>
                <a:gd name="connsiteY71" fmla="*/ 942627 h 1006292"/>
                <a:gd name="connsiteX72" fmla="*/ 546209 w 1182250"/>
                <a:gd name="connsiteY72" fmla="*/ 942627 h 1006292"/>
                <a:gd name="connsiteX73" fmla="*/ 566813 w 1182250"/>
                <a:gd name="connsiteY73" fmla="*/ 939330 h 1006292"/>
                <a:gd name="connsiteX74" fmla="*/ 598749 w 1182250"/>
                <a:gd name="connsiteY74" fmla="*/ 940979 h 1006292"/>
                <a:gd name="connsiteX75" fmla="*/ 637278 w 1182250"/>
                <a:gd name="connsiteY75" fmla="*/ 942215 h 1006292"/>
                <a:gd name="connsiteX76" fmla="*/ 657676 w 1182250"/>
                <a:gd name="connsiteY76" fmla="*/ 948808 h 1006292"/>
                <a:gd name="connsiteX77" fmla="*/ 707537 w 1182250"/>
                <a:gd name="connsiteY77" fmla="*/ 948808 h 1006292"/>
                <a:gd name="connsiteX78" fmla="*/ 711658 w 1182250"/>
                <a:gd name="connsiteY78" fmla="*/ 951075 h 1006292"/>
                <a:gd name="connsiteX79" fmla="*/ 722372 w 1182250"/>
                <a:gd name="connsiteY79" fmla="*/ 966940 h 1006292"/>
                <a:gd name="connsiteX80" fmla="*/ 737000 w 1182250"/>
                <a:gd name="connsiteY80" fmla="*/ 964261 h 1006292"/>
                <a:gd name="connsiteX81" fmla="*/ 753278 w 1182250"/>
                <a:gd name="connsiteY81" fmla="*/ 955402 h 1006292"/>
                <a:gd name="connsiteX82" fmla="*/ 772027 w 1182250"/>
                <a:gd name="connsiteY82" fmla="*/ 906570 h 1006292"/>
                <a:gd name="connsiteX83" fmla="*/ 772851 w 1182250"/>
                <a:gd name="connsiteY83" fmla="*/ 904922 h 1006292"/>
                <a:gd name="connsiteX84" fmla="*/ 793250 w 1182250"/>
                <a:gd name="connsiteY84" fmla="*/ 882052 h 1006292"/>
                <a:gd name="connsiteX85" fmla="*/ 794691 w 1182250"/>
                <a:gd name="connsiteY85" fmla="*/ 880815 h 1006292"/>
                <a:gd name="connsiteX86" fmla="*/ 820858 w 1182250"/>
                <a:gd name="connsiteY86" fmla="*/ 868041 h 1006292"/>
                <a:gd name="connsiteX87" fmla="*/ 848468 w 1182250"/>
                <a:gd name="connsiteY87" fmla="*/ 858563 h 1006292"/>
                <a:gd name="connsiteX88" fmla="*/ 907395 w 1182250"/>
                <a:gd name="connsiteY88" fmla="*/ 846613 h 1006292"/>
                <a:gd name="connsiteX89" fmla="*/ 993312 w 1182250"/>
                <a:gd name="connsiteY89" fmla="*/ 835693 h 1006292"/>
                <a:gd name="connsiteX90" fmla="*/ 1158968 w 1182250"/>
                <a:gd name="connsiteY90" fmla="*/ 776148 h 1006292"/>
                <a:gd name="connsiteX91" fmla="*/ 1182251 w 1182250"/>
                <a:gd name="connsiteY91" fmla="*/ 648610 h 1006292"/>
                <a:gd name="connsiteX92" fmla="*/ 1157526 w 1182250"/>
                <a:gd name="connsiteY92" fmla="*/ 612965 h 1006292"/>
                <a:gd name="connsiteX93" fmla="*/ 1154435 w 1182250"/>
                <a:gd name="connsiteY93" fmla="*/ 613789 h 1006292"/>
                <a:gd name="connsiteX94" fmla="*/ 1008971 w 1182250"/>
                <a:gd name="connsiteY94" fmla="*/ 594834 h 1006292"/>
                <a:gd name="connsiteX95" fmla="*/ 1005675 w 1182250"/>
                <a:gd name="connsiteY95" fmla="*/ 592979 h 1006292"/>
                <a:gd name="connsiteX96" fmla="*/ 944275 w 1182250"/>
                <a:gd name="connsiteY96" fmla="*/ 517775 h 1006292"/>
                <a:gd name="connsiteX97" fmla="*/ 943245 w 1182250"/>
                <a:gd name="connsiteY97" fmla="*/ 514066 h 1006292"/>
                <a:gd name="connsiteX98" fmla="*/ 945306 w 1182250"/>
                <a:gd name="connsiteY98" fmla="*/ 497171 h 1006292"/>
                <a:gd name="connsiteX99" fmla="*/ 932737 w 1182250"/>
                <a:gd name="connsiteY99" fmla="*/ 479246 h 1006292"/>
                <a:gd name="connsiteX100" fmla="*/ 942628 w 1182250"/>
                <a:gd name="connsiteY100" fmla="*/ 461115 h 1006292"/>
                <a:gd name="connsiteX101" fmla="*/ 941391 w 1182250"/>
                <a:gd name="connsiteY101" fmla="*/ 433299 h 1006292"/>
                <a:gd name="connsiteX102" fmla="*/ 936240 w 1182250"/>
                <a:gd name="connsiteY102" fmla="*/ 413314 h 1006292"/>
                <a:gd name="connsiteX103" fmla="*/ 938300 w 1182250"/>
                <a:gd name="connsiteY103" fmla="*/ 389825 h 1006292"/>
                <a:gd name="connsiteX104" fmla="*/ 914605 w 1182250"/>
                <a:gd name="connsiteY104" fmla="*/ 382614 h 1006292"/>
                <a:gd name="connsiteX105" fmla="*/ 898948 w 1182250"/>
                <a:gd name="connsiteY105" fmla="*/ 418465 h 1006292"/>
                <a:gd name="connsiteX106" fmla="*/ 905746 w 1182250"/>
                <a:gd name="connsiteY106" fmla="*/ 466884 h 1006292"/>
                <a:gd name="connsiteX107" fmla="*/ 883288 w 1182250"/>
                <a:gd name="connsiteY107" fmla="*/ 418877 h 1006292"/>
                <a:gd name="connsiteX108" fmla="*/ 843523 w 1182250"/>
                <a:gd name="connsiteY108" fmla="*/ 379111 h 1006292"/>
                <a:gd name="connsiteX109" fmla="*/ 851970 w 1182250"/>
                <a:gd name="connsiteY109" fmla="*/ 360568 h 100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182250" h="1006292">
                  <a:moveTo>
                    <a:pt x="852176" y="359744"/>
                  </a:moveTo>
                  <a:cubicBezTo>
                    <a:pt x="852176" y="344703"/>
                    <a:pt x="845377" y="353562"/>
                    <a:pt x="835693" y="345115"/>
                  </a:cubicBezTo>
                  <a:cubicBezTo>
                    <a:pt x="828070" y="338522"/>
                    <a:pt x="831160" y="329250"/>
                    <a:pt x="827039" y="321008"/>
                  </a:cubicBezTo>
                  <a:cubicBezTo>
                    <a:pt x="822919" y="312973"/>
                    <a:pt x="819416" y="311119"/>
                    <a:pt x="811381" y="305143"/>
                  </a:cubicBezTo>
                  <a:cubicBezTo>
                    <a:pt x="792837" y="291339"/>
                    <a:pt x="786037" y="285570"/>
                    <a:pt x="776972" y="265172"/>
                  </a:cubicBezTo>
                  <a:cubicBezTo>
                    <a:pt x="770585" y="251161"/>
                    <a:pt x="762755" y="250955"/>
                    <a:pt x="752866" y="238593"/>
                  </a:cubicBezTo>
                  <a:cubicBezTo>
                    <a:pt x="750806" y="235914"/>
                    <a:pt x="749363" y="233648"/>
                    <a:pt x="748332" y="231381"/>
                  </a:cubicBezTo>
                  <a:lnTo>
                    <a:pt x="713100" y="232412"/>
                  </a:lnTo>
                  <a:lnTo>
                    <a:pt x="713100" y="232412"/>
                  </a:lnTo>
                  <a:cubicBezTo>
                    <a:pt x="711864" y="232412"/>
                    <a:pt x="710628" y="232000"/>
                    <a:pt x="709598" y="230970"/>
                  </a:cubicBezTo>
                  <a:lnTo>
                    <a:pt x="701973" y="223964"/>
                  </a:lnTo>
                  <a:cubicBezTo>
                    <a:pt x="701973" y="223964"/>
                    <a:pt x="700943" y="222522"/>
                    <a:pt x="700532" y="221698"/>
                  </a:cubicBezTo>
                  <a:lnTo>
                    <a:pt x="695175" y="204597"/>
                  </a:lnTo>
                  <a:lnTo>
                    <a:pt x="689612" y="199446"/>
                  </a:lnTo>
                  <a:lnTo>
                    <a:pt x="640368" y="193264"/>
                  </a:lnTo>
                  <a:lnTo>
                    <a:pt x="632951" y="198621"/>
                  </a:lnTo>
                  <a:cubicBezTo>
                    <a:pt x="632951" y="198621"/>
                    <a:pt x="631097" y="199652"/>
                    <a:pt x="629860" y="199652"/>
                  </a:cubicBezTo>
                  <a:cubicBezTo>
                    <a:pt x="629860" y="199652"/>
                    <a:pt x="629449" y="199652"/>
                    <a:pt x="629242" y="199652"/>
                  </a:cubicBezTo>
                  <a:lnTo>
                    <a:pt x="541264" y="188526"/>
                  </a:lnTo>
                  <a:cubicBezTo>
                    <a:pt x="541264" y="188526"/>
                    <a:pt x="539409" y="188113"/>
                    <a:pt x="538791" y="187495"/>
                  </a:cubicBezTo>
                  <a:lnTo>
                    <a:pt x="372106" y="52952"/>
                  </a:lnTo>
                  <a:lnTo>
                    <a:pt x="289072" y="11126"/>
                  </a:lnTo>
                  <a:lnTo>
                    <a:pt x="224995" y="0"/>
                  </a:lnTo>
                  <a:lnTo>
                    <a:pt x="221080" y="6799"/>
                  </a:lnTo>
                  <a:cubicBezTo>
                    <a:pt x="220462" y="8035"/>
                    <a:pt x="219225" y="8860"/>
                    <a:pt x="217989" y="9272"/>
                  </a:cubicBezTo>
                  <a:lnTo>
                    <a:pt x="116618" y="36881"/>
                  </a:lnTo>
                  <a:lnTo>
                    <a:pt x="171631" y="95190"/>
                  </a:lnTo>
                  <a:cubicBezTo>
                    <a:pt x="172661" y="96220"/>
                    <a:pt x="173072" y="97662"/>
                    <a:pt x="172867" y="99311"/>
                  </a:cubicBezTo>
                  <a:cubicBezTo>
                    <a:pt x="172867" y="100753"/>
                    <a:pt x="171836" y="101989"/>
                    <a:pt x="170600" y="103019"/>
                  </a:cubicBezTo>
                  <a:lnTo>
                    <a:pt x="156796" y="112291"/>
                  </a:lnTo>
                  <a:lnTo>
                    <a:pt x="149172" y="134749"/>
                  </a:lnTo>
                  <a:cubicBezTo>
                    <a:pt x="148554" y="136398"/>
                    <a:pt x="147112" y="137840"/>
                    <a:pt x="145258" y="138046"/>
                  </a:cubicBezTo>
                  <a:lnTo>
                    <a:pt x="108170" y="145257"/>
                  </a:lnTo>
                  <a:lnTo>
                    <a:pt x="92924" y="168128"/>
                  </a:lnTo>
                  <a:cubicBezTo>
                    <a:pt x="92924" y="168128"/>
                    <a:pt x="92306" y="168952"/>
                    <a:pt x="92099" y="169158"/>
                  </a:cubicBezTo>
                  <a:cubicBezTo>
                    <a:pt x="84476" y="175751"/>
                    <a:pt x="71289" y="187083"/>
                    <a:pt x="69229" y="188113"/>
                  </a:cubicBezTo>
                  <a:cubicBezTo>
                    <a:pt x="68611" y="188319"/>
                    <a:pt x="68199" y="188732"/>
                    <a:pt x="66757" y="188732"/>
                  </a:cubicBezTo>
                  <a:cubicBezTo>
                    <a:pt x="62842" y="188732"/>
                    <a:pt x="51304" y="185847"/>
                    <a:pt x="7830" y="171630"/>
                  </a:cubicBezTo>
                  <a:lnTo>
                    <a:pt x="4945" y="180284"/>
                  </a:lnTo>
                  <a:lnTo>
                    <a:pt x="1442" y="188732"/>
                  </a:lnTo>
                  <a:cubicBezTo>
                    <a:pt x="3090" y="196561"/>
                    <a:pt x="4739" y="204597"/>
                    <a:pt x="4739" y="213456"/>
                  </a:cubicBezTo>
                  <a:cubicBezTo>
                    <a:pt x="4739" y="226230"/>
                    <a:pt x="618" y="237357"/>
                    <a:pt x="0" y="248483"/>
                  </a:cubicBezTo>
                  <a:cubicBezTo>
                    <a:pt x="8036" y="249101"/>
                    <a:pt x="17307" y="247246"/>
                    <a:pt x="24312" y="250337"/>
                  </a:cubicBezTo>
                  <a:cubicBezTo>
                    <a:pt x="26991" y="251573"/>
                    <a:pt x="29258" y="253015"/>
                    <a:pt x="31524" y="254664"/>
                  </a:cubicBezTo>
                  <a:cubicBezTo>
                    <a:pt x="33791" y="257755"/>
                    <a:pt x="36675" y="261257"/>
                    <a:pt x="39972" y="265584"/>
                  </a:cubicBezTo>
                  <a:cubicBezTo>
                    <a:pt x="48831" y="277328"/>
                    <a:pt x="55424" y="295459"/>
                    <a:pt x="60164" y="309264"/>
                  </a:cubicBezTo>
                  <a:cubicBezTo>
                    <a:pt x="71495" y="342642"/>
                    <a:pt x="93542" y="365513"/>
                    <a:pt x="113116" y="393122"/>
                  </a:cubicBezTo>
                  <a:cubicBezTo>
                    <a:pt x="122387" y="406102"/>
                    <a:pt x="132895" y="419289"/>
                    <a:pt x="137222" y="434536"/>
                  </a:cubicBezTo>
                  <a:cubicBezTo>
                    <a:pt x="143815" y="457612"/>
                    <a:pt x="126508" y="465853"/>
                    <a:pt x="144021" y="488518"/>
                  </a:cubicBezTo>
                  <a:cubicBezTo>
                    <a:pt x="147730" y="493257"/>
                    <a:pt x="159474" y="511594"/>
                    <a:pt x="164213" y="514891"/>
                  </a:cubicBezTo>
                  <a:cubicBezTo>
                    <a:pt x="178018" y="523957"/>
                    <a:pt x="194707" y="506031"/>
                    <a:pt x="210572" y="512212"/>
                  </a:cubicBezTo>
                  <a:cubicBezTo>
                    <a:pt x="226849" y="518806"/>
                    <a:pt x="240035" y="564340"/>
                    <a:pt x="248895" y="579175"/>
                  </a:cubicBezTo>
                  <a:cubicBezTo>
                    <a:pt x="274650" y="622443"/>
                    <a:pt x="286600" y="653349"/>
                    <a:pt x="273619" y="703210"/>
                  </a:cubicBezTo>
                  <a:cubicBezTo>
                    <a:pt x="267026" y="728141"/>
                    <a:pt x="282273" y="749569"/>
                    <a:pt x="301847" y="764197"/>
                  </a:cubicBezTo>
                  <a:cubicBezTo>
                    <a:pt x="311119" y="771203"/>
                    <a:pt x="318536" y="771409"/>
                    <a:pt x="329456" y="775736"/>
                  </a:cubicBezTo>
                  <a:cubicBezTo>
                    <a:pt x="344909" y="781917"/>
                    <a:pt x="348823" y="793249"/>
                    <a:pt x="356653" y="806435"/>
                  </a:cubicBezTo>
                  <a:cubicBezTo>
                    <a:pt x="364071" y="819004"/>
                    <a:pt x="369015" y="829306"/>
                    <a:pt x="379524" y="838371"/>
                  </a:cubicBezTo>
                  <a:cubicBezTo>
                    <a:pt x="386941" y="844759"/>
                    <a:pt x="397449" y="848879"/>
                    <a:pt x="404454" y="856297"/>
                  </a:cubicBezTo>
                  <a:cubicBezTo>
                    <a:pt x="415786" y="868041"/>
                    <a:pt x="421555" y="882464"/>
                    <a:pt x="427530" y="897504"/>
                  </a:cubicBezTo>
                  <a:cubicBezTo>
                    <a:pt x="439275" y="927174"/>
                    <a:pt x="470592" y="941391"/>
                    <a:pt x="478010" y="971679"/>
                  </a:cubicBezTo>
                  <a:cubicBezTo>
                    <a:pt x="480894" y="983217"/>
                    <a:pt x="480071" y="994755"/>
                    <a:pt x="479246" y="1006293"/>
                  </a:cubicBezTo>
                  <a:lnTo>
                    <a:pt x="490784" y="999288"/>
                  </a:lnTo>
                  <a:lnTo>
                    <a:pt x="496760" y="992076"/>
                  </a:lnTo>
                  <a:lnTo>
                    <a:pt x="497583" y="975181"/>
                  </a:lnTo>
                  <a:lnTo>
                    <a:pt x="500056" y="953753"/>
                  </a:lnTo>
                  <a:cubicBezTo>
                    <a:pt x="500056" y="953753"/>
                    <a:pt x="500468" y="952311"/>
                    <a:pt x="500880" y="951693"/>
                  </a:cubicBezTo>
                  <a:lnTo>
                    <a:pt x="508091" y="940155"/>
                  </a:lnTo>
                  <a:cubicBezTo>
                    <a:pt x="508916" y="938094"/>
                    <a:pt x="511800" y="932119"/>
                    <a:pt x="517569" y="930677"/>
                  </a:cubicBezTo>
                  <a:cubicBezTo>
                    <a:pt x="520454" y="930059"/>
                    <a:pt x="524781" y="930059"/>
                    <a:pt x="529725" y="934591"/>
                  </a:cubicBezTo>
                  <a:lnTo>
                    <a:pt x="538997" y="943039"/>
                  </a:lnTo>
                  <a:cubicBezTo>
                    <a:pt x="538997" y="943039"/>
                    <a:pt x="539204" y="943245"/>
                    <a:pt x="539409" y="943657"/>
                  </a:cubicBezTo>
                  <a:cubicBezTo>
                    <a:pt x="540852" y="943451"/>
                    <a:pt x="542912" y="943245"/>
                    <a:pt x="545591" y="942627"/>
                  </a:cubicBezTo>
                  <a:cubicBezTo>
                    <a:pt x="545797" y="942627"/>
                    <a:pt x="546003" y="942627"/>
                    <a:pt x="546209" y="942627"/>
                  </a:cubicBezTo>
                  <a:cubicBezTo>
                    <a:pt x="547239" y="938300"/>
                    <a:pt x="547239" y="938300"/>
                    <a:pt x="566813" y="939330"/>
                  </a:cubicBezTo>
                  <a:lnTo>
                    <a:pt x="598749" y="940979"/>
                  </a:lnTo>
                  <a:cubicBezTo>
                    <a:pt x="602869" y="939742"/>
                    <a:pt x="617704" y="935828"/>
                    <a:pt x="637278" y="942215"/>
                  </a:cubicBezTo>
                  <a:lnTo>
                    <a:pt x="657676" y="948808"/>
                  </a:lnTo>
                  <a:lnTo>
                    <a:pt x="707537" y="948808"/>
                  </a:lnTo>
                  <a:cubicBezTo>
                    <a:pt x="709185" y="948808"/>
                    <a:pt x="710834" y="949632"/>
                    <a:pt x="711658" y="951075"/>
                  </a:cubicBezTo>
                  <a:lnTo>
                    <a:pt x="722372" y="966940"/>
                  </a:lnTo>
                  <a:lnTo>
                    <a:pt x="737000" y="964261"/>
                  </a:lnTo>
                  <a:lnTo>
                    <a:pt x="753278" y="955402"/>
                  </a:lnTo>
                  <a:lnTo>
                    <a:pt x="772027" y="906570"/>
                  </a:lnTo>
                  <a:cubicBezTo>
                    <a:pt x="772027" y="906570"/>
                    <a:pt x="772439" y="905540"/>
                    <a:pt x="772851" y="904922"/>
                  </a:cubicBezTo>
                  <a:lnTo>
                    <a:pt x="793250" y="882052"/>
                  </a:lnTo>
                  <a:cubicBezTo>
                    <a:pt x="793250" y="882052"/>
                    <a:pt x="794280" y="881228"/>
                    <a:pt x="794691" y="880815"/>
                  </a:cubicBezTo>
                  <a:lnTo>
                    <a:pt x="820858" y="868041"/>
                  </a:lnTo>
                  <a:lnTo>
                    <a:pt x="848468" y="858563"/>
                  </a:lnTo>
                  <a:lnTo>
                    <a:pt x="907395" y="846613"/>
                  </a:lnTo>
                  <a:lnTo>
                    <a:pt x="993312" y="835693"/>
                  </a:lnTo>
                  <a:lnTo>
                    <a:pt x="1158968" y="776148"/>
                  </a:lnTo>
                  <a:lnTo>
                    <a:pt x="1182251" y="648610"/>
                  </a:lnTo>
                  <a:lnTo>
                    <a:pt x="1157526" y="612965"/>
                  </a:lnTo>
                  <a:cubicBezTo>
                    <a:pt x="1156290" y="613583"/>
                    <a:pt x="1155053" y="613789"/>
                    <a:pt x="1154435" y="613789"/>
                  </a:cubicBezTo>
                  <a:cubicBezTo>
                    <a:pt x="1152375" y="613789"/>
                    <a:pt x="1062336" y="601839"/>
                    <a:pt x="1008971" y="594834"/>
                  </a:cubicBezTo>
                  <a:cubicBezTo>
                    <a:pt x="1007735" y="594834"/>
                    <a:pt x="1006499" y="594010"/>
                    <a:pt x="1005675" y="592979"/>
                  </a:cubicBezTo>
                  <a:lnTo>
                    <a:pt x="944275" y="517775"/>
                  </a:lnTo>
                  <a:cubicBezTo>
                    <a:pt x="943451" y="516745"/>
                    <a:pt x="943039" y="515303"/>
                    <a:pt x="943245" y="514066"/>
                  </a:cubicBezTo>
                  <a:lnTo>
                    <a:pt x="945306" y="497171"/>
                  </a:lnTo>
                  <a:cubicBezTo>
                    <a:pt x="938300" y="493257"/>
                    <a:pt x="932119" y="488930"/>
                    <a:pt x="932737" y="479246"/>
                  </a:cubicBezTo>
                  <a:cubicBezTo>
                    <a:pt x="933149" y="473683"/>
                    <a:pt x="940979" y="467296"/>
                    <a:pt x="942628" y="461115"/>
                  </a:cubicBezTo>
                  <a:cubicBezTo>
                    <a:pt x="944894" y="452667"/>
                    <a:pt x="943039" y="441747"/>
                    <a:pt x="941391" y="433299"/>
                  </a:cubicBezTo>
                  <a:cubicBezTo>
                    <a:pt x="939949" y="426500"/>
                    <a:pt x="936652" y="420525"/>
                    <a:pt x="936240" y="413314"/>
                  </a:cubicBezTo>
                  <a:cubicBezTo>
                    <a:pt x="935828" y="408163"/>
                    <a:pt x="940566" y="394358"/>
                    <a:pt x="938300" y="389825"/>
                  </a:cubicBezTo>
                  <a:cubicBezTo>
                    <a:pt x="935004" y="383232"/>
                    <a:pt x="921817" y="379523"/>
                    <a:pt x="914605" y="382614"/>
                  </a:cubicBezTo>
                  <a:cubicBezTo>
                    <a:pt x="905746" y="386323"/>
                    <a:pt x="900184" y="407133"/>
                    <a:pt x="898948" y="418465"/>
                  </a:cubicBezTo>
                  <a:cubicBezTo>
                    <a:pt x="897299" y="434536"/>
                    <a:pt x="903480" y="451431"/>
                    <a:pt x="905746" y="466884"/>
                  </a:cubicBezTo>
                  <a:cubicBezTo>
                    <a:pt x="884318" y="462557"/>
                    <a:pt x="894414" y="431239"/>
                    <a:pt x="883288" y="418877"/>
                  </a:cubicBezTo>
                  <a:cubicBezTo>
                    <a:pt x="869895" y="404248"/>
                    <a:pt x="841256" y="406926"/>
                    <a:pt x="843523" y="379111"/>
                  </a:cubicBezTo>
                  <a:cubicBezTo>
                    <a:pt x="844141" y="372312"/>
                    <a:pt x="851970" y="365925"/>
                    <a:pt x="851970" y="3605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6144A818-D27A-F333-965A-9BAF66D6DC36}"/>
                </a:ext>
              </a:extLst>
            </p:cNvPr>
            <p:cNvSpPr/>
            <p:nvPr/>
          </p:nvSpPr>
          <p:spPr>
            <a:xfrm>
              <a:off x="14649418" y="5656666"/>
              <a:ext cx="111878" cy="87360"/>
            </a:xfrm>
            <a:custGeom>
              <a:avLst/>
              <a:gdLst>
                <a:gd name="connsiteX0" fmla="*/ 59751 w 111878"/>
                <a:gd name="connsiteY0" fmla="*/ 71289 h 87360"/>
                <a:gd name="connsiteX1" fmla="*/ 70259 w 111878"/>
                <a:gd name="connsiteY1" fmla="*/ 67993 h 87360"/>
                <a:gd name="connsiteX2" fmla="*/ 79943 w 111878"/>
                <a:gd name="connsiteY2" fmla="*/ 66963 h 87360"/>
                <a:gd name="connsiteX3" fmla="*/ 84476 w 111878"/>
                <a:gd name="connsiteY3" fmla="*/ 66963 h 87360"/>
                <a:gd name="connsiteX4" fmla="*/ 95190 w 111878"/>
                <a:gd name="connsiteY4" fmla="*/ 69023 h 87360"/>
                <a:gd name="connsiteX5" fmla="*/ 105080 w 111878"/>
                <a:gd name="connsiteY5" fmla="*/ 58515 h 87360"/>
                <a:gd name="connsiteX6" fmla="*/ 106522 w 111878"/>
                <a:gd name="connsiteY6" fmla="*/ 57485 h 87360"/>
                <a:gd name="connsiteX7" fmla="*/ 111261 w 111878"/>
                <a:gd name="connsiteY7" fmla="*/ 55218 h 87360"/>
                <a:gd name="connsiteX8" fmla="*/ 111879 w 111878"/>
                <a:gd name="connsiteY8" fmla="*/ 53570 h 87360"/>
                <a:gd name="connsiteX9" fmla="*/ 110436 w 111878"/>
                <a:gd name="connsiteY9" fmla="*/ 45741 h 87360"/>
                <a:gd name="connsiteX10" fmla="*/ 110436 w 111878"/>
                <a:gd name="connsiteY10" fmla="*/ 26167 h 87360"/>
                <a:gd name="connsiteX11" fmla="*/ 105080 w 111878"/>
                <a:gd name="connsiteY11" fmla="*/ 20398 h 87360"/>
                <a:gd name="connsiteX12" fmla="*/ 94572 w 111878"/>
                <a:gd name="connsiteY12" fmla="*/ 13599 h 87360"/>
                <a:gd name="connsiteX13" fmla="*/ 93129 w 111878"/>
                <a:gd name="connsiteY13" fmla="*/ 12156 h 87360"/>
                <a:gd name="connsiteX14" fmla="*/ 84888 w 111878"/>
                <a:gd name="connsiteY14" fmla="*/ 0 h 87360"/>
                <a:gd name="connsiteX15" fmla="*/ 66344 w 111878"/>
                <a:gd name="connsiteY15" fmla="*/ 2266 h 87360"/>
                <a:gd name="connsiteX16" fmla="*/ 45946 w 111878"/>
                <a:gd name="connsiteY16" fmla="*/ 5357 h 87360"/>
                <a:gd name="connsiteX17" fmla="*/ 34408 w 111878"/>
                <a:gd name="connsiteY17" fmla="*/ 11950 h 87360"/>
                <a:gd name="connsiteX18" fmla="*/ 23694 w 111878"/>
                <a:gd name="connsiteY18" fmla="*/ 16071 h 87360"/>
                <a:gd name="connsiteX19" fmla="*/ 20398 w 111878"/>
                <a:gd name="connsiteY19" fmla="*/ 16071 h 87360"/>
                <a:gd name="connsiteX20" fmla="*/ 13392 w 111878"/>
                <a:gd name="connsiteY20" fmla="*/ 13599 h 87360"/>
                <a:gd name="connsiteX21" fmla="*/ 12774 w 111878"/>
                <a:gd name="connsiteY21" fmla="*/ 14423 h 87360"/>
                <a:gd name="connsiteX22" fmla="*/ 9889 w 111878"/>
                <a:gd name="connsiteY22" fmla="*/ 20398 h 87360"/>
                <a:gd name="connsiteX23" fmla="*/ 9066 w 111878"/>
                <a:gd name="connsiteY23" fmla="*/ 24519 h 87360"/>
                <a:gd name="connsiteX24" fmla="*/ 5769 w 111878"/>
                <a:gd name="connsiteY24" fmla="*/ 28227 h 87360"/>
                <a:gd name="connsiteX25" fmla="*/ 0 w 111878"/>
                <a:gd name="connsiteY25" fmla="*/ 30082 h 87360"/>
                <a:gd name="connsiteX26" fmla="*/ 0 w 111878"/>
                <a:gd name="connsiteY26" fmla="*/ 53158 h 87360"/>
                <a:gd name="connsiteX27" fmla="*/ 3502 w 111878"/>
                <a:gd name="connsiteY27" fmla="*/ 66963 h 87360"/>
                <a:gd name="connsiteX28" fmla="*/ 8860 w 111878"/>
                <a:gd name="connsiteY28" fmla="*/ 75410 h 87360"/>
                <a:gd name="connsiteX29" fmla="*/ 17719 w 111878"/>
                <a:gd name="connsiteY29" fmla="*/ 80767 h 87360"/>
                <a:gd name="connsiteX30" fmla="*/ 19161 w 111878"/>
                <a:gd name="connsiteY30" fmla="*/ 82003 h 87360"/>
                <a:gd name="connsiteX31" fmla="*/ 23076 w 111878"/>
                <a:gd name="connsiteY31" fmla="*/ 87361 h 87360"/>
                <a:gd name="connsiteX32" fmla="*/ 35439 w 111878"/>
                <a:gd name="connsiteY32" fmla="*/ 84064 h 87360"/>
                <a:gd name="connsiteX33" fmla="*/ 38941 w 111878"/>
                <a:gd name="connsiteY33" fmla="*/ 84270 h 87360"/>
                <a:gd name="connsiteX34" fmla="*/ 41413 w 111878"/>
                <a:gd name="connsiteY34" fmla="*/ 85300 h 87360"/>
                <a:gd name="connsiteX35" fmla="*/ 50067 w 111878"/>
                <a:gd name="connsiteY35" fmla="*/ 82622 h 87360"/>
                <a:gd name="connsiteX36" fmla="*/ 54806 w 111878"/>
                <a:gd name="connsiteY36" fmla="*/ 78295 h 87360"/>
                <a:gd name="connsiteX37" fmla="*/ 56043 w 111878"/>
                <a:gd name="connsiteY37" fmla="*/ 77059 h 87360"/>
                <a:gd name="connsiteX38" fmla="*/ 56043 w 111878"/>
                <a:gd name="connsiteY38" fmla="*/ 76852 h 87360"/>
                <a:gd name="connsiteX39" fmla="*/ 59545 w 111878"/>
                <a:gd name="connsiteY39" fmla="*/ 71908 h 8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78" h="87360">
                  <a:moveTo>
                    <a:pt x="59751" y="71289"/>
                  </a:moveTo>
                  <a:lnTo>
                    <a:pt x="70259" y="67993"/>
                  </a:lnTo>
                  <a:cubicBezTo>
                    <a:pt x="75822" y="66344"/>
                    <a:pt x="77883" y="65520"/>
                    <a:pt x="79943" y="66963"/>
                  </a:cubicBezTo>
                  <a:cubicBezTo>
                    <a:pt x="80561" y="66963"/>
                    <a:pt x="81797" y="66963"/>
                    <a:pt x="84476" y="66963"/>
                  </a:cubicBezTo>
                  <a:cubicBezTo>
                    <a:pt x="90863" y="66551"/>
                    <a:pt x="93954" y="66344"/>
                    <a:pt x="95190" y="69023"/>
                  </a:cubicBezTo>
                  <a:lnTo>
                    <a:pt x="105080" y="58515"/>
                  </a:lnTo>
                  <a:cubicBezTo>
                    <a:pt x="105080" y="58515"/>
                    <a:pt x="106110" y="57691"/>
                    <a:pt x="106522" y="57485"/>
                  </a:cubicBezTo>
                  <a:lnTo>
                    <a:pt x="111261" y="55218"/>
                  </a:lnTo>
                  <a:lnTo>
                    <a:pt x="111879" y="53570"/>
                  </a:lnTo>
                  <a:lnTo>
                    <a:pt x="110436" y="45741"/>
                  </a:lnTo>
                  <a:lnTo>
                    <a:pt x="110436" y="26167"/>
                  </a:lnTo>
                  <a:cubicBezTo>
                    <a:pt x="110436" y="26167"/>
                    <a:pt x="105080" y="20398"/>
                    <a:pt x="105080" y="20398"/>
                  </a:cubicBezTo>
                  <a:lnTo>
                    <a:pt x="94572" y="13599"/>
                  </a:lnTo>
                  <a:cubicBezTo>
                    <a:pt x="94572" y="13599"/>
                    <a:pt x="93541" y="12774"/>
                    <a:pt x="93129" y="12156"/>
                  </a:cubicBezTo>
                  <a:lnTo>
                    <a:pt x="84888" y="0"/>
                  </a:lnTo>
                  <a:lnTo>
                    <a:pt x="66344" y="2266"/>
                  </a:lnTo>
                  <a:lnTo>
                    <a:pt x="45946" y="5357"/>
                  </a:lnTo>
                  <a:lnTo>
                    <a:pt x="34408" y="11950"/>
                  </a:lnTo>
                  <a:lnTo>
                    <a:pt x="23694" y="16071"/>
                  </a:lnTo>
                  <a:cubicBezTo>
                    <a:pt x="22664" y="16483"/>
                    <a:pt x="21428" y="16483"/>
                    <a:pt x="20398" y="16071"/>
                  </a:cubicBezTo>
                  <a:lnTo>
                    <a:pt x="13392" y="13599"/>
                  </a:lnTo>
                  <a:lnTo>
                    <a:pt x="12774" y="14423"/>
                  </a:lnTo>
                  <a:lnTo>
                    <a:pt x="9889" y="20398"/>
                  </a:lnTo>
                  <a:lnTo>
                    <a:pt x="9066" y="24519"/>
                  </a:lnTo>
                  <a:cubicBezTo>
                    <a:pt x="8653" y="26167"/>
                    <a:pt x="7417" y="27609"/>
                    <a:pt x="5769" y="28227"/>
                  </a:cubicBezTo>
                  <a:lnTo>
                    <a:pt x="0" y="30082"/>
                  </a:lnTo>
                  <a:lnTo>
                    <a:pt x="0" y="53158"/>
                  </a:lnTo>
                  <a:lnTo>
                    <a:pt x="3502" y="66963"/>
                  </a:lnTo>
                  <a:lnTo>
                    <a:pt x="8860" y="75410"/>
                  </a:lnTo>
                  <a:lnTo>
                    <a:pt x="17719" y="80767"/>
                  </a:lnTo>
                  <a:cubicBezTo>
                    <a:pt x="17719" y="80767"/>
                    <a:pt x="18750" y="81591"/>
                    <a:pt x="19161" y="82003"/>
                  </a:cubicBezTo>
                  <a:lnTo>
                    <a:pt x="23076" y="87361"/>
                  </a:lnTo>
                  <a:lnTo>
                    <a:pt x="35439" y="84064"/>
                  </a:lnTo>
                  <a:cubicBezTo>
                    <a:pt x="36675" y="83652"/>
                    <a:pt x="37911" y="83858"/>
                    <a:pt x="38941" y="84270"/>
                  </a:cubicBezTo>
                  <a:lnTo>
                    <a:pt x="41413" y="85300"/>
                  </a:lnTo>
                  <a:cubicBezTo>
                    <a:pt x="41413" y="85300"/>
                    <a:pt x="46152" y="83858"/>
                    <a:pt x="50067" y="82622"/>
                  </a:cubicBezTo>
                  <a:lnTo>
                    <a:pt x="54806" y="78295"/>
                  </a:lnTo>
                  <a:cubicBezTo>
                    <a:pt x="54806" y="78295"/>
                    <a:pt x="55836" y="77471"/>
                    <a:pt x="56043" y="77059"/>
                  </a:cubicBezTo>
                  <a:cubicBezTo>
                    <a:pt x="56043" y="77059"/>
                    <a:pt x="56043" y="77059"/>
                    <a:pt x="56043" y="76852"/>
                  </a:cubicBezTo>
                  <a:cubicBezTo>
                    <a:pt x="56043" y="74586"/>
                    <a:pt x="57279" y="72526"/>
                    <a:pt x="59545" y="7190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B9D25AE0-1F5E-C9BF-A315-CB52E1D1C07A}"/>
                </a:ext>
              </a:extLst>
            </p:cNvPr>
            <p:cNvSpPr/>
            <p:nvPr/>
          </p:nvSpPr>
          <p:spPr>
            <a:xfrm>
              <a:off x="14443791" y="5199054"/>
              <a:ext cx="271146" cy="100340"/>
            </a:xfrm>
            <a:custGeom>
              <a:avLst/>
              <a:gdLst>
                <a:gd name="connsiteX0" fmla="*/ 271147 w 271146"/>
                <a:gd name="connsiteY0" fmla="*/ 26785 h 100340"/>
                <a:gd name="connsiteX1" fmla="*/ 255076 w 271146"/>
                <a:gd name="connsiteY1" fmla="*/ 21634 h 100340"/>
                <a:gd name="connsiteX2" fmla="*/ 253634 w 271146"/>
                <a:gd name="connsiteY2" fmla="*/ 20810 h 100340"/>
                <a:gd name="connsiteX3" fmla="*/ 241271 w 271146"/>
                <a:gd name="connsiteY3" fmla="*/ 11332 h 100340"/>
                <a:gd name="connsiteX4" fmla="*/ 224788 w 271146"/>
                <a:gd name="connsiteY4" fmla="*/ 8448 h 100340"/>
                <a:gd name="connsiteX5" fmla="*/ 212220 w 271146"/>
                <a:gd name="connsiteY5" fmla="*/ 7005 h 100340"/>
                <a:gd name="connsiteX6" fmla="*/ 201712 w 271146"/>
                <a:gd name="connsiteY6" fmla="*/ 13393 h 100340"/>
                <a:gd name="connsiteX7" fmla="*/ 195943 w 271146"/>
                <a:gd name="connsiteY7" fmla="*/ 13186 h 100340"/>
                <a:gd name="connsiteX8" fmla="*/ 189968 w 271146"/>
                <a:gd name="connsiteY8" fmla="*/ 8654 h 100340"/>
                <a:gd name="connsiteX9" fmla="*/ 177400 w 271146"/>
                <a:gd name="connsiteY9" fmla="*/ 9684 h 100340"/>
                <a:gd name="connsiteX10" fmla="*/ 161740 w 271146"/>
                <a:gd name="connsiteY10" fmla="*/ 12774 h 100340"/>
                <a:gd name="connsiteX11" fmla="*/ 153911 w 271146"/>
                <a:gd name="connsiteY11" fmla="*/ 18337 h 100340"/>
                <a:gd name="connsiteX12" fmla="*/ 151439 w 271146"/>
                <a:gd name="connsiteY12" fmla="*/ 19368 h 100340"/>
                <a:gd name="connsiteX13" fmla="*/ 135779 w 271146"/>
                <a:gd name="connsiteY13" fmla="*/ 19368 h 100340"/>
                <a:gd name="connsiteX14" fmla="*/ 129804 w 271146"/>
                <a:gd name="connsiteY14" fmla="*/ 14835 h 100340"/>
                <a:gd name="connsiteX15" fmla="*/ 132483 w 271146"/>
                <a:gd name="connsiteY15" fmla="*/ 6799 h 100340"/>
                <a:gd name="connsiteX16" fmla="*/ 128362 w 271146"/>
                <a:gd name="connsiteY16" fmla="*/ 412 h 100340"/>
                <a:gd name="connsiteX17" fmla="*/ 120121 w 271146"/>
                <a:gd name="connsiteY17" fmla="*/ 0 h 100340"/>
                <a:gd name="connsiteX18" fmla="*/ 118678 w 271146"/>
                <a:gd name="connsiteY18" fmla="*/ 4945 h 100340"/>
                <a:gd name="connsiteX19" fmla="*/ 115176 w 271146"/>
                <a:gd name="connsiteY19" fmla="*/ 8448 h 100340"/>
                <a:gd name="connsiteX20" fmla="*/ 102195 w 271146"/>
                <a:gd name="connsiteY20" fmla="*/ 12156 h 100340"/>
                <a:gd name="connsiteX21" fmla="*/ 96220 w 271146"/>
                <a:gd name="connsiteY21" fmla="*/ 9478 h 100340"/>
                <a:gd name="connsiteX22" fmla="*/ 92511 w 271146"/>
                <a:gd name="connsiteY22" fmla="*/ 1442 h 100340"/>
                <a:gd name="connsiteX23" fmla="*/ 89627 w 271146"/>
                <a:gd name="connsiteY23" fmla="*/ 2266 h 100340"/>
                <a:gd name="connsiteX24" fmla="*/ 78294 w 271146"/>
                <a:gd name="connsiteY24" fmla="*/ 3503 h 100340"/>
                <a:gd name="connsiteX25" fmla="*/ 77676 w 271146"/>
                <a:gd name="connsiteY25" fmla="*/ 3915 h 100340"/>
                <a:gd name="connsiteX26" fmla="*/ 73143 w 271146"/>
                <a:gd name="connsiteY26" fmla="*/ 8860 h 100340"/>
                <a:gd name="connsiteX27" fmla="*/ 72320 w 271146"/>
                <a:gd name="connsiteY27" fmla="*/ 9684 h 100340"/>
                <a:gd name="connsiteX28" fmla="*/ 67169 w 271146"/>
                <a:gd name="connsiteY28" fmla="*/ 13186 h 100340"/>
                <a:gd name="connsiteX29" fmla="*/ 62018 w 271146"/>
                <a:gd name="connsiteY29" fmla="*/ 18750 h 100340"/>
                <a:gd name="connsiteX30" fmla="*/ 50892 w 271146"/>
                <a:gd name="connsiteY30" fmla="*/ 33996 h 100340"/>
                <a:gd name="connsiteX31" fmla="*/ 46771 w 271146"/>
                <a:gd name="connsiteY31" fmla="*/ 36057 h 100340"/>
                <a:gd name="connsiteX32" fmla="*/ 40590 w 271146"/>
                <a:gd name="connsiteY32" fmla="*/ 36057 h 100340"/>
                <a:gd name="connsiteX33" fmla="*/ 37087 w 271146"/>
                <a:gd name="connsiteY33" fmla="*/ 40178 h 100340"/>
                <a:gd name="connsiteX34" fmla="*/ 35027 w 271146"/>
                <a:gd name="connsiteY34" fmla="*/ 41620 h 100340"/>
                <a:gd name="connsiteX35" fmla="*/ 26991 w 271146"/>
                <a:gd name="connsiteY35" fmla="*/ 44504 h 100340"/>
                <a:gd name="connsiteX36" fmla="*/ 23694 w 271146"/>
                <a:gd name="connsiteY36" fmla="*/ 44504 h 100340"/>
                <a:gd name="connsiteX37" fmla="*/ 22664 w 271146"/>
                <a:gd name="connsiteY37" fmla="*/ 44504 h 100340"/>
                <a:gd name="connsiteX38" fmla="*/ 16895 w 271146"/>
                <a:gd name="connsiteY38" fmla="*/ 45123 h 100340"/>
                <a:gd name="connsiteX39" fmla="*/ 11126 w 271146"/>
                <a:gd name="connsiteY39" fmla="*/ 46153 h 100340"/>
                <a:gd name="connsiteX40" fmla="*/ 6387 w 271146"/>
                <a:gd name="connsiteY40" fmla="*/ 49449 h 100340"/>
                <a:gd name="connsiteX41" fmla="*/ 3297 w 271146"/>
                <a:gd name="connsiteY41" fmla="*/ 55631 h 100340"/>
                <a:gd name="connsiteX42" fmla="*/ 0 w 271146"/>
                <a:gd name="connsiteY42" fmla="*/ 64902 h 100340"/>
                <a:gd name="connsiteX43" fmla="*/ 1854 w 271146"/>
                <a:gd name="connsiteY43" fmla="*/ 71083 h 100340"/>
                <a:gd name="connsiteX44" fmla="*/ 6181 w 271146"/>
                <a:gd name="connsiteY44" fmla="*/ 80149 h 100340"/>
                <a:gd name="connsiteX45" fmla="*/ 7830 w 271146"/>
                <a:gd name="connsiteY45" fmla="*/ 85094 h 100340"/>
                <a:gd name="connsiteX46" fmla="*/ 16483 w 271146"/>
                <a:gd name="connsiteY46" fmla="*/ 88391 h 100340"/>
                <a:gd name="connsiteX47" fmla="*/ 30081 w 271146"/>
                <a:gd name="connsiteY47" fmla="*/ 95396 h 100340"/>
                <a:gd name="connsiteX48" fmla="*/ 44298 w 271146"/>
                <a:gd name="connsiteY48" fmla="*/ 100341 h 100340"/>
                <a:gd name="connsiteX49" fmla="*/ 71702 w 271146"/>
                <a:gd name="connsiteY49" fmla="*/ 100341 h 100340"/>
                <a:gd name="connsiteX50" fmla="*/ 82827 w 271146"/>
                <a:gd name="connsiteY50" fmla="*/ 98074 h 100340"/>
                <a:gd name="connsiteX51" fmla="*/ 85506 w 271146"/>
                <a:gd name="connsiteY51" fmla="*/ 95602 h 100340"/>
                <a:gd name="connsiteX52" fmla="*/ 85918 w 271146"/>
                <a:gd name="connsiteY52" fmla="*/ 94366 h 100340"/>
                <a:gd name="connsiteX53" fmla="*/ 97250 w 271146"/>
                <a:gd name="connsiteY53" fmla="*/ 86536 h 100340"/>
                <a:gd name="connsiteX54" fmla="*/ 111673 w 271146"/>
                <a:gd name="connsiteY54" fmla="*/ 83858 h 100340"/>
                <a:gd name="connsiteX55" fmla="*/ 120533 w 271146"/>
                <a:gd name="connsiteY55" fmla="*/ 82828 h 100340"/>
                <a:gd name="connsiteX56" fmla="*/ 122593 w 271146"/>
                <a:gd name="connsiteY56" fmla="*/ 82622 h 100340"/>
                <a:gd name="connsiteX57" fmla="*/ 124035 w 271146"/>
                <a:gd name="connsiteY57" fmla="*/ 82622 h 100340"/>
                <a:gd name="connsiteX58" fmla="*/ 128362 w 271146"/>
                <a:gd name="connsiteY58" fmla="*/ 79531 h 100340"/>
                <a:gd name="connsiteX59" fmla="*/ 141755 w 271146"/>
                <a:gd name="connsiteY59" fmla="*/ 76440 h 100340"/>
                <a:gd name="connsiteX60" fmla="*/ 146494 w 271146"/>
                <a:gd name="connsiteY60" fmla="*/ 76440 h 100340"/>
                <a:gd name="connsiteX61" fmla="*/ 153293 w 271146"/>
                <a:gd name="connsiteY61" fmla="*/ 74380 h 100340"/>
                <a:gd name="connsiteX62" fmla="*/ 160504 w 271146"/>
                <a:gd name="connsiteY62" fmla="*/ 68611 h 100340"/>
                <a:gd name="connsiteX63" fmla="*/ 165449 w 271146"/>
                <a:gd name="connsiteY63" fmla="*/ 63048 h 100340"/>
                <a:gd name="connsiteX64" fmla="*/ 172042 w 271146"/>
                <a:gd name="connsiteY64" fmla="*/ 56661 h 100340"/>
                <a:gd name="connsiteX65" fmla="*/ 175339 w 271146"/>
                <a:gd name="connsiteY65" fmla="*/ 55218 h 100340"/>
                <a:gd name="connsiteX66" fmla="*/ 185435 w 271146"/>
                <a:gd name="connsiteY66" fmla="*/ 54806 h 100340"/>
                <a:gd name="connsiteX67" fmla="*/ 186671 w 271146"/>
                <a:gd name="connsiteY67" fmla="*/ 54806 h 100340"/>
                <a:gd name="connsiteX68" fmla="*/ 197797 w 271146"/>
                <a:gd name="connsiteY68" fmla="*/ 56867 h 100340"/>
                <a:gd name="connsiteX69" fmla="*/ 212632 w 271146"/>
                <a:gd name="connsiteY69" fmla="*/ 55012 h 100340"/>
                <a:gd name="connsiteX70" fmla="*/ 214074 w 271146"/>
                <a:gd name="connsiteY70" fmla="*/ 55012 h 100340"/>
                <a:gd name="connsiteX71" fmla="*/ 224995 w 271146"/>
                <a:gd name="connsiteY71" fmla="*/ 56867 h 100340"/>
                <a:gd name="connsiteX72" fmla="*/ 231587 w 271146"/>
                <a:gd name="connsiteY72" fmla="*/ 56867 h 100340"/>
                <a:gd name="connsiteX73" fmla="*/ 235915 w 271146"/>
                <a:gd name="connsiteY73" fmla="*/ 59133 h 100340"/>
                <a:gd name="connsiteX74" fmla="*/ 238181 w 271146"/>
                <a:gd name="connsiteY74" fmla="*/ 63048 h 100340"/>
                <a:gd name="connsiteX75" fmla="*/ 244774 w 271146"/>
                <a:gd name="connsiteY75" fmla="*/ 64490 h 100340"/>
                <a:gd name="connsiteX76" fmla="*/ 253427 w 271146"/>
                <a:gd name="connsiteY76" fmla="*/ 61812 h 100340"/>
                <a:gd name="connsiteX77" fmla="*/ 255076 w 271146"/>
                <a:gd name="connsiteY77" fmla="*/ 58309 h 100340"/>
                <a:gd name="connsiteX78" fmla="*/ 257755 w 271146"/>
                <a:gd name="connsiteY78" fmla="*/ 51510 h 100340"/>
                <a:gd name="connsiteX79" fmla="*/ 258578 w 271146"/>
                <a:gd name="connsiteY79" fmla="*/ 49655 h 100340"/>
                <a:gd name="connsiteX80" fmla="*/ 261875 w 271146"/>
                <a:gd name="connsiteY80" fmla="*/ 42650 h 100340"/>
                <a:gd name="connsiteX81" fmla="*/ 268057 w 271146"/>
                <a:gd name="connsiteY81" fmla="*/ 33172 h 100340"/>
                <a:gd name="connsiteX82" fmla="*/ 270941 w 271146"/>
                <a:gd name="connsiteY82" fmla="*/ 26785 h 1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71146" h="100340">
                  <a:moveTo>
                    <a:pt x="271147" y="26785"/>
                  </a:moveTo>
                  <a:lnTo>
                    <a:pt x="255076" y="21634"/>
                  </a:lnTo>
                  <a:cubicBezTo>
                    <a:pt x="255076" y="21634"/>
                    <a:pt x="254046" y="21222"/>
                    <a:pt x="253634" y="20810"/>
                  </a:cubicBezTo>
                  <a:lnTo>
                    <a:pt x="241271" y="11332"/>
                  </a:lnTo>
                  <a:lnTo>
                    <a:pt x="224788" y="8448"/>
                  </a:lnTo>
                  <a:lnTo>
                    <a:pt x="212220" y="7005"/>
                  </a:lnTo>
                  <a:lnTo>
                    <a:pt x="201712" y="13393"/>
                  </a:lnTo>
                  <a:cubicBezTo>
                    <a:pt x="199858" y="14423"/>
                    <a:pt x="197591" y="14423"/>
                    <a:pt x="195943" y="13186"/>
                  </a:cubicBezTo>
                  <a:lnTo>
                    <a:pt x="189968" y="8654"/>
                  </a:lnTo>
                  <a:lnTo>
                    <a:pt x="177400" y="9684"/>
                  </a:lnTo>
                  <a:cubicBezTo>
                    <a:pt x="177400" y="9684"/>
                    <a:pt x="163389" y="12362"/>
                    <a:pt x="161740" y="12774"/>
                  </a:cubicBezTo>
                  <a:cubicBezTo>
                    <a:pt x="161534" y="12981"/>
                    <a:pt x="157208" y="15865"/>
                    <a:pt x="153911" y="18337"/>
                  </a:cubicBezTo>
                  <a:cubicBezTo>
                    <a:pt x="153293" y="18956"/>
                    <a:pt x="152263" y="19162"/>
                    <a:pt x="151439" y="19368"/>
                  </a:cubicBezTo>
                  <a:cubicBezTo>
                    <a:pt x="151027" y="19368"/>
                    <a:pt x="141343" y="19986"/>
                    <a:pt x="135779" y="19368"/>
                  </a:cubicBezTo>
                  <a:cubicBezTo>
                    <a:pt x="131453" y="18750"/>
                    <a:pt x="130010" y="15865"/>
                    <a:pt x="129804" y="14835"/>
                  </a:cubicBezTo>
                  <a:cubicBezTo>
                    <a:pt x="128980" y="12362"/>
                    <a:pt x="129804" y="9478"/>
                    <a:pt x="132483" y="6799"/>
                  </a:cubicBezTo>
                  <a:lnTo>
                    <a:pt x="128362" y="412"/>
                  </a:lnTo>
                  <a:lnTo>
                    <a:pt x="120121" y="0"/>
                  </a:lnTo>
                  <a:lnTo>
                    <a:pt x="118678" y="4945"/>
                  </a:lnTo>
                  <a:cubicBezTo>
                    <a:pt x="118266" y="6593"/>
                    <a:pt x="117030" y="8035"/>
                    <a:pt x="115176" y="8448"/>
                  </a:cubicBezTo>
                  <a:lnTo>
                    <a:pt x="102195" y="12156"/>
                  </a:lnTo>
                  <a:cubicBezTo>
                    <a:pt x="99723" y="12981"/>
                    <a:pt x="97250" y="11744"/>
                    <a:pt x="96220" y="9478"/>
                  </a:cubicBezTo>
                  <a:lnTo>
                    <a:pt x="92511" y="1442"/>
                  </a:lnTo>
                  <a:lnTo>
                    <a:pt x="89627" y="2266"/>
                  </a:lnTo>
                  <a:cubicBezTo>
                    <a:pt x="82004" y="5563"/>
                    <a:pt x="79325" y="4121"/>
                    <a:pt x="78294" y="3503"/>
                  </a:cubicBezTo>
                  <a:cubicBezTo>
                    <a:pt x="78294" y="3503"/>
                    <a:pt x="78294" y="3709"/>
                    <a:pt x="77676" y="3915"/>
                  </a:cubicBezTo>
                  <a:lnTo>
                    <a:pt x="73143" y="8860"/>
                  </a:lnTo>
                  <a:cubicBezTo>
                    <a:pt x="73143" y="8860"/>
                    <a:pt x="72525" y="9478"/>
                    <a:pt x="72320" y="9684"/>
                  </a:cubicBezTo>
                  <a:lnTo>
                    <a:pt x="67169" y="13186"/>
                  </a:lnTo>
                  <a:lnTo>
                    <a:pt x="62018" y="18750"/>
                  </a:lnTo>
                  <a:lnTo>
                    <a:pt x="50892" y="33996"/>
                  </a:lnTo>
                  <a:cubicBezTo>
                    <a:pt x="49862" y="35233"/>
                    <a:pt x="48419" y="36057"/>
                    <a:pt x="46771" y="36057"/>
                  </a:cubicBezTo>
                  <a:lnTo>
                    <a:pt x="40590" y="36057"/>
                  </a:lnTo>
                  <a:lnTo>
                    <a:pt x="37087" y="40178"/>
                  </a:lnTo>
                  <a:cubicBezTo>
                    <a:pt x="37087" y="40178"/>
                    <a:pt x="35851" y="41414"/>
                    <a:pt x="35027" y="41620"/>
                  </a:cubicBezTo>
                  <a:lnTo>
                    <a:pt x="26991" y="44504"/>
                  </a:lnTo>
                  <a:cubicBezTo>
                    <a:pt x="25961" y="44916"/>
                    <a:pt x="24725" y="44916"/>
                    <a:pt x="23694" y="44504"/>
                  </a:cubicBezTo>
                  <a:cubicBezTo>
                    <a:pt x="23694" y="44504"/>
                    <a:pt x="23282" y="44504"/>
                    <a:pt x="22664" y="44504"/>
                  </a:cubicBezTo>
                  <a:cubicBezTo>
                    <a:pt x="21634" y="44504"/>
                    <a:pt x="19780" y="44504"/>
                    <a:pt x="16895" y="45123"/>
                  </a:cubicBezTo>
                  <a:lnTo>
                    <a:pt x="11126" y="46153"/>
                  </a:lnTo>
                  <a:lnTo>
                    <a:pt x="6387" y="49449"/>
                  </a:lnTo>
                  <a:lnTo>
                    <a:pt x="3297" y="55631"/>
                  </a:lnTo>
                  <a:lnTo>
                    <a:pt x="0" y="64902"/>
                  </a:lnTo>
                  <a:lnTo>
                    <a:pt x="1854" y="71083"/>
                  </a:lnTo>
                  <a:lnTo>
                    <a:pt x="6181" y="80149"/>
                  </a:lnTo>
                  <a:lnTo>
                    <a:pt x="7830" y="85094"/>
                  </a:lnTo>
                  <a:lnTo>
                    <a:pt x="16483" y="88391"/>
                  </a:lnTo>
                  <a:lnTo>
                    <a:pt x="30081" y="95396"/>
                  </a:lnTo>
                  <a:lnTo>
                    <a:pt x="44298" y="100341"/>
                  </a:lnTo>
                  <a:lnTo>
                    <a:pt x="71702" y="100341"/>
                  </a:lnTo>
                  <a:lnTo>
                    <a:pt x="82827" y="98074"/>
                  </a:lnTo>
                  <a:lnTo>
                    <a:pt x="85506" y="95602"/>
                  </a:lnTo>
                  <a:lnTo>
                    <a:pt x="85918" y="94366"/>
                  </a:lnTo>
                  <a:cubicBezTo>
                    <a:pt x="87360" y="90245"/>
                    <a:pt x="92717" y="87773"/>
                    <a:pt x="97250" y="86536"/>
                  </a:cubicBezTo>
                  <a:lnTo>
                    <a:pt x="111673" y="83858"/>
                  </a:lnTo>
                  <a:cubicBezTo>
                    <a:pt x="116000" y="83034"/>
                    <a:pt x="118678" y="82622"/>
                    <a:pt x="120533" y="82828"/>
                  </a:cubicBezTo>
                  <a:cubicBezTo>
                    <a:pt x="121151" y="82828"/>
                    <a:pt x="121769" y="82828"/>
                    <a:pt x="122593" y="82622"/>
                  </a:cubicBezTo>
                  <a:cubicBezTo>
                    <a:pt x="123211" y="82622"/>
                    <a:pt x="123623" y="82622"/>
                    <a:pt x="124035" y="82622"/>
                  </a:cubicBezTo>
                  <a:cubicBezTo>
                    <a:pt x="125272" y="80973"/>
                    <a:pt x="127126" y="80149"/>
                    <a:pt x="128362" y="79531"/>
                  </a:cubicBezTo>
                  <a:cubicBezTo>
                    <a:pt x="135161" y="76028"/>
                    <a:pt x="139488" y="76028"/>
                    <a:pt x="141755" y="76440"/>
                  </a:cubicBezTo>
                  <a:lnTo>
                    <a:pt x="146494" y="76440"/>
                  </a:lnTo>
                  <a:lnTo>
                    <a:pt x="153293" y="74380"/>
                  </a:lnTo>
                  <a:lnTo>
                    <a:pt x="160504" y="68611"/>
                  </a:lnTo>
                  <a:lnTo>
                    <a:pt x="165449" y="63048"/>
                  </a:lnTo>
                  <a:lnTo>
                    <a:pt x="172042" y="56661"/>
                  </a:lnTo>
                  <a:cubicBezTo>
                    <a:pt x="172042" y="56661"/>
                    <a:pt x="174103" y="55218"/>
                    <a:pt x="175339" y="55218"/>
                  </a:cubicBezTo>
                  <a:lnTo>
                    <a:pt x="185435" y="54806"/>
                  </a:lnTo>
                  <a:cubicBezTo>
                    <a:pt x="185435" y="54806"/>
                    <a:pt x="186259" y="54806"/>
                    <a:pt x="186671" y="54806"/>
                  </a:cubicBezTo>
                  <a:lnTo>
                    <a:pt x="197797" y="56867"/>
                  </a:lnTo>
                  <a:lnTo>
                    <a:pt x="212632" y="55012"/>
                  </a:lnTo>
                  <a:cubicBezTo>
                    <a:pt x="212632" y="55012"/>
                    <a:pt x="213662" y="55012"/>
                    <a:pt x="214074" y="55012"/>
                  </a:cubicBezTo>
                  <a:lnTo>
                    <a:pt x="224995" y="56867"/>
                  </a:lnTo>
                  <a:lnTo>
                    <a:pt x="231587" y="56867"/>
                  </a:lnTo>
                  <a:cubicBezTo>
                    <a:pt x="233442" y="56867"/>
                    <a:pt x="234884" y="57691"/>
                    <a:pt x="235915" y="59133"/>
                  </a:cubicBezTo>
                  <a:lnTo>
                    <a:pt x="238181" y="63048"/>
                  </a:lnTo>
                  <a:lnTo>
                    <a:pt x="244774" y="64490"/>
                  </a:lnTo>
                  <a:lnTo>
                    <a:pt x="253427" y="61812"/>
                  </a:lnTo>
                  <a:cubicBezTo>
                    <a:pt x="254252" y="60163"/>
                    <a:pt x="254870" y="58721"/>
                    <a:pt x="255076" y="58309"/>
                  </a:cubicBezTo>
                  <a:cubicBezTo>
                    <a:pt x="255488" y="56455"/>
                    <a:pt x="256518" y="54188"/>
                    <a:pt x="257755" y="51510"/>
                  </a:cubicBezTo>
                  <a:cubicBezTo>
                    <a:pt x="258166" y="50685"/>
                    <a:pt x="258373" y="50067"/>
                    <a:pt x="258578" y="49655"/>
                  </a:cubicBezTo>
                  <a:cubicBezTo>
                    <a:pt x="258991" y="48213"/>
                    <a:pt x="261875" y="42650"/>
                    <a:pt x="261875" y="42650"/>
                  </a:cubicBezTo>
                  <a:lnTo>
                    <a:pt x="268057" y="33172"/>
                  </a:lnTo>
                  <a:lnTo>
                    <a:pt x="270941" y="2678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B8C05EEA-AEAF-FEDD-6327-E284F2176ADF}"/>
                </a:ext>
              </a:extLst>
            </p:cNvPr>
            <p:cNvSpPr/>
            <p:nvPr/>
          </p:nvSpPr>
          <p:spPr>
            <a:xfrm>
              <a:off x="13968254" y="5960879"/>
              <a:ext cx="202123" cy="466371"/>
            </a:xfrm>
            <a:custGeom>
              <a:avLst/>
              <a:gdLst>
                <a:gd name="connsiteX0" fmla="*/ 0 w 202123"/>
                <a:gd name="connsiteY0" fmla="*/ 258066 h 466371"/>
                <a:gd name="connsiteX1" fmla="*/ 26991 w 202123"/>
                <a:gd name="connsiteY1" fmla="*/ 299480 h 466371"/>
                <a:gd name="connsiteX2" fmla="*/ 69847 w 202123"/>
                <a:gd name="connsiteY2" fmla="*/ 357583 h 466371"/>
                <a:gd name="connsiteX3" fmla="*/ 100753 w 202123"/>
                <a:gd name="connsiteY3" fmla="*/ 404560 h 466371"/>
                <a:gd name="connsiteX4" fmla="*/ 101577 w 202123"/>
                <a:gd name="connsiteY4" fmla="*/ 407650 h 466371"/>
                <a:gd name="connsiteX5" fmla="*/ 98074 w 202123"/>
                <a:gd name="connsiteY5" fmla="*/ 466372 h 466371"/>
                <a:gd name="connsiteX6" fmla="*/ 130628 w 202123"/>
                <a:gd name="connsiteY6" fmla="*/ 445562 h 466371"/>
                <a:gd name="connsiteX7" fmla="*/ 125683 w 202123"/>
                <a:gd name="connsiteY7" fmla="*/ 386635 h 466371"/>
                <a:gd name="connsiteX8" fmla="*/ 127332 w 202123"/>
                <a:gd name="connsiteY8" fmla="*/ 382514 h 466371"/>
                <a:gd name="connsiteX9" fmla="*/ 158649 w 202123"/>
                <a:gd name="connsiteY9" fmla="*/ 354081 h 466371"/>
                <a:gd name="connsiteX10" fmla="*/ 198827 w 202123"/>
                <a:gd name="connsiteY10" fmla="*/ 321114 h 466371"/>
                <a:gd name="connsiteX11" fmla="*/ 200888 w 202123"/>
                <a:gd name="connsiteY11" fmla="*/ 270223 h 466371"/>
                <a:gd name="connsiteX12" fmla="*/ 201711 w 202123"/>
                <a:gd name="connsiteY12" fmla="*/ 267544 h 466371"/>
                <a:gd name="connsiteX13" fmla="*/ 202124 w 202123"/>
                <a:gd name="connsiteY13" fmla="*/ 266926 h 466371"/>
                <a:gd name="connsiteX14" fmla="*/ 196149 w 202123"/>
                <a:gd name="connsiteY14" fmla="*/ 254152 h 466371"/>
                <a:gd name="connsiteX15" fmla="*/ 170600 w 202123"/>
                <a:gd name="connsiteY15" fmla="*/ 251267 h 466371"/>
                <a:gd name="connsiteX16" fmla="*/ 155147 w 202123"/>
                <a:gd name="connsiteY16" fmla="*/ 264042 h 466371"/>
                <a:gd name="connsiteX17" fmla="*/ 142373 w 202123"/>
                <a:gd name="connsiteY17" fmla="*/ 248795 h 466371"/>
                <a:gd name="connsiteX18" fmla="*/ 132071 w 202123"/>
                <a:gd name="connsiteY18" fmla="*/ 234784 h 466371"/>
                <a:gd name="connsiteX19" fmla="*/ 124241 w 202123"/>
                <a:gd name="connsiteY19" fmla="*/ 209235 h 466371"/>
                <a:gd name="connsiteX20" fmla="*/ 145257 w 202123"/>
                <a:gd name="connsiteY20" fmla="*/ 193164 h 466371"/>
                <a:gd name="connsiteX21" fmla="*/ 164831 w 202123"/>
                <a:gd name="connsiteY21" fmla="*/ 145981 h 466371"/>
                <a:gd name="connsiteX22" fmla="*/ 139076 w 202123"/>
                <a:gd name="connsiteY22" fmla="*/ 101683 h 466371"/>
                <a:gd name="connsiteX23" fmla="*/ 135573 w 202123"/>
                <a:gd name="connsiteY23" fmla="*/ 76134 h 466371"/>
                <a:gd name="connsiteX24" fmla="*/ 173690 w 202123"/>
                <a:gd name="connsiteY24" fmla="*/ 38223 h 466371"/>
                <a:gd name="connsiteX25" fmla="*/ 157413 w 202123"/>
                <a:gd name="connsiteY25" fmla="*/ 21740 h 466371"/>
                <a:gd name="connsiteX26" fmla="*/ 137222 w 202123"/>
                <a:gd name="connsiteY26" fmla="*/ 35545 h 466371"/>
                <a:gd name="connsiteX27" fmla="*/ 126301 w 202123"/>
                <a:gd name="connsiteY27" fmla="*/ 10408 h 466371"/>
                <a:gd name="connsiteX28" fmla="*/ 96838 w 202123"/>
                <a:gd name="connsiteY28" fmla="*/ 7729 h 466371"/>
                <a:gd name="connsiteX29" fmla="*/ 59545 w 202123"/>
                <a:gd name="connsiteY29" fmla="*/ 9172 h 466371"/>
                <a:gd name="connsiteX30" fmla="*/ 39353 w 202123"/>
                <a:gd name="connsiteY30" fmla="*/ 46465 h 466371"/>
                <a:gd name="connsiteX31" fmla="*/ 37087 w 202123"/>
                <a:gd name="connsiteY31" fmla="*/ 61918 h 466371"/>
                <a:gd name="connsiteX32" fmla="*/ 37087 w 202123"/>
                <a:gd name="connsiteY32" fmla="*/ 129498 h 466371"/>
                <a:gd name="connsiteX33" fmla="*/ 30700 w 202123"/>
                <a:gd name="connsiteY33" fmla="*/ 175857 h 466371"/>
                <a:gd name="connsiteX34" fmla="*/ 29875 w 202123"/>
                <a:gd name="connsiteY34" fmla="*/ 177917 h 466371"/>
                <a:gd name="connsiteX35" fmla="*/ 412 w 202123"/>
                <a:gd name="connsiteY35" fmla="*/ 222216 h 466371"/>
                <a:gd name="connsiteX36" fmla="*/ 412 w 202123"/>
                <a:gd name="connsiteY36" fmla="*/ 257448 h 46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2123" h="466371">
                  <a:moveTo>
                    <a:pt x="0" y="258066"/>
                  </a:moveTo>
                  <a:lnTo>
                    <a:pt x="26991" y="299480"/>
                  </a:lnTo>
                  <a:lnTo>
                    <a:pt x="69847" y="357583"/>
                  </a:lnTo>
                  <a:lnTo>
                    <a:pt x="100753" y="404560"/>
                  </a:lnTo>
                  <a:cubicBezTo>
                    <a:pt x="100753" y="404560"/>
                    <a:pt x="101577" y="406620"/>
                    <a:pt x="101577" y="407650"/>
                  </a:cubicBezTo>
                  <a:lnTo>
                    <a:pt x="98074" y="466372"/>
                  </a:lnTo>
                  <a:cubicBezTo>
                    <a:pt x="115176" y="458336"/>
                    <a:pt x="129598" y="449270"/>
                    <a:pt x="130628" y="445562"/>
                  </a:cubicBezTo>
                  <a:cubicBezTo>
                    <a:pt x="128980" y="435672"/>
                    <a:pt x="125889" y="388695"/>
                    <a:pt x="125683" y="386635"/>
                  </a:cubicBezTo>
                  <a:cubicBezTo>
                    <a:pt x="125683" y="384986"/>
                    <a:pt x="126096" y="383544"/>
                    <a:pt x="127332" y="382514"/>
                  </a:cubicBezTo>
                  <a:lnTo>
                    <a:pt x="158649" y="354081"/>
                  </a:lnTo>
                  <a:lnTo>
                    <a:pt x="198827" y="321114"/>
                  </a:lnTo>
                  <a:lnTo>
                    <a:pt x="200888" y="270223"/>
                  </a:lnTo>
                  <a:cubicBezTo>
                    <a:pt x="200888" y="270223"/>
                    <a:pt x="201300" y="268368"/>
                    <a:pt x="201711" y="267544"/>
                  </a:cubicBezTo>
                  <a:lnTo>
                    <a:pt x="202124" y="266926"/>
                  </a:lnTo>
                  <a:cubicBezTo>
                    <a:pt x="200681" y="261775"/>
                    <a:pt x="199239" y="256624"/>
                    <a:pt x="196149" y="254152"/>
                  </a:cubicBezTo>
                  <a:cubicBezTo>
                    <a:pt x="191409" y="250443"/>
                    <a:pt x="176163" y="249207"/>
                    <a:pt x="170600" y="251267"/>
                  </a:cubicBezTo>
                  <a:cubicBezTo>
                    <a:pt x="165243" y="253534"/>
                    <a:pt x="162770" y="264248"/>
                    <a:pt x="155147" y="264042"/>
                  </a:cubicBezTo>
                  <a:cubicBezTo>
                    <a:pt x="146287" y="264042"/>
                    <a:pt x="145257" y="253740"/>
                    <a:pt x="142373" y="248795"/>
                  </a:cubicBezTo>
                  <a:cubicBezTo>
                    <a:pt x="139076" y="243438"/>
                    <a:pt x="135779" y="240141"/>
                    <a:pt x="132071" y="234784"/>
                  </a:cubicBezTo>
                  <a:cubicBezTo>
                    <a:pt x="128362" y="229427"/>
                    <a:pt x="121150" y="216447"/>
                    <a:pt x="124241" y="209235"/>
                  </a:cubicBezTo>
                  <a:cubicBezTo>
                    <a:pt x="127126" y="202436"/>
                    <a:pt x="140518" y="199552"/>
                    <a:pt x="145257" y="193164"/>
                  </a:cubicBezTo>
                  <a:cubicBezTo>
                    <a:pt x="152675" y="182862"/>
                    <a:pt x="162152" y="158962"/>
                    <a:pt x="164831" y="145981"/>
                  </a:cubicBezTo>
                  <a:cubicBezTo>
                    <a:pt x="169158" y="124141"/>
                    <a:pt x="153705" y="115282"/>
                    <a:pt x="139076" y="101683"/>
                  </a:cubicBezTo>
                  <a:cubicBezTo>
                    <a:pt x="129804" y="93030"/>
                    <a:pt x="127126" y="86642"/>
                    <a:pt x="135573" y="76134"/>
                  </a:cubicBezTo>
                  <a:cubicBezTo>
                    <a:pt x="148966" y="59445"/>
                    <a:pt x="173484" y="65214"/>
                    <a:pt x="173690" y="38223"/>
                  </a:cubicBezTo>
                  <a:cubicBezTo>
                    <a:pt x="173690" y="27715"/>
                    <a:pt x="169364" y="20916"/>
                    <a:pt x="157413" y="21740"/>
                  </a:cubicBezTo>
                  <a:cubicBezTo>
                    <a:pt x="146699" y="22564"/>
                    <a:pt x="146081" y="34514"/>
                    <a:pt x="137222" y="35545"/>
                  </a:cubicBezTo>
                  <a:cubicBezTo>
                    <a:pt x="120120" y="37605"/>
                    <a:pt x="131452" y="17207"/>
                    <a:pt x="126301" y="10408"/>
                  </a:cubicBezTo>
                  <a:cubicBezTo>
                    <a:pt x="118678" y="312"/>
                    <a:pt x="104461" y="8348"/>
                    <a:pt x="96838" y="7729"/>
                  </a:cubicBezTo>
                  <a:cubicBezTo>
                    <a:pt x="79324" y="6287"/>
                    <a:pt x="72525" y="-9784"/>
                    <a:pt x="59545" y="9172"/>
                  </a:cubicBezTo>
                  <a:cubicBezTo>
                    <a:pt x="51922" y="20504"/>
                    <a:pt x="52746" y="40696"/>
                    <a:pt x="39353" y="46465"/>
                  </a:cubicBezTo>
                  <a:lnTo>
                    <a:pt x="37087" y="61918"/>
                  </a:lnTo>
                  <a:lnTo>
                    <a:pt x="37087" y="129498"/>
                  </a:lnTo>
                  <a:cubicBezTo>
                    <a:pt x="37087" y="129498"/>
                    <a:pt x="30700" y="175857"/>
                    <a:pt x="30700" y="175857"/>
                  </a:cubicBezTo>
                  <a:cubicBezTo>
                    <a:pt x="30700" y="176681"/>
                    <a:pt x="30288" y="177299"/>
                    <a:pt x="29875" y="177917"/>
                  </a:cubicBezTo>
                  <a:lnTo>
                    <a:pt x="412" y="222216"/>
                  </a:lnTo>
                  <a:lnTo>
                    <a:pt x="412" y="25744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CE0CEA98-B528-6D96-ECE0-BFA380493217}"/>
                </a:ext>
              </a:extLst>
            </p:cNvPr>
            <p:cNvSpPr/>
            <p:nvPr/>
          </p:nvSpPr>
          <p:spPr>
            <a:xfrm>
              <a:off x="13536397" y="6876208"/>
              <a:ext cx="881639" cy="743181"/>
            </a:xfrm>
            <a:custGeom>
              <a:avLst/>
              <a:gdLst>
                <a:gd name="connsiteX0" fmla="*/ 439893 w 881639"/>
                <a:gd name="connsiteY0" fmla="*/ 642429 h 743181"/>
                <a:gd name="connsiteX1" fmla="*/ 453903 w 881639"/>
                <a:gd name="connsiteY1" fmla="*/ 652525 h 743181"/>
                <a:gd name="connsiteX2" fmla="*/ 481719 w 881639"/>
                <a:gd name="connsiteY2" fmla="*/ 665917 h 743181"/>
                <a:gd name="connsiteX3" fmla="*/ 483779 w 881639"/>
                <a:gd name="connsiteY3" fmla="*/ 667566 h 743181"/>
                <a:gd name="connsiteX4" fmla="*/ 513449 w 881639"/>
                <a:gd name="connsiteY4" fmla="*/ 676013 h 743181"/>
                <a:gd name="connsiteX5" fmla="*/ 542500 w 881639"/>
                <a:gd name="connsiteY5" fmla="*/ 660354 h 743181"/>
                <a:gd name="connsiteX6" fmla="*/ 545591 w 881639"/>
                <a:gd name="connsiteY6" fmla="*/ 657264 h 743181"/>
                <a:gd name="connsiteX7" fmla="*/ 576496 w 881639"/>
                <a:gd name="connsiteY7" fmla="*/ 646550 h 743181"/>
                <a:gd name="connsiteX8" fmla="*/ 627182 w 881639"/>
                <a:gd name="connsiteY8" fmla="*/ 645313 h 743181"/>
                <a:gd name="connsiteX9" fmla="*/ 673747 w 881639"/>
                <a:gd name="connsiteY9" fmla="*/ 655203 h 743181"/>
                <a:gd name="connsiteX10" fmla="*/ 685079 w 881639"/>
                <a:gd name="connsiteY10" fmla="*/ 655821 h 743181"/>
                <a:gd name="connsiteX11" fmla="*/ 702798 w 881639"/>
                <a:gd name="connsiteY11" fmla="*/ 645725 h 743181"/>
                <a:gd name="connsiteX12" fmla="*/ 722578 w 881639"/>
                <a:gd name="connsiteY12" fmla="*/ 631509 h 743181"/>
                <a:gd name="connsiteX13" fmla="*/ 748745 w 881639"/>
                <a:gd name="connsiteY13" fmla="*/ 621207 h 743181"/>
                <a:gd name="connsiteX14" fmla="*/ 742357 w 881639"/>
                <a:gd name="connsiteY14" fmla="*/ 582471 h 743181"/>
                <a:gd name="connsiteX15" fmla="*/ 742975 w 881639"/>
                <a:gd name="connsiteY15" fmla="*/ 578969 h 743181"/>
                <a:gd name="connsiteX16" fmla="*/ 854031 w 881639"/>
                <a:gd name="connsiteY16" fmla="*/ 397861 h 743181"/>
                <a:gd name="connsiteX17" fmla="*/ 862272 w 881639"/>
                <a:gd name="connsiteY17" fmla="*/ 270117 h 743181"/>
                <a:gd name="connsiteX18" fmla="*/ 862272 w 881639"/>
                <a:gd name="connsiteY18" fmla="*/ 217371 h 743181"/>
                <a:gd name="connsiteX19" fmla="*/ 863921 w 881639"/>
                <a:gd name="connsiteY19" fmla="*/ 213662 h 743181"/>
                <a:gd name="connsiteX20" fmla="*/ 881640 w 881639"/>
                <a:gd name="connsiteY20" fmla="*/ 196561 h 743181"/>
                <a:gd name="connsiteX21" fmla="*/ 876695 w 881639"/>
                <a:gd name="connsiteY21" fmla="*/ 175545 h 743181"/>
                <a:gd name="connsiteX22" fmla="*/ 860212 w 881639"/>
                <a:gd name="connsiteY22" fmla="*/ 160092 h 743181"/>
                <a:gd name="connsiteX23" fmla="*/ 858770 w 881639"/>
                <a:gd name="connsiteY23" fmla="*/ 157620 h 743181"/>
                <a:gd name="connsiteX24" fmla="*/ 856297 w 881639"/>
                <a:gd name="connsiteY24" fmla="*/ 146906 h 743181"/>
                <a:gd name="connsiteX25" fmla="*/ 836517 w 881639"/>
                <a:gd name="connsiteY25" fmla="*/ 114764 h 743181"/>
                <a:gd name="connsiteX26" fmla="*/ 835693 w 881639"/>
                <a:gd name="connsiteY26" fmla="*/ 112703 h 743181"/>
                <a:gd name="connsiteX27" fmla="*/ 826833 w 881639"/>
                <a:gd name="connsiteY27" fmla="*/ 31936 h 743181"/>
                <a:gd name="connsiteX28" fmla="*/ 789952 w 881639"/>
                <a:gd name="connsiteY28" fmla="*/ 50892 h 743181"/>
                <a:gd name="connsiteX29" fmla="*/ 783978 w 881639"/>
                <a:gd name="connsiteY29" fmla="*/ 49862 h 743181"/>
                <a:gd name="connsiteX30" fmla="*/ 753484 w 881639"/>
                <a:gd name="connsiteY30" fmla="*/ 18132 h 743181"/>
                <a:gd name="connsiteX31" fmla="*/ 664063 w 881639"/>
                <a:gd name="connsiteY31" fmla="*/ 0 h 743181"/>
                <a:gd name="connsiteX32" fmla="*/ 622649 w 881639"/>
                <a:gd name="connsiteY32" fmla="*/ 35233 h 743181"/>
                <a:gd name="connsiteX33" fmla="*/ 621825 w 881639"/>
                <a:gd name="connsiteY33" fmla="*/ 35851 h 743181"/>
                <a:gd name="connsiteX34" fmla="*/ 509122 w 881639"/>
                <a:gd name="connsiteY34" fmla="*/ 96632 h 743181"/>
                <a:gd name="connsiteX35" fmla="*/ 409811 w 881639"/>
                <a:gd name="connsiteY35" fmla="*/ 169570 h 743181"/>
                <a:gd name="connsiteX36" fmla="*/ 329044 w 881639"/>
                <a:gd name="connsiteY36" fmla="*/ 248071 h 743181"/>
                <a:gd name="connsiteX37" fmla="*/ 326571 w 881639"/>
                <a:gd name="connsiteY37" fmla="*/ 249513 h 743181"/>
                <a:gd name="connsiteX38" fmla="*/ 232824 w 881639"/>
                <a:gd name="connsiteY38" fmla="*/ 271765 h 743181"/>
                <a:gd name="connsiteX39" fmla="*/ 232824 w 881639"/>
                <a:gd name="connsiteY39" fmla="*/ 397449 h 743181"/>
                <a:gd name="connsiteX40" fmla="*/ 228909 w 881639"/>
                <a:gd name="connsiteY40" fmla="*/ 433093 h 743181"/>
                <a:gd name="connsiteX41" fmla="*/ 208512 w 881639"/>
                <a:gd name="connsiteY41" fmla="*/ 497584 h 743181"/>
                <a:gd name="connsiteX42" fmla="*/ 173691 w 881639"/>
                <a:gd name="connsiteY42" fmla="*/ 516539 h 743181"/>
                <a:gd name="connsiteX43" fmla="*/ 148348 w 881639"/>
                <a:gd name="connsiteY43" fmla="*/ 521278 h 743181"/>
                <a:gd name="connsiteX44" fmla="*/ 113528 w 881639"/>
                <a:gd name="connsiteY44" fmla="*/ 521278 h 743181"/>
                <a:gd name="connsiteX45" fmla="*/ 70466 w 881639"/>
                <a:gd name="connsiteY45" fmla="*/ 527871 h 743181"/>
                <a:gd name="connsiteX46" fmla="*/ 31936 w 881639"/>
                <a:gd name="connsiteY46" fmla="*/ 540852 h 743181"/>
                <a:gd name="connsiteX47" fmla="*/ 2885 w 881639"/>
                <a:gd name="connsiteY47" fmla="*/ 546209 h 743181"/>
                <a:gd name="connsiteX48" fmla="*/ 0 w 881639"/>
                <a:gd name="connsiteY48" fmla="*/ 561868 h 743181"/>
                <a:gd name="connsiteX49" fmla="*/ 1649 w 881639"/>
                <a:gd name="connsiteY49" fmla="*/ 570933 h 743181"/>
                <a:gd name="connsiteX50" fmla="*/ 7418 w 881639"/>
                <a:gd name="connsiteY50" fmla="*/ 583090 h 743181"/>
                <a:gd name="connsiteX51" fmla="*/ 7830 w 881639"/>
                <a:gd name="connsiteY51" fmla="*/ 584326 h 743181"/>
                <a:gd name="connsiteX52" fmla="*/ 10302 w 881639"/>
                <a:gd name="connsiteY52" fmla="*/ 596894 h 743181"/>
                <a:gd name="connsiteX53" fmla="*/ 17513 w 881639"/>
                <a:gd name="connsiteY53" fmla="*/ 610699 h 743181"/>
                <a:gd name="connsiteX54" fmla="*/ 35439 w 881639"/>
                <a:gd name="connsiteY54" fmla="*/ 625740 h 743181"/>
                <a:gd name="connsiteX55" fmla="*/ 45947 w 881639"/>
                <a:gd name="connsiteY55" fmla="*/ 631509 h 743181"/>
                <a:gd name="connsiteX56" fmla="*/ 47801 w 881639"/>
                <a:gd name="connsiteY56" fmla="*/ 633157 h 743181"/>
                <a:gd name="connsiteX57" fmla="*/ 58309 w 881639"/>
                <a:gd name="connsiteY57" fmla="*/ 648198 h 743181"/>
                <a:gd name="connsiteX58" fmla="*/ 58721 w 881639"/>
                <a:gd name="connsiteY58" fmla="*/ 653555 h 743181"/>
                <a:gd name="connsiteX59" fmla="*/ 54188 w 881639"/>
                <a:gd name="connsiteY59" fmla="*/ 656233 h 743181"/>
                <a:gd name="connsiteX60" fmla="*/ 43268 w 881639"/>
                <a:gd name="connsiteY60" fmla="*/ 656233 h 743181"/>
                <a:gd name="connsiteX61" fmla="*/ 45123 w 881639"/>
                <a:gd name="connsiteY61" fmla="*/ 663033 h 743181"/>
                <a:gd name="connsiteX62" fmla="*/ 57485 w 881639"/>
                <a:gd name="connsiteY62" fmla="*/ 677043 h 743181"/>
                <a:gd name="connsiteX63" fmla="*/ 74587 w 881639"/>
                <a:gd name="connsiteY63" fmla="*/ 688787 h 743181"/>
                <a:gd name="connsiteX64" fmla="*/ 85507 w 881639"/>
                <a:gd name="connsiteY64" fmla="*/ 690436 h 743181"/>
                <a:gd name="connsiteX65" fmla="*/ 100135 w 881639"/>
                <a:gd name="connsiteY65" fmla="*/ 685079 h 743181"/>
                <a:gd name="connsiteX66" fmla="*/ 115588 w 881639"/>
                <a:gd name="connsiteY66" fmla="*/ 685491 h 743181"/>
                <a:gd name="connsiteX67" fmla="*/ 116000 w 881639"/>
                <a:gd name="connsiteY67" fmla="*/ 700326 h 743181"/>
                <a:gd name="connsiteX68" fmla="*/ 109819 w 881639"/>
                <a:gd name="connsiteY68" fmla="*/ 714336 h 743181"/>
                <a:gd name="connsiteX69" fmla="*/ 116000 w 881639"/>
                <a:gd name="connsiteY69" fmla="*/ 731231 h 743181"/>
                <a:gd name="connsiteX70" fmla="*/ 117854 w 881639"/>
                <a:gd name="connsiteY70" fmla="*/ 718663 h 743181"/>
                <a:gd name="connsiteX71" fmla="*/ 121563 w 881639"/>
                <a:gd name="connsiteY71" fmla="*/ 714542 h 743181"/>
                <a:gd name="connsiteX72" fmla="*/ 139900 w 881639"/>
                <a:gd name="connsiteY72" fmla="*/ 709391 h 743181"/>
                <a:gd name="connsiteX73" fmla="*/ 143197 w 881639"/>
                <a:gd name="connsiteY73" fmla="*/ 709391 h 743181"/>
                <a:gd name="connsiteX74" fmla="*/ 157002 w 881639"/>
                <a:gd name="connsiteY74" fmla="*/ 714542 h 743181"/>
                <a:gd name="connsiteX75" fmla="*/ 159062 w 881639"/>
                <a:gd name="connsiteY75" fmla="*/ 715984 h 743181"/>
                <a:gd name="connsiteX76" fmla="*/ 175545 w 881639"/>
                <a:gd name="connsiteY76" fmla="*/ 734734 h 743181"/>
                <a:gd name="connsiteX77" fmla="*/ 186877 w 881639"/>
                <a:gd name="connsiteY77" fmla="*/ 743182 h 743181"/>
                <a:gd name="connsiteX78" fmla="*/ 188320 w 881639"/>
                <a:gd name="connsiteY78" fmla="*/ 736382 h 743181"/>
                <a:gd name="connsiteX79" fmla="*/ 188320 w 881639"/>
                <a:gd name="connsiteY79" fmla="*/ 710009 h 743181"/>
                <a:gd name="connsiteX80" fmla="*/ 197385 w 881639"/>
                <a:gd name="connsiteY80" fmla="*/ 690024 h 743181"/>
                <a:gd name="connsiteX81" fmla="*/ 198210 w 881639"/>
                <a:gd name="connsiteY81" fmla="*/ 688993 h 743181"/>
                <a:gd name="connsiteX82" fmla="*/ 216341 w 881639"/>
                <a:gd name="connsiteY82" fmla="*/ 644283 h 743181"/>
                <a:gd name="connsiteX83" fmla="*/ 218195 w 881639"/>
                <a:gd name="connsiteY83" fmla="*/ 640575 h 743181"/>
                <a:gd name="connsiteX84" fmla="*/ 230764 w 881639"/>
                <a:gd name="connsiteY84" fmla="*/ 629860 h 743181"/>
                <a:gd name="connsiteX85" fmla="*/ 245187 w 881639"/>
                <a:gd name="connsiteY85" fmla="*/ 620589 h 743181"/>
                <a:gd name="connsiteX86" fmla="*/ 247453 w 881639"/>
                <a:gd name="connsiteY86" fmla="*/ 619764 h 743181"/>
                <a:gd name="connsiteX87" fmla="*/ 273208 w 881639"/>
                <a:gd name="connsiteY87" fmla="*/ 618528 h 743181"/>
                <a:gd name="connsiteX88" fmla="*/ 292575 w 881639"/>
                <a:gd name="connsiteY88" fmla="*/ 613171 h 743181"/>
                <a:gd name="connsiteX89" fmla="*/ 304525 w 881639"/>
                <a:gd name="connsiteY89" fmla="*/ 609462 h 743181"/>
                <a:gd name="connsiteX90" fmla="*/ 309058 w 881639"/>
                <a:gd name="connsiteY90" fmla="*/ 610287 h 743181"/>
                <a:gd name="connsiteX91" fmla="*/ 322451 w 881639"/>
                <a:gd name="connsiteY91" fmla="*/ 618528 h 743181"/>
                <a:gd name="connsiteX92" fmla="*/ 342642 w 881639"/>
                <a:gd name="connsiteY92" fmla="*/ 625122 h 743181"/>
                <a:gd name="connsiteX93" fmla="*/ 343673 w 881639"/>
                <a:gd name="connsiteY93" fmla="*/ 625740 h 743181"/>
                <a:gd name="connsiteX94" fmla="*/ 358920 w 881639"/>
                <a:gd name="connsiteY94" fmla="*/ 635835 h 743181"/>
                <a:gd name="connsiteX95" fmla="*/ 360362 w 881639"/>
                <a:gd name="connsiteY95" fmla="*/ 637278 h 743181"/>
                <a:gd name="connsiteX96" fmla="*/ 371076 w 881639"/>
                <a:gd name="connsiteY96" fmla="*/ 653143 h 743181"/>
                <a:gd name="connsiteX97" fmla="*/ 371900 w 881639"/>
                <a:gd name="connsiteY97" fmla="*/ 654997 h 743181"/>
                <a:gd name="connsiteX98" fmla="*/ 377875 w 881639"/>
                <a:gd name="connsiteY98" fmla="*/ 664269 h 743181"/>
                <a:gd name="connsiteX99" fmla="*/ 386941 w 881639"/>
                <a:gd name="connsiteY99" fmla="*/ 664681 h 743181"/>
                <a:gd name="connsiteX100" fmla="*/ 414962 w 881639"/>
                <a:gd name="connsiteY100" fmla="*/ 652731 h 743181"/>
                <a:gd name="connsiteX101" fmla="*/ 436596 w 881639"/>
                <a:gd name="connsiteY101" fmla="*/ 642635 h 743181"/>
                <a:gd name="connsiteX102" fmla="*/ 440923 w 881639"/>
                <a:gd name="connsiteY102" fmla="*/ 643459 h 74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81639" h="743181">
                  <a:moveTo>
                    <a:pt x="439893" y="642429"/>
                  </a:moveTo>
                  <a:lnTo>
                    <a:pt x="453903" y="652525"/>
                  </a:lnTo>
                  <a:lnTo>
                    <a:pt x="481719" y="665917"/>
                  </a:lnTo>
                  <a:cubicBezTo>
                    <a:pt x="481719" y="665917"/>
                    <a:pt x="483161" y="666947"/>
                    <a:pt x="483779" y="667566"/>
                  </a:cubicBezTo>
                  <a:cubicBezTo>
                    <a:pt x="483779" y="667566"/>
                    <a:pt x="489960" y="674983"/>
                    <a:pt x="513449" y="676013"/>
                  </a:cubicBezTo>
                  <a:cubicBezTo>
                    <a:pt x="536113" y="676837"/>
                    <a:pt x="542294" y="660972"/>
                    <a:pt x="542500" y="660354"/>
                  </a:cubicBezTo>
                  <a:cubicBezTo>
                    <a:pt x="543118" y="658912"/>
                    <a:pt x="544148" y="657882"/>
                    <a:pt x="545591" y="657264"/>
                  </a:cubicBezTo>
                  <a:lnTo>
                    <a:pt x="576496" y="646550"/>
                  </a:lnTo>
                  <a:cubicBezTo>
                    <a:pt x="577733" y="646137"/>
                    <a:pt x="603694" y="637896"/>
                    <a:pt x="627182" y="645313"/>
                  </a:cubicBezTo>
                  <a:cubicBezTo>
                    <a:pt x="648610" y="652113"/>
                    <a:pt x="673541" y="655203"/>
                    <a:pt x="673747" y="655203"/>
                  </a:cubicBezTo>
                  <a:lnTo>
                    <a:pt x="685079" y="655821"/>
                  </a:lnTo>
                  <a:lnTo>
                    <a:pt x="702798" y="645725"/>
                  </a:lnTo>
                  <a:lnTo>
                    <a:pt x="722578" y="631509"/>
                  </a:lnTo>
                  <a:cubicBezTo>
                    <a:pt x="722578" y="631509"/>
                    <a:pt x="733292" y="622855"/>
                    <a:pt x="748745" y="621207"/>
                  </a:cubicBezTo>
                  <a:lnTo>
                    <a:pt x="742357" y="582471"/>
                  </a:lnTo>
                  <a:cubicBezTo>
                    <a:pt x="742152" y="581235"/>
                    <a:pt x="742357" y="579999"/>
                    <a:pt x="742975" y="578969"/>
                  </a:cubicBezTo>
                  <a:lnTo>
                    <a:pt x="854031" y="397861"/>
                  </a:lnTo>
                  <a:lnTo>
                    <a:pt x="862272" y="270117"/>
                  </a:lnTo>
                  <a:lnTo>
                    <a:pt x="862272" y="217371"/>
                  </a:lnTo>
                  <a:cubicBezTo>
                    <a:pt x="862272" y="215929"/>
                    <a:pt x="862890" y="214693"/>
                    <a:pt x="863921" y="213662"/>
                  </a:cubicBezTo>
                  <a:lnTo>
                    <a:pt x="881640" y="196561"/>
                  </a:lnTo>
                  <a:lnTo>
                    <a:pt x="876695" y="175545"/>
                  </a:lnTo>
                  <a:lnTo>
                    <a:pt x="860212" y="160092"/>
                  </a:lnTo>
                  <a:cubicBezTo>
                    <a:pt x="860212" y="160092"/>
                    <a:pt x="858975" y="158444"/>
                    <a:pt x="858770" y="157620"/>
                  </a:cubicBezTo>
                  <a:lnTo>
                    <a:pt x="856297" y="146906"/>
                  </a:lnTo>
                  <a:lnTo>
                    <a:pt x="836517" y="114764"/>
                  </a:lnTo>
                  <a:cubicBezTo>
                    <a:pt x="836517" y="114764"/>
                    <a:pt x="835899" y="113321"/>
                    <a:pt x="835693" y="112703"/>
                  </a:cubicBezTo>
                  <a:lnTo>
                    <a:pt x="826833" y="31936"/>
                  </a:lnTo>
                  <a:lnTo>
                    <a:pt x="789952" y="50892"/>
                  </a:lnTo>
                  <a:cubicBezTo>
                    <a:pt x="788098" y="51922"/>
                    <a:pt x="785626" y="51510"/>
                    <a:pt x="783978" y="49862"/>
                  </a:cubicBezTo>
                  <a:lnTo>
                    <a:pt x="753484" y="18132"/>
                  </a:lnTo>
                  <a:lnTo>
                    <a:pt x="664063" y="0"/>
                  </a:lnTo>
                  <a:lnTo>
                    <a:pt x="622649" y="35233"/>
                  </a:lnTo>
                  <a:cubicBezTo>
                    <a:pt x="622649" y="35233"/>
                    <a:pt x="622031" y="35645"/>
                    <a:pt x="621825" y="35851"/>
                  </a:cubicBezTo>
                  <a:lnTo>
                    <a:pt x="509122" y="96632"/>
                  </a:lnTo>
                  <a:lnTo>
                    <a:pt x="409811" y="169570"/>
                  </a:lnTo>
                  <a:lnTo>
                    <a:pt x="329044" y="248071"/>
                  </a:lnTo>
                  <a:cubicBezTo>
                    <a:pt x="329044" y="248071"/>
                    <a:pt x="327602" y="249101"/>
                    <a:pt x="326571" y="249513"/>
                  </a:cubicBezTo>
                  <a:lnTo>
                    <a:pt x="232824" y="271765"/>
                  </a:lnTo>
                  <a:lnTo>
                    <a:pt x="232824" y="397449"/>
                  </a:lnTo>
                  <a:lnTo>
                    <a:pt x="228909" y="433093"/>
                  </a:lnTo>
                  <a:cubicBezTo>
                    <a:pt x="228497" y="435360"/>
                    <a:pt x="218814" y="477804"/>
                    <a:pt x="208512" y="497584"/>
                  </a:cubicBezTo>
                  <a:cubicBezTo>
                    <a:pt x="199446" y="514891"/>
                    <a:pt x="182344" y="517569"/>
                    <a:pt x="173691" y="516539"/>
                  </a:cubicBezTo>
                  <a:lnTo>
                    <a:pt x="148348" y="521278"/>
                  </a:lnTo>
                  <a:lnTo>
                    <a:pt x="113528" y="521278"/>
                  </a:lnTo>
                  <a:cubicBezTo>
                    <a:pt x="106110" y="521278"/>
                    <a:pt x="87361" y="522720"/>
                    <a:pt x="70466" y="527871"/>
                  </a:cubicBezTo>
                  <a:cubicBezTo>
                    <a:pt x="51510" y="533640"/>
                    <a:pt x="32142" y="540852"/>
                    <a:pt x="31936" y="540852"/>
                  </a:cubicBezTo>
                  <a:lnTo>
                    <a:pt x="2885" y="546209"/>
                  </a:lnTo>
                  <a:lnTo>
                    <a:pt x="0" y="561868"/>
                  </a:lnTo>
                  <a:lnTo>
                    <a:pt x="1649" y="570933"/>
                  </a:lnTo>
                  <a:lnTo>
                    <a:pt x="7418" y="583090"/>
                  </a:lnTo>
                  <a:cubicBezTo>
                    <a:pt x="7418" y="583090"/>
                    <a:pt x="7830" y="583914"/>
                    <a:pt x="7830" y="584326"/>
                  </a:cubicBezTo>
                  <a:lnTo>
                    <a:pt x="10302" y="596894"/>
                  </a:lnTo>
                  <a:lnTo>
                    <a:pt x="17513" y="610699"/>
                  </a:lnTo>
                  <a:lnTo>
                    <a:pt x="35439" y="625740"/>
                  </a:lnTo>
                  <a:lnTo>
                    <a:pt x="45947" y="631509"/>
                  </a:lnTo>
                  <a:cubicBezTo>
                    <a:pt x="45947" y="631509"/>
                    <a:pt x="47183" y="632539"/>
                    <a:pt x="47801" y="633157"/>
                  </a:cubicBezTo>
                  <a:lnTo>
                    <a:pt x="58309" y="648198"/>
                  </a:lnTo>
                  <a:cubicBezTo>
                    <a:pt x="59339" y="649846"/>
                    <a:pt x="59545" y="651700"/>
                    <a:pt x="58721" y="653555"/>
                  </a:cubicBezTo>
                  <a:cubicBezTo>
                    <a:pt x="57897" y="655203"/>
                    <a:pt x="56043" y="656233"/>
                    <a:pt x="54188" y="656233"/>
                  </a:cubicBezTo>
                  <a:lnTo>
                    <a:pt x="43268" y="656233"/>
                  </a:lnTo>
                  <a:lnTo>
                    <a:pt x="45123" y="663033"/>
                  </a:lnTo>
                  <a:lnTo>
                    <a:pt x="57485" y="677043"/>
                  </a:lnTo>
                  <a:lnTo>
                    <a:pt x="74587" y="688787"/>
                  </a:lnTo>
                  <a:lnTo>
                    <a:pt x="85507" y="690436"/>
                  </a:lnTo>
                  <a:lnTo>
                    <a:pt x="100135" y="685079"/>
                  </a:lnTo>
                  <a:cubicBezTo>
                    <a:pt x="102196" y="684255"/>
                    <a:pt x="110849" y="680752"/>
                    <a:pt x="115588" y="685491"/>
                  </a:cubicBezTo>
                  <a:cubicBezTo>
                    <a:pt x="120327" y="690230"/>
                    <a:pt x="117030" y="697647"/>
                    <a:pt x="116000" y="700326"/>
                  </a:cubicBezTo>
                  <a:lnTo>
                    <a:pt x="109819" y="714336"/>
                  </a:lnTo>
                  <a:lnTo>
                    <a:pt x="116000" y="731231"/>
                  </a:lnTo>
                  <a:lnTo>
                    <a:pt x="117854" y="718663"/>
                  </a:lnTo>
                  <a:cubicBezTo>
                    <a:pt x="118267" y="716603"/>
                    <a:pt x="119503" y="714954"/>
                    <a:pt x="121563" y="714542"/>
                  </a:cubicBezTo>
                  <a:lnTo>
                    <a:pt x="139900" y="709391"/>
                  </a:lnTo>
                  <a:cubicBezTo>
                    <a:pt x="140930" y="708979"/>
                    <a:pt x="142167" y="709185"/>
                    <a:pt x="143197" y="709391"/>
                  </a:cubicBezTo>
                  <a:lnTo>
                    <a:pt x="157002" y="714542"/>
                  </a:lnTo>
                  <a:cubicBezTo>
                    <a:pt x="157002" y="714542"/>
                    <a:pt x="158444" y="715366"/>
                    <a:pt x="159062" y="715984"/>
                  </a:cubicBezTo>
                  <a:lnTo>
                    <a:pt x="175545" y="734734"/>
                  </a:lnTo>
                  <a:lnTo>
                    <a:pt x="186877" y="743182"/>
                  </a:lnTo>
                  <a:lnTo>
                    <a:pt x="188320" y="736382"/>
                  </a:lnTo>
                  <a:cubicBezTo>
                    <a:pt x="188320" y="732468"/>
                    <a:pt x="187702" y="714954"/>
                    <a:pt x="188320" y="710009"/>
                  </a:cubicBezTo>
                  <a:cubicBezTo>
                    <a:pt x="188938" y="704446"/>
                    <a:pt x="195325" y="693320"/>
                    <a:pt x="197385" y="690024"/>
                  </a:cubicBezTo>
                  <a:cubicBezTo>
                    <a:pt x="197591" y="689612"/>
                    <a:pt x="197797" y="689200"/>
                    <a:pt x="198210" y="688993"/>
                  </a:cubicBezTo>
                  <a:cubicBezTo>
                    <a:pt x="198210" y="688787"/>
                    <a:pt x="215104" y="671480"/>
                    <a:pt x="216341" y="644283"/>
                  </a:cubicBezTo>
                  <a:cubicBezTo>
                    <a:pt x="216341" y="642841"/>
                    <a:pt x="216959" y="641605"/>
                    <a:pt x="218195" y="640575"/>
                  </a:cubicBezTo>
                  <a:lnTo>
                    <a:pt x="230764" y="629860"/>
                  </a:lnTo>
                  <a:lnTo>
                    <a:pt x="245187" y="620589"/>
                  </a:lnTo>
                  <a:cubicBezTo>
                    <a:pt x="245187" y="620589"/>
                    <a:pt x="246628" y="619764"/>
                    <a:pt x="247453" y="619764"/>
                  </a:cubicBezTo>
                  <a:cubicBezTo>
                    <a:pt x="248071" y="619764"/>
                    <a:pt x="264142" y="618528"/>
                    <a:pt x="273208" y="618528"/>
                  </a:cubicBezTo>
                  <a:cubicBezTo>
                    <a:pt x="279595" y="618528"/>
                    <a:pt x="289485" y="614613"/>
                    <a:pt x="292575" y="613171"/>
                  </a:cubicBezTo>
                  <a:lnTo>
                    <a:pt x="304525" y="609462"/>
                  </a:lnTo>
                  <a:cubicBezTo>
                    <a:pt x="305968" y="608844"/>
                    <a:pt x="307616" y="609257"/>
                    <a:pt x="309058" y="610287"/>
                  </a:cubicBezTo>
                  <a:cubicBezTo>
                    <a:pt x="314209" y="613789"/>
                    <a:pt x="320802" y="618116"/>
                    <a:pt x="322451" y="618528"/>
                  </a:cubicBezTo>
                  <a:cubicBezTo>
                    <a:pt x="325747" y="619146"/>
                    <a:pt x="339758" y="624091"/>
                    <a:pt x="342642" y="625122"/>
                  </a:cubicBezTo>
                  <a:cubicBezTo>
                    <a:pt x="343055" y="625122"/>
                    <a:pt x="343467" y="625533"/>
                    <a:pt x="343673" y="625740"/>
                  </a:cubicBezTo>
                  <a:lnTo>
                    <a:pt x="358920" y="635835"/>
                  </a:lnTo>
                  <a:cubicBezTo>
                    <a:pt x="358920" y="635835"/>
                    <a:pt x="359950" y="636660"/>
                    <a:pt x="360362" y="637278"/>
                  </a:cubicBezTo>
                  <a:lnTo>
                    <a:pt x="371076" y="653143"/>
                  </a:lnTo>
                  <a:cubicBezTo>
                    <a:pt x="371076" y="653143"/>
                    <a:pt x="371694" y="654379"/>
                    <a:pt x="371900" y="654997"/>
                  </a:cubicBezTo>
                  <a:cubicBezTo>
                    <a:pt x="372312" y="656851"/>
                    <a:pt x="374166" y="662002"/>
                    <a:pt x="377875" y="664269"/>
                  </a:cubicBezTo>
                  <a:cubicBezTo>
                    <a:pt x="380348" y="665711"/>
                    <a:pt x="383232" y="665711"/>
                    <a:pt x="386941" y="664681"/>
                  </a:cubicBezTo>
                  <a:cubicBezTo>
                    <a:pt x="403012" y="659530"/>
                    <a:pt x="412695" y="654585"/>
                    <a:pt x="414962" y="652731"/>
                  </a:cubicBezTo>
                  <a:cubicBezTo>
                    <a:pt x="415787" y="650464"/>
                    <a:pt x="418877" y="647580"/>
                    <a:pt x="436596" y="642635"/>
                  </a:cubicBezTo>
                  <a:cubicBezTo>
                    <a:pt x="438038" y="642223"/>
                    <a:pt x="439686" y="642635"/>
                    <a:pt x="440923" y="64345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D2C13082-F1A8-9F48-7379-5E374820F6CD}"/>
                </a:ext>
              </a:extLst>
            </p:cNvPr>
            <p:cNvSpPr/>
            <p:nvPr/>
          </p:nvSpPr>
          <p:spPr>
            <a:xfrm>
              <a:off x="15207988" y="8444987"/>
              <a:ext cx="595864" cy="694556"/>
            </a:xfrm>
            <a:custGeom>
              <a:avLst/>
              <a:gdLst>
                <a:gd name="connsiteX0" fmla="*/ 456788 w 595864"/>
                <a:gd name="connsiteY0" fmla="*/ 161122 h 694556"/>
                <a:gd name="connsiteX1" fmla="*/ 440511 w 595864"/>
                <a:gd name="connsiteY1" fmla="*/ 127744 h 694556"/>
                <a:gd name="connsiteX2" fmla="*/ 230557 w 595864"/>
                <a:gd name="connsiteY2" fmla="*/ 0 h 694556"/>
                <a:gd name="connsiteX3" fmla="*/ 76853 w 595864"/>
                <a:gd name="connsiteY3" fmla="*/ 11950 h 694556"/>
                <a:gd name="connsiteX4" fmla="*/ 62430 w 595864"/>
                <a:gd name="connsiteY4" fmla="*/ 11950 h 694556"/>
                <a:gd name="connsiteX5" fmla="*/ 57897 w 595864"/>
                <a:gd name="connsiteY5" fmla="*/ 14010 h 694556"/>
                <a:gd name="connsiteX6" fmla="*/ 59339 w 595864"/>
                <a:gd name="connsiteY6" fmla="*/ 16895 h 694556"/>
                <a:gd name="connsiteX7" fmla="*/ 72732 w 595864"/>
                <a:gd name="connsiteY7" fmla="*/ 31318 h 694556"/>
                <a:gd name="connsiteX8" fmla="*/ 73968 w 595864"/>
                <a:gd name="connsiteY8" fmla="*/ 34408 h 694556"/>
                <a:gd name="connsiteX9" fmla="*/ 75410 w 595864"/>
                <a:gd name="connsiteY9" fmla="*/ 54806 h 694556"/>
                <a:gd name="connsiteX10" fmla="*/ 80973 w 595864"/>
                <a:gd name="connsiteY10" fmla="*/ 81179 h 694556"/>
                <a:gd name="connsiteX11" fmla="*/ 78913 w 595864"/>
                <a:gd name="connsiteY11" fmla="*/ 86330 h 694556"/>
                <a:gd name="connsiteX12" fmla="*/ 59957 w 595864"/>
                <a:gd name="connsiteY12" fmla="*/ 99723 h 694556"/>
                <a:gd name="connsiteX13" fmla="*/ 58309 w 595864"/>
                <a:gd name="connsiteY13" fmla="*/ 121975 h 694556"/>
                <a:gd name="connsiteX14" fmla="*/ 72114 w 595864"/>
                <a:gd name="connsiteY14" fmla="*/ 134131 h 694556"/>
                <a:gd name="connsiteX15" fmla="*/ 73762 w 595864"/>
                <a:gd name="connsiteY15" fmla="*/ 136603 h 694556"/>
                <a:gd name="connsiteX16" fmla="*/ 77883 w 595864"/>
                <a:gd name="connsiteY16" fmla="*/ 152469 h 694556"/>
                <a:gd name="connsiteX17" fmla="*/ 75204 w 595864"/>
                <a:gd name="connsiteY17" fmla="*/ 158238 h 694556"/>
                <a:gd name="connsiteX18" fmla="*/ 56661 w 595864"/>
                <a:gd name="connsiteY18" fmla="*/ 167509 h 694556"/>
                <a:gd name="connsiteX19" fmla="*/ 49655 w 595864"/>
                <a:gd name="connsiteY19" fmla="*/ 187083 h 694556"/>
                <a:gd name="connsiteX20" fmla="*/ 49037 w 595864"/>
                <a:gd name="connsiteY20" fmla="*/ 188319 h 694556"/>
                <a:gd name="connsiteX21" fmla="*/ 26167 w 595864"/>
                <a:gd name="connsiteY21" fmla="*/ 221903 h 694556"/>
                <a:gd name="connsiteX22" fmla="*/ 24519 w 595864"/>
                <a:gd name="connsiteY22" fmla="*/ 223346 h 694556"/>
                <a:gd name="connsiteX23" fmla="*/ 4739 w 595864"/>
                <a:gd name="connsiteY23" fmla="*/ 234678 h 694556"/>
                <a:gd name="connsiteX24" fmla="*/ 0 w 595864"/>
                <a:gd name="connsiteY24" fmla="*/ 237563 h 694556"/>
                <a:gd name="connsiteX25" fmla="*/ 4121 w 595864"/>
                <a:gd name="connsiteY25" fmla="*/ 291338 h 694556"/>
                <a:gd name="connsiteX26" fmla="*/ 4121 w 595864"/>
                <a:gd name="connsiteY26" fmla="*/ 341200 h 694556"/>
                <a:gd name="connsiteX27" fmla="*/ 14835 w 595864"/>
                <a:gd name="connsiteY27" fmla="*/ 365512 h 694556"/>
                <a:gd name="connsiteX28" fmla="*/ 33378 w 595864"/>
                <a:gd name="connsiteY28" fmla="*/ 387765 h 694556"/>
                <a:gd name="connsiteX29" fmla="*/ 34202 w 595864"/>
                <a:gd name="connsiteY29" fmla="*/ 388795 h 694556"/>
                <a:gd name="connsiteX30" fmla="*/ 73350 w 595864"/>
                <a:gd name="connsiteY30" fmla="*/ 470180 h 694556"/>
                <a:gd name="connsiteX31" fmla="*/ 86330 w 595864"/>
                <a:gd name="connsiteY31" fmla="*/ 492639 h 694556"/>
                <a:gd name="connsiteX32" fmla="*/ 103019 w 595864"/>
                <a:gd name="connsiteY32" fmla="*/ 499026 h 694556"/>
                <a:gd name="connsiteX33" fmla="*/ 104668 w 595864"/>
                <a:gd name="connsiteY33" fmla="*/ 500056 h 694556"/>
                <a:gd name="connsiteX34" fmla="*/ 118472 w 595864"/>
                <a:gd name="connsiteY34" fmla="*/ 513242 h 694556"/>
                <a:gd name="connsiteX35" fmla="*/ 132483 w 595864"/>
                <a:gd name="connsiteY35" fmla="*/ 517981 h 694556"/>
                <a:gd name="connsiteX36" fmla="*/ 133720 w 595864"/>
                <a:gd name="connsiteY36" fmla="*/ 518599 h 694556"/>
                <a:gd name="connsiteX37" fmla="*/ 150820 w 595864"/>
                <a:gd name="connsiteY37" fmla="*/ 530343 h 694556"/>
                <a:gd name="connsiteX38" fmla="*/ 182551 w 595864"/>
                <a:gd name="connsiteY38" fmla="*/ 542088 h 694556"/>
                <a:gd name="connsiteX39" fmla="*/ 187907 w 595864"/>
                <a:gd name="connsiteY39" fmla="*/ 544560 h 694556"/>
                <a:gd name="connsiteX40" fmla="*/ 187907 w 595864"/>
                <a:gd name="connsiteY40" fmla="*/ 544560 h 694556"/>
                <a:gd name="connsiteX41" fmla="*/ 203773 w 595864"/>
                <a:gd name="connsiteY41" fmla="*/ 552183 h 694556"/>
                <a:gd name="connsiteX42" fmla="*/ 223964 w 595864"/>
                <a:gd name="connsiteY42" fmla="*/ 558365 h 694556"/>
                <a:gd name="connsiteX43" fmla="*/ 237563 w 595864"/>
                <a:gd name="connsiteY43" fmla="*/ 562074 h 694556"/>
                <a:gd name="connsiteX44" fmla="*/ 241066 w 595864"/>
                <a:gd name="connsiteY44" fmla="*/ 554450 h 694556"/>
                <a:gd name="connsiteX45" fmla="*/ 244568 w 595864"/>
                <a:gd name="connsiteY45" fmla="*/ 551565 h 694556"/>
                <a:gd name="connsiteX46" fmla="*/ 248895 w 595864"/>
                <a:gd name="connsiteY46" fmla="*/ 552596 h 694556"/>
                <a:gd name="connsiteX47" fmla="*/ 263112 w 595864"/>
                <a:gd name="connsiteY47" fmla="*/ 563928 h 694556"/>
                <a:gd name="connsiteX48" fmla="*/ 263936 w 595864"/>
                <a:gd name="connsiteY48" fmla="*/ 564752 h 694556"/>
                <a:gd name="connsiteX49" fmla="*/ 276504 w 595864"/>
                <a:gd name="connsiteY49" fmla="*/ 580205 h 694556"/>
                <a:gd name="connsiteX50" fmla="*/ 277328 w 595864"/>
                <a:gd name="connsiteY50" fmla="*/ 581441 h 694556"/>
                <a:gd name="connsiteX51" fmla="*/ 285364 w 595864"/>
                <a:gd name="connsiteY51" fmla="*/ 602457 h 694556"/>
                <a:gd name="connsiteX52" fmla="*/ 285570 w 595864"/>
                <a:gd name="connsiteY52" fmla="*/ 604311 h 694556"/>
                <a:gd name="connsiteX53" fmla="*/ 285570 w 595864"/>
                <a:gd name="connsiteY53" fmla="*/ 648609 h 694556"/>
                <a:gd name="connsiteX54" fmla="*/ 288042 w 595864"/>
                <a:gd name="connsiteY54" fmla="*/ 663239 h 694556"/>
                <a:gd name="connsiteX55" fmla="*/ 304938 w 595864"/>
                <a:gd name="connsiteY55" fmla="*/ 684872 h 694556"/>
                <a:gd name="connsiteX56" fmla="*/ 327396 w 595864"/>
                <a:gd name="connsiteY56" fmla="*/ 687551 h 694556"/>
                <a:gd name="connsiteX57" fmla="*/ 343672 w 595864"/>
                <a:gd name="connsiteY57" fmla="*/ 680958 h 694556"/>
                <a:gd name="connsiteX58" fmla="*/ 345733 w 595864"/>
                <a:gd name="connsiteY58" fmla="*/ 680546 h 694556"/>
                <a:gd name="connsiteX59" fmla="*/ 362216 w 595864"/>
                <a:gd name="connsiteY59" fmla="*/ 681164 h 694556"/>
                <a:gd name="connsiteX60" fmla="*/ 365101 w 595864"/>
                <a:gd name="connsiteY60" fmla="*/ 682400 h 694556"/>
                <a:gd name="connsiteX61" fmla="*/ 380142 w 595864"/>
                <a:gd name="connsiteY61" fmla="*/ 694556 h 694556"/>
                <a:gd name="connsiteX62" fmla="*/ 396213 w 595864"/>
                <a:gd name="connsiteY62" fmla="*/ 694556 h 694556"/>
                <a:gd name="connsiteX63" fmla="*/ 399097 w 595864"/>
                <a:gd name="connsiteY63" fmla="*/ 688375 h 694556"/>
                <a:gd name="connsiteX64" fmla="*/ 415786 w 595864"/>
                <a:gd name="connsiteY64" fmla="*/ 686521 h 694556"/>
                <a:gd name="connsiteX65" fmla="*/ 425264 w 595864"/>
                <a:gd name="connsiteY65" fmla="*/ 691672 h 694556"/>
                <a:gd name="connsiteX66" fmla="*/ 431033 w 595864"/>
                <a:gd name="connsiteY66" fmla="*/ 691466 h 694556"/>
                <a:gd name="connsiteX67" fmla="*/ 450813 w 595864"/>
                <a:gd name="connsiteY67" fmla="*/ 690230 h 694556"/>
                <a:gd name="connsiteX68" fmla="*/ 459672 w 595864"/>
                <a:gd name="connsiteY68" fmla="*/ 679103 h 694556"/>
                <a:gd name="connsiteX69" fmla="*/ 455757 w 595864"/>
                <a:gd name="connsiteY69" fmla="*/ 671068 h 694556"/>
                <a:gd name="connsiteX70" fmla="*/ 473065 w 595864"/>
                <a:gd name="connsiteY70" fmla="*/ 667153 h 694556"/>
                <a:gd name="connsiteX71" fmla="*/ 503970 w 595864"/>
                <a:gd name="connsiteY71" fmla="*/ 671274 h 694556"/>
                <a:gd name="connsiteX72" fmla="*/ 535082 w 595864"/>
                <a:gd name="connsiteY72" fmla="*/ 659118 h 694556"/>
                <a:gd name="connsiteX73" fmla="*/ 563928 w 595864"/>
                <a:gd name="connsiteY73" fmla="*/ 646755 h 694556"/>
                <a:gd name="connsiteX74" fmla="*/ 577939 w 595864"/>
                <a:gd name="connsiteY74" fmla="*/ 638926 h 694556"/>
                <a:gd name="connsiteX75" fmla="*/ 595864 w 595864"/>
                <a:gd name="connsiteY75" fmla="*/ 618528 h 694556"/>
                <a:gd name="connsiteX76" fmla="*/ 574230 w 595864"/>
                <a:gd name="connsiteY76" fmla="*/ 582883 h 694556"/>
                <a:gd name="connsiteX77" fmla="*/ 563104 w 595864"/>
                <a:gd name="connsiteY77" fmla="*/ 572169 h 694556"/>
                <a:gd name="connsiteX78" fmla="*/ 553214 w 595864"/>
                <a:gd name="connsiteY78" fmla="*/ 519630 h 694556"/>
                <a:gd name="connsiteX79" fmla="*/ 551360 w 595864"/>
                <a:gd name="connsiteY79" fmla="*/ 445249 h 694556"/>
                <a:gd name="connsiteX80" fmla="*/ 558159 w 595864"/>
                <a:gd name="connsiteY80" fmla="*/ 409399 h 694556"/>
                <a:gd name="connsiteX81" fmla="*/ 552802 w 595864"/>
                <a:gd name="connsiteY81" fmla="*/ 378081 h 694556"/>
                <a:gd name="connsiteX82" fmla="*/ 524574 w 595864"/>
                <a:gd name="connsiteY82" fmla="*/ 343054 h 694556"/>
                <a:gd name="connsiteX83" fmla="*/ 523133 w 595864"/>
                <a:gd name="connsiteY83" fmla="*/ 301847 h 694556"/>
                <a:gd name="connsiteX84" fmla="*/ 543118 w 595864"/>
                <a:gd name="connsiteY84" fmla="*/ 257548 h 694556"/>
                <a:gd name="connsiteX85" fmla="*/ 546209 w 595864"/>
                <a:gd name="connsiteY85" fmla="*/ 253221 h 694556"/>
                <a:gd name="connsiteX86" fmla="*/ 456788 w 595864"/>
                <a:gd name="connsiteY86" fmla="*/ 161946 h 694556"/>
                <a:gd name="connsiteX87" fmla="*/ 455757 w 595864"/>
                <a:gd name="connsiteY87" fmla="*/ 160710 h 69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95864" h="694556">
                  <a:moveTo>
                    <a:pt x="456788" y="161122"/>
                  </a:moveTo>
                  <a:lnTo>
                    <a:pt x="440511" y="127744"/>
                  </a:lnTo>
                  <a:lnTo>
                    <a:pt x="230557" y="0"/>
                  </a:lnTo>
                  <a:lnTo>
                    <a:pt x="76853" y="11950"/>
                  </a:lnTo>
                  <a:lnTo>
                    <a:pt x="62430" y="11950"/>
                  </a:lnTo>
                  <a:lnTo>
                    <a:pt x="57897" y="14010"/>
                  </a:lnTo>
                  <a:lnTo>
                    <a:pt x="59339" y="16895"/>
                  </a:lnTo>
                  <a:lnTo>
                    <a:pt x="72732" y="31318"/>
                  </a:lnTo>
                  <a:cubicBezTo>
                    <a:pt x="72732" y="31318"/>
                    <a:pt x="73968" y="33172"/>
                    <a:pt x="73968" y="34408"/>
                  </a:cubicBezTo>
                  <a:lnTo>
                    <a:pt x="75410" y="54806"/>
                  </a:lnTo>
                  <a:lnTo>
                    <a:pt x="80973" y="81179"/>
                  </a:lnTo>
                  <a:cubicBezTo>
                    <a:pt x="81386" y="83034"/>
                    <a:pt x="80561" y="85094"/>
                    <a:pt x="78913" y="86330"/>
                  </a:cubicBezTo>
                  <a:lnTo>
                    <a:pt x="59957" y="99723"/>
                  </a:lnTo>
                  <a:lnTo>
                    <a:pt x="58309" y="121975"/>
                  </a:lnTo>
                  <a:lnTo>
                    <a:pt x="72114" y="134131"/>
                  </a:lnTo>
                  <a:cubicBezTo>
                    <a:pt x="72114" y="134131"/>
                    <a:pt x="73350" y="135573"/>
                    <a:pt x="73762" y="136603"/>
                  </a:cubicBezTo>
                  <a:lnTo>
                    <a:pt x="77883" y="152469"/>
                  </a:lnTo>
                  <a:cubicBezTo>
                    <a:pt x="78501" y="154735"/>
                    <a:pt x="77471" y="157207"/>
                    <a:pt x="75204" y="158238"/>
                  </a:cubicBezTo>
                  <a:lnTo>
                    <a:pt x="56661" y="167509"/>
                  </a:lnTo>
                  <a:lnTo>
                    <a:pt x="49655" y="187083"/>
                  </a:lnTo>
                  <a:cubicBezTo>
                    <a:pt x="49655" y="187083"/>
                    <a:pt x="49244" y="187907"/>
                    <a:pt x="49037" y="188319"/>
                  </a:cubicBezTo>
                  <a:lnTo>
                    <a:pt x="26167" y="221903"/>
                  </a:lnTo>
                  <a:cubicBezTo>
                    <a:pt x="26167" y="221903"/>
                    <a:pt x="25137" y="223140"/>
                    <a:pt x="24519" y="223346"/>
                  </a:cubicBezTo>
                  <a:lnTo>
                    <a:pt x="4739" y="234678"/>
                  </a:lnTo>
                  <a:cubicBezTo>
                    <a:pt x="2885" y="235708"/>
                    <a:pt x="1236" y="236738"/>
                    <a:pt x="0" y="237563"/>
                  </a:cubicBezTo>
                  <a:lnTo>
                    <a:pt x="4121" y="291338"/>
                  </a:lnTo>
                  <a:lnTo>
                    <a:pt x="4121" y="341200"/>
                  </a:lnTo>
                  <a:lnTo>
                    <a:pt x="14835" y="365512"/>
                  </a:lnTo>
                  <a:lnTo>
                    <a:pt x="33378" y="387765"/>
                  </a:lnTo>
                  <a:cubicBezTo>
                    <a:pt x="33378" y="387765"/>
                    <a:pt x="33791" y="388383"/>
                    <a:pt x="34202" y="388795"/>
                  </a:cubicBezTo>
                  <a:lnTo>
                    <a:pt x="73350" y="470180"/>
                  </a:lnTo>
                  <a:lnTo>
                    <a:pt x="86330" y="492639"/>
                  </a:lnTo>
                  <a:lnTo>
                    <a:pt x="103019" y="499026"/>
                  </a:lnTo>
                  <a:cubicBezTo>
                    <a:pt x="103019" y="499026"/>
                    <a:pt x="104256" y="499644"/>
                    <a:pt x="104668" y="500056"/>
                  </a:cubicBezTo>
                  <a:lnTo>
                    <a:pt x="118472" y="513242"/>
                  </a:lnTo>
                  <a:lnTo>
                    <a:pt x="132483" y="517981"/>
                  </a:lnTo>
                  <a:cubicBezTo>
                    <a:pt x="132483" y="517981"/>
                    <a:pt x="133307" y="518393"/>
                    <a:pt x="133720" y="518599"/>
                  </a:cubicBezTo>
                  <a:lnTo>
                    <a:pt x="150820" y="530343"/>
                  </a:lnTo>
                  <a:lnTo>
                    <a:pt x="182551" y="542088"/>
                  </a:lnTo>
                  <a:lnTo>
                    <a:pt x="187907" y="544560"/>
                  </a:lnTo>
                  <a:cubicBezTo>
                    <a:pt x="187907" y="544560"/>
                    <a:pt x="187907" y="544560"/>
                    <a:pt x="187907" y="544560"/>
                  </a:cubicBezTo>
                  <a:lnTo>
                    <a:pt x="203773" y="552183"/>
                  </a:lnTo>
                  <a:lnTo>
                    <a:pt x="223964" y="558365"/>
                  </a:lnTo>
                  <a:lnTo>
                    <a:pt x="237563" y="562074"/>
                  </a:lnTo>
                  <a:lnTo>
                    <a:pt x="241066" y="554450"/>
                  </a:lnTo>
                  <a:cubicBezTo>
                    <a:pt x="241684" y="553008"/>
                    <a:pt x="242920" y="551977"/>
                    <a:pt x="244568" y="551565"/>
                  </a:cubicBezTo>
                  <a:cubicBezTo>
                    <a:pt x="246010" y="551153"/>
                    <a:pt x="247659" y="551565"/>
                    <a:pt x="248895" y="552596"/>
                  </a:cubicBezTo>
                  <a:lnTo>
                    <a:pt x="263112" y="563928"/>
                  </a:lnTo>
                  <a:cubicBezTo>
                    <a:pt x="263112" y="563928"/>
                    <a:pt x="263730" y="564340"/>
                    <a:pt x="263936" y="564752"/>
                  </a:cubicBezTo>
                  <a:lnTo>
                    <a:pt x="276504" y="580205"/>
                  </a:lnTo>
                  <a:cubicBezTo>
                    <a:pt x="276504" y="580205"/>
                    <a:pt x="277122" y="581029"/>
                    <a:pt x="277328" y="581441"/>
                  </a:cubicBezTo>
                  <a:lnTo>
                    <a:pt x="285364" y="602457"/>
                  </a:lnTo>
                  <a:cubicBezTo>
                    <a:pt x="285364" y="602457"/>
                    <a:pt x="285570" y="603693"/>
                    <a:pt x="285570" y="604311"/>
                  </a:cubicBezTo>
                  <a:lnTo>
                    <a:pt x="285570" y="648609"/>
                  </a:lnTo>
                  <a:lnTo>
                    <a:pt x="288042" y="663239"/>
                  </a:lnTo>
                  <a:lnTo>
                    <a:pt x="304938" y="684872"/>
                  </a:lnTo>
                  <a:lnTo>
                    <a:pt x="327396" y="687551"/>
                  </a:lnTo>
                  <a:lnTo>
                    <a:pt x="343672" y="680958"/>
                  </a:lnTo>
                  <a:cubicBezTo>
                    <a:pt x="343672" y="680958"/>
                    <a:pt x="345115" y="680751"/>
                    <a:pt x="345733" y="680546"/>
                  </a:cubicBezTo>
                  <a:lnTo>
                    <a:pt x="362216" y="681164"/>
                  </a:lnTo>
                  <a:cubicBezTo>
                    <a:pt x="363246" y="681164"/>
                    <a:pt x="364276" y="681576"/>
                    <a:pt x="365101" y="682400"/>
                  </a:cubicBezTo>
                  <a:lnTo>
                    <a:pt x="380142" y="694556"/>
                  </a:lnTo>
                  <a:lnTo>
                    <a:pt x="396213" y="694556"/>
                  </a:lnTo>
                  <a:cubicBezTo>
                    <a:pt x="396419" y="692496"/>
                    <a:pt x="397243" y="690230"/>
                    <a:pt x="399097" y="688375"/>
                  </a:cubicBezTo>
                  <a:cubicBezTo>
                    <a:pt x="402600" y="684872"/>
                    <a:pt x="408163" y="684254"/>
                    <a:pt x="415786" y="686521"/>
                  </a:cubicBezTo>
                  <a:cubicBezTo>
                    <a:pt x="420319" y="687963"/>
                    <a:pt x="423615" y="689405"/>
                    <a:pt x="425264" y="691672"/>
                  </a:cubicBezTo>
                  <a:cubicBezTo>
                    <a:pt x="426706" y="691672"/>
                    <a:pt x="428561" y="691672"/>
                    <a:pt x="431033" y="691466"/>
                  </a:cubicBezTo>
                  <a:lnTo>
                    <a:pt x="450813" y="690230"/>
                  </a:lnTo>
                  <a:lnTo>
                    <a:pt x="459672" y="679103"/>
                  </a:lnTo>
                  <a:cubicBezTo>
                    <a:pt x="456788" y="677043"/>
                    <a:pt x="454728" y="674364"/>
                    <a:pt x="455757" y="671068"/>
                  </a:cubicBezTo>
                  <a:cubicBezTo>
                    <a:pt x="457406" y="665505"/>
                    <a:pt x="464205" y="665917"/>
                    <a:pt x="473065" y="667153"/>
                  </a:cubicBezTo>
                  <a:lnTo>
                    <a:pt x="503970" y="671274"/>
                  </a:lnTo>
                  <a:lnTo>
                    <a:pt x="535082" y="659118"/>
                  </a:lnTo>
                  <a:lnTo>
                    <a:pt x="563928" y="646755"/>
                  </a:lnTo>
                  <a:lnTo>
                    <a:pt x="577939" y="638926"/>
                  </a:lnTo>
                  <a:lnTo>
                    <a:pt x="595864" y="618528"/>
                  </a:lnTo>
                  <a:cubicBezTo>
                    <a:pt x="585974" y="607402"/>
                    <a:pt x="583090" y="595245"/>
                    <a:pt x="574230" y="582883"/>
                  </a:cubicBezTo>
                  <a:cubicBezTo>
                    <a:pt x="570933" y="578351"/>
                    <a:pt x="567224" y="574848"/>
                    <a:pt x="563104" y="572169"/>
                  </a:cubicBezTo>
                  <a:cubicBezTo>
                    <a:pt x="562486" y="554244"/>
                    <a:pt x="560425" y="537349"/>
                    <a:pt x="553214" y="519630"/>
                  </a:cubicBezTo>
                  <a:cubicBezTo>
                    <a:pt x="542088" y="492639"/>
                    <a:pt x="547651" y="472035"/>
                    <a:pt x="551360" y="445249"/>
                  </a:cubicBezTo>
                  <a:cubicBezTo>
                    <a:pt x="553008" y="433505"/>
                    <a:pt x="554656" y="421349"/>
                    <a:pt x="558159" y="409399"/>
                  </a:cubicBezTo>
                  <a:cubicBezTo>
                    <a:pt x="563310" y="392916"/>
                    <a:pt x="569285" y="388177"/>
                    <a:pt x="552802" y="378081"/>
                  </a:cubicBezTo>
                  <a:cubicBezTo>
                    <a:pt x="536937" y="368603"/>
                    <a:pt x="528283" y="364482"/>
                    <a:pt x="524574" y="343054"/>
                  </a:cubicBezTo>
                  <a:cubicBezTo>
                    <a:pt x="522308" y="330486"/>
                    <a:pt x="523751" y="314415"/>
                    <a:pt x="523133" y="301847"/>
                  </a:cubicBezTo>
                  <a:cubicBezTo>
                    <a:pt x="521896" y="276298"/>
                    <a:pt x="528489" y="275062"/>
                    <a:pt x="543118" y="257548"/>
                  </a:cubicBezTo>
                  <a:cubicBezTo>
                    <a:pt x="544148" y="256312"/>
                    <a:pt x="545178" y="254870"/>
                    <a:pt x="546209" y="253221"/>
                  </a:cubicBezTo>
                  <a:lnTo>
                    <a:pt x="456788" y="161946"/>
                  </a:lnTo>
                  <a:cubicBezTo>
                    <a:pt x="456788" y="161946"/>
                    <a:pt x="455964" y="161122"/>
                    <a:pt x="455757" y="1607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A650BAA9-B535-34A2-3B9E-33B699EC29FD}"/>
                </a:ext>
              </a:extLst>
            </p:cNvPr>
            <p:cNvSpPr/>
            <p:nvPr/>
          </p:nvSpPr>
          <p:spPr>
            <a:xfrm>
              <a:off x="14162755" y="8153854"/>
              <a:ext cx="403011" cy="559806"/>
            </a:xfrm>
            <a:custGeom>
              <a:avLst/>
              <a:gdLst>
                <a:gd name="connsiteX0" fmla="*/ 33172 w 403011"/>
                <a:gd name="connsiteY0" fmla="*/ 471622 h 559806"/>
                <a:gd name="connsiteX1" fmla="*/ 30493 w 403011"/>
                <a:gd name="connsiteY1" fmla="*/ 474919 h 559806"/>
                <a:gd name="connsiteX2" fmla="*/ 26167 w 403011"/>
                <a:gd name="connsiteY2" fmla="*/ 474919 h 559806"/>
                <a:gd name="connsiteX3" fmla="*/ 7829 w 403011"/>
                <a:gd name="connsiteY3" fmla="*/ 467090 h 559806"/>
                <a:gd name="connsiteX4" fmla="*/ 0 w 403011"/>
                <a:gd name="connsiteY4" fmla="*/ 477391 h 559806"/>
                <a:gd name="connsiteX5" fmla="*/ 23076 w 403011"/>
                <a:gd name="connsiteY5" fmla="*/ 542294 h 559806"/>
                <a:gd name="connsiteX6" fmla="*/ 31524 w 403011"/>
                <a:gd name="connsiteY6" fmla="*/ 559807 h 559806"/>
                <a:gd name="connsiteX7" fmla="*/ 48213 w 403011"/>
                <a:gd name="connsiteY7" fmla="*/ 542500 h 559806"/>
                <a:gd name="connsiteX8" fmla="*/ 66963 w 403011"/>
                <a:gd name="connsiteY8" fmla="*/ 525399 h 559806"/>
                <a:gd name="connsiteX9" fmla="*/ 87772 w 403011"/>
                <a:gd name="connsiteY9" fmla="*/ 515097 h 559806"/>
                <a:gd name="connsiteX10" fmla="*/ 90039 w 403011"/>
                <a:gd name="connsiteY10" fmla="*/ 518599 h 559806"/>
                <a:gd name="connsiteX11" fmla="*/ 121975 w 403011"/>
                <a:gd name="connsiteY11" fmla="*/ 532816 h 559806"/>
                <a:gd name="connsiteX12" fmla="*/ 129598 w 403011"/>
                <a:gd name="connsiteY12" fmla="*/ 522514 h 559806"/>
                <a:gd name="connsiteX13" fmla="*/ 132070 w 403011"/>
                <a:gd name="connsiteY13" fmla="*/ 520660 h 559806"/>
                <a:gd name="connsiteX14" fmla="*/ 148966 w 403011"/>
                <a:gd name="connsiteY14" fmla="*/ 515097 h 559806"/>
                <a:gd name="connsiteX15" fmla="*/ 152880 w 403011"/>
                <a:gd name="connsiteY15" fmla="*/ 515509 h 559806"/>
                <a:gd name="connsiteX16" fmla="*/ 185435 w 403011"/>
                <a:gd name="connsiteY16" fmla="*/ 533228 h 559806"/>
                <a:gd name="connsiteX17" fmla="*/ 218195 w 403011"/>
                <a:gd name="connsiteY17" fmla="*/ 508091 h 559806"/>
                <a:gd name="connsiteX18" fmla="*/ 248070 w 403011"/>
                <a:gd name="connsiteY18" fmla="*/ 487488 h 559806"/>
                <a:gd name="connsiteX19" fmla="*/ 269498 w 403011"/>
                <a:gd name="connsiteY19" fmla="*/ 458024 h 559806"/>
                <a:gd name="connsiteX20" fmla="*/ 273207 w 403011"/>
                <a:gd name="connsiteY20" fmla="*/ 411253 h 559806"/>
                <a:gd name="connsiteX21" fmla="*/ 278770 w 403011"/>
                <a:gd name="connsiteY21" fmla="*/ 372930 h 559806"/>
                <a:gd name="connsiteX22" fmla="*/ 279182 w 403011"/>
                <a:gd name="connsiteY22" fmla="*/ 371694 h 559806"/>
                <a:gd name="connsiteX23" fmla="*/ 292781 w 403011"/>
                <a:gd name="connsiteY23" fmla="*/ 340376 h 559806"/>
                <a:gd name="connsiteX24" fmla="*/ 306791 w 403011"/>
                <a:gd name="connsiteY24" fmla="*/ 320184 h 559806"/>
                <a:gd name="connsiteX25" fmla="*/ 361186 w 403011"/>
                <a:gd name="connsiteY25" fmla="*/ 262287 h 559806"/>
                <a:gd name="connsiteX26" fmla="*/ 369015 w 403011"/>
                <a:gd name="connsiteY26" fmla="*/ 234060 h 559806"/>
                <a:gd name="connsiteX27" fmla="*/ 370870 w 403011"/>
                <a:gd name="connsiteY27" fmla="*/ 213662 h 559806"/>
                <a:gd name="connsiteX28" fmla="*/ 370870 w 403011"/>
                <a:gd name="connsiteY28" fmla="*/ 166891 h 559806"/>
                <a:gd name="connsiteX29" fmla="*/ 370870 w 403011"/>
                <a:gd name="connsiteY29" fmla="*/ 165655 h 559806"/>
                <a:gd name="connsiteX30" fmla="*/ 377051 w 403011"/>
                <a:gd name="connsiteY30" fmla="*/ 142991 h 559806"/>
                <a:gd name="connsiteX31" fmla="*/ 383644 w 403011"/>
                <a:gd name="connsiteY31" fmla="*/ 112703 h 559806"/>
                <a:gd name="connsiteX32" fmla="*/ 386116 w 403011"/>
                <a:gd name="connsiteY32" fmla="*/ 89627 h 559806"/>
                <a:gd name="connsiteX33" fmla="*/ 386528 w 403011"/>
                <a:gd name="connsiteY33" fmla="*/ 88185 h 559806"/>
                <a:gd name="connsiteX34" fmla="*/ 403012 w 403011"/>
                <a:gd name="connsiteY34" fmla="*/ 47595 h 559806"/>
                <a:gd name="connsiteX35" fmla="*/ 403012 w 403011"/>
                <a:gd name="connsiteY35" fmla="*/ 7417 h 559806"/>
                <a:gd name="connsiteX36" fmla="*/ 382820 w 403011"/>
                <a:gd name="connsiteY36" fmla="*/ 7417 h 559806"/>
                <a:gd name="connsiteX37" fmla="*/ 381583 w 403011"/>
                <a:gd name="connsiteY37" fmla="*/ 7417 h 559806"/>
                <a:gd name="connsiteX38" fmla="*/ 354180 w 403011"/>
                <a:gd name="connsiteY38" fmla="*/ 0 h 559806"/>
                <a:gd name="connsiteX39" fmla="*/ 322450 w 403011"/>
                <a:gd name="connsiteY39" fmla="*/ 7417 h 559806"/>
                <a:gd name="connsiteX40" fmla="*/ 303289 w 403011"/>
                <a:gd name="connsiteY40" fmla="*/ 19161 h 559806"/>
                <a:gd name="connsiteX41" fmla="*/ 298550 w 403011"/>
                <a:gd name="connsiteY41" fmla="*/ 52128 h 559806"/>
                <a:gd name="connsiteX42" fmla="*/ 298344 w 403011"/>
                <a:gd name="connsiteY42" fmla="*/ 53364 h 559806"/>
                <a:gd name="connsiteX43" fmla="*/ 279182 w 403011"/>
                <a:gd name="connsiteY43" fmla="*/ 100547 h 559806"/>
                <a:gd name="connsiteX44" fmla="*/ 279182 w 403011"/>
                <a:gd name="connsiteY44" fmla="*/ 118060 h 559806"/>
                <a:gd name="connsiteX45" fmla="*/ 277122 w 403011"/>
                <a:gd name="connsiteY45" fmla="*/ 122181 h 559806"/>
                <a:gd name="connsiteX46" fmla="*/ 274237 w 403011"/>
                <a:gd name="connsiteY46" fmla="*/ 123211 h 559806"/>
                <a:gd name="connsiteX47" fmla="*/ 272589 w 403011"/>
                <a:gd name="connsiteY47" fmla="*/ 123005 h 559806"/>
                <a:gd name="connsiteX48" fmla="*/ 247246 w 403011"/>
                <a:gd name="connsiteY48" fmla="*/ 114557 h 559806"/>
                <a:gd name="connsiteX49" fmla="*/ 221492 w 403011"/>
                <a:gd name="connsiteY49" fmla="*/ 107346 h 559806"/>
                <a:gd name="connsiteX50" fmla="*/ 179871 w 403011"/>
                <a:gd name="connsiteY50" fmla="*/ 92099 h 559806"/>
                <a:gd name="connsiteX51" fmla="*/ 161534 w 403011"/>
                <a:gd name="connsiteY51" fmla="*/ 86948 h 559806"/>
                <a:gd name="connsiteX52" fmla="*/ 164007 w 403011"/>
                <a:gd name="connsiteY52" fmla="*/ 90245 h 559806"/>
                <a:gd name="connsiteX53" fmla="*/ 164831 w 403011"/>
                <a:gd name="connsiteY53" fmla="*/ 96220 h 559806"/>
                <a:gd name="connsiteX54" fmla="*/ 159680 w 403011"/>
                <a:gd name="connsiteY54" fmla="*/ 98692 h 559806"/>
                <a:gd name="connsiteX55" fmla="*/ 120532 w 403011"/>
                <a:gd name="connsiteY55" fmla="*/ 92305 h 559806"/>
                <a:gd name="connsiteX56" fmla="*/ 114351 w 403011"/>
                <a:gd name="connsiteY56" fmla="*/ 91481 h 559806"/>
                <a:gd name="connsiteX57" fmla="*/ 111673 w 403011"/>
                <a:gd name="connsiteY57" fmla="*/ 121357 h 559806"/>
                <a:gd name="connsiteX58" fmla="*/ 124859 w 403011"/>
                <a:gd name="connsiteY58" fmla="*/ 133101 h 559806"/>
                <a:gd name="connsiteX59" fmla="*/ 137839 w 403011"/>
                <a:gd name="connsiteY59" fmla="*/ 131659 h 559806"/>
                <a:gd name="connsiteX60" fmla="*/ 139488 w 403011"/>
                <a:gd name="connsiteY60" fmla="*/ 131659 h 559806"/>
                <a:gd name="connsiteX61" fmla="*/ 162358 w 403011"/>
                <a:gd name="connsiteY61" fmla="*/ 136810 h 559806"/>
                <a:gd name="connsiteX62" fmla="*/ 165655 w 403011"/>
                <a:gd name="connsiteY62" fmla="*/ 139282 h 559806"/>
                <a:gd name="connsiteX63" fmla="*/ 178223 w 403011"/>
                <a:gd name="connsiteY63" fmla="*/ 161328 h 559806"/>
                <a:gd name="connsiteX64" fmla="*/ 178841 w 403011"/>
                <a:gd name="connsiteY64" fmla="*/ 162977 h 559806"/>
                <a:gd name="connsiteX65" fmla="*/ 183374 w 403011"/>
                <a:gd name="connsiteY65" fmla="*/ 191616 h 559806"/>
                <a:gd name="connsiteX66" fmla="*/ 179666 w 403011"/>
                <a:gd name="connsiteY66" fmla="*/ 197179 h 559806"/>
                <a:gd name="connsiteX67" fmla="*/ 165449 w 403011"/>
                <a:gd name="connsiteY67" fmla="*/ 200681 h 559806"/>
                <a:gd name="connsiteX68" fmla="*/ 160504 w 403011"/>
                <a:gd name="connsiteY68" fmla="*/ 219019 h 559806"/>
                <a:gd name="connsiteX69" fmla="*/ 162152 w 403011"/>
                <a:gd name="connsiteY69" fmla="*/ 251985 h 559806"/>
                <a:gd name="connsiteX70" fmla="*/ 168539 w 403011"/>
                <a:gd name="connsiteY70" fmla="*/ 269292 h 559806"/>
                <a:gd name="connsiteX71" fmla="*/ 179253 w 403011"/>
                <a:gd name="connsiteY71" fmla="*/ 268056 h 559806"/>
                <a:gd name="connsiteX72" fmla="*/ 184404 w 403011"/>
                <a:gd name="connsiteY72" fmla="*/ 268056 h 559806"/>
                <a:gd name="connsiteX73" fmla="*/ 186877 w 403011"/>
                <a:gd name="connsiteY73" fmla="*/ 272795 h 559806"/>
                <a:gd name="connsiteX74" fmla="*/ 184404 w 403011"/>
                <a:gd name="connsiteY74" fmla="*/ 301847 h 559806"/>
                <a:gd name="connsiteX75" fmla="*/ 193058 w 403011"/>
                <a:gd name="connsiteY75" fmla="*/ 320802 h 559806"/>
                <a:gd name="connsiteX76" fmla="*/ 181108 w 403011"/>
                <a:gd name="connsiteY76" fmla="*/ 356859 h 559806"/>
                <a:gd name="connsiteX77" fmla="*/ 172248 w 403011"/>
                <a:gd name="connsiteY77" fmla="*/ 388589 h 559806"/>
                <a:gd name="connsiteX78" fmla="*/ 168539 w 403011"/>
                <a:gd name="connsiteY78" fmla="*/ 392092 h 559806"/>
                <a:gd name="connsiteX79" fmla="*/ 153292 w 403011"/>
                <a:gd name="connsiteY79" fmla="*/ 395388 h 559806"/>
                <a:gd name="connsiteX80" fmla="*/ 147729 w 403011"/>
                <a:gd name="connsiteY80" fmla="*/ 392710 h 559806"/>
                <a:gd name="connsiteX81" fmla="*/ 140312 w 403011"/>
                <a:gd name="connsiteY81" fmla="*/ 377875 h 559806"/>
                <a:gd name="connsiteX82" fmla="*/ 108170 w 403011"/>
                <a:gd name="connsiteY82" fmla="*/ 387559 h 559806"/>
                <a:gd name="connsiteX83" fmla="*/ 103431 w 403011"/>
                <a:gd name="connsiteY83" fmla="*/ 386735 h 559806"/>
                <a:gd name="connsiteX84" fmla="*/ 90039 w 403011"/>
                <a:gd name="connsiteY84" fmla="*/ 375608 h 559806"/>
                <a:gd name="connsiteX85" fmla="*/ 88596 w 403011"/>
                <a:gd name="connsiteY85" fmla="*/ 373754 h 559806"/>
                <a:gd name="connsiteX86" fmla="*/ 81385 w 403011"/>
                <a:gd name="connsiteY86" fmla="*/ 358095 h 559806"/>
                <a:gd name="connsiteX87" fmla="*/ 68817 w 403011"/>
                <a:gd name="connsiteY87" fmla="*/ 358095 h 559806"/>
                <a:gd name="connsiteX88" fmla="*/ 65520 w 403011"/>
                <a:gd name="connsiteY88" fmla="*/ 382408 h 559806"/>
                <a:gd name="connsiteX89" fmla="*/ 61399 w 403011"/>
                <a:gd name="connsiteY89" fmla="*/ 386735 h 559806"/>
                <a:gd name="connsiteX90" fmla="*/ 39147 w 403011"/>
                <a:gd name="connsiteY90" fmla="*/ 390855 h 559806"/>
                <a:gd name="connsiteX91" fmla="*/ 21634 w 403011"/>
                <a:gd name="connsiteY91" fmla="*/ 392916 h 559806"/>
                <a:gd name="connsiteX92" fmla="*/ 21634 w 403011"/>
                <a:gd name="connsiteY92" fmla="*/ 415992 h 559806"/>
                <a:gd name="connsiteX93" fmla="*/ 29051 w 403011"/>
                <a:gd name="connsiteY93" fmla="*/ 434741 h 559806"/>
                <a:gd name="connsiteX94" fmla="*/ 37705 w 403011"/>
                <a:gd name="connsiteY94" fmla="*/ 445868 h 559806"/>
                <a:gd name="connsiteX95" fmla="*/ 38735 w 403011"/>
                <a:gd name="connsiteY95" fmla="*/ 450194 h 559806"/>
                <a:gd name="connsiteX96" fmla="*/ 33584 w 403011"/>
                <a:gd name="connsiteY96" fmla="*/ 470386 h 55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3011" h="559806">
                  <a:moveTo>
                    <a:pt x="33172" y="471622"/>
                  </a:moveTo>
                  <a:cubicBezTo>
                    <a:pt x="32760" y="473065"/>
                    <a:pt x="31730" y="474301"/>
                    <a:pt x="30493" y="474919"/>
                  </a:cubicBezTo>
                  <a:cubicBezTo>
                    <a:pt x="29051" y="475537"/>
                    <a:pt x="27609" y="475537"/>
                    <a:pt x="26167" y="474919"/>
                  </a:cubicBezTo>
                  <a:lnTo>
                    <a:pt x="7829" y="467090"/>
                  </a:lnTo>
                  <a:lnTo>
                    <a:pt x="0" y="477391"/>
                  </a:lnTo>
                  <a:cubicBezTo>
                    <a:pt x="10302" y="497583"/>
                    <a:pt x="19367" y="521484"/>
                    <a:pt x="23076" y="542294"/>
                  </a:cubicBezTo>
                  <a:cubicBezTo>
                    <a:pt x="24931" y="553008"/>
                    <a:pt x="27815" y="556511"/>
                    <a:pt x="31524" y="559807"/>
                  </a:cubicBezTo>
                  <a:lnTo>
                    <a:pt x="48213" y="542500"/>
                  </a:lnTo>
                  <a:lnTo>
                    <a:pt x="66963" y="525399"/>
                  </a:lnTo>
                  <a:cubicBezTo>
                    <a:pt x="78913" y="514479"/>
                    <a:pt x="83652" y="512212"/>
                    <a:pt x="87772" y="515097"/>
                  </a:cubicBezTo>
                  <a:cubicBezTo>
                    <a:pt x="89008" y="515921"/>
                    <a:pt x="89833" y="517157"/>
                    <a:pt x="90039" y="518599"/>
                  </a:cubicBezTo>
                  <a:lnTo>
                    <a:pt x="121975" y="532816"/>
                  </a:lnTo>
                  <a:lnTo>
                    <a:pt x="129598" y="522514"/>
                  </a:lnTo>
                  <a:cubicBezTo>
                    <a:pt x="129598" y="522514"/>
                    <a:pt x="131040" y="521072"/>
                    <a:pt x="132070" y="520660"/>
                  </a:cubicBezTo>
                  <a:lnTo>
                    <a:pt x="148966" y="515097"/>
                  </a:lnTo>
                  <a:cubicBezTo>
                    <a:pt x="150202" y="514685"/>
                    <a:pt x="151644" y="514685"/>
                    <a:pt x="152880" y="515509"/>
                  </a:cubicBezTo>
                  <a:lnTo>
                    <a:pt x="185435" y="533228"/>
                  </a:lnTo>
                  <a:lnTo>
                    <a:pt x="218195" y="508091"/>
                  </a:lnTo>
                  <a:cubicBezTo>
                    <a:pt x="235708" y="494699"/>
                    <a:pt x="243743" y="489136"/>
                    <a:pt x="248070" y="487488"/>
                  </a:cubicBezTo>
                  <a:lnTo>
                    <a:pt x="269498" y="458024"/>
                  </a:lnTo>
                  <a:lnTo>
                    <a:pt x="273207" y="411253"/>
                  </a:lnTo>
                  <a:lnTo>
                    <a:pt x="278770" y="372930"/>
                  </a:lnTo>
                  <a:cubicBezTo>
                    <a:pt x="278770" y="372930"/>
                    <a:pt x="278976" y="372106"/>
                    <a:pt x="279182" y="371694"/>
                  </a:cubicBezTo>
                  <a:lnTo>
                    <a:pt x="292781" y="340376"/>
                  </a:lnTo>
                  <a:lnTo>
                    <a:pt x="306791" y="320184"/>
                  </a:lnTo>
                  <a:lnTo>
                    <a:pt x="361186" y="262287"/>
                  </a:lnTo>
                  <a:lnTo>
                    <a:pt x="369015" y="234060"/>
                  </a:lnTo>
                  <a:lnTo>
                    <a:pt x="370870" y="213662"/>
                  </a:lnTo>
                  <a:lnTo>
                    <a:pt x="370870" y="166891"/>
                  </a:lnTo>
                  <a:cubicBezTo>
                    <a:pt x="370870" y="166891"/>
                    <a:pt x="370870" y="165861"/>
                    <a:pt x="370870" y="165655"/>
                  </a:cubicBezTo>
                  <a:lnTo>
                    <a:pt x="377051" y="142991"/>
                  </a:lnTo>
                  <a:lnTo>
                    <a:pt x="383644" y="112703"/>
                  </a:lnTo>
                  <a:lnTo>
                    <a:pt x="386116" y="89627"/>
                  </a:lnTo>
                  <a:cubicBezTo>
                    <a:pt x="386116" y="89627"/>
                    <a:pt x="386116" y="88803"/>
                    <a:pt x="386528" y="88185"/>
                  </a:cubicBezTo>
                  <a:lnTo>
                    <a:pt x="403012" y="47595"/>
                  </a:lnTo>
                  <a:lnTo>
                    <a:pt x="403012" y="7417"/>
                  </a:lnTo>
                  <a:lnTo>
                    <a:pt x="382820" y="7417"/>
                  </a:lnTo>
                  <a:cubicBezTo>
                    <a:pt x="382820" y="7417"/>
                    <a:pt x="381995" y="7417"/>
                    <a:pt x="381583" y="7417"/>
                  </a:cubicBezTo>
                  <a:lnTo>
                    <a:pt x="354180" y="0"/>
                  </a:lnTo>
                  <a:lnTo>
                    <a:pt x="322450" y="7417"/>
                  </a:lnTo>
                  <a:lnTo>
                    <a:pt x="303289" y="19161"/>
                  </a:lnTo>
                  <a:lnTo>
                    <a:pt x="298550" y="52128"/>
                  </a:lnTo>
                  <a:cubicBezTo>
                    <a:pt x="298550" y="52128"/>
                    <a:pt x="298550" y="52952"/>
                    <a:pt x="298344" y="53364"/>
                  </a:cubicBezTo>
                  <a:lnTo>
                    <a:pt x="279182" y="100547"/>
                  </a:lnTo>
                  <a:lnTo>
                    <a:pt x="279182" y="118060"/>
                  </a:lnTo>
                  <a:cubicBezTo>
                    <a:pt x="279182" y="119708"/>
                    <a:pt x="278358" y="121357"/>
                    <a:pt x="277122" y="122181"/>
                  </a:cubicBezTo>
                  <a:cubicBezTo>
                    <a:pt x="276297" y="122799"/>
                    <a:pt x="275267" y="123211"/>
                    <a:pt x="274237" y="123211"/>
                  </a:cubicBezTo>
                  <a:cubicBezTo>
                    <a:pt x="273619" y="123211"/>
                    <a:pt x="273207" y="123211"/>
                    <a:pt x="272589" y="123005"/>
                  </a:cubicBezTo>
                  <a:lnTo>
                    <a:pt x="247246" y="114557"/>
                  </a:lnTo>
                  <a:lnTo>
                    <a:pt x="221492" y="107346"/>
                  </a:lnTo>
                  <a:lnTo>
                    <a:pt x="179871" y="92099"/>
                  </a:lnTo>
                  <a:cubicBezTo>
                    <a:pt x="169569" y="88185"/>
                    <a:pt x="164213" y="87154"/>
                    <a:pt x="161534" y="86948"/>
                  </a:cubicBezTo>
                  <a:cubicBezTo>
                    <a:pt x="162152" y="88185"/>
                    <a:pt x="163182" y="89421"/>
                    <a:pt x="164007" y="90245"/>
                  </a:cubicBezTo>
                  <a:cubicBezTo>
                    <a:pt x="165449" y="91893"/>
                    <a:pt x="165861" y="94160"/>
                    <a:pt x="164831" y="96220"/>
                  </a:cubicBezTo>
                  <a:cubicBezTo>
                    <a:pt x="163800" y="98074"/>
                    <a:pt x="161740" y="99105"/>
                    <a:pt x="159680" y="98692"/>
                  </a:cubicBezTo>
                  <a:lnTo>
                    <a:pt x="120532" y="92305"/>
                  </a:lnTo>
                  <a:cubicBezTo>
                    <a:pt x="120532" y="92305"/>
                    <a:pt x="118060" y="92099"/>
                    <a:pt x="114351" y="91481"/>
                  </a:cubicBezTo>
                  <a:lnTo>
                    <a:pt x="111673" y="121357"/>
                  </a:lnTo>
                  <a:lnTo>
                    <a:pt x="124859" y="133101"/>
                  </a:lnTo>
                  <a:lnTo>
                    <a:pt x="137839" y="131659"/>
                  </a:lnTo>
                  <a:cubicBezTo>
                    <a:pt x="137839" y="131659"/>
                    <a:pt x="139076" y="131659"/>
                    <a:pt x="139488" y="131659"/>
                  </a:cubicBezTo>
                  <a:lnTo>
                    <a:pt x="162358" y="136810"/>
                  </a:lnTo>
                  <a:cubicBezTo>
                    <a:pt x="163800" y="137016"/>
                    <a:pt x="165037" y="138046"/>
                    <a:pt x="165655" y="139282"/>
                  </a:cubicBezTo>
                  <a:lnTo>
                    <a:pt x="178223" y="161328"/>
                  </a:lnTo>
                  <a:cubicBezTo>
                    <a:pt x="178223" y="161328"/>
                    <a:pt x="178841" y="162565"/>
                    <a:pt x="178841" y="162977"/>
                  </a:cubicBezTo>
                  <a:lnTo>
                    <a:pt x="183374" y="191616"/>
                  </a:lnTo>
                  <a:cubicBezTo>
                    <a:pt x="183786" y="194294"/>
                    <a:pt x="182138" y="196767"/>
                    <a:pt x="179666" y="197179"/>
                  </a:cubicBezTo>
                  <a:lnTo>
                    <a:pt x="165449" y="200681"/>
                  </a:lnTo>
                  <a:lnTo>
                    <a:pt x="160504" y="219019"/>
                  </a:lnTo>
                  <a:lnTo>
                    <a:pt x="162152" y="251985"/>
                  </a:lnTo>
                  <a:cubicBezTo>
                    <a:pt x="162564" y="261051"/>
                    <a:pt x="164831" y="267232"/>
                    <a:pt x="168539" y="269292"/>
                  </a:cubicBezTo>
                  <a:cubicBezTo>
                    <a:pt x="172866" y="271765"/>
                    <a:pt x="179253" y="268262"/>
                    <a:pt x="179253" y="268056"/>
                  </a:cubicBezTo>
                  <a:cubicBezTo>
                    <a:pt x="180902" y="267026"/>
                    <a:pt x="182962" y="267232"/>
                    <a:pt x="184404" y="268056"/>
                  </a:cubicBezTo>
                  <a:cubicBezTo>
                    <a:pt x="186053" y="269086"/>
                    <a:pt x="186877" y="270941"/>
                    <a:pt x="186877" y="272795"/>
                  </a:cubicBezTo>
                  <a:lnTo>
                    <a:pt x="184404" y="301847"/>
                  </a:lnTo>
                  <a:lnTo>
                    <a:pt x="193058" y="320802"/>
                  </a:lnTo>
                  <a:cubicBezTo>
                    <a:pt x="201300" y="338934"/>
                    <a:pt x="189761" y="351502"/>
                    <a:pt x="181108" y="356859"/>
                  </a:cubicBezTo>
                  <a:lnTo>
                    <a:pt x="172248" y="388589"/>
                  </a:lnTo>
                  <a:cubicBezTo>
                    <a:pt x="171836" y="390443"/>
                    <a:pt x="170394" y="391679"/>
                    <a:pt x="168539" y="392092"/>
                  </a:cubicBezTo>
                  <a:lnTo>
                    <a:pt x="153292" y="395388"/>
                  </a:lnTo>
                  <a:cubicBezTo>
                    <a:pt x="151026" y="395800"/>
                    <a:pt x="148760" y="394770"/>
                    <a:pt x="147729" y="392710"/>
                  </a:cubicBezTo>
                  <a:lnTo>
                    <a:pt x="140312" y="377875"/>
                  </a:lnTo>
                  <a:lnTo>
                    <a:pt x="108170" y="387559"/>
                  </a:lnTo>
                  <a:cubicBezTo>
                    <a:pt x="106522" y="387971"/>
                    <a:pt x="104874" y="387559"/>
                    <a:pt x="103431" y="386735"/>
                  </a:cubicBezTo>
                  <a:lnTo>
                    <a:pt x="90039" y="375608"/>
                  </a:lnTo>
                  <a:cubicBezTo>
                    <a:pt x="90039" y="375608"/>
                    <a:pt x="89008" y="374578"/>
                    <a:pt x="88596" y="373754"/>
                  </a:cubicBezTo>
                  <a:lnTo>
                    <a:pt x="81385" y="358095"/>
                  </a:lnTo>
                  <a:lnTo>
                    <a:pt x="68817" y="358095"/>
                  </a:lnTo>
                  <a:lnTo>
                    <a:pt x="65520" y="382408"/>
                  </a:lnTo>
                  <a:cubicBezTo>
                    <a:pt x="65314" y="384674"/>
                    <a:pt x="63666" y="386323"/>
                    <a:pt x="61399" y="386735"/>
                  </a:cubicBezTo>
                  <a:lnTo>
                    <a:pt x="39147" y="390855"/>
                  </a:lnTo>
                  <a:lnTo>
                    <a:pt x="21634" y="392916"/>
                  </a:lnTo>
                  <a:lnTo>
                    <a:pt x="21634" y="415992"/>
                  </a:lnTo>
                  <a:lnTo>
                    <a:pt x="29051" y="434741"/>
                  </a:lnTo>
                  <a:lnTo>
                    <a:pt x="37705" y="445868"/>
                  </a:lnTo>
                  <a:cubicBezTo>
                    <a:pt x="38735" y="447104"/>
                    <a:pt x="38941" y="448752"/>
                    <a:pt x="38735" y="450194"/>
                  </a:cubicBezTo>
                  <a:lnTo>
                    <a:pt x="33584" y="47038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CF491736-061E-A5DA-02C7-2808E300ADC9}"/>
                </a:ext>
              </a:extLst>
            </p:cNvPr>
            <p:cNvSpPr/>
            <p:nvPr/>
          </p:nvSpPr>
          <p:spPr>
            <a:xfrm>
              <a:off x="19802247" y="10032341"/>
              <a:ext cx="15811" cy="41599"/>
            </a:xfrm>
            <a:custGeom>
              <a:avLst/>
              <a:gdLst>
                <a:gd name="connsiteX0" fmla="*/ 198 w 15811"/>
                <a:gd name="connsiteY0" fmla="*/ 6767 h 41599"/>
                <a:gd name="connsiteX1" fmla="*/ 4937 w 15811"/>
                <a:gd name="connsiteY1" fmla="*/ 26341 h 41599"/>
                <a:gd name="connsiteX2" fmla="*/ 14415 w 15811"/>
                <a:gd name="connsiteY2" fmla="*/ 41588 h 41599"/>
                <a:gd name="connsiteX3" fmla="*/ 12560 w 15811"/>
                <a:gd name="connsiteY3" fmla="*/ 22426 h 41599"/>
                <a:gd name="connsiteX4" fmla="*/ 8851 w 15811"/>
                <a:gd name="connsiteY4" fmla="*/ 4088 h 41599"/>
                <a:gd name="connsiteX5" fmla="*/ 198 w 15811"/>
                <a:gd name="connsiteY5" fmla="*/ 6973 h 4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1" h="41599">
                  <a:moveTo>
                    <a:pt x="198" y="6767"/>
                  </a:moveTo>
                  <a:cubicBezTo>
                    <a:pt x="1434" y="13566"/>
                    <a:pt x="3494" y="19748"/>
                    <a:pt x="4937" y="26341"/>
                  </a:cubicBezTo>
                  <a:cubicBezTo>
                    <a:pt x="6173" y="31697"/>
                    <a:pt x="7203" y="41999"/>
                    <a:pt x="14415" y="41588"/>
                  </a:cubicBezTo>
                  <a:cubicBezTo>
                    <a:pt x="17505" y="35819"/>
                    <a:pt x="14826" y="28607"/>
                    <a:pt x="12560" y="22426"/>
                  </a:cubicBezTo>
                  <a:cubicBezTo>
                    <a:pt x="10294" y="16451"/>
                    <a:pt x="11736" y="9857"/>
                    <a:pt x="8851" y="4088"/>
                  </a:cubicBezTo>
                  <a:cubicBezTo>
                    <a:pt x="5555" y="-2917"/>
                    <a:pt x="-1244" y="-238"/>
                    <a:pt x="198" y="69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F547ABF1-94B8-A4C2-FACE-B16FDEA2B33C}"/>
                </a:ext>
              </a:extLst>
            </p:cNvPr>
            <p:cNvSpPr/>
            <p:nvPr/>
          </p:nvSpPr>
          <p:spPr>
            <a:xfrm>
              <a:off x="13308914" y="4697670"/>
              <a:ext cx="36073" cy="37489"/>
            </a:xfrm>
            <a:custGeom>
              <a:avLst/>
              <a:gdLst>
                <a:gd name="connsiteX0" fmla="*/ 35867 w 36073"/>
                <a:gd name="connsiteY0" fmla="*/ 31409 h 37489"/>
                <a:gd name="connsiteX1" fmla="*/ 31540 w 36073"/>
                <a:gd name="connsiteY1" fmla="*/ 18841 h 37489"/>
                <a:gd name="connsiteX2" fmla="*/ 30304 w 36073"/>
                <a:gd name="connsiteY2" fmla="*/ 5654 h 37489"/>
                <a:gd name="connsiteX3" fmla="*/ 23917 w 36073"/>
                <a:gd name="connsiteY3" fmla="*/ 297 h 37489"/>
                <a:gd name="connsiteX4" fmla="*/ 19590 w 36073"/>
                <a:gd name="connsiteY4" fmla="*/ 3182 h 37489"/>
                <a:gd name="connsiteX5" fmla="*/ 13409 w 36073"/>
                <a:gd name="connsiteY5" fmla="*/ 2564 h 37489"/>
                <a:gd name="connsiteX6" fmla="*/ 16 w 36073"/>
                <a:gd name="connsiteY6" fmla="*/ 19047 h 37489"/>
                <a:gd name="connsiteX7" fmla="*/ 15675 w 36073"/>
                <a:gd name="connsiteY7" fmla="*/ 30173 h 37489"/>
                <a:gd name="connsiteX8" fmla="*/ 36073 w 36073"/>
                <a:gd name="connsiteY8" fmla="*/ 31615 h 3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73" h="37489">
                  <a:moveTo>
                    <a:pt x="35867" y="31409"/>
                  </a:moveTo>
                  <a:cubicBezTo>
                    <a:pt x="36279" y="27907"/>
                    <a:pt x="32158" y="22550"/>
                    <a:pt x="31540" y="18841"/>
                  </a:cubicBezTo>
                  <a:cubicBezTo>
                    <a:pt x="30716" y="14514"/>
                    <a:pt x="31540" y="9775"/>
                    <a:pt x="30304" y="5654"/>
                  </a:cubicBezTo>
                  <a:cubicBezTo>
                    <a:pt x="28862" y="91"/>
                    <a:pt x="28449" y="-527"/>
                    <a:pt x="23917" y="297"/>
                  </a:cubicBezTo>
                  <a:cubicBezTo>
                    <a:pt x="22680" y="503"/>
                    <a:pt x="21238" y="2770"/>
                    <a:pt x="19590" y="3182"/>
                  </a:cubicBezTo>
                  <a:cubicBezTo>
                    <a:pt x="17529" y="3594"/>
                    <a:pt x="15263" y="2358"/>
                    <a:pt x="13409" y="2564"/>
                  </a:cubicBezTo>
                  <a:cubicBezTo>
                    <a:pt x="7022" y="3388"/>
                    <a:pt x="-396" y="11630"/>
                    <a:pt x="16" y="19047"/>
                  </a:cubicBezTo>
                  <a:cubicBezTo>
                    <a:pt x="5167" y="19047"/>
                    <a:pt x="10112" y="25228"/>
                    <a:pt x="15675" y="30173"/>
                  </a:cubicBezTo>
                  <a:cubicBezTo>
                    <a:pt x="19796" y="33882"/>
                    <a:pt x="34219" y="43772"/>
                    <a:pt x="36073" y="316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1CAFE98C-8F98-A20D-85C0-7371129BD2B0}"/>
                </a:ext>
              </a:extLst>
            </p:cNvPr>
            <p:cNvSpPr/>
            <p:nvPr/>
          </p:nvSpPr>
          <p:spPr>
            <a:xfrm>
              <a:off x="12579965" y="6600529"/>
              <a:ext cx="471210" cy="405483"/>
            </a:xfrm>
            <a:custGeom>
              <a:avLst/>
              <a:gdLst>
                <a:gd name="connsiteX0" fmla="*/ 208717 w 471210"/>
                <a:gd name="connsiteY0" fmla="*/ 395800 h 405483"/>
                <a:gd name="connsiteX1" fmla="*/ 208717 w 471210"/>
                <a:gd name="connsiteY1" fmla="*/ 309470 h 405483"/>
                <a:gd name="connsiteX2" fmla="*/ 210365 w 471210"/>
                <a:gd name="connsiteY2" fmla="*/ 305761 h 405483"/>
                <a:gd name="connsiteX3" fmla="*/ 229939 w 471210"/>
                <a:gd name="connsiteY3" fmla="*/ 287424 h 405483"/>
                <a:gd name="connsiteX4" fmla="*/ 230969 w 471210"/>
                <a:gd name="connsiteY4" fmla="*/ 286806 h 405483"/>
                <a:gd name="connsiteX5" fmla="*/ 275680 w 471210"/>
                <a:gd name="connsiteY5" fmla="*/ 262493 h 405483"/>
                <a:gd name="connsiteX6" fmla="*/ 283509 w 471210"/>
                <a:gd name="connsiteY6" fmla="*/ 106934 h 405483"/>
                <a:gd name="connsiteX7" fmla="*/ 288454 w 471210"/>
                <a:gd name="connsiteY7" fmla="*/ 101989 h 405483"/>
                <a:gd name="connsiteX8" fmla="*/ 468532 w 471210"/>
                <a:gd name="connsiteY8" fmla="*/ 98281 h 405483"/>
                <a:gd name="connsiteX9" fmla="*/ 471210 w 471210"/>
                <a:gd name="connsiteY9" fmla="*/ 3090 h 405483"/>
                <a:gd name="connsiteX10" fmla="*/ 233442 w 471210"/>
                <a:gd name="connsiteY10" fmla="*/ 0 h 405483"/>
                <a:gd name="connsiteX11" fmla="*/ 203772 w 471210"/>
                <a:gd name="connsiteY11" fmla="*/ 46565 h 405483"/>
                <a:gd name="connsiteX12" fmla="*/ 169158 w 471210"/>
                <a:gd name="connsiteY12" fmla="*/ 86124 h 405483"/>
                <a:gd name="connsiteX13" fmla="*/ 115176 w 471210"/>
                <a:gd name="connsiteY13" fmla="*/ 118472 h 405483"/>
                <a:gd name="connsiteX14" fmla="*/ 122799 w 471210"/>
                <a:gd name="connsiteY14" fmla="*/ 151232 h 405483"/>
                <a:gd name="connsiteX15" fmla="*/ 104049 w 471210"/>
                <a:gd name="connsiteY15" fmla="*/ 201918 h 405483"/>
                <a:gd name="connsiteX16" fmla="*/ 49655 w 471210"/>
                <a:gd name="connsiteY16" fmla="*/ 244980 h 405483"/>
                <a:gd name="connsiteX17" fmla="*/ 59957 w 471210"/>
                <a:gd name="connsiteY17" fmla="*/ 297726 h 405483"/>
                <a:gd name="connsiteX18" fmla="*/ 18955 w 471210"/>
                <a:gd name="connsiteY18" fmla="*/ 351708 h 405483"/>
                <a:gd name="connsiteX19" fmla="*/ 1442 w 471210"/>
                <a:gd name="connsiteY19" fmla="*/ 378699 h 405483"/>
                <a:gd name="connsiteX20" fmla="*/ 0 w 471210"/>
                <a:gd name="connsiteY20" fmla="*/ 405484 h 405483"/>
                <a:gd name="connsiteX21" fmla="*/ 208923 w 471210"/>
                <a:gd name="connsiteY21" fmla="*/ 396006 h 40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1210" h="405483">
                  <a:moveTo>
                    <a:pt x="208717" y="395800"/>
                  </a:moveTo>
                  <a:lnTo>
                    <a:pt x="208717" y="309470"/>
                  </a:lnTo>
                  <a:cubicBezTo>
                    <a:pt x="208717" y="308028"/>
                    <a:pt x="209335" y="306792"/>
                    <a:pt x="210365" y="305761"/>
                  </a:cubicBezTo>
                  <a:lnTo>
                    <a:pt x="229939" y="287424"/>
                  </a:lnTo>
                  <a:cubicBezTo>
                    <a:pt x="229939" y="287424"/>
                    <a:pt x="230557" y="287012"/>
                    <a:pt x="230969" y="286806"/>
                  </a:cubicBezTo>
                  <a:lnTo>
                    <a:pt x="275680" y="262493"/>
                  </a:lnTo>
                  <a:lnTo>
                    <a:pt x="283509" y="106934"/>
                  </a:lnTo>
                  <a:cubicBezTo>
                    <a:pt x="283509" y="104256"/>
                    <a:pt x="285776" y="102195"/>
                    <a:pt x="288454" y="101989"/>
                  </a:cubicBezTo>
                  <a:lnTo>
                    <a:pt x="468532" y="98281"/>
                  </a:lnTo>
                  <a:lnTo>
                    <a:pt x="471210" y="3090"/>
                  </a:lnTo>
                  <a:lnTo>
                    <a:pt x="233442" y="0"/>
                  </a:lnTo>
                  <a:cubicBezTo>
                    <a:pt x="229115" y="21428"/>
                    <a:pt x="219225" y="29876"/>
                    <a:pt x="203772" y="46565"/>
                  </a:cubicBezTo>
                  <a:cubicBezTo>
                    <a:pt x="194501" y="56661"/>
                    <a:pt x="183168" y="77470"/>
                    <a:pt x="169158" y="86124"/>
                  </a:cubicBezTo>
                  <a:cubicBezTo>
                    <a:pt x="152057" y="96632"/>
                    <a:pt x="122181" y="93748"/>
                    <a:pt x="115176" y="118472"/>
                  </a:cubicBezTo>
                  <a:cubicBezTo>
                    <a:pt x="112085" y="129186"/>
                    <a:pt x="121769" y="140930"/>
                    <a:pt x="122799" y="151232"/>
                  </a:cubicBezTo>
                  <a:cubicBezTo>
                    <a:pt x="124448" y="170806"/>
                    <a:pt x="117648" y="187083"/>
                    <a:pt x="104049" y="201918"/>
                  </a:cubicBezTo>
                  <a:cubicBezTo>
                    <a:pt x="90039" y="217371"/>
                    <a:pt x="52746" y="224994"/>
                    <a:pt x="49655" y="244980"/>
                  </a:cubicBezTo>
                  <a:cubicBezTo>
                    <a:pt x="47595" y="258166"/>
                    <a:pt x="64284" y="278770"/>
                    <a:pt x="59957" y="297726"/>
                  </a:cubicBezTo>
                  <a:cubicBezTo>
                    <a:pt x="54600" y="321626"/>
                    <a:pt x="35439" y="336461"/>
                    <a:pt x="18955" y="351708"/>
                  </a:cubicBezTo>
                  <a:cubicBezTo>
                    <a:pt x="8860" y="361186"/>
                    <a:pt x="4945" y="364070"/>
                    <a:pt x="1442" y="378699"/>
                  </a:cubicBezTo>
                  <a:cubicBezTo>
                    <a:pt x="-1031" y="389001"/>
                    <a:pt x="2472" y="397448"/>
                    <a:pt x="0" y="405484"/>
                  </a:cubicBezTo>
                  <a:lnTo>
                    <a:pt x="208923" y="39600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FE66BA54-9EC0-70F6-ED86-D54EF327A0A7}"/>
                </a:ext>
              </a:extLst>
            </p:cNvPr>
            <p:cNvSpPr/>
            <p:nvPr/>
          </p:nvSpPr>
          <p:spPr>
            <a:xfrm>
              <a:off x="13339012" y="7670282"/>
              <a:ext cx="244979" cy="406890"/>
            </a:xfrm>
            <a:custGeom>
              <a:avLst/>
              <a:gdLst>
                <a:gd name="connsiteX0" fmla="*/ 219431 w 244979"/>
                <a:gd name="connsiteY0" fmla="*/ 340994 h 406890"/>
                <a:gd name="connsiteX1" fmla="*/ 244980 w 244979"/>
                <a:gd name="connsiteY1" fmla="*/ 332959 h 406890"/>
                <a:gd name="connsiteX2" fmla="*/ 242507 w 244979"/>
                <a:gd name="connsiteY2" fmla="*/ 321832 h 406890"/>
                <a:gd name="connsiteX3" fmla="*/ 224170 w 244979"/>
                <a:gd name="connsiteY3" fmla="*/ 305968 h 406890"/>
                <a:gd name="connsiteX4" fmla="*/ 207687 w 244979"/>
                <a:gd name="connsiteY4" fmla="*/ 293193 h 406890"/>
                <a:gd name="connsiteX5" fmla="*/ 205832 w 244979"/>
                <a:gd name="connsiteY5" fmla="*/ 289278 h 406890"/>
                <a:gd name="connsiteX6" fmla="*/ 205832 w 244979"/>
                <a:gd name="connsiteY6" fmla="*/ 271971 h 406890"/>
                <a:gd name="connsiteX7" fmla="*/ 203772 w 244979"/>
                <a:gd name="connsiteY7" fmla="*/ 258785 h 406890"/>
                <a:gd name="connsiteX8" fmla="*/ 205832 w 244979"/>
                <a:gd name="connsiteY8" fmla="*/ 253839 h 406890"/>
                <a:gd name="connsiteX9" fmla="*/ 205421 w 244979"/>
                <a:gd name="connsiteY9" fmla="*/ 240035 h 406890"/>
                <a:gd name="connsiteX10" fmla="*/ 203566 w 244979"/>
                <a:gd name="connsiteY10" fmla="*/ 234884 h 406890"/>
                <a:gd name="connsiteX11" fmla="*/ 203566 w 244979"/>
                <a:gd name="connsiteY11" fmla="*/ 234884 h 406890"/>
                <a:gd name="connsiteX12" fmla="*/ 199858 w 244979"/>
                <a:gd name="connsiteY12" fmla="*/ 231999 h 406890"/>
                <a:gd name="connsiteX13" fmla="*/ 202330 w 244979"/>
                <a:gd name="connsiteY13" fmla="*/ 221286 h 406890"/>
                <a:gd name="connsiteX14" fmla="*/ 207893 w 244979"/>
                <a:gd name="connsiteY14" fmla="*/ 209129 h 406890"/>
                <a:gd name="connsiteX15" fmla="*/ 208305 w 244979"/>
                <a:gd name="connsiteY15" fmla="*/ 191204 h 406890"/>
                <a:gd name="connsiteX16" fmla="*/ 208717 w 244979"/>
                <a:gd name="connsiteY16" fmla="*/ 189350 h 406890"/>
                <a:gd name="connsiteX17" fmla="*/ 213250 w 244979"/>
                <a:gd name="connsiteY17" fmla="*/ 179048 h 406890"/>
                <a:gd name="connsiteX18" fmla="*/ 198003 w 244979"/>
                <a:gd name="connsiteY18" fmla="*/ 149790 h 406890"/>
                <a:gd name="connsiteX19" fmla="*/ 199033 w 244979"/>
                <a:gd name="connsiteY19" fmla="*/ 143815 h 406890"/>
                <a:gd name="connsiteX20" fmla="*/ 203772 w 244979"/>
                <a:gd name="connsiteY20" fmla="*/ 139076 h 406890"/>
                <a:gd name="connsiteX21" fmla="*/ 201300 w 244979"/>
                <a:gd name="connsiteY21" fmla="*/ 126920 h 406890"/>
                <a:gd name="connsiteX22" fmla="*/ 201300 w 244979"/>
                <a:gd name="connsiteY22" fmla="*/ 125272 h 406890"/>
                <a:gd name="connsiteX23" fmla="*/ 202948 w 244979"/>
                <a:gd name="connsiteY23" fmla="*/ 111261 h 406890"/>
                <a:gd name="connsiteX24" fmla="*/ 195531 w 244979"/>
                <a:gd name="connsiteY24" fmla="*/ 108788 h 406890"/>
                <a:gd name="connsiteX25" fmla="*/ 192440 w 244979"/>
                <a:gd name="connsiteY25" fmla="*/ 105698 h 406890"/>
                <a:gd name="connsiteX26" fmla="*/ 189556 w 244979"/>
                <a:gd name="connsiteY26" fmla="*/ 97250 h 406890"/>
                <a:gd name="connsiteX27" fmla="*/ 189556 w 244979"/>
                <a:gd name="connsiteY27" fmla="*/ 93748 h 406890"/>
                <a:gd name="connsiteX28" fmla="*/ 192440 w 244979"/>
                <a:gd name="connsiteY28" fmla="*/ 86124 h 406890"/>
                <a:gd name="connsiteX29" fmla="*/ 195119 w 244979"/>
                <a:gd name="connsiteY29" fmla="*/ 74174 h 406890"/>
                <a:gd name="connsiteX30" fmla="*/ 196561 w 244979"/>
                <a:gd name="connsiteY30" fmla="*/ 52746 h 406890"/>
                <a:gd name="connsiteX31" fmla="*/ 179666 w 244979"/>
                <a:gd name="connsiteY31" fmla="*/ 35851 h 406890"/>
                <a:gd name="connsiteX32" fmla="*/ 171836 w 244979"/>
                <a:gd name="connsiteY32" fmla="*/ 24519 h 406890"/>
                <a:gd name="connsiteX33" fmla="*/ 171218 w 244979"/>
                <a:gd name="connsiteY33" fmla="*/ 20398 h 406890"/>
                <a:gd name="connsiteX34" fmla="*/ 175339 w 244979"/>
                <a:gd name="connsiteY34" fmla="*/ 4121 h 406890"/>
                <a:gd name="connsiteX35" fmla="*/ 167303 w 244979"/>
                <a:gd name="connsiteY35" fmla="*/ 0 h 406890"/>
                <a:gd name="connsiteX36" fmla="*/ 163801 w 244979"/>
                <a:gd name="connsiteY36" fmla="*/ 0 h 406890"/>
                <a:gd name="connsiteX37" fmla="*/ 155147 w 244979"/>
                <a:gd name="connsiteY37" fmla="*/ 5563 h 406890"/>
                <a:gd name="connsiteX38" fmla="*/ 142578 w 244979"/>
                <a:gd name="connsiteY38" fmla="*/ 13599 h 406890"/>
                <a:gd name="connsiteX39" fmla="*/ 137222 w 244979"/>
                <a:gd name="connsiteY39" fmla="*/ 13599 h 406890"/>
                <a:gd name="connsiteX40" fmla="*/ 134749 w 244979"/>
                <a:gd name="connsiteY40" fmla="*/ 8860 h 406890"/>
                <a:gd name="connsiteX41" fmla="*/ 132895 w 244979"/>
                <a:gd name="connsiteY41" fmla="*/ 8860 h 406890"/>
                <a:gd name="connsiteX42" fmla="*/ 131865 w 244979"/>
                <a:gd name="connsiteY42" fmla="*/ 8860 h 406890"/>
                <a:gd name="connsiteX43" fmla="*/ 123005 w 244979"/>
                <a:gd name="connsiteY43" fmla="*/ 9684 h 406890"/>
                <a:gd name="connsiteX44" fmla="*/ 73350 w 244979"/>
                <a:gd name="connsiteY44" fmla="*/ 11744 h 406890"/>
                <a:gd name="connsiteX45" fmla="*/ 19986 w 244979"/>
                <a:gd name="connsiteY45" fmla="*/ 9684 h 406890"/>
                <a:gd name="connsiteX46" fmla="*/ 16071 w 244979"/>
                <a:gd name="connsiteY46" fmla="*/ 33790 h 406890"/>
                <a:gd name="connsiteX47" fmla="*/ 19161 w 244979"/>
                <a:gd name="connsiteY47" fmla="*/ 37293 h 406890"/>
                <a:gd name="connsiteX48" fmla="*/ 22458 w 244979"/>
                <a:gd name="connsiteY48" fmla="*/ 38941 h 406890"/>
                <a:gd name="connsiteX49" fmla="*/ 27197 w 244979"/>
                <a:gd name="connsiteY49" fmla="*/ 42444 h 406890"/>
                <a:gd name="connsiteX50" fmla="*/ 25549 w 244979"/>
                <a:gd name="connsiteY50" fmla="*/ 50273 h 406890"/>
                <a:gd name="connsiteX51" fmla="*/ 24519 w 244979"/>
                <a:gd name="connsiteY51" fmla="*/ 51510 h 406890"/>
                <a:gd name="connsiteX52" fmla="*/ 25137 w 244979"/>
                <a:gd name="connsiteY52" fmla="*/ 57073 h 406890"/>
                <a:gd name="connsiteX53" fmla="*/ 28021 w 244979"/>
                <a:gd name="connsiteY53" fmla="*/ 86536 h 406890"/>
                <a:gd name="connsiteX54" fmla="*/ 28845 w 244979"/>
                <a:gd name="connsiteY54" fmla="*/ 100341 h 406890"/>
                <a:gd name="connsiteX55" fmla="*/ 30700 w 244979"/>
                <a:gd name="connsiteY55" fmla="*/ 110231 h 406890"/>
                <a:gd name="connsiteX56" fmla="*/ 30288 w 244979"/>
                <a:gd name="connsiteY56" fmla="*/ 116824 h 406890"/>
                <a:gd name="connsiteX57" fmla="*/ 30906 w 244979"/>
                <a:gd name="connsiteY57" fmla="*/ 123211 h 406890"/>
                <a:gd name="connsiteX58" fmla="*/ 32966 w 244979"/>
                <a:gd name="connsiteY58" fmla="*/ 142579 h 406890"/>
                <a:gd name="connsiteX59" fmla="*/ 37911 w 244979"/>
                <a:gd name="connsiteY59" fmla="*/ 168334 h 406890"/>
                <a:gd name="connsiteX60" fmla="*/ 37911 w 244979"/>
                <a:gd name="connsiteY60" fmla="*/ 170188 h 406890"/>
                <a:gd name="connsiteX61" fmla="*/ 32760 w 244979"/>
                <a:gd name="connsiteY61" fmla="*/ 199652 h 406890"/>
                <a:gd name="connsiteX62" fmla="*/ 31112 w 244979"/>
                <a:gd name="connsiteY62" fmla="*/ 202536 h 406890"/>
                <a:gd name="connsiteX63" fmla="*/ 20398 w 244979"/>
                <a:gd name="connsiteY63" fmla="*/ 212014 h 406890"/>
                <a:gd name="connsiteX64" fmla="*/ 12156 w 244979"/>
                <a:gd name="connsiteY64" fmla="*/ 228497 h 406890"/>
                <a:gd name="connsiteX65" fmla="*/ 9478 w 244979"/>
                <a:gd name="connsiteY65" fmla="*/ 256106 h 406890"/>
                <a:gd name="connsiteX66" fmla="*/ 3297 w 244979"/>
                <a:gd name="connsiteY66" fmla="*/ 263936 h 406890"/>
                <a:gd name="connsiteX67" fmla="*/ 2679 w 244979"/>
                <a:gd name="connsiteY67" fmla="*/ 269086 h 406890"/>
                <a:gd name="connsiteX68" fmla="*/ 0 w 244979"/>
                <a:gd name="connsiteY68" fmla="*/ 288866 h 406890"/>
                <a:gd name="connsiteX69" fmla="*/ 3090 w 244979"/>
                <a:gd name="connsiteY69" fmla="*/ 314003 h 406890"/>
                <a:gd name="connsiteX70" fmla="*/ 14629 w 244979"/>
                <a:gd name="connsiteY70" fmla="*/ 339964 h 406890"/>
                <a:gd name="connsiteX71" fmla="*/ 21016 w 244979"/>
                <a:gd name="connsiteY71" fmla="*/ 358919 h 406890"/>
                <a:gd name="connsiteX72" fmla="*/ 24931 w 244979"/>
                <a:gd name="connsiteY72" fmla="*/ 375403 h 406890"/>
                <a:gd name="connsiteX73" fmla="*/ 24931 w 244979"/>
                <a:gd name="connsiteY73" fmla="*/ 377875 h 406890"/>
                <a:gd name="connsiteX74" fmla="*/ 22870 w 244979"/>
                <a:gd name="connsiteY74" fmla="*/ 385292 h 406890"/>
                <a:gd name="connsiteX75" fmla="*/ 28227 w 244979"/>
                <a:gd name="connsiteY75" fmla="*/ 387147 h 406890"/>
                <a:gd name="connsiteX76" fmla="*/ 52540 w 244979"/>
                <a:gd name="connsiteY76" fmla="*/ 405484 h 406890"/>
                <a:gd name="connsiteX77" fmla="*/ 87155 w 244979"/>
                <a:gd name="connsiteY77" fmla="*/ 386941 h 406890"/>
                <a:gd name="connsiteX78" fmla="*/ 131658 w 244979"/>
                <a:gd name="connsiteY78" fmla="*/ 383644 h 406890"/>
                <a:gd name="connsiteX79" fmla="*/ 171630 w 244979"/>
                <a:gd name="connsiteY79" fmla="*/ 373342 h 406890"/>
                <a:gd name="connsiteX80" fmla="*/ 208099 w 244979"/>
                <a:gd name="connsiteY80" fmla="*/ 343054 h 406890"/>
                <a:gd name="connsiteX81" fmla="*/ 205627 w 244979"/>
                <a:gd name="connsiteY81" fmla="*/ 336873 h 406890"/>
                <a:gd name="connsiteX82" fmla="*/ 219225 w 244979"/>
                <a:gd name="connsiteY82" fmla="*/ 340994 h 40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44979" h="406890">
                  <a:moveTo>
                    <a:pt x="219431" y="340994"/>
                  </a:moveTo>
                  <a:cubicBezTo>
                    <a:pt x="229527" y="340170"/>
                    <a:pt x="235708" y="337491"/>
                    <a:pt x="244980" y="332959"/>
                  </a:cubicBezTo>
                  <a:cubicBezTo>
                    <a:pt x="244156" y="328014"/>
                    <a:pt x="243125" y="323481"/>
                    <a:pt x="242507" y="321832"/>
                  </a:cubicBezTo>
                  <a:cubicBezTo>
                    <a:pt x="239005" y="319154"/>
                    <a:pt x="230764" y="311943"/>
                    <a:pt x="224170" y="305968"/>
                  </a:cubicBezTo>
                  <a:lnTo>
                    <a:pt x="207687" y="293193"/>
                  </a:lnTo>
                  <a:cubicBezTo>
                    <a:pt x="206451" y="292163"/>
                    <a:pt x="205832" y="290721"/>
                    <a:pt x="205832" y="289278"/>
                  </a:cubicBezTo>
                  <a:lnTo>
                    <a:pt x="205832" y="271971"/>
                  </a:lnTo>
                  <a:lnTo>
                    <a:pt x="203772" y="258785"/>
                  </a:lnTo>
                  <a:cubicBezTo>
                    <a:pt x="203566" y="256724"/>
                    <a:pt x="204390" y="254870"/>
                    <a:pt x="205832" y="253839"/>
                  </a:cubicBezTo>
                  <a:cubicBezTo>
                    <a:pt x="205832" y="253839"/>
                    <a:pt x="207893" y="251161"/>
                    <a:pt x="205421" y="240035"/>
                  </a:cubicBezTo>
                  <a:cubicBezTo>
                    <a:pt x="204596" y="235914"/>
                    <a:pt x="203566" y="234884"/>
                    <a:pt x="203566" y="234884"/>
                  </a:cubicBezTo>
                  <a:lnTo>
                    <a:pt x="203566" y="234884"/>
                  </a:lnTo>
                  <a:cubicBezTo>
                    <a:pt x="203566" y="234884"/>
                    <a:pt x="201094" y="234266"/>
                    <a:pt x="199858" y="231999"/>
                  </a:cubicBezTo>
                  <a:cubicBezTo>
                    <a:pt x="198621" y="229321"/>
                    <a:pt x="199445" y="227879"/>
                    <a:pt x="202330" y="221286"/>
                  </a:cubicBezTo>
                  <a:lnTo>
                    <a:pt x="207893" y="209129"/>
                  </a:lnTo>
                  <a:lnTo>
                    <a:pt x="208305" y="191204"/>
                  </a:lnTo>
                  <a:cubicBezTo>
                    <a:pt x="208305" y="191204"/>
                    <a:pt x="208305" y="189968"/>
                    <a:pt x="208717" y="189350"/>
                  </a:cubicBezTo>
                  <a:lnTo>
                    <a:pt x="213250" y="179048"/>
                  </a:lnTo>
                  <a:lnTo>
                    <a:pt x="198003" y="149790"/>
                  </a:lnTo>
                  <a:cubicBezTo>
                    <a:pt x="196973" y="147730"/>
                    <a:pt x="197385" y="145463"/>
                    <a:pt x="199033" y="143815"/>
                  </a:cubicBezTo>
                  <a:lnTo>
                    <a:pt x="203772" y="139076"/>
                  </a:lnTo>
                  <a:lnTo>
                    <a:pt x="201300" y="126920"/>
                  </a:lnTo>
                  <a:cubicBezTo>
                    <a:pt x="201300" y="126920"/>
                    <a:pt x="201300" y="125890"/>
                    <a:pt x="201300" y="125272"/>
                  </a:cubicBezTo>
                  <a:lnTo>
                    <a:pt x="202948" y="111261"/>
                  </a:lnTo>
                  <a:lnTo>
                    <a:pt x="195531" y="108788"/>
                  </a:lnTo>
                  <a:cubicBezTo>
                    <a:pt x="194088" y="108376"/>
                    <a:pt x="192852" y="107140"/>
                    <a:pt x="192440" y="105698"/>
                  </a:cubicBezTo>
                  <a:lnTo>
                    <a:pt x="189556" y="97250"/>
                  </a:lnTo>
                  <a:cubicBezTo>
                    <a:pt x="189143" y="96220"/>
                    <a:pt x="189143" y="94778"/>
                    <a:pt x="189556" y="93748"/>
                  </a:cubicBezTo>
                  <a:lnTo>
                    <a:pt x="192440" y="86124"/>
                  </a:lnTo>
                  <a:lnTo>
                    <a:pt x="195119" y="74174"/>
                  </a:lnTo>
                  <a:lnTo>
                    <a:pt x="196561" y="52746"/>
                  </a:lnTo>
                  <a:lnTo>
                    <a:pt x="179666" y="35851"/>
                  </a:lnTo>
                  <a:lnTo>
                    <a:pt x="171836" y="24519"/>
                  </a:lnTo>
                  <a:cubicBezTo>
                    <a:pt x="171012" y="23282"/>
                    <a:pt x="170806" y="21840"/>
                    <a:pt x="171218" y="20398"/>
                  </a:cubicBezTo>
                  <a:lnTo>
                    <a:pt x="175339" y="4121"/>
                  </a:lnTo>
                  <a:lnTo>
                    <a:pt x="167303" y="0"/>
                  </a:lnTo>
                  <a:lnTo>
                    <a:pt x="163801" y="0"/>
                  </a:lnTo>
                  <a:cubicBezTo>
                    <a:pt x="161946" y="1442"/>
                    <a:pt x="159062" y="3297"/>
                    <a:pt x="155147" y="5563"/>
                  </a:cubicBezTo>
                  <a:lnTo>
                    <a:pt x="142578" y="13599"/>
                  </a:lnTo>
                  <a:cubicBezTo>
                    <a:pt x="140930" y="14629"/>
                    <a:pt x="138870" y="14629"/>
                    <a:pt x="137222" y="13599"/>
                  </a:cubicBezTo>
                  <a:cubicBezTo>
                    <a:pt x="135573" y="12568"/>
                    <a:pt x="134749" y="10714"/>
                    <a:pt x="134749" y="8860"/>
                  </a:cubicBezTo>
                  <a:cubicBezTo>
                    <a:pt x="134749" y="8860"/>
                    <a:pt x="134131" y="8860"/>
                    <a:pt x="132895" y="8860"/>
                  </a:cubicBezTo>
                  <a:cubicBezTo>
                    <a:pt x="132483" y="8860"/>
                    <a:pt x="132276" y="8860"/>
                    <a:pt x="131865" y="8860"/>
                  </a:cubicBezTo>
                  <a:lnTo>
                    <a:pt x="123005" y="9684"/>
                  </a:lnTo>
                  <a:lnTo>
                    <a:pt x="73350" y="11744"/>
                  </a:lnTo>
                  <a:lnTo>
                    <a:pt x="19986" y="9684"/>
                  </a:lnTo>
                  <a:lnTo>
                    <a:pt x="16071" y="33790"/>
                  </a:lnTo>
                  <a:lnTo>
                    <a:pt x="19161" y="37293"/>
                  </a:lnTo>
                  <a:cubicBezTo>
                    <a:pt x="21016" y="37293"/>
                    <a:pt x="21840" y="37705"/>
                    <a:pt x="22458" y="38941"/>
                  </a:cubicBezTo>
                  <a:cubicBezTo>
                    <a:pt x="24312" y="39353"/>
                    <a:pt x="26373" y="40590"/>
                    <a:pt x="27197" y="42444"/>
                  </a:cubicBezTo>
                  <a:cubicBezTo>
                    <a:pt x="27815" y="43680"/>
                    <a:pt x="28845" y="46771"/>
                    <a:pt x="25549" y="50273"/>
                  </a:cubicBezTo>
                  <a:lnTo>
                    <a:pt x="24519" y="51510"/>
                  </a:lnTo>
                  <a:cubicBezTo>
                    <a:pt x="24519" y="53158"/>
                    <a:pt x="24931" y="55012"/>
                    <a:pt x="25137" y="57073"/>
                  </a:cubicBezTo>
                  <a:lnTo>
                    <a:pt x="28021" y="86536"/>
                  </a:lnTo>
                  <a:lnTo>
                    <a:pt x="28845" y="100341"/>
                  </a:lnTo>
                  <a:cubicBezTo>
                    <a:pt x="30081" y="103432"/>
                    <a:pt x="30494" y="106934"/>
                    <a:pt x="30700" y="110231"/>
                  </a:cubicBezTo>
                  <a:cubicBezTo>
                    <a:pt x="30700" y="112909"/>
                    <a:pt x="30700" y="114970"/>
                    <a:pt x="30288" y="116824"/>
                  </a:cubicBezTo>
                  <a:cubicBezTo>
                    <a:pt x="30288" y="118266"/>
                    <a:pt x="30700" y="120327"/>
                    <a:pt x="30906" y="123211"/>
                  </a:cubicBezTo>
                  <a:lnTo>
                    <a:pt x="32966" y="142579"/>
                  </a:lnTo>
                  <a:lnTo>
                    <a:pt x="37911" y="168334"/>
                  </a:lnTo>
                  <a:cubicBezTo>
                    <a:pt x="37911" y="168334"/>
                    <a:pt x="37911" y="169570"/>
                    <a:pt x="37911" y="170188"/>
                  </a:cubicBezTo>
                  <a:lnTo>
                    <a:pt x="32760" y="199652"/>
                  </a:lnTo>
                  <a:cubicBezTo>
                    <a:pt x="32760" y="200888"/>
                    <a:pt x="31936" y="201712"/>
                    <a:pt x="31112" y="202536"/>
                  </a:cubicBezTo>
                  <a:lnTo>
                    <a:pt x="20398" y="212014"/>
                  </a:lnTo>
                  <a:lnTo>
                    <a:pt x="12156" y="228497"/>
                  </a:lnTo>
                  <a:cubicBezTo>
                    <a:pt x="13804" y="233030"/>
                    <a:pt x="15659" y="243332"/>
                    <a:pt x="9478" y="256106"/>
                  </a:cubicBezTo>
                  <a:cubicBezTo>
                    <a:pt x="7623" y="260021"/>
                    <a:pt x="5769" y="262699"/>
                    <a:pt x="3297" y="263936"/>
                  </a:cubicBezTo>
                  <a:cubicBezTo>
                    <a:pt x="3297" y="265172"/>
                    <a:pt x="2884" y="267026"/>
                    <a:pt x="2679" y="269086"/>
                  </a:cubicBezTo>
                  <a:lnTo>
                    <a:pt x="0" y="288866"/>
                  </a:lnTo>
                  <a:lnTo>
                    <a:pt x="3090" y="314003"/>
                  </a:lnTo>
                  <a:lnTo>
                    <a:pt x="14629" y="339964"/>
                  </a:lnTo>
                  <a:lnTo>
                    <a:pt x="21016" y="358919"/>
                  </a:lnTo>
                  <a:lnTo>
                    <a:pt x="24931" y="375403"/>
                  </a:lnTo>
                  <a:cubicBezTo>
                    <a:pt x="24931" y="375403"/>
                    <a:pt x="24931" y="377051"/>
                    <a:pt x="24931" y="377875"/>
                  </a:cubicBezTo>
                  <a:lnTo>
                    <a:pt x="22870" y="385292"/>
                  </a:lnTo>
                  <a:cubicBezTo>
                    <a:pt x="24931" y="385910"/>
                    <a:pt x="26785" y="386528"/>
                    <a:pt x="28227" y="387147"/>
                  </a:cubicBezTo>
                  <a:cubicBezTo>
                    <a:pt x="38117" y="390443"/>
                    <a:pt x="43268" y="402188"/>
                    <a:pt x="52540" y="405484"/>
                  </a:cubicBezTo>
                  <a:cubicBezTo>
                    <a:pt x="71495" y="412490"/>
                    <a:pt x="73762" y="391268"/>
                    <a:pt x="87155" y="386941"/>
                  </a:cubicBezTo>
                  <a:cubicBezTo>
                    <a:pt x="99723" y="383026"/>
                    <a:pt x="117648" y="386735"/>
                    <a:pt x="131658" y="383644"/>
                  </a:cubicBezTo>
                  <a:cubicBezTo>
                    <a:pt x="145257" y="380553"/>
                    <a:pt x="158031" y="377669"/>
                    <a:pt x="171630" y="373342"/>
                  </a:cubicBezTo>
                  <a:cubicBezTo>
                    <a:pt x="191822" y="366955"/>
                    <a:pt x="198621" y="360980"/>
                    <a:pt x="208099" y="343054"/>
                  </a:cubicBezTo>
                  <a:cubicBezTo>
                    <a:pt x="204803" y="339964"/>
                    <a:pt x="207687" y="341818"/>
                    <a:pt x="205627" y="336873"/>
                  </a:cubicBezTo>
                  <a:cubicBezTo>
                    <a:pt x="212220" y="335431"/>
                    <a:pt x="215104" y="341200"/>
                    <a:pt x="219225" y="3409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9D1282DA-9832-8398-EA05-940BC017B00C}"/>
                </a:ext>
              </a:extLst>
            </p:cNvPr>
            <p:cNvSpPr/>
            <p:nvPr/>
          </p:nvSpPr>
          <p:spPr>
            <a:xfrm>
              <a:off x="13300056" y="4642746"/>
              <a:ext cx="50372" cy="50577"/>
            </a:xfrm>
            <a:custGeom>
              <a:avLst/>
              <a:gdLst>
                <a:gd name="connsiteX0" fmla="*/ 633 w 50372"/>
                <a:gd name="connsiteY0" fmla="*/ 50277 h 50577"/>
                <a:gd name="connsiteX1" fmla="*/ 17734 w 50372"/>
                <a:gd name="connsiteY1" fmla="*/ 48422 h 50577"/>
                <a:gd name="connsiteX2" fmla="*/ 25769 w 50372"/>
                <a:gd name="connsiteY2" fmla="*/ 42447 h 50577"/>
                <a:gd name="connsiteX3" fmla="*/ 36484 w 50372"/>
                <a:gd name="connsiteY3" fmla="*/ 36266 h 50577"/>
                <a:gd name="connsiteX4" fmla="*/ 35659 w 50372"/>
                <a:gd name="connsiteY4" fmla="*/ 30291 h 50577"/>
                <a:gd name="connsiteX5" fmla="*/ 38956 w 50372"/>
                <a:gd name="connsiteY5" fmla="*/ 24522 h 50577"/>
                <a:gd name="connsiteX6" fmla="*/ 45550 w 50372"/>
                <a:gd name="connsiteY6" fmla="*/ 14426 h 50577"/>
                <a:gd name="connsiteX7" fmla="*/ 47609 w 50372"/>
                <a:gd name="connsiteY7" fmla="*/ 621 h 50577"/>
                <a:gd name="connsiteX8" fmla="*/ 33393 w 50372"/>
                <a:gd name="connsiteY8" fmla="*/ 1858 h 50577"/>
                <a:gd name="connsiteX9" fmla="*/ 13819 w 50372"/>
                <a:gd name="connsiteY9" fmla="*/ 14632 h 50577"/>
                <a:gd name="connsiteX10" fmla="*/ 4754 w 50372"/>
                <a:gd name="connsiteY10" fmla="*/ 17723 h 50577"/>
                <a:gd name="connsiteX11" fmla="*/ 9698 w 50372"/>
                <a:gd name="connsiteY11" fmla="*/ 29879 h 50577"/>
                <a:gd name="connsiteX12" fmla="*/ 839 w 50372"/>
                <a:gd name="connsiteY12" fmla="*/ 50071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372" h="50577">
                  <a:moveTo>
                    <a:pt x="633" y="50277"/>
                  </a:moveTo>
                  <a:cubicBezTo>
                    <a:pt x="6402" y="50689"/>
                    <a:pt x="12377" y="51101"/>
                    <a:pt x="17734" y="48422"/>
                  </a:cubicBezTo>
                  <a:cubicBezTo>
                    <a:pt x="20825" y="46980"/>
                    <a:pt x="22885" y="44302"/>
                    <a:pt x="25769" y="42447"/>
                  </a:cubicBezTo>
                  <a:cubicBezTo>
                    <a:pt x="27830" y="41005"/>
                    <a:pt x="35248" y="39151"/>
                    <a:pt x="36484" y="36266"/>
                  </a:cubicBezTo>
                  <a:cubicBezTo>
                    <a:pt x="37514" y="33794"/>
                    <a:pt x="35248" y="32557"/>
                    <a:pt x="35659" y="30291"/>
                  </a:cubicBezTo>
                  <a:cubicBezTo>
                    <a:pt x="36278" y="27200"/>
                    <a:pt x="36896" y="27818"/>
                    <a:pt x="38956" y="24522"/>
                  </a:cubicBezTo>
                  <a:cubicBezTo>
                    <a:pt x="41429" y="20607"/>
                    <a:pt x="42871" y="17723"/>
                    <a:pt x="45550" y="14426"/>
                  </a:cubicBezTo>
                  <a:cubicBezTo>
                    <a:pt x="48434" y="10511"/>
                    <a:pt x="53585" y="4124"/>
                    <a:pt x="47609" y="621"/>
                  </a:cubicBezTo>
                  <a:cubicBezTo>
                    <a:pt x="44519" y="-1027"/>
                    <a:pt x="36484" y="1033"/>
                    <a:pt x="33393" y="1858"/>
                  </a:cubicBezTo>
                  <a:cubicBezTo>
                    <a:pt x="23297" y="4330"/>
                    <a:pt x="24533" y="15662"/>
                    <a:pt x="13819" y="14632"/>
                  </a:cubicBezTo>
                  <a:cubicBezTo>
                    <a:pt x="9080" y="14220"/>
                    <a:pt x="6196" y="11335"/>
                    <a:pt x="4754" y="17723"/>
                  </a:cubicBezTo>
                  <a:cubicBezTo>
                    <a:pt x="3724" y="22461"/>
                    <a:pt x="7020" y="26788"/>
                    <a:pt x="9698" y="29879"/>
                  </a:cubicBezTo>
                  <a:cubicBezTo>
                    <a:pt x="-1015" y="31321"/>
                    <a:pt x="-809" y="41829"/>
                    <a:pt x="839" y="50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B2D0B10E-63A7-61EF-94D2-4298010E9505}"/>
                </a:ext>
              </a:extLst>
            </p:cNvPr>
            <p:cNvSpPr/>
            <p:nvPr/>
          </p:nvSpPr>
          <p:spPr>
            <a:xfrm>
              <a:off x="20573828" y="7573143"/>
              <a:ext cx="92391" cy="97905"/>
            </a:xfrm>
            <a:custGeom>
              <a:avLst/>
              <a:gdLst>
                <a:gd name="connsiteX0" fmla="*/ 21867 w 92391"/>
                <a:gd name="connsiteY0" fmla="*/ 5451 h 97905"/>
                <a:gd name="connsiteX1" fmla="*/ 3941 w 92391"/>
                <a:gd name="connsiteY1" fmla="*/ 506 h 97905"/>
                <a:gd name="connsiteX2" fmla="*/ 644 w 92391"/>
                <a:gd name="connsiteY2" fmla="*/ 8336 h 97905"/>
                <a:gd name="connsiteX3" fmla="*/ 9710 w 92391"/>
                <a:gd name="connsiteY3" fmla="*/ 25643 h 97905"/>
                <a:gd name="connsiteX4" fmla="*/ 18776 w 92391"/>
                <a:gd name="connsiteY4" fmla="*/ 28527 h 97905"/>
                <a:gd name="connsiteX5" fmla="*/ 27224 w 92391"/>
                <a:gd name="connsiteY5" fmla="*/ 38417 h 97905"/>
                <a:gd name="connsiteX6" fmla="*/ 38762 w 92391"/>
                <a:gd name="connsiteY6" fmla="*/ 51810 h 97905"/>
                <a:gd name="connsiteX7" fmla="*/ 43913 w 92391"/>
                <a:gd name="connsiteY7" fmla="*/ 55518 h 97905"/>
                <a:gd name="connsiteX8" fmla="*/ 41441 w 92391"/>
                <a:gd name="connsiteY8" fmla="*/ 62730 h 97905"/>
                <a:gd name="connsiteX9" fmla="*/ 47828 w 92391"/>
                <a:gd name="connsiteY9" fmla="*/ 75710 h 97905"/>
                <a:gd name="connsiteX10" fmla="*/ 55657 w 92391"/>
                <a:gd name="connsiteY10" fmla="*/ 82922 h 97905"/>
                <a:gd name="connsiteX11" fmla="*/ 64104 w 92391"/>
                <a:gd name="connsiteY11" fmla="*/ 93018 h 97905"/>
                <a:gd name="connsiteX12" fmla="*/ 76466 w 92391"/>
                <a:gd name="connsiteY12" fmla="*/ 94254 h 97905"/>
                <a:gd name="connsiteX13" fmla="*/ 91508 w 92391"/>
                <a:gd name="connsiteY13" fmla="*/ 93018 h 97905"/>
                <a:gd name="connsiteX14" fmla="*/ 86151 w 92391"/>
                <a:gd name="connsiteY14" fmla="*/ 84982 h 97905"/>
                <a:gd name="connsiteX15" fmla="*/ 86151 w 92391"/>
                <a:gd name="connsiteY15" fmla="*/ 75092 h 97905"/>
                <a:gd name="connsiteX16" fmla="*/ 77909 w 92391"/>
                <a:gd name="connsiteY16" fmla="*/ 53046 h 97905"/>
                <a:gd name="connsiteX17" fmla="*/ 74613 w 92391"/>
                <a:gd name="connsiteY17" fmla="*/ 30382 h 97905"/>
                <a:gd name="connsiteX18" fmla="*/ 71521 w 92391"/>
                <a:gd name="connsiteY18" fmla="*/ 21728 h 97905"/>
                <a:gd name="connsiteX19" fmla="*/ 67400 w 92391"/>
                <a:gd name="connsiteY19" fmla="*/ 15959 h 97905"/>
                <a:gd name="connsiteX20" fmla="*/ 61013 w 92391"/>
                <a:gd name="connsiteY20" fmla="*/ 13280 h 97905"/>
                <a:gd name="connsiteX21" fmla="*/ 58747 w 92391"/>
                <a:gd name="connsiteY21" fmla="*/ 4215 h 97905"/>
                <a:gd name="connsiteX22" fmla="*/ 49064 w 92391"/>
                <a:gd name="connsiteY22" fmla="*/ 506 h 97905"/>
                <a:gd name="connsiteX23" fmla="*/ 35877 w 92391"/>
                <a:gd name="connsiteY23" fmla="*/ 5657 h 97905"/>
                <a:gd name="connsiteX24" fmla="*/ 21867 w 92391"/>
                <a:gd name="connsiteY24" fmla="*/ 4833 h 9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2391" h="97905">
                  <a:moveTo>
                    <a:pt x="21867" y="5451"/>
                  </a:moveTo>
                  <a:cubicBezTo>
                    <a:pt x="16303" y="4215"/>
                    <a:pt x="9504" y="-112"/>
                    <a:pt x="3941" y="506"/>
                  </a:cubicBezTo>
                  <a:cubicBezTo>
                    <a:pt x="1263" y="-318"/>
                    <a:pt x="-1210" y="2360"/>
                    <a:pt x="644" y="8336"/>
                  </a:cubicBezTo>
                  <a:cubicBezTo>
                    <a:pt x="1880" y="13075"/>
                    <a:pt x="5795" y="22552"/>
                    <a:pt x="9710" y="25643"/>
                  </a:cubicBezTo>
                  <a:cubicBezTo>
                    <a:pt x="12388" y="27703"/>
                    <a:pt x="15686" y="27085"/>
                    <a:pt x="18776" y="28527"/>
                  </a:cubicBezTo>
                  <a:cubicBezTo>
                    <a:pt x="23103" y="30382"/>
                    <a:pt x="25369" y="34297"/>
                    <a:pt x="27224" y="38417"/>
                  </a:cubicBezTo>
                  <a:cubicBezTo>
                    <a:pt x="30520" y="45217"/>
                    <a:pt x="30932" y="49337"/>
                    <a:pt x="38762" y="51810"/>
                  </a:cubicBezTo>
                  <a:cubicBezTo>
                    <a:pt x="41852" y="52840"/>
                    <a:pt x="44118" y="51810"/>
                    <a:pt x="43913" y="55518"/>
                  </a:cubicBezTo>
                  <a:cubicBezTo>
                    <a:pt x="43913" y="57785"/>
                    <a:pt x="41234" y="60051"/>
                    <a:pt x="41441" y="62730"/>
                  </a:cubicBezTo>
                  <a:cubicBezTo>
                    <a:pt x="41441" y="66851"/>
                    <a:pt x="44324" y="73444"/>
                    <a:pt x="47828" y="75710"/>
                  </a:cubicBezTo>
                  <a:cubicBezTo>
                    <a:pt x="51948" y="78389"/>
                    <a:pt x="52772" y="77565"/>
                    <a:pt x="55657" y="82922"/>
                  </a:cubicBezTo>
                  <a:cubicBezTo>
                    <a:pt x="57717" y="87042"/>
                    <a:pt x="59777" y="91369"/>
                    <a:pt x="64104" y="93018"/>
                  </a:cubicBezTo>
                  <a:cubicBezTo>
                    <a:pt x="68225" y="94666"/>
                    <a:pt x="72346" y="93018"/>
                    <a:pt x="76466" y="94254"/>
                  </a:cubicBezTo>
                  <a:cubicBezTo>
                    <a:pt x="80587" y="95490"/>
                    <a:pt x="96246" y="102495"/>
                    <a:pt x="91508" y="93018"/>
                  </a:cubicBezTo>
                  <a:cubicBezTo>
                    <a:pt x="89859" y="89927"/>
                    <a:pt x="86357" y="88691"/>
                    <a:pt x="86151" y="84982"/>
                  </a:cubicBezTo>
                  <a:cubicBezTo>
                    <a:pt x="86151" y="80861"/>
                    <a:pt x="87593" y="79213"/>
                    <a:pt x="86151" y="75092"/>
                  </a:cubicBezTo>
                  <a:cubicBezTo>
                    <a:pt x="83060" y="67675"/>
                    <a:pt x="80175" y="60669"/>
                    <a:pt x="77909" y="53046"/>
                  </a:cubicBezTo>
                  <a:cubicBezTo>
                    <a:pt x="75849" y="45835"/>
                    <a:pt x="77497" y="36769"/>
                    <a:pt x="74613" y="30382"/>
                  </a:cubicBezTo>
                  <a:cubicBezTo>
                    <a:pt x="73170" y="27085"/>
                    <a:pt x="72551" y="25231"/>
                    <a:pt x="71521" y="21728"/>
                  </a:cubicBezTo>
                  <a:cubicBezTo>
                    <a:pt x="70904" y="19462"/>
                    <a:pt x="69873" y="17195"/>
                    <a:pt x="67400" y="15959"/>
                  </a:cubicBezTo>
                  <a:cubicBezTo>
                    <a:pt x="64517" y="14723"/>
                    <a:pt x="62868" y="15959"/>
                    <a:pt x="61013" y="13280"/>
                  </a:cubicBezTo>
                  <a:cubicBezTo>
                    <a:pt x="59366" y="11014"/>
                    <a:pt x="59366" y="6893"/>
                    <a:pt x="58747" y="4215"/>
                  </a:cubicBezTo>
                  <a:cubicBezTo>
                    <a:pt x="55039" y="1536"/>
                    <a:pt x="54420" y="-1142"/>
                    <a:pt x="49064" y="506"/>
                  </a:cubicBezTo>
                  <a:cubicBezTo>
                    <a:pt x="44737" y="1949"/>
                    <a:pt x="40822" y="4833"/>
                    <a:pt x="35877" y="5657"/>
                  </a:cubicBezTo>
                  <a:cubicBezTo>
                    <a:pt x="31550" y="6481"/>
                    <a:pt x="26193" y="5657"/>
                    <a:pt x="21867" y="48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225E9B68-9E49-0DCA-5F09-6CB24CA6B74A}"/>
                </a:ext>
              </a:extLst>
            </p:cNvPr>
            <p:cNvSpPr/>
            <p:nvPr/>
          </p:nvSpPr>
          <p:spPr>
            <a:xfrm>
              <a:off x="20584774" y="7642444"/>
              <a:ext cx="62058" cy="100981"/>
            </a:xfrm>
            <a:custGeom>
              <a:avLst/>
              <a:gdLst>
                <a:gd name="connsiteX0" fmla="*/ 51098 w 62058"/>
                <a:gd name="connsiteY0" fmla="*/ 87795 h 100981"/>
                <a:gd name="connsiteX1" fmla="*/ 56249 w 62058"/>
                <a:gd name="connsiteY1" fmla="*/ 80378 h 100981"/>
                <a:gd name="connsiteX2" fmla="*/ 60988 w 62058"/>
                <a:gd name="connsiteY2" fmla="*/ 80172 h 100981"/>
                <a:gd name="connsiteX3" fmla="*/ 61400 w 62058"/>
                <a:gd name="connsiteY3" fmla="*/ 71724 h 100981"/>
                <a:gd name="connsiteX4" fmla="*/ 48214 w 62058"/>
                <a:gd name="connsiteY4" fmla="*/ 56889 h 100981"/>
                <a:gd name="connsiteX5" fmla="*/ 42650 w 62058"/>
                <a:gd name="connsiteY5" fmla="*/ 45145 h 100981"/>
                <a:gd name="connsiteX6" fmla="*/ 44093 w 62058"/>
                <a:gd name="connsiteY6" fmla="*/ 31546 h 100981"/>
                <a:gd name="connsiteX7" fmla="*/ 40384 w 62058"/>
                <a:gd name="connsiteY7" fmla="*/ 26808 h 100981"/>
                <a:gd name="connsiteX8" fmla="*/ 37087 w 62058"/>
                <a:gd name="connsiteY8" fmla="*/ 18566 h 100981"/>
                <a:gd name="connsiteX9" fmla="*/ 33791 w 62058"/>
                <a:gd name="connsiteY9" fmla="*/ 10119 h 100981"/>
                <a:gd name="connsiteX10" fmla="*/ 24107 w 62058"/>
                <a:gd name="connsiteY10" fmla="*/ 10119 h 100981"/>
                <a:gd name="connsiteX11" fmla="*/ 18132 w 62058"/>
                <a:gd name="connsiteY11" fmla="*/ 14239 h 100981"/>
                <a:gd name="connsiteX12" fmla="*/ 7830 w 62058"/>
                <a:gd name="connsiteY12" fmla="*/ 6616 h 100981"/>
                <a:gd name="connsiteX13" fmla="*/ 0 w 62058"/>
                <a:gd name="connsiteY13" fmla="*/ 229 h 100981"/>
                <a:gd name="connsiteX14" fmla="*/ 2472 w 62058"/>
                <a:gd name="connsiteY14" fmla="*/ 24541 h 100981"/>
                <a:gd name="connsiteX15" fmla="*/ 5976 w 62058"/>
                <a:gd name="connsiteY15" fmla="*/ 35667 h 100981"/>
                <a:gd name="connsiteX16" fmla="*/ 14835 w 62058"/>
                <a:gd name="connsiteY16" fmla="*/ 39376 h 100981"/>
                <a:gd name="connsiteX17" fmla="*/ 30082 w 62058"/>
                <a:gd name="connsiteY17" fmla="*/ 51738 h 100981"/>
                <a:gd name="connsiteX18" fmla="*/ 31318 w 62058"/>
                <a:gd name="connsiteY18" fmla="*/ 71312 h 100981"/>
                <a:gd name="connsiteX19" fmla="*/ 31731 w 62058"/>
                <a:gd name="connsiteY19" fmla="*/ 85323 h 100981"/>
                <a:gd name="connsiteX20" fmla="*/ 43269 w 62058"/>
                <a:gd name="connsiteY20" fmla="*/ 100982 h 100981"/>
                <a:gd name="connsiteX21" fmla="*/ 45741 w 62058"/>
                <a:gd name="connsiteY21" fmla="*/ 88619 h 100981"/>
                <a:gd name="connsiteX22" fmla="*/ 44916 w 62058"/>
                <a:gd name="connsiteY22" fmla="*/ 76875 h 100981"/>
                <a:gd name="connsiteX23" fmla="*/ 51098 w 62058"/>
                <a:gd name="connsiteY23" fmla="*/ 88207 h 10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2058" h="100981">
                  <a:moveTo>
                    <a:pt x="51098" y="87795"/>
                  </a:moveTo>
                  <a:cubicBezTo>
                    <a:pt x="55837" y="91504"/>
                    <a:pt x="53982" y="82026"/>
                    <a:pt x="56249" y="80378"/>
                  </a:cubicBezTo>
                  <a:cubicBezTo>
                    <a:pt x="57486" y="79553"/>
                    <a:pt x="59339" y="81408"/>
                    <a:pt x="60988" y="80172"/>
                  </a:cubicBezTo>
                  <a:cubicBezTo>
                    <a:pt x="62842" y="78935"/>
                    <a:pt x="61812" y="73372"/>
                    <a:pt x="61400" y="71724"/>
                  </a:cubicBezTo>
                  <a:cubicBezTo>
                    <a:pt x="59545" y="64307"/>
                    <a:pt x="53571" y="61216"/>
                    <a:pt x="48214" y="56889"/>
                  </a:cubicBezTo>
                  <a:cubicBezTo>
                    <a:pt x="44093" y="53387"/>
                    <a:pt x="42650" y="50296"/>
                    <a:pt x="42650" y="45145"/>
                  </a:cubicBezTo>
                  <a:cubicBezTo>
                    <a:pt x="42650" y="41024"/>
                    <a:pt x="45535" y="35667"/>
                    <a:pt x="44093" y="31546"/>
                  </a:cubicBezTo>
                  <a:cubicBezTo>
                    <a:pt x="43474" y="29692"/>
                    <a:pt x="41414" y="28456"/>
                    <a:pt x="40384" y="26808"/>
                  </a:cubicBezTo>
                  <a:cubicBezTo>
                    <a:pt x="38735" y="24335"/>
                    <a:pt x="38118" y="21451"/>
                    <a:pt x="37087" y="18566"/>
                  </a:cubicBezTo>
                  <a:cubicBezTo>
                    <a:pt x="36057" y="15888"/>
                    <a:pt x="35233" y="12385"/>
                    <a:pt x="33791" y="10119"/>
                  </a:cubicBezTo>
                  <a:cubicBezTo>
                    <a:pt x="31112" y="5998"/>
                    <a:pt x="26991" y="6410"/>
                    <a:pt x="24107" y="10119"/>
                  </a:cubicBezTo>
                  <a:cubicBezTo>
                    <a:pt x="21429" y="13621"/>
                    <a:pt x="22665" y="15475"/>
                    <a:pt x="18132" y="14239"/>
                  </a:cubicBezTo>
                  <a:cubicBezTo>
                    <a:pt x="14629" y="13415"/>
                    <a:pt x="10302" y="9088"/>
                    <a:pt x="7830" y="6616"/>
                  </a:cubicBezTo>
                  <a:cubicBezTo>
                    <a:pt x="5770" y="4555"/>
                    <a:pt x="3504" y="-1214"/>
                    <a:pt x="0" y="229"/>
                  </a:cubicBezTo>
                  <a:cubicBezTo>
                    <a:pt x="0" y="8676"/>
                    <a:pt x="0" y="16712"/>
                    <a:pt x="2472" y="24541"/>
                  </a:cubicBezTo>
                  <a:cubicBezTo>
                    <a:pt x="3504" y="27632"/>
                    <a:pt x="3915" y="32989"/>
                    <a:pt x="5976" y="35667"/>
                  </a:cubicBezTo>
                  <a:cubicBezTo>
                    <a:pt x="8036" y="38552"/>
                    <a:pt x="11332" y="38758"/>
                    <a:pt x="14835" y="39376"/>
                  </a:cubicBezTo>
                  <a:cubicBezTo>
                    <a:pt x="23901" y="41024"/>
                    <a:pt x="26785" y="43085"/>
                    <a:pt x="30082" y="51738"/>
                  </a:cubicBezTo>
                  <a:cubicBezTo>
                    <a:pt x="32142" y="57095"/>
                    <a:pt x="31936" y="65543"/>
                    <a:pt x="31318" y="71312"/>
                  </a:cubicBezTo>
                  <a:cubicBezTo>
                    <a:pt x="30700" y="76257"/>
                    <a:pt x="29670" y="80584"/>
                    <a:pt x="31731" y="85323"/>
                  </a:cubicBezTo>
                  <a:cubicBezTo>
                    <a:pt x="34203" y="90886"/>
                    <a:pt x="39148" y="96243"/>
                    <a:pt x="43269" y="100982"/>
                  </a:cubicBezTo>
                  <a:cubicBezTo>
                    <a:pt x="45535" y="97479"/>
                    <a:pt x="45535" y="92740"/>
                    <a:pt x="45741" y="88619"/>
                  </a:cubicBezTo>
                  <a:cubicBezTo>
                    <a:pt x="45741" y="85117"/>
                    <a:pt x="43474" y="79760"/>
                    <a:pt x="44916" y="76875"/>
                  </a:cubicBezTo>
                  <a:cubicBezTo>
                    <a:pt x="50067" y="78523"/>
                    <a:pt x="47595" y="85529"/>
                    <a:pt x="51098" y="8820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A5284E63-B6AB-0A6B-4362-1C00CF42B182}"/>
                </a:ext>
              </a:extLst>
            </p:cNvPr>
            <p:cNvSpPr/>
            <p:nvPr/>
          </p:nvSpPr>
          <p:spPr>
            <a:xfrm>
              <a:off x="20514683" y="7574305"/>
              <a:ext cx="54073" cy="50441"/>
            </a:xfrm>
            <a:custGeom>
              <a:avLst/>
              <a:gdLst>
                <a:gd name="connsiteX0" fmla="*/ 33416 w 54073"/>
                <a:gd name="connsiteY0" fmla="*/ 17269 h 50441"/>
                <a:gd name="connsiteX1" fmla="*/ 20847 w 54073"/>
                <a:gd name="connsiteY1" fmla="*/ 9028 h 50441"/>
                <a:gd name="connsiteX2" fmla="*/ 9308 w 54073"/>
                <a:gd name="connsiteY2" fmla="*/ 1817 h 50441"/>
                <a:gd name="connsiteX3" fmla="*/ 38 w 54073"/>
                <a:gd name="connsiteY3" fmla="*/ 169 h 50441"/>
                <a:gd name="connsiteX4" fmla="*/ 3334 w 54073"/>
                <a:gd name="connsiteY4" fmla="*/ 11707 h 50441"/>
                <a:gd name="connsiteX5" fmla="*/ 2304 w 54073"/>
                <a:gd name="connsiteY5" fmla="*/ 22420 h 50441"/>
                <a:gd name="connsiteX6" fmla="*/ 2304 w 54073"/>
                <a:gd name="connsiteY6" fmla="*/ 34989 h 50441"/>
                <a:gd name="connsiteX7" fmla="*/ 1480 w 54073"/>
                <a:gd name="connsiteY7" fmla="*/ 45085 h 50441"/>
                <a:gd name="connsiteX8" fmla="*/ 10133 w 54073"/>
                <a:gd name="connsiteY8" fmla="*/ 33959 h 50441"/>
                <a:gd name="connsiteX9" fmla="*/ 14872 w 54073"/>
                <a:gd name="connsiteY9" fmla="*/ 24275 h 50441"/>
                <a:gd name="connsiteX10" fmla="*/ 23320 w 54073"/>
                <a:gd name="connsiteY10" fmla="*/ 28396 h 50441"/>
                <a:gd name="connsiteX11" fmla="*/ 32386 w 54073"/>
                <a:gd name="connsiteY11" fmla="*/ 36225 h 50441"/>
                <a:gd name="connsiteX12" fmla="*/ 36095 w 54073"/>
                <a:gd name="connsiteY12" fmla="*/ 42818 h 50441"/>
                <a:gd name="connsiteX13" fmla="*/ 40009 w 54073"/>
                <a:gd name="connsiteY13" fmla="*/ 46115 h 50441"/>
                <a:gd name="connsiteX14" fmla="*/ 48456 w 54073"/>
                <a:gd name="connsiteY14" fmla="*/ 46939 h 50441"/>
                <a:gd name="connsiteX15" fmla="*/ 53607 w 54073"/>
                <a:gd name="connsiteY15" fmla="*/ 50442 h 50441"/>
                <a:gd name="connsiteX16" fmla="*/ 45160 w 54073"/>
                <a:gd name="connsiteY16" fmla="*/ 29632 h 50441"/>
                <a:gd name="connsiteX17" fmla="*/ 33416 w 54073"/>
                <a:gd name="connsiteY17" fmla="*/ 17064 h 5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073" h="50441">
                  <a:moveTo>
                    <a:pt x="33416" y="17269"/>
                  </a:moveTo>
                  <a:cubicBezTo>
                    <a:pt x="27440" y="15209"/>
                    <a:pt x="24968" y="14179"/>
                    <a:pt x="20847" y="9028"/>
                  </a:cubicBezTo>
                  <a:cubicBezTo>
                    <a:pt x="18169" y="5731"/>
                    <a:pt x="13018" y="-1068"/>
                    <a:pt x="9308" y="1817"/>
                  </a:cubicBezTo>
                  <a:cubicBezTo>
                    <a:pt x="6425" y="-450"/>
                    <a:pt x="3746" y="-38"/>
                    <a:pt x="38" y="169"/>
                  </a:cubicBezTo>
                  <a:cubicBezTo>
                    <a:pt x="-375" y="4289"/>
                    <a:pt x="2716" y="8204"/>
                    <a:pt x="3334" y="11707"/>
                  </a:cubicBezTo>
                  <a:cubicBezTo>
                    <a:pt x="4158" y="15415"/>
                    <a:pt x="3128" y="18712"/>
                    <a:pt x="2304" y="22420"/>
                  </a:cubicBezTo>
                  <a:cubicBezTo>
                    <a:pt x="1480" y="26953"/>
                    <a:pt x="2304" y="30456"/>
                    <a:pt x="2304" y="34989"/>
                  </a:cubicBezTo>
                  <a:cubicBezTo>
                    <a:pt x="2304" y="37462"/>
                    <a:pt x="38" y="43024"/>
                    <a:pt x="1480" y="45085"/>
                  </a:cubicBezTo>
                  <a:cubicBezTo>
                    <a:pt x="5394" y="51060"/>
                    <a:pt x="9515" y="36431"/>
                    <a:pt x="10133" y="33959"/>
                  </a:cubicBezTo>
                  <a:cubicBezTo>
                    <a:pt x="10957" y="30868"/>
                    <a:pt x="11782" y="26129"/>
                    <a:pt x="14872" y="24275"/>
                  </a:cubicBezTo>
                  <a:cubicBezTo>
                    <a:pt x="19199" y="21802"/>
                    <a:pt x="21465" y="25305"/>
                    <a:pt x="23320" y="28396"/>
                  </a:cubicBezTo>
                  <a:cubicBezTo>
                    <a:pt x="25998" y="32722"/>
                    <a:pt x="28471" y="32929"/>
                    <a:pt x="32386" y="36225"/>
                  </a:cubicBezTo>
                  <a:cubicBezTo>
                    <a:pt x="35476" y="38698"/>
                    <a:pt x="34858" y="39728"/>
                    <a:pt x="36095" y="42818"/>
                  </a:cubicBezTo>
                  <a:cubicBezTo>
                    <a:pt x="37331" y="46115"/>
                    <a:pt x="35888" y="45291"/>
                    <a:pt x="40009" y="46115"/>
                  </a:cubicBezTo>
                  <a:cubicBezTo>
                    <a:pt x="42688" y="46527"/>
                    <a:pt x="45984" y="46115"/>
                    <a:pt x="48456" y="46939"/>
                  </a:cubicBezTo>
                  <a:cubicBezTo>
                    <a:pt x="50516" y="47763"/>
                    <a:pt x="51752" y="49618"/>
                    <a:pt x="53607" y="50442"/>
                  </a:cubicBezTo>
                  <a:cubicBezTo>
                    <a:pt x="56080" y="44673"/>
                    <a:pt x="48044" y="34577"/>
                    <a:pt x="45160" y="29632"/>
                  </a:cubicBezTo>
                  <a:cubicBezTo>
                    <a:pt x="41450" y="23039"/>
                    <a:pt x="41039" y="19948"/>
                    <a:pt x="33416" y="1706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683469B7-7681-DCE9-5993-8B02C8EBFC54}"/>
                </a:ext>
              </a:extLst>
            </p:cNvPr>
            <p:cNvSpPr/>
            <p:nvPr/>
          </p:nvSpPr>
          <p:spPr>
            <a:xfrm>
              <a:off x="20477566" y="7671649"/>
              <a:ext cx="68283" cy="134525"/>
            </a:xfrm>
            <a:custGeom>
              <a:avLst/>
              <a:gdLst>
                <a:gd name="connsiteX0" fmla="*/ 53020 w 68283"/>
                <a:gd name="connsiteY0" fmla="*/ 71365 h 134525"/>
                <a:gd name="connsiteX1" fmla="*/ 55081 w 68283"/>
                <a:gd name="connsiteY1" fmla="*/ 58178 h 134525"/>
                <a:gd name="connsiteX2" fmla="*/ 59407 w 68283"/>
                <a:gd name="connsiteY2" fmla="*/ 43962 h 134525"/>
                <a:gd name="connsiteX3" fmla="*/ 65589 w 68283"/>
                <a:gd name="connsiteY3" fmla="*/ 9141 h 134525"/>
                <a:gd name="connsiteX4" fmla="*/ 47251 w 68283"/>
                <a:gd name="connsiteY4" fmla="*/ 694 h 134525"/>
                <a:gd name="connsiteX5" fmla="*/ 45396 w 68283"/>
                <a:gd name="connsiteY5" fmla="*/ 6051 h 134525"/>
                <a:gd name="connsiteX6" fmla="*/ 33858 w 68283"/>
                <a:gd name="connsiteY6" fmla="*/ 13880 h 134525"/>
                <a:gd name="connsiteX7" fmla="*/ 33241 w 68283"/>
                <a:gd name="connsiteY7" fmla="*/ 30363 h 134525"/>
                <a:gd name="connsiteX8" fmla="*/ 21084 w 68283"/>
                <a:gd name="connsiteY8" fmla="*/ 38811 h 134525"/>
                <a:gd name="connsiteX9" fmla="*/ 26647 w 68283"/>
                <a:gd name="connsiteY9" fmla="*/ 50143 h 134525"/>
                <a:gd name="connsiteX10" fmla="*/ 16963 w 68283"/>
                <a:gd name="connsiteY10" fmla="*/ 67656 h 134525"/>
                <a:gd name="connsiteX11" fmla="*/ 6867 w 68283"/>
                <a:gd name="connsiteY11" fmla="*/ 64978 h 134525"/>
                <a:gd name="connsiteX12" fmla="*/ 68 w 68283"/>
                <a:gd name="connsiteY12" fmla="*/ 75692 h 134525"/>
                <a:gd name="connsiteX13" fmla="*/ 21290 w 68283"/>
                <a:gd name="connsiteY13" fmla="*/ 106597 h 134525"/>
                <a:gd name="connsiteX14" fmla="*/ 36124 w 68283"/>
                <a:gd name="connsiteY14" fmla="*/ 120196 h 134525"/>
                <a:gd name="connsiteX15" fmla="*/ 41688 w 68283"/>
                <a:gd name="connsiteY15" fmla="*/ 133176 h 134525"/>
                <a:gd name="connsiteX16" fmla="*/ 55492 w 68283"/>
                <a:gd name="connsiteY16" fmla="*/ 126171 h 134525"/>
                <a:gd name="connsiteX17" fmla="*/ 46839 w 68283"/>
                <a:gd name="connsiteY17" fmla="*/ 101034 h 134525"/>
                <a:gd name="connsiteX18" fmla="*/ 46426 w 68283"/>
                <a:gd name="connsiteY18" fmla="*/ 83315 h 134525"/>
                <a:gd name="connsiteX19" fmla="*/ 52813 w 68283"/>
                <a:gd name="connsiteY19" fmla="*/ 70747 h 13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283" h="134525">
                  <a:moveTo>
                    <a:pt x="53020" y="71365"/>
                  </a:moveTo>
                  <a:cubicBezTo>
                    <a:pt x="54256" y="67038"/>
                    <a:pt x="54875" y="62711"/>
                    <a:pt x="55081" y="58178"/>
                  </a:cubicBezTo>
                  <a:cubicBezTo>
                    <a:pt x="55492" y="52203"/>
                    <a:pt x="56523" y="49113"/>
                    <a:pt x="59407" y="43962"/>
                  </a:cubicBezTo>
                  <a:cubicBezTo>
                    <a:pt x="63734" y="36132"/>
                    <a:pt x="72800" y="16765"/>
                    <a:pt x="65589" y="9141"/>
                  </a:cubicBezTo>
                  <a:cubicBezTo>
                    <a:pt x="62292" y="5638"/>
                    <a:pt x="52196" y="-2397"/>
                    <a:pt x="47251" y="694"/>
                  </a:cubicBezTo>
                  <a:cubicBezTo>
                    <a:pt x="45603" y="1724"/>
                    <a:pt x="44160" y="6669"/>
                    <a:pt x="45396" y="6051"/>
                  </a:cubicBezTo>
                  <a:cubicBezTo>
                    <a:pt x="41275" y="7699"/>
                    <a:pt x="35713" y="9759"/>
                    <a:pt x="33858" y="13880"/>
                  </a:cubicBezTo>
                  <a:cubicBezTo>
                    <a:pt x="32416" y="17589"/>
                    <a:pt x="32416" y="26448"/>
                    <a:pt x="33241" y="30363"/>
                  </a:cubicBezTo>
                  <a:cubicBezTo>
                    <a:pt x="29737" y="32423"/>
                    <a:pt x="21703" y="33866"/>
                    <a:pt x="21084" y="38811"/>
                  </a:cubicBezTo>
                  <a:cubicBezTo>
                    <a:pt x="20671" y="42107"/>
                    <a:pt x="24999" y="47258"/>
                    <a:pt x="26647" y="50143"/>
                  </a:cubicBezTo>
                  <a:cubicBezTo>
                    <a:pt x="30973" y="58796"/>
                    <a:pt x="27471" y="66626"/>
                    <a:pt x="16963" y="67656"/>
                  </a:cubicBezTo>
                  <a:cubicBezTo>
                    <a:pt x="12843" y="68068"/>
                    <a:pt x="10782" y="65802"/>
                    <a:pt x="6867" y="64978"/>
                  </a:cubicBezTo>
                  <a:cubicBezTo>
                    <a:pt x="892" y="63947"/>
                    <a:pt x="274" y="70747"/>
                    <a:pt x="68" y="75692"/>
                  </a:cubicBezTo>
                  <a:cubicBezTo>
                    <a:pt x="-962" y="90320"/>
                    <a:pt x="9958" y="99386"/>
                    <a:pt x="21290" y="106597"/>
                  </a:cubicBezTo>
                  <a:cubicBezTo>
                    <a:pt x="26441" y="110100"/>
                    <a:pt x="32416" y="115251"/>
                    <a:pt x="36124" y="120196"/>
                  </a:cubicBezTo>
                  <a:cubicBezTo>
                    <a:pt x="38598" y="123287"/>
                    <a:pt x="38598" y="130704"/>
                    <a:pt x="41688" y="133176"/>
                  </a:cubicBezTo>
                  <a:cubicBezTo>
                    <a:pt x="46839" y="137297"/>
                    <a:pt x="54051" y="131116"/>
                    <a:pt x="55492" y="126171"/>
                  </a:cubicBezTo>
                  <a:cubicBezTo>
                    <a:pt x="58171" y="117518"/>
                    <a:pt x="49930" y="108864"/>
                    <a:pt x="46839" y="101034"/>
                  </a:cubicBezTo>
                  <a:cubicBezTo>
                    <a:pt x="44366" y="95059"/>
                    <a:pt x="42924" y="89290"/>
                    <a:pt x="46426" y="83315"/>
                  </a:cubicBezTo>
                  <a:cubicBezTo>
                    <a:pt x="48900" y="79194"/>
                    <a:pt x="51372" y="75280"/>
                    <a:pt x="52813" y="7074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54D37043-9D94-491F-90B8-26A51D701A72}"/>
                </a:ext>
              </a:extLst>
            </p:cNvPr>
            <p:cNvSpPr/>
            <p:nvPr/>
          </p:nvSpPr>
          <p:spPr>
            <a:xfrm>
              <a:off x="20563552" y="7724240"/>
              <a:ext cx="46397" cy="46801"/>
            </a:xfrm>
            <a:custGeom>
              <a:avLst/>
              <a:gdLst>
                <a:gd name="connsiteX0" fmla="*/ 0 w 46397"/>
                <a:gd name="connsiteY0" fmla="*/ 33402 h 46801"/>
                <a:gd name="connsiteX1" fmla="*/ 6387 w 46397"/>
                <a:gd name="connsiteY1" fmla="*/ 40201 h 46801"/>
                <a:gd name="connsiteX2" fmla="*/ 10713 w 46397"/>
                <a:gd name="connsiteY2" fmla="*/ 43497 h 46801"/>
                <a:gd name="connsiteX3" fmla="*/ 27608 w 46397"/>
                <a:gd name="connsiteY3" fmla="*/ 45970 h 46801"/>
                <a:gd name="connsiteX4" fmla="*/ 35232 w 46397"/>
                <a:gd name="connsiteY4" fmla="*/ 35874 h 46801"/>
                <a:gd name="connsiteX5" fmla="*/ 46152 w 46397"/>
                <a:gd name="connsiteY5" fmla="*/ 34638 h 46801"/>
                <a:gd name="connsiteX6" fmla="*/ 43474 w 46397"/>
                <a:gd name="connsiteY6" fmla="*/ 26808 h 46801"/>
                <a:gd name="connsiteX7" fmla="*/ 39972 w 46397"/>
                <a:gd name="connsiteY7" fmla="*/ 16712 h 46801"/>
                <a:gd name="connsiteX8" fmla="*/ 26166 w 46397"/>
                <a:gd name="connsiteY8" fmla="*/ 4144 h 46801"/>
                <a:gd name="connsiteX9" fmla="*/ 17100 w 46397"/>
                <a:gd name="connsiteY9" fmla="*/ 848 h 46801"/>
                <a:gd name="connsiteX10" fmla="*/ 12568 w 46397"/>
                <a:gd name="connsiteY10" fmla="*/ 9707 h 46801"/>
                <a:gd name="connsiteX11" fmla="*/ 0 w 46397"/>
                <a:gd name="connsiteY11" fmla="*/ 33402 h 4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397" h="46801">
                  <a:moveTo>
                    <a:pt x="0" y="33402"/>
                  </a:moveTo>
                  <a:cubicBezTo>
                    <a:pt x="2679" y="33814"/>
                    <a:pt x="4121" y="37522"/>
                    <a:pt x="6387" y="40201"/>
                  </a:cubicBezTo>
                  <a:cubicBezTo>
                    <a:pt x="7417" y="41643"/>
                    <a:pt x="9066" y="42673"/>
                    <a:pt x="10713" y="43497"/>
                  </a:cubicBezTo>
                  <a:cubicBezTo>
                    <a:pt x="13186" y="44734"/>
                    <a:pt x="24106" y="48442"/>
                    <a:pt x="27608" y="45970"/>
                  </a:cubicBezTo>
                  <a:cubicBezTo>
                    <a:pt x="31523" y="43291"/>
                    <a:pt x="29670" y="36492"/>
                    <a:pt x="35232" y="35874"/>
                  </a:cubicBezTo>
                  <a:cubicBezTo>
                    <a:pt x="38940" y="35462"/>
                    <a:pt x="44091" y="39995"/>
                    <a:pt x="46152" y="34638"/>
                  </a:cubicBezTo>
                  <a:cubicBezTo>
                    <a:pt x="47182" y="31547"/>
                    <a:pt x="44710" y="29281"/>
                    <a:pt x="43474" y="26808"/>
                  </a:cubicBezTo>
                  <a:cubicBezTo>
                    <a:pt x="42031" y="23512"/>
                    <a:pt x="41619" y="19803"/>
                    <a:pt x="39972" y="16712"/>
                  </a:cubicBezTo>
                  <a:cubicBezTo>
                    <a:pt x="37087" y="11561"/>
                    <a:pt x="30493" y="8059"/>
                    <a:pt x="26166" y="4144"/>
                  </a:cubicBezTo>
                  <a:cubicBezTo>
                    <a:pt x="23694" y="1878"/>
                    <a:pt x="20810" y="-1625"/>
                    <a:pt x="17100" y="848"/>
                  </a:cubicBezTo>
                  <a:cubicBezTo>
                    <a:pt x="15453" y="1878"/>
                    <a:pt x="12568" y="7853"/>
                    <a:pt x="12568" y="9707"/>
                  </a:cubicBezTo>
                  <a:cubicBezTo>
                    <a:pt x="2266" y="13210"/>
                    <a:pt x="0" y="23306"/>
                    <a:pt x="0" y="3340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6B6C1ED4-AF72-D8ED-3B94-344A74557B99}"/>
                </a:ext>
              </a:extLst>
            </p:cNvPr>
            <p:cNvSpPr/>
            <p:nvPr/>
          </p:nvSpPr>
          <p:spPr>
            <a:xfrm>
              <a:off x="20460667" y="7753315"/>
              <a:ext cx="278733" cy="274180"/>
            </a:xfrm>
            <a:custGeom>
              <a:avLst/>
              <a:gdLst>
                <a:gd name="connsiteX0" fmla="*/ 268540 w 278733"/>
                <a:gd name="connsiteY0" fmla="*/ 91481 h 274180"/>
                <a:gd name="connsiteX1" fmla="*/ 243404 w 278733"/>
                <a:gd name="connsiteY1" fmla="*/ 70671 h 274180"/>
                <a:gd name="connsiteX2" fmla="*/ 249791 w 278733"/>
                <a:gd name="connsiteY2" fmla="*/ 51098 h 274180"/>
                <a:gd name="connsiteX3" fmla="*/ 235985 w 278733"/>
                <a:gd name="connsiteY3" fmla="*/ 43268 h 274180"/>
                <a:gd name="connsiteX4" fmla="*/ 233719 w 278733"/>
                <a:gd name="connsiteY4" fmla="*/ 29876 h 274180"/>
                <a:gd name="connsiteX5" fmla="*/ 219915 w 278733"/>
                <a:gd name="connsiteY5" fmla="*/ 24725 h 274180"/>
                <a:gd name="connsiteX6" fmla="*/ 209613 w 278733"/>
                <a:gd name="connsiteY6" fmla="*/ 13392 h 274180"/>
                <a:gd name="connsiteX7" fmla="*/ 187567 w 278733"/>
                <a:gd name="connsiteY7" fmla="*/ 0 h 274180"/>
                <a:gd name="connsiteX8" fmla="*/ 191894 w 278733"/>
                <a:gd name="connsiteY8" fmla="*/ 42238 h 274180"/>
                <a:gd name="connsiteX9" fmla="*/ 183239 w 278733"/>
                <a:gd name="connsiteY9" fmla="*/ 52746 h 274180"/>
                <a:gd name="connsiteX10" fmla="*/ 173969 w 278733"/>
                <a:gd name="connsiteY10" fmla="*/ 58927 h 274180"/>
                <a:gd name="connsiteX11" fmla="*/ 165314 w 278733"/>
                <a:gd name="connsiteY11" fmla="*/ 55837 h 274180"/>
                <a:gd name="connsiteX12" fmla="*/ 161399 w 278733"/>
                <a:gd name="connsiteY12" fmla="*/ 66139 h 274180"/>
                <a:gd name="connsiteX13" fmla="*/ 156661 w 278733"/>
                <a:gd name="connsiteY13" fmla="*/ 83239 h 274180"/>
                <a:gd name="connsiteX14" fmla="*/ 148831 w 278733"/>
                <a:gd name="connsiteY14" fmla="*/ 86124 h 274180"/>
                <a:gd name="connsiteX15" fmla="*/ 139148 w 278733"/>
                <a:gd name="connsiteY15" fmla="*/ 83239 h 274180"/>
                <a:gd name="connsiteX16" fmla="*/ 133172 w 278733"/>
                <a:gd name="connsiteY16" fmla="*/ 96838 h 274180"/>
                <a:gd name="connsiteX17" fmla="*/ 109683 w 278733"/>
                <a:gd name="connsiteY17" fmla="*/ 113527 h 274180"/>
                <a:gd name="connsiteX18" fmla="*/ 112775 w 278733"/>
                <a:gd name="connsiteY18" fmla="*/ 94366 h 274180"/>
                <a:gd name="connsiteX19" fmla="*/ 101030 w 278733"/>
                <a:gd name="connsiteY19" fmla="*/ 79325 h 274180"/>
                <a:gd name="connsiteX20" fmla="*/ 93613 w 278733"/>
                <a:gd name="connsiteY20" fmla="*/ 76440 h 274180"/>
                <a:gd name="connsiteX21" fmla="*/ 89905 w 278733"/>
                <a:gd name="connsiteY21" fmla="*/ 72732 h 274180"/>
                <a:gd name="connsiteX22" fmla="*/ 78160 w 278733"/>
                <a:gd name="connsiteY22" fmla="*/ 82828 h 274180"/>
                <a:gd name="connsiteX23" fmla="*/ 64150 w 278733"/>
                <a:gd name="connsiteY23" fmla="*/ 86948 h 274180"/>
                <a:gd name="connsiteX24" fmla="*/ 58380 w 278733"/>
                <a:gd name="connsiteY24" fmla="*/ 100959 h 274180"/>
                <a:gd name="connsiteX25" fmla="*/ 43133 w 278733"/>
                <a:gd name="connsiteY25" fmla="*/ 111879 h 274180"/>
                <a:gd name="connsiteX26" fmla="*/ 30978 w 278733"/>
                <a:gd name="connsiteY26" fmla="*/ 110643 h 274180"/>
                <a:gd name="connsiteX27" fmla="*/ 21912 w 278733"/>
                <a:gd name="connsiteY27" fmla="*/ 121975 h 274180"/>
                <a:gd name="connsiteX28" fmla="*/ 8519 w 278733"/>
                <a:gd name="connsiteY28" fmla="*/ 150408 h 274180"/>
                <a:gd name="connsiteX29" fmla="*/ 72 w 278733"/>
                <a:gd name="connsiteY29" fmla="*/ 171218 h 274180"/>
                <a:gd name="connsiteX30" fmla="*/ 13051 w 278733"/>
                <a:gd name="connsiteY30" fmla="*/ 188732 h 274180"/>
                <a:gd name="connsiteX31" fmla="*/ 29535 w 278733"/>
                <a:gd name="connsiteY31" fmla="*/ 148554 h 274180"/>
                <a:gd name="connsiteX32" fmla="*/ 46431 w 278733"/>
                <a:gd name="connsiteY32" fmla="*/ 128774 h 274180"/>
                <a:gd name="connsiteX33" fmla="*/ 55908 w 278733"/>
                <a:gd name="connsiteY33" fmla="*/ 137016 h 274180"/>
                <a:gd name="connsiteX34" fmla="*/ 63120 w 278733"/>
                <a:gd name="connsiteY34" fmla="*/ 140519 h 274180"/>
                <a:gd name="connsiteX35" fmla="*/ 70124 w 278733"/>
                <a:gd name="connsiteY35" fmla="*/ 141137 h 274180"/>
                <a:gd name="connsiteX36" fmla="*/ 75894 w 278733"/>
                <a:gd name="connsiteY36" fmla="*/ 148760 h 274180"/>
                <a:gd name="connsiteX37" fmla="*/ 83929 w 278733"/>
                <a:gd name="connsiteY37" fmla="*/ 155147 h 274180"/>
                <a:gd name="connsiteX38" fmla="*/ 92377 w 278733"/>
                <a:gd name="connsiteY38" fmla="*/ 147524 h 274180"/>
                <a:gd name="connsiteX39" fmla="*/ 104327 w 278733"/>
                <a:gd name="connsiteY39" fmla="*/ 131865 h 274180"/>
                <a:gd name="connsiteX40" fmla="*/ 119162 w 278733"/>
                <a:gd name="connsiteY40" fmla="*/ 144433 h 274180"/>
                <a:gd name="connsiteX41" fmla="*/ 125961 w 278733"/>
                <a:gd name="connsiteY41" fmla="*/ 153705 h 274180"/>
                <a:gd name="connsiteX42" fmla="*/ 131319 w 278733"/>
                <a:gd name="connsiteY42" fmla="*/ 157001 h 274180"/>
                <a:gd name="connsiteX43" fmla="*/ 128021 w 278733"/>
                <a:gd name="connsiteY43" fmla="*/ 173690 h 274180"/>
                <a:gd name="connsiteX44" fmla="*/ 125549 w 278733"/>
                <a:gd name="connsiteY44" fmla="*/ 212220 h 274180"/>
                <a:gd name="connsiteX45" fmla="*/ 168818 w 278733"/>
                <a:gd name="connsiteY45" fmla="*/ 261669 h 274180"/>
                <a:gd name="connsiteX46" fmla="*/ 190863 w 278733"/>
                <a:gd name="connsiteY46" fmla="*/ 241477 h 274180"/>
                <a:gd name="connsiteX47" fmla="*/ 213115 w 278733"/>
                <a:gd name="connsiteY47" fmla="*/ 273207 h 274180"/>
                <a:gd name="connsiteX48" fmla="*/ 230629 w 278733"/>
                <a:gd name="connsiteY48" fmla="*/ 270735 h 274180"/>
                <a:gd name="connsiteX49" fmla="*/ 231453 w 278733"/>
                <a:gd name="connsiteY49" fmla="*/ 258372 h 274180"/>
                <a:gd name="connsiteX50" fmla="*/ 227951 w 278733"/>
                <a:gd name="connsiteY50" fmla="*/ 235296 h 274180"/>
                <a:gd name="connsiteX51" fmla="*/ 216413 w 278733"/>
                <a:gd name="connsiteY51" fmla="*/ 215517 h 274180"/>
                <a:gd name="connsiteX52" fmla="*/ 209613 w 278733"/>
                <a:gd name="connsiteY52" fmla="*/ 206451 h 274180"/>
                <a:gd name="connsiteX53" fmla="*/ 216413 w 278733"/>
                <a:gd name="connsiteY53" fmla="*/ 181932 h 274180"/>
                <a:gd name="connsiteX54" fmla="*/ 221151 w 278733"/>
                <a:gd name="connsiteY54" fmla="*/ 188732 h 274180"/>
                <a:gd name="connsiteX55" fmla="*/ 224036 w 278733"/>
                <a:gd name="connsiteY55" fmla="*/ 180284 h 274180"/>
                <a:gd name="connsiteX56" fmla="*/ 226302 w 278733"/>
                <a:gd name="connsiteY56" fmla="*/ 167303 h 274180"/>
                <a:gd name="connsiteX57" fmla="*/ 235985 w 278733"/>
                <a:gd name="connsiteY57" fmla="*/ 170806 h 274180"/>
                <a:gd name="connsiteX58" fmla="*/ 243609 w 278733"/>
                <a:gd name="connsiteY58" fmla="*/ 193882 h 274180"/>
                <a:gd name="connsiteX59" fmla="*/ 248760 w 278733"/>
                <a:gd name="connsiteY59" fmla="*/ 221904 h 274180"/>
                <a:gd name="connsiteX60" fmla="*/ 258032 w 278733"/>
                <a:gd name="connsiteY60" fmla="*/ 207069 h 274180"/>
                <a:gd name="connsiteX61" fmla="*/ 254117 w 278733"/>
                <a:gd name="connsiteY61" fmla="*/ 192440 h 274180"/>
                <a:gd name="connsiteX62" fmla="*/ 256589 w 278733"/>
                <a:gd name="connsiteY62" fmla="*/ 182962 h 274180"/>
                <a:gd name="connsiteX63" fmla="*/ 268540 w 278733"/>
                <a:gd name="connsiteY63" fmla="*/ 178017 h 274180"/>
                <a:gd name="connsiteX64" fmla="*/ 272867 w 278733"/>
                <a:gd name="connsiteY64" fmla="*/ 153087 h 274180"/>
                <a:gd name="connsiteX65" fmla="*/ 277193 w 278733"/>
                <a:gd name="connsiteY65" fmla="*/ 131659 h 274180"/>
                <a:gd name="connsiteX66" fmla="*/ 270395 w 278733"/>
                <a:gd name="connsiteY66" fmla="*/ 124241 h 274180"/>
                <a:gd name="connsiteX67" fmla="*/ 267304 w 278733"/>
                <a:gd name="connsiteY67" fmla="*/ 110849 h 274180"/>
                <a:gd name="connsiteX68" fmla="*/ 267922 w 278733"/>
                <a:gd name="connsiteY68" fmla="*/ 92099 h 27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78733" h="274180">
                  <a:moveTo>
                    <a:pt x="268540" y="91481"/>
                  </a:moveTo>
                  <a:cubicBezTo>
                    <a:pt x="261329" y="79737"/>
                    <a:pt x="235574" y="89421"/>
                    <a:pt x="243404" y="70671"/>
                  </a:cubicBezTo>
                  <a:cubicBezTo>
                    <a:pt x="245670" y="65520"/>
                    <a:pt x="253706" y="57897"/>
                    <a:pt x="249791" y="51098"/>
                  </a:cubicBezTo>
                  <a:cubicBezTo>
                    <a:pt x="247112" y="46359"/>
                    <a:pt x="238664" y="49449"/>
                    <a:pt x="235985" y="43268"/>
                  </a:cubicBezTo>
                  <a:cubicBezTo>
                    <a:pt x="233925" y="38529"/>
                    <a:pt x="237221" y="34202"/>
                    <a:pt x="233719" y="29876"/>
                  </a:cubicBezTo>
                  <a:cubicBezTo>
                    <a:pt x="230423" y="25755"/>
                    <a:pt x="224241" y="26579"/>
                    <a:pt x="219915" y="24725"/>
                  </a:cubicBezTo>
                  <a:cubicBezTo>
                    <a:pt x="214145" y="22664"/>
                    <a:pt x="212498" y="18543"/>
                    <a:pt x="209613" y="13392"/>
                  </a:cubicBezTo>
                  <a:cubicBezTo>
                    <a:pt x="204256" y="4121"/>
                    <a:pt x="198486" y="4327"/>
                    <a:pt x="187567" y="0"/>
                  </a:cubicBezTo>
                  <a:cubicBezTo>
                    <a:pt x="177058" y="7623"/>
                    <a:pt x="190245" y="32554"/>
                    <a:pt x="191894" y="42238"/>
                  </a:cubicBezTo>
                  <a:cubicBezTo>
                    <a:pt x="193130" y="49861"/>
                    <a:pt x="190863" y="54188"/>
                    <a:pt x="183239" y="52746"/>
                  </a:cubicBezTo>
                  <a:cubicBezTo>
                    <a:pt x="176852" y="51716"/>
                    <a:pt x="174380" y="50273"/>
                    <a:pt x="173969" y="58927"/>
                  </a:cubicBezTo>
                  <a:cubicBezTo>
                    <a:pt x="171084" y="58721"/>
                    <a:pt x="168405" y="54600"/>
                    <a:pt x="165314" y="55837"/>
                  </a:cubicBezTo>
                  <a:cubicBezTo>
                    <a:pt x="162018" y="57073"/>
                    <a:pt x="162018" y="63048"/>
                    <a:pt x="161399" y="66139"/>
                  </a:cubicBezTo>
                  <a:cubicBezTo>
                    <a:pt x="160163" y="71908"/>
                    <a:pt x="159546" y="78089"/>
                    <a:pt x="156661" y="83239"/>
                  </a:cubicBezTo>
                  <a:cubicBezTo>
                    <a:pt x="153570" y="89009"/>
                    <a:pt x="153570" y="88803"/>
                    <a:pt x="148831" y="86124"/>
                  </a:cubicBezTo>
                  <a:cubicBezTo>
                    <a:pt x="145123" y="83858"/>
                    <a:pt x="144299" y="79737"/>
                    <a:pt x="139148" y="83239"/>
                  </a:cubicBezTo>
                  <a:cubicBezTo>
                    <a:pt x="135438" y="85712"/>
                    <a:pt x="134408" y="93130"/>
                    <a:pt x="133172" y="96838"/>
                  </a:cubicBezTo>
                  <a:cubicBezTo>
                    <a:pt x="128846" y="107758"/>
                    <a:pt x="118132" y="107140"/>
                    <a:pt x="109683" y="113527"/>
                  </a:cubicBezTo>
                  <a:cubicBezTo>
                    <a:pt x="106181" y="105080"/>
                    <a:pt x="111332" y="101577"/>
                    <a:pt x="112775" y="94366"/>
                  </a:cubicBezTo>
                  <a:cubicBezTo>
                    <a:pt x="114011" y="87361"/>
                    <a:pt x="106594" y="82003"/>
                    <a:pt x="101030" y="79325"/>
                  </a:cubicBezTo>
                  <a:cubicBezTo>
                    <a:pt x="98558" y="78089"/>
                    <a:pt x="95879" y="77883"/>
                    <a:pt x="93613" y="76440"/>
                  </a:cubicBezTo>
                  <a:cubicBezTo>
                    <a:pt x="92789" y="75822"/>
                    <a:pt x="90316" y="72938"/>
                    <a:pt x="89905" y="72732"/>
                  </a:cubicBezTo>
                  <a:cubicBezTo>
                    <a:pt x="83311" y="70053"/>
                    <a:pt x="82281" y="78501"/>
                    <a:pt x="78160" y="82828"/>
                  </a:cubicBezTo>
                  <a:cubicBezTo>
                    <a:pt x="73627" y="87566"/>
                    <a:pt x="69507" y="84064"/>
                    <a:pt x="64150" y="86948"/>
                  </a:cubicBezTo>
                  <a:cubicBezTo>
                    <a:pt x="58792" y="89833"/>
                    <a:pt x="59616" y="96220"/>
                    <a:pt x="58380" y="100959"/>
                  </a:cubicBezTo>
                  <a:cubicBezTo>
                    <a:pt x="56733" y="107964"/>
                    <a:pt x="50757" y="110849"/>
                    <a:pt x="43133" y="111879"/>
                  </a:cubicBezTo>
                  <a:cubicBezTo>
                    <a:pt x="39219" y="112291"/>
                    <a:pt x="34686" y="109613"/>
                    <a:pt x="30978" y="110643"/>
                  </a:cubicBezTo>
                  <a:cubicBezTo>
                    <a:pt x="26032" y="112085"/>
                    <a:pt x="24384" y="117854"/>
                    <a:pt x="21912" y="121975"/>
                  </a:cubicBezTo>
                  <a:cubicBezTo>
                    <a:pt x="16555" y="131041"/>
                    <a:pt x="13464" y="141137"/>
                    <a:pt x="8519" y="150408"/>
                  </a:cubicBezTo>
                  <a:cubicBezTo>
                    <a:pt x="4810" y="157414"/>
                    <a:pt x="896" y="162977"/>
                    <a:pt x="72" y="171218"/>
                  </a:cubicBezTo>
                  <a:cubicBezTo>
                    <a:pt x="-753" y="179872"/>
                    <a:pt x="5634" y="184199"/>
                    <a:pt x="13051" y="188732"/>
                  </a:cubicBezTo>
                  <a:cubicBezTo>
                    <a:pt x="18615" y="175339"/>
                    <a:pt x="24591" y="162152"/>
                    <a:pt x="29535" y="148554"/>
                  </a:cubicBezTo>
                  <a:cubicBezTo>
                    <a:pt x="33038" y="139076"/>
                    <a:pt x="34480" y="127744"/>
                    <a:pt x="46431" y="128774"/>
                  </a:cubicBezTo>
                  <a:cubicBezTo>
                    <a:pt x="53435" y="129392"/>
                    <a:pt x="52405" y="132483"/>
                    <a:pt x="55908" y="137016"/>
                  </a:cubicBezTo>
                  <a:cubicBezTo>
                    <a:pt x="59205" y="141137"/>
                    <a:pt x="58174" y="140106"/>
                    <a:pt x="63120" y="140519"/>
                  </a:cubicBezTo>
                  <a:cubicBezTo>
                    <a:pt x="67035" y="140930"/>
                    <a:pt x="66210" y="139076"/>
                    <a:pt x="70124" y="141137"/>
                  </a:cubicBezTo>
                  <a:cubicBezTo>
                    <a:pt x="74245" y="143197"/>
                    <a:pt x="74039" y="144845"/>
                    <a:pt x="75894" y="148760"/>
                  </a:cubicBezTo>
                  <a:cubicBezTo>
                    <a:pt x="78366" y="153911"/>
                    <a:pt x="77954" y="154941"/>
                    <a:pt x="83929" y="155147"/>
                  </a:cubicBezTo>
                  <a:cubicBezTo>
                    <a:pt x="89905" y="155147"/>
                    <a:pt x="91141" y="153293"/>
                    <a:pt x="92377" y="147524"/>
                  </a:cubicBezTo>
                  <a:cubicBezTo>
                    <a:pt x="94437" y="137840"/>
                    <a:pt x="90934" y="129186"/>
                    <a:pt x="104327" y="131865"/>
                  </a:cubicBezTo>
                  <a:cubicBezTo>
                    <a:pt x="113187" y="133719"/>
                    <a:pt x="115041" y="136810"/>
                    <a:pt x="119162" y="144433"/>
                  </a:cubicBezTo>
                  <a:cubicBezTo>
                    <a:pt x="121222" y="148348"/>
                    <a:pt x="122253" y="150614"/>
                    <a:pt x="125961" y="153705"/>
                  </a:cubicBezTo>
                  <a:cubicBezTo>
                    <a:pt x="127404" y="154735"/>
                    <a:pt x="130494" y="155559"/>
                    <a:pt x="131319" y="157001"/>
                  </a:cubicBezTo>
                  <a:cubicBezTo>
                    <a:pt x="134615" y="161946"/>
                    <a:pt x="130494" y="169570"/>
                    <a:pt x="128021" y="173690"/>
                  </a:cubicBezTo>
                  <a:cubicBezTo>
                    <a:pt x="119780" y="187083"/>
                    <a:pt x="120192" y="197385"/>
                    <a:pt x="125549" y="212220"/>
                  </a:cubicBezTo>
                  <a:cubicBezTo>
                    <a:pt x="131523" y="228909"/>
                    <a:pt x="151097" y="254046"/>
                    <a:pt x="168818" y="261669"/>
                  </a:cubicBezTo>
                  <a:cubicBezTo>
                    <a:pt x="187773" y="269705"/>
                    <a:pt x="189627" y="256724"/>
                    <a:pt x="190863" y="241477"/>
                  </a:cubicBezTo>
                  <a:cubicBezTo>
                    <a:pt x="212703" y="242919"/>
                    <a:pt x="198692" y="268881"/>
                    <a:pt x="213115" y="273207"/>
                  </a:cubicBezTo>
                  <a:cubicBezTo>
                    <a:pt x="217443" y="274444"/>
                    <a:pt x="227744" y="275268"/>
                    <a:pt x="230629" y="270735"/>
                  </a:cubicBezTo>
                  <a:cubicBezTo>
                    <a:pt x="232483" y="267850"/>
                    <a:pt x="231453" y="261875"/>
                    <a:pt x="231453" y="258372"/>
                  </a:cubicBezTo>
                  <a:cubicBezTo>
                    <a:pt x="231453" y="250543"/>
                    <a:pt x="230217" y="242919"/>
                    <a:pt x="227951" y="235296"/>
                  </a:cubicBezTo>
                  <a:cubicBezTo>
                    <a:pt x="225683" y="227467"/>
                    <a:pt x="222181" y="221492"/>
                    <a:pt x="216413" y="215517"/>
                  </a:cubicBezTo>
                  <a:cubicBezTo>
                    <a:pt x="213322" y="212426"/>
                    <a:pt x="211262" y="211190"/>
                    <a:pt x="209613" y="206451"/>
                  </a:cubicBezTo>
                  <a:cubicBezTo>
                    <a:pt x="204874" y="194501"/>
                    <a:pt x="213322" y="191822"/>
                    <a:pt x="216413" y="181932"/>
                  </a:cubicBezTo>
                  <a:cubicBezTo>
                    <a:pt x="219296" y="182138"/>
                    <a:pt x="219915" y="186259"/>
                    <a:pt x="221151" y="188732"/>
                  </a:cubicBezTo>
                  <a:cubicBezTo>
                    <a:pt x="220945" y="184611"/>
                    <a:pt x="222800" y="183581"/>
                    <a:pt x="224036" y="180284"/>
                  </a:cubicBezTo>
                  <a:cubicBezTo>
                    <a:pt x="225272" y="176575"/>
                    <a:pt x="224860" y="170394"/>
                    <a:pt x="226302" y="167303"/>
                  </a:cubicBezTo>
                  <a:cubicBezTo>
                    <a:pt x="229598" y="160710"/>
                    <a:pt x="233719" y="165655"/>
                    <a:pt x="235985" y="170806"/>
                  </a:cubicBezTo>
                  <a:cubicBezTo>
                    <a:pt x="239076" y="178017"/>
                    <a:pt x="240725" y="186465"/>
                    <a:pt x="243609" y="193882"/>
                  </a:cubicBezTo>
                  <a:cubicBezTo>
                    <a:pt x="247112" y="202742"/>
                    <a:pt x="245257" y="213662"/>
                    <a:pt x="248760" y="221904"/>
                  </a:cubicBezTo>
                  <a:cubicBezTo>
                    <a:pt x="254323" y="235502"/>
                    <a:pt x="257825" y="211808"/>
                    <a:pt x="258032" y="207069"/>
                  </a:cubicBezTo>
                  <a:cubicBezTo>
                    <a:pt x="258032" y="200064"/>
                    <a:pt x="256178" y="198827"/>
                    <a:pt x="254117" y="192440"/>
                  </a:cubicBezTo>
                  <a:cubicBezTo>
                    <a:pt x="253293" y="189143"/>
                    <a:pt x="252263" y="184199"/>
                    <a:pt x="256589" y="182962"/>
                  </a:cubicBezTo>
                  <a:cubicBezTo>
                    <a:pt x="263801" y="181108"/>
                    <a:pt x="266686" y="193676"/>
                    <a:pt x="268540" y="178017"/>
                  </a:cubicBezTo>
                  <a:cubicBezTo>
                    <a:pt x="269570" y="168746"/>
                    <a:pt x="267716" y="161534"/>
                    <a:pt x="272867" y="153087"/>
                  </a:cubicBezTo>
                  <a:cubicBezTo>
                    <a:pt x="276782" y="146494"/>
                    <a:pt x="281108" y="139694"/>
                    <a:pt x="277193" y="131659"/>
                  </a:cubicBezTo>
                  <a:cubicBezTo>
                    <a:pt x="275751" y="128774"/>
                    <a:pt x="272455" y="127126"/>
                    <a:pt x="270395" y="124241"/>
                  </a:cubicBezTo>
                  <a:cubicBezTo>
                    <a:pt x="267922" y="120121"/>
                    <a:pt x="267097" y="115588"/>
                    <a:pt x="267304" y="110849"/>
                  </a:cubicBezTo>
                  <a:cubicBezTo>
                    <a:pt x="267304" y="105080"/>
                    <a:pt x="271218" y="97456"/>
                    <a:pt x="267922" y="920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A6E81B91-5534-35A7-0C25-B349A231CAE7}"/>
                </a:ext>
              </a:extLst>
            </p:cNvPr>
            <p:cNvSpPr/>
            <p:nvPr/>
          </p:nvSpPr>
          <p:spPr>
            <a:xfrm>
              <a:off x="20195187" y="7653760"/>
              <a:ext cx="132368" cy="192273"/>
            </a:xfrm>
            <a:custGeom>
              <a:avLst/>
              <a:gdLst>
                <a:gd name="connsiteX0" fmla="*/ 23662 w 132368"/>
                <a:gd name="connsiteY0" fmla="*/ 140557 h 192273"/>
                <a:gd name="connsiteX1" fmla="*/ 1411 w 132368"/>
                <a:gd name="connsiteY1" fmla="*/ 192273 h 192273"/>
                <a:gd name="connsiteX2" fmla="*/ 17687 w 132368"/>
                <a:gd name="connsiteY2" fmla="*/ 184856 h 192273"/>
                <a:gd name="connsiteX3" fmla="*/ 25517 w 132368"/>
                <a:gd name="connsiteY3" fmla="*/ 173936 h 192273"/>
                <a:gd name="connsiteX4" fmla="*/ 35406 w 132368"/>
                <a:gd name="connsiteY4" fmla="*/ 168579 h 192273"/>
                <a:gd name="connsiteX5" fmla="*/ 41794 w 132368"/>
                <a:gd name="connsiteY5" fmla="*/ 159101 h 192273"/>
                <a:gd name="connsiteX6" fmla="*/ 48593 w 132368"/>
                <a:gd name="connsiteY6" fmla="*/ 147357 h 192273"/>
                <a:gd name="connsiteX7" fmla="*/ 52714 w 132368"/>
                <a:gd name="connsiteY7" fmla="*/ 149417 h 192273"/>
                <a:gd name="connsiteX8" fmla="*/ 59101 w 132368"/>
                <a:gd name="connsiteY8" fmla="*/ 146532 h 192273"/>
                <a:gd name="connsiteX9" fmla="*/ 68991 w 132368"/>
                <a:gd name="connsiteY9" fmla="*/ 121808 h 192273"/>
                <a:gd name="connsiteX10" fmla="*/ 78675 w 132368"/>
                <a:gd name="connsiteY10" fmla="*/ 115214 h 192273"/>
                <a:gd name="connsiteX11" fmla="*/ 83620 w 132368"/>
                <a:gd name="connsiteY11" fmla="*/ 101822 h 192273"/>
                <a:gd name="connsiteX12" fmla="*/ 89801 w 132368"/>
                <a:gd name="connsiteY12" fmla="*/ 91932 h 192273"/>
                <a:gd name="connsiteX13" fmla="*/ 99897 w 132368"/>
                <a:gd name="connsiteY13" fmla="*/ 83897 h 192273"/>
                <a:gd name="connsiteX14" fmla="*/ 103194 w 132368"/>
                <a:gd name="connsiteY14" fmla="*/ 78746 h 192273"/>
                <a:gd name="connsiteX15" fmla="*/ 110611 w 132368"/>
                <a:gd name="connsiteY15" fmla="*/ 75037 h 192273"/>
                <a:gd name="connsiteX16" fmla="*/ 114732 w 132368"/>
                <a:gd name="connsiteY16" fmla="*/ 65559 h 192273"/>
                <a:gd name="connsiteX17" fmla="*/ 130596 w 132368"/>
                <a:gd name="connsiteY17" fmla="*/ 53609 h 192273"/>
                <a:gd name="connsiteX18" fmla="*/ 122149 w 132368"/>
                <a:gd name="connsiteY18" fmla="*/ 37332 h 192273"/>
                <a:gd name="connsiteX19" fmla="*/ 126476 w 132368"/>
                <a:gd name="connsiteY19" fmla="*/ 26618 h 192273"/>
                <a:gd name="connsiteX20" fmla="*/ 123592 w 132368"/>
                <a:gd name="connsiteY20" fmla="*/ 17346 h 192273"/>
                <a:gd name="connsiteX21" fmla="*/ 123592 w 132368"/>
                <a:gd name="connsiteY21" fmla="*/ 7662 h 192273"/>
                <a:gd name="connsiteX22" fmla="*/ 117204 w 132368"/>
                <a:gd name="connsiteY22" fmla="*/ 39 h 192273"/>
                <a:gd name="connsiteX23" fmla="*/ 109787 w 132368"/>
                <a:gd name="connsiteY23" fmla="*/ 5808 h 192273"/>
                <a:gd name="connsiteX24" fmla="*/ 103194 w 132368"/>
                <a:gd name="connsiteY24" fmla="*/ 33829 h 192273"/>
                <a:gd name="connsiteX25" fmla="*/ 105460 w 132368"/>
                <a:gd name="connsiteY25" fmla="*/ 54021 h 192273"/>
                <a:gd name="connsiteX26" fmla="*/ 96394 w 132368"/>
                <a:gd name="connsiteY26" fmla="*/ 58554 h 192273"/>
                <a:gd name="connsiteX27" fmla="*/ 90625 w 132368"/>
                <a:gd name="connsiteY27" fmla="*/ 70504 h 192273"/>
                <a:gd name="connsiteX28" fmla="*/ 72699 w 132368"/>
                <a:gd name="connsiteY28" fmla="*/ 93581 h 192273"/>
                <a:gd name="connsiteX29" fmla="*/ 48387 w 132368"/>
                <a:gd name="connsiteY29" fmla="*/ 121602 h 192273"/>
                <a:gd name="connsiteX30" fmla="*/ 42825 w 132368"/>
                <a:gd name="connsiteY30" fmla="*/ 131904 h 192273"/>
                <a:gd name="connsiteX31" fmla="*/ 39734 w 132368"/>
                <a:gd name="connsiteY31" fmla="*/ 130874 h 192273"/>
                <a:gd name="connsiteX32" fmla="*/ 23045 w 132368"/>
                <a:gd name="connsiteY32" fmla="*/ 140763 h 19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2368" h="192273">
                  <a:moveTo>
                    <a:pt x="23662" y="140557"/>
                  </a:moveTo>
                  <a:cubicBezTo>
                    <a:pt x="11713" y="153744"/>
                    <a:pt x="-4976" y="173318"/>
                    <a:pt x="1411" y="192273"/>
                  </a:cubicBezTo>
                  <a:cubicBezTo>
                    <a:pt x="5531" y="191861"/>
                    <a:pt x="14803" y="188152"/>
                    <a:pt x="17687" y="184856"/>
                  </a:cubicBezTo>
                  <a:cubicBezTo>
                    <a:pt x="20778" y="181559"/>
                    <a:pt x="22221" y="177026"/>
                    <a:pt x="25517" y="173936"/>
                  </a:cubicBezTo>
                  <a:cubicBezTo>
                    <a:pt x="28402" y="171051"/>
                    <a:pt x="32110" y="170845"/>
                    <a:pt x="35406" y="168579"/>
                  </a:cubicBezTo>
                  <a:cubicBezTo>
                    <a:pt x="38291" y="166518"/>
                    <a:pt x="40557" y="162397"/>
                    <a:pt x="41794" y="159101"/>
                  </a:cubicBezTo>
                  <a:cubicBezTo>
                    <a:pt x="43236" y="155804"/>
                    <a:pt x="44061" y="147769"/>
                    <a:pt x="48593" y="147357"/>
                  </a:cubicBezTo>
                  <a:cubicBezTo>
                    <a:pt x="50859" y="147151"/>
                    <a:pt x="51066" y="149211"/>
                    <a:pt x="52714" y="149417"/>
                  </a:cubicBezTo>
                  <a:cubicBezTo>
                    <a:pt x="55599" y="150035"/>
                    <a:pt x="57453" y="148799"/>
                    <a:pt x="59101" y="146532"/>
                  </a:cubicBezTo>
                  <a:cubicBezTo>
                    <a:pt x="64046" y="139527"/>
                    <a:pt x="63840" y="128813"/>
                    <a:pt x="68991" y="121808"/>
                  </a:cubicBezTo>
                  <a:cubicBezTo>
                    <a:pt x="71257" y="118717"/>
                    <a:pt x="75584" y="117275"/>
                    <a:pt x="78675" y="115214"/>
                  </a:cubicBezTo>
                  <a:cubicBezTo>
                    <a:pt x="85062" y="111094"/>
                    <a:pt x="83620" y="108415"/>
                    <a:pt x="83620" y="101822"/>
                  </a:cubicBezTo>
                  <a:cubicBezTo>
                    <a:pt x="83620" y="97083"/>
                    <a:pt x="85474" y="94199"/>
                    <a:pt x="89801" y="91932"/>
                  </a:cubicBezTo>
                  <a:cubicBezTo>
                    <a:pt x="95571" y="88842"/>
                    <a:pt x="97218" y="90902"/>
                    <a:pt x="99897" y="83897"/>
                  </a:cubicBezTo>
                  <a:cubicBezTo>
                    <a:pt x="100927" y="81424"/>
                    <a:pt x="100722" y="80394"/>
                    <a:pt x="103194" y="78746"/>
                  </a:cubicBezTo>
                  <a:cubicBezTo>
                    <a:pt x="105666" y="77097"/>
                    <a:pt x="108550" y="77303"/>
                    <a:pt x="110611" y="75037"/>
                  </a:cubicBezTo>
                  <a:cubicBezTo>
                    <a:pt x="113083" y="72358"/>
                    <a:pt x="112053" y="68032"/>
                    <a:pt x="114732" y="65559"/>
                  </a:cubicBezTo>
                  <a:cubicBezTo>
                    <a:pt x="120089" y="60614"/>
                    <a:pt x="138015" y="66383"/>
                    <a:pt x="130596" y="53609"/>
                  </a:cubicBezTo>
                  <a:cubicBezTo>
                    <a:pt x="127713" y="48664"/>
                    <a:pt x="122562" y="43101"/>
                    <a:pt x="122149" y="37332"/>
                  </a:cubicBezTo>
                  <a:cubicBezTo>
                    <a:pt x="121737" y="32181"/>
                    <a:pt x="125445" y="30945"/>
                    <a:pt x="126476" y="26618"/>
                  </a:cubicBezTo>
                  <a:cubicBezTo>
                    <a:pt x="127506" y="23115"/>
                    <a:pt x="124622" y="20849"/>
                    <a:pt x="123592" y="17346"/>
                  </a:cubicBezTo>
                  <a:cubicBezTo>
                    <a:pt x="122767" y="14050"/>
                    <a:pt x="123798" y="10959"/>
                    <a:pt x="123592" y="7662"/>
                  </a:cubicBezTo>
                  <a:cubicBezTo>
                    <a:pt x="123592" y="2511"/>
                    <a:pt x="122973" y="-373"/>
                    <a:pt x="117204" y="39"/>
                  </a:cubicBezTo>
                  <a:cubicBezTo>
                    <a:pt x="112465" y="245"/>
                    <a:pt x="111435" y="1893"/>
                    <a:pt x="109787" y="5808"/>
                  </a:cubicBezTo>
                  <a:cubicBezTo>
                    <a:pt x="106490" y="13843"/>
                    <a:pt x="103605" y="25382"/>
                    <a:pt x="103194" y="33829"/>
                  </a:cubicBezTo>
                  <a:cubicBezTo>
                    <a:pt x="106696" y="33211"/>
                    <a:pt x="111641" y="47222"/>
                    <a:pt x="105460" y="54021"/>
                  </a:cubicBezTo>
                  <a:cubicBezTo>
                    <a:pt x="102988" y="56905"/>
                    <a:pt x="98867" y="55876"/>
                    <a:pt x="96394" y="58554"/>
                  </a:cubicBezTo>
                  <a:cubicBezTo>
                    <a:pt x="93716" y="61232"/>
                    <a:pt x="92480" y="67207"/>
                    <a:pt x="90625" y="70504"/>
                  </a:cubicBezTo>
                  <a:cubicBezTo>
                    <a:pt x="85680" y="79570"/>
                    <a:pt x="80323" y="86575"/>
                    <a:pt x="72699" y="93581"/>
                  </a:cubicBezTo>
                  <a:cubicBezTo>
                    <a:pt x="63016" y="102234"/>
                    <a:pt x="53538" y="109239"/>
                    <a:pt x="48387" y="121602"/>
                  </a:cubicBezTo>
                  <a:cubicBezTo>
                    <a:pt x="47151" y="124280"/>
                    <a:pt x="45915" y="130874"/>
                    <a:pt x="42825" y="131904"/>
                  </a:cubicBezTo>
                  <a:cubicBezTo>
                    <a:pt x="41587" y="132110"/>
                    <a:pt x="40970" y="130874"/>
                    <a:pt x="39734" y="130874"/>
                  </a:cubicBezTo>
                  <a:cubicBezTo>
                    <a:pt x="31904" y="130874"/>
                    <a:pt x="28196" y="135200"/>
                    <a:pt x="23045" y="14076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DFDCE25C-84C3-5507-6C7D-5BCF695537D2}"/>
                </a:ext>
              </a:extLst>
            </p:cNvPr>
            <p:cNvSpPr/>
            <p:nvPr/>
          </p:nvSpPr>
          <p:spPr>
            <a:xfrm>
              <a:off x="20338146" y="7520633"/>
              <a:ext cx="411" cy="682"/>
            </a:xfrm>
            <a:custGeom>
              <a:avLst/>
              <a:gdLst>
                <a:gd name="connsiteX0" fmla="*/ 0 w 411"/>
                <a:gd name="connsiteY0" fmla="*/ 683 h 682"/>
                <a:gd name="connsiteX1" fmla="*/ 411 w 411"/>
                <a:gd name="connsiteY1" fmla="*/ 271 h 682"/>
                <a:gd name="connsiteX2" fmla="*/ 0 w 411"/>
                <a:gd name="connsiteY2" fmla="*/ 683 h 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" h="682">
                  <a:moveTo>
                    <a:pt x="0" y="683"/>
                  </a:moveTo>
                  <a:cubicBezTo>
                    <a:pt x="0" y="683"/>
                    <a:pt x="411" y="477"/>
                    <a:pt x="411" y="271"/>
                  </a:cubicBezTo>
                  <a:cubicBezTo>
                    <a:pt x="206" y="-141"/>
                    <a:pt x="0" y="-141"/>
                    <a:pt x="0" y="68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50FEF97-7E59-C416-5894-9DAC7CE8F34B}"/>
                </a:ext>
              </a:extLst>
            </p:cNvPr>
            <p:cNvSpPr/>
            <p:nvPr/>
          </p:nvSpPr>
          <p:spPr>
            <a:xfrm>
              <a:off x="20534323" y="7657095"/>
              <a:ext cx="39189" cy="121585"/>
            </a:xfrm>
            <a:custGeom>
              <a:avLst/>
              <a:gdLst>
                <a:gd name="connsiteX0" fmla="*/ 36440 w 39189"/>
                <a:gd name="connsiteY0" fmla="*/ 206 h 121585"/>
                <a:gd name="connsiteX1" fmla="*/ 27993 w 39189"/>
                <a:gd name="connsiteY1" fmla="*/ 18956 h 121585"/>
                <a:gd name="connsiteX2" fmla="*/ 24902 w 39189"/>
                <a:gd name="connsiteY2" fmla="*/ 37705 h 121585"/>
                <a:gd name="connsiteX3" fmla="*/ 15218 w 39189"/>
                <a:gd name="connsiteY3" fmla="*/ 60369 h 121585"/>
                <a:gd name="connsiteX4" fmla="*/ 10891 w 39189"/>
                <a:gd name="connsiteY4" fmla="*/ 71495 h 121585"/>
                <a:gd name="connsiteX5" fmla="*/ 3885 w 39189"/>
                <a:gd name="connsiteY5" fmla="*/ 86124 h 121585"/>
                <a:gd name="connsiteX6" fmla="*/ 2649 w 39189"/>
                <a:gd name="connsiteY6" fmla="*/ 98486 h 121585"/>
                <a:gd name="connsiteX7" fmla="*/ 177 w 39189"/>
                <a:gd name="connsiteY7" fmla="*/ 114352 h 121585"/>
                <a:gd name="connsiteX8" fmla="*/ 7389 w 39189"/>
                <a:gd name="connsiteY8" fmla="*/ 121151 h 121585"/>
                <a:gd name="connsiteX9" fmla="*/ 12951 w 39189"/>
                <a:gd name="connsiteY9" fmla="*/ 102401 h 121585"/>
                <a:gd name="connsiteX10" fmla="*/ 17897 w 39189"/>
                <a:gd name="connsiteY10" fmla="*/ 83239 h 121585"/>
                <a:gd name="connsiteX11" fmla="*/ 23459 w 39189"/>
                <a:gd name="connsiteY11" fmla="*/ 71908 h 121585"/>
                <a:gd name="connsiteX12" fmla="*/ 35410 w 39189"/>
                <a:gd name="connsiteY12" fmla="*/ 64490 h 121585"/>
                <a:gd name="connsiteX13" fmla="*/ 36027 w 39189"/>
                <a:gd name="connsiteY13" fmla="*/ 52128 h 121585"/>
                <a:gd name="connsiteX14" fmla="*/ 39118 w 39189"/>
                <a:gd name="connsiteY14" fmla="*/ 40383 h 121585"/>
                <a:gd name="connsiteX15" fmla="*/ 36233 w 39189"/>
                <a:gd name="connsiteY15" fmla="*/ 26579 h 121585"/>
                <a:gd name="connsiteX16" fmla="*/ 36646 w 39189"/>
                <a:gd name="connsiteY16" fmla="*/ 12362 h 121585"/>
                <a:gd name="connsiteX17" fmla="*/ 36646 w 39189"/>
                <a:gd name="connsiteY17" fmla="*/ 0 h 12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189" h="121585">
                  <a:moveTo>
                    <a:pt x="36440" y="206"/>
                  </a:moveTo>
                  <a:cubicBezTo>
                    <a:pt x="36440" y="5357"/>
                    <a:pt x="30465" y="14010"/>
                    <a:pt x="27993" y="18956"/>
                  </a:cubicBezTo>
                  <a:cubicBezTo>
                    <a:pt x="24902" y="25137"/>
                    <a:pt x="25520" y="30700"/>
                    <a:pt x="24902" y="37705"/>
                  </a:cubicBezTo>
                  <a:cubicBezTo>
                    <a:pt x="24078" y="45947"/>
                    <a:pt x="18514" y="52952"/>
                    <a:pt x="15218" y="60369"/>
                  </a:cubicBezTo>
                  <a:cubicBezTo>
                    <a:pt x="13570" y="63872"/>
                    <a:pt x="12746" y="67993"/>
                    <a:pt x="10891" y="71495"/>
                  </a:cubicBezTo>
                  <a:cubicBezTo>
                    <a:pt x="8419" y="76234"/>
                    <a:pt x="5328" y="80355"/>
                    <a:pt x="3885" y="86124"/>
                  </a:cubicBezTo>
                  <a:cubicBezTo>
                    <a:pt x="2855" y="90245"/>
                    <a:pt x="3268" y="94366"/>
                    <a:pt x="2649" y="98486"/>
                  </a:cubicBezTo>
                  <a:cubicBezTo>
                    <a:pt x="1619" y="103843"/>
                    <a:pt x="-647" y="108788"/>
                    <a:pt x="177" y="114352"/>
                  </a:cubicBezTo>
                  <a:cubicBezTo>
                    <a:pt x="589" y="117442"/>
                    <a:pt x="3062" y="123211"/>
                    <a:pt x="7389" y="121151"/>
                  </a:cubicBezTo>
                  <a:cubicBezTo>
                    <a:pt x="10891" y="119502"/>
                    <a:pt x="12127" y="106110"/>
                    <a:pt x="12951" y="102401"/>
                  </a:cubicBezTo>
                  <a:cubicBezTo>
                    <a:pt x="14393" y="95602"/>
                    <a:pt x="15836" y="89627"/>
                    <a:pt x="17897" y="83239"/>
                  </a:cubicBezTo>
                  <a:cubicBezTo>
                    <a:pt x="19751" y="77470"/>
                    <a:pt x="18102" y="74380"/>
                    <a:pt x="23459" y="71908"/>
                  </a:cubicBezTo>
                  <a:cubicBezTo>
                    <a:pt x="28816" y="69435"/>
                    <a:pt x="33555" y="71083"/>
                    <a:pt x="35410" y="64490"/>
                  </a:cubicBezTo>
                  <a:cubicBezTo>
                    <a:pt x="36646" y="60369"/>
                    <a:pt x="35410" y="56248"/>
                    <a:pt x="36027" y="52128"/>
                  </a:cubicBezTo>
                  <a:cubicBezTo>
                    <a:pt x="36440" y="48419"/>
                    <a:pt x="38501" y="44504"/>
                    <a:pt x="39118" y="40383"/>
                  </a:cubicBezTo>
                  <a:cubicBezTo>
                    <a:pt x="39531" y="35027"/>
                    <a:pt x="38088" y="31524"/>
                    <a:pt x="36233" y="26579"/>
                  </a:cubicBezTo>
                  <a:cubicBezTo>
                    <a:pt x="34174" y="20810"/>
                    <a:pt x="34997" y="17925"/>
                    <a:pt x="36646" y="12362"/>
                  </a:cubicBezTo>
                  <a:cubicBezTo>
                    <a:pt x="37470" y="9478"/>
                    <a:pt x="39531" y="3915"/>
                    <a:pt x="36646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ADDCD7DB-59AB-8402-4CF3-7B63F67307F4}"/>
                </a:ext>
              </a:extLst>
            </p:cNvPr>
            <p:cNvSpPr/>
            <p:nvPr/>
          </p:nvSpPr>
          <p:spPr>
            <a:xfrm>
              <a:off x="20338763" y="7514751"/>
              <a:ext cx="75471" cy="88296"/>
            </a:xfrm>
            <a:custGeom>
              <a:avLst/>
              <a:gdLst>
                <a:gd name="connsiteX0" fmla="*/ 47801 w 75471"/>
                <a:gd name="connsiteY0" fmla="*/ 5740 h 88296"/>
                <a:gd name="connsiteX1" fmla="*/ 0 w 75471"/>
                <a:gd name="connsiteY1" fmla="*/ 6153 h 88296"/>
                <a:gd name="connsiteX2" fmla="*/ 412 w 75471"/>
                <a:gd name="connsiteY2" fmla="*/ 7183 h 88296"/>
                <a:gd name="connsiteX3" fmla="*/ 12157 w 75471"/>
                <a:gd name="connsiteY3" fmla="*/ 11304 h 88296"/>
                <a:gd name="connsiteX4" fmla="*/ 19574 w 75471"/>
                <a:gd name="connsiteY4" fmla="*/ 20781 h 88296"/>
                <a:gd name="connsiteX5" fmla="*/ 31112 w 75471"/>
                <a:gd name="connsiteY5" fmla="*/ 25726 h 88296"/>
                <a:gd name="connsiteX6" fmla="*/ 35027 w 75471"/>
                <a:gd name="connsiteY6" fmla="*/ 39325 h 88296"/>
                <a:gd name="connsiteX7" fmla="*/ 40384 w 75471"/>
                <a:gd name="connsiteY7" fmla="*/ 53542 h 88296"/>
                <a:gd name="connsiteX8" fmla="*/ 49244 w 75471"/>
                <a:gd name="connsiteY8" fmla="*/ 61371 h 88296"/>
                <a:gd name="connsiteX9" fmla="*/ 64079 w 75471"/>
                <a:gd name="connsiteY9" fmla="*/ 86920 h 88296"/>
                <a:gd name="connsiteX10" fmla="*/ 75411 w 75471"/>
                <a:gd name="connsiteY10" fmla="*/ 68582 h 88296"/>
                <a:gd name="connsiteX11" fmla="*/ 74792 w 75471"/>
                <a:gd name="connsiteY11" fmla="*/ 41385 h 88296"/>
                <a:gd name="connsiteX12" fmla="*/ 48007 w 75471"/>
                <a:gd name="connsiteY12" fmla="*/ 5534 h 8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471" h="88296">
                  <a:moveTo>
                    <a:pt x="47801" y="5740"/>
                  </a:moveTo>
                  <a:cubicBezTo>
                    <a:pt x="29463" y="5740"/>
                    <a:pt x="15453" y="-7446"/>
                    <a:pt x="0" y="6153"/>
                  </a:cubicBezTo>
                  <a:cubicBezTo>
                    <a:pt x="0" y="6359"/>
                    <a:pt x="206" y="6771"/>
                    <a:pt x="412" y="7183"/>
                  </a:cubicBezTo>
                  <a:cubicBezTo>
                    <a:pt x="3504" y="8007"/>
                    <a:pt x="9478" y="9243"/>
                    <a:pt x="12157" y="11304"/>
                  </a:cubicBezTo>
                  <a:cubicBezTo>
                    <a:pt x="15865" y="13982"/>
                    <a:pt x="16278" y="18309"/>
                    <a:pt x="19574" y="20781"/>
                  </a:cubicBezTo>
                  <a:cubicBezTo>
                    <a:pt x="22665" y="23254"/>
                    <a:pt x="28022" y="22842"/>
                    <a:pt x="31112" y="25726"/>
                  </a:cubicBezTo>
                  <a:cubicBezTo>
                    <a:pt x="34409" y="29023"/>
                    <a:pt x="34203" y="34586"/>
                    <a:pt x="35027" y="39325"/>
                  </a:cubicBezTo>
                  <a:cubicBezTo>
                    <a:pt x="36263" y="45712"/>
                    <a:pt x="36057" y="49421"/>
                    <a:pt x="40384" y="53542"/>
                  </a:cubicBezTo>
                  <a:cubicBezTo>
                    <a:pt x="44093" y="57250"/>
                    <a:pt x="46565" y="56014"/>
                    <a:pt x="49244" y="61371"/>
                  </a:cubicBezTo>
                  <a:cubicBezTo>
                    <a:pt x="53777" y="70849"/>
                    <a:pt x="53365" y="80533"/>
                    <a:pt x="64079" y="86920"/>
                  </a:cubicBezTo>
                  <a:cubicBezTo>
                    <a:pt x="74381" y="92895"/>
                    <a:pt x="75822" y="78060"/>
                    <a:pt x="75411" y="68582"/>
                  </a:cubicBezTo>
                  <a:cubicBezTo>
                    <a:pt x="74998" y="58898"/>
                    <a:pt x="73968" y="50245"/>
                    <a:pt x="74792" y="41385"/>
                  </a:cubicBezTo>
                  <a:cubicBezTo>
                    <a:pt x="76235" y="23048"/>
                    <a:pt x="66963" y="5534"/>
                    <a:pt x="48007" y="553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2B249D6E-C917-F13D-A1D4-EB9827E0C88C}"/>
                </a:ext>
              </a:extLst>
            </p:cNvPr>
            <p:cNvSpPr/>
            <p:nvPr/>
          </p:nvSpPr>
          <p:spPr>
            <a:xfrm>
              <a:off x="20443358" y="7617124"/>
              <a:ext cx="75006" cy="99516"/>
            </a:xfrm>
            <a:custGeom>
              <a:avLst/>
              <a:gdLst>
                <a:gd name="connsiteX0" fmla="*/ 4401 w 75006"/>
                <a:gd name="connsiteY0" fmla="*/ 206 h 99516"/>
                <a:gd name="connsiteX1" fmla="*/ 3988 w 75006"/>
                <a:gd name="connsiteY1" fmla="*/ 11538 h 99516"/>
                <a:gd name="connsiteX2" fmla="*/ 9757 w 75006"/>
                <a:gd name="connsiteY2" fmla="*/ 14629 h 99516"/>
                <a:gd name="connsiteX3" fmla="*/ 12024 w 75006"/>
                <a:gd name="connsiteY3" fmla="*/ 23901 h 99516"/>
                <a:gd name="connsiteX4" fmla="*/ 7079 w 75006"/>
                <a:gd name="connsiteY4" fmla="*/ 38941 h 99516"/>
                <a:gd name="connsiteX5" fmla="*/ 6461 w 75006"/>
                <a:gd name="connsiteY5" fmla="*/ 64490 h 99516"/>
                <a:gd name="connsiteX6" fmla="*/ 6461 w 75006"/>
                <a:gd name="connsiteY6" fmla="*/ 79737 h 99516"/>
                <a:gd name="connsiteX7" fmla="*/ 9757 w 75006"/>
                <a:gd name="connsiteY7" fmla="*/ 88185 h 99516"/>
                <a:gd name="connsiteX8" fmla="*/ 7284 w 75006"/>
                <a:gd name="connsiteY8" fmla="*/ 99517 h 99516"/>
                <a:gd name="connsiteX9" fmla="*/ 25622 w 75006"/>
                <a:gd name="connsiteY9" fmla="*/ 81797 h 99516"/>
                <a:gd name="connsiteX10" fmla="*/ 39839 w 75006"/>
                <a:gd name="connsiteY10" fmla="*/ 80973 h 99516"/>
                <a:gd name="connsiteX11" fmla="*/ 44784 w 75006"/>
                <a:gd name="connsiteY11" fmla="*/ 78501 h 99516"/>
                <a:gd name="connsiteX12" fmla="*/ 47668 w 75006"/>
                <a:gd name="connsiteY12" fmla="*/ 73350 h 99516"/>
                <a:gd name="connsiteX13" fmla="*/ 55910 w 75006"/>
                <a:gd name="connsiteY13" fmla="*/ 71083 h 99516"/>
                <a:gd name="connsiteX14" fmla="*/ 56734 w 75006"/>
                <a:gd name="connsiteY14" fmla="*/ 60575 h 99516"/>
                <a:gd name="connsiteX15" fmla="*/ 59207 w 75006"/>
                <a:gd name="connsiteY15" fmla="*/ 54188 h 99516"/>
                <a:gd name="connsiteX16" fmla="*/ 72393 w 75006"/>
                <a:gd name="connsiteY16" fmla="*/ 47595 h 99516"/>
                <a:gd name="connsiteX17" fmla="*/ 74866 w 75006"/>
                <a:gd name="connsiteY17" fmla="*/ 31936 h 99516"/>
                <a:gd name="connsiteX18" fmla="*/ 68685 w 75006"/>
                <a:gd name="connsiteY18" fmla="*/ 19986 h 99516"/>
                <a:gd name="connsiteX19" fmla="*/ 60443 w 75006"/>
                <a:gd name="connsiteY19" fmla="*/ 29257 h 99516"/>
                <a:gd name="connsiteX20" fmla="*/ 56734 w 75006"/>
                <a:gd name="connsiteY20" fmla="*/ 18132 h 99516"/>
                <a:gd name="connsiteX21" fmla="*/ 43136 w 75006"/>
                <a:gd name="connsiteY21" fmla="*/ 20398 h 99516"/>
                <a:gd name="connsiteX22" fmla="*/ 31392 w 75006"/>
                <a:gd name="connsiteY22" fmla="*/ 14835 h 99516"/>
                <a:gd name="connsiteX23" fmla="*/ 20677 w 75006"/>
                <a:gd name="connsiteY23" fmla="*/ 5769 h 99516"/>
                <a:gd name="connsiteX24" fmla="*/ 4401 w 75006"/>
                <a:gd name="connsiteY24" fmla="*/ 0 h 9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006" h="99516">
                  <a:moveTo>
                    <a:pt x="4401" y="206"/>
                  </a:moveTo>
                  <a:cubicBezTo>
                    <a:pt x="-3223" y="-618"/>
                    <a:pt x="692" y="8035"/>
                    <a:pt x="3988" y="11538"/>
                  </a:cubicBezTo>
                  <a:cubicBezTo>
                    <a:pt x="5843" y="13392"/>
                    <a:pt x="7903" y="13186"/>
                    <a:pt x="9757" y="14629"/>
                  </a:cubicBezTo>
                  <a:cubicBezTo>
                    <a:pt x="11818" y="16483"/>
                    <a:pt x="11818" y="21222"/>
                    <a:pt x="12024" y="23901"/>
                  </a:cubicBezTo>
                  <a:cubicBezTo>
                    <a:pt x="12435" y="29876"/>
                    <a:pt x="9139" y="33584"/>
                    <a:pt x="7079" y="38941"/>
                  </a:cubicBezTo>
                  <a:cubicBezTo>
                    <a:pt x="3782" y="47389"/>
                    <a:pt x="6667" y="55630"/>
                    <a:pt x="6461" y="64490"/>
                  </a:cubicBezTo>
                  <a:cubicBezTo>
                    <a:pt x="6461" y="70259"/>
                    <a:pt x="3370" y="74380"/>
                    <a:pt x="6461" y="79737"/>
                  </a:cubicBezTo>
                  <a:cubicBezTo>
                    <a:pt x="8109" y="82621"/>
                    <a:pt x="9757" y="84270"/>
                    <a:pt x="9757" y="88185"/>
                  </a:cubicBezTo>
                  <a:cubicBezTo>
                    <a:pt x="9757" y="92099"/>
                    <a:pt x="7079" y="95602"/>
                    <a:pt x="7284" y="99517"/>
                  </a:cubicBezTo>
                  <a:cubicBezTo>
                    <a:pt x="17586" y="99517"/>
                    <a:pt x="17586" y="83858"/>
                    <a:pt x="25622" y="81797"/>
                  </a:cubicBezTo>
                  <a:cubicBezTo>
                    <a:pt x="30156" y="80561"/>
                    <a:pt x="35307" y="81797"/>
                    <a:pt x="39839" y="80973"/>
                  </a:cubicBezTo>
                  <a:cubicBezTo>
                    <a:pt x="41694" y="80561"/>
                    <a:pt x="43341" y="79943"/>
                    <a:pt x="44784" y="78501"/>
                  </a:cubicBezTo>
                  <a:cubicBezTo>
                    <a:pt x="46020" y="77265"/>
                    <a:pt x="46432" y="74380"/>
                    <a:pt x="47668" y="73350"/>
                  </a:cubicBezTo>
                  <a:cubicBezTo>
                    <a:pt x="50347" y="71290"/>
                    <a:pt x="53438" y="74380"/>
                    <a:pt x="55910" y="71083"/>
                  </a:cubicBezTo>
                  <a:cubicBezTo>
                    <a:pt x="57558" y="69229"/>
                    <a:pt x="57147" y="62636"/>
                    <a:pt x="56734" y="60575"/>
                  </a:cubicBezTo>
                  <a:cubicBezTo>
                    <a:pt x="55704" y="55219"/>
                    <a:pt x="53232" y="55630"/>
                    <a:pt x="59207" y="54188"/>
                  </a:cubicBezTo>
                  <a:cubicBezTo>
                    <a:pt x="62709" y="53364"/>
                    <a:pt x="69921" y="50479"/>
                    <a:pt x="72393" y="47595"/>
                  </a:cubicBezTo>
                  <a:cubicBezTo>
                    <a:pt x="75896" y="43680"/>
                    <a:pt x="74866" y="36469"/>
                    <a:pt x="74866" y="31936"/>
                  </a:cubicBezTo>
                  <a:cubicBezTo>
                    <a:pt x="74866" y="25755"/>
                    <a:pt x="76102" y="21634"/>
                    <a:pt x="68685" y="19986"/>
                  </a:cubicBezTo>
                  <a:cubicBezTo>
                    <a:pt x="65800" y="23694"/>
                    <a:pt x="65181" y="30700"/>
                    <a:pt x="60443" y="29257"/>
                  </a:cubicBezTo>
                  <a:cubicBezTo>
                    <a:pt x="55292" y="29670"/>
                    <a:pt x="55498" y="21428"/>
                    <a:pt x="56734" y="18132"/>
                  </a:cubicBezTo>
                  <a:cubicBezTo>
                    <a:pt x="52819" y="16483"/>
                    <a:pt x="47462" y="20192"/>
                    <a:pt x="43136" y="20398"/>
                  </a:cubicBezTo>
                  <a:cubicBezTo>
                    <a:pt x="37573" y="20810"/>
                    <a:pt x="35100" y="18337"/>
                    <a:pt x="31392" y="14835"/>
                  </a:cubicBezTo>
                  <a:cubicBezTo>
                    <a:pt x="27683" y="11332"/>
                    <a:pt x="25416" y="7623"/>
                    <a:pt x="20677" y="5769"/>
                  </a:cubicBezTo>
                  <a:cubicBezTo>
                    <a:pt x="15939" y="3915"/>
                    <a:pt x="9346" y="412"/>
                    <a:pt x="440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A9C43A73-1785-E0BB-87D6-CD4F1FF73DE1}"/>
                </a:ext>
              </a:extLst>
            </p:cNvPr>
            <p:cNvSpPr/>
            <p:nvPr/>
          </p:nvSpPr>
          <p:spPr>
            <a:xfrm>
              <a:off x="20291012" y="7173918"/>
              <a:ext cx="278309" cy="404061"/>
            </a:xfrm>
            <a:custGeom>
              <a:avLst/>
              <a:gdLst>
                <a:gd name="connsiteX0" fmla="*/ 244107 w 278309"/>
                <a:gd name="connsiteY0" fmla="*/ 319170 h 404061"/>
                <a:gd name="connsiteX1" fmla="*/ 220206 w 278309"/>
                <a:gd name="connsiteY1" fmla="*/ 299184 h 404061"/>
                <a:gd name="connsiteX2" fmla="*/ 220206 w 278309"/>
                <a:gd name="connsiteY2" fmla="*/ 323703 h 404061"/>
                <a:gd name="connsiteX3" fmla="*/ 201044 w 278309"/>
                <a:gd name="connsiteY3" fmla="*/ 284349 h 404061"/>
                <a:gd name="connsiteX4" fmla="*/ 180440 w 278309"/>
                <a:gd name="connsiteY4" fmla="*/ 284968 h 404061"/>
                <a:gd name="connsiteX5" fmla="*/ 160661 w 278309"/>
                <a:gd name="connsiteY5" fmla="*/ 287440 h 404061"/>
                <a:gd name="connsiteX6" fmla="*/ 157570 w 278309"/>
                <a:gd name="connsiteY6" fmla="*/ 307426 h 404061"/>
                <a:gd name="connsiteX7" fmla="*/ 131197 w 278309"/>
                <a:gd name="connsiteY7" fmla="*/ 296506 h 404061"/>
                <a:gd name="connsiteX8" fmla="*/ 115744 w 278309"/>
                <a:gd name="connsiteY8" fmla="*/ 260243 h 404061"/>
                <a:gd name="connsiteX9" fmla="*/ 98437 w 278309"/>
                <a:gd name="connsiteY9" fmla="*/ 215121 h 404061"/>
                <a:gd name="connsiteX10" fmla="*/ 100086 w 278309"/>
                <a:gd name="connsiteY10" fmla="*/ 180300 h 404061"/>
                <a:gd name="connsiteX11" fmla="*/ 114714 w 278309"/>
                <a:gd name="connsiteY11" fmla="*/ 172470 h 404061"/>
                <a:gd name="connsiteX12" fmla="*/ 130579 w 278309"/>
                <a:gd name="connsiteY12" fmla="*/ 172470 h 404061"/>
                <a:gd name="connsiteX13" fmla="*/ 142941 w 278309"/>
                <a:gd name="connsiteY13" fmla="*/ 133529 h 404061"/>
                <a:gd name="connsiteX14" fmla="*/ 148711 w 278309"/>
                <a:gd name="connsiteY14" fmla="*/ 112925 h 404061"/>
                <a:gd name="connsiteX15" fmla="*/ 126046 w 278309"/>
                <a:gd name="connsiteY15" fmla="*/ 91703 h 404061"/>
                <a:gd name="connsiteX16" fmla="*/ 120895 w 278309"/>
                <a:gd name="connsiteY16" fmla="*/ 62652 h 404061"/>
                <a:gd name="connsiteX17" fmla="*/ 116569 w 278309"/>
                <a:gd name="connsiteY17" fmla="*/ 41224 h 404061"/>
                <a:gd name="connsiteX18" fmla="*/ 125016 w 278309"/>
                <a:gd name="connsiteY18" fmla="*/ 20414 h 404061"/>
                <a:gd name="connsiteX19" fmla="*/ 98025 w 278309"/>
                <a:gd name="connsiteY19" fmla="*/ 33806 h 404061"/>
                <a:gd name="connsiteX20" fmla="*/ 63204 w 278309"/>
                <a:gd name="connsiteY20" fmla="*/ 14645 h 404061"/>
                <a:gd name="connsiteX21" fmla="*/ 49606 w 278309"/>
                <a:gd name="connsiteY21" fmla="*/ 16 h 404061"/>
                <a:gd name="connsiteX22" fmla="*/ 33741 w 278309"/>
                <a:gd name="connsiteY22" fmla="*/ 10112 h 404061"/>
                <a:gd name="connsiteX23" fmla="*/ 16846 w 278309"/>
                <a:gd name="connsiteY23" fmla="*/ 25153 h 404061"/>
                <a:gd name="connsiteX24" fmla="*/ 18494 w 278309"/>
                <a:gd name="connsiteY24" fmla="*/ 52556 h 404061"/>
                <a:gd name="connsiteX25" fmla="*/ 15198 w 278309"/>
                <a:gd name="connsiteY25" fmla="*/ 79341 h 404061"/>
                <a:gd name="connsiteX26" fmla="*/ 26118 w 278309"/>
                <a:gd name="connsiteY26" fmla="*/ 99739 h 404061"/>
                <a:gd name="connsiteX27" fmla="*/ 24469 w 278309"/>
                <a:gd name="connsiteY27" fmla="*/ 142595 h 404061"/>
                <a:gd name="connsiteX28" fmla="*/ 32092 w 278309"/>
                <a:gd name="connsiteY28" fmla="*/ 173707 h 404061"/>
                <a:gd name="connsiteX29" fmla="*/ 3454 w 278309"/>
                <a:gd name="connsiteY29" fmla="*/ 155369 h 404061"/>
                <a:gd name="connsiteX30" fmla="*/ 1805 w 278309"/>
                <a:gd name="connsiteY30" fmla="*/ 183803 h 404061"/>
                <a:gd name="connsiteX31" fmla="*/ 981 w 278309"/>
                <a:gd name="connsiteY31" fmla="*/ 213678 h 404061"/>
                <a:gd name="connsiteX32" fmla="*/ 29415 w 278309"/>
                <a:gd name="connsiteY32" fmla="*/ 251589 h 404061"/>
                <a:gd name="connsiteX33" fmla="*/ 39717 w 278309"/>
                <a:gd name="connsiteY33" fmla="*/ 276108 h 404061"/>
                <a:gd name="connsiteX34" fmla="*/ 46928 w 278309"/>
                <a:gd name="connsiteY34" fmla="*/ 284143 h 404061"/>
                <a:gd name="connsiteX35" fmla="*/ 51255 w 278309"/>
                <a:gd name="connsiteY35" fmla="*/ 261479 h 404061"/>
                <a:gd name="connsiteX36" fmla="*/ 49812 w 278309"/>
                <a:gd name="connsiteY36" fmla="*/ 247881 h 404061"/>
                <a:gd name="connsiteX37" fmla="*/ 74331 w 278309"/>
                <a:gd name="connsiteY37" fmla="*/ 273429 h 404061"/>
                <a:gd name="connsiteX38" fmla="*/ 75979 w 278309"/>
                <a:gd name="connsiteY38" fmla="*/ 271781 h 404061"/>
                <a:gd name="connsiteX39" fmla="*/ 65883 w 278309"/>
                <a:gd name="connsiteY39" fmla="*/ 296712 h 404061"/>
                <a:gd name="connsiteX40" fmla="*/ 75155 w 278309"/>
                <a:gd name="connsiteY40" fmla="*/ 327412 h 404061"/>
                <a:gd name="connsiteX41" fmla="*/ 106473 w 278309"/>
                <a:gd name="connsiteY41" fmla="*/ 324939 h 404061"/>
                <a:gd name="connsiteX42" fmla="*/ 117186 w 278309"/>
                <a:gd name="connsiteY42" fmla="*/ 315667 h 404061"/>
                <a:gd name="connsiteX43" fmla="*/ 135936 w 278309"/>
                <a:gd name="connsiteY43" fmla="*/ 323291 h 404061"/>
                <a:gd name="connsiteX44" fmla="*/ 147268 w 278309"/>
                <a:gd name="connsiteY44" fmla="*/ 328854 h 404061"/>
                <a:gd name="connsiteX45" fmla="*/ 156952 w 278309"/>
                <a:gd name="connsiteY45" fmla="*/ 327823 h 404061"/>
                <a:gd name="connsiteX46" fmla="*/ 174466 w 278309"/>
                <a:gd name="connsiteY46" fmla="*/ 357493 h 404061"/>
                <a:gd name="connsiteX47" fmla="*/ 184974 w 278309"/>
                <a:gd name="connsiteY47" fmla="*/ 335035 h 404061"/>
                <a:gd name="connsiteX48" fmla="*/ 179410 w 278309"/>
                <a:gd name="connsiteY48" fmla="*/ 311752 h 404061"/>
                <a:gd name="connsiteX49" fmla="*/ 196923 w 278309"/>
                <a:gd name="connsiteY49" fmla="*/ 343070 h 404061"/>
                <a:gd name="connsiteX50" fmla="*/ 201869 w 278309"/>
                <a:gd name="connsiteY50" fmla="*/ 341422 h 404061"/>
                <a:gd name="connsiteX51" fmla="*/ 207431 w 278309"/>
                <a:gd name="connsiteY51" fmla="*/ 345955 h 404061"/>
                <a:gd name="connsiteX52" fmla="*/ 222061 w 278309"/>
                <a:gd name="connsiteY52" fmla="*/ 358317 h 404061"/>
                <a:gd name="connsiteX53" fmla="*/ 227211 w 278309"/>
                <a:gd name="connsiteY53" fmla="*/ 369855 h 404061"/>
                <a:gd name="connsiteX54" fmla="*/ 236690 w 278309"/>
                <a:gd name="connsiteY54" fmla="*/ 371504 h 404061"/>
                <a:gd name="connsiteX55" fmla="*/ 254820 w 278309"/>
                <a:gd name="connsiteY55" fmla="*/ 379745 h 404061"/>
                <a:gd name="connsiteX56" fmla="*/ 271304 w 278309"/>
                <a:gd name="connsiteY56" fmla="*/ 402821 h 404061"/>
                <a:gd name="connsiteX57" fmla="*/ 274806 w 278309"/>
                <a:gd name="connsiteY57" fmla="*/ 357699 h 404061"/>
                <a:gd name="connsiteX58" fmla="*/ 257499 w 278309"/>
                <a:gd name="connsiteY58" fmla="*/ 370061 h 404061"/>
                <a:gd name="connsiteX59" fmla="*/ 248639 w 278309"/>
                <a:gd name="connsiteY59" fmla="*/ 346985 h 404061"/>
                <a:gd name="connsiteX60" fmla="*/ 236483 w 278309"/>
                <a:gd name="connsiteY60" fmla="*/ 338125 h 404061"/>
                <a:gd name="connsiteX61" fmla="*/ 232775 w 278309"/>
                <a:gd name="connsiteY61" fmla="*/ 324115 h 404061"/>
                <a:gd name="connsiteX62" fmla="*/ 244518 w 278309"/>
                <a:gd name="connsiteY62" fmla="*/ 317934 h 40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78309" h="404061">
                  <a:moveTo>
                    <a:pt x="244107" y="319170"/>
                  </a:moveTo>
                  <a:cubicBezTo>
                    <a:pt x="238750" y="308044"/>
                    <a:pt x="224945" y="311134"/>
                    <a:pt x="220206" y="299184"/>
                  </a:cubicBezTo>
                  <a:cubicBezTo>
                    <a:pt x="211965" y="305365"/>
                    <a:pt x="220412" y="316285"/>
                    <a:pt x="220206" y="323703"/>
                  </a:cubicBezTo>
                  <a:cubicBezTo>
                    <a:pt x="204341" y="325145"/>
                    <a:pt x="202074" y="293827"/>
                    <a:pt x="201044" y="284349"/>
                  </a:cubicBezTo>
                  <a:cubicBezTo>
                    <a:pt x="195687" y="283113"/>
                    <a:pt x="186210" y="283937"/>
                    <a:pt x="180440" y="284968"/>
                  </a:cubicBezTo>
                  <a:cubicBezTo>
                    <a:pt x="176732" y="285586"/>
                    <a:pt x="162721" y="285792"/>
                    <a:pt x="160661" y="287440"/>
                  </a:cubicBezTo>
                  <a:cubicBezTo>
                    <a:pt x="155098" y="291355"/>
                    <a:pt x="162515" y="302687"/>
                    <a:pt x="157570" y="307426"/>
                  </a:cubicBezTo>
                  <a:cubicBezTo>
                    <a:pt x="150564" y="314019"/>
                    <a:pt x="136348" y="299184"/>
                    <a:pt x="131197" y="296506"/>
                  </a:cubicBezTo>
                  <a:cubicBezTo>
                    <a:pt x="116156" y="288676"/>
                    <a:pt x="117805" y="275078"/>
                    <a:pt x="115744" y="260243"/>
                  </a:cubicBezTo>
                  <a:cubicBezTo>
                    <a:pt x="113478" y="244378"/>
                    <a:pt x="99880" y="231397"/>
                    <a:pt x="98437" y="215121"/>
                  </a:cubicBezTo>
                  <a:cubicBezTo>
                    <a:pt x="111624" y="209557"/>
                    <a:pt x="98850" y="188747"/>
                    <a:pt x="100086" y="180300"/>
                  </a:cubicBezTo>
                  <a:cubicBezTo>
                    <a:pt x="100910" y="174531"/>
                    <a:pt x="107709" y="171440"/>
                    <a:pt x="114714" y="172470"/>
                  </a:cubicBezTo>
                  <a:cubicBezTo>
                    <a:pt x="125428" y="174119"/>
                    <a:pt x="121101" y="179682"/>
                    <a:pt x="130579" y="172470"/>
                  </a:cubicBezTo>
                  <a:cubicBezTo>
                    <a:pt x="143354" y="162581"/>
                    <a:pt x="139439" y="147952"/>
                    <a:pt x="142941" y="133529"/>
                  </a:cubicBezTo>
                  <a:cubicBezTo>
                    <a:pt x="144590" y="126730"/>
                    <a:pt x="147268" y="119930"/>
                    <a:pt x="148711" y="112925"/>
                  </a:cubicBezTo>
                  <a:cubicBezTo>
                    <a:pt x="151801" y="99739"/>
                    <a:pt x="140469" y="89849"/>
                    <a:pt x="126046" y="91703"/>
                  </a:cubicBezTo>
                  <a:cubicBezTo>
                    <a:pt x="124605" y="81813"/>
                    <a:pt x="121307" y="72130"/>
                    <a:pt x="120895" y="62652"/>
                  </a:cubicBezTo>
                  <a:cubicBezTo>
                    <a:pt x="120484" y="55234"/>
                    <a:pt x="116156" y="48229"/>
                    <a:pt x="116569" y="41224"/>
                  </a:cubicBezTo>
                  <a:cubicBezTo>
                    <a:pt x="116981" y="35043"/>
                    <a:pt x="121926" y="27007"/>
                    <a:pt x="125016" y="20414"/>
                  </a:cubicBezTo>
                  <a:cubicBezTo>
                    <a:pt x="107297" y="10112"/>
                    <a:pt x="110593" y="30510"/>
                    <a:pt x="98025" y="33806"/>
                  </a:cubicBezTo>
                  <a:cubicBezTo>
                    <a:pt x="89578" y="20620"/>
                    <a:pt x="72682" y="25771"/>
                    <a:pt x="63204" y="14645"/>
                  </a:cubicBezTo>
                  <a:cubicBezTo>
                    <a:pt x="58466" y="9082"/>
                    <a:pt x="57436" y="428"/>
                    <a:pt x="49606" y="16"/>
                  </a:cubicBezTo>
                  <a:cubicBezTo>
                    <a:pt x="42807" y="-396"/>
                    <a:pt x="37862" y="7227"/>
                    <a:pt x="33741" y="10112"/>
                  </a:cubicBezTo>
                  <a:cubicBezTo>
                    <a:pt x="25294" y="16293"/>
                    <a:pt x="18494" y="14439"/>
                    <a:pt x="16846" y="25153"/>
                  </a:cubicBezTo>
                  <a:cubicBezTo>
                    <a:pt x="15403" y="34218"/>
                    <a:pt x="18288" y="43490"/>
                    <a:pt x="18494" y="52556"/>
                  </a:cubicBezTo>
                  <a:cubicBezTo>
                    <a:pt x="18700" y="61828"/>
                    <a:pt x="15198" y="70275"/>
                    <a:pt x="15198" y="79341"/>
                  </a:cubicBezTo>
                  <a:cubicBezTo>
                    <a:pt x="15198" y="88407"/>
                    <a:pt x="23233" y="90467"/>
                    <a:pt x="26118" y="99739"/>
                  </a:cubicBezTo>
                  <a:cubicBezTo>
                    <a:pt x="30445" y="114161"/>
                    <a:pt x="20967" y="128172"/>
                    <a:pt x="24469" y="142595"/>
                  </a:cubicBezTo>
                  <a:cubicBezTo>
                    <a:pt x="26941" y="152691"/>
                    <a:pt x="29620" y="163611"/>
                    <a:pt x="32092" y="173707"/>
                  </a:cubicBezTo>
                  <a:cubicBezTo>
                    <a:pt x="21173" y="170204"/>
                    <a:pt x="13549" y="160726"/>
                    <a:pt x="3454" y="155369"/>
                  </a:cubicBezTo>
                  <a:cubicBezTo>
                    <a:pt x="-1903" y="167732"/>
                    <a:pt x="156" y="171028"/>
                    <a:pt x="1805" y="183803"/>
                  </a:cubicBezTo>
                  <a:cubicBezTo>
                    <a:pt x="3041" y="193280"/>
                    <a:pt x="-1697" y="204612"/>
                    <a:pt x="981" y="213678"/>
                  </a:cubicBezTo>
                  <a:cubicBezTo>
                    <a:pt x="5101" y="228101"/>
                    <a:pt x="24058" y="236961"/>
                    <a:pt x="29415" y="251589"/>
                  </a:cubicBezTo>
                  <a:cubicBezTo>
                    <a:pt x="32505" y="260243"/>
                    <a:pt x="34153" y="268484"/>
                    <a:pt x="39717" y="276108"/>
                  </a:cubicBezTo>
                  <a:cubicBezTo>
                    <a:pt x="41777" y="278992"/>
                    <a:pt x="44868" y="281259"/>
                    <a:pt x="46928" y="284143"/>
                  </a:cubicBezTo>
                  <a:cubicBezTo>
                    <a:pt x="46515" y="276726"/>
                    <a:pt x="51460" y="269103"/>
                    <a:pt x="51255" y="261479"/>
                  </a:cubicBezTo>
                  <a:cubicBezTo>
                    <a:pt x="51049" y="257564"/>
                    <a:pt x="47134" y="251589"/>
                    <a:pt x="49812" y="247881"/>
                  </a:cubicBezTo>
                  <a:cubicBezTo>
                    <a:pt x="57436" y="236961"/>
                    <a:pt x="70416" y="269308"/>
                    <a:pt x="74331" y="273429"/>
                  </a:cubicBezTo>
                  <a:cubicBezTo>
                    <a:pt x="74742" y="273223"/>
                    <a:pt x="75567" y="272193"/>
                    <a:pt x="75979" y="271781"/>
                  </a:cubicBezTo>
                  <a:cubicBezTo>
                    <a:pt x="83602" y="280435"/>
                    <a:pt x="67944" y="289500"/>
                    <a:pt x="65883" y="296712"/>
                  </a:cubicBezTo>
                  <a:cubicBezTo>
                    <a:pt x="63204" y="306190"/>
                    <a:pt x="66708" y="322054"/>
                    <a:pt x="75155" y="327412"/>
                  </a:cubicBezTo>
                  <a:cubicBezTo>
                    <a:pt x="84838" y="333593"/>
                    <a:pt x="98025" y="330708"/>
                    <a:pt x="106473" y="324939"/>
                  </a:cubicBezTo>
                  <a:cubicBezTo>
                    <a:pt x="110388" y="322261"/>
                    <a:pt x="111830" y="316903"/>
                    <a:pt x="117186" y="315667"/>
                  </a:cubicBezTo>
                  <a:cubicBezTo>
                    <a:pt x="124192" y="314225"/>
                    <a:pt x="130373" y="319994"/>
                    <a:pt x="135936" y="323291"/>
                  </a:cubicBezTo>
                  <a:cubicBezTo>
                    <a:pt x="138615" y="324939"/>
                    <a:pt x="143972" y="328442"/>
                    <a:pt x="147268" y="328854"/>
                  </a:cubicBezTo>
                  <a:cubicBezTo>
                    <a:pt x="151389" y="329472"/>
                    <a:pt x="153038" y="326381"/>
                    <a:pt x="156952" y="327823"/>
                  </a:cubicBezTo>
                  <a:cubicBezTo>
                    <a:pt x="169727" y="332356"/>
                    <a:pt x="166430" y="350900"/>
                    <a:pt x="174466" y="357493"/>
                  </a:cubicBezTo>
                  <a:cubicBezTo>
                    <a:pt x="188064" y="368619"/>
                    <a:pt x="186004" y="341834"/>
                    <a:pt x="184974" y="335035"/>
                  </a:cubicBezTo>
                  <a:cubicBezTo>
                    <a:pt x="183531" y="327205"/>
                    <a:pt x="177762" y="319788"/>
                    <a:pt x="179410" y="311752"/>
                  </a:cubicBezTo>
                  <a:cubicBezTo>
                    <a:pt x="190536" y="316492"/>
                    <a:pt x="187240" y="338125"/>
                    <a:pt x="196923" y="343070"/>
                  </a:cubicBezTo>
                  <a:cubicBezTo>
                    <a:pt x="198366" y="343688"/>
                    <a:pt x="200838" y="341010"/>
                    <a:pt x="201869" y="341422"/>
                  </a:cubicBezTo>
                  <a:cubicBezTo>
                    <a:pt x="204135" y="342246"/>
                    <a:pt x="205165" y="344101"/>
                    <a:pt x="207431" y="345955"/>
                  </a:cubicBezTo>
                  <a:cubicBezTo>
                    <a:pt x="211140" y="349046"/>
                    <a:pt x="219382" y="354403"/>
                    <a:pt x="222061" y="358317"/>
                  </a:cubicBezTo>
                  <a:cubicBezTo>
                    <a:pt x="224945" y="362438"/>
                    <a:pt x="223503" y="367383"/>
                    <a:pt x="227211" y="369855"/>
                  </a:cubicBezTo>
                  <a:cubicBezTo>
                    <a:pt x="229065" y="371298"/>
                    <a:pt x="234216" y="370268"/>
                    <a:pt x="236690" y="371504"/>
                  </a:cubicBezTo>
                  <a:cubicBezTo>
                    <a:pt x="241428" y="373976"/>
                    <a:pt x="250288" y="392726"/>
                    <a:pt x="254820" y="379745"/>
                  </a:cubicBezTo>
                  <a:cubicBezTo>
                    <a:pt x="260383" y="385102"/>
                    <a:pt x="256057" y="409827"/>
                    <a:pt x="271304" y="402821"/>
                  </a:cubicBezTo>
                  <a:cubicBezTo>
                    <a:pt x="283460" y="397052"/>
                    <a:pt x="276455" y="366353"/>
                    <a:pt x="274806" y="357699"/>
                  </a:cubicBezTo>
                  <a:cubicBezTo>
                    <a:pt x="267183" y="355845"/>
                    <a:pt x="262032" y="365529"/>
                    <a:pt x="257499" y="370061"/>
                  </a:cubicBezTo>
                  <a:cubicBezTo>
                    <a:pt x="252143" y="363880"/>
                    <a:pt x="252760" y="353990"/>
                    <a:pt x="248639" y="346985"/>
                  </a:cubicBezTo>
                  <a:cubicBezTo>
                    <a:pt x="245137" y="341216"/>
                    <a:pt x="241016" y="342452"/>
                    <a:pt x="236483" y="338125"/>
                  </a:cubicBezTo>
                  <a:cubicBezTo>
                    <a:pt x="234216" y="335859"/>
                    <a:pt x="230714" y="327617"/>
                    <a:pt x="232775" y="324115"/>
                  </a:cubicBezTo>
                  <a:cubicBezTo>
                    <a:pt x="234216" y="321436"/>
                    <a:pt x="241634" y="319994"/>
                    <a:pt x="244518" y="31793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7D88A4C5-1B00-E389-00EB-492C1C1C18E5}"/>
                </a:ext>
              </a:extLst>
            </p:cNvPr>
            <p:cNvSpPr/>
            <p:nvPr/>
          </p:nvSpPr>
          <p:spPr>
            <a:xfrm>
              <a:off x="13310575" y="4783458"/>
              <a:ext cx="38144" cy="36110"/>
            </a:xfrm>
            <a:custGeom>
              <a:avLst/>
              <a:gdLst>
                <a:gd name="connsiteX0" fmla="*/ 10924 w 38144"/>
                <a:gd name="connsiteY0" fmla="*/ 35042 h 36110"/>
                <a:gd name="connsiteX1" fmla="*/ 31321 w 38144"/>
                <a:gd name="connsiteY1" fmla="*/ 34218 h 36110"/>
                <a:gd name="connsiteX2" fmla="*/ 33176 w 38144"/>
                <a:gd name="connsiteY2" fmla="*/ 22061 h 36110"/>
                <a:gd name="connsiteX3" fmla="*/ 35236 w 38144"/>
                <a:gd name="connsiteY3" fmla="*/ 1458 h 36110"/>
                <a:gd name="connsiteX4" fmla="*/ 15868 w 38144"/>
                <a:gd name="connsiteY4" fmla="*/ 9905 h 36110"/>
                <a:gd name="connsiteX5" fmla="*/ 4 w 38144"/>
                <a:gd name="connsiteY5" fmla="*/ 22680 h 36110"/>
                <a:gd name="connsiteX6" fmla="*/ 10717 w 38144"/>
                <a:gd name="connsiteY6" fmla="*/ 35042 h 3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44" h="36110">
                  <a:moveTo>
                    <a:pt x="10924" y="35042"/>
                  </a:moveTo>
                  <a:cubicBezTo>
                    <a:pt x="17723" y="35042"/>
                    <a:pt x="28437" y="37926"/>
                    <a:pt x="31321" y="34218"/>
                  </a:cubicBezTo>
                  <a:cubicBezTo>
                    <a:pt x="32970" y="32363"/>
                    <a:pt x="32352" y="24740"/>
                    <a:pt x="33176" y="22061"/>
                  </a:cubicBezTo>
                  <a:cubicBezTo>
                    <a:pt x="35030" y="16086"/>
                    <a:pt x="42036" y="5784"/>
                    <a:pt x="35236" y="1458"/>
                  </a:cubicBezTo>
                  <a:cubicBezTo>
                    <a:pt x="26995" y="-3899"/>
                    <a:pt x="22462" y="7021"/>
                    <a:pt x="15868" y="9905"/>
                  </a:cubicBezTo>
                  <a:cubicBezTo>
                    <a:pt x="8657" y="12996"/>
                    <a:pt x="-203" y="11760"/>
                    <a:pt x="4" y="22680"/>
                  </a:cubicBezTo>
                  <a:cubicBezTo>
                    <a:pt x="4" y="29273"/>
                    <a:pt x="4536" y="34012"/>
                    <a:pt x="10717" y="3504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C7DCBEDF-C0C1-6EB9-6300-A0CFDACD950D}"/>
                </a:ext>
              </a:extLst>
            </p:cNvPr>
            <p:cNvSpPr/>
            <p:nvPr/>
          </p:nvSpPr>
          <p:spPr>
            <a:xfrm>
              <a:off x="14742547" y="4789861"/>
              <a:ext cx="447927" cy="288454"/>
            </a:xfrm>
            <a:custGeom>
              <a:avLst/>
              <a:gdLst>
                <a:gd name="connsiteX0" fmla="*/ 272589 w 447927"/>
                <a:gd name="connsiteY0" fmla="*/ 13599 h 288454"/>
                <a:gd name="connsiteX1" fmla="*/ 271971 w 447927"/>
                <a:gd name="connsiteY1" fmla="*/ 12981 h 288454"/>
                <a:gd name="connsiteX2" fmla="*/ 261051 w 447927"/>
                <a:gd name="connsiteY2" fmla="*/ 10920 h 288454"/>
                <a:gd name="connsiteX3" fmla="*/ 249719 w 447927"/>
                <a:gd name="connsiteY3" fmla="*/ 13186 h 288454"/>
                <a:gd name="connsiteX4" fmla="*/ 241066 w 447927"/>
                <a:gd name="connsiteY4" fmla="*/ 7005 h 288454"/>
                <a:gd name="connsiteX5" fmla="*/ 240653 w 447927"/>
                <a:gd name="connsiteY5" fmla="*/ 5975 h 288454"/>
                <a:gd name="connsiteX6" fmla="*/ 232412 w 447927"/>
                <a:gd name="connsiteY6" fmla="*/ 3709 h 288454"/>
                <a:gd name="connsiteX7" fmla="*/ 223346 w 447927"/>
                <a:gd name="connsiteY7" fmla="*/ 6593 h 288454"/>
                <a:gd name="connsiteX8" fmla="*/ 218813 w 447927"/>
                <a:gd name="connsiteY8" fmla="*/ 5769 h 288454"/>
                <a:gd name="connsiteX9" fmla="*/ 211190 w 447927"/>
                <a:gd name="connsiteY9" fmla="*/ 0 h 288454"/>
                <a:gd name="connsiteX10" fmla="*/ 191204 w 447927"/>
                <a:gd name="connsiteY10" fmla="*/ 19368 h 288454"/>
                <a:gd name="connsiteX11" fmla="*/ 187702 w 447927"/>
                <a:gd name="connsiteY11" fmla="*/ 20810 h 288454"/>
                <a:gd name="connsiteX12" fmla="*/ 174103 w 447927"/>
                <a:gd name="connsiteY12" fmla="*/ 20810 h 288454"/>
                <a:gd name="connsiteX13" fmla="*/ 155353 w 447927"/>
                <a:gd name="connsiteY13" fmla="*/ 26373 h 288454"/>
                <a:gd name="connsiteX14" fmla="*/ 153911 w 447927"/>
                <a:gd name="connsiteY14" fmla="*/ 26373 h 288454"/>
                <a:gd name="connsiteX15" fmla="*/ 152675 w 447927"/>
                <a:gd name="connsiteY15" fmla="*/ 26373 h 288454"/>
                <a:gd name="connsiteX16" fmla="*/ 148142 w 447927"/>
                <a:gd name="connsiteY16" fmla="*/ 25137 h 288454"/>
                <a:gd name="connsiteX17" fmla="*/ 146906 w 447927"/>
                <a:gd name="connsiteY17" fmla="*/ 33790 h 288454"/>
                <a:gd name="connsiteX18" fmla="*/ 149378 w 447927"/>
                <a:gd name="connsiteY18" fmla="*/ 39972 h 288454"/>
                <a:gd name="connsiteX19" fmla="*/ 155353 w 447927"/>
                <a:gd name="connsiteY19" fmla="*/ 41620 h 288454"/>
                <a:gd name="connsiteX20" fmla="*/ 159062 w 447927"/>
                <a:gd name="connsiteY20" fmla="*/ 46565 h 288454"/>
                <a:gd name="connsiteX21" fmla="*/ 159062 w 447927"/>
                <a:gd name="connsiteY21" fmla="*/ 52334 h 288454"/>
                <a:gd name="connsiteX22" fmla="*/ 158444 w 447927"/>
                <a:gd name="connsiteY22" fmla="*/ 54806 h 288454"/>
                <a:gd name="connsiteX23" fmla="*/ 153087 w 447927"/>
                <a:gd name="connsiteY23" fmla="*/ 64284 h 288454"/>
                <a:gd name="connsiteX24" fmla="*/ 148760 w 447927"/>
                <a:gd name="connsiteY24" fmla="*/ 66963 h 288454"/>
                <a:gd name="connsiteX25" fmla="*/ 131865 w 447927"/>
                <a:gd name="connsiteY25" fmla="*/ 66963 h 288454"/>
                <a:gd name="connsiteX26" fmla="*/ 116000 w 447927"/>
                <a:gd name="connsiteY26" fmla="*/ 72938 h 288454"/>
                <a:gd name="connsiteX27" fmla="*/ 116412 w 447927"/>
                <a:gd name="connsiteY27" fmla="*/ 82828 h 288454"/>
                <a:gd name="connsiteX28" fmla="*/ 116000 w 447927"/>
                <a:gd name="connsiteY28" fmla="*/ 85300 h 288454"/>
                <a:gd name="connsiteX29" fmla="*/ 111879 w 447927"/>
                <a:gd name="connsiteY29" fmla="*/ 93748 h 288454"/>
                <a:gd name="connsiteX30" fmla="*/ 114557 w 447927"/>
                <a:gd name="connsiteY30" fmla="*/ 99929 h 288454"/>
                <a:gd name="connsiteX31" fmla="*/ 120327 w 447927"/>
                <a:gd name="connsiteY31" fmla="*/ 106934 h 288454"/>
                <a:gd name="connsiteX32" fmla="*/ 121357 w 447927"/>
                <a:gd name="connsiteY32" fmla="*/ 110231 h 288454"/>
                <a:gd name="connsiteX33" fmla="*/ 121357 w 447927"/>
                <a:gd name="connsiteY33" fmla="*/ 118472 h 288454"/>
                <a:gd name="connsiteX34" fmla="*/ 117648 w 447927"/>
                <a:gd name="connsiteY34" fmla="*/ 123417 h 288454"/>
                <a:gd name="connsiteX35" fmla="*/ 103844 w 447927"/>
                <a:gd name="connsiteY35" fmla="*/ 127332 h 288454"/>
                <a:gd name="connsiteX36" fmla="*/ 98486 w 447927"/>
                <a:gd name="connsiteY36" fmla="*/ 125478 h 288454"/>
                <a:gd name="connsiteX37" fmla="*/ 92511 w 447927"/>
                <a:gd name="connsiteY37" fmla="*/ 117854 h 288454"/>
                <a:gd name="connsiteX38" fmla="*/ 86124 w 447927"/>
                <a:gd name="connsiteY38" fmla="*/ 119709 h 288454"/>
                <a:gd name="connsiteX39" fmla="*/ 74998 w 447927"/>
                <a:gd name="connsiteY39" fmla="*/ 123417 h 288454"/>
                <a:gd name="connsiteX40" fmla="*/ 71495 w 447927"/>
                <a:gd name="connsiteY40" fmla="*/ 130423 h 288454"/>
                <a:gd name="connsiteX41" fmla="*/ 67581 w 447927"/>
                <a:gd name="connsiteY41" fmla="*/ 133307 h 288454"/>
                <a:gd name="connsiteX42" fmla="*/ 56661 w 447927"/>
                <a:gd name="connsiteY42" fmla="*/ 134543 h 288454"/>
                <a:gd name="connsiteX43" fmla="*/ 37087 w 447927"/>
                <a:gd name="connsiteY43" fmla="*/ 135367 h 288454"/>
                <a:gd name="connsiteX44" fmla="*/ 19368 w 447927"/>
                <a:gd name="connsiteY44" fmla="*/ 137016 h 288454"/>
                <a:gd name="connsiteX45" fmla="*/ 18956 w 447927"/>
                <a:gd name="connsiteY45" fmla="*/ 137016 h 288454"/>
                <a:gd name="connsiteX46" fmla="*/ 18132 w 447927"/>
                <a:gd name="connsiteY46" fmla="*/ 137016 h 288454"/>
                <a:gd name="connsiteX47" fmla="*/ 9684 w 447927"/>
                <a:gd name="connsiteY47" fmla="*/ 135573 h 288454"/>
                <a:gd name="connsiteX48" fmla="*/ 11126 w 447927"/>
                <a:gd name="connsiteY48" fmla="*/ 145051 h 288454"/>
                <a:gd name="connsiteX49" fmla="*/ 25137 w 447927"/>
                <a:gd name="connsiteY49" fmla="*/ 169982 h 288454"/>
                <a:gd name="connsiteX50" fmla="*/ 25755 w 447927"/>
                <a:gd name="connsiteY50" fmla="*/ 171836 h 288454"/>
                <a:gd name="connsiteX51" fmla="*/ 26991 w 447927"/>
                <a:gd name="connsiteY51" fmla="*/ 184199 h 288454"/>
                <a:gd name="connsiteX52" fmla="*/ 33584 w 447927"/>
                <a:gd name="connsiteY52" fmla="*/ 196561 h 288454"/>
                <a:gd name="connsiteX53" fmla="*/ 34202 w 447927"/>
                <a:gd name="connsiteY53" fmla="*/ 199445 h 288454"/>
                <a:gd name="connsiteX54" fmla="*/ 32966 w 447927"/>
                <a:gd name="connsiteY54" fmla="*/ 209541 h 288454"/>
                <a:gd name="connsiteX55" fmla="*/ 29876 w 447927"/>
                <a:gd name="connsiteY55" fmla="*/ 213662 h 288454"/>
                <a:gd name="connsiteX56" fmla="*/ 16071 w 447927"/>
                <a:gd name="connsiteY56" fmla="*/ 219431 h 288454"/>
                <a:gd name="connsiteX57" fmla="*/ 4533 w 447927"/>
                <a:gd name="connsiteY57" fmla="*/ 222934 h 288454"/>
                <a:gd name="connsiteX58" fmla="*/ 0 w 447927"/>
                <a:gd name="connsiteY58" fmla="*/ 227467 h 288454"/>
                <a:gd name="connsiteX59" fmla="*/ 8860 w 447927"/>
                <a:gd name="connsiteY59" fmla="*/ 232412 h 288454"/>
                <a:gd name="connsiteX60" fmla="*/ 9890 w 447927"/>
                <a:gd name="connsiteY60" fmla="*/ 233236 h 288454"/>
                <a:gd name="connsiteX61" fmla="*/ 26991 w 447927"/>
                <a:gd name="connsiteY61" fmla="*/ 249719 h 288454"/>
                <a:gd name="connsiteX62" fmla="*/ 28022 w 447927"/>
                <a:gd name="connsiteY62" fmla="*/ 255488 h 288454"/>
                <a:gd name="connsiteX63" fmla="*/ 23694 w 447927"/>
                <a:gd name="connsiteY63" fmla="*/ 265172 h 288454"/>
                <a:gd name="connsiteX64" fmla="*/ 23694 w 447927"/>
                <a:gd name="connsiteY64" fmla="*/ 271559 h 288454"/>
                <a:gd name="connsiteX65" fmla="*/ 27815 w 447927"/>
                <a:gd name="connsiteY65" fmla="*/ 270529 h 288454"/>
                <a:gd name="connsiteX66" fmla="*/ 29463 w 447927"/>
                <a:gd name="connsiteY66" fmla="*/ 270529 h 288454"/>
                <a:gd name="connsiteX67" fmla="*/ 41826 w 447927"/>
                <a:gd name="connsiteY67" fmla="*/ 271353 h 288454"/>
                <a:gd name="connsiteX68" fmla="*/ 43474 w 447927"/>
                <a:gd name="connsiteY68" fmla="*/ 267438 h 288454"/>
                <a:gd name="connsiteX69" fmla="*/ 45534 w 447927"/>
                <a:gd name="connsiteY69" fmla="*/ 264966 h 288454"/>
                <a:gd name="connsiteX70" fmla="*/ 58309 w 447927"/>
                <a:gd name="connsiteY70" fmla="*/ 257136 h 288454"/>
                <a:gd name="connsiteX71" fmla="*/ 60369 w 447927"/>
                <a:gd name="connsiteY71" fmla="*/ 256312 h 288454"/>
                <a:gd name="connsiteX72" fmla="*/ 70466 w 447927"/>
                <a:gd name="connsiteY72" fmla="*/ 255076 h 288454"/>
                <a:gd name="connsiteX73" fmla="*/ 90863 w 447927"/>
                <a:gd name="connsiteY73" fmla="*/ 253015 h 288454"/>
                <a:gd name="connsiteX74" fmla="*/ 118884 w 447927"/>
                <a:gd name="connsiteY74" fmla="*/ 250955 h 288454"/>
                <a:gd name="connsiteX75" fmla="*/ 120533 w 447927"/>
                <a:gd name="connsiteY75" fmla="*/ 250955 h 288454"/>
                <a:gd name="connsiteX76" fmla="*/ 142373 w 447927"/>
                <a:gd name="connsiteY76" fmla="*/ 256724 h 288454"/>
                <a:gd name="connsiteX77" fmla="*/ 157826 w 447927"/>
                <a:gd name="connsiteY77" fmla="*/ 262287 h 288454"/>
                <a:gd name="connsiteX78" fmla="*/ 179460 w 447927"/>
                <a:gd name="connsiteY78" fmla="*/ 260433 h 288454"/>
                <a:gd name="connsiteX79" fmla="*/ 182962 w 447927"/>
                <a:gd name="connsiteY79" fmla="*/ 261463 h 288454"/>
                <a:gd name="connsiteX80" fmla="*/ 192646 w 447927"/>
                <a:gd name="connsiteY80" fmla="*/ 268881 h 288454"/>
                <a:gd name="connsiteX81" fmla="*/ 207275 w 447927"/>
                <a:gd name="connsiteY81" fmla="*/ 271147 h 288454"/>
                <a:gd name="connsiteX82" fmla="*/ 209747 w 447927"/>
                <a:gd name="connsiteY82" fmla="*/ 272383 h 288454"/>
                <a:gd name="connsiteX83" fmla="*/ 215723 w 447927"/>
                <a:gd name="connsiteY83" fmla="*/ 277534 h 288454"/>
                <a:gd name="connsiteX84" fmla="*/ 219431 w 447927"/>
                <a:gd name="connsiteY84" fmla="*/ 275062 h 288454"/>
                <a:gd name="connsiteX85" fmla="*/ 221698 w 447927"/>
                <a:gd name="connsiteY85" fmla="*/ 274238 h 288454"/>
                <a:gd name="connsiteX86" fmla="*/ 237563 w 447927"/>
                <a:gd name="connsiteY86" fmla="*/ 273001 h 288454"/>
                <a:gd name="connsiteX87" fmla="*/ 254870 w 447927"/>
                <a:gd name="connsiteY87" fmla="*/ 272795 h 288454"/>
                <a:gd name="connsiteX88" fmla="*/ 260433 w 447927"/>
                <a:gd name="connsiteY88" fmla="*/ 273825 h 288454"/>
                <a:gd name="connsiteX89" fmla="*/ 263111 w 447927"/>
                <a:gd name="connsiteY89" fmla="*/ 275268 h 288454"/>
                <a:gd name="connsiteX90" fmla="*/ 269293 w 447927"/>
                <a:gd name="connsiteY90" fmla="*/ 281449 h 288454"/>
                <a:gd name="connsiteX91" fmla="*/ 271559 w 447927"/>
                <a:gd name="connsiteY91" fmla="*/ 278770 h 288454"/>
                <a:gd name="connsiteX92" fmla="*/ 276092 w 447927"/>
                <a:gd name="connsiteY92" fmla="*/ 270529 h 288454"/>
                <a:gd name="connsiteX93" fmla="*/ 280419 w 447927"/>
                <a:gd name="connsiteY93" fmla="*/ 268056 h 288454"/>
                <a:gd name="connsiteX94" fmla="*/ 288042 w 447927"/>
                <a:gd name="connsiteY94" fmla="*/ 268056 h 288454"/>
                <a:gd name="connsiteX95" fmla="*/ 296902 w 447927"/>
                <a:gd name="connsiteY95" fmla="*/ 272589 h 288454"/>
                <a:gd name="connsiteX96" fmla="*/ 296902 w 447927"/>
                <a:gd name="connsiteY96" fmla="*/ 277122 h 288454"/>
                <a:gd name="connsiteX97" fmla="*/ 303495 w 447927"/>
                <a:gd name="connsiteY97" fmla="*/ 284745 h 288454"/>
                <a:gd name="connsiteX98" fmla="*/ 309470 w 447927"/>
                <a:gd name="connsiteY98" fmla="*/ 283921 h 288454"/>
                <a:gd name="connsiteX99" fmla="*/ 327808 w 447927"/>
                <a:gd name="connsiteY99" fmla="*/ 278976 h 288454"/>
                <a:gd name="connsiteX100" fmla="*/ 328838 w 447927"/>
                <a:gd name="connsiteY100" fmla="*/ 278976 h 288454"/>
                <a:gd name="connsiteX101" fmla="*/ 339552 w 447927"/>
                <a:gd name="connsiteY101" fmla="*/ 278358 h 288454"/>
                <a:gd name="connsiteX102" fmla="*/ 344085 w 447927"/>
                <a:gd name="connsiteY102" fmla="*/ 280625 h 288454"/>
                <a:gd name="connsiteX103" fmla="*/ 349030 w 447927"/>
                <a:gd name="connsiteY103" fmla="*/ 288454 h 288454"/>
                <a:gd name="connsiteX104" fmla="*/ 355005 w 447927"/>
                <a:gd name="connsiteY104" fmla="*/ 288454 h 288454"/>
                <a:gd name="connsiteX105" fmla="*/ 357889 w 447927"/>
                <a:gd name="connsiteY105" fmla="*/ 286806 h 288454"/>
                <a:gd name="connsiteX106" fmla="*/ 357683 w 447927"/>
                <a:gd name="connsiteY106" fmla="*/ 285776 h 288454"/>
                <a:gd name="connsiteX107" fmla="*/ 356447 w 447927"/>
                <a:gd name="connsiteY107" fmla="*/ 272589 h 288454"/>
                <a:gd name="connsiteX108" fmla="*/ 356653 w 447927"/>
                <a:gd name="connsiteY108" fmla="*/ 270323 h 288454"/>
                <a:gd name="connsiteX109" fmla="*/ 359743 w 447927"/>
                <a:gd name="connsiteY109" fmla="*/ 261463 h 288454"/>
                <a:gd name="connsiteX110" fmla="*/ 360980 w 447927"/>
                <a:gd name="connsiteY110" fmla="*/ 259609 h 288454"/>
                <a:gd name="connsiteX111" fmla="*/ 379935 w 447927"/>
                <a:gd name="connsiteY111" fmla="*/ 240653 h 288454"/>
                <a:gd name="connsiteX112" fmla="*/ 382820 w 447927"/>
                <a:gd name="connsiteY112" fmla="*/ 239211 h 288454"/>
                <a:gd name="connsiteX113" fmla="*/ 410635 w 447927"/>
                <a:gd name="connsiteY113" fmla="*/ 235296 h 288454"/>
                <a:gd name="connsiteX114" fmla="*/ 410635 w 447927"/>
                <a:gd name="connsiteY114" fmla="*/ 233030 h 288454"/>
                <a:gd name="connsiteX115" fmla="*/ 404042 w 447927"/>
                <a:gd name="connsiteY115" fmla="*/ 219019 h 288454"/>
                <a:gd name="connsiteX116" fmla="*/ 404042 w 447927"/>
                <a:gd name="connsiteY116" fmla="*/ 216341 h 288454"/>
                <a:gd name="connsiteX117" fmla="*/ 406720 w 447927"/>
                <a:gd name="connsiteY117" fmla="*/ 203978 h 288454"/>
                <a:gd name="connsiteX118" fmla="*/ 396006 w 447927"/>
                <a:gd name="connsiteY118" fmla="*/ 199445 h 288454"/>
                <a:gd name="connsiteX119" fmla="*/ 393946 w 447927"/>
                <a:gd name="connsiteY119" fmla="*/ 197797 h 288454"/>
                <a:gd name="connsiteX120" fmla="*/ 385704 w 447927"/>
                <a:gd name="connsiteY120" fmla="*/ 186465 h 288454"/>
                <a:gd name="connsiteX121" fmla="*/ 385911 w 447927"/>
                <a:gd name="connsiteY121" fmla="*/ 180284 h 288454"/>
                <a:gd name="connsiteX122" fmla="*/ 392916 w 447927"/>
                <a:gd name="connsiteY122" fmla="*/ 172042 h 288454"/>
                <a:gd name="connsiteX123" fmla="*/ 399097 w 447927"/>
                <a:gd name="connsiteY123" fmla="*/ 170806 h 288454"/>
                <a:gd name="connsiteX124" fmla="*/ 418258 w 447927"/>
                <a:gd name="connsiteY124" fmla="*/ 180490 h 288454"/>
                <a:gd name="connsiteX125" fmla="*/ 427942 w 447927"/>
                <a:gd name="connsiteY125" fmla="*/ 180490 h 288454"/>
                <a:gd name="connsiteX126" fmla="*/ 433917 w 447927"/>
                <a:gd name="connsiteY126" fmla="*/ 172866 h 288454"/>
                <a:gd name="connsiteX127" fmla="*/ 435566 w 447927"/>
                <a:gd name="connsiteY127" fmla="*/ 171424 h 288454"/>
                <a:gd name="connsiteX128" fmla="*/ 443601 w 447927"/>
                <a:gd name="connsiteY128" fmla="*/ 167303 h 288454"/>
                <a:gd name="connsiteX129" fmla="*/ 447928 w 447927"/>
                <a:gd name="connsiteY129" fmla="*/ 162977 h 288454"/>
                <a:gd name="connsiteX130" fmla="*/ 442777 w 447927"/>
                <a:gd name="connsiteY130" fmla="*/ 159886 h 288454"/>
                <a:gd name="connsiteX131" fmla="*/ 441129 w 447927"/>
                <a:gd name="connsiteY131" fmla="*/ 158238 h 288454"/>
                <a:gd name="connsiteX132" fmla="*/ 433506 w 447927"/>
                <a:gd name="connsiteY132" fmla="*/ 145875 h 288454"/>
                <a:gd name="connsiteX133" fmla="*/ 421761 w 447927"/>
                <a:gd name="connsiteY133" fmla="*/ 138252 h 288454"/>
                <a:gd name="connsiteX134" fmla="*/ 408987 w 447927"/>
                <a:gd name="connsiteY134" fmla="*/ 138252 h 288454"/>
                <a:gd name="connsiteX135" fmla="*/ 403836 w 447927"/>
                <a:gd name="connsiteY135" fmla="*/ 133307 h 288454"/>
                <a:gd name="connsiteX136" fmla="*/ 403836 w 447927"/>
                <a:gd name="connsiteY136" fmla="*/ 129186 h 288454"/>
                <a:gd name="connsiteX137" fmla="*/ 401157 w 447927"/>
                <a:gd name="connsiteY137" fmla="*/ 127538 h 288454"/>
                <a:gd name="connsiteX138" fmla="*/ 393946 w 447927"/>
                <a:gd name="connsiteY138" fmla="*/ 126508 h 288454"/>
                <a:gd name="connsiteX139" fmla="*/ 390855 w 447927"/>
                <a:gd name="connsiteY139" fmla="*/ 124860 h 288454"/>
                <a:gd name="connsiteX140" fmla="*/ 385086 w 447927"/>
                <a:gd name="connsiteY140" fmla="*/ 118472 h 288454"/>
                <a:gd name="connsiteX141" fmla="*/ 384468 w 447927"/>
                <a:gd name="connsiteY141" fmla="*/ 117442 h 288454"/>
                <a:gd name="connsiteX142" fmla="*/ 377669 w 447927"/>
                <a:gd name="connsiteY142" fmla="*/ 104874 h 288454"/>
                <a:gd name="connsiteX143" fmla="*/ 369427 w 447927"/>
                <a:gd name="connsiteY143" fmla="*/ 100547 h 288454"/>
                <a:gd name="connsiteX144" fmla="*/ 363658 w 447927"/>
                <a:gd name="connsiteY144" fmla="*/ 100547 h 288454"/>
                <a:gd name="connsiteX145" fmla="*/ 359125 w 447927"/>
                <a:gd name="connsiteY145" fmla="*/ 97662 h 288454"/>
                <a:gd name="connsiteX146" fmla="*/ 359950 w 447927"/>
                <a:gd name="connsiteY146" fmla="*/ 92305 h 288454"/>
                <a:gd name="connsiteX147" fmla="*/ 363040 w 447927"/>
                <a:gd name="connsiteY147" fmla="*/ 88597 h 288454"/>
                <a:gd name="connsiteX148" fmla="*/ 358507 w 447927"/>
                <a:gd name="connsiteY148" fmla="*/ 85712 h 288454"/>
                <a:gd name="connsiteX149" fmla="*/ 349648 w 447927"/>
                <a:gd name="connsiteY149" fmla="*/ 83446 h 288454"/>
                <a:gd name="connsiteX150" fmla="*/ 347382 w 447927"/>
                <a:gd name="connsiteY150" fmla="*/ 82210 h 288454"/>
                <a:gd name="connsiteX151" fmla="*/ 349854 w 447927"/>
                <a:gd name="connsiteY151" fmla="*/ 60575 h 288454"/>
                <a:gd name="connsiteX152" fmla="*/ 351296 w 447927"/>
                <a:gd name="connsiteY152" fmla="*/ 59133 h 288454"/>
                <a:gd name="connsiteX153" fmla="*/ 349648 w 447927"/>
                <a:gd name="connsiteY153" fmla="*/ 58515 h 288454"/>
                <a:gd name="connsiteX154" fmla="*/ 346557 w 447927"/>
                <a:gd name="connsiteY154" fmla="*/ 55836 h 288454"/>
                <a:gd name="connsiteX155" fmla="*/ 342436 w 447927"/>
                <a:gd name="connsiteY155" fmla="*/ 46771 h 288454"/>
                <a:gd name="connsiteX156" fmla="*/ 342436 w 447927"/>
                <a:gd name="connsiteY156" fmla="*/ 42650 h 288454"/>
                <a:gd name="connsiteX157" fmla="*/ 345939 w 447927"/>
                <a:gd name="connsiteY157" fmla="*/ 35233 h 288454"/>
                <a:gd name="connsiteX158" fmla="*/ 345939 w 447927"/>
                <a:gd name="connsiteY158" fmla="*/ 28433 h 288454"/>
                <a:gd name="connsiteX159" fmla="*/ 337903 w 447927"/>
                <a:gd name="connsiteY159" fmla="*/ 24313 h 288454"/>
                <a:gd name="connsiteX160" fmla="*/ 321420 w 447927"/>
                <a:gd name="connsiteY160" fmla="*/ 20398 h 288454"/>
                <a:gd name="connsiteX161" fmla="*/ 302671 w 447927"/>
                <a:gd name="connsiteY161" fmla="*/ 18750 h 288454"/>
                <a:gd name="connsiteX162" fmla="*/ 291957 w 447927"/>
                <a:gd name="connsiteY162" fmla="*/ 24106 h 288454"/>
                <a:gd name="connsiteX163" fmla="*/ 289690 w 447927"/>
                <a:gd name="connsiteY163" fmla="*/ 24725 h 288454"/>
                <a:gd name="connsiteX164" fmla="*/ 274444 w 447927"/>
                <a:gd name="connsiteY164" fmla="*/ 24725 h 288454"/>
                <a:gd name="connsiteX165" fmla="*/ 269911 w 447927"/>
                <a:gd name="connsiteY165" fmla="*/ 21840 h 288454"/>
                <a:gd name="connsiteX166" fmla="*/ 270735 w 447927"/>
                <a:gd name="connsiteY166" fmla="*/ 16483 h 288454"/>
                <a:gd name="connsiteX167" fmla="*/ 272795 w 447927"/>
                <a:gd name="connsiteY167" fmla="*/ 14011 h 28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447927" h="288454">
                  <a:moveTo>
                    <a:pt x="272589" y="13599"/>
                  </a:moveTo>
                  <a:lnTo>
                    <a:pt x="271971" y="12981"/>
                  </a:lnTo>
                  <a:lnTo>
                    <a:pt x="261051" y="10920"/>
                  </a:lnTo>
                  <a:cubicBezTo>
                    <a:pt x="258578" y="11744"/>
                    <a:pt x="253840" y="13186"/>
                    <a:pt x="249719" y="13186"/>
                  </a:cubicBezTo>
                  <a:cubicBezTo>
                    <a:pt x="243744" y="13186"/>
                    <a:pt x="241889" y="8860"/>
                    <a:pt x="241066" y="7005"/>
                  </a:cubicBezTo>
                  <a:cubicBezTo>
                    <a:pt x="241066" y="6593"/>
                    <a:pt x="240653" y="6181"/>
                    <a:pt x="240653" y="5975"/>
                  </a:cubicBezTo>
                  <a:cubicBezTo>
                    <a:pt x="239623" y="5357"/>
                    <a:pt x="235708" y="4327"/>
                    <a:pt x="232412" y="3709"/>
                  </a:cubicBezTo>
                  <a:lnTo>
                    <a:pt x="223346" y="6593"/>
                  </a:lnTo>
                  <a:cubicBezTo>
                    <a:pt x="221698" y="7005"/>
                    <a:pt x="220049" y="6593"/>
                    <a:pt x="218813" y="5769"/>
                  </a:cubicBezTo>
                  <a:lnTo>
                    <a:pt x="211190" y="0"/>
                  </a:lnTo>
                  <a:cubicBezTo>
                    <a:pt x="207481" y="3297"/>
                    <a:pt x="198827" y="11744"/>
                    <a:pt x="191204" y="19368"/>
                  </a:cubicBezTo>
                  <a:cubicBezTo>
                    <a:pt x="190174" y="20398"/>
                    <a:pt x="188938" y="20810"/>
                    <a:pt x="187702" y="20810"/>
                  </a:cubicBezTo>
                  <a:lnTo>
                    <a:pt x="174103" y="20810"/>
                  </a:lnTo>
                  <a:lnTo>
                    <a:pt x="155353" y="26373"/>
                  </a:lnTo>
                  <a:cubicBezTo>
                    <a:pt x="155353" y="26373"/>
                    <a:pt x="154323" y="26373"/>
                    <a:pt x="153911" y="26373"/>
                  </a:cubicBezTo>
                  <a:cubicBezTo>
                    <a:pt x="153499" y="26373"/>
                    <a:pt x="153087" y="26373"/>
                    <a:pt x="152675" y="26373"/>
                  </a:cubicBezTo>
                  <a:lnTo>
                    <a:pt x="148142" y="25137"/>
                  </a:lnTo>
                  <a:lnTo>
                    <a:pt x="146906" y="33790"/>
                  </a:lnTo>
                  <a:lnTo>
                    <a:pt x="149378" y="39972"/>
                  </a:lnTo>
                  <a:lnTo>
                    <a:pt x="155353" y="41620"/>
                  </a:lnTo>
                  <a:cubicBezTo>
                    <a:pt x="157619" y="42238"/>
                    <a:pt x="159062" y="44298"/>
                    <a:pt x="159062" y="46565"/>
                  </a:cubicBezTo>
                  <a:lnTo>
                    <a:pt x="159062" y="52334"/>
                  </a:lnTo>
                  <a:cubicBezTo>
                    <a:pt x="159062" y="52334"/>
                    <a:pt x="159062" y="53982"/>
                    <a:pt x="158444" y="54806"/>
                  </a:cubicBezTo>
                  <a:lnTo>
                    <a:pt x="153087" y="64284"/>
                  </a:lnTo>
                  <a:cubicBezTo>
                    <a:pt x="152263" y="65932"/>
                    <a:pt x="150614" y="66963"/>
                    <a:pt x="148760" y="66963"/>
                  </a:cubicBezTo>
                  <a:lnTo>
                    <a:pt x="131865" y="66963"/>
                  </a:lnTo>
                  <a:lnTo>
                    <a:pt x="116000" y="72938"/>
                  </a:lnTo>
                  <a:lnTo>
                    <a:pt x="116412" y="82828"/>
                  </a:lnTo>
                  <a:cubicBezTo>
                    <a:pt x="116412" y="82828"/>
                    <a:pt x="116412" y="84476"/>
                    <a:pt x="116000" y="85300"/>
                  </a:cubicBezTo>
                  <a:lnTo>
                    <a:pt x="111879" y="93748"/>
                  </a:lnTo>
                  <a:lnTo>
                    <a:pt x="114557" y="99929"/>
                  </a:lnTo>
                  <a:lnTo>
                    <a:pt x="120327" y="106934"/>
                  </a:lnTo>
                  <a:cubicBezTo>
                    <a:pt x="120327" y="106934"/>
                    <a:pt x="121357" y="108994"/>
                    <a:pt x="121357" y="110231"/>
                  </a:cubicBezTo>
                  <a:lnTo>
                    <a:pt x="121357" y="118472"/>
                  </a:lnTo>
                  <a:cubicBezTo>
                    <a:pt x="121357" y="120739"/>
                    <a:pt x="119915" y="122799"/>
                    <a:pt x="117648" y="123417"/>
                  </a:cubicBezTo>
                  <a:lnTo>
                    <a:pt x="103844" y="127332"/>
                  </a:lnTo>
                  <a:cubicBezTo>
                    <a:pt x="101783" y="127950"/>
                    <a:pt x="99723" y="127126"/>
                    <a:pt x="98486" y="125478"/>
                  </a:cubicBezTo>
                  <a:lnTo>
                    <a:pt x="92511" y="117854"/>
                  </a:lnTo>
                  <a:lnTo>
                    <a:pt x="86124" y="119709"/>
                  </a:lnTo>
                  <a:lnTo>
                    <a:pt x="74998" y="123417"/>
                  </a:lnTo>
                  <a:lnTo>
                    <a:pt x="71495" y="130423"/>
                  </a:lnTo>
                  <a:cubicBezTo>
                    <a:pt x="70671" y="131865"/>
                    <a:pt x="69229" y="132895"/>
                    <a:pt x="67581" y="133307"/>
                  </a:cubicBezTo>
                  <a:lnTo>
                    <a:pt x="56661" y="134543"/>
                  </a:lnTo>
                  <a:lnTo>
                    <a:pt x="37087" y="135367"/>
                  </a:lnTo>
                  <a:lnTo>
                    <a:pt x="19368" y="137016"/>
                  </a:lnTo>
                  <a:lnTo>
                    <a:pt x="18956" y="137016"/>
                  </a:lnTo>
                  <a:cubicBezTo>
                    <a:pt x="18956" y="137016"/>
                    <a:pt x="18338" y="137016"/>
                    <a:pt x="18132" y="137016"/>
                  </a:cubicBezTo>
                  <a:lnTo>
                    <a:pt x="9684" y="135573"/>
                  </a:lnTo>
                  <a:cubicBezTo>
                    <a:pt x="10302" y="139488"/>
                    <a:pt x="10920" y="144021"/>
                    <a:pt x="11126" y="145051"/>
                  </a:cubicBezTo>
                  <a:cubicBezTo>
                    <a:pt x="13599" y="148966"/>
                    <a:pt x="17720" y="156383"/>
                    <a:pt x="25137" y="169982"/>
                  </a:cubicBezTo>
                  <a:cubicBezTo>
                    <a:pt x="25343" y="170600"/>
                    <a:pt x="25755" y="171218"/>
                    <a:pt x="25755" y="171836"/>
                  </a:cubicBezTo>
                  <a:lnTo>
                    <a:pt x="26991" y="184199"/>
                  </a:lnTo>
                  <a:lnTo>
                    <a:pt x="33584" y="196561"/>
                  </a:lnTo>
                  <a:cubicBezTo>
                    <a:pt x="33584" y="196561"/>
                    <a:pt x="34202" y="198415"/>
                    <a:pt x="34202" y="199445"/>
                  </a:cubicBezTo>
                  <a:lnTo>
                    <a:pt x="32966" y="209541"/>
                  </a:lnTo>
                  <a:cubicBezTo>
                    <a:pt x="32760" y="211396"/>
                    <a:pt x="31524" y="212838"/>
                    <a:pt x="29876" y="213662"/>
                  </a:cubicBezTo>
                  <a:lnTo>
                    <a:pt x="16071" y="219431"/>
                  </a:lnTo>
                  <a:lnTo>
                    <a:pt x="4533" y="222934"/>
                  </a:lnTo>
                  <a:lnTo>
                    <a:pt x="0" y="227467"/>
                  </a:lnTo>
                  <a:lnTo>
                    <a:pt x="8860" y="232412"/>
                  </a:lnTo>
                  <a:cubicBezTo>
                    <a:pt x="8860" y="232412"/>
                    <a:pt x="9478" y="232824"/>
                    <a:pt x="9890" y="233236"/>
                  </a:cubicBezTo>
                  <a:lnTo>
                    <a:pt x="26991" y="249719"/>
                  </a:lnTo>
                  <a:cubicBezTo>
                    <a:pt x="28433" y="251161"/>
                    <a:pt x="29052" y="253428"/>
                    <a:pt x="28022" y="255488"/>
                  </a:cubicBezTo>
                  <a:lnTo>
                    <a:pt x="23694" y="265172"/>
                  </a:lnTo>
                  <a:lnTo>
                    <a:pt x="23694" y="271559"/>
                  </a:lnTo>
                  <a:lnTo>
                    <a:pt x="27815" y="270529"/>
                  </a:lnTo>
                  <a:cubicBezTo>
                    <a:pt x="27815" y="270529"/>
                    <a:pt x="28845" y="270529"/>
                    <a:pt x="29463" y="270529"/>
                  </a:cubicBezTo>
                  <a:lnTo>
                    <a:pt x="41826" y="271353"/>
                  </a:lnTo>
                  <a:lnTo>
                    <a:pt x="43474" y="267438"/>
                  </a:lnTo>
                  <a:cubicBezTo>
                    <a:pt x="43474" y="267438"/>
                    <a:pt x="44504" y="265584"/>
                    <a:pt x="45534" y="264966"/>
                  </a:cubicBezTo>
                  <a:lnTo>
                    <a:pt x="58309" y="257136"/>
                  </a:lnTo>
                  <a:cubicBezTo>
                    <a:pt x="58309" y="257136"/>
                    <a:pt x="59545" y="256518"/>
                    <a:pt x="60369" y="256312"/>
                  </a:cubicBezTo>
                  <a:lnTo>
                    <a:pt x="70466" y="255076"/>
                  </a:lnTo>
                  <a:lnTo>
                    <a:pt x="90863" y="253015"/>
                  </a:lnTo>
                  <a:lnTo>
                    <a:pt x="118884" y="250955"/>
                  </a:lnTo>
                  <a:cubicBezTo>
                    <a:pt x="118884" y="250955"/>
                    <a:pt x="119915" y="250955"/>
                    <a:pt x="120533" y="250955"/>
                  </a:cubicBezTo>
                  <a:lnTo>
                    <a:pt x="142373" y="256724"/>
                  </a:lnTo>
                  <a:lnTo>
                    <a:pt x="157826" y="262287"/>
                  </a:lnTo>
                  <a:lnTo>
                    <a:pt x="179460" y="260433"/>
                  </a:lnTo>
                  <a:cubicBezTo>
                    <a:pt x="180902" y="260433"/>
                    <a:pt x="181933" y="260639"/>
                    <a:pt x="182962" y="261463"/>
                  </a:cubicBezTo>
                  <a:lnTo>
                    <a:pt x="192646" y="268881"/>
                  </a:lnTo>
                  <a:lnTo>
                    <a:pt x="207275" y="271147"/>
                  </a:lnTo>
                  <a:cubicBezTo>
                    <a:pt x="207275" y="271147"/>
                    <a:pt x="209129" y="271765"/>
                    <a:pt x="209747" y="272383"/>
                  </a:cubicBezTo>
                  <a:lnTo>
                    <a:pt x="215723" y="277534"/>
                  </a:lnTo>
                  <a:lnTo>
                    <a:pt x="219431" y="275062"/>
                  </a:lnTo>
                  <a:cubicBezTo>
                    <a:pt x="219431" y="275062"/>
                    <a:pt x="220873" y="274444"/>
                    <a:pt x="221698" y="274238"/>
                  </a:cubicBezTo>
                  <a:lnTo>
                    <a:pt x="237563" y="273001"/>
                  </a:lnTo>
                  <a:cubicBezTo>
                    <a:pt x="247658" y="272177"/>
                    <a:pt x="252397" y="271765"/>
                    <a:pt x="254870" y="272795"/>
                  </a:cubicBezTo>
                  <a:lnTo>
                    <a:pt x="260433" y="273825"/>
                  </a:lnTo>
                  <a:cubicBezTo>
                    <a:pt x="260433" y="273825"/>
                    <a:pt x="262493" y="274444"/>
                    <a:pt x="263111" y="275268"/>
                  </a:cubicBezTo>
                  <a:lnTo>
                    <a:pt x="269293" y="281449"/>
                  </a:lnTo>
                  <a:lnTo>
                    <a:pt x="271559" y="278770"/>
                  </a:lnTo>
                  <a:lnTo>
                    <a:pt x="276092" y="270529"/>
                  </a:lnTo>
                  <a:cubicBezTo>
                    <a:pt x="276916" y="268881"/>
                    <a:pt x="278564" y="268056"/>
                    <a:pt x="280419" y="268056"/>
                  </a:cubicBezTo>
                  <a:lnTo>
                    <a:pt x="288042" y="268056"/>
                  </a:lnTo>
                  <a:cubicBezTo>
                    <a:pt x="292781" y="268056"/>
                    <a:pt x="295666" y="269499"/>
                    <a:pt x="296902" y="272589"/>
                  </a:cubicBezTo>
                  <a:cubicBezTo>
                    <a:pt x="297520" y="274238"/>
                    <a:pt x="297314" y="275886"/>
                    <a:pt x="296902" y="277122"/>
                  </a:cubicBezTo>
                  <a:lnTo>
                    <a:pt x="303495" y="284745"/>
                  </a:lnTo>
                  <a:lnTo>
                    <a:pt x="309470" y="283921"/>
                  </a:lnTo>
                  <a:lnTo>
                    <a:pt x="327808" y="278976"/>
                  </a:lnTo>
                  <a:cubicBezTo>
                    <a:pt x="327808" y="278976"/>
                    <a:pt x="328426" y="278976"/>
                    <a:pt x="328838" y="278976"/>
                  </a:cubicBezTo>
                  <a:lnTo>
                    <a:pt x="339552" y="278358"/>
                  </a:lnTo>
                  <a:cubicBezTo>
                    <a:pt x="341406" y="278152"/>
                    <a:pt x="343261" y="279182"/>
                    <a:pt x="344085" y="280625"/>
                  </a:cubicBezTo>
                  <a:lnTo>
                    <a:pt x="349030" y="288454"/>
                  </a:lnTo>
                  <a:lnTo>
                    <a:pt x="355005" y="288454"/>
                  </a:lnTo>
                  <a:lnTo>
                    <a:pt x="357889" y="286806"/>
                  </a:lnTo>
                  <a:cubicBezTo>
                    <a:pt x="357889" y="286806"/>
                    <a:pt x="357889" y="285982"/>
                    <a:pt x="357683" y="285776"/>
                  </a:cubicBezTo>
                  <a:lnTo>
                    <a:pt x="356447" y="272589"/>
                  </a:lnTo>
                  <a:cubicBezTo>
                    <a:pt x="356447" y="272589"/>
                    <a:pt x="356447" y="271147"/>
                    <a:pt x="356653" y="270323"/>
                  </a:cubicBezTo>
                  <a:lnTo>
                    <a:pt x="359743" y="261463"/>
                  </a:lnTo>
                  <a:cubicBezTo>
                    <a:pt x="359743" y="261463"/>
                    <a:pt x="360361" y="260227"/>
                    <a:pt x="360980" y="259609"/>
                  </a:cubicBezTo>
                  <a:lnTo>
                    <a:pt x="379935" y="240653"/>
                  </a:lnTo>
                  <a:cubicBezTo>
                    <a:pt x="379935" y="240653"/>
                    <a:pt x="381790" y="239417"/>
                    <a:pt x="382820" y="239211"/>
                  </a:cubicBezTo>
                  <a:lnTo>
                    <a:pt x="410635" y="235296"/>
                  </a:lnTo>
                  <a:lnTo>
                    <a:pt x="410635" y="233030"/>
                  </a:lnTo>
                  <a:cubicBezTo>
                    <a:pt x="402805" y="223964"/>
                    <a:pt x="403424" y="221080"/>
                    <a:pt x="404042" y="219019"/>
                  </a:cubicBezTo>
                  <a:cubicBezTo>
                    <a:pt x="403836" y="218195"/>
                    <a:pt x="403836" y="217165"/>
                    <a:pt x="404042" y="216341"/>
                  </a:cubicBezTo>
                  <a:lnTo>
                    <a:pt x="406720" y="203978"/>
                  </a:lnTo>
                  <a:lnTo>
                    <a:pt x="396006" y="199445"/>
                  </a:lnTo>
                  <a:cubicBezTo>
                    <a:pt x="396006" y="199445"/>
                    <a:pt x="394358" y="198415"/>
                    <a:pt x="393946" y="197797"/>
                  </a:cubicBezTo>
                  <a:lnTo>
                    <a:pt x="385704" y="186465"/>
                  </a:lnTo>
                  <a:cubicBezTo>
                    <a:pt x="384262" y="184611"/>
                    <a:pt x="384468" y="181932"/>
                    <a:pt x="385911" y="180284"/>
                  </a:cubicBezTo>
                  <a:lnTo>
                    <a:pt x="392916" y="172042"/>
                  </a:lnTo>
                  <a:cubicBezTo>
                    <a:pt x="394358" y="170394"/>
                    <a:pt x="397036" y="169776"/>
                    <a:pt x="399097" y="170806"/>
                  </a:cubicBezTo>
                  <a:lnTo>
                    <a:pt x="418258" y="180490"/>
                  </a:lnTo>
                  <a:lnTo>
                    <a:pt x="427942" y="180490"/>
                  </a:lnTo>
                  <a:lnTo>
                    <a:pt x="433917" y="172866"/>
                  </a:lnTo>
                  <a:cubicBezTo>
                    <a:pt x="433917" y="172866"/>
                    <a:pt x="434948" y="171836"/>
                    <a:pt x="435566" y="171424"/>
                  </a:cubicBezTo>
                  <a:lnTo>
                    <a:pt x="443601" y="167303"/>
                  </a:lnTo>
                  <a:lnTo>
                    <a:pt x="447928" y="162977"/>
                  </a:lnTo>
                  <a:lnTo>
                    <a:pt x="442777" y="159886"/>
                  </a:lnTo>
                  <a:cubicBezTo>
                    <a:pt x="442777" y="159886"/>
                    <a:pt x="441541" y="158856"/>
                    <a:pt x="441129" y="158238"/>
                  </a:cubicBezTo>
                  <a:lnTo>
                    <a:pt x="433506" y="145875"/>
                  </a:lnTo>
                  <a:lnTo>
                    <a:pt x="421761" y="138252"/>
                  </a:lnTo>
                  <a:lnTo>
                    <a:pt x="408987" y="138252"/>
                  </a:lnTo>
                  <a:cubicBezTo>
                    <a:pt x="406102" y="138252"/>
                    <a:pt x="403836" y="135986"/>
                    <a:pt x="403836" y="133307"/>
                  </a:cubicBezTo>
                  <a:lnTo>
                    <a:pt x="403836" y="129186"/>
                  </a:lnTo>
                  <a:lnTo>
                    <a:pt x="401157" y="127538"/>
                  </a:lnTo>
                  <a:lnTo>
                    <a:pt x="393946" y="126508"/>
                  </a:lnTo>
                  <a:cubicBezTo>
                    <a:pt x="392710" y="126508"/>
                    <a:pt x="391680" y="125684"/>
                    <a:pt x="390855" y="124860"/>
                  </a:cubicBezTo>
                  <a:lnTo>
                    <a:pt x="385086" y="118472"/>
                  </a:lnTo>
                  <a:cubicBezTo>
                    <a:pt x="385086" y="118472"/>
                    <a:pt x="384674" y="117854"/>
                    <a:pt x="384468" y="117442"/>
                  </a:cubicBezTo>
                  <a:lnTo>
                    <a:pt x="377669" y="104874"/>
                  </a:lnTo>
                  <a:lnTo>
                    <a:pt x="369427" y="100547"/>
                  </a:lnTo>
                  <a:lnTo>
                    <a:pt x="363658" y="100547"/>
                  </a:lnTo>
                  <a:cubicBezTo>
                    <a:pt x="361804" y="100547"/>
                    <a:pt x="359950" y="99311"/>
                    <a:pt x="359125" y="97662"/>
                  </a:cubicBezTo>
                  <a:cubicBezTo>
                    <a:pt x="358302" y="95808"/>
                    <a:pt x="358507" y="93748"/>
                    <a:pt x="359950" y="92305"/>
                  </a:cubicBezTo>
                  <a:lnTo>
                    <a:pt x="363040" y="88597"/>
                  </a:lnTo>
                  <a:lnTo>
                    <a:pt x="358507" y="85712"/>
                  </a:lnTo>
                  <a:lnTo>
                    <a:pt x="349648" y="83446"/>
                  </a:lnTo>
                  <a:cubicBezTo>
                    <a:pt x="349648" y="83446"/>
                    <a:pt x="348000" y="82828"/>
                    <a:pt x="347382" y="82210"/>
                  </a:cubicBezTo>
                  <a:cubicBezTo>
                    <a:pt x="344290" y="79119"/>
                    <a:pt x="340582" y="70465"/>
                    <a:pt x="349854" y="60575"/>
                  </a:cubicBezTo>
                  <a:cubicBezTo>
                    <a:pt x="350266" y="60163"/>
                    <a:pt x="350884" y="59545"/>
                    <a:pt x="351296" y="59133"/>
                  </a:cubicBezTo>
                  <a:lnTo>
                    <a:pt x="349648" y="58515"/>
                  </a:lnTo>
                  <a:cubicBezTo>
                    <a:pt x="348205" y="58103"/>
                    <a:pt x="347175" y="57073"/>
                    <a:pt x="346557" y="55836"/>
                  </a:cubicBezTo>
                  <a:lnTo>
                    <a:pt x="342436" y="46771"/>
                  </a:lnTo>
                  <a:cubicBezTo>
                    <a:pt x="341818" y="45535"/>
                    <a:pt x="341818" y="43886"/>
                    <a:pt x="342436" y="42650"/>
                  </a:cubicBezTo>
                  <a:lnTo>
                    <a:pt x="345939" y="35233"/>
                  </a:lnTo>
                  <a:lnTo>
                    <a:pt x="345939" y="28433"/>
                  </a:lnTo>
                  <a:lnTo>
                    <a:pt x="337903" y="24313"/>
                  </a:lnTo>
                  <a:lnTo>
                    <a:pt x="321420" y="20398"/>
                  </a:lnTo>
                  <a:lnTo>
                    <a:pt x="302671" y="18750"/>
                  </a:lnTo>
                  <a:lnTo>
                    <a:pt x="291957" y="24106"/>
                  </a:lnTo>
                  <a:cubicBezTo>
                    <a:pt x="291957" y="24106"/>
                    <a:pt x="290515" y="24725"/>
                    <a:pt x="289690" y="24725"/>
                  </a:cubicBezTo>
                  <a:lnTo>
                    <a:pt x="274444" y="24725"/>
                  </a:lnTo>
                  <a:cubicBezTo>
                    <a:pt x="272383" y="24725"/>
                    <a:pt x="270735" y="23488"/>
                    <a:pt x="269911" y="21840"/>
                  </a:cubicBezTo>
                  <a:cubicBezTo>
                    <a:pt x="269086" y="19986"/>
                    <a:pt x="269499" y="17925"/>
                    <a:pt x="270735" y="16483"/>
                  </a:cubicBezTo>
                  <a:lnTo>
                    <a:pt x="272795" y="140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EDB6C97A-773E-4908-C3B4-C64C317E4511}"/>
                </a:ext>
              </a:extLst>
            </p:cNvPr>
            <p:cNvSpPr/>
            <p:nvPr/>
          </p:nvSpPr>
          <p:spPr>
            <a:xfrm>
              <a:off x="13892226" y="5311345"/>
              <a:ext cx="219842" cy="108994"/>
            </a:xfrm>
            <a:custGeom>
              <a:avLst/>
              <a:gdLst>
                <a:gd name="connsiteX0" fmla="*/ 31318 w 219842"/>
                <a:gd name="connsiteY0" fmla="*/ 42238 h 108994"/>
                <a:gd name="connsiteX1" fmla="*/ 24519 w 219842"/>
                <a:gd name="connsiteY1" fmla="*/ 43886 h 108994"/>
                <a:gd name="connsiteX2" fmla="*/ 21428 w 219842"/>
                <a:gd name="connsiteY2" fmla="*/ 44916 h 108994"/>
                <a:gd name="connsiteX3" fmla="*/ 18132 w 219842"/>
                <a:gd name="connsiteY3" fmla="*/ 47183 h 108994"/>
                <a:gd name="connsiteX4" fmla="*/ 16895 w 219842"/>
                <a:gd name="connsiteY4" fmla="*/ 56248 h 108994"/>
                <a:gd name="connsiteX5" fmla="*/ 16483 w 219842"/>
                <a:gd name="connsiteY5" fmla="*/ 57485 h 108994"/>
                <a:gd name="connsiteX6" fmla="*/ 14422 w 219842"/>
                <a:gd name="connsiteY6" fmla="*/ 62430 h 108994"/>
                <a:gd name="connsiteX7" fmla="*/ 13599 w 219842"/>
                <a:gd name="connsiteY7" fmla="*/ 63872 h 108994"/>
                <a:gd name="connsiteX8" fmla="*/ 7211 w 219842"/>
                <a:gd name="connsiteY8" fmla="*/ 71495 h 108994"/>
                <a:gd name="connsiteX9" fmla="*/ 6799 w 219842"/>
                <a:gd name="connsiteY9" fmla="*/ 80149 h 108994"/>
                <a:gd name="connsiteX10" fmla="*/ 5563 w 219842"/>
                <a:gd name="connsiteY10" fmla="*/ 83239 h 108994"/>
                <a:gd name="connsiteX11" fmla="*/ 1236 w 219842"/>
                <a:gd name="connsiteY11" fmla="*/ 87978 h 108994"/>
                <a:gd name="connsiteX12" fmla="*/ 0 w 219842"/>
                <a:gd name="connsiteY12" fmla="*/ 91275 h 108994"/>
                <a:gd name="connsiteX13" fmla="*/ 3915 w 219842"/>
                <a:gd name="connsiteY13" fmla="*/ 94984 h 108994"/>
                <a:gd name="connsiteX14" fmla="*/ 13599 w 219842"/>
                <a:gd name="connsiteY14" fmla="*/ 89009 h 108994"/>
                <a:gd name="connsiteX15" fmla="*/ 20604 w 219842"/>
                <a:gd name="connsiteY15" fmla="*/ 78089 h 108994"/>
                <a:gd name="connsiteX16" fmla="*/ 26579 w 219842"/>
                <a:gd name="connsiteY16" fmla="*/ 76028 h 108994"/>
                <a:gd name="connsiteX17" fmla="*/ 39559 w 219842"/>
                <a:gd name="connsiteY17" fmla="*/ 80561 h 108994"/>
                <a:gd name="connsiteX18" fmla="*/ 42444 w 219842"/>
                <a:gd name="connsiteY18" fmla="*/ 83239 h 108994"/>
                <a:gd name="connsiteX19" fmla="*/ 48213 w 219842"/>
                <a:gd name="connsiteY19" fmla="*/ 98486 h 108994"/>
                <a:gd name="connsiteX20" fmla="*/ 50892 w 219842"/>
                <a:gd name="connsiteY20" fmla="*/ 106522 h 108994"/>
                <a:gd name="connsiteX21" fmla="*/ 56248 w 219842"/>
                <a:gd name="connsiteY21" fmla="*/ 108994 h 108994"/>
                <a:gd name="connsiteX22" fmla="*/ 61605 w 219842"/>
                <a:gd name="connsiteY22" fmla="*/ 107552 h 108994"/>
                <a:gd name="connsiteX23" fmla="*/ 80561 w 219842"/>
                <a:gd name="connsiteY23" fmla="*/ 105492 h 108994"/>
                <a:gd name="connsiteX24" fmla="*/ 84270 w 219842"/>
                <a:gd name="connsiteY24" fmla="*/ 106728 h 108994"/>
                <a:gd name="connsiteX25" fmla="*/ 87360 w 219842"/>
                <a:gd name="connsiteY25" fmla="*/ 108582 h 108994"/>
                <a:gd name="connsiteX26" fmla="*/ 92305 w 219842"/>
                <a:gd name="connsiteY26" fmla="*/ 107758 h 108994"/>
                <a:gd name="connsiteX27" fmla="*/ 94572 w 219842"/>
                <a:gd name="connsiteY27" fmla="*/ 103843 h 108994"/>
                <a:gd name="connsiteX28" fmla="*/ 100134 w 219842"/>
                <a:gd name="connsiteY28" fmla="*/ 92511 h 108994"/>
                <a:gd name="connsiteX29" fmla="*/ 108788 w 219842"/>
                <a:gd name="connsiteY29" fmla="*/ 78295 h 108994"/>
                <a:gd name="connsiteX30" fmla="*/ 112085 w 219842"/>
                <a:gd name="connsiteY30" fmla="*/ 76028 h 108994"/>
                <a:gd name="connsiteX31" fmla="*/ 123005 w 219842"/>
                <a:gd name="connsiteY31" fmla="*/ 73762 h 108994"/>
                <a:gd name="connsiteX32" fmla="*/ 127332 w 219842"/>
                <a:gd name="connsiteY32" fmla="*/ 74792 h 108994"/>
                <a:gd name="connsiteX33" fmla="*/ 129186 w 219842"/>
                <a:gd name="connsiteY33" fmla="*/ 78707 h 108994"/>
                <a:gd name="connsiteX34" fmla="*/ 128774 w 219842"/>
                <a:gd name="connsiteY34" fmla="*/ 87772 h 108994"/>
                <a:gd name="connsiteX35" fmla="*/ 137634 w 219842"/>
                <a:gd name="connsiteY35" fmla="*/ 92099 h 108994"/>
                <a:gd name="connsiteX36" fmla="*/ 142373 w 219842"/>
                <a:gd name="connsiteY36" fmla="*/ 95602 h 108994"/>
                <a:gd name="connsiteX37" fmla="*/ 144433 w 219842"/>
                <a:gd name="connsiteY37" fmla="*/ 99723 h 108994"/>
                <a:gd name="connsiteX38" fmla="*/ 144433 w 219842"/>
                <a:gd name="connsiteY38" fmla="*/ 103225 h 108994"/>
                <a:gd name="connsiteX39" fmla="*/ 148142 w 219842"/>
                <a:gd name="connsiteY39" fmla="*/ 106934 h 108994"/>
                <a:gd name="connsiteX40" fmla="*/ 150408 w 219842"/>
                <a:gd name="connsiteY40" fmla="*/ 108376 h 108994"/>
                <a:gd name="connsiteX41" fmla="*/ 152262 w 219842"/>
                <a:gd name="connsiteY41" fmla="*/ 96014 h 108994"/>
                <a:gd name="connsiteX42" fmla="*/ 155353 w 219842"/>
                <a:gd name="connsiteY42" fmla="*/ 91893 h 108994"/>
                <a:gd name="connsiteX43" fmla="*/ 163182 w 219842"/>
                <a:gd name="connsiteY43" fmla="*/ 89009 h 108994"/>
                <a:gd name="connsiteX44" fmla="*/ 164213 w 219842"/>
                <a:gd name="connsiteY44" fmla="*/ 73556 h 108994"/>
                <a:gd name="connsiteX45" fmla="*/ 166685 w 219842"/>
                <a:gd name="connsiteY45" fmla="*/ 69435 h 108994"/>
                <a:gd name="connsiteX46" fmla="*/ 171424 w 219842"/>
                <a:gd name="connsiteY46" fmla="*/ 69435 h 108994"/>
                <a:gd name="connsiteX47" fmla="*/ 184610 w 219842"/>
                <a:gd name="connsiteY47" fmla="*/ 76234 h 108994"/>
                <a:gd name="connsiteX48" fmla="*/ 186259 w 219842"/>
                <a:gd name="connsiteY48" fmla="*/ 77677 h 108994"/>
                <a:gd name="connsiteX49" fmla="*/ 187495 w 219842"/>
                <a:gd name="connsiteY49" fmla="*/ 79531 h 108994"/>
                <a:gd name="connsiteX50" fmla="*/ 198415 w 219842"/>
                <a:gd name="connsiteY50" fmla="*/ 79531 h 108994"/>
                <a:gd name="connsiteX51" fmla="*/ 202330 w 219842"/>
                <a:gd name="connsiteY51" fmla="*/ 81385 h 108994"/>
                <a:gd name="connsiteX52" fmla="*/ 205626 w 219842"/>
                <a:gd name="connsiteY52" fmla="*/ 84888 h 108994"/>
                <a:gd name="connsiteX53" fmla="*/ 203154 w 219842"/>
                <a:gd name="connsiteY53" fmla="*/ 76440 h 108994"/>
                <a:gd name="connsiteX54" fmla="*/ 201918 w 219842"/>
                <a:gd name="connsiteY54" fmla="*/ 65108 h 108994"/>
                <a:gd name="connsiteX55" fmla="*/ 206657 w 219842"/>
                <a:gd name="connsiteY55" fmla="*/ 63254 h 108994"/>
                <a:gd name="connsiteX56" fmla="*/ 214898 w 219842"/>
                <a:gd name="connsiteY56" fmla="*/ 62018 h 108994"/>
                <a:gd name="connsiteX57" fmla="*/ 218401 w 219842"/>
                <a:gd name="connsiteY57" fmla="*/ 62842 h 108994"/>
                <a:gd name="connsiteX58" fmla="*/ 219225 w 219842"/>
                <a:gd name="connsiteY58" fmla="*/ 63460 h 108994"/>
                <a:gd name="connsiteX59" fmla="*/ 219843 w 219842"/>
                <a:gd name="connsiteY59" fmla="*/ 60987 h 108994"/>
                <a:gd name="connsiteX60" fmla="*/ 219843 w 219842"/>
                <a:gd name="connsiteY60" fmla="*/ 53776 h 108994"/>
                <a:gd name="connsiteX61" fmla="*/ 219637 w 219842"/>
                <a:gd name="connsiteY61" fmla="*/ 51510 h 108994"/>
                <a:gd name="connsiteX62" fmla="*/ 219637 w 219842"/>
                <a:gd name="connsiteY62" fmla="*/ 51098 h 108994"/>
                <a:gd name="connsiteX63" fmla="*/ 219637 w 219842"/>
                <a:gd name="connsiteY63" fmla="*/ 49037 h 108994"/>
                <a:gd name="connsiteX64" fmla="*/ 214898 w 219842"/>
                <a:gd name="connsiteY64" fmla="*/ 49037 h 108994"/>
                <a:gd name="connsiteX65" fmla="*/ 209747 w 219842"/>
                <a:gd name="connsiteY65" fmla="*/ 50891 h 108994"/>
                <a:gd name="connsiteX66" fmla="*/ 204803 w 219842"/>
                <a:gd name="connsiteY66" fmla="*/ 49861 h 108994"/>
                <a:gd name="connsiteX67" fmla="*/ 194706 w 219842"/>
                <a:gd name="connsiteY67" fmla="*/ 40796 h 108994"/>
                <a:gd name="connsiteX68" fmla="*/ 181726 w 219842"/>
                <a:gd name="connsiteY68" fmla="*/ 40177 h 108994"/>
                <a:gd name="connsiteX69" fmla="*/ 176987 w 219842"/>
                <a:gd name="connsiteY69" fmla="*/ 35027 h 108994"/>
                <a:gd name="connsiteX70" fmla="*/ 176987 w 219842"/>
                <a:gd name="connsiteY70" fmla="*/ 25961 h 108994"/>
                <a:gd name="connsiteX71" fmla="*/ 174720 w 219842"/>
                <a:gd name="connsiteY71" fmla="*/ 12774 h 108994"/>
                <a:gd name="connsiteX72" fmla="*/ 171424 w 219842"/>
                <a:gd name="connsiteY72" fmla="*/ 10508 h 108994"/>
                <a:gd name="connsiteX73" fmla="*/ 168951 w 219842"/>
                <a:gd name="connsiteY73" fmla="*/ 10508 h 108994"/>
                <a:gd name="connsiteX74" fmla="*/ 157413 w 219842"/>
                <a:gd name="connsiteY74" fmla="*/ 10302 h 108994"/>
                <a:gd name="connsiteX75" fmla="*/ 153705 w 219842"/>
                <a:gd name="connsiteY75" fmla="*/ 8654 h 108994"/>
                <a:gd name="connsiteX76" fmla="*/ 145875 w 219842"/>
                <a:gd name="connsiteY76" fmla="*/ 0 h 108994"/>
                <a:gd name="connsiteX77" fmla="*/ 128980 w 219842"/>
                <a:gd name="connsiteY77" fmla="*/ 0 h 108994"/>
                <a:gd name="connsiteX78" fmla="*/ 125271 w 219842"/>
                <a:gd name="connsiteY78" fmla="*/ 2060 h 108994"/>
                <a:gd name="connsiteX79" fmla="*/ 123211 w 219842"/>
                <a:gd name="connsiteY79" fmla="*/ 2678 h 108994"/>
                <a:gd name="connsiteX80" fmla="*/ 106316 w 219842"/>
                <a:gd name="connsiteY80" fmla="*/ 4121 h 108994"/>
                <a:gd name="connsiteX81" fmla="*/ 84064 w 219842"/>
                <a:gd name="connsiteY81" fmla="*/ 7829 h 108994"/>
                <a:gd name="connsiteX82" fmla="*/ 82003 w 219842"/>
                <a:gd name="connsiteY82" fmla="*/ 7829 h 108994"/>
                <a:gd name="connsiteX83" fmla="*/ 69229 w 219842"/>
                <a:gd name="connsiteY83" fmla="*/ 4739 h 108994"/>
                <a:gd name="connsiteX84" fmla="*/ 48831 w 219842"/>
                <a:gd name="connsiteY84" fmla="*/ 17307 h 108994"/>
                <a:gd name="connsiteX85" fmla="*/ 34821 w 219842"/>
                <a:gd name="connsiteY85" fmla="*/ 23282 h 108994"/>
                <a:gd name="connsiteX86" fmla="*/ 37087 w 219842"/>
                <a:gd name="connsiteY86" fmla="*/ 25755 h 108994"/>
                <a:gd name="connsiteX87" fmla="*/ 37499 w 219842"/>
                <a:gd name="connsiteY87" fmla="*/ 31730 h 108994"/>
                <a:gd name="connsiteX88" fmla="*/ 30700 w 219842"/>
                <a:gd name="connsiteY88" fmla="*/ 42444 h 10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19842" h="108994">
                  <a:moveTo>
                    <a:pt x="31318" y="42238"/>
                  </a:moveTo>
                  <a:cubicBezTo>
                    <a:pt x="29875" y="44710"/>
                    <a:pt x="26785" y="45328"/>
                    <a:pt x="24519" y="43886"/>
                  </a:cubicBezTo>
                  <a:cubicBezTo>
                    <a:pt x="23901" y="43680"/>
                    <a:pt x="22870" y="43474"/>
                    <a:pt x="21428" y="44916"/>
                  </a:cubicBezTo>
                  <a:cubicBezTo>
                    <a:pt x="20398" y="45947"/>
                    <a:pt x="19161" y="46771"/>
                    <a:pt x="18132" y="47183"/>
                  </a:cubicBezTo>
                  <a:lnTo>
                    <a:pt x="16895" y="56248"/>
                  </a:lnTo>
                  <a:cubicBezTo>
                    <a:pt x="16895" y="56248"/>
                    <a:pt x="16895" y="57073"/>
                    <a:pt x="16483" y="57485"/>
                  </a:cubicBezTo>
                  <a:lnTo>
                    <a:pt x="14422" y="62430"/>
                  </a:lnTo>
                  <a:cubicBezTo>
                    <a:pt x="14422" y="62430"/>
                    <a:pt x="14010" y="63460"/>
                    <a:pt x="13599" y="63872"/>
                  </a:cubicBezTo>
                  <a:lnTo>
                    <a:pt x="7211" y="71495"/>
                  </a:lnTo>
                  <a:lnTo>
                    <a:pt x="6799" y="80149"/>
                  </a:lnTo>
                  <a:cubicBezTo>
                    <a:pt x="6799" y="81385"/>
                    <a:pt x="6387" y="82415"/>
                    <a:pt x="5563" y="83239"/>
                  </a:cubicBezTo>
                  <a:lnTo>
                    <a:pt x="1236" y="87978"/>
                  </a:lnTo>
                  <a:lnTo>
                    <a:pt x="0" y="91275"/>
                  </a:lnTo>
                  <a:lnTo>
                    <a:pt x="3915" y="94984"/>
                  </a:lnTo>
                  <a:lnTo>
                    <a:pt x="13599" y="89009"/>
                  </a:lnTo>
                  <a:lnTo>
                    <a:pt x="20604" y="78089"/>
                  </a:lnTo>
                  <a:cubicBezTo>
                    <a:pt x="21840" y="76234"/>
                    <a:pt x="24312" y="75204"/>
                    <a:pt x="26579" y="76028"/>
                  </a:cubicBezTo>
                  <a:lnTo>
                    <a:pt x="39559" y="80561"/>
                  </a:lnTo>
                  <a:cubicBezTo>
                    <a:pt x="40795" y="80973"/>
                    <a:pt x="42031" y="82003"/>
                    <a:pt x="42444" y="83239"/>
                  </a:cubicBezTo>
                  <a:cubicBezTo>
                    <a:pt x="42444" y="83446"/>
                    <a:pt x="44710" y="88390"/>
                    <a:pt x="48213" y="98486"/>
                  </a:cubicBezTo>
                  <a:lnTo>
                    <a:pt x="50892" y="106522"/>
                  </a:lnTo>
                  <a:lnTo>
                    <a:pt x="56248" y="108994"/>
                  </a:lnTo>
                  <a:cubicBezTo>
                    <a:pt x="58721" y="108376"/>
                    <a:pt x="60987" y="107758"/>
                    <a:pt x="61605" y="107552"/>
                  </a:cubicBezTo>
                  <a:cubicBezTo>
                    <a:pt x="62430" y="107140"/>
                    <a:pt x="64284" y="106316"/>
                    <a:pt x="80561" y="105492"/>
                  </a:cubicBezTo>
                  <a:cubicBezTo>
                    <a:pt x="81797" y="105286"/>
                    <a:pt x="83239" y="105904"/>
                    <a:pt x="84270" y="106728"/>
                  </a:cubicBezTo>
                  <a:cubicBezTo>
                    <a:pt x="85094" y="107552"/>
                    <a:pt x="86742" y="108376"/>
                    <a:pt x="87360" y="108582"/>
                  </a:cubicBezTo>
                  <a:cubicBezTo>
                    <a:pt x="89008" y="107346"/>
                    <a:pt x="91069" y="107552"/>
                    <a:pt x="92305" y="107758"/>
                  </a:cubicBezTo>
                  <a:cubicBezTo>
                    <a:pt x="92717" y="107140"/>
                    <a:pt x="93541" y="105904"/>
                    <a:pt x="94572" y="103843"/>
                  </a:cubicBezTo>
                  <a:lnTo>
                    <a:pt x="100134" y="92511"/>
                  </a:lnTo>
                  <a:lnTo>
                    <a:pt x="108788" y="78295"/>
                  </a:lnTo>
                  <a:cubicBezTo>
                    <a:pt x="109406" y="77058"/>
                    <a:pt x="110643" y="76234"/>
                    <a:pt x="112085" y="76028"/>
                  </a:cubicBezTo>
                  <a:lnTo>
                    <a:pt x="123005" y="73762"/>
                  </a:lnTo>
                  <a:cubicBezTo>
                    <a:pt x="124653" y="73350"/>
                    <a:pt x="126096" y="73762"/>
                    <a:pt x="127332" y="74792"/>
                  </a:cubicBezTo>
                  <a:cubicBezTo>
                    <a:pt x="128568" y="75822"/>
                    <a:pt x="129186" y="77265"/>
                    <a:pt x="129186" y="78707"/>
                  </a:cubicBezTo>
                  <a:lnTo>
                    <a:pt x="128774" y="87772"/>
                  </a:lnTo>
                  <a:lnTo>
                    <a:pt x="137634" y="92099"/>
                  </a:lnTo>
                  <a:lnTo>
                    <a:pt x="142373" y="95602"/>
                  </a:lnTo>
                  <a:cubicBezTo>
                    <a:pt x="143609" y="96632"/>
                    <a:pt x="144433" y="98074"/>
                    <a:pt x="144433" y="99723"/>
                  </a:cubicBezTo>
                  <a:lnTo>
                    <a:pt x="144433" y="103225"/>
                  </a:lnTo>
                  <a:cubicBezTo>
                    <a:pt x="146081" y="104874"/>
                    <a:pt x="147729" y="106522"/>
                    <a:pt x="148142" y="106934"/>
                  </a:cubicBezTo>
                  <a:cubicBezTo>
                    <a:pt x="148554" y="107140"/>
                    <a:pt x="149378" y="107758"/>
                    <a:pt x="150408" y="108376"/>
                  </a:cubicBezTo>
                  <a:lnTo>
                    <a:pt x="152262" y="96014"/>
                  </a:lnTo>
                  <a:cubicBezTo>
                    <a:pt x="152469" y="94160"/>
                    <a:pt x="153705" y="92717"/>
                    <a:pt x="155353" y="91893"/>
                  </a:cubicBezTo>
                  <a:lnTo>
                    <a:pt x="163182" y="89009"/>
                  </a:lnTo>
                  <a:lnTo>
                    <a:pt x="164213" y="73556"/>
                  </a:lnTo>
                  <a:cubicBezTo>
                    <a:pt x="164213" y="71907"/>
                    <a:pt x="165243" y="70259"/>
                    <a:pt x="166685" y="69435"/>
                  </a:cubicBezTo>
                  <a:cubicBezTo>
                    <a:pt x="168128" y="68611"/>
                    <a:pt x="169982" y="68611"/>
                    <a:pt x="171424" y="69435"/>
                  </a:cubicBezTo>
                  <a:lnTo>
                    <a:pt x="184610" y="76234"/>
                  </a:lnTo>
                  <a:cubicBezTo>
                    <a:pt x="184610" y="76234"/>
                    <a:pt x="185847" y="77058"/>
                    <a:pt x="186259" y="77677"/>
                  </a:cubicBezTo>
                  <a:lnTo>
                    <a:pt x="187495" y="79531"/>
                  </a:lnTo>
                  <a:lnTo>
                    <a:pt x="198415" y="79531"/>
                  </a:lnTo>
                  <a:cubicBezTo>
                    <a:pt x="199857" y="79531"/>
                    <a:pt x="201300" y="80149"/>
                    <a:pt x="202330" y="81385"/>
                  </a:cubicBezTo>
                  <a:cubicBezTo>
                    <a:pt x="203360" y="82415"/>
                    <a:pt x="204390" y="83858"/>
                    <a:pt x="205626" y="84888"/>
                  </a:cubicBezTo>
                  <a:cubicBezTo>
                    <a:pt x="205008" y="82415"/>
                    <a:pt x="204184" y="79119"/>
                    <a:pt x="203154" y="76440"/>
                  </a:cubicBezTo>
                  <a:cubicBezTo>
                    <a:pt x="200681" y="70053"/>
                    <a:pt x="199652" y="67787"/>
                    <a:pt x="201918" y="65108"/>
                  </a:cubicBezTo>
                  <a:cubicBezTo>
                    <a:pt x="202948" y="63666"/>
                    <a:pt x="205008" y="63048"/>
                    <a:pt x="206657" y="63254"/>
                  </a:cubicBezTo>
                  <a:cubicBezTo>
                    <a:pt x="207069" y="63254"/>
                    <a:pt x="214898" y="62018"/>
                    <a:pt x="214898" y="62018"/>
                  </a:cubicBezTo>
                  <a:cubicBezTo>
                    <a:pt x="216134" y="62018"/>
                    <a:pt x="217371" y="62018"/>
                    <a:pt x="218401" y="62842"/>
                  </a:cubicBezTo>
                  <a:lnTo>
                    <a:pt x="219225" y="63460"/>
                  </a:lnTo>
                  <a:lnTo>
                    <a:pt x="219843" y="60987"/>
                  </a:lnTo>
                  <a:lnTo>
                    <a:pt x="219843" y="53776"/>
                  </a:lnTo>
                  <a:cubicBezTo>
                    <a:pt x="219843" y="53776"/>
                    <a:pt x="219431" y="52334"/>
                    <a:pt x="219637" y="51510"/>
                  </a:cubicBezTo>
                  <a:cubicBezTo>
                    <a:pt x="219637" y="51510"/>
                    <a:pt x="219637" y="51304"/>
                    <a:pt x="219637" y="51098"/>
                  </a:cubicBezTo>
                  <a:lnTo>
                    <a:pt x="219637" y="49037"/>
                  </a:lnTo>
                  <a:lnTo>
                    <a:pt x="214898" y="49037"/>
                  </a:lnTo>
                  <a:lnTo>
                    <a:pt x="209747" y="50891"/>
                  </a:lnTo>
                  <a:cubicBezTo>
                    <a:pt x="208099" y="51510"/>
                    <a:pt x="206039" y="51098"/>
                    <a:pt x="204803" y="49861"/>
                  </a:cubicBezTo>
                  <a:lnTo>
                    <a:pt x="194706" y="40796"/>
                  </a:lnTo>
                  <a:lnTo>
                    <a:pt x="181726" y="40177"/>
                  </a:lnTo>
                  <a:cubicBezTo>
                    <a:pt x="179048" y="40177"/>
                    <a:pt x="176987" y="37705"/>
                    <a:pt x="176987" y="35027"/>
                  </a:cubicBezTo>
                  <a:lnTo>
                    <a:pt x="176987" y="25961"/>
                  </a:lnTo>
                  <a:lnTo>
                    <a:pt x="174720" y="12774"/>
                  </a:lnTo>
                  <a:lnTo>
                    <a:pt x="171424" y="10508"/>
                  </a:lnTo>
                  <a:lnTo>
                    <a:pt x="168951" y="10508"/>
                  </a:lnTo>
                  <a:cubicBezTo>
                    <a:pt x="168951" y="10508"/>
                    <a:pt x="157413" y="10302"/>
                    <a:pt x="157413" y="10302"/>
                  </a:cubicBezTo>
                  <a:cubicBezTo>
                    <a:pt x="155971" y="10302"/>
                    <a:pt x="154735" y="9684"/>
                    <a:pt x="153705" y="8654"/>
                  </a:cubicBezTo>
                  <a:lnTo>
                    <a:pt x="145875" y="0"/>
                  </a:lnTo>
                  <a:lnTo>
                    <a:pt x="128980" y="0"/>
                  </a:lnTo>
                  <a:lnTo>
                    <a:pt x="125271" y="2060"/>
                  </a:lnTo>
                  <a:cubicBezTo>
                    <a:pt x="125271" y="2060"/>
                    <a:pt x="124035" y="2678"/>
                    <a:pt x="123211" y="2678"/>
                  </a:cubicBezTo>
                  <a:lnTo>
                    <a:pt x="106316" y="4121"/>
                  </a:lnTo>
                  <a:lnTo>
                    <a:pt x="84064" y="7829"/>
                  </a:lnTo>
                  <a:cubicBezTo>
                    <a:pt x="84064" y="7829"/>
                    <a:pt x="82621" y="7829"/>
                    <a:pt x="82003" y="7829"/>
                  </a:cubicBezTo>
                  <a:lnTo>
                    <a:pt x="69229" y="4739"/>
                  </a:lnTo>
                  <a:cubicBezTo>
                    <a:pt x="52951" y="16689"/>
                    <a:pt x="50067" y="17101"/>
                    <a:pt x="48831" y="17307"/>
                  </a:cubicBezTo>
                  <a:cubicBezTo>
                    <a:pt x="47389" y="17719"/>
                    <a:pt x="41413" y="20398"/>
                    <a:pt x="34821" y="23282"/>
                  </a:cubicBezTo>
                  <a:lnTo>
                    <a:pt x="37087" y="25755"/>
                  </a:lnTo>
                  <a:cubicBezTo>
                    <a:pt x="38529" y="27403"/>
                    <a:pt x="38735" y="29876"/>
                    <a:pt x="37499" y="31730"/>
                  </a:cubicBezTo>
                  <a:lnTo>
                    <a:pt x="30700" y="424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AAD32C6A-F4CB-687C-C0E0-B0D2382309B9}"/>
                </a:ext>
              </a:extLst>
            </p:cNvPr>
            <p:cNvSpPr/>
            <p:nvPr/>
          </p:nvSpPr>
          <p:spPr>
            <a:xfrm>
              <a:off x="20882706" y="10689466"/>
              <a:ext cx="101474" cy="37437"/>
            </a:xfrm>
            <a:custGeom>
              <a:avLst/>
              <a:gdLst>
                <a:gd name="connsiteX0" fmla="*/ 97662 w 101474"/>
                <a:gd name="connsiteY0" fmla="*/ 18031 h 37437"/>
                <a:gd name="connsiteX1" fmla="*/ 85505 w 101474"/>
                <a:gd name="connsiteY1" fmla="*/ 11232 h 37437"/>
                <a:gd name="connsiteX2" fmla="*/ 74586 w 101474"/>
                <a:gd name="connsiteY2" fmla="*/ 13292 h 37437"/>
                <a:gd name="connsiteX3" fmla="*/ 63665 w 101474"/>
                <a:gd name="connsiteY3" fmla="*/ 1136 h 37437"/>
                <a:gd name="connsiteX4" fmla="*/ 31523 w 101474"/>
                <a:gd name="connsiteY4" fmla="*/ 6905 h 37437"/>
                <a:gd name="connsiteX5" fmla="*/ 8241 w 101474"/>
                <a:gd name="connsiteY5" fmla="*/ 9378 h 37437"/>
                <a:gd name="connsiteX6" fmla="*/ 0 w 101474"/>
                <a:gd name="connsiteY6" fmla="*/ 21122 h 37437"/>
                <a:gd name="connsiteX7" fmla="*/ 10302 w 101474"/>
                <a:gd name="connsiteY7" fmla="*/ 32248 h 37437"/>
                <a:gd name="connsiteX8" fmla="*/ 16895 w 101474"/>
                <a:gd name="connsiteY8" fmla="*/ 35132 h 37437"/>
                <a:gd name="connsiteX9" fmla="*/ 23694 w 101474"/>
                <a:gd name="connsiteY9" fmla="*/ 36575 h 37437"/>
                <a:gd name="connsiteX10" fmla="*/ 43268 w 101474"/>
                <a:gd name="connsiteY10" fmla="*/ 29570 h 37437"/>
                <a:gd name="connsiteX11" fmla="*/ 53363 w 101474"/>
                <a:gd name="connsiteY11" fmla="*/ 36369 h 37437"/>
                <a:gd name="connsiteX12" fmla="*/ 64284 w 101474"/>
                <a:gd name="connsiteY12" fmla="*/ 26891 h 37437"/>
                <a:gd name="connsiteX13" fmla="*/ 77058 w 101474"/>
                <a:gd name="connsiteY13" fmla="*/ 23389 h 37437"/>
                <a:gd name="connsiteX14" fmla="*/ 89833 w 101474"/>
                <a:gd name="connsiteY14" fmla="*/ 22976 h 37437"/>
                <a:gd name="connsiteX15" fmla="*/ 101371 w 101474"/>
                <a:gd name="connsiteY15" fmla="*/ 22564 h 37437"/>
                <a:gd name="connsiteX16" fmla="*/ 98075 w 101474"/>
                <a:gd name="connsiteY16" fmla="*/ 18238 h 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474" h="37437">
                  <a:moveTo>
                    <a:pt x="97662" y="18031"/>
                  </a:moveTo>
                  <a:cubicBezTo>
                    <a:pt x="94366" y="15971"/>
                    <a:pt x="89215" y="12468"/>
                    <a:pt x="85505" y="11232"/>
                  </a:cubicBezTo>
                  <a:cubicBezTo>
                    <a:pt x="80561" y="9584"/>
                    <a:pt x="79324" y="13292"/>
                    <a:pt x="74586" y="13292"/>
                  </a:cubicBezTo>
                  <a:cubicBezTo>
                    <a:pt x="74998" y="6493"/>
                    <a:pt x="69435" y="2990"/>
                    <a:pt x="63665" y="1136"/>
                  </a:cubicBezTo>
                  <a:cubicBezTo>
                    <a:pt x="52746" y="-2366"/>
                    <a:pt x="41620" y="2990"/>
                    <a:pt x="31523" y="6905"/>
                  </a:cubicBezTo>
                  <a:cubicBezTo>
                    <a:pt x="24106" y="9790"/>
                    <a:pt x="15453" y="5051"/>
                    <a:pt x="8241" y="9378"/>
                  </a:cubicBezTo>
                  <a:cubicBezTo>
                    <a:pt x="4945" y="11232"/>
                    <a:pt x="1030" y="17207"/>
                    <a:pt x="0" y="21122"/>
                  </a:cubicBezTo>
                  <a:cubicBezTo>
                    <a:pt x="1442" y="25861"/>
                    <a:pt x="5975" y="30394"/>
                    <a:pt x="10302" y="32248"/>
                  </a:cubicBezTo>
                  <a:cubicBezTo>
                    <a:pt x="12568" y="33278"/>
                    <a:pt x="14834" y="34102"/>
                    <a:pt x="16895" y="35132"/>
                  </a:cubicBezTo>
                  <a:cubicBezTo>
                    <a:pt x="19985" y="36987"/>
                    <a:pt x="19780" y="38429"/>
                    <a:pt x="23694" y="36575"/>
                  </a:cubicBezTo>
                  <a:cubicBezTo>
                    <a:pt x="30906" y="32866"/>
                    <a:pt x="34614" y="26067"/>
                    <a:pt x="43268" y="29570"/>
                  </a:cubicBezTo>
                  <a:cubicBezTo>
                    <a:pt x="48212" y="31630"/>
                    <a:pt x="47595" y="35750"/>
                    <a:pt x="53363" y="36369"/>
                  </a:cubicBezTo>
                  <a:cubicBezTo>
                    <a:pt x="62018" y="37193"/>
                    <a:pt x="60575" y="33072"/>
                    <a:pt x="64284" y="26891"/>
                  </a:cubicBezTo>
                  <a:cubicBezTo>
                    <a:pt x="67375" y="21534"/>
                    <a:pt x="71701" y="24419"/>
                    <a:pt x="77058" y="23389"/>
                  </a:cubicBezTo>
                  <a:cubicBezTo>
                    <a:pt x="81592" y="22564"/>
                    <a:pt x="85094" y="21534"/>
                    <a:pt x="89833" y="22976"/>
                  </a:cubicBezTo>
                  <a:cubicBezTo>
                    <a:pt x="92099" y="23594"/>
                    <a:pt x="100134" y="27715"/>
                    <a:pt x="101371" y="22564"/>
                  </a:cubicBezTo>
                  <a:cubicBezTo>
                    <a:pt x="101989" y="19886"/>
                    <a:pt x="99722" y="19268"/>
                    <a:pt x="98075" y="182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DD6F9B45-944B-4D13-AA5C-DE56242A542B}"/>
                </a:ext>
              </a:extLst>
            </p:cNvPr>
            <p:cNvSpPr/>
            <p:nvPr/>
          </p:nvSpPr>
          <p:spPr>
            <a:xfrm>
              <a:off x="21112332" y="11018410"/>
              <a:ext cx="231734" cy="186877"/>
            </a:xfrm>
            <a:custGeom>
              <a:avLst/>
              <a:gdLst>
                <a:gd name="connsiteX0" fmla="*/ 220568 w 231734"/>
                <a:gd name="connsiteY0" fmla="*/ 8035 h 186877"/>
                <a:gd name="connsiteX1" fmla="*/ 213151 w 231734"/>
                <a:gd name="connsiteY1" fmla="*/ 10920 h 186877"/>
                <a:gd name="connsiteX2" fmla="*/ 204909 w 231734"/>
                <a:gd name="connsiteY2" fmla="*/ 9478 h 186877"/>
                <a:gd name="connsiteX3" fmla="*/ 190899 w 231734"/>
                <a:gd name="connsiteY3" fmla="*/ 15041 h 186877"/>
                <a:gd name="connsiteX4" fmla="*/ 184511 w 231734"/>
                <a:gd name="connsiteY4" fmla="*/ 17513 h 186877"/>
                <a:gd name="connsiteX5" fmla="*/ 173386 w 231734"/>
                <a:gd name="connsiteY5" fmla="*/ 15453 h 186877"/>
                <a:gd name="connsiteX6" fmla="*/ 159169 w 231734"/>
                <a:gd name="connsiteY6" fmla="*/ 24519 h 186877"/>
                <a:gd name="connsiteX7" fmla="*/ 148043 w 231734"/>
                <a:gd name="connsiteY7" fmla="*/ 32760 h 186877"/>
                <a:gd name="connsiteX8" fmla="*/ 140420 w 231734"/>
                <a:gd name="connsiteY8" fmla="*/ 25137 h 186877"/>
                <a:gd name="connsiteX9" fmla="*/ 120640 w 231734"/>
                <a:gd name="connsiteY9" fmla="*/ 28845 h 186877"/>
                <a:gd name="connsiteX10" fmla="*/ 102508 w 231734"/>
                <a:gd name="connsiteY10" fmla="*/ 23282 h 186877"/>
                <a:gd name="connsiteX11" fmla="*/ 92824 w 231734"/>
                <a:gd name="connsiteY11" fmla="*/ 12774 h 186877"/>
                <a:gd name="connsiteX12" fmla="*/ 80050 w 231734"/>
                <a:gd name="connsiteY12" fmla="*/ 8448 h 186877"/>
                <a:gd name="connsiteX13" fmla="*/ 73457 w 231734"/>
                <a:gd name="connsiteY13" fmla="*/ 4533 h 186877"/>
                <a:gd name="connsiteX14" fmla="*/ 52441 w 231734"/>
                <a:gd name="connsiteY14" fmla="*/ 0 h 186877"/>
                <a:gd name="connsiteX15" fmla="*/ 44818 w 231734"/>
                <a:gd name="connsiteY15" fmla="*/ 14423 h 186877"/>
                <a:gd name="connsiteX16" fmla="*/ 29159 w 231734"/>
                <a:gd name="connsiteY16" fmla="*/ 35027 h 186877"/>
                <a:gd name="connsiteX17" fmla="*/ 25656 w 231734"/>
                <a:gd name="connsiteY17" fmla="*/ 57691 h 186877"/>
                <a:gd name="connsiteX18" fmla="*/ 29571 w 231734"/>
                <a:gd name="connsiteY18" fmla="*/ 77265 h 186877"/>
                <a:gd name="connsiteX19" fmla="*/ 28952 w 231734"/>
                <a:gd name="connsiteY19" fmla="*/ 91275 h 186877"/>
                <a:gd name="connsiteX20" fmla="*/ 28540 w 231734"/>
                <a:gd name="connsiteY20" fmla="*/ 102401 h 186877"/>
                <a:gd name="connsiteX21" fmla="*/ 28129 w 231734"/>
                <a:gd name="connsiteY21" fmla="*/ 111055 h 186877"/>
                <a:gd name="connsiteX22" fmla="*/ 21535 w 231734"/>
                <a:gd name="connsiteY22" fmla="*/ 98280 h 186877"/>
                <a:gd name="connsiteX23" fmla="*/ 14118 w 231734"/>
                <a:gd name="connsiteY23" fmla="*/ 98280 h 186877"/>
                <a:gd name="connsiteX24" fmla="*/ 11646 w 231734"/>
                <a:gd name="connsiteY24" fmla="*/ 106110 h 186877"/>
                <a:gd name="connsiteX25" fmla="*/ 6906 w 231734"/>
                <a:gd name="connsiteY25" fmla="*/ 127950 h 186877"/>
                <a:gd name="connsiteX26" fmla="*/ 107 w 231734"/>
                <a:gd name="connsiteY26" fmla="*/ 140930 h 186877"/>
                <a:gd name="connsiteX27" fmla="*/ 6700 w 231734"/>
                <a:gd name="connsiteY27" fmla="*/ 151850 h 186877"/>
                <a:gd name="connsiteX28" fmla="*/ 9997 w 231734"/>
                <a:gd name="connsiteY28" fmla="*/ 155353 h 186877"/>
                <a:gd name="connsiteX29" fmla="*/ 11851 w 231734"/>
                <a:gd name="connsiteY29" fmla="*/ 160092 h 186877"/>
                <a:gd name="connsiteX30" fmla="*/ 18238 w 231734"/>
                <a:gd name="connsiteY30" fmla="*/ 161122 h 186877"/>
                <a:gd name="connsiteX31" fmla="*/ 25450 w 231734"/>
                <a:gd name="connsiteY31" fmla="*/ 166067 h 186877"/>
                <a:gd name="connsiteX32" fmla="*/ 11440 w 231734"/>
                <a:gd name="connsiteY32" fmla="*/ 171218 h 186877"/>
                <a:gd name="connsiteX33" fmla="*/ 12470 w 231734"/>
                <a:gd name="connsiteY33" fmla="*/ 181108 h 186877"/>
                <a:gd name="connsiteX34" fmla="*/ 32044 w 231734"/>
                <a:gd name="connsiteY34" fmla="*/ 176369 h 186877"/>
                <a:gd name="connsiteX35" fmla="*/ 37606 w 231734"/>
                <a:gd name="connsiteY35" fmla="*/ 180078 h 186877"/>
                <a:gd name="connsiteX36" fmla="*/ 42963 w 231734"/>
                <a:gd name="connsiteY36" fmla="*/ 181932 h 186877"/>
                <a:gd name="connsiteX37" fmla="*/ 47084 w 231734"/>
                <a:gd name="connsiteY37" fmla="*/ 186877 h 186877"/>
                <a:gd name="connsiteX38" fmla="*/ 69336 w 231734"/>
                <a:gd name="connsiteY38" fmla="*/ 168952 h 186877"/>
                <a:gd name="connsiteX39" fmla="*/ 74694 w 231734"/>
                <a:gd name="connsiteY39" fmla="*/ 162152 h 186877"/>
                <a:gd name="connsiteX40" fmla="*/ 74281 w 231734"/>
                <a:gd name="connsiteY40" fmla="*/ 155559 h 186877"/>
                <a:gd name="connsiteX41" fmla="*/ 97770 w 231734"/>
                <a:gd name="connsiteY41" fmla="*/ 148760 h 186877"/>
                <a:gd name="connsiteX42" fmla="*/ 103538 w 231734"/>
                <a:gd name="connsiteY42" fmla="*/ 136809 h 186877"/>
                <a:gd name="connsiteX43" fmla="*/ 107453 w 231734"/>
                <a:gd name="connsiteY43" fmla="*/ 132689 h 186877"/>
                <a:gd name="connsiteX44" fmla="*/ 108483 w 231734"/>
                <a:gd name="connsiteY44" fmla="*/ 146906 h 186877"/>
                <a:gd name="connsiteX45" fmla="*/ 121876 w 231734"/>
                <a:gd name="connsiteY45" fmla="*/ 141137 h 186877"/>
                <a:gd name="connsiteX46" fmla="*/ 116313 w 231734"/>
                <a:gd name="connsiteY46" fmla="*/ 150202 h 186877"/>
                <a:gd name="connsiteX47" fmla="*/ 115076 w 231734"/>
                <a:gd name="connsiteY47" fmla="*/ 160092 h 186877"/>
                <a:gd name="connsiteX48" fmla="*/ 126615 w 231734"/>
                <a:gd name="connsiteY48" fmla="*/ 154941 h 186877"/>
                <a:gd name="connsiteX49" fmla="*/ 136505 w 231734"/>
                <a:gd name="connsiteY49" fmla="*/ 147936 h 186877"/>
                <a:gd name="connsiteX50" fmla="*/ 141244 w 231734"/>
                <a:gd name="connsiteY50" fmla="*/ 129804 h 186877"/>
                <a:gd name="connsiteX51" fmla="*/ 163496 w 231734"/>
                <a:gd name="connsiteY51" fmla="*/ 107140 h 186877"/>
                <a:gd name="connsiteX52" fmla="*/ 177301 w 231734"/>
                <a:gd name="connsiteY52" fmla="*/ 93747 h 186877"/>
                <a:gd name="connsiteX53" fmla="*/ 180390 w 231734"/>
                <a:gd name="connsiteY53" fmla="*/ 99311 h 186877"/>
                <a:gd name="connsiteX54" fmla="*/ 187190 w 231734"/>
                <a:gd name="connsiteY54" fmla="*/ 89833 h 186877"/>
                <a:gd name="connsiteX55" fmla="*/ 204498 w 231734"/>
                <a:gd name="connsiteY55" fmla="*/ 65933 h 186877"/>
                <a:gd name="connsiteX56" fmla="*/ 225102 w 231734"/>
                <a:gd name="connsiteY56" fmla="*/ 32966 h 186877"/>
                <a:gd name="connsiteX57" fmla="*/ 230870 w 231734"/>
                <a:gd name="connsiteY57" fmla="*/ 14217 h 186877"/>
                <a:gd name="connsiteX58" fmla="*/ 219744 w 231734"/>
                <a:gd name="connsiteY58" fmla="*/ 8448 h 18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31734" h="186877">
                  <a:moveTo>
                    <a:pt x="220568" y="8035"/>
                  </a:moveTo>
                  <a:cubicBezTo>
                    <a:pt x="217685" y="8448"/>
                    <a:pt x="215623" y="10508"/>
                    <a:pt x="213151" y="10920"/>
                  </a:cubicBezTo>
                  <a:cubicBezTo>
                    <a:pt x="210266" y="11538"/>
                    <a:pt x="207588" y="9890"/>
                    <a:pt x="204909" y="9478"/>
                  </a:cubicBezTo>
                  <a:cubicBezTo>
                    <a:pt x="199553" y="8860"/>
                    <a:pt x="195432" y="12774"/>
                    <a:pt x="190899" y="15041"/>
                  </a:cubicBezTo>
                  <a:cubicBezTo>
                    <a:pt x="188839" y="16071"/>
                    <a:pt x="186779" y="17101"/>
                    <a:pt x="184511" y="17513"/>
                  </a:cubicBezTo>
                  <a:cubicBezTo>
                    <a:pt x="179979" y="18543"/>
                    <a:pt x="177713" y="16277"/>
                    <a:pt x="173386" y="15453"/>
                  </a:cubicBezTo>
                  <a:cubicBezTo>
                    <a:pt x="165969" y="13805"/>
                    <a:pt x="165556" y="22252"/>
                    <a:pt x="159169" y="24519"/>
                  </a:cubicBezTo>
                  <a:cubicBezTo>
                    <a:pt x="152988" y="26785"/>
                    <a:pt x="150516" y="25755"/>
                    <a:pt x="148043" y="32760"/>
                  </a:cubicBezTo>
                  <a:cubicBezTo>
                    <a:pt x="145982" y="27403"/>
                    <a:pt x="146188" y="24725"/>
                    <a:pt x="140420" y="25137"/>
                  </a:cubicBezTo>
                  <a:cubicBezTo>
                    <a:pt x="133827" y="25343"/>
                    <a:pt x="127851" y="28845"/>
                    <a:pt x="120640" y="28845"/>
                  </a:cubicBezTo>
                  <a:cubicBezTo>
                    <a:pt x="115076" y="28845"/>
                    <a:pt x="106836" y="26785"/>
                    <a:pt x="102508" y="23282"/>
                  </a:cubicBezTo>
                  <a:cubicBezTo>
                    <a:pt x="98387" y="19986"/>
                    <a:pt x="97975" y="15247"/>
                    <a:pt x="92824" y="12774"/>
                  </a:cubicBezTo>
                  <a:cubicBezTo>
                    <a:pt x="86849" y="10096"/>
                    <a:pt x="84377" y="11950"/>
                    <a:pt x="80050" y="8448"/>
                  </a:cubicBezTo>
                  <a:cubicBezTo>
                    <a:pt x="77577" y="6387"/>
                    <a:pt x="76754" y="5151"/>
                    <a:pt x="73457" y="4533"/>
                  </a:cubicBezTo>
                  <a:cubicBezTo>
                    <a:pt x="66452" y="3503"/>
                    <a:pt x="59652" y="1030"/>
                    <a:pt x="52441" y="0"/>
                  </a:cubicBezTo>
                  <a:cubicBezTo>
                    <a:pt x="53059" y="4327"/>
                    <a:pt x="46671" y="11126"/>
                    <a:pt x="44818" y="14423"/>
                  </a:cubicBezTo>
                  <a:cubicBezTo>
                    <a:pt x="40491" y="21634"/>
                    <a:pt x="33897" y="28021"/>
                    <a:pt x="29159" y="35027"/>
                  </a:cubicBezTo>
                  <a:cubicBezTo>
                    <a:pt x="25038" y="41414"/>
                    <a:pt x="24420" y="50067"/>
                    <a:pt x="25656" y="57691"/>
                  </a:cubicBezTo>
                  <a:cubicBezTo>
                    <a:pt x="26686" y="64284"/>
                    <a:pt x="30601" y="70259"/>
                    <a:pt x="29571" y="77265"/>
                  </a:cubicBezTo>
                  <a:cubicBezTo>
                    <a:pt x="28952" y="81797"/>
                    <a:pt x="19680" y="91275"/>
                    <a:pt x="28952" y="91275"/>
                  </a:cubicBezTo>
                  <a:cubicBezTo>
                    <a:pt x="29982" y="95808"/>
                    <a:pt x="29365" y="98280"/>
                    <a:pt x="28540" y="102401"/>
                  </a:cubicBezTo>
                  <a:cubicBezTo>
                    <a:pt x="28129" y="104462"/>
                    <a:pt x="28952" y="109406"/>
                    <a:pt x="28129" y="111055"/>
                  </a:cubicBezTo>
                  <a:cubicBezTo>
                    <a:pt x="23389" y="118266"/>
                    <a:pt x="22772" y="99723"/>
                    <a:pt x="21535" y="98280"/>
                  </a:cubicBezTo>
                  <a:cubicBezTo>
                    <a:pt x="19680" y="96220"/>
                    <a:pt x="16591" y="96014"/>
                    <a:pt x="14118" y="98280"/>
                  </a:cubicBezTo>
                  <a:cubicBezTo>
                    <a:pt x="11440" y="100341"/>
                    <a:pt x="12057" y="102607"/>
                    <a:pt x="11646" y="106110"/>
                  </a:cubicBezTo>
                  <a:cubicBezTo>
                    <a:pt x="11233" y="114146"/>
                    <a:pt x="10615" y="120533"/>
                    <a:pt x="6906" y="127950"/>
                  </a:cubicBezTo>
                  <a:cubicBezTo>
                    <a:pt x="4846" y="131865"/>
                    <a:pt x="725" y="136604"/>
                    <a:pt x="107" y="140930"/>
                  </a:cubicBezTo>
                  <a:cubicBezTo>
                    <a:pt x="-717" y="145670"/>
                    <a:pt x="3404" y="148966"/>
                    <a:pt x="6700" y="151850"/>
                  </a:cubicBezTo>
                  <a:cubicBezTo>
                    <a:pt x="8349" y="153499"/>
                    <a:pt x="9172" y="153499"/>
                    <a:pt x="9997" y="155353"/>
                  </a:cubicBezTo>
                  <a:cubicBezTo>
                    <a:pt x="10821" y="157001"/>
                    <a:pt x="9791" y="158856"/>
                    <a:pt x="11851" y="160092"/>
                  </a:cubicBezTo>
                  <a:cubicBezTo>
                    <a:pt x="13500" y="161122"/>
                    <a:pt x="16384" y="160298"/>
                    <a:pt x="18238" y="161122"/>
                  </a:cubicBezTo>
                  <a:cubicBezTo>
                    <a:pt x="20505" y="162152"/>
                    <a:pt x="24008" y="164625"/>
                    <a:pt x="25450" y="166067"/>
                  </a:cubicBezTo>
                  <a:cubicBezTo>
                    <a:pt x="21123" y="169158"/>
                    <a:pt x="12882" y="164213"/>
                    <a:pt x="11440" y="171218"/>
                  </a:cubicBezTo>
                  <a:cubicBezTo>
                    <a:pt x="11233" y="172454"/>
                    <a:pt x="11851" y="180284"/>
                    <a:pt x="12470" y="181108"/>
                  </a:cubicBezTo>
                  <a:cubicBezTo>
                    <a:pt x="17414" y="185847"/>
                    <a:pt x="26893" y="175339"/>
                    <a:pt x="32044" y="176369"/>
                  </a:cubicBezTo>
                  <a:cubicBezTo>
                    <a:pt x="33897" y="176781"/>
                    <a:pt x="35752" y="179254"/>
                    <a:pt x="37606" y="180078"/>
                  </a:cubicBezTo>
                  <a:cubicBezTo>
                    <a:pt x="39254" y="180902"/>
                    <a:pt x="41314" y="180902"/>
                    <a:pt x="42963" y="181932"/>
                  </a:cubicBezTo>
                  <a:cubicBezTo>
                    <a:pt x="45229" y="183374"/>
                    <a:pt x="45229" y="184610"/>
                    <a:pt x="47084" y="186877"/>
                  </a:cubicBezTo>
                  <a:cubicBezTo>
                    <a:pt x="52235" y="178636"/>
                    <a:pt x="62124" y="174927"/>
                    <a:pt x="69336" y="168952"/>
                  </a:cubicBezTo>
                  <a:cubicBezTo>
                    <a:pt x="71603" y="167097"/>
                    <a:pt x="74487" y="165449"/>
                    <a:pt x="74694" y="162152"/>
                  </a:cubicBezTo>
                  <a:cubicBezTo>
                    <a:pt x="74694" y="159680"/>
                    <a:pt x="71190" y="158032"/>
                    <a:pt x="74281" y="155559"/>
                  </a:cubicBezTo>
                  <a:cubicBezTo>
                    <a:pt x="80462" y="166685"/>
                    <a:pt x="93030" y="156590"/>
                    <a:pt x="97770" y="148760"/>
                  </a:cubicBezTo>
                  <a:cubicBezTo>
                    <a:pt x="100242" y="144639"/>
                    <a:pt x="102302" y="141137"/>
                    <a:pt x="103538" y="136809"/>
                  </a:cubicBezTo>
                  <a:cubicBezTo>
                    <a:pt x="104157" y="134749"/>
                    <a:pt x="103745" y="130422"/>
                    <a:pt x="107453" y="132689"/>
                  </a:cubicBezTo>
                  <a:cubicBezTo>
                    <a:pt x="111780" y="135368"/>
                    <a:pt x="107866" y="143403"/>
                    <a:pt x="108483" y="146906"/>
                  </a:cubicBezTo>
                  <a:cubicBezTo>
                    <a:pt x="113634" y="146906"/>
                    <a:pt x="116931" y="132483"/>
                    <a:pt x="121876" y="141137"/>
                  </a:cubicBezTo>
                  <a:cubicBezTo>
                    <a:pt x="124761" y="146081"/>
                    <a:pt x="118579" y="146699"/>
                    <a:pt x="116313" y="150202"/>
                  </a:cubicBezTo>
                  <a:cubicBezTo>
                    <a:pt x="114665" y="152881"/>
                    <a:pt x="115076" y="157001"/>
                    <a:pt x="115076" y="160092"/>
                  </a:cubicBezTo>
                  <a:cubicBezTo>
                    <a:pt x="118991" y="160916"/>
                    <a:pt x="123730" y="157001"/>
                    <a:pt x="126615" y="154941"/>
                  </a:cubicBezTo>
                  <a:cubicBezTo>
                    <a:pt x="129706" y="152675"/>
                    <a:pt x="133827" y="150202"/>
                    <a:pt x="136505" y="147936"/>
                  </a:cubicBezTo>
                  <a:cubicBezTo>
                    <a:pt x="141861" y="142991"/>
                    <a:pt x="140214" y="136398"/>
                    <a:pt x="141244" y="129804"/>
                  </a:cubicBezTo>
                  <a:cubicBezTo>
                    <a:pt x="142892" y="119090"/>
                    <a:pt x="156078" y="113733"/>
                    <a:pt x="163496" y="107140"/>
                  </a:cubicBezTo>
                  <a:cubicBezTo>
                    <a:pt x="168235" y="103226"/>
                    <a:pt x="172150" y="96838"/>
                    <a:pt x="177301" y="93747"/>
                  </a:cubicBezTo>
                  <a:cubicBezTo>
                    <a:pt x="178537" y="95396"/>
                    <a:pt x="179773" y="97250"/>
                    <a:pt x="180390" y="99311"/>
                  </a:cubicBezTo>
                  <a:cubicBezTo>
                    <a:pt x="185541" y="99929"/>
                    <a:pt x="185541" y="92717"/>
                    <a:pt x="187190" y="89833"/>
                  </a:cubicBezTo>
                  <a:cubicBezTo>
                    <a:pt x="191517" y="80973"/>
                    <a:pt x="198522" y="73556"/>
                    <a:pt x="204498" y="65933"/>
                  </a:cubicBezTo>
                  <a:cubicBezTo>
                    <a:pt x="212534" y="55631"/>
                    <a:pt x="218921" y="44298"/>
                    <a:pt x="225102" y="32966"/>
                  </a:cubicBezTo>
                  <a:cubicBezTo>
                    <a:pt x="227987" y="27815"/>
                    <a:pt x="233961" y="20398"/>
                    <a:pt x="230870" y="14217"/>
                  </a:cubicBezTo>
                  <a:cubicBezTo>
                    <a:pt x="228810" y="9890"/>
                    <a:pt x="224072" y="7830"/>
                    <a:pt x="219744" y="844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80A21404-4149-AA2D-CD3A-9D50AAF5D3D6}"/>
                </a:ext>
              </a:extLst>
            </p:cNvPr>
            <p:cNvSpPr/>
            <p:nvPr/>
          </p:nvSpPr>
          <p:spPr>
            <a:xfrm>
              <a:off x="21352209" y="10960513"/>
              <a:ext cx="26020" cy="29875"/>
            </a:xfrm>
            <a:custGeom>
              <a:avLst/>
              <a:gdLst>
                <a:gd name="connsiteX0" fmla="*/ 17778 w 26020"/>
                <a:gd name="connsiteY0" fmla="*/ 27609 h 29875"/>
                <a:gd name="connsiteX1" fmla="*/ 22312 w 26020"/>
                <a:gd name="connsiteY1" fmla="*/ 20604 h 29875"/>
                <a:gd name="connsiteX2" fmla="*/ 26020 w 26020"/>
                <a:gd name="connsiteY2" fmla="*/ 16895 h 29875"/>
                <a:gd name="connsiteX3" fmla="*/ 20252 w 26020"/>
                <a:gd name="connsiteY3" fmla="*/ 11950 h 29875"/>
                <a:gd name="connsiteX4" fmla="*/ 15924 w 26020"/>
                <a:gd name="connsiteY4" fmla="*/ 0 h 29875"/>
                <a:gd name="connsiteX5" fmla="*/ 472 w 26020"/>
                <a:gd name="connsiteY5" fmla="*/ 11332 h 29875"/>
                <a:gd name="connsiteX6" fmla="*/ 3356 w 26020"/>
                <a:gd name="connsiteY6" fmla="*/ 19986 h 29875"/>
                <a:gd name="connsiteX7" fmla="*/ 5416 w 26020"/>
                <a:gd name="connsiteY7" fmla="*/ 29875 h 29875"/>
                <a:gd name="connsiteX8" fmla="*/ 17778 w 26020"/>
                <a:gd name="connsiteY8" fmla="*/ 27815 h 2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20" h="29875">
                  <a:moveTo>
                    <a:pt x="17778" y="27609"/>
                  </a:moveTo>
                  <a:cubicBezTo>
                    <a:pt x="22518" y="26167"/>
                    <a:pt x="22105" y="25343"/>
                    <a:pt x="22312" y="20604"/>
                  </a:cubicBezTo>
                  <a:cubicBezTo>
                    <a:pt x="23754" y="19780"/>
                    <a:pt x="26020" y="18955"/>
                    <a:pt x="26020" y="16895"/>
                  </a:cubicBezTo>
                  <a:cubicBezTo>
                    <a:pt x="25814" y="13186"/>
                    <a:pt x="22105" y="13804"/>
                    <a:pt x="20252" y="11950"/>
                  </a:cubicBezTo>
                  <a:cubicBezTo>
                    <a:pt x="17367" y="9066"/>
                    <a:pt x="18603" y="3502"/>
                    <a:pt x="15924" y="0"/>
                  </a:cubicBezTo>
                  <a:cubicBezTo>
                    <a:pt x="10567" y="2061"/>
                    <a:pt x="2325" y="5357"/>
                    <a:pt x="472" y="11332"/>
                  </a:cubicBezTo>
                  <a:cubicBezTo>
                    <a:pt x="-1177" y="16071"/>
                    <a:pt x="1914" y="16483"/>
                    <a:pt x="3356" y="19986"/>
                  </a:cubicBezTo>
                  <a:cubicBezTo>
                    <a:pt x="4593" y="22664"/>
                    <a:pt x="3150" y="28433"/>
                    <a:pt x="5416" y="29875"/>
                  </a:cubicBezTo>
                  <a:cubicBezTo>
                    <a:pt x="10567" y="28845"/>
                    <a:pt x="15101" y="28639"/>
                    <a:pt x="17778" y="278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80B08F27-E0DD-F90A-8FA5-701798A97990}"/>
                </a:ext>
              </a:extLst>
            </p:cNvPr>
            <p:cNvSpPr/>
            <p:nvPr/>
          </p:nvSpPr>
          <p:spPr>
            <a:xfrm>
              <a:off x="21164773" y="11017998"/>
              <a:ext cx="91" cy="823"/>
            </a:xfrm>
            <a:custGeom>
              <a:avLst/>
              <a:gdLst>
                <a:gd name="connsiteX0" fmla="*/ 0 w 91"/>
                <a:gd name="connsiteY0" fmla="*/ 0 h 823"/>
                <a:gd name="connsiteX1" fmla="*/ 0 w 91"/>
                <a:gd name="connsiteY1" fmla="*/ 824 h 823"/>
                <a:gd name="connsiteX2" fmla="*/ 0 w 91"/>
                <a:gd name="connsiteY2" fmla="*/ 0 h 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" h="823">
                  <a:moveTo>
                    <a:pt x="0" y="0"/>
                  </a:moveTo>
                  <a:cubicBezTo>
                    <a:pt x="0" y="0"/>
                    <a:pt x="0" y="618"/>
                    <a:pt x="0" y="824"/>
                  </a:cubicBezTo>
                  <a:cubicBezTo>
                    <a:pt x="0" y="824"/>
                    <a:pt x="206" y="412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1EFDB2F3-8DF0-914F-BDDC-19F8AB0DB979}"/>
                </a:ext>
              </a:extLst>
            </p:cNvPr>
            <p:cNvSpPr/>
            <p:nvPr/>
          </p:nvSpPr>
          <p:spPr>
            <a:xfrm>
              <a:off x="21163743" y="11018822"/>
              <a:ext cx="1029" cy="20603"/>
            </a:xfrm>
            <a:custGeom>
              <a:avLst/>
              <a:gdLst>
                <a:gd name="connsiteX0" fmla="*/ 0 w 1029"/>
                <a:gd name="connsiteY0" fmla="*/ 0 h 20603"/>
                <a:gd name="connsiteX1" fmla="*/ 1030 w 1029"/>
                <a:gd name="connsiteY1" fmla="*/ 0 h 20603"/>
                <a:gd name="connsiteX2" fmla="*/ 1030 w 1029"/>
                <a:gd name="connsiteY2" fmla="*/ 0 h 20603"/>
                <a:gd name="connsiteX3" fmla="*/ 0 w 1029"/>
                <a:gd name="connsiteY3" fmla="*/ 0 h 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9" h="20603">
                  <a:moveTo>
                    <a:pt x="0" y="0"/>
                  </a:moveTo>
                  <a:cubicBezTo>
                    <a:pt x="0" y="0"/>
                    <a:pt x="824" y="0"/>
                    <a:pt x="1030" y="0"/>
                  </a:cubicBezTo>
                  <a:cubicBezTo>
                    <a:pt x="1030" y="0"/>
                    <a:pt x="1030" y="0"/>
                    <a:pt x="1030" y="0"/>
                  </a:cubicBezTo>
                  <a:cubicBezTo>
                    <a:pt x="1030" y="0"/>
                    <a:pt x="41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975B1143-5EDA-9B77-8C23-CC49A5EBCC5E}"/>
                </a:ext>
              </a:extLst>
            </p:cNvPr>
            <p:cNvSpPr/>
            <p:nvPr/>
          </p:nvSpPr>
          <p:spPr>
            <a:xfrm>
              <a:off x="21341443" y="10991689"/>
              <a:ext cx="45075" cy="19132"/>
            </a:xfrm>
            <a:custGeom>
              <a:avLst/>
              <a:gdLst>
                <a:gd name="connsiteX0" fmla="*/ 41113 w 45075"/>
                <a:gd name="connsiteY0" fmla="*/ 7560 h 19132"/>
                <a:gd name="connsiteX1" fmla="*/ 35343 w 45075"/>
                <a:gd name="connsiteY1" fmla="*/ 5911 h 19132"/>
                <a:gd name="connsiteX2" fmla="*/ 31222 w 45075"/>
                <a:gd name="connsiteY2" fmla="*/ 1996 h 19132"/>
                <a:gd name="connsiteX3" fmla="*/ 14122 w 45075"/>
                <a:gd name="connsiteY3" fmla="*/ 5293 h 19132"/>
                <a:gd name="connsiteX4" fmla="*/ 729 w 45075"/>
                <a:gd name="connsiteY4" fmla="*/ 16625 h 19132"/>
                <a:gd name="connsiteX5" fmla="*/ 1965 w 45075"/>
                <a:gd name="connsiteY5" fmla="*/ 16625 h 19132"/>
                <a:gd name="connsiteX6" fmla="*/ 10207 w 45075"/>
                <a:gd name="connsiteY6" fmla="*/ 16831 h 19132"/>
                <a:gd name="connsiteX7" fmla="*/ 23187 w 45075"/>
                <a:gd name="connsiteY7" fmla="*/ 16831 h 19132"/>
                <a:gd name="connsiteX8" fmla="*/ 32458 w 45075"/>
                <a:gd name="connsiteY8" fmla="*/ 16213 h 19132"/>
                <a:gd name="connsiteX9" fmla="*/ 42760 w 45075"/>
                <a:gd name="connsiteY9" fmla="*/ 16007 h 19132"/>
                <a:gd name="connsiteX10" fmla="*/ 41319 w 45075"/>
                <a:gd name="connsiteY10" fmla="*/ 7560 h 1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75" h="19132">
                  <a:moveTo>
                    <a:pt x="41113" y="7560"/>
                  </a:moveTo>
                  <a:cubicBezTo>
                    <a:pt x="39258" y="6529"/>
                    <a:pt x="36992" y="6735"/>
                    <a:pt x="35343" y="5911"/>
                  </a:cubicBezTo>
                  <a:cubicBezTo>
                    <a:pt x="33283" y="4881"/>
                    <a:pt x="32664" y="3232"/>
                    <a:pt x="31222" y="1996"/>
                  </a:cubicBezTo>
                  <a:cubicBezTo>
                    <a:pt x="25041" y="-3155"/>
                    <a:pt x="20302" y="3027"/>
                    <a:pt x="14122" y="5293"/>
                  </a:cubicBezTo>
                  <a:cubicBezTo>
                    <a:pt x="7116" y="7765"/>
                    <a:pt x="-2774" y="5499"/>
                    <a:pt x="729" y="16625"/>
                  </a:cubicBezTo>
                  <a:cubicBezTo>
                    <a:pt x="1141" y="16625"/>
                    <a:pt x="1552" y="16625"/>
                    <a:pt x="1965" y="16625"/>
                  </a:cubicBezTo>
                  <a:cubicBezTo>
                    <a:pt x="4231" y="21158"/>
                    <a:pt x="6909" y="18480"/>
                    <a:pt x="10207" y="16831"/>
                  </a:cubicBezTo>
                  <a:cubicBezTo>
                    <a:pt x="15358" y="14359"/>
                    <a:pt x="18448" y="15183"/>
                    <a:pt x="23187" y="16831"/>
                  </a:cubicBezTo>
                  <a:cubicBezTo>
                    <a:pt x="27307" y="18067"/>
                    <a:pt x="28338" y="16419"/>
                    <a:pt x="32458" y="16213"/>
                  </a:cubicBezTo>
                  <a:cubicBezTo>
                    <a:pt x="35549" y="16213"/>
                    <a:pt x="39876" y="17862"/>
                    <a:pt x="42760" y="16007"/>
                  </a:cubicBezTo>
                  <a:cubicBezTo>
                    <a:pt x="47087" y="13329"/>
                    <a:pt x="44615" y="9208"/>
                    <a:pt x="41319" y="756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2B5EA963-9611-541C-E9EA-B70FDAD9D991}"/>
                </a:ext>
              </a:extLst>
            </p:cNvPr>
            <p:cNvSpPr/>
            <p:nvPr/>
          </p:nvSpPr>
          <p:spPr>
            <a:xfrm>
              <a:off x="19753408" y="9080005"/>
              <a:ext cx="2280402" cy="1845276"/>
            </a:xfrm>
            <a:custGeom>
              <a:avLst/>
              <a:gdLst>
                <a:gd name="connsiteX0" fmla="*/ 2269928 w 2280402"/>
                <a:gd name="connsiteY0" fmla="*/ 960134 h 1845276"/>
                <a:gd name="connsiteX1" fmla="*/ 2272606 w 2280402"/>
                <a:gd name="connsiteY1" fmla="*/ 927786 h 1845276"/>
                <a:gd name="connsiteX2" fmla="*/ 2262923 w 2280402"/>
                <a:gd name="connsiteY2" fmla="*/ 919957 h 1845276"/>
                <a:gd name="connsiteX3" fmla="*/ 2261687 w 2280402"/>
                <a:gd name="connsiteY3" fmla="*/ 910273 h 1845276"/>
                <a:gd name="connsiteX4" fmla="*/ 2252209 w 2280402"/>
                <a:gd name="connsiteY4" fmla="*/ 892141 h 1845276"/>
                <a:gd name="connsiteX5" fmla="*/ 2246645 w 2280402"/>
                <a:gd name="connsiteY5" fmla="*/ 874834 h 1845276"/>
                <a:gd name="connsiteX6" fmla="*/ 2229544 w 2280402"/>
                <a:gd name="connsiteY6" fmla="*/ 864532 h 1845276"/>
                <a:gd name="connsiteX7" fmla="*/ 2214091 w 2280402"/>
                <a:gd name="connsiteY7" fmla="*/ 852994 h 1845276"/>
                <a:gd name="connsiteX8" fmla="*/ 2204820 w 2280402"/>
                <a:gd name="connsiteY8" fmla="*/ 834656 h 1845276"/>
                <a:gd name="connsiteX9" fmla="*/ 2193900 w 2280402"/>
                <a:gd name="connsiteY9" fmla="*/ 817555 h 1845276"/>
                <a:gd name="connsiteX10" fmla="*/ 2203995 w 2280402"/>
                <a:gd name="connsiteY10" fmla="*/ 750180 h 1845276"/>
                <a:gd name="connsiteX11" fmla="*/ 2182155 w 2280402"/>
                <a:gd name="connsiteY11" fmla="*/ 757598 h 1845276"/>
                <a:gd name="connsiteX12" fmla="*/ 2175357 w 2280402"/>
                <a:gd name="connsiteY12" fmla="*/ 743999 h 1845276"/>
                <a:gd name="connsiteX13" fmla="*/ 2161964 w 2280402"/>
                <a:gd name="connsiteY13" fmla="*/ 740703 h 1845276"/>
                <a:gd name="connsiteX14" fmla="*/ 2163406 w 2280402"/>
                <a:gd name="connsiteY14" fmla="*/ 758422 h 1845276"/>
                <a:gd name="connsiteX15" fmla="*/ 2153311 w 2280402"/>
                <a:gd name="connsiteY15" fmla="*/ 749150 h 1845276"/>
                <a:gd name="connsiteX16" fmla="*/ 2149807 w 2280402"/>
                <a:gd name="connsiteY16" fmla="*/ 754301 h 1845276"/>
                <a:gd name="connsiteX17" fmla="*/ 2141566 w 2280402"/>
                <a:gd name="connsiteY17" fmla="*/ 686927 h 1845276"/>
                <a:gd name="connsiteX18" fmla="*/ 2114369 w 2280402"/>
                <a:gd name="connsiteY18" fmla="*/ 652518 h 1845276"/>
                <a:gd name="connsiteX19" fmla="*/ 2114781 w 2280402"/>
                <a:gd name="connsiteY19" fmla="*/ 635623 h 1845276"/>
                <a:gd name="connsiteX20" fmla="*/ 2109218 w 2280402"/>
                <a:gd name="connsiteY20" fmla="*/ 600184 h 1845276"/>
                <a:gd name="connsiteX21" fmla="*/ 2076870 w 2280402"/>
                <a:gd name="connsiteY21" fmla="*/ 572988 h 1845276"/>
                <a:gd name="connsiteX22" fmla="*/ 2050291 w 2280402"/>
                <a:gd name="connsiteY22" fmla="*/ 560213 h 1845276"/>
                <a:gd name="connsiteX23" fmla="*/ 2025360 w 2280402"/>
                <a:gd name="connsiteY23" fmla="*/ 546202 h 1845276"/>
                <a:gd name="connsiteX24" fmla="*/ 2007022 w 2280402"/>
                <a:gd name="connsiteY24" fmla="*/ 523744 h 1845276"/>
                <a:gd name="connsiteX25" fmla="*/ 2004550 w 2280402"/>
                <a:gd name="connsiteY25" fmla="*/ 504789 h 1845276"/>
                <a:gd name="connsiteX26" fmla="*/ 1993837 w 2280402"/>
                <a:gd name="connsiteY26" fmla="*/ 486245 h 1845276"/>
                <a:gd name="connsiteX27" fmla="*/ 2003107 w 2280402"/>
                <a:gd name="connsiteY27" fmla="*/ 442565 h 1845276"/>
                <a:gd name="connsiteX28" fmla="*/ 2000841 w 2280402"/>
                <a:gd name="connsiteY28" fmla="*/ 414131 h 1845276"/>
                <a:gd name="connsiteX29" fmla="*/ 2008258 w 2280402"/>
                <a:gd name="connsiteY29" fmla="*/ 400533 h 1845276"/>
                <a:gd name="connsiteX30" fmla="*/ 1991776 w 2280402"/>
                <a:gd name="connsiteY30" fmla="*/ 386317 h 1845276"/>
                <a:gd name="connsiteX31" fmla="*/ 1987448 w 2280402"/>
                <a:gd name="connsiteY31" fmla="*/ 368185 h 1845276"/>
                <a:gd name="connsiteX32" fmla="*/ 1984358 w 2280402"/>
                <a:gd name="connsiteY32" fmla="*/ 363446 h 1845276"/>
                <a:gd name="connsiteX33" fmla="*/ 1989509 w 2280402"/>
                <a:gd name="connsiteY33" fmla="*/ 349023 h 1845276"/>
                <a:gd name="connsiteX34" fmla="*/ 1985182 w 2280402"/>
                <a:gd name="connsiteY34" fmla="*/ 327183 h 1845276"/>
                <a:gd name="connsiteX35" fmla="*/ 1988891 w 2280402"/>
                <a:gd name="connsiteY35" fmla="*/ 305961 h 1845276"/>
                <a:gd name="connsiteX36" fmla="*/ 1993630 w 2280402"/>
                <a:gd name="connsiteY36" fmla="*/ 287211 h 1845276"/>
                <a:gd name="connsiteX37" fmla="*/ 1987655 w 2280402"/>
                <a:gd name="connsiteY37" fmla="*/ 264135 h 1845276"/>
                <a:gd name="connsiteX38" fmla="*/ 1972614 w 2280402"/>
                <a:gd name="connsiteY38" fmla="*/ 250949 h 1845276"/>
                <a:gd name="connsiteX39" fmla="*/ 1958604 w 2280402"/>
                <a:gd name="connsiteY39" fmla="*/ 246004 h 1845276"/>
                <a:gd name="connsiteX40" fmla="*/ 1956338 w 2280402"/>
                <a:gd name="connsiteY40" fmla="*/ 233847 h 1845276"/>
                <a:gd name="connsiteX41" fmla="*/ 1938617 w 2280402"/>
                <a:gd name="connsiteY41" fmla="*/ 233847 h 1845276"/>
                <a:gd name="connsiteX42" fmla="*/ 1926049 w 2280402"/>
                <a:gd name="connsiteY42" fmla="*/ 241059 h 1845276"/>
                <a:gd name="connsiteX43" fmla="*/ 1914305 w 2280402"/>
                <a:gd name="connsiteY43" fmla="*/ 202942 h 1845276"/>
                <a:gd name="connsiteX44" fmla="*/ 1907506 w 2280402"/>
                <a:gd name="connsiteY44" fmla="*/ 177599 h 1845276"/>
                <a:gd name="connsiteX45" fmla="*/ 1908948 w 2280402"/>
                <a:gd name="connsiteY45" fmla="*/ 152668 h 1845276"/>
                <a:gd name="connsiteX46" fmla="*/ 1906682 w 2280402"/>
                <a:gd name="connsiteY46" fmla="*/ 131034 h 1845276"/>
                <a:gd name="connsiteX47" fmla="*/ 1903179 w 2280402"/>
                <a:gd name="connsiteY47" fmla="*/ 114551 h 1845276"/>
                <a:gd name="connsiteX48" fmla="*/ 1884635 w 2280402"/>
                <a:gd name="connsiteY48" fmla="*/ 101983 h 1845276"/>
                <a:gd name="connsiteX49" fmla="*/ 1896586 w 2280402"/>
                <a:gd name="connsiteY49" fmla="*/ 83439 h 1845276"/>
                <a:gd name="connsiteX50" fmla="*/ 1883399 w 2280402"/>
                <a:gd name="connsiteY50" fmla="*/ 76640 h 1845276"/>
                <a:gd name="connsiteX51" fmla="*/ 1878661 w 2280402"/>
                <a:gd name="connsiteY51" fmla="*/ 65720 h 1845276"/>
                <a:gd name="connsiteX52" fmla="*/ 1880927 w 2280402"/>
                <a:gd name="connsiteY52" fmla="*/ 34608 h 1845276"/>
                <a:gd name="connsiteX53" fmla="*/ 1872686 w 2280402"/>
                <a:gd name="connsiteY53" fmla="*/ 14416 h 1845276"/>
                <a:gd name="connsiteX54" fmla="*/ 1876806 w 2280402"/>
                <a:gd name="connsiteY54" fmla="*/ 4114 h 1845276"/>
                <a:gd name="connsiteX55" fmla="*/ 1867535 w 2280402"/>
                <a:gd name="connsiteY55" fmla="*/ 612 h 1845276"/>
                <a:gd name="connsiteX56" fmla="*/ 1863208 w 2280402"/>
                <a:gd name="connsiteY56" fmla="*/ 9472 h 1845276"/>
                <a:gd name="connsiteX57" fmla="*/ 1847342 w 2280402"/>
                <a:gd name="connsiteY57" fmla="*/ 23894 h 1845276"/>
                <a:gd name="connsiteX58" fmla="*/ 1837659 w 2280402"/>
                <a:gd name="connsiteY58" fmla="*/ 60569 h 1845276"/>
                <a:gd name="connsiteX59" fmla="*/ 1830242 w 2280402"/>
                <a:gd name="connsiteY59" fmla="*/ 86324 h 1845276"/>
                <a:gd name="connsiteX60" fmla="*/ 1807577 w 2280402"/>
                <a:gd name="connsiteY60" fmla="*/ 113727 h 1845276"/>
                <a:gd name="connsiteX61" fmla="*/ 1816849 w 2280402"/>
                <a:gd name="connsiteY61" fmla="*/ 132064 h 1845276"/>
                <a:gd name="connsiteX62" fmla="*/ 1800572 w 2280402"/>
                <a:gd name="connsiteY62" fmla="*/ 138246 h 1845276"/>
                <a:gd name="connsiteX63" fmla="*/ 1796863 w 2280402"/>
                <a:gd name="connsiteY63" fmla="*/ 167503 h 1845276"/>
                <a:gd name="connsiteX64" fmla="*/ 1781410 w 2280402"/>
                <a:gd name="connsiteY64" fmla="*/ 200057 h 1845276"/>
                <a:gd name="connsiteX65" fmla="*/ 1787179 w 2280402"/>
                <a:gd name="connsiteY65" fmla="*/ 231169 h 1845276"/>
                <a:gd name="connsiteX66" fmla="*/ 1781822 w 2280402"/>
                <a:gd name="connsiteY66" fmla="*/ 267226 h 1845276"/>
                <a:gd name="connsiteX67" fmla="*/ 1778114 w 2280402"/>
                <a:gd name="connsiteY67" fmla="*/ 289272 h 1845276"/>
                <a:gd name="connsiteX68" fmla="*/ 1765957 w 2280402"/>
                <a:gd name="connsiteY68" fmla="*/ 325947 h 1845276"/>
                <a:gd name="connsiteX69" fmla="*/ 1756067 w 2280402"/>
                <a:gd name="connsiteY69" fmla="*/ 353556 h 1845276"/>
                <a:gd name="connsiteX70" fmla="*/ 1739172 w 2280402"/>
                <a:gd name="connsiteY70" fmla="*/ 393940 h 1845276"/>
                <a:gd name="connsiteX71" fmla="*/ 1706206 w 2280402"/>
                <a:gd name="connsiteY71" fmla="*/ 436796 h 1845276"/>
                <a:gd name="connsiteX72" fmla="*/ 1660671 w 2280402"/>
                <a:gd name="connsiteY72" fmla="*/ 469556 h 1845276"/>
                <a:gd name="connsiteX73" fmla="*/ 1641510 w 2280402"/>
                <a:gd name="connsiteY73" fmla="*/ 447098 h 1845276"/>
                <a:gd name="connsiteX74" fmla="*/ 1634299 w 2280402"/>
                <a:gd name="connsiteY74" fmla="*/ 433499 h 1845276"/>
                <a:gd name="connsiteX75" fmla="*/ 1612870 w 2280402"/>
                <a:gd name="connsiteY75" fmla="*/ 422167 h 1845276"/>
                <a:gd name="connsiteX76" fmla="*/ 1602363 w 2280402"/>
                <a:gd name="connsiteY76" fmla="*/ 397237 h 1845276"/>
                <a:gd name="connsiteX77" fmla="*/ 1560949 w 2280402"/>
                <a:gd name="connsiteY77" fmla="*/ 374160 h 1845276"/>
                <a:gd name="connsiteX78" fmla="*/ 1539520 w 2280402"/>
                <a:gd name="connsiteY78" fmla="*/ 356441 h 1845276"/>
                <a:gd name="connsiteX79" fmla="*/ 1525922 w 2280402"/>
                <a:gd name="connsiteY79" fmla="*/ 342842 h 1845276"/>
                <a:gd name="connsiteX80" fmla="*/ 1496253 w 2280402"/>
                <a:gd name="connsiteY80" fmla="*/ 334601 h 1845276"/>
                <a:gd name="connsiteX81" fmla="*/ 1495840 w 2280402"/>
                <a:gd name="connsiteY81" fmla="*/ 326771 h 1845276"/>
                <a:gd name="connsiteX82" fmla="*/ 1482036 w 2280402"/>
                <a:gd name="connsiteY82" fmla="*/ 313790 h 1845276"/>
                <a:gd name="connsiteX83" fmla="*/ 1464523 w 2280402"/>
                <a:gd name="connsiteY83" fmla="*/ 299780 h 1845276"/>
                <a:gd name="connsiteX84" fmla="*/ 1453190 w 2280402"/>
                <a:gd name="connsiteY84" fmla="*/ 282060 h 1845276"/>
                <a:gd name="connsiteX85" fmla="*/ 1434854 w 2280402"/>
                <a:gd name="connsiteY85" fmla="*/ 269699 h 1845276"/>
                <a:gd name="connsiteX86" fmla="*/ 1446186 w 2280402"/>
                <a:gd name="connsiteY86" fmla="*/ 241677 h 1845276"/>
                <a:gd name="connsiteX87" fmla="*/ 1464111 w 2280402"/>
                <a:gd name="connsiteY87" fmla="*/ 204384 h 1845276"/>
                <a:gd name="connsiteX88" fmla="*/ 1477503 w 2280402"/>
                <a:gd name="connsiteY88" fmla="*/ 183574 h 1845276"/>
                <a:gd name="connsiteX89" fmla="*/ 1484508 w 2280402"/>
                <a:gd name="connsiteY89" fmla="*/ 158025 h 1845276"/>
                <a:gd name="connsiteX90" fmla="*/ 1501610 w 2280402"/>
                <a:gd name="connsiteY90" fmla="*/ 164619 h 1845276"/>
                <a:gd name="connsiteX91" fmla="*/ 1512323 w 2280402"/>
                <a:gd name="connsiteY91" fmla="*/ 153492 h 1845276"/>
                <a:gd name="connsiteX92" fmla="*/ 1516444 w 2280402"/>
                <a:gd name="connsiteY92" fmla="*/ 133095 h 1845276"/>
                <a:gd name="connsiteX93" fmla="*/ 1515621 w 2280402"/>
                <a:gd name="connsiteY93" fmla="*/ 131446 h 1845276"/>
                <a:gd name="connsiteX94" fmla="*/ 1520978 w 2280402"/>
                <a:gd name="connsiteY94" fmla="*/ 126501 h 1845276"/>
                <a:gd name="connsiteX95" fmla="*/ 1538078 w 2280402"/>
                <a:gd name="connsiteY95" fmla="*/ 103837 h 1845276"/>
                <a:gd name="connsiteX96" fmla="*/ 1524480 w 2280402"/>
                <a:gd name="connsiteY96" fmla="*/ 96626 h 1845276"/>
                <a:gd name="connsiteX97" fmla="*/ 1517474 w 2280402"/>
                <a:gd name="connsiteY97" fmla="*/ 85294 h 1845276"/>
                <a:gd name="connsiteX98" fmla="*/ 1502846 w 2280402"/>
                <a:gd name="connsiteY98" fmla="*/ 97038 h 1845276"/>
                <a:gd name="connsiteX99" fmla="*/ 1499755 w 2280402"/>
                <a:gd name="connsiteY99" fmla="*/ 114139 h 1845276"/>
                <a:gd name="connsiteX100" fmla="*/ 1492132 w 2280402"/>
                <a:gd name="connsiteY100" fmla="*/ 94566 h 1845276"/>
                <a:gd name="connsiteX101" fmla="*/ 1474619 w 2280402"/>
                <a:gd name="connsiteY101" fmla="*/ 93948 h 1845276"/>
                <a:gd name="connsiteX102" fmla="*/ 1487805 w 2280402"/>
                <a:gd name="connsiteY102" fmla="*/ 81173 h 1845276"/>
                <a:gd name="connsiteX103" fmla="*/ 1487805 w 2280402"/>
                <a:gd name="connsiteY103" fmla="*/ 72108 h 1845276"/>
                <a:gd name="connsiteX104" fmla="*/ 1443713 w 2280402"/>
                <a:gd name="connsiteY104" fmla="*/ 93123 h 1845276"/>
                <a:gd name="connsiteX105" fmla="*/ 1428467 w 2280402"/>
                <a:gd name="connsiteY105" fmla="*/ 87972 h 1845276"/>
                <a:gd name="connsiteX106" fmla="*/ 1418576 w 2280402"/>
                <a:gd name="connsiteY106" fmla="*/ 81173 h 1845276"/>
                <a:gd name="connsiteX107" fmla="*/ 1391174 w 2280402"/>
                <a:gd name="connsiteY107" fmla="*/ 86324 h 1845276"/>
                <a:gd name="connsiteX108" fmla="*/ 1380665 w 2280402"/>
                <a:gd name="connsiteY108" fmla="*/ 77670 h 1845276"/>
                <a:gd name="connsiteX109" fmla="*/ 1365419 w 2280402"/>
                <a:gd name="connsiteY109" fmla="*/ 70871 h 1845276"/>
                <a:gd name="connsiteX110" fmla="*/ 1353468 w 2280402"/>
                <a:gd name="connsiteY110" fmla="*/ 62011 h 1845276"/>
                <a:gd name="connsiteX111" fmla="*/ 1329979 w 2280402"/>
                <a:gd name="connsiteY111" fmla="*/ 64896 h 1845276"/>
                <a:gd name="connsiteX112" fmla="*/ 1322356 w 2280402"/>
                <a:gd name="connsiteY112" fmla="*/ 51709 h 1845276"/>
                <a:gd name="connsiteX113" fmla="*/ 1306697 w 2280402"/>
                <a:gd name="connsiteY113" fmla="*/ 50061 h 1845276"/>
                <a:gd name="connsiteX114" fmla="*/ 1289802 w 2280402"/>
                <a:gd name="connsiteY114" fmla="*/ 29457 h 1845276"/>
                <a:gd name="connsiteX115" fmla="*/ 1279706 w 2280402"/>
                <a:gd name="connsiteY115" fmla="*/ 27397 h 1845276"/>
                <a:gd name="connsiteX116" fmla="*/ 1274143 w 2280402"/>
                <a:gd name="connsiteY116" fmla="*/ 31312 h 1845276"/>
                <a:gd name="connsiteX117" fmla="*/ 1265489 w 2280402"/>
                <a:gd name="connsiteY117" fmla="*/ 31105 h 1845276"/>
                <a:gd name="connsiteX118" fmla="*/ 1257042 w 2280402"/>
                <a:gd name="connsiteY118" fmla="*/ 29869 h 1845276"/>
                <a:gd name="connsiteX119" fmla="*/ 1262399 w 2280402"/>
                <a:gd name="connsiteY119" fmla="*/ 43674 h 1845276"/>
                <a:gd name="connsiteX120" fmla="*/ 1272289 w 2280402"/>
                <a:gd name="connsiteY120" fmla="*/ 59745 h 1845276"/>
                <a:gd name="connsiteX121" fmla="*/ 1301340 w 2280402"/>
                <a:gd name="connsiteY121" fmla="*/ 68193 h 1845276"/>
                <a:gd name="connsiteX122" fmla="*/ 1294746 w 2280402"/>
                <a:gd name="connsiteY122" fmla="*/ 84676 h 1845276"/>
                <a:gd name="connsiteX123" fmla="*/ 1290627 w 2280402"/>
                <a:gd name="connsiteY123" fmla="*/ 92917 h 1845276"/>
                <a:gd name="connsiteX124" fmla="*/ 1279912 w 2280402"/>
                <a:gd name="connsiteY124" fmla="*/ 96626 h 1845276"/>
                <a:gd name="connsiteX125" fmla="*/ 1272701 w 2280402"/>
                <a:gd name="connsiteY125" fmla="*/ 103425 h 1845276"/>
                <a:gd name="connsiteX126" fmla="*/ 1251685 w 2280402"/>
                <a:gd name="connsiteY126" fmla="*/ 94566 h 1845276"/>
                <a:gd name="connsiteX127" fmla="*/ 1231287 w 2280402"/>
                <a:gd name="connsiteY127" fmla="*/ 96832 h 1845276"/>
                <a:gd name="connsiteX128" fmla="*/ 1225105 w 2280402"/>
                <a:gd name="connsiteY128" fmla="*/ 99717 h 1845276"/>
                <a:gd name="connsiteX129" fmla="*/ 1212950 w 2280402"/>
                <a:gd name="connsiteY129" fmla="*/ 95389 h 1845276"/>
                <a:gd name="connsiteX130" fmla="*/ 1191933 w 2280402"/>
                <a:gd name="connsiteY130" fmla="*/ 104868 h 1845276"/>
                <a:gd name="connsiteX131" fmla="*/ 1187607 w 2280402"/>
                <a:gd name="connsiteY131" fmla="*/ 116611 h 1845276"/>
                <a:gd name="connsiteX132" fmla="*/ 1163912 w 2280402"/>
                <a:gd name="connsiteY132" fmla="*/ 123205 h 1845276"/>
                <a:gd name="connsiteX133" fmla="*/ 1159998 w 2280402"/>
                <a:gd name="connsiteY133" fmla="*/ 143397 h 1845276"/>
                <a:gd name="connsiteX134" fmla="*/ 1144545 w 2280402"/>
                <a:gd name="connsiteY134" fmla="*/ 156377 h 1845276"/>
                <a:gd name="connsiteX135" fmla="*/ 1132800 w 2280402"/>
                <a:gd name="connsiteY135" fmla="*/ 176157 h 1845276"/>
                <a:gd name="connsiteX136" fmla="*/ 1131564 w 2280402"/>
                <a:gd name="connsiteY136" fmla="*/ 191403 h 1845276"/>
                <a:gd name="connsiteX137" fmla="*/ 1099422 w 2280402"/>
                <a:gd name="connsiteY137" fmla="*/ 207063 h 1845276"/>
                <a:gd name="connsiteX138" fmla="*/ 1096331 w 2280402"/>
                <a:gd name="connsiteY138" fmla="*/ 226637 h 1845276"/>
                <a:gd name="connsiteX139" fmla="*/ 1101277 w 2280402"/>
                <a:gd name="connsiteY139" fmla="*/ 231993 h 1845276"/>
                <a:gd name="connsiteX140" fmla="*/ 1096537 w 2280402"/>
                <a:gd name="connsiteY140" fmla="*/ 238793 h 1845276"/>
                <a:gd name="connsiteX141" fmla="*/ 1105809 w 2280402"/>
                <a:gd name="connsiteY141" fmla="*/ 255069 h 1845276"/>
                <a:gd name="connsiteX142" fmla="*/ 1103337 w 2280402"/>
                <a:gd name="connsiteY142" fmla="*/ 289066 h 1845276"/>
                <a:gd name="connsiteX143" fmla="*/ 1090975 w 2280402"/>
                <a:gd name="connsiteY143" fmla="*/ 268462 h 1845276"/>
                <a:gd name="connsiteX144" fmla="*/ 1077170 w 2280402"/>
                <a:gd name="connsiteY144" fmla="*/ 296895 h 1845276"/>
                <a:gd name="connsiteX145" fmla="*/ 1066044 w 2280402"/>
                <a:gd name="connsiteY145" fmla="*/ 272377 h 1845276"/>
                <a:gd name="connsiteX146" fmla="*/ 1047500 w 2280402"/>
                <a:gd name="connsiteY146" fmla="*/ 275673 h 1845276"/>
                <a:gd name="connsiteX147" fmla="*/ 1027102 w 2280402"/>
                <a:gd name="connsiteY147" fmla="*/ 286593 h 1845276"/>
                <a:gd name="connsiteX148" fmla="*/ 1011032 w 2280402"/>
                <a:gd name="connsiteY148" fmla="*/ 313584 h 1845276"/>
                <a:gd name="connsiteX149" fmla="*/ 1010826 w 2280402"/>
                <a:gd name="connsiteY149" fmla="*/ 251567 h 1845276"/>
                <a:gd name="connsiteX150" fmla="*/ 986720 w 2280402"/>
                <a:gd name="connsiteY150" fmla="*/ 235908 h 1845276"/>
                <a:gd name="connsiteX151" fmla="*/ 982805 w 2280402"/>
                <a:gd name="connsiteY151" fmla="*/ 222515 h 1845276"/>
                <a:gd name="connsiteX152" fmla="*/ 978477 w 2280402"/>
                <a:gd name="connsiteY152" fmla="*/ 206651 h 1845276"/>
                <a:gd name="connsiteX153" fmla="*/ 942008 w 2280402"/>
                <a:gd name="connsiteY153" fmla="*/ 199233 h 1845276"/>
                <a:gd name="connsiteX154" fmla="*/ 934591 w 2280402"/>
                <a:gd name="connsiteY154" fmla="*/ 223545 h 1845276"/>
                <a:gd name="connsiteX155" fmla="*/ 925525 w 2280402"/>
                <a:gd name="connsiteY155" fmla="*/ 219631 h 1845276"/>
                <a:gd name="connsiteX156" fmla="*/ 906776 w 2280402"/>
                <a:gd name="connsiteY156" fmla="*/ 224782 h 1845276"/>
                <a:gd name="connsiteX157" fmla="*/ 904715 w 2280402"/>
                <a:gd name="connsiteY157" fmla="*/ 250125 h 1845276"/>
                <a:gd name="connsiteX158" fmla="*/ 904715 w 2280402"/>
                <a:gd name="connsiteY158" fmla="*/ 250125 h 1845276"/>
                <a:gd name="connsiteX159" fmla="*/ 895856 w 2280402"/>
                <a:gd name="connsiteY159" fmla="*/ 250743 h 1845276"/>
                <a:gd name="connsiteX160" fmla="*/ 883700 w 2280402"/>
                <a:gd name="connsiteY160" fmla="*/ 244149 h 1845276"/>
                <a:gd name="connsiteX161" fmla="*/ 888851 w 2280402"/>
                <a:gd name="connsiteY161" fmla="*/ 226842 h 1845276"/>
                <a:gd name="connsiteX162" fmla="*/ 872780 w 2280402"/>
                <a:gd name="connsiteY162" fmla="*/ 239823 h 1845276"/>
                <a:gd name="connsiteX163" fmla="*/ 858563 w 2280402"/>
                <a:gd name="connsiteY163" fmla="*/ 251155 h 1845276"/>
                <a:gd name="connsiteX164" fmla="*/ 850322 w 2280402"/>
                <a:gd name="connsiteY164" fmla="*/ 267226 h 1845276"/>
                <a:gd name="connsiteX165" fmla="*/ 861035 w 2280402"/>
                <a:gd name="connsiteY165" fmla="*/ 284945 h 1845276"/>
                <a:gd name="connsiteX166" fmla="*/ 850322 w 2280402"/>
                <a:gd name="connsiteY166" fmla="*/ 289272 h 1845276"/>
                <a:gd name="connsiteX167" fmla="*/ 839608 w 2280402"/>
                <a:gd name="connsiteY167" fmla="*/ 277734 h 1845276"/>
                <a:gd name="connsiteX168" fmla="*/ 828070 w 2280402"/>
                <a:gd name="connsiteY168" fmla="*/ 294217 h 1845276"/>
                <a:gd name="connsiteX169" fmla="*/ 841668 w 2280402"/>
                <a:gd name="connsiteY169" fmla="*/ 295865 h 1845276"/>
                <a:gd name="connsiteX170" fmla="*/ 830336 w 2280402"/>
                <a:gd name="connsiteY170" fmla="*/ 307403 h 1845276"/>
                <a:gd name="connsiteX171" fmla="*/ 819416 w 2280402"/>
                <a:gd name="connsiteY171" fmla="*/ 295865 h 1845276"/>
                <a:gd name="connsiteX172" fmla="*/ 811380 w 2280402"/>
                <a:gd name="connsiteY172" fmla="*/ 306373 h 1845276"/>
                <a:gd name="connsiteX173" fmla="*/ 797987 w 2280402"/>
                <a:gd name="connsiteY173" fmla="*/ 310288 h 1845276"/>
                <a:gd name="connsiteX174" fmla="*/ 796957 w 2280402"/>
                <a:gd name="connsiteY174" fmla="*/ 327801 h 1845276"/>
                <a:gd name="connsiteX175" fmla="*/ 805405 w 2280402"/>
                <a:gd name="connsiteY175" fmla="*/ 334188 h 1845276"/>
                <a:gd name="connsiteX176" fmla="*/ 813028 w 2280402"/>
                <a:gd name="connsiteY176" fmla="*/ 338515 h 1845276"/>
                <a:gd name="connsiteX177" fmla="*/ 798812 w 2280402"/>
                <a:gd name="connsiteY177" fmla="*/ 347375 h 1845276"/>
                <a:gd name="connsiteX178" fmla="*/ 797781 w 2280402"/>
                <a:gd name="connsiteY178" fmla="*/ 362622 h 1845276"/>
                <a:gd name="connsiteX179" fmla="*/ 804581 w 2280402"/>
                <a:gd name="connsiteY179" fmla="*/ 372718 h 1845276"/>
                <a:gd name="connsiteX180" fmla="*/ 778826 w 2280402"/>
                <a:gd name="connsiteY180" fmla="*/ 362622 h 1845276"/>
                <a:gd name="connsiteX181" fmla="*/ 757605 w 2280402"/>
                <a:gd name="connsiteY181" fmla="*/ 364682 h 1845276"/>
                <a:gd name="connsiteX182" fmla="*/ 747303 w 2280402"/>
                <a:gd name="connsiteY182" fmla="*/ 363446 h 1845276"/>
                <a:gd name="connsiteX183" fmla="*/ 741946 w 2280402"/>
                <a:gd name="connsiteY183" fmla="*/ 382195 h 1845276"/>
                <a:gd name="connsiteX184" fmla="*/ 747303 w 2280402"/>
                <a:gd name="connsiteY184" fmla="*/ 400121 h 1845276"/>
                <a:gd name="connsiteX185" fmla="*/ 754514 w 2280402"/>
                <a:gd name="connsiteY185" fmla="*/ 407950 h 1845276"/>
                <a:gd name="connsiteX186" fmla="*/ 741739 w 2280402"/>
                <a:gd name="connsiteY186" fmla="*/ 414131 h 1845276"/>
                <a:gd name="connsiteX187" fmla="*/ 741739 w 2280402"/>
                <a:gd name="connsiteY187" fmla="*/ 433293 h 1845276"/>
                <a:gd name="connsiteX188" fmla="*/ 725668 w 2280402"/>
                <a:gd name="connsiteY188" fmla="*/ 421136 h 1845276"/>
                <a:gd name="connsiteX189" fmla="*/ 718869 w 2280402"/>
                <a:gd name="connsiteY189" fmla="*/ 388376 h 1845276"/>
                <a:gd name="connsiteX190" fmla="*/ 711451 w 2280402"/>
                <a:gd name="connsiteY190" fmla="*/ 384050 h 1845276"/>
                <a:gd name="connsiteX191" fmla="*/ 709597 w 2280402"/>
                <a:gd name="connsiteY191" fmla="*/ 374572 h 1845276"/>
                <a:gd name="connsiteX192" fmla="*/ 680340 w 2280402"/>
                <a:gd name="connsiteY192" fmla="*/ 404860 h 1845276"/>
                <a:gd name="connsiteX193" fmla="*/ 661590 w 2280402"/>
                <a:gd name="connsiteY193" fmla="*/ 421549 h 1845276"/>
                <a:gd name="connsiteX194" fmla="*/ 657058 w 2280402"/>
                <a:gd name="connsiteY194" fmla="*/ 442565 h 1845276"/>
                <a:gd name="connsiteX195" fmla="*/ 653967 w 2280402"/>
                <a:gd name="connsiteY195" fmla="*/ 461108 h 1845276"/>
                <a:gd name="connsiteX196" fmla="*/ 654585 w 2280402"/>
                <a:gd name="connsiteY196" fmla="*/ 474913 h 1845276"/>
                <a:gd name="connsiteX197" fmla="*/ 626152 w 2280402"/>
                <a:gd name="connsiteY197" fmla="*/ 498401 h 1845276"/>
                <a:gd name="connsiteX198" fmla="*/ 623680 w 2280402"/>
                <a:gd name="connsiteY198" fmla="*/ 508085 h 1845276"/>
                <a:gd name="connsiteX199" fmla="*/ 611316 w 2280402"/>
                <a:gd name="connsiteY199" fmla="*/ 523744 h 1845276"/>
                <a:gd name="connsiteX200" fmla="*/ 589064 w 2280402"/>
                <a:gd name="connsiteY200" fmla="*/ 555062 h 1845276"/>
                <a:gd name="connsiteX201" fmla="*/ 496141 w 2280402"/>
                <a:gd name="connsiteY201" fmla="*/ 597094 h 1845276"/>
                <a:gd name="connsiteX202" fmla="*/ 470387 w 2280402"/>
                <a:gd name="connsiteY202" fmla="*/ 593797 h 1845276"/>
                <a:gd name="connsiteX203" fmla="*/ 448958 w 2280402"/>
                <a:gd name="connsiteY203" fmla="*/ 604717 h 1845276"/>
                <a:gd name="connsiteX204" fmla="*/ 427324 w 2280402"/>
                <a:gd name="connsiteY204" fmla="*/ 615019 h 1845276"/>
                <a:gd name="connsiteX205" fmla="*/ 416403 w 2280402"/>
                <a:gd name="connsiteY205" fmla="*/ 618934 h 1845276"/>
                <a:gd name="connsiteX206" fmla="*/ 356034 w 2280402"/>
                <a:gd name="connsiteY206" fmla="*/ 642628 h 1845276"/>
                <a:gd name="connsiteX207" fmla="*/ 305967 w 2280402"/>
                <a:gd name="connsiteY207" fmla="*/ 645101 h 1845276"/>
                <a:gd name="connsiteX208" fmla="*/ 282273 w 2280402"/>
                <a:gd name="connsiteY208" fmla="*/ 664262 h 1845276"/>
                <a:gd name="connsiteX209" fmla="*/ 246010 w 2280402"/>
                <a:gd name="connsiteY209" fmla="*/ 691665 h 1845276"/>
                <a:gd name="connsiteX210" fmla="*/ 202124 w 2280402"/>
                <a:gd name="connsiteY210" fmla="*/ 717626 h 1845276"/>
                <a:gd name="connsiteX211" fmla="*/ 171218 w 2280402"/>
                <a:gd name="connsiteY211" fmla="*/ 756567 h 1845276"/>
                <a:gd name="connsiteX212" fmla="*/ 157208 w 2280402"/>
                <a:gd name="connsiteY212" fmla="*/ 742351 h 1845276"/>
                <a:gd name="connsiteX213" fmla="*/ 165448 w 2280402"/>
                <a:gd name="connsiteY213" fmla="*/ 712064 h 1845276"/>
                <a:gd name="connsiteX214" fmla="*/ 125477 w 2280402"/>
                <a:gd name="connsiteY214" fmla="*/ 762131 h 1845276"/>
                <a:gd name="connsiteX215" fmla="*/ 113115 w 2280402"/>
                <a:gd name="connsiteY215" fmla="*/ 808077 h 1845276"/>
                <a:gd name="connsiteX216" fmla="*/ 91687 w 2280402"/>
                <a:gd name="connsiteY216" fmla="*/ 859381 h 1845276"/>
                <a:gd name="connsiteX217" fmla="*/ 99928 w 2280402"/>
                <a:gd name="connsiteY217" fmla="*/ 932525 h 1845276"/>
                <a:gd name="connsiteX218" fmla="*/ 109613 w 2280402"/>
                <a:gd name="connsiteY218" fmla="*/ 987125 h 1845276"/>
                <a:gd name="connsiteX219" fmla="*/ 111055 w 2280402"/>
                <a:gd name="connsiteY219" fmla="*/ 1011438 h 1845276"/>
                <a:gd name="connsiteX220" fmla="*/ 102813 w 2280402"/>
                <a:gd name="connsiteY220" fmla="*/ 996397 h 1845276"/>
                <a:gd name="connsiteX221" fmla="*/ 93541 w 2280402"/>
                <a:gd name="connsiteY221" fmla="*/ 998663 h 1845276"/>
                <a:gd name="connsiteX222" fmla="*/ 94571 w 2280402"/>
                <a:gd name="connsiteY222" fmla="*/ 984859 h 1845276"/>
                <a:gd name="connsiteX223" fmla="*/ 93335 w 2280402"/>
                <a:gd name="connsiteY223" fmla="*/ 964049 h 1845276"/>
                <a:gd name="connsiteX224" fmla="*/ 71701 w 2280402"/>
                <a:gd name="connsiteY224" fmla="*/ 964049 h 1845276"/>
                <a:gd name="connsiteX225" fmla="*/ 79531 w 2280402"/>
                <a:gd name="connsiteY225" fmla="*/ 994336 h 1845276"/>
                <a:gd name="connsiteX226" fmla="*/ 87360 w 2280402"/>
                <a:gd name="connsiteY226" fmla="*/ 1015353 h 1845276"/>
                <a:gd name="connsiteX227" fmla="*/ 74998 w 2280402"/>
                <a:gd name="connsiteY227" fmla="*/ 1017825 h 1845276"/>
                <a:gd name="connsiteX228" fmla="*/ 70671 w 2280402"/>
                <a:gd name="connsiteY228" fmla="*/ 1002166 h 1845276"/>
                <a:gd name="connsiteX229" fmla="*/ 56454 w 2280402"/>
                <a:gd name="connsiteY229" fmla="*/ 1000723 h 1845276"/>
                <a:gd name="connsiteX230" fmla="*/ 61605 w 2280402"/>
                <a:gd name="connsiteY230" fmla="*/ 1029363 h 1845276"/>
                <a:gd name="connsiteX231" fmla="*/ 79118 w 2280402"/>
                <a:gd name="connsiteY231" fmla="*/ 1069335 h 1845276"/>
                <a:gd name="connsiteX232" fmla="*/ 85094 w 2280402"/>
                <a:gd name="connsiteY232" fmla="*/ 1087260 h 1845276"/>
                <a:gd name="connsiteX233" fmla="*/ 85505 w 2280402"/>
                <a:gd name="connsiteY233" fmla="*/ 1094265 h 1845276"/>
                <a:gd name="connsiteX234" fmla="*/ 81179 w 2280402"/>
                <a:gd name="connsiteY234" fmla="*/ 1104155 h 1845276"/>
                <a:gd name="connsiteX235" fmla="*/ 83033 w 2280402"/>
                <a:gd name="connsiteY235" fmla="*/ 1135473 h 1845276"/>
                <a:gd name="connsiteX236" fmla="*/ 96220 w 2280402"/>
                <a:gd name="connsiteY236" fmla="*/ 1161846 h 1845276"/>
                <a:gd name="connsiteX237" fmla="*/ 98281 w 2280402"/>
                <a:gd name="connsiteY237" fmla="*/ 1184716 h 1845276"/>
                <a:gd name="connsiteX238" fmla="*/ 105492 w 2280402"/>
                <a:gd name="connsiteY238" fmla="*/ 1214385 h 1845276"/>
                <a:gd name="connsiteX239" fmla="*/ 86948 w 2280402"/>
                <a:gd name="connsiteY239" fmla="*/ 1252297 h 1845276"/>
                <a:gd name="connsiteX240" fmla="*/ 90451 w 2280402"/>
                <a:gd name="connsiteY240" fmla="*/ 1298038 h 1845276"/>
                <a:gd name="connsiteX241" fmla="*/ 101371 w 2280402"/>
                <a:gd name="connsiteY241" fmla="*/ 1331828 h 1845276"/>
                <a:gd name="connsiteX242" fmla="*/ 101371 w 2280402"/>
                <a:gd name="connsiteY242" fmla="*/ 1353668 h 1845276"/>
                <a:gd name="connsiteX243" fmla="*/ 104873 w 2280402"/>
                <a:gd name="connsiteY243" fmla="*/ 1375096 h 1845276"/>
                <a:gd name="connsiteX244" fmla="*/ 98692 w 2280402"/>
                <a:gd name="connsiteY244" fmla="*/ 1397348 h 1845276"/>
                <a:gd name="connsiteX245" fmla="*/ 86124 w 2280402"/>
                <a:gd name="connsiteY245" fmla="*/ 1422691 h 1845276"/>
                <a:gd name="connsiteX246" fmla="*/ 72114 w 2280402"/>
                <a:gd name="connsiteY246" fmla="*/ 1440410 h 1845276"/>
                <a:gd name="connsiteX247" fmla="*/ 69229 w 2280402"/>
                <a:gd name="connsiteY247" fmla="*/ 1456893 h 1845276"/>
                <a:gd name="connsiteX248" fmla="*/ 45534 w 2280402"/>
                <a:gd name="connsiteY248" fmla="*/ 1493774 h 1845276"/>
                <a:gd name="connsiteX249" fmla="*/ 35851 w 2280402"/>
                <a:gd name="connsiteY249" fmla="*/ 1478322 h 1845276"/>
                <a:gd name="connsiteX250" fmla="*/ 21221 w 2280402"/>
                <a:gd name="connsiteY250" fmla="*/ 1484914 h 1845276"/>
                <a:gd name="connsiteX251" fmla="*/ 0 w 2280402"/>
                <a:gd name="connsiteY251" fmla="*/ 1529831 h 1845276"/>
                <a:gd name="connsiteX252" fmla="*/ 19161 w 2280402"/>
                <a:gd name="connsiteY252" fmla="*/ 1537866 h 1845276"/>
                <a:gd name="connsiteX253" fmla="*/ 29463 w 2280402"/>
                <a:gd name="connsiteY253" fmla="*/ 1556410 h 1845276"/>
                <a:gd name="connsiteX254" fmla="*/ 53363 w 2280402"/>
                <a:gd name="connsiteY254" fmla="*/ 1563003 h 1845276"/>
                <a:gd name="connsiteX255" fmla="*/ 77265 w 2280402"/>
                <a:gd name="connsiteY255" fmla="*/ 1573305 h 1845276"/>
                <a:gd name="connsiteX256" fmla="*/ 120326 w 2280402"/>
                <a:gd name="connsiteY256" fmla="*/ 1579074 h 1845276"/>
                <a:gd name="connsiteX257" fmla="*/ 151850 w 2280402"/>
                <a:gd name="connsiteY257" fmla="*/ 1563827 h 1845276"/>
                <a:gd name="connsiteX258" fmla="*/ 170188 w 2280402"/>
                <a:gd name="connsiteY258" fmla="*/ 1569390 h 1845276"/>
                <a:gd name="connsiteX259" fmla="*/ 204596 w 2280402"/>
                <a:gd name="connsiteY259" fmla="*/ 1557028 h 1845276"/>
                <a:gd name="connsiteX260" fmla="*/ 237768 w 2280402"/>
                <a:gd name="connsiteY260" fmla="*/ 1541575 h 1845276"/>
                <a:gd name="connsiteX261" fmla="*/ 258372 w 2280402"/>
                <a:gd name="connsiteY261" fmla="*/ 1533127 h 1845276"/>
                <a:gd name="connsiteX262" fmla="*/ 298756 w 2280402"/>
                <a:gd name="connsiteY262" fmla="*/ 1506961 h 1845276"/>
                <a:gd name="connsiteX263" fmla="*/ 332340 w 2280402"/>
                <a:gd name="connsiteY263" fmla="*/ 1501810 h 1845276"/>
                <a:gd name="connsiteX264" fmla="*/ 363453 w 2280402"/>
                <a:gd name="connsiteY264" fmla="*/ 1495629 h 1845276"/>
                <a:gd name="connsiteX265" fmla="*/ 378080 w 2280402"/>
                <a:gd name="connsiteY265" fmla="*/ 1492126 h 1845276"/>
                <a:gd name="connsiteX266" fmla="*/ 387146 w 2280402"/>
                <a:gd name="connsiteY266" fmla="*/ 1503458 h 1845276"/>
                <a:gd name="connsiteX267" fmla="*/ 402188 w 2280402"/>
                <a:gd name="connsiteY267" fmla="*/ 1500573 h 1845276"/>
                <a:gd name="connsiteX268" fmla="*/ 438450 w 2280402"/>
                <a:gd name="connsiteY268" fmla="*/ 1498719 h 1845276"/>
                <a:gd name="connsiteX269" fmla="*/ 455757 w 2280402"/>
                <a:gd name="connsiteY269" fmla="*/ 1499131 h 1845276"/>
                <a:gd name="connsiteX270" fmla="*/ 468326 w 2280402"/>
                <a:gd name="connsiteY270" fmla="*/ 1505518 h 1845276"/>
                <a:gd name="connsiteX271" fmla="*/ 477804 w 2280402"/>
                <a:gd name="connsiteY271" fmla="*/ 1500367 h 1845276"/>
                <a:gd name="connsiteX272" fmla="*/ 484397 w 2280402"/>
                <a:gd name="connsiteY272" fmla="*/ 1498719 h 1845276"/>
                <a:gd name="connsiteX273" fmla="*/ 493463 w 2280402"/>
                <a:gd name="connsiteY273" fmla="*/ 1484502 h 1845276"/>
                <a:gd name="connsiteX274" fmla="*/ 511388 w 2280402"/>
                <a:gd name="connsiteY274" fmla="*/ 1461426 h 1845276"/>
                <a:gd name="connsiteX275" fmla="*/ 550124 w 2280402"/>
                <a:gd name="connsiteY275" fmla="*/ 1442883 h 1845276"/>
                <a:gd name="connsiteX276" fmla="*/ 656851 w 2280402"/>
                <a:gd name="connsiteY276" fmla="*/ 1401881 h 1845276"/>
                <a:gd name="connsiteX277" fmla="*/ 734322 w 2280402"/>
                <a:gd name="connsiteY277" fmla="*/ 1388900 h 1845276"/>
                <a:gd name="connsiteX278" fmla="*/ 751216 w 2280402"/>
                <a:gd name="connsiteY278" fmla="*/ 1382513 h 1845276"/>
                <a:gd name="connsiteX279" fmla="*/ 777384 w 2280402"/>
                <a:gd name="connsiteY279" fmla="*/ 1377980 h 1845276"/>
                <a:gd name="connsiteX280" fmla="*/ 835280 w 2280402"/>
                <a:gd name="connsiteY280" fmla="*/ 1361909 h 1845276"/>
                <a:gd name="connsiteX281" fmla="*/ 865362 w 2280402"/>
                <a:gd name="connsiteY281" fmla="*/ 1353050 h 1845276"/>
                <a:gd name="connsiteX282" fmla="*/ 915842 w 2280402"/>
                <a:gd name="connsiteY282" fmla="*/ 1357789 h 1845276"/>
                <a:gd name="connsiteX283" fmla="*/ 939742 w 2280402"/>
                <a:gd name="connsiteY283" fmla="*/ 1353050 h 1845276"/>
                <a:gd name="connsiteX284" fmla="*/ 956225 w 2280402"/>
                <a:gd name="connsiteY284" fmla="*/ 1344190 h 1845276"/>
                <a:gd name="connsiteX285" fmla="*/ 991664 w 2280402"/>
                <a:gd name="connsiteY285" fmla="*/ 1368914 h 1845276"/>
                <a:gd name="connsiteX286" fmla="*/ 1000730 w 2280402"/>
                <a:gd name="connsiteY286" fmla="*/ 1380041 h 1845276"/>
                <a:gd name="connsiteX287" fmla="*/ 1018655 w 2280402"/>
                <a:gd name="connsiteY287" fmla="*/ 1376950 h 1845276"/>
                <a:gd name="connsiteX288" fmla="*/ 1048531 w 2280402"/>
                <a:gd name="connsiteY288" fmla="*/ 1386634 h 1845276"/>
                <a:gd name="connsiteX289" fmla="*/ 1089739 w 2280402"/>
                <a:gd name="connsiteY289" fmla="*/ 1396112 h 1845276"/>
                <a:gd name="connsiteX290" fmla="*/ 1093241 w 2280402"/>
                <a:gd name="connsiteY290" fmla="*/ 1413213 h 1845276"/>
                <a:gd name="connsiteX291" fmla="*/ 1088296 w 2280402"/>
                <a:gd name="connsiteY291" fmla="*/ 1417540 h 1845276"/>
                <a:gd name="connsiteX292" fmla="*/ 1088296 w 2280402"/>
                <a:gd name="connsiteY292" fmla="*/ 1425163 h 1845276"/>
                <a:gd name="connsiteX293" fmla="*/ 1078818 w 2280402"/>
                <a:gd name="connsiteY293" fmla="*/ 1431963 h 1845276"/>
                <a:gd name="connsiteX294" fmla="*/ 1080673 w 2280402"/>
                <a:gd name="connsiteY294" fmla="*/ 1454421 h 1845276"/>
                <a:gd name="connsiteX295" fmla="*/ 1096126 w 2280402"/>
                <a:gd name="connsiteY295" fmla="*/ 1458336 h 1845276"/>
                <a:gd name="connsiteX296" fmla="*/ 1106839 w 2280402"/>
                <a:gd name="connsiteY296" fmla="*/ 1472964 h 1845276"/>
                <a:gd name="connsiteX297" fmla="*/ 1104367 w 2280402"/>
                <a:gd name="connsiteY297" fmla="*/ 1485121 h 1845276"/>
                <a:gd name="connsiteX298" fmla="*/ 1108488 w 2280402"/>
                <a:gd name="connsiteY298" fmla="*/ 1514996 h 1845276"/>
                <a:gd name="connsiteX299" fmla="*/ 1109107 w 2280402"/>
                <a:gd name="connsiteY299" fmla="*/ 1539309 h 1845276"/>
                <a:gd name="connsiteX300" fmla="*/ 1092623 w 2280402"/>
                <a:gd name="connsiteY300" fmla="*/ 1534363 h 1845276"/>
                <a:gd name="connsiteX301" fmla="*/ 1086442 w 2280402"/>
                <a:gd name="connsiteY301" fmla="*/ 1547550 h 1845276"/>
                <a:gd name="connsiteX302" fmla="*/ 1102719 w 2280402"/>
                <a:gd name="connsiteY302" fmla="*/ 1559500 h 1845276"/>
                <a:gd name="connsiteX303" fmla="*/ 1106222 w 2280402"/>
                <a:gd name="connsiteY303" fmla="*/ 1580928 h 1845276"/>
                <a:gd name="connsiteX304" fmla="*/ 1128886 w 2280402"/>
                <a:gd name="connsiteY304" fmla="*/ 1574129 h 1845276"/>
                <a:gd name="connsiteX305" fmla="*/ 1133625 w 2280402"/>
                <a:gd name="connsiteY305" fmla="*/ 1570626 h 1845276"/>
                <a:gd name="connsiteX306" fmla="*/ 1134036 w 2280402"/>
                <a:gd name="connsiteY306" fmla="*/ 1551465 h 1845276"/>
                <a:gd name="connsiteX307" fmla="*/ 1147017 w 2280402"/>
                <a:gd name="connsiteY307" fmla="*/ 1535600 h 1845276"/>
                <a:gd name="connsiteX308" fmla="*/ 1180808 w 2280402"/>
                <a:gd name="connsiteY308" fmla="*/ 1512318 h 1845276"/>
                <a:gd name="connsiteX309" fmla="*/ 1244679 w 2280402"/>
                <a:gd name="connsiteY309" fmla="*/ 1475025 h 1845276"/>
                <a:gd name="connsiteX310" fmla="*/ 1264047 w 2280402"/>
                <a:gd name="connsiteY310" fmla="*/ 1437526 h 1845276"/>
                <a:gd name="connsiteX311" fmla="*/ 1291863 w 2280402"/>
                <a:gd name="connsiteY311" fmla="*/ 1417746 h 1845276"/>
                <a:gd name="connsiteX312" fmla="*/ 1290214 w 2280402"/>
                <a:gd name="connsiteY312" fmla="*/ 1440410 h 1845276"/>
                <a:gd name="connsiteX313" fmla="*/ 1284444 w 2280402"/>
                <a:gd name="connsiteY313" fmla="*/ 1449682 h 1845276"/>
                <a:gd name="connsiteX314" fmla="*/ 1272495 w 2280402"/>
                <a:gd name="connsiteY314" fmla="*/ 1455863 h 1845276"/>
                <a:gd name="connsiteX315" fmla="*/ 1267138 w 2280402"/>
                <a:gd name="connsiteY315" fmla="*/ 1481824 h 1845276"/>
                <a:gd name="connsiteX316" fmla="*/ 1212537 w 2280402"/>
                <a:gd name="connsiteY316" fmla="*/ 1533334 h 1845276"/>
                <a:gd name="connsiteX317" fmla="*/ 1196467 w 2280402"/>
                <a:gd name="connsiteY317" fmla="*/ 1570008 h 1845276"/>
                <a:gd name="connsiteX318" fmla="*/ 1179365 w 2280402"/>
                <a:gd name="connsiteY318" fmla="*/ 1570008 h 1845276"/>
                <a:gd name="connsiteX319" fmla="*/ 1167208 w 2280402"/>
                <a:gd name="connsiteY319" fmla="*/ 1591848 h 1845276"/>
                <a:gd name="connsiteX320" fmla="*/ 1199145 w 2280402"/>
                <a:gd name="connsiteY320" fmla="*/ 1588964 h 1845276"/>
                <a:gd name="connsiteX321" fmla="*/ 1224488 w 2280402"/>
                <a:gd name="connsiteY321" fmla="*/ 1586697 h 1845276"/>
                <a:gd name="connsiteX322" fmla="*/ 1236850 w 2280402"/>
                <a:gd name="connsiteY322" fmla="*/ 1549816 h 1845276"/>
                <a:gd name="connsiteX323" fmla="*/ 1259515 w 2280402"/>
                <a:gd name="connsiteY323" fmla="*/ 1518292 h 1845276"/>
                <a:gd name="connsiteX324" fmla="*/ 1257660 w 2280402"/>
                <a:gd name="connsiteY324" fmla="*/ 1560531 h 1845276"/>
                <a:gd name="connsiteX325" fmla="*/ 1251891 w 2280402"/>
                <a:gd name="connsiteY325" fmla="*/ 1578868 h 1845276"/>
                <a:gd name="connsiteX326" fmla="*/ 1227579 w 2280402"/>
                <a:gd name="connsiteY326" fmla="*/ 1611216 h 1845276"/>
                <a:gd name="connsiteX327" fmla="*/ 1260545 w 2280402"/>
                <a:gd name="connsiteY327" fmla="*/ 1606271 h 1845276"/>
                <a:gd name="connsiteX328" fmla="*/ 1269817 w 2280402"/>
                <a:gd name="connsiteY328" fmla="*/ 1606271 h 1845276"/>
                <a:gd name="connsiteX329" fmla="*/ 1292068 w 2280402"/>
                <a:gd name="connsiteY329" fmla="*/ 1596794 h 1845276"/>
                <a:gd name="connsiteX330" fmla="*/ 1288772 w 2280402"/>
                <a:gd name="connsiteY330" fmla="*/ 1608950 h 1845276"/>
                <a:gd name="connsiteX331" fmla="*/ 1284651 w 2280402"/>
                <a:gd name="connsiteY331" fmla="*/ 1615543 h 1845276"/>
                <a:gd name="connsiteX332" fmla="*/ 1276204 w 2280402"/>
                <a:gd name="connsiteY332" fmla="*/ 1614307 h 1845276"/>
                <a:gd name="connsiteX333" fmla="*/ 1283208 w 2280402"/>
                <a:gd name="connsiteY333" fmla="*/ 1634499 h 1845276"/>
                <a:gd name="connsiteX334" fmla="*/ 1287742 w 2280402"/>
                <a:gd name="connsiteY334" fmla="*/ 1676531 h 1845276"/>
                <a:gd name="connsiteX335" fmla="*/ 1267755 w 2280402"/>
                <a:gd name="connsiteY335" fmla="*/ 1703727 h 1845276"/>
                <a:gd name="connsiteX336" fmla="*/ 1271670 w 2280402"/>
                <a:gd name="connsiteY336" fmla="*/ 1729277 h 1845276"/>
                <a:gd name="connsiteX337" fmla="*/ 1272906 w 2280402"/>
                <a:gd name="connsiteY337" fmla="*/ 1751117 h 1845276"/>
                <a:gd name="connsiteX338" fmla="*/ 1306491 w 2280402"/>
                <a:gd name="connsiteY338" fmla="*/ 1774605 h 1845276"/>
                <a:gd name="connsiteX339" fmla="*/ 1315350 w 2280402"/>
                <a:gd name="connsiteY339" fmla="*/ 1791912 h 1845276"/>
                <a:gd name="connsiteX340" fmla="*/ 1320090 w 2280402"/>
                <a:gd name="connsiteY340" fmla="*/ 1799741 h 1845276"/>
                <a:gd name="connsiteX341" fmla="*/ 1333482 w 2280402"/>
                <a:gd name="connsiteY341" fmla="*/ 1804069 h 1845276"/>
                <a:gd name="connsiteX342" fmla="*/ 1336367 w 2280402"/>
                <a:gd name="connsiteY342" fmla="*/ 1799741 h 1845276"/>
                <a:gd name="connsiteX343" fmla="*/ 1345020 w 2280402"/>
                <a:gd name="connsiteY343" fmla="*/ 1793560 h 1845276"/>
                <a:gd name="connsiteX344" fmla="*/ 1355734 w 2280402"/>
                <a:gd name="connsiteY344" fmla="*/ 1792736 h 1845276"/>
                <a:gd name="connsiteX345" fmla="*/ 1368509 w 2280402"/>
                <a:gd name="connsiteY345" fmla="*/ 1801390 h 1845276"/>
                <a:gd name="connsiteX346" fmla="*/ 1383344 w 2280402"/>
                <a:gd name="connsiteY346" fmla="*/ 1800154 h 1845276"/>
                <a:gd name="connsiteX347" fmla="*/ 1420225 w 2280402"/>
                <a:gd name="connsiteY347" fmla="*/ 1822406 h 1845276"/>
                <a:gd name="connsiteX348" fmla="*/ 1437944 w 2280402"/>
                <a:gd name="connsiteY348" fmla="*/ 1812310 h 1845276"/>
                <a:gd name="connsiteX349" fmla="*/ 1468232 w 2280402"/>
                <a:gd name="connsiteY349" fmla="*/ 1799536 h 1845276"/>
                <a:gd name="connsiteX350" fmla="*/ 1486363 w 2280402"/>
                <a:gd name="connsiteY350" fmla="*/ 1788203 h 1845276"/>
                <a:gd name="connsiteX351" fmla="*/ 1479357 w 2280402"/>
                <a:gd name="connsiteY351" fmla="*/ 1774811 h 1845276"/>
                <a:gd name="connsiteX352" fmla="*/ 1508615 w 2280402"/>
                <a:gd name="connsiteY352" fmla="*/ 1768424 h 1845276"/>
                <a:gd name="connsiteX353" fmla="*/ 1518299 w 2280402"/>
                <a:gd name="connsiteY353" fmla="*/ 1769660 h 1845276"/>
                <a:gd name="connsiteX354" fmla="*/ 1510882 w 2280402"/>
                <a:gd name="connsiteY354" fmla="*/ 1787998 h 1845276"/>
                <a:gd name="connsiteX355" fmla="*/ 1501404 w 2280402"/>
                <a:gd name="connsiteY355" fmla="*/ 1808602 h 1845276"/>
                <a:gd name="connsiteX356" fmla="*/ 1518093 w 2280402"/>
                <a:gd name="connsiteY356" fmla="*/ 1789439 h 1845276"/>
                <a:gd name="connsiteX357" fmla="*/ 1534988 w 2280402"/>
                <a:gd name="connsiteY357" fmla="*/ 1786967 h 1845276"/>
                <a:gd name="connsiteX358" fmla="*/ 1537667 w 2280402"/>
                <a:gd name="connsiteY358" fmla="*/ 1786967 h 1845276"/>
                <a:gd name="connsiteX359" fmla="*/ 1535606 w 2280402"/>
                <a:gd name="connsiteY359" fmla="*/ 1789646 h 1845276"/>
                <a:gd name="connsiteX360" fmla="*/ 1529425 w 2280402"/>
                <a:gd name="connsiteY360" fmla="*/ 1794385 h 1845276"/>
                <a:gd name="connsiteX361" fmla="*/ 1529012 w 2280402"/>
                <a:gd name="connsiteY361" fmla="*/ 1801802 h 1845276"/>
                <a:gd name="connsiteX362" fmla="*/ 1526952 w 2280402"/>
                <a:gd name="connsiteY362" fmla="*/ 1807365 h 1845276"/>
                <a:gd name="connsiteX363" fmla="*/ 1524892 w 2280402"/>
                <a:gd name="connsiteY363" fmla="*/ 1814989 h 1845276"/>
                <a:gd name="connsiteX364" fmla="*/ 1540552 w 2280402"/>
                <a:gd name="connsiteY364" fmla="*/ 1815401 h 1845276"/>
                <a:gd name="connsiteX365" fmla="*/ 1541169 w 2280402"/>
                <a:gd name="connsiteY365" fmla="*/ 1830442 h 1845276"/>
                <a:gd name="connsiteX366" fmla="*/ 1550647 w 2280402"/>
                <a:gd name="connsiteY366" fmla="*/ 1826732 h 1845276"/>
                <a:gd name="connsiteX367" fmla="*/ 1552913 w 2280402"/>
                <a:gd name="connsiteY367" fmla="*/ 1845276 h 1845276"/>
                <a:gd name="connsiteX368" fmla="*/ 1570220 w 2280402"/>
                <a:gd name="connsiteY368" fmla="*/ 1839713 h 1845276"/>
                <a:gd name="connsiteX369" fmla="*/ 1570632 w 2280402"/>
                <a:gd name="connsiteY369" fmla="*/ 1834356 h 1845276"/>
                <a:gd name="connsiteX370" fmla="*/ 1569190 w 2280402"/>
                <a:gd name="connsiteY370" fmla="*/ 1824466 h 1845276"/>
                <a:gd name="connsiteX371" fmla="*/ 1563833 w 2280402"/>
                <a:gd name="connsiteY371" fmla="*/ 1817049 h 1845276"/>
                <a:gd name="connsiteX372" fmla="*/ 1569809 w 2280402"/>
                <a:gd name="connsiteY372" fmla="*/ 1810868 h 1845276"/>
                <a:gd name="connsiteX373" fmla="*/ 1573724 w 2280402"/>
                <a:gd name="connsiteY373" fmla="*/ 1814164 h 1845276"/>
                <a:gd name="connsiteX374" fmla="*/ 1582377 w 2280402"/>
                <a:gd name="connsiteY374" fmla="*/ 1815607 h 1845276"/>
                <a:gd name="connsiteX375" fmla="*/ 1609780 w 2280402"/>
                <a:gd name="connsiteY375" fmla="*/ 1806335 h 1845276"/>
                <a:gd name="connsiteX376" fmla="*/ 1654490 w 2280402"/>
                <a:gd name="connsiteY376" fmla="*/ 1781404 h 1845276"/>
                <a:gd name="connsiteX377" fmla="*/ 1739791 w 2280402"/>
                <a:gd name="connsiteY377" fmla="*/ 1759770 h 1845276"/>
                <a:gd name="connsiteX378" fmla="*/ 1771520 w 2280402"/>
                <a:gd name="connsiteY378" fmla="*/ 1751735 h 1845276"/>
                <a:gd name="connsiteX379" fmla="*/ 1788003 w 2280402"/>
                <a:gd name="connsiteY379" fmla="*/ 1739578 h 1845276"/>
                <a:gd name="connsiteX380" fmla="*/ 1807783 w 2280402"/>
                <a:gd name="connsiteY380" fmla="*/ 1722271 h 1845276"/>
                <a:gd name="connsiteX381" fmla="*/ 1830447 w 2280402"/>
                <a:gd name="connsiteY381" fmla="*/ 1688274 h 1845276"/>
                <a:gd name="connsiteX382" fmla="*/ 1843016 w 2280402"/>
                <a:gd name="connsiteY382" fmla="*/ 1672821 h 1845276"/>
                <a:gd name="connsiteX383" fmla="*/ 1854761 w 2280402"/>
                <a:gd name="connsiteY383" fmla="*/ 1659429 h 1845276"/>
                <a:gd name="connsiteX384" fmla="*/ 1850227 w 2280402"/>
                <a:gd name="connsiteY384" fmla="*/ 1647273 h 1845276"/>
                <a:gd name="connsiteX385" fmla="*/ 1845695 w 2280402"/>
                <a:gd name="connsiteY385" fmla="*/ 1644594 h 1845276"/>
                <a:gd name="connsiteX386" fmla="*/ 1887726 w 2280402"/>
                <a:gd name="connsiteY386" fmla="*/ 1598236 h 1845276"/>
                <a:gd name="connsiteX387" fmla="*/ 1900913 w 2280402"/>
                <a:gd name="connsiteY387" fmla="*/ 1583607 h 1845276"/>
                <a:gd name="connsiteX388" fmla="*/ 1916160 w 2280402"/>
                <a:gd name="connsiteY388" fmla="*/ 1578044 h 1845276"/>
                <a:gd name="connsiteX389" fmla="*/ 1925019 w 2280402"/>
                <a:gd name="connsiteY389" fmla="*/ 1565476 h 1845276"/>
                <a:gd name="connsiteX390" fmla="*/ 1939853 w 2280402"/>
                <a:gd name="connsiteY390" fmla="*/ 1547138 h 1845276"/>
                <a:gd name="connsiteX391" fmla="*/ 1966227 w 2280402"/>
                <a:gd name="connsiteY391" fmla="*/ 1513554 h 1845276"/>
                <a:gd name="connsiteX392" fmla="*/ 1982504 w 2280402"/>
                <a:gd name="connsiteY392" fmla="*/ 1499749 h 1845276"/>
                <a:gd name="connsiteX393" fmla="*/ 1991363 w 2280402"/>
                <a:gd name="connsiteY393" fmla="*/ 1483678 h 1845276"/>
                <a:gd name="connsiteX394" fmla="*/ 2018767 w 2280402"/>
                <a:gd name="connsiteY394" fmla="*/ 1448239 h 1845276"/>
                <a:gd name="connsiteX395" fmla="*/ 2040813 w 2280402"/>
                <a:gd name="connsiteY395" fmla="*/ 1438144 h 1845276"/>
                <a:gd name="connsiteX396" fmla="*/ 2063683 w 2280402"/>
                <a:gd name="connsiteY396" fmla="*/ 1417540 h 1845276"/>
                <a:gd name="connsiteX397" fmla="*/ 2105921 w 2280402"/>
                <a:gd name="connsiteY397" fmla="*/ 1376744 h 1845276"/>
                <a:gd name="connsiteX398" fmla="*/ 2132707 w 2280402"/>
                <a:gd name="connsiteY398" fmla="*/ 1323174 h 1845276"/>
                <a:gd name="connsiteX399" fmla="*/ 2147335 w 2280402"/>
                <a:gd name="connsiteY399" fmla="*/ 1312254 h 1845276"/>
                <a:gd name="connsiteX400" fmla="*/ 2190810 w 2280402"/>
                <a:gd name="connsiteY400" fmla="*/ 1255799 h 1845276"/>
                <a:gd name="connsiteX401" fmla="*/ 2234490 w 2280402"/>
                <a:gd name="connsiteY401" fmla="*/ 1190073 h 1845276"/>
                <a:gd name="connsiteX402" fmla="*/ 2255505 w 2280402"/>
                <a:gd name="connsiteY402" fmla="*/ 1127850 h 1845276"/>
                <a:gd name="connsiteX403" fmla="*/ 2273843 w 2280402"/>
                <a:gd name="connsiteY403" fmla="*/ 1023182 h 1845276"/>
                <a:gd name="connsiteX404" fmla="*/ 2278581 w 2280402"/>
                <a:gd name="connsiteY404" fmla="*/ 990010 h 1845276"/>
                <a:gd name="connsiteX405" fmla="*/ 2269515 w 2280402"/>
                <a:gd name="connsiteY405" fmla="*/ 959310 h 184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</a:cxnLst>
              <a:rect l="l" t="t" r="r" b="b"/>
              <a:pathLst>
                <a:path w="2280402" h="1845276">
                  <a:moveTo>
                    <a:pt x="2269928" y="960134"/>
                  </a:moveTo>
                  <a:cubicBezTo>
                    <a:pt x="2270134" y="952304"/>
                    <a:pt x="2275698" y="934997"/>
                    <a:pt x="2272606" y="927786"/>
                  </a:cubicBezTo>
                  <a:cubicBezTo>
                    <a:pt x="2270958" y="924283"/>
                    <a:pt x="2267455" y="921811"/>
                    <a:pt x="2262923" y="919957"/>
                  </a:cubicBezTo>
                  <a:cubicBezTo>
                    <a:pt x="2263128" y="916454"/>
                    <a:pt x="2262923" y="913363"/>
                    <a:pt x="2261687" y="910273"/>
                  </a:cubicBezTo>
                  <a:cubicBezTo>
                    <a:pt x="2258802" y="904297"/>
                    <a:pt x="2254681" y="898528"/>
                    <a:pt x="2252209" y="892141"/>
                  </a:cubicBezTo>
                  <a:cubicBezTo>
                    <a:pt x="2250148" y="886784"/>
                    <a:pt x="2249943" y="879985"/>
                    <a:pt x="2246645" y="874834"/>
                  </a:cubicBezTo>
                  <a:cubicBezTo>
                    <a:pt x="2242524" y="868034"/>
                    <a:pt x="2236962" y="867004"/>
                    <a:pt x="2229544" y="864532"/>
                  </a:cubicBezTo>
                  <a:cubicBezTo>
                    <a:pt x="2221716" y="861854"/>
                    <a:pt x="2218831" y="859381"/>
                    <a:pt x="2214091" y="852994"/>
                  </a:cubicBezTo>
                  <a:cubicBezTo>
                    <a:pt x="2209559" y="846812"/>
                    <a:pt x="2207499" y="841043"/>
                    <a:pt x="2204820" y="834656"/>
                  </a:cubicBezTo>
                  <a:cubicBezTo>
                    <a:pt x="2202142" y="828681"/>
                    <a:pt x="2196166" y="824149"/>
                    <a:pt x="2193900" y="817555"/>
                  </a:cubicBezTo>
                  <a:cubicBezTo>
                    <a:pt x="2186276" y="794891"/>
                    <a:pt x="2205026" y="772639"/>
                    <a:pt x="2203995" y="750180"/>
                  </a:cubicBezTo>
                  <a:cubicBezTo>
                    <a:pt x="2193693" y="748738"/>
                    <a:pt x="2189985" y="762543"/>
                    <a:pt x="2182155" y="757598"/>
                  </a:cubicBezTo>
                  <a:cubicBezTo>
                    <a:pt x="2177210" y="754508"/>
                    <a:pt x="2178859" y="747708"/>
                    <a:pt x="2175357" y="743999"/>
                  </a:cubicBezTo>
                  <a:cubicBezTo>
                    <a:pt x="2172266" y="740909"/>
                    <a:pt x="2166702" y="740496"/>
                    <a:pt x="2161964" y="740703"/>
                  </a:cubicBezTo>
                  <a:cubicBezTo>
                    <a:pt x="2161345" y="746472"/>
                    <a:pt x="2162994" y="752653"/>
                    <a:pt x="2163406" y="758422"/>
                  </a:cubicBezTo>
                  <a:cubicBezTo>
                    <a:pt x="2157019" y="758628"/>
                    <a:pt x="2157637" y="751829"/>
                    <a:pt x="2153311" y="749150"/>
                  </a:cubicBezTo>
                  <a:cubicBezTo>
                    <a:pt x="2152486" y="750798"/>
                    <a:pt x="2150426" y="752241"/>
                    <a:pt x="2149807" y="754301"/>
                  </a:cubicBezTo>
                  <a:cubicBezTo>
                    <a:pt x="2137858" y="753271"/>
                    <a:pt x="2144245" y="697641"/>
                    <a:pt x="2141566" y="686927"/>
                  </a:cubicBezTo>
                  <a:cubicBezTo>
                    <a:pt x="2137858" y="672092"/>
                    <a:pt x="2117254" y="669207"/>
                    <a:pt x="2114369" y="652518"/>
                  </a:cubicBezTo>
                  <a:cubicBezTo>
                    <a:pt x="2113545" y="647573"/>
                    <a:pt x="2114163" y="640568"/>
                    <a:pt x="2114781" y="635623"/>
                  </a:cubicBezTo>
                  <a:cubicBezTo>
                    <a:pt x="2136826" y="635623"/>
                    <a:pt x="2113545" y="605541"/>
                    <a:pt x="2109218" y="600184"/>
                  </a:cubicBezTo>
                  <a:cubicBezTo>
                    <a:pt x="2093146" y="600390"/>
                    <a:pt x="2083669" y="584319"/>
                    <a:pt x="2076870" y="572988"/>
                  </a:cubicBezTo>
                  <a:cubicBezTo>
                    <a:pt x="2070689" y="562891"/>
                    <a:pt x="2060387" y="562479"/>
                    <a:pt x="2050291" y="560213"/>
                  </a:cubicBezTo>
                  <a:cubicBezTo>
                    <a:pt x="2039989" y="557946"/>
                    <a:pt x="2032777" y="553207"/>
                    <a:pt x="2025360" y="546202"/>
                  </a:cubicBezTo>
                  <a:cubicBezTo>
                    <a:pt x="2018560" y="539815"/>
                    <a:pt x="2010731" y="532603"/>
                    <a:pt x="2007022" y="523744"/>
                  </a:cubicBezTo>
                  <a:cubicBezTo>
                    <a:pt x="2004344" y="517769"/>
                    <a:pt x="2007022" y="510558"/>
                    <a:pt x="2004550" y="504789"/>
                  </a:cubicBezTo>
                  <a:cubicBezTo>
                    <a:pt x="2001460" y="497577"/>
                    <a:pt x="1995278" y="495105"/>
                    <a:pt x="1993837" y="486245"/>
                  </a:cubicBezTo>
                  <a:cubicBezTo>
                    <a:pt x="1991363" y="471204"/>
                    <a:pt x="2004344" y="458224"/>
                    <a:pt x="2003107" y="442565"/>
                  </a:cubicBezTo>
                  <a:cubicBezTo>
                    <a:pt x="2002284" y="432056"/>
                    <a:pt x="1996103" y="424846"/>
                    <a:pt x="2000841" y="414131"/>
                  </a:cubicBezTo>
                  <a:cubicBezTo>
                    <a:pt x="2002284" y="410835"/>
                    <a:pt x="2009290" y="404860"/>
                    <a:pt x="2008258" y="400533"/>
                  </a:cubicBezTo>
                  <a:cubicBezTo>
                    <a:pt x="2007022" y="395588"/>
                    <a:pt x="1995073" y="392291"/>
                    <a:pt x="1991776" y="386317"/>
                  </a:cubicBezTo>
                  <a:cubicBezTo>
                    <a:pt x="1988686" y="380547"/>
                    <a:pt x="1989303" y="373542"/>
                    <a:pt x="1987448" y="368185"/>
                  </a:cubicBezTo>
                  <a:cubicBezTo>
                    <a:pt x="1986625" y="366124"/>
                    <a:pt x="1985595" y="364682"/>
                    <a:pt x="1984358" y="363446"/>
                  </a:cubicBezTo>
                  <a:cubicBezTo>
                    <a:pt x="1986625" y="358707"/>
                    <a:pt x="1988891" y="353968"/>
                    <a:pt x="1989509" y="349023"/>
                  </a:cubicBezTo>
                  <a:cubicBezTo>
                    <a:pt x="1990539" y="340576"/>
                    <a:pt x="1986418" y="334807"/>
                    <a:pt x="1985182" y="327183"/>
                  </a:cubicBezTo>
                  <a:cubicBezTo>
                    <a:pt x="1983946" y="319766"/>
                    <a:pt x="1986212" y="312554"/>
                    <a:pt x="1988891" y="305961"/>
                  </a:cubicBezTo>
                  <a:cubicBezTo>
                    <a:pt x="1991569" y="299780"/>
                    <a:pt x="1994454" y="294835"/>
                    <a:pt x="1993630" y="287211"/>
                  </a:cubicBezTo>
                  <a:cubicBezTo>
                    <a:pt x="1992599" y="279176"/>
                    <a:pt x="1988480" y="272583"/>
                    <a:pt x="1987655" y="264135"/>
                  </a:cubicBezTo>
                  <a:cubicBezTo>
                    <a:pt x="1986831" y="253215"/>
                    <a:pt x="1982710" y="254039"/>
                    <a:pt x="1972614" y="250949"/>
                  </a:cubicBezTo>
                  <a:cubicBezTo>
                    <a:pt x="1968493" y="249713"/>
                    <a:pt x="1961282" y="249095"/>
                    <a:pt x="1958604" y="246004"/>
                  </a:cubicBezTo>
                  <a:cubicBezTo>
                    <a:pt x="1955101" y="241883"/>
                    <a:pt x="1958397" y="237968"/>
                    <a:pt x="1956338" y="233847"/>
                  </a:cubicBezTo>
                  <a:cubicBezTo>
                    <a:pt x="1953865" y="228903"/>
                    <a:pt x="1943151" y="230345"/>
                    <a:pt x="1938617" y="233847"/>
                  </a:cubicBezTo>
                  <a:cubicBezTo>
                    <a:pt x="1932643" y="238793"/>
                    <a:pt x="1935321" y="245385"/>
                    <a:pt x="1926049" y="241059"/>
                  </a:cubicBezTo>
                  <a:cubicBezTo>
                    <a:pt x="1913481" y="235084"/>
                    <a:pt x="1917808" y="214686"/>
                    <a:pt x="1914305" y="202942"/>
                  </a:cubicBezTo>
                  <a:cubicBezTo>
                    <a:pt x="1911421" y="193876"/>
                    <a:pt x="1907918" y="187489"/>
                    <a:pt x="1907506" y="177599"/>
                  </a:cubicBezTo>
                  <a:cubicBezTo>
                    <a:pt x="1907094" y="169152"/>
                    <a:pt x="1909154" y="160910"/>
                    <a:pt x="1908948" y="152668"/>
                  </a:cubicBezTo>
                  <a:cubicBezTo>
                    <a:pt x="1908948" y="145045"/>
                    <a:pt x="1906888" y="138451"/>
                    <a:pt x="1906682" y="131034"/>
                  </a:cubicBezTo>
                  <a:cubicBezTo>
                    <a:pt x="1906270" y="123205"/>
                    <a:pt x="1907918" y="119908"/>
                    <a:pt x="1903179" y="114551"/>
                  </a:cubicBezTo>
                  <a:cubicBezTo>
                    <a:pt x="1897205" y="107340"/>
                    <a:pt x="1887314" y="109400"/>
                    <a:pt x="1884635" y="101983"/>
                  </a:cubicBezTo>
                  <a:cubicBezTo>
                    <a:pt x="1880103" y="88797"/>
                    <a:pt x="1896998" y="90033"/>
                    <a:pt x="1896586" y="83439"/>
                  </a:cubicBezTo>
                  <a:cubicBezTo>
                    <a:pt x="1896380" y="79525"/>
                    <a:pt x="1886078" y="79113"/>
                    <a:pt x="1883399" y="76640"/>
                  </a:cubicBezTo>
                  <a:cubicBezTo>
                    <a:pt x="1879897" y="73549"/>
                    <a:pt x="1879278" y="69841"/>
                    <a:pt x="1878661" y="65720"/>
                  </a:cubicBezTo>
                  <a:cubicBezTo>
                    <a:pt x="1877424" y="55212"/>
                    <a:pt x="1883812" y="45116"/>
                    <a:pt x="1880927" y="34608"/>
                  </a:cubicBezTo>
                  <a:cubicBezTo>
                    <a:pt x="1878454" y="25954"/>
                    <a:pt x="1871450" y="24512"/>
                    <a:pt x="1872686" y="14416"/>
                  </a:cubicBezTo>
                  <a:cubicBezTo>
                    <a:pt x="1873097" y="10502"/>
                    <a:pt x="1874127" y="6793"/>
                    <a:pt x="1876806" y="4114"/>
                  </a:cubicBezTo>
                  <a:cubicBezTo>
                    <a:pt x="1875982" y="818"/>
                    <a:pt x="1871037" y="-1037"/>
                    <a:pt x="1867535" y="612"/>
                  </a:cubicBezTo>
                  <a:cubicBezTo>
                    <a:pt x="1864238" y="2260"/>
                    <a:pt x="1865680" y="6793"/>
                    <a:pt x="1863208" y="9472"/>
                  </a:cubicBezTo>
                  <a:cubicBezTo>
                    <a:pt x="1856408" y="16889"/>
                    <a:pt x="1851051" y="11120"/>
                    <a:pt x="1847342" y="23894"/>
                  </a:cubicBezTo>
                  <a:cubicBezTo>
                    <a:pt x="1843634" y="37493"/>
                    <a:pt x="1845076" y="48619"/>
                    <a:pt x="1837659" y="60569"/>
                  </a:cubicBezTo>
                  <a:cubicBezTo>
                    <a:pt x="1832508" y="69223"/>
                    <a:pt x="1830036" y="76022"/>
                    <a:pt x="1830242" y="86324"/>
                  </a:cubicBezTo>
                  <a:cubicBezTo>
                    <a:pt x="1823236" y="73344"/>
                    <a:pt x="1808607" y="108576"/>
                    <a:pt x="1807577" y="113727"/>
                  </a:cubicBezTo>
                  <a:cubicBezTo>
                    <a:pt x="1805517" y="124235"/>
                    <a:pt x="1816436" y="123205"/>
                    <a:pt x="1816849" y="132064"/>
                  </a:cubicBezTo>
                  <a:cubicBezTo>
                    <a:pt x="1817055" y="144427"/>
                    <a:pt x="1805517" y="132064"/>
                    <a:pt x="1800572" y="138246"/>
                  </a:cubicBezTo>
                  <a:cubicBezTo>
                    <a:pt x="1796658" y="143190"/>
                    <a:pt x="1799541" y="160704"/>
                    <a:pt x="1796863" y="167503"/>
                  </a:cubicBezTo>
                  <a:cubicBezTo>
                    <a:pt x="1792537" y="178629"/>
                    <a:pt x="1782441" y="187695"/>
                    <a:pt x="1781410" y="200057"/>
                  </a:cubicBezTo>
                  <a:cubicBezTo>
                    <a:pt x="1780380" y="212007"/>
                    <a:pt x="1788828" y="219013"/>
                    <a:pt x="1787179" y="231169"/>
                  </a:cubicBezTo>
                  <a:cubicBezTo>
                    <a:pt x="1785531" y="243944"/>
                    <a:pt x="1782441" y="254246"/>
                    <a:pt x="1781822" y="267226"/>
                  </a:cubicBezTo>
                  <a:cubicBezTo>
                    <a:pt x="1781410" y="275055"/>
                    <a:pt x="1778320" y="281237"/>
                    <a:pt x="1778114" y="289272"/>
                  </a:cubicBezTo>
                  <a:cubicBezTo>
                    <a:pt x="1777701" y="304313"/>
                    <a:pt x="1773375" y="313172"/>
                    <a:pt x="1765957" y="325947"/>
                  </a:cubicBezTo>
                  <a:cubicBezTo>
                    <a:pt x="1760806" y="334807"/>
                    <a:pt x="1757716" y="343460"/>
                    <a:pt x="1756067" y="353556"/>
                  </a:cubicBezTo>
                  <a:cubicBezTo>
                    <a:pt x="1753595" y="369215"/>
                    <a:pt x="1746590" y="379929"/>
                    <a:pt x="1739172" y="393940"/>
                  </a:cubicBezTo>
                  <a:cubicBezTo>
                    <a:pt x="1729900" y="411041"/>
                    <a:pt x="1722072" y="425876"/>
                    <a:pt x="1706206" y="436796"/>
                  </a:cubicBezTo>
                  <a:cubicBezTo>
                    <a:pt x="1695081" y="444419"/>
                    <a:pt x="1674682" y="475119"/>
                    <a:pt x="1660671" y="469556"/>
                  </a:cubicBezTo>
                  <a:cubicBezTo>
                    <a:pt x="1655727" y="467495"/>
                    <a:pt x="1644807" y="451837"/>
                    <a:pt x="1641510" y="447098"/>
                  </a:cubicBezTo>
                  <a:cubicBezTo>
                    <a:pt x="1638420" y="442771"/>
                    <a:pt x="1638008" y="437414"/>
                    <a:pt x="1634299" y="433499"/>
                  </a:cubicBezTo>
                  <a:cubicBezTo>
                    <a:pt x="1628942" y="427730"/>
                    <a:pt x="1617197" y="427730"/>
                    <a:pt x="1612870" y="422167"/>
                  </a:cubicBezTo>
                  <a:cubicBezTo>
                    <a:pt x="1604836" y="412071"/>
                    <a:pt x="1617610" y="404860"/>
                    <a:pt x="1602363" y="397237"/>
                  </a:cubicBezTo>
                  <a:cubicBezTo>
                    <a:pt x="1587322" y="389819"/>
                    <a:pt x="1571251" y="387553"/>
                    <a:pt x="1560949" y="374160"/>
                  </a:cubicBezTo>
                  <a:cubicBezTo>
                    <a:pt x="1554562" y="365918"/>
                    <a:pt x="1547556" y="363034"/>
                    <a:pt x="1539520" y="356441"/>
                  </a:cubicBezTo>
                  <a:cubicBezTo>
                    <a:pt x="1534369" y="352320"/>
                    <a:pt x="1531486" y="346757"/>
                    <a:pt x="1525922" y="342842"/>
                  </a:cubicBezTo>
                  <a:cubicBezTo>
                    <a:pt x="1519329" y="338103"/>
                    <a:pt x="1504700" y="330892"/>
                    <a:pt x="1496253" y="334601"/>
                  </a:cubicBezTo>
                  <a:cubicBezTo>
                    <a:pt x="1495840" y="332128"/>
                    <a:pt x="1494810" y="329450"/>
                    <a:pt x="1495840" y="326771"/>
                  </a:cubicBezTo>
                  <a:cubicBezTo>
                    <a:pt x="1486568" y="325947"/>
                    <a:pt x="1486157" y="320590"/>
                    <a:pt x="1482036" y="313790"/>
                  </a:cubicBezTo>
                  <a:cubicBezTo>
                    <a:pt x="1476885" y="305549"/>
                    <a:pt x="1470498" y="306167"/>
                    <a:pt x="1464523" y="299780"/>
                  </a:cubicBezTo>
                  <a:cubicBezTo>
                    <a:pt x="1459784" y="294629"/>
                    <a:pt x="1457930" y="287211"/>
                    <a:pt x="1453190" y="282060"/>
                  </a:cubicBezTo>
                  <a:cubicBezTo>
                    <a:pt x="1448245" y="276704"/>
                    <a:pt x="1439592" y="274850"/>
                    <a:pt x="1434854" y="269699"/>
                  </a:cubicBezTo>
                  <a:cubicBezTo>
                    <a:pt x="1426405" y="259808"/>
                    <a:pt x="1439180" y="249713"/>
                    <a:pt x="1446186" y="241677"/>
                  </a:cubicBezTo>
                  <a:cubicBezTo>
                    <a:pt x="1456899" y="229109"/>
                    <a:pt x="1459166" y="219631"/>
                    <a:pt x="1464111" y="204384"/>
                  </a:cubicBezTo>
                  <a:cubicBezTo>
                    <a:pt x="1466996" y="195318"/>
                    <a:pt x="1475030" y="194906"/>
                    <a:pt x="1477503" y="183574"/>
                  </a:cubicBezTo>
                  <a:cubicBezTo>
                    <a:pt x="1479357" y="175539"/>
                    <a:pt x="1475030" y="161322"/>
                    <a:pt x="1484508" y="158025"/>
                  </a:cubicBezTo>
                  <a:cubicBezTo>
                    <a:pt x="1489247" y="156583"/>
                    <a:pt x="1498931" y="160086"/>
                    <a:pt x="1501610" y="164619"/>
                  </a:cubicBezTo>
                  <a:cubicBezTo>
                    <a:pt x="1509233" y="162970"/>
                    <a:pt x="1510470" y="159468"/>
                    <a:pt x="1512323" y="153492"/>
                  </a:cubicBezTo>
                  <a:cubicBezTo>
                    <a:pt x="1513972" y="148548"/>
                    <a:pt x="1517474" y="138246"/>
                    <a:pt x="1516444" y="133095"/>
                  </a:cubicBezTo>
                  <a:cubicBezTo>
                    <a:pt x="1516444" y="132477"/>
                    <a:pt x="1515827" y="131859"/>
                    <a:pt x="1515621" y="131446"/>
                  </a:cubicBezTo>
                  <a:cubicBezTo>
                    <a:pt x="1516650" y="129798"/>
                    <a:pt x="1518299" y="128562"/>
                    <a:pt x="1520978" y="126501"/>
                  </a:cubicBezTo>
                  <a:cubicBezTo>
                    <a:pt x="1526746" y="122380"/>
                    <a:pt x="1537667" y="112285"/>
                    <a:pt x="1538078" y="103837"/>
                  </a:cubicBezTo>
                  <a:cubicBezTo>
                    <a:pt x="1538284" y="96007"/>
                    <a:pt x="1530867" y="94359"/>
                    <a:pt x="1524480" y="96626"/>
                  </a:cubicBezTo>
                  <a:cubicBezTo>
                    <a:pt x="1521184" y="91887"/>
                    <a:pt x="1522214" y="88590"/>
                    <a:pt x="1517474" y="85294"/>
                  </a:cubicBezTo>
                  <a:cubicBezTo>
                    <a:pt x="1506967" y="78288"/>
                    <a:pt x="1501610" y="87148"/>
                    <a:pt x="1502846" y="97038"/>
                  </a:cubicBezTo>
                  <a:cubicBezTo>
                    <a:pt x="1503464" y="101983"/>
                    <a:pt x="1512736" y="121762"/>
                    <a:pt x="1499755" y="114139"/>
                  </a:cubicBezTo>
                  <a:cubicBezTo>
                    <a:pt x="1494398" y="110842"/>
                    <a:pt x="1491719" y="99922"/>
                    <a:pt x="1492132" y="94566"/>
                  </a:cubicBezTo>
                  <a:cubicBezTo>
                    <a:pt x="1486981" y="94566"/>
                    <a:pt x="1476473" y="104249"/>
                    <a:pt x="1474619" y="93948"/>
                  </a:cubicBezTo>
                  <a:cubicBezTo>
                    <a:pt x="1473177" y="86736"/>
                    <a:pt x="1482036" y="80967"/>
                    <a:pt x="1487805" y="81173"/>
                  </a:cubicBezTo>
                  <a:cubicBezTo>
                    <a:pt x="1488836" y="78082"/>
                    <a:pt x="1488217" y="75404"/>
                    <a:pt x="1487805" y="72108"/>
                  </a:cubicBezTo>
                  <a:cubicBezTo>
                    <a:pt x="1469056" y="71283"/>
                    <a:pt x="1461845" y="94359"/>
                    <a:pt x="1443713" y="93123"/>
                  </a:cubicBezTo>
                  <a:cubicBezTo>
                    <a:pt x="1438768" y="92711"/>
                    <a:pt x="1432586" y="90033"/>
                    <a:pt x="1428467" y="87972"/>
                  </a:cubicBezTo>
                  <a:cubicBezTo>
                    <a:pt x="1425169" y="86324"/>
                    <a:pt x="1422491" y="82203"/>
                    <a:pt x="1418576" y="81173"/>
                  </a:cubicBezTo>
                  <a:cubicBezTo>
                    <a:pt x="1408274" y="78495"/>
                    <a:pt x="1401063" y="90856"/>
                    <a:pt x="1391174" y="86324"/>
                  </a:cubicBezTo>
                  <a:cubicBezTo>
                    <a:pt x="1387259" y="84469"/>
                    <a:pt x="1384580" y="79731"/>
                    <a:pt x="1380665" y="77670"/>
                  </a:cubicBezTo>
                  <a:cubicBezTo>
                    <a:pt x="1375721" y="74992"/>
                    <a:pt x="1370363" y="74374"/>
                    <a:pt x="1365419" y="70871"/>
                  </a:cubicBezTo>
                  <a:cubicBezTo>
                    <a:pt x="1361504" y="68193"/>
                    <a:pt x="1357794" y="63247"/>
                    <a:pt x="1353468" y="62011"/>
                  </a:cubicBezTo>
                  <a:cubicBezTo>
                    <a:pt x="1345845" y="59951"/>
                    <a:pt x="1337190" y="69223"/>
                    <a:pt x="1329979" y="64896"/>
                  </a:cubicBezTo>
                  <a:cubicBezTo>
                    <a:pt x="1325858" y="62424"/>
                    <a:pt x="1325858" y="53976"/>
                    <a:pt x="1322356" y="51709"/>
                  </a:cubicBezTo>
                  <a:cubicBezTo>
                    <a:pt x="1318441" y="49031"/>
                    <a:pt x="1311230" y="52122"/>
                    <a:pt x="1306697" y="50061"/>
                  </a:cubicBezTo>
                  <a:cubicBezTo>
                    <a:pt x="1298044" y="46146"/>
                    <a:pt x="1299486" y="33990"/>
                    <a:pt x="1289802" y="29457"/>
                  </a:cubicBezTo>
                  <a:cubicBezTo>
                    <a:pt x="1287123" y="28221"/>
                    <a:pt x="1282797" y="26573"/>
                    <a:pt x="1279706" y="27397"/>
                  </a:cubicBezTo>
                  <a:cubicBezTo>
                    <a:pt x="1277027" y="28015"/>
                    <a:pt x="1275997" y="30694"/>
                    <a:pt x="1274143" y="31312"/>
                  </a:cubicBezTo>
                  <a:cubicBezTo>
                    <a:pt x="1270023" y="32548"/>
                    <a:pt x="1271053" y="32136"/>
                    <a:pt x="1265489" y="31105"/>
                  </a:cubicBezTo>
                  <a:cubicBezTo>
                    <a:pt x="1262811" y="30487"/>
                    <a:pt x="1259721" y="28015"/>
                    <a:pt x="1257042" y="29869"/>
                  </a:cubicBezTo>
                  <a:cubicBezTo>
                    <a:pt x="1249419" y="35020"/>
                    <a:pt x="1258896" y="41202"/>
                    <a:pt x="1262399" y="43674"/>
                  </a:cubicBezTo>
                  <a:cubicBezTo>
                    <a:pt x="1268787" y="48001"/>
                    <a:pt x="1271053" y="51709"/>
                    <a:pt x="1272289" y="59745"/>
                  </a:cubicBezTo>
                  <a:cubicBezTo>
                    <a:pt x="1285063" y="58921"/>
                    <a:pt x="1299280" y="50061"/>
                    <a:pt x="1301340" y="68193"/>
                  </a:cubicBezTo>
                  <a:cubicBezTo>
                    <a:pt x="1302370" y="76022"/>
                    <a:pt x="1297837" y="78288"/>
                    <a:pt x="1294746" y="84676"/>
                  </a:cubicBezTo>
                  <a:cubicBezTo>
                    <a:pt x="1292893" y="88384"/>
                    <a:pt x="1293716" y="90445"/>
                    <a:pt x="1290627" y="92917"/>
                  </a:cubicBezTo>
                  <a:cubicBezTo>
                    <a:pt x="1287329" y="95389"/>
                    <a:pt x="1283415" y="94566"/>
                    <a:pt x="1279912" y="96626"/>
                  </a:cubicBezTo>
                  <a:cubicBezTo>
                    <a:pt x="1278057" y="97656"/>
                    <a:pt x="1273731" y="103219"/>
                    <a:pt x="1272701" y="103425"/>
                  </a:cubicBezTo>
                  <a:cubicBezTo>
                    <a:pt x="1266313" y="104868"/>
                    <a:pt x="1258690" y="95596"/>
                    <a:pt x="1251685" y="94566"/>
                  </a:cubicBezTo>
                  <a:cubicBezTo>
                    <a:pt x="1243032" y="93123"/>
                    <a:pt x="1238086" y="94359"/>
                    <a:pt x="1231287" y="96832"/>
                  </a:cubicBezTo>
                  <a:cubicBezTo>
                    <a:pt x="1229226" y="97656"/>
                    <a:pt x="1226960" y="99510"/>
                    <a:pt x="1225105" y="99717"/>
                  </a:cubicBezTo>
                  <a:cubicBezTo>
                    <a:pt x="1220160" y="99717"/>
                    <a:pt x="1218307" y="95802"/>
                    <a:pt x="1212950" y="95389"/>
                  </a:cubicBezTo>
                  <a:cubicBezTo>
                    <a:pt x="1207386" y="94771"/>
                    <a:pt x="1196054" y="100747"/>
                    <a:pt x="1191933" y="104868"/>
                  </a:cubicBezTo>
                  <a:cubicBezTo>
                    <a:pt x="1187812" y="108988"/>
                    <a:pt x="1189461" y="111667"/>
                    <a:pt x="1187607" y="116611"/>
                  </a:cubicBezTo>
                  <a:cubicBezTo>
                    <a:pt x="1182456" y="130004"/>
                    <a:pt x="1172978" y="115581"/>
                    <a:pt x="1163912" y="123205"/>
                  </a:cubicBezTo>
                  <a:cubicBezTo>
                    <a:pt x="1157319" y="128768"/>
                    <a:pt x="1163294" y="136803"/>
                    <a:pt x="1159998" y="143397"/>
                  </a:cubicBezTo>
                  <a:cubicBezTo>
                    <a:pt x="1157113" y="148753"/>
                    <a:pt x="1148666" y="151844"/>
                    <a:pt x="1144545" y="156377"/>
                  </a:cubicBezTo>
                  <a:cubicBezTo>
                    <a:pt x="1139806" y="161528"/>
                    <a:pt x="1134449" y="169563"/>
                    <a:pt x="1132800" y="176157"/>
                  </a:cubicBezTo>
                  <a:cubicBezTo>
                    <a:pt x="1131564" y="180896"/>
                    <a:pt x="1133419" y="186871"/>
                    <a:pt x="1131564" y="191403"/>
                  </a:cubicBezTo>
                  <a:cubicBezTo>
                    <a:pt x="1127649" y="202323"/>
                    <a:pt x="1109518" y="204590"/>
                    <a:pt x="1099422" y="207063"/>
                  </a:cubicBezTo>
                  <a:cubicBezTo>
                    <a:pt x="1097362" y="212625"/>
                    <a:pt x="1093859" y="221073"/>
                    <a:pt x="1096331" y="226637"/>
                  </a:cubicBezTo>
                  <a:cubicBezTo>
                    <a:pt x="1097156" y="228491"/>
                    <a:pt x="1100865" y="229521"/>
                    <a:pt x="1101277" y="231993"/>
                  </a:cubicBezTo>
                  <a:cubicBezTo>
                    <a:pt x="1101688" y="236526"/>
                    <a:pt x="1097773" y="234878"/>
                    <a:pt x="1096537" y="238793"/>
                  </a:cubicBezTo>
                  <a:cubicBezTo>
                    <a:pt x="1094271" y="246210"/>
                    <a:pt x="1102513" y="249507"/>
                    <a:pt x="1105809" y="255069"/>
                  </a:cubicBezTo>
                  <a:cubicBezTo>
                    <a:pt x="1112196" y="265989"/>
                    <a:pt x="1113639" y="281442"/>
                    <a:pt x="1103337" y="289066"/>
                  </a:cubicBezTo>
                  <a:cubicBezTo>
                    <a:pt x="1089533" y="299574"/>
                    <a:pt x="1088914" y="279794"/>
                    <a:pt x="1090975" y="268462"/>
                  </a:cubicBezTo>
                  <a:cubicBezTo>
                    <a:pt x="1079642" y="276498"/>
                    <a:pt x="1076346" y="284327"/>
                    <a:pt x="1077170" y="296895"/>
                  </a:cubicBezTo>
                  <a:cubicBezTo>
                    <a:pt x="1073667" y="289272"/>
                    <a:pt x="1071814" y="275261"/>
                    <a:pt x="1066044" y="272377"/>
                  </a:cubicBezTo>
                  <a:cubicBezTo>
                    <a:pt x="1058421" y="268668"/>
                    <a:pt x="1053476" y="273819"/>
                    <a:pt x="1047500" y="275673"/>
                  </a:cubicBezTo>
                  <a:cubicBezTo>
                    <a:pt x="1038434" y="278558"/>
                    <a:pt x="1033902" y="276909"/>
                    <a:pt x="1027102" y="286593"/>
                  </a:cubicBezTo>
                  <a:cubicBezTo>
                    <a:pt x="1020921" y="295247"/>
                    <a:pt x="1018449" y="305549"/>
                    <a:pt x="1011032" y="313584"/>
                  </a:cubicBezTo>
                  <a:cubicBezTo>
                    <a:pt x="997021" y="293599"/>
                    <a:pt x="1022158" y="272789"/>
                    <a:pt x="1010826" y="251567"/>
                  </a:cubicBezTo>
                  <a:cubicBezTo>
                    <a:pt x="1006087" y="242708"/>
                    <a:pt x="992488" y="243326"/>
                    <a:pt x="986720" y="235908"/>
                  </a:cubicBezTo>
                  <a:cubicBezTo>
                    <a:pt x="984041" y="232611"/>
                    <a:pt x="983628" y="226637"/>
                    <a:pt x="982805" y="222515"/>
                  </a:cubicBezTo>
                  <a:cubicBezTo>
                    <a:pt x="981569" y="217365"/>
                    <a:pt x="981569" y="211184"/>
                    <a:pt x="978477" y="206651"/>
                  </a:cubicBezTo>
                  <a:cubicBezTo>
                    <a:pt x="971472" y="196349"/>
                    <a:pt x="952104" y="193052"/>
                    <a:pt x="942008" y="199233"/>
                  </a:cubicBezTo>
                  <a:cubicBezTo>
                    <a:pt x="940978" y="207063"/>
                    <a:pt x="945512" y="223340"/>
                    <a:pt x="934591" y="223545"/>
                  </a:cubicBezTo>
                  <a:cubicBezTo>
                    <a:pt x="931706" y="223545"/>
                    <a:pt x="928616" y="220455"/>
                    <a:pt x="925525" y="219631"/>
                  </a:cubicBezTo>
                  <a:cubicBezTo>
                    <a:pt x="918932" y="218189"/>
                    <a:pt x="910485" y="219631"/>
                    <a:pt x="906776" y="224782"/>
                  </a:cubicBezTo>
                  <a:cubicBezTo>
                    <a:pt x="902243" y="231375"/>
                    <a:pt x="904304" y="243119"/>
                    <a:pt x="904715" y="250125"/>
                  </a:cubicBezTo>
                  <a:lnTo>
                    <a:pt x="904715" y="250125"/>
                  </a:lnTo>
                  <a:cubicBezTo>
                    <a:pt x="901625" y="250125"/>
                    <a:pt x="898741" y="250331"/>
                    <a:pt x="895856" y="250743"/>
                  </a:cubicBezTo>
                  <a:cubicBezTo>
                    <a:pt x="895443" y="243326"/>
                    <a:pt x="890087" y="240235"/>
                    <a:pt x="883700" y="244149"/>
                  </a:cubicBezTo>
                  <a:cubicBezTo>
                    <a:pt x="882052" y="238998"/>
                    <a:pt x="887203" y="231993"/>
                    <a:pt x="888851" y="226842"/>
                  </a:cubicBezTo>
                  <a:cubicBezTo>
                    <a:pt x="883905" y="229933"/>
                    <a:pt x="876077" y="235084"/>
                    <a:pt x="872780" y="239823"/>
                  </a:cubicBezTo>
                  <a:cubicBezTo>
                    <a:pt x="867011" y="248064"/>
                    <a:pt x="868865" y="248270"/>
                    <a:pt x="858563" y="251155"/>
                  </a:cubicBezTo>
                  <a:cubicBezTo>
                    <a:pt x="849497" y="253628"/>
                    <a:pt x="847643" y="257542"/>
                    <a:pt x="850322" y="267226"/>
                  </a:cubicBezTo>
                  <a:cubicBezTo>
                    <a:pt x="851763" y="272583"/>
                    <a:pt x="855267" y="283091"/>
                    <a:pt x="861035" y="284945"/>
                  </a:cubicBezTo>
                  <a:cubicBezTo>
                    <a:pt x="861654" y="290920"/>
                    <a:pt x="854442" y="290714"/>
                    <a:pt x="850322" y="289272"/>
                  </a:cubicBezTo>
                  <a:cubicBezTo>
                    <a:pt x="844759" y="287211"/>
                    <a:pt x="844140" y="280412"/>
                    <a:pt x="839608" y="277734"/>
                  </a:cubicBezTo>
                  <a:cubicBezTo>
                    <a:pt x="826627" y="269699"/>
                    <a:pt x="831778" y="288242"/>
                    <a:pt x="828070" y="294217"/>
                  </a:cubicBezTo>
                  <a:cubicBezTo>
                    <a:pt x="832191" y="296483"/>
                    <a:pt x="837135" y="295865"/>
                    <a:pt x="841668" y="295865"/>
                  </a:cubicBezTo>
                  <a:cubicBezTo>
                    <a:pt x="842904" y="307197"/>
                    <a:pt x="838578" y="314409"/>
                    <a:pt x="830336" y="307403"/>
                  </a:cubicBezTo>
                  <a:cubicBezTo>
                    <a:pt x="826627" y="304107"/>
                    <a:pt x="824772" y="296483"/>
                    <a:pt x="819416" y="295865"/>
                  </a:cubicBezTo>
                  <a:cubicBezTo>
                    <a:pt x="810555" y="294835"/>
                    <a:pt x="813440" y="302046"/>
                    <a:pt x="811380" y="306373"/>
                  </a:cubicBezTo>
                  <a:cubicBezTo>
                    <a:pt x="808702" y="311936"/>
                    <a:pt x="805200" y="313172"/>
                    <a:pt x="797987" y="310288"/>
                  </a:cubicBezTo>
                  <a:cubicBezTo>
                    <a:pt x="796134" y="314821"/>
                    <a:pt x="796545" y="322650"/>
                    <a:pt x="796957" y="327801"/>
                  </a:cubicBezTo>
                  <a:cubicBezTo>
                    <a:pt x="797781" y="336867"/>
                    <a:pt x="798194" y="335219"/>
                    <a:pt x="805405" y="334188"/>
                  </a:cubicBezTo>
                  <a:cubicBezTo>
                    <a:pt x="809319" y="333776"/>
                    <a:pt x="815089" y="328007"/>
                    <a:pt x="813028" y="338515"/>
                  </a:cubicBezTo>
                  <a:cubicBezTo>
                    <a:pt x="811792" y="344696"/>
                    <a:pt x="804168" y="344696"/>
                    <a:pt x="798812" y="347375"/>
                  </a:cubicBezTo>
                  <a:cubicBezTo>
                    <a:pt x="798606" y="352526"/>
                    <a:pt x="798812" y="357471"/>
                    <a:pt x="797781" y="362622"/>
                  </a:cubicBezTo>
                  <a:cubicBezTo>
                    <a:pt x="802726" y="364682"/>
                    <a:pt x="810762" y="368597"/>
                    <a:pt x="804581" y="372718"/>
                  </a:cubicBezTo>
                  <a:cubicBezTo>
                    <a:pt x="798194" y="377045"/>
                    <a:pt x="784389" y="365094"/>
                    <a:pt x="778826" y="362622"/>
                  </a:cubicBezTo>
                  <a:cubicBezTo>
                    <a:pt x="769143" y="358089"/>
                    <a:pt x="761931" y="358089"/>
                    <a:pt x="757605" y="364682"/>
                  </a:cubicBezTo>
                  <a:cubicBezTo>
                    <a:pt x="756367" y="361592"/>
                    <a:pt x="752247" y="359943"/>
                    <a:pt x="747303" y="363446"/>
                  </a:cubicBezTo>
                  <a:cubicBezTo>
                    <a:pt x="741533" y="367567"/>
                    <a:pt x="741533" y="375602"/>
                    <a:pt x="741946" y="382195"/>
                  </a:cubicBezTo>
                  <a:cubicBezTo>
                    <a:pt x="742152" y="389201"/>
                    <a:pt x="742769" y="394558"/>
                    <a:pt x="747303" y="400121"/>
                  </a:cubicBezTo>
                  <a:cubicBezTo>
                    <a:pt x="750186" y="403624"/>
                    <a:pt x="752454" y="403624"/>
                    <a:pt x="754514" y="407950"/>
                  </a:cubicBezTo>
                  <a:cubicBezTo>
                    <a:pt x="759458" y="419077"/>
                    <a:pt x="749980" y="416810"/>
                    <a:pt x="741739" y="414131"/>
                  </a:cubicBezTo>
                  <a:cubicBezTo>
                    <a:pt x="740091" y="420725"/>
                    <a:pt x="742769" y="426906"/>
                    <a:pt x="741739" y="433293"/>
                  </a:cubicBezTo>
                  <a:cubicBezTo>
                    <a:pt x="738854" y="451219"/>
                    <a:pt x="727110" y="427936"/>
                    <a:pt x="725668" y="421136"/>
                  </a:cubicBezTo>
                  <a:cubicBezTo>
                    <a:pt x="723402" y="410216"/>
                    <a:pt x="727316" y="396000"/>
                    <a:pt x="718869" y="388376"/>
                  </a:cubicBezTo>
                  <a:cubicBezTo>
                    <a:pt x="716602" y="386317"/>
                    <a:pt x="713512" y="387140"/>
                    <a:pt x="711451" y="384050"/>
                  </a:cubicBezTo>
                  <a:cubicBezTo>
                    <a:pt x="710009" y="381989"/>
                    <a:pt x="710627" y="377045"/>
                    <a:pt x="709597" y="374572"/>
                  </a:cubicBezTo>
                  <a:cubicBezTo>
                    <a:pt x="693319" y="376426"/>
                    <a:pt x="688168" y="393527"/>
                    <a:pt x="680340" y="404860"/>
                  </a:cubicBezTo>
                  <a:cubicBezTo>
                    <a:pt x="674777" y="412689"/>
                    <a:pt x="669626" y="416604"/>
                    <a:pt x="661590" y="421549"/>
                  </a:cubicBezTo>
                  <a:cubicBezTo>
                    <a:pt x="651907" y="427730"/>
                    <a:pt x="654379" y="430202"/>
                    <a:pt x="657058" y="442565"/>
                  </a:cubicBezTo>
                  <a:cubicBezTo>
                    <a:pt x="658911" y="451630"/>
                    <a:pt x="655821" y="452455"/>
                    <a:pt x="653967" y="461108"/>
                  </a:cubicBezTo>
                  <a:cubicBezTo>
                    <a:pt x="652937" y="465847"/>
                    <a:pt x="654997" y="470380"/>
                    <a:pt x="654585" y="474913"/>
                  </a:cubicBezTo>
                  <a:cubicBezTo>
                    <a:pt x="653348" y="491190"/>
                    <a:pt x="633363" y="486039"/>
                    <a:pt x="626152" y="498401"/>
                  </a:cubicBezTo>
                  <a:cubicBezTo>
                    <a:pt x="624709" y="500874"/>
                    <a:pt x="623884" y="504376"/>
                    <a:pt x="623680" y="508085"/>
                  </a:cubicBezTo>
                  <a:cubicBezTo>
                    <a:pt x="617910" y="511588"/>
                    <a:pt x="613583" y="517151"/>
                    <a:pt x="611316" y="523744"/>
                  </a:cubicBezTo>
                  <a:cubicBezTo>
                    <a:pt x="606784" y="536518"/>
                    <a:pt x="599572" y="546820"/>
                    <a:pt x="589064" y="555062"/>
                  </a:cubicBezTo>
                  <a:cubicBezTo>
                    <a:pt x="561043" y="576490"/>
                    <a:pt x="532403" y="593179"/>
                    <a:pt x="496141" y="597094"/>
                  </a:cubicBezTo>
                  <a:cubicBezTo>
                    <a:pt x="486663" y="598124"/>
                    <a:pt x="479040" y="594209"/>
                    <a:pt x="470387" y="593797"/>
                  </a:cubicBezTo>
                  <a:cubicBezTo>
                    <a:pt x="461115" y="593385"/>
                    <a:pt x="455345" y="599154"/>
                    <a:pt x="448958" y="604717"/>
                  </a:cubicBezTo>
                  <a:cubicBezTo>
                    <a:pt x="442158" y="610692"/>
                    <a:pt x="436184" y="612753"/>
                    <a:pt x="427324" y="615019"/>
                  </a:cubicBezTo>
                  <a:cubicBezTo>
                    <a:pt x="422997" y="616050"/>
                    <a:pt x="420731" y="617286"/>
                    <a:pt x="416403" y="618934"/>
                  </a:cubicBezTo>
                  <a:cubicBezTo>
                    <a:pt x="396418" y="627588"/>
                    <a:pt x="377669" y="637890"/>
                    <a:pt x="356034" y="642628"/>
                  </a:cubicBezTo>
                  <a:cubicBezTo>
                    <a:pt x="337698" y="646749"/>
                    <a:pt x="323275" y="637890"/>
                    <a:pt x="305967" y="645101"/>
                  </a:cubicBezTo>
                  <a:cubicBezTo>
                    <a:pt x="294223" y="650046"/>
                    <a:pt x="289278" y="653754"/>
                    <a:pt x="282273" y="664262"/>
                  </a:cubicBezTo>
                  <a:cubicBezTo>
                    <a:pt x="273414" y="677655"/>
                    <a:pt x="260844" y="685278"/>
                    <a:pt x="246010" y="691665"/>
                  </a:cubicBezTo>
                  <a:cubicBezTo>
                    <a:pt x="229939" y="698465"/>
                    <a:pt x="215104" y="705264"/>
                    <a:pt x="202124" y="717626"/>
                  </a:cubicBezTo>
                  <a:cubicBezTo>
                    <a:pt x="191822" y="727722"/>
                    <a:pt x="184610" y="750593"/>
                    <a:pt x="171218" y="756567"/>
                  </a:cubicBezTo>
                  <a:cubicBezTo>
                    <a:pt x="161534" y="760895"/>
                    <a:pt x="158444" y="750798"/>
                    <a:pt x="157208" y="742351"/>
                  </a:cubicBezTo>
                  <a:cubicBezTo>
                    <a:pt x="155353" y="730607"/>
                    <a:pt x="163389" y="723189"/>
                    <a:pt x="165448" y="712064"/>
                  </a:cubicBezTo>
                  <a:cubicBezTo>
                    <a:pt x="139489" y="708149"/>
                    <a:pt x="134749" y="745854"/>
                    <a:pt x="125477" y="762131"/>
                  </a:cubicBezTo>
                  <a:cubicBezTo>
                    <a:pt x="116000" y="778202"/>
                    <a:pt x="116206" y="790770"/>
                    <a:pt x="113115" y="808077"/>
                  </a:cubicBezTo>
                  <a:cubicBezTo>
                    <a:pt x="109819" y="826415"/>
                    <a:pt x="97043" y="841456"/>
                    <a:pt x="91687" y="859381"/>
                  </a:cubicBezTo>
                  <a:cubicBezTo>
                    <a:pt x="84064" y="884930"/>
                    <a:pt x="90863" y="908418"/>
                    <a:pt x="99928" y="932525"/>
                  </a:cubicBezTo>
                  <a:cubicBezTo>
                    <a:pt x="107140" y="951686"/>
                    <a:pt x="107140" y="967139"/>
                    <a:pt x="109613" y="987125"/>
                  </a:cubicBezTo>
                  <a:cubicBezTo>
                    <a:pt x="110024" y="990010"/>
                    <a:pt x="115587" y="1009377"/>
                    <a:pt x="111055" y="1011438"/>
                  </a:cubicBezTo>
                  <a:cubicBezTo>
                    <a:pt x="104049" y="1014734"/>
                    <a:pt x="102607" y="1000312"/>
                    <a:pt x="102813" y="996397"/>
                  </a:cubicBezTo>
                  <a:cubicBezTo>
                    <a:pt x="99517" y="994954"/>
                    <a:pt x="96220" y="996397"/>
                    <a:pt x="93541" y="998663"/>
                  </a:cubicBezTo>
                  <a:cubicBezTo>
                    <a:pt x="88803" y="992482"/>
                    <a:pt x="93130" y="990421"/>
                    <a:pt x="94571" y="984859"/>
                  </a:cubicBezTo>
                  <a:cubicBezTo>
                    <a:pt x="96220" y="977853"/>
                    <a:pt x="94571" y="971054"/>
                    <a:pt x="93335" y="964049"/>
                  </a:cubicBezTo>
                  <a:cubicBezTo>
                    <a:pt x="86330" y="962194"/>
                    <a:pt x="78707" y="963430"/>
                    <a:pt x="71701" y="964049"/>
                  </a:cubicBezTo>
                  <a:cubicBezTo>
                    <a:pt x="70671" y="975587"/>
                    <a:pt x="74998" y="984447"/>
                    <a:pt x="79531" y="994336"/>
                  </a:cubicBezTo>
                  <a:cubicBezTo>
                    <a:pt x="82003" y="1000105"/>
                    <a:pt x="89009" y="1009377"/>
                    <a:pt x="87360" y="1015353"/>
                  </a:cubicBezTo>
                  <a:cubicBezTo>
                    <a:pt x="85505" y="1022563"/>
                    <a:pt x="79943" y="1022152"/>
                    <a:pt x="74998" y="1017825"/>
                  </a:cubicBezTo>
                  <a:cubicBezTo>
                    <a:pt x="70052" y="1013292"/>
                    <a:pt x="70877" y="1007935"/>
                    <a:pt x="70671" y="1002166"/>
                  </a:cubicBezTo>
                  <a:cubicBezTo>
                    <a:pt x="65314" y="1002166"/>
                    <a:pt x="59750" y="1007111"/>
                    <a:pt x="56454" y="1000723"/>
                  </a:cubicBezTo>
                  <a:cubicBezTo>
                    <a:pt x="48831" y="1008347"/>
                    <a:pt x="58103" y="1021945"/>
                    <a:pt x="61605" y="1029363"/>
                  </a:cubicBezTo>
                  <a:cubicBezTo>
                    <a:pt x="67786" y="1042755"/>
                    <a:pt x="72320" y="1056148"/>
                    <a:pt x="79118" y="1069335"/>
                  </a:cubicBezTo>
                  <a:cubicBezTo>
                    <a:pt x="82003" y="1074897"/>
                    <a:pt x="83858" y="1080873"/>
                    <a:pt x="85094" y="1087260"/>
                  </a:cubicBezTo>
                  <a:cubicBezTo>
                    <a:pt x="85505" y="1089526"/>
                    <a:pt x="85505" y="1091999"/>
                    <a:pt x="85505" y="1094265"/>
                  </a:cubicBezTo>
                  <a:cubicBezTo>
                    <a:pt x="84064" y="1097562"/>
                    <a:pt x="82622" y="1101064"/>
                    <a:pt x="81179" y="1104155"/>
                  </a:cubicBezTo>
                  <a:cubicBezTo>
                    <a:pt x="75203" y="1117959"/>
                    <a:pt x="73350" y="1122286"/>
                    <a:pt x="83033" y="1135473"/>
                  </a:cubicBezTo>
                  <a:cubicBezTo>
                    <a:pt x="89420" y="1144332"/>
                    <a:pt x="96220" y="1150101"/>
                    <a:pt x="96220" y="1161846"/>
                  </a:cubicBezTo>
                  <a:cubicBezTo>
                    <a:pt x="96220" y="1172354"/>
                    <a:pt x="92511" y="1175238"/>
                    <a:pt x="98281" y="1184716"/>
                  </a:cubicBezTo>
                  <a:cubicBezTo>
                    <a:pt x="103637" y="1193576"/>
                    <a:pt x="107345" y="1203878"/>
                    <a:pt x="105492" y="1214385"/>
                  </a:cubicBezTo>
                  <a:cubicBezTo>
                    <a:pt x="103226" y="1228808"/>
                    <a:pt x="91275" y="1239317"/>
                    <a:pt x="86948" y="1252297"/>
                  </a:cubicBezTo>
                  <a:cubicBezTo>
                    <a:pt x="82003" y="1267132"/>
                    <a:pt x="84475" y="1283615"/>
                    <a:pt x="90451" y="1298038"/>
                  </a:cubicBezTo>
                  <a:cubicBezTo>
                    <a:pt x="94984" y="1309370"/>
                    <a:pt x="101371" y="1318847"/>
                    <a:pt x="101371" y="1331828"/>
                  </a:cubicBezTo>
                  <a:cubicBezTo>
                    <a:pt x="101371" y="1339039"/>
                    <a:pt x="100753" y="1346456"/>
                    <a:pt x="101371" y="1353668"/>
                  </a:cubicBezTo>
                  <a:cubicBezTo>
                    <a:pt x="101989" y="1361085"/>
                    <a:pt x="104873" y="1367473"/>
                    <a:pt x="104873" y="1375096"/>
                  </a:cubicBezTo>
                  <a:cubicBezTo>
                    <a:pt x="104668" y="1383131"/>
                    <a:pt x="102401" y="1390136"/>
                    <a:pt x="98692" y="1397348"/>
                  </a:cubicBezTo>
                  <a:cubicBezTo>
                    <a:pt x="95190" y="1404147"/>
                    <a:pt x="91481" y="1417952"/>
                    <a:pt x="86124" y="1422691"/>
                  </a:cubicBezTo>
                  <a:cubicBezTo>
                    <a:pt x="76646" y="1410535"/>
                    <a:pt x="72937" y="1434847"/>
                    <a:pt x="72114" y="1440410"/>
                  </a:cubicBezTo>
                  <a:cubicBezTo>
                    <a:pt x="71289" y="1446179"/>
                    <a:pt x="71495" y="1451124"/>
                    <a:pt x="69229" y="1456893"/>
                  </a:cubicBezTo>
                  <a:cubicBezTo>
                    <a:pt x="65520" y="1466165"/>
                    <a:pt x="51510" y="1493774"/>
                    <a:pt x="45534" y="1493774"/>
                  </a:cubicBezTo>
                  <a:cubicBezTo>
                    <a:pt x="37087" y="1493774"/>
                    <a:pt x="39972" y="1481000"/>
                    <a:pt x="35851" y="1478322"/>
                  </a:cubicBezTo>
                  <a:cubicBezTo>
                    <a:pt x="31318" y="1475437"/>
                    <a:pt x="25136" y="1481412"/>
                    <a:pt x="21221" y="1484914"/>
                  </a:cubicBezTo>
                  <a:cubicBezTo>
                    <a:pt x="8036" y="1496452"/>
                    <a:pt x="9272" y="1515820"/>
                    <a:pt x="0" y="1529831"/>
                  </a:cubicBezTo>
                  <a:cubicBezTo>
                    <a:pt x="10508" y="1532304"/>
                    <a:pt x="11744" y="1528389"/>
                    <a:pt x="19161" y="1537866"/>
                  </a:cubicBezTo>
                  <a:cubicBezTo>
                    <a:pt x="23694" y="1543842"/>
                    <a:pt x="25755" y="1550023"/>
                    <a:pt x="29463" y="1556410"/>
                  </a:cubicBezTo>
                  <a:cubicBezTo>
                    <a:pt x="43680" y="1552907"/>
                    <a:pt x="41620" y="1554555"/>
                    <a:pt x="53363" y="1563003"/>
                  </a:cubicBezTo>
                  <a:cubicBezTo>
                    <a:pt x="60575" y="1568154"/>
                    <a:pt x="69229" y="1569390"/>
                    <a:pt x="77265" y="1573305"/>
                  </a:cubicBezTo>
                  <a:cubicBezTo>
                    <a:pt x="91892" y="1580517"/>
                    <a:pt x="104256" y="1587110"/>
                    <a:pt x="120326" y="1579074"/>
                  </a:cubicBezTo>
                  <a:cubicBezTo>
                    <a:pt x="129804" y="1574335"/>
                    <a:pt x="140725" y="1563621"/>
                    <a:pt x="151850" y="1563827"/>
                  </a:cubicBezTo>
                  <a:cubicBezTo>
                    <a:pt x="158238" y="1563827"/>
                    <a:pt x="163801" y="1568978"/>
                    <a:pt x="170188" y="1569390"/>
                  </a:cubicBezTo>
                  <a:cubicBezTo>
                    <a:pt x="181726" y="1570215"/>
                    <a:pt x="194707" y="1562591"/>
                    <a:pt x="204596" y="1557028"/>
                  </a:cubicBezTo>
                  <a:cubicBezTo>
                    <a:pt x="215104" y="1551259"/>
                    <a:pt x="227260" y="1547756"/>
                    <a:pt x="237768" y="1541575"/>
                  </a:cubicBezTo>
                  <a:cubicBezTo>
                    <a:pt x="244980" y="1537455"/>
                    <a:pt x="250336" y="1536218"/>
                    <a:pt x="258372" y="1533127"/>
                  </a:cubicBezTo>
                  <a:cubicBezTo>
                    <a:pt x="273825" y="1527358"/>
                    <a:pt x="282273" y="1512112"/>
                    <a:pt x="298756" y="1506961"/>
                  </a:cubicBezTo>
                  <a:cubicBezTo>
                    <a:pt x="310088" y="1503458"/>
                    <a:pt x="320596" y="1502634"/>
                    <a:pt x="332340" y="1501810"/>
                  </a:cubicBezTo>
                  <a:cubicBezTo>
                    <a:pt x="343260" y="1501192"/>
                    <a:pt x="352944" y="1498925"/>
                    <a:pt x="363453" y="1495629"/>
                  </a:cubicBezTo>
                  <a:cubicBezTo>
                    <a:pt x="366131" y="1494804"/>
                    <a:pt x="374991" y="1491096"/>
                    <a:pt x="378080" y="1492126"/>
                  </a:cubicBezTo>
                  <a:cubicBezTo>
                    <a:pt x="382820" y="1493774"/>
                    <a:pt x="382614" y="1500985"/>
                    <a:pt x="387146" y="1503458"/>
                  </a:cubicBezTo>
                  <a:cubicBezTo>
                    <a:pt x="391680" y="1505724"/>
                    <a:pt x="398067" y="1502016"/>
                    <a:pt x="402188" y="1500573"/>
                  </a:cubicBezTo>
                  <a:cubicBezTo>
                    <a:pt x="407133" y="1512318"/>
                    <a:pt x="428973" y="1499544"/>
                    <a:pt x="438450" y="1498719"/>
                  </a:cubicBezTo>
                  <a:cubicBezTo>
                    <a:pt x="442777" y="1498307"/>
                    <a:pt x="451636" y="1497277"/>
                    <a:pt x="455757" y="1499131"/>
                  </a:cubicBezTo>
                  <a:cubicBezTo>
                    <a:pt x="462351" y="1502221"/>
                    <a:pt x="461526" y="1507167"/>
                    <a:pt x="468326" y="1505518"/>
                  </a:cubicBezTo>
                  <a:cubicBezTo>
                    <a:pt x="469974" y="1505106"/>
                    <a:pt x="475743" y="1501398"/>
                    <a:pt x="477804" y="1500367"/>
                  </a:cubicBezTo>
                  <a:cubicBezTo>
                    <a:pt x="479864" y="1499337"/>
                    <a:pt x="481925" y="1500367"/>
                    <a:pt x="484397" y="1498719"/>
                  </a:cubicBezTo>
                  <a:cubicBezTo>
                    <a:pt x="488106" y="1496041"/>
                    <a:pt x="490372" y="1488417"/>
                    <a:pt x="493463" y="1484502"/>
                  </a:cubicBezTo>
                  <a:cubicBezTo>
                    <a:pt x="499231" y="1476879"/>
                    <a:pt x="504795" y="1468431"/>
                    <a:pt x="511388" y="1461426"/>
                  </a:cubicBezTo>
                  <a:cubicBezTo>
                    <a:pt x="521484" y="1450300"/>
                    <a:pt x="536318" y="1447210"/>
                    <a:pt x="550124" y="1442883"/>
                  </a:cubicBezTo>
                  <a:cubicBezTo>
                    <a:pt x="586798" y="1431139"/>
                    <a:pt x="624297" y="1423103"/>
                    <a:pt x="656851" y="1401881"/>
                  </a:cubicBezTo>
                  <a:cubicBezTo>
                    <a:pt x="676837" y="1388900"/>
                    <a:pt x="711246" y="1392403"/>
                    <a:pt x="734322" y="1388900"/>
                  </a:cubicBezTo>
                  <a:cubicBezTo>
                    <a:pt x="742975" y="1387664"/>
                    <a:pt x="748744" y="1386428"/>
                    <a:pt x="751216" y="1382513"/>
                  </a:cubicBezTo>
                  <a:cubicBezTo>
                    <a:pt x="759871" y="1381483"/>
                    <a:pt x="768112" y="1378393"/>
                    <a:pt x="777384" y="1377980"/>
                  </a:cubicBezTo>
                  <a:cubicBezTo>
                    <a:pt x="797370" y="1377156"/>
                    <a:pt x="816943" y="1369327"/>
                    <a:pt x="835280" y="1361909"/>
                  </a:cubicBezTo>
                  <a:cubicBezTo>
                    <a:pt x="844346" y="1358201"/>
                    <a:pt x="855061" y="1354080"/>
                    <a:pt x="865362" y="1353050"/>
                  </a:cubicBezTo>
                  <a:cubicBezTo>
                    <a:pt x="882464" y="1351195"/>
                    <a:pt x="898947" y="1357994"/>
                    <a:pt x="915842" y="1357789"/>
                  </a:cubicBezTo>
                  <a:cubicBezTo>
                    <a:pt x="923259" y="1357789"/>
                    <a:pt x="933355" y="1356758"/>
                    <a:pt x="939742" y="1353050"/>
                  </a:cubicBezTo>
                  <a:cubicBezTo>
                    <a:pt x="945512" y="1349753"/>
                    <a:pt x="948808" y="1345014"/>
                    <a:pt x="956225" y="1344190"/>
                  </a:cubicBezTo>
                  <a:cubicBezTo>
                    <a:pt x="968588" y="1342954"/>
                    <a:pt x="984658" y="1359231"/>
                    <a:pt x="991664" y="1368914"/>
                  </a:cubicBezTo>
                  <a:cubicBezTo>
                    <a:pt x="994960" y="1373447"/>
                    <a:pt x="995785" y="1377775"/>
                    <a:pt x="1000730" y="1380041"/>
                  </a:cubicBezTo>
                  <a:cubicBezTo>
                    <a:pt x="1007117" y="1382926"/>
                    <a:pt x="1012679" y="1378805"/>
                    <a:pt x="1018655" y="1376950"/>
                  </a:cubicBezTo>
                  <a:cubicBezTo>
                    <a:pt x="1033283" y="1372624"/>
                    <a:pt x="1037817" y="1377775"/>
                    <a:pt x="1048531" y="1386634"/>
                  </a:cubicBezTo>
                  <a:cubicBezTo>
                    <a:pt x="1061923" y="1397760"/>
                    <a:pt x="1076346" y="1389313"/>
                    <a:pt x="1089739" y="1396112"/>
                  </a:cubicBezTo>
                  <a:cubicBezTo>
                    <a:pt x="1102513" y="1402705"/>
                    <a:pt x="1099216" y="1406826"/>
                    <a:pt x="1093241" y="1413213"/>
                  </a:cubicBezTo>
                  <a:cubicBezTo>
                    <a:pt x="1092005" y="1414655"/>
                    <a:pt x="1089120" y="1415891"/>
                    <a:pt x="1088296" y="1417540"/>
                  </a:cubicBezTo>
                  <a:cubicBezTo>
                    <a:pt x="1087267" y="1419600"/>
                    <a:pt x="1089326" y="1423309"/>
                    <a:pt x="1088296" y="1425163"/>
                  </a:cubicBezTo>
                  <a:cubicBezTo>
                    <a:pt x="1085618" y="1429696"/>
                    <a:pt x="1081291" y="1428048"/>
                    <a:pt x="1078818" y="1431963"/>
                  </a:cubicBezTo>
                  <a:cubicBezTo>
                    <a:pt x="1075727" y="1436908"/>
                    <a:pt x="1077788" y="1449888"/>
                    <a:pt x="1080673" y="1454421"/>
                  </a:cubicBezTo>
                  <a:cubicBezTo>
                    <a:pt x="1084999" y="1461632"/>
                    <a:pt x="1086854" y="1457511"/>
                    <a:pt x="1096126" y="1458336"/>
                  </a:cubicBezTo>
                  <a:cubicBezTo>
                    <a:pt x="1104986" y="1459159"/>
                    <a:pt x="1106839" y="1463692"/>
                    <a:pt x="1106839" y="1472964"/>
                  </a:cubicBezTo>
                  <a:cubicBezTo>
                    <a:pt x="1106839" y="1477909"/>
                    <a:pt x="1105192" y="1480588"/>
                    <a:pt x="1104367" y="1485121"/>
                  </a:cubicBezTo>
                  <a:cubicBezTo>
                    <a:pt x="1102101" y="1495422"/>
                    <a:pt x="1105397" y="1504694"/>
                    <a:pt x="1108488" y="1514996"/>
                  </a:cubicBezTo>
                  <a:cubicBezTo>
                    <a:pt x="1110137" y="1520765"/>
                    <a:pt x="1115699" y="1535188"/>
                    <a:pt x="1109107" y="1539309"/>
                  </a:cubicBezTo>
                  <a:cubicBezTo>
                    <a:pt x="1102719" y="1543224"/>
                    <a:pt x="1099835" y="1533127"/>
                    <a:pt x="1092623" y="1534363"/>
                  </a:cubicBezTo>
                  <a:cubicBezTo>
                    <a:pt x="1087678" y="1534982"/>
                    <a:pt x="1083969" y="1542193"/>
                    <a:pt x="1086442" y="1547550"/>
                  </a:cubicBezTo>
                  <a:cubicBezTo>
                    <a:pt x="1089739" y="1554762"/>
                    <a:pt x="1098805" y="1552495"/>
                    <a:pt x="1102719" y="1559500"/>
                  </a:cubicBezTo>
                  <a:cubicBezTo>
                    <a:pt x="1105603" y="1564857"/>
                    <a:pt x="1101482" y="1577838"/>
                    <a:pt x="1106222" y="1580928"/>
                  </a:cubicBezTo>
                  <a:cubicBezTo>
                    <a:pt x="1107664" y="1581753"/>
                    <a:pt x="1126207" y="1575366"/>
                    <a:pt x="1128886" y="1574129"/>
                  </a:cubicBezTo>
                  <a:cubicBezTo>
                    <a:pt x="1132183" y="1572481"/>
                    <a:pt x="1131564" y="1574129"/>
                    <a:pt x="1133625" y="1570626"/>
                  </a:cubicBezTo>
                  <a:cubicBezTo>
                    <a:pt x="1136098" y="1566506"/>
                    <a:pt x="1133625" y="1556204"/>
                    <a:pt x="1134036" y="1551465"/>
                  </a:cubicBezTo>
                  <a:cubicBezTo>
                    <a:pt x="1134655" y="1540545"/>
                    <a:pt x="1137745" y="1540957"/>
                    <a:pt x="1147017" y="1535600"/>
                  </a:cubicBezTo>
                  <a:cubicBezTo>
                    <a:pt x="1158761" y="1528801"/>
                    <a:pt x="1169476" y="1519529"/>
                    <a:pt x="1180808" y="1512318"/>
                  </a:cubicBezTo>
                  <a:cubicBezTo>
                    <a:pt x="1201412" y="1499544"/>
                    <a:pt x="1226754" y="1492126"/>
                    <a:pt x="1244679" y="1475025"/>
                  </a:cubicBezTo>
                  <a:cubicBezTo>
                    <a:pt x="1255600" y="1464723"/>
                    <a:pt x="1254364" y="1448446"/>
                    <a:pt x="1264047" y="1437526"/>
                  </a:cubicBezTo>
                  <a:cubicBezTo>
                    <a:pt x="1271464" y="1429078"/>
                    <a:pt x="1285887" y="1426399"/>
                    <a:pt x="1291863" y="1417746"/>
                  </a:cubicBezTo>
                  <a:cubicBezTo>
                    <a:pt x="1293716" y="1421867"/>
                    <a:pt x="1291038" y="1435465"/>
                    <a:pt x="1290214" y="1440410"/>
                  </a:cubicBezTo>
                  <a:cubicBezTo>
                    <a:pt x="1288978" y="1445973"/>
                    <a:pt x="1289802" y="1446179"/>
                    <a:pt x="1284444" y="1449682"/>
                  </a:cubicBezTo>
                  <a:cubicBezTo>
                    <a:pt x="1279912" y="1452567"/>
                    <a:pt x="1275791" y="1450712"/>
                    <a:pt x="1272495" y="1455863"/>
                  </a:cubicBezTo>
                  <a:cubicBezTo>
                    <a:pt x="1267755" y="1463074"/>
                    <a:pt x="1269610" y="1473994"/>
                    <a:pt x="1267138" y="1481824"/>
                  </a:cubicBezTo>
                  <a:cubicBezTo>
                    <a:pt x="1258485" y="1509021"/>
                    <a:pt x="1229226" y="1512936"/>
                    <a:pt x="1212537" y="1533334"/>
                  </a:cubicBezTo>
                  <a:cubicBezTo>
                    <a:pt x="1204708" y="1542811"/>
                    <a:pt x="1200588" y="1557852"/>
                    <a:pt x="1196467" y="1570008"/>
                  </a:cubicBezTo>
                  <a:cubicBezTo>
                    <a:pt x="1190286" y="1570626"/>
                    <a:pt x="1184516" y="1566712"/>
                    <a:pt x="1179365" y="1570008"/>
                  </a:cubicBezTo>
                  <a:cubicBezTo>
                    <a:pt x="1174833" y="1572893"/>
                    <a:pt x="1167003" y="1587934"/>
                    <a:pt x="1167208" y="1591848"/>
                  </a:cubicBezTo>
                  <a:cubicBezTo>
                    <a:pt x="1178129" y="1595557"/>
                    <a:pt x="1188019" y="1587522"/>
                    <a:pt x="1199145" y="1588964"/>
                  </a:cubicBezTo>
                  <a:cubicBezTo>
                    <a:pt x="1208829" y="1590406"/>
                    <a:pt x="1217482" y="1595763"/>
                    <a:pt x="1224488" y="1586697"/>
                  </a:cubicBezTo>
                  <a:cubicBezTo>
                    <a:pt x="1232524" y="1576602"/>
                    <a:pt x="1231287" y="1561149"/>
                    <a:pt x="1236850" y="1549816"/>
                  </a:cubicBezTo>
                  <a:cubicBezTo>
                    <a:pt x="1242001" y="1539309"/>
                    <a:pt x="1251066" y="1526328"/>
                    <a:pt x="1259515" y="1518292"/>
                  </a:cubicBezTo>
                  <a:cubicBezTo>
                    <a:pt x="1263429" y="1530449"/>
                    <a:pt x="1258896" y="1548168"/>
                    <a:pt x="1257660" y="1560531"/>
                  </a:cubicBezTo>
                  <a:cubicBezTo>
                    <a:pt x="1257042" y="1567330"/>
                    <a:pt x="1255806" y="1572481"/>
                    <a:pt x="1251891" y="1578868"/>
                  </a:cubicBezTo>
                  <a:cubicBezTo>
                    <a:pt x="1245092" y="1590200"/>
                    <a:pt x="1232524" y="1599472"/>
                    <a:pt x="1227579" y="1611216"/>
                  </a:cubicBezTo>
                  <a:cubicBezTo>
                    <a:pt x="1241177" y="1614925"/>
                    <a:pt x="1248594" y="1607714"/>
                    <a:pt x="1260545" y="1606271"/>
                  </a:cubicBezTo>
                  <a:cubicBezTo>
                    <a:pt x="1263429" y="1605859"/>
                    <a:pt x="1266932" y="1606889"/>
                    <a:pt x="1269817" y="1606271"/>
                  </a:cubicBezTo>
                  <a:cubicBezTo>
                    <a:pt x="1277440" y="1604623"/>
                    <a:pt x="1283003" y="1595351"/>
                    <a:pt x="1292068" y="1596794"/>
                  </a:cubicBezTo>
                  <a:cubicBezTo>
                    <a:pt x="1308139" y="1599472"/>
                    <a:pt x="1294129" y="1620900"/>
                    <a:pt x="1288772" y="1608950"/>
                  </a:cubicBezTo>
                  <a:cubicBezTo>
                    <a:pt x="1286712" y="1610598"/>
                    <a:pt x="1285063" y="1612247"/>
                    <a:pt x="1284651" y="1615543"/>
                  </a:cubicBezTo>
                  <a:cubicBezTo>
                    <a:pt x="1283003" y="1614719"/>
                    <a:pt x="1278264" y="1612659"/>
                    <a:pt x="1276204" y="1614307"/>
                  </a:cubicBezTo>
                  <a:cubicBezTo>
                    <a:pt x="1267138" y="1621312"/>
                    <a:pt x="1280325" y="1630584"/>
                    <a:pt x="1283208" y="1634499"/>
                  </a:cubicBezTo>
                  <a:cubicBezTo>
                    <a:pt x="1290214" y="1644182"/>
                    <a:pt x="1294129" y="1665404"/>
                    <a:pt x="1287742" y="1676531"/>
                  </a:cubicBezTo>
                  <a:cubicBezTo>
                    <a:pt x="1281972" y="1686420"/>
                    <a:pt x="1274143" y="1694662"/>
                    <a:pt x="1267755" y="1703727"/>
                  </a:cubicBezTo>
                  <a:cubicBezTo>
                    <a:pt x="1261987" y="1712175"/>
                    <a:pt x="1268992" y="1720005"/>
                    <a:pt x="1271670" y="1729277"/>
                  </a:cubicBezTo>
                  <a:cubicBezTo>
                    <a:pt x="1273731" y="1736488"/>
                    <a:pt x="1271670" y="1743699"/>
                    <a:pt x="1272906" y="1751117"/>
                  </a:cubicBezTo>
                  <a:cubicBezTo>
                    <a:pt x="1275585" y="1769248"/>
                    <a:pt x="1295365" y="1765951"/>
                    <a:pt x="1306491" y="1774605"/>
                  </a:cubicBezTo>
                  <a:cubicBezTo>
                    <a:pt x="1312054" y="1778932"/>
                    <a:pt x="1312672" y="1785937"/>
                    <a:pt x="1315350" y="1791912"/>
                  </a:cubicBezTo>
                  <a:cubicBezTo>
                    <a:pt x="1317411" y="1796239"/>
                    <a:pt x="1315763" y="1796239"/>
                    <a:pt x="1320090" y="1799741"/>
                  </a:cubicBezTo>
                  <a:cubicBezTo>
                    <a:pt x="1321944" y="1801184"/>
                    <a:pt x="1331422" y="1805099"/>
                    <a:pt x="1333482" y="1804069"/>
                  </a:cubicBezTo>
                  <a:cubicBezTo>
                    <a:pt x="1335954" y="1803038"/>
                    <a:pt x="1334513" y="1800772"/>
                    <a:pt x="1336367" y="1799741"/>
                  </a:cubicBezTo>
                  <a:cubicBezTo>
                    <a:pt x="1340075" y="1797269"/>
                    <a:pt x="1339251" y="1795415"/>
                    <a:pt x="1345020" y="1793560"/>
                  </a:cubicBezTo>
                  <a:cubicBezTo>
                    <a:pt x="1348935" y="1792324"/>
                    <a:pt x="1351613" y="1791500"/>
                    <a:pt x="1355734" y="1792736"/>
                  </a:cubicBezTo>
                  <a:cubicBezTo>
                    <a:pt x="1360885" y="1794385"/>
                    <a:pt x="1363358" y="1799741"/>
                    <a:pt x="1368509" y="1801390"/>
                  </a:cubicBezTo>
                  <a:cubicBezTo>
                    <a:pt x="1373866" y="1803244"/>
                    <a:pt x="1378193" y="1799123"/>
                    <a:pt x="1383344" y="1800154"/>
                  </a:cubicBezTo>
                  <a:cubicBezTo>
                    <a:pt x="1399827" y="1803656"/>
                    <a:pt x="1398591" y="1825702"/>
                    <a:pt x="1420225" y="1822406"/>
                  </a:cubicBezTo>
                  <a:cubicBezTo>
                    <a:pt x="1427848" y="1821170"/>
                    <a:pt x="1431969" y="1816843"/>
                    <a:pt x="1437944" y="1812310"/>
                  </a:cubicBezTo>
                  <a:cubicBezTo>
                    <a:pt x="1447834" y="1804892"/>
                    <a:pt x="1456694" y="1803451"/>
                    <a:pt x="1468232" y="1799536"/>
                  </a:cubicBezTo>
                  <a:cubicBezTo>
                    <a:pt x="1474000" y="1797681"/>
                    <a:pt x="1485745" y="1794797"/>
                    <a:pt x="1486363" y="1788203"/>
                  </a:cubicBezTo>
                  <a:cubicBezTo>
                    <a:pt x="1487187" y="1780992"/>
                    <a:pt x="1479564" y="1781404"/>
                    <a:pt x="1479357" y="1774811"/>
                  </a:cubicBezTo>
                  <a:cubicBezTo>
                    <a:pt x="1478945" y="1763685"/>
                    <a:pt x="1500785" y="1768424"/>
                    <a:pt x="1508615" y="1768424"/>
                  </a:cubicBezTo>
                  <a:cubicBezTo>
                    <a:pt x="1513354" y="1768424"/>
                    <a:pt x="1514591" y="1766569"/>
                    <a:pt x="1518299" y="1769660"/>
                  </a:cubicBezTo>
                  <a:cubicBezTo>
                    <a:pt x="1529631" y="1778726"/>
                    <a:pt x="1516857" y="1784495"/>
                    <a:pt x="1510882" y="1787998"/>
                  </a:cubicBezTo>
                  <a:cubicBezTo>
                    <a:pt x="1507997" y="1789646"/>
                    <a:pt x="1486981" y="1807365"/>
                    <a:pt x="1501404" y="1808602"/>
                  </a:cubicBezTo>
                  <a:cubicBezTo>
                    <a:pt x="1507378" y="1809013"/>
                    <a:pt x="1512736" y="1792736"/>
                    <a:pt x="1518093" y="1789439"/>
                  </a:cubicBezTo>
                  <a:cubicBezTo>
                    <a:pt x="1522214" y="1787173"/>
                    <a:pt x="1530043" y="1787173"/>
                    <a:pt x="1534988" y="1786967"/>
                  </a:cubicBezTo>
                  <a:cubicBezTo>
                    <a:pt x="1536018" y="1786967"/>
                    <a:pt x="1536637" y="1786967"/>
                    <a:pt x="1537667" y="1786967"/>
                  </a:cubicBezTo>
                  <a:cubicBezTo>
                    <a:pt x="1537048" y="1787998"/>
                    <a:pt x="1536431" y="1788821"/>
                    <a:pt x="1535606" y="1789646"/>
                  </a:cubicBezTo>
                  <a:cubicBezTo>
                    <a:pt x="1533958" y="1791500"/>
                    <a:pt x="1531073" y="1792531"/>
                    <a:pt x="1529425" y="1794385"/>
                  </a:cubicBezTo>
                  <a:cubicBezTo>
                    <a:pt x="1526746" y="1797475"/>
                    <a:pt x="1528807" y="1797475"/>
                    <a:pt x="1529012" y="1801802"/>
                  </a:cubicBezTo>
                  <a:cubicBezTo>
                    <a:pt x="1529425" y="1805305"/>
                    <a:pt x="1529012" y="1804274"/>
                    <a:pt x="1526952" y="1807365"/>
                  </a:cubicBezTo>
                  <a:cubicBezTo>
                    <a:pt x="1526129" y="1808602"/>
                    <a:pt x="1523861" y="1813340"/>
                    <a:pt x="1524892" y="1814989"/>
                  </a:cubicBezTo>
                  <a:cubicBezTo>
                    <a:pt x="1527159" y="1819315"/>
                    <a:pt x="1536431" y="1813958"/>
                    <a:pt x="1540552" y="1815401"/>
                  </a:cubicBezTo>
                  <a:cubicBezTo>
                    <a:pt x="1541993" y="1820963"/>
                    <a:pt x="1540552" y="1825291"/>
                    <a:pt x="1541169" y="1830442"/>
                  </a:cubicBezTo>
                  <a:cubicBezTo>
                    <a:pt x="1545908" y="1831265"/>
                    <a:pt x="1547350" y="1827763"/>
                    <a:pt x="1550647" y="1826732"/>
                  </a:cubicBezTo>
                  <a:cubicBezTo>
                    <a:pt x="1552295" y="1832090"/>
                    <a:pt x="1550029" y="1840949"/>
                    <a:pt x="1552913" y="1845276"/>
                  </a:cubicBezTo>
                  <a:cubicBezTo>
                    <a:pt x="1558477" y="1844864"/>
                    <a:pt x="1567954" y="1845276"/>
                    <a:pt x="1570220" y="1839713"/>
                  </a:cubicBezTo>
                  <a:cubicBezTo>
                    <a:pt x="1570839" y="1838271"/>
                    <a:pt x="1570426" y="1835798"/>
                    <a:pt x="1570632" y="1834356"/>
                  </a:cubicBezTo>
                  <a:cubicBezTo>
                    <a:pt x="1570632" y="1831060"/>
                    <a:pt x="1571457" y="1826732"/>
                    <a:pt x="1569190" y="1824466"/>
                  </a:cubicBezTo>
                  <a:cubicBezTo>
                    <a:pt x="1566100" y="1821170"/>
                    <a:pt x="1563833" y="1822818"/>
                    <a:pt x="1563833" y="1817049"/>
                  </a:cubicBezTo>
                  <a:cubicBezTo>
                    <a:pt x="1563833" y="1813546"/>
                    <a:pt x="1565275" y="1809631"/>
                    <a:pt x="1569809" y="1810868"/>
                  </a:cubicBezTo>
                  <a:cubicBezTo>
                    <a:pt x="1571457" y="1811279"/>
                    <a:pt x="1572281" y="1813134"/>
                    <a:pt x="1573724" y="1814164"/>
                  </a:cubicBezTo>
                  <a:cubicBezTo>
                    <a:pt x="1576402" y="1815812"/>
                    <a:pt x="1579286" y="1816225"/>
                    <a:pt x="1582377" y="1815607"/>
                  </a:cubicBezTo>
                  <a:cubicBezTo>
                    <a:pt x="1591443" y="1813958"/>
                    <a:pt x="1601126" y="1809631"/>
                    <a:pt x="1609780" y="1806335"/>
                  </a:cubicBezTo>
                  <a:cubicBezTo>
                    <a:pt x="1626057" y="1800154"/>
                    <a:pt x="1639861" y="1790676"/>
                    <a:pt x="1654490" y="1781404"/>
                  </a:cubicBezTo>
                  <a:cubicBezTo>
                    <a:pt x="1679215" y="1765951"/>
                    <a:pt x="1711151" y="1761006"/>
                    <a:pt x="1739791" y="1759770"/>
                  </a:cubicBezTo>
                  <a:cubicBezTo>
                    <a:pt x="1751946" y="1759358"/>
                    <a:pt x="1761631" y="1759152"/>
                    <a:pt x="1771520" y="1751735"/>
                  </a:cubicBezTo>
                  <a:cubicBezTo>
                    <a:pt x="1776671" y="1747820"/>
                    <a:pt x="1782235" y="1742463"/>
                    <a:pt x="1788003" y="1739578"/>
                  </a:cubicBezTo>
                  <a:cubicBezTo>
                    <a:pt x="1796863" y="1735251"/>
                    <a:pt x="1801602" y="1730719"/>
                    <a:pt x="1807783" y="1722271"/>
                  </a:cubicBezTo>
                  <a:cubicBezTo>
                    <a:pt x="1815819" y="1711351"/>
                    <a:pt x="1822617" y="1699401"/>
                    <a:pt x="1830447" y="1688274"/>
                  </a:cubicBezTo>
                  <a:cubicBezTo>
                    <a:pt x="1834362" y="1682505"/>
                    <a:pt x="1838277" y="1677561"/>
                    <a:pt x="1843016" y="1672821"/>
                  </a:cubicBezTo>
                  <a:cubicBezTo>
                    <a:pt x="1846931" y="1668907"/>
                    <a:pt x="1852287" y="1664374"/>
                    <a:pt x="1854761" y="1659429"/>
                  </a:cubicBezTo>
                  <a:cubicBezTo>
                    <a:pt x="1857438" y="1653660"/>
                    <a:pt x="1855378" y="1650776"/>
                    <a:pt x="1850227" y="1647273"/>
                  </a:cubicBezTo>
                  <a:cubicBezTo>
                    <a:pt x="1848785" y="1646449"/>
                    <a:pt x="1847342" y="1645419"/>
                    <a:pt x="1845695" y="1644594"/>
                  </a:cubicBezTo>
                  <a:cubicBezTo>
                    <a:pt x="1859499" y="1628730"/>
                    <a:pt x="1875364" y="1613895"/>
                    <a:pt x="1887726" y="1598236"/>
                  </a:cubicBezTo>
                  <a:cubicBezTo>
                    <a:pt x="1891641" y="1593497"/>
                    <a:pt x="1895762" y="1587934"/>
                    <a:pt x="1900913" y="1583607"/>
                  </a:cubicBezTo>
                  <a:cubicBezTo>
                    <a:pt x="1905858" y="1579280"/>
                    <a:pt x="1910803" y="1581135"/>
                    <a:pt x="1916160" y="1578044"/>
                  </a:cubicBezTo>
                  <a:cubicBezTo>
                    <a:pt x="1922753" y="1574541"/>
                    <a:pt x="1921928" y="1572069"/>
                    <a:pt x="1925019" y="1565476"/>
                  </a:cubicBezTo>
                  <a:cubicBezTo>
                    <a:pt x="1929140" y="1556822"/>
                    <a:pt x="1932643" y="1553319"/>
                    <a:pt x="1939853" y="1547138"/>
                  </a:cubicBezTo>
                  <a:cubicBezTo>
                    <a:pt x="1950568" y="1537866"/>
                    <a:pt x="1957985" y="1525298"/>
                    <a:pt x="1966227" y="1513554"/>
                  </a:cubicBezTo>
                  <a:cubicBezTo>
                    <a:pt x="1971790" y="1505724"/>
                    <a:pt x="1976323" y="1504488"/>
                    <a:pt x="1982504" y="1499749"/>
                  </a:cubicBezTo>
                  <a:cubicBezTo>
                    <a:pt x="1989922" y="1493980"/>
                    <a:pt x="1988273" y="1492332"/>
                    <a:pt x="1991363" y="1483678"/>
                  </a:cubicBezTo>
                  <a:cubicBezTo>
                    <a:pt x="1995484" y="1471728"/>
                    <a:pt x="2008877" y="1455657"/>
                    <a:pt x="2018767" y="1448239"/>
                  </a:cubicBezTo>
                  <a:cubicBezTo>
                    <a:pt x="2024743" y="1443707"/>
                    <a:pt x="2034220" y="1443707"/>
                    <a:pt x="2040813" y="1438144"/>
                  </a:cubicBezTo>
                  <a:cubicBezTo>
                    <a:pt x="2048642" y="1431550"/>
                    <a:pt x="2055442" y="1423515"/>
                    <a:pt x="2063683" y="1417540"/>
                  </a:cubicBezTo>
                  <a:cubicBezTo>
                    <a:pt x="2079136" y="1406208"/>
                    <a:pt x="2092529" y="1390755"/>
                    <a:pt x="2105921" y="1376744"/>
                  </a:cubicBezTo>
                  <a:cubicBezTo>
                    <a:pt x="2120344" y="1361909"/>
                    <a:pt x="2120137" y="1339039"/>
                    <a:pt x="2132707" y="1323174"/>
                  </a:cubicBezTo>
                  <a:cubicBezTo>
                    <a:pt x="2137445" y="1317199"/>
                    <a:pt x="2141154" y="1316787"/>
                    <a:pt x="2147335" y="1312254"/>
                  </a:cubicBezTo>
                  <a:cubicBezTo>
                    <a:pt x="2165466" y="1299274"/>
                    <a:pt x="2179272" y="1274755"/>
                    <a:pt x="2190810" y="1255799"/>
                  </a:cubicBezTo>
                  <a:cubicBezTo>
                    <a:pt x="2204614" y="1233341"/>
                    <a:pt x="2220273" y="1212326"/>
                    <a:pt x="2234490" y="1190073"/>
                  </a:cubicBezTo>
                  <a:cubicBezTo>
                    <a:pt x="2246645" y="1170912"/>
                    <a:pt x="2254062" y="1150514"/>
                    <a:pt x="2255505" y="1127850"/>
                  </a:cubicBezTo>
                  <a:cubicBezTo>
                    <a:pt x="2257566" y="1091999"/>
                    <a:pt x="2262923" y="1057590"/>
                    <a:pt x="2273843" y="1023182"/>
                  </a:cubicBezTo>
                  <a:cubicBezTo>
                    <a:pt x="2277757" y="1011232"/>
                    <a:pt x="2283321" y="1002372"/>
                    <a:pt x="2278581" y="990010"/>
                  </a:cubicBezTo>
                  <a:cubicBezTo>
                    <a:pt x="2273430" y="976617"/>
                    <a:pt x="2269104" y="974145"/>
                    <a:pt x="2269515" y="9593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120BB4E0-A50E-4586-578A-A593A71EA61D}"/>
                </a:ext>
              </a:extLst>
            </p:cNvPr>
            <p:cNvSpPr/>
            <p:nvPr/>
          </p:nvSpPr>
          <p:spPr>
            <a:xfrm>
              <a:off x="13236199" y="4836039"/>
              <a:ext cx="113099" cy="77857"/>
            </a:xfrm>
            <a:custGeom>
              <a:avLst/>
              <a:gdLst>
                <a:gd name="connsiteX0" fmla="*/ 51510 w 113099"/>
                <a:gd name="connsiteY0" fmla="*/ 3065 h 77857"/>
                <a:gd name="connsiteX1" fmla="*/ 51510 w 113099"/>
                <a:gd name="connsiteY1" fmla="*/ 3065 h 77857"/>
                <a:gd name="connsiteX2" fmla="*/ 46977 w 113099"/>
                <a:gd name="connsiteY2" fmla="*/ 13573 h 77857"/>
                <a:gd name="connsiteX3" fmla="*/ 45328 w 113099"/>
                <a:gd name="connsiteY3" fmla="*/ 15634 h 77857"/>
                <a:gd name="connsiteX4" fmla="*/ 31524 w 113099"/>
                <a:gd name="connsiteY4" fmla="*/ 25318 h 77857"/>
                <a:gd name="connsiteX5" fmla="*/ 26991 w 113099"/>
                <a:gd name="connsiteY5" fmla="*/ 33559 h 77857"/>
                <a:gd name="connsiteX6" fmla="*/ 24519 w 113099"/>
                <a:gd name="connsiteY6" fmla="*/ 37268 h 77857"/>
                <a:gd name="connsiteX7" fmla="*/ 21016 w 113099"/>
                <a:gd name="connsiteY7" fmla="*/ 39534 h 77857"/>
                <a:gd name="connsiteX8" fmla="*/ 10920 w 113099"/>
                <a:gd name="connsiteY8" fmla="*/ 40977 h 77857"/>
                <a:gd name="connsiteX9" fmla="*/ 11538 w 113099"/>
                <a:gd name="connsiteY9" fmla="*/ 44067 h 77857"/>
                <a:gd name="connsiteX10" fmla="*/ 9066 w 113099"/>
                <a:gd name="connsiteY10" fmla="*/ 49424 h 77857"/>
                <a:gd name="connsiteX11" fmla="*/ 2266 w 113099"/>
                <a:gd name="connsiteY11" fmla="*/ 53133 h 77857"/>
                <a:gd name="connsiteX12" fmla="*/ 0 w 113099"/>
                <a:gd name="connsiteY12" fmla="*/ 55193 h 77857"/>
                <a:gd name="connsiteX13" fmla="*/ 1442 w 113099"/>
                <a:gd name="connsiteY13" fmla="*/ 58490 h 77857"/>
                <a:gd name="connsiteX14" fmla="*/ 5151 w 113099"/>
                <a:gd name="connsiteY14" fmla="*/ 59520 h 77857"/>
                <a:gd name="connsiteX15" fmla="*/ 8653 w 113099"/>
                <a:gd name="connsiteY15" fmla="*/ 62817 h 77857"/>
                <a:gd name="connsiteX16" fmla="*/ 8241 w 113099"/>
                <a:gd name="connsiteY16" fmla="*/ 67143 h 77857"/>
                <a:gd name="connsiteX17" fmla="*/ 12156 w 113099"/>
                <a:gd name="connsiteY17" fmla="*/ 67143 h 77857"/>
                <a:gd name="connsiteX18" fmla="*/ 19161 w 113099"/>
                <a:gd name="connsiteY18" fmla="*/ 67761 h 77857"/>
                <a:gd name="connsiteX19" fmla="*/ 22252 w 113099"/>
                <a:gd name="connsiteY19" fmla="*/ 69410 h 77857"/>
                <a:gd name="connsiteX20" fmla="*/ 26167 w 113099"/>
                <a:gd name="connsiteY20" fmla="*/ 67761 h 77857"/>
                <a:gd name="connsiteX21" fmla="*/ 29670 w 113099"/>
                <a:gd name="connsiteY21" fmla="*/ 64671 h 77857"/>
                <a:gd name="connsiteX22" fmla="*/ 30700 w 113099"/>
                <a:gd name="connsiteY22" fmla="*/ 60962 h 77857"/>
                <a:gd name="connsiteX23" fmla="*/ 34614 w 113099"/>
                <a:gd name="connsiteY23" fmla="*/ 52309 h 77857"/>
                <a:gd name="connsiteX24" fmla="*/ 38529 w 113099"/>
                <a:gd name="connsiteY24" fmla="*/ 49424 h 77857"/>
                <a:gd name="connsiteX25" fmla="*/ 47595 w 113099"/>
                <a:gd name="connsiteY25" fmla="*/ 48394 h 77857"/>
                <a:gd name="connsiteX26" fmla="*/ 52746 w 113099"/>
                <a:gd name="connsiteY26" fmla="*/ 51278 h 77857"/>
                <a:gd name="connsiteX27" fmla="*/ 62017 w 113099"/>
                <a:gd name="connsiteY27" fmla="*/ 68792 h 77857"/>
                <a:gd name="connsiteX28" fmla="*/ 62430 w 113099"/>
                <a:gd name="connsiteY28" fmla="*/ 69822 h 77857"/>
                <a:gd name="connsiteX29" fmla="*/ 63460 w 113099"/>
                <a:gd name="connsiteY29" fmla="*/ 73119 h 77857"/>
                <a:gd name="connsiteX30" fmla="*/ 69641 w 113099"/>
                <a:gd name="connsiteY30" fmla="*/ 72294 h 77857"/>
                <a:gd name="connsiteX31" fmla="*/ 78706 w 113099"/>
                <a:gd name="connsiteY31" fmla="*/ 72294 h 77857"/>
                <a:gd name="connsiteX32" fmla="*/ 81385 w 113099"/>
                <a:gd name="connsiteY32" fmla="*/ 72912 h 77857"/>
                <a:gd name="connsiteX33" fmla="*/ 89421 w 113099"/>
                <a:gd name="connsiteY33" fmla="*/ 77857 h 77857"/>
                <a:gd name="connsiteX34" fmla="*/ 90039 w 113099"/>
                <a:gd name="connsiteY34" fmla="*/ 77857 h 77857"/>
                <a:gd name="connsiteX35" fmla="*/ 104461 w 113099"/>
                <a:gd name="connsiteY35" fmla="*/ 66937 h 77857"/>
                <a:gd name="connsiteX36" fmla="*/ 111673 w 113099"/>
                <a:gd name="connsiteY36" fmla="*/ 52515 h 77857"/>
                <a:gd name="connsiteX37" fmla="*/ 100959 w 113099"/>
                <a:gd name="connsiteY37" fmla="*/ 33147 h 77857"/>
                <a:gd name="connsiteX38" fmla="*/ 103019 w 113099"/>
                <a:gd name="connsiteY38" fmla="*/ 18106 h 77857"/>
                <a:gd name="connsiteX39" fmla="*/ 91481 w 113099"/>
                <a:gd name="connsiteY39" fmla="*/ 3065 h 77857"/>
                <a:gd name="connsiteX40" fmla="*/ 68817 w 113099"/>
                <a:gd name="connsiteY40" fmla="*/ 3890 h 77857"/>
                <a:gd name="connsiteX41" fmla="*/ 51510 w 113099"/>
                <a:gd name="connsiteY41" fmla="*/ 3271 h 7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3099" h="77857">
                  <a:moveTo>
                    <a:pt x="51510" y="3065"/>
                  </a:moveTo>
                  <a:lnTo>
                    <a:pt x="51510" y="3065"/>
                  </a:lnTo>
                  <a:cubicBezTo>
                    <a:pt x="51510" y="3065"/>
                    <a:pt x="46977" y="13573"/>
                    <a:pt x="46977" y="13573"/>
                  </a:cubicBezTo>
                  <a:cubicBezTo>
                    <a:pt x="46564" y="14398"/>
                    <a:pt x="45946" y="15222"/>
                    <a:pt x="45328" y="15634"/>
                  </a:cubicBezTo>
                  <a:lnTo>
                    <a:pt x="31524" y="25318"/>
                  </a:lnTo>
                  <a:cubicBezTo>
                    <a:pt x="28845" y="32117"/>
                    <a:pt x="27815" y="33147"/>
                    <a:pt x="26991" y="33559"/>
                  </a:cubicBezTo>
                  <a:cubicBezTo>
                    <a:pt x="26991" y="33971"/>
                    <a:pt x="25549" y="35620"/>
                    <a:pt x="24519" y="37268"/>
                  </a:cubicBezTo>
                  <a:cubicBezTo>
                    <a:pt x="23694" y="38504"/>
                    <a:pt x="22458" y="39328"/>
                    <a:pt x="21016" y="39534"/>
                  </a:cubicBezTo>
                  <a:cubicBezTo>
                    <a:pt x="21016" y="39534"/>
                    <a:pt x="13392" y="40564"/>
                    <a:pt x="10920" y="40977"/>
                  </a:cubicBezTo>
                  <a:lnTo>
                    <a:pt x="11538" y="44067"/>
                  </a:lnTo>
                  <a:cubicBezTo>
                    <a:pt x="11950" y="46334"/>
                    <a:pt x="10920" y="48394"/>
                    <a:pt x="9066" y="49424"/>
                  </a:cubicBezTo>
                  <a:lnTo>
                    <a:pt x="2266" y="53133"/>
                  </a:lnTo>
                  <a:lnTo>
                    <a:pt x="0" y="55193"/>
                  </a:lnTo>
                  <a:lnTo>
                    <a:pt x="1442" y="58490"/>
                  </a:lnTo>
                  <a:lnTo>
                    <a:pt x="5151" y="59520"/>
                  </a:lnTo>
                  <a:cubicBezTo>
                    <a:pt x="6799" y="59932"/>
                    <a:pt x="8035" y="61168"/>
                    <a:pt x="8653" y="62817"/>
                  </a:cubicBezTo>
                  <a:cubicBezTo>
                    <a:pt x="9271" y="64259"/>
                    <a:pt x="9066" y="65907"/>
                    <a:pt x="8241" y="67143"/>
                  </a:cubicBezTo>
                  <a:cubicBezTo>
                    <a:pt x="11332" y="67143"/>
                    <a:pt x="12156" y="67143"/>
                    <a:pt x="12156" y="67143"/>
                  </a:cubicBezTo>
                  <a:cubicBezTo>
                    <a:pt x="14422" y="66113"/>
                    <a:pt x="16071" y="66525"/>
                    <a:pt x="19161" y="67761"/>
                  </a:cubicBezTo>
                  <a:cubicBezTo>
                    <a:pt x="20398" y="68174"/>
                    <a:pt x="21428" y="68792"/>
                    <a:pt x="22252" y="69410"/>
                  </a:cubicBezTo>
                  <a:lnTo>
                    <a:pt x="26167" y="67761"/>
                  </a:lnTo>
                  <a:lnTo>
                    <a:pt x="29670" y="64671"/>
                  </a:lnTo>
                  <a:lnTo>
                    <a:pt x="30700" y="60962"/>
                  </a:lnTo>
                  <a:lnTo>
                    <a:pt x="34614" y="52309"/>
                  </a:lnTo>
                  <a:cubicBezTo>
                    <a:pt x="35232" y="50660"/>
                    <a:pt x="36880" y="49630"/>
                    <a:pt x="38529" y="49424"/>
                  </a:cubicBezTo>
                  <a:lnTo>
                    <a:pt x="47595" y="48394"/>
                  </a:lnTo>
                  <a:cubicBezTo>
                    <a:pt x="49655" y="48394"/>
                    <a:pt x="51922" y="49218"/>
                    <a:pt x="52746" y="51278"/>
                  </a:cubicBezTo>
                  <a:lnTo>
                    <a:pt x="62017" y="68792"/>
                  </a:lnTo>
                  <a:cubicBezTo>
                    <a:pt x="62017" y="68792"/>
                    <a:pt x="62430" y="69616"/>
                    <a:pt x="62430" y="69822"/>
                  </a:cubicBezTo>
                  <a:lnTo>
                    <a:pt x="63460" y="73119"/>
                  </a:lnTo>
                  <a:lnTo>
                    <a:pt x="69641" y="72294"/>
                  </a:lnTo>
                  <a:lnTo>
                    <a:pt x="78706" y="72294"/>
                  </a:lnTo>
                  <a:cubicBezTo>
                    <a:pt x="78706" y="72294"/>
                    <a:pt x="80561" y="72294"/>
                    <a:pt x="81385" y="72912"/>
                  </a:cubicBezTo>
                  <a:lnTo>
                    <a:pt x="89421" y="77857"/>
                  </a:lnTo>
                  <a:cubicBezTo>
                    <a:pt x="89421" y="77857"/>
                    <a:pt x="89626" y="77857"/>
                    <a:pt x="90039" y="77857"/>
                  </a:cubicBezTo>
                  <a:cubicBezTo>
                    <a:pt x="96426" y="76827"/>
                    <a:pt x="102401" y="73531"/>
                    <a:pt x="104461" y="66937"/>
                  </a:cubicBezTo>
                  <a:cubicBezTo>
                    <a:pt x="105697" y="63023"/>
                    <a:pt x="101577" y="43243"/>
                    <a:pt x="111673" y="52515"/>
                  </a:cubicBezTo>
                  <a:cubicBezTo>
                    <a:pt x="115587" y="40564"/>
                    <a:pt x="111261" y="37268"/>
                    <a:pt x="100959" y="33147"/>
                  </a:cubicBezTo>
                  <a:cubicBezTo>
                    <a:pt x="103225" y="26142"/>
                    <a:pt x="107552" y="24699"/>
                    <a:pt x="103019" y="18106"/>
                  </a:cubicBezTo>
                  <a:cubicBezTo>
                    <a:pt x="98074" y="10895"/>
                    <a:pt x="92923" y="12955"/>
                    <a:pt x="91481" y="3065"/>
                  </a:cubicBezTo>
                  <a:cubicBezTo>
                    <a:pt x="82621" y="3065"/>
                    <a:pt x="71495" y="-4352"/>
                    <a:pt x="68817" y="3890"/>
                  </a:cubicBezTo>
                  <a:cubicBezTo>
                    <a:pt x="60987" y="1623"/>
                    <a:pt x="58515" y="-437"/>
                    <a:pt x="51510" y="32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996D1FEE-1DDF-D1F2-9BE0-68B62F9018BE}"/>
                </a:ext>
              </a:extLst>
            </p:cNvPr>
            <p:cNvSpPr/>
            <p:nvPr/>
          </p:nvSpPr>
          <p:spPr>
            <a:xfrm>
              <a:off x="13305016" y="4630553"/>
              <a:ext cx="388274" cy="541097"/>
            </a:xfrm>
            <a:custGeom>
              <a:avLst/>
              <a:gdLst>
                <a:gd name="connsiteX0" fmla="*/ 68199 w 388274"/>
                <a:gd name="connsiteY0" fmla="*/ 58348 h 541097"/>
                <a:gd name="connsiteX1" fmla="*/ 46564 w 388274"/>
                <a:gd name="connsiteY1" fmla="*/ 71123 h 541097"/>
                <a:gd name="connsiteX2" fmla="*/ 41620 w 388274"/>
                <a:gd name="connsiteY2" fmla="*/ 109652 h 541097"/>
                <a:gd name="connsiteX3" fmla="*/ 17513 w 388274"/>
                <a:gd name="connsiteY3" fmla="*/ 130874 h 541097"/>
                <a:gd name="connsiteX4" fmla="*/ 35439 w 388274"/>
                <a:gd name="connsiteY4" fmla="*/ 129638 h 541097"/>
                <a:gd name="connsiteX5" fmla="*/ 71701 w 388274"/>
                <a:gd name="connsiteY5" fmla="*/ 119954 h 541097"/>
                <a:gd name="connsiteX6" fmla="*/ 49449 w 388274"/>
                <a:gd name="connsiteY6" fmla="*/ 164871 h 541097"/>
                <a:gd name="connsiteX7" fmla="*/ 56043 w 388274"/>
                <a:gd name="connsiteY7" fmla="*/ 185680 h 541097"/>
                <a:gd name="connsiteX8" fmla="*/ 43268 w 388274"/>
                <a:gd name="connsiteY8" fmla="*/ 216174 h 541097"/>
                <a:gd name="connsiteX9" fmla="*/ 66963 w 388274"/>
                <a:gd name="connsiteY9" fmla="*/ 189389 h 541097"/>
                <a:gd name="connsiteX10" fmla="*/ 67581 w 388274"/>
                <a:gd name="connsiteY10" fmla="*/ 169815 h 541097"/>
                <a:gd name="connsiteX11" fmla="*/ 80767 w 388274"/>
                <a:gd name="connsiteY11" fmla="*/ 169815 h 541097"/>
                <a:gd name="connsiteX12" fmla="*/ 94365 w 388274"/>
                <a:gd name="connsiteY12" fmla="*/ 165695 h 541097"/>
                <a:gd name="connsiteX13" fmla="*/ 83034 w 388274"/>
                <a:gd name="connsiteY13" fmla="*/ 190213 h 541097"/>
                <a:gd name="connsiteX14" fmla="*/ 81797 w 388274"/>
                <a:gd name="connsiteY14" fmla="*/ 216998 h 541097"/>
                <a:gd name="connsiteX15" fmla="*/ 70465 w 388274"/>
                <a:gd name="connsiteY15" fmla="*/ 246462 h 541097"/>
                <a:gd name="connsiteX16" fmla="*/ 114145 w 388274"/>
                <a:gd name="connsiteY16" fmla="*/ 245020 h 541097"/>
                <a:gd name="connsiteX17" fmla="*/ 120738 w 388274"/>
                <a:gd name="connsiteY17" fmla="*/ 242547 h 541097"/>
                <a:gd name="connsiteX18" fmla="*/ 126096 w 388274"/>
                <a:gd name="connsiteY18" fmla="*/ 245432 h 541097"/>
                <a:gd name="connsiteX19" fmla="*/ 142785 w 388274"/>
                <a:gd name="connsiteY19" fmla="*/ 228124 h 541097"/>
                <a:gd name="connsiteX20" fmla="*/ 154529 w 388274"/>
                <a:gd name="connsiteY20" fmla="*/ 244402 h 541097"/>
                <a:gd name="connsiteX21" fmla="*/ 177193 w 388274"/>
                <a:gd name="connsiteY21" fmla="*/ 287670 h 541097"/>
                <a:gd name="connsiteX22" fmla="*/ 164213 w 388274"/>
                <a:gd name="connsiteY22" fmla="*/ 300032 h 541097"/>
                <a:gd name="connsiteX23" fmla="*/ 150202 w 388274"/>
                <a:gd name="connsiteY23" fmla="*/ 311570 h 541097"/>
                <a:gd name="connsiteX24" fmla="*/ 158649 w 388274"/>
                <a:gd name="connsiteY24" fmla="*/ 340209 h 541097"/>
                <a:gd name="connsiteX25" fmla="*/ 128156 w 388274"/>
                <a:gd name="connsiteY25" fmla="*/ 326611 h 541097"/>
                <a:gd name="connsiteX26" fmla="*/ 94984 w 388274"/>
                <a:gd name="connsiteY26" fmla="*/ 347215 h 541097"/>
                <a:gd name="connsiteX27" fmla="*/ 92511 w 388274"/>
                <a:gd name="connsiteY27" fmla="*/ 315073 h 541097"/>
                <a:gd name="connsiteX28" fmla="*/ 79943 w 388274"/>
                <a:gd name="connsiteY28" fmla="*/ 339179 h 541097"/>
                <a:gd name="connsiteX29" fmla="*/ 82621 w 388274"/>
                <a:gd name="connsiteY29" fmla="*/ 352778 h 541097"/>
                <a:gd name="connsiteX30" fmla="*/ 73143 w 388274"/>
                <a:gd name="connsiteY30" fmla="*/ 364110 h 541097"/>
                <a:gd name="connsiteX31" fmla="*/ 106110 w 388274"/>
                <a:gd name="connsiteY31" fmla="*/ 367406 h 541097"/>
                <a:gd name="connsiteX32" fmla="*/ 97250 w 388274"/>
                <a:gd name="connsiteY32" fmla="*/ 397694 h 541097"/>
                <a:gd name="connsiteX33" fmla="*/ 89833 w 388274"/>
                <a:gd name="connsiteY33" fmla="*/ 399549 h 541097"/>
                <a:gd name="connsiteX34" fmla="*/ 65314 w 388274"/>
                <a:gd name="connsiteY34" fmla="*/ 413147 h 541097"/>
                <a:gd name="connsiteX35" fmla="*/ 45534 w 388274"/>
                <a:gd name="connsiteY35" fmla="*/ 413765 h 541097"/>
                <a:gd name="connsiteX36" fmla="*/ 64490 w 388274"/>
                <a:gd name="connsiteY36" fmla="*/ 436636 h 541097"/>
                <a:gd name="connsiteX37" fmla="*/ 88185 w 388274"/>
                <a:gd name="connsiteY37" fmla="*/ 434987 h 541097"/>
                <a:gd name="connsiteX38" fmla="*/ 109200 w 388274"/>
                <a:gd name="connsiteY38" fmla="*/ 445907 h 541097"/>
                <a:gd name="connsiteX39" fmla="*/ 116618 w 388274"/>
                <a:gd name="connsiteY39" fmla="*/ 450028 h 541097"/>
                <a:gd name="connsiteX40" fmla="*/ 142991 w 388274"/>
                <a:gd name="connsiteY40" fmla="*/ 444053 h 541097"/>
                <a:gd name="connsiteX41" fmla="*/ 165861 w 388274"/>
                <a:gd name="connsiteY41" fmla="*/ 435193 h 541097"/>
                <a:gd name="connsiteX42" fmla="*/ 131658 w 388274"/>
                <a:gd name="connsiteY42" fmla="*/ 461360 h 541097"/>
                <a:gd name="connsiteX43" fmla="*/ 103225 w 388274"/>
                <a:gd name="connsiteY43" fmla="*/ 461772 h 541097"/>
                <a:gd name="connsiteX44" fmla="*/ 78294 w 388274"/>
                <a:gd name="connsiteY44" fmla="*/ 469396 h 541097"/>
                <a:gd name="connsiteX45" fmla="*/ 69847 w 388274"/>
                <a:gd name="connsiteY45" fmla="*/ 470220 h 541097"/>
                <a:gd name="connsiteX46" fmla="*/ 53364 w 388274"/>
                <a:gd name="connsiteY46" fmla="*/ 494120 h 541097"/>
                <a:gd name="connsiteX47" fmla="*/ 33378 w 388274"/>
                <a:gd name="connsiteY47" fmla="*/ 497623 h 541097"/>
                <a:gd name="connsiteX48" fmla="*/ 14422 w 388274"/>
                <a:gd name="connsiteY48" fmla="*/ 511428 h 541097"/>
                <a:gd name="connsiteX49" fmla="*/ 0 w 388274"/>
                <a:gd name="connsiteY49" fmla="*/ 529559 h 541097"/>
                <a:gd name="connsiteX50" fmla="*/ 19161 w 388274"/>
                <a:gd name="connsiteY50" fmla="*/ 525644 h 541097"/>
                <a:gd name="connsiteX51" fmla="*/ 24519 w 388274"/>
                <a:gd name="connsiteY51" fmla="*/ 541097 h 541097"/>
                <a:gd name="connsiteX52" fmla="*/ 48007 w 388274"/>
                <a:gd name="connsiteY52" fmla="*/ 525026 h 541097"/>
                <a:gd name="connsiteX53" fmla="*/ 72319 w 388274"/>
                <a:gd name="connsiteY53" fmla="*/ 523378 h 541097"/>
                <a:gd name="connsiteX54" fmla="*/ 89421 w 388274"/>
                <a:gd name="connsiteY54" fmla="*/ 518227 h 541097"/>
                <a:gd name="connsiteX55" fmla="*/ 97250 w 388274"/>
                <a:gd name="connsiteY55" fmla="*/ 523584 h 541097"/>
                <a:gd name="connsiteX56" fmla="*/ 133513 w 388274"/>
                <a:gd name="connsiteY56" fmla="*/ 515136 h 541097"/>
                <a:gd name="connsiteX57" fmla="*/ 139282 w 388274"/>
                <a:gd name="connsiteY57" fmla="*/ 500095 h 541097"/>
                <a:gd name="connsiteX58" fmla="*/ 171424 w 388274"/>
                <a:gd name="connsiteY58" fmla="*/ 495563 h 541097"/>
                <a:gd name="connsiteX59" fmla="*/ 212013 w 388274"/>
                <a:gd name="connsiteY59" fmla="*/ 499477 h 541097"/>
                <a:gd name="connsiteX60" fmla="*/ 221697 w 388274"/>
                <a:gd name="connsiteY60" fmla="*/ 494120 h 541097"/>
                <a:gd name="connsiteX61" fmla="*/ 240035 w 388274"/>
                <a:gd name="connsiteY61" fmla="*/ 490000 h 541097"/>
                <a:gd name="connsiteX62" fmla="*/ 255900 w 388274"/>
                <a:gd name="connsiteY62" fmla="*/ 481346 h 541097"/>
                <a:gd name="connsiteX63" fmla="*/ 266614 w 388274"/>
                <a:gd name="connsiteY63" fmla="*/ 487527 h 541097"/>
                <a:gd name="connsiteX64" fmla="*/ 285157 w 388274"/>
                <a:gd name="connsiteY64" fmla="*/ 486291 h 541097"/>
                <a:gd name="connsiteX65" fmla="*/ 317918 w 388274"/>
                <a:gd name="connsiteY65" fmla="*/ 478049 h 541097"/>
                <a:gd name="connsiteX66" fmla="*/ 345115 w 388274"/>
                <a:gd name="connsiteY66" fmla="*/ 479492 h 541097"/>
                <a:gd name="connsiteX67" fmla="*/ 356240 w 388274"/>
                <a:gd name="connsiteY67" fmla="*/ 459918 h 541097"/>
                <a:gd name="connsiteX68" fmla="*/ 333577 w 388274"/>
                <a:gd name="connsiteY68" fmla="*/ 450234 h 541097"/>
                <a:gd name="connsiteX69" fmla="*/ 331310 w 388274"/>
                <a:gd name="connsiteY69" fmla="*/ 433339 h 541097"/>
                <a:gd name="connsiteX70" fmla="*/ 359743 w 388274"/>
                <a:gd name="connsiteY70" fmla="*/ 411499 h 541097"/>
                <a:gd name="connsiteX71" fmla="*/ 383438 w 388274"/>
                <a:gd name="connsiteY71" fmla="*/ 400167 h 541097"/>
                <a:gd name="connsiteX72" fmla="*/ 384674 w 388274"/>
                <a:gd name="connsiteY72" fmla="*/ 364110 h 541097"/>
                <a:gd name="connsiteX73" fmla="*/ 353356 w 388274"/>
                <a:gd name="connsiteY73" fmla="*/ 349481 h 541097"/>
                <a:gd name="connsiteX74" fmla="*/ 318947 w 388274"/>
                <a:gd name="connsiteY74" fmla="*/ 356486 h 541097"/>
                <a:gd name="connsiteX75" fmla="*/ 309058 w 388274"/>
                <a:gd name="connsiteY75" fmla="*/ 343300 h 541097"/>
                <a:gd name="connsiteX76" fmla="*/ 320802 w 388274"/>
                <a:gd name="connsiteY76" fmla="*/ 331350 h 541097"/>
                <a:gd name="connsiteX77" fmla="*/ 301847 w 388274"/>
                <a:gd name="connsiteY77" fmla="*/ 321048 h 541097"/>
                <a:gd name="connsiteX78" fmla="*/ 311119 w 388274"/>
                <a:gd name="connsiteY78" fmla="*/ 307861 h 541097"/>
                <a:gd name="connsiteX79" fmla="*/ 308646 w 388274"/>
                <a:gd name="connsiteY79" fmla="*/ 276337 h 541097"/>
                <a:gd name="connsiteX80" fmla="*/ 275062 w 388274"/>
                <a:gd name="connsiteY80" fmla="*/ 249140 h 541097"/>
                <a:gd name="connsiteX81" fmla="*/ 263936 w 388274"/>
                <a:gd name="connsiteY81" fmla="*/ 221531 h 541097"/>
                <a:gd name="connsiteX82" fmla="*/ 252191 w 388274"/>
                <a:gd name="connsiteY82" fmla="*/ 209169 h 541097"/>
                <a:gd name="connsiteX83" fmla="*/ 245598 w 388274"/>
                <a:gd name="connsiteY83" fmla="*/ 191037 h 541097"/>
                <a:gd name="connsiteX84" fmla="*/ 226230 w 388274"/>
                <a:gd name="connsiteY84" fmla="*/ 169815 h 541097"/>
                <a:gd name="connsiteX85" fmla="*/ 191204 w 388274"/>
                <a:gd name="connsiteY85" fmla="*/ 168167 h 541097"/>
                <a:gd name="connsiteX86" fmla="*/ 157001 w 388274"/>
                <a:gd name="connsiteY86" fmla="*/ 156835 h 541097"/>
                <a:gd name="connsiteX87" fmla="*/ 169364 w 388274"/>
                <a:gd name="connsiteY87" fmla="*/ 151272 h 541097"/>
                <a:gd name="connsiteX88" fmla="*/ 200681 w 388274"/>
                <a:gd name="connsiteY88" fmla="*/ 146945 h 541097"/>
                <a:gd name="connsiteX89" fmla="*/ 172661 w 388274"/>
                <a:gd name="connsiteY89" fmla="*/ 132728 h 541097"/>
                <a:gd name="connsiteX90" fmla="*/ 201711 w 388274"/>
                <a:gd name="connsiteY90" fmla="*/ 121602 h 541097"/>
                <a:gd name="connsiteX91" fmla="*/ 219225 w 388274"/>
                <a:gd name="connsiteY91" fmla="*/ 104295 h 541097"/>
                <a:gd name="connsiteX92" fmla="*/ 230145 w 388274"/>
                <a:gd name="connsiteY92" fmla="*/ 85340 h 541097"/>
                <a:gd name="connsiteX93" fmla="*/ 241271 w 388274"/>
                <a:gd name="connsiteY93" fmla="*/ 63499 h 541097"/>
                <a:gd name="connsiteX94" fmla="*/ 211190 w 388274"/>
                <a:gd name="connsiteY94" fmla="*/ 52167 h 541097"/>
                <a:gd name="connsiteX95" fmla="*/ 190173 w 388274"/>
                <a:gd name="connsiteY95" fmla="*/ 56906 h 541097"/>
                <a:gd name="connsiteX96" fmla="*/ 172661 w 388274"/>
                <a:gd name="connsiteY96" fmla="*/ 56906 h 541097"/>
                <a:gd name="connsiteX97" fmla="*/ 142578 w 388274"/>
                <a:gd name="connsiteY97" fmla="*/ 63912 h 541097"/>
                <a:gd name="connsiteX98" fmla="*/ 151026 w 388274"/>
                <a:gd name="connsiteY98" fmla="*/ 51549 h 541097"/>
                <a:gd name="connsiteX99" fmla="*/ 141960 w 388274"/>
                <a:gd name="connsiteY99" fmla="*/ 44338 h 541097"/>
                <a:gd name="connsiteX100" fmla="*/ 173279 w 388274"/>
                <a:gd name="connsiteY100" fmla="*/ 38569 h 541097"/>
                <a:gd name="connsiteX101" fmla="*/ 191204 w 388274"/>
                <a:gd name="connsiteY101" fmla="*/ 22704 h 541097"/>
                <a:gd name="connsiteX102" fmla="*/ 191616 w 388274"/>
                <a:gd name="connsiteY102" fmla="*/ 40 h 541097"/>
                <a:gd name="connsiteX103" fmla="*/ 136809 w 388274"/>
                <a:gd name="connsiteY103" fmla="*/ 8281 h 541097"/>
                <a:gd name="connsiteX104" fmla="*/ 98692 w 388274"/>
                <a:gd name="connsiteY104" fmla="*/ 10135 h 541097"/>
                <a:gd name="connsiteX105" fmla="*/ 92099 w 388274"/>
                <a:gd name="connsiteY105" fmla="*/ 29709 h 541097"/>
                <a:gd name="connsiteX106" fmla="*/ 74998 w 388274"/>
                <a:gd name="connsiteY106" fmla="*/ 37539 h 541097"/>
                <a:gd name="connsiteX107" fmla="*/ 69023 w 388274"/>
                <a:gd name="connsiteY107" fmla="*/ 58555 h 54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388274" h="541097">
                  <a:moveTo>
                    <a:pt x="68199" y="58348"/>
                  </a:moveTo>
                  <a:cubicBezTo>
                    <a:pt x="56866" y="63087"/>
                    <a:pt x="50067" y="57318"/>
                    <a:pt x="46564" y="71123"/>
                  </a:cubicBezTo>
                  <a:cubicBezTo>
                    <a:pt x="43474" y="82867"/>
                    <a:pt x="52951" y="102647"/>
                    <a:pt x="41620" y="109652"/>
                  </a:cubicBezTo>
                  <a:cubicBezTo>
                    <a:pt x="32142" y="115627"/>
                    <a:pt x="19573" y="117894"/>
                    <a:pt x="17513" y="130874"/>
                  </a:cubicBezTo>
                  <a:cubicBezTo>
                    <a:pt x="23694" y="132935"/>
                    <a:pt x="29257" y="129226"/>
                    <a:pt x="35439" y="129638"/>
                  </a:cubicBezTo>
                  <a:cubicBezTo>
                    <a:pt x="39353" y="153332"/>
                    <a:pt x="64078" y="119748"/>
                    <a:pt x="71701" y="119954"/>
                  </a:cubicBezTo>
                  <a:cubicBezTo>
                    <a:pt x="80561" y="138292"/>
                    <a:pt x="46771" y="146945"/>
                    <a:pt x="49449" y="164871"/>
                  </a:cubicBezTo>
                  <a:cubicBezTo>
                    <a:pt x="50685" y="172906"/>
                    <a:pt x="57072" y="177645"/>
                    <a:pt x="56043" y="185680"/>
                  </a:cubicBezTo>
                  <a:cubicBezTo>
                    <a:pt x="54600" y="196601"/>
                    <a:pt x="42031" y="204842"/>
                    <a:pt x="43268" y="216174"/>
                  </a:cubicBezTo>
                  <a:cubicBezTo>
                    <a:pt x="56661" y="220913"/>
                    <a:pt x="65314" y="199073"/>
                    <a:pt x="66963" y="189389"/>
                  </a:cubicBezTo>
                  <a:cubicBezTo>
                    <a:pt x="67993" y="183002"/>
                    <a:pt x="66550" y="175997"/>
                    <a:pt x="67581" y="169815"/>
                  </a:cubicBezTo>
                  <a:cubicBezTo>
                    <a:pt x="70259" y="155805"/>
                    <a:pt x="82209" y="154363"/>
                    <a:pt x="80767" y="169815"/>
                  </a:cubicBezTo>
                  <a:cubicBezTo>
                    <a:pt x="85506" y="168373"/>
                    <a:pt x="89833" y="165077"/>
                    <a:pt x="94365" y="165695"/>
                  </a:cubicBezTo>
                  <a:cubicBezTo>
                    <a:pt x="98280" y="179911"/>
                    <a:pt x="90451" y="181766"/>
                    <a:pt x="83034" y="190213"/>
                  </a:cubicBezTo>
                  <a:cubicBezTo>
                    <a:pt x="87772" y="201752"/>
                    <a:pt x="94365" y="208551"/>
                    <a:pt x="81797" y="216998"/>
                  </a:cubicBezTo>
                  <a:cubicBezTo>
                    <a:pt x="73555" y="222355"/>
                    <a:pt x="57484" y="237602"/>
                    <a:pt x="70465" y="246462"/>
                  </a:cubicBezTo>
                  <a:cubicBezTo>
                    <a:pt x="81385" y="253879"/>
                    <a:pt x="102607" y="248110"/>
                    <a:pt x="114145" y="245020"/>
                  </a:cubicBezTo>
                  <a:cubicBezTo>
                    <a:pt x="116205" y="244402"/>
                    <a:pt x="118472" y="242547"/>
                    <a:pt x="120738" y="242547"/>
                  </a:cubicBezTo>
                  <a:cubicBezTo>
                    <a:pt x="123005" y="242547"/>
                    <a:pt x="124241" y="245226"/>
                    <a:pt x="126096" y="245432"/>
                  </a:cubicBezTo>
                  <a:cubicBezTo>
                    <a:pt x="138664" y="245638"/>
                    <a:pt x="134337" y="235130"/>
                    <a:pt x="142785" y="228124"/>
                  </a:cubicBezTo>
                  <a:cubicBezTo>
                    <a:pt x="154735" y="218028"/>
                    <a:pt x="156177" y="234512"/>
                    <a:pt x="154529" y="244402"/>
                  </a:cubicBezTo>
                  <a:cubicBezTo>
                    <a:pt x="124035" y="250377"/>
                    <a:pt x="167097" y="283343"/>
                    <a:pt x="177193" y="287670"/>
                  </a:cubicBezTo>
                  <a:cubicBezTo>
                    <a:pt x="172454" y="289112"/>
                    <a:pt x="168746" y="296323"/>
                    <a:pt x="164213" y="300032"/>
                  </a:cubicBezTo>
                  <a:cubicBezTo>
                    <a:pt x="160092" y="303329"/>
                    <a:pt x="151644" y="305801"/>
                    <a:pt x="150202" y="311570"/>
                  </a:cubicBezTo>
                  <a:cubicBezTo>
                    <a:pt x="148142" y="320224"/>
                    <a:pt x="158856" y="331350"/>
                    <a:pt x="158649" y="340209"/>
                  </a:cubicBezTo>
                  <a:cubicBezTo>
                    <a:pt x="147111" y="341446"/>
                    <a:pt x="139694" y="326817"/>
                    <a:pt x="128156" y="326611"/>
                  </a:cubicBezTo>
                  <a:cubicBezTo>
                    <a:pt x="116000" y="326611"/>
                    <a:pt x="101989" y="337943"/>
                    <a:pt x="94984" y="347215"/>
                  </a:cubicBezTo>
                  <a:cubicBezTo>
                    <a:pt x="92099" y="342682"/>
                    <a:pt x="111879" y="309098"/>
                    <a:pt x="92511" y="315073"/>
                  </a:cubicBezTo>
                  <a:cubicBezTo>
                    <a:pt x="85094" y="317339"/>
                    <a:pt x="79531" y="331968"/>
                    <a:pt x="79943" y="339179"/>
                  </a:cubicBezTo>
                  <a:cubicBezTo>
                    <a:pt x="80355" y="344330"/>
                    <a:pt x="84064" y="347833"/>
                    <a:pt x="82621" y="352778"/>
                  </a:cubicBezTo>
                  <a:cubicBezTo>
                    <a:pt x="81591" y="356486"/>
                    <a:pt x="73350" y="360401"/>
                    <a:pt x="73143" y="364110"/>
                  </a:cubicBezTo>
                  <a:cubicBezTo>
                    <a:pt x="71907" y="377090"/>
                    <a:pt x="103637" y="379769"/>
                    <a:pt x="106110" y="367406"/>
                  </a:cubicBezTo>
                  <a:cubicBezTo>
                    <a:pt x="106110" y="376884"/>
                    <a:pt x="106110" y="391719"/>
                    <a:pt x="97250" y="397694"/>
                  </a:cubicBezTo>
                  <a:cubicBezTo>
                    <a:pt x="94778" y="399343"/>
                    <a:pt x="92305" y="398518"/>
                    <a:pt x="89833" y="399549"/>
                  </a:cubicBezTo>
                  <a:cubicBezTo>
                    <a:pt x="81591" y="402845"/>
                    <a:pt x="73968" y="411087"/>
                    <a:pt x="65314" y="413147"/>
                  </a:cubicBezTo>
                  <a:cubicBezTo>
                    <a:pt x="58927" y="414589"/>
                    <a:pt x="52128" y="413559"/>
                    <a:pt x="45534" y="413765"/>
                  </a:cubicBezTo>
                  <a:cubicBezTo>
                    <a:pt x="40590" y="426952"/>
                    <a:pt x="53570" y="433545"/>
                    <a:pt x="64490" y="436636"/>
                  </a:cubicBezTo>
                  <a:cubicBezTo>
                    <a:pt x="74586" y="439520"/>
                    <a:pt x="79531" y="436636"/>
                    <a:pt x="88185" y="434987"/>
                  </a:cubicBezTo>
                  <a:cubicBezTo>
                    <a:pt x="93335" y="440138"/>
                    <a:pt x="103019" y="442199"/>
                    <a:pt x="109200" y="445907"/>
                  </a:cubicBezTo>
                  <a:cubicBezTo>
                    <a:pt x="113115" y="448380"/>
                    <a:pt x="110436" y="448998"/>
                    <a:pt x="116618" y="450028"/>
                  </a:cubicBezTo>
                  <a:cubicBezTo>
                    <a:pt x="123417" y="451264"/>
                    <a:pt x="136398" y="446732"/>
                    <a:pt x="142991" y="444053"/>
                  </a:cubicBezTo>
                  <a:cubicBezTo>
                    <a:pt x="148966" y="441581"/>
                    <a:pt x="159886" y="429218"/>
                    <a:pt x="165861" y="435193"/>
                  </a:cubicBezTo>
                  <a:cubicBezTo>
                    <a:pt x="176163" y="445701"/>
                    <a:pt x="140312" y="460124"/>
                    <a:pt x="131658" y="461360"/>
                  </a:cubicBezTo>
                  <a:cubicBezTo>
                    <a:pt x="122387" y="462596"/>
                    <a:pt x="112703" y="461360"/>
                    <a:pt x="103225" y="461772"/>
                  </a:cubicBezTo>
                  <a:cubicBezTo>
                    <a:pt x="92923" y="461978"/>
                    <a:pt x="87566" y="467129"/>
                    <a:pt x="78294" y="469396"/>
                  </a:cubicBezTo>
                  <a:cubicBezTo>
                    <a:pt x="76234" y="470014"/>
                    <a:pt x="71495" y="469396"/>
                    <a:pt x="69847" y="470220"/>
                  </a:cubicBezTo>
                  <a:cubicBezTo>
                    <a:pt x="61399" y="474341"/>
                    <a:pt x="62223" y="489175"/>
                    <a:pt x="53364" y="494120"/>
                  </a:cubicBezTo>
                  <a:cubicBezTo>
                    <a:pt x="48007" y="497005"/>
                    <a:pt x="39147" y="495563"/>
                    <a:pt x="33378" y="497623"/>
                  </a:cubicBezTo>
                  <a:cubicBezTo>
                    <a:pt x="26579" y="500095"/>
                    <a:pt x="18955" y="505865"/>
                    <a:pt x="14422" y="511428"/>
                  </a:cubicBezTo>
                  <a:cubicBezTo>
                    <a:pt x="9684" y="517403"/>
                    <a:pt x="6387" y="524408"/>
                    <a:pt x="0" y="529559"/>
                  </a:cubicBezTo>
                  <a:cubicBezTo>
                    <a:pt x="6181" y="531001"/>
                    <a:pt x="14422" y="529559"/>
                    <a:pt x="19161" y="525644"/>
                  </a:cubicBezTo>
                  <a:cubicBezTo>
                    <a:pt x="21016" y="530795"/>
                    <a:pt x="22046" y="536152"/>
                    <a:pt x="24519" y="541097"/>
                  </a:cubicBezTo>
                  <a:cubicBezTo>
                    <a:pt x="32142" y="536152"/>
                    <a:pt x="39353" y="527705"/>
                    <a:pt x="48007" y="525026"/>
                  </a:cubicBezTo>
                  <a:cubicBezTo>
                    <a:pt x="55630" y="522760"/>
                    <a:pt x="64284" y="524820"/>
                    <a:pt x="72319" y="523378"/>
                  </a:cubicBezTo>
                  <a:cubicBezTo>
                    <a:pt x="76440" y="522554"/>
                    <a:pt x="85300" y="517609"/>
                    <a:pt x="89421" y="518227"/>
                  </a:cubicBezTo>
                  <a:cubicBezTo>
                    <a:pt x="92511" y="518639"/>
                    <a:pt x="94365" y="521936"/>
                    <a:pt x="97250" y="523584"/>
                  </a:cubicBezTo>
                  <a:cubicBezTo>
                    <a:pt x="110849" y="531001"/>
                    <a:pt x="126302" y="529559"/>
                    <a:pt x="133513" y="515136"/>
                  </a:cubicBezTo>
                  <a:cubicBezTo>
                    <a:pt x="135986" y="510397"/>
                    <a:pt x="135573" y="504010"/>
                    <a:pt x="139282" y="500095"/>
                  </a:cubicBezTo>
                  <a:cubicBezTo>
                    <a:pt x="144845" y="494120"/>
                    <a:pt x="164213" y="493914"/>
                    <a:pt x="171424" y="495563"/>
                  </a:cubicBezTo>
                  <a:cubicBezTo>
                    <a:pt x="184404" y="498447"/>
                    <a:pt x="196560" y="507101"/>
                    <a:pt x="212013" y="499477"/>
                  </a:cubicBezTo>
                  <a:cubicBezTo>
                    <a:pt x="216134" y="497417"/>
                    <a:pt x="216959" y="494944"/>
                    <a:pt x="221697" y="494120"/>
                  </a:cubicBezTo>
                  <a:cubicBezTo>
                    <a:pt x="229115" y="492884"/>
                    <a:pt x="231587" y="496181"/>
                    <a:pt x="240035" y="490000"/>
                  </a:cubicBezTo>
                  <a:cubicBezTo>
                    <a:pt x="244774" y="486497"/>
                    <a:pt x="249101" y="480110"/>
                    <a:pt x="255900" y="481346"/>
                  </a:cubicBezTo>
                  <a:cubicBezTo>
                    <a:pt x="259609" y="481964"/>
                    <a:pt x="262905" y="486291"/>
                    <a:pt x="266614" y="487527"/>
                  </a:cubicBezTo>
                  <a:cubicBezTo>
                    <a:pt x="273413" y="489794"/>
                    <a:pt x="278770" y="488351"/>
                    <a:pt x="285157" y="486291"/>
                  </a:cubicBezTo>
                  <a:cubicBezTo>
                    <a:pt x="296284" y="482582"/>
                    <a:pt x="305968" y="478049"/>
                    <a:pt x="317918" y="478049"/>
                  </a:cubicBezTo>
                  <a:cubicBezTo>
                    <a:pt x="326777" y="478049"/>
                    <a:pt x="336255" y="481140"/>
                    <a:pt x="345115" y="479492"/>
                  </a:cubicBezTo>
                  <a:cubicBezTo>
                    <a:pt x="355004" y="477637"/>
                    <a:pt x="364688" y="467953"/>
                    <a:pt x="356240" y="459918"/>
                  </a:cubicBezTo>
                  <a:cubicBezTo>
                    <a:pt x="350266" y="454149"/>
                    <a:pt x="338728" y="456827"/>
                    <a:pt x="333577" y="450234"/>
                  </a:cubicBezTo>
                  <a:cubicBezTo>
                    <a:pt x="330486" y="446319"/>
                    <a:pt x="330692" y="438078"/>
                    <a:pt x="331310" y="433339"/>
                  </a:cubicBezTo>
                  <a:cubicBezTo>
                    <a:pt x="345320" y="430248"/>
                    <a:pt x="358713" y="430042"/>
                    <a:pt x="359743" y="411499"/>
                  </a:cubicBezTo>
                  <a:cubicBezTo>
                    <a:pt x="372106" y="409644"/>
                    <a:pt x="377875" y="413559"/>
                    <a:pt x="383438" y="400167"/>
                  </a:cubicBezTo>
                  <a:cubicBezTo>
                    <a:pt x="387559" y="390277"/>
                    <a:pt x="391267" y="373588"/>
                    <a:pt x="384674" y="364110"/>
                  </a:cubicBezTo>
                  <a:cubicBezTo>
                    <a:pt x="378699" y="355456"/>
                    <a:pt x="363658" y="350099"/>
                    <a:pt x="353356" y="349481"/>
                  </a:cubicBezTo>
                  <a:cubicBezTo>
                    <a:pt x="341200" y="348657"/>
                    <a:pt x="331104" y="357723"/>
                    <a:pt x="318947" y="356486"/>
                  </a:cubicBezTo>
                  <a:cubicBezTo>
                    <a:pt x="311737" y="355662"/>
                    <a:pt x="304731" y="351542"/>
                    <a:pt x="309058" y="343300"/>
                  </a:cubicBezTo>
                  <a:cubicBezTo>
                    <a:pt x="312148" y="337325"/>
                    <a:pt x="323069" y="338973"/>
                    <a:pt x="320802" y="331350"/>
                  </a:cubicBezTo>
                  <a:cubicBezTo>
                    <a:pt x="318742" y="323726"/>
                    <a:pt x="305761" y="326199"/>
                    <a:pt x="301847" y="321048"/>
                  </a:cubicBezTo>
                  <a:cubicBezTo>
                    <a:pt x="296077" y="313631"/>
                    <a:pt x="304525" y="307655"/>
                    <a:pt x="311119" y="307861"/>
                  </a:cubicBezTo>
                  <a:cubicBezTo>
                    <a:pt x="318329" y="293439"/>
                    <a:pt x="277534" y="280664"/>
                    <a:pt x="308646" y="276337"/>
                  </a:cubicBezTo>
                  <a:cubicBezTo>
                    <a:pt x="297314" y="266036"/>
                    <a:pt x="280831" y="263357"/>
                    <a:pt x="275062" y="249140"/>
                  </a:cubicBezTo>
                  <a:cubicBezTo>
                    <a:pt x="271147" y="239869"/>
                    <a:pt x="270116" y="229361"/>
                    <a:pt x="263936" y="221531"/>
                  </a:cubicBezTo>
                  <a:cubicBezTo>
                    <a:pt x="260433" y="216998"/>
                    <a:pt x="255282" y="214114"/>
                    <a:pt x="252191" y="209169"/>
                  </a:cubicBezTo>
                  <a:cubicBezTo>
                    <a:pt x="248894" y="203606"/>
                    <a:pt x="248276" y="196806"/>
                    <a:pt x="245598" y="191037"/>
                  </a:cubicBezTo>
                  <a:cubicBezTo>
                    <a:pt x="242301" y="183620"/>
                    <a:pt x="233854" y="173730"/>
                    <a:pt x="226230" y="169815"/>
                  </a:cubicBezTo>
                  <a:cubicBezTo>
                    <a:pt x="216341" y="164871"/>
                    <a:pt x="201918" y="168167"/>
                    <a:pt x="191204" y="168167"/>
                  </a:cubicBezTo>
                  <a:cubicBezTo>
                    <a:pt x="181314" y="168167"/>
                    <a:pt x="162770" y="167549"/>
                    <a:pt x="157001" y="156835"/>
                  </a:cubicBezTo>
                  <a:cubicBezTo>
                    <a:pt x="152262" y="148594"/>
                    <a:pt x="161534" y="150242"/>
                    <a:pt x="169364" y="151272"/>
                  </a:cubicBezTo>
                  <a:cubicBezTo>
                    <a:pt x="181314" y="152714"/>
                    <a:pt x="188732" y="145503"/>
                    <a:pt x="200681" y="146945"/>
                  </a:cubicBezTo>
                  <a:cubicBezTo>
                    <a:pt x="195531" y="140764"/>
                    <a:pt x="181520" y="129226"/>
                    <a:pt x="172661" y="132728"/>
                  </a:cubicBezTo>
                  <a:cubicBezTo>
                    <a:pt x="175545" y="124075"/>
                    <a:pt x="193676" y="123869"/>
                    <a:pt x="201711" y="121602"/>
                  </a:cubicBezTo>
                  <a:cubicBezTo>
                    <a:pt x="212838" y="118718"/>
                    <a:pt x="214280" y="114597"/>
                    <a:pt x="219225" y="104295"/>
                  </a:cubicBezTo>
                  <a:cubicBezTo>
                    <a:pt x="222110" y="98114"/>
                    <a:pt x="225818" y="90697"/>
                    <a:pt x="230145" y="85340"/>
                  </a:cubicBezTo>
                  <a:cubicBezTo>
                    <a:pt x="235914" y="78334"/>
                    <a:pt x="244774" y="73389"/>
                    <a:pt x="241271" y="63499"/>
                  </a:cubicBezTo>
                  <a:cubicBezTo>
                    <a:pt x="235914" y="48665"/>
                    <a:pt x="222933" y="48459"/>
                    <a:pt x="211190" y="52167"/>
                  </a:cubicBezTo>
                  <a:cubicBezTo>
                    <a:pt x="203978" y="54434"/>
                    <a:pt x="198003" y="56906"/>
                    <a:pt x="190173" y="56906"/>
                  </a:cubicBezTo>
                  <a:cubicBezTo>
                    <a:pt x="183992" y="56906"/>
                    <a:pt x="178841" y="55464"/>
                    <a:pt x="172661" y="56906"/>
                  </a:cubicBezTo>
                  <a:cubicBezTo>
                    <a:pt x="166273" y="58555"/>
                    <a:pt x="149790" y="69887"/>
                    <a:pt x="142578" y="63912"/>
                  </a:cubicBezTo>
                  <a:cubicBezTo>
                    <a:pt x="135986" y="58555"/>
                    <a:pt x="146081" y="54022"/>
                    <a:pt x="151026" y="51549"/>
                  </a:cubicBezTo>
                  <a:cubicBezTo>
                    <a:pt x="149378" y="47841"/>
                    <a:pt x="145669" y="45574"/>
                    <a:pt x="141960" y="44338"/>
                  </a:cubicBezTo>
                  <a:cubicBezTo>
                    <a:pt x="142578" y="33830"/>
                    <a:pt x="167715" y="40217"/>
                    <a:pt x="173279" y="38569"/>
                  </a:cubicBezTo>
                  <a:cubicBezTo>
                    <a:pt x="180696" y="36508"/>
                    <a:pt x="187289" y="29091"/>
                    <a:pt x="191204" y="22704"/>
                  </a:cubicBezTo>
                  <a:cubicBezTo>
                    <a:pt x="195737" y="15286"/>
                    <a:pt x="199652" y="6015"/>
                    <a:pt x="191616" y="40"/>
                  </a:cubicBezTo>
                  <a:cubicBezTo>
                    <a:pt x="173279" y="-579"/>
                    <a:pt x="154323" y="6221"/>
                    <a:pt x="136809" y="8281"/>
                  </a:cubicBezTo>
                  <a:cubicBezTo>
                    <a:pt x="125684" y="9517"/>
                    <a:pt x="106934" y="-3669"/>
                    <a:pt x="98692" y="10135"/>
                  </a:cubicBezTo>
                  <a:cubicBezTo>
                    <a:pt x="94778" y="16935"/>
                    <a:pt x="100547" y="24146"/>
                    <a:pt x="92099" y="29709"/>
                  </a:cubicBezTo>
                  <a:cubicBezTo>
                    <a:pt x="86124" y="33624"/>
                    <a:pt x="78913" y="30121"/>
                    <a:pt x="74998" y="37539"/>
                  </a:cubicBezTo>
                  <a:cubicBezTo>
                    <a:pt x="70053" y="46810"/>
                    <a:pt x="81797" y="53197"/>
                    <a:pt x="69023" y="58555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F252BF80-6159-AEA7-09E6-EF3C0444D06E}"/>
                </a:ext>
              </a:extLst>
            </p:cNvPr>
            <p:cNvSpPr/>
            <p:nvPr/>
          </p:nvSpPr>
          <p:spPr>
            <a:xfrm>
              <a:off x="10377412" y="10332640"/>
              <a:ext cx="11199" cy="12641"/>
            </a:xfrm>
            <a:custGeom>
              <a:avLst/>
              <a:gdLst>
                <a:gd name="connsiteX0" fmla="*/ 8242 w 11199"/>
                <a:gd name="connsiteY0" fmla="*/ 485 h 12641"/>
                <a:gd name="connsiteX1" fmla="*/ 1442 w 11199"/>
                <a:gd name="connsiteY1" fmla="*/ 2957 h 12641"/>
                <a:gd name="connsiteX2" fmla="*/ 0 w 11199"/>
                <a:gd name="connsiteY2" fmla="*/ 6048 h 12641"/>
                <a:gd name="connsiteX3" fmla="*/ 2885 w 11199"/>
                <a:gd name="connsiteY3" fmla="*/ 9139 h 12641"/>
                <a:gd name="connsiteX4" fmla="*/ 8242 w 11199"/>
                <a:gd name="connsiteY4" fmla="*/ 12641 h 12641"/>
                <a:gd name="connsiteX5" fmla="*/ 10714 w 11199"/>
                <a:gd name="connsiteY5" fmla="*/ 7285 h 12641"/>
                <a:gd name="connsiteX6" fmla="*/ 8242 w 11199"/>
                <a:gd name="connsiteY6" fmla="*/ 691 h 1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9" h="12641">
                  <a:moveTo>
                    <a:pt x="8242" y="485"/>
                  </a:moveTo>
                  <a:cubicBezTo>
                    <a:pt x="5769" y="-751"/>
                    <a:pt x="2679" y="485"/>
                    <a:pt x="1442" y="2957"/>
                  </a:cubicBezTo>
                  <a:lnTo>
                    <a:pt x="0" y="6048"/>
                  </a:lnTo>
                  <a:cubicBezTo>
                    <a:pt x="618" y="7078"/>
                    <a:pt x="1648" y="8108"/>
                    <a:pt x="2885" y="9139"/>
                  </a:cubicBezTo>
                  <a:cubicBezTo>
                    <a:pt x="4533" y="10375"/>
                    <a:pt x="6387" y="11611"/>
                    <a:pt x="8242" y="12641"/>
                  </a:cubicBezTo>
                  <a:lnTo>
                    <a:pt x="10714" y="7285"/>
                  </a:lnTo>
                  <a:cubicBezTo>
                    <a:pt x="11950" y="4812"/>
                    <a:pt x="10714" y="1721"/>
                    <a:pt x="8242" y="69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9BC45249-8E57-7176-308A-BD6F131B76EB}"/>
                </a:ext>
              </a:extLst>
            </p:cNvPr>
            <p:cNvSpPr/>
            <p:nvPr/>
          </p:nvSpPr>
          <p:spPr>
            <a:xfrm>
              <a:off x="19324014" y="7456190"/>
              <a:ext cx="283105" cy="255917"/>
            </a:xfrm>
            <a:custGeom>
              <a:avLst/>
              <a:gdLst>
                <a:gd name="connsiteX0" fmla="*/ 278779 w 283105"/>
                <a:gd name="connsiteY0" fmla="*/ 96032 h 255917"/>
                <a:gd name="connsiteX1" fmla="*/ 283105 w 283105"/>
                <a:gd name="connsiteY1" fmla="*/ 67392 h 255917"/>
                <a:gd name="connsiteX2" fmla="*/ 279191 w 283105"/>
                <a:gd name="connsiteY2" fmla="*/ 36898 h 255917"/>
                <a:gd name="connsiteX3" fmla="*/ 275482 w 283105"/>
                <a:gd name="connsiteY3" fmla="*/ 9495 h 255917"/>
                <a:gd name="connsiteX4" fmla="*/ 263120 w 283105"/>
                <a:gd name="connsiteY4" fmla="*/ 15058 h 255917"/>
                <a:gd name="connsiteX5" fmla="*/ 259824 w 283105"/>
                <a:gd name="connsiteY5" fmla="*/ 16294 h 255917"/>
                <a:gd name="connsiteX6" fmla="*/ 254055 w 283105"/>
                <a:gd name="connsiteY6" fmla="*/ 19591 h 255917"/>
                <a:gd name="connsiteX7" fmla="*/ 241898 w 283105"/>
                <a:gd name="connsiteY7" fmla="*/ 25360 h 255917"/>
                <a:gd name="connsiteX8" fmla="*/ 224797 w 283105"/>
                <a:gd name="connsiteY8" fmla="*/ 19385 h 255917"/>
                <a:gd name="connsiteX9" fmla="*/ 214289 w 283105"/>
                <a:gd name="connsiteY9" fmla="*/ 14646 h 255917"/>
                <a:gd name="connsiteX10" fmla="*/ 203369 w 283105"/>
                <a:gd name="connsiteY10" fmla="*/ 22682 h 255917"/>
                <a:gd name="connsiteX11" fmla="*/ 188328 w 283105"/>
                <a:gd name="connsiteY11" fmla="*/ 35456 h 255917"/>
                <a:gd name="connsiteX12" fmla="*/ 185443 w 283105"/>
                <a:gd name="connsiteY12" fmla="*/ 35662 h 255917"/>
                <a:gd name="connsiteX13" fmla="*/ 148357 w 283105"/>
                <a:gd name="connsiteY13" fmla="*/ 15470 h 255917"/>
                <a:gd name="connsiteX14" fmla="*/ 147739 w 283105"/>
                <a:gd name="connsiteY14" fmla="*/ 15058 h 255917"/>
                <a:gd name="connsiteX15" fmla="*/ 143206 w 283105"/>
                <a:gd name="connsiteY15" fmla="*/ 10319 h 255917"/>
                <a:gd name="connsiteX16" fmla="*/ 137231 w 283105"/>
                <a:gd name="connsiteY16" fmla="*/ 4550 h 255917"/>
                <a:gd name="connsiteX17" fmla="*/ 97259 w 283105"/>
                <a:gd name="connsiteY17" fmla="*/ 3932 h 255917"/>
                <a:gd name="connsiteX18" fmla="*/ 95611 w 283105"/>
                <a:gd name="connsiteY18" fmla="*/ 4550 h 255917"/>
                <a:gd name="connsiteX19" fmla="*/ 76243 w 283105"/>
                <a:gd name="connsiteY19" fmla="*/ 6405 h 255917"/>
                <a:gd name="connsiteX20" fmla="*/ 66971 w 283105"/>
                <a:gd name="connsiteY20" fmla="*/ 3108 h 255917"/>
                <a:gd name="connsiteX21" fmla="*/ 55022 w 283105"/>
                <a:gd name="connsiteY21" fmla="*/ 17 h 255917"/>
                <a:gd name="connsiteX22" fmla="*/ 37714 w 283105"/>
                <a:gd name="connsiteY22" fmla="*/ 14852 h 255917"/>
                <a:gd name="connsiteX23" fmla="*/ 25763 w 283105"/>
                <a:gd name="connsiteY23" fmla="*/ 29893 h 255917"/>
                <a:gd name="connsiteX24" fmla="*/ 23910 w 283105"/>
                <a:gd name="connsiteY24" fmla="*/ 31335 h 255917"/>
                <a:gd name="connsiteX25" fmla="*/ 15461 w 283105"/>
                <a:gd name="connsiteY25" fmla="*/ 36898 h 255917"/>
                <a:gd name="connsiteX26" fmla="*/ 9899 w 283105"/>
                <a:gd name="connsiteY26" fmla="*/ 37105 h 255917"/>
                <a:gd name="connsiteX27" fmla="*/ 8457 w 283105"/>
                <a:gd name="connsiteY27" fmla="*/ 37105 h 255917"/>
                <a:gd name="connsiteX28" fmla="*/ 1451 w 283105"/>
                <a:gd name="connsiteY28" fmla="*/ 42255 h 255917"/>
                <a:gd name="connsiteX29" fmla="*/ 4542 w 283105"/>
                <a:gd name="connsiteY29" fmla="*/ 54206 h 255917"/>
                <a:gd name="connsiteX30" fmla="*/ 11753 w 283105"/>
                <a:gd name="connsiteY30" fmla="*/ 69040 h 255917"/>
                <a:gd name="connsiteX31" fmla="*/ 11753 w 283105"/>
                <a:gd name="connsiteY31" fmla="*/ 71925 h 255917"/>
                <a:gd name="connsiteX32" fmla="*/ 18553 w 283105"/>
                <a:gd name="connsiteY32" fmla="*/ 99122 h 255917"/>
                <a:gd name="connsiteX33" fmla="*/ 22055 w 283105"/>
                <a:gd name="connsiteY33" fmla="*/ 105097 h 255917"/>
                <a:gd name="connsiteX34" fmla="*/ 26176 w 283105"/>
                <a:gd name="connsiteY34" fmla="*/ 111896 h 255917"/>
                <a:gd name="connsiteX35" fmla="*/ 28236 w 283105"/>
                <a:gd name="connsiteY35" fmla="*/ 114575 h 255917"/>
                <a:gd name="connsiteX36" fmla="*/ 34212 w 283105"/>
                <a:gd name="connsiteY36" fmla="*/ 125083 h 255917"/>
                <a:gd name="connsiteX37" fmla="*/ 30503 w 283105"/>
                <a:gd name="connsiteY37" fmla="*/ 142390 h 255917"/>
                <a:gd name="connsiteX38" fmla="*/ 27618 w 283105"/>
                <a:gd name="connsiteY38" fmla="*/ 148777 h 255917"/>
                <a:gd name="connsiteX39" fmla="*/ 27618 w 283105"/>
                <a:gd name="connsiteY39" fmla="*/ 149808 h 255917"/>
                <a:gd name="connsiteX40" fmla="*/ 25352 w 283105"/>
                <a:gd name="connsiteY40" fmla="*/ 158255 h 255917"/>
                <a:gd name="connsiteX41" fmla="*/ 26793 w 283105"/>
                <a:gd name="connsiteY41" fmla="*/ 164230 h 255917"/>
                <a:gd name="connsiteX42" fmla="*/ 37920 w 283105"/>
                <a:gd name="connsiteY42" fmla="*/ 171236 h 255917"/>
                <a:gd name="connsiteX43" fmla="*/ 46367 w 283105"/>
                <a:gd name="connsiteY43" fmla="*/ 188749 h 255917"/>
                <a:gd name="connsiteX44" fmla="*/ 56669 w 283105"/>
                <a:gd name="connsiteY44" fmla="*/ 201317 h 255917"/>
                <a:gd name="connsiteX45" fmla="*/ 53579 w 283105"/>
                <a:gd name="connsiteY45" fmla="*/ 211619 h 255917"/>
                <a:gd name="connsiteX46" fmla="*/ 63056 w 283105"/>
                <a:gd name="connsiteY46" fmla="*/ 224600 h 255917"/>
                <a:gd name="connsiteX47" fmla="*/ 82424 w 283105"/>
                <a:gd name="connsiteY47" fmla="*/ 215534 h 255917"/>
                <a:gd name="connsiteX48" fmla="*/ 91079 w 283105"/>
                <a:gd name="connsiteY48" fmla="*/ 227896 h 255917"/>
                <a:gd name="connsiteX49" fmla="*/ 82218 w 283105"/>
                <a:gd name="connsiteY49" fmla="*/ 249324 h 255917"/>
                <a:gd name="connsiteX50" fmla="*/ 107355 w 283105"/>
                <a:gd name="connsiteY50" fmla="*/ 244792 h 255917"/>
                <a:gd name="connsiteX51" fmla="*/ 138261 w 283105"/>
                <a:gd name="connsiteY51" fmla="*/ 255917 h 255917"/>
                <a:gd name="connsiteX52" fmla="*/ 146708 w 283105"/>
                <a:gd name="connsiteY52" fmla="*/ 247470 h 255917"/>
                <a:gd name="connsiteX53" fmla="*/ 185237 w 283105"/>
                <a:gd name="connsiteY53" fmla="*/ 230781 h 255917"/>
                <a:gd name="connsiteX54" fmla="*/ 206460 w 283105"/>
                <a:gd name="connsiteY54" fmla="*/ 224394 h 255917"/>
                <a:gd name="connsiteX55" fmla="*/ 220470 w 283105"/>
                <a:gd name="connsiteY55" fmla="*/ 193488 h 255917"/>
                <a:gd name="connsiteX56" fmla="*/ 221500 w 283105"/>
                <a:gd name="connsiteY56" fmla="*/ 175356 h 255917"/>
                <a:gd name="connsiteX57" fmla="*/ 276718 w 283105"/>
                <a:gd name="connsiteY57" fmla="*/ 139712 h 255917"/>
                <a:gd name="connsiteX58" fmla="*/ 277543 w 283105"/>
                <a:gd name="connsiteY58" fmla="*/ 119932 h 255917"/>
                <a:gd name="connsiteX59" fmla="*/ 278367 w 283105"/>
                <a:gd name="connsiteY59" fmla="*/ 97680 h 255917"/>
                <a:gd name="connsiteX60" fmla="*/ 278779 w 283105"/>
                <a:gd name="connsiteY60" fmla="*/ 96032 h 25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83105" h="255917">
                  <a:moveTo>
                    <a:pt x="278779" y="96032"/>
                  </a:moveTo>
                  <a:cubicBezTo>
                    <a:pt x="281458" y="85112"/>
                    <a:pt x="283105" y="78724"/>
                    <a:pt x="283105" y="67392"/>
                  </a:cubicBezTo>
                  <a:cubicBezTo>
                    <a:pt x="283105" y="56678"/>
                    <a:pt x="281252" y="46582"/>
                    <a:pt x="279191" y="36898"/>
                  </a:cubicBezTo>
                  <a:cubicBezTo>
                    <a:pt x="277543" y="28039"/>
                    <a:pt x="275895" y="18973"/>
                    <a:pt x="275482" y="9495"/>
                  </a:cubicBezTo>
                  <a:cubicBezTo>
                    <a:pt x="271567" y="11762"/>
                    <a:pt x="267035" y="13616"/>
                    <a:pt x="263120" y="15058"/>
                  </a:cubicBezTo>
                  <a:lnTo>
                    <a:pt x="259824" y="16294"/>
                  </a:lnTo>
                  <a:cubicBezTo>
                    <a:pt x="258382" y="16912"/>
                    <a:pt x="256321" y="18149"/>
                    <a:pt x="254055" y="19591"/>
                  </a:cubicBezTo>
                  <a:cubicBezTo>
                    <a:pt x="249727" y="22270"/>
                    <a:pt x="245401" y="24948"/>
                    <a:pt x="241898" y="25360"/>
                  </a:cubicBezTo>
                  <a:cubicBezTo>
                    <a:pt x="235511" y="26184"/>
                    <a:pt x="229742" y="22682"/>
                    <a:pt x="224797" y="19385"/>
                  </a:cubicBezTo>
                  <a:cubicBezTo>
                    <a:pt x="221089" y="16912"/>
                    <a:pt x="217585" y="14852"/>
                    <a:pt x="214289" y="14646"/>
                  </a:cubicBezTo>
                  <a:cubicBezTo>
                    <a:pt x="209138" y="14646"/>
                    <a:pt x="207077" y="17119"/>
                    <a:pt x="203369" y="22682"/>
                  </a:cubicBezTo>
                  <a:cubicBezTo>
                    <a:pt x="200279" y="27627"/>
                    <a:pt x="196364" y="33808"/>
                    <a:pt x="188328" y="35456"/>
                  </a:cubicBezTo>
                  <a:cubicBezTo>
                    <a:pt x="187504" y="35456"/>
                    <a:pt x="186473" y="35662"/>
                    <a:pt x="185443" y="35662"/>
                  </a:cubicBezTo>
                  <a:cubicBezTo>
                    <a:pt x="173494" y="35662"/>
                    <a:pt x="154331" y="22682"/>
                    <a:pt x="148357" y="15470"/>
                  </a:cubicBezTo>
                  <a:cubicBezTo>
                    <a:pt x="148357" y="15470"/>
                    <a:pt x="147944" y="15470"/>
                    <a:pt x="147739" y="15058"/>
                  </a:cubicBezTo>
                  <a:cubicBezTo>
                    <a:pt x="146091" y="13616"/>
                    <a:pt x="144648" y="11968"/>
                    <a:pt x="143206" y="10319"/>
                  </a:cubicBezTo>
                  <a:cubicBezTo>
                    <a:pt x="141146" y="8053"/>
                    <a:pt x="139291" y="5992"/>
                    <a:pt x="137231" y="4550"/>
                  </a:cubicBezTo>
                  <a:cubicBezTo>
                    <a:pt x="126310" y="-2867"/>
                    <a:pt x="107561" y="1048"/>
                    <a:pt x="97259" y="3932"/>
                  </a:cubicBezTo>
                  <a:lnTo>
                    <a:pt x="95611" y="4550"/>
                  </a:lnTo>
                  <a:cubicBezTo>
                    <a:pt x="89842" y="6199"/>
                    <a:pt x="83660" y="8053"/>
                    <a:pt x="76243" y="6405"/>
                  </a:cubicBezTo>
                  <a:cubicBezTo>
                    <a:pt x="72947" y="5581"/>
                    <a:pt x="69856" y="4344"/>
                    <a:pt x="66971" y="3108"/>
                  </a:cubicBezTo>
                  <a:cubicBezTo>
                    <a:pt x="62850" y="1460"/>
                    <a:pt x="58937" y="-188"/>
                    <a:pt x="55022" y="17"/>
                  </a:cubicBezTo>
                  <a:cubicBezTo>
                    <a:pt x="46986" y="636"/>
                    <a:pt x="43071" y="5992"/>
                    <a:pt x="37714" y="14852"/>
                  </a:cubicBezTo>
                  <a:cubicBezTo>
                    <a:pt x="34418" y="20209"/>
                    <a:pt x="30914" y="25566"/>
                    <a:pt x="25763" y="29893"/>
                  </a:cubicBezTo>
                  <a:cubicBezTo>
                    <a:pt x="25146" y="30305"/>
                    <a:pt x="24527" y="30923"/>
                    <a:pt x="23910" y="31335"/>
                  </a:cubicBezTo>
                  <a:cubicBezTo>
                    <a:pt x="21437" y="33602"/>
                    <a:pt x="18553" y="35868"/>
                    <a:pt x="15461" y="36898"/>
                  </a:cubicBezTo>
                  <a:cubicBezTo>
                    <a:pt x="13402" y="37516"/>
                    <a:pt x="11547" y="37310"/>
                    <a:pt x="9899" y="37105"/>
                  </a:cubicBezTo>
                  <a:cubicBezTo>
                    <a:pt x="9487" y="37105"/>
                    <a:pt x="8868" y="37105"/>
                    <a:pt x="8457" y="37105"/>
                  </a:cubicBezTo>
                  <a:cubicBezTo>
                    <a:pt x="5778" y="37310"/>
                    <a:pt x="4130" y="38547"/>
                    <a:pt x="1451" y="42255"/>
                  </a:cubicBezTo>
                  <a:cubicBezTo>
                    <a:pt x="-1228" y="45964"/>
                    <a:pt x="-198" y="48025"/>
                    <a:pt x="4542" y="54206"/>
                  </a:cubicBezTo>
                  <a:cubicBezTo>
                    <a:pt x="7632" y="58326"/>
                    <a:pt x="11340" y="62859"/>
                    <a:pt x="11753" y="69040"/>
                  </a:cubicBezTo>
                  <a:lnTo>
                    <a:pt x="11753" y="71925"/>
                  </a:lnTo>
                  <a:cubicBezTo>
                    <a:pt x="12578" y="82433"/>
                    <a:pt x="13195" y="90674"/>
                    <a:pt x="18553" y="99122"/>
                  </a:cubicBezTo>
                  <a:cubicBezTo>
                    <a:pt x="19789" y="101183"/>
                    <a:pt x="21025" y="103037"/>
                    <a:pt x="22055" y="105097"/>
                  </a:cubicBezTo>
                  <a:cubicBezTo>
                    <a:pt x="23291" y="107363"/>
                    <a:pt x="24527" y="109836"/>
                    <a:pt x="26176" y="111896"/>
                  </a:cubicBezTo>
                  <a:cubicBezTo>
                    <a:pt x="26793" y="112721"/>
                    <a:pt x="27618" y="113751"/>
                    <a:pt x="28236" y="114575"/>
                  </a:cubicBezTo>
                  <a:cubicBezTo>
                    <a:pt x="30503" y="117459"/>
                    <a:pt x="33182" y="120756"/>
                    <a:pt x="34212" y="125083"/>
                  </a:cubicBezTo>
                  <a:cubicBezTo>
                    <a:pt x="35859" y="132294"/>
                    <a:pt x="32975" y="137857"/>
                    <a:pt x="30503" y="142390"/>
                  </a:cubicBezTo>
                  <a:cubicBezTo>
                    <a:pt x="29267" y="144657"/>
                    <a:pt x="28236" y="146717"/>
                    <a:pt x="27618" y="148777"/>
                  </a:cubicBezTo>
                  <a:lnTo>
                    <a:pt x="27618" y="149808"/>
                  </a:lnTo>
                  <a:cubicBezTo>
                    <a:pt x="26793" y="152074"/>
                    <a:pt x="25763" y="155165"/>
                    <a:pt x="25352" y="158255"/>
                  </a:cubicBezTo>
                  <a:cubicBezTo>
                    <a:pt x="25352" y="160316"/>
                    <a:pt x="25763" y="162376"/>
                    <a:pt x="26793" y="164230"/>
                  </a:cubicBezTo>
                  <a:cubicBezTo>
                    <a:pt x="29678" y="169381"/>
                    <a:pt x="33182" y="168145"/>
                    <a:pt x="37920" y="171236"/>
                  </a:cubicBezTo>
                  <a:cubicBezTo>
                    <a:pt x="45131" y="175563"/>
                    <a:pt x="42865" y="182362"/>
                    <a:pt x="46367" y="188749"/>
                  </a:cubicBezTo>
                  <a:cubicBezTo>
                    <a:pt x="48840" y="193488"/>
                    <a:pt x="55845" y="195960"/>
                    <a:pt x="56669" y="201317"/>
                  </a:cubicBezTo>
                  <a:cubicBezTo>
                    <a:pt x="57082" y="204202"/>
                    <a:pt x="53579" y="208323"/>
                    <a:pt x="53579" y="211619"/>
                  </a:cubicBezTo>
                  <a:cubicBezTo>
                    <a:pt x="53579" y="217800"/>
                    <a:pt x="58524" y="221303"/>
                    <a:pt x="63056" y="224600"/>
                  </a:cubicBezTo>
                  <a:cubicBezTo>
                    <a:pt x="69443" y="218212"/>
                    <a:pt x="74594" y="212031"/>
                    <a:pt x="82424" y="215534"/>
                  </a:cubicBezTo>
                  <a:cubicBezTo>
                    <a:pt x="86545" y="217388"/>
                    <a:pt x="92315" y="222951"/>
                    <a:pt x="91079" y="227896"/>
                  </a:cubicBezTo>
                  <a:cubicBezTo>
                    <a:pt x="88811" y="237374"/>
                    <a:pt x="73565" y="237168"/>
                    <a:pt x="82218" y="249324"/>
                  </a:cubicBezTo>
                  <a:cubicBezTo>
                    <a:pt x="93551" y="265395"/>
                    <a:pt x="94168" y="244792"/>
                    <a:pt x="107355" y="244792"/>
                  </a:cubicBezTo>
                  <a:cubicBezTo>
                    <a:pt x="118687" y="244792"/>
                    <a:pt x="127340" y="254063"/>
                    <a:pt x="138261" y="255917"/>
                  </a:cubicBezTo>
                  <a:cubicBezTo>
                    <a:pt x="140940" y="252621"/>
                    <a:pt x="143824" y="249943"/>
                    <a:pt x="146708" y="247470"/>
                  </a:cubicBezTo>
                  <a:cubicBezTo>
                    <a:pt x="159482" y="236962"/>
                    <a:pt x="172463" y="233665"/>
                    <a:pt x="185237" y="230781"/>
                  </a:cubicBezTo>
                  <a:cubicBezTo>
                    <a:pt x="192243" y="229132"/>
                    <a:pt x="199454" y="227484"/>
                    <a:pt x="206460" y="224394"/>
                  </a:cubicBezTo>
                  <a:cubicBezTo>
                    <a:pt x="220264" y="218418"/>
                    <a:pt x="220676" y="208735"/>
                    <a:pt x="220470" y="193488"/>
                  </a:cubicBezTo>
                  <a:cubicBezTo>
                    <a:pt x="220470" y="187513"/>
                    <a:pt x="220264" y="181125"/>
                    <a:pt x="221500" y="175356"/>
                  </a:cubicBezTo>
                  <a:cubicBezTo>
                    <a:pt x="226034" y="155577"/>
                    <a:pt x="257969" y="139918"/>
                    <a:pt x="276718" y="139712"/>
                  </a:cubicBezTo>
                  <a:cubicBezTo>
                    <a:pt x="278367" y="133943"/>
                    <a:pt x="277955" y="127143"/>
                    <a:pt x="277543" y="119932"/>
                  </a:cubicBezTo>
                  <a:cubicBezTo>
                    <a:pt x="277131" y="112514"/>
                    <a:pt x="276718" y="104891"/>
                    <a:pt x="278367" y="97680"/>
                  </a:cubicBezTo>
                  <a:lnTo>
                    <a:pt x="278779" y="9603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46ACE32A-9B4F-A8EE-0FD1-48931BED2CF9}"/>
                </a:ext>
              </a:extLst>
            </p:cNvPr>
            <p:cNvSpPr/>
            <p:nvPr/>
          </p:nvSpPr>
          <p:spPr>
            <a:xfrm>
              <a:off x="19230688" y="7966159"/>
              <a:ext cx="244140" cy="340049"/>
            </a:xfrm>
            <a:custGeom>
              <a:avLst/>
              <a:gdLst>
                <a:gd name="connsiteX0" fmla="*/ 239004 w 244140"/>
                <a:gd name="connsiteY0" fmla="*/ 305756 h 340049"/>
                <a:gd name="connsiteX1" fmla="*/ 224994 w 244140"/>
                <a:gd name="connsiteY1" fmla="*/ 265579 h 340049"/>
                <a:gd name="connsiteX2" fmla="*/ 221079 w 244140"/>
                <a:gd name="connsiteY2" fmla="*/ 254659 h 340049"/>
                <a:gd name="connsiteX3" fmla="*/ 208924 w 244140"/>
                <a:gd name="connsiteY3" fmla="*/ 244769 h 340049"/>
                <a:gd name="connsiteX4" fmla="*/ 194912 w 244140"/>
                <a:gd name="connsiteY4" fmla="*/ 201913 h 340049"/>
                <a:gd name="connsiteX5" fmla="*/ 188113 w 244140"/>
                <a:gd name="connsiteY5" fmla="*/ 172037 h 340049"/>
                <a:gd name="connsiteX6" fmla="*/ 192439 w 244140"/>
                <a:gd name="connsiteY6" fmla="*/ 147106 h 340049"/>
                <a:gd name="connsiteX7" fmla="*/ 184405 w 244140"/>
                <a:gd name="connsiteY7" fmla="*/ 90446 h 340049"/>
                <a:gd name="connsiteX8" fmla="*/ 144845 w 244140"/>
                <a:gd name="connsiteY8" fmla="*/ 40584 h 340049"/>
                <a:gd name="connsiteX9" fmla="*/ 136398 w 244140"/>
                <a:gd name="connsiteY9" fmla="*/ 38730 h 340049"/>
                <a:gd name="connsiteX10" fmla="*/ 117236 w 244140"/>
                <a:gd name="connsiteY10" fmla="*/ 16272 h 340049"/>
                <a:gd name="connsiteX11" fmla="*/ 114764 w 244140"/>
                <a:gd name="connsiteY11" fmla="*/ 14005 h 340049"/>
                <a:gd name="connsiteX12" fmla="*/ 113528 w 244140"/>
                <a:gd name="connsiteY12" fmla="*/ 25131 h 340049"/>
                <a:gd name="connsiteX13" fmla="*/ 112085 w 244140"/>
                <a:gd name="connsiteY13" fmla="*/ 37494 h 340049"/>
                <a:gd name="connsiteX14" fmla="*/ 91481 w 244140"/>
                <a:gd name="connsiteY14" fmla="*/ 48620 h 340049"/>
                <a:gd name="connsiteX15" fmla="*/ 86330 w 244140"/>
                <a:gd name="connsiteY15" fmla="*/ 46766 h 340049"/>
                <a:gd name="connsiteX16" fmla="*/ 83858 w 244140"/>
                <a:gd name="connsiteY16" fmla="*/ 45735 h 340049"/>
                <a:gd name="connsiteX17" fmla="*/ 76440 w 244140"/>
                <a:gd name="connsiteY17" fmla="*/ 45323 h 340049"/>
                <a:gd name="connsiteX18" fmla="*/ 74998 w 244140"/>
                <a:gd name="connsiteY18" fmla="*/ 45323 h 340049"/>
                <a:gd name="connsiteX19" fmla="*/ 73556 w 244140"/>
                <a:gd name="connsiteY19" fmla="*/ 45323 h 340049"/>
                <a:gd name="connsiteX20" fmla="*/ 72937 w 244140"/>
                <a:gd name="connsiteY20" fmla="*/ 46559 h 340049"/>
                <a:gd name="connsiteX21" fmla="*/ 71907 w 244140"/>
                <a:gd name="connsiteY21" fmla="*/ 48208 h 340049"/>
                <a:gd name="connsiteX22" fmla="*/ 65108 w 244140"/>
                <a:gd name="connsiteY22" fmla="*/ 55419 h 340049"/>
                <a:gd name="connsiteX23" fmla="*/ 60369 w 244140"/>
                <a:gd name="connsiteY23" fmla="*/ 56449 h 340049"/>
                <a:gd name="connsiteX24" fmla="*/ 43268 w 244140"/>
                <a:gd name="connsiteY24" fmla="*/ 46766 h 340049"/>
                <a:gd name="connsiteX25" fmla="*/ 41208 w 244140"/>
                <a:gd name="connsiteY25" fmla="*/ 30076 h 340049"/>
                <a:gd name="connsiteX26" fmla="*/ 41208 w 244140"/>
                <a:gd name="connsiteY26" fmla="*/ 24513 h 340049"/>
                <a:gd name="connsiteX27" fmla="*/ 36057 w 244140"/>
                <a:gd name="connsiteY27" fmla="*/ 10297 h 340049"/>
                <a:gd name="connsiteX28" fmla="*/ 32142 w 244140"/>
                <a:gd name="connsiteY28" fmla="*/ 10297 h 340049"/>
                <a:gd name="connsiteX29" fmla="*/ 24312 w 244140"/>
                <a:gd name="connsiteY29" fmla="*/ 9679 h 340049"/>
                <a:gd name="connsiteX30" fmla="*/ 17100 w 244140"/>
                <a:gd name="connsiteY30" fmla="*/ 3703 h 340049"/>
                <a:gd name="connsiteX31" fmla="*/ 15247 w 244140"/>
                <a:gd name="connsiteY31" fmla="*/ 1643 h 340049"/>
                <a:gd name="connsiteX32" fmla="*/ 206 w 244140"/>
                <a:gd name="connsiteY32" fmla="*/ 4321 h 340049"/>
                <a:gd name="connsiteX33" fmla="*/ 0 w 244140"/>
                <a:gd name="connsiteY33" fmla="*/ 4734 h 340049"/>
                <a:gd name="connsiteX34" fmla="*/ 3502 w 244140"/>
                <a:gd name="connsiteY34" fmla="*/ 13387 h 340049"/>
                <a:gd name="connsiteX35" fmla="*/ 2679 w 244140"/>
                <a:gd name="connsiteY35" fmla="*/ 36876 h 340049"/>
                <a:gd name="connsiteX36" fmla="*/ 15864 w 244140"/>
                <a:gd name="connsiteY36" fmla="*/ 53977 h 340049"/>
                <a:gd name="connsiteX37" fmla="*/ 24930 w 244140"/>
                <a:gd name="connsiteY37" fmla="*/ 82410 h 340049"/>
                <a:gd name="connsiteX38" fmla="*/ 32142 w 244140"/>
                <a:gd name="connsiteY38" fmla="*/ 117025 h 340049"/>
                <a:gd name="connsiteX39" fmla="*/ 39765 w 244140"/>
                <a:gd name="connsiteY39" fmla="*/ 149991 h 340049"/>
                <a:gd name="connsiteX40" fmla="*/ 41825 w 244140"/>
                <a:gd name="connsiteY40" fmla="*/ 156378 h 340049"/>
                <a:gd name="connsiteX41" fmla="*/ 37499 w 244140"/>
                <a:gd name="connsiteY41" fmla="*/ 163589 h 340049"/>
                <a:gd name="connsiteX42" fmla="*/ 44093 w 244140"/>
                <a:gd name="connsiteY42" fmla="*/ 173067 h 340049"/>
                <a:gd name="connsiteX43" fmla="*/ 52333 w 244140"/>
                <a:gd name="connsiteY43" fmla="*/ 189550 h 340049"/>
                <a:gd name="connsiteX44" fmla="*/ 67580 w 244140"/>
                <a:gd name="connsiteY44" fmla="*/ 206446 h 340049"/>
                <a:gd name="connsiteX45" fmla="*/ 73350 w 244140"/>
                <a:gd name="connsiteY45" fmla="*/ 234467 h 340049"/>
                <a:gd name="connsiteX46" fmla="*/ 76235 w 244140"/>
                <a:gd name="connsiteY46" fmla="*/ 247241 h 340049"/>
                <a:gd name="connsiteX47" fmla="*/ 89626 w 244140"/>
                <a:gd name="connsiteY47" fmla="*/ 253010 h 340049"/>
                <a:gd name="connsiteX48" fmla="*/ 106315 w 244140"/>
                <a:gd name="connsiteY48" fmla="*/ 263724 h 340049"/>
                <a:gd name="connsiteX49" fmla="*/ 119708 w 244140"/>
                <a:gd name="connsiteY49" fmla="*/ 272996 h 340049"/>
                <a:gd name="connsiteX50" fmla="*/ 146081 w 244140"/>
                <a:gd name="connsiteY50" fmla="*/ 295248 h 340049"/>
                <a:gd name="connsiteX51" fmla="*/ 160916 w 244140"/>
                <a:gd name="connsiteY51" fmla="*/ 299163 h 340049"/>
                <a:gd name="connsiteX52" fmla="*/ 175339 w 244140"/>
                <a:gd name="connsiteY52" fmla="*/ 319973 h 340049"/>
                <a:gd name="connsiteX53" fmla="*/ 186877 w 244140"/>
                <a:gd name="connsiteY53" fmla="*/ 324712 h 340049"/>
                <a:gd name="connsiteX54" fmla="*/ 198003 w 244140"/>
                <a:gd name="connsiteY54" fmla="*/ 333159 h 340049"/>
                <a:gd name="connsiteX55" fmla="*/ 205420 w 244140"/>
                <a:gd name="connsiteY55" fmla="*/ 333983 h 340049"/>
                <a:gd name="connsiteX56" fmla="*/ 213043 w 244140"/>
                <a:gd name="connsiteY56" fmla="*/ 339134 h 340049"/>
                <a:gd name="connsiteX57" fmla="*/ 232205 w 244140"/>
                <a:gd name="connsiteY57" fmla="*/ 334189 h 340049"/>
                <a:gd name="connsiteX58" fmla="*/ 227260 w 244140"/>
                <a:gd name="connsiteY58" fmla="*/ 326566 h 340049"/>
                <a:gd name="connsiteX59" fmla="*/ 227260 w 244140"/>
                <a:gd name="connsiteY59" fmla="*/ 318119 h 340049"/>
                <a:gd name="connsiteX60" fmla="*/ 236120 w 244140"/>
                <a:gd name="connsiteY60" fmla="*/ 335220 h 340049"/>
                <a:gd name="connsiteX61" fmla="*/ 238592 w 244140"/>
                <a:gd name="connsiteY61" fmla="*/ 306168 h 3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4140" h="340049">
                  <a:moveTo>
                    <a:pt x="239004" y="305756"/>
                  </a:moveTo>
                  <a:cubicBezTo>
                    <a:pt x="230969" y="293394"/>
                    <a:pt x="228290" y="279795"/>
                    <a:pt x="224994" y="265579"/>
                  </a:cubicBezTo>
                  <a:cubicBezTo>
                    <a:pt x="224170" y="261664"/>
                    <a:pt x="223345" y="257955"/>
                    <a:pt x="221079" y="254659"/>
                  </a:cubicBezTo>
                  <a:cubicBezTo>
                    <a:pt x="217783" y="250126"/>
                    <a:pt x="212632" y="248683"/>
                    <a:pt x="208924" y="244769"/>
                  </a:cubicBezTo>
                  <a:cubicBezTo>
                    <a:pt x="198415" y="233848"/>
                    <a:pt x="193676" y="216129"/>
                    <a:pt x="194912" y="201913"/>
                  </a:cubicBezTo>
                  <a:cubicBezTo>
                    <a:pt x="195737" y="191817"/>
                    <a:pt x="191616" y="181309"/>
                    <a:pt x="188113" y="172037"/>
                  </a:cubicBezTo>
                  <a:cubicBezTo>
                    <a:pt x="183786" y="160705"/>
                    <a:pt x="189350" y="157408"/>
                    <a:pt x="192439" y="147106"/>
                  </a:cubicBezTo>
                  <a:cubicBezTo>
                    <a:pt x="198003" y="129387"/>
                    <a:pt x="191822" y="106723"/>
                    <a:pt x="184405" y="90446"/>
                  </a:cubicBezTo>
                  <a:cubicBezTo>
                    <a:pt x="176575" y="73139"/>
                    <a:pt x="161740" y="49444"/>
                    <a:pt x="144845" y="40584"/>
                  </a:cubicBezTo>
                  <a:cubicBezTo>
                    <a:pt x="141755" y="38936"/>
                    <a:pt x="139076" y="38524"/>
                    <a:pt x="136398" y="38730"/>
                  </a:cubicBezTo>
                  <a:cubicBezTo>
                    <a:pt x="130422" y="30488"/>
                    <a:pt x="123211" y="22865"/>
                    <a:pt x="117236" y="16272"/>
                  </a:cubicBezTo>
                  <a:cubicBezTo>
                    <a:pt x="116000" y="14830"/>
                    <a:pt x="115381" y="14211"/>
                    <a:pt x="114764" y="14005"/>
                  </a:cubicBezTo>
                  <a:cubicBezTo>
                    <a:pt x="113939" y="16890"/>
                    <a:pt x="113732" y="21217"/>
                    <a:pt x="113528" y="25131"/>
                  </a:cubicBezTo>
                  <a:cubicBezTo>
                    <a:pt x="113528" y="29458"/>
                    <a:pt x="113115" y="33785"/>
                    <a:pt x="112085" y="37494"/>
                  </a:cubicBezTo>
                  <a:cubicBezTo>
                    <a:pt x="110024" y="45117"/>
                    <a:pt x="99105" y="49856"/>
                    <a:pt x="91481" y="48620"/>
                  </a:cubicBezTo>
                  <a:cubicBezTo>
                    <a:pt x="89420" y="48414"/>
                    <a:pt x="87773" y="47384"/>
                    <a:pt x="86330" y="46766"/>
                  </a:cubicBezTo>
                  <a:cubicBezTo>
                    <a:pt x="85505" y="46353"/>
                    <a:pt x="84475" y="45941"/>
                    <a:pt x="83858" y="45735"/>
                  </a:cubicBezTo>
                  <a:cubicBezTo>
                    <a:pt x="81797" y="45323"/>
                    <a:pt x="79118" y="45735"/>
                    <a:pt x="76440" y="45323"/>
                  </a:cubicBezTo>
                  <a:lnTo>
                    <a:pt x="74998" y="45323"/>
                  </a:lnTo>
                  <a:cubicBezTo>
                    <a:pt x="74998" y="45323"/>
                    <a:pt x="74173" y="44911"/>
                    <a:pt x="73556" y="45323"/>
                  </a:cubicBezTo>
                  <a:cubicBezTo>
                    <a:pt x="73556" y="45323"/>
                    <a:pt x="73350" y="45941"/>
                    <a:pt x="72937" y="46559"/>
                  </a:cubicBezTo>
                  <a:cubicBezTo>
                    <a:pt x="72525" y="47177"/>
                    <a:pt x="72320" y="47590"/>
                    <a:pt x="71907" y="48208"/>
                  </a:cubicBezTo>
                  <a:cubicBezTo>
                    <a:pt x="70465" y="50680"/>
                    <a:pt x="68816" y="53771"/>
                    <a:pt x="65108" y="55419"/>
                  </a:cubicBezTo>
                  <a:cubicBezTo>
                    <a:pt x="63665" y="56037"/>
                    <a:pt x="62018" y="56449"/>
                    <a:pt x="60369" y="56449"/>
                  </a:cubicBezTo>
                  <a:cubicBezTo>
                    <a:pt x="53570" y="56449"/>
                    <a:pt x="45946" y="51504"/>
                    <a:pt x="43268" y="46766"/>
                  </a:cubicBezTo>
                  <a:cubicBezTo>
                    <a:pt x="40383" y="41615"/>
                    <a:pt x="40795" y="35227"/>
                    <a:pt x="41208" y="30076"/>
                  </a:cubicBezTo>
                  <a:lnTo>
                    <a:pt x="41208" y="24513"/>
                  </a:lnTo>
                  <a:cubicBezTo>
                    <a:pt x="42238" y="14417"/>
                    <a:pt x="41825" y="11739"/>
                    <a:pt x="36057" y="10297"/>
                  </a:cubicBezTo>
                  <a:cubicBezTo>
                    <a:pt x="35232" y="10297"/>
                    <a:pt x="33584" y="10297"/>
                    <a:pt x="32142" y="10297"/>
                  </a:cubicBezTo>
                  <a:cubicBezTo>
                    <a:pt x="29670" y="10297"/>
                    <a:pt x="26991" y="10709"/>
                    <a:pt x="24312" y="9679"/>
                  </a:cubicBezTo>
                  <a:cubicBezTo>
                    <a:pt x="21015" y="8648"/>
                    <a:pt x="18955" y="5970"/>
                    <a:pt x="17100" y="3703"/>
                  </a:cubicBezTo>
                  <a:cubicBezTo>
                    <a:pt x="16483" y="2879"/>
                    <a:pt x="15659" y="2055"/>
                    <a:pt x="15247" y="1643"/>
                  </a:cubicBezTo>
                  <a:cubicBezTo>
                    <a:pt x="10919" y="-1654"/>
                    <a:pt x="3915" y="407"/>
                    <a:pt x="206" y="4321"/>
                  </a:cubicBezTo>
                  <a:cubicBezTo>
                    <a:pt x="206" y="4321"/>
                    <a:pt x="206" y="4321"/>
                    <a:pt x="0" y="4734"/>
                  </a:cubicBezTo>
                  <a:cubicBezTo>
                    <a:pt x="3090" y="6588"/>
                    <a:pt x="3296" y="7206"/>
                    <a:pt x="3502" y="13387"/>
                  </a:cubicBezTo>
                  <a:cubicBezTo>
                    <a:pt x="3915" y="21011"/>
                    <a:pt x="1854" y="29458"/>
                    <a:pt x="2679" y="36876"/>
                  </a:cubicBezTo>
                  <a:cubicBezTo>
                    <a:pt x="3709" y="45323"/>
                    <a:pt x="9477" y="49238"/>
                    <a:pt x="15864" y="53977"/>
                  </a:cubicBezTo>
                  <a:cubicBezTo>
                    <a:pt x="27815" y="63043"/>
                    <a:pt x="28227" y="67781"/>
                    <a:pt x="24930" y="82410"/>
                  </a:cubicBezTo>
                  <a:cubicBezTo>
                    <a:pt x="21634" y="96627"/>
                    <a:pt x="28640" y="103632"/>
                    <a:pt x="32142" y="117025"/>
                  </a:cubicBezTo>
                  <a:cubicBezTo>
                    <a:pt x="35232" y="127945"/>
                    <a:pt x="36263" y="139277"/>
                    <a:pt x="39765" y="149991"/>
                  </a:cubicBezTo>
                  <a:cubicBezTo>
                    <a:pt x="40383" y="151639"/>
                    <a:pt x="41001" y="154318"/>
                    <a:pt x="41825" y="156378"/>
                  </a:cubicBezTo>
                  <a:cubicBezTo>
                    <a:pt x="39765" y="158439"/>
                    <a:pt x="37910" y="160705"/>
                    <a:pt x="37499" y="163589"/>
                  </a:cubicBezTo>
                  <a:cubicBezTo>
                    <a:pt x="36674" y="169564"/>
                    <a:pt x="41001" y="169359"/>
                    <a:pt x="44093" y="173067"/>
                  </a:cubicBezTo>
                  <a:cubicBezTo>
                    <a:pt x="48006" y="177394"/>
                    <a:pt x="49244" y="184605"/>
                    <a:pt x="52333" y="189550"/>
                  </a:cubicBezTo>
                  <a:cubicBezTo>
                    <a:pt x="56454" y="196350"/>
                    <a:pt x="62635" y="200470"/>
                    <a:pt x="67580" y="206446"/>
                  </a:cubicBezTo>
                  <a:cubicBezTo>
                    <a:pt x="75616" y="215923"/>
                    <a:pt x="73350" y="223547"/>
                    <a:pt x="73350" y="234467"/>
                  </a:cubicBezTo>
                  <a:cubicBezTo>
                    <a:pt x="73350" y="240442"/>
                    <a:pt x="72320" y="243944"/>
                    <a:pt x="76235" y="247241"/>
                  </a:cubicBezTo>
                  <a:cubicBezTo>
                    <a:pt x="79943" y="250332"/>
                    <a:pt x="85505" y="251156"/>
                    <a:pt x="89626" y="253010"/>
                  </a:cubicBezTo>
                  <a:cubicBezTo>
                    <a:pt x="96426" y="255895"/>
                    <a:pt x="100753" y="259397"/>
                    <a:pt x="106315" y="263724"/>
                  </a:cubicBezTo>
                  <a:cubicBezTo>
                    <a:pt x="110643" y="267021"/>
                    <a:pt x="115794" y="269287"/>
                    <a:pt x="119708" y="272996"/>
                  </a:cubicBezTo>
                  <a:cubicBezTo>
                    <a:pt x="130010" y="282886"/>
                    <a:pt x="129185" y="296278"/>
                    <a:pt x="146081" y="295248"/>
                  </a:cubicBezTo>
                  <a:cubicBezTo>
                    <a:pt x="153087" y="294836"/>
                    <a:pt x="156589" y="292982"/>
                    <a:pt x="160916" y="299163"/>
                  </a:cubicBezTo>
                  <a:cubicBezTo>
                    <a:pt x="165861" y="306168"/>
                    <a:pt x="166891" y="315234"/>
                    <a:pt x="175339" y="319973"/>
                  </a:cubicBezTo>
                  <a:cubicBezTo>
                    <a:pt x="179048" y="322033"/>
                    <a:pt x="183580" y="322033"/>
                    <a:pt x="186877" y="324712"/>
                  </a:cubicBezTo>
                  <a:cubicBezTo>
                    <a:pt x="191822" y="328626"/>
                    <a:pt x="190792" y="332335"/>
                    <a:pt x="198003" y="333159"/>
                  </a:cubicBezTo>
                  <a:cubicBezTo>
                    <a:pt x="202330" y="333571"/>
                    <a:pt x="201918" y="332541"/>
                    <a:pt x="205420" y="333983"/>
                  </a:cubicBezTo>
                  <a:cubicBezTo>
                    <a:pt x="208305" y="335220"/>
                    <a:pt x="209541" y="337898"/>
                    <a:pt x="213043" y="339134"/>
                  </a:cubicBezTo>
                  <a:cubicBezTo>
                    <a:pt x="217371" y="340783"/>
                    <a:pt x="232000" y="340783"/>
                    <a:pt x="232205" y="334189"/>
                  </a:cubicBezTo>
                  <a:cubicBezTo>
                    <a:pt x="232205" y="333571"/>
                    <a:pt x="227672" y="328008"/>
                    <a:pt x="227260" y="326566"/>
                  </a:cubicBezTo>
                  <a:cubicBezTo>
                    <a:pt x="226436" y="323888"/>
                    <a:pt x="226024" y="320385"/>
                    <a:pt x="227260" y="318119"/>
                  </a:cubicBezTo>
                  <a:cubicBezTo>
                    <a:pt x="232411" y="321209"/>
                    <a:pt x="233853" y="330069"/>
                    <a:pt x="236120" y="335220"/>
                  </a:cubicBezTo>
                  <a:cubicBezTo>
                    <a:pt x="249306" y="331511"/>
                    <a:pt x="243332" y="313379"/>
                    <a:pt x="238592" y="3061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6BC8CF67-0A69-64F9-A167-36BB8BD49341}"/>
                </a:ext>
              </a:extLst>
            </p:cNvPr>
            <p:cNvSpPr/>
            <p:nvPr/>
          </p:nvSpPr>
          <p:spPr>
            <a:xfrm>
              <a:off x="14817404" y="6079944"/>
              <a:ext cx="152693" cy="46551"/>
            </a:xfrm>
            <a:custGeom>
              <a:avLst/>
              <a:gdLst>
                <a:gd name="connsiteX0" fmla="*/ 150961 w 152693"/>
                <a:gd name="connsiteY0" fmla="*/ 22590 h 46551"/>
                <a:gd name="connsiteX1" fmla="*/ 143750 w 152693"/>
                <a:gd name="connsiteY1" fmla="*/ 29595 h 46551"/>
                <a:gd name="connsiteX2" fmla="*/ 130976 w 152693"/>
                <a:gd name="connsiteY2" fmla="*/ 28359 h 46551"/>
                <a:gd name="connsiteX3" fmla="*/ 120468 w 152693"/>
                <a:gd name="connsiteY3" fmla="*/ 34746 h 46551"/>
                <a:gd name="connsiteX4" fmla="*/ 120056 w 152693"/>
                <a:gd name="connsiteY4" fmla="*/ 25680 h 46551"/>
                <a:gd name="connsiteX5" fmla="*/ 119437 w 152693"/>
                <a:gd name="connsiteY5" fmla="*/ 21354 h 46551"/>
                <a:gd name="connsiteX6" fmla="*/ 113875 w 152693"/>
                <a:gd name="connsiteY6" fmla="*/ 20735 h 46551"/>
                <a:gd name="connsiteX7" fmla="*/ 98422 w 152693"/>
                <a:gd name="connsiteY7" fmla="*/ 23208 h 46551"/>
                <a:gd name="connsiteX8" fmla="*/ 83587 w 152693"/>
                <a:gd name="connsiteY8" fmla="*/ 18057 h 46551"/>
                <a:gd name="connsiteX9" fmla="*/ 79054 w 152693"/>
                <a:gd name="connsiteY9" fmla="*/ 15584 h 46551"/>
                <a:gd name="connsiteX10" fmla="*/ 65662 w 152693"/>
                <a:gd name="connsiteY10" fmla="*/ 18057 h 46551"/>
                <a:gd name="connsiteX11" fmla="*/ 51033 w 152693"/>
                <a:gd name="connsiteY11" fmla="*/ 18675 h 46551"/>
                <a:gd name="connsiteX12" fmla="*/ 42585 w 152693"/>
                <a:gd name="connsiteY12" fmla="*/ 15172 h 46551"/>
                <a:gd name="connsiteX13" fmla="*/ 36198 w 152693"/>
                <a:gd name="connsiteY13" fmla="*/ 12700 h 46551"/>
                <a:gd name="connsiteX14" fmla="*/ 35374 w 152693"/>
                <a:gd name="connsiteY14" fmla="*/ 9815 h 46551"/>
                <a:gd name="connsiteX15" fmla="*/ 36816 w 152693"/>
                <a:gd name="connsiteY15" fmla="*/ 6725 h 46551"/>
                <a:gd name="connsiteX16" fmla="*/ 31459 w 152693"/>
                <a:gd name="connsiteY16" fmla="*/ 1574 h 46551"/>
                <a:gd name="connsiteX17" fmla="*/ 19509 w 152693"/>
                <a:gd name="connsiteY17" fmla="*/ 7137 h 46551"/>
                <a:gd name="connsiteX18" fmla="*/ 14358 w 152693"/>
                <a:gd name="connsiteY18" fmla="*/ 3016 h 46551"/>
                <a:gd name="connsiteX19" fmla="*/ 9825 w 152693"/>
                <a:gd name="connsiteY19" fmla="*/ 544 h 46551"/>
                <a:gd name="connsiteX20" fmla="*/ 8383 w 152693"/>
                <a:gd name="connsiteY20" fmla="*/ 5901 h 46551"/>
                <a:gd name="connsiteX21" fmla="*/ 1583 w 152693"/>
                <a:gd name="connsiteY21" fmla="*/ 1368 h 46551"/>
                <a:gd name="connsiteX22" fmla="*/ 141 w 152693"/>
                <a:gd name="connsiteY22" fmla="*/ 9609 h 46551"/>
                <a:gd name="connsiteX23" fmla="*/ 2408 w 152693"/>
                <a:gd name="connsiteY23" fmla="*/ 27329 h 46551"/>
                <a:gd name="connsiteX24" fmla="*/ 18479 w 152693"/>
                <a:gd name="connsiteY24" fmla="*/ 27741 h 46551"/>
                <a:gd name="connsiteX25" fmla="*/ 26308 w 152693"/>
                <a:gd name="connsiteY25" fmla="*/ 28977 h 46551"/>
                <a:gd name="connsiteX26" fmla="*/ 38671 w 152693"/>
                <a:gd name="connsiteY26" fmla="*/ 29595 h 46551"/>
                <a:gd name="connsiteX27" fmla="*/ 49178 w 152693"/>
                <a:gd name="connsiteY27" fmla="*/ 31037 h 46551"/>
                <a:gd name="connsiteX28" fmla="*/ 60717 w 152693"/>
                <a:gd name="connsiteY28" fmla="*/ 34746 h 46551"/>
                <a:gd name="connsiteX29" fmla="*/ 64425 w 152693"/>
                <a:gd name="connsiteY29" fmla="*/ 38249 h 46551"/>
                <a:gd name="connsiteX30" fmla="*/ 65044 w 152693"/>
                <a:gd name="connsiteY30" fmla="*/ 44430 h 46551"/>
                <a:gd name="connsiteX31" fmla="*/ 72461 w 152693"/>
                <a:gd name="connsiteY31" fmla="*/ 46078 h 46551"/>
                <a:gd name="connsiteX32" fmla="*/ 77818 w 152693"/>
                <a:gd name="connsiteY32" fmla="*/ 46284 h 46551"/>
                <a:gd name="connsiteX33" fmla="*/ 96155 w 152693"/>
                <a:gd name="connsiteY33" fmla="*/ 46078 h 46551"/>
                <a:gd name="connsiteX34" fmla="*/ 116965 w 152693"/>
                <a:gd name="connsiteY34" fmla="*/ 45460 h 46551"/>
                <a:gd name="connsiteX35" fmla="*/ 132624 w 152693"/>
                <a:gd name="connsiteY35" fmla="*/ 44636 h 46551"/>
                <a:gd name="connsiteX36" fmla="*/ 150756 w 152693"/>
                <a:gd name="connsiteY36" fmla="*/ 35570 h 46551"/>
                <a:gd name="connsiteX37" fmla="*/ 150756 w 152693"/>
                <a:gd name="connsiteY37" fmla="*/ 22384 h 4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2693" h="46551">
                  <a:moveTo>
                    <a:pt x="150961" y="22590"/>
                  </a:moveTo>
                  <a:cubicBezTo>
                    <a:pt x="148077" y="21766"/>
                    <a:pt x="145399" y="27947"/>
                    <a:pt x="143750" y="29595"/>
                  </a:cubicBezTo>
                  <a:cubicBezTo>
                    <a:pt x="139629" y="33922"/>
                    <a:pt x="135508" y="28771"/>
                    <a:pt x="130976" y="28359"/>
                  </a:cubicBezTo>
                  <a:cubicBezTo>
                    <a:pt x="125825" y="27535"/>
                    <a:pt x="124177" y="32686"/>
                    <a:pt x="120468" y="34746"/>
                  </a:cubicBezTo>
                  <a:cubicBezTo>
                    <a:pt x="119644" y="31862"/>
                    <a:pt x="120056" y="28565"/>
                    <a:pt x="120056" y="25680"/>
                  </a:cubicBezTo>
                  <a:cubicBezTo>
                    <a:pt x="120056" y="24238"/>
                    <a:pt x="120468" y="22384"/>
                    <a:pt x="119437" y="21354"/>
                  </a:cubicBezTo>
                  <a:cubicBezTo>
                    <a:pt x="118408" y="20323"/>
                    <a:pt x="115317" y="20735"/>
                    <a:pt x="113875" y="20735"/>
                  </a:cubicBezTo>
                  <a:cubicBezTo>
                    <a:pt x="108517" y="21147"/>
                    <a:pt x="103779" y="24032"/>
                    <a:pt x="98422" y="23208"/>
                  </a:cubicBezTo>
                  <a:cubicBezTo>
                    <a:pt x="92859" y="22384"/>
                    <a:pt x="88532" y="20735"/>
                    <a:pt x="83587" y="18057"/>
                  </a:cubicBezTo>
                  <a:cubicBezTo>
                    <a:pt x="82144" y="17233"/>
                    <a:pt x="80702" y="15996"/>
                    <a:pt x="79054" y="15584"/>
                  </a:cubicBezTo>
                  <a:cubicBezTo>
                    <a:pt x="75139" y="14760"/>
                    <a:pt x="69576" y="17233"/>
                    <a:pt x="65662" y="18057"/>
                  </a:cubicBezTo>
                  <a:cubicBezTo>
                    <a:pt x="60923" y="19293"/>
                    <a:pt x="55978" y="19705"/>
                    <a:pt x="51033" y="18675"/>
                  </a:cubicBezTo>
                  <a:cubicBezTo>
                    <a:pt x="47324" y="17851"/>
                    <a:pt x="44852" y="18263"/>
                    <a:pt x="42585" y="15172"/>
                  </a:cubicBezTo>
                  <a:cubicBezTo>
                    <a:pt x="40113" y="11670"/>
                    <a:pt x="39494" y="13318"/>
                    <a:pt x="36198" y="12700"/>
                  </a:cubicBezTo>
                  <a:cubicBezTo>
                    <a:pt x="33932" y="12082"/>
                    <a:pt x="34343" y="11464"/>
                    <a:pt x="35374" y="9815"/>
                  </a:cubicBezTo>
                  <a:cubicBezTo>
                    <a:pt x="36198" y="8579"/>
                    <a:pt x="37022" y="8579"/>
                    <a:pt x="36816" y="6725"/>
                  </a:cubicBezTo>
                  <a:cubicBezTo>
                    <a:pt x="36404" y="4252"/>
                    <a:pt x="33932" y="1780"/>
                    <a:pt x="31459" y="1574"/>
                  </a:cubicBezTo>
                  <a:cubicBezTo>
                    <a:pt x="26720" y="1574"/>
                    <a:pt x="23630" y="7961"/>
                    <a:pt x="19509" y="7137"/>
                  </a:cubicBezTo>
                  <a:cubicBezTo>
                    <a:pt x="17242" y="6725"/>
                    <a:pt x="15594" y="5076"/>
                    <a:pt x="14358" y="3016"/>
                  </a:cubicBezTo>
                  <a:cubicBezTo>
                    <a:pt x="13328" y="1368"/>
                    <a:pt x="12503" y="-1105"/>
                    <a:pt x="9825" y="544"/>
                  </a:cubicBezTo>
                  <a:cubicBezTo>
                    <a:pt x="7970" y="1574"/>
                    <a:pt x="8383" y="4046"/>
                    <a:pt x="8383" y="5901"/>
                  </a:cubicBezTo>
                  <a:cubicBezTo>
                    <a:pt x="5086" y="6519"/>
                    <a:pt x="1378" y="4871"/>
                    <a:pt x="1583" y="1368"/>
                  </a:cubicBezTo>
                  <a:cubicBezTo>
                    <a:pt x="1583" y="4046"/>
                    <a:pt x="347" y="6931"/>
                    <a:pt x="141" y="9609"/>
                  </a:cubicBezTo>
                  <a:cubicBezTo>
                    <a:pt x="-271" y="15378"/>
                    <a:pt x="141" y="21972"/>
                    <a:pt x="2408" y="27329"/>
                  </a:cubicBezTo>
                  <a:cubicBezTo>
                    <a:pt x="4674" y="32686"/>
                    <a:pt x="13946" y="27741"/>
                    <a:pt x="18479" y="27741"/>
                  </a:cubicBezTo>
                  <a:cubicBezTo>
                    <a:pt x="21157" y="27741"/>
                    <a:pt x="23630" y="28771"/>
                    <a:pt x="26308" y="28977"/>
                  </a:cubicBezTo>
                  <a:cubicBezTo>
                    <a:pt x="30429" y="29389"/>
                    <a:pt x="34550" y="28977"/>
                    <a:pt x="38671" y="29595"/>
                  </a:cubicBezTo>
                  <a:cubicBezTo>
                    <a:pt x="42173" y="30213"/>
                    <a:pt x="45676" y="30419"/>
                    <a:pt x="49178" y="31037"/>
                  </a:cubicBezTo>
                  <a:cubicBezTo>
                    <a:pt x="53299" y="31862"/>
                    <a:pt x="56802" y="33716"/>
                    <a:pt x="60717" y="34746"/>
                  </a:cubicBezTo>
                  <a:cubicBezTo>
                    <a:pt x="63189" y="35570"/>
                    <a:pt x="64013" y="35570"/>
                    <a:pt x="64425" y="38249"/>
                  </a:cubicBezTo>
                  <a:cubicBezTo>
                    <a:pt x="64837" y="40103"/>
                    <a:pt x="63807" y="42782"/>
                    <a:pt x="65044" y="44430"/>
                  </a:cubicBezTo>
                  <a:cubicBezTo>
                    <a:pt x="66486" y="46696"/>
                    <a:pt x="69988" y="46078"/>
                    <a:pt x="72461" y="46078"/>
                  </a:cubicBezTo>
                  <a:cubicBezTo>
                    <a:pt x="74315" y="46078"/>
                    <a:pt x="75964" y="46078"/>
                    <a:pt x="77818" y="46284"/>
                  </a:cubicBezTo>
                  <a:cubicBezTo>
                    <a:pt x="83793" y="46902"/>
                    <a:pt x="89974" y="46284"/>
                    <a:pt x="96155" y="46078"/>
                  </a:cubicBezTo>
                  <a:cubicBezTo>
                    <a:pt x="103161" y="46078"/>
                    <a:pt x="109960" y="45460"/>
                    <a:pt x="116965" y="45460"/>
                  </a:cubicBezTo>
                  <a:cubicBezTo>
                    <a:pt x="122116" y="45460"/>
                    <a:pt x="127473" y="45666"/>
                    <a:pt x="132624" y="44636"/>
                  </a:cubicBezTo>
                  <a:cubicBezTo>
                    <a:pt x="140041" y="42987"/>
                    <a:pt x="147665" y="44224"/>
                    <a:pt x="150756" y="35570"/>
                  </a:cubicBezTo>
                  <a:cubicBezTo>
                    <a:pt x="151579" y="33098"/>
                    <a:pt x="154671" y="23414"/>
                    <a:pt x="150756" y="223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15C9059B-2660-E67C-5370-F8DD698E89F6}"/>
                </a:ext>
              </a:extLst>
            </p:cNvPr>
            <p:cNvSpPr/>
            <p:nvPr/>
          </p:nvSpPr>
          <p:spPr>
            <a:xfrm>
              <a:off x="14634052" y="5891756"/>
              <a:ext cx="32652" cy="30905"/>
            </a:xfrm>
            <a:custGeom>
              <a:avLst/>
              <a:gdLst>
                <a:gd name="connsiteX0" fmla="*/ 1768 w 32652"/>
                <a:gd name="connsiteY0" fmla="*/ 18131 h 30905"/>
                <a:gd name="connsiteX1" fmla="*/ 119 w 32652"/>
                <a:gd name="connsiteY1" fmla="*/ 22458 h 30905"/>
                <a:gd name="connsiteX2" fmla="*/ 2592 w 32652"/>
                <a:gd name="connsiteY2" fmla="*/ 24931 h 30905"/>
                <a:gd name="connsiteX3" fmla="*/ 10833 w 32652"/>
                <a:gd name="connsiteY3" fmla="*/ 25549 h 30905"/>
                <a:gd name="connsiteX4" fmla="*/ 19281 w 32652"/>
                <a:gd name="connsiteY4" fmla="*/ 28433 h 30905"/>
                <a:gd name="connsiteX5" fmla="*/ 32055 w 32652"/>
                <a:gd name="connsiteY5" fmla="*/ 30906 h 30905"/>
                <a:gd name="connsiteX6" fmla="*/ 29583 w 32652"/>
                <a:gd name="connsiteY6" fmla="*/ 20398 h 30905"/>
                <a:gd name="connsiteX7" fmla="*/ 22990 w 32652"/>
                <a:gd name="connsiteY7" fmla="*/ 13805 h 30905"/>
                <a:gd name="connsiteX8" fmla="*/ 21959 w 32652"/>
                <a:gd name="connsiteY8" fmla="*/ 5769 h 30905"/>
                <a:gd name="connsiteX9" fmla="*/ 19075 w 32652"/>
                <a:gd name="connsiteY9" fmla="*/ 0 h 30905"/>
                <a:gd name="connsiteX10" fmla="*/ 17632 w 32652"/>
                <a:gd name="connsiteY10" fmla="*/ 4327 h 30905"/>
                <a:gd name="connsiteX11" fmla="*/ 15366 w 32652"/>
                <a:gd name="connsiteY11" fmla="*/ 11538 h 30905"/>
                <a:gd name="connsiteX12" fmla="*/ 7125 w 32652"/>
                <a:gd name="connsiteY12" fmla="*/ 8654 h 30905"/>
                <a:gd name="connsiteX13" fmla="*/ 1974 w 32652"/>
                <a:gd name="connsiteY13" fmla="*/ 18131 h 3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52" h="30905">
                  <a:moveTo>
                    <a:pt x="1768" y="18131"/>
                  </a:moveTo>
                  <a:cubicBezTo>
                    <a:pt x="1150" y="19368"/>
                    <a:pt x="531" y="21016"/>
                    <a:pt x="119" y="22458"/>
                  </a:cubicBezTo>
                  <a:cubicBezTo>
                    <a:pt x="-293" y="24518"/>
                    <a:pt x="325" y="24725"/>
                    <a:pt x="2592" y="24931"/>
                  </a:cubicBezTo>
                  <a:cubicBezTo>
                    <a:pt x="6301" y="25343"/>
                    <a:pt x="8155" y="21840"/>
                    <a:pt x="10833" y="25549"/>
                  </a:cubicBezTo>
                  <a:cubicBezTo>
                    <a:pt x="13512" y="29051"/>
                    <a:pt x="14542" y="29876"/>
                    <a:pt x="19281" y="28433"/>
                  </a:cubicBezTo>
                  <a:cubicBezTo>
                    <a:pt x="24226" y="26991"/>
                    <a:pt x="26904" y="30906"/>
                    <a:pt x="32055" y="30906"/>
                  </a:cubicBezTo>
                  <a:cubicBezTo>
                    <a:pt x="33292" y="26373"/>
                    <a:pt x="32673" y="23694"/>
                    <a:pt x="29583" y="20398"/>
                  </a:cubicBezTo>
                  <a:cubicBezTo>
                    <a:pt x="27316" y="18131"/>
                    <a:pt x="24638" y="16895"/>
                    <a:pt x="22990" y="13805"/>
                  </a:cubicBezTo>
                  <a:cubicBezTo>
                    <a:pt x="21753" y="11332"/>
                    <a:pt x="22578" y="8242"/>
                    <a:pt x="21959" y="5769"/>
                  </a:cubicBezTo>
                  <a:cubicBezTo>
                    <a:pt x="21341" y="3709"/>
                    <a:pt x="19899" y="2472"/>
                    <a:pt x="19075" y="0"/>
                  </a:cubicBezTo>
                  <a:cubicBezTo>
                    <a:pt x="19075" y="1648"/>
                    <a:pt x="18250" y="2885"/>
                    <a:pt x="17632" y="4327"/>
                  </a:cubicBezTo>
                  <a:cubicBezTo>
                    <a:pt x="17014" y="6799"/>
                    <a:pt x="17014" y="9684"/>
                    <a:pt x="15366" y="11538"/>
                  </a:cubicBezTo>
                  <a:cubicBezTo>
                    <a:pt x="12070" y="15247"/>
                    <a:pt x="10421" y="9478"/>
                    <a:pt x="7125" y="8654"/>
                  </a:cubicBezTo>
                  <a:cubicBezTo>
                    <a:pt x="4446" y="10714"/>
                    <a:pt x="3210" y="15247"/>
                    <a:pt x="1974" y="181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ED36F45-5F3A-82AE-ADB3-D869EBADC3AB}"/>
                </a:ext>
              </a:extLst>
            </p:cNvPr>
            <p:cNvSpPr/>
            <p:nvPr/>
          </p:nvSpPr>
          <p:spPr>
            <a:xfrm>
              <a:off x="14628196" y="5694577"/>
              <a:ext cx="325747" cy="334606"/>
            </a:xfrm>
            <a:custGeom>
              <a:avLst/>
              <a:gdLst>
                <a:gd name="connsiteX0" fmla="*/ 194706 w 325747"/>
                <a:gd name="connsiteY0" fmla="*/ 238181 h 334606"/>
                <a:gd name="connsiteX1" fmla="*/ 210572 w 325747"/>
                <a:gd name="connsiteY1" fmla="*/ 254252 h 334606"/>
                <a:gd name="connsiteX2" fmla="*/ 207687 w 325747"/>
                <a:gd name="connsiteY2" fmla="*/ 218195 h 334606"/>
                <a:gd name="connsiteX3" fmla="*/ 184610 w 325747"/>
                <a:gd name="connsiteY3" fmla="*/ 203154 h 334606"/>
                <a:gd name="connsiteX4" fmla="*/ 176575 w 325747"/>
                <a:gd name="connsiteY4" fmla="*/ 199651 h 334606"/>
                <a:gd name="connsiteX5" fmla="*/ 169569 w 325747"/>
                <a:gd name="connsiteY5" fmla="*/ 195943 h 334606"/>
                <a:gd name="connsiteX6" fmla="*/ 162977 w 325747"/>
                <a:gd name="connsiteY6" fmla="*/ 190792 h 334606"/>
                <a:gd name="connsiteX7" fmla="*/ 157619 w 325747"/>
                <a:gd name="connsiteY7" fmla="*/ 185641 h 334606"/>
                <a:gd name="connsiteX8" fmla="*/ 147729 w 325747"/>
                <a:gd name="connsiteY8" fmla="*/ 182962 h 334606"/>
                <a:gd name="connsiteX9" fmla="*/ 132276 w 325747"/>
                <a:gd name="connsiteY9" fmla="*/ 171836 h 334606"/>
                <a:gd name="connsiteX10" fmla="*/ 140724 w 325747"/>
                <a:gd name="connsiteY10" fmla="*/ 169776 h 334606"/>
                <a:gd name="connsiteX11" fmla="*/ 147111 w 325747"/>
                <a:gd name="connsiteY11" fmla="*/ 160710 h 334606"/>
                <a:gd name="connsiteX12" fmla="*/ 146493 w 325747"/>
                <a:gd name="connsiteY12" fmla="*/ 147730 h 334606"/>
                <a:gd name="connsiteX13" fmla="*/ 157619 w 325747"/>
                <a:gd name="connsiteY13" fmla="*/ 149172 h 334606"/>
                <a:gd name="connsiteX14" fmla="*/ 165037 w 325747"/>
                <a:gd name="connsiteY14" fmla="*/ 155971 h 334606"/>
                <a:gd name="connsiteX15" fmla="*/ 162977 w 325747"/>
                <a:gd name="connsiteY15" fmla="*/ 142167 h 334606"/>
                <a:gd name="connsiteX16" fmla="*/ 156177 w 325747"/>
                <a:gd name="connsiteY16" fmla="*/ 130010 h 334606"/>
                <a:gd name="connsiteX17" fmla="*/ 147936 w 325747"/>
                <a:gd name="connsiteY17" fmla="*/ 122799 h 334606"/>
                <a:gd name="connsiteX18" fmla="*/ 138870 w 325747"/>
                <a:gd name="connsiteY18" fmla="*/ 114557 h 334606"/>
                <a:gd name="connsiteX19" fmla="*/ 124035 w 325747"/>
                <a:gd name="connsiteY19" fmla="*/ 101577 h 334606"/>
                <a:gd name="connsiteX20" fmla="*/ 126096 w 325747"/>
                <a:gd name="connsiteY20" fmla="*/ 92511 h 334606"/>
                <a:gd name="connsiteX21" fmla="*/ 125477 w 325747"/>
                <a:gd name="connsiteY21" fmla="*/ 84270 h 334606"/>
                <a:gd name="connsiteX22" fmla="*/ 122593 w 325747"/>
                <a:gd name="connsiteY22" fmla="*/ 74380 h 334606"/>
                <a:gd name="connsiteX23" fmla="*/ 132483 w 325747"/>
                <a:gd name="connsiteY23" fmla="*/ 69641 h 334606"/>
                <a:gd name="connsiteX24" fmla="*/ 135367 w 325747"/>
                <a:gd name="connsiteY24" fmla="*/ 72114 h 334606"/>
                <a:gd name="connsiteX25" fmla="*/ 142578 w 325747"/>
                <a:gd name="connsiteY25" fmla="*/ 75204 h 334606"/>
                <a:gd name="connsiteX26" fmla="*/ 143403 w 325747"/>
                <a:gd name="connsiteY26" fmla="*/ 80149 h 334606"/>
                <a:gd name="connsiteX27" fmla="*/ 153293 w 325747"/>
                <a:gd name="connsiteY27" fmla="*/ 86948 h 334606"/>
                <a:gd name="connsiteX28" fmla="*/ 159680 w 325747"/>
                <a:gd name="connsiteY28" fmla="*/ 90245 h 334606"/>
                <a:gd name="connsiteX29" fmla="*/ 159680 w 325747"/>
                <a:gd name="connsiteY29" fmla="*/ 94366 h 334606"/>
                <a:gd name="connsiteX30" fmla="*/ 167715 w 325747"/>
                <a:gd name="connsiteY30" fmla="*/ 103844 h 334606"/>
                <a:gd name="connsiteX31" fmla="*/ 184817 w 325747"/>
                <a:gd name="connsiteY31" fmla="*/ 106110 h 334606"/>
                <a:gd name="connsiteX32" fmla="*/ 176575 w 325747"/>
                <a:gd name="connsiteY32" fmla="*/ 98693 h 334606"/>
                <a:gd name="connsiteX33" fmla="*/ 168746 w 325747"/>
                <a:gd name="connsiteY33" fmla="*/ 95808 h 334606"/>
                <a:gd name="connsiteX34" fmla="*/ 174309 w 325747"/>
                <a:gd name="connsiteY34" fmla="*/ 87360 h 334606"/>
                <a:gd name="connsiteX35" fmla="*/ 183581 w 325747"/>
                <a:gd name="connsiteY35" fmla="*/ 90657 h 334606"/>
                <a:gd name="connsiteX36" fmla="*/ 189761 w 325747"/>
                <a:gd name="connsiteY36" fmla="*/ 99105 h 334606"/>
                <a:gd name="connsiteX37" fmla="*/ 199652 w 325747"/>
                <a:gd name="connsiteY37" fmla="*/ 103637 h 334606"/>
                <a:gd name="connsiteX38" fmla="*/ 197591 w 325747"/>
                <a:gd name="connsiteY38" fmla="*/ 94366 h 334606"/>
                <a:gd name="connsiteX39" fmla="*/ 192440 w 325747"/>
                <a:gd name="connsiteY39" fmla="*/ 91069 h 334606"/>
                <a:gd name="connsiteX40" fmla="*/ 187289 w 325747"/>
                <a:gd name="connsiteY40" fmla="*/ 84888 h 334606"/>
                <a:gd name="connsiteX41" fmla="*/ 192440 w 325747"/>
                <a:gd name="connsiteY41" fmla="*/ 85300 h 334606"/>
                <a:gd name="connsiteX42" fmla="*/ 204596 w 325747"/>
                <a:gd name="connsiteY42" fmla="*/ 88185 h 334606"/>
                <a:gd name="connsiteX43" fmla="*/ 217371 w 325747"/>
                <a:gd name="connsiteY43" fmla="*/ 95808 h 334606"/>
                <a:gd name="connsiteX44" fmla="*/ 211395 w 325747"/>
                <a:gd name="connsiteY44" fmla="*/ 82827 h 334606"/>
                <a:gd name="connsiteX45" fmla="*/ 192646 w 325747"/>
                <a:gd name="connsiteY45" fmla="*/ 77677 h 334606"/>
                <a:gd name="connsiteX46" fmla="*/ 190586 w 325747"/>
                <a:gd name="connsiteY46" fmla="*/ 69641 h 334606"/>
                <a:gd name="connsiteX47" fmla="*/ 184610 w 325747"/>
                <a:gd name="connsiteY47" fmla="*/ 56661 h 334606"/>
                <a:gd name="connsiteX48" fmla="*/ 195324 w 325747"/>
                <a:gd name="connsiteY48" fmla="*/ 51716 h 334606"/>
                <a:gd name="connsiteX49" fmla="*/ 202536 w 325747"/>
                <a:gd name="connsiteY49" fmla="*/ 51304 h 334606"/>
                <a:gd name="connsiteX50" fmla="*/ 222522 w 325747"/>
                <a:gd name="connsiteY50" fmla="*/ 46977 h 334606"/>
                <a:gd name="connsiteX51" fmla="*/ 237563 w 325747"/>
                <a:gd name="connsiteY51" fmla="*/ 45947 h 334606"/>
                <a:gd name="connsiteX52" fmla="*/ 244568 w 325747"/>
                <a:gd name="connsiteY52" fmla="*/ 42650 h 334606"/>
                <a:gd name="connsiteX53" fmla="*/ 257960 w 325747"/>
                <a:gd name="connsiteY53" fmla="*/ 44298 h 334606"/>
                <a:gd name="connsiteX54" fmla="*/ 283303 w 325747"/>
                <a:gd name="connsiteY54" fmla="*/ 44504 h 334606"/>
                <a:gd name="connsiteX55" fmla="*/ 297932 w 325747"/>
                <a:gd name="connsiteY55" fmla="*/ 59957 h 334606"/>
                <a:gd name="connsiteX56" fmla="*/ 298550 w 325747"/>
                <a:gd name="connsiteY56" fmla="*/ 59957 h 334606"/>
                <a:gd name="connsiteX57" fmla="*/ 309676 w 325747"/>
                <a:gd name="connsiteY57" fmla="*/ 48625 h 334606"/>
                <a:gd name="connsiteX58" fmla="*/ 312767 w 325747"/>
                <a:gd name="connsiteY58" fmla="*/ 42032 h 334606"/>
                <a:gd name="connsiteX59" fmla="*/ 315857 w 325747"/>
                <a:gd name="connsiteY59" fmla="*/ 28227 h 334606"/>
                <a:gd name="connsiteX60" fmla="*/ 317299 w 325747"/>
                <a:gd name="connsiteY60" fmla="*/ 25755 h 334606"/>
                <a:gd name="connsiteX61" fmla="*/ 325747 w 325747"/>
                <a:gd name="connsiteY61" fmla="*/ 16895 h 334606"/>
                <a:gd name="connsiteX62" fmla="*/ 325747 w 325747"/>
                <a:gd name="connsiteY62" fmla="*/ 6799 h 334606"/>
                <a:gd name="connsiteX63" fmla="*/ 321626 w 325747"/>
                <a:gd name="connsiteY63" fmla="*/ 0 h 334606"/>
                <a:gd name="connsiteX64" fmla="*/ 313797 w 325747"/>
                <a:gd name="connsiteY64" fmla="*/ 0 h 334606"/>
                <a:gd name="connsiteX65" fmla="*/ 309470 w 325747"/>
                <a:gd name="connsiteY65" fmla="*/ 2060 h 334606"/>
                <a:gd name="connsiteX66" fmla="*/ 309470 w 325747"/>
                <a:gd name="connsiteY66" fmla="*/ 8242 h 334606"/>
                <a:gd name="connsiteX67" fmla="*/ 308234 w 325747"/>
                <a:gd name="connsiteY67" fmla="*/ 10714 h 334606"/>
                <a:gd name="connsiteX68" fmla="*/ 302465 w 325747"/>
                <a:gd name="connsiteY68" fmla="*/ 19574 h 334606"/>
                <a:gd name="connsiteX69" fmla="*/ 299580 w 325747"/>
                <a:gd name="connsiteY69" fmla="*/ 21634 h 334606"/>
                <a:gd name="connsiteX70" fmla="*/ 281449 w 325747"/>
                <a:gd name="connsiteY70" fmla="*/ 26785 h 334606"/>
                <a:gd name="connsiteX71" fmla="*/ 259608 w 325747"/>
                <a:gd name="connsiteY71" fmla="*/ 31318 h 334606"/>
                <a:gd name="connsiteX72" fmla="*/ 256106 w 325747"/>
                <a:gd name="connsiteY72" fmla="*/ 30700 h 334606"/>
                <a:gd name="connsiteX73" fmla="*/ 241065 w 325747"/>
                <a:gd name="connsiteY73" fmla="*/ 22046 h 334606"/>
                <a:gd name="connsiteX74" fmla="*/ 232412 w 325747"/>
                <a:gd name="connsiteY74" fmla="*/ 21222 h 334606"/>
                <a:gd name="connsiteX75" fmla="*/ 228909 w 325747"/>
                <a:gd name="connsiteY75" fmla="*/ 19574 h 334606"/>
                <a:gd name="connsiteX76" fmla="*/ 220255 w 325747"/>
                <a:gd name="connsiteY76" fmla="*/ 9478 h 334606"/>
                <a:gd name="connsiteX77" fmla="*/ 213044 w 325747"/>
                <a:gd name="connsiteY77" fmla="*/ 12156 h 334606"/>
                <a:gd name="connsiteX78" fmla="*/ 212013 w 325747"/>
                <a:gd name="connsiteY78" fmla="*/ 12362 h 334606"/>
                <a:gd name="connsiteX79" fmla="*/ 206862 w 325747"/>
                <a:gd name="connsiteY79" fmla="*/ 12980 h 334606"/>
                <a:gd name="connsiteX80" fmla="*/ 195324 w 325747"/>
                <a:gd name="connsiteY80" fmla="*/ 12980 h 334606"/>
                <a:gd name="connsiteX81" fmla="*/ 183374 w 325747"/>
                <a:gd name="connsiteY81" fmla="*/ 18956 h 334606"/>
                <a:gd name="connsiteX82" fmla="*/ 181932 w 325747"/>
                <a:gd name="connsiteY82" fmla="*/ 19368 h 334606"/>
                <a:gd name="connsiteX83" fmla="*/ 162564 w 325747"/>
                <a:gd name="connsiteY83" fmla="*/ 23282 h 334606"/>
                <a:gd name="connsiteX84" fmla="*/ 143815 w 325747"/>
                <a:gd name="connsiteY84" fmla="*/ 25755 h 334606"/>
                <a:gd name="connsiteX85" fmla="*/ 137634 w 325747"/>
                <a:gd name="connsiteY85" fmla="*/ 25755 h 334606"/>
                <a:gd name="connsiteX86" fmla="*/ 132895 w 325747"/>
                <a:gd name="connsiteY86" fmla="*/ 27609 h 334606"/>
                <a:gd name="connsiteX87" fmla="*/ 122593 w 325747"/>
                <a:gd name="connsiteY87" fmla="*/ 38735 h 334606"/>
                <a:gd name="connsiteX88" fmla="*/ 110230 w 325747"/>
                <a:gd name="connsiteY88" fmla="*/ 40177 h 334606"/>
                <a:gd name="connsiteX89" fmla="*/ 106934 w 325747"/>
                <a:gd name="connsiteY89" fmla="*/ 38529 h 334606"/>
                <a:gd name="connsiteX90" fmla="*/ 105904 w 325747"/>
                <a:gd name="connsiteY90" fmla="*/ 38529 h 334606"/>
                <a:gd name="connsiteX91" fmla="*/ 97044 w 325747"/>
                <a:gd name="connsiteY91" fmla="*/ 38117 h 334606"/>
                <a:gd name="connsiteX92" fmla="*/ 93954 w 325747"/>
                <a:gd name="connsiteY92" fmla="*/ 39147 h 334606"/>
                <a:gd name="connsiteX93" fmla="*/ 86948 w 325747"/>
                <a:gd name="connsiteY93" fmla="*/ 41414 h 334606"/>
                <a:gd name="connsiteX94" fmla="*/ 82415 w 325747"/>
                <a:gd name="connsiteY94" fmla="*/ 46977 h 334606"/>
                <a:gd name="connsiteX95" fmla="*/ 76852 w 325747"/>
                <a:gd name="connsiteY95" fmla="*/ 51922 h 334606"/>
                <a:gd name="connsiteX96" fmla="*/ 75204 w 325747"/>
                <a:gd name="connsiteY96" fmla="*/ 52952 h 334606"/>
                <a:gd name="connsiteX97" fmla="*/ 57897 w 325747"/>
                <a:gd name="connsiteY97" fmla="*/ 55836 h 334606"/>
                <a:gd name="connsiteX98" fmla="*/ 57072 w 325747"/>
                <a:gd name="connsiteY98" fmla="*/ 55424 h 334606"/>
                <a:gd name="connsiteX99" fmla="*/ 46152 w 325747"/>
                <a:gd name="connsiteY99" fmla="*/ 58309 h 334606"/>
                <a:gd name="connsiteX100" fmla="*/ 43680 w 325747"/>
                <a:gd name="connsiteY100" fmla="*/ 70053 h 334606"/>
                <a:gd name="connsiteX101" fmla="*/ 35644 w 325747"/>
                <a:gd name="connsiteY101" fmla="*/ 82209 h 334606"/>
                <a:gd name="connsiteX102" fmla="*/ 34614 w 325747"/>
                <a:gd name="connsiteY102" fmla="*/ 82209 h 334606"/>
                <a:gd name="connsiteX103" fmla="*/ 34202 w 325747"/>
                <a:gd name="connsiteY103" fmla="*/ 82827 h 334606"/>
                <a:gd name="connsiteX104" fmla="*/ 30493 w 325747"/>
                <a:gd name="connsiteY104" fmla="*/ 89627 h 334606"/>
                <a:gd name="connsiteX105" fmla="*/ 29670 w 325747"/>
                <a:gd name="connsiteY105" fmla="*/ 90657 h 334606"/>
                <a:gd name="connsiteX106" fmla="*/ 19368 w 325747"/>
                <a:gd name="connsiteY106" fmla="*/ 100547 h 334606"/>
                <a:gd name="connsiteX107" fmla="*/ 15865 w 325747"/>
                <a:gd name="connsiteY107" fmla="*/ 101989 h 334606"/>
                <a:gd name="connsiteX108" fmla="*/ 13186 w 325747"/>
                <a:gd name="connsiteY108" fmla="*/ 101989 h 334606"/>
                <a:gd name="connsiteX109" fmla="*/ 12774 w 325747"/>
                <a:gd name="connsiteY109" fmla="*/ 119915 h 334606"/>
                <a:gd name="connsiteX110" fmla="*/ 9066 w 325747"/>
                <a:gd name="connsiteY110" fmla="*/ 124653 h 334606"/>
                <a:gd name="connsiteX111" fmla="*/ 0 w 325747"/>
                <a:gd name="connsiteY111" fmla="*/ 127126 h 334606"/>
                <a:gd name="connsiteX112" fmla="*/ 3297 w 325747"/>
                <a:gd name="connsiteY112" fmla="*/ 132277 h 334606"/>
                <a:gd name="connsiteX113" fmla="*/ 7005 w 325747"/>
                <a:gd name="connsiteY113" fmla="*/ 139282 h 334606"/>
                <a:gd name="connsiteX114" fmla="*/ 21016 w 325747"/>
                <a:gd name="connsiteY114" fmla="*/ 153087 h 334606"/>
                <a:gd name="connsiteX115" fmla="*/ 29052 w 325747"/>
                <a:gd name="connsiteY115" fmla="*/ 159062 h 334606"/>
                <a:gd name="connsiteX116" fmla="*/ 43680 w 325747"/>
                <a:gd name="connsiteY116" fmla="*/ 165037 h 334606"/>
                <a:gd name="connsiteX117" fmla="*/ 49861 w 325747"/>
                <a:gd name="connsiteY117" fmla="*/ 169982 h 334606"/>
                <a:gd name="connsiteX118" fmla="*/ 44504 w 325747"/>
                <a:gd name="connsiteY118" fmla="*/ 172866 h 334606"/>
                <a:gd name="connsiteX119" fmla="*/ 32760 w 325747"/>
                <a:gd name="connsiteY119" fmla="*/ 170600 h 334606"/>
                <a:gd name="connsiteX120" fmla="*/ 39559 w 325747"/>
                <a:gd name="connsiteY120" fmla="*/ 181520 h 334606"/>
                <a:gd name="connsiteX121" fmla="*/ 49037 w 325747"/>
                <a:gd name="connsiteY121" fmla="*/ 193470 h 334606"/>
                <a:gd name="connsiteX122" fmla="*/ 54394 w 325747"/>
                <a:gd name="connsiteY122" fmla="*/ 205421 h 334606"/>
                <a:gd name="connsiteX123" fmla="*/ 73555 w 325747"/>
                <a:gd name="connsiteY123" fmla="*/ 208717 h 334606"/>
                <a:gd name="connsiteX124" fmla="*/ 88185 w 325747"/>
                <a:gd name="connsiteY124" fmla="*/ 205627 h 334606"/>
                <a:gd name="connsiteX125" fmla="*/ 104874 w 325747"/>
                <a:gd name="connsiteY125" fmla="*/ 205833 h 334606"/>
                <a:gd name="connsiteX126" fmla="*/ 114351 w 325747"/>
                <a:gd name="connsiteY126" fmla="*/ 206039 h 334606"/>
                <a:gd name="connsiteX127" fmla="*/ 119296 w 325747"/>
                <a:gd name="connsiteY127" fmla="*/ 202948 h 334606"/>
                <a:gd name="connsiteX128" fmla="*/ 129804 w 325747"/>
                <a:gd name="connsiteY128" fmla="*/ 207069 h 334606"/>
                <a:gd name="connsiteX129" fmla="*/ 142373 w 325747"/>
                <a:gd name="connsiteY129" fmla="*/ 212632 h 334606"/>
                <a:gd name="connsiteX130" fmla="*/ 149172 w 325747"/>
                <a:gd name="connsiteY130" fmla="*/ 217165 h 334606"/>
                <a:gd name="connsiteX131" fmla="*/ 155971 w 325747"/>
                <a:gd name="connsiteY131" fmla="*/ 218195 h 334606"/>
                <a:gd name="connsiteX132" fmla="*/ 161534 w 325747"/>
                <a:gd name="connsiteY132" fmla="*/ 222522 h 334606"/>
                <a:gd name="connsiteX133" fmla="*/ 154735 w 325747"/>
                <a:gd name="connsiteY133" fmla="*/ 224170 h 334606"/>
                <a:gd name="connsiteX134" fmla="*/ 153498 w 325747"/>
                <a:gd name="connsiteY134" fmla="*/ 226024 h 334606"/>
                <a:gd name="connsiteX135" fmla="*/ 151026 w 325747"/>
                <a:gd name="connsiteY135" fmla="*/ 228291 h 334606"/>
                <a:gd name="connsiteX136" fmla="*/ 147936 w 325747"/>
                <a:gd name="connsiteY136" fmla="*/ 233854 h 334606"/>
                <a:gd name="connsiteX137" fmla="*/ 139282 w 325747"/>
                <a:gd name="connsiteY137" fmla="*/ 230969 h 334606"/>
                <a:gd name="connsiteX138" fmla="*/ 125683 w 325747"/>
                <a:gd name="connsiteY138" fmla="*/ 224170 h 334606"/>
                <a:gd name="connsiteX139" fmla="*/ 108582 w 325747"/>
                <a:gd name="connsiteY139" fmla="*/ 215104 h 334606"/>
                <a:gd name="connsiteX140" fmla="*/ 97662 w 325747"/>
                <a:gd name="connsiteY140" fmla="*/ 209335 h 334606"/>
                <a:gd name="connsiteX141" fmla="*/ 87360 w 325747"/>
                <a:gd name="connsiteY141" fmla="*/ 210159 h 334606"/>
                <a:gd name="connsiteX142" fmla="*/ 82621 w 325747"/>
                <a:gd name="connsiteY142" fmla="*/ 218813 h 334606"/>
                <a:gd name="connsiteX143" fmla="*/ 70465 w 325747"/>
                <a:gd name="connsiteY143" fmla="*/ 217371 h 334606"/>
                <a:gd name="connsiteX144" fmla="*/ 62842 w 325747"/>
                <a:gd name="connsiteY144" fmla="*/ 224788 h 334606"/>
                <a:gd name="connsiteX145" fmla="*/ 60369 w 325747"/>
                <a:gd name="connsiteY145" fmla="*/ 228909 h 334606"/>
                <a:gd name="connsiteX146" fmla="*/ 51510 w 325747"/>
                <a:gd name="connsiteY146" fmla="*/ 235090 h 334606"/>
                <a:gd name="connsiteX147" fmla="*/ 54600 w 325747"/>
                <a:gd name="connsiteY147" fmla="*/ 244980 h 334606"/>
                <a:gd name="connsiteX148" fmla="*/ 65108 w 325747"/>
                <a:gd name="connsiteY148" fmla="*/ 249101 h 334606"/>
                <a:gd name="connsiteX149" fmla="*/ 71289 w 325747"/>
                <a:gd name="connsiteY149" fmla="*/ 255488 h 334606"/>
                <a:gd name="connsiteX150" fmla="*/ 72319 w 325747"/>
                <a:gd name="connsiteY150" fmla="*/ 260845 h 334606"/>
                <a:gd name="connsiteX151" fmla="*/ 75204 w 325747"/>
                <a:gd name="connsiteY151" fmla="*/ 262905 h 334606"/>
                <a:gd name="connsiteX152" fmla="*/ 78913 w 325747"/>
                <a:gd name="connsiteY152" fmla="*/ 266820 h 334606"/>
                <a:gd name="connsiteX153" fmla="*/ 81797 w 325747"/>
                <a:gd name="connsiteY153" fmla="*/ 273413 h 334606"/>
                <a:gd name="connsiteX154" fmla="*/ 79531 w 325747"/>
                <a:gd name="connsiteY154" fmla="*/ 289896 h 334606"/>
                <a:gd name="connsiteX155" fmla="*/ 86536 w 325747"/>
                <a:gd name="connsiteY155" fmla="*/ 304937 h 334606"/>
                <a:gd name="connsiteX156" fmla="*/ 93335 w 325747"/>
                <a:gd name="connsiteY156" fmla="*/ 312561 h 334606"/>
                <a:gd name="connsiteX157" fmla="*/ 98898 w 325747"/>
                <a:gd name="connsiteY157" fmla="*/ 312148 h 334606"/>
                <a:gd name="connsiteX158" fmla="*/ 100134 w 325747"/>
                <a:gd name="connsiteY158" fmla="*/ 298962 h 334606"/>
                <a:gd name="connsiteX159" fmla="*/ 104461 w 325747"/>
                <a:gd name="connsiteY159" fmla="*/ 293811 h 334606"/>
                <a:gd name="connsiteX160" fmla="*/ 107140 w 325747"/>
                <a:gd name="connsiteY160" fmla="*/ 298138 h 334606"/>
                <a:gd name="connsiteX161" fmla="*/ 109200 w 325747"/>
                <a:gd name="connsiteY161" fmla="*/ 299786 h 334606"/>
                <a:gd name="connsiteX162" fmla="*/ 111261 w 325747"/>
                <a:gd name="connsiteY162" fmla="*/ 306379 h 334606"/>
                <a:gd name="connsiteX163" fmla="*/ 113939 w 325747"/>
                <a:gd name="connsiteY163" fmla="*/ 306792 h 334606"/>
                <a:gd name="connsiteX164" fmla="*/ 119914 w 325747"/>
                <a:gd name="connsiteY164" fmla="*/ 311943 h 334606"/>
                <a:gd name="connsiteX165" fmla="*/ 123623 w 325747"/>
                <a:gd name="connsiteY165" fmla="*/ 328632 h 334606"/>
                <a:gd name="connsiteX166" fmla="*/ 131453 w 325747"/>
                <a:gd name="connsiteY166" fmla="*/ 334607 h 334606"/>
                <a:gd name="connsiteX167" fmla="*/ 133101 w 325747"/>
                <a:gd name="connsiteY167" fmla="*/ 324099 h 334606"/>
                <a:gd name="connsiteX168" fmla="*/ 134543 w 325747"/>
                <a:gd name="connsiteY168" fmla="*/ 315445 h 334606"/>
                <a:gd name="connsiteX169" fmla="*/ 141755 w 325747"/>
                <a:gd name="connsiteY169" fmla="*/ 312973 h 334606"/>
                <a:gd name="connsiteX170" fmla="*/ 144639 w 325747"/>
                <a:gd name="connsiteY170" fmla="*/ 316063 h 334606"/>
                <a:gd name="connsiteX171" fmla="*/ 150820 w 325747"/>
                <a:gd name="connsiteY171" fmla="*/ 320802 h 334606"/>
                <a:gd name="connsiteX172" fmla="*/ 164418 w 325747"/>
                <a:gd name="connsiteY172" fmla="*/ 332752 h 334606"/>
                <a:gd name="connsiteX173" fmla="*/ 167510 w 325747"/>
                <a:gd name="connsiteY173" fmla="*/ 332959 h 334606"/>
                <a:gd name="connsiteX174" fmla="*/ 165037 w 325747"/>
                <a:gd name="connsiteY174" fmla="*/ 322657 h 334606"/>
                <a:gd name="connsiteX175" fmla="*/ 162564 w 325747"/>
                <a:gd name="connsiteY175" fmla="*/ 312767 h 334606"/>
                <a:gd name="connsiteX176" fmla="*/ 163800 w 325747"/>
                <a:gd name="connsiteY176" fmla="*/ 305761 h 334606"/>
                <a:gd name="connsiteX177" fmla="*/ 159886 w 325747"/>
                <a:gd name="connsiteY177" fmla="*/ 296696 h 334606"/>
                <a:gd name="connsiteX178" fmla="*/ 148554 w 325747"/>
                <a:gd name="connsiteY178" fmla="*/ 273207 h 334606"/>
                <a:gd name="connsiteX179" fmla="*/ 141960 w 325747"/>
                <a:gd name="connsiteY179" fmla="*/ 258991 h 334606"/>
                <a:gd name="connsiteX180" fmla="*/ 149584 w 325747"/>
                <a:gd name="connsiteY180" fmla="*/ 263111 h 334606"/>
                <a:gd name="connsiteX181" fmla="*/ 155765 w 325747"/>
                <a:gd name="connsiteY181" fmla="*/ 265378 h 334606"/>
                <a:gd name="connsiteX182" fmla="*/ 158649 w 325747"/>
                <a:gd name="connsiteY182" fmla="*/ 269911 h 334606"/>
                <a:gd name="connsiteX183" fmla="*/ 161946 w 325747"/>
                <a:gd name="connsiteY183" fmla="*/ 271147 h 334606"/>
                <a:gd name="connsiteX184" fmla="*/ 164213 w 325747"/>
                <a:gd name="connsiteY184" fmla="*/ 273825 h 334606"/>
                <a:gd name="connsiteX185" fmla="*/ 172454 w 325747"/>
                <a:gd name="connsiteY185" fmla="*/ 272795 h 334606"/>
                <a:gd name="connsiteX186" fmla="*/ 176369 w 325747"/>
                <a:gd name="connsiteY186" fmla="*/ 271353 h 334606"/>
                <a:gd name="connsiteX187" fmla="*/ 183374 w 325747"/>
                <a:gd name="connsiteY187" fmla="*/ 269499 h 334606"/>
                <a:gd name="connsiteX188" fmla="*/ 183992 w 325747"/>
                <a:gd name="connsiteY188" fmla="*/ 263111 h 334606"/>
                <a:gd name="connsiteX189" fmla="*/ 177399 w 325747"/>
                <a:gd name="connsiteY189" fmla="*/ 259815 h 334606"/>
                <a:gd name="connsiteX190" fmla="*/ 169776 w 325747"/>
                <a:gd name="connsiteY190" fmla="*/ 255900 h 334606"/>
                <a:gd name="connsiteX191" fmla="*/ 165037 w 325747"/>
                <a:gd name="connsiteY191" fmla="*/ 247865 h 334606"/>
                <a:gd name="connsiteX192" fmla="*/ 162152 w 325747"/>
                <a:gd name="connsiteY192" fmla="*/ 242301 h 334606"/>
                <a:gd name="connsiteX193" fmla="*/ 157619 w 325747"/>
                <a:gd name="connsiteY193" fmla="*/ 237356 h 334606"/>
                <a:gd name="connsiteX194" fmla="*/ 168333 w 325747"/>
                <a:gd name="connsiteY194" fmla="*/ 234884 h 334606"/>
                <a:gd name="connsiteX195" fmla="*/ 179871 w 325747"/>
                <a:gd name="connsiteY195" fmla="*/ 238181 h 334606"/>
                <a:gd name="connsiteX196" fmla="*/ 181314 w 325747"/>
                <a:gd name="connsiteY196" fmla="*/ 227879 h 334606"/>
                <a:gd name="connsiteX197" fmla="*/ 193882 w 325747"/>
                <a:gd name="connsiteY197" fmla="*/ 237975 h 33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25747" h="334606">
                  <a:moveTo>
                    <a:pt x="194706" y="238181"/>
                  </a:moveTo>
                  <a:cubicBezTo>
                    <a:pt x="200270" y="245392"/>
                    <a:pt x="201918" y="250131"/>
                    <a:pt x="210572" y="254252"/>
                  </a:cubicBezTo>
                  <a:cubicBezTo>
                    <a:pt x="209953" y="242301"/>
                    <a:pt x="213868" y="229321"/>
                    <a:pt x="207687" y="218195"/>
                  </a:cubicBezTo>
                  <a:cubicBezTo>
                    <a:pt x="202536" y="208511"/>
                    <a:pt x="191616" y="209953"/>
                    <a:pt x="184610" y="203154"/>
                  </a:cubicBezTo>
                  <a:cubicBezTo>
                    <a:pt x="181726" y="200476"/>
                    <a:pt x="181108" y="199857"/>
                    <a:pt x="176575" y="199651"/>
                  </a:cubicBezTo>
                  <a:cubicBezTo>
                    <a:pt x="172454" y="199445"/>
                    <a:pt x="172661" y="198621"/>
                    <a:pt x="169569" y="195943"/>
                  </a:cubicBezTo>
                  <a:cubicBezTo>
                    <a:pt x="167510" y="194294"/>
                    <a:pt x="165037" y="192646"/>
                    <a:pt x="162977" y="190792"/>
                  </a:cubicBezTo>
                  <a:cubicBezTo>
                    <a:pt x="161328" y="189349"/>
                    <a:pt x="159680" y="186877"/>
                    <a:pt x="157619" y="185641"/>
                  </a:cubicBezTo>
                  <a:cubicBezTo>
                    <a:pt x="154735" y="183993"/>
                    <a:pt x="150820" y="183786"/>
                    <a:pt x="147729" y="182962"/>
                  </a:cubicBezTo>
                  <a:cubicBezTo>
                    <a:pt x="144639" y="182138"/>
                    <a:pt x="123417" y="175751"/>
                    <a:pt x="132276" y="171836"/>
                  </a:cubicBezTo>
                  <a:cubicBezTo>
                    <a:pt x="134955" y="170806"/>
                    <a:pt x="138046" y="171012"/>
                    <a:pt x="140724" y="169776"/>
                  </a:cubicBezTo>
                  <a:cubicBezTo>
                    <a:pt x="146493" y="167097"/>
                    <a:pt x="148347" y="166685"/>
                    <a:pt x="147111" y="160710"/>
                  </a:cubicBezTo>
                  <a:cubicBezTo>
                    <a:pt x="146287" y="155971"/>
                    <a:pt x="143815" y="152263"/>
                    <a:pt x="146493" y="147730"/>
                  </a:cubicBezTo>
                  <a:cubicBezTo>
                    <a:pt x="149584" y="142785"/>
                    <a:pt x="155559" y="143609"/>
                    <a:pt x="157619" y="149172"/>
                  </a:cubicBezTo>
                  <a:cubicBezTo>
                    <a:pt x="158649" y="152056"/>
                    <a:pt x="160916" y="160092"/>
                    <a:pt x="165037" y="155971"/>
                  </a:cubicBezTo>
                  <a:cubicBezTo>
                    <a:pt x="168746" y="152469"/>
                    <a:pt x="165037" y="145257"/>
                    <a:pt x="162977" y="142167"/>
                  </a:cubicBezTo>
                  <a:cubicBezTo>
                    <a:pt x="160504" y="138458"/>
                    <a:pt x="159062" y="133101"/>
                    <a:pt x="156177" y="130010"/>
                  </a:cubicBezTo>
                  <a:cubicBezTo>
                    <a:pt x="153705" y="127538"/>
                    <a:pt x="150408" y="125477"/>
                    <a:pt x="147936" y="122799"/>
                  </a:cubicBezTo>
                  <a:cubicBezTo>
                    <a:pt x="145051" y="119915"/>
                    <a:pt x="142167" y="117236"/>
                    <a:pt x="138870" y="114557"/>
                  </a:cubicBezTo>
                  <a:cubicBezTo>
                    <a:pt x="135367" y="111673"/>
                    <a:pt x="124447" y="107140"/>
                    <a:pt x="124035" y="101577"/>
                  </a:cubicBezTo>
                  <a:cubicBezTo>
                    <a:pt x="123623" y="98693"/>
                    <a:pt x="125683" y="95396"/>
                    <a:pt x="126096" y="92511"/>
                  </a:cubicBezTo>
                  <a:cubicBezTo>
                    <a:pt x="126302" y="89833"/>
                    <a:pt x="126096" y="86742"/>
                    <a:pt x="125477" y="84270"/>
                  </a:cubicBezTo>
                  <a:cubicBezTo>
                    <a:pt x="124653" y="80767"/>
                    <a:pt x="120945" y="77883"/>
                    <a:pt x="122593" y="74380"/>
                  </a:cubicBezTo>
                  <a:cubicBezTo>
                    <a:pt x="124035" y="71495"/>
                    <a:pt x="129186" y="69023"/>
                    <a:pt x="132483" y="69641"/>
                  </a:cubicBezTo>
                  <a:cubicBezTo>
                    <a:pt x="134749" y="70053"/>
                    <a:pt x="134131" y="71289"/>
                    <a:pt x="135367" y="72114"/>
                  </a:cubicBezTo>
                  <a:cubicBezTo>
                    <a:pt x="137840" y="73762"/>
                    <a:pt x="141342" y="72526"/>
                    <a:pt x="142578" y="75204"/>
                  </a:cubicBezTo>
                  <a:cubicBezTo>
                    <a:pt x="143403" y="76646"/>
                    <a:pt x="142578" y="78707"/>
                    <a:pt x="143403" y="80149"/>
                  </a:cubicBezTo>
                  <a:cubicBezTo>
                    <a:pt x="145257" y="83240"/>
                    <a:pt x="149996" y="85506"/>
                    <a:pt x="153293" y="86948"/>
                  </a:cubicBezTo>
                  <a:cubicBezTo>
                    <a:pt x="154735" y="87772"/>
                    <a:pt x="158856" y="88597"/>
                    <a:pt x="159680" y="90245"/>
                  </a:cubicBezTo>
                  <a:cubicBezTo>
                    <a:pt x="160092" y="91069"/>
                    <a:pt x="159680" y="93335"/>
                    <a:pt x="159680" y="94366"/>
                  </a:cubicBezTo>
                  <a:cubicBezTo>
                    <a:pt x="159680" y="100547"/>
                    <a:pt x="162359" y="101577"/>
                    <a:pt x="167715" y="103844"/>
                  </a:cubicBezTo>
                  <a:cubicBezTo>
                    <a:pt x="170600" y="104874"/>
                    <a:pt x="183168" y="110025"/>
                    <a:pt x="184817" y="106110"/>
                  </a:cubicBezTo>
                  <a:cubicBezTo>
                    <a:pt x="180489" y="106728"/>
                    <a:pt x="179253" y="101165"/>
                    <a:pt x="176575" y="98693"/>
                  </a:cubicBezTo>
                  <a:cubicBezTo>
                    <a:pt x="174515" y="96838"/>
                    <a:pt x="171218" y="96014"/>
                    <a:pt x="168746" y="95808"/>
                  </a:cubicBezTo>
                  <a:cubicBezTo>
                    <a:pt x="168333" y="91687"/>
                    <a:pt x="169569" y="86742"/>
                    <a:pt x="174309" y="87360"/>
                  </a:cubicBezTo>
                  <a:cubicBezTo>
                    <a:pt x="176987" y="87772"/>
                    <a:pt x="181520" y="88803"/>
                    <a:pt x="183581" y="90657"/>
                  </a:cubicBezTo>
                  <a:cubicBezTo>
                    <a:pt x="185847" y="92717"/>
                    <a:pt x="187907" y="96632"/>
                    <a:pt x="189761" y="99105"/>
                  </a:cubicBezTo>
                  <a:cubicBezTo>
                    <a:pt x="192234" y="101989"/>
                    <a:pt x="195737" y="103431"/>
                    <a:pt x="199652" y="103637"/>
                  </a:cubicBezTo>
                  <a:cubicBezTo>
                    <a:pt x="197591" y="100753"/>
                    <a:pt x="199033" y="97456"/>
                    <a:pt x="197591" y="94366"/>
                  </a:cubicBezTo>
                  <a:cubicBezTo>
                    <a:pt x="196560" y="92099"/>
                    <a:pt x="194501" y="92305"/>
                    <a:pt x="192440" y="91069"/>
                  </a:cubicBezTo>
                  <a:cubicBezTo>
                    <a:pt x="189143" y="89009"/>
                    <a:pt x="187907" y="87360"/>
                    <a:pt x="187289" y="84888"/>
                  </a:cubicBezTo>
                  <a:cubicBezTo>
                    <a:pt x="189143" y="85094"/>
                    <a:pt x="191204" y="85094"/>
                    <a:pt x="192440" y="85300"/>
                  </a:cubicBezTo>
                  <a:cubicBezTo>
                    <a:pt x="196560" y="85918"/>
                    <a:pt x="200681" y="86536"/>
                    <a:pt x="204596" y="88185"/>
                  </a:cubicBezTo>
                  <a:cubicBezTo>
                    <a:pt x="208717" y="90039"/>
                    <a:pt x="212838" y="96014"/>
                    <a:pt x="217371" y="95808"/>
                  </a:cubicBezTo>
                  <a:cubicBezTo>
                    <a:pt x="218195" y="91481"/>
                    <a:pt x="215104" y="84888"/>
                    <a:pt x="211395" y="82827"/>
                  </a:cubicBezTo>
                  <a:cubicBezTo>
                    <a:pt x="205421" y="79531"/>
                    <a:pt x="197591" y="83240"/>
                    <a:pt x="192646" y="77677"/>
                  </a:cubicBezTo>
                  <a:cubicBezTo>
                    <a:pt x="190173" y="74792"/>
                    <a:pt x="190998" y="73144"/>
                    <a:pt x="190586" y="69641"/>
                  </a:cubicBezTo>
                  <a:cubicBezTo>
                    <a:pt x="189968" y="65108"/>
                    <a:pt x="182550" y="60987"/>
                    <a:pt x="184610" y="56661"/>
                  </a:cubicBezTo>
                  <a:cubicBezTo>
                    <a:pt x="187907" y="54806"/>
                    <a:pt x="191616" y="52540"/>
                    <a:pt x="195324" y="51716"/>
                  </a:cubicBezTo>
                  <a:cubicBezTo>
                    <a:pt x="197797" y="51304"/>
                    <a:pt x="200270" y="51922"/>
                    <a:pt x="202536" y="51304"/>
                  </a:cubicBezTo>
                  <a:cubicBezTo>
                    <a:pt x="210777" y="48831"/>
                    <a:pt x="214074" y="43680"/>
                    <a:pt x="222522" y="46977"/>
                  </a:cubicBezTo>
                  <a:cubicBezTo>
                    <a:pt x="227879" y="49037"/>
                    <a:pt x="231794" y="48419"/>
                    <a:pt x="237563" y="45947"/>
                  </a:cubicBezTo>
                  <a:cubicBezTo>
                    <a:pt x="239829" y="44916"/>
                    <a:pt x="242095" y="43268"/>
                    <a:pt x="244568" y="42650"/>
                  </a:cubicBezTo>
                  <a:cubicBezTo>
                    <a:pt x="249513" y="41414"/>
                    <a:pt x="253634" y="43680"/>
                    <a:pt x="257960" y="44298"/>
                  </a:cubicBezTo>
                  <a:cubicBezTo>
                    <a:pt x="265790" y="45122"/>
                    <a:pt x="275885" y="41208"/>
                    <a:pt x="283303" y="44504"/>
                  </a:cubicBezTo>
                  <a:cubicBezTo>
                    <a:pt x="289896" y="47389"/>
                    <a:pt x="291545" y="56867"/>
                    <a:pt x="297932" y="59957"/>
                  </a:cubicBezTo>
                  <a:cubicBezTo>
                    <a:pt x="297932" y="59957"/>
                    <a:pt x="298344" y="59957"/>
                    <a:pt x="298550" y="59957"/>
                  </a:cubicBezTo>
                  <a:lnTo>
                    <a:pt x="309676" y="48625"/>
                  </a:lnTo>
                  <a:lnTo>
                    <a:pt x="312767" y="42032"/>
                  </a:lnTo>
                  <a:lnTo>
                    <a:pt x="315857" y="28227"/>
                  </a:lnTo>
                  <a:cubicBezTo>
                    <a:pt x="315857" y="28227"/>
                    <a:pt x="316475" y="26579"/>
                    <a:pt x="317299" y="25755"/>
                  </a:cubicBezTo>
                  <a:lnTo>
                    <a:pt x="325747" y="16895"/>
                  </a:lnTo>
                  <a:lnTo>
                    <a:pt x="325747" y="6799"/>
                  </a:lnTo>
                  <a:cubicBezTo>
                    <a:pt x="325747" y="6799"/>
                    <a:pt x="321626" y="0"/>
                    <a:pt x="321626" y="0"/>
                  </a:cubicBezTo>
                  <a:lnTo>
                    <a:pt x="313797" y="0"/>
                  </a:lnTo>
                  <a:lnTo>
                    <a:pt x="309470" y="2060"/>
                  </a:lnTo>
                  <a:lnTo>
                    <a:pt x="309470" y="8242"/>
                  </a:lnTo>
                  <a:cubicBezTo>
                    <a:pt x="309470" y="8242"/>
                    <a:pt x="308852" y="10096"/>
                    <a:pt x="308234" y="10714"/>
                  </a:cubicBezTo>
                  <a:lnTo>
                    <a:pt x="302465" y="19574"/>
                  </a:lnTo>
                  <a:cubicBezTo>
                    <a:pt x="302465" y="19574"/>
                    <a:pt x="300816" y="21428"/>
                    <a:pt x="299580" y="21634"/>
                  </a:cubicBezTo>
                  <a:lnTo>
                    <a:pt x="281449" y="26785"/>
                  </a:lnTo>
                  <a:lnTo>
                    <a:pt x="259608" y="31318"/>
                  </a:lnTo>
                  <a:cubicBezTo>
                    <a:pt x="258372" y="31524"/>
                    <a:pt x="257136" y="31318"/>
                    <a:pt x="256106" y="30700"/>
                  </a:cubicBezTo>
                  <a:lnTo>
                    <a:pt x="241065" y="22046"/>
                  </a:lnTo>
                  <a:lnTo>
                    <a:pt x="232412" y="21222"/>
                  </a:lnTo>
                  <a:cubicBezTo>
                    <a:pt x="230969" y="21222"/>
                    <a:pt x="229939" y="20398"/>
                    <a:pt x="228909" y="19574"/>
                  </a:cubicBezTo>
                  <a:lnTo>
                    <a:pt x="220255" y="9478"/>
                  </a:lnTo>
                  <a:lnTo>
                    <a:pt x="213044" y="12156"/>
                  </a:lnTo>
                  <a:cubicBezTo>
                    <a:pt x="213044" y="12156"/>
                    <a:pt x="212426" y="12362"/>
                    <a:pt x="212013" y="12362"/>
                  </a:cubicBezTo>
                  <a:lnTo>
                    <a:pt x="206862" y="12980"/>
                  </a:lnTo>
                  <a:lnTo>
                    <a:pt x="195324" y="12980"/>
                  </a:lnTo>
                  <a:cubicBezTo>
                    <a:pt x="195324" y="12980"/>
                    <a:pt x="183374" y="18956"/>
                    <a:pt x="183374" y="18956"/>
                  </a:cubicBezTo>
                  <a:cubicBezTo>
                    <a:pt x="182962" y="19162"/>
                    <a:pt x="182550" y="19368"/>
                    <a:pt x="181932" y="19368"/>
                  </a:cubicBezTo>
                  <a:lnTo>
                    <a:pt x="162564" y="23282"/>
                  </a:lnTo>
                  <a:lnTo>
                    <a:pt x="143815" y="25755"/>
                  </a:lnTo>
                  <a:lnTo>
                    <a:pt x="137634" y="25755"/>
                  </a:lnTo>
                  <a:cubicBezTo>
                    <a:pt x="137634" y="25755"/>
                    <a:pt x="132895" y="27609"/>
                    <a:pt x="132895" y="27609"/>
                  </a:cubicBezTo>
                  <a:lnTo>
                    <a:pt x="122593" y="38735"/>
                  </a:lnTo>
                  <a:cubicBezTo>
                    <a:pt x="121563" y="39971"/>
                    <a:pt x="118266" y="42444"/>
                    <a:pt x="110230" y="40177"/>
                  </a:cubicBezTo>
                  <a:cubicBezTo>
                    <a:pt x="108788" y="39765"/>
                    <a:pt x="107758" y="39353"/>
                    <a:pt x="106934" y="38529"/>
                  </a:cubicBezTo>
                  <a:cubicBezTo>
                    <a:pt x="106522" y="38529"/>
                    <a:pt x="106316" y="38529"/>
                    <a:pt x="105904" y="38529"/>
                  </a:cubicBezTo>
                  <a:cubicBezTo>
                    <a:pt x="101577" y="38735"/>
                    <a:pt x="98898" y="38529"/>
                    <a:pt x="97044" y="38117"/>
                  </a:cubicBezTo>
                  <a:cubicBezTo>
                    <a:pt x="96426" y="38117"/>
                    <a:pt x="95396" y="38529"/>
                    <a:pt x="93954" y="39147"/>
                  </a:cubicBezTo>
                  <a:lnTo>
                    <a:pt x="86948" y="41414"/>
                  </a:lnTo>
                  <a:cubicBezTo>
                    <a:pt x="86124" y="43474"/>
                    <a:pt x="84270" y="45328"/>
                    <a:pt x="82415" y="46977"/>
                  </a:cubicBezTo>
                  <a:lnTo>
                    <a:pt x="76852" y="51922"/>
                  </a:lnTo>
                  <a:cubicBezTo>
                    <a:pt x="76852" y="51922"/>
                    <a:pt x="75822" y="52746"/>
                    <a:pt x="75204" y="52952"/>
                  </a:cubicBezTo>
                  <a:cubicBezTo>
                    <a:pt x="62223" y="57691"/>
                    <a:pt x="59133" y="56248"/>
                    <a:pt x="57897" y="55836"/>
                  </a:cubicBezTo>
                  <a:lnTo>
                    <a:pt x="57072" y="55424"/>
                  </a:lnTo>
                  <a:lnTo>
                    <a:pt x="46152" y="58309"/>
                  </a:lnTo>
                  <a:lnTo>
                    <a:pt x="43680" y="70053"/>
                  </a:lnTo>
                  <a:cubicBezTo>
                    <a:pt x="42444" y="75822"/>
                    <a:pt x="41001" y="82209"/>
                    <a:pt x="35644" y="82209"/>
                  </a:cubicBezTo>
                  <a:cubicBezTo>
                    <a:pt x="35439" y="82209"/>
                    <a:pt x="35026" y="82209"/>
                    <a:pt x="34614" y="82209"/>
                  </a:cubicBezTo>
                  <a:lnTo>
                    <a:pt x="34202" y="82827"/>
                  </a:lnTo>
                  <a:lnTo>
                    <a:pt x="30493" y="89627"/>
                  </a:lnTo>
                  <a:cubicBezTo>
                    <a:pt x="30493" y="89627"/>
                    <a:pt x="29875" y="90451"/>
                    <a:pt x="29670" y="90657"/>
                  </a:cubicBezTo>
                  <a:lnTo>
                    <a:pt x="19368" y="100547"/>
                  </a:lnTo>
                  <a:cubicBezTo>
                    <a:pt x="19368" y="100547"/>
                    <a:pt x="17101" y="101989"/>
                    <a:pt x="15865" y="101989"/>
                  </a:cubicBezTo>
                  <a:lnTo>
                    <a:pt x="13186" y="101989"/>
                  </a:lnTo>
                  <a:cubicBezTo>
                    <a:pt x="13186" y="101989"/>
                    <a:pt x="12774" y="119915"/>
                    <a:pt x="12774" y="119915"/>
                  </a:cubicBezTo>
                  <a:cubicBezTo>
                    <a:pt x="12774" y="122181"/>
                    <a:pt x="11126" y="124035"/>
                    <a:pt x="9066" y="124653"/>
                  </a:cubicBezTo>
                  <a:lnTo>
                    <a:pt x="0" y="127126"/>
                  </a:lnTo>
                  <a:cubicBezTo>
                    <a:pt x="1236" y="128568"/>
                    <a:pt x="2472" y="130010"/>
                    <a:pt x="3297" y="132277"/>
                  </a:cubicBezTo>
                  <a:cubicBezTo>
                    <a:pt x="4327" y="134955"/>
                    <a:pt x="4945" y="137222"/>
                    <a:pt x="7005" y="139282"/>
                  </a:cubicBezTo>
                  <a:cubicBezTo>
                    <a:pt x="11538" y="144021"/>
                    <a:pt x="16483" y="148760"/>
                    <a:pt x="21016" y="153087"/>
                  </a:cubicBezTo>
                  <a:cubicBezTo>
                    <a:pt x="23282" y="155353"/>
                    <a:pt x="26579" y="156795"/>
                    <a:pt x="29052" y="159062"/>
                  </a:cubicBezTo>
                  <a:cubicBezTo>
                    <a:pt x="33378" y="162771"/>
                    <a:pt x="38529" y="163801"/>
                    <a:pt x="43680" y="165037"/>
                  </a:cubicBezTo>
                  <a:cubicBezTo>
                    <a:pt x="46152" y="165655"/>
                    <a:pt x="52128" y="164831"/>
                    <a:pt x="49861" y="169982"/>
                  </a:cubicBezTo>
                  <a:cubicBezTo>
                    <a:pt x="49243" y="171218"/>
                    <a:pt x="45534" y="172660"/>
                    <a:pt x="44504" y="172866"/>
                  </a:cubicBezTo>
                  <a:cubicBezTo>
                    <a:pt x="40590" y="173278"/>
                    <a:pt x="36469" y="169158"/>
                    <a:pt x="32760" y="170600"/>
                  </a:cubicBezTo>
                  <a:cubicBezTo>
                    <a:pt x="34408" y="175957"/>
                    <a:pt x="34202" y="179460"/>
                    <a:pt x="39559" y="181520"/>
                  </a:cubicBezTo>
                  <a:cubicBezTo>
                    <a:pt x="45123" y="183993"/>
                    <a:pt x="47182" y="187701"/>
                    <a:pt x="49037" y="193470"/>
                  </a:cubicBezTo>
                  <a:cubicBezTo>
                    <a:pt x="50067" y="196561"/>
                    <a:pt x="51097" y="204184"/>
                    <a:pt x="54394" y="205421"/>
                  </a:cubicBezTo>
                  <a:cubicBezTo>
                    <a:pt x="63048" y="190792"/>
                    <a:pt x="64696" y="207481"/>
                    <a:pt x="73555" y="208717"/>
                  </a:cubicBezTo>
                  <a:cubicBezTo>
                    <a:pt x="78294" y="209541"/>
                    <a:pt x="83445" y="205833"/>
                    <a:pt x="88185" y="205627"/>
                  </a:cubicBezTo>
                  <a:cubicBezTo>
                    <a:pt x="93747" y="205421"/>
                    <a:pt x="99516" y="203978"/>
                    <a:pt x="104874" y="205833"/>
                  </a:cubicBezTo>
                  <a:cubicBezTo>
                    <a:pt x="108170" y="207069"/>
                    <a:pt x="111055" y="208305"/>
                    <a:pt x="114351" y="206039"/>
                  </a:cubicBezTo>
                  <a:cubicBezTo>
                    <a:pt x="116412" y="204596"/>
                    <a:pt x="116618" y="202948"/>
                    <a:pt x="119296" y="202948"/>
                  </a:cubicBezTo>
                  <a:cubicBezTo>
                    <a:pt x="122593" y="202948"/>
                    <a:pt x="126920" y="205627"/>
                    <a:pt x="129804" y="207069"/>
                  </a:cubicBezTo>
                  <a:cubicBezTo>
                    <a:pt x="133925" y="209129"/>
                    <a:pt x="138046" y="210572"/>
                    <a:pt x="142373" y="212632"/>
                  </a:cubicBezTo>
                  <a:cubicBezTo>
                    <a:pt x="144845" y="213868"/>
                    <a:pt x="146493" y="216341"/>
                    <a:pt x="149172" y="217165"/>
                  </a:cubicBezTo>
                  <a:cubicBezTo>
                    <a:pt x="151232" y="217783"/>
                    <a:pt x="153911" y="217577"/>
                    <a:pt x="155971" y="218195"/>
                  </a:cubicBezTo>
                  <a:cubicBezTo>
                    <a:pt x="158031" y="218813"/>
                    <a:pt x="161946" y="219431"/>
                    <a:pt x="161534" y="222522"/>
                  </a:cubicBezTo>
                  <a:cubicBezTo>
                    <a:pt x="160916" y="225818"/>
                    <a:pt x="157001" y="222934"/>
                    <a:pt x="154735" y="224170"/>
                  </a:cubicBezTo>
                  <a:cubicBezTo>
                    <a:pt x="154117" y="224582"/>
                    <a:pt x="153705" y="225200"/>
                    <a:pt x="153498" y="226024"/>
                  </a:cubicBezTo>
                  <a:cubicBezTo>
                    <a:pt x="152057" y="226024"/>
                    <a:pt x="151438" y="226024"/>
                    <a:pt x="151026" y="228291"/>
                  </a:cubicBezTo>
                  <a:cubicBezTo>
                    <a:pt x="150614" y="231381"/>
                    <a:pt x="151644" y="233236"/>
                    <a:pt x="147936" y="233854"/>
                  </a:cubicBezTo>
                  <a:cubicBezTo>
                    <a:pt x="144021" y="234472"/>
                    <a:pt x="142578" y="232824"/>
                    <a:pt x="139282" y="230969"/>
                  </a:cubicBezTo>
                  <a:cubicBezTo>
                    <a:pt x="134749" y="228497"/>
                    <a:pt x="130216" y="226230"/>
                    <a:pt x="125683" y="224170"/>
                  </a:cubicBezTo>
                  <a:cubicBezTo>
                    <a:pt x="119914" y="221698"/>
                    <a:pt x="113733" y="218607"/>
                    <a:pt x="108582" y="215104"/>
                  </a:cubicBezTo>
                  <a:cubicBezTo>
                    <a:pt x="105285" y="212838"/>
                    <a:pt x="101783" y="209747"/>
                    <a:pt x="97662" y="209335"/>
                  </a:cubicBezTo>
                  <a:cubicBezTo>
                    <a:pt x="94365" y="208923"/>
                    <a:pt x="90039" y="207893"/>
                    <a:pt x="87360" y="210159"/>
                  </a:cubicBezTo>
                  <a:cubicBezTo>
                    <a:pt x="84682" y="212220"/>
                    <a:pt x="85300" y="216753"/>
                    <a:pt x="82621" y="218813"/>
                  </a:cubicBezTo>
                  <a:cubicBezTo>
                    <a:pt x="78913" y="221904"/>
                    <a:pt x="74586" y="216547"/>
                    <a:pt x="70465" y="217371"/>
                  </a:cubicBezTo>
                  <a:cubicBezTo>
                    <a:pt x="66138" y="218195"/>
                    <a:pt x="64284" y="220873"/>
                    <a:pt x="62842" y="224788"/>
                  </a:cubicBezTo>
                  <a:cubicBezTo>
                    <a:pt x="62223" y="226643"/>
                    <a:pt x="61812" y="227673"/>
                    <a:pt x="60369" y="228909"/>
                  </a:cubicBezTo>
                  <a:cubicBezTo>
                    <a:pt x="57691" y="231175"/>
                    <a:pt x="53364" y="231999"/>
                    <a:pt x="51510" y="235090"/>
                  </a:cubicBezTo>
                  <a:cubicBezTo>
                    <a:pt x="49449" y="238593"/>
                    <a:pt x="51303" y="243126"/>
                    <a:pt x="54600" y="244980"/>
                  </a:cubicBezTo>
                  <a:cubicBezTo>
                    <a:pt x="57897" y="246834"/>
                    <a:pt x="61605" y="247658"/>
                    <a:pt x="65108" y="249101"/>
                  </a:cubicBezTo>
                  <a:cubicBezTo>
                    <a:pt x="68611" y="250337"/>
                    <a:pt x="70259" y="251985"/>
                    <a:pt x="71289" y="255488"/>
                  </a:cubicBezTo>
                  <a:cubicBezTo>
                    <a:pt x="71907" y="257136"/>
                    <a:pt x="71289" y="259403"/>
                    <a:pt x="72319" y="260845"/>
                  </a:cubicBezTo>
                  <a:cubicBezTo>
                    <a:pt x="72937" y="261875"/>
                    <a:pt x="74380" y="262287"/>
                    <a:pt x="75204" y="262905"/>
                  </a:cubicBezTo>
                  <a:cubicBezTo>
                    <a:pt x="76646" y="263936"/>
                    <a:pt x="77883" y="265378"/>
                    <a:pt x="78913" y="266820"/>
                  </a:cubicBezTo>
                  <a:cubicBezTo>
                    <a:pt x="80355" y="268674"/>
                    <a:pt x="81591" y="270941"/>
                    <a:pt x="81797" y="273413"/>
                  </a:cubicBezTo>
                  <a:cubicBezTo>
                    <a:pt x="82621" y="279594"/>
                    <a:pt x="77058" y="283097"/>
                    <a:pt x="79531" y="289896"/>
                  </a:cubicBezTo>
                  <a:cubicBezTo>
                    <a:pt x="81385" y="295047"/>
                    <a:pt x="83857" y="300198"/>
                    <a:pt x="86536" y="304937"/>
                  </a:cubicBezTo>
                  <a:cubicBezTo>
                    <a:pt x="88390" y="308234"/>
                    <a:pt x="89833" y="311118"/>
                    <a:pt x="93335" y="312561"/>
                  </a:cubicBezTo>
                  <a:cubicBezTo>
                    <a:pt x="96014" y="313591"/>
                    <a:pt x="97662" y="315033"/>
                    <a:pt x="98898" y="312148"/>
                  </a:cubicBezTo>
                  <a:cubicBezTo>
                    <a:pt x="100753" y="308028"/>
                    <a:pt x="100134" y="303289"/>
                    <a:pt x="100134" y="298962"/>
                  </a:cubicBezTo>
                  <a:cubicBezTo>
                    <a:pt x="100134" y="296696"/>
                    <a:pt x="101783" y="292163"/>
                    <a:pt x="104461" y="293811"/>
                  </a:cubicBezTo>
                  <a:cubicBezTo>
                    <a:pt x="105492" y="294429"/>
                    <a:pt x="106110" y="297108"/>
                    <a:pt x="107140" y="298138"/>
                  </a:cubicBezTo>
                  <a:cubicBezTo>
                    <a:pt x="107758" y="298756"/>
                    <a:pt x="108788" y="298962"/>
                    <a:pt x="109200" y="299786"/>
                  </a:cubicBezTo>
                  <a:cubicBezTo>
                    <a:pt x="110436" y="301435"/>
                    <a:pt x="109612" y="305143"/>
                    <a:pt x="111261" y="306379"/>
                  </a:cubicBezTo>
                  <a:cubicBezTo>
                    <a:pt x="111879" y="306792"/>
                    <a:pt x="113321" y="306586"/>
                    <a:pt x="113939" y="306792"/>
                  </a:cubicBezTo>
                  <a:cubicBezTo>
                    <a:pt x="117030" y="307204"/>
                    <a:pt x="118678" y="309058"/>
                    <a:pt x="119914" y="311943"/>
                  </a:cubicBezTo>
                  <a:cubicBezTo>
                    <a:pt x="122387" y="317506"/>
                    <a:pt x="119914" y="323069"/>
                    <a:pt x="123623" y="328632"/>
                  </a:cubicBezTo>
                  <a:cubicBezTo>
                    <a:pt x="125271" y="331104"/>
                    <a:pt x="128362" y="334401"/>
                    <a:pt x="131453" y="334607"/>
                  </a:cubicBezTo>
                  <a:cubicBezTo>
                    <a:pt x="131453" y="330898"/>
                    <a:pt x="133513" y="327808"/>
                    <a:pt x="133101" y="324099"/>
                  </a:cubicBezTo>
                  <a:cubicBezTo>
                    <a:pt x="132689" y="321008"/>
                    <a:pt x="132276" y="318330"/>
                    <a:pt x="134543" y="315445"/>
                  </a:cubicBezTo>
                  <a:cubicBezTo>
                    <a:pt x="136604" y="312767"/>
                    <a:pt x="138458" y="310912"/>
                    <a:pt x="141755" y="312973"/>
                  </a:cubicBezTo>
                  <a:cubicBezTo>
                    <a:pt x="143197" y="313797"/>
                    <a:pt x="143609" y="314827"/>
                    <a:pt x="144639" y="316063"/>
                  </a:cubicBezTo>
                  <a:cubicBezTo>
                    <a:pt x="146287" y="318124"/>
                    <a:pt x="148760" y="319154"/>
                    <a:pt x="150820" y="320802"/>
                  </a:cubicBezTo>
                  <a:cubicBezTo>
                    <a:pt x="155559" y="324305"/>
                    <a:pt x="159062" y="330280"/>
                    <a:pt x="164418" y="332752"/>
                  </a:cubicBezTo>
                  <a:cubicBezTo>
                    <a:pt x="165449" y="333370"/>
                    <a:pt x="166479" y="333783"/>
                    <a:pt x="167510" y="332959"/>
                  </a:cubicBezTo>
                  <a:cubicBezTo>
                    <a:pt x="171012" y="330486"/>
                    <a:pt x="166273" y="324717"/>
                    <a:pt x="165037" y="322657"/>
                  </a:cubicBezTo>
                  <a:cubicBezTo>
                    <a:pt x="162977" y="319360"/>
                    <a:pt x="162152" y="316681"/>
                    <a:pt x="162564" y="312767"/>
                  </a:cubicBezTo>
                  <a:cubicBezTo>
                    <a:pt x="162977" y="310500"/>
                    <a:pt x="163800" y="308234"/>
                    <a:pt x="163800" y="305761"/>
                  </a:cubicBezTo>
                  <a:cubicBezTo>
                    <a:pt x="163800" y="302259"/>
                    <a:pt x="161534" y="299580"/>
                    <a:pt x="159886" y="296696"/>
                  </a:cubicBezTo>
                  <a:cubicBezTo>
                    <a:pt x="155765" y="289072"/>
                    <a:pt x="152469" y="281037"/>
                    <a:pt x="148554" y="273207"/>
                  </a:cubicBezTo>
                  <a:cubicBezTo>
                    <a:pt x="146287" y="268674"/>
                    <a:pt x="143403" y="263729"/>
                    <a:pt x="141960" y="258991"/>
                  </a:cubicBezTo>
                  <a:cubicBezTo>
                    <a:pt x="145875" y="258991"/>
                    <a:pt x="146493" y="262081"/>
                    <a:pt x="149584" y="263111"/>
                  </a:cubicBezTo>
                  <a:cubicBezTo>
                    <a:pt x="151850" y="263936"/>
                    <a:pt x="153911" y="263729"/>
                    <a:pt x="155765" y="265378"/>
                  </a:cubicBezTo>
                  <a:cubicBezTo>
                    <a:pt x="157001" y="266614"/>
                    <a:pt x="157208" y="268880"/>
                    <a:pt x="158649" y="269911"/>
                  </a:cubicBezTo>
                  <a:cubicBezTo>
                    <a:pt x="159680" y="270735"/>
                    <a:pt x="161122" y="270323"/>
                    <a:pt x="161946" y="271147"/>
                  </a:cubicBezTo>
                  <a:cubicBezTo>
                    <a:pt x="163389" y="272177"/>
                    <a:pt x="162564" y="273207"/>
                    <a:pt x="164213" y="273825"/>
                  </a:cubicBezTo>
                  <a:cubicBezTo>
                    <a:pt x="166891" y="274650"/>
                    <a:pt x="169982" y="273413"/>
                    <a:pt x="172454" y="272795"/>
                  </a:cubicBezTo>
                  <a:cubicBezTo>
                    <a:pt x="173897" y="272383"/>
                    <a:pt x="175133" y="271765"/>
                    <a:pt x="176369" y="271353"/>
                  </a:cubicBezTo>
                  <a:cubicBezTo>
                    <a:pt x="178017" y="270735"/>
                    <a:pt x="182344" y="270735"/>
                    <a:pt x="183374" y="269499"/>
                  </a:cubicBezTo>
                  <a:cubicBezTo>
                    <a:pt x="184610" y="268056"/>
                    <a:pt x="184817" y="264760"/>
                    <a:pt x="183992" y="263111"/>
                  </a:cubicBezTo>
                  <a:cubicBezTo>
                    <a:pt x="182962" y="260845"/>
                    <a:pt x="179871" y="260639"/>
                    <a:pt x="177399" y="259815"/>
                  </a:cubicBezTo>
                  <a:cubicBezTo>
                    <a:pt x="174720" y="258785"/>
                    <a:pt x="172042" y="257960"/>
                    <a:pt x="169776" y="255900"/>
                  </a:cubicBezTo>
                  <a:cubicBezTo>
                    <a:pt x="167097" y="253634"/>
                    <a:pt x="168333" y="250131"/>
                    <a:pt x="165037" y="247865"/>
                  </a:cubicBezTo>
                  <a:cubicBezTo>
                    <a:pt x="162564" y="246216"/>
                    <a:pt x="161122" y="245804"/>
                    <a:pt x="162152" y="242301"/>
                  </a:cubicBezTo>
                  <a:cubicBezTo>
                    <a:pt x="159062" y="240241"/>
                    <a:pt x="157001" y="239829"/>
                    <a:pt x="157619" y="237356"/>
                  </a:cubicBezTo>
                  <a:cubicBezTo>
                    <a:pt x="161122" y="239005"/>
                    <a:pt x="164418" y="235296"/>
                    <a:pt x="168333" y="234884"/>
                  </a:cubicBezTo>
                  <a:cubicBezTo>
                    <a:pt x="173484" y="234472"/>
                    <a:pt x="175338" y="237150"/>
                    <a:pt x="179871" y="238181"/>
                  </a:cubicBezTo>
                  <a:cubicBezTo>
                    <a:pt x="187083" y="239829"/>
                    <a:pt x="181520" y="231381"/>
                    <a:pt x="181314" y="227879"/>
                  </a:cubicBezTo>
                  <a:cubicBezTo>
                    <a:pt x="186259" y="227055"/>
                    <a:pt x="191409" y="234678"/>
                    <a:pt x="193882" y="23797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3A0719C5-8FA2-E71A-07D0-E892D41B5D5E}"/>
                </a:ext>
              </a:extLst>
            </p:cNvPr>
            <p:cNvSpPr/>
            <p:nvPr/>
          </p:nvSpPr>
          <p:spPr>
            <a:xfrm>
              <a:off x="14773247" y="5860006"/>
              <a:ext cx="94052" cy="67861"/>
            </a:xfrm>
            <a:custGeom>
              <a:avLst/>
              <a:gdLst>
                <a:gd name="connsiteX0" fmla="*/ 86125 w 94052"/>
                <a:gd name="connsiteY0" fmla="*/ 67188 h 67861"/>
                <a:gd name="connsiteX1" fmla="*/ 93954 w 94052"/>
                <a:gd name="connsiteY1" fmla="*/ 67600 h 67861"/>
                <a:gd name="connsiteX2" fmla="*/ 92717 w 94052"/>
                <a:gd name="connsiteY2" fmla="*/ 57504 h 67861"/>
                <a:gd name="connsiteX3" fmla="*/ 85918 w 94052"/>
                <a:gd name="connsiteY3" fmla="*/ 53384 h 67861"/>
                <a:gd name="connsiteX4" fmla="*/ 72526 w 94052"/>
                <a:gd name="connsiteY4" fmla="*/ 36901 h 67861"/>
                <a:gd name="connsiteX5" fmla="*/ 66963 w 94052"/>
                <a:gd name="connsiteY5" fmla="*/ 23096 h 67861"/>
                <a:gd name="connsiteX6" fmla="*/ 62018 w 94052"/>
                <a:gd name="connsiteY6" fmla="*/ 22890 h 67861"/>
                <a:gd name="connsiteX7" fmla="*/ 57073 w 94052"/>
                <a:gd name="connsiteY7" fmla="*/ 20005 h 67861"/>
                <a:gd name="connsiteX8" fmla="*/ 44917 w 94052"/>
                <a:gd name="connsiteY8" fmla="*/ 15679 h 67861"/>
                <a:gd name="connsiteX9" fmla="*/ 35439 w 94052"/>
                <a:gd name="connsiteY9" fmla="*/ 11558 h 67861"/>
                <a:gd name="connsiteX10" fmla="*/ 30700 w 94052"/>
                <a:gd name="connsiteY10" fmla="*/ 7231 h 67861"/>
                <a:gd name="connsiteX11" fmla="*/ 27610 w 94052"/>
                <a:gd name="connsiteY11" fmla="*/ 2286 h 67861"/>
                <a:gd name="connsiteX12" fmla="*/ 19986 w 94052"/>
                <a:gd name="connsiteY12" fmla="*/ 1050 h 67861"/>
                <a:gd name="connsiteX13" fmla="*/ 0 w 94052"/>
                <a:gd name="connsiteY13" fmla="*/ 8467 h 67861"/>
                <a:gd name="connsiteX14" fmla="*/ 12362 w 94052"/>
                <a:gd name="connsiteY14" fmla="*/ 16915 h 67861"/>
                <a:gd name="connsiteX15" fmla="*/ 20810 w 94052"/>
                <a:gd name="connsiteY15" fmla="*/ 19593 h 67861"/>
                <a:gd name="connsiteX16" fmla="*/ 33997 w 94052"/>
                <a:gd name="connsiteY16" fmla="*/ 28659 h 67861"/>
                <a:gd name="connsiteX17" fmla="*/ 51922 w 94052"/>
                <a:gd name="connsiteY17" fmla="*/ 36283 h 67861"/>
                <a:gd name="connsiteX18" fmla="*/ 67375 w 94052"/>
                <a:gd name="connsiteY18" fmla="*/ 46378 h 67861"/>
                <a:gd name="connsiteX19" fmla="*/ 76441 w 94052"/>
                <a:gd name="connsiteY19" fmla="*/ 58535 h 67861"/>
                <a:gd name="connsiteX20" fmla="*/ 86125 w 94052"/>
                <a:gd name="connsiteY20" fmla="*/ 66982 h 6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4052" h="67861">
                  <a:moveTo>
                    <a:pt x="86125" y="67188"/>
                  </a:moveTo>
                  <a:cubicBezTo>
                    <a:pt x="88597" y="67600"/>
                    <a:pt x="91687" y="68218"/>
                    <a:pt x="93954" y="67600"/>
                  </a:cubicBezTo>
                  <a:cubicBezTo>
                    <a:pt x="93954" y="64510"/>
                    <a:pt x="94572" y="59977"/>
                    <a:pt x="92717" y="57504"/>
                  </a:cubicBezTo>
                  <a:cubicBezTo>
                    <a:pt x="91069" y="55650"/>
                    <a:pt x="88185" y="54414"/>
                    <a:pt x="85918" y="53384"/>
                  </a:cubicBezTo>
                  <a:cubicBezTo>
                    <a:pt x="79119" y="49881"/>
                    <a:pt x="73556" y="44730"/>
                    <a:pt x="72526" y="36901"/>
                  </a:cubicBezTo>
                  <a:cubicBezTo>
                    <a:pt x="71908" y="32780"/>
                    <a:pt x="71495" y="24744"/>
                    <a:pt x="66963" y="23096"/>
                  </a:cubicBezTo>
                  <a:cubicBezTo>
                    <a:pt x="65521" y="22684"/>
                    <a:pt x="63460" y="23096"/>
                    <a:pt x="62018" y="22890"/>
                  </a:cubicBezTo>
                  <a:cubicBezTo>
                    <a:pt x="59752" y="22478"/>
                    <a:pt x="58927" y="21448"/>
                    <a:pt x="57073" y="20005"/>
                  </a:cubicBezTo>
                  <a:cubicBezTo>
                    <a:pt x="53570" y="17121"/>
                    <a:pt x="49450" y="15885"/>
                    <a:pt x="44917" y="15679"/>
                  </a:cubicBezTo>
                  <a:cubicBezTo>
                    <a:pt x="41002" y="15473"/>
                    <a:pt x="38530" y="14030"/>
                    <a:pt x="35439" y="11558"/>
                  </a:cubicBezTo>
                  <a:cubicBezTo>
                    <a:pt x="33791" y="10322"/>
                    <a:pt x="32142" y="9085"/>
                    <a:pt x="30700" y="7231"/>
                  </a:cubicBezTo>
                  <a:cubicBezTo>
                    <a:pt x="29464" y="5789"/>
                    <a:pt x="28846" y="3728"/>
                    <a:pt x="27610" y="2286"/>
                  </a:cubicBezTo>
                  <a:cubicBezTo>
                    <a:pt x="25549" y="-392"/>
                    <a:pt x="22664" y="-598"/>
                    <a:pt x="19986" y="1050"/>
                  </a:cubicBezTo>
                  <a:cubicBezTo>
                    <a:pt x="14423" y="4346"/>
                    <a:pt x="6800" y="8467"/>
                    <a:pt x="0" y="8467"/>
                  </a:cubicBezTo>
                  <a:cubicBezTo>
                    <a:pt x="2679" y="13412"/>
                    <a:pt x="8654" y="15679"/>
                    <a:pt x="12362" y="16915"/>
                  </a:cubicBezTo>
                  <a:cubicBezTo>
                    <a:pt x="15247" y="17945"/>
                    <a:pt x="18132" y="18357"/>
                    <a:pt x="20810" y="19593"/>
                  </a:cubicBezTo>
                  <a:cubicBezTo>
                    <a:pt x="25755" y="21654"/>
                    <a:pt x="30082" y="25156"/>
                    <a:pt x="33997" y="28659"/>
                  </a:cubicBezTo>
                  <a:cubicBezTo>
                    <a:pt x="39560" y="33604"/>
                    <a:pt x="45123" y="34016"/>
                    <a:pt x="51922" y="36283"/>
                  </a:cubicBezTo>
                  <a:cubicBezTo>
                    <a:pt x="58103" y="38343"/>
                    <a:pt x="63254" y="41021"/>
                    <a:pt x="67375" y="46378"/>
                  </a:cubicBezTo>
                  <a:cubicBezTo>
                    <a:pt x="70466" y="50293"/>
                    <a:pt x="73144" y="54620"/>
                    <a:pt x="76441" y="58535"/>
                  </a:cubicBezTo>
                  <a:cubicBezTo>
                    <a:pt x="79737" y="62449"/>
                    <a:pt x="81179" y="66364"/>
                    <a:pt x="86125" y="669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C2E8ABC9-586F-9074-1A9B-00DDE1146835}"/>
                </a:ext>
              </a:extLst>
            </p:cNvPr>
            <p:cNvSpPr/>
            <p:nvPr/>
          </p:nvSpPr>
          <p:spPr>
            <a:xfrm>
              <a:off x="15290198" y="6077533"/>
              <a:ext cx="122606" cy="73346"/>
            </a:xfrm>
            <a:custGeom>
              <a:avLst/>
              <a:gdLst>
                <a:gd name="connsiteX0" fmla="*/ 0 w 122606"/>
                <a:gd name="connsiteY0" fmla="*/ 38187 h 73346"/>
                <a:gd name="connsiteX1" fmla="*/ 14010 w 122606"/>
                <a:gd name="connsiteY1" fmla="*/ 60851 h 73346"/>
                <a:gd name="connsiteX2" fmla="*/ 28845 w 122606"/>
                <a:gd name="connsiteY2" fmla="*/ 63530 h 73346"/>
                <a:gd name="connsiteX3" fmla="*/ 39353 w 122606"/>
                <a:gd name="connsiteY3" fmla="*/ 70947 h 73346"/>
                <a:gd name="connsiteX4" fmla="*/ 47595 w 122606"/>
                <a:gd name="connsiteY4" fmla="*/ 65590 h 73346"/>
                <a:gd name="connsiteX5" fmla="*/ 64696 w 122606"/>
                <a:gd name="connsiteY5" fmla="*/ 60645 h 73346"/>
                <a:gd name="connsiteX6" fmla="*/ 73762 w 122606"/>
                <a:gd name="connsiteY6" fmla="*/ 49931 h 73346"/>
                <a:gd name="connsiteX7" fmla="*/ 88596 w 122606"/>
                <a:gd name="connsiteY7" fmla="*/ 48077 h 73346"/>
                <a:gd name="connsiteX8" fmla="*/ 102813 w 122606"/>
                <a:gd name="connsiteY8" fmla="*/ 39629 h 73346"/>
                <a:gd name="connsiteX9" fmla="*/ 92717 w 122606"/>
                <a:gd name="connsiteY9" fmla="*/ 23352 h 73346"/>
                <a:gd name="connsiteX10" fmla="*/ 122593 w 122606"/>
                <a:gd name="connsiteY10" fmla="*/ 894 h 73346"/>
                <a:gd name="connsiteX11" fmla="*/ 80149 w 122606"/>
                <a:gd name="connsiteY11" fmla="*/ 17583 h 73346"/>
                <a:gd name="connsiteX12" fmla="*/ 54600 w 122606"/>
                <a:gd name="connsiteY12" fmla="*/ 20056 h 73346"/>
                <a:gd name="connsiteX13" fmla="*/ 26579 w 122606"/>
                <a:gd name="connsiteY13" fmla="*/ 13874 h 73346"/>
                <a:gd name="connsiteX14" fmla="*/ 31730 w 122606"/>
                <a:gd name="connsiteY14" fmla="*/ 32212 h 73346"/>
                <a:gd name="connsiteX15" fmla="*/ 9889 w 122606"/>
                <a:gd name="connsiteY15" fmla="*/ 38393 h 73346"/>
                <a:gd name="connsiteX16" fmla="*/ 412 w 122606"/>
                <a:gd name="connsiteY16" fmla="*/ 38393 h 7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606" h="73346">
                  <a:moveTo>
                    <a:pt x="0" y="38187"/>
                  </a:moveTo>
                  <a:cubicBezTo>
                    <a:pt x="0" y="46634"/>
                    <a:pt x="6387" y="58379"/>
                    <a:pt x="14010" y="60851"/>
                  </a:cubicBezTo>
                  <a:cubicBezTo>
                    <a:pt x="18749" y="62499"/>
                    <a:pt x="23900" y="62294"/>
                    <a:pt x="28845" y="63530"/>
                  </a:cubicBezTo>
                  <a:cubicBezTo>
                    <a:pt x="35026" y="64972"/>
                    <a:pt x="35232" y="67032"/>
                    <a:pt x="39353" y="70947"/>
                  </a:cubicBezTo>
                  <a:cubicBezTo>
                    <a:pt x="45946" y="77128"/>
                    <a:pt x="43268" y="69917"/>
                    <a:pt x="47595" y="65590"/>
                  </a:cubicBezTo>
                  <a:cubicBezTo>
                    <a:pt x="51097" y="61881"/>
                    <a:pt x="59133" y="64148"/>
                    <a:pt x="64696" y="60645"/>
                  </a:cubicBezTo>
                  <a:cubicBezTo>
                    <a:pt x="69229" y="57555"/>
                    <a:pt x="69847" y="53434"/>
                    <a:pt x="73762" y="49931"/>
                  </a:cubicBezTo>
                  <a:cubicBezTo>
                    <a:pt x="78501" y="45810"/>
                    <a:pt x="82827" y="46841"/>
                    <a:pt x="88596" y="48077"/>
                  </a:cubicBezTo>
                  <a:cubicBezTo>
                    <a:pt x="95190" y="49313"/>
                    <a:pt x="106315" y="49725"/>
                    <a:pt x="102813" y="39629"/>
                  </a:cubicBezTo>
                  <a:cubicBezTo>
                    <a:pt x="99928" y="31182"/>
                    <a:pt x="91481" y="34478"/>
                    <a:pt x="92717" y="23352"/>
                  </a:cubicBezTo>
                  <a:cubicBezTo>
                    <a:pt x="103225" y="20056"/>
                    <a:pt x="123211" y="15111"/>
                    <a:pt x="122593" y="894"/>
                  </a:cubicBezTo>
                  <a:cubicBezTo>
                    <a:pt x="108994" y="-4463"/>
                    <a:pt x="93747" y="15935"/>
                    <a:pt x="80149" y="17583"/>
                  </a:cubicBezTo>
                  <a:cubicBezTo>
                    <a:pt x="71495" y="18613"/>
                    <a:pt x="63666" y="20468"/>
                    <a:pt x="54600" y="20056"/>
                  </a:cubicBezTo>
                  <a:cubicBezTo>
                    <a:pt x="45328" y="19643"/>
                    <a:pt x="35438" y="12638"/>
                    <a:pt x="26579" y="13874"/>
                  </a:cubicBezTo>
                  <a:cubicBezTo>
                    <a:pt x="25960" y="20674"/>
                    <a:pt x="28639" y="26443"/>
                    <a:pt x="31730" y="32212"/>
                  </a:cubicBezTo>
                  <a:cubicBezTo>
                    <a:pt x="21840" y="36539"/>
                    <a:pt x="7417" y="20468"/>
                    <a:pt x="9889" y="38393"/>
                  </a:cubicBezTo>
                  <a:cubicBezTo>
                    <a:pt x="6593" y="38393"/>
                    <a:pt x="3296" y="38393"/>
                    <a:pt x="412" y="3839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7C423ACA-D24A-A287-E519-4C4234F506B0}"/>
                </a:ext>
              </a:extLst>
            </p:cNvPr>
            <p:cNvSpPr/>
            <p:nvPr/>
          </p:nvSpPr>
          <p:spPr>
            <a:xfrm>
              <a:off x="14388367" y="5469995"/>
              <a:ext cx="190379" cy="168333"/>
            </a:xfrm>
            <a:custGeom>
              <a:avLst/>
              <a:gdLst>
                <a:gd name="connsiteX0" fmla="*/ 127950 w 190379"/>
                <a:gd name="connsiteY0" fmla="*/ 161328 h 168333"/>
                <a:gd name="connsiteX1" fmla="*/ 135574 w 190379"/>
                <a:gd name="connsiteY1" fmla="*/ 168334 h 168333"/>
                <a:gd name="connsiteX2" fmla="*/ 137634 w 190379"/>
                <a:gd name="connsiteY2" fmla="*/ 162358 h 168333"/>
                <a:gd name="connsiteX3" fmla="*/ 137634 w 190379"/>
                <a:gd name="connsiteY3" fmla="*/ 146700 h 168333"/>
                <a:gd name="connsiteX4" fmla="*/ 139076 w 190379"/>
                <a:gd name="connsiteY4" fmla="*/ 143197 h 168333"/>
                <a:gd name="connsiteX5" fmla="*/ 146288 w 190379"/>
                <a:gd name="connsiteY5" fmla="*/ 135573 h 168333"/>
                <a:gd name="connsiteX6" fmla="*/ 154323 w 190379"/>
                <a:gd name="connsiteY6" fmla="*/ 127126 h 168333"/>
                <a:gd name="connsiteX7" fmla="*/ 159062 w 190379"/>
                <a:gd name="connsiteY7" fmla="*/ 123005 h 168333"/>
                <a:gd name="connsiteX8" fmla="*/ 161329 w 190379"/>
                <a:gd name="connsiteY8" fmla="*/ 114145 h 168333"/>
                <a:gd name="connsiteX9" fmla="*/ 163801 w 190379"/>
                <a:gd name="connsiteY9" fmla="*/ 110849 h 168333"/>
                <a:gd name="connsiteX10" fmla="*/ 172042 w 190379"/>
                <a:gd name="connsiteY10" fmla="*/ 106316 h 168333"/>
                <a:gd name="connsiteX11" fmla="*/ 174515 w 190379"/>
                <a:gd name="connsiteY11" fmla="*/ 105698 h 168333"/>
                <a:gd name="connsiteX12" fmla="*/ 180078 w 190379"/>
                <a:gd name="connsiteY12" fmla="*/ 105698 h 168333"/>
                <a:gd name="connsiteX13" fmla="*/ 188320 w 190379"/>
                <a:gd name="connsiteY13" fmla="*/ 97662 h 168333"/>
                <a:gd name="connsiteX14" fmla="*/ 186877 w 190379"/>
                <a:gd name="connsiteY14" fmla="*/ 94160 h 168333"/>
                <a:gd name="connsiteX15" fmla="*/ 184405 w 190379"/>
                <a:gd name="connsiteY15" fmla="*/ 89833 h 168333"/>
                <a:gd name="connsiteX16" fmla="*/ 181108 w 190379"/>
                <a:gd name="connsiteY16" fmla="*/ 85506 h 168333"/>
                <a:gd name="connsiteX17" fmla="*/ 183787 w 190379"/>
                <a:gd name="connsiteY17" fmla="*/ 80561 h 168333"/>
                <a:gd name="connsiteX18" fmla="*/ 190380 w 190379"/>
                <a:gd name="connsiteY18" fmla="*/ 76852 h 168333"/>
                <a:gd name="connsiteX19" fmla="*/ 187702 w 190379"/>
                <a:gd name="connsiteY19" fmla="*/ 72526 h 168333"/>
                <a:gd name="connsiteX20" fmla="*/ 186877 w 190379"/>
                <a:gd name="connsiteY20" fmla="*/ 70053 h 168333"/>
                <a:gd name="connsiteX21" fmla="*/ 186465 w 190379"/>
                <a:gd name="connsiteY21" fmla="*/ 64696 h 168333"/>
                <a:gd name="connsiteX22" fmla="*/ 172867 w 190379"/>
                <a:gd name="connsiteY22" fmla="*/ 50685 h 168333"/>
                <a:gd name="connsiteX23" fmla="*/ 172249 w 190379"/>
                <a:gd name="connsiteY23" fmla="*/ 44298 h 168333"/>
                <a:gd name="connsiteX24" fmla="*/ 174927 w 190379"/>
                <a:gd name="connsiteY24" fmla="*/ 40384 h 168333"/>
                <a:gd name="connsiteX25" fmla="*/ 178430 w 190379"/>
                <a:gd name="connsiteY25" fmla="*/ 29464 h 168333"/>
                <a:gd name="connsiteX26" fmla="*/ 175339 w 190379"/>
                <a:gd name="connsiteY26" fmla="*/ 25343 h 168333"/>
                <a:gd name="connsiteX27" fmla="*/ 168746 w 190379"/>
                <a:gd name="connsiteY27" fmla="*/ 23488 h 168333"/>
                <a:gd name="connsiteX28" fmla="*/ 157001 w 190379"/>
                <a:gd name="connsiteY28" fmla="*/ 26167 h 168333"/>
                <a:gd name="connsiteX29" fmla="*/ 151232 w 190379"/>
                <a:gd name="connsiteY29" fmla="*/ 23076 h 168333"/>
                <a:gd name="connsiteX30" fmla="*/ 146494 w 190379"/>
                <a:gd name="connsiteY30" fmla="*/ 10714 h 168333"/>
                <a:gd name="connsiteX31" fmla="*/ 141137 w 190379"/>
                <a:gd name="connsiteY31" fmla="*/ 8242 h 168333"/>
                <a:gd name="connsiteX32" fmla="*/ 114146 w 190379"/>
                <a:gd name="connsiteY32" fmla="*/ 7005 h 168333"/>
                <a:gd name="connsiteX33" fmla="*/ 85300 w 190379"/>
                <a:gd name="connsiteY33" fmla="*/ 4327 h 168333"/>
                <a:gd name="connsiteX34" fmla="*/ 68611 w 190379"/>
                <a:gd name="connsiteY34" fmla="*/ 4327 h 168333"/>
                <a:gd name="connsiteX35" fmla="*/ 64078 w 190379"/>
                <a:gd name="connsiteY35" fmla="*/ 1236 h 168333"/>
                <a:gd name="connsiteX36" fmla="*/ 63666 w 190379"/>
                <a:gd name="connsiteY36" fmla="*/ 0 h 168333"/>
                <a:gd name="connsiteX37" fmla="*/ 56661 w 190379"/>
                <a:gd name="connsiteY37" fmla="*/ 824 h 168333"/>
                <a:gd name="connsiteX38" fmla="*/ 43474 w 190379"/>
                <a:gd name="connsiteY38" fmla="*/ 618 h 168333"/>
                <a:gd name="connsiteX39" fmla="*/ 41208 w 190379"/>
                <a:gd name="connsiteY39" fmla="*/ 2678 h 168333"/>
                <a:gd name="connsiteX40" fmla="*/ 31112 w 190379"/>
                <a:gd name="connsiteY40" fmla="*/ 12156 h 168333"/>
                <a:gd name="connsiteX41" fmla="*/ 25549 w 190379"/>
                <a:gd name="connsiteY41" fmla="*/ 13186 h 168333"/>
                <a:gd name="connsiteX42" fmla="*/ 12156 w 190379"/>
                <a:gd name="connsiteY42" fmla="*/ 7417 h 168333"/>
                <a:gd name="connsiteX43" fmla="*/ 4945 w 190379"/>
                <a:gd name="connsiteY43" fmla="*/ 5357 h 168333"/>
                <a:gd name="connsiteX44" fmla="*/ 1442 w 190379"/>
                <a:gd name="connsiteY44" fmla="*/ 18544 h 168333"/>
                <a:gd name="connsiteX45" fmla="*/ 0 w 190379"/>
                <a:gd name="connsiteY45" fmla="*/ 31524 h 168333"/>
                <a:gd name="connsiteX46" fmla="*/ 14217 w 190379"/>
                <a:gd name="connsiteY46" fmla="*/ 46771 h 168333"/>
                <a:gd name="connsiteX47" fmla="*/ 18956 w 190379"/>
                <a:gd name="connsiteY47" fmla="*/ 45123 h 168333"/>
                <a:gd name="connsiteX48" fmla="*/ 34409 w 190379"/>
                <a:gd name="connsiteY48" fmla="*/ 55630 h 168333"/>
                <a:gd name="connsiteX49" fmla="*/ 38324 w 190379"/>
                <a:gd name="connsiteY49" fmla="*/ 63666 h 168333"/>
                <a:gd name="connsiteX50" fmla="*/ 44711 w 190379"/>
                <a:gd name="connsiteY50" fmla="*/ 70877 h 168333"/>
                <a:gd name="connsiteX51" fmla="*/ 67581 w 190379"/>
                <a:gd name="connsiteY51" fmla="*/ 96838 h 168333"/>
                <a:gd name="connsiteX52" fmla="*/ 79943 w 190379"/>
                <a:gd name="connsiteY52" fmla="*/ 109201 h 168333"/>
                <a:gd name="connsiteX53" fmla="*/ 96014 w 190379"/>
                <a:gd name="connsiteY53" fmla="*/ 121769 h 168333"/>
                <a:gd name="connsiteX54" fmla="*/ 97457 w 190379"/>
                <a:gd name="connsiteY54" fmla="*/ 123623 h 168333"/>
                <a:gd name="connsiteX55" fmla="*/ 103432 w 190379"/>
                <a:gd name="connsiteY55" fmla="*/ 137016 h 168333"/>
                <a:gd name="connsiteX56" fmla="*/ 107346 w 190379"/>
                <a:gd name="connsiteY56" fmla="*/ 142785 h 168333"/>
                <a:gd name="connsiteX57" fmla="*/ 117442 w 190379"/>
                <a:gd name="connsiteY57" fmla="*/ 147936 h 168333"/>
                <a:gd name="connsiteX58" fmla="*/ 120121 w 190379"/>
                <a:gd name="connsiteY58" fmla="*/ 152469 h 168333"/>
                <a:gd name="connsiteX59" fmla="*/ 120121 w 190379"/>
                <a:gd name="connsiteY59" fmla="*/ 156795 h 168333"/>
                <a:gd name="connsiteX60" fmla="*/ 127538 w 190379"/>
                <a:gd name="connsiteY60" fmla="*/ 161328 h 16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90379" h="168333">
                  <a:moveTo>
                    <a:pt x="127950" y="161328"/>
                  </a:moveTo>
                  <a:cubicBezTo>
                    <a:pt x="130835" y="163183"/>
                    <a:pt x="133101" y="165861"/>
                    <a:pt x="135574" y="168334"/>
                  </a:cubicBezTo>
                  <a:lnTo>
                    <a:pt x="137634" y="162358"/>
                  </a:lnTo>
                  <a:lnTo>
                    <a:pt x="137634" y="146700"/>
                  </a:lnTo>
                  <a:cubicBezTo>
                    <a:pt x="137634" y="145463"/>
                    <a:pt x="138252" y="144227"/>
                    <a:pt x="139076" y="143197"/>
                  </a:cubicBezTo>
                  <a:lnTo>
                    <a:pt x="146288" y="135573"/>
                  </a:lnTo>
                  <a:cubicBezTo>
                    <a:pt x="147524" y="133307"/>
                    <a:pt x="150202" y="128568"/>
                    <a:pt x="154323" y="127126"/>
                  </a:cubicBezTo>
                  <a:cubicBezTo>
                    <a:pt x="155147" y="126920"/>
                    <a:pt x="157208" y="125065"/>
                    <a:pt x="159062" y="123005"/>
                  </a:cubicBezTo>
                  <a:lnTo>
                    <a:pt x="161329" y="114145"/>
                  </a:lnTo>
                  <a:cubicBezTo>
                    <a:pt x="161740" y="112703"/>
                    <a:pt x="162565" y="111673"/>
                    <a:pt x="163801" y="110849"/>
                  </a:cubicBezTo>
                  <a:lnTo>
                    <a:pt x="172042" y="106316"/>
                  </a:lnTo>
                  <a:cubicBezTo>
                    <a:pt x="172042" y="106316"/>
                    <a:pt x="173690" y="105698"/>
                    <a:pt x="174515" y="105698"/>
                  </a:cubicBezTo>
                  <a:lnTo>
                    <a:pt x="180078" y="105698"/>
                  </a:lnTo>
                  <a:lnTo>
                    <a:pt x="188320" y="97662"/>
                  </a:lnTo>
                  <a:cubicBezTo>
                    <a:pt x="188320" y="97662"/>
                    <a:pt x="187289" y="95602"/>
                    <a:pt x="186877" y="94160"/>
                  </a:cubicBezTo>
                  <a:cubicBezTo>
                    <a:pt x="186259" y="90657"/>
                    <a:pt x="184610" y="89833"/>
                    <a:pt x="184405" y="89833"/>
                  </a:cubicBezTo>
                  <a:cubicBezTo>
                    <a:pt x="182551" y="89215"/>
                    <a:pt x="181314" y="87566"/>
                    <a:pt x="181108" y="85506"/>
                  </a:cubicBezTo>
                  <a:cubicBezTo>
                    <a:pt x="181108" y="83446"/>
                    <a:pt x="181933" y="81591"/>
                    <a:pt x="183787" y="80561"/>
                  </a:cubicBezTo>
                  <a:lnTo>
                    <a:pt x="190380" y="76852"/>
                  </a:lnTo>
                  <a:lnTo>
                    <a:pt x="187702" y="72526"/>
                  </a:lnTo>
                  <a:cubicBezTo>
                    <a:pt x="187702" y="72526"/>
                    <a:pt x="187083" y="70877"/>
                    <a:pt x="186877" y="70053"/>
                  </a:cubicBezTo>
                  <a:lnTo>
                    <a:pt x="186465" y="64696"/>
                  </a:lnTo>
                  <a:lnTo>
                    <a:pt x="172867" y="50685"/>
                  </a:lnTo>
                  <a:cubicBezTo>
                    <a:pt x="171218" y="49037"/>
                    <a:pt x="171012" y="46359"/>
                    <a:pt x="172249" y="44298"/>
                  </a:cubicBezTo>
                  <a:lnTo>
                    <a:pt x="174927" y="40384"/>
                  </a:lnTo>
                  <a:lnTo>
                    <a:pt x="178430" y="29464"/>
                  </a:lnTo>
                  <a:lnTo>
                    <a:pt x="175339" y="25343"/>
                  </a:lnTo>
                  <a:lnTo>
                    <a:pt x="168746" y="23488"/>
                  </a:lnTo>
                  <a:lnTo>
                    <a:pt x="157001" y="26167"/>
                  </a:lnTo>
                  <a:cubicBezTo>
                    <a:pt x="154529" y="26785"/>
                    <a:pt x="152057" y="25343"/>
                    <a:pt x="151232" y="23076"/>
                  </a:cubicBezTo>
                  <a:lnTo>
                    <a:pt x="146494" y="10714"/>
                  </a:lnTo>
                  <a:lnTo>
                    <a:pt x="141137" y="8242"/>
                  </a:lnTo>
                  <a:lnTo>
                    <a:pt x="114146" y="7005"/>
                  </a:lnTo>
                  <a:lnTo>
                    <a:pt x="85300" y="4327"/>
                  </a:lnTo>
                  <a:lnTo>
                    <a:pt x="68611" y="4327"/>
                  </a:lnTo>
                  <a:cubicBezTo>
                    <a:pt x="66756" y="4121"/>
                    <a:pt x="64902" y="2885"/>
                    <a:pt x="64078" y="1236"/>
                  </a:cubicBezTo>
                  <a:cubicBezTo>
                    <a:pt x="64078" y="824"/>
                    <a:pt x="63872" y="412"/>
                    <a:pt x="63666" y="0"/>
                  </a:cubicBezTo>
                  <a:cubicBezTo>
                    <a:pt x="62224" y="0"/>
                    <a:pt x="59957" y="206"/>
                    <a:pt x="56661" y="824"/>
                  </a:cubicBezTo>
                  <a:cubicBezTo>
                    <a:pt x="49862" y="2060"/>
                    <a:pt x="45947" y="1648"/>
                    <a:pt x="43474" y="618"/>
                  </a:cubicBezTo>
                  <a:cubicBezTo>
                    <a:pt x="42856" y="1236"/>
                    <a:pt x="42238" y="1854"/>
                    <a:pt x="41208" y="2678"/>
                  </a:cubicBezTo>
                  <a:lnTo>
                    <a:pt x="31112" y="12156"/>
                  </a:lnTo>
                  <a:cubicBezTo>
                    <a:pt x="29670" y="13393"/>
                    <a:pt x="27609" y="14011"/>
                    <a:pt x="25549" y="13186"/>
                  </a:cubicBezTo>
                  <a:lnTo>
                    <a:pt x="12156" y="7417"/>
                  </a:lnTo>
                  <a:lnTo>
                    <a:pt x="4945" y="5357"/>
                  </a:lnTo>
                  <a:lnTo>
                    <a:pt x="1442" y="18544"/>
                  </a:lnTo>
                  <a:lnTo>
                    <a:pt x="0" y="31524"/>
                  </a:lnTo>
                  <a:lnTo>
                    <a:pt x="14217" y="46771"/>
                  </a:lnTo>
                  <a:cubicBezTo>
                    <a:pt x="15453" y="45947"/>
                    <a:pt x="17102" y="45328"/>
                    <a:pt x="18956" y="45123"/>
                  </a:cubicBezTo>
                  <a:cubicBezTo>
                    <a:pt x="23901" y="44710"/>
                    <a:pt x="29258" y="48007"/>
                    <a:pt x="34409" y="55630"/>
                  </a:cubicBezTo>
                  <a:cubicBezTo>
                    <a:pt x="36263" y="58515"/>
                    <a:pt x="38117" y="61194"/>
                    <a:pt x="38324" y="63666"/>
                  </a:cubicBezTo>
                  <a:cubicBezTo>
                    <a:pt x="39765" y="65314"/>
                    <a:pt x="41826" y="67787"/>
                    <a:pt x="44711" y="70877"/>
                  </a:cubicBezTo>
                  <a:lnTo>
                    <a:pt x="67581" y="96838"/>
                  </a:lnTo>
                  <a:lnTo>
                    <a:pt x="79943" y="109201"/>
                  </a:lnTo>
                  <a:lnTo>
                    <a:pt x="96014" y="121769"/>
                  </a:lnTo>
                  <a:cubicBezTo>
                    <a:pt x="96014" y="121769"/>
                    <a:pt x="97250" y="123005"/>
                    <a:pt x="97457" y="123623"/>
                  </a:cubicBezTo>
                  <a:lnTo>
                    <a:pt x="103432" y="137016"/>
                  </a:lnTo>
                  <a:lnTo>
                    <a:pt x="107346" y="142785"/>
                  </a:lnTo>
                  <a:lnTo>
                    <a:pt x="117442" y="147936"/>
                  </a:lnTo>
                  <a:cubicBezTo>
                    <a:pt x="119090" y="148760"/>
                    <a:pt x="120121" y="150614"/>
                    <a:pt x="120121" y="152469"/>
                  </a:cubicBezTo>
                  <a:lnTo>
                    <a:pt x="120121" y="156795"/>
                  </a:lnTo>
                  <a:cubicBezTo>
                    <a:pt x="122799" y="158238"/>
                    <a:pt x="125684" y="160092"/>
                    <a:pt x="127538" y="16132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24A9BEA-C695-6CF6-44CC-9AB2F9FA9B88}"/>
                </a:ext>
              </a:extLst>
            </p:cNvPr>
            <p:cNvSpPr/>
            <p:nvPr/>
          </p:nvSpPr>
          <p:spPr>
            <a:xfrm>
              <a:off x="12579347" y="6631641"/>
              <a:ext cx="659735" cy="804993"/>
            </a:xfrm>
            <a:custGeom>
              <a:avLst/>
              <a:gdLst>
                <a:gd name="connsiteX0" fmla="*/ 38941 w 659735"/>
                <a:gd name="connsiteY0" fmla="*/ 680958 h 804993"/>
                <a:gd name="connsiteX1" fmla="*/ 55630 w 659735"/>
                <a:gd name="connsiteY1" fmla="*/ 679516 h 804993"/>
                <a:gd name="connsiteX2" fmla="*/ 70465 w 659735"/>
                <a:gd name="connsiteY2" fmla="*/ 677249 h 804993"/>
                <a:gd name="connsiteX3" fmla="*/ 80767 w 659735"/>
                <a:gd name="connsiteY3" fmla="*/ 674983 h 804993"/>
                <a:gd name="connsiteX4" fmla="*/ 81591 w 659735"/>
                <a:gd name="connsiteY4" fmla="*/ 671686 h 804993"/>
                <a:gd name="connsiteX5" fmla="*/ 104874 w 659735"/>
                <a:gd name="connsiteY5" fmla="*/ 672304 h 804993"/>
                <a:gd name="connsiteX6" fmla="*/ 127332 w 659735"/>
                <a:gd name="connsiteY6" fmla="*/ 671480 h 804993"/>
                <a:gd name="connsiteX7" fmla="*/ 145463 w 659735"/>
                <a:gd name="connsiteY7" fmla="*/ 679928 h 804993"/>
                <a:gd name="connsiteX8" fmla="*/ 153911 w 659735"/>
                <a:gd name="connsiteY8" fmla="*/ 693114 h 804993"/>
                <a:gd name="connsiteX9" fmla="*/ 163182 w 659735"/>
                <a:gd name="connsiteY9" fmla="*/ 698059 h 804993"/>
                <a:gd name="connsiteX10" fmla="*/ 184199 w 659735"/>
                <a:gd name="connsiteY10" fmla="*/ 703622 h 804993"/>
                <a:gd name="connsiteX11" fmla="*/ 194912 w 659735"/>
                <a:gd name="connsiteY11" fmla="*/ 716603 h 804993"/>
                <a:gd name="connsiteX12" fmla="*/ 198621 w 659735"/>
                <a:gd name="connsiteY12" fmla="*/ 734734 h 804993"/>
                <a:gd name="connsiteX13" fmla="*/ 217783 w 659735"/>
                <a:gd name="connsiteY13" fmla="*/ 768318 h 804993"/>
                <a:gd name="connsiteX14" fmla="*/ 240653 w 659735"/>
                <a:gd name="connsiteY14" fmla="*/ 781505 h 804993"/>
                <a:gd name="connsiteX15" fmla="*/ 242095 w 659735"/>
                <a:gd name="connsiteY15" fmla="*/ 782741 h 804993"/>
                <a:gd name="connsiteX16" fmla="*/ 251367 w 659735"/>
                <a:gd name="connsiteY16" fmla="*/ 794073 h 804993"/>
                <a:gd name="connsiteX17" fmla="*/ 252397 w 659735"/>
                <a:gd name="connsiteY17" fmla="*/ 797988 h 804993"/>
                <a:gd name="connsiteX18" fmla="*/ 252191 w 659735"/>
                <a:gd name="connsiteY18" fmla="*/ 804993 h 804993"/>
                <a:gd name="connsiteX19" fmla="*/ 266820 w 659735"/>
                <a:gd name="connsiteY19" fmla="*/ 784595 h 804993"/>
                <a:gd name="connsiteX20" fmla="*/ 281449 w 659735"/>
                <a:gd name="connsiteY20" fmla="*/ 759253 h 804993"/>
                <a:gd name="connsiteX21" fmla="*/ 280006 w 659735"/>
                <a:gd name="connsiteY21" fmla="*/ 755750 h 804993"/>
                <a:gd name="connsiteX22" fmla="*/ 281243 w 659735"/>
                <a:gd name="connsiteY22" fmla="*/ 752247 h 804993"/>
                <a:gd name="connsiteX23" fmla="*/ 296489 w 659735"/>
                <a:gd name="connsiteY23" fmla="*/ 735558 h 804993"/>
                <a:gd name="connsiteX24" fmla="*/ 300817 w 659735"/>
                <a:gd name="connsiteY24" fmla="*/ 733910 h 804993"/>
                <a:gd name="connsiteX25" fmla="*/ 304731 w 659735"/>
                <a:gd name="connsiteY25" fmla="*/ 736382 h 804993"/>
                <a:gd name="connsiteX26" fmla="*/ 318742 w 659735"/>
                <a:gd name="connsiteY26" fmla="*/ 761107 h 804993"/>
                <a:gd name="connsiteX27" fmla="*/ 325335 w 659735"/>
                <a:gd name="connsiteY27" fmla="*/ 762755 h 804993"/>
                <a:gd name="connsiteX28" fmla="*/ 354386 w 659735"/>
                <a:gd name="connsiteY28" fmla="*/ 753071 h 804993"/>
                <a:gd name="connsiteX29" fmla="*/ 356035 w 659735"/>
                <a:gd name="connsiteY29" fmla="*/ 752866 h 804993"/>
                <a:gd name="connsiteX30" fmla="*/ 403836 w 659735"/>
                <a:gd name="connsiteY30" fmla="*/ 754102 h 804993"/>
                <a:gd name="connsiteX31" fmla="*/ 407956 w 659735"/>
                <a:gd name="connsiteY31" fmla="*/ 737824 h 804993"/>
                <a:gd name="connsiteX32" fmla="*/ 410223 w 659735"/>
                <a:gd name="connsiteY32" fmla="*/ 734734 h 804993"/>
                <a:gd name="connsiteX33" fmla="*/ 414138 w 659735"/>
                <a:gd name="connsiteY33" fmla="*/ 734116 h 804993"/>
                <a:gd name="connsiteX34" fmla="*/ 470386 w 659735"/>
                <a:gd name="connsiteY34" fmla="*/ 749157 h 804993"/>
                <a:gd name="connsiteX35" fmla="*/ 630272 w 659735"/>
                <a:gd name="connsiteY35" fmla="*/ 744212 h 804993"/>
                <a:gd name="connsiteX36" fmla="*/ 640162 w 659735"/>
                <a:gd name="connsiteY36" fmla="*/ 704858 h 804993"/>
                <a:gd name="connsiteX37" fmla="*/ 617704 w 659735"/>
                <a:gd name="connsiteY37" fmla="*/ 680134 h 804993"/>
                <a:gd name="connsiteX38" fmla="*/ 616467 w 659735"/>
                <a:gd name="connsiteY38" fmla="*/ 677043 h 804993"/>
                <a:gd name="connsiteX39" fmla="*/ 578969 w 659735"/>
                <a:gd name="connsiteY39" fmla="*/ 135573 h 804993"/>
                <a:gd name="connsiteX40" fmla="*/ 580411 w 659735"/>
                <a:gd name="connsiteY40" fmla="*/ 131865 h 804993"/>
                <a:gd name="connsiteX41" fmla="*/ 584120 w 659735"/>
                <a:gd name="connsiteY41" fmla="*/ 130217 h 804993"/>
                <a:gd name="connsiteX42" fmla="*/ 659736 w 659735"/>
                <a:gd name="connsiteY42" fmla="*/ 130217 h 804993"/>
                <a:gd name="connsiteX43" fmla="*/ 480894 w 659735"/>
                <a:gd name="connsiteY43" fmla="*/ 0 h 804993"/>
                <a:gd name="connsiteX44" fmla="*/ 478834 w 659735"/>
                <a:gd name="connsiteY44" fmla="*/ 72114 h 804993"/>
                <a:gd name="connsiteX45" fmla="*/ 473889 w 659735"/>
                <a:gd name="connsiteY45" fmla="*/ 77059 h 804993"/>
                <a:gd name="connsiteX46" fmla="*/ 293811 w 659735"/>
                <a:gd name="connsiteY46" fmla="*/ 80767 h 804993"/>
                <a:gd name="connsiteX47" fmla="*/ 286187 w 659735"/>
                <a:gd name="connsiteY47" fmla="*/ 234472 h 804993"/>
                <a:gd name="connsiteX48" fmla="*/ 283509 w 659735"/>
                <a:gd name="connsiteY48" fmla="*/ 238593 h 804993"/>
                <a:gd name="connsiteX49" fmla="*/ 236944 w 659735"/>
                <a:gd name="connsiteY49" fmla="*/ 263936 h 804993"/>
                <a:gd name="connsiteX50" fmla="*/ 219431 w 659735"/>
                <a:gd name="connsiteY50" fmla="*/ 280419 h 804993"/>
                <a:gd name="connsiteX51" fmla="*/ 219431 w 659735"/>
                <a:gd name="connsiteY51" fmla="*/ 369428 h 804993"/>
                <a:gd name="connsiteX52" fmla="*/ 214692 w 659735"/>
                <a:gd name="connsiteY52" fmla="*/ 374372 h 804993"/>
                <a:gd name="connsiteX53" fmla="*/ 0 w 659735"/>
                <a:gd name="connsiteY53" fmla="*/ 384056 h 804993"/>
                <a:gd name="connsiteX54" fmla="*/ 14422 w 659735"/>
                <a:gd name="connsiteY54" fmla="*/ 435154 h 804993"/>
                <a:gd name="connsiteX55" fmla="*/ 27197 w 659735"/>
                <a:gd name="connsiteY55" fmla="*/ 478834 h 804993"/>
                <a:gd name="connsiteX56" fmla="*/ 15659 w 659735"/>
                <a:gd name="connsiteY56" fmla="*/ 520042 h 804993"/>
                <a:gd name="connsiteX57" fmla="*/ 29875 w 659735"/>
                <a:gd name="connsiteY57" fmla="*/ 544354 h 804993"/>
                <a:gd name="connsiteX58" fmla="*/ 37499 w 659735"/>
                <a:gd name="connsiteY58" fmla="*/ 598337 h 804993"/>
                <a:gd name="connsiteX59" fmla="*/ 22046 w 659735"/>
                <a:gd name="connsiteY59" fmla="*/ 685079 h 804993"/>
                <a:gd name="connsiteX60" fmla="*/ 39353 w 659735"/>
                <a:gd name="connsiteY60" fmla="*/ 680958 h 80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59735" h="804993">
                  <a:moveTo>
                    <a:pt x="38941" y="680958"/>
                  </a:moveTo>
                  <a:cubicBezTo>
                    <a:pt x="48419" y="679928"/>
                    <a:pt x="53158" y="679310"/>
                    <a:pt x="55630" y="679516"/>
                  </a:cubicBezTo>
                  <a:cubicBezTo>
                    <a:pt x="57279" y="679310"/>
                    <a:pt x="61399" y="678691"/>
                    <a:pt x="70465" y="677249"/>
                  </a:cubicBezTo>
                  <a:cubicBezTo>
                    <a:pt x="76440" y="676219"/>
                    <a:pt x="79325" y="675395"/>
                    <a:pt x="80767" y="674983"/>
                  </a:cubicBezTo>
                  <a:cubicBezTo>
                    <a:pt x="80767" y="673746"/>
                    <a:pt x="80973" y="672510"/>
                    <a:pt x="81591" y="671686"/>
                  </a:cubicBezTo>
                  <a:cubicBezTo>
                    <a:pt x="83858" y="668802"/>
                    <a:pt x="83858" y="668802"/>
                    <a:pt x="104874" y="672304"/>
                  </a:cubicBezTo>
                  <a:cubicBezTo>
                    <a:pt x="121975" y="675189"/>
                    <a:pt x="125684" y="672510"/>
                    <a:pt x="127332" y="671480"/>
                  </a:cubicBezTo>
                  <a:cubicBezTo>
                    <a:pt x="133101" y="667566"/>
                    <a:pt x="135573" y="670038"/>
                    <a:pt x="145463" y="679928"/>
                  </a:cubicBezTo>
                  <a:cubicBezTo>
                    <a:pt x="151439" y="686109"/>
                    <a:pt x="154117" y="689817"/>
                    <a:pt x="153911" y="693114"/>
                  </a:cubicBezTo>
                  <a:cubicBezTo>
                    <a:pt x="156177" y="694350"/>
                    <a:pt x="159268" y="695999"/>
                    <a:pt x="163182" y="698059"/>
                  </a:cubicBezTo>
                  <a:cubicBezTo>
                    <a:pt x="176369" y="704858"/>
                    <a:pt x="181520" y="704034"/>
                    <a:pt x="184199" y="703622"/>
                  </a:cubicBezTo>
                  <a:cubicBezTo>
                    <a:pt x="192028" y="702386"/>
                    <a:pt x="193058" y="707125"/>
                    <a:pt x="194912" y="716603"/>
                  </a:cubicBezTo>
                  <a:lnTo>
                    <a:pt x="198621" y="734734"/>
                  </a:lnTo>
                  <a:lnTo>
                    <a:pt x="217783" y="768318"/>
                  </a:lnTo>
                  <a:lnTo>
                    <a:pt x="240653" y="781505"/>
                  </a:lnTo>
                  <a:cubicBezTo>
                    <a:pt x="240653" y="781505"/>
                    <a:pt x="241683" y="782329"/>
                    <a:pt x="242095" y="782741"/>
                  </a:cubicBezTo>
                  <a:lnTo>
                    <a:pt x="251367" y="794073"/>
                  </a:lnTo>
                  <a:cubicBezTo>
                    <a:pt x="252191" y="795103"/>
                    <a:pt x="252603" y="796546"/>
                    <a:pt x="252397" y="797988"/>
                  </a:cubicBezTo>
                  <a:cubicBezTo>
                    <a:pt x="251985" y="800460"/>
                    <a:pt x="251985" y="803139"/>
                    <a:pt x="252191" y="804993"/>
                  </a:cubicBezTo>
                  <a:cubicBezTo>
                    <a:pt x="254458" y="802727"/>
                    <a:pt x="258991" y="797370"/>
                    <a:pt x="266820" y="784595"/>
                  </a:cubicBezTo>
                  <a:cubicBezTo>
                    <a:pt x="274856" y="771409"/>
                    <a:pt x="278976" y="763786"/>
                    <a:pt x="281449" y="759253"/>
                  </a:cubicBezTo>
                  <a:cubicBezTo>
                    <a:pt x="280625" y="758222"/>
                    <a:pt x="280006" y="756986"/>
                    <a:pt x="280006" y="755750"/>
                  </a:cubicBezTo>
                  <a:cubicBezTo>
                    <a:pt x="280006" y="754514"/>
                    <a:pt x="280418" y="753277"/>
                    <a:pt x="281243" y="752247"/>
                  </a:cubicBezTo>
                  <a:lnTo>
                    <a:pt x="296489" y="735558"/>
                  </a:lnTo>
                  <a:cubicBezTo>
                    <a:pt x="297520" y="734322"/>
                    <a:pt x="299168" y="733704"/>
                    <a:pt x="300817" y="733910"/>
                  </a:cubicBezTo>
                  <a:cubicBezTo>
                    <a:pt x="302465" y="733910"/>
                    <a:pt x="303907" y="734940"/>
                    <a:pt x="304731" y="736382"/>
                  </a:cubicBezTo>
                  <a:lnTo>
                    <a:pt x="318742" y="761107"/>
                  </a:lnTo>
                  <a:lnTo>
                    <a:pt x="325335" y="762755"/>
                  </a:lnTo>
                  <a:lnTo>
                    <a:pt x="354386" y="753071"/>
                  </a:lnTo>
                  <a:cubicBezTo>
                    <a:pt x="354386" y="753071"/>
                    <a:pt x="355622" y="752659"/>
                    <a:pt x="356035" y="752866"/>
                  </a:cubicBezTo>
                  <a:lnTo>
                    <a:pt x="403836" y="754102"/>
                  </a:lnTo>
                  <a:lnTo>
                    <a:pt x="407956" y="737824"/>
                  </a:lnTo>
                  <a:cubicBezTo>
                    <a:pt x="408369" y="736588"/>
                    <a:pt x="409193" y="735352"/>
                    <a:pt x="410223" y="734734"/>
                  </a:cubicBezTo>
                  <a:cubicBezTo>
                    <a:pt x="411459" y="734116"/>
                    <a:pt x="412695" y="733910"/>
                    <a:pt x="414138" y="734116"/>
                  </a:cubicBezTo>
                  <a:lnTo>
                    <a:pt x="470386" y="749157"/>
                  </a:lnTo>
                  <a:lnTo>
                    <a:pt x="630272" y="744212"/>
                  </a:lnTo>
                  <a:lnTo>
                    <a:pt x="640162" y="704858"/>
                  </a:lnTo>
                  <a:lnTo>
                    <a:pt x="617704" y="680134"/>
                  </a:lnTo>
                  <a:cubicBezTo>
                    <a:pt x="617704" y="680134"/>
                    <a:pt x="616467" y="678073"/>
                    <a:pt x="616467" y="677043"/>
                  </a:cubicBezTo>
                  <a:lnTo>
                    <a:pt x="578969" y="135573"/>
                  </a:lnTo>
                  <a:cubicBezTo>
                    <a:pt x="578969" y="134131"/>
                    <a:pt x="579381" y="132895"/>
                    <a:pt x="580411" y="131865"/>
                  </a:cubicBezTo>
                  <a:cubicBezTo>
                    <a:pt x="581441" y="130835"/>
                    <a:pt x="582677" y="130217"/>
                    <a:pt x="584120" y="130217"/>
                  </a:cubicBezTo>
                  <a:lnTo>
                    <a:pt x="659736" y="130217"/>
                  </a:lnTo>
                  <a:lnTo>
                    <a:pt x="480894" y="0"/>
                  </a:lnTo>
                  <a:lnTo>
                    <a:pt x="478834" y="72114"/>
                  </a:lnTo>
                  <a:cubicBezTo>
                    <a:pt x="478834" y="74792"/>
                    <a:pt x="476568" y="77059"/>
                    <a:pt x="473889" y="77059"/>
                  </a:cubicBezTo>
                  <a:lnTo>
                    <a:pt x="293811" y="80767"/>
                  </a:lnTo>
                  <a:lnTo>
                    <a:pt x="286187" y="234472"/>
                  </a:lnTo>
                  <a:cubicBezTo>
                    <a:pt x="286187" y="236120"/>
                    <a:pt x="285157" y="237769"/>
                    <a:pt x="283509" y="238593"/>
                  </a:cubicBezTo>
                  <a:lnTo>
                    <a:pt x="236944" y="263936"/>
                  </a:lnTo>
                  <a:lnTo>
                    <a:pt x="219431" y="280419"/>
                  </a:lnTo>
                  <a:lnTo>
                    <a:pt x="219431" y="369428"/>
                  </a:lnTo>
                  <a:cubicBezTo>
                    <a:pt x="219431" y="372106"/>
                    <a:pt x="217371" y="374372"/>
                    <a:pt x="214692" y="374372"/>
                  </a:cubicBezTo>
                  <a:lnTo>
                    <a:pt x="0" y="384056"/>
                  </a:lnTo>
                  <a:cubicBezTo>
                    <a:pt x="11538" y="398273"/>
                    <a:pt x="8448" y="417846"/>
                    <a:pt x="14422" y="435154"/>
                  </a:cubicBezTo>
                  <a:cubicBezTo>
                    <a:pt x="19986" y="451431"/>
                    <a:pt x="31318" y="458024"/>
                    <a:pt x="27197" y="478834"/>
                  </a:cubicBezTo>
                  <a:cubicBezTo>
                    <a:pt x="24312" y="494287"/>
                    <a:pt x="12981" y="503765"/>
                    <a:pt x="15659" y="520042"/>
                  </a:cubicBezTo>
                  <a:cubicBezTo>
                    <a:pt x="16277" y="524162"/>
                    <a:pt x="27609" y="538173"/>
                    <a:pt x="29875" y="544354"/>
                  </a:cubicBezTo>
                  <a:cubicBezTo>
                    <a:pt x="36057" y="561250"/>
                    <a:pt x="36675" y="580617"/>
                    <a:pt x="37499" y="598337"/>
                  </a:cubicBezTo>
                  <a:cubicBezTo>
                    <a:pt x="38941" y="628624"/>
                    <a:pt x="28845" y="656233"/>
                    <a:pt x="22046" y="685079"/>
                  </a:cubicBezTo>
                  <a:cubicBezTo>
                    <a:pt x="26167" y="683224"/>
                    <a:pt x="31730" y="681782"/>
                    <a:pt x="39353" y="68095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245B97FD-B0A8-8505-E582-88B8ABE8957D}"/>
                </a:ext>
              </a:extLst>
            </p:cNvPr>
            <p:cNvSpPr/>
            <p:nvPr/>
          </p:nvSpPr>
          <p:spPr>
            <a:xfrm>
              <a:off x="13209413" y="7421387"/>
              <a:ext cx="438862" cy="338727"/>
            </a:xfrm>
            <a:custGeom>
              <a:avLst/>
              <a:gdLst>
                <a:gd name="connsiteX0" fmla="*/ 381378 w 438862"/>
                <a:gd name="connsiteY0" fmla="*/ 229321 h 338727"/>
                <a:gd name="connsiteX1" fmla="*/ 387147 w 438862"/>
                <a:gd name="connsiteY1" fmla="*/ 222522 h 338727"/>
                <a:gd name="connsiteX2" fmla="*/ 391062 w 438862"/>
                <a:gd name="connsiteY2" fmla="*/ 220668 h 338727"/>
                <a:gd name="connsiteX3" fmla="*/ 419495 w 438862"/>
                <a:gd name="connsiteY3" fmla="*/ 220668 h 338727"/>
                <a:gd name="connsiteX4" fmla="*/ 427530 w 438862"/>
                <a:gd name="connsiteY4" fmla="*/ 215517 h 338727"/>
                <a:gd name="connsiteX5" fmla="*/ 438863 w 438862"/>
                <a:gd name="connsiteY5" fmla="*/ 200064 h 338727"/>
                <a:gd name="connsiteX6" fmla="*/ 437008 w 438862"/>
                <a:gd name="connsiteY6" fmla="*/ 198209 h 338727"/>
                <a:gd name="connsiteX7" fmla="*/ 435772 w 438862"/>
                <a:gd name="connsiteY7" fmla="*/ 196355 h 338727"/>
                <a:gd name="connsiteX8" fmla="*/ 426294 w 438862"/>
                <a:gd name="connsiteY8" fmla="*/ 169776 h 338727"/>
                <a:gd name="connsiteX9" fmla="*/ 426294 w 438862"/>
                <a:gd name="connsiteY9" fmla="*/ 166067 h 338727"/>
                <a:gd name="connsiteX10" fmla="*/ 433299 w 438862"/>
                <a:gd name="connsiteY10" fmla="*/ 150202 h 338727"/>
                <a:gd name="connsiteX11" fmla="*/ 434330 w 438862"/>
                <a:gd name="connsiteY11" fmla="*/ 147318 h 338727"/>
                <a:gd name="connsiteX12" fmla="*/ 430415 w 438862"/>
                <a:gd name="connsiteY12" fmla="*/ 148554 h 338727"/>
                <a:gd name="connsiteX13" fmla="*/ 414138 w 438862"/>
                <a:gd name="connsiteY13" fmla="*/ 154529 h 338727"/>
                <a:gd name="connsiteX14" fmla="*/ 411666 w 438862"/>
                <a:gd name="connsiteY14" fmla="*/ 154735 h 338727"/>
                <a:gd name="connsiteX15" fmla="*/ 398273 w 438862"/>
                <a:gd name="connsiteY15" fmla="*/ 152881 h 338727"/>
                <a:gd name="connsiteX16" fmla="*/ 396213 w 438862"/>
                <a:gd name="connsiteY16" fmla="*/ 152057 h 338727"/>
                <a:gd name="connsiteX17" fmla="*/ 377669 w 438862"/>
                <a:gd name="connsiteY17" fmla="*/ 139282 h 338727"/>
                <a:gd name="connsiteX18" fmla="*/ 376639 w 438862"/>
                <a:gd name="connsiteY18" fmla="*/ 138458 h 338727"/>
                <a:gd name="connsiteX19" fmla="*/ 363040 w 438862"/>
                <a:gd name="connsiteY19" fmla="*/ 123005 h 338727"/>
                <a:gd name="connsiteX20" fmla="*/ 362010 w 438862"/>
                <a:gd name="connsiteY20" fmla="*/ 120945 h 338727"/>
                <a:gd name="connsiteX21" fmla="*/ 358095 w 438862"/>
                <a:gd name="connsiteY21" fmla="*/ 106522 h 338727"/>
                <a:gd name="connsiteX22" fmla="*/ 358920 w 438862"/>
                <a:gd name="connsiteY22" fmla="*/ 102195 h 338727"/>
                <a:gd name="connsiteX23" fmla="*/ 362834 w 438862"/>
                <a:gd name="connsiteY23" fmla="*/ 100341 h 338727"/>
                <a:gd name="connsiteX24" fmla="*/ 370458 w 438862"/>
                <a:gd name="connsiteY24" fmla="*/ 100341 h 338727"/>
                <a:gd name="connsiteX25" fmla="*/ 366337 w 438862"/>
                <a:gd name="connsiteY25" fmla="*/ 93954 h 338727"/>
                <a:gd name="connsiteX26" fmla="*/ 356035 w 438862"/>
                <a:gd name="connsiteY26" fmla="*/ 88390 h 338727"/>
                <a:gd name="connsiteX27" fmla="*/ 336667 w 438862"/>
                <a:gd name="connsiteY27" fmla="*/ 72114 h 338727"/>
                <a:gd name="connsiteX28" fmla="*/ 335431 w 438862"/>
                <a:gd name="connsiteY28" fmla="*/ 70671 h 338727"/>
                <a:gd name="connsiteX29" fmla="*/ 327396 w 438862"/>
                <a:gd name="connsiteY29" fmla="*/ 55219 h 338727"/>
                <a:gd name="connsiteX30" fmla="*/ 326983 w 438862"/>
                <a:gd name="connsiteY30" fmla="*/ 53776 h 338727"/>
                <a:gd name="connsiteX31" fmla="*/ 324717 w 438862"/>
                <a:gd name="connsiteY31" fmla="*/ 41208 h 338727"/>
                <a:gd name="connsiteX32" fmla="*/ 318948 w 438862"/>
                <a:gd name="connsiteY32" fmla="*/ 29257 h 338727"/>
                <a:gd name="connsiteX33" fmla="*/ 318536 w 438862"/>
                <a:gd name="connsiteY33" fmla="*/ 27815 h 338727"/>
                <a:gd name="connsiteX34" fmla="*/ 316681 w 438862"/>
                <a:gd name="connsiteY34" fmla="*/ 17101 h 338727"/>
                <a:gd name="connsiteX35" fmla="*/ 316681 w 438862"/>
                <a:gd name="connsiteY35" fmla="*/ 15247 h 338727"/>
                <a:gd name="connsiteX36" fmla="*/ 318948 w 438862"/>
                <a:gd name="connsiteY36" fmla="*/ 2472 h 338727"/>
                <a:gd name="connsiteX37" fmla="*/ 318124 w 438862"/>
                <a:gd name="connsiteY37" fmla="*/ 2472 h 338727"/>
                <a:gd name="connsiteX38" fmla="*/ 316681 w 438862"/>
                <a:gd name="connsiteY38" fmla="*/ 2472 h 338727"/>
                <a:gd name="connsiteX39" fmla="*/ 294841 w 438862"/>
                <a:gd name="connsiteY39" fmla="*/ 0 h 338727"/>
                <a:gd name="connsiteX40" fmla="*/ 267026 w 438862"/>
                <a:gd name="connsiteY40" fmla="*/ 7417 h 338727"/>
                <a:gd name="connsiteX41" fmla="*/ 220462 w 438862"/>
                <a:gd name="connsiteY41" fmla="*/ 25343 h 338727"/>
                <a:gd name="connsiteX42" fmla="*/ 178018 w 438862"/>
                <a:gd name="connsiteY42" fmla="*/ 47183 h 338727"/>
                <a:gd name="connsiteX43" fmla="*/ 143197 w 438862"/>
                <a:gd name="connsiteY43" fmla="*/ 73762 h 338727"/>
                <a:gd name="connsiteX44" fmla="*/ 139900 w 438862"/>
                <a:gd name="connsiteY44" fmla="*/ 87979 h 338727"/>
                <a:gd name="connsiteX45" fmla="*/ 139076 w 438862"/>
                <a:gd name="connsiteY45" fmla="*/ 90039 h 338727"/>
                <a:gd name="connsiteX46" fmla="*/ 123829 w 438862"/>
                <a:gd name="connsiteY46" fmla="*/ 110231 h 338727"/>
                <a:gd name="connsiteX47" fmla="*/ 111055 w 438862"/>
                <a:gd name="connsiteY47" fmla="*/ 120945 h 338727"/>
                <a:gd name="connsiteX48" fmla="*/ 106522 w 438862"/>
                <a:gd name="connsiteY48" fmla="*/ 115176 h 338727"/>
                <a:gd name="connsiteX49" fmla="*/ 99105 w 438862"/>
                <a:gd name="connsiteY49" fmla="*/ 107964 h 338727"/>
                <a:gd name="connsiteX50" fmla="*/ 92512 w 438862"/>
                <a:gd name="connsiteY50" fmla="*/ 106728 h 338727"/>
                <a:gd name="connsiteX51" fmla="*/ 74998 w 438862"/>
                <a:gd name="connsiteY51" fmla="*/ 113939 h 338727"/>
                <a:gd name="connsiteX52" fmla="*/ 65933 w 438862"/>
                <a:gd name="connsiteY52" fmla="*/ 117648 h 338727"/>
                <a:gd name="connsiteX53" fmla="*/ 71908 w 438862"/>
                <a:gd name="connsiteY53" fmla="*/ 122387 h 338727"/>
                <a:gd name="connsiteX54" fmla="*/ 74380 w 438862"/>
                <a:gd name="connsiteY54" fmla="*/ 128156 h 338727"/>
                <a:gd name="connsiteX55" fmla="*/ 67375 w 438862"/>
                <a:gd name="connsiteY55" fmla="*/ 155353 h 338727"/>
                <a:gd name="connsiteX56" fmla="*/ 67375 w 438862"/>
                <a:gd name="connsiteY56" fmla="*/ 173485 h 338727"/>
                <a:gd name="connsiteX57" fmla="*/ 64284 w 438862"/>
                <a:gd name="connsiteY57" fmla="*/ 178223 h 338727"/>
                <a:gd name="connsiteX58" fmla="*/ 27197 w 438862"/>
                <a:gd name="connsiteY58" fmla="*/ 192852 h 338727"/>
                <a:gd name="connsiteX59" fmla="*/ 17307 w 438862"/>
                <a:gd name="connsiteY59" fmla="*/ 204597 h 338727"/>
                <a:gd name="connsiteX60" fmla="*/ 0 w 438862"/>
                <a:gd name="connsiteY60" fmla="*/ 258785 h 338727"/>
                <a:gd name="connsiteX61" fmla="*/ 6182 w 438862"/>
                <a:gd name="connsiteY61" fmla="*/ 288866 h 338727"/>
                <a:gd name="connsiteX62" fmla="*/ 4327 w 438862"/>
                <a:gd name="connsiteY62" fmla="*/ 293811 h 338727"/>
                <a:gd name="connsiteX63" fmla="*/ 6593 w 438862"/>
                <a:gd name="connsiteY63" fmla="*/ 296077 h 338727"/>
                <a:gd name="connsiteX64" fmla="*/ 23282 w 438862"/>
                <a:gd name="connsiteY64" fmla="*/ 299374 h 338727"/>
                <a:gd name="connsiteX65" fmla="*/ 27197 w 438862"/>
                <a:gd name="connsiteY65" fmla="*/ 304731 h 338727"/>
                <a:gd name="connsiteX66" fmla="*/ 26579 w 438862"/>
                <a:gd name="connsiteY66" fmla="*/ 314827 h 338727"/>
                <a:gd name="connsiteX67" fmla="*/ 37293 w 438862"/>
                <a:gd name="connsiteY67" fmla="*/ 322039 h 338727"/>
                <a:gd name="connsiteX68" fmla="*/ 50273 w 438862"/>
                <a:gd name="connsiteY68" fmla="*/ 329868 h 338727"/>
                <a:gd name="connsiteX69" fmla="*/ 52334 w 438862"/>
                <a:gd name="connsiteY69" fmla="*/ 332134 h 338727"/>
                <a:gd name="connsiteX70" fmla="*/ 55836 w 438862"/>
                <a:gd name="connsiteY70" fmla="*/ 331104 h 338727"/>
                <a:gd name="connsiteX71" fmla="*/ 70053 w 438862"/>
                <a:gd name="connsiteY71" fmla="*/ 325953 h 338727"/>
                <a:gd name="connsiteX72" fmla="*/ 71702 w 438862"/>
                <a:gd name="connsiteY72" fmla="*/ 325747 h 338727"/>
                <a:gd name="connsiteX73" fmla="*/ 93748 w 438862"/>
                <a:gd name="connsiteY73" fmla="*/ 325335 h 338727"/>
                <a:gd name="connsiteX74" fmla="*/ 110437 w 438862"/>
                <a:gd name="connsiteY74" fmla="*/ 320390 h 338727"/>
                <a:gd name="connsiteX75" fmla="*/ 113116 w 438862"/>
                <a:gd name="connsiteY75" fmla="*/ 320390 h 338727"/>
                <a:gd name="connsiteX76" fmla="*/ 134956 w 438862"/>
                <a:gd name="connsiteY76" fmla="*/ 326365 h 338727"/>
                <a:gd name="connsiteX77" fmla="*/ 137428 w 438862"/>
                <a:gd name="connsiteY77" fmla="*/ 328014 h 338727"/>
                <a:gd name="connsiteX78" fmla="*/ 146906 w 438862"/>
                <a:gd name="connsiteY78" fmla="*/ 338728 h 338727"/>
                <a:gd name="connsiteX79" fmla="*/ 146906 w 438862"/>
                <a:gd name="connsiteY79" fmla="*/ 336255 h 338727"/>
                <a:gd name="connsiteX80" fmla="*/ 143815 w 438862"/>
                <a:gd name="connsiteY80" fmla="*/ 306998 h 338727"/>
                <a:gd name="connsiteX81" fmla="*/ 143403 w 438862"/>
                <a:gd name="connsiteY81" fmla="*/ 303083 h 338727"/>
                <a:gd name="connsiteX82" fmla="*/ 142167 w 438862"/>
                <a:gd name="connsiteY82" fmla="*/ 299992 h 338727"/>
                <a:gd name="connsiteX83" fmla="*/ 141961 w 438862"/>
                <a:gd name="connsiteY83" fmla="*/ 294841 h 338727"/>
                <a:gd name="connsiteX84" fmla="*/ 135574 w 438862"/>
                <a:gd name="connsiteY84" fmla="*/ 288042 h 338727"/>
                <a:gd name="connsiteX85" fmla="*/ 134338 w 438862"/>
                <a:gd name="connsiteY85" fmla="*/ 283715 h 338727"/>
                <a:gd name="connsiteX86" fmla="*/ 139489 w 438862"/>
                <a:gd name="connsiteY86" fmla="*/ 252603 h 338727"/>
                <a:gd name="connsiteX87" fmla="*/ 145051 w 438862"/>
                <a:gd name="connsiteY87" fmla="*/ 248277 h 338727"/>
                <a:gd name="connsiteX88" fmla="*/ 153499 w 438862"/>
                <a:gd name="connsiteY88" fmla="*/ 249101 h 338727"/>
                <a:gd name="connsiteX89" fmla="*/ 202124 w 438862"/>
                <a:gd name="connsiteY89" fmla="*/ 250749 h 338727"/>
                <a:gd name="connsiteX90" fmla="*/ 259609 w 438862"/>
                <a:gd name="connsiteY90" fmla="*/ 247865 h 338727"/>
                <a:gd name="connsiteX91" fmla="*/ 270529 w 438862"/>
                <a:gd name="connsiteY91" fmla="*/ 250955 h 338727"/>
                <a:gd name="connsiteX92" fmla="*/ 270529 w 438862"/>
                <a:gd name="connsiteY92" fmla="*/ 250955 h 338727"/>
                <a:gd name="connsiteX93" fmla="*/ 278358 w 438862"/>
                <a:gd name="connsiteY93" fmla="*/ 246010 h 338727"/>
                <a:gd name="connsiteX94" fmla="*/ 286188 w 438862"/>
                <a:gd name="connsiteY94" fmla="*/ 240859 h 338727"/>
                <a:gd name="connsiteX95" fmla="*/ 288249 w 438862"/>
                <a:gd name="connsiteY95" fmla="*/ 239211 h 338727"/>
                <a:gd name="connsiteX96" fmla="*/ 291133 w 438862"/>
                <a:gd name="connsiteY96" fmla="*/ 238799 h 338727"/>
                <a:gd name="connsiteX97" fmla="*/ 297108 w 438862"/>
                <a:gd name="connsiteY97" fmla="*/ 238799 h 338727"/>
                <a:gd name="connsiteX98" fmla="*/ 299374 w 438862"/>
                <a:gd name="connsiteY98" fmla="*/ 239417 h 338727"/>
                <a:gd name="connsiteX99" fmla="*/ 311325 w 438862"/>
                <a:gd name="connsiteY99" fmla="*/ 245598 h 338727"/>
                <a:gd name="connsiteX100" fmla="*/ 328838 w 438862"/>
                <a:gd name="connsiteY100" fmla="*/ 248895 h 338727"/>
                <a:gd name="connsiteX101" fmla="*/ 343054 w 438862"/>
                <a:gd name="connsiteY101" fmla="*/ 245392 h 338727"/>
                <a:gd name="connsiteX102" fmla="*/ 345733 w 438862"/>
                <a:gd name="connsiteY102" fmla="*/ 245392 h 338727"/>
                <a:gd name="connsiteX103" fmla="*/ 356859 w 438862"/>
                <a:gd name="connsiteY103" fmla="*/ 248689 h 338727"/>
                <a:gd name="connsiteX104" fmla="*/ 358920 w 438862"/>
                <a:gd name="connsiteY104" fmla="*/ 242301 h 338727"/>
                <a:gd name="connsiteX105" fmla="*/ 380760 w 438862"/>
                <a:gd name="connsiteY105" fmla="*/ 229733 h 33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38862" h="338727">
                  <a:moveTo>
                    <a:pt x="381378" y="229321"/>
                  </a:moveTo>
                  <a:lnTo>
                    <a:pt x="387147" y="222522"/>
                  </a:lnTo>
                  <a:cubicBezTo>
                    <a:pt x="388177" y="221286"/>
                    <a:pt x="389413" y="220668"/>
                    <a:pt x="391062" y="220668"/>
                  </a:cubicBezTo>
                  <a:lnTo>
                    <a:pt x="419495" y="220668"/>
                  </a:lnTo>
                  <a:lnTo>
                    <a:pt x="427530" y="215517"/>
                  </a:lnTo>
                  <a:lnTo>
                    <a:pt x="438863" y="200064"/>
                  </a:lnTo>
                  <a:lnTo>
                    <a:pt x="437008" y="198209"/>
                  </a:lnTo>
                  <a:cubicBezTo>
                    <a:pt x="437008" y="198209"/>
                    <a:pt x="435978" y="196973"/>
                    <a:pt x="435772" y="196355"/>
                  </a:cubicBezTo>
                  <a:lnTo>
                    <a:pt x="426294" y="169776"/>
                  </a:lnTo>
                  <a:cubicBezTo>
                    <a:pt x="425882" y="168540"/>
                    <a:pt x="425882" y="167303"/>
                    <a:pt x="426294" y="166067"/>
                  </a:cubicBezTo>
                  <a:lnTo>
                    <a:pt x="433299" y="150202"/>
                  </a:lnTo>
                  <a:cubicBezTo>
                    <a:pt x="433917" y="148966"/>
                    <a:pt x="434124" y="148142"/>
                    <a:pt x="434330" y="147318"/>
                  </a:cubicBezTo>
                  <a:cubicBezTo>
                    <a:pt x="433094" y="147524"/>
                    <a:pt x="431651" y="148142"/>
                    <a:pt x="430415" y="148554"/>
                  </a:cubicBezTo>
                  <a:lnTo>
                    <a:pt x="414138" y="154529"/>
                  </a:lnTo>
                  <a:cubicBezTo>
                    <a:pt x="414138" y="154529"/>
                    <a:pt x="412490" y="154941"/>
                    <a:pt x="411666" y="154735"/>
                  </a:cubicBezTo>
                  <a:lnTo>
                    <a:pt x="398273" y="152881"/>
                  </a:lnTo>
                  <a:cubicBezTo>
                    <a:pt x="398273" y="152881"/>
                    <a:pt x="396831" y="152469"/>
                    <a:pt x="396213" y="152057"/>
                  </a:cubicBezTo>
                  <a:lnTo>
                    <a:pt x="377669" y="139282"/>
                  </a:lnTo>
                  <a:cubicBezTo>
                    <a:pt x="377669" y="139282"/>
                    <a:pt x="376845" y="138870"/>
                    <a:pt x="376639" y="138458"/>
                  </a:cubicBezTo>
                  <a:lnTo>
                    <a:pt x="363040" y="123005"/>
                  </a:lnTo>
                  <a:cubicBezTo>
                    <a:pt x="363040" y="123005"/>
                    <a:pt x="362216" y="121769"/>
                    <a:pt x="362010" y="120945"/>
                  </a:cubicBezTo>
                  <a:lnTo>
                    <a:pt x="358095" y="106522"/>
                  </a:lnTo>
                  <a:cubicBezTo>
                    <a:pt x="357683" y="105080"/>
                    <a:pt x="358095" y="103432"/>
                    <a:pt x="358920" y="102195"/>
                  </a:cubicBezTo>
                  <a:cubicBezTo>
                    <a:pt x="359950" y="100959"/>
                    <a:pt x="361392" y="100341"/>
                    <a:pt x="362834" y="100341"/>
                  </a:cubicBezTo>
                  <a:lnTo>
                    <a:pt x="370458" y="100341"/>
                  </a:lnTo>
                  <a:lnTo>
                    <a:pt x="366337" y="93954"/>
                  </a:lnTo>
                  <a:lnTo>
                    <a:pt x="356035" y="88390"/>
                  </a:lnTo>
                  <a:lnTo>
                    <a:pt x="336667" y="72114"/>
                  </a:lnTo>
                  <a:cubicBezTo>
                    <a:pt x="336667" y="72114"/>
                    <a:pt x="335637" y="71290"/>
                    <a:pt x="335431" y="70671"/>
                  </a:cubicBezTo>
                  <a:lnTo>
                    <a:pt x="327396" y="55219"/>
                  </a:lnTo>
                  <a:cubicBezTo>
                    <a:pt x="327396" y="55219"/>
                    <a:pt x="326983" y="54188"/>
                    <a:pt x="326983" y="53776"/>
                  </a:cubicBezTo>
                  <a:lnTo>
                    <a:pt x="324717" y="41208"/>
                  </a:lnTo>
                  <a:lnTo>
                    <a:pt x="318948" y="29257"/>
                  </a:lnTo>
                  <a:cubicBezTo>
                    <a:pt x="318948" y="29257"/>
                    <a:pt x="318536" y="28433"/>
                    <a:pt x="318536" y="27815"/>
                  </a:cubicBezTo>
                  <a:lnTo>
                    <a:pt x="316681" y="17101"/>
                  </a:lnTo>
                  <a:cubicBezTo>
                    <a:pt x="316681" y="17101"/>
                    <a:pt x="316681" y="15865"/>
                    <a:pt x="316681" y="15247"/>
                  </a:cubicBezTo>
                  <a:lnTo>
                    <a:pt x="318948" y="2472"/>
                  </a:lnTo>
                  <a:lnTo>
                    <a:pt x="318124" y="2472"/>
                  </a:lnTo>
                  <a:cubicBezTo>
                    <a:pt x="318124" y="2472"/>
                    <a:pt x="317094" y="2472"/>
                    <a:pt x="316681" y="2472"/>
                  </a:cubicBezTo>
                  <a:lnTo>
                    <a:pt x="294841" y="0"/>
                  </a:lnTo>
                  <a:lnTo>
                    <a:pt x="267026" y="7417"/>
                  </a:lnTo>
                  <a:lnTo>
                    <a:pt x="220462" y="25343"/>
                  </a:lnTo>
                  <a:cubicBezTo>
                    <a:pt x="217165" y="31112"/>
                    <a:pt x="205214" y="47183"/>
                    <a:pt x="178018" y="47183"/>
                  </a:cubicBezTo>
                  <a:cubicBezTo>
                    <a:pt x="152469" y="47183"/>
                    <a:pt x="143197" y="73556"/>
                    <a:pt x="143197" y="73762"/>
                  </a:cubicBezTo>
                  <a:lnTo>
                    <a:pt x="139900" y="87979"/>
                  </a:lnTo>
                  <a:cubicBezTo>
                    <a:pt x="139900" y="87979"/>
                    <a:pt x="139489" y="89421"/>
                    <a:pt x="139076" y="90039"/>
                  </a:cubicBezTo>
                  <a:lnTo>
                    <a:pt x="123829" y="110231"/>
                  </a:lnTo>
                  <a:cubicBezTo>
                    <a:pt x="116412" y="120121"/>
                    <a:pt x="115176" y="121975"/>
                    <a:pt x="111055" y="120945"/>
                  </a:cubicBezTo>
                  <a:cubicBezTo>
                    <a:pt x="107552" y="120121"/>
                    <a:pt x="106934" y="116618"/>
                    <a:pt x="106522" y="115176"/>
                  </a:cubicBezTo>
                  <a:cubicBezTo>
                    <a:pt x="106110" y="112497"/>
                    <a:pt x="105492" y="109406"/>
                    <a:pt x="99105" y="107964"/>
                  </a:cubicBezTo>
                  <a:cubicBezTo>
                    <a:pt x="96220" y="107346"/>
                    <a:pt x="93954" y="106934"/>
                    <a:pt x="92512" y="106728"/>
                  </a:cubicBezTo>
                  <a:cubicBezTo>
                    <a:pt x="90245" y="108994"/>
                    <a:pt x="86124" y="111467"/>
                    <a:pt x="74998" y="113939"/>
                  </a:cubicBezTo>
                  <a:cubicBezTo>
                    <a:pt x="67169" y="115794"/>
                    <a:pt x="65933" y="117648"/>
                    <a:pt x="65933" y="117648"/>
                  </a:cubicBezTo>
                  <a:cubicBezTo>
                    <a:pt x="66138" y="118266"/>
                    <a:pt x="69229" y="120945"/>
                    <a:pt x="71908" y="122387"/>
                  </a:cubicBezTo>
                  <a:cubicBezTo>
                    <a:pt x="73968" y="123417"/>
                    <a:pt x="74998" y="125890"/>
                    <a:pt x="74380" y="128156"/>
                  </a:cubicBezTo>
                  <a:lnTo>
                    <a:pt x="67375" y="155353"/>
                  </a:lnTo>
                  <a:lnTo>
                    <a:pt x="67375" y="173485"/>
                  </a:lnTo>
                  <a:cubicBezTo>
                    <a:pt x="67375" y="175545"/>
                    <a:pt x="66138" y="177193"/>
                    <a:pt x="64284" y="178223"/>
                  </a:cubicBezTo>
                  <a:cubicBezTo>
                    <a:pt x="59133" y="180490"/>
                    <a:pt x="33378" y="191822"/>
                    <a:pt x="27197" y="192852"/>
                  </a:cubicBezTo>
                  <a:cubicBezTo>
                    <a:pt x="25343" y="193264"/>
                    <a:pt x="20604" y="199033"/>
                    <a:pt x="17307" y="204597"/>
                  </a:cubicBezTo>
                  <a:lnTo>
                    <a:pt x="0" y="258785"/>
                  </a:lnTo>
                  <a:lnTo>
                    <a:pt x="6182" y="288866"/>
                  </a:lnTo>
                  <a:cubicBezTo>
                    <a:pt x="6593" y="290721"/>
                    <a:pt x="5769" y="292575"/>
                    <a:pt x="4327" y="293811"/>
                  </a:cubicBezTo>
                  <a:cubicBezTo>
                    <a:pt x="5357" y="294635"/>
                    <a:pt x="5975" y="295459"/>
                    <a:pt x="6593" y="296077"/>
                  </a:cubicBezTo>
                  <a:cubicBezTo>
                    <a:pt x="8654" y="296284"/>
                    <a:pt x="12981" y="297108"/>
                    <a:pt x="23282" y="299374"/>
                  </a:cubicBezTo>
                  <a:cubicBezTo>
                    <a:pt x="25755" y="299786"/>
                    <a:pt x="27403" y="302259"/>
                    <a:pt x="27197" y="304731"/>
                  </a:cubicBezTo>
                  <a:lnTo>
                    <a:pt x="26579" y="314827"/>
                  </a:lnTo>
                  <a:lnTo>
                    <a:pt x="37293" y="322039"/>
                  </a:lnTo>
                  <a:lnTo>
                    <a:pt x="50273" y="329868"/>
                  </a:lnTo>
                  <a:cubicBezTo>
                    <a:pt x="50273" y="329868"/>
                    <a:pt x="51922" y="331104"/>
                    <a:pt x="52334" y="332134"/>
                  </a:cubicBezTo>
                  <a:cubicBezTo>
                    <a:pt x="53158" y="332134"/>
                    <a:pt x="54395" y="331516"/>
                    <a:pt x="55836" y="331104"/>
                  </a:cubicBezTo>
                  <a:lnTo>
                    <a:pt x="70053" y="325953"/>
                  </a:lnTo>
                  <a:cubicBezTo>
                    <a:pt x="70053" y="325953"/>
                    <a:pt x="71084" y="325747"/>
                    <a:pt x="71702" y="325747"/>
                  </a:cubicBezTo>
                  <a:lnTo>
                    <a:pt x="93748" y="325335"/>
                  </a:lnTo>
                  <a:lnTo>
                    <a:pt x="110437" y="320390"/>
                  </a:lnTo>
                  <a:cubicBezTo>
                    <a:pt x="110437" y="320390"/>
                    <a:pt x="112291" y="320184"/>
                    <a:pt x="113116" y="320390"/>
                  </a:cubicBezTo>
                  <a:lnTo>
                    <a:pt x="134956" y="326365"/>
                  </a:lnTo>
                  <a:cubicBezTo>
                    <a:pt x="134956" y="326365"/>
                    <a:pt x="136810" y="327190"/>
                    <a:pt x="137428" y="328014"/>
                  </a:cubicBezTo>
                  <a:lnTo>
                    <a:pt x="146906" y="338728"/>
                  </a:lnTo>
                  <a:lnTo>
                    <a:pt x="146906" y="336255"/>
                  </a:lnTo>
                  <a:cubicBezTo>
                    <a:pt x="146906" y="336255"/>
                    <a:pt x="143815" y="306998"/>
                    <a:pt x="143815" y="306998"/>
                  </a:cubicBezTo>
                  <a:cubicBezTo>
                    <a:pt x="143815" y="305555"/>
                    <a:pt x="143609" y="304319"/>
                    <a:pt x="143403" y="303083"/>
                  </a:cubicBezTo>
                  <a:cubicBezTo>
                    <a:pt x="142579" y="302259"/>
                    <a:pt x="142167" y="301228"/>
                    <a:pt x="142167" y="299992"/>
                  </a:cubicBezTo>
                  <a:cubicBezTo>
                    <a:pt x="142167" y="297932"/>
                    <a:pt x="142167" y="296284"/>
                    <a:pt x="141961" y="294841"/>
                  </a:cubicBezTo>
                  <a:lnTo>
                    <a:pt x="135574" y="288042"/>
                  </a:lnTo>
                  <a:cubicBezTo>
                    <a:pt x="134543" y="286806"/>
                    <a:pt x="133925" y="285364"/>
                    <a:pt x="134338" y="283715"/>
                  </a:cubicBezTo>
                  <a:lnTo>
                    <a:pt x="139489" y="252603"/>
                  </a:lnTo>
                  <a:cubicBezTo>
                    <a:pt x="139900" y="249925"/>
                    <a:pt x="142373" y="248070"/>
                    <a:pt x="145051" y="248277"/>
                  </a:cubicBezTo>
                  <a:lnTo>
                    <a:pt x="153499" y="249101"/>
                  </a:lnTo>
                  <a:lnTo>
                    <a:pt x="202124" y="250749"/>
                  </a:lnTo>
                  <a:lnTo>
                    <a:pt x="259609" y="247865"/>
                  </a:lnTo>
                  <a:cubicBezTo>
                    <a:pt x="264348" y="247452"/>
                    <a:pt x="268057" y="248483"/>
                    <a:pt x="270529" y="250955"/>
                  </a:cubicBezTo>
                  <a:cubicBezTo>
                    <a:pt x="270529" y="250955"/>
                    <a:pt x="270529" y="250955"/>
                    <a:pt x="270529" y="250955"/>
                  </a:cubicBezTo>
                  <a:lnTo>
                    <a:pt x="278358" y="246010"/>
                  </a:lnTo>
                  <a:cubicBezTo>
                    <a:pt x="282891" y="243126"/>
                    <a:pt x="285157" y="241477"/>
                    <a:pt x="286188" y="240859"/>
                  </a:cubicBezTo>
                  <a:cubicBezTo>
                    <a:pt x="286600" y="240241"/>
                    <a:pt x="287424" y="239623"/>
                    <a:pt x="288249" y="239211"/>
                  </a:cubicBezTo>
                  <a:cubicBezTo>
                    <a:pt x="289072" y="238799"/>
                    <a:pt x="290103" y="238593"/>
                    <a:pt x="291133" y="238799"/>
                  </a:cubicBezTo>
                  <a:lnTo>
                    <a:pt x="297108" y="238799"/>
                  </a:lnTo>
                  <a:cubicBezTo>
                    <a:pt x="297108" y="238799"/>
                    <a:pt x="298756" y="239005"/>
                    <a:pt x="299374" y="239417"/>
                  </a:cubicBezTo>
                  <a:lnTo>
                    <a:pt x="311325" y="245598"/>
                  </a:lnTo>
                  <a:lnTo>
                    <a:pt x="328838" y="248895"/>
                  </a:lnTo>
                  <a:lnTo>
                    <a:pt x="343054" y="245392"/>
                  </a:lnTo>
                  <a:cubicBezTo>
                    <a:pt x="343054" y="245392"/>
                    <a:pt x="344909" y="245186"/>
                    <a:pt x="345733" y="245392"/>
                  </a:cubicBezTo>
                  <a:lnTo>
                    <a:pt x="356859" y="248689"/>
                  </a:lnTo>
                  <a:lnTo>
                    <a:pt x="358920" y="242301"/>
                  </a:lnTo>
                  <a:cubicBezTo>
                    <a:pt x="362216" y="231794"/>
                    <a:pt x="373342" y="229321"/>
                    <a:pt x="380760" y="2297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93D706AD-DE96-E128-51F1-2EB952BC88B8}"/>
                </a:ext>
              </a:extLst>
            </p:cNvPr>
            <p:cNvSpPr/>
            <p:nvPr/>
          </p:nvSpPr>
          <p:spPr>
            <a:xfrm>
              <a:off x="14274221" y="5389640"/>
              <a:ext cx="290514" cy="231999"/>
            </a:xfrm>
            <a:custGeom>
              <a:avLst/>
              <a:gdLst>
                <a:gd name="connsiteX0" fmla="*/ 214281 w 290514"/>
                <a:gd name="connsiteY0" fmla="*/ 229939 h 231999"/>
                <a:gd name="connsiteX1" fmla="*/ 209130 w 290514"/>
                <a:gd name="connsiteY1" fmla="*/ 222316 h 231999"/>
                <a:gd name="connsiteX2" fmla="*/ 203154 w 290514"/>
                <a:gd name="connsiteY2" fmla="*/ 209335 h 231999"/>
                <a:gd name="connsiteX3" fmla="*/ 187495 w 290514"/>
                <a:gd name="connsiteY3" fmla="*/ 197179 h 231999"/>
                <a:gd name="connsiteX4" fmla="*/ 174515 w 290514"/>
                <a:gd name="connsiteY4" fmla="*/ 184199 h 231999"/>
                <a:gd name="connsiteX5" fmla="*/ 151439 w 290514"/>
                <a:gd name="connsiteY5" fmla="*/ 158032 h 231999"/>
                <a:gd name="connsiteX6" fmla="*/ 139489 w 290514"/>
                <a:gd name="connsiteY6" fmla="*/ 140724 h 231999"/>
                <a:gd name="connsiteX7" fmla="*/ 134131 w 290514"/>
                <a:gd name="connsiteY7" fmla="*/ 135780 h 231999"/>
                <a:gd name="connsiteX8" fmla="*/ 133307 w 290514"/>
                <a:gd name="connsiteY8" fmla="*/ 136810 h 231999"/>
                <a:gd name="connsiteX9" fmla="*/ 129599 w 290514"/>
                <a:gd name="connsiteY9" fmla="*/ 139694 h 231999"/>
                <a:gd name="connsiteX10" fmla="*/ 125066 w 290514"/>
                <a:gd name="connsiteY10" fmla="*/ 138252 h 231999"/>
                <a:gd name="connsiteX11" fmla="*/ 105492 w 290514"/>
                <a:gd name="connsiteY11" fmla="*/ 117442 h 231999"/>
                <a:gd name="connsiteX12" fmla="*/ 104256 w 290514"/>
                <a:gd name="connsiteY12" fmla="*/ 113321 h 231999"/>
                <a:gd name="connsiteX13" fmla="*/ 106110 w 290514"/>
                <a:gd name="connsiteY13" fmla="*/ 97250 h 231999"/>
                <a:gd name="connsiteX14" fmla="*/ 111261 w 290514"/>
                <a:gd name="connsiteY14" fmla="*/ 78295 h 231999"/>
                <a:gd name="connsiteX15" fmla="*/ 113734 w 290514"/>
                <a:gd name="connsiteY15" fmla="*/ 75204 h 231999"/>
                <a:gd name="connsiteX16" fmla="*/ 117649 w 290514"/>
                <a:gd name="connsiteY16" fmla="*/ 74792 h 231999"/>
                <a:gd name="connsiteX17" fmla="*/ 130217 w 290514"/>
                <a:gd name="connsiteY17" fmla="*/ 78501 h 231999"/>
                <a:gd name="connsiteX18" fmla="*/ 141137 w 290514"/>
                <a:gd name="connsiteY18" fmla="*/ 83034 h 231999"/>
                <a:gd name="connsiteX19" fmla="*/ 148760 w 290514"/>
                <a:gd name="connsiteY19" fmla="*/ 75822 h 231999"/>
                <a:gd name="connsiteX20" fmla="*/ 161329 w 290514"/>
                <a:gd name="connsiteY20" fmla="*/ 71495 h 231999"/>
                <a:gd name="connsiteX21" fmla="*/ 169364 w 290514"/>
                <a:gd name="connsiteY21" fmla="*/ 71289 h 231999"/>
                <a:gd name="connsiteX22" fmla="*/ 187908 w 290514"/>
                <a:gd name="connsiteY22" fmla="*/ 74380 h 231999"/>
                <a:gd name="connsiteX23" fmla="*/ 187908 w 290514"/>
                <a:gd name="connsiteY23" fmla="*/ 74586 h 231999"/>
                <a:gd name="connsiteX24" fmla="*/ 200270 w 290514"/>
                <a:gd name="connsiteY24" fmla="*/ 74586 h 231999"/>
                <a:gd name="connsiteX25" fmla="*/ 229116 w 290514"/>
                <a:gd name="connsiteY25" fmla="*/ 77471 h 231999"/>
                <a:gd name="connsiteX26" fmla="*/ 256725 w 290514"/>
                <a:gd name="connsiteY26" fmla="*/ 78707 h 231999"/>
                <a:gd name="connsiteX27" fmla="*/ 258579 w 290514"/>
                <a:gd name="connsiteY27" fmla="*/ 79119 h 231999"/>
                <a:gd name="connsiteX28" fmla="*/ 266820 w 290514"/>
                <a:gd name="connsiteY28" fmla="*/ 82828 h 231999"/>
                <a:gd name="connsiteX29" fmla="*/ 269499 w 290514"/>
                <a:gd name="connsiteY29" fmla="*/ 85712 h 231999"/>
                <a:gd name="connsiteX30" fmla="*/ 273414 w 290514"/>
                <a:gd name="connsiteY30" fmla="*/ 96014 h 231999"/>
                <a:gd name="connsiteX31" fmla="*/ 278152 w 290514"/>
                <a:gd name="connsiteY31" fmla="*/ 94984 h 231999"/>
                <a:gd name="connsiteX32" fmla="*/ 278152 w 290514"/>
                <a:gd name="connsiteY32" fmla="*/ 82622 h 231999"/>
                <a:gd name="connsiteX33" fmla="*/ 282067 w 290514"/>
                <a:gd name="connsiteY33" fmla="*/ 77677 h 231999"/>
                <a:gd name="connsiteX34" fmla="*/ 290515 w 290514"/>
                <a:gd name="connsiteY34" fmla="*/ 75822 h 231999"/>
                <a:gd name="connsiteX35" fmla="*/ 290515 w 290514"/>
                <a:gd name="connsiteY35" fmla="*/ 71289 h 231999"/>
                <a:gd name="connsiteX36" fmla="*/ 281037 w 290514"/>
                <a:gd name="connsiteY36" fmla="*/ 63872 h 231999"/>
                <a:gd name="connsiteX37" fmla="*/ 275474 w 290514"/>
                <a:gd name="connsiteY37" fmla="*/ 62224 h 231999"/>
                <a:gd name="connsiteX38" fmla="*/ 271971 w 290514"/>
                <a:gd name="connsiteY38" fmla="*/ 58721 h 231999"/>
                <a:gd name="connsiteX39" fmla="*/ 267232 w 290514"/>
                <a:gd name="connsiteY39" fmla="*/ 42650 h 231999"/>
                <a:gd name="connsiteX40" fmla="*/ 267232 w 290514"/>
                <a:gd name="connsiteY40" fmla="*/ 39559 h 231999"/>
                <a:gd name="connsiteX41" fmla="*/ 268057 w 290514"/>
                <a:gd name="connsiteY41" fmla="*/ 37293 h 231999"/>
                <a:gd name="connsiteX42" fmla="*/ 266202 w 290514"/>
                <a:gd name="connsiteY42" fmla="*/ 37293 h 231999"/>
                <a:gd name="connsiteX43" fmla="*/ 260227 w 290514"/>
                <a:gd name="connsiteY43" fmla="*/ 40590 h 231999"/>
                <a:gd name="connsiteX44" fmla="*/ 252810 w 290514"/>
                <a:gd name="connsiteY44" fmla="*/ 43680 h 231999"/>
                <a:gd name="connsiteX45" fmla="*/ 246010 w 290514"/>
                <a:gd name="connsiteY45" fmla="*/ 45947 h 231999"/>
                <a:gd name="connsiteX46" fmla="*/ 244156 w 290514"/>
                <a:gd name="connsiteY46" fmla="*/ 46153 h 231999"/>
                <a:gd name="connsiteX47" fmla="*/ 232412 w 290514"/>
                <a:gd name="connsiteY47" fmla="*/ 45329 h 231999"/>
                <a:gd name="connsiteX48" fmla="*/ 223140 w 290514"/>
                <a:gd name="connsiteY48" fmla="*/ 46153 h 231999"/>
                <a:gd name="connsiteX49" fmla="*/ 222728 w 290514"/>
                <a:gd name="connsiteY49" fmla="*/ 46153 h 231999"/>
                <a:gd name="connsiteX50" fmla="*/ 221286 w 290514"/>
                <a:gd name="connsiteY50" fmla="*/ 46153 h 231999"/>
                <a:gd name="connsiteX51" fmla="*/ 206039 w 290514"/>
                <a:gd name="connsiteY51" fmla="*/ 41414 h 231999"/>
                <a:gd name="connsiteX52" fmla="*/ 205009 w 290514"/>
                <a:gd name="connsiteY52" fmla="*/ 41002 h 231999"/>
                <a:gd name="connsiteX53" fmla="*/ 186259 w 290514"/>
                <a:gd name="connsiteY53" fmla="*/ 30288 h 231999"/>
                <a:gd name="connsiteX54" fmla="*/ 175339 w 290514"/>
                <a:gd name="connsiteY54" fmla="*/ 23076 h 231999"/>
                <a:gd name="connsiteX55" fmla="*/ 173691 w 290514"/>
                <a:gd name="connsiteY55" fmla="*/ 21016 h 231999"/>
                <a:gd name="connsiteX56" fmla="*/ 171219 w 290514"/>
                <a:gd name="connsiteY56" fmla="*/ 15865 h 231999"/>
                <a:gd name="connsiteX57" fmla="*/ 152057 w 290514"/>
                <a:gd name="connsiteY57" fmla="*/ 5563 h 231999"/>
                <a:gd name="connsiteX58" fmla="*/ 149791 w 290514"/>
                <a:gd name="connsiteY58" fmla="*/ 2885 h 231999"/>
                <a:gd name="connsiteX59" fmla="*/ 148760 w 290514"/>
                <a:gd name="connsiteY59" fmla="*/ 0 h 231999"/>
                <a:gd name="connsiteX60" fmla="*/ 139489 w 290514"/>
                <a:gd name="connsiteY60" fmla="*/ 1648 h 231999"/>
                <a:gd name="connsiteX61" fmla="*/ 132689 w 290514"/>
                <a:gd name="connsiteY61" fmla="*/ 6387 h 231999"/>
                <a:gd name="connsiteX62" fmla="*/ 129805 w 290514"/>
                <a:gd name="connsiteY62" fmla="*/ 11126 h 231999"/>
                <a:gd name="connsiteX63" fmla="*/ 125478 w 290514"/>
                <a:gd name="connsiteY63" fmla="*/ 13393 h 231999"/>
                <a:gd name="connsiteX64" fmla="*/ 124860 w 290514"/>
                <a:gd name="connsiteY64" fmla="*/ 13393 h 231999"/>
                <a:gd name="connsiteX65" fmla="*/ 120121 w 290514"/>
                <a:gd name="connsiteY65" fmla="*/ 21428 h 231999"/>
                <a:gd name="connsiteX66" fmla="*/ 115794 w 290514"/>
                <a:gd name="connsiteY66" fmla="*/ 23901 h 231999"/>
                <a:gd name="connsiteX67" fmla="*/ 113734 w 290514"/>
                <a:gd name="connsiteY67" fmla="*/ 23901 h 231999"/>
                <a:gd name="connsiteX68" fmla="*/ 111673 w 290514"/>
                <a:gd name="connsiteY68" fmla="*/ 26785 h 231999"/>
                <a:gd name="connsiteX69" fmla="*/ 111673 w 290514"/>
                <a:gd name="connsiteY69" fmla="*/ 36469 h 231999"/>
                <a:gd name="connsiteX70" fmla="*/ 108995 w 290514"/>
                <a:gd name="connsiteY70" fmla="*/ 40796 h 231999"/>
                <a:gd name="connsiteX71" fmla="*/ 94366 w 290514"/>
                <a:gd name="connsiteY71" fmla="*/ 48213 h 231999"/>
                <a:gd name="connsiteX72" fmla="*/ 94984 w 290514"/>
                <a:gd name="connsiteY72" fmla="*/ 51922 h 231999"/>
                <a:gd name="connsiteX73" fmla="*/ 94984 w 290514"/>
                <a:gd name="connsiteY73" fmla="*/ 53776 h 231999"/>
                <a:gd name="connsiteX74" fmla="*/ 92924 w 290514"/>
                <a:gd name="connsiteY74" fmla="*/ 63872 h 231999"/>
                <a:gd name="connsiteX75" fmla="*/ 87979 w 290514"/>
                <a:gd name="connsiteY75" fmla="*/ 67993 h 231999"/>
                <a:gd name="connsiteX76" fmla="*/ 73556 w 290514"/>
                <a:gd name="connsiteY76" fmla="*/ 67993 h 231999"/>
                <a:gd name="connsiteX77" fmla="*/ 72114 w 290514"/>
                <a:gd name="connsiteY77" fmla="*/ 67787 h 231999"/>
                <a:gd name="connsiteX78" fmla="*/ 61400 w 290514"/>
                <a:gd name="connsiteY78" fmla="*/ 64490 h 231999"/>
                <a:gd name="connsiteX79" fmla="*/ 57897 w 290514"/>
                <a:gd name="connsiteY79" fmla="*/ 59339 h 231999"/>
                <a:gd name="connsiteX80" fmla="*/ 57073 w 290514"/>
                <a:gd name="connsiteY80" fmla="*/ 55012 h 231999"/>
                <a:gd name="connsiteX81" fmla="*/ 54601 w 290514"/>
                <a:gd name="connsiteY81" fmla="*/ 56043 h 231999"/>
                <a:gd name="connsiteX82" fmla="*/ 43268 w 290514"/>
                <a:gd name="connsiteY82" fmla="*/ 62430 h 231999"/>
                <a:gd name="connsiteX83" fmla="*/ 29052 w 290514"/>
                <a:gd name="connsiteY83" fmla="*/ 67787 h 231999"/>
                <a:gd name="connsiteX84" fmla="*/ 27610 w 290514"/>
                <a:gd name="connsiteY84" fmla="*/ 68199 h 231999"/>
                <a:gd name="connsiteX85" fmla="*/ 8242 w 290514"/>
                <a:gd name="connsiteY85" fmla="*/ 69229 h 231999"/>
                <a:gd name="connsiteX86" fmla="*/ 8036 w 290514"/>
                <a:gd name="connsiteY86" fmla="*/ 69229 h 231999"/>
                <a:gd name="connsiteX87" fmla="*/ 5975 w 290514"/>
                <a:gd name="connsiteY87" fmla="*/ 68817 h 231999"/>
                <a:gd name="connsiteX88" fmla="*/ 0 w 290514"/>
                <a:gd name="connsiteY88" fmla="*/ 66138 h 231999"/>
                <a:gd name="connsiteX89" fmla="*/ 5975 w 290514"/>
                <a:gd name="connsiteY89" fmla="*/ 76440 h 231999"/>
                <a:gd name="connsiteX90" fmla="*/ 19986 w 290514"/>
                <a:gd name="connsiteY90" fmla="*/ 103225 h 231999"/>
                <a:gd name="connsiteX91" fmla="*/ 28846 w 290514"/>
                <a:gd name="connsiteY91" fmla="*/ 95396 h 231999"/>
                <a:gd name="connsiteX92" fmla="*/ 36881 w 290514"/>
                <a:gd name="connsiteY92" fmla="*/ 75410 h 231999"/>
                <a:gd name="connsiteX93" fmla="*/ 41208 w 290514"/>
                <a:gd name="connsiteY93" fmla="*/ 69229 h 231999"/>
                <a:gd name="connsiteX94" fmla="*/ 59339 w 290514"/>
                <a:gd name="connsiteY94" fmla="*/ 78089 h 231999"/>
                <a:gd name="connsiteX95" fmla="*/ 64490 w 290514"/>
                <a:gd name="connsiteY95" fmla="*/ 85712 h 231999"/>
                <a:gd name="connsiteX96" fmla="*/ 70672 w 290514"/>
                <a:gd name="connsiteY96" fmla="*/ 101371 h 231999"/>
                <a:gd name="connsiteX97" fmla="*/ 69847 w 290514"/>
                <a:gd name="connsiteY97" fmla="*/ 110849 h 231999"/>
                <a:gd name="connsiteX98" fmla="*/ 77059 w 290514"/>
                <a:gd name="connsiteY98" fmla="*/ 124653 h 231999"/>
                <a:gd name="connsiteX99" fmla="*/ 88185 w 290514"/>
                <a:gd name="connsiteY99" fmla="*/ 133101 h 231999"/>
                <a:gd name="connsiteX100" fmla="*/ 95602 w 290514"/>
                <a:gd name="connsiteY100" fmla="*/ 143609 h 231999"/>
                <a:gd name="connsiteX101" fmla="*/ 88185 w 290514"/>
                <a:gd name="connsiteY101" fmla="*/ 149378 h 231999"/>
                <a:gd name="connsiteX102" fmla="*/ 95808 w 290514"/>
                <a:gd name="connsiteY102" fmla="*/ 154941 h 231999"/>
                <a:gd name="connsiteX103" fmla="*/ 104050 w 290514"/>
                <a:gd name="connsiteY103" fmla="*/ 161946 h 231999"/>
                <a:gd name="connsiteX104" fmla="*/ 110849 w 290514"/>
                <a:gd name="connsiteY104" fmla="*/ 168746 h 231999"/>
                <a:gd name="connsiteX105" fmla="*/ 118060 w 290514"/>
                <a:gd name="connsiteY105" fmla="*/ 173691 h 231999"/>
                <a:gd name="connsiteX106" fmla="*/ 123829 w 290514"/>
                <a:gd name="connsiteY106" fmla="*/ 185435 h 231999"/>
                <a:gd name="connsiteX107" fmla="*/ 139489 w 290514"/>
                <a:gd name="connsiteY107" fmla="*/ 187907 h 231999"/>
                <a:gd name="connsiteX108" fmla="*/ 150202 w 290514"/>
                <a:gd name="connsiteY108" fmla="*/ 186671 h 231999"/>
                <a:gd name="connsiteX109" fmla="*/ 156384 w 290514"/>
                <a:gd name="connsiteY109" fmla="*/ 188319 h 231999"/>
                <a:gd name="connsiteX110" fmla="*/ 174103 w 290514"/>
                <a:gd name="connsiteY110" fmla="*/ 194707 h 231999"/>
                <a:gd name="connsiteX111" fmla="*/ 182551 w 290514"/>
                <a:gd name="connsiteY111" fmla="*/ 203566 h 231999"/>
                <a:gd name="connsiteX112" fmla="*/ 196974 w 290514"/>
                <a:gd name="connsiteY112" fmla="*/ 212838 h 231999"/>
                <a:gd name="connsiteX113" fmla="*/ 207069 w 290514"/>
                <a:gd name="connsiteY113" fmla="*/ 221698 h 231999"/>
                <a:gd name="connsiteX114" fmla="*/ 188113 w 290514"/>
                <a:gd name="connsiteY114" fmla="*/ 219431 h 231999"/>
                <a:gd name="connsiteX115" fmla="*/ 206863 w 290514"/>
                <a:gd name="connsiteY115" fmla="*/ 228291 h 231999"/>
                <a:gd name="connsiteX116" fmla="*/ 217371 w 290514"/>
                <a:gd name="connsiteY116" fmla="*/ 232000 h 231999"/>
                <a:gd name="connsiteX117" fmla="*/ 216753 w 290514"/>
                <a:gd name="connsiteY117" fmla="*/ 231587 h 231999"/>
                <a:gd name="connsiteX118" fmla="*/ 214899 w 290514"/>
                <a:gd name="connsiteY118" fmla="*/ 229939 h 23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90514" h="231999">
                  <a:moveTo>
                    <a:pt x="214281" y="229939"/>
                  </a:moveTo>
                  <a:lnTo>
                    <a:pt x="209130" y="222316"/>
                  </a:lnTo>
                  <a:lnTo>
                    <a:pt x="203154" y="209335"/>
                  </a:lnTo>
                  <a:lnTo>
                    <a:pt x="187495" y="197179"/>
                  </a:lnTo>
                  <a:lnTo>
                    <a:pt x="174515" y="184199"/>
                  </a:lnTo>
                  <a:lnTo>
                    <a:pt x="151439" y="158032"/>
                  </a:lnTo>
                  <a:cubicBezTo>
                    <a:pt x="140313" y="145463"/>
                    <a:pt x="138252" y="142991"/>
                    <a:pt x="139489" y="140724"/>
                  </a:cubicBezTo>
                  <a:cubicBezTo>
                    <a:pt x="135986" y="135780"/>
                    <a:pt x="134131" y="135780"/>
                    <a:pt x="134131" y="135780"/>
                  </a:cubicBezTo>
                  <a:cubicBezTo>
                    <a:pt x="133925" y="135780"/>
                    <a:pt x="133307" y="136604"/>
                    <a:pt x="133307" y="136810"/>
                  </a:cubicBezTo>
                  <a:cubicBezTo>
                    <a:pt x="132689" y="138458"/>
                    <a:pt x="131247" y="139488"/>
                    <a:pt x="129599" y="139694"/>
                  </a:cubicBezTo>
                  <a:cubicBezTo>
                    <a:pt x="127950" y="139900"/>
                    <a:pt x="126302" y="139488"/>
                    <a:pt x="125066" y="138252"/>
                  </a:cubicBezTo>
                  <a:lnTo>
                    <a:pt x="105492" y="117442"/>
                  </a:lnTo>
                  <a:cubicBezTo>
                    <a:pt x="104462" y="116206"/>
                    <a:pt x="104050" y="114970"/>
                    <a:pt x="104256" y="113321"/>
                  </a:cubicBezTo>
                  <a:lnTo>
                    <a:pt x="106110" y="97250"/>
                  </a:lnTo>
                  <a:lnTo>
                    <a:pt x="111261" y="78295"/>
                  </a:lnTo>
                  <a:cubicBezTo>
                    <a:pt x="111673" y="77058"/>
                    <a:pt x="112498" y="75822"/>
                    <a:pt x="113734" y="75204"/>
                  </a:cubicBezTo>
                  <a:cubicBezTo>
                    <a:pt x="114970" y="74586"/>
                    <a:pt x="116206" y="74380"/>
                    <a:pt x="117649" y="74792"/>
                  </a:cubicBezTo>
                  <a:lnTo>
                    <a:pt x="130217" y="78501"/>
                  </a:lnTo>
                  <a:lnTo>
                    <a:pt x="141137" y="83034"/>
                  </a:lnTo>
                  <a:lnTo>
                    <a:pt x="148760" y="75822"/>
                  </a:lnTo>
                  <a:cubicBezTo>
                    <a:pt x="154117" y="70877"/>
                    <a:pt x="157002" y="67993"/>
                    <a:pt x="161329" y="71495"/>
                  </a:cubicBezTo>
                  <a:cubicBezTo>
                    <a:pt x="161329" y="71495"/>
                    <a:pt x="163183" y="72320"/>
                    <a:pt x="169364" y="71289"/>
                  </a:cubicBezTo>
                  <a:cubicBezTo>
                    <a:pt x="177193" y="69847"/>
                    <a:pt x="184817" y="69435"/>
                    <a:pt x="187908" y="74380"/>
                  </a:cubicBezTo>
                  <a:cubicBezTo>
                    <a:pt x="187908" y="74380"/>
                    <a:pt x="187908" y="74380"/>
                    <a:pt x="187908" y="74586"/>
                  </a:cubicBezTo>
                  <a:lnTo>
                    <a:pt x="200270" y="74586"/>
                  </a:lnTo>
                  <a:cubicBezTo>
                    <a:pt x="200270" y="74586"/>
                    <a:pt x="229116" y="77471"/>
                    <a:pt x="229116" y="77471"/>
                  </a:cubicBezTo>
                  <a:lnTo>
                    <a:pt x="256725" y="78707"/>
                  </a:lnTo>
                  <a:cubicBezTo>
                    <a:pt x="256725" y="78707"/>
                    <a:pt x="257961" y="78707"/>
                    <a:pt x="258579" y="79119"/>
                  </a:cubicBezTo>
                  <a:lnTo>
                    <a:pt x="266820" y="82828"/>
                  </a:lnTo>
                  <a:cubicBezTo>
                    <a:pt x="268057" y="83446"/>
                    <a:pt x="269087" y="84270"/>
                    <a:pt x="269499" y="85712"/>
                  </a:cubicBezTo>
                  <a:lnTo>
                    <a:pt x="273414" y="96014"/>
                  </a:lnTo>
                  <a:lnTo>
                    <a:pt x="278152" y="94984"/>
                  </a:lnTo>
                  <a:lnTo>
                    <a:pt x="278152" y="82622"/>
                  </a:lnTo>
                  <a:cubicBezTo>
                    <a:pt x="278152" y="80149"/>
                    <a:pt x="279801" y="78089"/>
                    <a:pt x="282067" y="77677"/>
                  </a:cubicBezTo>
                  <a:lnTo>
                    <a:pt x="290515" y="75822"/>
                  </a:lnTo>
                  <a:lnTo>
                    <a:pt x="290515" y="71289"/>
                  </a:lnTo>
                  <a:lnTo>
                    <a:pt x="281037" y="63872"/>
                  </a:lnTo>
                  <a:lnTo>
                    <a:pt x="275474" y="62224"/>
                  </a:lnTo>
                  <a:cubicBezTo>
                    <a:pt x="273826" y="61812"/>
                    <a:pt x="272589" y="60369"/>
                    <a:pt x="271971" y="58721"/>
                  </a:cubicBezTo>
                  <a:lnTo>
                    <a:pt x="267232" y="42650"/>
                  </a:lnTo>
                  <a:cubicBezTo>
                    <a:pt x="267232" y="42650"/>
                    <a:pt x="267027" y="40590"/>
                    <a:pt x="267232" y="39559"/>
                  </a:cubicBezTo>
                  <a:lnTo>
                    <a:pt x="268057" y="37293"/>
                  </a:lnTo>
                  <a:lnTo>
                    <a:pt x="266202" y="37293"/>
                  </a:lnTo>
                  <a:lnTo>
                    <a:pt x="260227" y="40590"/>
                  </a:lnTo>
                  <a:lnTo>
                    <a:pt x="252810" y="43680"/>
                  </a:lnTo>
                  <a:lnTo>
                    <a:pt x="246010" y="45947"/>
                  </a:lnTo>
                  <a:cubicBezTo>
                    <a:pt x="246010" y="45947"/>
                    <a:pt x="244774" y="46359"/>
                    <a:pt x="244156" y="46153"/>
                  </a:cubicBezTo>
                  <a:lnTo>
                    <a:pt x="232412" y="45329"/>
                  </a:lnTo>
                  <a:lnTo>
                    <a:pt x="223140" y="46153"/>
                  </a:lnTo>
                  <a:lnTo>
                    <a:pt x="222728" y="46153"/>
                  </a:lnTo>
                  <a:cubicBezTo>
                    <a:pt x="222728" y="46153"/>
                    <a:pt x="221698" y="46153"/>
                    <a:pt x="221286" y="46153"/>
                  </a:cubicBezTo>
                  <a:lnTo>
                    <a:pt x="206039" y="41414"/>
                  </a:lnTo>
                  <a:cubicBezTo>
                    <a:pt x="206039" y="41414"/>
                    <a:pt x="205421" y="41208"/>
                    <a:pt x="205009" y="41002"/>
                  </a:cubicBezTo>
                  <a:lnTo>
                    <a:pt x="186259" y="30288"/>
                  </a:lnTo>
                  <a:lnTo>
                    <a:pt x="175339" y="23076"/>
                  </a:lnTo>
                  <a:cubicBezTo>
                    <a:pt x="175339" y="23076"/>
                    <a:pt x="174103" y="21840"/>
                    <a:pt x="173691" y="21016"/>
                  </a:cubicBezTo>
                  <a:lnTo>
                    <a:pt x="171219" y="15865"/>
                  </a:lnTo>
                  <a:lnTo>
                    <a:pt x="152057" y="5563"/>
                  </a:lnTo>
                  <a:cubicBezTo>
                    <a:pt x="151027" y="4945"/>
                    <a:pt x="150202" y="3915"/>
                    <a:pt x="149791" y="2885"/>
                  </a:cubicBezTo>
                  <a:lnTo>
                    <a:pt x="148760" y="0"/>
                  </a:lnTo>
                  <a:lnTo>
                    <a:pt x="139489" y="1648"/>
                  </a:lnTo>
                  <a:lnTo>
                    <a:pt x="132689" y="6387"/>
                  </a:lnTo>
                  <a:lnTo>
                    <a:pt x="129805" y="11126"/>
                  </a:lnTo>
                  <a:cubicBezTo>
                    <a:pt x="128774" y="12568"/>
                    <a:pt x="127332" y="13393"/>
                    <a:pt x="125478" y="13393"/>
                  </a:cubicBezTo>
                  <a:lnTo>
                    <a:pt x="124860" y="13393"/>
                  </a:lnTo>
                  <a:lnTo>
                    <a:pt x="120121" y="21428"/>
                  </a:lnTo>
                  <a:cubicBezTo>
                    <a:pt x="119297" y="22870"/>
                    <a:pt x="117649" y="23901"/>
                    <a:pt x="115794" y="23901"/>
                  </a:cubicBezTo>
                  <a:lnTo>
                    <a:pt x="113734" y="23901"/>
                  </a:lnTo>
                  <a:lnTo>
                    <a:pt x="111673" y="26785"/>
                  </a:lnTo>
                  <a:lnTo>
                    <a:pt x="111673" y="36469"/>
                  </a:lnTo>
                  <a:cubicBezTo>
                    <a:pt x="111673" y="38323"/>
                    <a:pt x="110643" y="39972"/>
                    <a:pt x="108995" y="40796"/>
                  </a:cubicBezTo>
                  <a:lnTo>
                    <a:pt x="94366" y="48213"/>
                  </a:lnTo>
                  <a:lnTo>
                    <a:pt x="94984" y="51922"/>
                  </a:lnTo>
                  <a:cubicBezTo>
                    <a:pt x="94984" y="51922"/>
                    <a:pt x="94984" y="53158"/>
                    <a:pt x="94984" y="53776"/>
                  </a:cubicBezTo>
                  <a:lnTo>
                    <a:pt x="92924" y="63872"/>
                  </a:lnTo>
                  <a:cubicBezTo>
                    <a:pt x="92306" y="66344"/>
                    <a:pt x="90451" y="67993"/>
                    <a:pt x="87979" y="67993"/>
                  </a:cubicBezTo>
                  <a:lnTo>
                    <a:pt x="73556" y="67993"/>
                  </a:lnTo>
                  <a:cubicBezTo>
                    <a:pt x="73556" y="67993"/>
                    <a:pt x="72526" y="67993"/>
                    <a:pt x="72114" y="67787"/>
                  </a:cubicBezTo>
                  <a:lnTo>
                    <a:pt x="61400" y="64490"/>
                  </a:lnTo>
                  <a:cubicBezTo>
                    <a:pt x="59134" y="63666"/>
                    <a:pt x="57691" y="61812"/>
                    <a:pt x="57897" y="59339"/>
                  </a:cubicBezTo>
                  <a:cubicBezTo>
                    <a:pt x="57897" y="57691"/>
                    <a:pt x="57485" y="55631"/>
                    <a:pt x="57073" y="55012"/>
                  </a:cubicBezTo>
                  <a:cubicBezTo>
                    <a:pt x="57073" y="55012"/>
                    <a:pt x="56249" y="55012"/>
                    <a:pt x="54601" y="56043"/>
                  </a:cubicBezTo>
                  <a:lnTo>
                    <a:pt x="43268" y="62430"/>
                  </a:lnTo>
                  <a:lnTo>
                    <a:pt x="29052" y="67787"/>
                  </a:lnTo>
                  <a:cubicBezTo>
                    <a:pt x="29052" y="67787"/>
                    <a:pt x="28022" y="68199"/>
                    <a:pt x="27610" y="68199"/>
                  </a:cubicBezTo>
                  <a:lnTo>
                    <a:pt x="8242" y="69229"/>
                  </a:lnTo>
                  <a:lnTo>
                    <a:pt x="8036" y="69229"/>
                  </a:lnTo>
                  <a:cubicBezTo>
                    <a:pt x="8036" y="69229"/>
                    <a:pt x="6593" y="69229"/>
                    <a:pt x="5975" y="68817"/>
                  </a:cubicBezTo>
                  <a:lnTo>
                    <a:pt x="0" y="66138"/>
                  </a:lnTo>
                  <a:cubicBezTo>
                    <a:pt x="1237" y="69847"/>
                    <a:pt x="4533" y="73144"/>
                    <a:pt x="5975" y="76440"/>
                  </a:cubicBezTo>
                  <a:cubicBezTo>
                    <a:pt x="9890" y="84888"/>
                    <a:pt x="9684" y="99929"/>
                    <a:pt x="19986" y="103225"/>
                  </a:cubicBezTo>
                  <a:cubicBezTo>
                    <a:pt x="22871" y="100341"/>
                    <a:pt x="26579" y="99311"/>
                    <a:pt x="28846" y="95396"/>
                  </a:cubicBezTo>
                  <a:cubicBezTo>
                    <a:pt x="32554" y="88803"/>
                    <a:pt x="34202" y="82209"/>
                    <a:pt x="36881" y="75410"/>
                  </a:cubicBezTo>
                  <a:cubicBezTo>
                    <a:pt x="37705" y="73144"/>
                    <a:pt x="38735" y="70053"/>
                    <a:pt x="41208" y="69229"/>
                  </a:cubicBezTo>
                  <a:cubicBezTo>
                    <a:pt x="46565" y="67581"/>
                    <a:pt x="57485" y="73556"/>
                    <a:pt x="59339" y="78089"/>
                  </a:cubicBezTo>
                  <a:cubicBezTo>
                    <a:pt x="60782" y="81591"/>
                    <a:pt x="61606" y="83240"/>
                    <a:pt x="64490" y="85712"/>
                  </a:cubicBezTo>
                  <a:cubicBezTo>
                    <a:pt x="69641" y="90245"/>
                    <a:pt x="71290" y="94366"/>
                    <a:pt x="70672" y="101371"/>
                  </a:cubicBezTo>
                  <a:cubicBezTo>
                    <a:pt x="70672" y="104462"/>
                    <a:pt x="69229" y="107758"/>
                    <a:pt x="69847" y="110849"/>
                  </a:cubicBezTo>
                  <a:cubicBezTo>
                    <a:pt x="70877" y="115382"/>
                    <a:pt x="74174" y="121357"/>
                    <a:pt x="77059" y="124653"/>
                  </a:cubicBezTo>
                  <a:cubicBezTo>
                    <a:pt x="80149" y="128156"/>
                    <a:pt x="84064" y="131041"/>
                    <a:pt x="88185" y="133101"/>
                  </a:cubicBezTo>
                  <a:cubicBezTo>
                    <a:pt x="91894" y="135161"/>
                    <a:pt x="97663" y="138664"/>
                    <a:pt x="95602" y="143609"/>
                  </a:cubicBezTo>
                  <a:cubicBezTo>
                    <a:pt x="91687" y="144227"/>
                    <a:pt x="80974" y="143403"/>
                    <a:pt x="88185" y="149378"/>
                  </a:cubicBezTo>
                  <a:cubicBezTo>
                    <a:pt x="90451" y="151438"/>
                    <a:pt x="93542" y="152881"/>
                    <a:pt x="95808" y="154941"/>
                  </a:cubicBezTo>
                  <a:cubicBezTo>
                    <a:pt x="98486" y="157208"/>
                    <a:pt x="101371" y="159474"/>
                    <a:pt x="104050" y="161946"/>
                  </a:cubicBezTo>
                  <a:cubicBezTo>
                    <a:pt x="106522" y="164213"/>
                    <a:pt x="108170" y="166891"/>
                    <a:pt x="110849" y="168746"/>
                  </a:cubicBezTo>
                  <a:cubicBezTo>
                    <a:pt x="113116" y="170394"/>
                    <a:pt x="115794" y="171836"/>
                    <a:pt x="118060" y="173691"/>
                  </a:cubicBezTo>
                  <a:cubicBezTo>
                    <a:pt x="121769" y="176987"/>
                    <a:pt x="121151" y="181726"/>
                    <a:pt x="123829" y="185435"/>
                  </a:cubicBezTo>
                  <a:cubicBezTo>
                    <a:pt x="126920" y="189762"/>
                    <a:pt x="135162" y="189968"/>
                    <a:pt x="139489" y="187907"/>
                  </a:cubicBezTo>
                  <a:cubicBezTo>
                    <a:pt x="144845" y="185435"/>
                    <a:pt x="145051" y="185229"/>
                    <a:pt x="150202" y="186671"/>
                  </a:cubicBezTo>
                  <a:cubicBezTo>
                    <a:pt x="152263" y="187289"/>
                    <a:pt x="154323" y="187701"/>
                    <a:pt x="156384" y="188319"/>
                  </a:cubicBezTo>
                  <a:cubicBezTo>
                    <a:pt x="162153" y="190174"/>
                    <a:pt x="168746" y="192234"/>
                    <a:pt x="174103" y="194707"/>
                  </a:cubicBezTo>
                  <a:cubicBezTo>
                    <a:pt x="178018" y="196561"/>
                    <a:pt x="179666" y="200682"/>
                    <a:pt x="182551" y="203566"/>
                  </a:cubicBezTo>
                  <a:cubicBezTo>
                    <a:pt x="186672" y="207481"/>
                    <a:pt x="191823" y="210572"/>
                    <a:pt x="196974" y="212838"/>
                  </a:cubicBezTo>
                  <a:cubicBezTo>
                    <a:pt x="200476" y="214486"/>
                    <a:pt x="208099" y="216547"/>
                    <a:pt x="207069" y="221698"/>
                  </a:cubicBezTo>
                  <a:cubicBezTo>
                    <a:pt x="200682" y="222728"/>
                    <a:pt x="194501" y="219019"/>
                    <a:pt x="188113" y="219431"/>
                  </a:cubicBezTo>
                  <a:cubicBezTo>
                    <a:pt x="188113" y="223964"/>
                    <a:pt x="203361" y="227055"/>
                    <a:pt x="206863" y="228291"/>
                  </a:cubicBezTo>
                  <a:cubicBezTo>
                    <a:pt x="210366" y="229527"/>
                    <a:pt x="213663" y="231587"/>
                    <a:pt x="217371" y="232000"/>
                  </a:cubicBezTo>
                  <a:lnTo>
                    <a:pt x="216753" y="231587"/>
                  </a:lnTo>
                  <a:cubicBezTo>
                    <a:pt x="216753" y="231587"/>
                    <a:pt x="215311" y="230557"/>
                    <a:pt x="214899" y="2299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9619DE3D-9D85-3E85-1229-C7CEB398598C}"/>
                </a:ext>
              </a:extLst>
            </p:cNvPr>
            <p:cNvSpPr/>
            <p:nvPr/>
          </p:nvSpPr>
          <p:spPr>
            <a:xfrm>
              <a:off x="14288438" y="6879299"/>
              <a:ext cx="575672" cy="1015358"/>
            </a:xfrm>
            <a:custGeom>
              <a:avLst/>
              <a:gdLst>
                <a:gd name="connsiteX0" fmla="*/ 115176 w 575672"/>
                <a:gd name="connsiteY0" fmla="*/ 865362 h 1015358"/>
                <a:gd name="connsiteX1" fmla="*/ 115176 w 575672"/>
                <a:gd name="connsiteY1" fmla="*/ 865362 h 1015358"/>
                <a:gd name="connsiteX2" fmla="*/ 101371 w 575672"/>
                <a:gd name="connsiteY2" fmla="*/ 856297 h 1015358"/>
                <a:gd name="connsiteX3" fmla="*/ 96014 w 575672"/>
                <a:gd name="connsiteY3" fmla="*/ 862684 h 1015358"/>
                <a:gd name="connsiteX4" fmla="*/ 84270 w 575672"/>
                <a:gd name="connsiteY4" fmla="*/ 874428 h 1015358"/>
                <a:gd name="connsiteX5" fmla="*/ 43474 w 575672"/>
                <a:gd name="connsiteY5" fmla="*/ 866186 h 1015358"/>
                <a:gd name="connsiteX6" fmla="*/ 32142 w 575672"/>
                <a:gd name="connsiteY6" fmla="*/ 882052 h 1015358"/>
                <a:gd name="connsiteX7" fmla="*/ 72114 w 575672"/>
                <a:gd name="connsiteY7" fmla="*/ 923259 h 1015358"/>
                <a:gd name="connsiteX8" fmla="*/ 72938 w 575672"/>
                <a:gd name="connsiteY8" fmla="*/ 923465 h 1015358"/>
                <a:gd name="connsiteX9" fmla="*/ 111879 w 575672"/>
                <a:gd name="connsiteY9" fmla="*/ 991046 h 1015358"/>
                <a:gd name="connsiteX10" fmla="*/ 117236 w 575672"/>
                <a:gd name="connsiteY10" fmla="*/ 1011444 h 1015358"/>
                <a:gd name="connsiteX11" fmla="*/ 131041 w 575672"/>
                <a:gd name="connsiteY11" fmla="*/ 1015359 h 1015358"/>
                <a:gd name="connsiteX12" fmla="*/ 185229 w 575672"/>
                <a:gd name="connsiteY12" fmla="*/ 1011650 h 1015358"/>
                <a:gd name="connsiteX13" fmla="*/ 217371 w 575672"/>
                <a:gd name="connsiteY13" fmla="*/ 1001760 h 1015358"/>
                <a:gd name="connsiteX14" fmla="*/ 217371 w 575672"/>
                <a:gd name="connsiteY14" fmla="*/ 1001760 h 1015358"/>
                <a:gd name="connsiteX15" fmla="*/ 217783 w 575672"/>
                <a:gd name="connsiteY15" fmla="*/ 1001760 h 1015358"/>
                <a:gd name="connsiteX16" fmla="*/ 217783 w 575672"/>
                <a:gd name="connsiteY16" fmla="*/ 1001760 h 1015358"/>
                <a:gd name="connsiteX17" fmla="*/ 222934 w 575672"/>
                <a:gd name="connsiteY17" fmla="*/ 1003614 h 1015358"/>
                <a:gd name="connsiteX18" fmla="*/ 268468 w 575672"/>
                <a:gd name="connsiteY18" fmla="*/ 995167 h 1015358"/>
                <a:gd name="connsiteX19" fmla="*/ 312149 w 575672"/>
                <a:gd name="connsiteY19" fmla="*/ 980744 h 1015358"/>
                <a:gd name="connsiteX20" fmla="*/ 299992 w 575672"/>
                <a:gd name="connsiteY20" fmla="*/ 976211 h 1015358"/>
                <a:gd name="connsiteX21" fmla="*/ 296696 w 575672"/>
                <a:gd name="connsiteY21" fmla="*/ 973739 h 1015358"/>
                <a:gd name="connsiteX22" fmla="*/ 296284 w 575672"/>
                <a:gd name="connsiteY22" fmla="*/ 969618 h 1015358"/>
                <a:gd name="connsiteX23" fmla="*/ 308852 w 575672"/>
                <a:gd name="connsiteY23" fmla="*/ 934179 h 1015358"/>
                <a:gd name="connsiteX24" fmla="*/ 312767 w 575672"/>
                <a:gd name="connsiteY24" fmla="*/ 930883 h 1015358"/>
                <a:gd name="connsiteX25" fmla="*/ 367161 w 575672"/>
                <a:gd name="connsiteY25" fmla="*/ 920787 h 1015358"/>
                <a:gd name="connsiteX26" fmla="*/ 386735 w 575672"/>
                <a:gd name="connsiteY26" fmla="*/ 917078 h 1015358"/>
                <a:gd name="connsiteX27" fmla="*/ 386735 w 575672"/>
                <a:gd name="connsiteY27" fmla="*/ 915842 h 1015358"/>
                <a:gd name="connsiteX28" fmla="*/ 404660 w 575672"/>
                <a:gd name="connsiteY28" fmla="*/ 898535 h 1015358"/>
                <a:gd name="connsiteX29" fmla="*/ 430827 w 575672"/>
                <a:gd name="connsiteY29" fmla="*/ 865157 h 1015358"/>
                <a:gd name="connsiteX30" fmla="*/ 430827 w 575672"/>
                <a:gd name="connsiteY30" fmla="*/ 859799 h 1015358"/>
                <a:gd name="connsiteX31" fmla="*/ 449783 w 575672"/>
                <a:gd name="connsiteY31" fmla="*/ 830748 h 1015358"/>
                <a:gd name="connsiteX32" fmla="*/ 451225 w 575672"/>
                <a:gd name="connsiteY32" fmla="*/ 829306 h 1015358"/>
                <a:gd name="connsiteX33" fmla="*/ 491815 w 575672"/>
                <a:gd name="connsiteY33" fmla="*/ 802727 h 1015358"/>
                <a:gd name="connsiteX34" fmla="*/ 493669 w 575672"/>
                <a:gd name="connsiteY34" fmla="*/ 801903 h 1015358"/>
                <a:gd name="connsiteX35" fmla="*/ 520454 w 575672"/>
                <a:gd name="connsiteY35" fmla="*/ 796546 h 1015358"/>
                <a:gd name="connsiteX36" fmla="*/ 519836 w 575672"/>
                <a:gd name="connsiteY36" fmla="*/ 775942 h 1015358"/>
                <a:gd name="connsiteX37" fmla="*/ 501911 w 575672"/>
                <a:gd name="connsiteY37" fmla="*/ 719075 h 1015358"/>
                <a:gd name="connsiteX38" fmla="*/ 493257 w 575672"/>
                <a:gd name="connsiteY38" fmla="*/ 692290 h 1015358"/>
                <a:gd name="connsiteX39" fmla="*/ 475743 w 575672"/>
                <a:gd name="connsiteY39" fmla="*/ 673541 h 1015358"/>
                <a:gd name="connsiteX40" fmla="*/ 476362 w 575672"/>
                <a:gd name="connsiteY40" fmla="*/ 623061 h 1015358"/>
                <a:gd name="connsiteX41" fmla="*/ 489548 w 575672"/>
                <a:gd name="connsiteY41" fmla="*/ 594216 h 1015358"/>
                <a:gd name="connsiteX42" fmla="*/ 489548 w 575672"/>
                <a:gd name="connsiteY42" fmla="*/ 569903 h 1015358"/>
                <a:gd name="connsiteX43" fmla="*/ 491402 w 575672"/>
                <a:gd name="connsiteY43" fmla="*/ 565988 h 1015358"/>
                <a:gd name="connsiteX44" fmla="*/ 517363 w 575672"/>
                <a:gd name="connsiteY44" fmla="*/ 544972 h 1015358"/>
                <a:gd name="connsiteX45" fmla="*/ 517363 w 575672"/>
                <a:gd name="connsiteY45" fmla="*/ 508091 h 1015358"/>
                <a:gd name="connsiteX46" fmla="*/ 520042 w 575672"/>
                <a:gd name="connsiteY46" fmla="*/ 503559 h 1015358"/>
                <a:gd name="connsiteX47" fmla="*/ 545384 w 575672"/>
                <a:gd name="connsiteY47" fmla="*/ 490784 h 1015358"/>
                <a:gd name="connsiteX48" fmla="*/ 547033 w 575672"/>
                <a:gd name="connsiteY48" fmla="*/ 490372 h 1015358"/>
                <a:gd name="connsiteX49" fmla="*/ 575672 w 575672"/>
                <a:gd name="connsiteY49" fmla="*/ 486457 h 1015358"/>
                <a:gd name="connsiteX50" fmla="*/ 575672 w 575672"/>
                <a:gd name="connsiteY50" fmla="*/ 256518 h 1015358"/>
                <a:gd name="connsiteX51" fmla="*/ 131247 w 575672"/>
                <a:gd name="connsiteY51" fmla="*/ 0 h 1015358"/>
                <a:gd name="connsiteX52" fmla="*/ 84064 w 575672"/>
                <a:gd name="connsiteY52" fmla="*/ 24312 h 1015358"/>
                <a:gd name="connsiteX53" fmla="*/ 93335 w 575672"/>
                <a:gd name="connsiteY53" fmla="*/ 107758 h 1015358"/>
                <a:gd name="connsiteX54" fmla="*/ 112909 w 575672"/>
                <a:gd name="connsiteY54" fmla="*/ 139694 h 1015358"/>
                <a:gd name="connsiteX55" fmla="*/ 113528 w 575672"/>
                <a:gd name="connsiteY55" fmla="*/ 141136 h 1015358"/>
                <a:gd name="connsiteX56" fmla="*/ 115794 w 575672"/>
                <a:gd name="connsiteY56" fmla="*/ 151026 h 1015358"/>
                <a:gd name="connsiteX57" fmla="*/ 132277 w 575672"/>
                <a:gd name="connsiteY57" fmla="*/ 166479 h 1015358"/>
                <a:gd name="connsiteX58" fmla="*/ 133720 w 575672"/>
                <a:gd name="connsiteY58" fmla="*/ 168952 h 1015358"/>
                <a:gd name="connsiteX59" fmla="*/ 139694 w 575672"/>
                <a:gd name="connsiteY59" fmla="*/ 194294 h 1015358"/>
                <a:gd name="connsiteX60" fmla="*/ 138252 w 575672"/>
                <a:gd name="connsiteY60" fmla="*/ 199033 h 1015358"/>
                <a:gd name="connsiteX61" fmla="*/ 119915 w 575672"/>
                <a:gd name="connsiteY61" fmla="*/ 216547 h 1015358"/>
                <a:gd name="connsiteX62" fmla="*/ 119915 w 575672"/>
                <a:gd name="connsiteY62" fmla="*/ 267644 h 1015358"/>
                <a:gd name="connsiteX63" fmla="*/ 111673 w 575672"/>
                <a:gd name="connsiteY63" fmla="*/ 397037 h 1015358"/>
                <a:gd name="connsiteX64" fmla="*/ 110849 w 575672"/>
                <a:gd name="connsiteY64" fmla="*/ 399303 h 1015358"/>
                <a:gd name="connsiteX65" fmla="*/ 0 w 575672"/>
                <a:gd name="connsiteY65" fmla="*/ 579999 h 1015358"/>
                <a:gd name="connsiteX66" fmla="*/ 6800 w 575672"/>
                <a:gd name="connsiteY66" fmla="*/ 621207 h 1015358"/>
                <a:gd name="connsiteX67" fmla="*/ 30082 w 575672"/>
                <a:gd name="connsiteY67" fmla="*/ 653143 h 1015358"/>
                <a:gd name="connsiteX68" fmla="*/ 30906 w 575672"/>
                <a:gd name="connsiteY68" fmla="*/ 654997 h 1015358"/>
                <a:gd name="connsiteX69" fmla="*/ 31318 w 575672"/>
                <a:gd name="connsiteY69" fmla="*/ 657263 h 1015358"/>
                <a:gd name="connsiteX70" fmla="*/ 54806 w 575672"/>
                <a:gd name="connsiteY70" fmla="*/ 657263 h 1015358"/>
                <a:gd name="connsiteX71" fmla="*/ 59134 w 575672"/>
                <a:gd name="connsiteY71" fmla="*/ 659530 h 1015358"/>
                <a:gd name="connsiteX72" fmla="*/ 81592 w 575672"/>
                <a:gd name="connsiteY72" fmla="*/ 695175 h 1015358"/>
                <a:gd name="connsiteX73" fmla="*/ 96427 w 575672"/>
                <a:gd name="connsiteY73" fmla="*/ 732674 h 1015358"/>
                <a:gd name="connsiteX74" fmla="*/ 96838 w 575672"/>
                <a:gd name="connsiteY74" fmla="*/ 734528 h 1015358"/>
                <a:gd name="connsiteX75" fmla="*/ 96838 w 575672"/>
                <a:gd name="connsiteY75" fmla="*/ 759871 h 1015358"/>
                <a:gd name="connsiteX76" fmla="*/ 91687 w 575672"/>
                <a:gd name="connsiteY76" fmla="*/ 800048 h 1015358"/>
                <a:gd name="connsiteX77" fmla="*/ 103844 w 575672"/>
                <a:gd name="connsiteY77" fmla="*/ 835899 h 1015358"/>
                <a:gd name="connsiteX78" fmla="*/ 122593 w 575672"/>
                <a:gd name="connsiteY78" fmla="*/ 859387 h 1015358"/>
                <a:gd name="connsiteX79" fmla="*/ 122593 w 575672"/>
                <a:gd name="connsiteY79" fmla="*/ 859387 h 1015358"/>
                <a:gd name="connsiteX80" fmla="*/ 122593 w 575672"/>
                <a:gd name="connsiteY80" fmla="*/ 859387 h 1015358"/>
                <a:gd name="connsiteX81" fmla="*/ 122593 w 575672"/>
                <a:gd name="connsiteY81" fmla="*/ 859387 h 1015358"/>
                <a:gd name="connsiteX82" fmla="*/ 121769 w 575672"/>
                <a:gd name="connsiteY82" fmla="*/ 866393 h 1015358"/>
                <a:gd name="connsiteX83" fmla="*/ 114764 w 575672"/>
                <a:gd name="connsiteY83" fmla="*/ 865568 h 101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75672" h="1015358">
                  <a:moveTo>
                    <a:pt x="115176" y="865362"/>
                  </a:moveTo>
                  <a:lnTo>
                    <a:pt x="115176" y="865362"/>
                  </a:lnTo>
                  <a:cubicBezTo>
                    <a:pt x="111879" y="861242"/>
                    <a:pt x="105080" y="855679"/>
                    <a:pt x="101371" y="856297"/>
                  </a:cubicBezTo>
                  <a:cubicBezTo>
                    <a:pt x="98899" y="856709"/>
                    <a:pt x="97045" y="860006"/>
                    <a:pt x="96014" y="862684"/>
                  </a:cubicBezTo>
                  <a:cubicBezTo>
                    <a:pt x="93748" y="868453"/>
                    <a:pt x="89833" y="872574"/>
                    <a:pt x="84270" y="874428"/>
                  </a:cubicBezTo>
                  <a:cubicBezTo>
                    <a:pt x="70877" y="879167"/>
                    <a:pt x="51922" y="870719"/>
                    <a:pt x="43474" y="866186"/>
                  </a:cubicBezTo>
                  <a:lnTo>
                    <a:pt x="32142" y="882052"/>
                  </a:lnTo>
                  <a:lnTo>
                    <a:pt x="72114" y="923259"/>
                  </a:lnTo>
                  <a:cubicBezTo>
                    <a:pt x="72114" y="923259"/>
                    <a:pt x="72732" y="923259"/>
                    <a:pt x="72938" y="923465"/>
                  </a:cubicBezTo>
                  <a:cubicBezTo>
                    <a:pt x="82004" y="926968"/>
                    <a:pt x="95190" y="949632"/>
                    <a:pt x="111879" y="991046"/>
                  </a:cubicBezTo>
                  <a:cubicBezTo>
                    <a:pt x="114557" y="997433"/>
                    <a:pt x="116412" y="1006499"/>
                    <a:pt x="117236" y="1011444"/>
                  </a:cubicBezTo>
                  <a:lnTo>
                    <a:pt x="131041" y="1015359"/>
                  </a:lnTo>
                  <a:lnTo>
                    <a:pt x="185229" y="1011650"/>
                  </a:lnTo>
                  <a:lnTo>
                    <a:pt x="217371" y="1001760"/>
                  </a:lnTo>
                  <a:cubicBezTo>
                    <a:pt x="217371" y="1001760"/>
                    <a:pt x="217371" y="1001760"/>
                    <a:pt x="217371" y="1001760"/>
                  </a:cubicBezTo>
                  <a:cubicBezTo>
                    <a:pt x="217371" y="1001760"/>
                    <a:pt x="217577" y="1001760"/>
                    <a:pt x="217783" y="1001760"/>
                  </a:cubicBezTo>
                  <a:lnTo>
                    <a:pt x="217783" y="1001760"/>
                  </a:lnTo>
                  <a:cubicBezTo>
                    <a:pt x="219637" y="1001348"/>
                    <a:pt x="221698" y="1001966"/>
                    <a:pt x="222934" y="1003614"/>
                  </a:cubicBezTo>
                  <a:cubicBezTo>
                    <a:pt x="230557" y="1002378"/>
                    <a:pt x="244156" y="1000112"/>
                    <a:pt x="268468" y="995167"/>
                  </a:cubicBezTo>
                  <a:cubicBezTo>
                    <a:pt x="307822" y="987337"/>
                    <a:pt x="311737" y="981362"/>
                    <a:pt x="312149" y="980744"/>
                  </a:cubicBezTo>
                  <a:cubicBezTo>
                    <a:pt x="311325" y="980126"/>
                    <a:pt x="305349" y="977448"/>
                    <a:pt x="299992" y="976211"/>
                  </a:cubicBezTo>
                  <a:cubicBezTo>
                    <a:pt x="298550" y="975799"/>
                    <a:pt x="297314" y="974975"/>
                    <a:pt x="296696" y="973739"/>
                  </a:cubicBezTo>
                  <a:cubicBezTo>
                    <a:pt x="296078" y="972503"/>
                    <a:pt x="295872" y="970854"/>
                    <a:pt x="296284" y="969618"/>
                  </a:cubicBezTo>
                  <a:lnTo>
                    <a:pt x="308852" y="934179"/>
                  </a:lnTo>
                  <a:cubicBezTo>
                    <a:pt x="309471" y="932531"/>
                    <a:pt x="310912" y="931295"/>
                    <a:pt x="312767" y="930883"/>
                  </a:cubicBezTo>
                  <a:lnTo>
                    <a:pt x="367161" y="920787"/>
                  </a:lnTo>
                  <a:cubicBezTo>
                    <a:pt x="376227" y="919139"/>
                    <a:pt x="382614" y="917902"/>
                    <a:pt x="386735" y="917078"/>
                  </a:cubicBezTo>
                  <a:cubicBezTo>
                    <a:pt x="386735" y="916666"/>
                    <a:pt x="386735" y="916254"/>
                    <a:pt x="386735" y="915842"/>
                  </a:cubicBezTo>
                  <a:cubicBezTo>
                    <a:pt x="387147" y="910691"/>
                    <a:pt x="392504" y="905746"/>
                    <a:pt x="404660" y="898535"/>
                  </a:cubicBezTo>
                  <a:cubicBezTo>
                    <a:pt x="431445" y="883082"/>
                    <a:pt x="433506" y="869895"/>
                    <a:pt x="430827" y="865157"/>
                  </a:cubicBezTo>
                  <a:cubicBezTo>
                    <a:pt x="429797" y="863508"/>
                    <a:pt x="429797" y="861242"/>
                    <a:pt x="430827" y="859799"/>
                  </a:cubicBezTo>
                  <a:lnTo>
                    <a:pt x="449783" y="830748"/>
                  </a:lnTo>
                  <a:cubicBezTo>
                    <a:pt x="449783" y="830748"/>
                    <a:pt x="450607" y="829718"/>
                    <a:pt x="451225" y="829306"/>
                  </a:cubicBezTo>
                  <a:lnTo>
                    <a:pt x="491815" y="802727"/>
                  </a:lnTo>
                  <a:cubicBezTo>
                    <a:pt x="491815" y="802727"/>
                    <a:pt x="492845" y="802108"/>
                    <a:pt x="493669" y="801903"/>
                  </a:cubicBezTo>
                  <a:lnTo>
                    <a:pt x="520454" y="796546"/>
                  </a:lnTo>
                  <a:lnTo>
                    <a:pt x="519836" y="775942"/>
                  </a:lnTo>
                  <a:lnTo>
                    <a:pt x="501911" y="719075"/>
                  </a:lnTo>
                  <a:cubicBezTo>
                    <a:pt x="497584" y="705888"/>
                    <a:pt x="494905" y="697441"/>
                    <a:pt x="493257" y="692290"/>
                  </a:cubicBezTo>
                  <a:lnTo>
                    <a:pt x="475743" y="673541"/>
                  </a:lnTo>
                  <a:cubicBezTo>
                    <a:pt x="459672" y="656233"/>
                    <a:pt x="468944" y="633363"/>
                    <a:pt x="476362" y="623061"/>
                  </a:cubicBezTo>
                  <a:lnTo>
                    <a:pt x="489548" y="594216"/>
                  </a:lnTo>
                  <a:lnTo>
                    <a:pt x="489548" y="569903"/>
                  </a:lnTo>
                  <a:cubicBezTo>
                    <a:pt x="489548" y="568461"/>
                    <a:pt x="490372" y="567019"/>
                    <a:pt x="491402" y="565988"/>
                  </a:cubicBezTo>
                  <a:lnTo>
                    <a:pt x="517363" y="544972"/>
                  </a:lnTo>
                  <a:lnTo>
                    <a:pt x="517363" y="508091"/>
                  </a:lnTo>
                  <a:cubicBezTo>
                    <a:pt x="517363" y="506237"/>
                    <a:pt x="518393" y="504383"/>
                    <a:pt x="520042" y="503559"/>
                  </a:cubicBezTo>
                  <a:lnTo>
                    <a:pt x="545384" y="490784"/>
                  </a:lnTo>
                  <a:cubicBezTo>
                    <a:pt x="545384" y="490784"/>
                    <a:pt x="546415" y="490372"/>
                    <a:pt x="547033" y="490372"/>
                  </a:cubicBezTo>
                  <a:lnTo>
                    <a:pt x="575672" y="486457"/>
                  </a:lnTo>
                  <a:lnTo>
                    <a:pt x="575672" y="256518"/>
                  </a:lnTo>
                  <a:lnTo>
                    <a:pt x="131247" y="0"/>
                  </a:lnTo>
                  <a:lnTo>
                    <a:pt x="84064" y="24312"/>
                  </a:lnTo>
                  <a:lnTo>
                    <a:pt x="93335" y="107758"/>
                  </a:lnTo>
                  <a:lnTo>
                    <a:pt x="112909" y="139694"/>
                  </a:lnTo>
                  <a:cubicBezTo>
                    <a:pt x="112909" y="139694"/>
                    <a:pt x="113528" y="140724"/>
                    <a:pt x="113528" y="141136"/>
                  </a:cubicBezTo>
                  <a:lnTo>
                    <a:pt x="115794" y="151026"/>
                  </a:lnTo>
                  <a:lnTo>
                    <a:pt x="132277" y="166479"/>
                  </a:lnTo>
                  <a:cubicBezTo>
                    <a:pt x="132277" y="166479"/>
                    <a:pt x="133513" y="168128"/>
                    <a:pt x="133720" y="168952"/>
                  </a:cubicBezTo>
                  <a:lnTo>
                    <a:pt x="139694" y="194294"/>
                  </a:lnTo>
                  <a:cubicBezTo>
                    <a:pt x="140107" y="196149"/>
                    <a:pt x="139694" y="197797"/>
                    <a:pt x="138252" y="199033"/>
                  </a:cubicBezTo>
                  <a:lnTo>
                    <a:pt x="119915" y="216547"/>
                  </a:lnTo>
                  <a:lnTo>
                    <a:pt x="119915" y="267644"/>
                  </a:lnTo>
                  <a:lnTo>
                    <a:pt x="111673" y="397037"/>
                  </a:lnTo>
                  <a:cubicBezTo>
                    <a:pt x="111673" y="397037"/>
                    <a:pt x="111467" y="398685"/>
                    <a:pt x="110849" y="399303"/>
                  </a:cubicBezTo>
                  <a:lnTo>
                    <a:pt x="0" y="579999"/>
                  </a:lnTo>
                  <a:lnTo>
                    <a:pt x="6800" y="621207"/>
                  </a:lnTo>
                  <a:lnTo>
                    <a:pt x="30082" y="653143"/>
                  </a:lnTo>
                  <a:cubicBezTo>
                    <a:pt x="30082" y="653143"/>
                    <a:pt x="30700" y="654379"/>
                    <a:pt x="30906" y="654997"/>
                  </a:cubicBezTo>
                  <a:lnTo>
                    <a:pt x="31318" y="657263"/>
                  </a:lnTo>
                  <a:lnTo>
                    <a:pt x="54806" y="657263"/>
                  </a:lnTo>
                  <a:cubicBezTo>
                    <a:pt x="56455" y="657263"/>
                    <a:pt x="58103" y="658088"/>
                    <a:pt x="59134" y="659530"/>
                  </a:cubicBezTo>
                  <a:lnTo>
                    <a:pt x="81592" y="695175"/>
                  </a:lnTo>
                  <a:lnTo>
                    <a:pt x="96427" y="732674"/>
                  </a:lnTo>
                  <a:cubicBezTo>
                    <a:pt x="96427" y="732674"/>
                    <a:pt x="96838" y="733910"/>
                    <a:pt x="96838" y="734528"/>
                  </a:cubicBezTo>
                  <a:lnTo>
                    <a:pt x="96838" y="759871"/>
                  </a:lnTo>
                  <a:lnTo>
                    <a:pt x="91687" y="800048"/>
                  </a:lnTo>
                  <a:lnTo>
                    <a:pt x="103844" y="835899"/>
                  </a:lnTo>
                  <a:lnTo>
                    <a:pt x="122593" y="859387"/>
                  </a:lnTo>
                  <a:lnTo>
                    <a:pt x="122593" y="859387"/>
                  </a:lnTo>
                  <a:cubicBezTo>
                    <a:pt x="122593" y="859387"/>
                    <a:pt x="122593" y="859387"/>
                    <a:pt x="122593" y="859387"/>
                  </a:cubicBezTo>
                  <a:lnTo>
                    <a:pt x="122593" y="859387"/>
                  </a:lnTo>
                  <a:cubicBezTo>
                    <a:pt x="124241" y="861654"/>
                    <a:pt x="123829" y="864744"/>
                    <a:pt x="121769" y="866393"/>
                  </a:cubicBezTo>
                  <a:cubicBezTo>
                    <a:pt x="119708" y="868247"/>
                    <a:pt x="116412" y="867835"/>
                    <a:pt x="114764" y="8655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21302295-846E-687F-6055-DB03C95B5DA5}"/>
                </a:ext>
              </a:extLst>
            </p:cNvPr>
            <p:cNvSpPr/>
            <p:nvPr/>
          </p:nvSpPr>
          <p:spPr>
            <a:xfrm>
              <a:off x="14943023" y="5266016"/>
              <a:ext cx="162358" cy="180283"/>
            </a:xfrm>
            <a:custGeom>
              <a:avLst/>
              <a:gdLst>
                <a:gd name="connsiteX0" fmla="*/ 110643 w 162358"/>
                <a:gd name="connsiteY0" fmla="*/ 38323 h 180283"/>
                <a:gd name="connsiteX1" fmla="*/ 108170 w 162358"/>
                <a:gd name="connsiteY1" fmla="*/ 30082 h 180283"/>
                <a:gd name="connsiteX2" fmla="*/ 99310 w 162358"/>
                <a:gd name="connsiteY2" fmla="*/ 27609 h 180283"/>
                <a:gd name="connsiteX3" fmla="*/ 96220 w 162358"/>
                <a:gd name="connsiteY3" fmla="*/ 27609 h 180283"/>
                <a:gd name="connsiteX4" fmla="*/ 91687 w 162358"/>
                <a:gd name="connsiteY4" fmla="*/ 24725 h 180283"/>
                <a:gd name="connsiteX5" fmla="*/ 90039 w 162358"/>
                <a:gd name="connsiteY5" fmla="*/ 21016 h 180283"/>
                <a:gd name="connsiteX6" fmla="*/ 85918 w 162358"/>
                <a:gd name="connsiteY6" fmla="*/ 21016 h 180283"/>
                <a:gd name="connsiteX7" fmla="*/ 78088 w 162358"/>
                <a:gd name="connsiteY7" fmla="*/ 21016 h 180283"/>
                <a:gd name="connsiteX8" fmla="*/ 73350 w 162358"/>
                <a:gd name="connsiteY8" fmla="*/ 17925 h 180283"/>
                <a:gd name="connsiteX9" fmla="*/ 71701 w 162358"/>
                <a:gd name="connsiteY9" fmla="*/ 13805 h 180283"/>
                <a:gd name="connsiteX10" fmla="*/ 67168 w 162358"/>
                <a:gd name="connsiteY10" fmla="*/ 13805 h 180283"/>
                <a:gd name="connsiteX11" fmla="*/ 65314 w 162358"/>
                <a:gd name="connsiteY11" fmla="*/ 13393 h 180283"/>
                <a:gd name="connsiteX12" fmla="*/ 52333 w 162358"/>
                <a:gd name="connsiteY12" fmla="*/ 8448 h 180283"/>
                <a:gd name="connsiteX13" fmla="*/ 49861 w 162358"/>
                <a:gd name="connsiteY13" fmla="*/ 6387 h 180283"/>
                <a:gd name="connsiteX14" fmla="*/ 47182 w 162358"/>
                <a:gd name="connsiteY14" fmla="*/ 2060 h 180283"/>
                <a:gd name="connsiteX15" fmla="*/ 38941 w 162358"/>
                <a:gd name="connsiteY15" fmla="*/ 0 h 180283"/>
                <a:gd name="connsiteX16" fmla="*/ 32142 w 162358"/>
                <a:gd name="connsiteY16" fmla="*/ 0 h 180283"/>
                <a:gd name="connsiteX17" fmla="*/ 23076 w 162358"/>
                <a:gd name="connsiteY17" fmla="*/ 2473 h 180283"/>
                <a:gd name="connsiteX18" fmla="*/ 21840 w 162358"/>
                <a:gd name="connsiteY18" fmla="*/ 2473 h 180283"/>
                <a:gd name="connsiteX19" fmla="*/ 12156 w 162358"/>
                <a:gd name="connsiteY19" fmla="*/ 2473 h 180283"/>
                <a:gd name="connsiteX20" fmla="*/ 2884 w 162358"/>
                <a:gd name="connsiteY20" fmla="*/ 4327 h 180283"/>
                <a:gd name="connsiteX21" fmla="*/ 0 w 162358"/>
                <a:gd name="connsiteY21" fmla="*/ 5563 h 180283"/>
                <a:gd name="connsiteX22" fmla="*/ 27815 w 162358"/>
                <a:gd name="connsiteY22" fmla="*/ 41620 h 180283"/>
                <a:gd name="connsiteX23" fmla="*/ 33790 w 162358"/>
                <a:gd name="connsiteY23" fmla="*/ 50892 h 180283"/>
                <a:gd name="connsiteX24" fmla="*/ 47182 w 162358"/>
                <a:gd name="connsiteY24" fmla="*/ 56867 h 180283"/>
                <a:gd name="connsiteX25" fmla="*/ 48625 w 162358"/>
                <a:gd name="connsiteY25" fmla="*/ 57897 h 180283"/>
                <a:gd name="connsiteX26" fmla="*/ 65314 w 162358"/>
                <a:gd name="connsiteY26" fmla="*/ 75204 h 180283"/>
                <a:gd name="connsiteX27" fmla="*/ 66756 w 162358"/>
                <a:gd name="connsiteY27" fmla="*/ 77677 h 180283"/>
                <a:gd name="connsiteX28" fmla="*/ 70053 w 162358"/>
                <a:gd name="connsiteY28" fmla="*/ 91893 h 180283"/>
                <a:gd name="connsiteX29" fmla="*/ 78501 w 162358"/>
                <a:gd name="connsiteY29" fmla="*/ 96632 h 180283"/>
                <a:gd name="connsiteX30" fmla="*/ 80973 w 162358"/>
                <a:gd name="connsiteY30" fmla="*/ 100135 h 180283"/>
                <a:gd name="connsiteX31" fmla="*/ 84064 w 162358"/>
                <a:gd name="connsiteY31" fmla="*/ 116618 h 180283"/>
                <a:gd name="connsiteX32" fmla="*/ 85094 w 162358"/>
                <a:gd name="connsiteY32" fmla="*/ 128156 h 180283"/>
                <a:gd name="connsiteX33" fmla="*/ 84064 w 162358"/>
                <a:gd name="connsiteY33" fmla="*/ 149996 h 180283"/>
                <a:gd name="connsiteX34" fmla="*/ 80355 w 162358"/>
                <a:gd name="connsiteY34" fmla="*/ 174309 h 180283"/>
                <a:gd name="connsiteX35" fmla="*/ 86536 w 162358"/>
                <a:gd name="connsiteY35" fmla="*/ 180284 h 180283"/>
                <a:gd name="connsiteX36" fmla="*/ 91069 w 162358"/>
                <a:gd name="connsiteY36" fmla="*/ 178223 h 180283"/>
                <a:gd name="connsiteX37" fmla="*/ 93335 w 162358"/>
                <a:gd name="connsiteY37" fmla="*/ 170188 h 180283"/>
                <a:gd name="connsiteX38" fmla="*/ 94159 w 162358"/>
                <a:gd name="connsiteY38" fmla="*/ 168540 h 180283"/>
                <a:gd name="connsiteX39" fmla="*/ 107758 w 162358"/>
                <a:gd name="connsiteY39" fmla="*/ 149996 h 180283"/>
                <a:gd name="connsiteX40" fmla="*/ 112291 w 162358"/>
                <a:gd name="connsiteY40" fmla="*/ 139694 h 180283"/>
                <a:gd name="connsiteX41" fmla="*/ 111055 w 162358"/>
                <a:gd name="connsiteY41" fmla="*/ 133925 h 180283"/>
                <a:gd name="connsiteX42" fmla="*/ 104256 w 162358"/>
                <a:gd name="connsiteY42" fmla="*/ 125890 h 180283"/>
                <a:gd name="connsiteX43" fmla="*/ 111055 w 162358"/>
                <a:gd name="connsiteY43" fmla="*/ 116824 h 180283"/>
                <a:gd name="connsiteX44" fmla="*/ 114763 w 162358"/>
                <a:gd name="connsiteY44" fmla="*/ 113939 h 180283"/>
                <a:gd name="connsiteX45" fmla="*/ 118060 w 162358"/>
                <a:gd name="connsiteY45" fmla="*/ 110231 h 180283"/>
                <a:gd name="connsiteX46" fmla="*/ 125684 w 162358"/>
                <a:gd name="connsiteY46" fmla="*/ 111673 h 180283"/>
                <a:gd name="connsiteX47" fmla="*/ 132895 w 162358"/>
                <a:gd name="connsiteY47" fmla="*/ 114970 h 180283"/>
                <a:gd name="connsiteX48" fmla="*/ 134543 w 162358"/>
                <a:gd name="connsiteY48" fmla="*/ 116206 h 180283"/>
                <a:gd name="connsiteX49" fmla="*/ 139694 w 162358"/>
                <a:gd name="connsiteY49" fmla="*/ 122387 h 180283"/>
                <a:gd name="connsiteX50" fmla="*/ 148142 w 162358"/>
                <a:gd name="connsiteY50" fmla="*/ 120739 h 180283"/>
                <a:gd name="connsiteX51" fmla="*/ 162152 w 162358"/>
                <a:gd name="connsiteY51" fmla="*/ 120739 h 180283"/>
                <a:gd name="connsiteX52" fmla="*/ 162359 w 162358"/>
                <a:gd name="connsiteY52" fmla="*/ 120739 h 180283"/>
                <a:gd name="connsiteX53" fmla="*/ 157208 w 162358"/>
                <a:gd name="connsiteY53" fmla="*/ 114145 h 180283"/>
                <a:gd name="connsiteX54" fmla="*/ 148966 w 162358"/>
                <a:gd name="connsiteY54" fmla="*/ 99105 h 180283"/>
                <a:gd name="connsiteX55" fmla="*/ 141755 w 162358"/>
                <a:gd name="connsiteY55" fmla="*/ 94984 h 180283"/>
                <a:gd name="connsiteX56" fmla="*/ 140106 w 162358"/>
                <a:gd name="connsiteY56" fmla="*/ 93542 h 180283"/>
                <a:gd name="connsiteX57" fmla="*/ 133719 w 162358"/>
                <a:gd name="connsiteY57" fmla="*/ 80973 h 180283"/>
                <a:gd name="connsiteX58" fmla="*/ 133719 w 162358"/>
                <a:gd name="connsiteY58" fmla="*/ 74380 h 180283"/>
                <a:gd name="connsiteX59" fmla="*/ 128774 w 162358"/>
                <a:gd name="connsiteY59" fmla="*/ 72526 h 180283"/>
                <a:gd name="connsiteX60" fmla="*/ 127126 w 162358"/>
                <a:gd name="connsiteY60" fmla="*/ 71495 h 180283"/>
                <a:gd name="connsiteX61" fmla="*/ 117236 w 162358"/>
                <a:gd name="connsiteY61" fmla="*/ 62430 h 180283"/>
                <a:gd name="connsiteX62" fmla="*/ 108788 w 162358"/>
                <a:gd name="connsiteY62" fmla="*/ 52746 h 180283"/>
                <a:gd name="connsiteX63" fmla="*/ 107758 w 162358"/>
                <a:gd name="connsiteY63" fmla="*/ 48213 h 180283"/>
                <a:gd name="connsiteX64" fmla="*/ 110436 w 162358"/>
                <a:gd name="connsiteY64" fmla="*/ 38117 h 18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62358" h="180283">
                  <a:moveTo>
                    <a:pt x="110643" y="38323"/>
                  </a:moveTo>
                  <a:lnTo>
                    <a:pt x="108170" y="30082"/>
                  </a:lnTo>
                  <a:lnTo>
                    <a:pt x="99310" y="27609"/>
                  </a:lnTo>
                  <a:lnTo>
                    <a:pt x="96220" y="27609"/>
                  </a:lnTo>
                  <a:cubicBezTo>
                    <a:pt x="94159" y="27609"/>
                    <a:pt x="92305" y="26373"/>
                    <a:pt x="91687" y="24725"/>
                  </a:cubicBezTo>
                  <a:lnTo>
                    <a:pt x="90039" y="21016"/>
                  </a:lnTo>
                  <a:lnTo>
                    <a:pt x="85918" y="21016"/>
                  </a:lnTo>
                  <a:cubicBezTo>
                    <a:pt x="85918" y="21016"/>
                    <a:pt x="78088" y="21016"/>
                    <a:pt x="78088" y="21016"/>
                  </a:cubicBezTo>
                  <a:cubicBezTo>
                    <a:pt x="76028" y="21016"/>
                    <a:pt x="74174" y="19780"/>
                    <a:pt x="73350" y="17925"/>
                  </a:cubicBezTo>
                  <a:lnTo>
                    <a:pt x="71701" y="13805"/>
                  </a:lnTo>
                  <a:lnTo>
                    <a:pt x="67168" y="13805"/>
                  </a:lnTo>
                  <a:cubicBezTo>
                    <a:pt x="67168" y="13805"/>
                    <a:pt x="65932" y="13805"/>
                    <a:pt x="65314" y="13393"/>
                  </a:cubicBezTo>
                  <a:lnTo>
                    <a:pt x="52333" y="8448"/>
                  </a:lnTo>
                  <a:cubicBezTo>
                    <a:pt x="51303" y="8035"/>
                    <a:pt x="50479" y="7417"/>
                    <a:pt x="49861" y="6387"/>
                  </a:cubicBezTo>
                  <a:lnTo>
                    <a:pt x="47182" y="2060"/>
                  </a:lnTo>
                  <a:lnTo>
                    <a:pt x="38941" y="0"/>
                  </a:lnTo>
                  <a:lnTo>
                    <a:pt x="32142" y="0"/>
                  </a:lnTo>
                  <a:lnTo>
                    <a:pt x="23076" y="2473"/>
                  </a:lnTo>
                  <a:cubicBezTo>
                    <a:pt x="23076" y="2473"/>
                    <a:pt x="22252" y="2473"/>
                    <a:pt x="21840" y="2473"/>
                  </a:cubicBezTo>
                  <a:lnTo>
                    <a:pt x="12156" y="2473"/>
                  </a:lnTo>
                  <a:lnTo>
                    <a:pt x="2884" y="4327"/>
                  </a:lnTo>
                  <a:lnTo>
                    <a:pt x="0" y="5563"/>
                  </a:lnTo>
                  <a:cubicBezTo>
                    <a:pt x="22046" y="11744"/>
                    <a:pt x="27815" y="31112"/>
                    <a:pt x="27815" y="41620"/>
                  </a:cubicBezTo>
                  <a:cubicBezTo>
                    <a:pt x="30081" y="45535"/>
                    <a:pt x="32554" y="49449"/>
                    <a:pt x="33790" y="50892"/>
                  </a:cubicBezTo>
                  <a:cubicBezTo>
                    <a:pt x="36880" y="51922"/>
                    <a:pt x="42650" y="54600"/>
                    <a:pt x="47182" y="56867"/>
                  </a:cubicBezTo>
                  <a:cubicBezTo>
                    <a:pt x="47800" y="57073"/>
                    <a:pt x="48213" y="57485"/>
                    <a:pt x="48625" y="57897"/>
                  </a:cubicBezTo>
                  <a:lnTo>
                    <a:pt x="65314" y="75204"/>
                  </a:lnTo>
                  <a:cubicBezTo>
                    <a:pt x="65314" y="75204"/>
                    <a:pt x="66550" y="76646"/>
                    <a:pt x="66756" y="77677"/>
                  </a:cubicBezTo>
                  <a:lnTo>
                    <a:pt x="70053" y="91893"/>
                  </a:lnTo>
                  <a:lnTo>
                    <a:pt x="78501" y="96632"/>
                  </a:lnTo>
                  <a:cubicBezTo>
                    <a:pt x="79737" y="97456"/>
                    <a:pt x="80767" y="98693"/>
                    <a:pt x="80973" y="100135"/>
                  </a:cubicBezTo>
                  <a:lnTo>
                    <a:pt x="84064" y="116618"/>
                  </a:lnTo>
                  <a:lnTo>
                    <a:pt x="85094" y="128156"/>
                  </a:lnTo>
                  <a:lnTo>
                    <a:pt x="84064" y="149996"/>
                  </a:lnTo>
                  <a:lnTo>
                    <a:pt x="80355" y="174309"/>
                  </a:lnTo>
                  <a:lnTo>
                    <a:pt x="86536" y="180284"/>
                  </a:lnTo>
                  <a:lnTo>
                    <a:pt x="91069" y="178223"/>
                  </a:lnTo>
                  <a:lnTo>
                    <a:pt x="93335" y="170188"/>
                  </a:lnTo>
                  <a:cubicBezTo>
                    <a:pt x="93335" y="170188"/>
                    <a:pt x="93747" y="169158"/>
                    <a:pt x="94159" y="168540"/>
                  </a:cubicBezTo>
                  <a:lnTo>
                    <a:pt x="107758" y="149996"/>
                  </a:lnTo>
                  <a:lnTo>
                    <a:pt x="112291" y="139694"/>
                  </a:lnTo>
                  <a:lnTo>
                    <a:pt x="111055" y="133925"/>
                  </a:lnTo>
                  <a:cubicBezTo>
                    <a:pt x="108170" y="132483"/>
                    <a:pt x="104667" y="130010"/>
                    <a:pt x="104256" y="125890"/>
                  </a:cubicBezTo>
                  <a:cubicBezTo>
                    <a:pt x="104049" y="122181"/>
                    <a:pt x="106316" y="119090"/>
                    <a:pt x="111055" y="116824"/>
                  </a:cubicBezTo>
                  <a:cubicBezTo>
                    <a:pt x="113321" y="115794"/>
                    <a:pt x="114351" y="114764"/>
                    <a:pt x="114763" y="113939"/>
                  </a:cubicBezTo>
                  <a:cubicBezTo>
                    <a:pt x="115176" y="112497"/>
                    <a:pt x="116618" y="110849"/>
                    <a:pt x="118060" y="110231"/>
                  </a:cubicBezTo>
                  <a:cubicBezTo>
                    <a:pt x="120533" y="109201"/>
                    <a:pt x="122387" y="110231"/>
                    <a:pt x="125684" y="111673"/>
                  </a:cubicBezTo>
                  <a:lnTo>
                    <a:pt x="132895" y="114970"/>
                  </a:lnTo>
                  <a:cubicBezTo>
                    <a:pt x="132895" y="114970"/>
                    <a:pt x="134131" y="115794"/>
                    <a:pt x="134543" y="116206"/>
                  </a:cubicBezTo>
                  <a:lnTo>
                    <a:pt x="139694" y="122387"/>
                  </a:lnTo>
                  <a:lnTo>
                    <a:pt x="148142" y="120739"/>
                  </a:lnTo>
                  <a:lnTo>
                    <a:pt x="162152" y="120739"/>
                  </a:lnTo>
                  <a:cubicBezTo>
                    <a:pt x="162152" y="120739"/>
                    <a:pt x="162359" y="120739"/>
                    <a:pt x="162359" y="120739"/>
                  </a:cubicBezTo>
                  <a:lnTo>
                    <a:pt x="157208" y="114145"/>
                  </a:lnTo>
                  <a:lnTo>
                    <a:pt x="148966" y="99105"/>
                  </a:lnTo>
                  <a:lnTo>
                    <a:pt x="141755" y="94984"/>
                  </a:lnTo>
                  <a:cubicBezTo>
                    <a:pt x="141755" y="94984"/>
                    <a:pt x="140724" y="94160"/>
                    <a:pt x="140106" y="93542"/>
                  </a:cubicBezTo>
                  <a:cubicBezTo>
                    <a:pt x="133719" y="84888"/>
                    <a:pt x="133719" y="82209"/>
                    <a:pt x="133719" y="80973"/>
                  </a:cubicBezTo>
                  <a:lnTo>
                    <a:pt x="133719" y="74380"/>
                  </a:lnTo>
                  <a:lnTo>
                    <a:pt x="128774" y="72526"/>
                  </a:lnTo>
                  <a:cubicBezTo>
                    <a:pt x="128774" y="72526"/>
                    <a:pt x="127538" y="71907"/>
                    <a:pt x="127126" y="71495"/>
                  </a:cubicBezTo>
                  <a:lnTo>
                    <a:pt x="117236" y="62430"/>
                  </a:lnTo>
                  <a:lnTo>
                    <a:pt x="108788" y="52746"/>
                  </a:lnTo>
                  <a:cubicBezTo>
                    <a:pt x="107758" y="51510"/>
                    <a:pt x="107346" y="49655"/>
                    <a:pt x="107758" y="48213"/>
                  </a:cubicBezTo>
                  <a:lnTo>
                    <a:pt x="110436" y="3811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CF2908D1-4AE5-3EB7-ED8C-D7A2E8D7AC6C}"/>
                </a:ext>
              </a:extLst>
            </p:cNvPr>
            <p:cNvSpPr/>
            <p:nvPr/>
          </p:nvSpPr>
          <p:spPr>
            <a:xfrm>
              <a:off x="14333828" y="5503167"/>
              <a:ext cx="21424" cy="28227"/>
            </a:xfrm>
            <a:custGeom>
              <a:avLst/>
              <a:gdLst>
                <a:gd name="connsiteX0" fmla="*/ 5914 w 21424"/>
                <a:gd name="connsiteY0" fmla="*/ 18131 h 28227"/>
                <a:gd name="connsiteX1" fmla="*/ 12713 w 21424"/>
                <a:gd name="connsiteY1" fmla="*/ 24106 h 28227"/>
                <a:gd name="connsiteX2" fmla="*/ 19100 w 21424"/>
                <a:gd name="connsiteY2" fmla="*/ 28227 h 28227"/>
                <a:gd name="connsiteX3" fmla="*/ 17452 w 21424"/>
                <a:gd name="connsiteY3" fmla="*/ 18337 h 28227"/>
                <a:gd name="connsiteX4" fmla="*/ 12713 w 21424"/>
                <a:gd name="connsiteY4" fmla="*/ 14423 h 28227"/>
                <a:gd name="connsiteX5" fmla="*/ 9211 w 21424"/>
                <a:gd name="connsiteY5" fmla="*/ 8654 h 28227"/>
                <a:gd name="connsiteX6" fmla="*/ 1587 w 21424"/>
                <a:gd name="connsiteY6" fmla="*/ 0 h 28227"/>
                <a:gd name="connsiteX7" fmla="*/ 1381 w 21424"/>
                <a:gd name="connsiteY7" fmla="*/ 5975 h 28227"/>
                <a:gd name="connsiteX8" fmla="*/ 5708 w 21424"/>
                <a:gd name="connsiteY8" fmla="*/ 17925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24" h="28227">
                  <a:moveTo>
                    <a:pt x="5914" y="18131"/>
                  </a:moveTo>
                  <a:cubicBezTo>
                    <a:pt x="7769" y="20398"/>
                    <a:pt x="10653" y="22046"/>
                    <a:pt x="12713" y="24106"/>
                  </a:cubicBezTo>
                  <a:cubicBezTo>
                    <a:pt x="14156" y="25549"/>
                    <a:pt x="16834" y="28227"/>
                    <a:pt x="19100" y="28227"/>
                  </a:cubicBezTo>
                  <a:cubicBezTo>
                    <a:pt x="24458" y="28227"/>
                    <a:pt x="19100" y="19986"/>
                    <a:pt x="17452" y="18337"/>
                  </a:cubicBezTo>
                  <a:cubicBezTo>
                    <a:pt x="16010" y="16895"/>
                    <a:pt x="13950" y="15865"/>
                    <a:pt x="12713" y="14423"/>
                  </a:cubicBezTo>
                  <a:cubicBezTo>
                    <a:pt x="11271" y="12774"/>
                    <a:pt x="10447" y="10714"/>
                    <a:pt x="9211" y="8654"/>
                  </a:cubicBezTo>
                  <a:cubicBezTo>
                    <a:pt x="6944" y="4533"/>
                    <a:pt x="6120" y="1442"/>
                    <a:pt x="1587" y="0"/>
                  </a:cubicBezTo>
                  <a:cubicBezTo>
                    <a:pt x="-1503" y="1236"/>
                    <a:pt x="763" y="4739"/>
                    <a:pt x="1381" y="5975"/>
                  </a:cubicBezTo>
                  <a:cubicBezTo>
                    <a:pt x="3029" y="9684"/>
                    <a:pt x="3236" y="14835"/>
                    <a:pt x="5708" y="1792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98A504B3-B17D-A4B3-71D1-93BD184025DF}"/>
                </a:ext>
              </a:extLst>
            </p:cNvPr>
            <p:cNvSpPr/>
            <p:nvPr/>
          </p:nvSpPr>
          <p:spPr>
            <a:xfrm>
              <a:off x="14323693" y="5469170"/>
              <a:ext cx="13112" cy="25980"/>
            </a:xfrm>
            <a:custGeom>
              <a:avLst/>
              <a:gdLst>
                <a:gd name="connsiteX0" fmla="*/ 5541 w 13112"/>
                <a:gd name="connsiteY0" fmla="*/ 25549 h 25980"/>
                <a:gd name="connsiteX1" fmla="*/ 11104 w 13112"/>
                <a:gd name="connsiteY1" fmla="*/ 23488 h 25980"/>
                <a:gd name="connsiteX2" fmla="*/ 12134 w 13112"/>
                <a:gd name="connsiteY2" fmla="*/ 12568 h 25980"/>
                <a:gd name="connsiteX3" fmla="*/ 8838 w 13112"/>
                <a:gd name="connsiteY3" fmla="*/ 8242 h 25980"/>
                <a:gd name="connsiteX4" fmla="*/ 8013 w 13112"/>
                <a:gd name="connsiteY4" fmla="*/ 5357 h 25980"/>
                <a:gd name="connsiteX5" fmla="*/ 3480 w 13112"/>
                <a:gd name="connsiteY5" fmla="*/ 0 h 25980"/>
                <a:gd name="connsiteX6" fmla="*/ 390 w 13112"/>
                <a:gd name="connsiteY6" fmla="*/ 4121 h 25980"/>
                <a:gd name="connsiteX7" fmla="*/ 390 w 13112"/>
                <a:gd name="connsiteY7" fmla="*/ 9684 h 25980"/>
                <a:gd name="connsiteX8" fmla="*/ 3069 w 13112"/>
                <a:gd name="connsiteY8" fmla="*/ 14217 h 25980"/>
                <a:gd name="connsiteX9" fmla="*/ 4511 w 13112"/>
                <a:gd name="connsiteY9" fmla="*/ 20398 h 25980"/>
                <a:gd name="connsiteX10" fmla="*/ 5541 w 13112"/>
                <a:gd name="connsiteY10" fmla="*/ 25549 h 2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12" h="25980">
                  <a:moveTo>
                    <a:pt x="5541" y="25549"/>
                  </a:moveTo>
                  <a:cubicBezTo>
                    <a:pt x="7602" y="26785"/>
                    <a:pt x="10074" y="25137"/>
                    <a:pt x="11104" y="23488"/>
                  </a:cubicBezTo>
                  <a:cubicBezTo>
                    <a:pt x="12958" y="20192"/>
                    <a:pt x="13989" y="15865"/>
                    <a:pt x="12134" y="12568"/>
                  </a:cubicBezTo>
                  <a:cubicBezTo>
                    <a:pt x="11104" y="11126"/>
                    <a:pt x="9456" y="9890"/>
                    <a:pt x="8838" y="8242"/>
                  </a:cubicBezTo>
                  <a:cubicBezTo>
                    <a:pt x="8426" y="7211"/>
                    <a:pt x="8426" y="6181"/>
                    <a:pt x="8013" y="5357"/>
                  </a:cubicBezTo>
                  <a:cubicBezTo>
                    <a:pt x="7189" y="3091"/>
                    <a:pt x="5541" y="2473"/>
                    <a:pt x="3480" y="0"/>
                  </a:cubicBezTo>
                  <a:cubicBezTo>
                    <a:pt x="3480" y="2060"/>
                    <a:pt x="1008" y="2473"/>
                    <a:pt x="390" y="4121"/>
                  </a:cubicBezTo>
                  <a:cubicBezTo>
                    <a:pt x="-228" y="5563"/>
                    <a:pt x="-22" y="8035"/>
                    <a:pt x="390" y="9684"/>
                  </a:cubicBezTo>
                  <a:cubicBezTo>
                    <a:pt x="1008" y="11332"/>
                    <a:pt x="2244" y="12568"/>
                    <a:pt x="3069" y="14217"/>
                  </a:cubicBezTo>
                  <a:cubicBezTo>
                    <a:pt x="4099" y="16071"/>
                    <a:pt x="4511" y="18337"/>
                    <a:pt x="4511" y="20398"/>
                  </a:cubicBezTo>
                  <a:cubicBezTo>
                    <a:pt x="4511" y="22252"/>
                    <a:pt x="3893" y="24519"/>
                    <a:pt x="5541" y="2554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D547A448-12F3-F434-820D-A98143D154D8}"/>
                </a:ext>
              </a:extLst>
            </p:cNvPr>
            <p:cNvSpPr/>
            <p:nvPr/>
          </p:nvSpPr>
          <p:spPr>
            <a:xfrm>
              <a:off x="14308584" y="5469377"/>
              <a:ext cx="10570" cy="43518"/>
            </a:xfrm>
            <a:custGeom>
              <a:avLst/>
              <a:gdLst>
                <a:gd name="connsiteX0" fmla="*/ 10554 w 10570"/>
                <a:gd name="connsiteY0" fmla="*/ 11332 h 43518"/>
                <a:gd name="connsiteX1" fmla="*/ 8905 w 10570"/>
                <a:gd name="connsiteY1" fmla="*/ 0 h 43518"/>
                <a:gd name="connsiteX2" fmla="*/ 4167 w 10570"/>
                <a:gd name="connsiteY2" fmla="*/ 12568 h 43518"/>
                <a:gd name="connsiteX3" fmla="*/ 1694 w 10570"/>
                <a:gd name="connsiteY3" fmla="*/ 20810 h 43518"/>
                <a:gd name="connsiteX4" fmla="*/ 458 w 10570"/>
                <a:gd name="connsiteY4" fmla="*/ 29876 h 43518"/>
                <a:gd name="connsiteX5" fmla="*/ 458 w 10570"/>
                <a:gd name="connsiteY5" fmla="*/ 38735 h 43518"/>
                <a:gd name="connsiteX6" fmla="*/ 3343 w 10570"/>
                <a:gd name="connsiteY6" fmla="*/ 42856 h 43518"/>
                <a:gd name="connsiteX7" fmla="*/ 6433 w 10570"/>
                <a:gd name="connsiteY7" fmla="*/ 42032 h 43518"/>
                <a:gd name="connsiteX8" fmla="*/ 9730 w 10570"/>
                <a:gd name="connsiteY8" fmla="*/ 21428 h 43518"/>
                <a:gd name="connsiteX9" fmla="*/ 10348 w 10570"/>
                <a:gd name="connsiteY9" fmla="*/ 11332 h 4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70" h="43518">
                  <a:moveTo>
                    <a:pt x="10554" y="11332"/>
                  </a:moveTo>
                  <a:cubicBezTo>
                    <a:pt x="10142" y="8035"/>
                    <a:pt x="7875" y="5563"/>
                    <a:pt x="8905" y="0"/>
                  </a:cubicBezTo>
                  <a:cubicBezTo>
                    <a:pt x="4579" y="2266"/>
                    <a:pt x="4579" y="8242"/>
                    <a:pt x="4167" y="12568"/>
                  </a:cubicBezTo>
                  <a:cubicBezTo>
                    <a:pt x="3961" y="15659"/>
                    <a:pt x="2931" y="17925"/>
                    <a:pt x="1694" y="20810"/>
                  </a:cubicBezTo>
                  <a:cubicBezTo>
                    <a:pt x="458" y="23900"/>
                    <a:pt x="252" y="26579"/>
                    <a:pt x="458" y="29876"/>
                  </a:cubicBezTo>
                  <a:cubicBezTo>
                    <a:pt x="458" y="32760"/>
                    <a:pt x="-572" y="35851"/>
                    <a:pt x="458" y="38735"/>
                  </a:cubicBezTo>
                  <a:cubicBezTo>
                    <a:pt x="870" y="39971"/>
                    <a:pt x="2106" y="42032"/>
                    <a:pt x="3343" y="42856"/>
                  </a:cubicBezTo>
                  <a:cubicBezTo>
                    <a:pt x="4991" y="44092"/>
                    <a:pt x="5197" y="43474"/>
                    <a:pt x="6433" y="42032"/>
                  </a:cubicBezTo>
                  <a:cubicBezTo>
                    <a:pt x="11378" y="35851"/>
                    <a:pt x="9112" y="28639"/>
                    <a:pt x="9730" y="21428"/>
                  </a:cubicBezTo>
                  <a:cubicBezTo>
                    <a:pt x="10142" y="17925"/>
                    <a:pt x="10966" y="14835"/>
                    <a:pt x="10348" y="1133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B532FFC4-E591-51B2-94F6-9C24ECD5927C}"/>
                </a:ext>
              </a:extLst>
            </p:cNvPr>
            <p:cNvSpPr/>
            <p:nvPr/>
          </p:nvSpPr>
          <p:spPr>
            <a:xfrm>
              <a:off x="14422157" y="5585582"/>
              <a:ext cx="26784" cy="7623"/>
            </a:xfrm>
            <a:custGeom>
              <a:avLst/>
              <a:gdLst>
                <a:gd name="connsiteX0" fmla="*/ 17513 w 26784"/>
                <a:gd name="connsiteY0" fmla="*/ 6387 h 7623"/>
                <a:gd name="connsiteX1" fmla="*/ 26785 w 26784"/>
                <a:gd name="connsiteY1" fmla="*/ 6387 h 7623"/>
                <a:gd name="connsiteX2" fmla="*/ 20604 w 26784"/>
                <a:gd name="connsiteY2" fmla="*/ 824 h 7623"/>
                <a:gd name="connsiteX3" fmla="*/ 13599 w 26784"/>
                <a:gd name="connsiteY3" fmla="*/ 1236 h 7623"/>
                <a:gd name="connsiteX4" fmla="*/ 5151 w 26784"/>
                <a:gd name="connsiteY4" fmla="*/ 0 h 7623"/>
                <a:gd name="connsiteX5" fmla="*/ 0 w 26784"/>
                <a:gd name="connsiteY5" fmla="*/ 4327 h 7623"/>
                <a:gd name="connsiteX6" fmla="*/ 11126 w 26784"/>
                <a:gd name="connsiteY6" fmla="*/ 7623 h 7623"/>
                <a:gd name="connsiteX7" fmla="*/ 17719 w 26784"/>
                <a:gd name="connsiteY7" fmla="*/ 6387 h 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84" h="7623">
                  <a:moveTo>
                    <a:pt x="17513" y="6387"/>
                  </a:moveTo>
                  <a:cubicBezTo>
                    <a:pt x="20398" y="5975"/>
                    <a:pt x="24106" y="8035"/>
                    <a:pt x="26785" y="6387"/>
                  </a:cubicBezTo>
                  <a:cubicBezTo>
                    <a:pt x="26373" y="4739"/>
                    <a:pt x="22252" y="1442"/>
                    <a:pt x="20604" y="824"/>
                  </a:cubicBezTo>
                  <a:cubicBezTo>
                    <a:pt x="18337" y="0"/>
                    <a:pt x="15865" y="1236"/>
                    <a:pt x="13599" y="1236"/>
                  </a:cubicBezTo>
                  <a:cubicBezTo>
                    <a:pt x="10508" y="1236"/>
                    <a:pt x="8035" y="0"/>
                    <a:pt x="5151" y="0"/>
                  </a:cubicBezTo>
                  <a:cubicBezTo>
                    <a:pt x="2266" y="0"/>
                    <a:pt x="1236" y="1854"/>
                    <a:pt x="0" y="4327"/>
                  </a:cubicBezTo>
                  <a:cubicBezTo>
                    <a:pt x="2884" y="7623"/>
                    <a:pt x="8035" y="7623"/>
                    <a:pt x="11126" y="7623"/>
                  </a:cubicBezTo>
                  <a:cubicBezTo>
                    <a:pt x="13599" y="7623"/>
                    <a:pt x="15247" y="6799"/>
                    <a:pt x="17719" y="638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509CF6C3-A445-BDDE-5AFB-397B0C434563}"/>
                </a:ext>
              </a:extLst>
            </p:cNvPr>
            <p:cNvSpPr/>
            <p:nvPr/>
          </p:nvSpPr>
          <p:spPr>
            <a:xfrm>
              <a:off x="14419066" y="5595583"/>
              <a:ext cx="43628" cy="12892"/>
            </a:xfrm>
            <a:custGeom>
              <a:avLst/>
              <a:gdLst>
                <a:gd name="connsiteX0" fmla="*/ 11333 w 43628"/>
                <a:gd name="connsiteY0" fmla="*/ 10397 h 12892"/>
                <a:gd name="connsiteX1" fmla="*/ 23695 w 43628"/>
                <a:gd name="connsiteY1" fmla="*/ 12870 h 12892"/>
                <a:gd name="connsiteX2" fmla="*/ 33791 w 43628"/>
                <a:gd name="connsiteY2" fmla="*/ 11222 h 12892"/>
                <a:gd name="connsiteX3" fmla="*/ 37912 w 43628"/>
                <a:gd name="connsiteY3" fmla="*/ 9985 h 12892"/>
                <a:gd name="connsiteX4" fmla="*/ 43063 w 43628"/>
                <a:gd name="connsiteY4" fmla="*/ 9367 h 12892"/>
                <a:gd name="connsiteX5" fmla="*/ 39560 w 43628"/>
                <a:gd name="connsiteY5" fmla="*/ 5659 h 12892"/>
                <a:gd name="connsiteX6" fmla="*/ 29876 w 43628"/>
                <a:gd name="connsiteY6" fmla="*/ 3804 h 12892"/>
                <a:gd name="connsiteX7" fmla="*/ 21634 w 43628"/>
                <a:gd name="connsiteY7" fmla="*/ 1126 h 12892"/>
                <a:gd name="connsiteX8" fmla="*/ 0 w 43628"/>
                <a:gd name="connsiteY8" fmla="*/ 2774 h 12892"/>
                <a:gd name="connsiteX9" fmla="*/ 11539 w 43628"/>
                <a:gd name="connsiteY9" fmla="*/ 10397 h 1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628" h="12892">
                  <a:moveTo>
                    <a:pt x="11333" y="10397"/>
                  </a:moveTo>
                  <a:cubicBezTo>
                    <a:pt x="15453" y="11840"/>
                    <a:pt x="19162" y="13076"/>
                    <a:pt x="23695" y="12870"/>
                  </a:cubicBezTo>
                  <a:cubicBezTo>
                    <a:pt x="26992" y="12870"/>
                    <a:pt x="30700" y="11840"/>
                    <a:pt x="33791" y="11222"/>
                  </a:cubicBezTo>
                  <a:cubicBezTo>
                    <a:pt x="35233" y="11016"/>
                    <a:pt x="36469" y="10397"/>
                    <a:pt x="37912" y="9985"/>
                  </a:cubicBezTo>
                  <a:cubicBezTo>
                    <a:pt x="39148" y="9779"/>
                    <a:pt x="42032" y="10191"/>
                    <a:pt x="43063" y="9367"/>
                  </a:cubicBezTo>
                  <a:cubicBezTo>
                    <a:pt x="45123" y="7719"/>
                    <a:pt x="41002" y="6071"/>
                    <a:pt x="39560" y="5659"/>
                  </a:cubicBezTo>
                  <a:cubicBezTo>
                    <a:pt x="36469" y="4628"/>
                    <a:pt x="32966" y="4010"/>
                    <a:pt x="29876" y="3804"/>
                  </a:cubicBezTo>
                  <a:cubicBezTo>
                    <a:pt x="26579" y="3598"/>
                    <a:pt x="22664" y="4834"/>
                    <a:pt x="21634" y="1126"/>
                  </a:cubicBezTo>
                  <a:cubicBezTo>
                    <a:pt x="14217" y="714"/>
                    <a:pt x="6593" y="-1965"/>
                    <a:pt x="0" y="2774"/>
                  </a:cubicBezTo>
                  <a:cubicBezTo>
                    <a:pt x="1237" y="7307"/>
                    <a:pt x="8860" y="9367"/>
                    <a:pt x="11539" y="103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B79818D1-9CDE-0B33-AC4B-563E10003394}"/>
                </a:ext>
              </a:extLst>
            </p:cNvPr>
            <p:cNvSpPr/>
            <p:nvPr/>
          </p:nvSpPr>
          <p:spPr>
            <a:xfrm>
              <a:off x="14204786" y="5105924"/>
              <a:ext cx="321008" cy="144433"/>
            </a:xfrm>
            <a:custGeom>
              <a:avLst/>
              <a:gdLst>
                <a:gd name="connsiteX0" fmla="*/ 34202 w 321008"/>
                <a:gd name="connsiteY0" fmla="*/ 93129 h 144433"/>
                <a:gd name="connsiteX1" fmla="*/ 71908 w 321008"/>
                <a:gd name="connsiteY1" fmla="*/ 121563 h 144433"/>
                <a:gd name="connsiteX2" fmla="*/ 73144 w 321008"/>
                <a:gd name="connsiteY2" fmla="*/ 122799 h 144433"/>
                <a:gd name="connsiteX3" fmla="*/ 78501 w 321008"/>
                <a:gd name="connsiteY3" fmla="*/ 131041 h 144433"/>
                <a:gd name="connsiteX4" fmla="*/ 82828 w 321008"/>
                <a:gd name="connsiteY4" fmla="*/ 136810 h 144433"/>
                <a:gd name="connsiteX5" fmla="*/ 93335 w 321008"/>
                <a:gd name="connsiteY5" fmla="*/ 143609 h 144433"/>
                <a:gd name="connsiteX6" fmla="*/ 98899 w 321008"/>
                <a:gd name="connsiteY6" fmla="*/ 142373 h 144433"/>
                <a:gd name="connsiteX7" fmla="*/ 100753 w 321008"/>
                <a:gd name="connsiteY7" fmla="*/ 142373 h 144433"/>
                <a:gd name="connsiteX8" fmla="*/ 110025 w 321008"/>
                <a:gd name="connsiteY8" fmla="*/ 144021 h 144433"/>
                <a:gd name="connsiteX9" fmla="*/ 114970 w 321008"/>
                <a:gd name="connsiteY9" fmla="*/ 144433 h 144433"/>
                <a:gd name="connsiteX10" fmla="*/ 117030 w 321008"/>
                <a:gd name="connsiteY10" fmla="*/ 138046 h 144433"/>
                <a:gd name="connsiteX11" fmla="*/ 121151 w 321008"/>
                <a:gd name="connsiteY11" fmla="*/ 134543 h 144433"/>
                <a:gd name="connsiteX12" fmla="*/ 126508 w 321008"/>
                <a:gd name="connsiteY12" fmla="*/ 133925 h 144433"/>
                <a:gd name="connsiteX13" fmla="*/ 131865 w 321008"/>
                <a:gd name="connsiteY13" fmla="*/ 129598 h 144433"/>
                <a:gd name="connsiteX14" fmla="*/ 130628 w 321008"/>
                <a:gd name="connsiteY14" fmla="*/ 125684 h 144433"/>
                <a:gd name="connsiteX15" fmla="*/ 130835 w 321008"/>
                <a:gd name="connsiteY15" fmla="*/ 121769 h 144433"/>
                <a:gd name="connsiteX16" fmla="*/ 133925 w 321008"/>
                <a:gd name="connsiteY16" fmla="*/ 119296 h 144433"/>
                <a:gd name="connsiteX17" fmla="*/ 139489 w 321008"/>
                <a:gd name="connsiteY17" fmla="*/ 117648 h 144433"/>
                <a:gd name="connsiteX18" fmla="*/ 148348 w 321008"/>
                <a:gd name="connsiteY18" fmla="*/ 118472 h 144433"/>
                <a:gd name="connsiteX19" fmla="*/ 149791 w 321008"/>
                <a:gd name="connsiteY19" fmla="*/ 119708 h 144433"/>
                <a:gd name="connsiteX20" fmla="*/ 156178 w 321008"/>
                <a:gd name="connsiteY20" fmla="*/ 119090 h 144433"/>
                <a:gd name="connsiteX21" fmla="*/ 158238 w 321008"/>
                <a:gd name="connsiteY21" fmla="*/ 119090 h 144433"/>
                <a:gd name="connsiteX22" fmla="*/ 172661 w 321008"/>
                <a:gd name="connsiteY22" fmla="*/ 123829 h 144433"/>
                <a:gd name="connsiteX23" fmla="*/ 180284 w 321008"/>
                <a:gd name="connsiteY23" fmla="*/ 127538 h 144433"/>
                <a:gd name="connsiteX24" fmla="*/ 190998 w 321008"/>
                <a:gd name="connsiteY24" fmla="*/ 129186 h 144433"/>
                <a:gd name="connsiteX25" fmla="*/ 192440 w 321008"/>
                <a:gd name="connsiteY25" fmla="*/ 129598 h 144433"/>
                <a:gd name="connsiteX26" fmla="*/ 199446 w 321008"/>
                <a:gd name="connsiteY26" fmla="*/ 133101 h 144433"/>
                <a:gd name="connsiteX27" fmla="*/ 206657 w 321008"/>
                <a:gd name="connsiteY27" fmla="*/ 131247 h 144433"/>
                <a:gd name="connsiteX28" fmla="*/ 207893 w 321008"/>
                <a:gd name="connsiteY28" fmla="*/ 131247 h 144433"/>
                <a:gd name="connsiteX29" fmla="*/ 212014 w 321008"/>
                <a:gd name="connsiteY29" fmla="*/ 131247 h 144433"/>
                <a:gd name="connsiteX30" fmla="*/ 213662 w 321008"/>
                <a:gd name="connsiteY30" fmla="*/ 131453 h 144433"/>
                <a:gd name="connsiteX31" fmla="*/ 221492 w 321008"/>
                <a:gd name="connsiteY31" fmla="*/ 134131 h 144433"/>
                <a:gd name="connsiteX32" fmla="*/ 231588 w 321008"/>
                <a:gd name="connsiteY32" fmla="*/ 133719 h 144433"/>
                <a:gd name="connsiteX33" fmla="*/ 235708 w 321008"/>
                <a:gd name="connsiteY33" fmla="*/ 135573 h 144433"/>
                <a:gd name="connsiteX34" fmla="*/ 237357 w 321008"/>
                <a:gd name="connsiteY34" fmla="*/ 137634 h 144433"/>
                <a:gd name="connsiteX35" fmla="*/ 237769 w 321008"/>
                <a:gd name="connsiteY35" fmla="*/ 136810 h 144433"/>
                <a:gd name="connsiteX36" fmla="*/ 239417 w 321008"/>
                <a:gd name="connsiteY36" fmla="*/ 134955 h 144433"/>
                <a:gd name="connsiteX37" fmla="*/ 246216 w 321008"/>
                <a:gd name="connsiteY37" fmla="*/ 130422 h 144433"/>
                <a:gd name="connsiteX38" fmla="*/ 248071 w 321008"/>
                <a:gd name="connsiteY38" fmla="*/ 129598 h 144433"/>
                <a:gd name="connsiteX39" fmla="*/ 254870 w 321008"/>
                <a:gd name="connsiteY39" fmla="*/ 128362 h 144433"/>
                <a:gd name="connsiteX40" fmla="*/ 264554 w 321008"/>
                <a:gd name="connsiteY40" fmla="*/ 127744 h 144433"/>
                <a:gd name="connsiteX41" fmla="*/ 270117 w 321008"/>
                <a:gd name="connsiteY41" fmla="*/ 125684 h 144433"/>
                <a:gd name="connsiteX42" fmla="*/ 274237 w 321008"/>
                <a:gd name="connsiteY42" fmla="*/ 120739 h 144433"/>
                <a:gd name="connsiteX43" fmla="*/ 278152 w 321008"/>
                <a:gd name="connsiteY43" fmla="*/ 118884 h 144433"/>
                <a:gd name="connsiteX44" fmla="*/ 284128 w 321008"/>
                <a:gd name="connsiteY44" fmla="*/ 118884 h 144433"/>
                <a:gd name="connsiteX45" fmla="*/ 293811 w 321008"/>
                <a:gd name="connsiteY45" fmla="*/ 105286 h 144433"/>
                <a:gd name="connsiteX46" fmla="*/ 299787 w 321008"/>
                <a:gd name="connsiteY46" fmla="*/ 98898 h 144433"/>
                <a:gd name="connsiteX47" fmla="*/ 300610 w 321008"/>
                <a:gd name="connsiteY47" fmla="*/ 98280 h 144433"/>
                <a:gd name="connsiteX48" fmla="*/ 305556 w 321008"/>
                <a:gd name="connsiteY48" fmla="*/ 94778 h 144433"/>
                <a:gd name="connsiteX49" fmla="*/ 310707 w 321008"/>
                <a:gd name="connsiteY49" fmla="*/ 89009 h 144433"/>
                <a:gd name="connsiteX50" fmla="*/ 313179 w 321008"/>
                <a:gd name="connsiteY50" fmla="*/ 87360 h 144433"/>
                <a:gd name="connsiteX51" fmla="*/ 321009 w 321008"/>
                <a:gd name="connsiteY51" fmla="*/ 87154 h 144433"/>
                <a:gd name="connsiteX52" fmla="*/ 316681 w 321008"/>
                <a:gd name="connsiteY52" fmla="*/ 76646 h 144433"/>
                <a:gd name="connsiteX53" fmla="*/ 312561 w 321008"/>
                <a:gd name="connsiteY53" fmla="*/ 76646 h 144433"/>
                <a:gd name="connsiteX54" fmla="*/ 309264 w 321008"/>
                <a:gd name="connsiteY54" fmla="*/ 75616 h 144433"/>
                <a:gd name="connsiteX55" fmla="*/ 296696 w 321008"/>
                <a:gd name="connsiteY55" fmla="*/ 65314 h 144433"/>
                <a:gd name="connsiteX56" fmla="*/ 282685 w 321008"/>
                <a:gd name="connsiteY56" fmla="*/ 65314 h 144433"/>
                <a:gd name="connsiteX57" fmla="*/ 280006 w 321008"/>
                <a:gd name="connsiteY57" fmla="*/ 64696 h 144433"/>
                <a:gd name="connsiteX58" fmla="*/ 273619 w 321008"/>
                <a:gd name="connsiteY58" fmla="*/ 60781 h 144433"/>
                <a:gd name="connsiteX59" fmla="*/ 272589 w 321008"/>
                <a:gd name="connsiteY59" fmla="*/ 60163 h 144433"/>
                <a:gd name="connsiteX60" fmla="*/ 264966 w 321008"/>
                <a:gd name="connsiteY60" fmla="*/ 52540 h 144433"/>
                <a:gd name="connsiteX61" fmla="*/ 263730 w 321008"/>
                <a:gd name="connsiteY61" fmla="*/ 46977 h 144433"/>
                <a:gd name="connsiteX62" fmla="*/ 261669 w 321008"/>
                <a:gd name="connsiteY62" fmla="*/ 46977 h 144433"/>
                <a:gd name="connsiteX63" fmla="*/ 247246 w 321008"/>
                <a:gd name="connsiteY63" fmla="*/ 43268 h 144433"/>
                <a:gd name="connsiteX64" fmla="*/ 247659 w 321008"/>
                <a:gd name="connsiteY64" fmla="*/ 44504 h 144433"/>
                <a:gd name="connsiteX65" fmla="*/ 244568 w 321008"/>
                <a:gd name="connsiteY65" fmla="*/ 50479 h 144433"/>
                <a:gd name="connsiteX66" fmla="*/ 236121 w 321008"/>
                <a:gd name="connsiteY66" fmla="*/ 53776 h 144433"/>
                <a:gd name="connsiteX67" fmla="*/ 223964 w 321008"/>
                <a:gd name="connsiteY67" fmla="*/ 59339 h 144433"/>
                <a:gd name="connsiteX68" fmla="*/ 219431 w 321008"/>
                <a:gd name="connsiteY68" fmla="*/ 59133 h 144433"/>
                <a:gd name="connsiteX69" fmla="*/ 209542 w 321008"/>
                <a:gd name="connsiteY69" fmla="*/ 53570 h 144433"/>
                <a:gd name="connsiteX70" fmla="*/ 208717 w 321008"/>
                <a:gd name="connsiteY70" fmla="*/ 52952 h 144433"/>
                <a:gd name="connsiteX71" fmla="*/ 198415 w 321008"/>
                <a:gd name="connsiteY71" fmla="*/ 43474 h 144433"/>
                <a:gd name="connsiteX72" fmla="*/ 197385 w 321008"/>
                <a:gd name="connsiteY72" fmla="*/ 42238 h 144433"/>
                <a:gd name="connsiteX73" fmla="*/ 191410 w 321008"/>
                <a:gd name="connsiteY73" fmla="*/ 35439 h 144433"/>
                <a:gd name="connsiteX74" fmla="*/ 187702 w 321008"/>
                <a:gd name="connsiteY74" fmla="*/ 30082 h 144433"/>
                <a:gd name="connsiteX75" fmla="*/ 193471 w 321008"/>
                <a:gd name="connsiteY75" fmla="*/ 22458 h 144433"/>
                <a:gd name="connsiteX76" fmla="*/ 185641 w 321008"/>
                <a:gd name="connsiteY76" fmla="*/ 18956 h 144433"/>
                <a:gd name="connsiteX77" fmla="*/ 173279 w 321008"/>
                <a:gd name="connsiteY77" fmla="*/ 18956 h 144433"/>
                <a:gd name="connsiteX78" fmla="*/ 161947 w 321008"/>
                <a:gd name="connsiteY78" fmla="*/ 17925 h 144433"/>
                <a:gd name="connsiteX79" fmla="*/ 159474 w 321008"/>
                <a:gd name="connsiteY79" fmla="*/ 16895 h 144433"/>
                <a:gd name="connsiteX80" fmla="*/ 146906 w 321008"/>
                <a:gd name="connsiteY80" fmla="*/ 7623 h 144433"/>
                <a:gd name="connsiteX81" fmla="*/ 134338 w 321008"/>
                <a:gd name="connsiteY81" fmla="*/ 7623 h 144433"/>
                <a:gd name="connsiteX82" fmla="*/ 127332 w 321008"/>
                <a:gd name="connsiteY82" fmla="*/ 12980 h 144433"/>
                <a:gd name="connsiteX83" fmla="*/ 120739 w 321008"/>
                <a:gd name="connsiteY83" fmla="*/ 12568 h 144433"/>
                <a:gd name="connsiteX84" fmla="*/ 113116 w 321008"/>
                <a:gd name="connsiteY84" fmla="*/ 4945 h 144433"/>
                <a:gd name="connsiteX85" fmla="*/ 109819 w 321008"/>
                <a:gd name="connsiteY85" fmla="*/ 0 h 144433"/>
                <a:gd name="connsiteX86" fmla="*/ 106522 w 321008"/>
                <a:gd name="connsiteY86" fmla="*/ 0 h 144433"/>
                <a:gd name="connsiteX87" fmla="*/ 104874 w 321008"/>
                <a:gd name="connsiteY87" fmla="*/ 4327 h 144433"/>
                <a:gd name="connsiteX88" fmla="*/ 98899 w 321008"/>
                <a:gd name="connsiteY88" fmla="*/ 9478 h 144433"/>
                <a:gd name="connsiteX89" fmla="*/ 96838 w 321008"/>
                <a:gd name="connsiteY89" fmla="*/ 10508 h 144433"/>
                <a:gd name="connsiteX90" fmla="*/ 84888 w 321008"/>
                <a:gd name="connsiteY90" fmla="*/ 13598 h 144433"/>
                <a:gd name="connsiteX91" fmla="*/ 71908 w 321008"/>
                <a:gd name="connsiteY91" fmla="*/ 21634 h 144433"/>
                <a:gd name="connsiteX92" fmla="*/ 70877 w 321008"/>
                <a:gd name="connsiteY92" fmla="*/ 22046 h 144433"/>
                <a:gd name="connsiteX93" fmla="*/ 54188 w 321008"/>
                <a:gd name="connsiteY93" fmla="*/ 28021 h 144433"/>
                <a:gd name="connsiteX94" fmla="*/ 39766 w 321008"/>
                <a:gd name="connsiteY94" fmla="*/ 36057 h 144433"/>
                <a:gd name="connsiteX95" fmla="*/ 38117 w 321008"/>
                <a:gd name="connsiteY95" fmla="*/ 36675 h 144433"/>
                <a:gd name="connsiteX96" fmla="*/ 19574 w 321008"/>
                <a:gd name="connsiteY96" fmla="*/ 39147 h 144433"/>
                <a:gd name="connsiteX97" fmla="*/ 0 w 321008"/>
                <a:gd name="connsiteY97" fmla="*/ 42650 h 144433"/>
                <a:gd name="connsiteX98" fmla="*/ 1031 w 321008"/>
                <a:gd name="connsiteY98" fmla="*/ 50067 h 144433"/>
                <a:gd name="connsiteX99" fmla="*/ 11126 w 321008"/>
                <a:gd name="connsiteY99" fmla="*/ 57485 h 144433"/>
                <a:gd name="connsiteX100" fmla="*/ 20810 w 321008"/>
                <a:gd name="connsiteY100" fmla="*/ 61399 h 144433"/>
                <a:gd name="connsiteX101" fmla="*/ 23901 w 321008"/>
                <a:gd name="connsiteY101" fmla="*/ 66963 h 144433"/>
                <a:gd name="connsiteX102" fmla="*/ 21222 w 321008"/>
                <a:gd name="connsiteY102" fmla="*/ 83240 h 144433"/>
                <a:gd name="connsiteX103" fmla="*/ 34821 w 321008"/>
                <a:gd name="connsiteY103" fmla="*/ 94160 h 14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21008" h="144433">
                  <a:moveTo>
                    <a:pt x="34202" y="93129"/>
                  </a:moveTo>
                  <a:lnTo>
                    <a:pt x="71908" y="121563"/>
                  </a:lnTo>
                  <a:cubicBezTo>
                    <a:pt x="71908" y="121563"/>
                    <a:pt x="72732" y="122387"/>
                    <a:pt x="73144" y="122799"/>
                  </a:cubicBezTo>
                  <a:lnTo>
                    <a:pt x="78501" y="131041"/>
                  </a:lnTo>
                  <a:lnTo>
                    <a:pt x="82828" y="136810"/>
                  </a:lnTo>
                  <a:lnTo>
                    <a:pt x="93335" y="143609"/>
                  </a:lnTo>
                  <a:lnTo>
                    <a:pt x="98899" y="142373"/>
                  </a:lnTo>
                  <a:cubicBezTo>
                    <a:pt x="98899" y="142373"/>
                    <a:pt x="100135" y="142373"/>
                    <a:pt x="100753" y="142373"/>
                  </a:cubicBezTo>
                  <a:lnTo>
                    <a:pt x="110025" y="144021"/>
                  </a:lnTo>
                  <a:cubicBezTo>
                    <a:pt x="112703" y="144433"/>
                    <a:pt x="114146" y="144433"/>
                    <a:pt x="114970" y="144433"/>
                  </a:cubicBezTo>
                  <a:lnTo>
                    <a:pt x="117030" y="138046"/>
                  </a:lnTo>
                  <a:cubicBezTo>
                    <a:pt x="117649" y="136192"/>
                    <a:pt x="119297" y="134749"/>
                    <a:pt x="121151" y="134543"/>
                  </a:cubicBezTo>
                  <a:lnTo>
                    <a:pt x="126508" y="133925"/>
                  </a:lnTo>
                  <a:lnTo>
                    <a:pt x="131865" y="129598"/>
                  </a:lnTo>
                  <a:lnTo>
                    <a:pt x="130628" y="125684"/>
                  </a:lnTo>
                  <a:cubicBezTo>
                    <a:pt x="130217" y="124447"/>
                    <a:pt x="130217" y="123005"/>
                    <a:pt x="130835" y="121769"/>
                  </a:cubicBezTo>
                  <a:cubicBezTo>
                    <a:pt x="131453" y="120533"/>
                    <a:pt x="132483" y="119502"/>
                    <a:pt x="133925" y="119296"/>
                  </a:cubicBezTo>
                  <a:lnTo>
                    <a:pt x="139489" y="117648"/>
                  </a:lnTo>
                  <a:cubicBezTo>
                    <a:pt x="143815" y="116412"/>
                    <a:pt x="146699" y="117442"/>
                    <a:pt x="148348" y="118472"/>
                  </a:cubicBezTo>
                  <a:cubicBezTo>
                    <a:pt x="148760" y="118884"/>
                    <a:pt x="149378" y="119296"/>
                    <a:pt x="149791" y="119708"/>
                  </a:cubicBezTo>
                  <a:lnTo>
                    <a:pt x="156178" y="119090"/>
                  </a:lnTo>
                  <a:cubicBezTo>
                    <a:pt x="156178" y="119090"/>
                    <a:pt x="157619" y="119090"/>
                    <a:pt x="158238" y="119090"/>
                  </a:cubicBezTo>
                  <a:lnTo>
                    <a:pt x="172661" y="123829"/>
                  </a:lnTo>
                  <a:lnTo>
                    <a:pt x="180284" y="127538"/>
                  </a:lnTo>
                  <a:lnTo>
                    <a:pt x="190998" y="129186"/>
                  </a:lnTo>
                  <a:cubicBezTo>
                    <a:pt x="190998" y="129186"/>
                    <a:pt x="192028" y="129392"/>
                    <a:pt x="192440" y="129598"/>
                  </a:cubicBezTo>
                  <a:lnTo>
                    <a:pt x="199446" y="133101"/>
                  </a:lnTo>
                  <a:lnTo>
                    <a:pt x="206657" y="131247"/>
                  </a:lnTo>
                  <a:cubicBezTo>
                    <a:pt x="206657" y="131247"/>
                    <a:pt x="207481" y="131247"/>
                    <a:pt x="207893" y="131247"/>
                  </a:cubicBezTo>
                  <a:lnTo>
                    <a:pt x="212014" y="131247"/>
                  </a:lnTo>
                  <a:cubicBezTo>
                    <a:pt x="212014" y="131247"/>
                    <a:pt x="213250" y="131247"/>
                    <a:pt x="213662" y="131453"/>
                  </a:cubicBezTo>
                  <a:lnTo>
                    <a:pt x="221492" y="134131"/>
                  </a:lnTo>
                  <a:lnTo>
                    <a:pt x="231588" y="133719"/>
                  </a:lnTo>
                  <a:cubicBezTo>
                    <a:pt x="233236" y="133719"/>
                    <a:pt x="234678" y="134337"/>
                    <a:pt x="235708" y="135573"/>
                  </a:cubicBezTo>
                  <a:lnTo>
                    <a:pt x="237357" y="137634"/>
                  </a:lnTo>
                  <a:lnTo>
                    <a:pt x="237769" y="136810"/>
                  </a:lnTo>
                  <a:cubicBezTo>
                    <a:pt x="237769" y="136810"/>
                    <a:pt x="238593" y="135367"/>
                    <a:pt x="239417" y="134955"/>
                  </a:cubicBezTo>
                  <a:lnTo>
                    <a:pt x="246216" y="130422"/>
                  </a:lnTo>
                  <a:cubicBezTo>
                    <a:pt x="246216" y="130422"/>
                    <a:pt x="247453" y="129804"/>
                    <a:pt x="248071" y="129598"/>
                  </a:cubicBezTo>
                  <a:lnTo>
                    <a:pt x="254870" y="128362"/>
                  </a:lnTo>
                  <a:cubicBezTo>
                    <a:pt x="259609" y="127538"/>
                    <a:pt x="262699" y="127538"/>
                    <a:pt x="264554" y="127744"/>
                  </a:cubicBezTo>
                  <a:lnTo>
                    <a:pt x="270117" y="125684"/>
                  </a:lnTo>
                  <a:lnTo>
                    <a:pt x="274237" y="120739"/>
                  </a:lnTo>
                  <a:cubicBezTo>
                    <a:pt x="275268" y="119502"/>
                    <a:pt x="276504" y="118884"/>
                    <a:pt x="278152" y="118884"/>
                  </a:cubicBezTo>
                  <a:lnTo>
                    <a:pt x="284128" y="118884"/>
                  </a:lnTo>
                  <a:lnTo>
                    <a:pt x="293811" y="105286"/>
                  </a:lnTo>
                  <a:lnTo>
                    <a:pt x="299787" y="98898"/>
                  </a:lnTo>
                  <a:cubicBezTo>
                    <a:pt x="299787" y="98898"/>
                    <a:pt x="300199" y="98486"/>
                    <a:pt x="300610" y="98280"/>
                  </a:cubicBezTo>
                  <a:lnTo>
                    <a:pt x="305556" y="94778"/>
                  </a:lnTo>
                  <a:lnTo>
                    <a:pt x="310707" y="89009"/>
                  </a:lnTo>
                  <a:cubicBezTo>
                    <a:pt x="310707" y="89009"/>
                    <a:pt x="312355" y="87772"/>
                    <a:pt x="313179" y="87360"/>
                  </a:cubicBezTo>
                  <a:cubicBezTo>
                    <a:pt x="315445" y="86742"/>
                    <a:pt x="318330" y="86536"/>
                    <a:pt x="321009" y="87154"/>
                  </a:cubicBezTo>
                  <a:lnTo>
                    <a:pt x="316681" y="76646"/>
                  </a:lnTo>
                  <a:lnTo>
                    <a:pt x="312561" y="76646"/>
                  </a:lnTo>
                  <a:cubicBezTo>
                    <a:pt x="311325" y="76646"/>
                    <a:pt x="310294" y="76234"/>
                    <a:pt x="309264" y="75616"/>
                  </a:cubicBezTo>
                  <a:lnTo>
                    <a:pt x="296696" y="65314"/>
                  </a:lnTo>
                  <a:lnTo>
                    <a:pt x="282685" y="65314"/>
                  </a:lnTo>
                  <a:cubicBezTo>
                    <a:pt x="282685" y="65314"/>
                    <a:pt x="280831" y="65108"/>
                    <a:pt x="280006" y="64696"/>
                  </a:cubicBezTo>
                  <a:lnTo>
                    <a:pt x="273619" y="60781"/>
                  </a:lnTo>
                  <a:cubicBezTo>
                    <a:pt x="273619" y="60781"/>
                    <a:pt x="273001" y="60369"/>
                    <a:pt x="272589" y="60163"/>
                  </a:cubicBezTo>
                  <a:lnTo>
                    <a:pt x="264966" y="52540"/>
                  </a:lnTo>
                  <a:cubicBezTo>
                    <a:pt x="263317" y="51098"/>
                    <a:pt x="263112" y="48831"/>
                    <a:pt x="263730" y="46977"/>
                  </a:cubicBezTo>
                  <a:cubicBezTo>
                    <a:pt x="263112" y="46977"/>
                    <a:pt x="262287" y="46977"/>
                    <a:pt x="261669" y="46977"/>
                  </a:cubicBezTo>
                  <a:cubicBezTo>
                    <a:pt x="259403" y="46977"/>
                    <a:pt x="251986" y="46771"/>
                    <a:pt x="247246" y="43268"/>
                  </a:cubicBezTo>
                  <a:lnTo>
                    <a:pt x="247659" y="44504"/>
                  </a:lnTo>
                  <a:cubicBezTo>
                    <a:pt x="248277" y="46977"/>
                    <a:pt x="247041" y="49449"/>
                    <a:pt x="244568" y="50479"/>
                  </a:cubicBezTo>
                  <a:lnTo>
                    <a:pt x="236121" y="53776"/>
                  </a:lnTo>
                  <a:lnTo>
                    <a:pt x="223964" y="59339"/>
                  </a:lnTo>
                  <a:cubicBezTo>
                    <a:pt x="222522" y="59957"/>
                    <a:pt x="220668" y="59957"/>
                    <a:pt x="219431" y="59133"/>
                  </a:cubicBezTo>
                  <a:lnTo>
                    <a:pt x="209542" y="53570"/>
                  </a:lnTo>
                  <a:cubicBezTo>
                    <a:pt x="209542" y="53570"/>
                    <a:pt x="208924" y="53158"/>
                    <a:pt x="208717" y="52952"/>
                  </a:cubicBezTo>
                  <a:lnTo>
                    <a:pt x="198415" y="43474"/>
                  </a:lnTo>
                  <a:cubicBezTo>
                    <a:pt x="198415" y="43474"/>
                    <a:pt x="197591" y="42650"/>
                    <a:pt x="197385" y="42238"/>
                  </a:cubicBezTo>
                  <a:cubicBezTo>
                    <a:pt x="196355" y="40177"/>
                    <a:pt x="193676" y="36675"/>
                    <a:pt x="191410" y="35439"/>
                  </a:cubicBezTo>
                  <a:cubicBezTo>
                    <a:pt x="188113" y="33790"/>
                    <a:pt x="187702" y="31112"/>
                    <a:pt x="187702" y="30082"/>
                  </a:cubicBezTo>
                  <a:cubicBezTo>
                    <a:pt x="187702" y="26373"/>
                    <a:pt x="190380" y="24313"/>
                    <a:pt x="193471" y="22458"/>
                  </a:cubicBezTo>
                  <a:cubicBezTo>
                    <a:pt x="191204" y="21428"/>
                    <a:pt x="188320" y="19986"/>
                    <a:pt x="185641" y="18956"/>
                  </a:cubicBezTo>
                  <a:lnTo>
                    <a:pt x="173279" y="18956"/>
                  </a:lnTo>
                  <a:lnTo>
                    <a:pt x="161947" y="17925"/>
                  </a:lnTo>
                  <a:cubicBezTo>
                    <a:pt x="161947" y="17925"/>
                    <a:pt x="160092" y="17513"/>
                    <a:pt x="159474" y="16895"/>
                  </a:cubicBezTo>
                  <a:lnTo>
                    <a:pt x="146906" y="7623"/>
                  </a:lnTo>
                  <a:lnTo>
                    <a:pt x="134338" y="7623"/>
                  </a:lnTo>
                  <a:lnTo>
                    <a:pt x="127332" y="12980"/>
                  </a:lnTo>
                  <a:cubicBezTo>
                    <a:pt x="125272" y="14423"/>
                    <a:pt x="122593" y="14217"/>
                    <a:pt x="120739" y="12568"/>
                  </a:cubicBezTo>
                  <a:lnTo>
                    <a:pt x="113116" y="4945"/>
                  </a:lnTo>
                  <a:lnTo>
                    <a:pt x="109819" y="0"/>
                  </a:lnTo>
                  <a:lnTo>
                    <a:pt x="106522" y="0"/>
                  </a:lnTo>
                  <a:cubicBezTo>
                    <a:pt x="106522" y="1648"/>
                    <a:pt x="105904" y="3091"/>
                    <a:pt x="104874" y="4327"/>
                  </a:cubicBezTo>
                  <a:lnTo>
                    <a:pt x="98899" y="9478"/>
                  </a:lnTo>
                  <a:cubicBezTo>
                    <a:pt x="98899" y="9478"/>
                    <a:pt x="97663" y="10302"/>
                    <a:pt x="96838" y="10508"/>
                  </a:cubicBezTo>
                  <a:lnTo>
                    <a:pt x="84888" y="13598"/>
                  </a:lnTo>
                  <a:lnTo>
                    <a:pt x="71908" y="21634"/>
                  </a:lnTo>
                  <a:cubicBezTo>
                    <a:pt x="71908" y="21634"/>
                    <a:pt x="71290" y="22046"/>
                    <a:pt x="70877" y="22046"/>
                  </a:cubicBezTo>
                  <a:lnTo>
                    <a:pt x="54188" y="28021"/>
                  </a:lnTo>
                  <a:lnTo>
                    <a:pt x="39766" y="36057"/>
                  </a:lnTo>
                  <a:cubicBezTo>
                    <a:pt x="39766" y="36057"/>
                    <a:pt x="38735" y="36675"/>
                    <a:pt x="38117" y="36675"/>
                  </a:cubicBezTo>
                  <a:lnTo>
                    <a:pt x="19574" y="39147"/>
                  </a:lnTo>
                  <a:lnTo>
                    <a:pt x="0" y="42650"/>
                  </a:lnTo>
                  <a:cubicBezTo>
                    <a:pt x="0" y="46153"/>
                    <a:pt x="618" y="49037"/>
                    <a:pt x="1031" y="50067"/>
                  </a:cubicBezTo>
                  <a:cubicBezTo>
                    <a:pt x="1649" y="50892"/>
                    <a:pt x="6800" y="54600"/>
                    <a:pt x="11126" y="57485"/>
                  </a:cubicBezTo>
                  <a:lnTo>
                    <a:pt x="20810" y="61399"/>
                  </a:lnTo>
                  <a:cubicBezTo>
                    <a:pt x="23076" y="62224"/>
                    <a:pt x="24313" y="64490"/>
                    <a:pt x="23901" y="66963"/>
                  </a:cubicBezTo>
                  <a:lnTo>
                    <a:pt x="21222" y="83240"/>
                  </a:lnTo>
                  <a:lnTo>
                    <a:pt x="34821" y="941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5" name="Forma libre: forma 124">
              <a:extLst>
                <a:ext uri="{FF2B5EF4-FFF2-40B4-BE49-F238E27FC236}">
                  <a16:creationId xmlns:a16="http://schemas.microsoft.com/office/drawing/2014/main" id="{94C26E86-B4AB-D470-2097-AFE601CFFA8D}"/>
                </a:ext>
              </a:extLst>
            </p:cNvPr>
            <p:cNvSpPr/>
            <p:nvPr/>
          </p:nvSpPr>
          <p:spPr>
            <a:xfrm>
              <a:off x="17350731" y="6090583"/>
              <a:ext cx="1557732" cy="1788633"/>
            </a:xfrm>
            <a:custGeom>
              <a:avLst/>
              <a:gdLst>
                <a:gd name="connsiteX0" fmla="*/ 1131005 w 1557732"/>
                <a:gd name="connsiteY0" fmla="*/ 880197 h 1788633"/>
                <a:gd name="connsiteX1" fmla="*/ 1141307 w 1557732"/>
                <a:gd name="connsiteY1" fmla="*/ 898741 h 1788633"/>
                <a:gd name="connsiteX2" fmla="*/ 1156349 w 1557732"/>
                <a:gd name="connsiteY2" fmla="*/ 900801 h 1788633"/>
                <a:gd name="connsiteX3" fmla="*/ 1162324 w 1557732"/>
                <a:gd name="connsiteY3" fmla="*/ 895444 h 1788633"/>
                <a:gd name="connsiteX4" fmla="*/ 1156966 w 1557732"/>
                <a:gd name="connsiteY4" fmla="*/ 882052 h 1788633"/>
                <a:gd name="connsiteX5" fmla="*/ 1151404 w 1557732"/>
                <a:gd name="connsiteY5" fmla="*/ 868659 h 1788633"/>
                <a:gd name="connsiteX6" fmla="*/ 1146253 w 1557732"/>
                <a:gd name="connsiteY6" fmla="*/ 840844 h 1788633"/>
                <a:gd name="connsiteX7" fmla="*/ 1134096 w 1557732"/>
                <a:gd name="connsiteY7" fmla="*/ 800254 h 1788633"/>
                <a:gd name="connsiteX8" fmla="*/ 1129152 w 1557732"/>
                <a:gd name="connsiteY8" fmla="*/ 795103 h 1788633"/>
                <a:gd name="connsiteX9" fmla="*/ 1119673 w 1557732"/>
                <a:gd name="connsiteY9" fmla="*/ 768112 h 1788633"/>
                <a:gd name="connsiteX10" fmla="*/ 1121116 w 1557732"/>
                <a:gd name="connsiteY10" fmla="*/ 759046 h 1788633"/>
                <a:gd name="connsiteX11" fmla="*/ 1120910 w 1557732"/>
                <a:gd name="connsiteY11" fmla="*/ 734940 h 1788633"/>
                <a:gd name="connsiteX12" fmla="*/ 1105250 w 1557732"/>
                <a:gd name="connsiteY12" fmla="*/ 716190 h 1788633"/>
                <a:gd name="connsiteX13" fmla="*/ 1100306 w 1557732"/>
                <a:gd name="connsiteY13" fmla="*/ 713718 h 1788633"/>
                <a:gd name="connsiteX14" fmla="*/ 1096185 w 1557732"/>
                <a:gd name="connsiteY14" fmla="*/ 711864 h 1788633"/>
                <a:gd name="connsiteX15" fmla="*/ 1087738 w 1557732"/>
                <a:gd name="connsiteY15" fmla="*/ 698677 h 1788633"/>
                <a:gd name="connsiteX16" fmla="*/ 1088974 w 1557732"/>
                <a:gd name="connsiteY16" fmla="*/ 686521 h 1788633"/>
                <a:gd name="connsiteX17" fmla="*/ 1095155 w 1557732"/>
                <a:gd name="connsiteY17" fmla="*/ 683636 h 1788633"/>
                <a:gd name="connsiteX18" fmla="*/ 1099070 w 1557732"/>
                <a:gd name="connsiteY18" fmla="*/ 682400 h 1788633"/>
                <a:gd name="connsiteX19" fmla="*/ 1100306 w 1557732"/>
                <a:gd name="connsiteY19" fmla="*/ 681782 h 1788633"/>
                <a:gd name="connsiteX20" fmla="*/ 1118025 w 1557732"/>
                <a:gd name="connsiteY20" fmla="*/ 667153 h 1788633"/>
                <a:gd name="connsiteX21" fmla="*/ 1116584 w 1557732"/>
                <a:gd name="connsiteY21" fmla="*/ 662826 h 1788633"/>
                <a:gd name="connsiteX22" fmla="*/ 1110401 w 1557732"/>
                <a:gd name="connsiteY22" fmla="*/ 660560 h 1788633"/>
                <a:gd name="connsiteX23" fmla="*/ 1100924 w 1557732"/>
                <a:gd name="connsiteY23" fmla="*/ 656439 h 1788633"/>
                <a:gd name="connsiteX24" fmla="*/ 1087119 w 1557732"/>
                <a:gd name="connsiteY24" fmla="*/ 640368 h 1788633"/>
                <a:gd name="connsiteX25" fmla="*/ 1081968 w 1557732"/>
                <a:gd name="connsiteY25" fmla="*/ 610699 h 1788633"/>
                <a:gd name="connsiteX26" fmla="*/ 1082793 w 1557732"/>
                <a:gd name="connsiteY26" fmla="*/ 603693 h 1788633"/>
                <a:gd name="connsiteX27" fmla="*/ 1082793 w 1557732"/>
                <a:gd name="connsiteY27" fmla="*/ 596070 h 1788633"/>
                <a:gd name="connsiteX28" fmla="*/ 1087531 w 1557732"/>
                <a:gd name="connsiteY28" fmla="*/ 579175 h 1788633"/>
                <a:gd name="connsiteX29" fmla="*/ 1101131 w 1557732"/>
                <a:gd name="connsiteY29" fmla="*/ 581029 h 1788633"/>
                <a:gd name="connsiteX30" fmla="*/ 1117407 w 1557732"/>
                <a:gd name="connsiteY30" fmla="*/ 596482 h 1788633"/>
                <a:gd name="connsiteX31" fmla="*/ 1137599 w 1557732"/>
                <a:gd name="connsiteY31" fmla="*/ 601015 h 1788633"/>
                <a:gd name="connsiteX32" fmla="*/ 1165620 w 1557732"/>
                <a:gd name="connsiteY32" fmla="*/ 616880 h 1788633"/>
                <a:gd name="connsiteX33" fmla="*/ 1167887 w 1557732"/>
                <a:gd name="connsiteY33" fmla="*/ 624915 h 1788633"/>
                <a:gd name="connsiteX34" fmla="*/ 1190963 w 1557732"/>
                <a:gd name="connsiteY34" fmla="*/ 651494 h 1788633"/>
                <a:gd name="connsiteX35" fmla="*/ 1198999 w 1557732"/>
                <a:gd name="connsiteY35" fmla="*/ 654379 h 1788633"/>
                <a:gd name="connsiteX36" fmla="*/ 1214452 w 1557732"/>
                <a:gd name="connsiteY36" fmla="*/ 659118 h 1788633"/>
                <a:gd name="connsiteX37" fmla="*/ 1242060 w 1557732"/>
                <a:gd name="connsiteY37" fmla="*/ 656233 h 1788633"/>
                <a:gd name="connsiteX38" fmla="*/ 1261428 w 1557732"/>
                <a:gd name="connsiteY38" fmla="*/ 652730 h 1788633"/>
                <a:gd name="connsiteX39" fmla="*/ 1268022 w 1557732"/>
                <a:gd name="connsiteY39" fmla="*/ 652112 h 1788633"/>
                <a:gd name="connsiteX40" fmla="*/ 1306551 w 1557732"/>
                <a:gd name="connsiteY40" fmla="*/ 657470 h 1788633"/>
                <a:gd name="connsiteX41" fmla="*/ 1320561 w 1557732"/>
                <a:gd name="connsiteY41" fmla="*/ 687963 h 1788633"/>
                <a:gd name="connsiteX42" fmla="*/ 1295836 w 1557732"/>
                <a:gd name="connsiteY42" fmla="*/ 708773 h 1788633"/>
                <a:gd name="connsiteX43" fmla="*/ 1283268 w 1557732"/>
                <a:gd name="connsiteY43" fmla="*/ 715778 h 1788633"/>
                <a:gd name="connsiteX44" fmla="*/ 1277087 w 1557732"/>
                <a:gd name="connsiteY44" fmla="*/ 733292 h 1788633"/>
                <a:gd name="connsiteX45" fmla="*/ 1277087 w 1557732"/>
                <a:gd name="connsiteY45" fmla="*/ 735352 h 1788633"/>
                <a:gd name="connsiteX46" fmla="*/ 1284711 w 1557732"/>
                <a:gd name="connsiteY46" fmla="*/ 768936 h 1788633"/>
                <a:gd name="connsiteX47" fmla="*/ 1290891 w 1557732"/>
                <a:gd name="connsiteY47" fmla="*/ 764403 h 1788633"/>
                <a:gd name="connsiteX48" fmla="*/ 1293364 w 1557732"/>
                <a:gd name="connsiteY48" fmla="*/ 758841 h 1788633"/>
                <a:gd name="connsiteX49" fmla="*/ 1311702 w 1557732"/>
                <a:gd name="connsiteY49" fmla="*/ 747508 h 1788633"/>
                <a:gd name="connsiteX50" fmla="*/ 1326125 w 1557732"/>
                <a:gd name="connsiteY50" fmla="*/ 774499 h 1788633"/>
                <a:gd name="connsiteX51" fmla="*/ 1326331 w 1557732"/>
                <a:gd name="connsiteY51" fmla="*/ 775736 h 1788633"/>
                <a:gd name="connsiteX52" fmla="*/ 1355175 w 1557732"/>
                <a:gd name="connsiteY52" fmla="*/ 822506 h 1788633"/>
                <a:gd name="connsiteX53" fmla="*/ 1356412 w 1557732"/>
                <a:gd name="connsiteY53" fmla="*/ 826833 h 1788633"/>
                <a:gd name="connsiteX54" fmla="*/ 1359709 w 1557732"/>
                <a:gd name="connsiteY54" fmla="*/ 836311 h 1788633"/>
                <a:gd name="connsiteX55" fmla="*/ 1365684 w 1557732"/>
                <a:gd name="connsiteY55" fmla="*/ 855885 h 1788633"/>
                <a:gd name="connsiteX56" fmla="*/ 1373719 w 1557732"/>
                <a:gd name="connsiteY56" fmla="*/ 852176 h 1788633"/>
                <a:gd name="connsiteX57" fmla="*/ 1371453 w 1557732"/>
                <a:gd name="connsiteY57" fmla="*/ 841462 h 1788633"/>
                <a:gd name="connsiteX58" fmla="*/ 1367539 w 1557732"/>
                <a:gd name="connsiteY58" fmla="*/ 799842 h 1788633"/>
                <a:gd name="connsiteX59" fmla="*/ 1385670 w 1557732"/>
                <a:gd name="connsiteY59" fmla="*/ 751423 h 1788633"/>
                <a:gd name="connsiteX60" fmla="*/ 1389790 w 1557732"/>
                <a:gd name="connsiteY60" fmla="*/ 742770 h 1788633"/>
                <a:gd name="connsiteX61" fmla="*/ 1392881 w 1557732"/>
                <a:gd name="connsiteY61" fmla="*/ 740091 h 1788633"/>
                <a:gd name="connsiteX62" fmla="*/ 1397002 w 1557732"/>
                <a:gd name="connsiteY62" fmla="*/ 740709 h 1788633"/>
                <a:gd name="connsiteX63" fmla="*/ 1416781 w 1557732"/>
                <a:gd name="connsiteY63" fmla="*/ 745448 h 1788633"/>
                <a:gd name="connsiteX64" fmla="*/ 1421521 w 1557732"/>
                <a:gd name="connsiteY64" fmla="*/ 725050 h 1788633"/>
                <a:gd name="connsiteX65" fmla="*/ 1436767 w 1557732"/>
                <a:gd name="connsiteY65" fmla="*/ 693526 h 1788633"/>
                <a:gd name="connsiteX66" fmla="*/ 1452220 w 1557732"/>
                <a:gd name="connsiteY66" fmla="*/ 678073 h 1788633"/>
                <a:gd name="connsiteX67" fmla="*/ 1451808 w 1557732"/>
                <a:gd name="connsiteY67" fmla="*/ 647992 h 1788633"/>
                <a:gd name="connsiteX68" fmla="*/ 1449748 w 1557732"/>
                <a:gd name="connsiteY68" fmla="*/ 617086 h 1788633"/>
                <a:gd name="connsiteX69" fmla="*/ 1454899 w 1557732"/>
                <a:gd name="connsiteY69" fmla="*/ 609462 h 1788633"/>
                <a:gd name="connsiteX70" fmla="*/ 1458195 w 1557732"/>
                <a:gd name="connsiteY70" fmla="*/ 604723 h 1788633"/>
                <a:gd name="connsiteX71" fmla="*/ 1456752 w 1557732"/>
                <a:gd name="connsiteY71" fmla="*/ 596482 h 1788633"/>
                <a:gd name="connsiteX72" fmla="*/ 1455105 w 1557732"/>
                <a:gd name="connsiteY72" fmla="*/ 580411 h 1788633"/>
                <a:gd name="connsiteX73" fmla="*/ 1513208 w 1557732"/>
                <a:gd name="connsiteY73" fmla="*/ 551359 h 1788633"/>
                <a:gd name="connsiteX74" fmla="*/ 1519800 w 1557732"/>
                <a:gd name="connsiteY74" fmla="*/ 552802 h 1788633"/>
                <a:gd name="connsiteX75" fmla="*/ 1543289 w 1557732"/>
                <a:gd name="connsiteY75" fmla="*/ 552184 h 1788633"/>
                <a:gd name="connsiteX76" fmla="*/ 1540404 w 1557732"/>
                <a:gd name="connsiteY76" fmla="*/ 540233 h 1788633"/>
                <a:gd name="connsiteX77" fmla="*/ 1537727 w 1557732"/>
                <a:gd name="connsiteY77" fmla="*/ 530550 h 1788633"/>
                <a:gd name="connsiteX78" fmla="*/ 1548646 w 1557732"/>
                <a:gd name="connsiteY78" fmla="*/ 498819 h 1788633"/>
                <a:gd name="connsiteX79" fmla="*/ 1557712 w 1557732"/>
                <a:gd name="connsiteY79" fmla="*/ 478834 h 1788633"/>
                <a:gd name="connsiteX80" fmla="*/ 1525157 w 1557732"/>
                <a:gd name="connsiteY80" fmla="*/ 458024 h 1788633"/>
                <a:gd name="connsiteX81" fmla="*/ 1500639 w 1557732"/>
                <a:gd name="connsiteY81" fmla="*/ 450812 h 1788633"/>
                <a:gd name="connsiteX82" fmla="*/ 1498166 w 1557732"/>
                <a:gd name="connsiteY82" fmla="*/ 445661 h 1788633"/>
                <a:gd name="connsiteX83" fmla="*/ 1493428 w 1557732"/>
                <a:gd name="connsiteY83" fmla="*/ 408163 h 1788633"/>
                <a:gd name="connsiteX84" fmla="*/ 1486628 w 1557732"/>
                <a:gd name="connsiteY84" fmla="*/ 405690 h 1788633"/>
                <a:gd name="connsiteX85" fmla="*/ 1477356 w 1557732"/>
                <a:gd name="connsiteY85" fmla="*/ 412077 h 1788633"/>
                <a:gd name="connsiteX86" fmla="*/ 1463140 w 1557732"/>
                <a:gd name="connsiteY86" fmla="*/ 421349 h 1788633"/>
                <a:gd name="connsiteX87" fmla="*/ 1420491 w 1557732"/>
                <a:gd name="connsiteY87" fmla="*/ 419495 h 1788633"/>
                <a:gd name="connsiteX88" fmla="*/ 1412866 w 1557732"/>
                <a:gd name="connsiteY88" fmla="*/ 412077 h 1788633"/>
                <a:gd name="connsiteX89" fmla="*/ 1407715 w 1557732"/>
                <a:gd name="connsiteY89" fmla="*/ 407132 h 1788633"/>
                <a:gd name="connsiteX90" fmla="*/ 1386906 w 1557732"/>
                <a:gd name="connsiteY90" fmla="*/ 411665 h 1788633"/>
                <a:gd name="connsiteX91" fmla="*/ 1381137 w 1557732"/>
                <a:gd name="connsiteY91" fmla="*/ 422173 h 1788633"/>
                <a:gd name="connsiteX92" fmla="*/ 1373926 w 1557732"/>
                <a:gd name="connsiteY92" fmla="*/ 435566 h 1788633"/>
                <a:gd name="connsiteX93" fmla="*/ 1344256 w 1557732"/>
                <a:gd name="connsiteY93" fmla="*/ 460290 h 1788633"/>
                <a:gd name="connsiteX94" fmla="*/ 1324682 w 1557732"/>
                <a:gd name="connsiteY94" fmla="*/ 464823 h 1788633"/>
                <a:gd name="connsiteX95" fmla="*/ 1308611 w 1557732"/>
                <a:gd name="connsiteY95" fmla="*/ 468738 h 1788633"/>
                <a:gd name="connsiteX96" fmla="*/ 1304902 w 1557732"/>
                <a:gd name="connsiteY96" fmla="*/ 477392 h 1788633"/>
                <a:gd name="connsiteX97" fmla="*/ 1302223 w 1557732"/>
                <a:gd name="connsiteY97" fmla="*/ 487694 h 1788633"/>
                <a:gd name="connsiteX98" fmla="*/ 1299751 w 1557732"/>
                <a:gd name="connsiteY98" fmla="*/ 493257 h 1788633"/>
                <a:gd name="connsiteX99" fmla="*/ 1292746 w 1557732"/>
                <a:gd name="connsiteY99" fmla="*/ 498819 h 1788633"/>
                <a:gd name="connsiteX100" fmla="*/ 1286565 w 1557732"/>
                <a:gd name="connsiteY100" fmla="*/ 500262 h 1788633"/>
                <a:gd name="connsiteX101" fmla="*/ 1267609 w 1557732"/>
                <a:gd name="connsiteY101" fmla="*/ 502116 h 1788633"/>
                <a:gd name="connsiteX102" fmla="*/ 1270288 w 1557732"/>
                <a:gd name="connsiteY102" fmla="*/ 509328 h 1788633"/>
                <a:gd name="connsiteX103" fmla="*/ 1273379 w 1557732"/>
                <a:gd name="connsiteY103" fmla="*/ 511388 h 1788633"/>
                <a:gd name="connsiteX104" fmla="*/ 1277705 w 1557732"/>
                <a:gd name="connsiteY104" fmla="*/ 517157 h 1788633"/>
                <a:gd name="connsiteX105" fmla="*/ 1275027 w 1557732"/>
                <a:gd name="connsiteY105" fmla="*/ 524986 h 1788633"/>
                <a:gd name="connsiteX106" fmla="*/ 1273379 w 1557732"/>
                <a:gd name="connsiteY106" fmla="*/ 529932 h 1788633"/>
                <a:gd name="connsiteX107" fmla="*/ 1278736 w 1557732"/>
                <a:gd name="connsiteY107" fmla="*/ 536937 h 1788633"/>
                <a:gd name="connsiteX108" fmla="*/ 1279766 w 1557732"/>
                <a:gd name="connsiteY108" fmla="*/ 537761 h 1788633"/>
                <a:gd name="connsiteX109" fmla="*/ 1282032 w 1557732"/>
                <a:gd name="connsiteY109" fmla="*/ 539409 h 1788633"/>
                <a:gd name="connsiteX110" fmla="*/ 1294600 w 1557732"/>
                <a:gd name="connsiteY110" fmla="*/ 554244 h 1788633"/>
                <a:gd name="connsiteX111" fmla="*/ 1291716 w 1557732"/>
                <a:gd name="connsiteY111" fmla="*/ 563104 h 1788633"/>
                <a:gd name="connsiteX112" fmla="*/ 1277911 w 1557732"/>
                <a:gd name="connsiteY112" fmla="*/ 567019 h 1788633"/>
                <a:gd name="connsiteX113" fmla="*/ 1274202 w 1557732"/>
                <a:gd name="connsiteY113" fmla="*/ 567019 h 1788633"/>
                <a:gd name="connsiteX114" fmla="*/ 1263694 w 1557732"/>
                <a:gd name="connsiteY114" fmla="*/ 570109 h 1788633"/>
                <a:gd name="connsiteX115" fmla="*/ 1237939 w 1557732"/>
                <a:gd name="connsiteY115" fmla="*/ 570109 h 1788633"/>
                <a:gd name="connsiteX116" fmla="*/ 1231758 w 1557732"/>
                <a:gd name="connsiteY116" fmla="*/ 567019 h 1788633"/>
                <a:gd name="connsiteX117" fmla="*/ 1221457 w 1557732"/>
                <a:gd name="connsiteY117" fmla="*/ 563928 h 1788633"/>
                <a:gd name="connsiteX118" fmla="*/ 1214657 w 1557732"/>
                <a:gd name="connsiteY118" fmla="*/ 566400 h 1788633"/>
                <a:gd name="connsiteX119" fmla="*/ 1206004 w 1557732"/>
                <a:gd name="connsiteY119" fmla="*/ 569491 h 1788633"/>
                <a:gd name="connsiteX120" fmla="*/ 1189933 w 1557732"/>
                <a:gd name="connsiteY120" fmla="*/ 568255 h 1788633"/>
                <a:gd name="connsiteX121" fmla="*/ 1180661 w 1557732"/>
                <a:gd name="connsiteY121" fmla="*/ 566606 h 1788633"/>
                <a:gd name="connsiteX122" fmla="*/ 1180661 w 1557732"/>
                <a:gd name="connsiteY122" fmla="*/ 566606 h 1788633"/>
                <a:gd name="connsiteX123" fmla="*/ 1172625 w 1557732"/>
                <a:gd name="connsiteY123" fmla="*/ 570727 h 1788633"/>
                <a:gd name="connsiteX124" fmla="*/ 1159851 w 1557732"/>
                <a:gd name="connsiteY124" fmla="*/ 576908 h 1788633"/>
                <a:gd name="connsiteX125" fmla="*/ 1155730 w 1557732"/>
                <a:gd name="connsiteY125" fmla="*/ 576496 h 1788633"/>
                <a:gd name="connsiteX126" fmla="*/ 1145222 w 1557732"/>
                <a:gd name="connsiteY126" fmla="*/ 572994 h 1788633"/>
                <a:gd name="connsiteX127" fmla="*/ 1137187 w 1557732"/>
                <a:gd name="connsiteY127" fmla="*/ 570315 h 1788633"/>
                <a:gd name="connsiteX128" fmla="*/ 1131418 w 1557732"/>
                <a:gd name="connsiteY128" fmla="*/ 569491 h 1788633"/>
                <a:gd name="connsiteX129" fmla="*/ 1119467 w 1557732"/>
                <a:gd name="connsiteY129" fmla="*/ 566812 h 1788633"/>
                <a:gd name="connsiteX130" fmla="*/ 1110196 w 1557732"/>
                <a:gd name="connsiteY130" fmla="*/ 557953 h 1788633"/>
                <a:gd name="connsiteX131" fmla="*/ 1104014 w 1557732"/>
                <a:gd name="connsiteY131" fmla="*/ 551772 h 1788633"/>
                <a:gd name="connsiteX132" fmla="*/ 1100718 w 1557732"/>
                <a:gd name="connsiteY132" fmla="*/ 550329 h 1788633"/>
                <a:gd name="connsiteX133" fmla="*/ 1086295 w 1557732"/>
                <a:gd name="connsiteY133" fmla="*/ 531786 h 1788633"/>
                <a:gd name="connsiteX134" fmla="*/ 1090004 w 1557732"/>
                <a:gd name="connsiteY134" fmla="*/ 525605 h 1788633"/>
                <a:gd name="connsiteX135" fmla="*/ 1091034 w 1557732"/>
                <a:gd name="connsiteY135" fmla="*/ 524574 h 1788633"/>
                <a:gd name="connsiteX136" fmla="*/ 1090623 w 1557732"/>
                <a:gd name="connsiteY136" fmla="*/ 523956 h 1788633"/>
                <a:gd name="connsiteX137" fmla="*/ 1087944 w 1557732"/>
                <a:gd name="connsiteY137" fmla="*/ 516745 h 1788633"/>
                <a:gd name="connsiteX138" fmla="*/ 1088768 w 1557732"/>
                <a:gd name="connsiteY138" fmla="*/ 514479 h 1788633"/>
                <a:gd name="connsiteX139" fmla="*/ 1088768 w 1557732"/>
                <a:gd name="connsiteY139" fmla="*/ 513861 h 1788633"/>
                <a:gd name="connsiteX140" fmla="*/ 1072285 w 1557732"/>
                <a:gd name="connsiteY140" fmla="*/ 476155 h 1788633"/>
                <a:gd name="connsiteX141" fmla="*/ 1066310 w 1557732"/>
                <a:gd name="connsiteY141" fmla="*/ 475949 h 1788633"/>
                <a:gd name="connsiteX142" fmla="*/ 1063425 w 1557732"/>
                <a:gd name="connsiteY142" fmla="*/ 485427 h 1788633"/>
                <a:gd name="connsiteX143" fmla="*/ 1056832 w 1557732"/>
                <a:gd name="connsiteY143" fmla="*/ 502941 h 1788633"/>
                <a:gd name="connsiteX144" fmla="*/ 1056832 w 1557732"/>
                <a:gd name="connsiteY144" fmla="*/ 509121 h 1788633"/>
                <a:gd name="connsiteX145" fmla="*/ 1058892 w 1557732"/>
                <a:gd name="connsiteY145" fmla="*/ 541676 h 1788633"/>
                <a:gd name="connsiteX146" fmla="*/ 1062395 w 1557732"/>
                <a:gd name="connsiteY146" fmla="*/ 551153 h 1788633"/>
                <a:gd name="connsiteX147" fmla="*/ 1067134 w 1557732"/>
                <a:gd name="connsiteY147" fmla="*/ 566400 h 1788633"/>
                <a:gd name="connsiteX148" fmla="*/ 1046736 w 1557732"/>
                <a:gd name="connsiteY148" fmla="*/ 588241 h 1788633"/>
                <a:gd name="connsiteX149" fmla="*/ 1038494 w 1557732"/>
                <a:gd name="connsiteY149" fmla="*/ 589477 h 1788633"/>
                <a:gd name="connsiteX150" fmla="*/ 1029017 w 1557732"/>
                <a:gd name="connsiteY150" fmla="*/ 594216 h 1788633"/>
                <a:gd name="connsiteX151" fmla="*/ 1008824 w 1557732"/>
                <a:gd name="connsiteY151" fmla="*/ 601839 h 1788633"/>
                <a:gd name="connsiteX152" fmla="*/ 1007177 w 1557732"/>
                <a:gd name="connsiteY152" fmla="*/ 601839 h 1788633"/>
                <a:gd name="connsiteX153" fmla="*/ 981010 w 1557732"/>
                <a:gd name="connsiteY153" fmla="*/ 586180 h 1788633"/>
                <a:gd name="connsiteX154" fmla="*/ 972974 w 1557732"/>
                <a:gd name="connsiteY154" fmla="*/ 579381 h 1788633"/>
                <a:gd name="connsiteX155" fmla="*/ 943923 w 1557732"/>
                <a:gd name="connsiteY155" fmla="*/ 572788 h 1788633"/>
                <a:gd name="connsiteX156" fmla="*/ 913428 w 1557732"/>
                <a:gd name="connsiteY156" fmla="*/ 567843 h 1788633"/>
                <a:gd name="connsiteX157" fmla="*/ 895297 w 1557732"/>
                <a:gd name="connsiteY157" fmla="*/ 553420 h 1788633"/>
                <a:gd name="connsiteX158" fmla="*/ 870367 w 1557732"/>
                <a:gd name="connsiteY158" fmla="*/ 538173 h 1788633"/>
                <a:gd name="connsiteX159" fmla="*/ 868101 w 1557732"/>
                <a:gd name="connsiteY159" fmla="*/ 540439 h 1788633"/>
                <a:gd name="connsiteX160" fmla="*/ 854295 w 1557732"/>
                <a:gd name="connsiteY160" fmla="*/ 548063 h 1788633"/>
                <a:gd name="connsiteX161" fmla="*/ 836783 w 1557732"/>
                <a:gd name="connsiteY161" fmla="*/ 540233 h 1788633"/>
                <a:gd name="connsiteX162" fmla="*/ 832868 w 1557732"/>
                <a:gd name="connsiteY162" fmla="*/ 535288 h 1788633"/>
                <a:gd name="connsiteX163" fmla="*/ 827717 w 1557732"/>
                <a:gd name="connsiteY163" fmla="*/ 529107 h 1788633"/>
                <a:gd name="connsiteX164" fmla="*/ 804847 w 1557732"/>
                <a:gd name="connsiteY164" fmla="*/ 515715 h 1788633"/>
                <a:gd name="connsiteX165" fmla="*/ 802168 w 1557732"/>
                <a:gd name="connsiteY165" fmla="*/ 519836 h 1788633"/>
                <a:gd name="connsiteX166" fmla="*/ 790218 w 1557732"/>
                <a:gd name="connsiteY166" fmla="*/ 532404 h 1788633"/>
                <a:gd name="connsiteX167" fmla="*/ 766318 w 1557732"/>
                <a:gd name="connsiteY167" fmla="*/ 533022 h 1788633"/>
                <a:gd name="connsiteX168" fmla="*/ 753542 w 1557732"/>
                <a:gd name="connsiteY168" fmla="*/ 522514 h 1788633"/>
                <a:gd name="connsiteX169" fmla="*/ 746538 w 1557732"/>
                <a:gd name="connsiteY169" fmla="*/ 516127 h 1788633"/>
                <a:gd name="connsiteX170" fmla="*/ 737884 w 1557732"/>
                <a:gd name="connsiteY170" fmla="*/ 516745 h 1788633"/>
                <a:gd name="connsiteX171" fmla="*/ 725315 w 1557732"/>
                <a:gd name="connsiteY171" fmla="*/ 517363 h 1788633"/>
                <a:gd name="connsiteX172" fmla="*/ 690494 w 1557732"/>
                <a:gd name="connsiteY172" fmla="*/ 484397 h 1788633"/>
                <a:gd name="connsiteX173" fmla="*/ 689258 w 1557732"/>
                <a:gd name="connsiteY173" fmla="*/ 481924 h 1788633"/>
                <a:gd name="connsiteX174" fmla="*/ 674837 w 1557732"/>
                <a:gd name="connsiteY174" fmla="*/ 484397 h 1788633"/>
                <a:gd name="connsiteX175" fmla="*/ 641458 w 1557732"/>
                <a:gd name="connsiteY175" fmla="*/ 467914 h 1788633"/>
                <a:gd name="connsiteX176" fmla="*/ 634865 w 1557732"/>
                <a:gd name="connsiteY176" fmla="*/ 452873 h 1788633"/>
                <a:gd name="connsiteX177" fmla="*/ 630744 w 1557732"/>
                <a:gd name="connsiteY177" fmla="*/ 442365 h 1788633"/>
                <a:gd name="connsiteX178" fmla="*/ 623738 w 1557732"/>
                <a:gd name="connsiteY178" fmla="*/ 436596 h 1788633"/>
                <a:gd name="connsiteX179" fmla="*/ 613230 w 1557732"/>
                <a:gd name="connsiteY179" fmla="*/ 432681 h 1788633"/>
                <a:gd name="connsiteX180" fmla="*/ 604783 w 1557732"/>
                <a:gd name="connsiteY180" fmla="*/ 373754 h 1788633"/>
                <a:gd name="connsiteX181" fmla="*/ 611170 w 1557732"/>
                <a:gd name="connsiteY181" fmla="*/ 349236 h 1788633"/>
                <a:gd name="connsiteX182" fmla="*/ 605607 w 1557732"/>
                <a:gd name="connsiteY182" fmla="*/ 346145 h 1788633"/>
                <a:gd name="connsiteX183" fmla="*/ 599426 w 1557732"/>
                <a:gd name="connsiteY183" fmla="*/ 340582 h 1788633"/>
                <a:gd name="connsiteX184" fmla="*/ 594687 w 1557732"/>
                <a:gd name="connsiteY184" fmla="*/ 336873 h 1788633"/>
                <a:gd name="connsiteX185" fmla="*/ 569139 w 1557732"/>
                <a:gd name="connsiteY185" fmla="*/ 331104 h 1788633"/>
                <a:gd name="connsiteX186" fmla="*/ 556982 w 1557732"/>
                <a:gd name="connsiteY186" fmla="*/ 310706 h 1788633"/>
                <a:gd name="connsiteX187" fmla="*/ 542148 w 1557732"/>
                <a:gd name="connsiteY187" fmla="*/ 298344 h 1788633"/>
                <a:gd name="connsiteX188" fmla="*/ 537408 w 1557732"/>
                <a:gd name="connsiteY188" fmla="*/ 293811 h 1788633"/>
                <a:gd name="connsiteX189" fmla="*/ 531639 w 1557732"/>
                <a:gd name="connsiteY189" fmla="*/ 282273 h 1788633"/>
                <a:gd name="connsiteX190" fmla="*/ 526488 w 1557732"/>
                <a:gd name="connsiteY190" fmla="*/ 281449 h 1788633"/>
                <a:gd name="connsiteX191" fmla="*/ 519483 w 1557732"/>
                <a:gd name="connsiteY191" fmla="*/ 287630 h 1788633"/>
                <a:gd name="connsiteX192" fmla="*/ 514538 w 1557732"/>
                <a:gd name="connsiteY192" fmla="*/ 293605 h 1788633"/>
                <a:gd name="connsiteX193" fmla="*/ 501557 w 1557732"/>
                <a:gd name="connsiteY193" fmla="*/ 287630 h 1788633"/>
                <a:gd name="connsiteX194" fmla="*/ 495789 w 1557732"/>
                <a:gd name="connsiteY194" fmla="*/ 249719 h 1788633"/>
                <a:gd name="connsiteX195" fmla="*/ 497231 w 1557732"/>
                <a:gd name="connsiteY195" fmla="*/ 227673 h 1788633"/>
                <a:gd name="connsiteX196" fmla="*/ 483015 w 1557732"/>
                <a:gd name="connsiteY196" fmla="*/ 222316 h 1788633"/>
                <a:gd name="connsiteX197" fmla="*/ 456641 w 1557732"/>
                <a:gd name="connsiteY197" fmla="*/ 207687 h 1788633"/>
                <a:gd name="connsiteX198" fmla="*/ 457877 w 1557732"/>
                <a:gd name="connsiteY198" fmla="*/ 191822 h 1788633"/>
                <a:gd name="connsiteX199" fmla="*/ 472713 w 1557732"/>
                <a:gd name="connsiteY199" fmla="*/ 183374 h 1788633"/>
                <a:gd name="connsiteX200" fmla="*/ 477451 w 1557732"/>
                <a:gd name="connsiteY200" fmla="*/ 183992 h 1788633"/>
                <a:gd name="connsiteX201" fmla="*/ 485692 w 1557732"/>
                <a:gd name="connsiteY201" fmla="*/ 183168 h 1788633"/>
                <a:gd name="connsiteX202" fmla="*/ 488371 w 1557732"/>
                <a:gd name="connsiteY202" fmla="*/ 183168 h 1788633"/>
                <a:gd name="connsiteX203" fmla="*/ 488371 w 1557732"/>
                <a:gd name="connsiteY203" fmla="*/ 173485 h 1788633"/>
                <a:gd name="connsiteX204" fmla="*/ 479717 w 1557732"/>
                <a:gd name="connsiteY204" fmla="*/ 150202 h 1788633"/>
                <a:gd name="connsiteX205" fmla="*/ 476627 w 1557732"/>
                <a:gd name="connsiteY205" fmla="*/ 144433 h 1788633"/>
                <a:gd name="connsiteX206" fmla="*/ 469209 w 1557732"/>
                <a:gd name="connsiteY206" fmla="*/ 131659 h 1788633"/>
                <a:gd name="connsiteX207" fmla="*/ 463028 w 1557732"/>
                <a:gd name="connsiteY207" fmla="*/ 125065 h 1788633"/>
                <a:gd name="connsiteX208" fmla="*/ 451696 w 1557732"/>
                <a:gd name="connsiteY208" fmla="*/ 110231 h 1788633"/>
                <a:gd name="connsiteX209" fmla="*/ 454169 w 1557732"/>
                <a:gd name="connsiteY209" fmla="*/ 97456 h 1788633"/>
                <a:gd name="connsiteX210" fmla="*/ 456229 w 1557732"/>
                <a:gd name="connsiteY210" fmla="*/ 90451 h 1788633"/>
                <a:gd name="connsiteX211" fmla="*/ 451284 w 1557732"/>
                <a:gd name="connsiteY211" fmla="*/ 73350 h 1788633"/>
                <a:gd name="connsiteX212" fmla="*/ 435420 w 1557732"/>
                <a:gd name="connsiteY212" fmla="*/ 64696 h 1788633"/>
                <a:gd name="connsiteX213" fmla="*/ 418318 w 1557732"/>
                <a:gd name="connsiteY213" fmla="*/ 59133 h 1788633"/>
                <a:gd name="connsiteX214" fmla="*/ 407191 w 1557732"/>
                <a:gd name="connsiteY214" fmla="*/ 35232 h 1788633"/>
                <a:gd name="connsiteX215" fmla="*/ 401423 w 1557732"/>
                <a:gd name="connsiteY215" fmla="*/ 18750 h 1788633"/>
                <a:gd name="connsiteX216" fmla="*/ 400599 w 1557732"/>
                <a:gd name="connsiteY216" fmla="*/ 17925 h 1788633"/>
                <a:gd name="connsiteX217" fmla="*/ 378759 w 1557732"/>
                <a:gd name="connsiteY217" fmla="*/ 0 h 1788633"/>
                <a:gd name="connsiteX218" fmla="*/ 372577 w 1557732"/>
                <a:gd name="connsiteY218" fmla="*/ 3297 h 1788633"/>
                <a:gd name="connsiteX219" fmla="*/ 364542 w 1557732"/>
                <a:gd name="connsiteY219" fmla="*/ 7623 h 1788633"/>
                <a:gd name="connsiteX220" fmla="*/ 348265 w 1557732"/>
                <a:gd name="connsiteY220" fmla="*/ 8654 h 1788633"/>
                <a:gd name="connsiteX221" fmla="*/ 350326 w 1557732"/>
                <a:gd name="connsiteY221" fmla="*/ 30494 h 1788633"/>
                <a:gd name="connsiteX222" fmla="*/ 337756 w 1557732"/>
                <a:gd name="connsiteY222" fmla="*/ 56043 h 1788633"/>
                <a:gd name="connsiteX223" fmla="*/ 316947 w 1557732"/>
                <a:gd name="connsiteY223" fmla="*/ 65726 h 1788633"/>
                <a:gd name="connsiteX224" fmla="*/ 294695 w 1557732"/>
                <a:gd name="connsiteY224" fmla="*/ 77265 h 1788633"/>
                <a:gd name="connsiteX225" fmla="*/ 253281 w 1557732"/>
                <a:gd name="connsiteY225" fmla="*/ 84270 h 1788633"/>
                <a:gd name="connsiteX226" fmla="*/ 240300 w 1557732"/>
                <a:gd name="connsiteY226" fmla="*/ 79943 h 1788633"/>
                <a:gd name="connsiteX227" fmla="*/ 226907 w 1557732"/>
                <a:gd name="connsiteY227" fmla="*/ 75616 h 1788633"/>
                <a:gd name="connsiteX228" fmla="*/ 185906 w 1557732"/>
                <a:gd name="connsiteY228" fmla="*/ 76234 h 1788633"/>
                <a:gd name="connsiteX229" fmla="*/ 178901 w 1557732"/>
                <a:gd name="connsiteY229" fmla="*/ 93954 h 1788633"/>
                <a:gd name="connsiteX230" fmla="*/ 182816 w 1557732"/>
                <a:gd name="connsiteY230" fmla="*/ 101165 h 1788633"/>
                <a:gd name="connsiteX231" fmla="*/ 192293 w 1557732"/>
                <a:gd name="connsiteY231" fmla="*/ 105698 h 1788633"/>
                <a:gd name="connsiteX232" fmla="*/ 203626 w 1557732"/>
                <a:gd name="connsiteY232" fmla="*/ 123211 h 1788633"/>
                <a:gd name="connsiteX233" fmla="*/ 203007 w 1557732"/>
                <a:gd name="connsiteY233" fmla="*/ 134131 h 1788633"/>
                <a:gd name="connsiteX234" fmla="*/ 202389 w 1557732"/>
                <a:gd name="connsiteY234" fmla="*/ 142373 h 1788633"/>
                <a:gd name="connsiteX235" fmla="*/ 202389 w 1557732"/>
                <a:gd name="connsiteY235" fmla="*/ 145669 h 1788633"/>
                <a:gd name="connsiteX236" fmla="*/ 202389 w 1557732"/>
                <a:gd name="connsiteY236" fmla="*/ 148966 h 1788633"/>
                <a:gd name="connsiteX237" fmla="*/ 205686 w 1557732"/>
                <a:gd name="connsiteY237" fmla="*/ 152469 h 1788633"/>
                <a:gd name="connsiteX238" fmla="*/ 211455 w 1557732"/>
                <a:gd name="connsiteY238" fmla="*/ 157001 h 1788633"/>
                <a:gd name="connsiteX239" fmla="*/ 215369 w 1557732"/>
                <a:gd name="connsiteY239" fmla="*/ 164625 h 1788633"/>
                <a:gd name="connsiteX240" fmla="*/ 219903 w 1557732"/>
                <a:gd name="connsiteY240" fmla="*/ 172660 h 1788633"/>
                <a:gd name="connsiteX241" fmla="*/ 238241 w 1557732"/>
                <a:gd name="connsiteY241" fmla="*/ 175545 h 1788633"/>
                <a:gd name="connsiteX242" fmla="*/ 253281 w 1557732"/>
                <a:gd name="connsiteY242" fmla="*/ 175957 h 1788633"/>
                <a:gd name="connsiteX243" fmla="*/ 274297 w 1557732"/>
                <a:gd name="connsiteY243" fmla="*/ 190174 h 1788633"/>
                <a:gd name="connsiteX244" fmla="*/ 279860 w 1557732"/>
                <a:gd name="connsiteY244" fmla="*/ 195531 h 1788633"/>
                <a:gd name="connsiteX245" fmla="*/ 282332 w 1557732"/>
                <a:gd name="connsiteY245" fmla="*/ 200888 h 1788633"/>
                <a:gd name="connsiteX246" fmla="*/ 294076 w 1557732"/>
                <a:gd name="connsiteY246" fmla="*/ 203154 h 1788633"/>
                <a:gd name="connsiteX247" fmla="*/ 304172 w 1557732"/>
                <a:gd name="connsiteY247" fmla="*/ 217989 h 1788633"/>
                <a:gd name="connsiteX248" fmla="*/ 285423 w 1557732"/>
                <a:gd name="connsiteY248" fmla="*/ 243950 h 1788633"/>
                <a:gd name="connsiteX249" fmla="*/ 273266 w 1557732"/>
                <a:gd name="connsiteY249" fmla="*/ 256106 h 1788633"/>
                <a:gd name="connsiteX250" fmla="*/ 279653 w 1557732"/>
                <a:gd name="connsiteY250" fmla="*/ 277534 h 1788633"/>
                <a:gd name="connsiteX251" fmla="*/ 283774 w 1557732"/>
                <a:gd name="connsiteY251" fmla="*/ 311324 h 1788633"/>
                <a:gd name="connsiteX252" fmla="*/ 263377 w 1557732"/>
                <a:gd name="connsiteY252" fmla="*/ 321214 h 1788633"/>
                <a:gd name="connsiteX253" fmla="*/ 251839 w 1557732"/>
                <a:gd name="connsiteY253" fmla="*/ 323687 h 1788633"/>
                <a:gd name="connsiteX254" fmla="*/ 237416 w 1557732"/>
                <a:gd name="connsiteY254" fmla="*/ 342230 h 1788633"/>
                <a:gd name="connsiteX255" fmla="*/ 231441 w 1557732"/>
                <a:gd name="connsiteY255" fmla="*/ 362628 h 1788633"/>
                <a:gd name="connsiteX256" fmla="*/ 201771 w 1557732"/>
                <a:gd name="connsiteY256" fmla="*/ 429179 h 1788633"/>
                <a:gd name="connsiteX257" fmla="*/ 187555 w 1557732"/>
                <a:gd name="connsiteY257" fmla="*/ 439274 h 1788633"/>
                <a:gd name="connsiteX258" fmla="*/ 173750 w 1557732"/>
                <a:gd name="connsiteY258" fmla="*/ 453491 h 1788633"/>
                <a:gd name="connsiteX259" fmla="*/ 169836 w 1557732"/>
                <a:gd name="connsiteY259" fmla="*/ 470386 h 1788633"/>
                <a:gd name="connsiteX260" fmla="*/ 165508 w 1557732"/>
                <a:gd name="connsiteY260" fmla="*/ 488724 h 1788633"/>
                <a:gd name="connsiteX261" fmla="*/ 124301 w 1557732"/>
                <a:gd name="connsiteY261" fmla="*/ 506443 h 1788633"/>
                <a:gd name="connsiteX262" fmla="*/ 108230 w 1557732"/>
                <a:gd name="connsiteY262" fmla="*/ 505001 h 1788633"/>
                <a:gd name="connsiteX263" fmla="*/ 98958 w 1557732"/>
                <a:gd name="connsiteY263" fmla="*/ 504795 h 1788633"/>
                <a:gd name="connsiteX264" fmla="*/ 70937 w 1557732"/>
                <a:gd name="connsiteY264" fmla="*/ 511594 h 1788633"/>
                <a:gd name="connsiteX265" fmla="*/ 54042 w 1557732"/>
                <a:gd name="connsiteY265" fmla="*/ 541470 h 1788633"/>
                <a:gd name="connsiteX266" fmla="*/ 57750 w 1557732"/>
                <a:gd name="connsiteY266" fmla="*/ 549711 h 1788633"/>
                <a:gd name="connsiteX267" fmla="*/ 59810 w 1557732"/>
                <a:gd name="connsiteY267" fmla="*/ 552802 h 1788633"/>
                <a:gd name="connsiteX268" fmla="*/ 72791 w 1557732"/>
                <a:gd name="connsiteY268" fmla="*/ 567430 h 1788633"/>
                <a:gd name="connsiteX269" fmla="*/ 90716 w 1557732"/>
                <a:gd name="connsiteY269" fmla="*/ 589889 h 1788633"/>
                <a:gd name="connsiteX270" fmla="*/ 90716 w 1557732"/>
                <a:gd name="connsiteY270" fmla="*/ 607608 h 1788633"/>
                <a:gd name="connsiteX271" fmla="*/ 91952 w 1557732"/>
                <a:gd name="connsiteY271" fmla="*/ 626152 h 1788633"/>
                <a:gd name="connsiteX272" fmla="*/ 108230 w 1557732"/>
                <a:gd name="connsiteY272" fmla="*/ 644077 h 1788633"/>
                <a:gd name="connsiteX273" fmla="*/ 129864 w 1557732"/>
                <a:gd name="connsiteY273" fmla="*/ 672098 h 1788633"/>
                <a:gd name="connsiteX274" fmla="*/ 137281 w 1557732"/>
                <a:gd name="connsiteY274" fmla="*/ 710215 h 1788633"/>
                <a:gd name="connsiteX275" fmla="*/ 129452 w 1557732"/>
                <a:gd name="connsiteY275" fmla="*/ 727728 h 1788633"/>
                <a:gd name="connsiteX276" fmla="*/ 98546 w 1557732"/>
                <a:gd name="connsiteY276" fmla="*/ 726492 h 1788633"/>
                <a:gd name="connsiteX277" fmla="*/ 89892 w 1557732"/>
                <a:gd name="connsiteY277" fmla="*/ 724020 h 1788633"/>
                <a:gd name="connsiteX278" fmla="*/ 38177 w 1557732"/>
                <a:gd name="connsiteY278" fmla="*/ 732674 h 1788633"/>
                <a:gd name="connsiteX279" fmla="*/ 34674 w 1557732"/>
                <a:gd name="connsiteY279" fmla="*/ 744006 h 1788633"/>
                <a:gd name="connsiteX280" fmla="*/ 33438 w 1557732"/>
                <a:gd name="connsiteY280" fmla="*/ 748332 h 1788633"/>
                <a:gd name="connsiteX281" fmla="*/ 29317 w 1557732"/>
                <a:gd name="connsiteY281" fmla="*/ 749981 h 1788633"/>
                <a:gd name="connsiteX282" fmla="*/ 9949 w 1557732"/>
                <a:gd name="connsiteY282" fmla="*/ 752247 h 1788633"/>
                <a:gd name="connsiteX283" fmla="*/ 11598 w 1557732"/>
                <a:gd name="connsiteY283" fmla="*/ 758841 h 1788633"/>
                <a:gd name="connsiteX284" fmla="*/ 677 w 1557732"/>
                <a:gd name="connsiteY284" fmla="*/ 776560 h 1788633"/>
                <a:gd name="connsiteX285" fmla="*/ 9949 w 1557732"/>
                <a:gd name="connsiteY285" fmla="*/ 789952 h 1788633"/>
                <a:gd name="connsiteX286" fmla="*/ 27256 w 1557732"/>
                <a:gd name="connsiteY286" fmla="*/ 803757 h 1788633"/>
                <a:gd name="connsiteX287" fmla="*/ 51363 w 1557732"/>
                <a:gd name="connsiteY287" fmla="*/ 817974 h 1788633"/>
                <a:gd name="connsiteX288" fmla="*/ 85565 w 1557732"/>
                <a:gd name="connsiteY288" fmla="*/ 816531 h 1788633"/>
                <a:gd name="connsiteX289" fmla="*/ 100194 w 1557732"/>
                <a:gd name="connsiteY289" fmla="*/ 805199 h 1788633"/>
                <a:gd name="connsiteX290" fmla="*/ 118737 w 1557732"/>
                <a:gd name="connsiteY290" fmla="*/ 803551 h 1788633"/>
                <a:gd name="connsiteX291" fmla="*/ 117707 w 1557732"/>
                <a:gd name="connsiteY291" fmla="*/ 815501 h 1788633"/>
                <a:gd name="connsiteX292" fmla="*/ 110496 w 1557732"/>
                <a:gd name="connsiteY292" fmla="*/ 827245 h 1788633"/>
                <a:gd name="connsiteX293" fmla="*/ 93189 w 1557732"/>
                <a:gd name="connsiteY293" fmla="*/ 840226 h 1788633"/>
                <a:gd name="connsiteX294" fmla="*/ 70731 w 1557732"/>
                <a:gd name="connsiteY294" fmla="*/ 847025 h 1788633"/>
                <a:gd name="connsiteX295" fmla="*/ 48272 w 1557732"/>
                <a:gd name="connsiteY295" fmla="*/ 845171 h 1788633"/>
                <a:gd name="connsiteX296" fmla="*/ 24372 w 1557732"/>
                <a:gd name="connsiteY296" fmla="*/ 839608 h 1788633"/>
                <a:gd name="connsiteX297" fmla="*/ 14277 w 1557732"/>
                <a:gd name="connsiteY297" fmla="*/ 843934 h 1788633"/>
                <a:gd name="connsiteX298" fmla="*/ 65991 w 1557732"/>
                <a:gd name="connsiteY298" fmla="*/ 900595 h 1788633"/>
                <a:gd name="connsiteX299" fmla="*/ 98133 w 1557732"/>
                <a:gd name="connsiteY299" fmla="*/ 931913 h 1788633"/>
                <a:gd name="connsiteX300" fmla="*/ 110496 w 1557732"/>
                <a:gd name="connsiteY300" fmla="*/ 951486 h 1788633"/>
                <a:gd name="connsiteX301" fmla="*/ 160357 w 1557732"/>
                <a:gd name="connsiteY301" fmla="*/ 965085 h 1788633"/>
                <a:gd name="connsiteX302" fmla="*/ 187761 w 1557732"/>
                <a:gd name="connsiteY302" fmla="*/ 952105 h 1788633"/>
                <a:gd name="connsiteX303" fmla="*/ 203420 w 1557732"/>
                <a:gd name="connsiteY303" fmla="*/ 906776 h 1788633"/>
                <a:gd name="connsiteX304" fmla="*/ 206510 w 1557732"/>
                <a:gd name="connsiteY304" fmla="*/ 880403 h 1788633"/>
                <a:gd name="connsiteX305" fmla="*/ 212897 w 1557732"/>
                <a:gd name="connsiteY305" fmla="*/ 875046 h 1788633"/>
                <a:gd name="connsiteX306" fmla="*/ 219490 w 1557732"/>
                <a:gd name="connsiteY306" fmla="*/ 854648 h 1788633"/>
                <a:gd name="connsiteX307" fmla="*/ 245864 w 1557732"/>
                <a:gd name="connsiteY307" fmla="*/ 855266 h 1788633"/>
                <a:gd name="connsiteX308" fmla="*/ 239477 w 1557732"/>
                <a:gd name="connsiteY308" fmla="*/ 878137 h 1788633"/>
                <a:gd name="connsiteX309" fmla="*/ 241124 w 1557732"/>
                <a:gd name="connsiteY309" fmla="*/ 899359 h 1788633"/>
                <a:gd name="connsiteX310" fmla="*/ 260904 w 1557732"/>
                <a:gd name="connsiteY310" fmla="*/ 893384 h 1788633"/>
                <a:gd name="connsiteX311" fmla="*/ 254105 w 1557732"/>
                <a:gd name="connsiteY311" fmla="*/ 915224 h 1788633"/>
                <a:gd name="connsiteX312" fmla="*/ 255753 w 1557732"/>
                <a:gd name="connsiteY312" fmla="*/ 935416 h 1788633"/>
                <a:gd name="connsiteX313" fmla="*/ 261934 w 1557732"/>
                <a:gd name="connsiteY313" fmla="*/ 964879 h 1788633"/>
                <a:gd name="connsiteX314" fmla="*/ 262964 w 1557732"/>
                <a:gd name="connsiteY314" fmla="*/ 1008971 h 1788633"/>
                <a:gd name="connsiteX315" fmla="*/ 262964 w 1557732"/>
                <a:gd name="connsiteY315" fmla="*/ 1008971 h 1788633"/>
                <a:gd name="connsiteX316" fmla="*/ 261523 w 1557732"/>
                <a:gd name="connsiteY316" fmla="*/ 1027309 h 1788633"/>
                <a:gd name="connsiteX317" fmla="*/ 268115 w 1557732"/>
                <a:gd name="connsiteY317" fmla="*/ 1065838 h 1788633"/>
                <a:gd name="connsiteX318" fmla="*/ 281096 w 1557732"/>
                <a:gd name="connsiteY318" fmla="*/ 1048325 h 1788633"/>
                <a:gd name="connsiteX319" fmla="*/ 278623 w 1557732"/>
                <a:gd name="connsiteY319" fmla="*/ 1077170 h 1788633"/>
                <a:gd name="connsiteX320" fmla="*/ 282951 w 1557732"/>
                <a:gd name="connsiteY320" fmla="*/ 1097980 h 1788633"/>
                <a:gd name="connsiteX321" fmla="*/ 286865 w 1557732"/>
                <a:gd name="connsiteY321" fmla="*/ 1132595 h 1788633"/>
                <a:gd name="connsiteX322" fmla="*/ 300876 w 1557732"/>
                <a:gd name="connsiteY322" fmla="*/ 1185546 h 1788633"/>
                <a:gd name="connsiteX323" fmla="*/ 324776 w 1557732"/>
                <a:gd name="connsiteY323" fmla="*/ 1239529 h 1788633"/>
                <a:gd name="connsiteX324" fmla="*/ 345175 w 1557732"/>
                <a:gd name="connsiteY324" fmla="*/ 1275997 h 1788633"/>
                <a:gd name="connsiteX325" fmla="*/ 346822 w 1557732"/>
                <a:gd name="connsiteY325" fmla="*/ 1292275 h 1788633"/>
                <a:gd name="connsiteX326" fmla="*/ 347853 w 1557732"/>
                <a:gd name="connsiteY326" fmla="*/ 1311436 h 1788633"/>
                <a:gd name="connsiteX327" fmla="*/ 363717 w 1557732"/>
                <a:gd name="connsiteY327" fmla="*/ 1341724 h 1788633"/>
                <a:gd name="connsiteX328" fmla="*/ 396066 w 1557732"/>
                <a:gd name="connsiteY328" fmla="*/ 1394882 h 1788633"/>
                <a:gd name="connsiteX329" fmla="*/ 414610 w 1557732"/>
                <a:gd name="connsiteY329" fmla="*/ 1434029 h 1788633"/>
                <a:gd name="connsiteX330" fmla="*/ 430063 w 1557732"/>
                <a:gd name="connsiteY330" fmla="*/ 1507791 h 1788633"/>
                <a:gd name="connsiteX331" fmla="*/ 454581 w 1557732"/>
                <a:gd name="connsiteY331" fmla="*/ 1538285 h 1788633"/>
                <a:gd name="connsiteX332" fmla="*/ 489402 w 1557732"/>
                <a:gd name="connsiteY332" fmla="*/ 1610192 h 1788633"/>
                <a:gd name="connsiteX333" fmla="*/ 529785 w 1557732"/>
                <a:gd name="connsiteY333" fmla="*/ 1677773 h 1788633"/>
                <a:gd name="connsiteX334" fmla="*/ 511036 w 1557732"/>
                <a:gd name="connsiteY334" fmla="*/ 1664793 h 1788633"/>
                <a:gd name="connsiteX335" fmla="*/ 526282 w 1557732"/>
                <a:gd name="connsiteY335" fmla="*/ 1711769 h 1788633"/>
                <a:gd name="connsiteX336" fmla="*/ 540086 w 1557732"/>
                <a:gd name="connsiteY336" fmla="*/ 1738966 h 1788633"/>
                <a:gd name="connsiteX337" fmla="*/ 553273 w 1557732"/>
                <a:gd name="connsiteY337" fmla="*/ 1779144 h 1788633"/>
                <a:gd name="connsiteX338" fmla="*/ 581088 w 1557732"/>
                <a:gd name="connsiteY338" fmla="*/ 1773993 h 1788633"/>
                <a:gd name="connsiteX339" fmla="*/ 598396 w 1557732"/>
                <a:gd name="connsiteY339" fmla="*/ 1760806 h 1788633"/>
                <a:gd name="connsiteX340" fmla="*/ 618587 w 1557732"/>
                <a:gd name="connsiteY340" fmla="*/ 1718569 h 1788633"/>
                <a:gd name="connsiteX341" fmla="*/ 631774 w 1557732"/>
                <a:gd name="connsiteY341" fmla="*/ 1701055 h 1788633"/>
                <a:gd name="connsiteX342" fmla="*/ 683077 w 1557732"/>
                <a:gd name="connsiteY342" fmla="*/ 1685602 h 1788633"/>
                <a:gd name="connsiteX343" fmla="*/ 665152 w 1557732"/>
                <a:gd name="connsiteY343" fmla="*/ 1667883 h 1788633"/>
                <a:gd name="connsiteX344" fmla="*/ 671333 w 1557732"/>
                <a:gd name="connsiteY344" fmla="*/ 1647897 h 1788633"/>
                <a:gd name="connsiteX345" fmla="*/ 680605 w 1557732"/>
                <a:gd name="connsiteY345" fmla="*/ 1627706 h 1788633"/>
                <a:gd name="connsiteX346" fmla="*/ 704917 w 1557732"/>
                <a:gd name="connsiteY346" fmla="*/ 1633475 h 1788633"/>
                <a:gd name="connsiteX347" fmla="*/ 701621 w 1557732"/>
                <a:gd name="connsiteY347" fmla="*/ 1553738 h 1788633"/>
                <a:gd name="connsiteX348" fmla="*/ 710893 w 1557732"/>
                <a:gd name="connsiteY348" fmla="*/ 1483066 h 1788633"/>
                <a:gd name="connsiteX349" fmla="*/ 718517 w 1557732"/>
                <a:gd name="connsiteY349" fmla="*/ 1435266 h 1788633"/>
                <a:gd name="connsiteX350" fmla="*/ 703475 w 1557732"/>
                <a:gd name="connsiteY350" fmla="*/ 1409923 h 1788633"/>
                <a:gd name="connsiteX351" fmla="*/ 713159 w 1557732"/>
                <a:gd name="connsiteY351" fmla="*/ 1396324 h 1788633"/>
                <a:gd name="connsiteX352" fmla="*/ 706772 w 1557732"/>
                <a:gd name="connsiteY352" fmla="*/ 1363976 h 1788633"/>
                <a:gd name="connsiteX353" fmla="*/ 709451 w 1557732"/>
                <a:gd name="connsiteY353" fmla="*/ 1364388 h 1788633"/>
                <a:gd name="connsiteX354" fmla="*/ 708421 w 1557732"/>
                <a:gd name="connsiteY354" fmla="*/ 1316175 h 1788633"/>
                <a:gd name="connsiteX355" fmla="*/ 708421 w 1557732"/>
                <a:gd name="connsiteY355" fmla="*/ 1292687 h 1788633"/>
                <a:gd name="connsiteX356" fmla="*/ 720783 w 1557732"/>
                <a:gd name="connsiteY356" fmla="*/ 1259308 h 1788633"/>
                <a:gd name="connsiteX357" fmla="*/ 741387 w 1557732"/>
                <a:gd name="connsiteY357" fmla="*/ 1261781 h 1788633"/>
                <a:gd name="connsiteX358" fmla="*/ 742829 w 1557732"/>
                <a:gd name="connsiteY358" fmla="*/ 1277028 h 1788633"/>
                <a:gd name="connsiteX359" fmla="*/ 751482 w 1557732"/>
                <a:gd name="connsiteY359" fmla="*/ 1274143 h 1788633"/>
                <a:gd name="connsiteX360" fmla="*/ 760754 w 1557732"/>
                <a:gd name="connsiteY360" fmla="*/ 1244268 h 1788633"/>
                <a:gd name="connsiteX361" fmla="*/ 798460 w 1557732"/>
                <a:gd name="connsiteY361" fmla="*/ 1228815 h 1788633"/>
                <a:gd name="connsiteX362" fmla="*/ 823390 w 1557732"/>
                <a:gd name="connsiteY362" fmla="*/ 1198939 h 1788633"/>
                <a:gd name="connsiteX363" fmla="*/ 822153 w 1557732"/>
                <a:gd name="connsiteY363" fmla="*/ 1185959 h 1788633"/>
                <a:gd name="connsiteX364" fmla="*/ 847702 w 1557732"/>
                <a:gd name="connsiteY364" fmla="*/ 1174421 h 1788633"/>
                <a:gd name="connsiteX365" fmla="*/ 887262 w 1557732"/>
                <a:gd name="connsiteY365" fmla="*/ 1125383 h 1788633"/>
                <a:gd name="connsiteX366" fmla="*/ 904363 w 1557732"/>
                <a:gd name="connsiteY366" fmla="*/ 1125383 h 1788633"/>
                <a:gd name="connsiteX367" fmla="*/ 913017 w 1557732"/>
                <a:gd name="connsiteY367" fmla="*/ 1108076 h 1788633"/>
                <a:gd name="connsiteX368" fmla="*/ 932385 w 1557732"/>
                <a:gd name="connsiteY368" fmla="*/ 1077994 h 1788633"/>
                <a:gd name="connsiteX369" fmla="*/ 944953 w 1557732"/>
                <a:gd name="connsiteY369" fmla="*/ 1046883 h 1788633"/>
                <a:gd name="connsiteX370" fmla="*/ 965557 w 1557732"/>
                <a:gd name="connsiteY370" fmla="*/ 1030606 h 1788633"/>
                <a:gd name="connsiteX371" fmla="*/ 959376 w 1557732"/>
                <a:gd name="connsiteY371" fmla="*/ 1018449 h 1788633"/>
                <a:gd name="connsiteX372" fmla="*/ 958963 w 1557732"/>
                <a:gd name="connsiteY372" fmla="*/ 1012474 h 1788633"/>
                <a:gd name="connsiteX373" fmla="*/ 988633 w 1557732"/>
                <a:gd name="connsiteY373" fmla="*/ 1017419 h 1788633"/>
                <a:gd name="connsiteX374" fmla="*/ 1000377 w 1557732"/>
                <a:gd name="connsiteY374" fmla="*/ 1010620 h 1788633"/>
                <a:gd name="connsiteX375" fmla="*/ 1019126 w 1557732"/>
                <a:gd name="connsiteY375" fmla="*/ 1008353 h 1788633"/>
                <a:gd name="connsiteX376" fmla="*/ 1031077 w 1557732"/>
                <a:gd name="connsiteY376" fmla="*/ 977035 h 1788633"/>
                <a:gd name="connsiteX377" fmla="*/ 1047766 w 1557732"/>
                <a:gd name="connsiteY377" fmla="*/ 954783 h 1788633"/>
                <a:gd name="connsiteX378" fmla="*/ 1043645 w 1557732"/>
                <a:gd name="connsiteY378" fmla="*/ 926968 h 1788633"/>
                <a:gd name="connsiteX379" fmla="*/ 1048385 w 1557732"/>
                <a:gd name="connsiteY379" fmla="*/ 895650 h 1788633"/>
                <a:gd name="connsiteX380" fmla="*/ 1087738 w 1557732"/>
                <a:gd name="connsiteY380" fmla="*/ 890705 h 1788633"/>
                <a:gd name="connsiteX381" fmla="*/ 1094537 w 1557732"/>
                <a:gd name="connsiteY381" fmla="*/ 866186 h 1788633"/>
                <a:gd name="connsiteX382" fmla="*/ 1085678 w 1557732"/>
                <a:gd name="connsiteY382" fmla="*/ 850116 h 1788633"/>
                <a:gd name="connsiteX383" fmla="*/ 1094331 w 1557732"/>
                <a:gd name="connsiteY383" fmla="*/ 838783 h 1788633"/>
                <a:gd name="connsiteX384" fmla="*/ 1100718 w 1557732"/>
                <a:gd name="connsiteY384" fmla="*/ 852588 h 1788633"/>
                <a:gd name="connsiteX385" fmla="*/ 1110401 w 1557732"/>
                <a:gd name="connsiteY385" fmla="*/ 867629 h 1788633"/>
                <a:gd name="connsiteX386" fmla="*/ 1111226 w 1557732"/>
                <a:gd name="connsiteY386" fmla="*/ 890911 h 1788633"/>
                <a:gd name="connsiteX387" fmla="*/ 1124824 w 1557732"/>
                <a:gd name="connsiteY387" fmla="*/ 857327 h 1788633"/>
                <a:gd name="connsiteX388" fmla="*/ 1129769 w 1557732"/>
                <a:gd name="connsiteY388" fmla="*/ 881021 h 178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</a:cxnLst>
              <a:rect l="l" t="t" r="r" b="b"/>
              <a:pathLst>
                <a:path w="1557732" h="1788633">
                  <a:moveTo>
                    <a:pt x="1131005" y="880197"/>
                  </a:moveTo>
                  <a:cubicBezTo>
                    <a:pt x="1133478" y="887203"/>
                    <a:pt x="1140896" y="889263"/>
                    <a:pt x="1141307" y="898741"/>
                  </a:cubicBezTo>
                  <a:cubicBezTo>
                    <a:pt x="1146253" y="899565"/>
                    <a:pt x="1151815" y="898741"/>
                    <a:pt x="1156349" y="900801"/>
                  </a:cubicBezTo>
                  <a:cubicBezTo>
                    <a:pt x="1159232" y="899565"/>
                    <a:pt x="1161087" y="897710"/>
                    <a:pt x="1162324" y="895444"/>
                  </a:cubicBezTo>
                  <a:cubicBezTo>
                    <a:pt x="1160881" y="890911"/>
                    <a:pt x="1159027" y="886379"/>
                    <a:pt x="1156966" y="882052"/>
                  </a:cubicBezTo>
                  <a:cubicBezTo>
                    <a:pt x="1155113" y="877725"/>
                    <a:pt x="1153052" y="873192"/>
                    <a:pt x="1151404" y="868659"/>
                  </a:cubicBezTo>
                  <a:cubicBezTo>
                    <a:pt x="1148519" y="860212"/>
                    <a:pt x="1147283" y="850322"/>
                    <a:pt x="1146253" y="840844"/>
                  </a:cubicBezTo>
                  <a:cubicBezTo>
                    <a:pt x="1144605" y="825597"/>
                    <a:pt x="1142543" y="809938"/>
                    <a:pt x="1134096" y="800254"/>
                  </a:cubicBezTo>
                  <a:cubicBezTo>
                    <a:pt x="1132448" y="798194"/>
                    <a:pt x="1130800" y="796546"/>
                    <a:pt x="1129152" y="795103"/>
                  </a:cubicBezTo>
                  <a:cubicBezTo>
                    <a:pt x="1122971" y="788922"/>
                    <a:pt x="1117614" y="783565"/>
                    <a:pt x="1119673" y="768112"/>
                  </a:cubicBezTo>
                  <a:cubicBezTo>
                    <a:pt x="1120086" y="764816"/>
                    <a:pt x="1120703" y="761725"/>
                    <a:pt x="1121116" y="759046"/>
                  </a:cubicBezTo>
                  <a:cubicBezTo>
                    <a:pt x="1122764" y="750393"/>
                    <a:pt x="1123588" y="745242"/>
                    <a:pt x="1120910" y="734940"/>
                  </a:cubicBezTo>
                  <a:cubicBezTo>
                    <a:pt x="1117407" y="722166"/>
                    <a:pt x="1115965" y="721341"/>
                    <a:pt x="1105250" y="716190"/>
                  </a:cubicBezTo>
                  <a:lnTo>
                    <a:pt x="1100306" y="713718"/>
                  </a:lnTo>
                  <a:cubicBezTo>
                    <a:pt x="1098657" y="712894"/>
                    <a:pt x="1097216" y="712276"/>
                    <a:pt x="1096185" y="711864"/>
                  </a:cubicBezTo>
                  <a:cubicBezTo>
                    <a:pt x="1090210" y="709391"/>
                    <a:pt x="1088768" y="707125"/>
                    <a:pt x="1087738" y="698677"/>
                  </a:cubicBezTo>
                  <a:cubicBezTo>
                    <a:pt x="1086914" y="692702"/>
                    <a:pt x="1086914" y="689199"/>
                    <a:pt x="1088974" y="686521"/>
                  </a:cubicBezTo>
                  <a:cubicBezTo>
                    <a:pt x="1090829" y="684048"/>
                    <a:pt x="1093506" y="683842"/>
                    <a:pt x="1095155" y="683636"/>
                  </a:cubicBezTo>
                  <a:cubicBezTo>
                    <a:pt x="1096391" y="683636"/>
                    <a:pt x="1097627" y="683224"/>
                    <a:pt x="1099070" y="682400"/>
                  </a:cubicBezTo>
                  <a:lnTo>
                    <a:pt x="1100306" y="681782"/>
                  </a:lnTo>
                  <a:cubicBezTo>
                    <a:pt x="1105663" y="678897"/>
                    <a:pt x="1116789" y="672716"/>
                    <a:pt x="1118025" y="667153"/>
                  </a:cubicBezTo>
                  <a:cubicBezTo>
                    <a:pt x="1118025" y="666329"/>
                    <a:pt x="1118025" y="664887"/>
                    <a:pt x="1116584" y="662826"/>
                  </a:cubicBezTo>
                  <a:cubicBezTo>
                    <a:pt x="1115965" y="662414"/>
                    <a:pt x="1112463" y="661384"/>
                    <a:pt x="1110401" y="660560"/>
                  </a:cubicBezTo>
                  <a:cubicBezTo>
                    <a:pt x="1106693" y="659324"/>
                    <a:pt x="1103191" y="658294"/>
                    <a:pt x="1100924" y="656439"/>
                  </a:cubicBezTo>
                  <a:cubicBezTo>
                    <a:pt x="1094125" y="651494"/>
                    <a:pt x="1090829" y="646343"/>
                    <a:pt x="1087119" y="640368"/>
                  </a:cubicBezTo>
                  <a:cubicBezTo>
                    <a:pt x="1079496" y="628418"/>
                    <a:pt x="1080732" y="620176"/>
                    <a:pt x="1081968" y="610699"/>
                  </a:cubicBezTo>
                  <a:cubicBezTo>
                    <a:pt x="1082174" y="608432"/>
                    <a:pt x="1082587" y="606166"/>
                    <a:pt x="1082793" y="603693"/>
                  </a:cubicBezTo>
                  <a:cubicBezTo>
                    <a:pt x="1082999" y="601427"/>
                    <a:pt x="1082793" y="598748"/>
                    <a:pt x="1082793" y="596070"/>
                  </a:cubicBezTo>
                  <a:cubicBezTo>
                    <a:pt x="1082587" y="589270"/>
                    <a:pt x="1082380" y="582265"/>
                    <a:pt x="1087531" y="579175"/>
                  </a:cubicBezTo>
                  <a:cubicBezTo>
                    <a:pt x="1092065" y="576496"/>
                    <a:pt x="1097627" y="578969"/>
                    <a:pt x="1101131" y="581029"/>
                  </a:cubicBezTo>
                  <a:cubicBezTo>
                    <a:pt x="1110608" y="586592"/>
                    <a:pt x="1114522" y="592361"/>
                    <a:pt x="1117407" y="596482"/>
                  </a:cubicBezTo>
                  <a:cubicBezTo>
                    <a:pt x="1120910" y="601633"/>
                    <a:pt x="1122146" y="603693"/>
                    <a:pt x="1137599" y="601015"/>
                  </a:cubicBezTo>
                  <a:cubicBezTo>
                    <a:pt x="1153052" y="598336"/>
                    <a:pt x="1160264" y="599779"/>
                    <a:pt x="1165620" y="616880"/>
                  </a:cubicBezTo>
                  <a:cubicBezTo>
                    <a:pt x="1166445" y="619764"/>
                    <a:pt x="1167268" y="622443"/>
                    <a:pt x="1167887" y="624915"/>
                  </a:cubicBezTo>
                  <a:cubicBezTo>
                    <a:pt x="1172008" y="639132"/>
                    <a:pt x="1174068" y="646137"/>
                    <a:pt x="1190963" y="651494"/>
                  </a:cubicBezTo>
                  <a:cubicBezTo>
                    <a:pt x="1193642" y="652319"/>
                    <a:pt x="1196320" y="653349"/>
                    <a:pt x="1198999" y="654379"/>
                  </a:cubicBezTo>
                  <a:cubicBezTo>
                    <a:pt x="1204150" y="656233"/>
                    <a:pt x="1209712" y="658294"/>
                    <a:pt x="1214452" y="659118"/>
                  </a:cubicBezTo>
                  <a:cubicBezTo>
                    <a:pt x="1223518" y="660560"/>
                    <a:pt x="1232582" y="658499"/>
                    <a:pt x="1242060" y="656233"/>
                  </a:cubicBezTo>
                  <a:cubicBezTo>
                    <a:pt x="1248241" y="654791"/>
                    <a:pt x="1254835" y="653143"/>
                    <a:pt x="1261428" y="652730"/>
                  </a:cubicBezTo>
                  <a:cubicBezTo>
                    <a:pt x="1263488" y="652730"/>
                    <a:pt x="1265755" y="652319"/>
                    <a:pt x="1268022" y="652112"/>
                  </a:cubicBezTo>
                  <a:cubicBezTo>
                    <a:pt x="1280590" y="650876"/>
                    <a:pt x="1296249" y="649228"/>
                    <a:pt x="1306551" y="657470"/>
                  </a:cubicBezTo>
                  <a:cubicBezTo>
                    <a:pt x="1311908" y="661796"/>
                    <a:pt x="1323240" y="678485"/>
                    <a:pt x="1320561" y="687963"/>
                  </a:cubicBezTo>
                  <a:cubicBezTo>
                    <a:pt x="1317676" y="698059"/>
                    <a:pt x="1306138" y="703622"/>
                    <a:pt x="1295836" y="708773"/>
                  </a:cubicBezTo>
                  <a:cubicBezTo>
                    <a:pt x="1290685" y="711246"/>
                    <a:pt x="1285947" y="713512"/>
                    <a:pt x="1283268" y="715778"/>
                  </a:cubicBezTo>
                  <a:cubicBezTo>
                    <a:pt x="1277705" y="720517"/>
                    <a:pt x="1276469" y="724226"/>
                    <a:pt x="1277087" y="733292"/>
                  </a:cubicBezTo>
                  <a:lnTo>
                    <a:pt x="1277087" y="735352"/>
                  </a:lnTo>
                  <a:cubicBezTo>
                    <a:pt x="1279147" y="763991"/>
                    <a:pt x="1283062" y="768318"/>
                    <a:pt x="1284711" y="768936"/>
                  </a:cubicBezTo>
                  <a:cubicBezTo>
                    <a:pt x="1285123" y="768936"/>
                    <a:pt x="1287183" y="768524"/>
                    <a:pt x="1290891" y="764403"/>
                  </a:cubicBezTo>
                  <a:cubicBezTo>
                    <a:pt x="1291921" y="763167"/>
                    <a:pt x="1292540" y="761107"/>
                    <a:pt x="1293364" y="758841"/>
                  </a:cubicBezTo>
                  <a:cubicBezTo>
                    <a:pt x="1295013" y="753690"/>
                    <a:pt x="1298104" y="744212"/>
                    <a:pt x="1311702" y="747508"/>
                  </a:cubicBezTo>
                  <a:cubicBezTo>
                    <a:pt x="1322004" y="750187"/>
                    <a:pt x="1324476" y="764816"/>
                    <a:pt x="1326125" y="774499"/>
                  </a:cubicBezTo>
                  <a:cubicBezTo>
                    <a:pt x="1326125" y="774912"/>
                    <a:pt x="1326125" y="775323"/>
                    <a:pt x="1326331" y="775736"/>
                  </a:cubicBezTo>
                  <a:cubicBezTo>
                    <a:pt x="1344462" y="787686"/>
                    <a:pt x="1349201" y="803139"/>
                    <a:pt x="1355175" y="822506"/>
                  </a:cubicBezTo>
                  <a:lnTo>
                    <a:pt x="1356412" y="826833"/>
                  </a:lnTo>
                  <a:cubicBezTo>
                    <a:pt x="1357443" y="829924"/>
                    <a:pt x="1358473" y="833014"/>
                    <a:pt x="1359709" y="836311"/>
                  </a:cubicBezTo>
                  <a:cubicBezTo>
                    <a:pt x="1361975" y="842698"/>
                    <a:pt x="1364241" y="849085"/>
                    <a:pt x="1365684" y="855885"/>
                  </a:cubicBezTo>
                  <a:cubicBezTo>
                    <a:pt x="1367950" y="854648"/>
                    <a:pt x="1370422" y="853206"/>
                    <a:pt x="1373719" y="852176"/>
                  </a:cubicBezTo>
                  <a:cubicBezTo>
                    <a:pt x="1372896" y="848673"/>
                    <a:pt x="1372071" y="845171"/>
                    <a:pt x="1371453" y="841462"/>
                  </a:cubicBezTo>
                  <a:cubicBezTo>
                    <a:pt x="1368568" y="828275"/>
                    <a:pt x="1365477" y="814471"/>
                    <a:pt x="1367539" y="799842"/>
                  </a:cubicBezTo>
                  <a:cubicBezTo>
                    <a:pt x="1369805" y="783771"/>
                    <a:pt x="1378252" y="766464"/>
                    <a:pt x="1385670" y="751423"/>
                  </a:cubicBezTo>
                  <a:cubicBezTo>
                    <a:pt x="1387111" y="748332"/>
                    <a:pt x="1388554" y="745448"/>
                    <a:pt x="1389790" y="742770"/>
                  </a:cubicBezTo>
                  <a:cubicBezTo>
                    <a:pt x="1390409" y="741533"/>
                    <a:pt x="1391438" y="740503"/>
                    <a:pt x="1392881" y="740091"/>
                  </a:cubicBezTo>
                  <a:cubicBezTo>
                    <a:pt x="1394323" y="739679"/>
                    <a:pt x="1395766" y="739885"/>
                    <a:pt x="1397002" y="740709"/>
                  </a:cubicBezTo>
                  <a:cubicBezTo>
                    <a:pt x="1406068" y="746066"/>
                    <a:pt x="1413072" y="747920"/>
                    <a:pt x="1416781" y="745448"/>
                  </a:cubicBezTo>
                  <a:cubicBezTo>
                    <a:pt x="1420696" y="743181"/>
                    <a:pt x="1422344" y="735970"/>
                    <a:pt x="1421521" y="725050"/>
                  </a:cubicBezTo>
                  <a:cubicBezTo>
                    <a:pt x="1420284" y="704446"/>
                    <a:pt x="1427083" y="699089"/>
                    <a:pt x="1436767" y="693526"/>
                  </a:cubicBezTo>
                  <a:cubicBezTo>
                    <a:pt x="1442124" y="690436"/>
                    <a:pt x="1447687" y="687345"/>
                    <a:pt x="1452220" y="678073"/>
                  </a:cubicBezTo>
                  <a:cubicBezTo>
                    <a:pt x="1456959" y="668801"/>
                    <a:pt x="1454486" y="658499"/>
                    <a:pt x="1451808" y="647992"/>
                  </a:cubicBezTo>
                  <a:cubicBezTo>
                    <a:pt x="1449542" y="638102"/>
                    <a:pt x="1447069" y="627800"/>
                    <a:pt x="1449748" y="617086"/>
                  </a:cubicBezTo>
                  <a:cubicBezTo>
                    <a:pt x="1450571" y="613583"/>
                    <a:pt x="1453044" y="611317"/>
                    <a:pt x="1454899" y="609462"/>
                  </a:cubicBezTo>
                  <a:cubicBezTo>
                    <a:pt x="1456752" y="607608"/>
                    <a:pt x="1457989" y="606578"/>
                    <a:pt x="1458195" y="604723"/>
                  </a:cubicBezTo>
                  <a:cubicBezTo>
                    <a:pt x="1458607" y="602869"/>
                    <a:pt x="1457577" y="599572"/>
                    <a:pt x="1456752" y="596482"/>
                  </a:cubicBezTo>
                  <a:cubicBezTo>
                    <a:pt x="1455311" y="591537"/>
                    <a:pt x="1453663" y="585974"/>
                    <a:pt x="1455105" y="580411"/>
                  </a:cubicBezTo>
                  <a:cubicBezTo>
                    <a:pt x="1460873" y="557747"/>
                    <a:pt x="1482507" y="547033"/>
                    <a:pt x="1513208" y="551359"/>
                  </a:cubicBezTo>
                  <a:cubicBezTo>
                    <a:pt x="1514855" y="551566"/>
                    <a:pt x="1517328" y="552184"/>
                    <a:pt x="1519800" y="552802"/>
                  </a:cubicBezTo>
                  <a:cubicBezTo>
                    <a:pt x="1527630" y="554656"/>
                    <a:pt x="1540610" y="557747"/>
                    <a:pt x="1543289" y="552184"/>
                  </a:cubicBezTo>
                  <a:cubicBezTo>
                    <a:pt x="1543908" y="550329"/>
                    <a:pt x="1541640" y="543530"/>
                    <a:pt x="1540404" y="540233"/>
                  </a:cubicBezTo>
                  <a:cubicBezTo>
                    <a:pt x="1538963" y="536525"/>
                    <a:pt x="1537932" y="533228"/>
                    <a:pt x="1537727" y="530550"/>
                  </a:cubicBezTo>
                  <a:cubicBezTo>
                    <a:pt x="1536284" y="516333"/>
                    <a:pt x="1542878" y="507061"/>
                    <a:pt x="1548646" y="498819"/>
                  </a:cubicBezTo>
                  <a:cubicBezTo>
                    <a:pt x="1553385" y="492226"/>
                    <a:pt x="1557299" y="486663"/>
                    <a:pt x="1557712" y="478834"/>
                  </a:cubicBezTo>
                  <a:cubicBezTo>
                    <a:pt x="1558331" y="465647"/>
                    <a:pt x="1545350" y="462145"/>
                    <a:pt x="1525157" y="458024"/>
                  </a:cubicBezTo>
                  <a:cubicBezTo>
                    <a:pt x="1515885" y="456170"/>
                    <a:pt x="1507026" y="454521"/>
                    <a:pt x="1500639" y="450812"/>
                  </a:cubicBezTo>
                  <a:cubicBezTo>
                    <a:pt x="1498991" y="449782"/>
                    <a:pt x="1497960" y="447722"/>
                    <a:pt x="1498166" y="445661"/>
                  </a:cubicBezTo>
                  <a:cubicBezTo>
                    <a:pt x="1500227" y="432063"/>
                    <a:pt x="1499609" y="414550"/>
                    <a:pt x="1493428" y="408163"/>
                  </a:cubicBezTo>
                  <a:cubicBezTo>
                    <a:pt x="1491573" y="406308"/>
                    <a:pt x="1489513" y="405484"/>
                    <a:pt x="1486628" y="405690"/>
                  </a:cubicBezTo>
                  <a:cubicBezTo>
                    <a:pt x="1484775" y="405690"/>
                    <a:pt x="1480241" y="409605"/>
                    <a:pt x="1477356" y="412077"/>
                  </a:cubicBezTo>
                  <a:cubicBezTo>
                    <a:pt x="1472824" y="415786"/>
                    <a:pt x="1468086" y="419907"/>
                    <a:pt x="1463140" y="421349"/>
                  </a:cubicBezTo>
                  <a:cubicBezTo>
                    <a:pt x="1453044" y="424234"/>
                    <a:pt x="1430586" y="424646"/>
                    <a:pt x="1420491" y="419495"/>
                  </a:cubicBezTo>
                  <a:cubicBezTo>
                    <a:pt x="1416987" y="417641"/>
                    <a:pt x="1414721" y="414756"/>
                    <a:pt x="1412866" y="412077"/>
                  </a:cubicBezTo>
                  <a:cubicBezTo>
                    <a:pt x="1410806" y="409399"/>
                    <a:pt x="1409570" y="407750"/>
                    <a:pt x="1407715" y="407132"/>
                  </a:cubicBezTo>
                  <a:cubicBezTo>
                    <a:pt x="1402770" y="405484"/>
                    <a:pt x="1391026" y="407957"/>
                    <a:pt x="1386906" y="411665"/>
                  </a:cubicBezTo>
                  <a:cubicBezTo>
                    <a:pt x="1384639" y="413519"/>
                    <a:pt x="1382785" y="417846"/>
                    <a:pt x="1381137" y="422173"/>
                  </a:cubicBezTo>
                  <a:cubicBezTo>
                    <a:pt x="1379283" y="426912"/>
                    <a:pt x="1377222" y="431651"/>
                    <a:pt x="1373926" y="435566"/>
                  </a:cubicBezTo>
                  <a:cubicBezTo>
                    <a:pt x="1366714" y="443601"/>
                    <a:pt x="1354352" y="454727"/>
                    <a:pt x="1344256" y="460290"/>
                  </a:cubicBezTo>
                  <a:cubicBezTo>
                    <a:pt x="1338280" y="463587"/>
                    <a:pt x="1331276" y="464205"/>
                    <a:pt x="1324682" y="464823"/>
                  </a:cubicBezTo>
                  <a:cubicBezTo>
                    <a:pt x="1318295" y="465441"/>
                    <a:pt x="1312525" y="466059"/>
                    <a:pt x="1308611" y="468738"/>
                  </a:cubicBezTo>
                  <a:cubicBezTo>
                    <a:pt x="1305521" y="471210"/>
                    <a:pt x="1305314" y="473271"/>
                    <a:pt x="1304902" y="477392"/>
                  </a:cubicBezTo>
                  <a:cubicBezTo>
                    <a:pt x="1304491" y="480276"/>
                    <a:pt x="1304078" y="483985"/>
                    <a:pt x="1302223" y="487694"/>
                  </a:cubicBezTo>
                  <a:cubicBezTo>
                    <a:pt x="1300576" y="490578"/>
                    <a:pt x="1300163" y="492226"/>
                    <a:pt x="1299751" y="493257"/>
                  </a:cubicBezTo>
                  <a:cubicBezTo>
                    <a:pt x="1298515" y="497171"/>
                    <a:pt x="1296661" y="498201"/>
                    <a:pt x="1292746" y="498819"/>
                  </a:cubicBezTo>
                  <a:cubicBezTo>
                    <a:pt x="1291510" y="498819"/>
                    <a:pt x="1289655" y="499438"/>
                    <a:pt x="1286565" y="500262"/>
                  </a:cubicBezTo>
                  <a:cubicBezTo>
                    <a:pt x="1283062" y="501292"/>
                    <a:pt x="1275439" y="502116"/>
                    <a:pt x="1267609" y="502116"/>
                  </a:cubicBezTo>
                  <a:cubicBezTo>
                    <a:pt x="1268022" y="504795"/>
                    <a:pt x="1268845" y="507473"/>
                    <a:pt x="1270288" y="509328"/>
                  </a:cubicBezTo>
                  <a:cubicBezTo>
                    <a:pt x="1271318" y="510564"/>
                    <a:pt x="1272349" y="511388"/>
                    <a:pt x="1273379" y="511388"/>
                  </a:cubicBezTo>
                  <a:cubicBezTo>
                    <a:pt x="1276057" y="511800"/>
                    <a:pt x="1278117" y="514272"/>
                    <a:pt x="1277705" y="517157"/>
                  </a:cubicBezTo>
                  <a:cubicBezTo>
                    <a:pt x="1277293" y="520454"/>
                    <a:pt x="1276057" y="522926"/>
                    <a:pt x="1275027" y="524986"/>
                  </a:cubicBezTo>
                  <a:cubicBezTo>
                    <a:pt x="1273996" y="527047"/>
                    <a:pt x="1273379" y="528283"/>
                    <a:pt x="1273379" y="529932"/>
                  </a:cubicBezTo>
                  <a:cubicBezTo>
                    <a:pt x="1273379" y="532610"/>
                    <a:pt x="1275439" y="534258"/>
                    <a:pt x="1278736" y="536937"/>
                  </a:cubicBezTo>
                  <a:lnTo>
                    <a:pt x="1279766" y="537761"/>
                  </a:lnTo>
                  <a:cubicBezTo>
                    <a:pt x="1279766" y="537761"/>
                    <a:pt x="1281208" y="538791"/>
                    <a:pt x="1282032" y="539409"/>
                  </a:cubicBezTo>
                  <a:cubicBezTo>
                    <a:pt x="1286770" y="542706"/>
                    <a:pt x="1293776" y="547445"/>
                    <a:pt x="1294600" y="554244"/>
                  </a:cubicBezTo>
                  <a:cubicBezTo>
                    <a:pt x="1294806" y="556510"/>
                    <a:pt x="1294600" y="559807"/>
                    <a:pt x="1291716" y="563104"/>
                  </a:cubicBezTo>
                  <a:cubicBezTo>
                    <a:pt x="1288213" y="567224"/>
                    <a:pt x="1282444" y="567019"/>
                    <a:pt x="1277911" y="567019"/>
                  </a:cubicBezTo>
                  <a:cubicBezTo>
                    <a:pt x="1276469" y="567019"/>
                    <a:pt x="1275232" y="567019"/>
                    <a:pt x="1274202" y="567019"/>
                  </a:cubicBezTo>
                  <a:cubicBezTo>
                    <a:pt x="1270081" y="567637"/>
                    <a:pt x="1266785" y="568873"/>
                    <a:pt x="1263694" y="570109"/>
                  </a:cubicBezTo>
                  <a:cubicBezTo>
                    <a:pt x="1257101" y="572788"/>
                    <a:pt x="1250096" y="575466"/>
                    <a:pt x="1237939" y="570109"/>
                  </a:cubicBezTo>
                  <a:cubicBezTo>
                    <a:pt x="1235673" y="569079"/>
                    <a:pt x="1233613" y="568049"/>
                    <a:pt x="1231758" y="567019"/>
                  </a:cubicBezTo>
                  <a:cubicBezTo>
                    <a:pt x="1227637" y="564546"/>
                    <a:pt x="1225165" y="563310"/>
                    <a:pt x="1221457" y="563928"/>
                  </a:cubicBezTo>
                  <a:cubicBezTo>
                    <a:pt x="1219397" y="564340"/>
                    <a:pt x="1217129" y="565370"/>
                    <a:pt x="1214657" y="566400"/>
                  </a:cubicBezTo>
                  <a:cubicBezTo>
                    <a:pt x="1211978" y="567637"/>
                    <a:pt x="1209095" y="568873"/>
                    <a:pt x="1206004" y="569491"/>
                  </a:cubicBezTo>
                  <a:cubicBezTo>
                    <a:pt x="1199410" y="570933"/>
                    <a:pt x="1194259" y="569491"/>
                    <a:pt x="1189933" y="568255"/>
                  </a:cubicBezTo>
                  <a:cubicBezTo>
                    <a:pt x="1186842" y="567430"/>
                    <a:pt x="1183957" y="566606"/>
                    <a:pt x="1180661" y="566606"/>
                  </a:cubicBezTo>
                  <a:lnTo>
                    <a:pt x="1180661" y="566606"/>
                  </a:lnTo>
                  <a:cubicBezTo>
                    <a:pt x="1176953" y="566606"/>
                    <a:pt x="1175304" y="568255"/>
                    <a:pt x="1172625" y="570727"/>
                  </a:cubicBezTo>
                  <a:cubicBezTo>
                    <a:pt x="1169947" y="573406"/>
                    <a:pt x="1166238" y="576908"/>
                    <a:pt x="1159851" y="576908"/>
                  </a:cubicBezTo>
                  <a:cubicBezTo>
                    <a:pt x="1158615" y="576908"/>
                    <a:pt x="1157173" y="576908"/>
                    <a:pt x="1155730" y="576496"/>
                  </a:cubicBezTo>
                  <a:cubicBezTo>
                    <a:pt x="1152022" y="575672"/>
                    <a:pt x="1148519" y="574436"/>
                    <a:pt x="1145222" y="572994"/>
                  </a:cubicBezTo>
                  <a:cubicBezTo>
                    <a:pt x="1142543" y="571963"/>
                    <a:pt x="1140071" y="570933"/>
                    <a:pt x="1137187" y="570315"/>
                  </a:cubicBezTo>
                  <a:cubicBezTo>
                    <a:pt x="1135539" y="569903"/>
                    <a:pt x="1133478" y="569697"/>
                    <a:pt x="1131418" y="569491"/>
                  </a:cubicBezTo>
                  <a:cubicBezTo>
                    <a:pt x="1127297" y="569079"/>
                    <a:pt x="1123176" y="568667"/>
                    <a:pt x="1119467" y="566812"/>
                  </a:cubicBezTo>
                  <a:cubicBezTo>
                    <a:pt x="1114935" y="564546"/>
                    <a:pt x="1112463" y="561043"/>
                    <a:pt x="1110196" y="557953"/>
                  </a:cubicBezTo>
                  <a:cubicBezTo>
                    <a:pt x="1108135" y="555274"/>
                    <a:pt x="1106693" y="553008"/>
                    <a:pt x="1104014" y="551772"/>
                  </a:cubicBezTo>
                  <a:cubicBezTo>
                    <a:pt x="1102984" y="551359"/>
                    <a:pt x="1101954" y="550947"/>
                    <a:pt x="1100718" y="550329"/>
                  </a:cubicBezTo>
                  <a:cubicBezTo>
                    <a:pt x="1094949" y="548063"/>
                    <a:pt x="1084029" y="543736"/>
                    <a:pt x="1086295" y="531786"/>
                  </a:cubicBezTo>
                  <a:cubicBezTo>
                    <a:pt x="1086914" y="528901"/>
                    <a:pt x="1088561" y="526841"/>
                    <a:pt x="1090004" y="525605"/>
                  </a:cubicBezTo>
                  <a:cubicBezTo>
                    <a:pt x="1090416" y="525192"/>
                    <a:pt x="1090829" y="524781"/>
                    <a:pt x="1091034" y="524574"/>
                  </a:cubicBezTo>
                  <a:cubicBezTo>
                    <a:pt x="1091034" y="524368"/>
                    <a:pt x="1090623" y="524162"/>
                    <a:pt x="1090623" y="523956"/>
                  </a:cubicBezTo>
                  <a:cubicBezTo>
                    <a:pt x="1089386" y="522308"/>
                    <a:pt x="1087531" y="519836"/>
                    <a:pt x="1087944" y="516745"/>
                  </a:cubicBezTo>
                  <a:cubicBezTo>
                    <a:pt x="1087944" y="516127"/>
                    <a:pt x="1088355" y="515303"/>
                    <a:pt x="1088768" y="514479"/>
                  </a:cubicBezTo>
                  <a:lnTo>
                    <a:pt x="1088768" y="513861"/>
                  </a:lnTo>
                  <a:cubicBezTo>
                    <a:pt x="1086708" y="502528"/>
                    <a:pt x="1082793" y="479040"/>
                    <a:pt x="1072285" y="476155"/>
                  </a:cubicBezTo>
                  <a:cubicBezTo>
                    <a:pt x="1068164" y="475125"/>
                    <a:pt x="1066721" y="475537"/>
                    <a:pt x="1066310" y="475949"/>
                  </a:cubicBezTo>
                  <a:cubicBezTo>
                    <a:pt x="1064661" y="476979"/>
                    <a:pt x="1064043" y="481718"/>
                    <a:pt x="1063425" y="485427"/>
                  </a:cubicBezTo>
                  <a:cubicBezTo>
                    <a:pt x="1062600" y="491196"/>
                    <a:pt x="1061364" y="497995"/>
                    <a:pt x="1056832" y="502941"/>
                  </a:cubicBezTo>
                  <a:lnTo>
                    <a:pt x="1056832" y="509121"/>
                  </a:lnTo>
                  <a:cubicBezTo>
                    <a:pt x="1056832" y="520866"/>
                    <a:pt x="1056832" y="529107"/>
                    <a:pt x="1058892" y="541676"/>
                  </a:cubicBezTo>
                  <a:cubicBezTo>
                    <a:pt x="1059304" y="544560"/>
                    <a:pt x="1060747" y="547651"/>
                    <a:pt x="1062395" y="551153"/>
                  </a:cubicBezTo>
                  <a:cubicBezTo>
                    <a:pt x="1064661" y="556098"/>
                    <a:pt x="1066928" y="561249"/>
                    <a:pt x="1067134" y="566400"/>
                  </a:cubicBezTo>
                  <a:cubicBezTo>
                    <a:pt x="1067134" y="585562"/>
                    <a:pt x="1056419" y="587004"/>
                    <a:pt x="1046736" y="588241"/>
                  </a:cubicBezTo>
                  <a:cubicBezTo>
                    <a:pt x="1044264" y="588652"/>
                    <a:pt x="1041379" y="588859"/>
                    <a:pt x="1038494" y="589477"/>
                  </a:cubicBezTo>
                  <a:cubicBezTo>
                    <a:pt x="1035815" y="590095"/>
                    <a:pt x="1032519" y="592155"/>
                    <a:pt x="1029017" y="594216"/>
                  </a:cubicBezTo>
                  <a:cubicBezTo>
                    <a:pt x="1023041" y="597718"/>
                    <a:pt x="1016448" y="601839"/>
                    <a:pt x="1008824" y="601839"/>
                  </a:cubicBezTo>
                  <a:cubicBezTo>
                    <a:pt x="1008207" y="601839"/>
                    <a:pt x="1007795" y="601839"/>
                    <a:pt x="1007177" y="601839"/>
                  </a:cubicBezTo>
                  <a:cubicBezTo>
                    <a:pt x="997493" y="601015"/>
                    <a:pt x="988839" y="593185"/>
                    <a:pt x="981010" y="586180"/>
                  </a:cubicBezTo>
                  <a:cubicBezTo>
                    <a:pt x="978125" y="583501"/>
                    <a:pt x="975446" y="581029"/>
                    <a:pt x="972974" y="579381"/>
                  </a:cubicBezTo>
                  <a:cubicBezTo>
                    <a:pt x="963908" y="572788"/>
                    <a:pt x="954636" y="572788"/>
                    <a:pt x="943923" y="572788"/>
                  </a:cubicBezTo>
                  <a:cubicBezTo>
                    <a:pt x="934239" y="572788"/>
                    <a:pt x="924143" y="572788"/>
                    <a:pt x="913428" y="567843"/>
                  </a:cubicBezTo>
                  <a:cubicBezTo>
                    <a:pt x="907041" y="564752"/>
                    <a:pt x="901067" y="558983"/>
                    <a:pt x="895297" y="553420"/>
                  </a:cubicBezTo>
                  <a:cubicBezTo>
                    <a:pt x="887262" y="545590"/>
                    <a:pt x="879020" y="537349"/>
                    <a:pt x="870367" y="538173"/>
                  </a:cubicBezTo>
                  <a:cubicBezTo>
                    <a:pt x="870367" y="538173"/>
                    <a:pt x="869131" y="539615"/>
                    <a:pt x="868101" y="540439"/>
                  </a:cubicBezTo>
                  <a:cubicBezTo>
                    <a:pt x="864597" y="543530"/>
                    <a:pt x="860065" y="547857"/>
                    <a:pt x="854295" y="548063"/>
                  </a:cubicBezTo>
                  <a:cubicBezTo>
                    <a:pt x="843376" y="548475"/>
                    <a:pt x="840491" y="545384"/>
                    <a:pt x="836783" y="540233"/>
                  </a:cubicBezTo>
                  <a:cubicBezTo>
                    <a:pt x="835753" y="538791"/>
                    <a:pt x="834722" y="537143"/>
                    <a:pt x="832868" y="535288"/>
                  </a:cubicBezTo>
                  <a:cubicBezTo>
                    <a:pt x="831425" y="533640"/>
                    <a:pt x="829571" y="531580"/>
                    <a:pt x="827717" y="529107"/>
                  </a:cubicBezTo>
                  <a:cubicBezTo>
                    <a:pt x="819475" y="518805"/>
                    <a:pt x="812470" y="511388"/>
                    <a:pt x="804847" y="515715"/>
                  </a:cubicBezTo>
                  <a:cubicBezTo>
                    <a:pt x="802786" y="516951"/>
                    <a:pt x="802580" y="517569"/>
                    <a:pt x="802168" y="519836"/>
                  </a:cubicBezTo>
                  <a:cubicBezTo>
                    <a:pt x="801138" y="524368"/>
                    <a:pt x="799283" y="529107"/>
                    <a:pt x="790218" y="532404"/>
                  </a:cubicBezTo>
                  <a:cubicBezTo>
                    <a:pt x="783831" y="534670"/>
                    <a:pt x="773941" y="535907"/>
                    <a:pt x="766318" y="533022"/>
                  </a:cubicBezTo>
                  <a:cubicBezTo>
                    <a:pt x="760342" y="530756"/>
                    <a:pt x="756633" y="526429"/>
                    <a:pt x="753542" y="522514"/>
                  </a:cubicBezTo>
                  <a:cubicBezTo>
                    <a:pt x="751070" y="519423"/>
                    <a:pt x="749010" y="516951"/>
                    <a:pt x="746538" y="516127"/>
                  </a:cubicBezTo>
                  <a:cubicBezTo>
                    <a:pt x="745301" y="515715"/>
                    <a:pt x="740768" y="516127"/>
                    <a:pt x="737884" y="516745"/>
                  </a:cubicBezTo>
                  <a:cubicBezTo>
                    <a:pt x="733557" y="517363"/>
                    <a:pt x="728819" y="517981"/>
                    <a:pt x="725315" y="517363"/>
                  </a:cubicBezTo>
                  <a:cubicBezTo>
                    <a:pt x="704094" y="513448"/>
                    <a:pt x="697500" y="499232"/>
                    <a:pt x="690494" y="484397"/>
                  </a:cubicBezTo>
                  <a:cubicBezTo>
                    <a:pt x="690083" y="483573"/>
                    <a:pt x="689671" y="482748"/>
                    <a:pt x="689258" y="481924"/>
                  </a:cubicBezTo>
                  <a:cubicBezTo>
                    <a:pt x="685139" y="483985"/>
                    <a:pt x="680193" y="484809"/>
                    <a:pt x="674837" y="484397"/>
                  </a:cubicBezTo>
                  <a:cubicBezTo>
                    <a:pt x="662680" y="483573"/>
                    <a:pt x="648669" y="476567"/>
                    <a:pt x="641458" y="467914"/>
                  </a:cubicBezTo>
                  <a:cubicBezTo>
                    <a:pt x="638161" y="463793"/>
                    <a:pt x="636512" y="458230"/>
                    <a:pt x="634865" y="452873"/>
                  </a:cubicBezTo>
                  <a:cubicBezTo>
                    <a:pt x="633834" y="448958"/>
                    <a:pt x="632598" y="444837"/>
                    <a:pt x="630744" y="442365"/>
                  </a:cubicBezTo>
                  <a:cubicBezTo>
                    <a:pt x="627242" y="437214"/>
                    <a:pt x="626210" y="437214"/>
                    <a:pt x="623738" y="436596"/>
                  </a:cubicBezTo>
                  <a:cubicBezTo>
                    <a:pt x="621266" y="436184"/>
                    <a:pt x="618176" y="435566"/>
                    <a:pt x="613230" y="432681"/>
                  </a:cubicBezTo>
                  <a:cubicBezTo>
                    <a:pt x="589124" y="418465"/>
                    <a:pt x="597777" y="393740"/>
                    <a:pt x="604783" y="373754"/>
                  </a:cubicBezTo>
                  <a:cubicBezTo>
                    <a:pt x="607874" y="364894"/>
                    <a:pt x="610758" y="356447"/>
                    <a:pt x="611170" y="349236"/>
                  </a:cubicBezTo>
                  <a:cubicBezTo>
                    <a:pt x="609521" y="348411"/>
                    <a:pt x="607668" y="347381"/>
                    <a:pt x="605607" y="346145"/>
                  </a:cubicBezTo>
                  <a:cubicBezTo>
                    <a:pt x="602517" y="344085"/>
                    <a:pt x="600868" y="342230"/>
                    <a:pt x="599426" y="340582"/>
                  </a:cubicBezTo>
                  <a:cubicBezTo>
                    <a:pt x="597983" y="338934"/>
                    <a:pt x="597160" y="337903"/>
                    <a:pt x="594687" y="336873"/>
                  </a:cubicBezTo>
                  <a:cubicBezTo>
                    <a:pt x="588300" y="334195"/>
                    <a:pt x="578822" y="338934"/>
                    <a:pt x="569139" y="331104"/>
                  </a:cubicBezTo>
                  <a:cubicBezTo>
                    <a:pt x="561103" y="324511"/>
                    <a:pt x="558837" y="316887"/>
                    <a:pt x="556982" y="310706"/>
                  </a:cubicBezTo>
                  <a:cubicBezTo>
                    <a:pt x="554509" y="302671"/>
                    <a:pt x="553480" y="298962"/>
                    <a:pt x="542148" y="298344"/>
                  </a:cubicBezTo>
                  <a:cubicBezTo>
                    <a:pt x="539675" y="298344"/>
                    <a:pt x="537614" y="296283"/>
                    <a:pt x="537408" y="293811"/>
                  </a:cubicBezTo>
                  <a:cubicBezTo>
                    <a:pt x="536997" y="289072"/>
                    <a:pt x="534524" y="284333"/>
                    <a:pt x="531639" y="282273"/>
                  </a:cubicBezTo>
                  <a:cubicBezTo>
                    <a:pt x="529991" y="281243"/>
                    <a:pt x="528342" y="280831"/>
                    <a:pt x="526488" y="281449"/>
                  </a:cubicBezTo>
                  <a:cubicBezTo>
                    <a:pt x="520925" y="282891"/>
                    <a:pt x="520308" y="285157"/>
                    <a:pt x="519483" y="287630"/>
                  </a:cubicBezTo>
                  <a:cubicBezTo>
                    <a:pt x="518865" y="289484"/>
                    <a:pt x="517835" y="292575"/>
                    <a:pt x="514538" y="293605"/>
                  </a:cubicBezTo>
                  <a:cubicBezTo>
                    <a:pt x="510623" y="294841"/>
                    <a:pt x="507121" y="292163"/>
                    <a:pt x="501557" y="287630"/>
                  </a:cubicBezTo>
                  <a:cubicBezTo>
                    <a:pt x="485281" y="274237"/>
                    <a:pt x="491462" y="260227"/>
                    <a:pt x="495789" y="249719"/>
                  </a:cubicBezTo>
                  <a:cubicBezTo>
                    <a:pt x="499704" y="240241"/>
                    <a:pt x="501970" y="234266"/>
                    <a:pt x="497231" y="227673"/>
                  </a:cubicBezTo>
                  <a:cubicBezTo>
                    <a:pt x="495789" y="225818"/>
                    <a:pt x="488371" y="223758"/>
                    <a:pt x="483015" y="222316"/>
                  </a:cubicBezTo>
                  <a:cubicBezTo>
                    <a:pt x="472506" y="219637"/>
                    <a:pt x="460762" y="216547"/>
                    <a:pt x="456641" y="207687"/>
                  </a:cubicBezTo>
                  <a:cubicBezTo>
                    <a:pt x="454581" y="203154"/>
                    <a:pt x="454992" y="197797"/>
                    <a:pt x="457877" y="191822"/>
                  </a:cubicBezTo>
                  <a:cubicBezTo>
                    <a:pt x="462205" y="182756"/>
                    <a:pt x="466943" y="181932"/>
                    <a:pt x="472713" y="183374"/>
                  </a:cubicBezTo>
                  <a:cubicBezTo>
                    <a:pt x="474154" y="183786"/>
                    <a:pt x="475596" y="184199"/>
                    <a:pt x="477451" y="183992"/>
                  </a:cubicBezTo>
                  <a:cubicBezTo>
                    <a:pt x="480747" y="183374"/>
                    <a:pt x="483426" y="183374"/>
                    <a:pt x="485692" y="183168"/>
                  </a:cubicBezTo>
                  <a:cubicBezTo>
                    <a:pt x="486517" y="183168"/>
                    <a:pt x="487753" y="183168"/>
                    <a:pt x="488371" y="183168"/>
                  </a:cubicBezTo>
                  <a:cubicBezTo>
                    <a:pt x="488371" y="181932"/>
                    <a:pt x="488577" y="179254"/>
                    <a:pt x="488371" y="173485"/>
                  </a:cubicBezTo>
                  <a:cubicBezTo>
                    <a:pt x="487753" y="164831"/>
                    <a:pt x="484456" y="158856"/>
                    <a:pt x="479717" y="150202"/>
                  </a:cubicBezTo>
                  <a:lnTo>
                    <a:pt x="476627" y="144433"/>
                  </a:lnTo>
                  <a:cubicBezTo>
                    <a:pt x="474360" y="140106"/>
                    <a:pt x="471888" y="135573"/>
                    <a:pt x="469209" y="131659"/>
                  </a:cubicBezTo>
                  <a:cubicBezTo>
                    <a:pt x="468179" y="130010"/>
                    <a:pt x="465501" y="127538"/>
                    <a:pt x="463028" y="125065"/>
                  </a:cubicBezTo>
                  <a:cubicBezTo>
                    <a:pt x="456847" y="118884"/>
                    <a:pt x="452726" y="114557"/>
                    <a:pt x="451696" y="110231"/>
                  </a:cubicBezTo>
                  <a:cubicBezTo>
                    <a:pt x="450666" y="106316"/>
                    <a:pt x="452314" y="101989"/>
                    <a:pt x="454169" y="97456"/>
                  </a:cubicBezTo>
                  <a:cubicBezTo>
                    <a:pt x="455199" y="94984"/>
                    <a:pt x="456229" y="91893"/>
                    <a:pt x="456229" y="90451"/>
                  </a:cubicBezTo>
                  <a:cubicBezTo>
                    <a:pt x="456229" y="83858"/>
                    <a:pt x="454581" y="78707"/>
                    <a:pt x="451284" y="73350"/>
                  </a:cubicBezTo>
                  <a:cubicBezTo>
                    <a:pt x="446545" y="65932"/>
                    <a:pt x="441807" y="65520"/>
                    <a:pt x="435420" y="64696"/>
                  </a:cubicBezTo>
                  <a:cubicBezTo>
                    <a:pt x="430269" y="64078"/>
                    <a:pt x="424499" y="63460"/>
                    <a:pt x="418318" y="59133"/>
                  </a:cubicBezTo>
                  <a:cubicBezTo>
                    <a:pt x="410695" y="53776"/>
                    <a:pt x="408840" y="43886"/>
                    <a:pt x="407191" y="35232"/>
                  </a:cubicBezTo>
                  <a:cubicBezTo>
                    <a:pt x="405955" y="28639"/>
                    <a:pt x="404719" y="22252"/>
                    <a:pt x="401423" y="18750"/>
                  </a:cubicBezTo>
                  <a:lnTo>
                    <a:pt x="400599" y="17925"/>
                  </a:lnTo>
                  <a:cubicBezTo>
                    <a:pt x="395653" y="12568"/>
                    <a:pt x="384321" y="412"/>
                    <a:pt x="378759" y="0"/>
                  </a:cubicBezTo>
                  <a:cubicBezTo>
                    <a:pt x="376698" y="0"/>
                    <a:pt x="374844" y="1648"/>
                    <a:pt x="372577" y="3297"/>
                  </a:cubicBezTo>
                  <a:cubicBezTo>
                    <a:pt x="370105" y="5151"/>
                    <a:pt x="367632" y="7005"/>
                    <a:pt x="364542" y="7623"/>
                  </a:cubicBezTo>
                  <a:cubicBezTo>
                    <a:pt x="359803" y="8654"/>
                    <a:pt x="353828" y="8654"/>
                    <a:pt x="348265" y="8654"/>
                  </a:cubicBezTo>
                  <a:cubicBezTo>
                    <a:pt x="350326" y="15453"/>
                    <a:pt x="351149" y="23076"/>
                    <a:pt x="350326" y="30494"/>
                  </a:cubicBezTo>
                  <a:cubicBezTo>
                    <a:pt x="349089" y="41620"/>
                    <a:pt x="344556" y="50685"/>
                    <a:pt x="337756" y="56043"/>
                  </a:cubicBezTo>
                  <a:cubicBezTo>
                    <a:pt x="331163" y="60987"/>
                    <a:pt x="323952" y="63460"/>
                    <a:pt x="316947" y="65726"/>
                  </a:cubicBezTo>
                  <a:cubicBezTo>
                    <a:pt x="308912" y="68405"/>
                    <a:pt x="301288" y="70877"/>
                    <a:pt x="294695" y="77265"/>
                  </a:cubicBezTo>
                  <a:cubicBezTo>
                    <a:pt x="278417" y="92923"/>
                    <a:pt x="267291" y="89009"/>
                    <a:pt x="253281" y="84270"/>
                  </a:cubicBezTo>
                  <a:cubicBezTo>
                    <a:pt x="249572" y="82828"/>
                    <a:pt x="245245" y="81385"/>
                    <a:pt x="240300" y="79943"/>
                  </a:cubicBezTo>
                  <a:cubicBezTo>
                    <a:pt x="236179" y="78913"/>
                    <a:pt x="231647" y="77265"/>
                    <a:pt x="226907" y="75616"/>
                  </a:cubicBezTo>
                  <a:cubicBezTo>
                    <a:pt x="208158" y="68817"/>
                    <a:pt x="195178" y="65108"/>
                    <a:pt x="185906" y="76234"/>
                  </a:cubicBezTo>
                  <a:cubicBezTo>
                    <a:pt x="181167" y="82209"/>
                    <a:pt x="178283" y="89009"/>
                    <a:pt x="178901" y="93954"/>
                  </a:cubicBezTo>
                  <a:cubicBezTo>
                    <a:pt x="179108" y="96838"/>
                    <a:pt x="180549" y="99105"/>
                    <a:pt x="182816" y="101165"/>
                  </a:cubicBezTo>
                  <a:cubicBezTo>
                    <a:pt x="186731" y="104256"/>
                    <a:pt x="189614" y="105080"/>
                    <a:pt x="192293" y="105698"/>
                  </a:cubicBezTo>
                  <a:cubicBezTo>
                    <a:pt x="199505" y="107552"/>
                    <a:pt x="202801" y="110437"/>
                    <a:pt x="203626" y="123211"/>
                  </a:cubicBezTo>
                  <a:cubicBezTo>
                    <a:pt x="203626" y="127126"/>
                    <a:pt x="203420" y="130628"/>
                    <a:pt x="203007" y="134131"/>
                  </a:cubicBezTo>
                  <a:cubicBezTo>
                    <a:pt x="202595" y="137016"/>
                    <a:pt x="202184" y="139694"/>
                    <a:pt x="202389" y="142373"/>
                  </a:cubicBezTo>
                  <a:cubicBezTo>
                    <a:pt x="202389" y="143403"/>
                    <a:pt x="202389" y="144639"/>
                    <a:pt x="202389" y="145669"/>
                  </a:cubicBezTo>
                  <a:cubicBezTo>
                    <a:pt x="202389" y="146699"/>
                    <a:pt x="202184" y="148348"/>
                    <a:pt x="202389" y="148966"/>
                  </a:cubicBezTo>
                  <a:cubicBezTo>
                    <a:pt x="203214" y="151438"/>
                    <a:pt x="204037" y="151644"/>
                    <a:pt x="205686" y="152469"/>
                  </a:cubicBezTo>
                  <a:cubicBezTo>
                    <a:pt x="207335" y="153293"/>
                    <a:pt x="209601" y="154323"/>
                    <a:pt x="211455" y="157001"/>
                  </a:cubicBezTo>
                  <a:cubicBezTo>
                    <a:pt x="213103" y="159268"/>
                    <a:pt x="214133" y="161946"/>
                    <a:pt x="215369" y="164625"/>
                  </a:cubicBezTo>
                  <a:cubicBezTo>
                    <a:pt x="216605" y="167715"/>
                    <a:pt x="217842" y="170806"/>
                    <a:pt x="219903" y="172660"/>
                  </a:cubicBezTo>
                  <a:cubicBezTo>
                    <a:pt x="223818" y="176369"/>
                    <a:pt x="230822" y="175957"/>
                    <a:pt x="238241" y="175545"/>
                  </a:cubicBezTo>
                  <a:cubicBezTo>
                    <a:pt x="243392" y="175133"/>
                    <a:pt x="248747" y="174927"/>
                    <a:pt x="253281" y="175957"/>
                  </a:cubicBezTo>
                  <a:cubicBezTo>
                    <a:pt x="262964" y="178223"/>
                    <a:pt x="268734" y="184405"/>
                    <a:pt x="274297" y="190174"/>
                  </a:cubicBezTo>
                  <a:cubicBezTo>
                    <a:pt x="276151" y="192028"/>
                    <a:pt x="277800" y="193882"/>
                    <a:pt x="279860" y="195531"/>
                  </a:cubicBezTo>
                  <a:cubicBezTo>
                    <a:pt x="281714" y="197179"/>
                    <a:pt x="282127" y="199445"/>
                    <a:pt x="282332" y="200888"/>
                  </a:cubicBezTo>
                  <a:cubicBezTo>
                    <a:pt x="285010" y="201300"/>
                    <a:pt x="289750" y="200270"/>
                    <a:pt x="294076" y="203154"/>
                  </a:cubicBezTo>
                  <a:cubicBezTo>
                    <a:pt x="300463" y="207481"/>
                    <a:pt x="303967" y="212632"/>
                    <a:pt x="304172" y="217989"/>
                  </a:cubicBezTo>
                  <a:cubicBezTo>
                    <a:pt x="304584" y="228085"/>
                    <a:pt x="294901" y="236120"/>
                    <a:pt x="285423" y="243950"/>
                  </a:cubicBezTo>
                  <a:cubicBezTo>
                    <a:pt x="280272" y="248070"/>
                    <a:pt x="274709" y="253015"/>
                    <a:pt x="273266" y="256106"/>
                  </a:cubicBezTo>
                  <a:cubicBezTo>
                    <a:pt x="270383" y="263111"/>
                    <a:pt x="273885" y="268881"/>
                    <a:pt x="279653" y="277534"/>
                  </a:cubicBezTo>
                  <a:cubicBezTo>
                    <a:pt x="285835" y="286600"/>
                    <a:pt x="293665" y="297932"/>
                    <a:pt x="283774" y="311324"/>
                  </a:cubicBezTo>
                  <a:cubicBezTo>
                    <a:pt x="277181" y="320184"/>
                    <a:pt x="269764" y="320802"/>
                    <a:pt x="263377" y="321214"/>
                  </a:cubicBezTo>
                  <a:cubicBezTo>
                    <a:pt x="259462" y="321420"/>
                    <a:pt x="255753" y="321832"/>
                    <a:pt x="251839" y="323687"/>
                  </a:cubicBezTo>
                  <a:cubicBezTo>
                    <a:pt x="245039" y="326777"/>
                    <a:pt x="240507" y="332752"/>
                    <a:pt x="237416" y="342230"/>
                  </a:cubicBezTo>
                  <a:cubicBezTo>
                    <a:pt x="235356" y="348411"/>
                    <a:pt x="233501" y="355417"/>
                    <a:pt x="231441" y="362628"/>
                  </a:cubicBezTo>
                  <a:cubicBezTo>
                    <a:pt x="225054" y="386116"/>
                    <a:pt x="217842" y="413108"/>
                    <a:pt x="201771" y="429179"/>
                  </a:cubicBezTo>
                  <a:cubicBezTo>
                    <a:pt x="196827" y="434123"/>
                    <a:pt x="191882" y="437008"/>
                    <a:pt x="187555" y="439274"/>
                  </a:cubicBezTo>
                  <a:cubicBezTo>
                    <a:pt x="181580" y="442777"/>
                    <a:pt x="177046" y="445250"/>
                    <a:pt x="173750" y="453491"/>
                  </a:cubicBezTo>
                  <a:cubicBezTo>
                    <a:pt x="171689" y="458848"/>
                    <a:pt x="170659" y="464411"/>
                    <a:pt x="169836" y="470386"/>
                  </a:cubicBezTo>
                  <a:cubicBezTo>
                    <a:pt x="168806" y="476361"/>
                    <a:pt x="167774" y="482543"/>
                    <a:pt x="165508" y="488724"/>
                  </a:cubicBezTo>
                  <a:cubicBezTo>
                    <a:pt x="157268" y="510976"/>
                    <a:pt x="139753" y="508710"/>
                    <a:pt x="124301" y="506443"/>
                  </a:cubicBezTo>
                  <a:cubicBezTo>
                    <a:pt x="119150" y="505825"/>
                    <a:pt x="113999" y="505001"/>
                    <a:pt x="108230" y="505001"/>
                  </a:cubicBezTo>
                  <a:cubicBezTo>
                    <a:pt x="105139" y="505001"/>
                    <a:pt x="101843" y="505001"/>
                    <a:pt x="98958" y="504795"/>
                  </a:cubicBezTo>
                  <a:cubicBezTo>
                    <a:pt x="87831" y="504383"/>
                    <a:pt x="81239" y="504177"/>
                    <a:pt x="70937" y="511594"/>
                  </a:cubicBezTo>
                  <a:cubicBezTo>
                    <a:pt x="64344" y="516333"/>
                    <a:pt x="54042" y="530756"/>
                    <a:pt x="54042" y="541470"/>
                  </a:cubicBezTo>
                  <a:cubicBezTo>
                    <a:pt x="54042" y="545178"/>
                    <a:pt x="55278" y="547857"/>
                    <a:pt x="57750" y="549711"/>
                  </a:cubicBezTo>
                  <a:cubicBezTo>
                    <a:pt x="58780" y="550535"/>
                    <a:pt x="59399" y="551566"/>
                    <a:pt x="59810" y="552802"/>
                  </a:cubicBezTo>
                  <a:cubicBezTo>
                    <a:pt x="60840" y="558159"/>
                    <a:pt x="66610" y="562692"/>
                    <a:pt x="72791" y="567430"/>
                  </a:cubicBezTo>
                  <a:cubicBezTo>
                    <a:pt x="80208" y="573199"/>
                    <a:pt x="88450" y="579793"/>
                    <a:pt x="90716" y="589889"/>
                  </a:cubicBezTo>
                  <a:cubicBezTo>
                    <a:pt x="91952" y="595864"/>
                    <a:pt x="91335" y="601839"/>
                    <a:pt x="90716" y="607608"/>
                  </a:cubicBezTo>
                  <a:cubicBezTo>
                    <a:pt x="90099" y="614613"/>
                    <a:pt x="89480" y="621001"/>
                    <a:pt x="91952" y="626152"/>
                  </a:cubicBezTo>
                  <a:cubicBezTo>
                    <a:pt x="95456" y="633569"/>
                    <a:pt x="101637" y="638720"/>
                    <a:pt x="108230" y="644077"/>
                  </a:cubicBezTo>
                  <a:cubicBezTo>
                    <a:pt x="116883" y="651288"/>
                    <a:pt x="125949" y="658706"/>
                    <a:pt x="129864" y="672098"/>
                  </a:cubicBezTo>
                  <a:cubicBezTo>
                    <a:pt x="132954" y="682606"/>
                    <a:pt x="137694" y="699501"/>
                    <a:pt x="137281" y="710215"/>
                  </a:cubicBezTo>
                  <a:cubicBezTo>
                    <a:pt x="136869" y="718457"/>
                    <a:pt x="134190" y="724432"/>
                    <a:pt x="129452" y="727728"/>
                  </a:cubicBezTo>
                  <a:cubicBezTo>
                    <a:pt x="121211" y="733498"/>
                    <a:pt x="109260" y="729789"/>
                    <a:pt x="98546" y="726492"/>
                  </a:cubicBezTo>
                  <a:cubicBezTo>
                    <a:pt x="95456" y="725462"/>
                    <a:pt x="92571" y="724638"/>
                    <a:pt x="89892" y="724020"/>
                  </a:cubicBezTo>
                  <a:cubicBezTo>
                    <a:pt x="76088" y="720929"/>
                    <a:pt x="48478" y="722784"/>
                    <a:pt x="38177" y="732674"/>
                  </a:cubicBezTo>
                  <a:cubicBezTo>
                    <a:pt x="34880" y="735970"/>
                    <a:pt x="33849" y="739473"/>
                    <a:pt x="34674" y="744006"/>
                  </a:cubicBezTo>
                  <a:cubicBezTo>
                    <a:pt x="34880" y="745654"/>
                    <a:pt x="34674" y="747096"/>
                    <a:pt x="33438" y="748332"/>
                  </a:cubicBezTo>
                  <a:cubicBezTo>
                    <a:pt x="32407" y="749569"/>
                    <a:pt x="30966" y="749981"/>
                    <a:pt x="29317" y="749981"/>
                  </a:cubicBezTo>
                  <a:cubicBezTo>
                    <a:pt x="22724" y="749569"/>
                    <a:pt x="16336" y="750393"/>
                    <a:pt x="9949" y="752247"/>
                  </a:cubicBezTo>
                  <a:cubicBezTo>
                    <a:pt x="11392" y="753277"/>
                    <a:pt x="12009" y="755338"/>
                    <a:pt x="11598" y="758841"/>
                  </a:cubicBezTo>
                  <a:cubicBezTo>
                    <a:pt x="10567" y="766052"/>
                    <a:pt x="2326" y="769554"/>
                    <a:pt x="677" y="776560"/>
                  </a:cubicBezTo>
                  <a:cubicBezTo>
                    <a:pt x="-1589" y="786450"/>
                    <a:pt x="1914" y="787686"/>
                    <a:pt x="9949" y="789952"/>
                  </a:cubicBezTo>
                  <a:cubicBezTo>
                    <a:pt x="19633" y="792631"/>
                    <a:pt x="21281" y="796339"/>
                    <a:pt x="27256" y="803757"/>
                  </a:cubicBezTo>
                  <a:cubicBezTo>
                    <a:pt x="33644" y="811586"/>
                    <a:pt x="43121" y="813235"/>
                    <a:pt x="51363" y="817974"/>
                  </a:cubicBezTo>
                  <a:cubicBezTo>
                    <a:pt x="62695" y="824773"/>
                    <a:pt x="75469" y="828481"/>
                    <a:pt x="85565" y="816531"/>
                  </a:cubicBezTo>
                  <a:cubicBezTo>
                    <a:pt x="90099" y="810968"/>
                    <a:pt x="93189" y="806641"/>
                    <a:pt x="100194" y="805199"/>
                  </a:cubicBezTo>
                  <a:cubicBezTo>
                    <a:pt x="104109" y="804375"/>
                    <a:pt x="115441" y="800872"/>
                    <a:pt x="118737" y="803551"/>
                  </a:cubicBezTo>
                  <a:cubicBezTo>
                    <a:pt x="123683" y="807672"/>
                    <a:pt x="119768" y="811999"/>
                    <a:pt x="117707" y="815501"/>
                  </a:cubicBezTo>
                  <a:cubicBezTo>
                    <a:pt x="114822" y="820034"/>
                    <a:pt x="112145" y="821476"/>
                    <a:pt x="110496" y="827245"/>
                  </a:cubicBezTo>
                  <a:cubicBezTo>
                    <a:pt x="106582" y="840844"/>
                    <a:pt x="108024" y="843728"/>
                    <a:pt x="93189" y="840226"/>
                  </a:cubicBezTo>
                  <a:cubicBezTo>
                    <a:pt x="81650" y="837341"/>
                    <a:pt x="81857" y="845171"/>
                    <a:pt x="70731" y="847025"/>
                  </a:cubicBezTo>
                  <a:cubicBezTo>
                    <a:pt x="64344" y="848055"/>
                    <a:pt x="55278" y="845171"/>
                    <a:pt x="48272" y="845171"/>
                  </a:cubicBezTo>
                  <a:cubicBezTo>
                    <a:pt x="39413" y="845171"/>
                    <a:pt x="32819" y="841256"/>
                    <a:pt x="24372" y="839608"/>
                  </a:cubicBezTo>
                  <a:cubicBezTo>
                    <a:pt x="16336" y="837753"/>
                    <a:pt x="17366" y="837547"/>
                    <a:pt x="14277" y="843934"/>
                  </a:cubicBezTo>
                  <a:cubicBezTo>
                    <a:pt x="1707" y="869483"/>
                    <a:pt x="54042" y="889469"/>
                    <a:pt x="65991" y="900595"/>
                  </a:cubicBezTo>
                  <a:cubicBezTo>
                    <a:pt x="76706" y="910691"/>
                    <a:pt x="88244" y="920993"/>
                    <a:pt x="98133" y="931913"/>
                  </a:cubicBezTo>
                  <a:cubicBezTo>
                    <a:pt x="103697" y="937888"/>
                    <a:pt x="105758" y="944893"/>
                    <a:pt x="110496" y="951486"/>
                  </a:cubicBezTo>
                  <a:cubicBezTo>
                    <a:pt x="121211" y="966115"/>
                    <a:pt x="143668" y="966528"/>
                    <a:pt x="160357" y="965085"/>
                  </a:cubicBezTo>
                  <a:cubicBezTo>
                    <a:pt x="171895" y="964055"/>
                    <a:pt x="179313" y="959522"/>
                    <a:pt x="187761" y="952105"/>
                  </a:cubicBezTo>
                  <a:cubicBezTo>
                    <a:pt x="202595" y="939124"/>
                    <a:pt x="203214" y="925732"/>
                    <a:pt x="203420" y="906776"/>
                  </a:cubicBezTo>
                  <a:cubicBezTo>
                    <a:pt x="203420" y="898535"/>
                    <a:pt x="201978" y="887203"/>
                    <a:pt x="206510" y="880403"/>
                  </a:cubicBezTo>
                  <a:cubicBezTo>
                    <a:pt x="208158" y="878137"/>
                    <a:pt x="211455" y="877313"/>
                    <a:pt x="212897" y="875046"/>
                  </a:cubicBezTo>
                  <a:cubicBezTo>
                    <a:pt x="216812" y="869277"/>
                    <a:pt x="215369" y="860417"/>
                    <a:pt x="219490" y="854648"/>
                  </a:cubicBezTo>
                  <a:cubicBezTo>
                    <a:pt x="224230" y="848467"/>
                    <a:pt x="240919" y="848879"/>
                    <a:pt x="245864" y="855266"/>
                  </a:cubicBezTo>
                  <a:cubicBezTo>
                    <a:pt x="251632" y="862684"/>
                    <a:pt x="242360" y="871956"/>
                    <a:pt x="239477" y="878137"/>
                  </a:cubicBezTo>
                  <a:cubicBezTo>
                    <a:pt x="246688" y="882876"/>
                    <a:pt x="246275" y="892972"/>
                    <a:pt x="241124" y="899359"/>
                  </a:cubicBezTo>
                  <a:cubicBezTo>
                    <a:pt x="247306" y="902655"/>
                    <a:pt x="254723" y="894620"/>
                    <a:pt x="260904" y="893384"/>
                  </a:cubicBezTo>
                  <a:cubicBezTo>
                    <a:pt x="264407" y="901419"/>
                    <a:pt x="256577" y="908424"/>
                    <a:pt x="254105" y="915224"/>
                  </a:cubicBezTo>
                  <a:cubicBezTo>
                    <a:pt x="251426" y="922847"/>
                    <a:pt x="254930" y="927380"/>
                    <a:pt x="255753" y="935416"/>
                  </a:cubicBezTo>
                  <a:cubicBezTo>
                    <a:pt x="256990" y="945924"/>
                    <a:pt x="260904" y="954783"/>
                    <a:pt x="261934" y="964879"/>
                  </a:cubicBezTo>
                  <a:cubicBezTo>
                    <a:pt x="263170" y="977448"/>
                    <a:pt x="253487" y="997845"/>
                    <a:pt x="262964" y="1008971"/>
                  </a:cubicBezTo>
                  <a:cubicBezTo>
                    <a:pt x="262964" y="1008971"/>
                    <a:pt x="262964" y="1008971"/>
                    <a:pt x="262964" y="1008971"/>
                  </a:cubicBezTo>
                  <a:cubicBezTo>
                    <a:pt x="261934" y="1014741"/>
                    <a:pt x="260904" y="1020716"/>
                    <a:pt x="261523" y="1027309"/>
                  </a:cubicBezTo>
                  <a:cubicBezTo>
                    <a:pt x="262759" y="1040289"/>
                    <a:pt x="269146" y="1052239"/>
                    <a:pt x="268115" y="1065838"/>
                  </a:cubicBezTo>
                  <a:cubicBezTo>
                    <a:pt x="274091" y="1063159"/>
                    <a:pt x="278417" y="1054506"/>
                    <a:pt x="281096" y="1048325"/>
                  </a:cubicBezTo>
                  <a:cubicBezTo>
                    <a:pt x="305821" y="1050385"/>
                    <a:pt x="281714" y="1069135"/>
                    <a:pt x="278623" y="1077170"/>
                  </a:cubicBezTo>
                  <a:cubicBezTo>
                    <a:pt x="275327" y="1086030"/>
                    <a:pt x="280478" y="1090769"/>
                    <a:pt x="282951" y="1097980"/>
                  </a:cubicBezTo>
                  <a:cubicBezTo>
                    <a:pt x="286453" y="1108900"/>
                    <a:pt x="286042" y="1120644"/>
                    <a:pt x="286865" y="1132595"/>
                  </a:cubicBezTo>
                  <a:cubicBezTo>
                    <a:pt x="287895" y="1149902"/>
                    <a:pt x="294901" y="1169063"/>
                    <a:pt x="300876" y="1185546"/>
                  </a:cubicBezTo>
                  <a:cubicBezTo>
                    <a:pt x="308499" y="1206150"/>
                    <a:pt x="323746" y="1217483"/>
                    <a:pt x="324776" y="1239529"/>
                  </a:cubicBezTo>
                  <a:cubicBezTo>
                    <a:pt x="325395" y="1250037"/>
                    <a:pt x="325395" y="1284651"/>
                    <a:pt x="345175" y="1275997"/>
                  </a:cubicBezTo>
                  <a:cubicBezTo>
                    <a:pt x="347028" y="1280942"/>
                    <a:pt x="345998" y="1286917"/>
                    <a:pt x="346822" y="1292275"/>
                  </a:cubicBezTo>
                  <a:cubicBezTo>
                    <a:pt x="364747" y="1289802"/>
                    <a:pt x="348265" y="1307315"/>
                    <a:pt x="347853" y="1311436"/>
                  </a:cubicBezTo>
                  <a:cubicBezTo>
                    <a:pt x="347028" y="1319884"/>
                    <a:pt x="360215" y="1332864"/>
                    <a:pt x="363717" y="1341724"/>
                  </a:cubicBezTo>
                  <a:cubicBezTo>
                    <a:pt x="371341" y="1361504"/>
                    <a:pt x="384734" y="1377163"/>
                    <a:pt x="396066" y="1394882"/>
                  </a:cubicBezTo>
                  <a:cubicBezTo>
                    <a:pt x="403276" y="1406008"/>
                    <a:pt x="408840" y="1421873"/>
                    <a:pt x="414610" y="1434029"/>
                  </a:cubicBezTo>
                  <a:cubicBezTo>
                    <a:pt x="425941" y="1457724"/>
                    <a:pt x="418318" y="1483891"/>
                    <a:pt x="430063" y="1507791"/>
                  </a:cubicBezTo>
                  <a:cubicBezTo>
                    <a:pt x="435831" y="1519535"/>
                    <a:pt x="447369" y="1527159"/>
                    <a:pt x="454581" y="1538285"/>
                  </a:cubicBezTo>
                  <a:cubicBezTo>
                    <a:pt x="469003" y="1560949"/>
                    <a:pt x="476009" y="1586910"/>
                    <a:pt x="489402" y="1610192"/>
                  </a:cubicBezTo>
                  <a:cubicBezTo>
                    <a:pt x="502382" y="1632857"/>
                    <a:pt x="520719" y="1653666"/>
                    <a:pt x="529785" y="1677773"/>
                  </a:cubicBezTo>
                  <a:cubicBezTo>
                    <a:pt x="521131" y="1675713"/>
                    <a:pt x="521544" y="1664999"/>
                    <a:pt x="511036" y="1664793"/>
                  </a:cubicBezTo>
                  <a:cubicBezTo>
                    <a:pt x="498261" y="1686633"/>
                    <a:pt x="517010" y="1695080"/>
                    <a:pt x="526282" y="1711769"/>
                  </a:cubicBezTo>
                  <a:cubicBezTo>
                    <a:pt x="531227" y="1720835"/>
                    <a:pt x="536378" y="1729489"/>
                    <a:pt x="540086" y="1738966"/>
                  </a:cubicBezTo>
                  <a:cubicBezTo>
                    <a:pt x="544826" y="1751535"/>
                    <a:pt x="545856" y="1767812"/>
                    <a:pt x="553273" y="1779144"/>
                  </a:cubicBezTo>
                  <a:cubicBezTo>
                    <a:pt x="565018" y="1797275"/>
                    <a:pt x="572228" y="1785943"/>
                    <a:pt x="581088" y="1773993"/>
                  </a:cubicBezTo>
                  <a:cubicBezTo>
                    <a:pt x="587475" y="1765339"/>
                    <a:pt x="589743" y="1764927"/>
                    <a:pt x="598396" y="1760806"/>
                  </a:cubicBezTo>
                  <a:cubicBezTo>
                    <a:pt x="616115" y="1752359"/>
                    <a:pt x="617763" y="1737936"/>
                    <a:pt x="618587" y="1718569"/>
                  </a:cubicBezTo>
                  <a:cubicBezTo>
                    <a:pt x="619206" y="1704764"/>
                    <a:pt x="615497" y="1699201"/>
                    <a:pt x="631774" y="1701055"/>
                  </a:cubicBezTo>
                  <a:cubicBezTo>
                    <a:pt x="644961" y="1702704"/>
                    <a:pt x="682254" y="1703528"/>
                    <a:pt x="683077" y="1685602"/>
                  </a:cubicBezTo>
                  <a:cubicBezTo>
                    <a:pt x="683696" y="1672004"/>
                    <a:pt x="669479" y="1674476"/>
                    <a:pt x="665152" y="1667883"/>
                  </a:cubicBezTo>
                  <a:cubicBezTo>
                    <a:pt x="657735" y="1656963"/>
                    <a:pt x="667007" y="1655315"/>
                    <a:pt x="671333" y="1647897"/>
                  </a:cubicBezTo>
                  <a:cubicBezTo>
                    <a:pt x="674837" y="1641922"/>
                    <a:pt x="673600" y="1629354"/>
                    <a:pt x="680605" y="1627706"/>
                  </a:cubicBezTo>
                  <a:cubicBezTo>
                    <a:pt x="688847" y="1625851"/>
                    <a:pt x="696264" y="1641304"/>
                    <a:pt x="704917" y="1633475"/>
                  </a:cubicBezTo>
                  <a:cubicBezTo>
                    <a:pt x="716456" y="1623173"/>
                    <a:pt x="704506" y="1565276"/>
                    <a:pt x="701621" y="1553738"/>
                  </a:cubicBezTo>
                  <a:cubicBezTo>
                    <a:pt x="694822" y="1526128"/>
                    <a:pt x="699355" y="1509027"/>
                    <a:pt x="710893" y="1483066"/>
                  </a:cubicBezTo>
                  <a:cubicBezTo>
                    <a:pt x="716249" y="1471116"/>
                    <a:pt x="724904" y="1447422"/>
                    <a:pt x="718517" y="1435266"/>
                  </a:cubicBezTo>
                  <a:cubicBezTo>
                    <a:pt x="712335" y="1423109"/>
                    <a:pt x="704506" y="1425582"/>
                    <a:pt x="703475" y="1409923"/>
                  </a:cubicBezTo>
                  <a:cubicBezTo>
                    <a:pt x="713777" y="1417958"/>
                    <a:pt x="716249" y="1403948"/>
                    <a:pt x="713159" y="1396324"/>
                  </a:cubicBezTo>
                  <a:cubicBezTo>
                    <a:pt x="707802" y="1382726"/>
                    <a:pt x="696058" y="1384168"/>
                    <a:pt x="706772" y="1363976"/>
                  </a:cubicBezTo>
                  <a:cubicBezTo>
                    <a:pt x="707596" y="1363976"/>
                    <a:pt x="708626" y="1363976"/>
                    <a:pt x="709451" y="1364388"/>
                  </a:cubicBezTo>
                  <a:cubicBezTo>
                    <a:pt x="711098" y="1349141"/>
                    <a:pt x="708421" y="1331834"/>
                    <a:pt x="708421" y="1316175"/>
                  </a:cubicBezTo>
                  <a:cubicBezTo>
                    <a:pt x="708421" y="1308552"/>
                    <a:pt x="707802" y="1300516"/>
                    <a:pt x="708421" y="1292687"/>
                  </a:cubicBezTo>
                  <a:cubicBezTo>
                    <a:pt x="709451" y="1279294"/>
                    <a:pt x="718104" y="1271671"/>
                    <a:pt x="720783" y="1259308"/>
                  </a:cubicBezTo>
                  <a:cubicBezTo>
                    <a:pt x="727582" y="1258484"/>
                    <a:pt x="734793" y="1259102"/>
                    <a:pt x="741387" y="1261781"/>
                  </a:cubicBezTo>
                  <a:cubicBezTo>
                    <a:pt x="741387" y="1267138"/>
                    <a:pt x="740974" y="1272701"/>
                    <a:pt x="742829" y="1277028"/>
                  </a:cubicBezTo>
                  <a:cubicBezTo>
                    <a:pt x="744683" y="1277028"/>
                    <a:pt x="749834" y="1275173"/>
                    <a:pt x="751482" y="1274143"/>
                  </a:cubicBezTo>
                  <a:cubicBezTo>
                    <a:pt x="754780" y="1261163"/>
                    <a:pt x="750452" y="1253951"/>
                    <a:pt x="760754" y="1244268"/>
                  </a:cubicBezTo>
                  <a:cubicBezTo>
                    <a:pt x="772292" y="1233348"/>
                    <a:pt x="784654" y="1232730"/>
                    <a:pt x="798460" y="1228815"/>
                  </a:cubicBezTo>
                  <a:cubicBezTo>
                    <a:pt x="812677" y="1224694"/>
                    <a:pt x="822978" y="1215834"/>
                    <a:pt x="823390" y="1198939"/>
                  </a:cubicBezTo>
                  <a:cubicBezTo>
                    <a:pt x="823390" y="1194406"/>
                    <a:pt x="819064" y="1190904"/>
                    <a:pt x="822153" y="1185959"/>
                  </a:cubicBezTo>
                  <a:cubicBezTo>
                    <a:pt x="826275" y="1179571"/>
                    <a:pt x="841315" y="1179159"/>
                    <a:pt x="847702" y="1174421"/>
                  </a:cubicBezTo>
                  <a:cubicBezTo>
                    <a:pt x="862744" y="1163088"/>
                    <a:pt x="868512" y="1130946"/>
                    <a:pt x="887262" y="1125383"/>
                  </a:cubicBezTo>
                  <a:cubicBezTo>
                    <a:pt x="893031" y="1123529"/>
                    <a:pt x="899212" y="1128474"/>
                    <a:pt x="904363" y="1125383"/>
                  </a:cubicBezTo>
                  <a:cubicBezTo>
                    <a:pt x="908071" y="1123117"/>
                    <a:pt x="911162" y="1115493"/>
                    <a:pt x="913017" y="1108076"/>
                  </a:cubicBezTo>
                  <a:cubicBezTo>
                    <a:pt x="921464" y="1099422"/>
                    <a:pt x="927645" y="1087472"/>
                    <a:pt x="932385" y="1077994"/>
                  </a:cubicBezTo>
                  <a:cubicBezTo>
                    <a:pt x="935887" y="1070783"/>
                    <a:pt x="939390" y="1052034"/>
                    <a:pt x="944953" y="1046883"/>
                  </a:cubicBezTo>
                  <a:cubicBezTo>
                    <a:pt x="954430" y="1038229"/>
                    <a:pt x="962055" y="1052034"/>
                    <a:pt x="965557" y="1030606"/>
                  </a:cubicBezTo>
                  <a:cubicBezTo>
                    <a:pt x="966587" y="1024218"/>
                    <a:pt x="968442" y="1018037"/>
                    <a:pt x="959376" y="1018449"/>
                  </a:cubicBezTo>
                  <a:cubicBezTo>
                    <a:pt x="958757" y="1016595"/>
                    <a:pt x="958551" y="1014534"/>
                    <a:pt x="958963" y="1012474"/>
                  </a:cubicBezTo>
                  <a:cubicBezTo>
                    <a:pt x="970708" y="1011856"/>
                    <a:pt x="977301" y="1020097"/>
                    <a:pt x="988633" y="1017419"/>
                  </a:cubicBezTo>
                  <a:cubicBezTo>
                    <a:pt x="992342" y="1016595"/>
                    <a:pt x="996256" y="1012062"/>
                    <a:pt x="1000377" y="1010620"/>
                  </a:cubicBezTo>
                  <a:cubicBezTo>
                    <a:pt x="1006352" y="1008353"/>
                    <a:pt x="1013769" y="1010620"/>
                    <a:pt x="1019126" y="1008353"/>
                  </a:cubicBezTo>
                  <a:cubicBezTo>
                    <a:pt x="1033756" y="1002378"/>
                    <a:pt x="1025926" y="988368"/>
                    <a:pt x="1031077" y="977035"/>
                  </a:cubicBezTo>
                  <a:cubicBezTo>
                    <a:pt x="1036434" y="964879"/>
                    <a:pt x="1045294" y="971060"/>
                    <a:pt x="1047766" y="954783"/>
                  </a:cubicBezTo>
                  <a:cubicBezTo>
                    <a:pt x="1049621" y="943245"/>
                    <a:pt x="1045706" y="937476"/>
                    <a:pt x="1043645" y="926968"/>
                  </a:cubicBezTo>
                  <a:cubicBezTo>
                    <a:pt x="1042615" y="921199"/>
                    <a:pt x="1043851" y="900389"/>
                    <a:pt x="1048385" y="895650"/>
                  </a:cubicBezTo>
                  <a:cubicBezTo>
                    <a:pt x="1057862" y="885554"/>
                    <a:pt x="1077023" y="902655"/>
                    <a:pt x="1087738" y="890705"/>
                  </a:cubicBezTo>
                  <a:cubicBezTo>
                    <a:pt x="1091859" y="886172"/>
                    <a:pt x="1094949" y="871132"/>
                    <a:pt x="1094537" y="866186"/>
                  </a:cubicBezTo>
                  <a:cubicBezTo>
                    <a:pt x="1093919" y="858357"/>
                    <a:pt x="1086914" y="855679"/>
                    <a:pt x="1085678" y="850116"/>
                  </a:cubicBezTo>
                  <a:cubicBezTo>
                    <a:pt x="1084442" y="844552"/>
                    <a:pt x="1087325" y="836105"/>
                    <a:pt x="1094331" y="838783"/>
                  </a:cubicBezTo>
                  <a:cubicBezTo>
                    <a:pt x="1097627" y="840020"/>
                    <a:pt x="1098863" y="849085"/>
                    <a:pt x="1100718" y="852588"/>
                  </a:cubicBezTo>
                  <a:cubicBezTo>
                    <a:pt x="1105045" y="860005"/>
                    <a:pt x="1108135" y="856915"/>
                    <a:pt x="1110401" y="867629"/>
                  </a:cubicBezTo>
                  <a:cubicBezTo>
                    <a:pt x="1111844" y="875046"/>
                    <a:pt x="1110401" y="883494"/>
                    <a:pt x="1111226" y="890911"/>
                  </a:cubicBezTo>
                  <a:cubicBezTo>
                    <a:pt x="1125649" y="889263"/>
                    <a:pt x="1121940" y="867423"/>
                    <a:pt x="1124824" y="857327"/>
                  </a:cubicBezTo>
                  <a:cubicBezTo>
                    <a:pt x="1133684" y="862478"/>
                    <a:pt x="1126886" y="873192"/>
                    <a:pt x="1129769" y="8810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6" name="Forma libre: forma 125">
              <a:extLst>
                <a:ext uri="{FF2B5EF4-FFF2-40B4-BE49-F238E27FC236}">
                  <a16:creationId xmlns:a16="http://schemas.microsoft.com/office/drawing/2014/main" id="{900F3C77-863C-7958-AFDF-A25A284E6A3A}"/>
                </a:ext>
              </a:extLst>
            </p:cNvPr>
            <p:cNvSpPr/>
            <p:nvPr/>
          </p:nvSpPr>
          <p:spPr>
            <a:xfrm>
              <a:off x="21941689" y="4330745"/>
              <a:ext cx="170449" cy="51691"/>
            </a:xfrm>
            <a:custGeom>
              <a:avLst/>
              <a:gdLst>
                <a:gd name="connsiteX0" fmla="*/ 11388 w 170449"/>
                <a:gd name="connsiteY0" fmla="*/ 15103 h 51691"/>
                <a:gd name="connsiteX1" fmla="*/ 33639 w 170449"/>
                <a:gd name="connsiteY1" fmla="*/ 23757 h 51691"/>
                <a:gd name="connsiteX2" fmla="*/ 41881 w 170449"/>
                <a:gd name="connsiteY2" fmla="*/ 25817 h 51691"/>
                <a:gd name="connsiteX3" fmla="*/ 50535 w 170449"/>
                <a:gd name="connsiteY3" fmla="*/ 27465 h 51691"/>
                <a:gd name="connsiteX4" fmla="*/ 53626 w 170449"/>
                <a:gd name="connsiteY4" fmla="*/ 22727 h 51691"/>
                <a:gd name="connsiteX5" fmla="*/ 59600 w 170449"/>
                <a:gd name="connsiteY5" fmla="*/ 22108 h 51691"/>
                <a:gd name="connsiteX6" fmla="*/ 73406 w 170449"/>
                <a:gd name="connsiteY6" fmla="*/ 28908 h 51691"/>
                <a:gd name="connsiteX7" fmla="*/ 83295 w 170449"/>
                <a:gd name="connsiteY7" fmla="*/ 29526 h 51691"/>
                <a:gd name="connsiteX8" fmla="*/ 99572 w 170449"/>
                <a:gd name="connsiteY8" fmla="*/ 34471 h 51691"/>
                <a:gd name="connsiteX9" fmla="*/ 143458 w 170449"/>
                <a:gd name="connsiteY9" fmla="*/ 47863 h 51691"/>
                <a:gd name="connsiteX10" fmla="*/ 162414 w 170449"/>
                <a:gd name="connsiteY10" fmla="*/ 47039 h 51691"/>
                <a:gd name="connsiteX11" fmla="*/ 161590 w 170449"/>
                <a:gd name="connsiteY11" fmla="*/ 37355 h 51691"/>
                <a:gd name="connsiteX12" fmla="*/ 170449 w 170449"/>
                <a:gd name="connsiteY12" fmla="*/ 33028 h 51691"/>
                <a:gd name="connsiteX13" fmla="*/ 148816 w 170449"/>
                <a:gd name="connsiteY13" fmla="*/ 21284 h 51691"/>
                <a:gd name="connsiteX14" fmla="*/ 138926 w 170449"/>
                <a:gd name="connsiteY14" fmla="*/ 20666 h 51691"/>
                <a:gd name="connsiteX15" fmla="*/ 128212 w 170449"/>
                <a:gd name="connsiteY15" fmla="*/ 17576 h 51691"/>
                <a:gd name="connsiteX16" fmla="*/ 121412 w 170449"/>
                <a:gd name="connsiteY16" fmla="*/ 14279 h 51691"/>
                <a:gd name="connsiteX17" fmla="*/ 109050 w 170449"/>
                <a:gd name="connsiteY17" fmla="*/ 17988 h 51691"/>
                <a:gd name="connsiteX18" fmla="*/ 90713 w 170449"/>
                <a:gd name="connsiteY18" fmla="*/ 13455 h 51691"/>
                <a:gd name="connsiteX19" fmla="*/ 63104 w 170449"/>
                <a:gd name="connsiteY19" fmla="*/ 62 h 51691"/>
                <a:gd name="connsiteX20" fmla="*/ 57334 w 170449"/>
                <a:gd name="connsiteY20" fmla="*/ 4595 h 51691"/>
                <a:gd name="connsiteX21" fmla="*/ 47445 w 170449"/>
                <a:gd name="connsiteY21" fmla="*/ 8510 h 51691"/>
                <a:gd name="connsiteX22" fmla="*/ 33639 w 170449"/>
                <a:gd name="connsiteY22" fmla="*/ 5625 h 51691"/>
                <a:gd name="connsiteX23" fmla="*/ 28077 w 170449"/>
                <a:gd name="connsiteY23" fmla="*/ 9746 h 51691"/>
                <a:gd name="connsiteX24" fmla="*/ 15714 w 170449"/>
                <a:gd name="connsiteY24" fmla="*/ 6862 h 51691"/>
                <a:gd name="connsiteX25" fmla="*/ 4382 w 170449"/>
                <a:gd name="connsiteY25" fmla="*/ 2123 h 51691"/>
                <a:gd name="connsiteX26" fmla="*/ 467 w 170449"/>
                <a:gd name="connsiteY26" fmla="*/ 4595 h 51691"/>
                <a:gd name="connsiteX27" fmla="*/ 11182 w 170449"/>
                <a:gd name="connsiteY27" fmla="*/ 14897 h 5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0449" h="51691">
                  <a:moveTo>
                    <a:pt x="11388" y="15103"/>
                  </a:moveTo>
                  <a:cubicBezTo>
                    <a:pt x="18186" y="18812"/>
                    <a:pt x="26222" y="21696"/>
                    <a:pt x="33639" y="23757"/>
                  </a:cubicBezTo>
                  <a:cubicBezTo>
                    <a:pt x="36318" y="24581"/>
                    <a:pt x="39203" y="24993"/>
                    <a:pt x="41881" y="25817"/>
                  </a:cubicBezTo>
                  <a:cubicBezTo>
                    <a:pt x="43941" y="26435"/>
                    <a:pt x="48475" y="28908"/>
                    <a:pt x="50535" y="27465"/>
                  </a:cubicBezTo>
                  <a:cubicBezTo>
                    <a:pt x="52183" y="26435"/>
                    <a:pt x="52183" y="23757"/>
                    <a:pt x="53626" y="22727"/>
                  </a:cubicBezTo>
                  <a:cubicBezTo>
                    <a:pt x="55274" y="21490"/>
                    <a:pt x="57541" y="21490"/>
                    <a:pt x="59600" y="22108"/>
                  </a:cubicBezTo>
                  <a:cubicBezTo>
                    <a:pt x="64751" y="24787"/>
                    <a:pt x="68872" y="27465"/>
                    <a:pt x="73406" y="28908"/>
                  </a:cubicBezTo>
                  <a:cubicBezTo>
                    <a:pt x="76908" y="29938"/>
                    <a:pt x="79793" y="29732"/>
                    <a:pt x="83295" y="29526"/>
                  </a:cubicBezTo>
                  <a:cubicBezTo>
                    <a:pt x="90095" y="29114"/>
                    <a:pt x="93597" y="31998"/>
                    <a:pt x="99572" y="34471"/>
                  </a:cubicBezTo>
                  <a:cubicBezTo>
                    <a:pt x="113789" y="39828"/>
                    <a:pt x="129448" y="41682"/>
                    <a:pt x="143458" y="47863"/>
                  </a:cubicBezTo>
                  <a:cubicBezTo>
                    <a:pt x="147579" y="49718"/>
                    <a:pt x="162002" y="55899"/>
                    <a:pt x="162414" y="47039"/>
                  </a:cubicBezTo>
                  <a:cubicBezTo>
                    <a:pt x="162414" y="44361"/>
                    <a:pt x="159530" y="39828"/>
                    <a:pt x="161590" y="37355"/>
                  </a:cubicBezTo>
                  <a:cubicBezTo>
                    <a:pt x="163650" y="34883"/>
                    <a:pt x="168801" y="36531"/>
                    <a:pt x="170449" y="33028"/>
                  </a:cubicBezTo>
                  <a:cubicBezTo>
                    <a:pt x="164475" y="29114"/>
                    <a:pt x="156439" y="22727"/>
                    <a:pt x="148816" y="21284"/>
                  </a:cubicBezTo>
                  <a:cubicBezTo>
                    <a:pt x="145724" y="20666"/>
                    <a:pt x="142222" y="21284"/>
                    <a:pt x="138926" y="20666"/>
                  </a:cubicBezTo>
                  <a:cubicBezTo>
                    <a:pt x="135218" y="20048"/>
                    <a:pt x="131920" y="19018"/>
                    <a:pt x="128212" y="17576"/>
                  </a:cubicBezTo>
                  <a:cubicBezTo>
                    <a:pt x="125946" y="16751"/>
                    <a:pt x="123678" y="14897"/>
                    <a:pt x="121412" y="14279"/>
                  </a:cubicBezTo>
                  <a:cubicBezTo>
                    <a:pt x="116467" y="13043"/>
                    <a:pt x="113171" y="16339"/>
                    <a:pt x="109050" y="17988"/>
                  </a:cubicBezTo>
                  <a:cubicBezTo>
                    <a:pt x="103281" y="20048"/>
                    <a:pt x="95451" y="16545"/>
                    <a:pt x="90713" y="13455"/>
                  </a:cubicBezTo>
                  <a:cubicBezTo>
                    <a:pt x="82059" y="7892"/>
                    <a:pt x="74023" y="1092"/>
                    <a:pt x="63104" y="62"/>
                  </a:cubicBezTo>
                  <a:cubicBezTo>
                    <a:pt x="58364" y="-350"/>
                    <a:pt x="59394" y="1298"/>
                    <a:pt x="57334" y="4595"/>
                  </a:cubicBezTo>
                  <a:cubicBezTo>
                    <a:pt x="55068" y="8304"/>
                    <a:pt x="51565" y="8922"/>
                    <a:pt x="47445" y="8510"/>
                  </a:cubicBezTo>
                  <a:cubicBezTo>
                    <a:pt x="43118" y="8098"/>
                    <a:pt x="37967" y="5213"/>
                    <a:pt x="33639" y="5625"/>
                  </a:cubicBezTo>
                  <a:cubicBezTo>
                    <a:pt x="30137" y="6037"/>
                    <a:pt x="30961" y="8922"/>
                    <a:pt x="28077" y="9746"/>
                  </a:cubicBezTo>
                  <a:cubicBezTo>
                    <a:pt x="25192" y="10570"/>
                    <a:pt x="18805" y="7686"/>
                    <a:pt x="15714" y="6862"/>
                  </a:cubicBezTo>
                  <a:cubicBezTo>
                    <a:pt x="11594" y="5831"/>
                    <a:pt x="8297" y="3771"/>
                    <a:pt x="4382" y="2123"/>
                  </a:cubicBezTo>
                  <a:cubicBezTo>
                    <a:pt x="1086" y="680"/>
                    <a:pt x="-975" y="1298"/>
                    <a:pt x="467" y="4595"/>
                  </a:cubicBezTo>
                  <a:cubicBezTo>
                    <a:pt x="2734" y="9334"/>
                    <a:pt x="6855" y="12631"/>
                    <a:pt x="11182" y="148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7" name="Forma libre: forma 126">
              <a:extLst>
                <a:ext uri="{FF2B5EF4-FFF2-40B4-BE49-F238E27FC236}">
                  <a16:creationId xmlns:a16="http://schemas.microsoft.com/office/drawing/2014/main" id="{54200C36-7A45-4A2A-93EF-13A2E5BD4D22}"/>
                </a:ext>
              </a:extLst>
            </p:cNvPr>
            <p:cNvSpPr/>
            <p:nvPr/>
          </p:nvSpPr>
          <p:spPr>
            <a:xfrm>
              <a:off x="19789671" y="7933972"/>
              <a:ext cx="535753" cy="395698"/>
            </a:xfrm>
            <a:custGeom>
              <a:avLst/>
              <a:gdLst>
                <a:gd name="connsiteX0" fmla="*/ 534258 w 535753"/>
                <a:gd name="connsiteY0" fmla="*/ 114185 h 395698"/>
                <a:gd name="connsiteX1" fmla="*/ 527459 w 535753"/>
                <a:gd name="connsiteY1" fmla="*/ 105943 h 395698"/>
                <a:gd name="connsiteX2" fmla="*/ 512418 w 535753"/>
                <a:gd name="connsiteY2" fmla="*/ 103059 h 395698"/>
                <a:gd name="connsiteX3" fmla="*/ 505412 w 535753"/>
                <a:gd name="connsiteY3" fmla="*/ 93169 h 395698"/>
                <a:gd name="connsiteX4" fmla="*/ 495523 w 535753"/>
                <a:gd name="connsiteY4" fmla="*/ 89254 h 395698"/>
                <a:gd name="connsiteX5" fmla="*/ 483985 w 535753"/>
                <a:gd name="connsiteY5" fmla="*/ 81012 h 395698"/>
                <a:gd name="connsiteX6" fmla="*/ 480070 w 535753"/>
                <a:gd name="connsiteY6" fmla="*/ 80600 h 395698"/>
                <a:gd name="connsiteX7" fmla="*/ 471622 w 535753"/>
                <a:gd name="connsiteY7" fmla="*/ 78952 h 395698"/>
                <a:gd name="connsiteX8" fmla="*/ 460496 w 535753"/>
                <a:gd name="connsiteY8" fmla="*/ 85957 h 395698"/>
                <a:gd name="connsiteX9" fmla="*/ 460908 w 535753"/>
                <a:gd name="connsiteY9" fmla="*/ 80600 h 395698"/>
                <a:gd name="connsiteX10" fmla="*/ 467089 w 535753"/>
                <a:gd name="connsiteY10" fmla="*/ 75449 h 395698"/>
                <a:gd name="connsiteX11" fmla="*/ 465029 w 535753"/>
                <a:gd name="connsiteY11" fmla="*/ 66178 h 395698"/>
                <a:gd name="connsiteX12" fmla="*/ 454109 w 535753"/>
                <a:gd name="connsiteY12" fmla="*/ 67002 h 395698"/>
                <a:gd name="connsiteX13" fmla="*/ 435360 w 535753"/>
                <a:gd name="connsiteY13" fmla="*/ 70298 h 395698"/>
                <a:gd name="connsiteX14" fmla="*/ 439068 w 535753"/>
                <a:gd name="connsiteY14" fmla="*/ 61851 h 395698"/>
                <a:gd name="connsiteX15" fmla="*/ 437007 w 535753"/>
                <a:gd name="connsiteY15" fmla="*/ 55876 h 395698"/>
                <a:gd name="connsiteX16" fmla="*/ 442364 w 535753"/>
                <a:gd name="connsiteY16" fmla="*/ 51755 h 395698"/>
                <a:gd name="connsiteX17" fmla="*/ 441747 w 535753"/>
                <a:gd name="connsiteY17" fmla="*/ 44544 h 395698"/>
                <a:gd name="connsiteX18" fmla="*/ 440305 w 535753"/>
                <a:gd name="connsiteY18" fmla="*/ 37332 h 395698"/>
                <a:gd name="connsiteX19" fmla="*/ 438656 w 535753"/>
                <a:gd name="connsiteY19" fmla="*/ 30739 h 395698"/>
                <a:gd name="connsiteX20" fmla="*/ 421967 w 535753"/>
                <a:gd name="connsiteY20" fmla="*/ 22910 h 395698"/>
                <a:gd name="connsiteX21" fmla="*/ 422791 w 535753"/>
                <a:gd name="connsiteY21" fmla="*/ 9105 h 395698"/>
                <a:gd name="connsiteX22" fmla="*/ 413314 w 535753"/>
                <a:gd name="connsiteY22" fmla="*/ 451 h 395698"/>
                <a:gd name="connsiteX23" fmla="*/ 405071 w 535753"/>
                <a:gd name="connsiteY23" fmla="*/ 16316 h 395698"/>
                <a:gd name="connsiteX24" fmla="*/ 390237 w 535753"/>
                <a:gd name="connsiteY24" fmla="*/ 27648 h 395698"/>
                <a:gd name="connsiteX25" fmla="*/ 392916 w 535753"/>
                <a:gd name="connsiteY25" fmla="*/ 12814 h 395698"/>
                <a:gd name="connsiteX26" fmla="*/ 381789 w 535753"/>
                <a:gd name="connsiteY26" fmla="*/ 8899 h 395698"/>
                <a:gd name="connsiteX27" fmla="*/ 367985 w 535753"/>
                <a:gd name="connsiteY27" fmla="*/ 33005 h 395698"/>
                <a:gd name="connsiteX28" fmla="*/ 359536 w 535753"/>
                <a:gd name="connsiteY28" fmla="*/ 46192 h 395698"/>
                <a:gd name="connsiteX29" fmla="*/ 356859 w 535753"/>
                <a:gd name="connsiteY29" fmla="*/ 54227 h 395698"/>
                <a:gd name="connsiteX30" fmla="*/ 344702 w 535753"/>
                <a:gd name="connsiteY30" fmla="*/ 79364 h 395698"/>
                <a:gd name="connsiteX31" fmla="*/ 333577 w 535753"/>
                <a:gd name="connsiteY31" fmla="*/ 96053 h 395698"/>
                <a:gd name="connsiteX32" fmla="*/ 328837 w 535753"/>
                <a:gd name="connsiteY32" fmla="*/ 92345 h 395698"/>
                <a:gd name="connsiteX33" fmla="*/ 320390 w 535753"/>
                <a:gd name="connsiteY33" fmla="*/ 92963 h 395698"/>
                <a:gd name="connsiteX34" fmla="*/ 313797 w 535753"/>
                <a:gd name="connsiteY34" fmla="*/ 102852 h 395698"/>
                <a:gd name="connsiteX35" fmla="*/ 318947 w 535753"/>
                <a:gd name="connsiteY35" fmla="*/ 114803 h 395698"/>
                <a:gd name="connsiteX36" fmla="*/ 324511 w 535753"/>
                <a:gd name="connsiteY36" fmla="*/ 122014 h 395698"/>
                <a:gd name="connsiteX37" fmla="*/ 321626 w 535753"/>
                <a:gd name="connsiteY37" fmla="*/ 129225 h 395698"/>
                <a:gd name="connsiteX38" fmla="*/ 309882 w 535753"/>
                <a:gd name="connsiteY38" fmla="*/ 133346 h 395698"/>
                <a:gd name="connsiteX39" fmla="*/ 311118 w 535753"/>
                <a:gd name="connsiteY39" fmla="*/ 142000 h 395698"/>
                <a:gd name="connsiteX40" fmla="*/ 312560 w 535753"/>
                <a:gd name="connsiteY40" fmla="*/ 146533 h 395698"/>
                <a:gd name="connsiteX41" fmla="*/ 313590 w 535753"/>
                <a:gd name="connsiteY41" fmla="*/ 164458 h 395698"/>
                <a:gd name="connsiteX42" fmla="*/ 298756 w 535753"/>
                <a:gd name="connsiteY42" fmla="*/ 171670 h 395698"/>
                <a:gd name="connsiteX43" fmla="*/ 295665 w 535753"/>
                <a:gd name="connsiteY43" fmla="*/ 170845 h 395698"/>
                <a:gd name="connsiteX44" fmla="*/ 292163 w 535753"/>
                <a:gd name="connsiteY44" fmla="*/ 168373 h 395698"/>
                <a:gd name="connsiteX45" fmla="*/ 289072 w 535753"/>
                <a:gd name="connsiteY45" fmla="*/ 158277 h 395698"/>
                <a:gd name="connsiteX46" fmla="*/ 285363 w 535753"/>
                <a:gd name="connsiteY46" fmla="*/ 171257 h 395698"/>
                <a:gd name="connsiteX47" fmla="*/ 285157 w 535753"/>
                <a:gd name="connsiteY47" fmla="*/ 178057 h 395698"/>
                <a:gd name="connsiteX48" fmla="*/ 279595 w 535753"/>
                <a:gd name="connsiteY48" fmla="*/ 197012 h 395698"/>
                <a:gd name="connsiteX49" fmla="*/ 274855 w 535753"/>
                <a:gd name="connsiteY49" fmla="*/ 198249 h 395698"/>
                <a:gd name="connsiteX50" fmla="*/ 266202 w 535753"/>
                <a:gd name="connsiteY50" fmla="*/ 195364 h 395698"/>
                <a:gd name="connsiteX51" fmla="*/ 254664 w 535753"/>
                <a:gd name="connsiteY51" fmla="*/ 181353 h 395698"/>
                <a:gd name="connsiteX52" fmla="*/ 254045 w 535753"/>
                <a:gd name="connsiteY52" fmla="*/ 180323 h 395698"/>
                <a:gd name="connsiteX53" fmla="*/ 243332 w 535753"/>
                <a:gd name="connsiteY53" fmla="*/ 165282 h 395698"/>
                <a:gd name="connsiteX54" fmla="*/ 233647 w 535753"/>
                <a:gd name="connsiteY54" fmla="*/ 158277 h 395698"/>
                <a:gd name="connsiteX55" fmla="*/ 232411 w 535753"/>
                <a:gd name="connsiteY55" fmla="*/ 162192 h 395698"/>
                <a:gd name="connsiteX56" fmla="*/ 234472 w 535753"/>
                <a:gd name="connsiteY56" fmla="*/ 173936 h 395698"/>
                <a:gd name="connsiteX57" fmla="*/ 226436 w 535753"/>
                <a:gd name="connsiteY57" fmla="*/ 179911 h 395698"/>
                <a:gd name="connsiteX58" fmla="*/ 209335 w 535753"/>
                <a:gd name="connsiteY58" fmla="*/ 206696 h 395698"/>
                <a:gd name="connsiteX59" fmla="*/ 192646 w 535753"/>
                <a:gd name="connsiteY59" fmla="*/ 234717 h 395698"/>
                <a:gd name="connsiteX60" fmla="*/ 176987 w 535753"/>
                <a:gd name="connsiteY60" fmla="*/ 248728 h 395698"/>
                <a:gd name="connsiteX61" fmla="*/ 121151 w 535753"/>
                <a:gd name="connsiteY61" fmla="*/ 266035 h 395698"/>
                <a:gd name="connsiteX62" fmla="*/ 99516 w 535753"/>
                <a:gd name="connsiteY62" fmla="*/ 275307 h 395698"/>
                <a:gd name="connsiteX63" fmla="*/ 95601 w 535753"/>
                <a:gd name="connsiteY63" fmla="*/ 289318 h 395698"/>
                <a:gd name="connsiteX64" fmla="*/ 98898 w 535753"/>
                <a:gd name="connsiteY64" fmla="*/ 299414 h 395698"/>
                <a:gd name="connsiteX65" fmla="*/ 93954 w 535753"/>
                <a:gd name="connsiteY65" fmla="*/ 301062 h 395698"/>
                <a:gd name="connsiteX66" fmla="*/ 82827 w 535753"/>
                <a:gd name="connsiteY66" fmla="*/ 298177 h 395698"/>
                <a:gd name="connsiteX67" fmla="*/ 83445 w 535753"/>
                <a:gd name="connsiteY67" fmla="*/ 312188 h 395698"/>
                <a:gd name="connsiteX68" fmla="*/ 82622 w 535753"/>
                <a:gd name="connsiteY68" fmla="*/ 325992 h 395698"/>
                <a:gd name="connsiteX69" fmla="*/ 78501 w 535753"/>
                <a:gd name="connsiteY69" fmla="*/ 356692 h 395698"/>
                <a:gd name="connsiteX70" fmla="*/ 71082 w 535753"/>
                <a:gd name="connsiteY70" fmla="*/ 359165 h 395698"/>
                <a:gd name="connsiteX71" fmla="*/ 38735 w 535753"/>
                <a:gd name="connsiteY71" fmla="*/ 343300 h 395698"/>
                <a:gd name="connsiteX72" fmla="*/ 24312 w 535753"/>
                <a:gd name="connsiteY72" fmla="*/ 343300 h 395698"/>
                <a:gd name="connsiteX73" fmla="*/ 11538 w 535753"/>
                <a:gd name="connsiteY73" fmla="*/ 344536 h 395698"/>
                <a:gd name="connsiteX74" fmla="*/ 0 w 535753"/>
                <a:gd name="connsiteY74" fmla="*/ 334852 h 395698"/>
                <a:gd name="connsiteX75" fmla="*/ 411 w 535753"/>
                <a:gd name="connsiteY75" fmla="*/ 337119 h 395698"/>
                <a:gd name="connsiteX76" fmla="*/ 9477 w 535753"/>
                <a:gd name="connsiteY76" fmla="*/ 349481 h 395698"/>
                <a:gd name="connsiteX77" fmla="*/ 13804 w 535753"/>
                <a:gd name="connsiteY77" fmla="*/ 353602 h 395698"/>
                <a:gd name="connsiteX78" fmla="*/ 22458 w 535753"/>
                <a:gd name="connsiteY78" fmla="*/ 364728 h 395698"/>
                <a:gd name="connsiteX79" fmla="*/ 27815 w 535753"/>
                <a:gd name="connsiteY79" fmla="*/ 372145 h 395698"/>
                <a:gd name="connsiteX80" fmla="*/ 66550 w 535753"/>
                <a:gd name="connsiteY80" fmla="*/ 394397 h 395698"/>
                <a:gd name="connsiteX81" fmla="*/ 72114 w 535753"/>
                <a:gd name="connsiteY81" fmla="*/ 389865 h 395698"/>
                <a:gd name="connsiteX82" fmla="*/ 91275 w 535753"/>
                <a:gd name="connsiteY82" fmla="*/ 382653 h 395698"/>
                <a:gd name="connsiteX83" fmla="*/ 100958 w 535753"/>
                <a:gd name="connsiteY83" fmla="*/ 385332 h 395698"/>
                <a:gd name="connsiteX84" fmla="*/ 123211 w 535753"/>
                <a:gd name="connsiteY84" fmla="*/ 386774 h 395698"/>
                <a:gd name="connsiteX85" fmla="*/ 129185 w 535753"/>
                <a:gd name="connsiteY85" fmla="*/ 370085 h 395698"/>
                <a:gd name="connsiteX86" fmla="*/ 130422 w 535753"/>
                <a:gd name="connsiteY86" fmla="*/ 362874 h 395698"/>
                <a:gd name="connsiteX87" fmla="*/ 160504 w 535753"/>
                <a:gd name="connsiteY87" fmla="*/ 347627 h 395698"/>
                <a:gd name="connsiteX88" fmla="*/ 172454 w 535753"/>
                <a:gd name="connsiteY88" fmla="*/ 347832 h 395698"/>
                <a:gd name="connsiteX89" fmla="*/ 190586 w 535753"/>
                <a:gd name="connsiteY89" fmla="*/ 352778 h 395698"/>
                <a:gd name="connsiteX90" fmla="*/ 194706 w 535753"/>
                <a:gd name="connsiteY90" fmla="*/ 357928 h 395698"/>
                <a:gd name="connsiteX91" fmla="*/ 197590 w 535753"/>
                <a:gd name="connsiteY91" fmla="*/ 361637 h 395698"/>
                <a:gd name="connsiteX92" fmla="*/ 222522 w 535753"/>
                <a:gd name="connsiteY92" fmla="*/ 372351 h 395698"/>
                <a:gd name="connsiteX93" fmla="*/ 227672 w 535753"/>
                <a:gd name="connsiteY93" fmla="*/ 377502 h 395698"/>
                <a:gd name="connsiteX94" fmla="*/ 235708 w 535753"/>
                <a:gd name="connsiteY94" fmla="*/ 378532 h 395698"/>
                <a:gd name="connsiteX95" fmla="*/ 242919 w 535753"/>
                <a:gd name="connsiteY95" fmla="*/ 376472 h 395698"/>
                <a:gd name="connsiteX96" fmla="*/ 290102 w 535753"/>
                <a:gd name="connsiteY96" fmla="*/ 316927 h 395698"/>
                <a:gd name="connsiteX97" fmla="*/ 294223 w 535753"/>
                <a:gd name="connsiteY97" fmla="*/ 305389 h 395698"/>
                <a:gd name="connsiteX98" fmla="*/ 302465 w 535753"/>
                <a:gd name="connsiteY98" fmla="*/ 285403 h 395698"/>
                <a:gd name="connsiteX99" fmla="*/ 305967 w 535753"/>
                <a:gd name="connsiteY99" fmla="*/ 279634 h 395698"/>
                <a:gd name="connsiteX100" fmla="*/ 310912 w 535753"/>
                <a:gd name="connsiteY100" fmla="*/ 270156 h 395698"/>
                <a:gd name="connsiteX101" fmla="*/ 310912 w 535753"/>
                <a:gd name="connsiteY101" fmla="*/ 261503 h 395698"/>
                <a:gd name="connsiteX102" fmla="*/ 310500 w 535753"/>
                <a:gd name="connsiteY102" fmla="*/ 253673 h 395698"/>
                <a:gd name="connsiteX103" fmla="*/ 318535 w 535753"/>
                <a:gd name="connsiteY103" fmla="*/ 232451 h 395698"/>
                <a:gd name="connsiteX104" fmla="*/ 325128 w 535753"/>
                <a:gd name="connsiteY104" fmla="*/ 217410 h 395698"/>
                <a:gd name="connsiteX105" fmla="*/ 326777 w 535753"/>
                <a:gd name="connsiteY105" fmla="*/ 205460 h 395698"/>
                <a:gd name="connsiteX106" fmla="*/ 329456 w 535753"/>
                <a:gd name="connsiteY106" fmla="*/ 188565 h 395698"/>
                <a:gd name="connsiteX107" fmla="*/ 381995 w 535753"/>
                <a:gd name="connsiteY107" fmla="*/ 162810 h 395698"/>
                <a:gd name="connsiteX108" fmla="*/ 419494 w 535753"/>
                <a:gd name="connsiteY108" fmla="*/ 166931 h 395698"/>
                <a:gd name="connsiteX109" fmla="*/ 434741 w 535753"/>
                <a:gd name="connsiteY109" fmla="*/ 175790 h 395698"/>
                <a:gd name="connsiteX110" fmla="*/ 442364 w 535753"/>
                <a:gd name="connsiteY110" fmla="*/ 180529 h 395698"/>
                <a:gd name="connsiteX111" fmla="*/ 441541 w 535753"/>
                <a:gd name="connsiteY111" fmla="*/ 176203 h 395698"/>
                <a:gd name="connsiteX112" fmla="*/ 455345 w 535753"/>
                <a:gd name="connsiteY112" fmla="*/ 170021 h 395698"/>
                <a:gd name="connsiteX113" fmla="*/ 496759 w 535753"/>
                <a:gd name="connsiteY113" fmla="*/ 161161 h 395698"/>
                <a:gd name="connsiteX114" fmla="*/ 472858 w 535753"/>
                <a:gd name="connsiteY114" fmla="*/ 138703 h 395698"/>
                <a:gd name="connsiteX115" fmla="*/ 524162 w 535753"/>
                <a:gd name="connsiteY115" fmla="*/ 123250 h 395698"/>
                <a:gd name="connsiteX116" fmla="*/ 535288 w 535753"/>
                <a:gd name="connsiteY116" fmla="*/ 113361 h 39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535753" h="395698">
                  <a:moveTo>
                    <a:pt x="534258" y="114185"/>
                  </a:moveTo>
                  <a:cubicBezTo>
                    <a:pt x="533228" y="110064"/>
                    <a:pt x="531373" y="106767"/>
                    <a:pt x="527459" y="105943"/>
                  </a:cubicBezTo>
                  <a:cubicBezTo>
                    <a:pt x="522101" y="104913"/>
                    <a:pt x="517363" y="107385"/>
                    <a:pt x="512418" y="103059"/>
                  </a:cubicBezTo>
                  <a:cubicBezTo>
                    <a:pt x="509327" y="100380"/>
                    <a:pt x="508297" y="95847"/>
                    <a:pt x="505412" y="93169"/>
                  </a:cubicBezTo>
                  <a:cubicBezTo>
                    <a:pt x="502734" y="90490"/>
                    <a:pt x="498819" y="90490"/>
                    <a:pt x="495523" y="89254"/>
                  </a:cubicBezTo>
                  <a:cubicBezTo>
                    <a:pt x="491196" y="87400"/>
                    <a:pt x="488106" y="82661"/>
                    <a:pt x="483985" y="81012"/>
                  </a:cubicBezTo>
                  <a:cubicBezTo>
                    <a:pt x="482748" y="80394"/>
                    <a:pt x="481512" y="81012"/>
                    <a:pt x="480070" y="80600"/>
                  </a:cubicBezTo>
                  <a:cubicBezTo>
                    <a:pt x="477598" y="79982"/>
                    <a:pt x="474095" y="78128"/>
                    <a:pt x="471622" y="78952"/>
                  </a:cubicBezTo>
                  <a:cubicBezTo>
                    <a:pt x="467089" y="80600"/>
                    <a:pt x="466883" y="86988"/>
                    <a:pt x="460496" y="85957"/>
                  </a:cubicBezTo>
                  <a:cubicBezTo>
                    <a:pt x="460290" y="84309"/>
                    <a:pt x="460496" y="82249"/>
                    <a:pt x="460908" y="80600"/>
                  </a:cubicBezTo>
                  <a:cubicBezTo>
                    <a:pt x="462351" y="77098"/>
                    <a:pt x="465234" y="77716"/>
                    <a:pt x="467089" y="75449"/>
                  </a:cubicBezTo>
                  <a:cubicBezTo>
                    <a:pt x="469355" y="72977"/>
                    <a:pt x="467913" y="68444"/>
                    <a:pt x="465029" y="66178"/>
                  </a:cubicBezTo>
                  <a:cubicBezTo>
                    <a:pt x="460908" y="62881"/>
                    <a:pt x="457611" y="64736"/>
                    <a:pt x="454109" y="67002"/>
                  </a:cubicBezTo>
                  <a:cubicBezTo>
                    <a:pt x="449370" y="70298"/>
                    <a:pt x="440922" y="72565"/>
                    <a:pt x="435360" y="70298"/>
                  </a:cubicBezTo>
                  <a:cubicBezTo>
                    <a:pt x="438038" y="66178"/>
                    <a:pt x="440922" y="67002"/>
                    <a:pt x="439068" y="61851"/>
                  </a:cubicBezTo>
                  <a:cubicBezTo>
                    <a:pt x="438450" y="59996"/>
                    <a:pt x="436184" y="58142"/>
                    <a:pt x="437007" y="55876"/>
                  </a:cubicBezTo>
                  <a:cubicBezTo>
                    <a:pt x="437832" y="53403"/>
                    <a:pt x="441128" y="53815"/>
                    <a:pt x="442364" y="51755"/>
                  </a:cubicBezTo>
                  <a:cubicBezTo>
                    <a:pt x="443394" y="50107"/>
                    <a:pt x="442364" y="46398"/>
                    <a:pt x="441747" y="44544"/>
                  </a:cubicBezTo>
                  <a:cubicBezTo>
                    <a:pt x="440922" y="41865"/>
                    <a:pt x="440511" y="39805"/>
                    <a:pt x="440305" y="37332"/>
                  </a:cubicBezTo>
                  <a:cubicBezTo>
                    <a:pt x="440305" y="34448"/>
                    <a:pt x="441128" y="33212"/>
                    <a:pt x="438656" y="30739"/>
                  </a:cubicBezTo>
                  <a:cubicBezTo>
                    <a:pt x="435154" y="27236"/>
                    <a:pt x="426705" y="23734"/>
                    <a:pt x="421967" y="22910"/>
                  </a:cubicBezTo>
                  <a:cubicBezTo>
                    <a:pt x="420937" y="18789"/>
                    <a:pt x="423822" y="13638"/>
                    <a:pt x="422791" y="9105"/>
                  </a:cubicBezTo>
                  <a:cubicBezTo>
                    <a:pt x="421967" y="4984"/>
                    <a:pt x="418671" y="-1815"/>
                    <a:pt x="413314" y="451"/>
                  </a:cubicBezTo>
                  <a:cubicBezTo>
                    <a:pt x="408163" y="2718"/>
                    <a:pt x="407956" y="11990"/>
                    <a:pt x="405071" y="16316"/>
                  </a:cubicBezTo>
                  <a:cubicBezTo>
                    <a:pt x="401569" y="21467"/>
                    <a:pt x="394770" y="23322"/>
                    <a:pt x="390237" y="27648"/>
                  </a:cubicBezTo>
                  <a:cubicBezTo>
                    <a:pt x="390442" y="21674"/>
                    <a:pt x="392710" y="17552"/>
                    <a:pt x="392916" y="12814"/>
                  </a:cubicBezTo>
                  <a:cubicBezTo>
                    <a:pt x="393327" y="1481"/>
                    <a:pt x="388382" y="39"/>
                    <a:pt x="381789" y="8899"/>
                  </a:cubicBezTo>
                  <a:cubicBezTo>
                    <a:pt x="376432" y="16316"/>
                    <a:pt x="373136" y="25382"/>
                    <a:pt x="367985" y="33005"/>
                  </a:cubicBezTo>
                  <a:cubicBezTo>
                    <a:pt x="365100" y="37126"/>
                    <a:pt x="361391" y="41453"/>
                    <a:pt x="359536" y="46192"/>
                  </a:cubicBezTo>
                  <a:cubicBezTo>
                    <a:pt x="358507" y="48870"/>
                    <a:pt x="358095" y="51549"/>
                    <a:pt x="356859" y="54227"/>
                  </a:cubicBezTo>
                  <a:cubicBezTo>
                    <a:pt x="352738" y="62675"/>
                    <a:pt x="347587" y="70505"/>
                    <a:pt x="344702" y="79364"/>
                  </a:cubicBezTo>
                  <a:cubicBezTo>
                    <a:pt x="343260" y="83897"/>
                    <a:pt x="338933" y="95847"/>
                    <a:pt x="333577" y="96053"/>
                  </a:cubicBezTo>
                  <a:cubicBezTo>
                    <a:pt x="331104" y="96053"/>
                    <a:pt x="331309" y="93375"/>
                    <a:pt x="328837" y="92345"/>
                  </a:cubicBezTo>
                  <a:cubicBezTo>
                    <a:pt x="326365" y="91108"/>
                    <a:pt x="322656" y="91727"/>
                    <a:pt x="320390" y="92963"/>
                  </a:cubicBezTo>
                  <a:cubicBezTo>
                    <a:pt x="317299" y="94817"/>
                    <a:pt x="314620" y="99556"/>
                    <a:pt x="313797" y="102852"/>
                  </a:cubicBezTo>
                  <a:cubicBezTo>
                    <a:pt x="312354" y="108416"/>
                    <a:pt x="314209" y="111506"/>
                    <a:pt x="318947" y="114803"/>
                  </a:cubicBezTo>
                  <a:cubicBezTo>
                    <a:pt x="322244" y="117069"/>
                    <a:pt x="324717" y="117687"/>
                    <a:pt x="324511" y="122014"/>
                  </a:cubicBezTo>
                  <a:cubicBezTo>
                    <a:pt x="324511" y="124487"/>
                    <a:pt x="323069" y="127371"/>
                    <a:pt x="321626" y="129225"/>
                  </a:cubicBezTo>
                  <a:cubicBezTo>
                    <a:pt x="318947" y="132728"/>
                    <a:pt x="314415" y="133346"/>
                    <a:pt x="309882" y="133346"/>
                  </a:cubicBezTo>
                  <a:cubicBezTo>
                    <a:pt x="310088" y="136231"/>
                    <a:pt x="310500" y="139116"/>
                    <a:pt x="311118" y="142000"/>
                  </a:cubicBezTo>
                  <a:cubicBezTo>
                    <a:pt x="311530" y="143442"/>
                    <a:pt x="311942" y="145090"/>
                    <a:pt x="312560" y="146533"/>
                  </a:cubicBezTo>
                  <a:cubicBezTo>
                    <a:pt x="314209" y="151684"/>
                    <a:pt x="316475" y="157865"/>
                    <a:pt x="313590" y="164458"/>
                  </a:cubicBezTo>
                  <a:cubicBezTo>
                    <a:pt x="309675" y="173730"/>
                    <a:pt x="304113" y="173112"/>
                    <a:pt x="298756" y="171670"/>
                  </a:cubicBezTo>
                  <a:cubicBezTo>
                    <a:pt x="297725" y="171463"/>
                    <a:pt x="296901" y="171052"/>
                    <a:pt x="295665" y="170845"/>
                  </a:cubicBezTo>
                  <a:cubicBezTo>
                    <a:pt x="294223" y="170639"/>
                    <a:pt x="292780" y="169609"/>
                    <a:pt x="292163" y="168373"/>
                  </a:cubicBezTo>
                  <a:cubicBezTo>
                    <a:pt x="290514" y="165488"/>
                    <a:pt x="289690" y="161780"/>
                    <a:pt x="289072" y="158277"/>
                  </a:cubicBezTo>
                  <a:cubicBezTo>
                    <a:pt x="287218" y="162810"/>
                    <a:pt x="285776" y="167343"/>
                    <a:pt x="285363" y="171257"/>
                  </a:cubicBezTo>
                  <a:cubicBezTo>
                    <a:pt x="285157" y="173112"/>
                    <a:pt x="285157" y="175584"/>
                    <a:pt x="285157" y="178057"/>
                  </a:cubicBezTo>
                  <a:cubicBezTo>
                    <a:pt x="285157" y="185680"/>
                    <a:pt x="285157" y="193716"/>
                    <a:pt x="279595" y="197012"/>
                  </a:cubicBezTo>
                  <a:cubicBezTo>
                    <a:pt x="277946" y="198043"/>
                    <a:pt x="276504" y="198249"/>
                    <a:pt x="274855" y="198249"/>
                  </a:cubicBezTo>
                  <a:cubicBezTo>
                    <a:pt x="271146" y="198249"/>
                    <a:pt x="267644" y="196188"/>
                    <a:pt x="266202" y="195364"/>
                  </a:cubicBezTo>
                  <a:cubicBezTo>
                    <a:pt x="259402" y="191449"/>
                    <a:pt x="257342" y="186710"/>
                    <a:pt x="254664" y="181353"/>
                  </a:cubicBezTo>
                  <a:lnTo>
                    <a:pt x="254045" y="180323"/>
                  </a:lnTo>
                  <a:cubicBezTo>
                    <a:pt x="251366" y="174348"/>
                    <a:pt x="248689" y="170639"/>
                    <a:pt x="243332" y="165282"/>
                  </a:cubicBezTo>
                  <a:cubicBezTo>
                    <a:pt x="240653" y="162604"/>
                    <a:pt x="237151" y="160337"/>
                    <a:pt x="233647" y="158277"/>
                  </a:cubicBezTo>
                  <a:cubicBezTo>
                    <a:pt x="231175" y="159513"/>
                    <a:pt x="232617" y="159719"/>
                    <a:pt x="232411" y="162192"/>
                  </a:cubicBezTo>
                  <a:cubicBezTo>
                    <a:pt x="232411" y="165901"/>
                    <a:pt x="233441" y="170021"/>
                    <a:pt x="234472" y="173936"/>
                  </a:cubicBezTo>
                  <a:cubicBezTo>
                    <a:pt x="231381" y="175172"/>
                    <a:pt x="228496" y="177027"/>
                    <a:pt x="226436" y="179911"/>
                  </a:cubicBezTo>
                  <a:cubicBezTo>
                    <a:pt x="220460" y="188359"/>
                    <a:pt x="214692" y="197630"/>
                    <a:pt x="209335" y="206696"/>
                  </a:cubicBezTo>
                  <a:cubicBezTo>
                    <a:pt x="203771" y="215968"/>
                    <a:pt x="198003" y="225446"/>
                    <a:pt x="192646" y="234717"/>
                  </a:cubicBezTo>
                  <a:cubicBezTo>
                    <a:pt x="189143" y="240692"/>
                    <a:pt x="183167" y="246050"/>
                    <a:pt x="176987" y="248728"/>
                  </a:cubicBezTo>
                  <a:cubicBezTo>
                    <a:pt x="159061" y="256557"/>
                    <a:pt x="139694" y="260266"/>
                    <a:pt x="121151" y="266035"/>
                  </a:cubicBezTo>
                  <a:cubicBezTo>
                    <a:pt x="114145" y="268302"/>
                    <a:pt x="104667" y="270156"/>
                    <a:pt x="99516" y="275307"/>
                  </a:cubicBezTo>
                  <a:cubicBezTo>
                    <a:pt x="95601" y="279222"/>
                    <a:pt x="95601" y="283961"/>
                    <a:pt x="95601" y="289318"/>
                  </a:cubicBezTo>
                  <a:cubicBezTo>
                    <a:pt x="95601" y="294881"/>
                    <a:pt x="96220" y="297353"/>
                    <a:pt x="98898" y="299414"/>
                  </a:cubicBezTo>
                  <a:cubicBezTo>
                    <a:pt x="97250" y="300444"/>
                    <a:pt x="95601" y="301062"/>
                    <a:pt x="93954" y="301062"/>
                  </a:cubicBezTo>
                  <a:cubicBezTo>
                    <a:pt x="89833" y="301062"/>
                    <a:pt x="87360" y="297559"/>
                    <a:pt x="82827" y="298177"/>
                  </a:cubicBezTo>
                  <a:cubicBezTo>
                    <a:pt x="82003" y="302916"/>
                    <a:pt x="81797" y="308067"/>
                    <a:pt x="83445" y="312188"/>
                  </a:cubicBezTo>
                  <a:cubicBezTo>
                    <a:pt x="85505" y="317133"/>
                    <a:pt x="85918" y="320636"/>
                    <a:pt x="82622" y="325992"/>
                  </a:cubicBezTo>
                  <a:cubicBezTo>
                    <a:pt x="77471" y="334234"/>
                    <a:pt x="74586" y="347421"/>
                    <a:pt x="78501" y="356692"/>
                  </a:cubicBezTo>
                  <a:cubicBezTo>
                    <a:pt x="81797" y="364316"/>
                    <a:pt x="76440" y="362667"/>
                    <a:pt x="71082" y="359165"/>
                  </a:cubicBezTo>
                  <a:cubicBezTo>
                    <a:pt x="61193" y="352983"/>
                    <a:pt x="50273" y="345978"/>
                    <a:pt x="38735" y="343300"/>
                  </a:cubicBezTo>
                  <a:cubicBezTo>
                    <a:pt x="33789" y="342063"/>
                    <a:pt x="29257" y="342476"/>
                    <a:pt x="24312" y="343300"/>
                  </a:cubicBezTo>
                  <a:cubicBezTo>
                    <a:pt x="20604" y="343918"/>
                    <a:pt x="15247" y="345772"/>
                    <a:pt x="11538" y="344536"/>
                  </a:cubicBezTo>
                  <a:cubicBezTo>
                    <a:pt x="7417" y="343094"/>
                    <a:pt x="3502" y="338973"/>
                    <a:pt x="0" y="334852"/>
                  </a:cubicBezTo>
                  <a:cubicBezTo>
                    <a:pt x="0" y="335470"/>
                    <a:pt x="206" y="336294"/>
                    <a:pt x="411" y="337119"/>
                  </a:cubicBezTo>
                  <a:cubicBezTo>
                    <a:pt x="2266" y="342888"/>
                    <a:pt x="5151" y="345566"/>
                    <a:pt x="9477" y="349481"/>
                  </a:cubicBezTo>
                  <a:cubicBezTo>
                    <a:pt x="10919" y="350717"/>
                    <a:pt x="12362" y="352159"/>
                    <a:pt x="13804" y="353602"/>
                  </a:cubicBezTo>
                  <a:cubicBezTo>
                    <a:pt x="17307" y="357104"/>
                    <a:pt x="19985" y="361019"/>
                    <a:pt x="22458" y="364728"/>
                  </a:cubicBezTo>
                  <a:cubicBezTo>
                    <a:pt x="24106" y="367200"/>
                    <a:pt x="25755" y="369673"/>
                    <a:pt x="27815" y="372145"/>
                  </a:cubicBezTo>
                  <a:cubicBezTo>
                    <a:pt x="39972" y="386774"/>
                    <a:pt x="57072" y="399960"/>
                    <a:pt x="66550" y="394397"/>
                  </a:cubicBezTo>
                  <a:cubicBezTo>
                    <a:pt x="68610" y="393161"/>
                    <a:pt x="70259" y="391719"/>
                    <a:pt x="72114" y="389865"/>
                  </a:cubicBezTo>
                  <a:cubicBezTo>
                    <a:pt x="76440" y="385950"/>
                    <a:pt x="81591" y="381005"/>
                    <a:pt x="91275" y="382653"/>
                  </a:cubicBezTo>
                  <a:cubicBezTo>
                    <a:pt x="94160" y="383065"/>
                    <a:pt x="97662" y="384095"/>
                    <a:pt x="100958" y="385332"/>
                  </a:cubicBezTo>
                  <a:cubicBezTo>
                    <a:pt x="108788" y="387804"/>
                    <a:pt x="117441" y="390689"/>
                    <a:pt x="123211" y="386774"/>
                  </a:cubicBezTo>
                  <a:cubicBezTo>
                    <a:pt x="127126" y="384095"/>
                    <a:pt x="128155" y="376678"/>
                    <a:pt x="129185" y="370085"/>
                  </a:cubicBezTo>
                  <a:cubicBezTo>
                    <a:pt x="129598" y="367406"/>
                    <a:pt x="129804" y="364934"/>
                    <a:pt x="130422" y="362874"/>
                  </a:cubicBezTo>
                  <a:cubicBezTo>
                    <a:pt x="134131" y="345978"/>
                    <a:pt x="149378" y="347008"/>
                    <a:pt x="160504" y="347627"/>
                  </a:cubicBezTo>
                  <a:cubicBezTo>
                    <a:pt x="164625" y="347832"/>
                    <a:pt x="168951" y="348039"/>
                    <a:pt x="172454" y="347832"/>
                  </a:cubicBezTo>
                  <a:cubicBezTo>
                    <a:pt x="178841" y="347627"/>
                    <a:pt x="184404" y="347421"/>
                    <a:pt x="190586" y="352778"/>
                  </a:cubicBezTo>
                  <a:cubicBezTo>
                    <a:pt x="192233" y="354220"/>
                    <a:pt x="193469" y="356074"/>
                    <a:pt x="194706" y="357928"/>
                  </a:cubicBezTo>
                  <a:cubicBezTo>
                    <a:pt x="195737" y="359371"/>
                    <a:pt x="196560" y="361019"/>
                    <a:pt x="197590" y="361637"/>
                  </a:cubicBezTo>
                  <a:cubicBezTo>
                    <a:pt x="202330" y="365552"/>
                    <a:pt x="213043" y="369879"/>
                    <a:pt x="222522" y="372351"/>
                  </a:cubicBezTo>
                  <a:cubicBezTo>
                    <a:pt x="223964" y="384714"/>
                    <a:pt x="228085" y="384301"/>
                    <a:pt x="227672" y="377502"/>
                  </a:cubicBezTo>
                  <a:cubicBezTo>
                    <a:pt x="229526" y="379150"/>
                    <a:pt x="233441" y="377296"/>
                    <a:pt x="235708" y="378532"/>
                  </a:cubicBezTo>
                  <a:cubicBezTo>
                    <a:pt x="240034" y="381211"/>
                    <a:pt x="238798" y="373587"/>
                    <a:pt x="242919" y="376472"/>
                  </a:cubicBezTo>
                  <a:cubicBezTo>
                    <a:pt x="261668" y="371321"/>
                    <a:pt x="276710" y="349275"/>
                    <a:pt x="290102" y="316927"/>
                  </a:cubicBezTo>
                  <a:cubicBezTo>
                    <a:pt x="291750" y="313012"/>
                    <a:pt x="292986" y="309303"/>
                    <a:pt x="294223" y="305389"/>
                  </a:cubicBezTo>
                  <a:cubicBezTo>
                    <a:pt x="296489" y="298795"/>
                    <a:pt x="298756" y="291996"/>
                    <a:pt x="302465" y="285403"/>
                  </a:cubicBezTo>
                  <a:cubicBezTo>
                    <a:pt x="303495" y="283549"/>
                    <a:pt x="304731" y="281694"/>
                    <a:pt x="305967" y="279634"/>
                  </a:cubicBezTo>
                  <a:cubicBezTo>
                    <a:pt x="308027" y="276337"/>
                    <a:pt x="310088" y="273247"/>
                    <a:pt x="310912" y="270156"/>
                  </a:cubicBezTo>
                  <a:cubicBezTo>
                    <a:pt x="311737" y="267683"/>
                    <a:pt x="311324" y="264799"/>
                    <a:pt x="310912" y="261503"/>
                  </a:cubicBezTo>
                  <a:cubicBezTo>
                    <a:pt x="310705" y="259030"/>
                    <a:pt x="310294" y="256352"/>
                    <a:pt x="310500" y="253673"/>
                  </a:cubicBezTo>
                  <a:cubicBezTo>
                    <a:pt x="311118" y="245843"/>
                    <a:pt x="314826" y="239044"/>
                    <a:pt x="318535" y="232451"/>
                  </a:cubicBezTo>
                  <a:cubicBezTo>
                    <a:pt x="321420" y="227300"/>
                    <a:pt x="324098" y="222561"/>
                    <a:pt x="325128" y="217410"/>
                  </a:cubicBezTo>
                  <a:cubicBezTo>
                    <a:pt x="325953" y="213701"/>
                    <a:pt x="326365" y="209787"/>
                    <a:pt x="326777" y="205460"/>
                  </a:cubicBezTo>
                  <a:cubicBezTo>
                    <a:pt x="327190" y="199897"/>
                    <a:pt x="327807" y="193922"/>
                    <a:pt x="329456" y="188565"/>
                  </a:cubicBezTo>
                  <a:cubicBezTo>
                    <a:pt x="336049" y="166931"/>
                    <a:pt x="364687" y="164252"/>
                    <a:pt x="381995" y="162810"/>
                  </a:cubicBezTo>
                  <a:cubicBezTo>
                    <a:pt x="394563" y="161574"/>
                    <a:pt x="407338" y="160956"/>
                    <a:pt x="419494" y="166931"/>
                  </a:cubicBezTo>
                  <a:cubicBezTo>
                    <a:pt x="424852" y="169403"/>
                    <a:pt x="429796" y="172700"/>
                    <a:pt x="434741" y="175790"/>
                  </a:cubicBezTo>
                  <a:cubicBezTo>
                    <a:pt x="437213" y="177439"/>
                    <a:pt x="439892" y="178881"/>
                    <a:pt x="442364" y="180529"/>
                  </a:cubicBezTo>
                  <a:cubicBezTo>
                    <a:pt x="442364" y="179087"/>
                    <a:pt x="442364" y="178057"/>
                    <a:pt x="441541" y="176203"/>
                  </a:cubicBezTo>
                  <a:cubicBezTo>
                    <a:pt x="437626" y="165901"/>
                    <a:pt x="447309" y="167755"/>
                    <a:pt x="455345" y="170021"/>
                  </a:cubicBezTo>
                  <a:cubicBezTo>
                    <a:pt x="464204" y="172494"/>
                    <a:pt x="496553" y="177439"/>
                    <a:pt x="496759" y="161161"/>
                  </a:cubicBezTo>
                  <a:cubicBezTo>
                    <a:pt x="497171" y="145915"/>
                    <a:pt x="478834" y="148593"/>
                    <a:pt x="472858" y="138703"/>
                  </a:cubicBezTo>
                  <a:cubicBezTo>
                    <a:pt x="463381" y="122838"/>
                    <a:pt x="516744" y="123663"/>
                    <a:pt x="524162" y="123250"/>
                  </a:cubicBezTo>
                  <a:cubicBezTo>
                    <a:pt x="531167" y="122838"/>
                    <a:pt x="537554" y="121602"/>
                    <a:pt x="535288" y="1133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8" name="Forma libre: forma 127">
              <a:extLst>
                <a:ext uri="{FF2B5EF4-FFF2-40B4-BE49-F238E27FC236}">
                  <a16:creationId xmlns:a16="http://schemas.microsoft.com/office/drawing/2014/main" id="{C83B3E87-87BE-0434-04B8-A70F1F2351A3}"/>
                </a:ext>
              </a:extLst>
            </p:cNvPr>
            <p:cNvSpPr/>
            <p:nvPr/>
          </p:nvSpPr>
          <p:spPr>
            <a:xfrm>
              <a:off x="17989511" y="5041640"/>
              <a:ext cx="1681090" cy="668652"/>
            </a:xfrm>
            <a:custGeom>
              <a:avLst/>
              <a:gdLst>
                <a:gd name="connsiteX0" fmla="*/ 456375 w 1681090"/>
                <a:gd name="connsiteY0" fmla="*/ 130216 h 668652"/>
                <a:gd name="connsiteX1" fmla="*/ 451843 w 1681090"/>
                <a:gd name="connsiteY1" fmla="*/ 132895 h 668652"/>
                <a:gd name="connsiteX2" fmla="*/ 451843 w 1681090"/>
                <a:gd name="connsiteY2" fmla="*/ 132895 h 668652"/>
                <a:gd name="connsiteX3" fmla="*/ 394357 w 1681090"/>
                <a:gd name="connsiteY3" fmla="*/ 132071 h 668652"/>
                <a:gd name="connsiteX4" fmla="*/ 319565 w 1681090"/>
                <a:gd name="connsiteY4" fmla="*/ 123005 h 668652"/>
                <a:gd name="connsiteX5" fmla="*/ 272176 w 1681090"/>
                <a:gd name="connsiteY5" fmla="*/ 93954 h 668652"/>
                <a:gd name="connsiteX6" fmla="*/ 149172 w 1681090"/>
                <a:gd name="connsiteY6" fmla="*/ 88185 h 668652"/>
                <a:gd name="connsiteX7" fmla="*/ 87154 w 1681090"/>
                <a:gd name="connsiteY7" fmla="*/ 119502 h 668652"/>
                <a:gd name="connsiteX8" fmla="*/ 81797 w 1681090"/>
                <a:gd name="connsiteY8" fmla="*/ 131453 h 668652"/>
                <a:gd name="connsiteX9" fmla="*/ 60987 w 1681090"/>
                <a:gd name="connsiteY9" fmla="*/ 149378 h 668652"/>
                <a:gd name="connsiteX10" fmla="*/ 48831 w 1681090"/>
                <a:gd name="connsiteY10" fmla="*/ 154941 h 668652"/>
                <a:gd name="connsiteX11" fmla="*/ 47595 w 1681090"/>
                <a:gd name="connsiteY11" fmla="*/ 155353 h 668652"/>
                <a:gd name="connsiteX12" fmla="*/ 27402 w 1681090"/>
                <a:gd name="connsiteY12" fmla="*/ 159474 h 668652"/>
                <a:gd name="connsiteX13" fmla="*/ 25960 w 1681090"/>
                <a:gd name="connsiteY13" fmla="*/ 159474 h 668652"/>
                <a:gd name="connsiteX14" fmla="*/ 10507 w 1681090"/>
                <a:gd name="connsiteY14" fmla="*/ 158032 h 668652"/>
                <a:gd name="connsiteX15" fmla="*/ 5151 w 1681090"/>
                <a:gd name="connsiteY15" fmla="*/ 174515 h 668652"/>
                <a:gd name="connsiteX16" fmla="*/ 824 w 1681090"/>
                <a:gd name="connsiteY16" fmla="*/ 178017 h 668652"/>
                <a:gd name="connsiteX17" fmla="*/ 0 w 1681090"/>
                <a:gd name="connsiteY17" fmla="*/ 178017 h 668652"/>
                <a:gd name="connsiteX18" fmla="*/ 11126 w 1681090"/>
                <a:gd name="connsiteY18" fmla="*/ 196767 h 668652"/>
                <a:gd name="connsiteX19" fmla="*/ 30081 w 1681090"/>
                <a:gd name="connsiteY19" fmla="*/ 212014 h 668652"/>
                <a:gd name="connsiteX20" fmla="*/ 45123 w 1681090"/>
                <a:gd name="connsiteY20" fmla="*/ 222316 h 668652"/>
                <a:gd name="connsiteX21" fmla="*/ 95807 w 1681090"/>
                <a:gd name="connsiteY21" fmla="*/ 246422 h 668652"/>
                <a:gd name="connsiteX22" fmla="*/ 108788 w 1681090"/>
                <a:gd name="connsiteY22" fmla="*/ 248689 h 668652"/>
                <a:gd name="connsiteX23" fmla="*/ 155353 w 1681090"/>
                <a:gd name="connsiteY23" fmla="*/ 268881 h 668652"/>
                <a:gd name="connsiteX24" fmla="*/ 160297 w 1681090"/>
                <a:gd name="connsiteY24" fmla="*/ 273825 h 668652"/>
                <a:gd name="connsiteX25" fmla="*/ 169982 w 1681090"/>
                <a:gd name="connsiteY25" fmla="*/ 281243 h 668652"/>
                <a:gd name="connsiteX26" fmla="*/ 179871 w 1681090"/>
                <a:gd name="connsiteY26" fmla="*/ 284333 h 668652"/>
                <a:gd name="connsiteX27" fmla="*/ 196148 w 1681090"/>
                <a:gd name="connsiteY27" fmla="*/ 290721 h 668652"/>
                <a:gd name="connsiteX28" fmla="*/ 217988 w 1681090"/>
                <a:gd name="connsiteY28" fmla="*/ 344085 h 668652"/>
                <a:gd name="connsiteX29" fmla="*/ 219019 w 1681090"/>
                <a:gd name="connsiteY29" fmla="*/ 367573 h 668652"/>
                <a:gd name="connsiteX30" fmla="*/ 221285 w 1681090"/>
                <a:gd name="connsiteY30" fmla="*/ 394358 h 668652"/>
                <a:gd name="connsiteX31" fmla="*/ 229732 w 1681090"/>
                <a:gd name="connsiteY31" fmla="*/ 403424 h 668652"/>
                <a:gd name="connsiteX32" fmla="*/ 240859 w 1681090"/>
                <a:gd name="connsiteY32" fmla="*/ 410635 h 668652"/>
                <a:gd name="connsiteX33" fmla="*/ 247658 w 1681090"/>
                <a:gd name="connsiteY33" fmla="*/ 423410 h 668652"/>
                <a:gd name="connsiteX34" fmla="*/ 252397 w 1681090"/>
                <a:gd name="connsiteY34" fmla="*/ 432475 h 668652"/>
                <a:gd name="connsiteX35" fmla="*/ 282891 w 1681090"/>
                <a:gd name="connsiteY35" fmla="*/ 437626 h 668652"/>
                <a:gd name="connsiteX36" fmla="*/ 301846 w 1681090"/>
                <a:gd name="connsiteY36" fmla="*/ 438450 h 668652"/>
                <a:gd name="connsiteX37" fmla="*/ 325952 w 1681090"/>
                <a:gd name="connsiteY37" fmla="*/ 444632 h 668652"/>
                <a:gd name="connsiteX38" fmla="*/ 342436 w 1681090"/>
                <a:gd name="connsiteY38" fmla="*/ 449164 h 668652"/>
                <a:gd name="connsiteX39" fmla="*/ 413314 w 1681090"/>
                <a:gd name="connsiteY39" fmla="*/ 460084 h 668652"/>
                <a:gd name="connsiteX40" fmla="*/ 446692 w 1681090"/>
                <a:gd name="connsiteY40" fmla="*/ 469974 h 668652"/>
                <a:gd name="connsiteX41" fmla="*/ 466266 w 1681090"/>
                <a:gd name="connsiteY41" fmla="*/ 484397 h 668652"/>
                <a:gd name="connsiteX42" fmla="*/ 479657 w 1681090"/>
                <a:gd name="connsiteY42" fmla="*/ 494493 h 668652"/>
                <a:gd name="connsiteX43" fmla="*/ 492638 w 1681090"/>
                <a:gd name="connsiteY43" fmla="*/ 501086 h 668652"/>
                <a:gd name="connsiteX44" fmla="*/ 508297 w 1681090"/>
                <a:gd name="connsiteY44" fmla="*/ 509534 h 668652"/>
                <a:gd name="connsiteX45" fmla="*/ 540439 w 1681090"/>
                <a:gd name="connsiteY45" fmla="*/ 551772 h 668652"/>
                <a:gd name="connsiteX46" fmla="*/ 548475 w 1681090"/>
                <a:gd name="connsiteY46" fmla="*/ 564752 h 668652"/>
                <a:gd name="connsiteX47" fmla="*/ 579381 w 1681090"/>
                <a:gd name="connsiteY47" fmla="*/ 585974 h 668652"/>
                <a:gd name="connsiteX48" fmla="*/ 640986 w 1681090"/>
                <a:gd name="connsiteY48" fmla="*/ 578969 h 668652"/>
                <a:gd name="connsiteX49" fmla="*/ 645725 w 1681090"/>
                <a:gd name="connsiteY49" fmla="*/ 577114 h 668652"/>
                <a:gd name="connsiteX50" fmla="*/ 656233 w 1681090"/>
                <a:gd name="connsiteY50" fmla="*/ 574230 h 668652"/>
                <a:gd name="connsiteX51" fmla="*/ 680339 w 1681090"/>
                <a:gd name="connsiteY51" fmla="*/ 583295 h 668652"/>
                <a:gd name="connsiteX52" fmla="*/ 694556 w 1681090"/>
                <a:gd name="connsiteY52" fmla="*/ 589683 h 668652"/>
                <a:gd name="connsiteX53" fmla="*/ 792218 w 1681090"/>
                <a:gd name="connsiteY53" fmla="*/ 594834 h 668652"/>
                <a:gd name="connsiteX54" fmla="*/ 798811 w 1681090"/>
                <a:gd name="connsiteY54" fmla="*/ 592361 h 668652"/>
                <a:gd name="connsiteX55" fmla="*/ 837546 w 1681090"/>
                <a:gd name="connsiteY55" fmla="*/ 588446 h 668652"/>
                <a:gd name="connsiteX56" fmla="*/ 862478 w 1681090"/>
                <a:gd name="connsiteY56" fmla="*/ 592979 h 668652"/>
                <a:gd name="connsiteX57" fmla="*/ 955812 w 1681090"/>
                <a:gd name="connsiteY57" fmla="*/ 622443 h 668652"/>
                <a:gd name="connsiteX58" fmla="*/ 973533 w 1681090"/>
                <a:gd name="connsiteY58" fmla="*/ 634805 h 668652"/>
                <a:gd name="connsiteX59" fmla="*/ 1019685 w 1681090"/>
                <a:gd name="connsiteY59" fmla="*/ 664269 h 668652"/>
                <a:gd name="connsiteX60" fmla="*/ 1036581 w 1681090"/>
                <a:gd name="connsiteY60" fmla="*/ 664681 h 668652"/>
                <a:gd name="connsiteX61" fmla="*/ 1055948 w 1681090"/>
                <a:gd name="connsiteY61" fmla="*/ 650670 h 668652"/>
                <a:gd name="connsiteX62" fmla="*/ 1107869 w 1681090"/>
                <a:gd name="connsiteY62" fmla="*/ 645725 h 668652"/>
                <a:gd name="connsiteX63" fmla="*/ 1135273 w 1681090"/>
                <a:gd name="connsiteY63" fmla="*/ 645107 h 668652"/>
                <a:gd name="connsiteX64" fmla="*/ 1156083 w 1681090"/>
                <a:gd name="connsiteY64" fmla="*/ 643665 h 668652"/>
                <a:gd name="connsiteX65" fmla="*/ 1215628 w 1681090"/>
                <a:gd name="connsiteY65" fmla="*/ 626358 h 668652"/>
                <a:gd name="connsiteX66" fmla="*/ 1290420 w 1681090"/>
                <a:gd name="connsiteY66" fmla="*/ 575878 h 668652"/>
                <a:gd name="connsiteX67" fmla="*/ 1312465 w 1681090"/>
                <a:gd name="connsiteY67" fmla="*/ 572170 h 668652"/>
                <a:gd name="connsiteX68" fmla="*/ 1339663 w 1681090"/>
                <a:gd name="connsiteY68" fmla="*/ 563516 h 668652"/>
                <a:gd name="connsiteX69" fmla="*/ 1348935 w 1681090"/>
                <a:gd name="connsiteY69" fmla="*/ 548887 h 668652"/>
                <a:gd name="connsiteX70" fmla="*/ 1355528 w 1681090"/>
                <a:gd name="connsiteY70" fmla="*/ 537349 h 668652"/>
                <a:gd name="connsiteX71" fmla="*/ 1360679 w 1681090"/>
                <a:gd name="connsiteY71" fmla="*/ 530756 h 668652"/>
                <a:gd name="connsiteX72" fmla="*/ 1357588 w 1681090"/>
                <a:gd name="connsiteY72" fmla="*/ 513242 h 668652"/>
                <a:gd name="connsiteX73" fmla="*/ 1351820 w 1681090"/>
                <a:gd name="connsiteY73" fmla="*/ 505825 h 668652"/>
                <a:gd name="connsiteX74" fmla="*/ 1311848 w 1681090"/>
                <a:gd name="connsiteY74" fmla="*/ 422791 h 668652"/>
                <a:gd name="connsiteX75" fmla="*/ 1327713 w 1681090"/>
                <a:gd name="connsiteY75" fmla="*/ 405690 h 668652"/>
                <a:gd name="connsiteX76" fmla="*/ 1366242 w 1681090"/>
                <a:gd name="connsiteY76" fmla="*/ 418877 h 668652"/>
                <a:gd name="connsiteX77" fmla="*/ 1373866 w 1681090"/>
                <a:gd name="connsiteY77" fmla="*/ 427118 h 668652"/>
                <a:gd name="connsiteX78" fmla="*/ 1406419 w 1681090"/>
                <a:gd name="connsiteY78" fmla="*/ 442571 h 668652"/>
                <a:gd name="connsiteX79" fmla="*/ 1428054 w 1681090"/>
                <a:gd name="connsiteY79" fmla="*/ 449989 h 668652"/>
                <a:gd name="connsiteX80" fmla="*/ 1438767 w 1681090"/>
                <a:gd name="connsiteY80" fmla="*/ 433093 h 668652"/>
                <a:gd name="connsiteX81" fmla="*/ 1463905 w 1681090"/>
                <a:gd name="connsiteY81" fmla="*/ 405072 h 668652"/>
                <a:gd name="connsiteX82" fmla="*/ 1483684 w 1681090"/>
                <a:gd name="connsiteY82" fmla="*/ 404454 h 668652"/>
                <a:gd name="connsiteX83" fmla="*/ 1501815 w 1681090"/>
                <a:gd name="connsiteY83" fmla="*/ 401569 h 668652"/>
                <a:gd name="connsiteX84" fmla="*/ 1510263 w 1681090"/>
                <a:gd name="connsiteY84" fmla="*/ 381172 h 668652"/>
                <a:gd name="connsiteX85" fmla="*/ 1517680 w 1681090"/>
                <a:gd name="connsiteY85" fmla="*/ 360362 h 668652"/>
                <a:gd name="connsiteX86" fmla="*/ 1532103 w 1681090"/>
                <a:gd name="connsiteY86" fmla="*/ 350884 h 668652"/>
                <a:gd name="connsiteX87" fmla="*/ 1539108 w 1681090"/>
                <a:gd name="connsiteY87" fmla="*/ 349854 h 668652"/>
                <a:gd name="connsiteX88" fmla="*/ 1557858 w 1681090"/>
                <a:gd name="connsiteY88" fmla="*/ 341818 h 668652"/>
                <a:gd name="connsiteX89" fmla="*/ 1569809 w 1681090"/>
                <a:gd name="connsiteY89" fmla="*/ 335431 h 668652"/>
                <a:gd name="connsiteX90" fmla="*/ 1642540 w 1681090"/>
                <a:gd name="connsiteY90" fmla="*/ 328220 h 668652"/>
                <a:gd name="connsiteX91" fmla="*/ 1655727 w 1681090"/>
                <a:gd name="connsiteY91" fmla="*/ 332959 h 668652"/>
                <a:gd name="connsiteX92" fmla="*/ 1676743 w 1681090"/>
                <a:gd name="connsiteY92" fmla="*/ 336873 h 668652"/>
                <a:gd name="connsiteX93" fmla="*/ 1681069 w 1681090"/>
                <a:gd name="connsiteY93" fmla="*/ 333371 h 668652"/>
                <a:gd name="connsiteX94" fmla="*/ 1659848 w 1681090"/>
                <a:gd name="connsiteY94" fmla="*/ 311324 h 668652"/>
                <a:gd name="connsiteX95" fmla="*/ 1639244 w 1681090"/>
                <a:gd name="connsiteY95" fmla="*/ 296902 h 668652"/>
                <a:gd name="connsiteX96" fmla="*/ 1563422 w 1681090"/>
                <a:gd name="connsiteY96" fmla="*/ 249513 h 668652"/>
                <a:gd name="connsiteX97" fmla="*/ 1520771 w 1681090"/>
                <a:gd name="connsiteY97" fmla="*/ 251161 h 668652"/>
                <a:gd name="connsiteX98" fmla="*/ 1476266 w 1681090"/>
                <a:gd name="connsiteY98" fmla="*/ 253015 h 668652"/>
                <a:gd name="connsiteX99" fmla="*/ 1463905 w 1681090"/>
                <a:gd name="connsiteY99" fmla="*/ 245392 h 668652"/>
                <a:gd name="connsiteX100" fmla="*/ 1450718 w 1681090"/>
                <a:gd name="connsiteY100" fmla="*/ 243126 h 668652"/>
                <a:gd name="connsiteX101" fmla="*/ 1440416 w 1681090"/>
                <a:gd name="connsiteY101" fmla="*/ 247865 h 668652"/>
                <a:gd name="connsiteX102" fmla="*/ 1413837 w 1681090"/>
                <a:gd name="connsiteY102" fmla="*/ 241477 h 668652"/>
                <a:gd name="connsiteX103" fmla="*/ 1394470 w 1681090"/>
                <a:gd name="connsiteY103" fmla="*/ 188937 h 668652"/>
                <a:gd name="connsiteX104" fmla="*/ 1395293 w 1681090"/>
                <a:gd name="connsiteY104" fmla="*/ 172866 h 668652"/>
                <a:gd name="connsiteX105" fmla="*/ 1396117 w 1681090"/>
                <a:gd name="connsiteY105" fmla="*/ 151644 h 668652"/>
                <a:gd name="connsiteX106" fmla="*/ 1396942 w 1681090"/>
                <a:gd name="connsiteY106" fmla="*/ 132689 h 668652"/>
                <a:gd name="connsiteX107" fmla="*/ 1394881 w 1681090"/>
                <a:gd name="connsiteY107" fmla="*/ 131865 h 668652"/>
                <a:gd name="connsiteX108" fmla="*/ 1349553 w 1681090"/>
                <a:gd name="connsiteY108" fmla="*/ 138458 h 668652"/>
                <a:gd name="connsiteX109" fmla="*/ 1293098 w 1681090"/>
                <a:gd name="connsiteY109" fmla="*/ 111467 h 668652"/>
                <a:gd name="connsiteX110" fmla="*/ 1261574 w 1681090"/>
                <a:gd name="connsiteY110" fmla="*/ 115794 h 668652"/>
                <a:gd name="connsiteX111" fmla="*/ 1248388 w 1681090"/>
                <a:gd name="connsiteY111" fmla="*/ 136604 h 668652"/>
                <a:gd name="connsiteX112" fmla="*/ 1246122 w 1681090"/>
                <a:gd name="connsiteY112" fmla="*/ 138664 h 668652"/>
                <a:gd name="connsiteX113" fmla="*/ 1209859 w 1681090"/>
                <a:gd name="connsiteY113" fmla="*/ 154735 h 668652"/>
                <a:gd name="connsiteX114" fmla="*/ 1159585 w 1681090"/>
                <a:gd name="connsiteY114" fmla="*/ 162153 h 668652"/>
                <a:gd name="connsiteX115" fmla="*/ 1117141 w 1681090"/>
                <a:gd name="connsiteY115" fmla="*/ 169364 h 668652"/>
                <a:gd name="connsiteX116" fmla="*/ 1060893 w 1681090"/>
                <a:gd name="connsiteY116" fmla="*/ 161946 h 668652"/>
                <a:gd name="connsiteX117" fmla="*/ 1041525 w 1681090"/>
                <a:gd name="connsiteY117" fmla="*/ 165243 h 668652"/>
                <a:gd name="connsiteX118" fmla="*/ 1040289 w 1681090"/>
                <a:gd name="connsiteY118" fmla="*/ 165243 h 668652"/>
                <a:gd name="connsiteX119" fmla="*/ 1013298 w 1681090"/>
                <a:gd name="connsiteY119" fmla="*/ 163595 h 668652"/>
                <a:gd name="connsiteX120" fmla="*/ 980331 w 1681090"/>
                <a:gd name="connsiteY120" fmla="*/ 151438 h 668652"/>
                <a:gd name="connsiteX121" fmla="*/ 972297 w 1681090"/>
                <a:gd name="connsiteY121" fmla="*/ 138870 h 668652"/>
                <a:gd name="connsiteX122" fmla="*/ 929853 w 1681090"/>
                <a:gd name="connsiteY122" fmla="*/ 121769 h 668652"/>
                <a:gd name="connsiteX123" fmla="*/ 886584 w 1681090"/>
                <a:gd name="connsiteY123" fmla="*/ 105286 h 668652"/>
                <a:gd name="connsiteX124" fmla="*/ 885760 w 1681090"/>
                <a:gd name="connsiteY124" fmla="*/ 105080 h 668652"/>
                <a:gd name="connsiteX125" fmla="*/ 854648 w 1681090"/>
                <a:gd name="connsiteY125" fmla="*/ 96220 h 668652"/>
                <a:gd name="connsiteX126" fmla="*/ 735557 w 1681090"/>
                <a:gd name="connsiteY126" fmla="*/ 106316 h 668652"/>
                <a:gd name="connsiteX127" fmla="*/ 660765 w 1681090"/>
                <a:gd name="connsiteY127" fmla="*/ 71083 h 668652"/>
                <a:gd name="connsiteX128" fmla="*/ 628623 w 1681090"/>
                <a:gd name="connsiteY128" fmla="*/ 46359 h 668652"/>
                <a:gd name="connsiteX129" fmla="*/ 590506 w 1681090"/>
                <a:gd name="connsiteY129" fmla="*/ 28227 h 668652"/>
                <a:gd name="connsiteX130" fmla="*/ 497995 w 1681090"/>
                <a:gd name="connsiteY130" fmla="*/ 824 h 668652"/>
                <a:gd name="connsiteX131" fmla="*/ 452873 w 1681090"/>
                <a:gd name="connsiteY131" fmla="*/ 0 h 668652"/>
                <a:gd name="connsiteX132" fmla="*/ 436390 w 1681090"/>
                <a:gd name="connsiteY132" fmla="*/ 31524 h 668652"/>
                <a:gd name="connsiteX133" fmla="*/ 476568 w 1681090"/>
                <a:gd name="connsiteY133" fmla="*/ 84682 h 668652"/>
                <a:gd name="connsiteX134" fmla="*/ 476979 w 1681090"/>
                <a:gd name="connsiteY134" fmla="*/ 90039 h 668652"/>
                <a:gd name="connsiteX135" fmla="*/ 456787 w 1681090"/>
                <a:gd name="connsiteY135" fmla="*/ 129804 h 66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1681090" h="668652">
                  <a:moveTo>
                    <a:pt x="456375" y="130216"/>
                  </a:moveTo>
                  <a:cubicBezTo>
                    <a:pt x="455551" y="131865"/>
                    <a:pt x="453696" y="132895"/>
                    <a:pt x="451843" y="132895"/>
                  </a:cubicBezTo>
                  <a:lnTo>
                    <a:pt x="451843" y="132895"/>
                  </a:lnTo>
                  <a:lnTo>
                    <a:pt x="394357" y="132071"/>
                  </a:lnTo>
                  <a:cubicBezTo>
                    <a:pt x="336460" y="131247"/>
                    <a:pt x="320184" y="123417"/>
                    <a:pt x="319565" y="123005"/>
                  </a:cubicBezTo>
                  <a:lnTo>
                    <a:pt x="272176" y="93954"/>
                  </a:lnTo>
                  <a:lnTo>
                    <a:pt x="149172" y="88185"/>
                  </a:lnTo>
                  <a:lnTo>
                    <a:pt x="87154" y="119502"/>
                  </a:lnTo>
                  <a:lnTo>
                    <a:pt x="81797" y="131453"/>
                  </a:lnTo>
                  <a:cubicBezTo>
                    <a:pt x="75616" y="145257"/>
                    <a:pt x="64284" y="148760"/>
                    <a:pt x="60987" y="149378"/>
                  </a:cubicBezTo>
                  <a:lnTo>
                    <a:pt x="48831" y="154941"/>
                  </a:lnTo>
                  <a:cubicBezTo>
                    <a:pt x="48831" y="154941"/>
                    <a:pt x="48006" y="155147"/>
                    <a:pt x="47595" y="155353"/>
                  </a:cubicBezTo>
                  <a:lnTo>
                    <a:pt x="27402" y="159474"/>
                  </a:lnTo>
                  <a:cubicBezTo>
                    <a:pt x="27402" y="159474"/>
                    <a:pt x="26372" y="159474"/>
                    <a:pt x="25960" y="159474"/>
                  </a:cubicBezTo>
                  <a:lnTo>
                    <a:pt x="10507" y="158032"/>
                  </a:lnTo>
                  <a:lnTo>
                    <a:pt x="5151" y="174515"/>
                  </a:lnTo>
                  <a:cubicBezTo>
                    <a:pt x="4532" y="176369"/>
                    <a:pt x="2884" y="177605"/>
                    <a:pt x="824" y="178017"/>
                  </a:cubicBezTo>
                  <a:lnTo>
                    <a:pt x="0" y="178017"/>
                  </a:lnTo>
                  <a:cubicBezTo>
                    <a:pt x="2884" y="185847"/>
                    <a:pt x="5562" y="189350"/>
                    <a:pt x="11126" y="196767"/>
                  </a:cubicBezTo>
                  <a:cubicBezTo>
                    <a:pt x="16483" y="203772"/>
                    <a:pt x="23076" y="207893"/>
                    <a:pt x="30081" y="212014"/>
                  </a:cubicBezTo>
                  <a:cubicBezTo>
                    <a:pt x="35026" y="215104"/>
                    <a:pt x="39972" y="218195"/>
                    <a:pt x="45123" y="222316"/>
                  </a:cubicBezTo>
                  <a:cubicBezTo>
                    <a:pt x="61193" y="236120"/>
                    <a:pt x="73967" y="242302"/>
                    <a:pt x="95807" y="246422"/>
                  </a:cubicBezTo>
                  <a:cubicBezTo>
                    <a:pt x="100547" y="247246"/>
                    <a:pt x="104873" y="248071"/>
                    <a:pt x="108788" y="248689"/>
                  </a:cubicBezTo>
                  <a:cubicBezTo>
                    <a:pt x="126096" y="251367"/>
                    <a:pt x="138457" y="253428"/>
                    <a:pt x="155353" y="268881"/>
                  </a:cubicBezTo>
                  <a:cubicBezTo>
                    <a:pt x="157413" y="270735"/>
                    <a:pt x="158855" y="272383"/>
                    <a:pt x="160297" y="273825"/>
                  </a:cubicBezTo>
                  <a:cubicBezTo>
                    <a:pt x="162976" y="276710"/>
                    <a:pt x="164625" y="278564"/>
                    <a:pt x="169982" y="281243"/>
                  </a:cubicBezTo>
                  <a:cubicBezTo>
                    <a:pt x="172661" y="282479"/>
                    <a:pt x="176163" y="283509"/>
                    <a:pt x="179871" y="284333"/>
                  </a:cubicBezTo>
                  <a:cubicBezTo>
                    <a:pt x="185640" y="285776"/>
                    <a:pt x="191409" y="287218"/>
                    <a:pt x="196148" y="290721"/>
                  </a:cubicBezTo>
                  <a:cubicBezTo>
                    <a:pt x="210777" y="302259"/>
                    <a:pt x="214898" y="326365"/>
                    <a:pt x="217988" y="344085"/>
                  </a:cubicBezTo>
                  <a:cubicBezTo>
                    <a:pt x="219430" y="352120"/>
                    <a:pt x="219224" y="359950"/>
                    <a:pt x="219019" y="367573"/>
                  </a:cubicBezTo>
                  <a:cubicBezTo>
                    <a:pt x="219019" y="377463"/>
                    <a:pt x="218607" y="386735"/>
                    <a:pt x="221285" y="394358"/>
                  </a:cubicBezTo>
                  <a:cubicBezTo>
                    <a:pt x="223345" y="400745"/>
                    <a:pt x="225406" y="401775"/>
                    <a:pt x="229732" y="403424"/>
                  </a:cubicBezTo>
                  <a:cubicBezTo>
                    <a:pt x="232823" y="404866"/>
                    <a:pt x="236738" y="406514"/>
                    <a:pt x="240859" y="410635"/>
                  </a:cubicBezTo>
                  <a:cubicBezTo>
                    <a:pt x="244568" y="414138"/>
                    <a:pt x="246215" y="419083"/>
                    <a:pt x="247658" y="423410"/>
                  </a:cubicBezTo>
                  <a:cubicBezTo>
                    <a:pt x="249100" y="427118"/>
                    <a:pt x="250130" y="430621"/>
                    <a:pt x="252397" y="432475"/>
                  </a:cubicBezTo>
                  <a:cubicBezTo>
                    <a:pt x="258166" y="437832"/>
                    <a:pt x="271353" y="437626"/>
                    <a:pt x="282891" y="437626"/>
                  </a:cubicBezTo>
                  <a:cubicBezTo>
                    <a:pt x="289895" y="437626"/>
                    <a:pt x="296489" y="437626"/>
                    <a:pt x="301846" y="438450"/>
                  </a:cubicBezTo>
                  <a:cubicBezTo>
                    <a:pt x="310294" y="440099"/>
                    <a:pt x="318124" y="442365"/>
                    <a:pt x="325952" y="444632"/>
                  </a:cubicBezTo>
                  <a:cubicBezTo>
                    <a:pt x="331309" y="446280"/>
                    <a:pt x="336873" y="447928"/>
                    <a:pt x="342436" y="449164"/>
                  </a:cubicBezTo>
                  <a:cubicBezTo>
                    <a:pt x="369838" y="455758"/>
                    <a:pt x="391061" y="459054"/>
                    <a:pt x="413314" y="460084"/>
                  </a:cubicBezTo>
                  <a:cubicBezTo>
                    <a:pt x="425882" y="460703"/>
                    <a:pt x="432886" y="461321"/>
                    <a:pt x="446692" y="469974"/>
                  </a:cubicBezTo>
                  <a:cubicBezTo>
                    <a:pt x="453696" y="474301"/>
                    <a:pt x="460083" y="479452"/>
                    <a:pt x="466266" y="484397"/>
                  </a:cubicBezTo>
                  <a:cubicBezTo>
                    <a:pt x="470592" y="487900"/>
                    <a:pt x="474919" y="491196"/>
                    <a:pt x="479657" y="494493"/>
                  </a:cubicBezTo>
                  <a:cubicBezTo>
                    <a:pt x="483366" y="497171"/>
                    <a:pt x="487899" y="499026"/>
                    <a:pt x="492638" y="501086"/>
                  </a:cubicBezTo>
                  <a:cubicBezTo>
                    <a:pt x="497995" y="503559"/>
                    <a:pt x="503764" y="506031"/>
                    <a:pt x="508297" y="509534"/>
                  </a:cubicBezTo>
                  <a:cubicBezTo>
                    <a:pt x="520659" y="519011"/>
                    <a:pt x="531167" y="536525"/>
                    <a:pt x="540439" y="551772"/>
                  </a:cubicBezTo>
                  <a:cubicBezTo>
                    <a:pt x="543118" y="556511"/>
                    <a:pt x="545796" y="560837"/>
                    <a:pt x="548475" y="564752"/>
                  </a:cubicBezTo>
                  <a:cubicBezTo>
                    <a:pt x="559601" y="581853"/>
                    <a:pt x="565370" y="587004"/>
                    <a:pt x="579381" y="585974"/>
                  </a:cubicBezTo>
                  <a:cubicBezTo>
                    <a:pt x="598542" y="584532"/>
                    <a:pt x="620588" y="582677"/>
                    <a:pt x="640986" y="578969"/>
                  </a:cubicBezTo>
                  <a:cubicBezTo>
                    <a:pt x="642635" y="578763"/>
                    <a:pt x="644076" y="577939"/>
                    <a:pt x="645725" y="577114"/>
                  </a:cubicBezTo>
                  <a:cubicBezTo>
                    <a:pt x="648403" y="575878"/>
                    <a:pt x="651288" y="574024"/>
                    <a:pt x="656233" y="574230"/>
                  </a:cubicBezTo>
                  <a:cubicBezTo>
                    <a:pt x="662414" y="574230"/>
                    <a:pt x="671067" y="578763"/>
                    <a:pt x="680339" y="583295"/>
                  </a:cubicBezTo>
                  <a:cubicBezTo>
                    <a:pt x="685696" y="585974"/>
                    <a:pt x="691466" y="588859"/>
                    <a:pt x="694556" y="589683"/>
                  </a:cubicBezTo>
                  <a:cubicBezTo>
                    <a:pt x="727934" y="597924"/>
                    <a:pt x="762961" y="604930"/>
                    <a:pt x="792218" y="594834"/>
                  </a:cubicBezTo>
                  <a:cubicBezTo>
                    <a:pt x="794690" y="594010"/>
                    <a:pt x="796751" y="593185"/>
                    <a:pt x="798811" y="592361"/>
                  </a:cubicBezTo>
                  <a:cubicBezTo>
                    <a:pt x="811380" y="587828"/>
                    <a:pt x="819621" y="584738"/>
                    <a:pt x="837546" y="588446"/>
                  </a:cubicBezTo>
                  <a:cubicBezTo>
                    <a:pt x="845582" y="590095"/>
                    <a:pt x="853824" y="591537"/>
                    <a:pt x="862478" y="592979"/>
                  </a:cubicBezTo>
                  <a:cubicBezTo>
                    <a:pt x="894001" y="598542"/>
                    <a:pt x="929646" y="604724"/>
                    <a:pt x="955812" y="622443"/>
                  </a:cubicBezTo>
                  <a:cubicBezTo>
                    <a:pt x="961995" y="626564"/>
                    <a:pt x="967763" y="630684"/>
                    <a:pt x="973533" y="634805"/>
                  </a:cubicBezTo>
                  <a:cubicBezTo>
                    <a:pt x="988779" y="645313"/>
                    <a:pt x="1002996" y="655409"/>
                    <a:pt x="1019685" y="664269"/>
                  </a:cubicBezTo>
                  <a:cubicBezTo>
                    <a:pt x="1031430" y="670656"/>
                    <a:pt x="1032460" y="669420"/>
                    <a:pt x="1036581" y="664681"/>
                  </a:cubicBezTo>
                  <a:cubicBezTo>
                    <a:pt x="1040083" y="660560"/>
                    <a:pt x="1045028" y="654791"/>
                    <a:pt x="1055948" y="650670"/>
                  </a:cubicBezTo>
                  <a:cubicBezTo>
                    <a:pt x="1070165" y="645313"/>
                    <a:pt x="1089326" y="645519"/>
                    <a:pt x="1107869" y="645725"/>
                  </a:cubicBezTo>
                  <a:cubicBezTo>
                    <a:pt x="1117965" y="645725"/>
                    <a:pt x="1127443" y="645931"/>
                    <a:pt x="1135273" y="645107"/>
                  </a:cubicBezTo>
                  <a:cubicBezTo>
                    <a:pt x="1142072" y="644283"/>
                    <a:pt x="1149077" y="644077"/>
                    <a:pt x="1156083" y="643665"/>
                  </a:cubicBezTo>
                  <a:cubicBezTo>
                    <a:pt x="1178747" y="642635"/>
                    <a:pt x="1200380" y="641604"/>
                    <a:pt x="1215628" y="626358"/>
                  </a:cubicBezTo>
                  <a:cubicBezTo>
                    <a:pt x="1240558" y="601427"/>
                    <a:pt x="1265077" y="584944"/>
                    <a:pt x="1290420" y="575878"/>
                  </a:cubicBezTo>
                  <a:cubicBezTo>
                    <a:pt x="1297837" y="573200"/>
                    <a:pt x="1305255" y="572582"/>
                    <a:pt x="1312465" y="572170"/>
                  </a:cubicBezTo>
                  <a:cubicBezTo>
                    <a:pt x="1323386" y="571345"/>
                    <a:pt x="1332658" y="570521"/>
                    <a:pt x="1339663" y="563516"/>
                  </a:cubicBezTo>
                  <a:cubicBezTo>
                    <a:pt x="1343371" y="559807"/>
                    <a:pt x="1346050" y="554244"/>
                    <a:pt x="1348935" y="548887"/>
                  </a:cubicBezTo>
                  <a:cubicBezTo>
                    <a:pt x="1350995" y="544766"/>
                    <a:pt x="1353056" y="540645"/>
                    <a:pt x="1355528" y="537349"/>
                  </a:cubicBezTo>
                  <a:cubicBezTo>
                    <a:pt x="1357383" y="534670"/>
                    <a:pt x="1359030" y="532610"/>
                    <a:pt x="1360679" y="530756"/>
                  </a:cubicBezTo>
                  <a:cubicBezTo>
                    <a:pt x="1365830" y="524574"/>
                    <a:pt x="1366036" y="524368"/>
                    <a:pt x="1357588" y="513242"/>
                  </a:cubicBezTo>
                  <a:cubicBezTo>
                    <a:pt x="1355941" y="511182"/>
                    <a:pt x="1354086" y="508710"/>
                    <a:pt x="1351820" y="505825"/>
                  </a:cubicBezTo>
                  <a:cubicBezTo>
                    <a:pt x="1329361" y="477392"/>
                    <a:pt x="1306078" y="445250"/>
                    <a:pt x="1311848" y="422791"/>
                  </a:cubicBezTo>
                  <a:cubicBezTo>
                    <a:pt x="1313908" y="414962"/>
                    <a:pt x="1319265" y="409193"/>
                    <a:pt x="1327713" y="405690"/>
                  </a:cubicBezTo>
                  <a:cubicBezTo>
                    <a:pt x="1347698" y="397243"/>
                    <a:pt x="1357588" y="408781"/>
                    <a:pt x="1366242" y="418877"/>
                  </a:cubicBezTo>
                  <a:cubicBezTo>
                    <a:pt x="1368715" y="421555"/>
                    <a:pt x="1370981" y="424440"/>
                    <a:pt x="1373866" y="427118"/>
                  </a:cubicBezTo>
                  <a:cubicBezTo>
                    <a:pt x="1382932" y="435772"/>
                    <a:pt x="1394470" y="439068"/>
                    <a:pt x="1406419" y="442571"/>
                  </a:cubicBezTo>
                  <a:cubicBezTo>
                    <a:pt x="1413425" y="444632"/>
                    <a:pt x="1420842" y="446692"/>
                    <a:pt x="1428054" y="449989"/>
                  </a:cubicBezTo>
                  <a:cubicBezTo>
                    <a:pt x="1431969" y="445662"/>
                    <a:pt x="1435265" y="439481"/>
                    <a:pt x="1438767" y="433093"/>
                  </a:cubicBezTo>
                  <a:cubicBezTo>
                    <a:pt x="1445154" y="421349"/>
                    <a:pt x="1451542" y="409193"/>
                    <a:pt x="1463905" y="405072"/>
                  </a:cubicBezTo>
                  <a:cubicBezTo>
                    <a:pt x="1470909" y="402600"/>
                    <a:pt x="1477709" y="403630"/>
                    <a:pt x="1483684" y="404454"/>
                  </a:cubicBezTo>
                  <a:cubicBezTo>
                    <a:pt x="1491719" y="405484"/>
                    <a:pt x="1497077" y="406102"/>
                    <a:pt x="1501815" y="401569"/>
                  </a:cubicBezTo>
                  <a:cubicBezTo>
                    <a:pt x="1506966" y="396831"/>
                    <a:pt x="1508615" y="389207"/>
                    <a:pt x="1510263" y="381172"/>
                  </a:cubicBezTo>
                  <a:cubicBezTo>
                    <a:pt x="1511912" y="373960"/>
                    <a:pt x="1513353" y="366337"/>
                    <a:pt x="1517680" y="360362"/>
                  </a:cubicBezTo>
                  <a:cubicBezTo>
                    <a:pt x="1523244" y="352738"/>
                    <a:pt x="1525716" y="351502"/>
                    <a:pt x="1532103" y="350884"/>
                  </a:cubicBezTo>
                  <a:cubicBezTo>
                    <a:pt x="1533752" y="350884"/>
                    <a:pt x="1536018" y="350472"/>
                    <a:pt x="1539108" y="349854"/>
                  </a:cubicBezTo>
                  <a:cubicBezTo>
                    <a:pt x="1547350" y="347999"/>
                    <a:pt x="1551882" y="345321"/>
                    <a:pt x="1557858" y="341818"/>
                  </a:cubicBezTo>
                  <a:cubicBezTo>
                    <a:pt x="1561154" y="339758"/>
                    <a:pt x="1565069" y="337491"/>
                    <a:pt x="1569809" y="335431"/>
                  </a:cubicBezTo>
                  <a:cubicBezTo>
                    <a:pt x="1587734" y="327189"/>
                    <a:pt x="1623585" y="324717"/>
                    <a:pt x="1642540" y="328220"/>
                  </a:cubicBezTo>
                  <a:cubicBezTo>
                    <a:pt x="1646867" y="329044"/>
                    <a:pt x="1651193" y="330898"/>
                    <a:pt x="1655727" y="332959"/>
                  </a:cubicBezTo>
                  <a:cubicBezTo>
                    <a:pt x="1662937" y="336255"/>
                    <a:pt x="1670767" y="339346"/>
                    <a:pt x="1676743" y="336873"/>
                  </a:cubicBezTo>
                  <a:cubicBezTo>
                    <a:pt x="1678184" y="336255"/>
                    <a:pt x="1680863" y="335019"/>
                    <a:pt x="1681069" y="333371"/>
                  </a:cubicBezTo>
                  <a:cubicBezTo>
                    <a:pt x="1681481" y="330074"/>
                    <a:pt x="1676124" y="322451"/>
                    <a:pt x="1659848" y="311324"/>
                  </a:cubicBezTo>
                  <a:cubicBezTo>
                    <a:pt x="1653048" y="306586"/>
                    <a:pt x="1646248" y="301847"/>
                    <a:pt x="1639244" y="296902"/>
                  </a:cubicBezTo>
                  <a:cubicBezTo>
                    <a:pt x="1614725" y="279388"/>
                    <a:pt x="1589176" y="261463"/>
                    <a:pt x="1563422" y="249513"/>
                  </a:cubicBezTo>
                  <a:cubicBezTo>
                    <a:pt x="1548174" y="242508"/>
                    <a:pt x="1534782" y="246834"/>
                    <a:pt x="1520771" y="251161"/>
                  </a:cubicBezTo>
                  <a:cubicBezTo>
                    <a:pt x="1506761" y="255488"/>
                    <a:pt x="1492338" y="260227"/>
                    <a:pt x="1476266" y="253015"/>
                  </a:cubicBezTo>
                  <a:cubicBezTo>
                    <a:pt x="1470292" y="250337"/>
                    <a:pt x="1466583" y="247453"/>
                    <a:pt x="1463905" y="245392"/>
                  </a:cubicBezTo>
                  <a:cubicBezTo>
                    <a:pt x="1459784" y="242095"/>
                    <a:pt x="1458341" y="241065"/>
                    <a:pt x="1450718" y="243126"/>
                  </a:cubicBezTo>
                  <a:cubicBezTo>
                    <a:pt x="1445361" y="244568"/>
                    <a:pt x="1442682" y="246422"/>
                    <a:pt x="1440416" y="247865"/>
                  </a:cubicBezTo>
                  <a:cubicBezTo>
                    <a:pt x="1432380" y="253015"/>
                    <a:pt x="1428465" y="251367"/>
                    <a:pt x="1413837" y="241477"/>
                  </a:cubicBezTo>
                  <a:cubicBezTo>
                    <a:pt x="1391585" y="226436"/>
                    <a:pt x="1393027" y="208305"/>
                    <a:pt x="1394470" y="188937"/>
                  </a:cubicBezTo>
                  <a:cubicBezTo>
                    <a:pt x="1394881" y="183786"/>
                    <a:pt x="1395293" y="178430"/>
                    <a:pt x="1395293" y="172866"/>
                  </a:cubicBezTo>
                  <a:cubicBezTo>
                    <a:pt x="1395293" y="165243"/>
                    <a:pt x="1395706" y="158444"/>
                    <a:pt x="1396117" y="151644"/>
                  </a:cubicBezTo>
                  <a:cubicBezTo>
                    <a:pt x="1396530" y="145257"/>
                    <a:pt x="1396942" y="139282"/>
                    <a:pt x="1396942" y="132689"/>
                  </a:cubicBezTo>
                  <a:cubicBezTo>
                    <a:pt x="1396117" y="132277"/>
                    <a:pt x="1395500" y="132071"/>
                    <a:pt x="1394881" y="131865"/>
                  </a:cubicBezTo>
                  <a:cubicBezTo>
                    <a:pt x="1384991" y="127126"/>
                    <a:pt x="1367479" y="129804"/>
                    <a:pt x="1349553" y="138458"/>
                  </a:cubicBezTo>
                  <a:cubicBezTo>
                    <a:pt x="1331422" y="147318"/>
                    <a:pt x="1302370" y="120533"/>
                    <a:pt x="1293098" y="111467"/>
                  </a:cubicBezTo>
                  <a:lnTo>
                    <a:pt x="1261574" y="115794"/>
                  </a:lnTo>
                  <a:lnTo>
                    <a:pt x="1248388" y="136604"/>
                  </a:lnTo>
                  <a:cubicBezTo>
                    <a:pt x="1248388" y="136604"/>
                    <a:pt x="1247152" y="138046"/>
                    <a:pt x="1246122" y="138664"/>
                  </a:cubicBezTo>
                  <a:lnTo>
                    <a:pt x="1209859" y="154735"/>
                  </a:lnTo>
                  <a:cubicBezTo>
                    <a:pt x="1179365" y="168334"/>
                    <a:pt x="1164942" y="164831"/>
                    <a:pt x="1159585" y="162153"/>
                  </a:cubicBezTo>
                  <a:cubicBezTo>
                    <a:pt x="1152168" y="163595"/>
                    <a:pt x="1125383" y="168746"/>
                    <a:pt x="1117141" y="169364"/>
                  </a:cubicBezTo>
                  <a:cubicBezTo>
                    <a:pt x="1107869" y="170188"/>
                    <a:pt x="1068516" y="163183"/>
                    <a:pt x="1060893" y="161946"/>
                  </a:cubicBezTo>
                  <a:lnTo>
                    <a:pt x="1041525" y="165243"/>
                  </a:lnTo>
                  <a:cubicBezTo>
                    <a:pt x="1041525" y="165243"/>
                    <a:pt x="1040700" y="165243"/>
                    <a:pt x="1040289" y="165243"/>
                  </a:cubicBezTo>
                  <a:lnTo>
                    <a:pt x="1013298" y="163595"/>
                  </a:lnTo>
                  <a:cubicBezTo>
                    <a:pt x="988161" y="161946"/>
                    <a:pt x="981980" y="155353"/>
                    <a:pt x="980331" y="151438"/>
                  </a:cubicBezTo>
                  <a:lnTo>
                    <a:pt x="972297" y="138870"/>
                  </a:lnTo>
                  <a:lnTo>
                    <a:pt x="929853" y="121769"/>
                  </a:lnTo>
                  <a:cubicBezTo>
                    <a:pt x="894826" y="107552"/>
                    <a:pt x="887820" y="105492"/>
                    <a:pt x="886584" y="105286"/>
                  </a:cubicBezTo>
                  <a:cubicBezTo>
                    <a:pt x="886171" y="105286"/>
                    <a:pt x="885966" y="105286"/>
                    <a:pt x="885760" y="105080"/>
                  </a:cubicBezTo>
                  <a:lnTo>
                    <a:pt x="854648" y="96220"/>
                  </a:lnTo>
                  <a:cubicBezTo>
                    <a:pt x="846612" y="97044"/>
                    <a:pt x="790777" y="102401"/>
                    <a:pt x="735557" y="106316"/>
                  </a:cubicBezTo>
                  <a:cubicBezTo>
                    <a:pt x="678896" y="110437"/>
                    <a:pt x="663856" y="79119"/>
                    <a:pt x="660765" y="71083"/>
                  </a:cubicBezTo>
                  <a:lnTo>
                    <a:pt x="628623" y="46359"/>
                  </a:lnTo>
                  <a:cubicBezTo>
                    <a:pt x="614819" y="39559"/>
                    <a:pt x="593597" y="29257"/>
                    <a:pt x="590506" y="28227"/>
                  </a:cubicBezTo>
                  <a:cubicBezTo>
                    <a:pt x="587210" y="26991"/>
                    <a:pt x="533639" y="11126"/>
                    <a:pt x="497995" y="824"/>
                  </a:cubicBezTo>
                  <a:lnTo>
                    <a:pt x="452873" y="0"/>
                  </a:lnTo>
                  <a:lnTo>
                    <a:pt x="436390" y="31524"/>
                  </a:lnTo>
                  <a:lnTo>
                    <a:pt x="476568" y="84682"/>
                  </a:lnTo>
                  <a:cubicBezTo>
                    <a:pt x="477804" y="86330"/>
                    <a:pt x="478009" y="88391"/>
                    <a:pt x="476979" y="90039"/>
                  </a:cubicBezTo>
                  <a:lnTo>
                    <a:pt x="456787" y="12980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29" name="Forma libre: forma 128">
              <a:extLst>
                <a:ext uri="{FF2B5EF4-FFF2-40B4-BE49-F238E27FC236}">
                  <a16:creationId xmlns:a16="http://schemas.microsoft.com/office/drawing/2014/main" id="{CC06F668-306D-60AA-C07D-B84B76717EC0}"/>
                </a:ext>
              </a:extLst>
            </p:cNvPr>
            <p:cNvSpPr/>
            <p:nvPr/>
          </p:nvSpPr>
          <p:spPr>
            <a:xfrm>
              <a:off x="13097803" y="5562509"/>
              <a:ext cx="643241" cy="489573"/>
            </a:xfrm>
            <a:custGeom>
              <a:avLst/>
              <a:gdLst>
                <a:gd name="connsiteX0" fmla="*/ 23426 w 643241"/>
                <a:gd name="connsiteY0" fmla="*/ 103429 h 489573"/>
                <a:gd name="connsiteX1" fmla="*/ 38261 w 643241"/>
                <a:gd name="connsiteY1" fmla="*/ 97660 h 489573"/>
                <a:gd name="connsiteX2" fmla="*/ 40115 w 643241"/>
                <a:gd name="connsiteY2" fmla="*/ 97248 h 489573"/>
                <a:gd name="connsiteX3" fmla="*/ 50830 w 643241"/>
                <a:gd name="connsiteY3" fmla="*/ 97248 h 489573"/>
                <a:gd name="connsiteX4" fmla="*/ 54950 w 643241"/>
                <a:gd name="connsiteY4" fmla="*/ 99308 h 489573"/>
                <a:gd name="connsiteX5" fmla="*/ 55568 w 643241"/>
                <a:gd name="connsiteY5" fmla="*/ 104047 h 489573"/>
                <a:gd name="connsiteX6" fmla="*/ 50623 w 643241"/>
                <a:gd name="connsiteY6" fmla="*/ 117233 h 489573"/>
                <a:gd name="connsiteX7" fmla="*/ 70197 w 643241"/>
                <a:gd name="connsiteY7" fmla="*/ 113319 h 489573"/>
                <a:gd name="connsiteX8" fmla="*/ 72875 w 643241"/>
                <a:gd name="connsiteY8" fmla="*/ 113319 h 489573"/>
                <a:gd name="connsiteX9" fmla="*/ 91831 w 643241"/>
                <a:gd name="connsiteY9" fmla="*/ 118882 h 489573"/>
                <a:gd name="connsiteX10" fmla="*/ 96776 w 643241"/>
                <a:gd name="connsiteY10" fmla="*/ 115997 h 489573"/>
                <a:gd name="connsiteX11" fmla="*/ 97188 w 643241"/>
                <a:gd name="connsiteY11" fmla="*/ 106519 h 489573"/>
                <a:gd name="connsiteX12" fmla="*/ 110168 w 643241"/>
                <a:gd name="connsiteY12" fmla="*/ 104665 h 489573"/>
                <a:gd name="connsiteX13" fmla="*/ 131185 w 643241"/>
                <a:gd name="connsiteY13" fmla="*/ 111670 h 489573"/>
                <a:gd name="connsiteX14" fmla="*/ 133863 w 643241"/>
                <a:gd name="connsiteY14" fmla="*/ 114143 h 489573"/>
                <a:gd name="connsiteX15" fmla="*/ 140250 w 643241"/>
                <a:gd name="connsiteY15" fmla="*/ 126505 h 489573"/>
                <a:gd name="connsiteX16" fmla="*/ 150552 w 643241"/>
                <a:gd name="connsiteY16" fmla="*/ 134747 h 489573"/>
                <a:gd name="connsiteX17" fmla="*/ 152407 w 643241"/>
                <a:gd name="connsiteY17" fmla="*/ 139073 h 489573"/>
                <a:gd name="connsiteX18" fmla="*/ 149934 w 643241"/>
                <a:gd name="connsiteY18" fmla="*/ 142988 h 489573"/>
                <a:gd name="connsiteX19" fmla="*/ 145813 w 643241"/>
                <a:gd name="connsiteY19" fmla="*/ 145461 h 489573"/>
                <a:gd name="connsiteX20" fmla="*/ 135511 w 643241"/>
                <a:gd name="connsiteY20" fmla="*/ 156381 h 489573"/>
                <a:gd name="connsiteX21" fmla="*/ 125416 w 643241"/>
                <a:gd name="connsiteY21" fmla="*/ 166477 h 489573"/>
                <a:gd name="connsiteX22" fmla="*/ 120883 w 643241"/>
                <a:gd name="connsiteY22" fmla="*/ 171216 h 489573"/>
                <a:gd name="connsiteX23" fmla="*/ 114496 w 643241"/>
                <a:gd name="connsiteY23" fmla="*/ 174924 h 489573"/>
                <a:gd name="connsiteX24" fmla="*/ 114496 w 643241"/>
                <a:gd name="connsiteY24" fmla="*/ 175542 h 489573"/>
                <a:gd name="connsiteX25" fmla="*/ 116144 w 643241"/>
                <a:gd name="connsiteY25" fmla="*/ 195734 h 489573"/>
                <a:gd name="connsiteX26" fmla="*/ 116144 w 643241"/>
                <a:gd name="connsiteY26" fmla="*/ 206242 h 489573"/>
                <a:gd name="connsiteX27" fmla="*/ 116144 w 643241"/>
                <a:gd name="connsiteY27" fmla="*/ 208302 h 489573"/>
                <a:gd name="connsiteX28" fmla="*/ 108520 w 643241"/>
                <a:gd name="connsiteY28" fmla="*/ 226022 h 489573"/>
                <a:gd name="connsiteX29" fmla="*/ 106460 w 643241"/>
                <a:gd name="connsiteY29" fmla="*/ 228288 h 489573"/>
                <a:gd name="connsiteX30" fmla="*/ 98425 w 643241"/>
                <a:gd name="connsiteY30" fmla="*/ 233233 h 489573"/>
                <a:gd name="connsiteX31" fmla="*/ 99454 w 643241"/>
                <a:gd name="connsiteY31" fmla="*/ 247038 h 489573"/>
                <a:gd name="connsiteX32" fmla="*/ 95333 w 643241"/>
                <a:gd name="connsiteY32" fmla="*/ 252395 h 489573"/>
                <a:gd name="connsiteX33" fmla="*/ 74730 w 643241"/>
                <a:gd name="connsiteY33" fmla="*/ 256722 h 489573"/>
                <a:gd name="connsiteX34" fmla="*/ 79675 w 643241"/>
                <a:gd name="connsiteY34" fmla="*/ 262491 h 489573"/>
                <a:gd name="connsiteX35" fmla="*/ 80911 w 643241"/>
                <a:gd name="connsiteY35" fmla="*/ 264757 h 489573"/>
                <a:gd name="connsiteX36" fmla="*/ 82972 w 643241"/>
                <a:gd name="connsiteY36" fmla="*/ 276089 h 489573"/>
                <a:gd name="connsiteX37" fmla="*/ 88946 w 643241"/>
                <a:gd name="connsiteY37" fmla="*/ 278974 h 489573"/>
                <a:gd name="connsiteX38" fmla="*/ 90801 w 643241"/>
                <a:gd name="connsiteY38" fmla="*/ 280416 h 489573"/>
                <a:gd name="connsiteX39" fmla="*/ 99043 w 643241"/>
                <a:gd name="connsiteY39" fmla="*/ 290924 h 489573"/>
                <a:gd name="connsiteX40" fmla="*/ 99661 w 643241"/>
                <a:gd name="connsiteY40" fmla="*/ 295869 h 489573"/>
                <a:gd name="connsiteX41" fmla="*/ 95333 w 643241"/>
                <a:gd name="connsiteY41" fmla="*/ 306583 h 489573"/>
                <a:gd name="connsiteX42" fmla="*/ 94303 w 643241"/>
                <a:gd name="connsiteY42" fmla="*/ 308025 h 489573"/>
                <a:gd name="connsiteX43" fmla="*/ 80911 w 643241"/>
                <a:gd name="connsiteY43" fmla="*/ 322860 h 489573"/>
                <a:gd name="connsiteX44" fmla="*/ 75760 w 643241"/>
                <a:gd name="connsiteY44" fmla="*/ 332956 h 489573"/>
                <a:gd name="connsiteX45" fmla="*/ 78439 w 643241"/>
                <a:gd name="connsiteY45" fmla="*/ 337489 h 489573"/>
                <a:gd name="connsiteX46" fmla="*/ 86268 w 643241"/>
                <a:gd name="connsiteY46" fmla="*/ 337489 h 489573"/>
                <a:gd name="connsiteX47" fmla="*/ 91419 w 643241"/>
                <a:gd name="connsiteY47" fmla="*/ 342640 h 489573"/>
                <a:gd name="connsiteX48" fmla="*/ 91419 w 643241"/>
                <a:gd name="connsiteY48" fmla="*/ 353972 h 489573"/>
                <a:gd name="connsiteX49" fmla="*/ 90801 w 643241"/>
                <a:gd name="connsiteY49" fmla="*/ 356238 h 489573"/>
                <a:gd name="connsiteX50" fmla="*/ 84413 w 643241"/>
                <a:gd name="connsiteY50" fmla="*/ 368807 h 489573"/>
                <a:gd name="connsiteX51" fmla="*/ 81529 w 643241"/>
                <a:gd name="connsiteY51" fmla="*/ 371279 h 489573"/>
                <a:gd name="connsiteX52" fmla="*/ 73700 w 643241"/>
                <a:gd name="connsiteY52" fmla="*/ 374576 h 489573"/>
                <a:gd name="connsiteX53" fmla="*/ 64222 w 643241"/>
                <a:gd name="connsiteY53" fmla="*/ 390853 h 489573"/>
                <a:gd name="connsiteX54" fmla="*/ 64222 w 643241"/>
                <a:gd name="connsiteY54" fmla="*/ 412281 h 489573"/>
                <a:gd name="connsiteX55" fmla="*/ 65046 w 643241"/>
                <a:gd name="connsiteY55" fmla="*/ 412281 h 489573"/>
                <a:gd name="connsiteX56" fmla="*/ 79057 w 643241"/>
                <a:gd name="connsiteY56" fmla="*/ 414135 h 489573"/>
                <a:gd name="connsiteX57" fmla="*/ 89977 w 643241"/>
                <a:gd name="connsiteY57" fmla="*/ 411663 h 489573"/>
                <a:gd name="connsiteX58" fmla="*/ 93685 w 643241"/>
                <a:gd name="connsiteY58" fmla="*/ 418462 h 489573"/>
                <a:gd name="connsiteX59" fmla="*/ 103781 w 643241"/>
                <a:gd name="connsiteY59" fmla="*/ 422789 h 489573"/>
                <a:gd name="connsiteX60" fmla="*/ 111199 w 643241"/>
                <a:gd name="connsiteY60" fmla="*/ 432884 h 489573"/>
                <a:gd name="connsiteX61" fmla="*/ 122737 w 643241"/>
                <a:gd name="connsiteY61" fmla="*/ 434739 h 489573"/>
                <a:gd name="connsiteX62" fmla="*/ 114289 w 643241"/>
                <a:gd name="connsiteY62" fmla="*/ 443599 h 489573"/>
                <a:gd name="connsiteX63" fmla="*/ 121295 w 643241"/>
                <a:gd name="connsiteY63" fmla="*/ 454519 h 489573"/>
                <a:gd name="connsiteX64" fmla="*/ 121913 w 643241"/>
                <a:gd name="connsiteY64" fmla="*/ 466469 h 489573"/>
                <a:gd name="connsiteX65" fmla="*/ 132421 w 643241"/>
                <a:gd name="connsiteY65" fmla="*/ 476565 h 489573"/>
                <a:gd name="connsiteX66" fmla="*/ 149728 w 643241"/>
                <a:gd name="connsiteY66" fmla="*/ 489545 h 489573"/>
                <a:gd name="connsiteX67" fmla="*/ 161678 w 643241"/>
                <a:gd name="connsiteY67" fmla="*/ 470590 h 489573"/>
                <a:gd name="connsiteX68" fmla="*/ 173422 w 643241"/>
                <a:gd name="connsiteY68" fmla="*/ 463584 h 489573"/>
                <a:gd name="connsiteX69" fmla="*/ 192996 w 643241"/>
                <a:gd name="connsiteY69" fmla="*/ 465439 h 489573"/>
                <a:gd name="connsiteX70" fmla="*/ 202062 w 643241"/>
                <a:gd name="connsiteY70" fmla="*/ 458227 h 489573"/>
                <a:gd name="connsiteX71" fmla="*/ 214424 w 643241"/>
                <a:gd name="connsiteY71" fmla="*/ 452252 h 489573"/>
                <a:gd name="connsiteX72" fmla="*/ 235028 w 643241"/>
                <a:gd name="connsiteY72" fmla="*/ 446483 h 489573"/>
                <a:gd name="connsiteX73" fmla="*/ 248008 w 643241"/>
                <a:gd name="connsiteY73" fmla="*/ 447101 h 489573"/>
                <a:gd name="connsiteX74" fmla="*/ 256044 w 643241"/>
                <a:gd name="connsiteY74" fmla="*/ 446277 h 489573"/>
                <a:gd name="connsiteX75" fmla="*/ 277266 w 643241"/>
                <a:gd name="connsiteY75" fmla="*/ 447101 h 489573"/>
                <a:gd name="connsiteX76" fmla="*/ 295191 w 643241"/>
                <a:gd name="connsiteY76" fmla="*/ 456991 h 489573"/>
                <a:gd name="connsiteX77" fmla="*/ 313941 w 643241"/>
                <a:gd name="connsiteY77" fmla="*/ 438242 h 489573"/>
                <a:gd name="connsiteX78" fmla="*/ 328158 w 643241"/>
                <a:gd name="connsiteY78" fmla="*/ 442156 h 489573"/>
                <a:gd name="connsiteX79" fmla="*/ 340726 w 643241"/>
                <a:gd name="connsiteY79" fmla="*/ 442775 h 489573"/>
                <a:gd name="connsiteX80" fmla="*/ 343610 w 643241"/>
                <a:gd name="connsiteY80" fmla="*/ 446895 h 489573"/>
                <a:gd name="connsiteX81" fmla="*/ 352470 w 643241"/>
                <a:gd name="connsiteY81" fmla="*/ 436593 h 489573"/>
                <a:gd name="connsiteX82" fmla="*/ 361329 w 643241"/>
                <a:gd name="connsiteY82" fmla="*/ 412281 h 489573"/>
                <a:gd name="connsiteX83" fmla="*/ 391823 w 643241"/>
                <a:gd name="connsiteY83" fmla="*/ 391471 h 489573"/>
                <a:gd name="connsiteX84" fmla="*/ 420257 w 643241"/>
                <a:gd name="connsiteY84" fmla="*/ 386732 h 489573"/>
                <a:gd name="connsiteX85" fmla="*/ 419021 w 643241"/>
                <a:gd name="connsiteY85" fmla="*/ 379109 h 489573"/>
                <a:gd name="connsiteX86" fmla="*/ 418608 w 643241"/>
                <a:gd name="connsiteY86" fmla="*/ 371897 h 489573"/>
                <a:gd name="connsiteX87" fmla="*/ 427674 w 643241"/>
                <a:gd name="connsiteY87" fmla="*/ 359329 h 489573"/>
                <a:gd name="connsiteX88" fmla="*/ 434267 w 643241"/>
                <a:gd name="connsiteY88" fmla="*/ 347997 h 489573"/>
                <a:gd name="connsiteX89" fmla="*/ 438594 w 643241"/>
                <a:gd name="connsiteY89" fmla="*/ 340373 h 489573"/>
                <a:gd name="connsiteX90" fmla="*/ 462083 w 643241"/>
                <a:gd name="connsiteY90" fmla="*/ 326569 h 489573"/>
                <a:gd name="connsiteX91" fmla="*/ 471148 w 643241"/>
                <a:gd name="connsiteY91" fmla="*/ 321418 h 489573"/>
                <a:gd name="connsiteX92" fmla="*/ 466822 w 643241"/>
                <a:gd name="connsiteY92" fmla="*/ 311940 h 489573"/>
                <a:gd name="connsiteX93" fmla="*/ 442715 w 643241"/>
                <a:gd name="connsiteY93" fmla="*/ 297723 h 489573"/>
                <a:gd name="connsiteX94" fmla="*/ 441891 w 643241"/>
                <a:gd name="connsiteY94" fmla="*/ 276707 h 489573"/>
                <a:gd name="connsiteX95" fmla="*/ 447660 w 643241"/>
                <a:gd name="connsiteY95" fmla="*/ 262285 h 489573"/>
                <a:gd name="connsiteX96" fmla="*/ 451987 w 643241"/>
                <a:gd name="connsiteY96" fmla="*/ 239208 h 489573"/>
                <a:gd name="connsiteX97" fmla="*/ 466822 w 643241"/>
                <a:gd name="connsiteY97" fmla="*/ 225198 h 489573"/>
                <a:gd name="connsiteX98" fmla="*/ 490722 w 643241"/>
                <a:gd name="connsiteY98" fmla="*/ 214690 h 489573"/>
                <a:gd name="connsiteX99" fmla="*/ 494225 w 643241"/>
                <a:gd name="connsiteY99" fmla="*/ 204800 h 489573"/>
                <a:gd name="connsiteX100" fmla="*/ 508853 w 643241"/>
                <a:gd name="connsiteY100" fmla="*/ 194292 h 489573"/>
                <a:gd name="connsiteX101" fmla="*/ 518537 w 643241"/>
                <a:gd name="connsiteY101" fmla="*/ 190377 h 489573"/>
                <a:gd name="connsiteX102" fmla="*/ 514004 w 643241"/>
                <a:gd name="connsiteY102" fmla="*/ 186050 h 489573"/>
                <a:gd name="connsiteX103" fmla="*/ 518537 w 643241"/>
                <a:gd name="connsiteY103" fmla="*/ 176367 h 489573"/>
                <a:gd name="connsiteX104" fmla="*/ 526367 w 643241"/>
                <a:gd name="connsiteY104" fmla="*/ 161738 h 489573"/>
                <a:gd name="connsiteX105" fmla="*/ 553151 w 643241"/>
                <a:gd name="connsiteY105" fmla="*/ 158647 h 489573"/>
                <a:gd name="connsiteX106" fmla="*/ 576228 w 643241"/>
                <a:gd name="connsiteY106" fmla="*/ 153496 h 489573"/>
                <a:gd name="connsiteX107" fmla="*/ 581585 w 643241"/>
                <a:gd name="connsiteY107" fmla="*/ 150406 h 489573"/>
                <a:gd name="connsiteX108" fmla="*/ 589826 w 643241"/>
                <a:gd name="connsiteY108" fmla="*/ 146079 h 489573"/>
                <a:gd name="connsiteX109" fmla="*/ 599923 w 643241"/>
                <a:gd name="connsiteY109" fmla="*/ 133717 h 489573"/>
                <a:gd name="connsiteX110" fmla="*/ 630416 w 643241"/>
                <a:gd name="connsiteY110" fmla="*/ 116203 h 489573"/>
                <a:gd name="connsiteX111" fmla="*/ 641542 w 643241"/>
                <a:gd name="connsiteY111" fmla="*/ 103841 h 489573"/>
                <a:gd name="connsiteX112" fmla="*/ 633713 w 643241"/>
                <a:gd name="connsiteY112" fmla="*/ 92715 h 489573"/>
                <a:gd name="connsiteX113" fmla="*/ 642367 w 643241"/>
                <a:gd name="connsiteY113" fmla="*/ 88594 h 489573"/>
                <a:gd name="connsiteX114" fmla="*/ 642985 w 643241"/>
                <a:gd name="connsiteY114" fmla="*/ 84885 h 489573"/>
                <a:gd name="connsiteX115" fmla="*/ 634949 w 643241"/>
                <a:gd name="connsiteY115" fmla="*/ 86122 h 489573"/>
                <a:gd name="connsiteX116" fmla="*/ 611254 w 643241"/>
                <a:gd name="connsiteY116" fmla="*/ 97660 h 489573"/>
                <a:gd name="connsiteX117" fmla="*/ 608988 w 643241"/>
                <a:gd name="connsiteY117" fmla="*/ 98278 h 489573"/>
                <a:gd name="connsiteX118" fmla="*/ 608164 w 643241"/>
                <a:gd name="connsiteY118" fmla="*/ 98278 h 489573"/>
                <a:gd name="connsiteX119" fmla="*/ 584470 w 643241"/>
                <a:gd name="connsiteY119" fmla="*/ 94157 h 489573"/>
                <a:gd name="connsiteX120" fmla="*/ 565308 w 643241"/>
                <a:gd name="connsiteY120" fmla="*/ 88388 h 489573"/>
                <a:gd name="connsiteX121" fmla="*/ 543056 w 643241"/>
                <a:gd name="connsiteY121" fmla="*/ 88388 h 489573"/>
                <a:gd name="connsiteX122" fmla="*/ 537905 w 643241"/>
                <a:gd name="connsiteY122" fmla="*/ 83237 h 489573"/>
                <a:gd name="connsiteX123" fmla="*/ 537905 w 643241"/>
                <a:gd name="connsiteY123" fmla="*/ 69432 h 489573"/>
                <a:gd name="connsiteX124" fmla="*/ 518950 w 643241"/>
                <a:gd name="connsiteY124" fmla="*/ 63663 h 489573"/>
                <a:gd name="connsiteX125" fmla="*/ 512768 w 643241"/>
                <a:gd name="connsiteY125" fmla="*/ 69432 h 489573"/>
                <a:gd name="connsiteX126" fmla="*/ 509266 w 643241"/>
                <a:gd name="connsiteY126" fmla="*/ 70875 h 489573"/>
                <a:gd name="connsiteX127" fmla="*/ 488867 w 643241"/>
                <a:gd name="connsiteY127" fmla="*/ 70875 h 489573"/>
                <a:gd name="connsiteX128" fmla="*/ 487426 w 643241"/>
                <a:gd name="connsiteY128" fmla="*/ 70669 h 489573"/>
                <a:gd name="connsiteX129" fmla="*/ 475063 w 643241"/>
                <a:gd name="connsiteY129" fmla="*/ 67166 h 489573"/>
                <a:gd name="connsiteX130" fmla="*/ 457756 w 643241"/>
                <a:gd name="connsiteY130" fmla="*/ 70875 h 489573"/>
                <a:gd name="connsiteX131" fmla="*/ 453223 w 643241"/>
                <a:gd name="connsiteY131" fmla="*/ 69639 h 489573"/>
                <a:gd name="connsiteX132" fmla="*/ 441685 w 643241"/>
                <a:gd name="connsiteY132" fmla="*/ 58718 h 489573"/>
                <a:gd name="connsiteX133" fmla="*/ 420463 w 643241"/>
                <a:gd name="connsiteY133" fmla="*/ 55216 h 489573"/>
                <a:gd name="connsiteX134" fmla="*/ 401713 w 643241"/>
                <a:gd name="connsiteY134" fmla="*/ 51301 h 489573"/>
                <a:gd name="connsiteX135" fmla="*/ 397799 w 643241"/>
                <a:gd name="connsiteY135" fmla="*/ 46768 h 489573"/>
                <a:gd name="connsiteX136" fmla="*/ 396974 w 643241"/>
                <a:gd name="connsiteY136" fmla="*/ 37496 h 489573"/>
                <a:gd name="connsiteX137" fmla="*/ 397386 w 643241"/>
                <a:gd name="connsiteY137" fmla="*/ 35230 h 489573"/>
                <a:gd name="connsiteX138" fmla="*/ 398211 w 643241"/>
                <a:gd name="connsiteY138" fmla="*/ 32758 h 489573"/>
                <a:gd name="connsiteX139" fmla="*/ 387084 w 643241"/>
                <a:gd name="connsiteY139" fmla="*/ 27194 h 489573"/>
                <a:gd name="connsiteX140" fmla="*/ 385024 w 643241"/>
                <a:gd name="connsiteY140" fmla="*/ 25340 h 489573"/>
                <a:gd name="connsiteX141" fmla="*/ 382346 w 643241"/>
                <a:gd name="connsiteY141" fmla="*/ 21219 h 489573"/>
                <a:gd name="connsiteX142" fmla="*/ 379667 w 643241"/>
                <a:gd name="connsiteY142" fmla="*/ 22456 h 489573"/>
                <a:gd name="connsiteX143" fmla="*/ 371220 w 643241"/>
                <a:gd name="connsiteY143" fmla="*/ 18541 h 489573"/>
                <a:gd name="connsiteX144" fmla="*/ 348350 w 643241"/>
                <a:gd name="connsiteY144" fmla="*/ 21013 h 489573"/>
                <a:gd name="connsiteX145" fmla="*/ 334133 w 643241"/>
                <a:gd name="connsiteY145" fmla="*/ 15656 h 489573"/>
                <a:gd name="connsiteX146" fmla="*/ 320740 w 643241"/>
                <a:gd name="connsiteY146" fmla="*/ 19365 h 489573"/>
                <a:gd name="connsiteX147" fmla="*/ 284271 w 643241"/>
                <a:gd name="connsiteY147" fmla="*/ 14008 h 489573"/>
                <a:gd name="connsiteX148" fmla="*/ 272527 w 643241"/>
                <a:gd name="connsiteY148" fmla="*/ 21219 h 489573"/>
                <a:gd name="connsiteX149" fmla="*/ 250481 w 643241"/>
                <a:gd name="connsiteY149" fmla="*/ 22662 h 489573"/>
                <a:gd name="connsiteX150" fmla="*/ 230289 w 643241"/>
                <a:gd name="connsiteY150" fmla="*/ 21425 h 489573"/>
                <a:gd name="connsiteX151" fmla="*/ 209273 w 643241"/>
                <a:gd name="connsiteY151" fmla="*/ 20807 h 489573"/>
                <a:gd name="connsiteX152" fmla="*/ 198765 w 643241"/>
                <a:gd name="connsiteY152" fmla="*/ 10093 h 489573"/>
                <a:gd name="connsiteX153" fmla="*/ 185991 w 643241"/>
                <a:gd name="connsiteY153" fmla="*/ 8239 h 489573"/>
                <a:gd name="connsiteX154" fmla="*/ 141487 w 643241"/>
                <a:gd name="connsiteY154" fmla="*/ 8857 h 489573"/>
                <a:gd name="connsiteX155" fmla="*/ 100484 w 643241"/>
                <a:gd name="connsiteY155" fmla="*/ 5560 h 489573"/>
                <a:gd name="connsiteX156" fmla="*/ 89153 w 643241"/>
                <a:gd name="connsiteY156" fmla="*/ 1234 h 489573"/>
                <a:gd name="connsiteX157" fmla="*/ 72875 w 643241"/>
                <a:gd name="connsiteY157" fmla="*/ 5560 h 489573"/>
                <a:gd name="connsiteX158" fmla="*/ 56392 w 643241"/>
                <a:gd name="connsiteY158" fmla="*/ 6797 h 489573"/>
                <a:gd name="connsiteX159" fmla="*/ 52684 w 643241"/>
                <a:gd name="connsiteY159" fmla="*/ 16687 h 489573"/>
                <a:gd name="connsiteX160" fmla="*/ 36819 w 643241"/>
                <a:gd name="connsiteY160" fmla="*/ 30079 h 489573"/>
                <a:gd name="connsiteX161" fmla="*/ 12506 w 643241"/>
                <a:gd name="connsiteY161" fmla="*/ 28843 h 489573"/>
                <a:gd name="connsiteX162" fmla="*/ 8179 w 643241"/>
                <a:gd name="connsiteY162" fmla="*/ 60573 h 489573"/>
                <a:gd name="connsiteX163" fmla="*/ 6119 w 643241"/>
                <a:gd name="connsiteY163" fmla="*/ 69226 h 489573"/>
                <a:gd name="connsiteX164" fmla="*/ 16421 w 643241"/>
                <a:gd name="connsiteY164" fmla="*/ 71493 h 489573"/>
                <a:gd name="connsiteX165" fmla="*/ 17245 w 643241"/>
                <a:gd name="connsiteY165" fmla="*/ 81589 h 489573"/>
                <a:gd name="connsiteX166" fmla="*/ 19718 w 643241"/>
                <a:gd name="connsiteY166" fmla="*/ 87770 h 489573"/>
                <a:gd name="connsiteX167" fmla="*/ 8386 w 643241"/>
                <a:gd name="connsiteY167" fmla="*/ 95187 h 489573"/>
                <a:gd name="connsiteX168" fmla="*/ 10858 w 643241"/>
                <a:gd name="connsiteY168" fmla="*/ 103635 h 489573"/>
                <a:gd name="connsiteX169" fmla="*/ 10858 w 643241"/>
                <a:gd name="connsiteY169" fmla="*/ 107138 h 489573"/>
                <a:gd name="connsiteX170" fmla="*/ 23426 w 643241"/>
                <a:gd name="connsiteY170" fmla="*/ 103223 h 48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643241" h="489573">
                  <a:moveTo>
                    <a:pt x="23426" y="103429"/>
                  </a:moveTo>
                  <a:lnTo>
                    <a:pt x="38261" y="97660"/>
                  </a:lnTo>
                  <a:cubicBezTo>
                    <a:pt x="38261" y="97660"/>
                    <a:pt x="39497" y="97248"/>
                    <a:pt x="40115" y="97248"/>
                  </a:cubicBezTo>
                  <a:lnTo>
                    <a:pt x="50830" y="97248"/>
                  </a:lnTo>
                  <a:cubicBezTo>
                    <a:pt x="52478" y="97248"/>
                    <a:pt x="54126" y="98072"/>
                    <a:pt x="54950" y="99308"/>
                  </a:cubicBezTo>
                  <a:cubicBezTo>
                    <a:pt x="55981" y="100750"/>
                    <a:pt x="56186" y="102399"/>
                    <a:pt x="55568" y="104047"/>
                  </a:cubicBezTo>
                  <a:lnTo>
                    <a:pt x="50623" y="117233"/>
                  </a:lnTo>
                  <a:lnTo>
                    <a:pt x="70197" y="113319"/>
                  </a:lnTo>
                  <a:cubicBezTo>
                    <a:pt x="70197" y="113319"/>
                    <a:pt x="72052" y="113319"/>
                    <a:pt x="72875" y="113319"/>
                  </a:cubicBezTo>
                  <a:cubicBezTo>
                    <a:pt x="79881" y="115791"/>
                    <a:pt x="88534" y="118264"/>
                    <a:pt x="91831" y="118882"/>
                  </a:cubicBezTo>
                  <a:cubicBezTo>
                    <a:pt x="93067" y="118058"/>
                    <a:pt x="95128" y="117027"/>
                    <a:pt x="96776" y="115997"/>
                  </a:cubicBezTo>
                  <a:cubicBezTo>
                    <a:pt x="95540" y="112907"/>
                    <a:pt x="94922" y="109404"/>
                    <a:pt x="97188" y="106519"/>
                  </a:cubicBezTo>
                  <a:cubicBezTo>
                    <a:pt x="100691" y="101574"/>
                    <a:pt x="107902" y="103841"/>
                    <a:pt x="110168" y="104665"/>
                  </a:cubicBezTo>
                  <a:lnTo>
                    <a:pt x="131185" y="111670"/>
                  </a:lnTo>
                  <a:cubicBezTo>
                    <a:pt x="132421" y="112082"/>
                    <a:pt x="133245" y="112907"/>
                    <a:pt x="133863" y="114143"/>
                  </a:cubicBezTo>
                  <a:lnTo>
                    <a:pt x="140250" y="126505"/>
                  </a:lnTo>
                  <a:lnTo>
                    <a:pt x="150552" y="134747"/>
                  </a:lnTo>
                  <a:cubicBezTo>
                    <a:pt x="151788" y="135777"/>
                    <a:pt x="152613" y="137425"/>
                    <a:pt x="152407" y="139073"/>
                  </a:cubicBezTo>
                  <a:cubicBezTo>
                    <a:pt x="152407" y="140722"/>
                    <a:pt x="151376" y="142370"/>
                    <a:pt x="149934" y="142988"/>
                  </a:cubicBezTo>
                  <a:lnTo>
                    <a:pt x="145813" y="145461"/>
                  </a:lnTo>
                  <a:cubicBezTo>
                    <a:pt x="143753" y="147933"/>
                    <a:pt x="140662" y="151230"/>
                    <a:pt x="135511" y="156381"/>
                  </a:cubicBezTo>
                  <a:cubicBezTo>
                    <a:pt x="128094" y="164004"/>
                    <a:pt x="126445" y="165652"/>
                    <a:pt x="125416" y="166477"/>
                  </a:cubicBezTo>
                  <a:cubicBezTo>
                    <a:pt x="125416" y="166477"/>
                    <a:pt x="123911" y="168063"/>
                    <a:pt x="120883" y="171216"/>
                  </a:cubicBezTo>
                  <a:cubicBezTo>
                    <a:pt x="118822" y="173276"/>
                    <a:pt x="116762" y="174512"/>
                    <a:pt x="114496" y="174924"/>
                  </a:cubicBezTo>
                  <a:cubicBezTo>
                    <a:pt x="114496" y="174924"/>
                    <a:pt x="114496" y="175336"/>
                    <a:pt x="114496" y="175542"/>
                  </a:cubicBezTo>
                  <a:lnTo>
                    <a:pt x="116144" y="195734"/>
                  </a:lnTo>
                  <a:lnTo>
                    <a:pt x="116144" y="206242"/>
                  </a:lnTo>
                  <a:cubicBezTo>
                    <a:pt x="116144" y="206242"/>
                    <a:pt x="116144" y="207684"/>
                    <a:pt x="116144" y="208302"/>
                  </a:cubicBezTo>
                  <a:lnTo>
                    <a:pt x="108520" y="226022"/>
                  </a:lnTo>
                  <a:cubicBezTo>
                    <a:pt x="108520" y="226022"/>
                    <a:pt x="107490" y="227876"/>
                    <a:pt x="106460" y="228288"/>
                  </a:cubicBezTo>
                  <a:lnTo>
                    <a:pt x="98425" y="233233"/>
                  </a:lnTo>
                  <a:lnTo>
                    <a:pt x="99454" y="247038"/>
                  </a:lnTo>
                  <a:cubicBezTo>
                    <a:pt x="99454" y="249510"/>
                    <a:pt x="97806" y="251777"/>
                    <a:pt x="95333" y="252395"/>
                  </a:cubicBezTo>
                  <a:lnTo>
                    <a:pt x="74730" y="256722"/>
                  </a:lnTo>
                  <a:lnTo>
                    <a:pt x="79675" y="262491"/>
                  </a:lnTo>
                  <a:cubicBezTo>
                    <a:pt x="79675" y="262491"/>
                    <a:pt x="80705" y="263933"/>
                    <a:pt x="80911" y="264757"/>
                  </a:cubicBezTo>
                  <a:lnTo>
                    <a:pt x="82972" y="276089"/>
                  </a:lnTo>
                  <a:lnTo>
                    <a:pt x="88946" y="278974"/>
                  </a:lnTo>
                  <a:cubicBezTo>
                    <a:pt x="88946" y="278974"/>
                    <a:pt x="90182" y="279798"/>
                    <a:pt x="90801" y="280416"/>
                  </a:cubicBezTo>
                  <a:lnTo>
                    <a:pt x="99043" y="290924"/>
                  </a:lnTo>
                  <a:cubicBezTo>
                    <a:pt x="100073" y="292366"/>
                    <a:pt x="100484" y="294221"/>
                    <a:pt x="99661" y="295869"/>
                  </a:cubicBezTo>
                  <a:lnTo>
                    <a:pt x="95333" y="306583"/>
                  </a:lnTo>
                  <a:cubicBezTo>
                    <a:pt x="95333" y="306583"/>
                    <a:pt x="94715" y="307613"/>
                    <a:pt x="94303" y="308025"/>
                  </a:cubicBezTo>
                  <a:lnTo>
                    <a:pt x="80911" y="322860"/>
                  </a:lnTo>
                  <a:lnTo>
                    <a:pt x="75760" y="332956"/>
                  </a:lnTo>
                  <a:lnTo>
                    <a:pt x="78439" y="337489"/>
                  </a:lnTo>
                  <a:lnTo>
                    <a:pt x="86268" y="337489"/>
                  </a:lnTo>
                  <a:cubicBezTo>
                    <a:pt x="89153" y="337489"/>
                    <a:pt x="91419" y="339755"/>
                    <a:pt x="91419" y="342640"/>
                  </a:cubicBezTo>
                  <a:lnTo>
                    <a:pt x="91419" y="353972"/>
                  </a:lnTo>
                  <a:cubicBezTo>
                    <a:pt x="91419" y="353972"/>
                    <a:pt x="91213" y="355620"/>
                    <a:pt x="90801" y="356238"/>
                  </a:cubicBezTo>
                  <a:lnTo>
                    <a:pt x="84413" y="368807"/>
                  </a:lnTo>
                  <a:cubicBezTo>
                    <a:pt x="83795" y="370043"/>
                    <a:pt x="82765" y="370867"/>
                    <a:pt x="81529" y="371279"/>
                  </a:cubicBezTo>
                  <a:cubicBezTo>
                    <a:pt x="78233" y="372309"/>
                    <a:pt x="74524" y="373958"/>
                    <a:pt x="73700" y="374576"/>
                  </a:cubicBezTo>
                  <a:cubicBezTo>
                    <a:pt x="73082" y="375400"/>
                    <a:pt x="68549" y="383229"/>
                    <a:pt x="64222" y="390853"/>
                  </a:cubicBezTo>
                  <a:lnTo>
                    <a:pt x="64222" y="412281"/>
                  </a:lnTo>
                  <a:cubicBezTo>
                    <a:pt x="64222" y="412281"/>
                    <a:pt x="64840" y="412281"/>
                    <a:pt x="65046" y="412281"/>
                  </a:cubicBezTo>
                  <a:cubicBezTo>
                    <a:pt x="69991" y="412281"/>
                    <a:pt x="74318" y="414341"/>
                    <a:pt x="79057" y="414135"/>
                  </a:cubicBezTo>
                  <a:cubicBezTo>
                    <a:pt x="82559" y="414135"/>
                    <a:pt x="86062" y="411663"/>
                    <a:pt x="89977" y="411663"/>
                  </a:cubicBezTo>
                  <a:cubicBezTo>
                    <a:pt x="91213" y="416196"/>
                    <a:pt x="89977" y="416608"/>
                    <a:pt x="93685" y="418462"/>
                  </a:cubicBezTo>
                  <a:cubicBezTo>
                    <a:pt x="97806" y="420728"/>
                    <a:pt x="100073" y="418874"/>
                    <a:pt x="103781" y="422789"/>
                  </a:cubicBezTo>
                  <a:cubicBezTo>
                    <a:pt x="106666" y="425879"/>
                    <a:pt x="107490" y="431030"/>
                    <a:pt x="111199" y="432884"/>
                  </a:cubicBezTo>
                  <a:cubicBezTo>
                    <a:pt x="113259" y="434121"/>
                    <a:pt x="120265" y="434327"/>
                    <a:pt x="122737" y="434739"/>
                  </a:cubicBezTo>
                  <a:cubicBezTo>
                    <a:pt x="119028" y="436387"/>
                    <a:pt x="113877" y="438860"/>
                    <a:pt x="114289" y="443599"/>
                  </a:cubicBezTo>
                  <a:cubicBezTo>
                    <a:pt x="114496" y="448131"/>
                    <a:pt x="120058" y="450192"/>
                    <a:pt x="121295" y="454519"/>
                  </a:cubicBezTo>
                  <a:cubicBezTo>
                    <a:pt x="122325" y="458227"/>
                    <a:pt x="120676" y="462554"/>
                    <a:pt x="121913" y="466469"/>
                  </a:cubicBezTo>
                  <a:cubicBezTo>
                    <a:pt x="123767" y="472444"/>
                    <a:pt x="128094" y="472856"/>
                    <a:pt x="132421" y="476565"/>
                  </a:cubicBezTo>
                  <a:cubicBezTo>
                    <a:pt x="136954" y="480480"/>
                    <a:pt x="142516" y="490164"/>
                    <a:pt x="149728" y="489545"/>
                  </a:cubicBezTo>
                  <a:cubicBezTo>
                    <a:pt x="157145" y="488927"/>
                    <a:pt x="157764" y="475329"/>
                    <a:pt x="161678" y="470590"/>
                  </a:cubicBezTo>
                  <a:cubicBezTo>
                    <a:pt x="164769" y="466881"/>
                    <a:pt x="168889" y="464821"/>
                    <a:pt x="173422" y="463584"/>
                  </a:cubicBezTo>
                  <a:cubicBezTo>
                    <a:pt x="180840" y="461318"/>
                    <a:pt x="186403" y="466881"/>
                    <a:pt x="192996" y="465439"/>
                  </a:cubicBezTo>
                  <a:cubicBezTo>
                    <a:pt x="195880" y="464821"/>
                    <a:pt x="199590" y="460082"/>
                    <a:pt x="202062" y="458227"/>
                  </a:cubicBezTo>
                  <a:cubicBezTo>
                    <a:pt x="206595" y="454725"/>
                    <a:pt x="209273" y="453488"/>
                    <a:pt x="214424" y="452252"/>
                  </a:cubicBezTo>
                  <a:cubicBezTo>
                    <a:pt x="221430" y="450604"/>
                    <a:pt x="228022" y="448337"/>
                    <a:pt x="235028" y="446483"/>
                  </a:cubicBezTo>
                  <a:cubicBezTo>
                    <a:pt x="239973" y="445247"/>
                    <a:pt x="243475" y="446895"/>
                    <a:pt x="248008" y="447101"/>
                  </a:cubicBezTo>
                  <a:cubicBezTo>
                    <a:pt x="251305" y="447307"/>
                    <a:pt x="252129" y="447101"/>
                    <a:pt x="256044" y="446277"/>
                  </a:cubicBezTo>
                  <a:cubicBezTo>
                    <a:pt x="262225" y="445247"/>
                    <a:pt x="270673" y="446689"/>
                    <a:pt x="277266" y="447101"/>
                  </a:cubicBezTo>
                  <a:cubicBezTo>
                    <a:pt x="287156" y="447719"/>
                    <a:pt x="290040" y="449986"/>
                    <a:pt x="295191" y="456991"/>
                  </a:cubicBezTo>
                  <a:cubicBezTo>
                    <a:pt x="301372" y="450192"/>
                    <a:pt x="303021" y="440096"/>
                    <a:pt x="313941" y="438242"/>
                  </a:cubicBezTo>
                  <a:cubicBezTo>
                    <a:pt x="319504" y="437417"/>
                    <a:pt x="323418" y="440714"/>
                    <a:pt x="328158" y="442156"/>
                  </a:cubicBezTo>
                  <a:cubicBezTo>
                    <a:pt x="332484" y="443599"/>
                    <a:pt x="336399" y="442981"/>
                    <a:pt x="340726" y="442775"/>
                  </a:cubicBezTo>
                  <a:cubicBezTo>
                    <a:pt x="341550" y="444217"/>
                    <a:pt x="342580" y="445659"/>
                    <a:pt x="343610" y="446895"/>
                  </a:cubicBezTo>
                  <a:cubicBezTo>
                    <a:pt x="347731" y="445659"/>
                    <a:pt x="350409" y="440302"/>
                    <a:pt x="352470" y="436593"/>
                  </a:cubicBezTo>
                  <a:cubicBezTo>
                    <a:pt x="356591" y="428764"/>
                    <a:pt x="357003" y="419698"/>
                    <a:pt x="361329" y="412281"/>
                  </a:cubicBezTo>
                  <a:cubicBezTo>
                    <a:pt x="366893" y="402597"/>
                    <a:pt x="380697" y="390647"/>
                    <a:pt x="391823" y="391471"/>
                  </a:cubicBezTo>
                  <a:cubicBezTo>
                    <a:pt x="397592" y="391883"/>
                    <a:pt x="420875" y="396622"/>
                    <a:pt x="420257" y="386732"/>
                  </a:cubicBezTo>
                  <a:cubicBezTo>
                    <a:pt x="420257" y="383848"/>
                    <a:pt x="419021" y="381993"/>
                    <a:pt x="419021" y="379109"/>
                  </a:cubicBezTo>
                  <a:cubicBezTo>
                    <a:pt x="419021" y="376842"/>
                    <a:pt x="418608" y="374164"/>
                    <a:pt x="418608" y="371897"/>
                  </a:cubicBezTo>
                  <a:cubicBezTo>
                    <a:pt x="418814" y="366540"/>
                    <a:pt x="423759" y="362625"/>
                    <a:pt x="427674" y="359329"/>
                  </a:cubicBezTo>
                  <a:cubicBezTo>
                    <a:pt x="433649" y="354178"/>
                    <a:pt x="433855" y="354796"/>
                    <a:pt x="434267" y="347997"/>
                  </a:cubicBezTo>
                  <a:cubicBezTo>
                    <a:pt x="434474" y="343670"/>
                    <a:pt x="435092" y="342640"/>
                    <a:pt x="438594" y="340373"/>
                  </a:cubicBezTo>
                  <a:cubicBezTo>
                    <a:pt x="446012" y="335428"/>
                    <a:pt x="454047" y="330483"/>
                    <a:pt x="462083" y="326569"/>
                  </a:cubicBezTo>
                  <a:cubicBezTo>
                    <a:pt x="465791" y="324714"/>
                    <a:pt x="469500" y="325539"/>
                    <a:pt x="471148" y="321418"/>
                  </a:cubicBezTo>
                  <a:cubicBezTo>
                    <a:pt x="473209" y="316473"/>
                    <a:pt x="470324" y="314206"/>
                    <a:pt x="466822" y="311940"/>
                  </a:cubicBezTo>
                  <a:cubicBezTo>
                    <a:pt x="459198" y="306789"/>
                    <a:pt x="449102" y="305141"/>
                    <a:pt x="442715" y="297723"/>
                  </a:cubicBezTo>
                  <a:cubicBezTo>
                    <a:pt x="436534" y="290512"/>
                    <a:pt x="437152" y="284125"/>
                    <a:pt x="441891" y="276707"/>
                  </a:cubicBezTo>
                  <a:cubicBezTo>
                    <a:pt x="444981" y="271968"/>
                    <a:pt x="446630" y="268054"/>
                    <a:pt x="447660" y="262285"/>
                  </a:cubicBezTo>
                  <a:cubicBezTo>
                    <a:pt x="448896" y="254661"/>
                    <a:pt x="449308" y="246626"/>
                    <a:pt x="451987" y="239208"/>
                  </a:cubicBezTo>
                  <a:cubicBezTo>
                    <a:pt x="454871" y="231791"/>
                    <a:pt x="459816" y="228906"/>
                    <a:pt x="466822" y="225198"/>
                  </a:cubicBezTo>
                  <a:cubicBezTo>
                    <a:pt x="473415" y="221695"/>
                    <a:pt x="485777" y="220253"/>
                    <a:pt x="490722" y="214690"/>
                  </a:cubicBezTo>
                  <a:cubicBezTo>
                    <a:pt x="492988" y="212217"/>
                    <a:pt x="493195" y="207890"/>
                    <a:pt x="494225" y="204800"/>
                  </a:cubicBezTo>
                  <a:cubicBezTo>
                    <a:pt x="497109" y="196352"/>
                    <a:pt x="500612" y="195322"/>
                    <a:pt x="508853" y="194292"/>
                  </a:cubicBezTo>
                  <a:cubicBezTo>
                    <a:pt x="511532" y="194086"/>
                    <a:pt x="517919" y="194086"/>
                    <a:pt x="518537" y="190377"/>
                  </a:cubicBezTo>
                  <a:cubicBezTo>
                    <a:pt x="519155" y="186874"/>
                    <a:pt x="515447" y="187493"/>
                    <a:pt x="514004" y="186050"/>
                  </a:cubicBezTo>
                  <a:cubicBezTo>
                    <a:pt x="509678" y="182136"/>
                    <a:pt x="516889" y="180487"/>
                    <a:pt x="518537" y="176367"/>
                  </a:cubicBezTo>
                  <a:cubicBezTo>
                    <a:pt x="520804" y="170597"/>
                    <a:pt x="520391" y="165652"/>
                    <a:pt x="526367" y="161738"/>
                  </a:cubicBezTo>
                  <a:cubicBezTo>
                    <a:pt x="533166" y="157411"/>
                    <a:pt x="545116" y="158441"/>
                    <a:pt x="553151" y="158647"/>
                  </a:cubicBezTo>
                  <a:cubicBezTo>
                    <a:pt x="560981" y="158853"/>
                    <a:pt x="571283" y="160708"/>
                    <a:pt x="576228" y="153496"/>
                  </a:cubicBezTo>
                  <a:cubicBezTo>
                    <a:pt x="577876" y="152260"/>
                    <a:pt x="579731" y="151230"/>
                    <a:pt x="581585" y="150406"/>
                  </a:cubicBezTo>
                  <a:cubicBezTo>
                    <a:pt x="584470" y="148963"/>
                    <a:pt x="587354" y="148139"/>
                    <a:pt x="589826" y="146079"/>
                  </a:cubicBezTo>
                  <a:cubicBezTo>
                    <a:pt x="594154" y="142576"/>
                    <a:pt x="595596" y="136807"/>
                    <a:pt x="599923" y="133717"/>
                  </a:cubicBezTo>
                  <a:cubicBezTo>
                    <a:pt x="609606" y="126711"/>
                    <a:pt x="621145" y="124033"/>
                    <a:pt x="630416" y="116203"/>
                  </a:cubicBezTo>
                  <a:cubicBezTo>
                    <a:pt x="634125" y="113113"/>
                    <a:pt x="642160" y="109816"/>
                    <a:pt x="641542" y="103841"/>
                  </a:cubicBezTo>
                  <a:cubicBezTo>
                    <a:pt x="641130" y="99720"/>
                    <a:pt x="631446" y="96836"/>
                    <a:pt x="633713" y="92715"/>
                  </a:cubicBezTo>
                  <a:cubicBezTo>
                    <a:pt x="634949" y="90242"/>
                    <a:pt x="640306" y="91891"/>
                    <a:pt x="642367" y="88594"/>
                  </a:cubicBezTo>
                  <a:cubicBezTo>
                    <a:pt x="643396" y="86946"/>
                    <a:pt x="643396" y="85710"/>
                    <a:pt x="642985" y="84885"/>
                  </a:cubicBezTo>
                  <a:lnTo>
                    <a:pt x="634949" y="86122"/>
                  </a:lnTo>
                  <a:lnTo>
                    <a:pt x="611254" y="97660"/>
                  </a:lnTo>
                  <a:cubicBezTo>
                    <a:pt x="611254" y="97660"/>
                    <a:pt x="609812" y="98278"/>
                    <a:pt x="608988" y="98278"/>
                  </a:cubicBezTo>
                  <a:cubicBezTo>
                    <a:pt x="608782" y="98278"/>
                    <a:pt x="608370" y="98278"/>
                    <a:pt x="608164" y="98278"/>
                  </a:cubicBezTo>
                  <a:lnTo>
                    <a:pt x="584470" y="94157"/>
                  </a:lnTo>
                  <a:lnTo>
                    <a:pt x="565308" y="88388"/>
                  </a:lnTo>
                  <a:lnTo>
                    <a:pt x="543056" y="88388"/>
                  </a:lnTo>
                  <a:cubicBezTo>
                    <a:pt x="540172" y="88388"/>
                    <a:pt x="537905" y="85915"/>
                    <a:pt x="537905" y="83237"/>
                  </a:cubicBezTo>
                  <a:lnTo>
                    <a:pt x="537905" y="69432"/>
                  </a:lnTo>
                  <a:lnTo>
                    <a:pt x="518950" y="63663"/>
                  </a:lnTo>
                  <a:lnTo>
                    <a:pt x="512768" y="69432"/>
                  </a:lnTo>
                  <a:cubicBezTo>
                    <a:pt x="512768" y="69432"/>
                    <a:pt x="510707" y="70875"/>
                    <a:pt x="509266" y="70875"/>
                  </a:cubicBezTo>
                  <a:lnTo>
                    <a:pt x="488867" y="70875"/>
                  </a:lnTo>
                  <a:cubicBezTo>
                    <a:pt x="488867" y="70875"/>
                    <a:pt x="487838" y="70875"/>
                    <a:pt x="487426" y="70669"/>
                  </a:cubicBezTo>
                  <a:lnTo>
                    <a:pt x="475063" y="67166"/>
                  </a:lnTo>
                  <a:lnTo>
                    <a:pt x="457756" y="70875"/>
                  </a:lnTo>
                  <a:cubicBezTo>
                    <a:pt x="456107" y="71081"/>
                    <a:pt x="454459" y="70875"/>
                    <a:pt x="453223" y="69639"/>
                  </a:cubicBezTo>
                  <a:lnTo>
                    <a:pt x="441685" y="58718"/>
                  </a:lnTo>
                  <a:lnTo>
                    <a:pt x="420463" y="55216"/>
                  </a:lnTo>
                  <a:lnTo>
                    <a:pt x="401713" y="51301"/>
                  </a:lnTo>
                  <a:cubicBezTo>
                    <a:pt x="399447" y="50889"/>
                    <a:pt x="397799" y="49035"/>
                    <a:pt x="397799" y="46768"/>
                  </a:cubicBezTo>
                  <a:lnTo>
                    <a:pt x="396974" y="37496"/>
                  </a:lnTo>
                  <a:cubicBezTo>
                    <a:pt x="396974" y="37496"/>
                    <a:pt x="396974" y="36054"/>
                    <a:pt x="397386" y="35230"/>
                  </a:cubicBezTo>
                  <a:lnTo>
                    <a:pt x="398211" y="32758"/>
                  </a:lnTo>
                  <a:lnTo>
                    <a:pt x="387084" y="27194"/>
                  </a:lnTo>
                  <a:cubicBezTo>
                    <a:pt x="387084" y="27194"/>
                    <a:pt x="385642" y="26164"/>
                    <a:pt x="385024" y="25340"/>
                  </a:cubicBezTo>
                  <a:lnTo>
                    <a:pt x="382346" y="21219"/>
                  </a:lnTo>
                  <a:cubicBezTo>
                    <a:pt x="382346" y="21219"/>
                    <a:pt x="380492" y="22043"/>
                    <a:pt x="379667" y="22456"/>
                  </a:cubicBezTo>
                  <a:cubicBezTo>
                    <a:pt x="376782" y="20601"/>
                    <a:pt x="373898" y="18953"/>
                    <a:pt x="371220" y="18541"/>
                  </a:cubicBezTo>
                  <a:cubicBezTo>
                    <a:pt x="364008" y="17511"/>
                    <a:pt x="356385" y="22456"/>
                    <a:pt x="348350" y="21013"/>
                  </a:cubicBezTo>
                  <a:cubicBezTo>
                    <a:pt x="343404" y="20189"/>
                    <a:pt x="338871" y="15656"/>
                    <a:pt x="334133" y="15656"/>
                  </a:cubicBezTo>
                  <a:cubicBezTo>
                    <a:pt x="329806" y="15656"/>
                    <a:pt x="325685" y="19159"/>
                    <a:pt x="320740" y="19365"/>
                  </a:cubicBezTo>
                  <a:cubicBezTo>
                    <a:pt x="307760" y="19777"/>
                    <a:pt x="296634" y="16892"/>
                    <a:pt x="284271" y="14008"/>
                  </a:cubicBezTo>
                  <a:cubicBezTo>
                    <a:pt x="275412" y="11948"/>
                    <a:pt x="279326" y="17099"/>
                    <a:pt x="272527" y="21219"/>
                  </a:cubicBezTo>
                  <a:cubicBezTo>
                    <a:pt x="267788" y="24104"/>
                    <a:pt x="255426" y="22456"/>
                    <a:pt x="250481" y="22662"/>
                  </a:cubicBezTo>
                  <a:cubicBezTo>
                    <a:pt x="243682" y="22662"/>
                    <a:pt x="237088" y="21425"/>
                    <a:pt x="230289" y="21425"/>
                  </a:cubicBezTo>
                  <a:cubicBezTo>
                    <a:pt x="223696" y="21425"/>
                    <a:pt x="215454" y="22868"/>
                    <a:pt x="209273" y="20807"/>
                  </a:cubicBezTo>
                  <a:cubicBezTo>
                    <a:pt x="203504" y="18953"/>
                    <a:pt x="203504" y="13390"/>
                    <a:pt x="198765" y="10093"/>
                  </a:cubicBezTo>
                  <a:cubicBezTo>
                    <a:pt x="195057" y="7415"/>
                    <a:pt x="190936" y="8239"/>
                    <a:pt x="185991" y="8239"/>
                  </a:cubicBezTo>
                  <a:cubicBezTo>
                    <a:pt x="171156" y="8239"/>
                    <a:pt x="156321" y="9681"/>
                    <a:pt x="141487" y="8857"/>
                  </a:cubicBezTo>
                  <a:cubicBezTo>
                    <a:pt x="129742" y="8239"/>
                    <a:pt x="110168" y="13184"/>
                    <a:pt x="100484" y="5560"/>
                  </a:cubicBezTo>
                  <a:cubicBezTo>
                    <a:pt x="94303" y="822"/>
                    <a:pt x="96982" y="-1651"/>
                    <a:pt x="89153" y="1234"/>
                  </a:cubicBezTo>
                  <a:cubicBezTo>
                    <a:pt x="83590" y="3294"/>
                    <a:pt x="78644" y="4942"/>
                    <a:pt x="72875" y="5560"/>
                  </a:cubicBezTo>
                  <a:cubicBezTo>
                    <a:pt x="67724" y="6385"/>
                    <a:pt x="61750" y="5560"/>
                    <a:pt x="56392" y="6797"/>
                  </a:cubicBezTo>
                  <a:cubicBezTo>
                    <a:pt x="47945" y="9063"/>
                    <a:pt x="52684" y="10093"/>
                    <a:pt x="52684" y="16687"/>
                  </a:cubicBezTo>
                  <a:cubicBezTo>
                    <a:pt x="52684" y="24104"/>
                    <a:pt x="43206" y="28225"/>
                    <a:pt x="36819" y="30079"/>
                  </a:cubicBezTo>
                  <a:cubicBezTo>
                    <a:pt x="27341" y="32758"/>
                    <a:pt x="21160" y="29667"/>
                    <a:pt x="12506" y="28843"/>
                  </a:cubicBezTo>
                  <a:cubicBezTo>
                    <a:pt x="-12837" y="26164"/>
                    <a:pt x="8179" y="51919"/>
                    <a:pt x="8179" y="60573"/>
                  </a:cubicBezTo>
                  <a:cubicBezTo>
                    <a:pt x="4265" y="60779"/>
                    <a:pt x="4058" y="66960"/>
                    <a:pt x="6119" y="69226"/>
                  </a:cubicBezTo>
                  <a:cubicBezTo>
                    <a:pt x="7973" y="71081"/>
                    <a:pt x="13949" y="71081"/>
                    <a:pt x="16421" y="71493"/>
                  </a:cubicBezTo>
                  <a:cubicBezTo>
                    <a:pt x="16833" y="74789"/>
                    <a:pt x="16421" y="78498"/>
                    <a:pt x="17245" y="81589"/>
                  </a:cubicBezTo>
                  <a:cubicBezTo>
                    <a:pt x="17863" y="83649"/>
                    <a:pt x="20336" y="85091"/>
                    <a:pt x="19718" y="87770"/>
                  </a:cubicBezTo>
                  <a:cubicBezTo>
                    <a:pt x="18481" y="94363"/>
                    <a:pt x="9622" y="88388"/>
                    <a:pt x="8386" y="95187"/>
                  </a:cubicBezTo>
                  <a:cubicBezTo>
                    <a:pt x="7767" y="97866"/>
                    <a:pt x="10652" y="100956"/>
                    <a:pt x="10858" y="103635"/>
                  </a:cubicBezTo>
                  <a:cubicBezTo>
                    <a:pt x="10858" y="104871"/>
                    <a:pt x="10858" y="106107"/>
                    <a:pt x="10858" y="107138"/>
                  </a:cubicBezTo>
                  <a:lnTo>
                    <a:pt x="23426" y="103223"/>
                  </a:ln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0" name="Forma libre: forma 129">
              <a:extLst>
                <a:ext uri="{FF2B5EF4-FFF2-40B4-BE49-F238E27FC236}">
                  <a16:creationId xmlns:a16="http://schemas.microsoft.com/office/drawing/2014/main" id="{145F9FF8-2DC8-1FAE-600B-CB10B5521547}"/>
                </a:ext>
              </a:extLst>
            </p:cNvPr>
            <p:cNvSpPr/>
            <p:nvPr/>
          </p:nvSpPr>
          <p:spPr>
            <a:xfrm>
              <a:off x="14718422" y="4568996"/>
              <a:ext cx="204409" cy="131856"/>
            </a:xfrm>
            <a:custGeom>
              <a:avLst/>
              <a:gdLst>
                <a:gd name="connsiteX0" fmla="*/ 193489 w 204409"/>
                <a:gd name="connsiteY0" fmla="*/ 14621 h 131856"/>
                <a:gd name="connsiteX1" fmla="*/ 150221 w 204409"/>
                <a:gd name="connsiteY1" fmla="*/ 8027 h 131856"/>
                <a:gd name="connsiteX2" fmla="*/ 109838 w 204409"/>
                <a:gd name="connsiteY2" fmla="*/ 4731 h 131856"/>
                <a:gd name="connsiteX3" fmla="*/ 92530 w 204409"/>
                <a:gd name="connsiteY3" fmla="*/ 15651 h 131856"/>
                <a:gd name="connsiteX4" fmla="*/ 77489 w 204409"/>
                <a:gd name="connsiteY4" fmla="*/ 13178 h 131856"/>
                <a:gd name="connsiteX5" fmla="*/ 62449 w 204409"/>
                <a:gd name="connsiteY5" fmla="*/ 17093 h 131856"/>
                <a:gd name="connsiteX6" fmla="*/ 29483 w 204409"/>
                <a:gd name="connsiteY6" fmla="*/ 14827 h 131856"/>
                <a:gd name="connsiteX7" fmla="*/ 30719 w 204409"/>
                <a:gd name="connsiteY7" fmla="*/ 29867 h 131856"/>
                <a:gd name="connsiteX8" fmla="*/ 16914 w 204409"/>
                <a:gd name="connsiteY8" fmla="*/ 27189 h 131856"/>
                <a:gd name="connsiteX9" fmla="*/ 19 w 204409"/>
                <a:gd name="connsiteY9" fmla="*/ 40169 h 131856"/>
                <a:gd name="connsiteX10" fmla="*/ 5582 w 204409"/>
                <a:gd name="connsiteY10" fmla="*/ 53150 h 131856"/>
                <a:gd name="connsiteX11" fmla="*/ 1049 w 204409"/>
                <a:gd name="connsiteY11" fmla="*/ 61391 h 131856"/>
                <a:gd name="connsiteX12" fmla="*/ 12999 w 204409"/>
                <a:gd name="connsiteY12" fmla="*/ 70457 h 131856"/>
                <a:gd name="connsiteX13" fmla="*/ 24743 w 204409"/>
                <a:gd name="connsiteY13" fmla="*/ 86940 h 131856"/>
                <a:gd name="connsiteX14" fmla="*/ 42051 w 204409"/>
                <a:gd name="connsiteY14" fmla="*/ 82407 h 131856"/>
                <a:gd name="connsiteX15" fmla="*/ 56267 w 204409"/>
                <a:gd name="connsiteY15" fmla="*/ 78287 h 131856"/>
                <a:gd name="connsiteX16" fmla="*/ 56061 w 204409"/>
                <a:gd name="connsiteY16" fmla="*/ 85704 h 131856"/>
                <a:gd name="connsiteX17" fmla="*/ 53589 w 204409"/>
                <a:gd name="connsiteY17" fmla="*/ 93121 h 131856"/>
                <a:gd name="connsiteX18" fmla="*/ 55443 w 204409"/>
                <a:gd name="connsiteY18" fmla="*/ 93121 h 131856"/>
                <a:gd name="connsiteX19" fmla="*/ 96033 w 204409"/>
                <a:gd name="connsiteY19" fmla="*/ 98890 h 131856"/>
                <a:gd name="connsiteX20" fmla="*/ 97888 w 204409"/>
                <a:gd name="connsiteY20" fmla="*/ 99715 h 131856"/>
                <a:gd name="connsiteX21" fmla="*/ 115607 w 204409"/>
                <a:gd name="connsiteY21" fmla="*/ 110841 h 131856"/>
                <a:gd name="connsiteX22" fmla="*/ 130030 w 204409"/>
                <a:gd name="connsiteY22" fmla="*/ 116404 h 131856"/>
                <a:gd name="connsiteX23" fmla="*/ 132914 w 204409"/>
                <a:gd name="connsiteY23" fmla="*/ 119288 h 131856"/>
                <a:gd name="connsiteX24" fmla="*/ 136622 w 204409"/>
                <a:gd name="connsiteY24" fmla="*/ 128560 h 131856"/>
                <a:gd name="connsiteX25" fmla="*/ 152281 w 204409"/>
                <a:gd name="connsiteY25" fmla="*/ 127118 h 131856"/>
                <a:gd name="connsiteX26" fmla="*/ 169382 w 204409"/>
                <a:gd name="connsiteY26" fmla="*/ 126294 h 131856"/>
                <a:gd name="connsiteX27" fmla="*/ 171649 w 204409"/>
                <a:gd name="connsiteY27" fmla="*/ 126706 h 131856"/>
                <a:gd name="connsiteX28" fmla="*/ 184217 w 204409"/>
                <a:gd name="connsiteY28" fmla="*/ 131857 h 131856"/>
                <a:gd name="connsiteX29" fmla="*/ 188544 w 204409"/>
                <a:gd name="connsiteY29" fmla="*/ 116610 h 131856"/>
                <a:gd name="connsiteX30" fmla="*/ 190811 w 204409"/>
                <a:gd name="connsiteY30" fmla="*/ 113519 h 131856"/>
                <a:gd name="connsiteX31" fmla="*/ 202349 w 204409"/>
                <a:gd name="connsiteY31" fmla="*/ 106926 h 131856"/>
                <a:gd name="connsiteX32" fmla="*/ 198228 w 204409"/>
                <a:gd name="connsiteY32" fmla="*/ 102599 h 131856"/>
                <a:gd name="connsiteX33" fmla="*/ 192459 w 204409"/>
                <a:gd name="connsiteY33" fmla="*/ 81171 h 131856"/>
                <a:gd name="connsiteX34" fmla="*/ 192459 w 204409"/>
                <a:gd name="connsiteY34" fmla="*/ 79935 h 131856"/>
                <a:gd name="connsiteX35" fmla="*/ 191429 w 204409"/>
                <a:gd name="connsiteY35" fmla="*/ 75814 h 131856"/>
                <a:gd name="connsiteX36" fmla="*/ 189368 w 204409"/>
                <a:gd name="connsiteY36" fmla="*/ 68397 h 131856"/>
                <a:gd name="connsiteX37" fmla="*/ 189368 w 204409"/>
                <a:gd name="connsiteY37" fmla="*/ 56859 h 131856"/>
                <a:gd name="connsiteX38" fmla="*/ 189368 w 204409"/>
                <a:gd name="connsiteY38" fmla="*/ 37903 h 131856"/>
                <a:gd name="connsiteX39" fmla="*/ 192871 w 204409"/>
                <a:gd name="connsiteY39" fmla="*/ 29249 h 131856"/>
                <a:gd name="connsiteX40" fmla="*/ 199670 w 204409"/>
                <a:gd name="connsiteY40" fmla="*/ 26159 h 131856"/>
                <a:gd name="connsiteX41" fmla="*/ 204409 w 204409"/>
                <a:gd name="connsiteY41" fmla="*/ 20802 h 131856"/>
                <a:gd name="connsiteX42" fmla="*/ 203997 w 204409"/>
                <a:gd name="connsiteY42" fmla="*/ 16269 h 131856"/>
                <a:gd name="connsiteX43" fmla="*/ 193901 w 204409"/>
                <a:gd name="connsiteY43" fmla="*/ 15445 h 13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4409" h="131856">
                  <a:moveTo>
                    <a:pt x="193489" y="14621"/>
                  </a:moveTo>
                  <a:cubicBezTo>
                    <a:pt x="178243" y="14415"/>
                    <a:pt x="164850" y="9058"/>
                    <a:pt x="150221" y="8027"/>
                  </a:cubicBezTo>
                  <a:cubicBezTo>
                    <a:pt x="135799" y="7203"/>
                    <a:pt x="124054" y="10912"/>
                    <a:pt x="109838" y="4731"/>
                  </a:cubicBezTo>
                  <a:cubicBezTo>
                    <a:pt x="93148" y="-2481"/>
                    <a:pt x="93560" y="-3305"/>
                    <a:pt x="92530" y="15651"/>
                  </a:cubicBezTo>
                  <a:cubicBezTo>
                    <a:pt x="86555" y="16887"/>
                    <a:pt x="82640" y="13178"/>
                    <a:pt x="77489" y="13178"/>
                  </a:cubicBezTo>
                  <a:cubicBezTo>
                    <a:pt x="71926" y="13178"/>
                    <a:pt x="67394" y="16887"/>
                    <a:pt x="62449" y="17093"/>
                  </a:cubicBezTo>
                  <a:cubicBezTo>
                    <a:pt x="49880" y="17711"/>
                    <a:pt x="42257" y="8439"/>
                    <a:pt x="29483" y="14827"/>
                  </a:cubicBezTo>
                  <a:cubicBezTo>
                    <a:pt x="30512" y="19772"/>
                    <a:pt x="30719" y="24717"/>
                    <a:pt x="30719" y="29867"/>
                  </a:cubicBezTo>
                  <a:cubicBezTo>
                    <a:pt x="25980" y="28425"/>
                    <a:pt x="21241" y="27189"/>
                    <a:pt x="16914" y="27189"/>
                  </a:cubicBezTo>
                  <a:cubicBezTo>
                    <a:pt x="9909" y="27189"/>
                    <a:pt x="431" y="32340"/>
                    <a:pt x="19" y="40169"/>
                  </a:cubicBezTo>
                  <a:cubicBezTo>
                    <a:pt x="-393" y="46144"/>
                    <a:pt x="5994" y="47999"/>
                    <a:pt x="5582" y="53150"/>
                  </a:cubicBezTo>
                  <a:cubicBezTo>
                    <a:pt x="5376" y="56240"/>
                    <a:pt x="1461" y="57889"/>
                    <a:pt x="1049" y="61391"/>
                  </a:cubicBezTo>
                  <a:cubicBezTo>
                    <a:pt x="19" y="69427"/>
                    <a:pt x="8261" y="66542"/>
                    <a:pt x="12999" y="70457"/>
                  </a:cubicBezTo>
                  <a:cubicBezTo>
                    <a:pt x="17532" y="74166"/>
                    <a:pt x="19799" y="83232"/>
                    <a:pt x="24743" y="86940"/>
                  </a:cubicBezTo>
                  <a:cubicBezTo>
                    <a:pt x="32779" y="92915"/>
                    <a:pt x="36282" y="86734"/>
                    <a:pt x="42051" y="82407"/>
                  </a:cubicBezTo>
                  <a:cubicBezTo>
                    <a:pt x="44523" y="80553"/>
                    <a:pt x="53177" y="75196"/>
                    <a:pt x="56267" y="78287"/>
                  </a:cubicBezTo>
                  <a:cubicBezTo>
                    <a:pt x="58328" y="80347"/>
                    <a:pt x="56267" y="83232"/>
                    <a:pt x="56061" y="85704"/>
                  </a:cubicBezTo>
                  <a:cubicBezTo>
                    <a:pt x="55443" y="88176"/>
                    <a:pt x="54619" y="90649"/>
                    <a:pt x="53589" y="93121"/>
                  </a:cubicBezTo>
                  <a:cubicBezTo>
                    <a:pt x="54207" y="93121"/>
                    <a:pt x="54825" y="93121"/>
                    <a:pt x="55443" y="93121"/>
                  </a:cubicBezTo>
                  <a:lnTo>
                    <a:pt x="96033" y="98890"/>
                  </a:lnTo>
                  <a:cubicBezTo>
                    <a:pt x="96033" y="98890"/>
                    <a:pt x="97475" y="99302"/>
                    <a:pt x="97888" y="99715"/>
                  </a:cubicBezTo>
                  <a:lnTo>
                    <a:pt x="115607" y="110841"/>
                  </a:lnTo>
                  <a:lnTo>
                    <a:pt x="130030" y="116404"/>
                  </a:lnTo>
                  <a:cubicBezTo>
                    <a:pt x="131266" y="116816"/>
                    <a:pt x="132296" y="117846"/>
                    <a:pt x="132914" y="119288"/>
                  </a:cubicBezTo>
                  <a:lnTo>
                    <a:pt x="136622" y="128560"/>
                  </a:lnTo>
                  <a:lnTo>
                    <a:pt x="152281" y="127118"/>
                  </a:lnTo>
                  <a:lnTo>
                    <a:pt x="169382" y="126294"/>
                  </a:lnTo>
                  <a:cubicBezTo>
                    <a:pt x="169382" y="126294"/>
                    <a:pt x="170825" y="126294"/>
                    <a:pt x="171649" y="126706"/>
                  </a:cubicBezTo>
                  <a:lnTo>
                    <a:pt x="184217" y="131857"/>
                  </a:lnTo>
                  <a:lnTo>
                    <a:pt x="188544" y="116610"/>
                  </a:lnTo>
                  <a:cubicBezTo>
                    <a:pt x="188956" y="115374"/>
                    <a:pt x="189781" y="114137"/>
                    <a:pt x="190811" y="113519"/>
                  </a:cubicBezTo>
                  <a:lnTo>
                    <a:pt x="202349" y="106926"/>
                  </a:lnTo>
                  <a:cubicBezTo>
                    <a:pt x="201319" y="105484"/>
                    <a:pt x="199876" y="103835"/>
                    <a:pt x="198228" y="102599"/>
                  </a:cubicBezTo>
                  <a:cubicBezTo>
                    <a:pt x="191429" y="97242"/>
                    <a:pt x="192047" y="86528"/>
                    <a:pt x="192459" y="81171"/>
                  </a:cubicBezTo>
                  <a:lnTo>
                    <a:pt x="192459" y="79935"/>
                  </a:lnTo>
                  <a:cubicBezTo>
                    <a:pt x="192459" y="79935"/>
                    <a:pt x="192047" y="77462"/>
                    <a:pt x="191429" y="75814"/>
                  </a:cubicBezTo>
                  <a:cubicBezTo>
                    <a:pt x="190811" y="73960"/>
                    <a:pt x="189986" y="71487"/>
                    <a:pt x="189368" y="68397"/>
                  </a:cubicBezTo>
                  <a:cubicBezTo>
                    <a:pt x="187926" y="62628"/>
                    <a:pt x="188544" y="58919"/>
                    <a:pt x="189368" y="56859"/>
                  </a:cubicBezTo>
                  <a:lnTo>
                    <a:pt x="189368" y="37903"/>
                  </a:lnTo>
                  <a:cubicBezTo>
                    <a:pt x="189368" y="33576"/>
                    <a:pt x="191223" y="30692"/>
                    <a:pt x="192871" y="29249"/>
                  </a:cubicBezTo>
                  <a:cubicBezTo>
                    <a:pt x="195137" y="27189"/>
                    <a:pt x="197816" y="26365"/>
                    <a:pt x="199670" y="26159"/>
                  </a:cubicBezTo>
                  <a:lnTo>
                    <a:pt x="204409" y="20802"/>
                  </a:lnTo>
                  <a:lnTo>
                    <a:pt x="203997" y="16269"/>
                  </a:lnTo>
                  <a:cubicBezTo>
                    <a:pt x="201937" y="16887"/>
                    <a:pt x="199464" y="15445"/>
                    <a:pt x="193901" y="1544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1" name="Forma libre: forma 130">
              <a:extLst>
                <a:ext uri="{FF2B5EF4-FFF2-40B4-BE49-F238E27FC236}">
                  <a16:creationId xmlns:a16="http://schemas.microsoft.com/office/drawing/2014/main" id="{38327121-443C-3E78-D956-AC226135D7CD}"/>
                </a:ext>
              </a:extLst>
            </p:cNvPr>
            <p:cNvSpPr/>
            <p:nvPr/>
          </p:nvSpPr>
          <p:spPr>
            <a:xfrm>
              <a:off x="8301366" y="7237395"/>
              <a:ext cx="221697" cy="261462"/>
            </a:xfrm>
            <a:custGeom>
              <a:avLst/>
              <a:gdLst>
                <a:gd name="connsiteX0" fmla="*/ 9066 w 221697"/>
                <a:gd name="connsiteY0" fmla="*/ 187495 h 261462"/>
                <a:gd name="connsiteX1" fmla="*/ 7211 w 221697"/>
                <a:gd name="connsiteY1" fmla="*/ 200269 h 261462"/>
                <a:gd name="connsiteX2" fmla="*/ 6387 w 221697"/>
                <a:gd name="connsiteY2" fmla="*/ 202536 h 261462"/>
                <a:gd name="connsiteX3" fmla="*/ 0 w 221697"/>
                <a:gd name="connsiteY3" fmla="*/ 211602 h 261462"/>
                <a:gd name="connsiteX4" fmla="*/ 11950 w 221697"/>
                <a:gd name="connsiteY4" fmla="*/ 225612 h 261462"/>
                <a:gd name="connsiteX5" fmla="*/ 53776 w 221697"/>
                <a:gd name="connsiteY5" fmla="*/ 244980 h 261462"/>
                <a:gd name="connsiteX6" fmla="*/ 89009 w 221697"/>
                <a:gd name="connsiteY6" fmla="*/ 252191 h 261462"/>
                <a:gd name="connsiteX7" fmla="*/ 99723 w 221697"/>
                <a:gd name="connsiteY7" fmla="*/ 260639 h 261462"/>
                <a:gd name="connsiteX8" fmla="*/ 100753 w 221697"/>
                <a:gd name="connsiteY8" fmla="*/ 261463 h 261462"/>
                <a:gd name="connsiteX9" fmla="*/ 106316 w 221697"/>
                <a:gd name="connsiteY9" fmla="*/ 253634 h 261462"/>
                <a:gd name="connsiteX10" fmla="*/ 115176 w 221697"/>
                <a:gd name="connsiteY10" fmla="*/ 244568 h 261462"/>
                <a:gd name="connsiteX11" fmla="*/ 117442 w 221697"/>
                <a:gd name="connsiteY11" fmla="*/ 243125 h 261462"/>
                <a:gd name="connsiteX12" fmla="*/ 125477 w 221697"/>
                <a:gd name="connsiteY12" fmla="*/ 240859 h 261462"/>
                <a:gd name="connsiteX13" fmla="*/ 132895 w 221697"/>
                <a:gd name="connsiteY13" fmla="*/ 231794 h 261462"/>
                <a:gd name="connsiteX14" fmla="*/ 133925 w 221697"/>
                <a:gd name="connsiteY14" fmla="*/ 230763 h 261462"/>
                <a:gd name="connsiteX15" fmla="*/ 138664 w 221697"/>
                <a:gd name="connsiteY15" fmla="*/ 227467 h 261462"/>
                <a:gd name="connsiteX16" fmla="*/ 141755 w 221697"/>
                <a:gd name="connsiteY16" fmla="*/ 217371 h 261462"/>
                <a:gd name="connsiteX17" fmla="*/ 145463 w 221697"/>
                <a:gd name="connsiteY17" fmla="*/ 213868 h 261462"/>
                <a:gd name="connsiteX18" fmla="*/ 156589 w 221697"/>
                <a:gd name="connsiteY18" fmla="*/ 211396 h 261462"/>
                <a:gd name="connsiteX19" fmla="*/ 163801 w 221697"/>
                <a:gd name="connsiteY19" fmla="*/ 208099 h 261462"/>
                <a:gd name="connsiteX20" fmla="*/ 166479 w 221697"/>
                <a:gd name="connsiteY20" fmla="*/ 200888 h 261462"/>
                <a:gd name="connsiteX21" fmla="*/ 166067 w 221697"/>
                <a:gd name="connsiteY21" fmla="*/ 193264 h 261462"/>
                <a:gd name="connsiteX22" fmla="*/ 167097 w 221697"/>
                <a:gd name="connsiteY22" fmla="*/ 182344 h 261462"/>
                <a:gd name="connsiteX23" fmla="*/ 168334 w 221697"/>
                <a:gd name="connsiteY23" fmla="*/ 179665 h 261462"/>
                <a:gd name="connsiteX24" fmla="*/ 177193 w 221697"/>
                <a:gd name="connsiteY24" fmla="*/ 169158 h 261462"/>
                <a:gd name="connsiteX25" fmla="*/ 221698 w 221697"/>
                <a:gd name="connsiteY25" fmla="*/ 127332 h 261462"/>
                <a:gd name="connsiteX26" fmla="*/ 214898 w 221697"/>
                <a:gd name="connsiteY26" fmla="*/ 121563 h 261462"/>
                <a:gd name="connsiteX27" fmla="*/ 213250 w 221697"/>
                <a:gd name="connsiteY27" fmla="*/ 122593 h 261462"/>
                <a:gd name="connsiteX28" fmla="*/ 213250 w 221697"/>
                <a:gd name="connsiteY28" fmla="*/ 124653 h 261462"/>
                <a:gd name="connsiteX29" fmla="*/ 209335 w 221697"/>
                <a:gd name="connsiteY29" fmla="*/ 128980 h 261462"/>
                <a:gd name="connsiteX30" fmla="*/ 208923 w 221697"/>
                <a:gd name="connsiteY30" fmla="*/ 130010 h 261462"/>
                <a:gd name="connsiteX31" fmla="*/ 206657 w 221697"/>
                <a:gd name="connsiteY31" fmla="*/ 129186 h 261462"/>
                <a:gd name="connsiteX32" fmla="*/ 176987 w 221697"/>
                <a:gd name="connsiteY32" fmla="*/ 126714 h 261462"/>
                <a:gd name="connsiteX33" fmla="*/ 173485 w 221697"/>
                <a:gd name="connsiteY33" fmla="*/ 124859 h 261462"/>
                <a:gd name="connsiteX34" fmla="*/ 172454 w 221697"/>
                <a:gd name="connsiteY34" fmla="*/ 120945 h 261462"/>
                <a:gd name="connsiteX35" fmla="*/ 190998 w 221697"/>
                <a:gd name="connsiteY35" fmla="*/ 9272 h 261462"/>
                <a:gd name="connsiteX36" fmla="*/ 190998 w 221697"/>
                <a:gd name="connsiteY36" fmla="*/ 2266 h 261462"/>
                <a:gd name="connsiteX37" fmla="*/ 99929 w 221697"/>
                <a:gd name="connsiteY37" fmla="*/ 0 h 261462"/>
                <a:gd name="connsiteX38" fmla="*/ 94984 w 221697"/>
                <a:gd name="connsiteY38" fmla="*/ 34614 h 261462"/>
                <a:gd name="connsiteX39" fmla="*/ 90039 w 221697"/>
                <a:gd name="connsiteY39" fmla="*/ 38941 h 261462"/>
                <a:gd name="connsiteX40" fmla="*/ 75204 w 221697"/>
                <a:gd name="connsiteY40" fmla="*/ 38941 h 261462"/>
                <a:gd name="connsiteX41" fmla="*/ 79325 w 221697"/>
                <a:gd name="connsiteY41" fmla="*/ 46359 h 261462"/>
                <a:gd name="connsiteX42" fmla="*/ 104256 w 221697"/>
                <a:gd name="connsiteY42" fmla="*/ 65108 h 261462"/>
                <a:gd name="connsiteX43" fmla="*/ 105904 w 221697"/>
                <a:gd name="connsiteY43" fmla="*/ 66963 h 261462"/>
                <a:gd name="connsiteX44" fmla="*/ 111467 w 221697"/>
                <a:gd name="connsiteY44" fmla="*/ 78707 h 261462"/>
                <a:gd name="connsiteX45" fmla="*/ 118884 w 221697"/>
                <a:gd name="connsiteY45" fmla="*/ 85918 h 261462"/>
                <a:gd name="connsiteX46" fmla="*/ 120327 w 221697"/>
                <a:gd name="connsiteY46" fmla="*/ 90245 h 261462"/>
                <a:gd name="connsiteX47" fmla="*/ 117442 w 221697"/>
                <a:gd name="connsiteY47" fmla="*/ 108994 h 261462"/>
                <a:gd name="connsiteX48" fmla="*/ 112497 w 221697"/>
                <a:gd name="connsiteY48" fmla="*/ 113321 h 261462"/>
                <a:gd name="connsiteX49" fmla="*/ 40796 w 221697"/>
                <a:gd name="connsiteY49" fmla="*/ 115176 h 261462"/>
                <a:gd name="connsiteX50" fmla="*/ 11744 w 221697"/>
                <a:gd name="connsiteY50" fmla="*/ 159474 h 261462"/>
                <a:gd name="connsiteX51" fmla="*/ 15453 w 221697"/>
                <a:gd name="connsiteY51" fmla="*/ 173278 h 261462"/>
                <a:gd name="connsiteX52" fmla="*/ 15041 w 221697"/>
                <a:gd name="connsiteY52" fmla="*/ 177193 h 261462"/>
                <a:gd name="connsiteX53" fmla="*/ 9478 w 221697"/>
                <a:gd name="connsiteY53" fmla="*/ 187495 h 2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1697" h="261462">
                  <a:moveTo>
                    <a:pt x="9066" y="187495"/>
                  </a:moveTo>
                  <a:lnTo>
                    <a:pt x="7211" y="200269"/>
                  </a:lnTo>
                  <a:cubicBezTo>
                    <a:pt x="7211" y="200269"/>
                    <a:pt x="6799" y="201918"/>
                    <a:pt x="6387" y="202536"/>
                  </a:cubicBezTo>
                  <a:cubicBezTo>
                    <a:pt x="4121" y="205832"/>
                    <a:pt x="2060" y="208717"/>
                    <a:pt x="0" y="211602"/>
                  </a:cubicBezTo>
                  <a:cubicBezTo>
                    <a:pt x="3709" y="216547"/>
                    <a:pt x="7623" y="221285"/>
                    <a:pt x="11950" y="225612"/>
                  </a:cubicBezTo>
                  <a:cubicBezTo>
                    <a:pt x="23076" y="237356"/>
                    <a:pt x="37087" y="247658"/>
                    <a:pt x="53776" y="244980"/>
                  </a:cubicBezTo>
                  <a:cubicBezTo>
                    <a:pt x="64902" y="243125"/>
                    <a:pt x="78913" y="247658"/>
                    <a:pt x="89009" y="252191"/>
                  </a:cubicBezTo>
                  <a:cubicBezTo>
                    <a:pt x="93335" y="254045"/>
                    <a:pt x="95808" y="257548"/>
                    <a:pt x="99723" y="260639"/>
                  </a:cubicBezTo>
                  <a:cubicBezTo>
                    <a:pt x="100135" y="261051"/>
                    <a:pt x="100547" y="261051"/>
                    <a:pt x="100753" y="261463"/>
                  </a:cubicBezTo>
                  <a:cubicBezTo>
                    <a:pt x="103225" y="257548"/>
                    <a:pt x="105492" y="254458"/>
                    <a:pt x="106316" y="253634"/>
                  </a:cubicBezTo>
                  <a:cubicBezTo>
                    <a:pt x="107552" y="252603"/>
                    <a:pt x="112497" y="247452"/>
                    <a:pt x="115176" y="244568"/>
                  </a:cubicBezTo>
                  <a:cubicBezTo>
                    <a:pt x="115794" y="243950"/>
                    <a:pt x="116618" y="243332"/>
                    <a:pt x="117442" y="243125"/>
                  </a:cubicBezTo>
                  <a:lnTo>
                    <a:pt x="125477" y="240859"/>
                  </a:lnTo>
                  <a:lnTo>
                    <a:pt x="132895" y="231794"/>
                  </a:lnTo>
                  <a:cubicBezTo>
                    <a:pt x="132895" y="231794"/>
                    <a:pt x="133513" y="231175"/>
                    <a:pt x="133925" y="230763"/>
                  </a:cubicBezTo>
                  <a:lnTo>
                    <a:pt x="138664" y="227467"/>
                  </a:lnTo>
                  <a:lnTo>
                    <a:pt x="141755" y="217371"/>
                  </a:lnTo>
                  <a:cubicBezTo>
                    <a:pt x="142167" y="215722"/>
                    <a:pt x="143815" y="214280"/>
                    <a:pt x="145463" y="213868"/>
                  </a:cubicBezTo>
                  <a:lnTo>
                    <a:pt x="156589" y="211396"/>
                  </a:lnTo>
                  <a:lnTo>
                    <a:pt x="163801" y="208099"/>
                  </a:lnTo>
                  <a:lnTo>
                    <a:pt x="166479" y="200888"/>
                  </a:lnTo>
                  <a:lnTo>
                    <a:pt x="166067" y="193264"/>
                  </a:lnTo>
                  <a:lnTo>
                    <a:pt x="167097" y="182344"/>
                  </a:lnTo>
                  <a:cubicBezTo>
                    <a:pt x="167097" y="182344"/>
                    <a:pt x="167510" y="180490"/>
                    <a:pt x="168334" y="179665"/>
                  </a:cubicBezTo>
                  <a:lnTo>
                    <a:pt x="177193" y="169158"/>
                  </a:lnTo>
                  <a:lnTo>
                    <a:pt x="221698" y="127332"/>
                  </a:lnTo>
                  <a:cubicBezTo>
                    <a:pt x="220461" y="124035"/>
                    <a:pt x="219225" y="120532"/>
                    <a:pt x="214898" y="121563"/>
                  </a:cubicBezTo>
                  <a:cubicBezTo>
                    <a:pt x="214280" y="121563"/>
                    <a:pt x="213662" y="122181"/>
                    <a:pt x="213250" y="122593"/>
                  </a:cubicBezTo>
                  <a:cubicBezTo>
                    <a:pt x="213250" y="123211"/>
                    <a:pt x="213662" y="123829"/>
                    <a:pt x="213250" y="124653"/>
                  </a:cubicBezTo>
                  <a:cubicBezTo>
                    <a:pt x="213250" y="126920"/>
                    <a:pt x="211396" y="128568"/>
                    <a:pt x="209335" y="128980"/>
                  </a:cubicBezTo>
                  <a:cubicBezTo>
                    <a:pt x="209335" y="129186"/>
                    <a:pt x="209129" y="129804"/>
                    <a:pt x="208923" y="130010"/>
                  </a:cubicBezTo>
                  <a:cubicBezTo>
                    <a:pt x="208099" y="129804"/>
                    <a:pt x="207275" y="129392"/>
                    <a:pt x="206657" y="129186"/>
                  </a:cubicBezTo>
                  <a:lnTo>
                    <a:pt x="176987" y="126714"/>
                  </a:lnTo>
                  <a:cubicBezTo>
                    <a:pt x="175545" y="126714"/>
                    <a:pt x="174309" y="125890"/>
                    <a:pt x="173485" y="124859"/>
                  </a:cubicBezTo>
                  <a:cubicBezTo>
                    <a:pt x="172661" y="123829"/>
                    <a:pt x="172248" y="122181"/>
                    <a:pt x="172454" y="120945"/>
                  </a:cubicBezTo>
                  <a:cubicBezTo>
                    <a:pt x="179666" y="78089"/>
                    <a:pt x="190792" y="12980"/>
                    <a:pt x="190998" y="9272"/>
                  </a:cubicBezTo>
                  <a:cubicBezTo>
                    <a:pt x="190998" y="7829"/>
                    <a:pt x="190998" y="4945"/>
                    <a:pt x="190998" y="2266"/>
                  </a:cubicBezTo>
                  <a:lnTo>
                    <a:pt x="99929" y="0"/>
                  </a:lnTo>
                  <a:lnTo>
                    <a:pt x="94984" y="34614"/>
                  </a:lnTo>
                  <a:cubicBezTo>
                    <a:pt x="94572" y="37087"/>
                    <a:pt x="92511" y="38941"/>
                    <a:pt x="90039" y="38941"/>
                  </a:cubicBezTo>
                  <a:lnTo>
                    <a:pt x="75204" y="38941"/>
                  </a:lnTo>
                  <a:cubicBezTo>
                    <a:pt x="75204" y="38941"/>
                    <a:pt x="79325" y="46359"/>
                    <a:pt x="79325" y="46359"/>
                  </a:cubicBezTo>
                  <a:lnTo>
                    <a:pt x="104256" y="65108"/>
                  </a:lnTo>
                  <a:cubicBezTo>
                    <a:pt x="104256" y="65108"/>
                    <a:pt x="105492" y="66344"/>
                    <a:pt x="105904" y="66963"/>
                  </a:cubicBezTo>
                  <a:lnTo>
                    <a:pt x="111467" y="78707"/>
                  </a:lnTo>
                  <a:lnTo>
                    <a:pt x="118884" y="85918"/>
                  </a:lnTo>
                  <a:cubicBezTo>
                    <a:pt x="120121" y="87154"/>
                    <a:pt x="120532" y="88803"/>
                    <a:pt x="120327" y="90245"/>
                  </a:cubicBezTo>
                  <a:lnTo>
                    <a:pt x="117442" y="108994"/>
                  </a:lnTo>
                  <a:cubicBezTo>
                    <a:pt x="117030" y="111261"/>
                    <a:pt x="114970" y="113115"/>
                    <a:pt x="112497" y="113321"/>
                  </a:cubicBezTo>
                  <a:lnTo>
                    <a:pt x="40796" y="115176"/>
                  </a:lnTo>
                  <a:lnTo>
                    <a:pt x="11744" y="159474"/>
                  </a:lnTo>
                  <a:lnTo>
                    <a:pt x="15453" y="173278"/>
                  </a:lnTo>
                  <a:cubicBezTo>
                    <a:pt x="15865" y="174514"/>
                    <a:pt x="15453" y="175957"/>
                    <a:pt x="15041" y="177193"/>
                  </a:cubicBezTo>
                  <a:lnTo>
                    <a:pt x="9478" y="1874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2" name="Forma libre: forma 131">
              <a:extLst>
                <a:ext uri="{FF2B5EF4-FFF2-40B4-BE49-F238E27FC236}">
                  <a16:creationId xmlns:a16="http://schemas.microsoft.com/office/drawing/2014/main" id="{8D575448-0B80-B03B-06E8-4C386E7E2FD0}"/>
                </a:ext>
              </a:extLst>
            </p:cNvPr>
            <p:cNvSpPr/>
            <p:nvPr/>
          </p:nvSpPr>
          <p:spPr>
            <a:xfrm>
              <a:off x="9002793" y="7579446"/>
              <a:ext cx="678001" cy="1064575"/>
            </a:xfrm>
            <a:custGeom>
              <a:avLst/>
              <a:gdLst>
                <a:gd name="connsiteX0" fmla="*/ 507402 w 678001"/>
                <a:gd name="connsiteY0" fmla="*/ 707510 h 1064575"/>
                <a:gd name="connsiteX1" fmla="*/ 522649 w 678001"/>
                <a:gd name="connsiteY1" fmla="*/ 691851 h 1064575"/>
                <a:gd name="connsiteX2" fmla="*/ 524709 w 678001"/>
                <a:gd name="connsiteY2" fmla="*/ 691439 h 1064575"/>
                <a:gd name="connsiteX3" fmla="*/ 543664 w 678001"/>
                <a:gd name="connsiteY3" fmla="*/ 694323 h 1064575"/>
                <a:gd name="connsiteX4" fmla="*/ 552730 w 678001"/>
                <a:gd name="connsiteY4" fmla="*/ 697208 h 1064575"/>
                <a:gd name="connsiteX5" fmla="*/ 565093 w 678001"/>
                <a:gd name="connsiteY5" fmla="*/ 694530 h 1064575"/>
                <a:gd name="connsiteX6" fmla="*/ 574158 w 678001"/>
                <a:gd name="connsiteY6" fmla="*/ 691645 h 1064575"/>
                <a:gd name="connsiteX7" fmla="*/ 597647 w 678001"/>
                <a:gd name="connsiteY7" fmla="*/ 691645 h 1064575"/>
                <a:gd name="connsiteX8" fmla="*/ 600943 w 678001"/>
                <a:gd name="connsiteY8" fmla="*/ 689997 h 1064575"/>
                <a:gd name="connsiteX9" fmla="*/ 602591 w 678001"/>
                <a:gd name="connsiteY9" fmla="*/ 688348 h 1064575"/>
                <a:gd name="connsiteX10" fmla="*/ 609185 w 678001"/>
                <a:gd name="connsiteY10" fmla="*/ 684228 h 1064575"/>
                <a:gd name="connsiteX11" fmla="*/ 614954 w 678001"/>
                <a:gd name="connsiteY11" fmla="*/ 684639 h 1064575"/>
                <a:gd name="connsiteX12" fmla="*/ 624844 w 678001"/>
                <a:gd name="connsiteY12" fmla="*/ 692469 h 1064575"/>
                <a:gd name="connsiteX13" fmla="*/ 632467 w 678001"/>
                <a:gd name="connsiteY13" fmla="*/ 681137 h 1064575"/>
                <a:gd name="connsiteX14" fmla="*/ 653277 w 678001"/>
                <a:gd name="connsiteY14" fmla="*/ 669187 h 1064575"/>
                <a:gd name="connsiteX15" fmla="*/ 655544 w 678001"/>
                <a:gd name="connsiteY15" fmla="*/ 670423 h 1064575"/>
                <a:gd name="connsiteX16" fmla="*/ 663579 w 678001"/>
                <a:gd name="connsiteY16" fmla="*/ 678252 h 1064575"/>
                <a:gd name="connsiteX17" fmla="*/ 678002 w 678001"/>
                <a:gd name="connsiteY17" fmla="*/ 697826 h 1064575"/>
                <a:gd name="connsiteX18" fmla="*/ 676147 w 678001"/>
                <a:gd name="connsiteY18" fmla="*/ 691851 h 1064575"/>
                <a:gd name="connsiteX19" fmla="*/ 675323 w 678001"/>
                <a:gd name="connsiteY19" fmla="*/ 660533 h 1064575"/>
                <a:gd name="connsiteX20" fmla="*/ 675941 w 678001"/>
                <a:gd name="connsiteY20" fmla="*/ 656412 h 1064575"/>
                <a:gd name="connsiteX21" fmla="*/ 674499 w 678001"/>
                <a:gd name="connsiteY21" fmla="*/ 656412 h 1064575"/>
                <a:gd name="connsiteX22" fmla="*/ 668730 w 678001"/>
                <a:gd name="connsiteY22" fmla="*/ 656000 h 1064575"/>
                <a:gd name="connsiteX23" fmla="*/ 659664 w 678001"/>
                <a:gd name="connsiteY23" fmla="*/ 649407 h 1064575"/>
                <a:gd name="connsiteX24" fmla="*/ 653071 w 678001"/>
                <a:gd name="connsiteY24" fmla="*/ 640547 h 1064575"/>
                <a:gd name="connsiteX25" fmla="*/ 648744 w 678001"/>
                <a:gd name="connsiteY25" fmla="*/ 635602 h 1064575"/>
                <a:gd name="connsiteX26" fmla="*/ 645242 w 678001"/>
                <a:gd name="connsiteY26" fmla="*/ 630863 h 1064575"/>
                <a:gd name="connsiteX27" fmla="*/ 639266 w 678001"/>
                <a:gd name="connsiteY27" fmla="*/ 629833 h 1064575"/>
                <a:gd name="connsiteX28" fmla="*/ 634322 w 678001"/>
                <a:gd name="connsiteY28" fmla="*/ 624476 h 1064575"/>
                <a:gd name="connsiteX29" fmla="*/ 661931 w 678001"/>
                <a:gd name="connsiteY29" fmla="*/ 589862 h 1064575"/>
                <a:gd name="connsiteX30" fmla="*/ 663785 w 678001"/>
                <a:gd name="connsiteY30" fmla="*/ 588008 h 1064575"/>
                <a:gd name="connsiteX31" fmla="*/ 660900 w 678001"/>
                <a:gd name="connsiteY31" fmla="*/ 585535 h 1064575"/>
                <a:gd name="connsiteX32" fmla="*/ 651423 w 678001"/>
                <a:gd name="connsiteY32" fmla="*/ 570494 h 1064575"/>
                <a:gd name="connsiteX33" fmla="*/ 644211 w 678001"/>
                <a:gd name="connsiteY33" fmla="*/ 542885 h 1064575"/>
                <a:gd name="connsiteX34" fmla="*/ 644211 w 678001"/>
                <a:gd name="connsiteY34" fmla="*/ 541855 h 1064575"/>
                <a:gd name="connsiteX35" fmla="*/ 637000 w 678001"/>
                <a:gd name="connsiteY35" fmla="*/ 532583 h 1064575"/>
                <a:gd name="connsiteX36" fmla="*/ 642769 w 678001"/>
                <a:gd name="connsiteY36" fmla="*/ 512597 h 1064575"/>
                <a:gd name="connsiteX37" fmla="*/ 645860 w 678001"/>
                <a:gd name="connsiteY37" fmla="*/ 507240 h 1064575"/>
                <a:gd name="connsiteX38" fmla="*/ 642769 w 678001"/>
                <a:gd name="connsiteY38" fmla="*/ 497968 h 1064575"/>
                <a:gd name="connsiteX39" fmla="*/ 638648 w 678001"/>
                <a:gd name="connsiteY39" fmla="*/ 479013 h 1064575"/>
                <a:gd name="connsiteX40" fmla="*/ 646478 w 678001"/>
                <a:gd name="connsiteY40" fmla="*/ 467475 h 1064575"/>
                <a:gd name="connsiteX41" fmla="*/ 648744 w 678001"/>
                <a:gd name="connsiteY41" fmla="*/ 446871 h 1064575"/>
                <a:gd name="connsiteX42" fmla="*/ 650393 w 678001"/>
                <a:gd name="connsiteY42" fmla="*/ 441720 h 1064575"/>
                <a:gd name="connsiteX43" fmla="*/ 658634 w 678001"/>
                <a:gd name="connsiteY43" fmla="*/ 431212 h 1064575"/>
                <a:gd name="connsiteX44" fmla="*/ 656986 w 678001"/>
                <a:gd name="connsiteY44" fmla="*/ 409372 h 1064575"/>
                <a:gd name="connsiteX45" fmla="*/ 650186 w 678001"/>
                <a:gd name="connsiteY45" fmla="*/ 411638 h 1064575"/>
                <a:gd name="connsiteX46" fmla="*/ 648126 w 678001"/>
                <a:gd name="connsiteY46" fmla="*/ 410814 h 1064575"/>
                <a:gd name="connsiteX47" fmla="*/ 634322 w 678001"/>
                <a:gd name="connsiteY47" fmla="*/ 410402 h 1064575"/>
                <a:gd name="connsiteX48" fmla="*/ 610009 w 678001"/>
                <a:gd name="connsiteY48" fmla="*/ 414523 h 1064575"/>
                <a:gd name="connsiteX49" fmla="*/ 601767 w 678001"/>
                <a:gd name="connsiteY49" fmla="*/ 414729 h 1064575"/>
                <a:gd name="connsiteX50" fmla="*/ 590847 w 678001"/>
                <a:gd name="connsiteY50" fmla="*/ 414317 h 1064575"/>
                <a:gd name="connsiteX51" fmla="*/ 590023 w 678001"/>
                <a:gd name="connsiteY51" fmla="*/ 414317 h 1064575"/>
                <a:gd name="connsiteX52" fmla="*/ 575188 w 678001"/>
                <a:gd name="connsiteY52" fmla="*/ 423589 h 1064575"/>
                <a:gd name="connsiteX53" fmla="*/ 562414 w 678001"/>
                <a:gd name="connsiteY53" fmla="*/ 431006 h 1064575"/>
                <a:gd name="connsiteX54" fmla="*/ 551494 w 678001"/>
                <a:gd name="connsiteY54" fmla="*/ 416171 h 1064575"/>
                <a:gd name="connsiteX55" fmla="*/ 544282 w 678001"/>
                <a:gd name="connsiteY55" fmla="*/ 393713 h 1064575"/>
                <a:gd name="connsiteX56" fmla="*/ 528830 w 678001"/>
                <a:gd name="connsiteY56" fmla="*/ 377230 h 1064575"/>
                <a:gd name="connsiteX57" fmla="*/ 522855 w 678001"/>
                <a:gd name="connsiteY57" fmla="*/ 375170 h 1064575"/>
                <a:gd name="connsiteX58" fmla="*/ 510286 w 678001"/>
                <a:gd name="connsiteY58" fmla="*/ 365280 h 1064575"/>
                <a:gd name="connsiteX59" fmla="*/ 506989 w 678001"/>
                <a:gd name="connsiteY59" fmla="*/ 363219 h 1064575"/>
                <a:gd name="connsiteX60" fmla="*/ 492155 w 678001"/>
                <a:gd name="connsiteY60" fmla="*/ 354772 h 1064575"/>
                <a:gd name="connsiteX61" fmla="*/ 458776 w 678001"/>
                <a:gd name="connsiteY61" fmla="*/ 360747 h 1064575"/>
                <a:gd name="connsiteX62" fmla="*/ 447032 w 678001"/>
                <a:gd name="connsiteY62" fmla="*/ 354772 h 1064575"/>
                <a:gd name="connsiteX63" fmla="*/ 446414 w 678001"/>
                <a:gd name="connsiteY63" fmla="*/ 353948 h 1064575"/>
                <a:gd name="connsiteX64" fmla="*/ 444560 w 678001"/>
                <a:gd name="connsiteY64" fmla="*/ 354566 h 1064575"/>
                <a:gd name="connsiteX65" fmla="*/ 427253 w 678001"/>
                <a:gd name="connsiteY65" fmla="*/ 358068 h 1064575"/>
                <a:gd name="connsiteX66" fmla="*/ 417775 w 678001"/>
                <a:gd name="connsiteY66" fmla="*/ 358686 h 1064575"/>
                <a:gd name="connsiteX67" fmla="*/ 406443 w 678001"/>
                <a:gd name="connsiteY67" fmla="*/ 357038 h 1064575"/>
                <a:gd name="connsiteX68" fmla="*/ 396347 w 678001"/>
                <a:gd name="connsiteY68" fmla="*/ 342615 h 1064575"/>
                <a:gd name="connsiteX69" fmla="*/ 395522 w 678001"/>
                <a:gd name="connsiteY69" fmla="*/ 339525 h 1064575"/>
                <a:gd name="connsiteX70" fmla="*/ 390784 w 678001"/>
                <a:gd name="connsiteY70" fmla="*/ 333138 h 1064575"/>
                <a:gd name="connsiteX71" fmla="*/ 379040 w 678001"/>
                <a:gd name="connsiteY71" fmla="*/ 317891 h 1064575"/>
                <a:gd name="connsiteX72" fmla="*/ 378422 w 678001"/>
                <a:gd name="connsiteY72" fmla="*/ 296669 h 1064575"/>
                <a:gd name="connsiteX73" fmla="*/ 381306 w 678001"/>
                <a:gd name="connsiteY73" fmla="*/ 291518 h 1064575"/>
                <a:gd name="connsiteX74" fmla="*/ 388105 w 678001"/>
                <a:gd name="connsiteY74" fmla="*/ 278537 h 1064575"/>
                <a:gd name="connsiteX75" fmla="*/ 391196 w 678001"/>
                <a:gd name="connsiteY75" fmla="*/ 275447 h 1064575"/>
                <a:gd name="connsiteX76" fmla="*/ 389960 w 678001"/>
                <a:gd name="connsiteY76" fmla="*/ 274417 h 1064575"/>
                <a:gd name="connsiteX77" fmla="*/ 383160 w 678001"/>
                <a:gd name="connsiteY77" fmla="*/ 265145 h 1064575"/>
                <a:gd name="connsiteX78" fmla="*/ 375331 w 678001"/>
                <a:gd name="connsiteY78" fmla="*/ 255667 h 1064575"/>
                <a:gd name="connsiteX79" fmla="*/ 372034 w 678001"/>
                <a:gd name="connsiteY79" fmla="*/ 252783 h 1064575"/>
                <a:gd name="connsiteX80" fmla="*/ 372858 w 678001"/>
                <a:gd name="connsiteY80" fmla="*/ 233621 h 1064575"/>
                <a:gd name="connsiteX81" fmla="*/ 361320 w 678001"/>
                <a:gd name="connsiteY81" fmla="*/ 229294 h 1064575"/>
                <a:gd name="connsiteX82" fmla="*/ 355757 w 678001"/>
                <a:gd name="connsiteY82" fmla="*/ 227646 h 1064575"/>
                <a:gd name="connsiteX83" fmla="*/ 335359 w 678001"/>
                <a:gd name="connsiteY83" fmla="*/ 227852 h 1064575"/>
                <a:gd name="connsiteX84" fmla="*/ 330620 w 678001"/>
                <a:gd name="connsiteY84" fmla="*/ 225997 h 1064575"/>
                <a:gd name="connsiteX85" fmla="*/ 330002 w 678001"/>
                <a:gd name="connsiteY85" fmla="*/ 221052 h 1064575"/>
                <a:gd name="connsiteX86" fmla="*/ 342571 w 678001"/>
                <a:gd name="connsiteY86" fmla="*/ 194268 h 1064575"/>
                <a:gd name="connsiteX87" fmla="*/ 356581 w 678001"/>
                <a:gd name="connsiteY87" fmla="*/ 148321 h 1064575"/>
                <a:gd name="connsiteX88" fmla="*/ 367089 w 678001"/>
                <a:gd name="connsiteY88" fmla="*/ 123390 h 1064575"/>
                <a:gd name="connsiteX89" fmla="*/ 370180 w 678001"/>
                <a:gd name="connsiteY89" fmla="*/ 120300 h 1064575"/>
                <a:gd name="connsiteX90" fmla="*/ 398819 w 678001"/>
                <a:gd name="connsiteY90" fmla="*/ 80946 h 1064575"/>
                <a:gd name="connsiteX91" fmla="*/ 424368 w 678001"/>
                <a:gd name="connsiteY91" fmla="*/ 49834 h 1064575"/>
                <a:gd name="connsiteX92" fmla="*/ 429107 w 678001"/>
                <a:gd name="connsiteY92" fmla="*/ 47980 h 1064575"/>
                <a:gd name="connsiteX93" fmla="*/ 443118 w 678001"/>
                <a:gd name="connsiteY93" fmla="*/ 50041 h 1064575"/>
                <a:gd name="connsiteX94" fmla="*/ 469491 w 678001"/>
                <a:gd name="connsiteY94" fmla="*/ 31497 h 1064575"/>
                <a:gd name="connsiteX95" fmla="*/ 449299 w 678001"/>
                <a:gd name="connsiteY95" fmla="*/ 179 h 1064575"/>
                <a:gd name="connsiteX96" fmla="*/ 409739 w 678001"/>
                <a:gd name="connsiteY96" fmla="*/ 38708 h 1064575"/>
                <a:gd name="connsiteX97" fmla="*/ 377803 w 678001"/>
                <a:gd name="connsiteY97" fmla="*/ 46744 h 1064575"/>
                <a:gd name="connsiteX98" fmla="*/ 358024 w 678001"/>
                <a:gd name="connsiteY98" fmla="*/ 68996 h 1064575"/>
                <a:gd name="connsiteX99" fmla="*/ 297654 w 678001"/>
                <a:gd name="connsiteY99" fmla="*/ 75589 h 1064575"/>
                <a:gd name="connsiteX100" fmla="*/ 283231 w 678001"/>
                <a:gd name="connsiteY100" fmla="*/ 122360 h 1064575"/>
                <a:gd name="connsiteX101" fmla="*/ 266955 w 678001"/>
                <a:gd name="connsiteY101" fmla="*/ 89806 h 1064575"/>
                <a:gd name="connsiteX102" fmla="*/ 236873 w 678001"/>
                <a:gd name="connsiteY102" fmla="*/ 106701 h 1064575"/>
                <a:gd name="connsiteX103" fmla="*/ 208646 w 678001"/>
                <a:gd name="connsiteY103" fmla="*/ 132662 h 1064575"/>
                <a:gd name="connsiteX104" fmla="*/ 205143 w 678001"/>
                <a:gd name="connsiteY104" fmla="*/ 168307 h 1064575"/>
                <a:gd name="connsiteX105" fmla="*/ 202876 w 678001"/>
                <a:gd name="connsiteY105" fmla="*/ 206424 h 1064575"/>
                <a:gd name="connsiteX106" fmla="*/ 176709 w 678001"/>
                <a:gd name="connsiteY106" fmla="*/ 210545 h 1064575"/>
                <a:gd name="connsiteX107" fmla="*/ 161051 w 678001"/>
                <a:gd name="connsiteY107" fmla="*/ 243099 h 1064575"/>
                <a:gd name="connsiteX108" fmla="*/ 137562 w 678001"/>
                <a:gd name="connsiteY108" fmla="*/ 261024 h 1064575"/>
                <a:gd name="connsiteX109" fmla="*/ 126642 w 678001"/>
                <a:gd name="connsiteY109" fmla="*/ 302026 h 1064575"/>
                <a:gd name="connsiteX110" fmla="*/ 121285 w 678001"/>
                <a:gd name="connsiteY110" fmla="*/ 260818 h 1064575"/>
                <a:gd name="connsiteX111" fmla="*/ 109747 w 678001"/>
                <a:gd name="connsiteY111" fmla="*/ 246807 h 1064575"/>
                <a:gd name="connsiteX112" fmla="*/ 108717 w 678001"/>
                <a:gd name="connsiteY112" fmla="*/ 248044 h 1064575"/>
                <a:gd name="connsiteX113" fmla="*/ 108717 w 678001"/>
                <a:gd name="connsiteY113" fmla="*/ 249692 h 1064575"/>
                <a:gd name="connsiteX114" fmla="*/ 108511 w 678001"/>
                <a:gd name="connsiteY114" fmla="*/ 252577 h 1064575"/>
                <a:gd name="connsiteX115" fmla="*/ 111807 w 678001"/>
                <a:gd name="connsiteY115" fmla="*/ 257315 h 1064575"/>
                <a:gd name="connsiteX116" fmla="*/ 113044 w 678001"/>
                <a:gd name="connsiteY116" fmla="*/ 267617 h 1064575"/>
                <a:gd name="connsiteX117" fmla="*/ 113044 w 678001"/>
                <a:gd name="connsiteY117" fmla="*/ 271532 h 1064575"/>
                <a:gd name="connsiteX118" fmla="*/ 116340 w 678001"/>
                <a:gd name="connsiteY118" fmla="*/ 297699 h 1064575"/>
                <a:gd name="connsiteX119" fmla="*/ 112013 w 678001"/>
                <a:gd name="connsiteY119" fmla="*/ 302438 h 1064575"/>
                <a:gd name="connsiteX120" fmla="*/ 100063 w 678001"/>
                <a:gd name="connsiteY120" fmla="*/ 319745 h 1064575"/>
                <a:gd name="connsiteX121" fmla="*/ 84610 w 678001"/>
                <a:gd name="connsiteY121" fmla="*/ 318303 h 1064575"/>
                <a:gd name="connsiteX122" fmla="*/ 85022 w 678001"/>
                <a:gd name="connsiteY122" fmla="*/ 323454 h 1064575"/>
                <a:gd name="connsiteX123" fmla="*/ 83992 w 678001"/>
                <a:gd name="connsiteY123" fmla="*/ 327163 h 1064575"/>
                <a:gd name="connsiteX124" fmla="*/ 73484 w 678001"/>
                <a:gd name="connsiteY124" fmla="*/ 340143 h 1064575"/>
                <a:gd name="connsiteX125" fmla="*/ 73896 w 678001"/>
                <a:gd name="connsiteY125" fmla="*/ 341173 h 1064575"/>
                <a:gd name="connsiteX126" fmla="*/ 81932 w 678001"/>
                <a:gd name="connsiteY126" fmla="*/ 370019 h 1064575"/>
                <a:gd name="connsiteX127" fmla="*/ 96355 w 678001"/>
                <a:gd name="connsiteY127" fmla="*/ 379702 h 1064575"/>
                <a:gd name="connsiteX128" fmla="*/ 96355 w 678001"/>
                <a:gd name="connsiteY128" fmla="*/ 401543 h 1064575"/>
                <a:gd name="connsiteX129" fmla="*/ 102536 w 678001"/>
                <a:gd name="connsiteY129" fmla="*/ 448519 h 1064575"/>
                <a:gd name="connsiteX130" fmla="*/ 86464 w 678001"/>
                <a:gd name="connsiteY130" fmla="*/ 447283 h 1064575"/>
                <a:gd name="connsiteX131" fmla="*/ 93676 w 678001"/>
                <a:gd name="connsiteY131" fmla="*/ 465002 h 1064575"/>
                <a:gd name="connsiteX132" fmla="*/ 95324 w 678001"/>
                <a:gd name="connsiteY132" fmla="*/ 490139 h 1064575"/>
                <a:gd name="connsiteX133" fmla="*/ 94912 w 678001"/>
                <a:gd name="connsiteY133" fmla="*/ 515482 h 1064575"/>
                <a:gd name="connsiteX134" fmla="*/ 83786 w 678001"/>
                <a:gd name="connsiteY134" fmla="*/ 535261 h 1064575"/>
                <a:gd name="connsiteX135" fmla="*/ 105214 w 678001"/>
                <a:gd name="connsiteY135" fmla="*/ 555659 h 1064575"/>
                <a:gd name="connsiteX136" fmla="*/ 95118 w 678001"/>
                <a:gd name="connsiteY136" fmla="*/ 590274 h 1064575"/>
                <a:gd name="connsiteX137" fmla="*/ 74514 w 678001"/>
                <a:gd name="connsiteY137" fmla="*/ 626949 h 1064575"/>
                <a:gd name="connsiteX138" fmla="*/ 55353 w 678001"/>
                <a:gd name="connsiteY138" fmla="*/ 639311 h 1064575"/>
                <a:gd name="connsiteX139" fmla="*/ 33101 w 678001"/>
                <a:gd name="connsiteY139" fmla="*/ 673308 h 1064575"/>
                <a:gd name="connsiteX140" fmla="*/ 11879 w 678001"/>
                <a:gd name="connsiteY140" fmla="*/ 676192 h 1064575"/>
                <a:gd name="connsiteX141" fmla="*/ 16205 w 678001"/>
                <a:gd name="connsiteY141" fmla="*/ 694941 h 1064575"/>
                <a:gd name="connsiteX142" fmla="*/ 135 w 678001"/>
                <a:gd name="connsiteY142" fmla="*/ 709158 h 1064575"/>
                <a:gd name="connsiteX143" fmla="*/ 753 w 678001"/>
                <a:gd name="connsiteY143" fmla="*/ 709982 h 1064575"/>
                <a:gd name="connsiteX144" fmla="*/ 23211 w 678001"/>
                <a:gd name="connsiteY144" fmla="*/ 722551 h 1064575"/>
                <a:gd name="connsiteX145" fmla="*/ 35573 w 678001"/>
                <a:gd name="connsiteY145" fmla="*/ 735737 h 1064575"/>
                <a:gd name="connsiteX146" fmla="*/ 34955 w 678001"/>
                <a:gd name="connsiteY146" fmla="*/ 739652 h 1064575"/>
                <a:gd name="connsiteX147" fmla="*/ 72454 w 678001"/>
                <a:gd name="connsiteY147" fmla="*/ 748099 h 1064575"/>
                <a:gd name="connsiteX148" fmla="*/ 85846 w 678001"/>
                <a:gd name="connsiteY148" fmla="*/ 757165 h 1064575"/>
                <a:gd name="connsiteX149" fmla="*/ 85022 w 678001"/>
                <a:gd name="connsiteY149" fmla="*/ 760462 h 1064575"/>
                <a:gd name="connsiteX150" fmla="*/ 87289 w 678001"/>
                <a:gd name="connsiteY150" fmla="*/ 761698 h 1064575"/>
                <a:gd name="connsiteX151" fmla="*/ 89761 w 678001"/>
                <a:gd name="connsiteY151" fmla="*/ 765201 h 1064575"/>
                <a:gd name="connsiteX152" fmla="*/ 92234 w 678001"/>
                <a:gd name="connsiteY152" fmla="*/ 778799 h 1064575"/>
                <a:gd name="connsiteX153" fmla="*/ 95118 w 678001"/>
                <a:gd name="connsiteY153" fmla="*/ 778799 h 1064575"/>
                <a:gd name="connsiteX154" fmla="*/ 113868 w 678001"/>
                <a:gd name="connsiteY154" fmla="*/ 783744 h 1064575"/>
                <a:gd name="connsiteX155" fmla="*/ 132205 w 678001"/>
                <a:gd name="connsiteY155" fmla="*/ 786629 h 1064575"/>
                <a:gd name="connsiteX156" fmla="*/ 134266 w 678001"/>
                <a:gd name="connsiteY156" fmla="*/ 786629 h 1064575"/>
                <a:gd name="connsiteX157" fmla="*/ 136532 w 678001"/>
                <a:gd name="connsiteY157" fmla="*/ 786629 h 1064575"/>
                <a:gd name="connsiteX158" fmla="*/ 136532 w 678001"/>
                <a:gd name="connsiteY158" fmla="*/ 786011 h 1064575"/>
                <a:gd name="connsiteX159" fmla="*/ 143331 w 678001"/>
                <a:gd name="connsiteY159" fmla="*/ 777151 h 1064575"/>
                <a:gd name="connsiteX160" fmla="*/ 158578 w 678001"/>
                <a:gd name="connsiteY160" fmla="*/ 775503 h 1064575"/>
                <a:gd name="connsiteX161" fmla="*/ 160433 w 678001"/>
                <a:gd name="connsiteY161" fmla="*/ 776945 h 1064575"/>
                <a:gd name="connsiteX162" fmla="*/ 168880 w 678001"/>
                <a:gd name="connsiteY162" fmla="*/ 787247 h 1064575"/>
                <a:gd name="connsiteX163" fmla="*/ 187218 w 678001"/>
                <a:gd name="connsiteY163" fmla="*/ 797755 h 1064575"/>
                <a:gd name="connsiteX164" fmla="*/ 204113 w 678001"/>
                <a:gd name="connsiteY164" fmla="*/ 804966 h 1064575"/>
                <a:gd name="connsiteX165" fmla="*/ 211530 w 678001"/>
                <a:gd name="connsiteY165" fmla="*/ 804966 h 1064575"/>
                <a:gd name="connsiteX166" fmla="*/ 211942 w 678001"/>
                <a:gd name="connsiteY166" fmla="*/ 804966 h 1064575"/>
                <a:gd name="connsiteX167" fmla="*/ 212973 w 678001"/>
                <a:gd name="connsiteY167" fmla="*/ 804966 h 1064575"/>
                <a:gd name="connsiteX168" fmla="*/ 213797 w 678001"/>
                <a:gd name="connsiteY168" fmla="*/ 805172 h 1064575"/>
                <a:gd name="connsiteX169" fmla="*/ 237079 w 678001"/>
                <a:gd name="connsiteY169" fmla="*/ 815474 h 1064575"/>
                <a:gd name="connsiteX170" fmla="*/ 238521 w 678001"/>
                <a:gd name="connsiteY170" fmla="*/ 816504 h 1064575"/>
                <a:gd name="connsiteX171" fmla="*/ 256859 w 678001"/>
                <a:gd name="connsiteY171" fmla="*/ 833399 h 1064575"/>
                <a:gd name="connsiteX172" fmla="*/ 267779 w 678001"/>
                <a:gd name="connsiteY172" fmla="*/ 852355 h 1064575"/>
                <a:gd name="connsiteX173" fmla="*/ 269015 w 678001"/>
                <a:gd name="connsiteY173" fmla="*/ 857506 h 1064575"/>
                <a:gd name="connsiteX174" fmla="*/ 269839 w 678001"/>
                <a:gd name="connsiteY174" fmla="*/ 859566 h 1064575"/>
                <a:gd name="connsiteX175" fmla="*/ 273136 w 678001"/>
                <a:gd name="connsiteY175" fmla="*/ 866572 h 1064575"/>
                <a:gd name="connsiteX176" fmla="*/ 276844 w 678001"/>
                <a:gd name="connsiteY176" fmla="*/ 868014 h 1064575"/>
                <a:gd name="connsiteX177" fmla="*/ 287971 w 678001"/>
                <a:gd name="connsiteY177" fmla="*/ 874607 h 1064575"/>
                <a:gd name="connsiteX178" fmla="*/ 288589 w 678001"/>
                <a:gd name="connsiteY178" fmla="*/ 875432 h 1064575"/>
                <a:gd name="connsiteX179" fmla="*/ 289001 w 678001"/>
                <a:gd name="connsiteY179" fmla="*/ 875432 h 1064575"/>
                <a:gd name="connsiteX180" fmla="*/ 296418 w 678001"/>
                <a:gd name="connsiteY180" fmla="*/ 874813 h 1064575"/>
                <a:gd name="connsiteX181" fmla="*/ 310635 w 678001"/>
                <a:gd name="connsiteY181" fmla="*/ 891090 h 1064575"/>
                <a:gd name="connsiteX182" fmla="*/ 312283 w 678001"/>
                <a:gd name="connsiteY182" fmla="*/ 895829 h 1064575"/>
                <a:gd name="connsiteX183" fmla="*/ 312283 w 678001"/>
                <a:gd name="connsiteY183" fmla="*/ 895829 h 1064575"/>
                <a:gd name="connsiteX184" fmla="*/ 315786 w 678001"/>
                <a:gd name="connsiteY184" fmla="*/ 911900 h 1064575"/>
                <a:gd name="connsiteX185" fmla="*/ 323821 w 678001"/>
                <a:gd name="connsiteY185" fmla="*/ 918288 h 1064575"/>
                <a:gd name="connsiteX186" fmla="*/ 326088 w 678001"/>
                <a:gd name="connsiteY186" fmla="*/ 921790 h 1064575"/>
                <a:gd name="connsiteX187" fmla="*/ 328148 w 678001"/>
                <a:gd name="connsiteY187" fmla="*/ 936625 h 1064575"/>
                <a:gd name="connsiteX188" fmla="*/ 332681 w 678001"/>
                <a:gd name="connsiteY188" fmla="*/ 944454 h 1064575"/>
                <a:gd name="connsiteX189" fmla="*/ 337832 w 678001"/>
                <a:gd name="connsiteY189" fmla="*/ 953314 h 1064575"/>
                <a:gd name="connsiteX190" fmla="*/ 346485 w 678001"/>
                <a:gd name="connsiteY190" fmla="*/ 957023 h 1064575"/>
                <a:gd name="connsiteX191" fmla="*/ 363793 w 678001"/>
                <a:gd name="connsiteY191" fmla="*/ 962792 h 1064575"/>
                <a:gd name="connsiteX192" fmla="*/ 364823 w 678001"/>
                <a:gd name="connsiteY192" fmla="*/ 961762 h 1064575"/>
                <a:gd name="connsiteX193" fmla="*/ 382130 w 678001"/>
                <a:gd name="connsiteY193" fmla="*/ 958053 h 1064575"/>
                <a:gd name="connsiteX194" fmla="*/ 392432 w 678001"/>
                <a:gd name="connsiteY194" fmla="*/ 950842 h 1064575"/>
                <a:gd name="connsiteX195" fmla="*/ 400468 w 678001"/>
                <a:gd name="connsiteY195" fmla="*/ 941364 h 1064575"/>
                <a:gd name="connsiteX196" fmla="*/ 411800 w 678001"/>
                <a:gd name="connsiteY196" fmla="*/ 938273 h 1064575"/>
                <a:gd name="connsiteX197" fmla="*/ 416951 w 678001"/>
                <a:gd name="connsiteY197" fmla="*/ 946515 h 1064575"/>
                <a:gd name="connsiteX198" fmla="*/ 422720 w 678001"/>
                <a:gd name="connsiteY198" fmla="*/ 946103 h 1064575"/>
                <a:gd name="connsiteX199" fmla="*/ 454862 w 678001"/>
                <a:gd name="connsiteY199" fmla="*/ 946103 h 1064575"/>
                <a:gd name="connsiteX200" fmla="*/ 471757 w 678001"/>
                <a:gd name="connsiteY200" fmla="*/ 952696 h 1064575"/>
                <a:gd name="connsiteX201" fmla="*/ 478350 w 678001"/>
                <a:gd name="connsiteY201" fmla="*/ 958259 h 1064575"/>
                <a:gd name="connsiteX202" fmla="*/ 506371 w 678001"/>
                <a:gd name="connsiteY202" fmla="*/ 973506 h 1064575"/>
                <a:gd name="connsiteX203" fmla="*/ 514201 w 678001"/>
                <a:gd name="connsiteY203" fmla="*/ 984220 h 1064575"/>
                <a:gd name="connsiteX204" fmla="*/ 505341 w 678001"/>
                <a:gd name="connsiteY204" fmla="*/ 989165 h 1064575"/>
                <a:gd name="connsiteX205" fmla="*/ 502869 w 678001"/>
                <a:gd name="connsiteY205" fmla="*/ 989165 h 1064575"/>
                <a:gd name="connsiteX206" fmla="*/ 499366 w 678001"/>
                <a:gd name="connsiteY206" fmla="*/ 1010181 h 1064575"/>
                <a:gd name="connsiteX207" fmla="*/ 489270 w 678001"/>
                <a:gd name="connsiteY207" fmla="*/ 1033257 h 1064575"/>
                <a:gd name="connsiteX208" fmla="*/ 485974 w 678001"/>
                <a:gd name="connsiteY208" fmla="*/ 1037584 h 1064575"/>
                <a:gd name="connsiteX209" fmla="*/ 481853 w 678001"/>
                <a:gd name="connsiteY209" fmla="*/ 1046856 h 1064575"/>
                <a:gd name="connsiteX210" fmla="*/ 486798 w 678001"/>
                <a:gd name="connsiteY210" fmla="*/ 1046856 h 1064575"/>
                <a:gd name="connsiteX211" fmla="*/ 502251 w 678001"/>
                <a:gd name="connsiteY211" fmla="*/ 1054891 h 1064575"/>
                <a:gd name="connsiteX212" fmla="*/ 502251 w 678001"/>
                <a:gd name="connsiteY212" fmla="*/ 1054891 h 1064575"/>
                <a:gd name="connsiteX213" fmla="*/ 515025 w 678001"/>
                <a:gd name="connsiteY213" fmla="*/ 1064575 h 1064575"/>
                <a:gd name="connsiteX214" fmla="*/ 533156 w 678001"/>
                <a:gd name="connsiteY214" fmla="*/ 931680 h 1064575"/>
                <a:gd name="connsiteX215" fmla="*/ 538513 w 678001"/>
                <a:gd name="connsiteY215" fmla="*/ 897890 h 1064575"/>
                <a:gd name="connsiteX216" fmla="*/ 540162 w 678001"/>
                <a:gd name="connsiteY216" fmla="*/ 885939 h 1064575"/>
                <a:gd name="connsiteX217" fmla="*/ 539750 w 678001"/>
                <a:gd name="connsiteY217" fmla="*/ 880995 h 1064575"/>
                <a:gd name="connsiteX218" fmla="*/ 535217 w 678001"/>
                <a:gd name="connsiteY218" fmla="*/ 871723 h 1064575"/>
                <a:gd name="connsiteX219" fmla="*/ 533156 w 678001"/>
                <a:gd name="connsiteY219" fmla="*/ 869250 h 1064575"/>
                <a:gd name="connsiteX220" fmla="*/ 527593 w 678001"/>
                <a:gd name="connsiteY220" fmla="*/ 852355 h 1064575"/>
                <a:gd name="connsiteX221" fmla="*/ 529448 w 678001"/>
                <a:gd name="connsiteY221" fmla="*/ 849470 h 1064575"/>
                <a:gd name="connsiteX222" fmla="*/ 533156 w 678001"/>
                <a:gd name="connsiteY222" fmla="*/ 842877 h 1064575"/>
                <a:gd name="connsiteX223" fmla="*/ 529654 w 678001"/>
                <a:gd name="connsiteY223" fmla="*/ 841641 h 1064575"/>
                <a:gd name="connsiteX224" fmla="*/ 519970 w 678001"/>
                <a:gd name="connsiteY224" fmla="*/ 837932 h 1064575"/>
                <a:gd name="connsiteX225" fmla="*/ 508226 w 678001"/>
                <a:gd name="connsiteY225" fmla="*/ 827630 h 1064575"/>
                <a:gd name="connsiteX226" fmla="*/ 504311 w 678001"/>
                <a:gd name="connsiteY226" fmla="*/ 823098 h 1064575"/>
                <a:gd name="connsiteX227" fmla="*/ 500602 w 678001"/>
                <a:gd name="connsiteY227" fmla="*/ 803318 h 1064575"/>
                <a:gd name="connsiteX228" fmla="*/ 501839 w 678001"/>
                <a:gd name="connsiteY228" fmla="*/ 794870 h 1064575"/>
                <a:gd name="connsiteX229" fmla="*/ 502457 w 678001"/>
                <a:gd name="connsiteY229" fmla="*/ 772824 h 1064575"/>
                <a:gd name="connsiteX230" fmla="*/ 530066 w 678001"/>
                <a:gd name="connsiteY230" fmla="*/ 759638 h 1064575"/>
                <a:gd name="connsiteX231" fmla="*/ 533981 w 678001"/>
                <a:gd name="connsiteY231" fmla="*/ 759638 h 1064575"/>
                <a:gd name="connsiteX232" fmla="*/ 553554 w 678001"/>
                <a:gd name="connsiteY232" fmla="*/ 762110 h 1064575"/>
                <a:gd name="connsiteX233" fmla="*/ 554791 w 678001"/>
                <a:gd name="connsiteY233" fmla="*/ 762522 h 1064575"/>
                <a:gd name="connsiteX234" fmla="*/ 556645 w 678001"/>
                <a:gd name="connsiteY234" fmla="*/ 758814 h 1064575"/>
                <a:gd name="connsiteX235" fmla="*/ 559117 w 678001"/>
                <a:gd name="connsiteY235" fmla="*/ 754487 h 1064575"/>
                <a:gd name="connsiteX236" fmla="*/ 560148 w 678001"/>
                <a:gd name="connsiteY236" fmla="*/ 752839 h 1064575"/>
                <a:gd name="connsiteX237" fmla="*/ 553348 w 678001"/>
                <a:gd name="connsiteY237" fmla="*/ 741712 h 1064575"/>
                <a:gd name="connsiteX238" fmla="*/ 550051 w 678001"/>
                <a:gd name="connsiteY238" fmla="*/ 737592 h 1064575"/>
                <a:gd name="connsiteX239" fmla="*/ 549227 w 678001"/>
                <a:gd name="connsiteY239" fmla="*/ 738416 h 1064575"/>
                <a:gd name="connsiteX240" fmla="*/ 538720 w 678001"/>
                <a:gd name="connsiteY240" fmla="*/ 743773 h 1064575"/>
                <a:gd name="connsiteX241" fmla="*/ 509256 w 678001"/>
                <a:gd name="connsiteY241" fmla="*/ 733883 h 1064575"/>
                <a:gd name="connsiteX242" fmla="*/ 500808 w 678001"/>
                <a:gd name="connsiteY242" fmla="*/ 724611 h 1064575"/>
                <a:gd name="connsiteX243" fmla="*/ 503487 w 678001"/>
                <a:gd name="connsiteY243" fmla="*/ 714721 h 1064575"/>
                <a:gd name="connsiteX244" fmla="*/ 506784 w 678001"/>
                <a:gd name="connsiteY244" fmla="*/ 706480 h 106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678001" h="1064575">
                  <a:moveTo>
                    <a:pt x="507402" y="707510"/>
                  </a:moveTo>
                  <a:cubicBezTo>
                    <a:pt x="509050" y="694323"/>
                    <a:pt x="518322" y="692675"/>
                    <a:pt x="522649" y="691851"/>
                  </a:cubicBezTo>
                  <a:cubicBezTo>
                    <a:pt x="523267" y="691851"/>
                    <a:pt x="524297" y="691645"/>
                    <a:pt x="524709" y="691439"/>
                  </a:cubicBezTo>
                  <a:cubicBezTo>
                    <a:pt x="528830" y="689172"/>
                    <a:pt x="535011" y="691439"/>
                    <a:pt x="543664" y="694323"/>
                  </a:cubicBezTo>
                  <a:cubicBezTo>
                    <a:pt x="546755" y="695354"/>
                    <a:pt x="549846" y="696384"/>
                    <a:pt x="552730" y="697208"/>
                  </a:cubicBezTo>
                  <a:cubicBezTo>
                    <a:pt x="556851" y="698238"/>
                    <a:pt x="560972" y="696384"/>
                    <a:pt x="565093" y="694530"/>
                  </a:cubicBezTo>
                  <a:cubicBezTo>
                    <a:pt x="568183" y="693087"/>
                    <a:pt x="571068" y="691645"/>
                    <a:pt x="574158" y="691645"/>
                  </a:cubicBezTo>
                  <a:lnTo>
                    <a:pt x="597647" y="691645"/>
                  </a:lnTo>
                  <a:cubicBezTo>
                    <a:pt x="599707" y="691645"/>
                    <a:pt x="600943" y="689997"/>
                    <a:pt x="600943" y="689997"/>
                  </a:cubicBezTo>
                  <a:cubicBezTo>
                    <a:pt x="601355" y="689379"/>
                    <a:pt x="601767" y="688761"/>
                    <a:pt x="602591" y="688348"/>
                  </a:cubicBezTo>
                  <a:lnTo>
                    <a:pt x="609185" y="684228"/>
                  </a:lnTo>
                  <a:cubicBezTo>
                    <a:pt x="611039" y="683197"/>
                    <a:pt x="613306" y="683197"/>
                    <a:pt x="614954" y="684639"/>
                  </a:cubicBezTo>
                  <a:lnTo>
                    <a:pt x="624844" y="692469"/>
                  </a:lnTo>
                  <a:cubicBezTo>
                    <a:pt x="627110" y="690409"/>
                    <a:pt x="630613" y="686906"/>
                    <a:pt x="632467" y="681137"/>
                  </a:cubicBezTo>
                  <a:cubicBezTo>
                    <a:pt x="636794" y="668568"/>
                    <a:pt x="647920" y="667744"/>
                    <a:pt x="653277" y="669187"/>
                  </a:cubicBezTo>
                  <a:cubicBezTo>
                    <a:pt x="654101" y="669187"/>
                    <a:pt x="654925" y="669805"/>
                    <a:pt x="655544" y="670423"/>
                  </a:cubicBezTo>
                  <a:lnTo>
                    <a:pt x="663579" y="678252"/>
                  </a:lnTo>
                  <a:lnTo>
                    <a:pt x="678002" y="697826"/>
                  </a:lnTo>
                  <a:cubicBezTo>
                    <a:pt x="677384" y="695560"/>
                    <a:pt x="676765" y="693499"/>
                    <a:pt x="676147" y="691851"/>
                  </a:cubicBezTo>
                  <a:cubicBezTo>
                    <a:pt x="674705" y="687524"/>
                    <a:pt x="671820" y="676192"/>
                    <a:pt x="675323" y="660533"/>
                  </a:cubicBezTo>
                  <a:cubicBezTo>
                    <a:pt x="675735" y="658267"/>
                    <a:pt x="675941" y="657030"/>
                    <a:pt x="675941" y="656412"/>
                  </a:cubicBezTo>
                  <a:cubicBezTo>
                    <a:pt x="675529" y="656412"/>
                    <a:pt x="674911" y="656412"/>
                    <a:pt x="674499" y="656412"/>
                  </a:cubicBezTo>
                  <a:cubicBezTo>
                    <a:pt x="672851" y="656412"/>
                    <a:pt x="670790" y="656412"/>
                    <a:pt x="668730" y="656000"/>
                  </a:cubicBezTo>
                  <a:cubicBezTo>
                    <a:pt x="663167" y="654764"/>
                    <a:pt x="661725" y="652704"/>
                    <a:pt x="659664" y="649407"/>
                  </a:cubicBezTo>
                  <a:cubicBezTo>
                    <a:pt x="658428" y="647553"/>
                    <a:pt x="656780" y="644874"/>
                    <a:pt x="653071" y="640547"/>
                  </a:cubicBezTo>
                  <a:lnTo>
                    <a:pt x="648744" y="635602"/>
                  </a:lnTo>
                  <a:cubicBezTo>
                    <a:pt x="646684" y="633130"/>
                    <a:pt x="645654" y="632100"/>
                    <a:pt x="645242" y="630863"/>
                  </a:cubicBezTo>
                  <a:cubicBezTo>
                    <a:pt x="643593" y="630863"/>
                    <a:pt x="641739" y="630863"/>
                    <a:pt x="639266" y="629833"/>
                  </a:cubicBezTo>
                  <a:cubicBezTo>
                    <a:pt x="635558" y="628391"/>
                    <a:pt x="634527" y="625919"/>
                    <a:pt x="634322" y="624476"/>
                  </a:cubicBezTo>
                  <a:cubicBezTo>
                    <a:pt x="633085" y="618295"/>
                    <a:pt x="639060" y="612320"/>
                    <a:pt x="661931" y="589862"/>
                  </a:cubicBezTo>
                  <a:cubicBezTo>
                    <a:pt x="662549" y="589244"/>
                    <a:pt x="663373" y="588626"/>
                    <a:pt x="663785" y="588008"/>
                  </a:cubicBezTo>
                  <a:cubicBezTo>
                    <a:pt x="662549" y="587595"/>
                    <a:pt x="661518" y="586771"/>
                    <a:pt x="660900" y="585535"/>
                  </a:cubicBezTo>
                  <a:cubicBezTo>
                    <a:pt x="657398" y="579354"/>
                    <a:pt x="652865" y="571937"/>
                    <a:pt x="651423" y="570494"/>
                  </a:cubicBezTo>
                  <a:cubicBezTo>
                    <a:pt x="649362" y="568640"/>
                    <a:pt x="642975" y="561016"/>
                    <a:pt x="644211" y="542885"/>
                  </a:cubicBezTo>
                  <a:cubicBezTo>
                    <a:pt x="644211" y="542473"/>
                    <a:pt x="644211" y="542061"/>
                    <a:pt x="644211" y="541855"/>
                  </a:cubicBezTo>
                  <a:cubicBezTo>
                    <a:pt x="639060" y="540619"/>
                    <a:pt x="637618" y="534643"/>
                    <a:pt x="637000" y="532583"/>
                  </a:cubicBezTo>
                  <a:cubicBezTo>
                    <a:pt x="634322" y="522693"/>
                    <a:pt x="639473" y="516512"/>
                    <a:pt x="642769" y="512597"/>
                  </a:cubicBezTo>
                  <a:cubicBezTo>
                    <a:pt x="644829" y="510125"/>
                    <a:pt x="646066" y="508477"/>
                    <a:pt x="645860" y="507240"/>
                  </a:cubicBezTo>
                  <a:cubicBezTo>
                    <a:pt x="645654" y="504562"/>
                    <a:pt x="644211" y="501265"/>
                    <a:pt x="642769" y="497968"/>
                  </a:cubicBezTo>
                  <a:cubicBezTo>
                    <a:pt x="640297" y="492406"/>
                    <a:pt x="637618" y="486018"/>
                    <a:pt x="638648" y="479013"/>
                  </a:cubicBezTo>
                  <a:cubicBezTo>
                    <a:pt x="639678" y="471390"/>
                    <a:pt x="644005" y="468711"/>
                    <a:pt x="646478" y="467475"/>
                  </a:cubicBezTo>
                  <a:cubicBezTo>
                    <a:pt x="645242" y="459852"/>
                    <a:pt x="646066" y="452846"/>
                    <a:pt x="648744" y="446871"/>
                  </a:cubicBezTo>
                  <a:cubicBezTo>
                    <a:pt x="649774" y="444810"/>
                    <a:pt x="649980" y="443162"/>
                    <a:pt x="650393" y="441720"/>
                  </a:cubicBezTo>
                  <a:cubicBezTo>
                    <a:pt x="651217" y="438217"/>
                    <a:pt x="652247" y="434303"/>
                    <a:pt x="658634" y="431212"/>
                  </a:cubicBezTo>
                  <a:cubicBezTo>
                    <a:pt x="660694" y="430182"/>
                    <a:pt x="661518" y="421322"/>
                    <a:pt x="656986" y="409372"/>
                  </a:cubicBezTo>
                  <a:cubicBezTo>
                    <a:pt x="655544" y="411226"/>
                    <a:pt x="653483" y="412875"/>
                    <a:pt x="650186" y="411638"/>
                  </a:cubicBezTo>
                  <a:cubicBezTo>
                    <a:pt x="649568" y="411638"/>
                    <a:pt x="648950" y="411226"/>
                    <a:pt x="648126" y="410814"/>
                  </a:cubicBezTo>
                  <a:cubicBezTo>
                    <a:pt x="645242" y="409578"/>
                    <a:pt x="641121" y="407518"/>
                    <a:pt x="634322" y="410402"/>
                  </a:cubicBezTo>
                  <a:cubicBezTo>
                    <a:pt x="625462" y="414111"/>
                    <a:pt x="618044" y="414317"/>
                    <a:pt x="610009" y="414523"/>
                  </a:cubicBezTo>
                  <a:cubicBezTo>
                    <a:pt x="607331" y="414523"/>
                    <a:pt x="604652" y="414523"/>
                    <a:pt x="601767" y="414729"/>
                  </a:cubicBezTo>
                  <a:cubicBezTo>
                    <a:pt x="594144" y="415141"/>
                    <a:pt x="592908" y="415347"/>
                    <a:pt x="590847" y="414317"/>
                  </a:cubicBezTo>
                  <a:cubicBezTo>
                    <a:pt x="591053" y="414317"/>
                    <a:pt x="590847" y="414317"/>
                    <a:pt x="590023" y="414317"/>
                  </a:cubicBezTo>
                  <a:cubicBezTo>
                    <a:pt x="587963" y="414523"/>
                    <a:pt x="579515" y="420498"/>
                    <a:pt x="575188" y="423589"/>
                  </a:cubicBezTo>
                  <a:cubicBezTo>
                    <a:pt x="568389" y="428328"/>
                    <a:pt x="565093" y="430594"/>
                    <a:pt x="562414" y="431006"/>
                  </a:cubicBezTo>
                  <a:cubicBezTo>
                    <a:pt x="555409" y="432448"/>
                    <a:pt x="553554" y="425031"/>
                    <a:pt x="551494" y="416171"/>
                  </a:cubicBezTo>
                  <a:cubicBezTo>
                    <a:pt x="549846" y="409990"/>
                    <a:pt x="547991" y="401955"/>
                    <a:pt x="544282" y="393713"/>
                  </a:cubicBezTo>
                  <a:cubicBezTo>
                    <a:pt x="538513" y="380321"/>
                    <a:pt x="536659" y="379702"/>
                    <a:pt x="528830" y="377230"/>
                  </a:cubicBezTo>
                  <a:cubicBezTo>
                    <a:pt x="527182" y="376612"/>
                    <a:pt x="525121" y="375994"/>
                    <a:pt x="522855" y="375170"/>
                  </a:cubicBezTo>
                  <a:cubicBezTo>
                    <a:pt x="514613" y="372285"/>
                    <a:pt x="511935" y="367958"/>
                    <a:pt x="510286" y="365280"/>
                  </a:cubicBezTo>
                  <a:cubicBezTo>
                    <a:pt x="509050" y="363425"/>
                    <a:pt x="509050" y="363425"/>
                    <a:pt x="506989" y="363219"/>
                  </a:cubicBezTo>
                  <a:cubicBezTo>
                    <a:pt x="499572" y="362807"/>
                    <a:pt x="494627" y="358686"/>
                    <a:pt x="492155" y="354772"/>
                  </a:cubicBezTo>
                  <a:cubicBezTo>
                    <a:pt x="483707" y="356420"/>
                    <a:pt x="464133" y="360335"/>
                    <a:pt x="458776" y="360747"/>
                  </a:cubicBezTo>
                  <a:cubicBezTo>
                    <a:pt x="451977" y="361159"/>
                    <a:pt x="448680" y="357038"/>
                    <a:pt x="447032" y="354772"/>
                  </a:cubicBezTo>
                  <a:cubicBezTo>
                    <a:pt x="447032" y="354566"/>
                    <a:pt x="446620" y="354154"/>
                    <a:pt x="446414" y="353948"/>
                  </a:cubicBezTo>
                  <a:cubicBezTo>
                    <a:pt x="445796" y="353948"/>
                    <a:pt x="445178" y="354359"/>
                    <a:pt x="444560" y="354566"/>
                  </a:cubicBezTo>
                  <a:cubicBezTo>
                    <a:pt x="441057" y="356008"/>
                    <a:pt x="435700" y="357862"/>
                    <a:pt x="427253" y="358068"/>
                  </a:cubicBezTo>
                  <a:cubicBezTo>
                    <a:pt x="422720" y="358068"/>
                    <a:pt x="419835" y="358481"/>
                    <a:pt x="417775" y="358686"/>
                  </a:cubicBezTo>
                  <a:cubicBezTo>
                    <a:pt x="413654" y="359099"/>
                    <a:pt x="411388" y="359305"/>
                    <a:pt x="406443" y="357038"/>
                  </a:cubicBezTo>
                  <a:cubicBezTo>
                    <a:pt x="399231" y="353948"/>
                    <a:pt x="397583" y="347148"/>
                    <a:pt x="396347" y="342615"/>
                  </a:cubicBezTo>
                  <a:cubicBezTo>
                    <a:pt x="396141" y="341379"/>
                    <a:pt x="395729" y="340349"/>
                    <a:pt x="395522" y="339525"/>
                  </a:cubicBezTo>
                  <a:cubicBezTo>
                    <a:pt x="394904" y="337877"/>
                    <a:pt x="393256" y="336022"/>
                    <a:pt x="390784" y="333138"/>
                  </a:cubicBezTo>
                  <a:cubicBezTo>
                    <a:pt x="387899" y="329841"/>
                    <a:pt x="383984" y="325102"/>
                    <a:pt x="379040" y="317891"/>
                  </a:cubicBezTo>
                  <a:cubicBezTo>
                    <a:pt x="371210" y="306559"/>
                    <a:pt x="374301" y="301408"/>
                    <a:pt x="378422" y="296669"/>
                  </a:cubicBezTo>
                  <a:cubicBezTo>
                    <a:pt x="379864" y="294814"/>
                    <a:pt x="380894" y="293784"/>
                    <a:pt x="381306" y="291518"/>
                  </a:cubicBezTo>
                  <a:cubicBezTo>
                    <a:pt x="382336" y="283894"/>
                    <a:pt x="385015" y="281216"/>
                    <a:pt x="388105" y="278537"/>
                  </a:cubicBezTo>
                  <a:cubicBezTo>
                    <a:pt x="389342" y="277507"/>
                    <a:pt x="390166" y="276889"/>
                    <a:pt x="391196" y="275447"/>
                  </a:cubicBezTo>
                  <a:cubicBezTo>
                    <a:pt x="390784" y="275241"/>
                    <a:pt x="390372" y="274623"/>
                    <a:pt x="389960" y="274417"/>
                  </a:cubicBezTo>
                  <a:cubicBezTo>
                    <a:pt x="387899" y="272562"/>
                    <a:pt x="384809" y="269884"/>
                    <a:pt x="383160" y="265145"/>
                  </a:cubicBezTo>
                  <a:cubicBezTo>
                    <a:pt x="381718" y="260818"/>
                    <a:pt x="378215" y="257934"/>
                    <a:pt x="375331" y="255667"/>
                  </a:cubicBezTo>
                  <a:cubicBezTo>
                    <a:pt x="373889" y="254637"/>
                    <a:pt x="372858" y="253607"/>
                    <a:pt x="372034" y="252783"/>
                  </a:cubicBezTo>
                  <a:cubicBezTo>
                    <a:pt x="368120" y="248044"/>
                    <a:pt x="369974" y="242687"/>
                    <a:pt x="372858" y="233621"/>
                  </a:cubicBezTo>
                  <a:cubicBezTo>
                    <a:pt x="372034" y="231767"/>
                    <a:pt x="364205" y="229912"/>
                    <a:pt x="361320" y="229294"/>
                  </a:cubicBezTo>
                  <a:cubicBezTo>
                    <a:pt x="359054" y="228676"/>
                    <a:pt x="356993" y="228264"/>
                    <a:pt x="355757" y="227646"/>
                  </a:cubicBezTo>
                  <a:cubicBezTo>
                    <a:pt x="352460" y="226616"/>
                    <a:pt x="341540" y="227234"/>
                    <a:pt x="335359" y="227852"/>
                  </a:cubicBezTo>
                  <a:cubicBezTo>
                    <a:pt x="333505" y="228058"/>
                    <a:pt x="331651" y="227234"/>
                    <a:pt x="330620" y="225997"/>
                  </a:cubicBezTo>
                  <a:cubicBezTo>
                    <a:pt x="329590" y="224555"/>
                    <a:pt x="329384" y="222701"/>
                    <a:pt x="330002" y="221052"/>
                  </a:cubicBezTo>
                  <a:cubicBezTo>
                    <a:pt x="330414" y="220228"/>
                    <a:pt x="338038" y="202303"/>
                    <a:pt x="342571" y="194268"/>
                  </a:cubicBezTo>
                  <a:cubicBezTo>
                    <a:pt x="344013" y="191795"/>
                    <a:pt x="357200" y="168513"/>
                    <a:pt x="356581" y="148321"/>
                  </a:cubicBezTo>
                  <a:cubicBezTo>
                    <a:pt x="356169" y="132456"/>
                    <a:pt x="362762" y="127099"/>
                    <a:pt x="367089" y="123390"/>
                  </a:cubicBezTo>
                  <a:cubicBezTo>
                    <a:pt x="368531" y="122154"/>
                    <a:pt x="369768" y="121330"/>
                    <a:pt x="370180" y="120300"/>
                  </a:cubicBezTo>
                  <a:cubicBezTo>
                    <a:pt x="373682" y="113912"/>
                    <a:pt x="396141" y="84449"/>
                    <a:pt x="398819" y="80946"/>
                  </a:cubicBezTo>
                  <a:lnTo>
                    <a:pt x="424368" y="49834"/>
                  </a:lnTo>
                  <a:cubicBezTo>
                    <a:pt x="425604" y="48392"/>
                    <a:pt x="427253" y="47568"/>
                    <a:pt x="429107" y="47980"/>
                  </a:cubicBezTo>
                  <a:lnTo>
                    <a:pt x="443118" y="50041"/>
                  </a:lnTo>
                  <a:cubicBezTo>
                    <a:pt x="453831" y="45508"/>
                    <a:pt x="464958" y="43035"/>
                    <a:pt x="469491" y="31497"/>
                  </a:cubicBezTo>
                  <a:cubicBezTo>
                    <a:pt x="476084" y="14396"/>
                    <a:pt x="467224" y="2034"/>
                    <a:pt x="449299" y="179"/>
                  </a:cubicBezTo>
                  <a:cubicBezTo>
                    <a:pt x="421896" y="-2499"/>
                    <a:pt x="425192" y="25522"/>
                    <a:pt x="409739" y="38708"/>
                  </a:cubicBezTo>
                  <a:cubicBezTo>
                    <a:pt x="400673" y="46538"/>
                    <a:pt x="388105" y="42829"/>
                    <a:pt x="377803" y="46744"/>
                  </a:cubicBezTo>
                  <a:cubicBezTo>
                    <a:pt x="366677" y="51071"/>
                    <a:pt x="363793" y="59724"/>
                    <a:pt x="358024" y="68996"/>
                  </a:cubicBezTo>
                  <a:cubicBezTo>
                    <a:pt x="338862" y="100108"/>
                    <a:pt x="324439" y="75589"/>
                    <a:pt x="297654" y="75589"/>
                  </a:cubicBezTo>
                  <a:cubicBezTo>
                    <a:pt x="275814" y="75589"/>
                    <a:pt x="286734" y="105671"/>
                    <a:pt x="283231" y="122360"/>
                  </a:cubicBezTo>
                  <a:cubicBezTo>
                    <a:pt x="270869" y="123802"/>
                    <a:pt x="268191" y="98872"/>
                    <a:pt x="266955" y="89806"/>
                  </a:cubicBezTo>
                  <a:cubicBezTo>
                    <a:pt x="246144" y="85685"/>
                    <a:pt x="247175" y="89394"/>
                    <a:pt x="236873" y="106701"/>
                  </a:cubicBezTo>
                  <a:cubicBezTo>
                    <a:pt x="229868" y="118445"/>
                    <a:pt x="214827" y="121948"/>
                    <a:pt x="208646" y="132662"/>
                  </a:cubicBezTo>
                  <a:cubicBezTo>
                    <a:pt x="203701" y="141728"/>
                    <a:pt x="205555" y="158211"/>
                    <a:pt x="205143" y="168307"/>
                  </a:cubicBezTo>
                  <a:cubicBezTo>
                    <a:pt x="204731" y="178815"/>
                    <a:pt x="210912" y="198594"/>
                    <a:pt x="202876" y="206424"/>
                  </a:cubicBezTo>
                  <a:cubicBezTo>
                    <a:pt x="195459" y="213635"/>
                    <a:pt x="184333" y="206012"/>
                    <a:pt x="176709" y="210545"/>
                  </a:cubicBezTo>
                  <a:cubicBezTo>
                    <a:pt x="165789" y="217138"/>
                    <a:pt x="168468" y="235063"/>
                    <a:pt x="161051" y="243099"/>
                  </a:cubicBezTo>
                  <a:cubicBezTo>
                    <a:pt x="152397" y="252370"/>
                    <a:pt x="142919" y="248868"/>
                    <a:pt x="137562" y="261024"/>
                  </a:cubicBezTo>
                  <a:cubicBezTo>
                    <a:pt x="133029" y="271120"/>
                    <a:pt x="138386" y="298111"/>
                    <a:pt x="126642" y="302026"/>
                  </a:cubicBezTo>
                  <a:cubicBezTo>
                    <a:pt x="119843" y="288015"/>
                    <a:pt x="127672" y="273592"/>
                    <a:pt x="121285" y="260818"/>
                  </a:cubicBezTo>
                  <a:cubicBezTo>
                    <a:pt x="119225" y="256903"/>
                    <a:pt x="114692" y="251546"/>
                    <a:pt x="109747" y="246807"/>
                  </a:cubicBezTo>
                  <a:cubicBezTo>
                    <a:pt x="109335" y="247426"/>
                    <a:pt x="108923" y="247838"/>
                    <a:pt x="108717" y="248044"/>
                  </a:cubicBezTo>
                  <a:cubicBezTo>
                    <a:pt x="108717" y="248044"/>
                    <a:pt x="108717" y="249074"/>
                    <a:pt x="108717" y="249692"/>
                  </a:cubicBezTo>
                  <a:cubicBezTo>
                    <a:pt x="108717" y="250516"/>
                    <a:pt x="108717" y="251546"/>
                    <a:pt x="108511" y="252577"/>
                  </a:cubicBezTo>
                  <a:cubicBezTo>
                    <a:pt x="109747" y="253813"/>
                    <a:pt x="110983" y="255255"/>
                    <a:pt x="111807" y="257315"/>
                  </a:cubicBezTo>
                  <a:cubicBezTo>
                    <a:pt x="112838" y="259788"/>
                    <a:pt x="112838" y="263085"/>
                    <a:pt x="113044" y="267617"/>
                  </a:cubicBezTo>
                  <a:cubicBezTo>
                    <a:pt x="113044" y="269266"/>
                    <a:pt x="113044" y="270708"/>
                    <a:pt x="113044" y="271532"/>
                  </a:cubicBezTo>
                  <a:cubicBezTo>
                    <a:pt x="115722" y="275653"/>
                    <a:pt x="123346" y="288633"/>
                    <a:pt x="116340" y="297699"/>
                  </a:cubicBezTo>
                  <a:cubicBezTo>
                    <a:pt x="115104" y="299347"/>
                    <a:pt x="113662" y="301201"/>
                    <a:pt x="112013" y="302438"/>
                  </a:cubicBezTo>
                  <a:cubicBezTo>
                    <a:pt x="109541" y="307383"/>
                    <a:pt x="105008" y="315418"/>
                    <a:pt x="100063" y="319745"/>
                  </a:cubicBezTo>
                  <a:cubicBezTo>
                    <a:pt x="93470" y="324896"/>
                    <a:pt x="87907" y="321393"/>
                    <a:pt x="84610" y="318303"/>
                  </a:cubicBezTo>
                  <a:cubicBezTo>
                    <a:pt x="84610" y="319951"/>
                    <a:pt x="84610" y="321805"/>
                    <a:pt x="85022" y="323454"/>
                  </a:cubicBezTo>
                  <a:cubicBezTo>
                    <a:pt x="85022" y="324690"/>
                    <a:pt x="84816" y="326132"/>
                    <a:pt x="83992" y="327163"/>
                  </a:cubicBezTo>
                  <a:lnTo>
                    <a:pt x="73484" y="340143"/>
                  </a:lnTo>
                  <a:cubicBezTo>
                    <a:pt x="73484" y="340143"/>
                    <a:pt x="73690" y="340761"/>
                    <a:pt x="73896" y="341173"/>
                  </a:cubicBezTo>
                  <a:cubicBezTo>
                    <a:pt x="76575" y="347972"/>
                    <a:pt x="76781" y="365898"/>
                    <a:pt x="81932" y="370019"/>
                  </a:cubicBezTo>
                  <a:cubicBezTo>
                    <a:pt x="90379" y="376818"/>
                    <a:pt x="92852" y="364043"/>
                    <a:pt x="96355" y="379702"/>
                  </a:cubicBezTo>
                  <a:cubicBezTo>
                    <a:pt x="97797" y="386296"/>
                    <a:pt x="96355" y="394743"/>
                    <a:pt x="96355" y="401543"/>
                  </a:cubicBezTo>
                  <a:cubicBezTo>
                    <a:pt x="96355" y="417614"/>
                    <a:pt x="99651" y="433272"/>
                    <a:pt x="102536" y="448519"/>
                  </a:cubicBezTo>
                  <a:cubicBezTo>
                    <a:pt x="97385" y="450992"/>
                    <a:pt x="91615" y="448313"/>
                    <a:pt x="86464" y="447283"/>
                  </a:cubicBezTo>
                  <a:cubicBezTo>
                    <a:pt x="87083" y="453464"/>
                    <a:pt x="92028" y="458821"/>
                    <a:pt x="93676" y="465002"/>
                  </a:cubicBezTo>
                  <a:cubicBezTo>
                    <a:pt x="95736" y="472832"/>
                    <a:pt x="94500" y="482104"/>
                    <a:pt x="95324" y="490139"/>
                  </a:cubicBezTo>
                  <a:cubicBezTo>
                    <a:pt x="96148" y="498587"/>
                    <a:pt x="97797" y="507446"/>
                    <a:pt x="94912" y="515482"/>
                  </a:cubicBezTo>
                  <a:cubicBezTo>
                    <a:pt x="92440" y="522487"/>
                    <a:pt x="84404" y="528256"/>
                    <a:pt x="83786" y="535261"/>
                  </a:cubicBezTo>
                  <a:cubicBezTo>
                    <a:pt x="82756" y="548036"/>
                    <a:pt x="100887" y="545563"/>
                    <a:pt x="105214" y="555659"/>
                  </a:cubicBezTo>
                  <a:cubicBezTo>
                    <a:pt x="109953" y="566167"/>
                    <a:pt x="98621" y="580796"/>
                    <a:pt x="95118" y="590274"/>
                  </a:cubicBezTo>
                  <a:cubicBezTo>
                    <a:pt x="89349" y="605933"/>
                    <a:pt x="88525" y="619119"/>
                    <a:pt x="74514" y="626949"/>
                  </a:cubicBezTo>
                  <a:cubicBezTo>
                    <a:pt x="66273" y="631482"/>
                    <a:pt x="63182" y="629215"/>
                    <a:pt x="55353" y="639311"/>
                  </a:cubicBezTo>
                  <a:cubicBezTo>
                    <a:pt x="46905" y="650025"/>
                    <a:pt x="41548" y="662594"/>
                    <a:pt x="33101" y="673308"/>
                  </a:cubicBezTo>
                  <a:cubicBezTo>
                    <a:pt x="28362" y="669393"/>
                    <a:pt x="14969" y="669187"/>
                    <a:pt x="11879" y="676192"/>
                  </a:cubicBezTo>
                  <a:cubicBezTo>
                    <a:pt x="9612" y="681549"/>
                    <a:pt x="17236" y="688761"/>
                    <a:pt x="16205" y="694941"/>
                  </a:cubicBezTo>
                  <a:cubicBezTo>
                    <a:pt x="1989" y="686700"/>
                    <a:pt x="-690" y="698444"/>
                    <a:pt x="135" y="709158"/>
                  </a:cubicBezTo>
                  <a:cubicBezTo>
                    <a:pt x="135" y="709364"/>
                    <a:pt x="546" y="709776"/>
                    <a:pt x="753" y="709982"/>
                  </a:cubicBezTo>
                  <a:cubicBezTo>
                    <a:pt x="3225" y="711837"/>
                    <a:pt x="10024" y="716782"/>
                    <a:pt x="23211" y="722551"/>
                  </a:cubicBezTo>
                  <a:cubicBezTo>
                    <a:pt x="26095" y="723787"/>
                    <a:pt x="35161" y="727908"/>
                    <a:pt x="35573" y="735737"/>
                  </a:cubicBezTo>
                  <a:cubicBezTo>
                    <a:pt x="35573" y="737179"/>
                    <a:pt x="35573" y="738416"/>
                    <a:pt x="34955" y="739652"/>
                  </a:cubicBezTo>
                  <a:cubicBezTo>
                    <a:pt x="44227" y="741919"/>
                    <a:pt x="59886" y="745627"/>
                    <a:pt x="72454" y="748099"/>
                  </a:cubicBezTo>
                  <a:cubicBezTo>
                    <a:pt x="77399" y="749130"/>
                    <a:pt x="85846" y="750984"/>
                    <a:pt x="85846" y="757165"/>
                  </a:cubicBezTo>
                  <a:cubicBezTo>
                    <a:pt x="85846" y="758401"/>
                    <a:pt x="85640" y="759432"/>
                    <a:pt x="85022" y="760462"/>
                  </a:cubicBezTo>
                  <a:lnTo>
                    <a:pt x="87289" y="761698"/>
                  </a:lnTo>
                  <a:cubicBezTo>
                    <a:pt x="88731" y="762522"/>
                    <a:pt x="89555" y="763759"/>
                    <a:pt x="89761" y="765201"/>
                  </a:cubicBezTo>
                  <a:lnTo>
                    <a:pt x="92234" y="778799"/>
                  </a:lnTo>
                  <a:cubicBezTo>
                    <a:pt x="92234" y="778799"/>
                    <a:pt x="94088" y="778799"/>
                    <a:pt x="95118" y="778799"/>
                  </a:cubicBezTo>
                  <a:cubicBezTo>
                    <a:pt x="96148" y="778799"/>
                    <a:pt x="106656" y="779211"/>
                    <a:pt x="113868" y="783744"/>
                  </a:cubicBezTo>
                  <a:cubicBezTo>
                    <a:pt x="118607" y="786629"/>
                    <a:pt x="124170" y="786629"/>
                    <a:pt x="132205" y="786629"/>
                  </a:cubicBezTo>
                  <a:lnTo>
                    <a:pt x="134266" y="786629"/>
                  </a:lnTo>
                  <a:cubicBezTo>
                    <a:pt x="135708" y="786629"/>
                    <a:pt x="136326" y="786629"/>
                    <a:pt x="136532" y="786629"/>
                  </a:cubicBezTo>
                  <a:cubicBezTo>
                    <a:pt x="136532" y="786629"/>
                    <a:pt x="136532" y="786423"/>
                    <a:pt x="136532" y="786011"/>
                  </a:cubicBezTo>
                  <a:cubicBezTo>
                    <a:pt x="137356" y="784156"/>
                    <a:pt x="138798" y="780654"/>
                    <a:pt x="143331" y="777151"/>
                  </a:cubicBezTo>
                  <a:cubicBezTo>
                    <a:pt x="149306" y="772412"/>
                    <a:pt x="153633" y="770970"/>
                    <a:pt x="158578" y="775503"/>
                  </a:cubicBezTo>
                  <a:cubicBezTo>
                    <a:pt x="159196" y="776121"/>
                    <a:pt x="159608" y="776533"/>
                    <a:pt x="160433" y="776945"/>
                  </a:cubicBezTo>
                  <a:cubicBezTo>
                    <a:pt x="164759" y="779211"/>
                    <a:pt x="169498" y="781684"/>
                    <a:pt x="168880" y="787247"/>
                  </a:cubicBezTo>
                  <a:cubicBezTo>
                    <a:pt x="171765" y="789719"/>
                    <a:pt x="180212" y="794252"/>
                    <a:pt x="187218" y="797755"/>
                  </a:cubicBezTo>
                  <a:lnTo>
                    <a:pt x="204113" y="804966"/>
                  </a:lnTo>
                  <a:lnTo>
                    <a:pt x="211530" y="804966"/>
                  </a:lnTo>
                  <a:cubicBezTo>
                    <a:pt x="211530" y="804966"/>
                    <a:pt x="211736" y="804966"/>
                    <a:pt x="211942" y="804966"/>
                  </a:cubicBezTo>
                  <a:cubicBezTo>
                    <a:pt x="212354" y="804966"/>
                    <a:pt x="212560" y="804966"/>
                    <a:pt x="212973" y="804966"/>
                  </a:cubicBezTo>
                  <a:cubicBezTo>
                    <a:pt x="213178" y="804966"/>
                    <a:pt x="213384" y="804966"/>
                    <a:pt x="213797" y="805172"/>
                  </a:cubicBezTo>
                  <a:lnTo>
                    <a:pt x="237079" y="815474"/>
                  </a:lnTo>
                  <a:cubicBezTo>
                    <a:pt x="237079" y="815474"/>
                    <a:pt x="238109" y="816092"/>
                    <a:pt x="238521" y="816504"/>
                  </a:cubicBezTo>
                  <a:cubicBezTo>
                    <a:pt x="238521" y="816504"/>
                    <a:pt x="246763" y="824952"/>
                    <a:pt x="256859" y="833399"/>
                  </a:cubicBezTo>
                  <a:cubicBezTo>
                    <a:pt x="265512" y="840817"/>
                    <a:pt x="266748" y="846998"/>
                    <a:pt x="267779" y="852355"/>
                  </a:cubicBezTo>
                  <a:cubicBezTo>
                    <a:pt x="267985" y="854003"/>
                    <a:pt x="268397" y="855652"/>
                    <a:pt x="269015" y="857506"/>
                  </a:cubicBezTo>
                  <a:lnTo>
                    <a:pt x="269839" y="859566"/>
                  </a:lnTo>
                  <a:cubicBezTo>
                    <a:pt x="271075" y="863007"/>
                    <a:pt x="272167" y="865335"/>
                    <a:pt x="273136" y="866572"/>
                  </a:cubicBezTo>
                  <a:cubicBezTo>
                    <a:pt x="273136" y="866572"/>
                    <a:pt x="275402" y="867602"/>
                    <a:pt x="276844" y="868014"/>
                  </a:cubicBezTo>
                  <a:cubicBezTo>
                    <a:pt x="280553" y="869456"/>
                    <a:pt x="284880" y="871105"/>
                    <a:pt x="287971" y="874607"/>
                  </a:cubicBezTo>
                  <a:cubicBezTo>
                    <a:pt x="288176" y="875019"/>
                    <a:pt x="288589" y="875225"/>
                    <a:pt x="288589" y="875432"/>
                  </a:cubicBezTo>
                  <a:cubicBezTo>
                    <a:pt x="288589" y="875432"/>
                    <a:pt x="288795" y="875432"/>
                    <a:pt x="289001" y="875432"/>
                  </a:cubicBezTo>
                  <a:cubicBezTo>
                    <a:pt x="290649" y="875225"/>
                    <a:pt x="292915" y="874607"/>
                    <a:pt x="296418" y="874813"/>
                  </a:cubicBezTo>
                  <a:cubicBezTo>
                    <a:pt x="306926" y="874813"/>
                    <a:pt x="310222" y="885115"/>
                    <a:pt x="310635" y="891090"/>
                  </a:cubicBezTo>
                  <a:lnTo>
                    <a:pt x="312283" y="895829"/>
                  </a:lnTo>
                  <a:lnTo>
                    <a:pt x="312283" y="895829"/>
                  </a:lnTo>
                  <a:cubicBezTo>
                    <a:pt x="313519" y="899126"/>
                    <a:pt x="315580" y="907368"/>
                    <a:pt x="315786" y="911900"/>
                  </a:cubicBezTo>
                  <a:cubicBezTo>
                    <a:pt x="317022" y="913137"/>
                    <a:pt x="320524" y="916021"/>
                    <a:pt x="323821" y="918288"/>
                  </a:cubicBezTo>
                  <a:cubicBezTo>
                    <a:pt x="325057" y="919112"/>
                    <a:pt x="325882" y="920348"/>
                    <a:pt x="326088" y="921790"/>
                  </a:cubicBezTo>
                  <a:cubicBezTo>
                    <a:pt x="326088" y="921790"/>
                    <a:pt x="327118" y="930650"/>
                    <a:pt x="328148" y="936625"/>
                  </a:cubicBezTo>
                  <a:cubicBezTo>
                    <a:pt x="328354" y="938685"/>
                    <a:pt x="330826" y="941776"/>
                    <a:pt x="332681" y="944454"/>
                  </a:cubicBezTo>
                  <a:cubicBezTo>
                    <a:pt x="334947" y="947545"/>
                    <a:pt x="337008" y="950223"/>
                    <a:pt x="337832" y="953314"/>
                  </a:cubicBezTo>
                  <a:cubicBezTo>
                    <a:pt x="338450" y="953932"/>
                    <a:pt x="342777" y="955993"/>
                    <a:pt x="346485" y="957023"/>
                  </a:cubicBezTo>
                  <a:cubicBezTo>
                    <a:pt x="352460" y="959083"/>
                    <a:pt x="361526" y="962174"/>
                    <a:pt x="363793" y="962792"/>
                  </a:cubicBezTo>
                  <a:cubicBezTo>
                    <a:pt x="363380" y="962792"/>
                    <a:pt x="364205" y="962174"/>
                    <a:pt x="364823" y="961762"/>
                  </a:cubicBezTo>
                  <a:cubicBezTo>
                    <a:pt x="368120" y="960113"/>
                    <a:pt x="373476" y="957229"/>
                    <a:pt x="382130" y="958053"/>
                  </a:cubicBezTo>
                  <a:cubicBezTo>
                    <a:pt x="386663" y="958259"/>
                    <a:pt x="388311" y="956405"/>
                    <a:pt x="392432" y="950842"/>
                  </a:cubicBezTo>
                  <a:cubicBezTo>
                    <a:pt x="394493" y="947957"/>
                    <a:pt x="396965" y="944454"/>
                    <a:pt x="400468" y="941364"/>
                  </a:cubicBezTo>
                  <a:cubicBezTo>
                    <a:pt x="404588" y="937655"/>
                    <a:pt x="408297" y="936625"/>
                    <a:pt x="411800" y="938273"/>
                  </a:cubicBezTo>
                  <a:cubicBezTo>
                    <a:pt x="415096" y="939921"/>
                    <a:pt x="416539" y="943218"/>
                    <a:pt x="416951" y="946515"/>
                  </a:cubicBezTo>
                  <a:lnTo>
                    <a:pt x="422720" y="946103"/>
                  </a:lnTo>
                  <a:cubicBezTo>
                    <a:pt x="425604" y="945485"/>
                    <a:pt x="437760" y="942806"/>
                    <a:pt x="454862" y="946103"/>
                  </a:cubicBezTo>
                  <a:cubicBezTo>
                    <a:pt x="467842" y="948781"/>
                    <a:pt x="471345" y="949399"/>
                    <a:pt x="471757" y="952696"/>
                  </a:cubicBezTo>
                  <a:lnTo>
                    <a:pt x="478350" y="958259"/>
                  </a:lnTo>
                  <a:cubicBezTo>
                    <a:pt x="481441" y="959495"/>
                    <a:pt x="493185" y="964852"/>
                    <a:pt x="506371" y="973506"/>
                  </a:cubicBezTo>
                  <a:cubicBezTo>
                    <a:pt x="510492" y="976184"/>
                    <a:pt x="515437" y="979481"/>
                    <a:pt x="514201" y="984220"/>
                  </a:cubicBezTo>
                  <a:cubicBezTo>
                    <a:pt x="512965" y="988547"/>
                    <a:pt x="508432" y="988959"/>
                    <a:pt x="505341" y="989165"/>
                  </a:cubicBezTo>
                  <a:cubicBezTo>
                    <a:pt x="504723" y="989165"/>
                    <a:pt x="503693" y="989165"/>
                    <a:pt x="502869" y="989165"/>
                  </a:cubicBezTo>
                  <a:cubicBezTo>
                    <a:pt x="500602" y="995140"/>
                    <a:pt x="498336" y="1004618"/>
                    <a:pt x="499366" y="1010181"/>
                  </a:cubicBezTo>
                  <a:cubicBezTo>
                    <a:pt x="501014" y="1018628"/>
                    <a:pt x="494215" y="1027076"/>
                    <a:pt x="489270" y="1033257"/>
                  </a:cubicBezTo>
                  <a:cubicBezTo>
                    <a:pt x="487828" y="1035111"/>
                    <a:pt x="486592" y="1036554"/>
                    <a:pt x="485974" y="1037584"/>
                  </a:cubicBezTo>
                  <a:cubicBezTo>
                    <a:pt x="484943" y="1039644"/>
                    <a:pt x="483295" y="1043353"/>
                    <a:pt x="481853" y="1046856"/>
                  </a:cubicBezTo>
                  <a:lnTo>
                    <a:pt x="486798" y="1046856"/>
                  </a:lnTo>
                  <a:cubicBezTo>
                    <a:pt x="496894" y="1047062"/>
                    <a:pt x="500396" y="1052007"/>
                    <a:pt x="502251" y="1054891"/>
                  </a:cubicBezTo>
                  <a:cubicBezTo>
                    <a:pt x="502251" y="1054891"/>
                    <a:pt x="502251" y="1054891"/>
                    <a:pt x="502251" y="1054891"/>
                  </a:cubicBezTo>
                  <a:cubicBezTo>
                    <a:pt x="504517" y="1054891"/>
                    <a:pt x="508432" y="1056128"/>
                    <a:pt x="515025" y="1064575"/>
                  </a:cubicBezTo>
                  <a:cubicBezTo>
                    <a:pt x="519764" y="1029342"/>
                    <a:pt x="532538" y="936007"/>
                    <a:pt x="533156" y="931680"/>
                  </a:cubicBezTo>
                  <a:cubicBezTo>
                    <a:pt x="533981" y="926323"/>
                    <a:pt x="535423" y="916433"/>
                    <a:pt x="538513" y="897890"/>
                  </a:cubicBezTo>
                  <a:cubicBezTo>
                    <a:pt x="539956" y="888824"/>
                    <a:pt x="540162" y="886557"/>
                    <a:pt x="540162" y="885939"/>
                  </a:cubicBezTo>
                  <a:cubicBezTo>
                    <a:pt x="539750" y="884909"/>
                    <a:pt x="539544" y="883467"/>
                    <a:pt x="539750" y="880995"/>
                  </a:cubicBezTo>
                  <a:cubicBezTo>
                    <a:pt x="539750" y="877698"/>
                    <a:pt x="539338" y="876874"/>
                    <a:pt x="535217" y="871723"/>
                  </a:cubicBezTo>
                  <a:lnTo>
                    <a:pt x="533156" y="869250"/>
                  </a:lnTo>
                  <a:cubicBezTo>
                    <a:pt x="526151" y="860391"/>
                    <a:pt x="527593" y="852973"/>
                    <a:pt x="527593" y="852355"/>
                  </a:cubicBezTo>
                  <a:cubicBezTo>
                    <a:pt x="527800" y="851119"/>
                    <a:pt x="528624" y="850089"/>
                    <a:pt x="529448" y="849470"/>
                  </a:cubicBezTo>
                  <a:cubicBezTo>
                    <a:pt x="530478" y="848646"/>
                    <a:pt x="533569" y="845556"/>
                    <a:pt x="533156" y="842877"/>
                  </a:cubicBezTo>
                  <a:cubicBezTo>
                    <a:pt x="532744" y="842465"/>
                    <a:pt x="530890" y="841847"/>
                    <a:pt x="529654" y="841641"/>
                  </a:cubicBezTo>
                  <a:cubicBezTo>
                    <a:pt x="526975" y="841023"/>
                    <a:pt x="523473" y="840199"/>
                    <a:pt x="519970" y="837932"/>
                  </a:cubicBezTo>
                  <a:cubicBezTo>
                    <a:pt x="513995" y="834224"/>
                    <a:pt x="511935" y="831751"/>
                    <a:pt x="508226" y="827630"/>
                  </a:cubicBezTo>
                  <a:cubicBezTo>
                    <a:pt x="507196" y="826394"/>
                    <a:pt x="505959" y="824952"/>
                    <a:pt x="504311" y="823098"/>
                  </a:cubicBezTo>
                  <a:cubicBezTo>
                    <a:pt x="497924" y="815886"/>
                    <a:pt x="499366" y="809087"/>
                    <a:pt x="500602" y="803318"/>
                  </a:cubicBezTo>
                  <a:cubicBezTo>
                    <a:pt x="501220" y="800639"/>
                    <a:pt x="501839" y="797961"/>
                    <a:pt x="501839" y="794870"/>
                  </a:cubicBezTo>
                  <a:lnTo>
                    <a:pt x="502457" y="772824"/>
                  </a:lnTo>
                  <a:cubicBezTo>
                    <a:pt x="502457" y="769321"/>
                    <a:pt x="502457" y="766437"/>
                    <a:pt x="530066" y="759638"/>
                  </a:cubicBezTo>
                  <a:cubicBezTo>
                    <a:pt x="530890" y="759638"/>
                    <a:pt x="531096" y="759638"/>
                    <a:pt x="533981" y="759638"/>
                  </a:cubicBezTo>
                  <a:cubicBezTo>
                    <a:pt x="538720" y="759638"/>
                    <a:pt x="548197" y="760050"/>
                    <a:pt x="553554" y="762110"/>
                  </a:cubicBezTo>
                  <a:cubicBezTo>
                    <a:pt x="554378" y="762522"/>
                    <a:pt x="554791" y="762522"/>
                    <a:pt x="554791" y="762522"/>
                  </a:cubicBezTo>
                  <a:cubicBezTo>
                    <a:pt x="554791" y="762316"/>
                    <a:pt x="556027" y="760256"/>
                    <a:pt x="556645" y="758814"/>
                  </a:cubicBezTo>
                  <a:lnTo>
                    <a:pt x="559117" y="754487"/>
                  </a:lnTo>
                  <a:cubicBezTo>
                    <a:pt x="559117" y="754487"/>
                    <a:pt x="559942" y="753044"/>
                    <a:pt x="560148" y="752839"/>
                  </a:cubicBezTo>
                  <a:cubicBezTo>
                    <a:pt x="560148" y="751396"/>
                    <a:pt x="555409" y="745009"/>
                    <a:pt x="553348" y="741712"/>
                  </a:cubicBezTo>
                  <a:cubicBezTo>
                    <a:pt x="551700" y="739446"/>
                    <a:pt x="550670" y="738210"/>
                    <a:pt x="550051" y="737592"/>
                  </a:cubicBezTo>
                  <a:cubicBezTo>
                    <a:pt x="549846" y="737798"/>
                    <a:pt x="549433" y="738210"/>
                    <a:pt x="549227" y="738416"/>
                  </a:cubicBezTo>
                  <a:cubicBezTo>
                    <a:pt x="547167" y="740476"/>
                    <a:pt x="543871" y="743567"/>
                    <a:pt x="538720" y="743773"/>
                  </a:cubicBezTo>
                  <a:cubicBezTo>
                    <a:pt x="528418" y="743773"/>
                    <a:pt x="523060" y="742330"/>
                    <a:pt x="509256" y="733883"/>
                  </a:cubicBezTo>
                  <a:cubicBezTo>
                    <a:pt x="505547" y="731617"/>
                    <a:pt x="501633" y="728938"/>
                    <a:pt x="500808" y="724611"/>
                  </a:cubicBezTo>
                  <a:cubicBezTo>
                    <a:pt x="499984" y="720696"/>
                    <a:pt x="501839" y="717606"/>
                    <a:pt x="503487" y="714721"/>
                  </a:cubicBezTo>
                  <a:cubicBezTo>
                    <a:pt x="504929" y="712455"/>
                    <a:pt x="506371" y="709982"/>
                    <a:pt x="506784" y="7064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3" name="Forma libre: forma 132">
              <a:extLst>
                <a:ext uri="{FF2B5EF4-FFF2-40B4-BE49-F238E27FC236}">
                  <a16:creationId xmlns:a16="http://schemas.microsoft.com/office/drawing/2014/main" id="{6748905D-F434-9A5D-0110-BA88A072FB61}"/>
                </a:ext>
              </a:extLst>
            </p:cNvPr>
            <p:cNvSpPr/>
            <p:nvPr/>
          </p:nvSpPr>
          <p:spPr>
            <a:xfrm>
              <a:off x="20940725" y="3901505"/>
              <a:ext cx="144110" cy="39720"/>
            </a:xfrm>
            <a:custGeom>
              <a:avLst/>
              <a:gdLst>
                <a:gd name="connsiteX0" fmla="*/ 18010 w 144110"/>
                <a:gd name="connsiteY0" fmla="*/ 37004 h 39720"/>
                <a:gd name="connsiteX1" fmla="*/ 30371 w 144110"/>
                <a:gd name="connsiteY1" fmla="*/ 37004 h 39720"/>
                <a:gd name="connsiteX2" fmla="*/ 48709 w 144110"/>
                <a:gd name="connsiteY2" fmla="*/ 39064 h 39720"/>
                <a:gd name="connsiteX3" fmla="*/ 53241 w 144110"/>
                <a:gd name="connsiteY3" fmla="*/ 35149 h 39720"/>
                <a:gd name="connsiteX4" fmla="*/ 64368 w 144110"/>
                <a:gd name="connsiteY4" fmla="*/ 31441 h 39720"/>
                <a:gd name="connsiteX5" fmla="*/ 86826 w 144110"/>
                <a:gd name="connsiteY5" fmla="*/ 36180 h 39720"/>
                <a:gd name="connsiteX6" fmla="*/ 103721 w 144110"/>
                <a:gd name="connsiteY6" fmla="*/ 34119 h 39720"/>
                <a:gd name="connsiteX7" fmla="*/ 119999 w 144110"/>
                <a:gd name="connsiteY7" fmla="*/ 28762 h 39720"/>
                <a:gd name="connsiteX8" fmla="*/ 135039 w 144110"/>
                <a:gd name="connsiteY8" fmla="*/ 29174 h 39720"/>
                <a:gd name="connsiteX9" fmla="*/ 144105 w 144110"/>
                <a:gd name="connsiteY9" fmla="*/ 22787 h 39720"/>
                <a:gd name="connsiteX10" fmla="*/ 130918 w 144110"/>
                <a:gd name="connsiteY10" fmla="*/ 14133 h 39720"/>
                <a:gd name="connsiteX11" fmla="*/ 78791 w 144110"/>
                <a:gd name="connsiteY11" fmla="*/ 2595 h 39720"/>
                <a:gd name="connsiteX12" fmla="*/ 51800 w 144110"/>
                <a:gd name="connsiteY12" fmla="*/ 123 h 39720"/>
                <a:gd name="connsiteX13" fmla="*/ 39850 w 144110"/>
                <a:gd name="connsiteY13" fmla="*/ 2595 h 39720"/>
                <a:gd name="connsiteX14" fmla="*/ 26457 w 144110"/>
                <a:gd name="connsiteY14" fmla="*/ 329 h 39720"/>
                <a:gd name="connsiteX15" fmla="*/ 18010 w 144110"/>
                <a:gd name="connsiteY15" fmla="*/ 2801 h 39720"/>
                <a:gd name="connsiteX16" fmla="*/ 11829 w 144110"/>
                <a:gd name="connsiteY16" fmla="*/ 6922 h 39720"/>
                <a:gd name="connsiteX17" fmla="*/ 7914 w 144110"/>
                <a:gd name="connsiteY17" fmla="*/ 13927 h 39720"/>
                <a:gd name="connsiteX18" fmla="*/ 291 w 144110"/>
                <a:gd name="connsiteY18" fmla="*/ 17224 h 39720"/>
                <a:gd name="connsiteX19" fmla="*/ 1114 w 144110"/>
                <a:gd name="connsiteY19" fmla="*/ 26496 h 39720"/>
                <a:gd name="connsiteX20" fmla="*/ 18010 w 144110"/>
                <a:gd name="connsiteY20" fmla="*/ 37416 h 3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110" h="39720">
                  <a:moveTo>
                    <a:pt x="18010" y="37004"/>
                  </a:moveTo>
                  <a:cubicBezTo>
                    <a:pt x="23161" y="39888"/>
                    <a:pt x="25220" y="37004"/>
                    <a:pt x="30371" y="37004"/>
                  </a:cubicBezTo>
                  <a:cubicBezTo>
                    <a:pt x="36347" y="37004"/>
                    <a:pt x="42322" y="41331"/>
                    <a:pt x="48709" y="39064"/>
                  </a:cubicBezTo>
                  <a:cubicBezTo>
                    <a:pt x="51181" y="38240"/>
                    <a:pt x="51388" y="37004"/>
                    <a:pt x="53241" y="35149"/>
                  </a:cubicBezTo>
                  <a:cubicBezTo>
                    <a:pt x="57362" y="31441"/>
                    <a:pt x="59217" y="31029"/>
                    <a:pt x="64368" y="31441"/>
                  </a:cubicBezTo>
                  <a:cubicBezTo>
                    <a:pt x="72198" y="31853"/>
                    <a:pt x="79202" y="35355"/>
                    <a:pt x="86826" y="36180"/>
                  </a:cubicBezTo>
                  <a:cubicBezTo>
                    <a:pt x="92595" y="36798"/>
                    <a:pt x="98364" y="35355"/>
                    <a:pt x="103721" y="34119"/>
                  </a:cubicBezTo>
                  <a:cubicBezTo>
                    <a:pt x="109285" y="32677"/>
                    <a:pt x="114436" y="29998"/>
                    <a:pt x="119999" y="28762"/>
                  </a:cubicBezTo>
                  <a:cubicBezTo>
                    <a:pt x="125150" y="27526"/>
                    <a:pt x="129888" y="28762"/>
                    <a:pt x="135039" y="29174"/>
                  </a:cubicBezTo>
                  <a:cubicBezTo>
                    <a:pt x="138954" y="29380"/>
                    <a:pt x="144311" y="28144"/>
                    <a:pt x="144105" y="22787"/>
                  </a:cubicBezTo>
                  <a:cubicBezTo>
                    <a:pt x="143693" y="15988"/>
                    <a:pt x="135657" y="15370"/>
                    <a:pt x="130918" y="14133"/>
                  </a:cubicBezTo>
                  <a:cubicBezTo>
                    <a:pt x="113817" y="9807"/>
                    <a:pt x="96304" y="5274"/>
                    <a:pt x="78791" y="2595"/>
                  </a:cubicBezTo>
                  <a:cubicBezTo>
                    <a:pt x="69932" y="1359"/>
                    <a:pt x="60660" y="-495"/>
                    <a:pt x="51800" y="123"/>
                  </a:cubicBezTo>
                  <a:cubicBezTo>
                    <a:pt x="47679" y="535"/>
                    <a:pt x="43352" y="2183"/>
                    <a:pt x="39850" y="2595"/>
                  </a:cubicBezTo>
                  <a:cubicBezTo>
                    <a:pt x="34905" y="3419"/>
                    <a:pt x="30990" y="535"/>
                    <a:pt x="26457" y="329"/>
                  </a:cubicBezTo>
                  <a:cubicBezTo>
                    <a:pt x="23778" y="329"/>
                    <a:pt x="20688" y="1771"/>
                    <a:pt x="18010" y="2801"/>
                  </a:cubicBezTo>
                  <a:cubicBezTo>
                    <a:pt x="15331" y="3625"/>
                    <a:pt x="13271" y="4038"/>
                    <a:pt x="11829" y="6922"/>
                  </a:cubicBezTo>
                  <a:cubicBezTo>
                    <a:pt x="10180" y="9807"/>
                    <a:pt x="11210" y="12073"/>
                    <a:pt x="7914" y="13927"/>
                  </a:cubicBezTo>
                  <a:cubicBezTo>
                    <a:pt x="5442" y="15164"/>
                    <a:pt x="1732" y="13927"/>
                    <a:pt x="291" y="17224"/>
                  </a:cubicBezTo>
                  <a:cubicBezTo>
                    <a:pt x="-741" y="19696"/>
                    <a:pt x="1320" y="23817"/>
                    <a:pt x="1114" y="26496"/>
                  </a:cubicBezTo>
                  <a:cubicBezTo>
                    <a:pt x="6471" y="31235"/>
                    <a:pt x="12652" y="34737"/>
                    <a:pt x="18010" y="3741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4" name="Forma libre: forma 133">
              <a:extLst>
                <a:ext uri="{FF2B5EF4-FFF2-40B4-BE49-F238E27FC236}">
                  <a16:creationId xmlns:a16="http://schemas.microsoft.com/office/drawing/2014/main" id="{D6263DCC-A79D-22AF-28B3-953F313F10BF}"/>
                </a:ext>
              </a:extLst>
            </p:cNvPr>
            <p:cNvSpPr/>
            <p:nvPr/>
          </p:nvSpPr>
          <p:spPr>
            <a:xfrm>
              <a:off x="15796423" y="3911054"/>
              <a:ext cx="71330" cy="31959"/>
            </a:xfrm>
            <a:custGeom>
              <a:avLst/>
              <a:gdLst>
                <a:gd name="connsiteX0" fmla="*/ 71302 w 71330"/>
                <a:gd name="connsiteY0" fmla="*/ 11796 h 31959"/>
                <a:gd name="connsiteX1" fmla="*/ 65120 w 71330"/>
                <a:gd name="connsiteY1" fmla="*/ 6852 h 31959"/>
                <a:gd name="connsiteX2" fmla="*/ 60382 w 71330"/>
                <a:gd name="connsiteY2" fmla="*/ 6852 h 31959"/>
                <a:gd name="connsiteX3" fmla="*/ 54406 w 71330"/>
                <a:gd name="connsiteY3" fmla="*/ 3761 h 31959"/>
                <a:gd name="connsiteX4" fmla="*/ 44722 w 71330"/>
                <a:gd name="connsiteY4" fmla="*/ 2937 h 31959"/>
                <a:gd name="connsiteX5" fmla="*/ 35245 w 71330"/>
                <a:gd name="connsiteY5" fmla="*/ 258 h 31959"/>
                <a:gd name="connsiteX6" fmla="*/ 20204 w 71330"/>
                <a:gd name="connsiteY6" fmla="*/ 4791 h 31959"/>
                <a:gd name="connsiteX7" fmla="*/ 12992 w 71330"/>
                <a:gd name="connsiteY7" fmla="*/ 7264 h 31959"/>
                <a:gd name="connsiteX8" fmla="*/ 5987 w 71330"/>
                <a:gd name="connsiteY8" fmla="*/ 13857 h 31959"/>
                <a:gd name="connsiteX9" fmla="*/ 12 w 71330"/>
                <a:gd name="connsiteY9" fmla="*/ 17360 h 31959"/>
                <a:gd name="connsiteX10" fmla="*/ 25149 w 71330"/>
                <a:gd name="connsiteY10" fmla="*/ 22098 h 31959"/>
                <a:gd name="connsiteX11" fmla="*/ 49873 w 71330"/>
                <a:gd name="connsiteY11" fmla="*/ 26631 h 31959"/>
                <a:gd name="connsiteX12" fmla="*/ 68005 w 71330"/>
                <a:gd name="connsiteY12" fmla="*/ 31164 h 31959"/>
                <a:gd name="connsiteX13" fmla="*/ 66563 w 71330"/>
                <a:gd name="connsiteY13" fmla="*/ 21480 h 31959"/>
                <a:gd name="connsiteX14" fmla="*/ 65944 w 71330"/>
                <a:gd name="connsiteY14" fmla="*/ 16947 h 31959"/>
                <a:gd name="connsiteX15" fmla="*/ 71095 w 71330"/>
                <a:gd name="connsiteY15" fmla="*/ 12003 h 3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330" h="31959">
                  <a:moveTo>
                    <a:pt x="71302" y="11796"/>
                  </a:moveTo>
                  <a:cubicBezTo>
                    <a:pt x="71713" y="8500"/>
                    <a:pt x="67592" y="7058"/>
                    <a:pt x="65120" y="6852"/>
                  </a:cubicBezTo>
                  <a:cubicBezTo>
                    <a:pt x="63472" y="6646"/>
                    <a:pt x="62030" y="7058"/>
                    <a:pt x="60382" y="6852"/>
                  </a:cubicBezTo>
                  <a:cubicBezTo>
                    <a:pt x="57497" y="6439"/>
                    <a:pt x="56467" y="4585"/>
                    <a:pt x="54406" y="3761"/>
                  </a:cubicBezTo>
                  <a:cubicBezTo>
                    <a:pt x="51521" y="2319"/>
                    <a:pt x="47813" y="3761"/>
                    <a:pt x="44722" y="2937"/>
                  </a:cubicBezTo>
                  <a:cubicBezTo>
                    <a:pt x="41426" y="2113"/>
                    <a:pt x="38953" y="-360"/>
                    <a:pt x="35245" y="258"/>
                  </a:cubicBezTo>
                  <a:cubicBezTo>
                    <a:pt x="35039" y="9942"/>
                    <a:pt x="20616" y="-7983"/>
                    <a:pt x="20204" y="4791"/>
                  </a:cubicBezTo>
                  <a:cubicBezTo>
                    <a:pt x="16289" y="4379"/>
                    <a:pt x="15259" y="3761"/>
                    <a:pt x="12992" y="7264"/>
                  </a:cubicBezTo>
                  <a:cubicBezTo>
                    <a:pt x="11344" y="9736"/>
                    <a:pt x="9284" y="13651"/>
                    <a:pt x="5987" y="13857"/>
                  </a:cubicBezTo>
                  <a:cubicBezTo>
                    <a:pt x="3308" y="15093"/>
                    <a:pt x="218" y="14269"/>
                    <a:pt x="12" y="17360"/>
                  </a:cubicBezTo>
                  <a:cubicBezTo>
                    <a:pt x="-606" y="22717"/>
                    <a:pt x="23294" y="21892"/>
                    <a:pt x="25149" y="22098"/>
                  </a:cubicBezTo>
                  <a:cubicBezTo>
                    <a:pt x="33184" y="22511"/>
                    <a:pt x="42250" y="23541"/>
                    <a:pt x="49873" y="26631"/>
                  </a:cubicBezTo>
                  <a:cubicBezTo>
                    <a:pt x="53994" y="28280"/>
                    <a:pt x="63266" y="34049"/>
                    <a:pt x="68005" y="31164"/>
                  </a:cubicBezTo>
                  <a:cubicBezTo>
                    <a:pt x="71302" y="29104"/>
                    <a:pt x="68005" y="24159"/>
                    <a:pt x="66563" y="21480"/>
                  </a:cubicBezTo>
                  <a:cubicBezTo>
                    <a:pt x="65738" y="19420"/>
                    <a:pt x="64914" y="18802"/>
                    <a:pt x="65944" y="16947"/>
                  </a:cubicBezTo>
                  <a:cubicBezTo>
                    <a:pt x="67181" y="14887"/>
                    <a:pt x="70889" y="14887"/>
                    <a:pt x="71095" y="1200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5" name="Forma libre: forma 134">
              <a:extLst>
                <a:ext uri="{FF2B5EF4-FFF2-40B4-BE49-F238E27FC236}">
                  <a16:creationId xmlns:a16="http://schemas.microsoft.com/office/drawing/2014/main" id="{E0F75A7D-6DBD-753C-1934-F46CB511C87A}"/>
                </a:ext>
              </a:extLst>
            </p:cNvPr>
            <p:cNvSpPr/>
            <p:nvPr/>
          </p:nvSpPr>
          <p:spPr>
            <a:xfrm>
              <a:off x="15690471" y="4008868"/>
              <a:ext cx="86409" cy="42718"/>
            </a:xfrm>
            <a:custGeom>
              <a:avLst/>
              <a:gdLst>
                <a:gd name="connsiteX0" fmla="*/ 5623 w 86409"/>
                <a:gd name="connsiteY0" fmla="*/ 4227 h 42718"/>
                <a:gd name="connsiteX1" fmla="*/ 1708 w 86409"/>
                <a:gd name="connsiteY1" fmla="*/ 21740 h 42718"/>
                <a:gd name="connsiteX2" fmla="*/ 9332 w 86409"/>
                <a:gd name="connsiteY2" fmla="*/ 39253 h 42718"/>
                <a:gd name="connsiteX3" fmla="*/ 26845 w 86409"/>
                <a:gd name="connsiteY3" fmla="*/ 42550 h 42718"/>
                <a:gd name="connsiteX4" fmla="*/ 45183 w 86409"/>
                <a:gd name="connsiteY4" fmla="*/ 41314 h 42718"/>
                <a:gd name="connsiteX5" fmla="*/ 64344 w 86409"/>
                <a:gd name="connsiteY5" fmla="*/ 36163 h 42718"/>
                <a:gd name="connsiteX6" fmla="*/ 73410 w 86409"/>
                <a:gd name="connsiteY6" fmla="*/ 24625 h 42718"/>
                <a:gd name="connsiteX7" fmla="*/ 86391 w 86409"/>
                <a:gd name="connsiteY7" fmla="*/ 28745 h 42718"/>
                <a:gd name="connsiteX8" fmla="*/ 78767 w 86409"/>
                <a:gd name="connsiteY8" fmla="*/ 9790 h 42718"/>
                <a:gd name="connsiteX9" fmla="*/ 65992 w 86409"/>
                <a:gd name="connsiteY9" fmla="*/ 6493 h 42718"/>
                <a:gd name="connsiteX10" fmla="*/ 46419 w 86409"/>
                <a:gd name="connsiteY10" fmla="*/ 1960 h 42718"/>
                <a:gd name="connsiteX11" fmla="*/ 34468 w 86409"/>
                <a:gd name="connsiteY11" fmla="*/ 106 h 42718"/>
                <a:gd name="connsiteX12" fmla="*/ 26021 w 86409"/>
                <a:gd name="connsiteY12" fmla="*/ 518 h 42718"/>
                <a:gd name="connsiteX13" fmla="*/ 5623 w 86409"/>
                <a:gd name="connsiteY13" fmla="*/ 4433 h 4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409" h="42718">
                  <a:moveTo>
                    <a:pt x="5623" y="4227"/>
                  </a:moveTo>
                  <a:cubicBezTo>
                    <a:pt x="-1382" y="8966"/>
                    <a:pt x="-764" y="14941"/>
                    <a:pt x="1708" y="21740"/>
                  </a:cubicBezTo>
                  <a:cubicBezTo>
                    <a:pt x="2945" y="25449"/>
                    <a:pt x="5211" y="39047"/>
                    <a:pt x="9332" y="39253"/>
                  </a:cubicBezTo>
                  <a:cubicBezTo>
                    <a:pt x="14689" y="39872"/>
                    <a:pt x="21282" y="42138"/>
                    <a:pt x="26845" y="42550"/>
                  </a:cubicBezTo>
                  <a:cubicBezTo>
                    <a:pt x="33027" y="43168"/>
                    <a:pt x="39208" y="41932"/>
                    <a:pt x="45183" y="41314"/>
                  </a:cubicBezTo>
                  <a:cubicBezTo>
                    <a:pt x="52394" y="40490"/>
                    <a:pt x="58987" y="42138"/>
                    <a:pt x="64344" y="36163"/>
                  </a:cubicBezTo>
                  <a:cubicBezTo>
                    <a:pt x="67847" y="32454"/>
                    <a:pt x="67435" y="25037"/>
                    <a:pt x="73410" y="24625"/>
                  </a:cubicBezTo>
                  <a:cubicBezTo>
                    <a:pt x="77943" y="24213"/>
                    <a:pt x="81858" y="30806"/>
                    <a:pt x="86391" y="28745"/>
                  </a:cubicBezTo>
                  <a:cubicBezTo>
                    <a:pt x="86596" y="22358"/>
                    <a:pt x="85154" y="13293"/>
                    <a:pt x="78767" y="9790"/>
                  </a:cubicBezTo>
                  <a:cubicBezTo>
                    <a:pt x="75264" y="7936"/>
                    <a:pt x="69907" y="7523"/>
                    <a:pt x="65992" y="6493"/>
                  </a:cubicBezTo>
                  <a:cubicBezTo>
                    <a:pt x="59400" y="4639"/>
                    <a:pt x="52806" y="4227"/>
                    <a:pt x="46419" y="1960"/>
                  </a:cubicBezTo>
                  <a:cubicBezTo>
                    <a:pt x="42092" y="518"/>
                    <a:pt x="39001" y="-306"/>
                    <a:pt x="34468" y="106"/>
                  </a:cubicBezTo>
                  <a:cubicBezTo>
                    <a:pt x="31790" y="312"/>
                    <a:pt x="28906" y="106"/>
                    <a:pt x="26021" y="518"/>
                  </a:cubicBezTo>
                  <a:cubicBezTo>
                    <a:pt x="20046" y="1136"/>
                    <a:pt x="10362" y="930"/>
                    <a:pt x="5623" y="44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:a16="http://schemas.microsoft.com/office/drawing/2014/main" id="{1D3DE1D2-F47E-8FE6-0B2A-5FEBC5D1BF86}"/>
                </a:ext>
              </a:extLst>
            </p:cNvPr>
            <p:cNvSpPr/>
            <p:nvPr/>
          </p:nvSpPr>
          <p:spPr>
            <a:xfrm>
              <a:off x="16074381" y="3958818"/>
              <a:ext cx="110096" cy="42634"/>
            </a:xfrm>
            <a:custGeom>
              <a:avLst/>
              <a:gdLst>
                <a:gd name="connsiteX0" fmla="*/ 73556 w 110096"/>
                <a:gd name="connsiteY0" fmla="*/ 17190 h 42634"/>
                <a:gd name="connsiteX1" fmla="*/ 30493 w 110096"/>
                <a:gd name="connsiteY1" fmla="*/ 707 h 42634"/>
                <a:gd name="connsiteX2" fmla="*/ 20604 w 110096"/>
                <a:gd name="connsiteY2" fmla="*/ 1737 h 42634"/>
                <a:gd name="connsiteX3" fmla="*/ 8241 w 110096"/>
                <a:gd name="connsiteY3" fmla="*/ 8948 h 42634"/>
                <a:gd name="connsiteX4" fmla="*/ 0 w 110096"/>
                <a:gd name="connsiteY4" fmla="*/ 10803 h 42634"/>
                <a:gd name="connsiteX5" fmla="*/ 28227 w 110096"/>
                <a:gd name="connsiteY5" fmla="*/ 24813 h 42634"/>
                <a:gd name="connsiteX6" fmla="*/ 45534 w 110096"/>
                <a:gd name="connsiteY6" fmla="*/ 35939 h 42634"/>
                <a:gd name="connsiteX7" fmla="*/ 53982 w 110096"/>
                <a:gd name="connsiteY7" fmla="*/ 31612 h 42634"/>
                <a:gd name="connsiteX8" fmla="*/ 61812 w 110096"/>
                <a:gd name="connsiteY8" fmla="*/ 33261 h 42634"/>
                <a:gd name="connsiteX9" fmla="*/ 69847 w 110096"/>
                <a:gd name="connsiteY9" fmla="*/ 41296 h 42634"/>
                <a:gd name="connsiteX10" fmla="*/ 87978 w 110096"/>
                <a:gd name="connsiteY10" fmla="*/ 40266 h 42634"/>
                <a:gd name="connsiteX11" fmla="*/ 110024 w 110096"/>
                <a:gd name="connsiteY11" fmla="*/ 39030 h 42634"/>
                <a:gd name="connsiteX12" fmla="*/ 98692 w 110096"/>
                <a:gd name="connsiteY12" fmla="*/ 25431 h 42634"/>
                <a:gd name="connsiteX13" fmla="*/ 73350 w 110096"/>
                <a:gd name="connsiteY13" fmla="*/ 16984 h 4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096" h="42634">
                  <a:moveTo>
                    <a:pt x="73556" y="17190"/>
                  </a:moveTo>
                  <a:cubicBezTo>
                    <a:pt x="59545" y="12245"/>
                    <a:pt x="45740" y="6476"/>
                    <a:pt x="30493" y="707"/>
                  </a:cubicBezTo>
                  <a:cubicBezTo>
                    <a:pt x="27197" y="-530"/>
                    <a:pt x="23489" y="-118"/>
                    <a:pt x="20604" y="1737"/>
                  </a:cubicBezTo>
                  <a:cubicBezTo>
                    <a:pt x="16483" y="4415"/>
                    <a:pt x="11951" y="7712"/>
                    <a:pt x="8241" y="8948"/>
                  </a:cubicBezTo>
                  <a:cubicBezTo>
                    <a:pt x="5151" y="9978"/>
                    <a:pt x="2060" y="7506"/>
                    <a:pt x="0" y="10803"/>
                  </a:cubicBezTo>
                  <a:cubicBezTo>
                    <a:pt x="8860" y="16572"/>
                    <a:pt x="20604" y="18426"/>
                    <a:pt x="28227" y="24813"/>
                  </a:cubicBezTo>
                  <a:cubicBezTo>
                    <a:pt x="28227" y="32849"/>
                    <a:pt x="38735" y="35527"/>
                    <a:pt x="45534" y="35939"/>
                  </a:cubicBezTo>
                  <a:cubicBezTo>
                    <a:pt x="51303" y="36351"/>
                    <a:pt x="48831" y="35527"/>
                    <a:pt x="53982" y="31612"/>
                  </a:cubicBezTo>
                  <a:cubicBezTo>
                    <a:pt x="58514" y="28316"/>
                    <a:pt x="57897" y="29140"/>
                    <a:pt x="61812" y="33261"/>
                  </a:cubicBezTo>
                  <a:cubicBezTo>
                    <a:pt x="64284" y="35733"/>
                    <a:pt x="66756" y="39442"/>
                    <a:pt x="69847" y="41296"/>
                  </a:cubicBezTo>
                  <a:cubicBezTo>
                    <a:pt x="75410" y="44387"/>
                    <a:pt x="81591" y="41296"/>
                    <a:pt x="87978" y="40266"/>
                  </a:cubicBezTo>
                  <a:cubicBezTo>
                    <a:pt x="95396" y="39236"/>
                    <a:pt x="103431" y="42739"/>
                    <a:pt x="110024" y="39030"/>
                  </a:cubicBezTo>
                  <a:cubicBezTo>
                    <a:pt x="110643" y="29346"/>
                    <a:pt x="107345" y="27698"/>
                    <a:pt x="98692" y="25431"/>
                  </a:cubicBezTo>
                  <a:cubicBezTo>
                    <a:pt x="90039" y="23371"/>
                    <a:pt x="81797" y="19868"/>
                    <a:pt x="73350" y="169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7" name="Forma libre: forma 136">
              <a:extLst>
                <a:ext uri="{FF2B5EF4-FFF2-40B4-BE49-F238E27FC236}">
                  <a16:creationId xmlns:a16="http://schemas.microsoft.com/office/drawing/2014/main" id="{8676A782-DF2D-DBB8-A2D6-27C0B90D3634}"/>
                </a:ext>
              </a:extLst>
            </p:cNvPr>
            <p:cNvSpPr/>
            <p:nvPr/>
          </p:nvSpPr>
          <p:spPr>
            <a:xfrm>
              <a:off x="13682838" y="5786622"/>
              <a:ext cx="63687" cy="59058"/>
            </a:xfrm>
            <a:custGeom>
              <a:avLst/>
              <a:gdLst>
                <a:gd name="connsiteX0" fmla="*/ 51768 w 63687"/>
                <a:gd name="connsiteY0" fmla="*/ 1908 h 59058"/>
                <a:gd name="connsiteX1" fmla="*/ 37346 w 63687"/>
                <a:gd name="connsiteY1" fmla="*/ 4793 h 59058"/>
                <a:gd name="connsiteX2" fmla="*/ 20244 w 63687"/>
                <a:gd name="connsiteY2" fmla="*/ 19421 h 59058"/>
                <a:gd name="connsiteX3" fmla="*/ 1083 w 63687"/>
                <a:gd name="connsiteY3" fmla="*/ 22718 h 59058"/>
                <a:gd name="connsiteX4" fmla="*/ 53 w 63687"/>
                <a:gd name="connsiteY4" fmla="*/ 31784 h 59058"/>
                <a:gd name="connsiteX5" fmla="*/ 10766 w 63687"/>
                <a:gd name="connsiteY5" fmla="*/ 43734 h 59058"/>
                <a:gd name="connsiteX6" fmla="*/ 24159 w 63687"/>
                <a:gd name="connsiteY6" fmla="*/ 48679 h 59058"/>
                <a:gd name="connsiteX7" fmla="*/ 30546 w 63687"/>
                <a:gd name="connsiteY7" fmla="*/ 58981 h 59058"/>
                <a:gd name="connsiteX8" fmla="*/ 47647 w 63687"/>
                <a:gd name="connsiteY8" fmla="*/ 48061 h 59058"/>
                <a:gd name="connsiteX9" fmla="*/ 62482 w 63687"/>
                <a:gd name="connsiteY9" fmla="*/ 25190 h 59058"/>
                <a:gd name="connsiteX10" fmla="*/ 50944 w 63687"/>
                <a:gd name="connsiteY10" fmla="*/ 20658 h 59058"/>
                <a:gd name="connsiteX11" fmla="*/ 51768 w 63687"/>
                <a:gd name="connsiteY11" fmla="*/ 1908 h 5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687" h="59058">
                  <a:moveTo>
                    <a:pt x="51768" y="1908"/>
                  </a:moveTo>
                  <a:cubicBezTo>
                    <a:pt x="47236" y="-2213"/>
                    <a:pt x="41672" y="1084"/>
                    <a:pt x="37346" y="4793"/>
                  </a:cubicBezTo>
                  <a:cubicBezTo>
                    <a:pt x="31576" y="9737"/>
                    <a:pt x="28074" y="16331"/>
                    <a:pt x="20244" y="19421"/>
                  </a:cubicBezTo>
                  <a:cubicBezTo>
                    <a:pt x="14269" y="21688"/>
                    <a:pt x="6028" y="19009"/>
                    <a:pt x="1083" y="22718"/>
                  </a:cubicBezTo>
                  <a:cubicBezTo>
                    <a:pt x="259" y="25603"/>
                    <a:pt x="-154" y="28693"/>
                    <a:pt x="53" y="31784"/>
                  </a:cubicBezTo>
                  <a:cubicBezTo>
                    <a:pt x="-566" y="34874"/>
                    <a:pt x="4379" y="41262"/>
                    <a:pt x="10766" y="43734"/>
                  </a:cubicBezTo>
                  <a:cubicBezTo>
                    <a:pt x="18184" y="46206"/>
                    <a:pt x="19214" y="42704"/>
                    <a:pt x="24159" y="48679"/>
                  </a:cubicBezTo>
                  <a:cubicBezTo>
                    <a:pt x="26425" y="51563"/>
                    <a:pt x="26219" y="57745"/>
                    <a:pt x="30546" y="58981"/>
                  </a:cubicBezTo>
                  <a:cubicBezTo>
                    <a:pt x="34255" y="60011"/>
                    <a:pt x="42085" y="50533"/>
                    <a:pt x="47647" y="48061"/>
                  </a:cubicBezTo>
                  <a:cubicBezTo>
                    <a:pt x="56095" y="44352"/>
                    <a:pt x="67427" y="36523"/>
                    <a:pt x="62482" y="25190"/>
                  </a:cubicBezTo>
                  <a:cubicBezTo>
                    <a:pt x="58156" y="25603"/>
                    <a:pt x="54241" y="22924"/>
                    <a:pt x="50944" y="20658"/>
                  </a:cubicBezTo>
                  <a:cubicBezTo>
                    <a:pt x="56095" y="16537"/>
                    <a:pt x="58156" y="7471"/>
                    <a:pt x="51768" y="1908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8" name="Forma libre: forma 137">
              <a:extLst>
                <a:ext uri="{FF2B5EF4-FFF2-40B4-BE49-F238E27FC236}">
                  <a16:creationId xmlns:a16="http://schemas.microsoft.com/office/drawing/2014/main" id="{2F4F3EA3-E18F-7754-ACA8-92940F49ABC8}"/>
                </a:ext>
              </a:extLst>
            </p:cNvPr>
            <p:cNvSpPr/>
            <p:nvPr/>
          </p:nvSpPr>
          <p:spPr>
            <a:xfrm>
              <a:off x="12667119" y="7567073"/>
              <a:ext cx="404454" cy="342213"/>
            </a:xfrm>
            <a:custGeom>
              <a:avLst/>
              <a:gdLst>
                <a:gd name="connsiteX0" fmla="*/ 35233 w 404454"/>
                <a:gd name="connsiteY0" fmla="*/ 162754 h 342213"/>
                <a:gd name="connsiteX1" fmla="*/ 55219 w 404454"/>
                <a:gd name="connsiteY1" fmla="*/ 182534 h 342213"/>
                <a:gd name="connsiteX2" fmla="*/ 62430 w 404454"/>
                <a:gd name="connsiteY2" fmla="*/ 213440 h 342213"/>
                <a:gd name="connsiteX3" fmla="*/ 83858 w 404454"/>
                <a:gd name="connsiteY3" fmla="*/ 223123 h 342213"/>
                <a:gd name="connsiteX4" fmla="*/ 89009 w 404454"/>
                <a:gd name="connsiteY4" fmla="*/ 231777 h 342213"/>
                <a:gd name="connsiteX5" fmla="*/ 102196 w 404454"/>
                <a:gd name="connsiteY5" fmla="*/ 225802 h 342213"/>
                <a:gd name="connsiteX6" fmla="*/ 111879 w 404454"/>
                <a:gd name="connsiteY6" fmla="*/ 212821 h 342213"/>
                <a:gd name="connsiteX7" fmla="*/ 135368 w 404454"/>
                <a:gd name="connsiteY7" fmla="*/ 178001 h 342213"/>
                <a:gd name="connsiteX8" fmla="*/ 138046 w 404454"/>
                <a:gd name="connsiteY8" fmla="*/ 175941 h 342213"/>
                <a:gd name="connsiteX9" fmla="*/ 150202 w 404454"/>
                <a:gd name="connsiteY9" fmla="*/ 172232 h 342213"/>
                <a:gd name="connsiteX10" fmla="*/ 151645 w 404454"/>
                <a:gd name="connsiteY10" fmla="*/ 172026 h 342213"/>
                <a:gd name="connsiteX11" fmla="*/ 168334 w 404454"/>
                <a:gd name="connsiteY11" fmla="*/ 172026 h 342213"/>
                <a:gd name="connsiteX12" fmla="*/ 173691 w 404454"/>
                <a:gd name="connsiteY12" fmla="*/ 167699 h 342213"/>
                <a:gd name="connsiteX13" fmla="*/ 177400 w 404454"/>
                <a:gd name="connsiteY13" fmla="*/ 166669 h 342213"/>
                <a:gd name="connsiteX14" fmla="*/ 209953 w 404454"/>
                <a:gd name="connsiteY14" fmla="*/ 169553 h 342213"/>
                <a:gd name="connsiteX15" fmla="*/ 211808 w 404454"/>
                <a:gd name="connsiteY15" fmla="*/ 170171 h 342213"/>
                <a:gd name="connsiteX16" fmla="*/ 224788 w 404454"/>
                <a:gd name="connsiteY16" fmla="*/ 176971 h 342213"/>
                <a:gd name="connsiteX17" fmla="*/ 227055 w 404454"/>
                <a:gd name="connsiteY17" fmla="*/ 179237 h 342213"/>
                <a:gd name="connsiteX18" fmla="*/ 231794 w 404454"/>
                <a:gd name="connsiteY18" fmla="*/ 188921 h 342213"/>
                <a:gd name="connsiteX19" fmla="*/ 250749 w 404454"/>
                <a:gd name="connsiteY19" fmla="*/ 216118 h 342213"/>
                <a:gd name="connsiteX20" fmla="*/ 250749 w 404454"/>
                <a:gd name="connsiteY20" fmla="*/ 221681 h 342213"/>
                <a:gd name="connsiteX21" fmla="*/ 248895 w 404454"/>
                <a:gd name="connsiteY21" fmla="*/ 224360 h 342213"/>
                <a:gd name="connsiteX22" fmla="*/ 254046 w 404454"/>
                <a:gd name="connsiteY22" fmla="*/ 227450 h 342213"/>
                <a:gd name="connsiteX23" fmla="*/ 256518 w 404454"/>
                <a:gd name="connsiteY23" fmla="*/ 231777 h 342213"/>
                <a:gd name="connsiteX24" fmla="*/ 256518 w 404454"/>
                <a:gd name="connsiteY24" fmla="*/ 244964 h 342213"/>
                <a:gd name="connsiteX25" fmla="*/ 260433 w 404454"/>
                <a:gd name="connsiteY25" fmla="*/ 256708 h 342213"/>
                <a:gd name="connsiteX26" fmla="*/ 260227 w 404454"/>
                <a:gd name="connsiteY26" fmla="*/ 260622 h 342213"/>
                <a:gd name="connsiteX27" fmla="*/ 255488 w 404454"/>
                <a:gd name="connsiteY27" fmla="*/ 270100 h 342213"/>
                <a:gd name="connsiteX28" fmla="*/ 255488 w 404454"/>
                <a:gd name="connsiteY28" fmla="*/ 270100 h 342213"/>
                <a:gd name="connsiteX29" fmla="*/ 267232 w 404454"/>
                <a:gd name="connsiteY29" fmla="*/ 266597 h 342213"/>
                <a:gd name="connsiteX30" fmla="*/ 267645 w 404454"/>
                <a:gd name="connsiteY30" fmla="*/ 266597 h 342213"/>
                <a:gd name="connsiteX31" fmla="*/ 268675 w 404454"/>
                <a:gd name="connsiteY31" fmla="*/ 266392 h 342213"/>
                <a:gd name="connsiteX32" fmla="*/ 275886 w 404454"/>
                <a:gd name="connsiteY32" fmla="*/ 266392 h 342213"/>
                <a:gd name="connsiteX33" fmla="*/ 277947 w 404454"/>
                <a:gd name="connsiteY33" fmla="*/ 266804 h 342213"/>
                <a:gd name="connsiteX34" fmla="*/ 280625 w 404454"/>
                <a:gd name="connsiteY34" fmla="*/ 268040 h 342213"/>
                <a:gd name="connsiteX35" fmla="*/ 290927 w 404454"/>
                <a:gd name="connsiteY35" fmla="*/ 263301 h 342213"/>
                <a:gd name="connsiteX36" fmla="*/ 295460 w 404454"/>
                <a:gd name="connsiteY36" fmla="*/ 263301 h 342213"/>
                <a:gd name="connsiteX37" fmla="*/ 305556 w 404454"/>
                <a:gd name="connsiteY37" fmla="*/ 268864 h 342213"/>
                <a:gd name="connsiteX38" fmla="*/ 306586 w 404454"/>
                <a:gd name="connsiteY38" fmla="*/ 269482 h 342213"/>
                <a:gd name="connsiteX39" fmla="*/ 311531 w 404454"/>
                <a:gd name="connsiteY39" fmla="*/ 274015 h 342213"/>
                <a:gd name="connsiteX40" fmla="*/ 312767 w 404454"/>
                <a:gd name="connsiteY40" fmla="*/ 275663 h 342213"/>
                <a:gd name="connsiteX41" fmla="*/ 318948 w 404454"/>
                <a:gd name="connsiteY41" fmla="*/ 289880 h 342213"/>
                <a:gd name="connsiteX42" fmla="*/ 319360 w 404454"/>
                <a:gd name="connsiteY42" fmla="*/ 291940 h 342213"/>
                <a:gd name="connsiteX43" fmla="*/ 319360 w 404454"/>
                <a:gd name="connsiteY43" fmla="*/ 309248 h 342213"/>
                <a:gd name="connsiteX44" fmla="*/ 321627 w 404454"/>
                <a:gd name="connsiteY44" fmla="*/ 333972 h 342213"/>
                <a:gd name="connsiteX45" fmla="*/ 326778 w 404454"/>
                <a:gd name="connsiteY45" fmla="*/ 338917 h 342213"/>
                <a:gd name="connsiteX46" fmla="*/ 333989 w 404454"/>
                <a:gd name="connsiteY46" fmla="*/ 342214 h 342213"/>
                <a:gd name="connsiteX47" fmla="*/ 339758 w 404454"/>
                <a:gd name="connsiteY47" fmla="*/ 339329 h 342213"/>
                <a:gd name="connsiteX48" fmla="*/ 345733 w 404454"/>
                <a:gd name="connsiteY48" fmla="*/ 323464 h 342213"/>
                <a:gd name="connsiteX49" fmla="*/ 349648 w 404454"/>
                <a:gd name="connsiteY49" fmla="*/ 320168 h 342213"/>
                <a:gd name="connsiteX50" fmla="*/ 360156 w 404454"/>
                <a:gd name="connsiteY50" fmla="*/ 318519 h 342213"/>
                <a:gd name="connsiteX51" fmla="*/ 365307 w 404454"/>
                <a:gd name="connsiteY51" fmla="*/ 320786 h 342213"/>
                <a:gd name="connsiteX52" fmla="*/ 368604 w 404454"/>
                <a:gd name="connsiteY52" fmla="*/ 325937 h 342213"/>
                <a:gd name="connsiteX53" fmla="*/ 377669 w 404454"/>
                <a:gd name="connsiteY53" fmla="*/ 325937 h 342213"/>
                <a:gd name="connsiteX54" fmla="*/ 381172 w 404454"/>
                <a:gd name="connsiteY54" fmla="*/ 323052 h 342213"/>
                <a:gd name="connsiteX55" fmla="*/ 384263 w 404454"/>
                <a:gd name="connsiteY55" fmla="*/ 304097 h 342213"/>
                <a:gd name="connsiteX56" fmla="*/ 386117 w 404454"/>
                <a:gd name="connsiteY56" fmla="*/ 296885 h 342213"/>
                <a:gd name="connsiteX57" fmla="*/ 376639 w 404454"/>
                <a:gd name="connsiteY57" fmla="*/ 290086 h 342213"/>
                <a:gd name="connsiteX58" fmla="*/ 374579 w 404454"/>
                <a:gd name="connsiteY58" fmla="*/ 284935 h 342213"/>
                <a:gd name="connsiteX59" fmla="*/ 377051 w 404454"/>
                <a:gd name="connsiteY59" fmla="*/ 272366 h 342213"/>
                <a:gd name="connsiteX60" fmla="*/ 381378 w 404454"/>
                <a:gd name="connsiteY60" fmla="*/ 268452 h 342213"/>
                <a:gd name="connsiteX61" fmla="*/ 397449 w 404454"/>
                <a:gd name="connsiteY61" fmla="*/ 266186 h 342213"/>
                <a:gd name="connsiteX62" fmla="*/ 400334 w 404454"/>
                <a:gd name="connsiteY62" fmla="*/ 266597 h 342213"/>
                <a:gd name="connsiteX63" fmla="*/ 404454 w 404454"/>
                <a:gd name="connsiteY63" fmla="*/ 268452 h 342213"/>
                <a:gd name="connsiteX64" fmla="*/ 404454 w 404454"/>
                <a:gd name="connsiteY64" fmla="*/ 260622 h 342213"/>
                <a:gd name="connsiteX65" fmla="*/ 394770 w 404454"/>
                <a:gd name="connsiteY65" fmla="*/ 252381 h 342213"/>
                <a:gd name="connsiteX66" fmla="*/ 393122 w 404454"/>
                <a:gd name="connsiteY66" fmla="*/ 248260 h 342213"/>
                <a:gd name="connsiteX67" fmla="*/ 393946 w 404454"/>
                <a:gd name="connsiteY67" fmla="*/ 235898 h 342213"/>
                <a:gd name="connsiteX68" fmla="*/ 395801 w 404454"/>
                <a:gd name="connsiteY68" fmla="*/ 232395 h 342213"/>
                <a:gd name="connsiteX69" fmla="*/ 398891 w 404454"/>
                <a:gd name="connsiteY69" fmla="*/ 229923 h 342213"/>
                <a:gd name="connsiteX70" fmla="*/ 396419 w 404454"/>
                <a:gd name="connsiteY70" fmla="*/ 226214 h 342213"/>
                <a:gd name="connsiteX71" fmla="*/ 395801 w 404454"/>
                <a:gd name="connsiteY71" fmla="*/ 221887 h 342213"/>
                <a:gd name="connsiteX72" fmla="*/ 397037 w 404454"/>
                <a:gd name="connsiteY72" fmla="*/ 218179 h 342213"/>
                <a:gd name="connsiteX73" fmla="*/ 387971 w 404454"/>
                <a:gd name="connsiteY73" fmla="*/ 213028 h 342213"/>
                <a:gd name="connsiteX74" fmla="*/ 378699 w 404454"/>
                <a:gd name="connsiteY74" fmla="*/ 201077 h 342213"/>
                <a:gd name="connsiteX75" fmla="*/ 381790 w 404454"/>
                <a:gd name="connsiteY75" fmla="*/ 194072 h 342213"/>
                <a:gd name="connsiteX76" fmla="*/ 381790 w 404454"/>
                <a:gd name="connsiteY76" fmla="*/ 176765 h 342213"/>
                <a:gd name="connsiteX77" fmla="*/ 382408 w 404454"/>
                <a:gd name="connsiteY77" fmla="*/ 174292 h 342213"/>
                <a:gd name="connsiteX78" fmla="*/ 386529 w 404454"/>
                <a:gd name="connsiteY78" fmla="*/ 166669 h 342213"/>
                <a:gd name="connsiteX79" fmla="*/ 389619 w 404454"/>
                <a:gd name="connsiteY79" fmla="*/ 160282 h 342213"/>
                <a:gd name="connsiteX80" fmla="*/ 386941 w 404454"/>
                <a:gd name="connsiteY80" fmla="*/ 158015 h 342213"/>
                <a:gd name="connsiteX81" fmla="*/ 376021 w 404454"/>
                <a:gd name="connsiteY81" fmla="*/ 137823 h 342213"/>
                <a:gd name="connsiteX82" fmla="*/ 354387 w 404454"/>
                <a:gd name="connsiteY82" fmla="*/ 103827 h 342213"/>
                <a:gd name="connsiteX83" fmla="*/ 355623 w 404454"/>
                <a:gd name="connsiteY83" fmla="*/ 97028 h 342213"/>
                <a:gd name="connsiteX84" fmla="*/ 362216 w 404454"/>
                <a:gd name="connsiteY84" fmla="*/ 91877 h 342213"/>
                <a:gd name="connsiteX85" fmla="*/ 359744 w 404454"/>
                <a:gd name="connsiteY85" fmla="*/ 78278 h 342213"/>
                <a:gd name="connsiteX86" fmla="*/ 346145 w 404454"/>
                <a:gd name="connsiteY86" fmla="*/ 59941 h 342213"/>
                <a:gd name="connsiteX87" fmla="*/ 334607 w 404454"/>
                <a:gd name="connsiteY87" fmla="*/ 36246 h 342213"/>
                <a:gd name="connsiteX88" fmla="*/ 327602 w 404454"/>
                <a:gd name="connsiteY88" fmla="*/ 25944 h 342213"/>
                <a:gd name="connsiteX89" fmla="*/ 315858 w 404454"/>
                <a:gd name="connsiteY89" fmla="*/ 33980 h 342213"/>
                <a:gd name="connsiteX90" fmla="*/ 314415 w 404454"/>
                <a:gd name="connsiteY90" fmla="*/ 34598 h 342213"/>
                <a:gd name="connsiteX91" fmla="*/ 289897 w 404454"/>
                <a:gd name="connsiteY91" fmla="*/ 41397 h 342213"/>
                <a:gd name="connsiteX92" fmla="*/ 286806 w 404454"/>
                <a:gd name="connsiteY92" fmla="*/ 41397 h 342213"/>
                <a:gd name="connsiteX93" fmla="*/ 275474 w 404454"/>
                <a:gd name="connsiteY93" fmla="*/ 37070 h 342213"/>
                <a:gd name="connsiteX94" fmla="*/ 245392 w 404454"/>
                <a:gd name="connsiteY94" fmla="*/ 52111 h 342213"/>
                <a:gd name="connsiteX95" fmla="*/ 238799 w 404454"/>
                <a:gd name="connsiteY95" fmla="*/ 50257 h 342213"/>
                <a:gd name="connsiteX96" fmla="*/ 232000 w 404454"/>
                <a:gd name="connsiteY96" fmla="*/ 39543 h 342213"/>
                <a:gd name="connsiteX97" fmla="*/ 220462 w 404454"/>
                <a:gd name="connsiteY97" fmla="*/ 46754 h 342213"/>
                <a:gd name="connsiteX98" fmla="*/ 215311 w 404454"/>
                <a:gd name="connsiteY98" fmla="*/ 46960 h 342213"/>
                <a:gd name="connsiteX99" fmla="*/ 198415 w 404454"/>
                <a:gd name="connsiteY99" fmla="*/ 37688 h 342213"/>
                <a:gd name="connsiteX100" fmla="*/ 195737 w 404454"/>
                <a:gd name="connsiteY100" fmla="*/ 33774 h 342213"/>
                <a:gd name="connsiteX101" fmla="*/ 194913 w 404454"/>
                <a:gd name="connsiteY101" fmla="*/ 23266 h 342213"/>
                <a:gd name="connsiteX102" fmla="*/ 180284 w 404454"/>
                <a:gd name="connsiteY102" fmla="*/ 27593 h 342213"/>
                <a:gd name="connsiteX103" fmla="*/ 178842 w 404454"/>
                <a:gd name="connsiteY103" fmla="*/ 27593 h 342213"/>
                <a:gd name="connsiteX104" fmla="*/ 155147 w 404454"/>
                <a:gd name="connsiteY104" fmla="*/ 27181 h 342213"/>
                <a:gd name="connsiteX105" fmla="*/ 153911 w 404454"/>
                <a:gd name="connsiteY105" fmla="*/ 27181 h 342213"/>
                <a:gd name="connsiteX106" fmla="*/ 136192 w 404454"/>
                <a:gd name="connsiteY106" fmla="*/ 22442 h 342213"/>
                <a:gd name="connsiteX107" fmla="*/ 114764 w 404454"/>
                <a:gd name="connsiteY107" fmla="*/ 20999 h 342213"/>
                <a:gd name="connsiteX108" fmla="*/ 110025 w 404454"/>
                <a:gd name="connsiteY108" fmla="*/ 16261 h 342213"/>
                <a:gd name="connsiteX109" fmla="*/ 110025 w 404454"/>
                <a:gd name="connsiteY109" fmla="*/ 10491 h 342213"/>
                <a:gd name="connsiteX110" fmla="*/ 101783 w 404454"/>
                <a:gd name="connsiteY110" fmla="*/ 3692 h 342213"/>
                <a:gd name="connsiteX111" fmla="*/ 79119 w 404454"/>
                <a:gd name="connsiteY111" fmla="*/ 190 h 342213"/>
                <a:gd name="connsiteX112" fmla="*/ 78089 w 404454"/>
                <a:gd name="connsiteY112" fmla="*/ 8637 h 342213"/>
                <a:gd name="connsiteX113" fmla="*/ 81179 w 404454"/>
                <a:gd name="connsiteY113" fmla="*/ 21617 h 342213"/>
                <a:gd name="connsiteX114" fmla="*/ 78089 w 404454"/>
                <a:gd name="connsiteY114" fmla="*/ 27593 h 342213"/>
                <a:gd name="connsiteX115" fmla="*/ 67581 w 404454"/>
                <a:gd name="connsiteY115" fmla="*/ 31508 h 342213"/>
                <a:gd name="connsiteX116" fmla="*/ 67993 w 404454"/>
                <a:gd name="connsiteY116" fmla="*/ 36246 h 342213"/>
                <a:gd name="connsiteX117" fmla="*/ 77471 w 404454"/>
                <a:gd name="connsiteY117" fmla="*/ 51081 h 342213"/>
                <a:gd name="connsiteX118" fmla="*/ 76235 w 404454"/>
                <a:gd name="connsiteY118" fmla="*/ 57880 h 342213"/>
                <a:gd name="connsiteX119" fmla="*/ 63667 w 404454"/>
                <a:gd name="connsiteY119" fmla="*/ 67564 h 342213"/>
                <a:gd name="connsiteX120" fmla="*/ 62636 w 404454"/>
                <a:gd name="connsiteY120" fmla="*/ 68182 h 342213"/>
                <a:gd name="connsiteX121" fmla="*/ 45123 w 404454"/>
                <a:gd name="connsiteY121" fmla="*/ 76218 h 342213"/>
                <a:gd name="connsiteX122" fmla="*/ 27403 w 404454"/>
                <a:gd name="connsiteY122" fmla="*/ 81163 h 342213"/>
                <a:gd name="connsiteX123" fmla="*/ 17102 w 404454"/>
                <a:gd name="connsiteY123" fmla="*/ 91465 h 342213"/>
                <a:gd name="connsiteX124" fmla="*/ 0 w 404454"/>
                <a:gd name="connsiteY124" fmla="*/ 122783 h 342213"/>
                <a:gd name="connsiteX125" fmla="*/ 34821 w 404454"/>
                <a:gd name="connsiteY125" fmla="*/ 162754 h 34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404454" h="342213">
                  <a:moveTo>
                    <a:pt x="35233" y="162754"/>
                  </a:moveTo>
                  <a:cubicBezTo>
                    <a:pt x="39972" y="169141"/>
                    <a:pt x="52334" y="177383"/>
                    <a:pt x="55219" y="182534"/>
                  </a:cubicBezTo>
                  <a:cubicBezTo>
                    <a:pt x="60164" y="191393"/>
                    <a:pt x="55631" y="204580"/>
                    <a:pt x="62430" y="213440"/>
                  </a:cubicBezTo>
                  <a:cubicBezTo>
                    <a:pt x="69641" y="222711"/>
                    <a:pt x="76853" y="224978"/>
                    <a:pt x="83858" y="223123"/>
                  </a:cubicBezTo>
                  <a:cubicBezTo>
                    <a:pt x="85094" y="226214"/>
                    <a:pt x="86948" y="229099"/>
                    <a:pt x="89009" y="231777"/>
                  </a:cubicBezTo>
                  <a:lnTo>
                    <a:pt x="102196" y="225802"/>
                  </a:lnTo>
                  <a:lnTo>
                    <a:pt x="111879" y="212821"/>
                  </a:lnTo>
                  <a:lnTo>
                    <a:pt x="135368" y="178001"/>
                  </a:lnTo>
                  <a:cubicBezTo>
                    <a:pt x="135368" y="178001"/>
                    <a:pt x="137016" y="176353"/>
                    <a:pt x="138046" y="175941"/>
                  </a:cubicBezTo>
                  <a:lnTo>
                    <a:pt x="150202" y="172232"/>
                  </a:lnTo>
                  <a:cubicBezTo>
                    <a:pt x="150202" y="172232"/>
                    <a:pt x="151233" y="172026"/>
                    <a:pt x="151645" y="172026"/>
                  </a:cubicBezTo>
                  <a:lnTo>
                    <a:pt x="168334" y="172026"/>
                  </a:lnTo>
                  <a:lnTo>
                    <a:pt x="173691" y="167699"/>
                  </a:lnTo>
                  <a:cubicBezTo>
                    <a:pt x="173691" y="167699"/>
                    <a:pt x="175957" y="166463"/>
                    <a:pt x="177400" y="166669"/>
                  </a:cubicBezTo>
                  <a:lnTo>
                    <a:pt x="209953" y="169553"/>
                  </a:lnTo>
                  <a:cubicBezTo>
                    <a:pt x="209953" y="169553"/>
                    <a:pt x="211190" y="169759"/>
                    <a:pt x="211808" y="170171"/>
                  </a:cubicBezTo>
                  <a:lnTo>
                    <a:pt x="224788" y="176971"/>
                  </a:lnTo>
                  <a:cubicBezTo>
                    <a:pt x="224788" y="176971"/>
                    <a:pt x="226643" y="178207"/>
                    <a:pt x="227055" y="179237"/>
                  </a:cubicBezTo>
                  <a:lnTo>
                    <a:pt x="231794" y="188921"/>
                  </a:lnTo>
                  <a:lnTo>
                    <a:pt x="250749" y="216118"/>
                  </a:lnTo>
                  <a:cubicBezTo>
                    <a:pt x="251986" y="217766"/>
                    <a:pt x="251986" y="220033"/>
                    <a:pt x="250749" y="221681"/>
                  </a:cubicBezTo>
                  <a:lnTo>
                    <a:pt x="248895" y="224360"/>
                  </a:lnTo>
                  <a:lnTo>
                    <a:pt x="254046" y="227450"/>
                  </a:lnTo>
                  <a:cubicBezTo>
                    <a:pt x="255488" y="228480"/>
                    <a:pt x="256518" y="229923"/>
                    <a:pt x="256518" y="231777"/>
                  </a:cubicBezTo>
                  <a:lnTo>
                    <a:pt x="256518" y="244964"/>
                  </a:lnTo>
                  <a:lnTo>
                    <a:pt x="260433" y="256708"/>
                  </a:lnTo>
                  <a:cubicBezTo>
                    <a:pt x="260845" y="257944"/>
                    <a:pt x="260845" y="259386"/>
                    <a:pt x="260227" y="260622"/>
                  </a:cubicBezTo>
                  <a:lnTo>
                    <a:pt x="255488" y="270100"/>
                  </a:lnTo>
                  <a:lnTo>
                    <a:pt x="255488" y="270100"/>
                  </a:lnTo>
                  <a:lnTo>
                    <a:pt x="267232" y="266597"/>
                  </a:lnTo>
                  <a:cubicBezTo>
                    <a:pt x="267232" y="266597"/>
                    <a:pt x="267438" y="266597"/>
                    <a:pt x="267645" y="266597"/>
                  </a:cubicBezTo>
                  <a:cubicBezTo>
                    <a:pt x="268057" y="266597"/>
                    <a:pt x="268263" y="266392"/>
                    <a:pt x="268675" y="266392"/>
                  </a:cubicBezTo>
                  <a:lnTo>
                    <a:pt x="275886" y="266392"/>
                  </a:lnTo>
                  <a:cubicBezTo>
                    <a:pt x="275886" y="266392"/>
                    <a:pt x="277329" y="266392"/>
                    <a:pt x="277947" y="266804"/>
                  </a:cubicBezTo>
                  <a:lnTo>
                    <a:pt x="280625" y="268040"/>
                  </a:lnTo>
                  <a:lnTo>
                    <a:pt x="290927" y="263301"/>
                  </a:lnTo>
                  <a:cubicBezTo>
                    <a:pt x="292369" y="262683"/>
                    <a:pt x="294018" y="262683"/>
                    <a:pt x="295460" y="263301"/>
                  </a:cubicBezTo>
                  <a:lnTo>
                    <a:pt x="305556" y="268864"/>
                  </a:lnTo>
                  <a:cubicBezTo>
                    <a:pt x="305556" y="268864"/>
                    <a:pt x="306174" y="269276"/>
                    <a:pt x="306586" y="269482"/>
                  </a:cubicBezTo>
                  <a:lnTo>
                    <a:pt x="311531" y="274015"/>
                  </a:lnTo>
                  <a:cubicBezTo>
                    <a:pt x="311531" y="274015"/>
                    <a:pt x="312561" y="275045"/>
                    <a:pt x="312767" y="275663"/>
                  </a:cubicBezTo>
                  <a:lnTo>
                    <a:pt x="318948" y="289880"/>
                  </a:lnTo>
                  <a:cubicBezTo>
                    <a:pt x="318948" y="289880"/>
                    <a:pt x="319360" y="291322"/>
                    <a:pt x="319360" y="291940"/>
                  </a:cubicBezTo>
                  <a:lnTo>
                    <a:pt x="319360" y="309248"/>
                  </a:lnTo>
                  <a:lnTo>
                    <a:pt x="321627" y="333972"/>
                  </a:lnTo>
                  <a:lnTo>
                    <a:pt x="326778" y="338917"/>
                  </a:lnTo>
                  <a:lnTo>
                    <a:pt x="333989" y="342214"/>
                  </a:lnTo>
                  <a:lnTo>
                    <a:pt x="339758" y="339329"/>
                  </a:lnTo>
                  <a:lnTo>
                    <a:pt x="345733" y="323464"/>
                  </a:lnTo>
                  <a:cubicBezTo>
                    <a:pt x="346352" y="321816"/>
                    <a:pt x="347793" y="320580"/>
                    <a:pt x="349648" y="320168"/>
                  </a:cubicBezTo>
                  <a:lnTo>
                    <a:pt x="360156" y="318519"/>
                  </a:lnTo>
                  <a:cubicBezTo>
                    <a:pt x="362216" y="318313"/>
                    <a:pt x="364071" y="319137"/>
                    <a:pt x="365307" y="320786"/>
                  </a:cubicBezTo>
                  <a:lnTo>
                    <a:pt x="368604" y="325937"/>
                  </a:lnTo>
                  <a:lnTo>
                    <a:pt x="377669" y="325937"/>
                  </a:lnTo>
                  <a:lnTo>
                    <a:pt x="381172" y="323052"/>
                  </a:lnTo>
                  <a:lnTo>
                    <a:pt x="384263" y="304097"/>
                  </a:lnTo>
                  <a:lnTo>
                    <a:pt x="386117" y="296885"/>
                  </a:lnTo>
                  <a:lnTo>
                    <a:pt x="376639" y="290086"/>
                  </a:lnTo>
                  <a:cubicBezTo>
                    <a:pt x="374991" y="288850"/>
                    <a:pt x="374166" y="286995"/>
                    <a:pt x="374579" y="284935"/>
                  </a:cubicBezTo>
                  <a:lnTo>
                    <a:pt x="377051" y="272366"/>
                  </a:lnTo>
                  <a:cubicBezTo>
                    <a:pt x="377463" y="270306"/>
                    <a:pt x="379112" y="268658"/>
                    <a:pt x="381378" y="268452"/>
                  </a:cubicBezTo>
                  <a:lnTo>
                    <a:pt x="397449" y="266186"/>
                  </a:lnTo>
                  <a:cubicBezTo>
                    <a:pt x="397449" y="266186"/>
                    <a:pt x="399509" y="266186"/>
                    <a:pt x="400334" y="266597"/>
                  </a:cubicBezTo>
                  <a:lnTo>
                    <a:pt x="404454" y="268452"/>
                  </a:lnTo>
                  <a:lnTo>
                    <a:pt x="404454" y="260622"/>
                  </a:lnTo>
                  <a:lnTo>
                    <a:pt x="394770" y="252381"/>
                  </a:lnTo>
                  <a:cubicBezTo>
                    <a:pt x="393534" y="251351"/>
                    <a:pt x="392916" y="249908"/>
                    <a:pt x="393122" y="248260"/>
                  </a:cubicBezTo>
                  <a:lnTo>
                    <a:pt x="393946" y="235898"/>
                  </a:lnTo>
                  <a:cubicBezTo>
                    <a:pt x="393946" y="234455"/>
                    <a:pt x="394770" y="233219"/>
                    <a:pt x="395801" y="232395"/>
                  </a:cubicBezTo>
                  <a:lnTo>
                    <a:pt x="398891" y="229923"/>
                  </a:lnTo>
                  <a:lnTo>
                    <a:pt x="396419" y="226214"/>
                  </a:lnTo>
                  <a:cubicBezTo>
                    <a:pt x="395595" y="224978"/>
                    <a:pt x="395388" y="223329"/>
                    <a:pt x="395801" y="221887"/>
                  </a:cubicBezTo>
                  <a:lnTo>
                    <a:pt x="397037" y="218179"/>
                  </a:lnTo>
                  <a:lnTo>
                    <a:pt x="387971" y="213028"/>
                  </a:lnTo>
                  <a:cubicBezTo>
                    <a:pt x="381790" y="209525"/>
                    <a:pt x="378699" y="205610"/>
                    <a:pt x="378699" y="201077"/>
                  </a:cubicBezTo>
                  <a:cubicBezTo>
                    <a:pt x="378699" y="198193"/>
                    <a:pt x="380142" y="195720"/>
                    <a:pt x="381790" y="194072"/>
                  </a:cubicBezTo>
                  <a:lnTo>
                    <a:pt x="381790" y="176765"/>
                  </a:lnTo>
                  <a:cubicBezTo>
                    <a:pt x="381790" y="176765"/>
                    <a:pt x="381790" y="175117"/>
                    <a:pt x="382408" y="174292"/>
                  </a:cubicBezTo>
                  <a:lnTo>
                    <a:pt x="386529" y="166669"/>
                  </a:lnTo>
                  <a:lnTo>
                    <a:pt x="389619" y="160282"/>
                  </a:lnTo>
                  <a:cubicBezTo>
                    <a:pt x="388589" y="159870"/>
                    <a:pt x="387559" y="159045"/>
                    <a:pt x="386941" y="158015"/>
                  </a:cubicBezTo>
                  <a:lnTo>
                    <a:pt x="376021" y="137823"/>
                  </a:lnTo>
                  <a:lnTo>
                    <a:pt x="354387" y="103827"/>
                  </a:lnTo>
                  <a:cubicBezTo>
                    <a:pt x="352944" y="101561"/>
                    <a:pt x="353357" y="98676"/>
                    <a:pt x="355623" y="97028"/>
                  </a:cubicBezTo>
                  <a:lnTo>
                    <a:pt x="362216" y="91877"/>
                  </a:lnTo>
                  <a:lnTo>
                    <a:pt x="359744" y="78278"/>
                  </a:lnTo>
                  <a:lnTo>
                    <a:pt x="346145" y="59941"/>
                  </a:lnTo>
                  <a:lnTo>
                    <a:pt x="334607" y="36246"/>
                  </a:lnTo>
                  <a:lnTo>
                    <a:pt x="327602" y="25944"/>
                  </a:lnTo>
                  <a:lnTo>
                    <a:pt x="315858" y="33980"/>
                  </a:lnTo>
                  <a:cubicBezTo>
                    <a:pt x="315858" y="33980"/>
                    <a:pt x="314827" y="34392"/>
                    <a:pt x="314415" y="34598"/>
                  </a:cubicBezTo>
                  <a:lnTo>
                    <a:pt x="289897" y="41397"/>
                  </a:lnTo>
                  <a:cubicBezTo>
                    <a:pt x="289897" y="41397"/>
                    <a:pt x="287836" y="41603"/>
                    <a:pt x="286806" y="41397"/>
                  </a:cubicBezTo>
                  <a:lnTo>
                    <a:pt x="275474" y="37070"/>
                  </a:lnTo>
                  <a:lnTo>
                    <a:pt x="245392" y="52111"/>
                  </a:lnTo>
                  <a:cubicBezTo>
                    <a:pt x="243126" y="53348"/>
                    <a:pt x="240241" y="52523"/>
                    <a:pt x="238799" y="50257"/>
                  </a:cubicBezTo>
                  <a:lnTo>
                    <a:pt x="232000" y="39543"/>
                  </a:lnTo>
                  <a:lnTo>
                    <a:pt x="220462" y="46754"/>
                  </a:lnTo>
                  <a:cubicBezTo>
                    <a:pt x="218814" y="47784"/>
                    <a:pt x="216959" y="47784"/>
                    <a:pt x="215311" y="46960"/>
                  </a:cubicBezTo>
                  <a:lnTo>
                    <a:pt x="198415" y="37688"/>
                  </a:lnTo>
                  <a:cubicBezTo>
                    <a:pt x="196974" y="36864"/>
                    <a:pt x="195943" y="35422"/>
                    <a:pt x="195737" y="33774"/>
                  </a:cubicBezTo>
                  <a:lnTo>
                    <a:pt x="194913" y="23266"/>
                  </a:lnTo>
                  <a:lnTo>
                    <a:pt x="180284" y="27593"/>
                  </a:lnTo>
                  <a:cubicBezTo>
                    <a:pt x="180284" y="27593"/>
                    <a:pt x="179254" y="27799"/>
                    <a:pt x="178842" y="27593"/>
                  </a:cubicBezTo>
                  <a:lnTo>
                    <a:pt x="155147" y="27181"/>
                  </a:lnTo>
                  <a:cubicBezTo>
                    <a:pt x="155147" y="27181"/>
                    <a:pt x="154323" y="27181"/>
                    <a:pt x="153911" y="27181"/>
                  </a:cubicBezTo>
                  <a:lnTo>
                    <a:pt x="136192" y="22442"/>
                  </a:lnTo>
                  <a:lnTo>
                    <a:pt x="114764" y="20999"/>
                  </a:lnTo>
                  <a:cubicBezTo>
                    <a:pt x="112291" y="20793"/>
                    <a:pt x="110231" y="18733"/>
                    <a:pt x="110025" y="16261"/>
                  </a:cubicBezTo>
                  <a:lnTo>
                    <a:pt x="110025" y="10491"/>
                  </a:lnTo>
                  <a:cubicBezTo>
                    <a:pt x="110025" y="10491"/>
                    <a:pt x="101783" y="3692"/>
                    <a:pt x="101783" y="3692"/>
                  </a:cubicBezTo>
                  <a:cubicBezTo>
                    <a:pt x="97663" y="395"/>
                    <a:pt x="87979" y="-429"/>
                    <a:pt x="79119" y="190"/>
                  </a:cubicBezTo>
                  <a:lnTo>
                    <a:pt x="78089" y="8637"/>
                  </a:lnTo>
                  <a:lnTo>
                    <a:pt x="81179" y="21617"/>
                  </a:lnTo>
                  <a:cubicBezTo>
                    <a:pt x="81797" y="24090"/>
                    <a:pt x="80356" y="26562"/>
                    <a:pt x="78089" y="27593"/>
                  </a:cubicBezTo>
                  <a:lnTo>
                    <a:pt x="67581" y="31508"/>
                  </a:lnTo>
                  <a:lnTo>
                    <a:pt x="67993" y="36246"/>
                  </a:lnTo>
                  <a:lnTo>
                    <a:pt x="77471" y="51081"/>
                  </a:lnTo>
                  <a:cubicBezTo>
                    <a:pt x="78913" y="53348"/>
                    <a:pt x="78295" y="56232"/>
                    <a:pt x="76235" y="57880"/>
                  </a:cubicBezTo>
                  <a:lnTo>
                    <a:pt x="63667" y="67564"/>
                  </a:lnTo>
                  <a:cubicBezTo>
                    <a:pt x="63667" y="67564"/>
                    <a:pt x="63048" y="67976"/>
                    <a:pt x="62636" y="68182"/>
                  </a:cubicBezTo>
                  <a:lnTo>
                    <a:pt x="45123" y="76218"/>
                  </a:lnTo>
                  <a:lnTo>
                    <a:pt x="27403" y="81163"/>
                  </a:lnTo>
                  <a:lnTo>
                    <a:pt x="17102" y="91465"/>
                  </a:lnTo>
                  <a:lnTo>
                    <a:pt x="0" y="122783"/>
                  </a:lnTo>
                  <a:cubicBezTo>
                    <a:pt x="16071" y="131642"/>
                    <a:pt x="22871" y="146271"/>
                    <a:pt x="34821" y="16275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9" name="Forma libre: forma 138">
              <a:extLst>
                <a:ext uri="{FF2B5EF4-FFF2-40B4-BE49-F238E27FC236}">
                  <a16:creationId xmlns:a16="http://schemas.microsoft.com/office/drawing/2014/main" id="{F6A304B4-91D1-4B0B-8C3E-D14E288251C0}"/>
                </a:ext>
              </a:extLst>
            </p:cNvPr>
            <p:cNvSpPr/>
            <p:nvPr/>
          </p:nvSpPr>
          <p:spPr>
            <a:xfrm>
              <a:off x="20820374" y="5448155"/>
              <a:ext cx="307117" cy="270734"/>
            </a:xfrm>
            <a:custGeom>
              <a:avLst/>
              <a:gdLst>
                <a:gd name="connsiteX0" fmla="*/ 245295 w 307117"/>
                <a:gd name="connsiteY0" fmla="*/ 88803 h 270734"/>
                <a:gd name="connsiteX1" fmla="*/ 219951 w 307117"/>
                <a:gd name="connsiteY1" fmla="*/ 64696 h 270734"/>
                <a:gd name="connsiteX2" fmla="*/ 212328 w 307117"/>
                <a:gd name="connsiteY2" fmla="*/ 91069 h 270734"/>
                <a:gd name="connsiteX3" fmla="*/ 172151 w 307117"/>
                <a:gd name="connsiteY3" fmla="*/ 86742 h 270734"/>
                <a:gd name="connsiteX4" fmla="*/ 138361 w 307117"/>
                <a:gd name="connsiteY4" fmla="*/ 73556 h 270734"/>
                <a:gd name="connsiteX5" fmla="*/ 111163 w 307117"/>
                <a:gd name="connsiteY5" fmla="*/ 57897 h 270734"/>
                <a:gd name="connsiteX6" fmla="*/ 80464 w 307117"/>
                <a:gd name="connsiteY6" fmla="*/ 43680 h 270734"/>
                <a:gd name="connsiteX7" fmla="*/ 29778 w 307117"/>
                <a:gd name="connsiteY7" fmla="*/ 11126 h 270734"/>
                <a:gd name="connsiteX8" fmla="*/ 8144 w 307117"/>
                <a:gd name="connsiteY8" fmla="*/ 0 h 270734"/>
                <a:gd name="connsiteX9" fmla="*/ 521 w 307117"/>
                <a:gd name="connsiteY9" fmla="*/ 13392 h 270734"/>
                <a:gd name="connsiteX10" fmla="*/ 11029 w 307117"/>
                <a:gd name="connsiteY10" fmla="*/ 29464 h 270734"/>
                <a:gd name="connsiteX11" fmla="*/ 33899 w 307117"/>
                <a:gd name="connsiteY11" fmla="*/ 67787 h 270734"/>
                <a:gd name="connsiteX12" fmla="*/ 57799 w 307117"/>
                <a:gd name="connsiteY12" fmla="*/ 89833 h 270734"/>
                <a:gd name="connsiteX13" fmla="*/ 59241 w 307117"/>
                <a:gd name="connsiteY13" fmla="*/ 112291 h 270734"/>
                <a:gd name="connsiteX14" fmla="*/ 60478 w 307117"/>
                <a:gd name="connsiteY14" fmla="*/ 130628 h 270734"/>
                <a:gd name="connsiteX15" fmla="*/ 65217 w 307117"/>
                <a:gd name="connsiteY15" fmla="*/ 151644 h 270734"/>
                <a:gd name="connsiteX16" fmla="*/ 36165 w 307117"/>
                <a:gd name="connsiteY16" fmla="*/ 141343 h 270734"/>
                <a:gd name="connsiteX17" fmla="*/ 14119 w 307117"/>
                <a:gd name="connsiteY17" fmla="*/ 154117 h 270734"/>
                <a:gd name="connsiteX18" fmla="*/ 29984 w 307117"/>
                <a:gd name="connsiteY18" fmla="*/ 177811 h 270734"/>
                <a:gd name="connsiteX19" fmla="*/ 15974 w 307117"/>
                <a:gd name="connsiteY19" fmla="*/ 186465 h 270734"/>
                <a:gd name="connsiteX20" fmla="*/ 22361 w 307117"/>
                <a:gd name="connsiteY20" fmla="*/ 203978 h 270734"/>
                <a:gd name="connsiteX21" fmla="*/ 52030 w 307117"/>
                <a:gd name="connsiteY21" fmla="*/ 223140 h 270734"/>
                <a:gd name="connsiteX22" fmla="*/ 57181 w 307117"/>
                <a:gd name="connsiteY22" fmla="*/ 242920 h 270734"/>
                <a:gd name="connsiteX23" fmla="*/ 57594 w 307117"/>
                <a:gd name="connsiteY23" fmla="*/ 250337 h 270734"/>
                <a:gd name="connsiteX24" fmla="*/ 86645 w 307117"/>
                <a:gd name="connsiteY24" fmla="*/ 270735 h 270734"/>
                <a:gd name="connsiteX25" fmla="*/ 91796 w 307117"/>
                <a:gd name="connsiteY25" fmla="*/ 247452 h 270734"/>
                <a:gd name="connsiteX26" fmla="*/ 103128 w 307117"/>
                <a:gd name="connsiteY26" fmla="*/ 244980 h 270734"/>
                <a:gd name="connsiteX27" fmla="*/ 113223 w 307117"/>
                <a:gd name="connsiteY27" fmla="*/ 245186 h 270734"/>
                <a:gd name="connsiteX28" fmla="*/ 108279 w 307117"/>
                <a:gd name="connsiteY28" fmla="*/ 229115 h 270734"/>
                <a:gd name="connsiteX29" fmla="*/ 79228 w 307117"/>
                <a:gd name="connsiteY29" fmla="*/ 219637 h 270734"/>
                <a:gd name="connsiteX30" fmla="*/ 62332 w 307117"/>
                <a:gd name="connsiteY30" fmla="*/ 187701 h 270734"/>
                <a:gd name="connsiteX31" fmla="*/ 90972 w 307117"/>
                <a:gd name="connsiteY31" fmla="*/ 199239 h 270734"/>
                <a:gd name="connsiteX32" fmla="*/ 113636 w 307117"/>
                <a:gd name="connsiteY32" fmla="*/ 199651 h 270734"/>
                <a:gd name="connsiteX33" fmla="*/ 146602 w 307117"/>
                <a:gd name="connsiteY33" fmla="*/ 195325 h 270734"/>
                <a:gd name="connsiteX34" fmla="*/ 196051 w 307117"/>
                <a:gd name="connsiteY34" fmla="*/ 217783 h 270734"/>
                <a:gd name="connsiteX35" fmla="*/ 220776 w 307117"/>
                <a:gd name="connsiteY35" fmla="*/ 228703 h 270734"/>
                <a:gd name="connsiteX36" fmla="*/ 214183 w 307117"/>
                <a:gd name="connsiteY36" fmla="*/ 177193 h 270734"/>
                <a:gd name="connsiteX37" fmla="*/ 243029 w 307117"/>
                <a:gd name="connsiteY37" fmla="*/ 163801 h 270734"/>
                <a:gd name="connsiteX38" fmla="*/ 275582 w 307117"/>
                <a:gd name="connsiteY38" fmla="*/ 164419 h 270734"/>
                <a:gd name="connsiteX39" fmla="*/ 287945 w 307117"/>
                <a:gd name="connsiteY39" fmla="*/ 150202 h 270734"/>
                <a:gd name="connsiteX40" fmla="*/ 305664 w 307117"/>
                <a:gd name="connsiteY40" fmla="*/ 141961 h 270734"/>
                <a:gd name="connsiteX41" fmla="*/ 272080 w 307117"/>
                <a:gd name="connsiteY41" fmla="*/ 131041 h 270734"/>
                <a:gd name="connsiteX42" fmla="*/ 248797 w 307117"/>
                <a:gd name="connsiteY42" fmla="*/ 113733 h 270734"/>
                <a:gd name="connsiteX43" fmla="*/ 245089 w 307117"/>
                <a:gd name="connsiteY43" fmla="*/ 88597 h 27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7117" h="270734">
                  <a:moveTo>
                    <a:pt x="245295" y="88803"/>
                  </a:moveTo>
                  <a:cubicBezTo>
                    <a:pt x="244059" y="79325"/>
                    <a:pt x="231902" y="60163"/>
                    <a:pt x="219951" y="64696"/>
                  </a:cubicBezTo>
                  <a:cubicBezTo>
                    <a:pt x="210268" y="68199"/>
                    <a:pt x="215007" y="84270"/>
                    <a:pt x="212328" y="91069"/>
                  </a:cubicBezTo>
                  <a:cubicBezTo>
                    <a:pt x="205117" y="109818"/>
                    <a:pt x="182247" y="91893"/>
                    <a:pt x="172151" y="86742"/>
                  </a:cubicBezTo>
                  <a:cubicBezTo>
                    <a:pt x="160407" y="80561"/>
                    <a:pt x="150723" y="76440"/>
                    <a:pt x="138361" y="73556"/>
                  </a:cubicBezTo>
                  <a:cubicBezTo>
                    <a:pt x="128059" y="71289"/>
                    <a:pt x="120229" y="63460"/>
                    <a:pt x="111163" y="57897"/>
                  </a:cubicBezTo>
                  <a:cubicBezTo>
                    <a:pt x="101685" y="52128"/>
                    <a:pt x="90560" y="47801"/>
                    <a:pt x="80464" y="43680"/>
                  </a:cubicBezTo>
                  <a:cubicBezTo>
                    <a:pt x="60890" y="35645"/>
                    <a:pt x="48116" y="21222"/>
                    <a:pt x="29778" y="11126"/>
                  </a:cubicBezTo>
                  <a:cubicBezTo>
                    <a:pt x="24215" y="8241"/>
                    <a:pt x="17210" y="5563"/>
                    <a:pt x="8144" y="0"/>
                  </a:cubicBezTo>
                  <a:cubicBezTo>
                    <a:pt x="5878" y="3709"/>
                    <a:pt x="1345" y="10302"/>
                    <a:pt x="521" y="13392"/>
                  </a:cubicBezTo>
                  <a:cubicBezTo>
                    <a:pt x="-1952" y="22664"/>
                    <a:pt x="4848" y="24313"/>
                    <a:pt x="11029" y="29464"/>
                  </a:cubicBezTo>
                  <a:cubicBezTo>
                    <a:pt x="22773" y="39353"/>
                    <a:pt x="27306" y="54600"/>
                    <a:pt x="33899" y="67787"/>
                  </a:cubicBezTo>
                  <a:cubicBezTo>
                    <a:pt x="39667" y="79325"/>
                    <a:pt x="49969" y="81797"/>
                    <a:pt x="57799" y="89833"/>
                  </a:cubicBezTo>
                  <a:cubicBezTo>
                    <a:pt x="63775" y="96014"/>
                    <a:pt x="61302" y="104462"/>
                    <a:pt x="59241" y="112291"/>
                  </a:cubicBezTo>
                  <a:cubicBezTo>
                    <a:pt x="57181" y="120327"/>
                    <a:pt x="54915" y="123211"/>
                    <a:pt x="60478" y="130628"/>
                  </a:cubicBezTo>
                  <a:cubicBezTo>
                    <a:pt x="65011" y="136810"/>
                    <a:pt x="78403" y="148142"/>
                    <a:pt x="65217" y="151644"/>
                  </a:cubicBezTo>
                  <a:cubicBezTo>
                    <a:pt x="54915" y="154529"/>
                    <a:pt x="45231" y="142991"/>
                    <a:pt x="36165" y="141343"/>
                  </a:cubicBezTo>
                  <a:cubicBezTo>
                    <a:pt x="28542" y="140106"/>
                    <a:pt x="18446" y="148348"/>
                    <a:pt x="14119" y="154117"/>
                  </a:cubicBezTo>
                  <a:cubicBezTo>
                    <a:pt x="19888" y="160092"/>
                    <a:pt x="34311" y="167715"/>
                    <a:pt x="29984" y="177811"/>
                  </a:cubicBezTo>
                  <a:cubicBezTo>
                    <a:pt x="27512" y="183374"/>
                    <a:pt x="18652" y="182344"/>
                    <a:pt x="15974" y="186465"/>
                  </a:cubicBezTo>
                  <a:cubicBezTo>
                    <a:pt x="12471" y="191822"/>
                    <a:pt x="18240" y="200476"/>
                    <a:pt x="22361" y="203978"/>
                  </a:cubicBezTo>
                  <a:cubicBezTo>
                    <a:pt x="33693" y="213250"/>
                    <a:pt x="45643" y="207275"/>
                    <a:pt x="52030" y="223140"/>
                  </a:cubicBezTo>
                  <a:cubicBezTo>
                    <a:pt x="54709" y="229527"/>
                    <a:pt x="55533" y="236120"/>
                    <a:pt x="57181" y="242920"/>
                  </a:cubicBezTo>
                  <a:cubicBezTo>
                    <a:pt x="57799" y="244980"/>
                    <a:pt x="56769" y="248689"/>
                    <a:pt x="57594" y="250337"/>
                  </a:cubicBezTo>
                  <a:cubicBezTo>
                    <a:pt x="61714" y="259609"/>
                    <a:pt x="78403" y="265996"/>
                    <a:pt x="86645" y="270735"/>
                  </a:cubicBezTo>
                  <a:cubicBezTo>
                    <a:pt x="87057" y="265378"/>
                    <a:pt x="88705" y="251779"/>
                    <a:pt x="91796" y="247452"/>
                  </a:cubicBezTo>
                  <a:cubicBezTo>
                    <a:pt x="95092" y="242714"/>
                    <a:pt x="96741" y="243950"/>
                    <a:pt x="103128" y="244980"/>
                  </a:cubicBezTo>
                  <a:cubicBezTo>
                    <a:pt x="107249" y="245804"/>
                    <a:pt x="109927" y="249101"/>
                    <a:pt x="113223" y="245186"/>
                  </a:cubicBezTo>
                  <a:cubicBezTo>
                    <a:pt x="117344" y="240653"/>
                    <a:pt x="111781" y="231794"/>
                    <a:pt x="108279" y="229115"/>
                  </a:cubicBezTo>
                  <a:cubicBezTo>
                    <a:pt x="100038" y="222934"/>
                    <a:pt x="87675" y="224994"/>
                    <a:pt x="79228" y="219637"/>
                  </a:cubicBezTo>
                  <a:cubicBezTo>
                    <a:pt x="70573" y="213868"/>
                    <a:pt x="61302" y="198827"/>
                    <a:pt x="62332" y="187701"/>
                  </a:cubicBezTo>
                  <a:cubicBezTo>
                    <a:pt x="77785" y="185023"/>
                    <a:pt x="78609" y="196561"/>
                    <a:pt x="90972" y="199239"/>
                  </a:cubicBezTo>
                  <a:cubicBezTo>
                    <a:pt x="96947" y="200682"/>
                    <a:pt x="107455" y="201300"/>
                    <a:pt x="113636" y="199651"/>
                  </a:cubicBezTo>
                  <a:cubicBezTo>
                    <a:pt x="126616" y="195943"/>
                    <a:pt x="133004" y="188731"/>
                    <a:pt x="146602" y="195325"/>
                  </a:cubicBezTo>
                  <a:cubicBezTo>
                    <a:pt x="162879" y="203154"/>
                    <a:pt x="179568" y="210159"/>
                    <a:pt x="196051" y="217783"/>
                  </a:cubicBezTo>
                  <a:cubicBezTo>
                    <a:pt x="200379" y="219843"/>
                    <a:pt x="216038" y="229939"/>
                    <a:pt x="220776" y="228703"/>
                  </a:cubicBezTo>
                  <a:cubicBezTo>
                    <a:pt x="239114" y="224170"/>
                    <a:pt x="214183" y="184405"/>
                    <a:pt x="214183" y="177193"/>
                  </a:cubicBezTo>
                  <a:cubicBezTo>
                    <a:pt x="214183" y="166685"/>
                    <a:pt x="234168" y="161534"/>
                    <a:pt x="243029" y="163801"/>
                  </a:cubicBezTo>
                  <a:cubicBezTo>
                    <a:pt x="254361" y="166685"/>
                    <a:pt x="265280" y="175957"/>
                    <a:pt x="275582" y="164419"/>
                  </a:cubicBezTo>
                  <a:cubicBezTo>
                    <a:pt x="280322" y="159062"/>
                    <a:pt x="280527" y="153499"/>
                    <a:pt x="287945" y="150202"/>
                  </a:cubicBezTo>
                  <a:cubicBezTo>
                    <a:pt x="295156" y="147112"/>
                    <a:pt x="302162" y="150820"/>
                    <a:pt x="305664" y="141961"/>
                  </a:cubicBezTo>
                  <a:cubicBezTo>
                    <a:pt x="314730" y="118884"/>
                    <a:pt x="278673" y="132483"/>
                    <a:pt x="272080" y="131041"/>
                  </a:cubicBezTo>
                  <a:cubicBezTo>
                    <a:pt x="262601" y="129186"/>
                    <a:pt x="253742" y="121975"/>
                    <a:pt x="248797" y="113733"/>
                  </a:cubicBezTo>
                  <a:cubicBezTo>
                    <a:pt x="243646" y="105286"/>
                    <a:pt x="246325" y="98074"/>
                    <a:pt x="245089" y="885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0" name="Forma libre: forma 139">
              <a:extLst>
                <a:ext uri="{FF2B5EF4-FFF2-40B4-BE49-F238E27FC236}">
                  <a16:creationId xmlns:a16="http://schemas.microsoft.com/office/drawing/2014/main" id="{D17DC57B-BFB3-7395-53D6-737C65E893A5}"/>
                </a:ext>
              </a:extLst>
            </p:cNvPr>
            <p:cNvSpPr/>
            <p:nvPr/>
          </p:nvSpPr>
          <p:spPr>
            <a:xfrm>
              <a:off x="20576738" y="6194043"/>
              <a:ext cx="141133" cy="184897"/>
            </a:xfrm>
            <a:custGeom>
              <a:avLst/>
              <a:gdLst>
                <a:gd name="connsiteX0" fmla="*/ 619 w 141133"/>
                <a:gd name="connsiteY0" fmla="*/ 35617 h 184897"/>
                <a:gd name="connsiteX1" fmla="*/ 2474 w 141133"/>
                <a:gd name="connsiteY1" fmla="*/ 41180 h 184897"/>
                <a:gd name="connsiteX2" fmla="*/ 21635 w 141133"/>
                <a:gd name="connsiteY2" fmla="*/ 55396 h 184897"/>
                <a:gd name="connsiteX3" fmla="*/ 20810 w 141133"/>
                <a:gd name="connsiteY3" fmla="*/ 63020 h 184897"/>
                <a:gd name="connsiteX4" fmla="*/ 15042 w 141133"/>
                <a:gd name="connsiteY4" fmla="*/ 58899 h 184897"/>
                <a:gd name="connsiteX5" fmla="*/ 13805 w 141133"/>
                <a:gd name="connsiteY5" fmla="*/ 66316 h 184897"/>
                <a:gd name="connsiteX6" fmla="*/ 26580 w 141133"/>
                <a:gd name="connsiteY6" fmla="*/ 79297 h 184897"/>
                <a:gd name="connsiteX7" fmla="*/ 33379 w 141133"/>
                <a:gd name="connsiteY7" fmla="*/ 86302 h 184897"/>
                <a:gd name="connsiteX8" fmla="*/ 33997 w 141133"/>
                <a:gd name="connsiteY8" fmla="*/ 78267 h 184897"/>
                <a:gd name="connsiteX9" fmla="*/ 38118 w 141133"/>
                <a:gd name="connsiteY9" fmla="*/ 76206 h 184897"/>
                <a:gd name="connsiteX10" fmla="*/ 50480 w 141133"/>
                <a:gd name="connsiteY10" fmla="*/ 69613 h 184897"/>
                <a:gd name="connsiteX11" fmla="*/ 40384 w 141133"/>
                <a:gd name="connsiteY11" fmla="*/ 50451 h 184897"/>
                <a:gd name="connsiteX12" fmla="*/ 56661 w 141133"/>
                <a:gd name="connsiteY12" fmla="*/ 59517 h 184897"/>
                <a:gd name="connsiteX13" fmla="*/ 59339 w 141133"/>
                <a:gd name="connsiteY13" fmla="*/ 70025 h 184897"/>
                <a:gd name="connsiteX14" fmla="*/ 71290 w 141133"/>
                <a:gd name="connsiteY14" fmla="*/ 82799 h 184897"/>
                <a:gd name="connsiteX15" fmla="*/ 63667 w 141133"/>
                <a:gd name="connsiteY15" fmla="*/ 112469 h 184897"/>
                <a:gd name="connsiteX16" fmla="*/ 75205 w 141133"/>
                <a:gd name="connsiteY16" fmla="*/ 142139 h 184897"/>
                <a:gd name="connsiteX17" fmla="*/ 77471 w 141133"/>
                <a:gd name="connsiteY17" fmla="*/ 167893 h 184897"/>
                <a:gd name="connsiteX18" fmla="*/ 95191 w 141133"/>
                <a:gd name="connsiteY18" fmla="*/ 174693 h 184897"/>
                <a:gd name="connsiteX19" fmla="*/ 92717 w 141133"/>
                <a:gd name="connsiteY19" fmla="*/ 161506 h 184897"/>
                <a:gd name="connsiteX20" fmla="*/ 100753 w 141133"/>
                <a:gd name="connsiteY20" fmla="*/ 141521 h 184897"/>
                <a:gd name="connsiteX21" fmla="*/ 102814 w 141133"/>
                <a:gd name="connsiteY21" fmla="*/ 150174 h 184897"/>
                <a:gd name="connsiteX22" fmla="*/ 106523 w 141133"/>
                <a:gd name="connsiteY22" fmla="*/ 166451 h 184897"/>
                <a:gd name="connsiteX23" fmla="*/ 118472 w 141133"/>
                <a:gd name="connsiteY23" fmla="*/ 183759 h 184897"/>
                <a:gd name="connsiteX24" fmla="*/ 119091 w 141133"/>
                <a:gd name="connsiteY24" fmla="*/ 163773 h 184897"/>
                <a:gd name="connsiteX25" fmla="*/ 138459 w 141133"/>
                <a:gd name="connsiteY25" fmla="*/ 169748 h 184897"/>
                <a:gd name="connsiteX26" fmla="*/ 131659 w 141133"/>
                <a:gd name="connsiteY26" fmla="*/ 108142 h 184897"/>
                <a:gd name="connsiteX27" fmla="*/ 138046 w 141133"/>
                <a:gd name="connsiteY27" fmla="*/ 65698 h 184897"/>
                <a:gd name="connsiteX28" fmla="*/ 129805 w 141133"/>
                <a:gd name="connsiteY28" fmla="*/ 58899 h 184897"/>
                <a:gd name="connsiteX29" fmla="*/ 126508 w 141133"/>
                <a:gd name="connsiteY29" fmla="*/ 47155 h 184897"/>
                <a:gd name="connsiteX30" fmla="*/ 105080 w 141133"/>
                <a:gd name="connsiteY30" fmla="*/ 37059 h 184897"/>
                <a:gd name="connsiteX31" fmla="*/ 106729 w 141133"/>
                <a:gd name="connsiteY31" fmla="*/ 26551 h 184897"/>
                <a:gd name="connsiteX32" fmla="*/ 103226 w 141133"/>
                <a:gd name="connsiteY32" fmla="*/ 17279 h 184897"/>
                <a:gd name="connsiteX33" fmla="*/ 82622 w 141133"/>
                <a:gd name="connsiteY33" fmla="*/ 15013 h 184897"/>
                <a:gd name="connsiteX34" fmla="*/ 68200 w 141133"/>
                <a:gd name="connsiteY34" fmla="*/ 9038 h 184897"/>
                <a:gd name="connsiteX35" fmla="*/ 61194 w 141133"/>
                <a:gd name="connsiteY35" fmla="*/ 3063 h 184897"/>
                <a:gd name="connsiteX36" fmla="*/ 34821 w 141133"/>
                <a:gd name="connsiteY36" fmla="*/ 2238 h 184897"/>
                <a:gd name="connsiteX37" fmla="*/ 30701 w 141133"/>
                <a:gd name="connsiteY37" fmla="*/ 11304 h 184897"/>
                <a:gd name="connsiteX38" fmla="*/ 26992 w 141133"/>
                <a:gd name="connsiteY38" fmla="*/ 13159 h 184897"/>
                <a:gd name="connsiteX39" fmla="*/ 25550 w 141133"/>
                <a:gd name="connsiteY39" fmla="*/ 17897 h 184897"/>
                <a:gd name="connsiteX40" fmla="*/ 21223 w 141133"/>
                <a:gd name="connsiteY40" fmla="*/ 26345 h 184897"/>
                <a:gd name="connsiteX41" fmla="*/ 10097 w 141133"/>
                <a:gd name="connsiteY41" fmla="*/ 25315 h 184897"/>
                <a:gd name="connsiteX42" fmla="*/ 8655 w 141133"/>
                <a:gd name="connsiteY42" fmla="*/ 37883 h 184897"/>
                <a:gd name="connsiteX43" fmla="*/ 0 w 141133"/>
                <a:gd name="connsiteY43" fmla="*/ 36235 h 18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1133" h="184897">
                  <a:moveTo>
                    <a:pt x="619" y="35617"/>
                  </a:moveTo>
                  <a:cubicBezTo>
                    <a:pt x="619" y="37677"/>
                    <a:pt x="1237" y="39737"/>
                    <a:pt x="2474" y="41180"/>
                  </a:cubicBezTo>
                  <a:cubicBezTo>
                    <a:pt x="8655" y="46537"/>
                    <a:pt x="17102" y="49627"/>
                    <a:pt x="21635" y="55396"/>
                  </a:cubicBezTo>
                  <a:cubicBezTo>
                    <a:pt x="24107" y="58487"/>
                    <a:pt x="25755" y="62814"/>
                    <a:pt x="20810" y="63020"/>
                  </a:cubicBezTo>
                  <a:cubicBezTo>
                    <a:pt x="20193" y="63020"/>
                    <a:pt x="18956" y="58075"/>
                    <a:pt x="15042" y="58899"/>
                  </a:cubicBezTo>
                  <a:cubicBezTo>
                    <a:pt x="10302" y="59723"/>
                    <a:pt x="11744" y="63844"/>
                    <a:pt x="13805" y="66316"/>
                  </a:cubicBezTo>
                  <a:cubicBezTo>
                    <a:pt x="18956" y="72704"/>
                    <a:pt x="24725" y="69819"/>
                    <a:pt x="26580" y="79297"/>
                  </a:cubicBezTo>
                  <a:cubicBezTo>
                    <a:pt x="27403" y="83006"/>
                    <a:pt x="28433" y="93101"/>
                    <a:pt x="33379" y="86302"/>
                  </a:cubicBezTo>
                  <a:cubicBezTo>
                    <a:pt x="34616" y="84448"/>
                    <a:pt x="32967" y="80121"/>
                    <a:pt x="33997" y="78267"/>
                  </a:cubicBezTo>
                  <a:cubicBezTo>
                    <a:pt x="36057" y="73940"/>
                    <a:pt x="34203" y="76412"/>
                    <a:pt x="38118" y="76206"/>
                  </a:cubicBezTo>
                  <a:cubicBezTo>
                    <a:pt x="42856" y="75794"/>
                    <a:pt x="51510" y="79091"/>
                    <a:pt x="50480" y="69613"/>
                  </a:cubicBezTo>
                  <a:cubicBezTo>
                    <a:pt x="49862" y="62814"/>
                    <a:pt x="31937" y="60341"/>
                    <a:pt x="40384" y="50451"/>
                  </a:cubicBezTo>
                  <a:cubicBezTo>
                    <a:pt x="46359" y="52718"/>
                    <a:pt x="53158" y="53336"/>
                    <a:pt x="56661" y="59517"/>
                  </a:cubicBezTo>
                  <a:cubicBezTo>
                    <a:pt x="58309" y="62608"/>
                    <a:pt x="58103" y="66728"/>
                    <a:pt x="59339" y="70025"/>
                  </a:cubicBezTo>
                  <a:cubicBezTo>
                    <a:pt x="61812" y="76824"/>
                    <a:pt x="66551" y="76824"/>
                    <a:pt x="71290" y="82799"/>
                  </a:cubicBezTo>
                  <a:cubicBezTo>
                    <a:pt x="79943" y="94338"/>
                    <a:pt x="66758" y="102167"/>
                    <a:pt x="63667" y="112469"/>
                  </a:cubicBezTo>
                  <a:cubicBezTo>
                    <a:pt x="59339" y="126686"/>
                    <a:pt x="74792" y="129982"/>
                    <a:pt x="75205" y="142139"/>
                  </a:cubicBezTo>
                  <a:cubicBezTo>
                    <a:pt x="75411" y="151410"/>
                    <a:pt x="70466" y="160064"/>
                    <a:pt x="77471" y="167893"/>
                  </a:cubicBezTo>
                  <a:cubicBezTo>
                    <a:pt x="81386" y="172426"/>
                    <a:pt x="89215" y="175723"/>
                    <a:pt x="95191" y="174693"/>
                  </a:cubicBezTo>
                  <a:cubicBezTo>
                    <a:pt x="95808" y="169954"/>
                    <a:pt x="93130" y="166039"/>
                    <a:pt x="92717" y="161506"/>
                  </a:cubicBezTo>
                  <a:cubicBezTo>
                    <a:pt x="92306" y="154501"/>
                    <a:pt x="95602" y="146259"/>
                    <a:pt x="100753" y="141521"/>
                  </a:cubicBezTo>
                  <a:cubicBezTo>
                    <a:pt x="100753" y="144817"/>
                    <a:pt x="101578" y="147084"/>
                    <a:pt x="102814" y="150174"/>
                  </a:cubicBezTo>
                  <a:cubicBezTo>
                    <a:pt x="105493" y="156149"/>
                    <a:pt x="105904" y="159446"/>
                    <a:pt x="106523" y="166451"/>
                  </a:cubicBezTo>
                  <a:cubicBezTo>
                    <a:pt x="107140" y="173044"/>
                    <a:pt x="110644" y="189321"/>
                    <a:pt x="118472" y="183759"/>
                  </a:cubicBezTo>
                  <a:cubicBezTo>
                    <a:pt x="126921" y="177783"/>
                    <a:pt x="119297" y="170366"/>
                    <a:pt x="119091" y="163773"/>
                  </a:cubicBezTo>
                  <a:cubicBezTo>
                    <a:pt x="118472" y="147084"/>
                    <a:pt x="131865" y="171808"/>
                    <a:pt x="138459" y="169748"/>
                  </a:cubicBezTo>
                  <a:cubicBezTo>
                    <a:pt x="142373" y="149350"/>
                    <a:pt x="126714" y="129364"/>
                    <a:pt x="131659" y="108142"/>
                  </a:cubicBezTo>
                  <a:cubicBezTo>
                    <a:pt x="134131" y="97016"/>
                    <a:pt x="146906" y="77237"/>
                    <a:pt x="138046" y="65698"/>
                  </a:cubicBezTo>
                  <a:cubicBezTo>
                    <a:pt x="135780" y="62608"/>
                    <a:pt x="131865" y="62814"/>
                    <a:pt x="129805" y="58899"/>
                  </a:cubicBezTo>
                  <a:cubicBezTo>
                    <a:pt x="128157" y="55396"/>
                    <a:pt x="128980" y="51070"/>
                    <a:pt x="126508" y="47155"/>
                  </a:cubicBezTo>
                  <a:cubicBezTo>
                    <a:pt x="121976" y="39737"/>
                    <a:pt x="107965" y="43034"/>
                    <a:pt x="105080" y="37059"/>
                  </a:cubicBezTo>
                  <a:cubicBezTo>
                    <a:pt x="104051" y="34999"/>
                    <a:pt x="106934" y="29435"/>
                    <a:pt x="106729" y="26551"/>
                  </a:cubicBezTo>
                  <a:cubicBezTo>
                    <a:pt x="106729" y="23666"/>
                    <a:pt x="105698" y="19134"/>
                    <a:pt x="103226" y="17279"/>
                  </a:cubicBezTo>
                  <a:cubicBezTo>
                    <a:pt x="99106" y="14395"/>
                    <a:pt x="87361" y="15837"/>
                    <a:pt x="82622" y="15013"/>
                  </a:cubicBezTo>
                  <a:cubicBezTo>
                    <a:pt x="74381" y="13570"/>
                    <a:pt x="72732" y="13983"/>
                    <a:pt x="68200" y="9038"/>
                  </a:cubicBezTo>
                  <a:cubicBezTo>
                    <a:pt x="65726" y="6359"/>
                    <a:pt x="64696" y="4505"/>
                    <a:pt x="61194" y="3063"/>
                  </a:cubicBezTo>
                  <a:cubicBezTo>
                    <a:pt x="55837" y="796"/>
                    <a:pt x="39767" y="-2088"/>
                    <a:pt x="34821" y="2238"/>
                  </a:cubicBezTo>
                  <a:cubicBezTo>
                    <a:pt x="33173" y="3681"/>
                    <a:pt x="32554" y="9038"/>
                    <a:pt x="30701" y="11304"/>
                  </a:cubicBezTo>
                  <a:cubicBezTo>
                    <a:pt x="29876" y="12540"/>
                    <a:pt x="27816" y="12128"/>
                    <a:pt x="26992" y="13159"/>
                  </a:cubicBezTo>
                  <a:cubicBezTo>
                    <a:pt x="26167" y="14188"/>
                    <a:pt x="26167" y="16455"/>
                    <a:pt x="25550" y="17897"/>
                  </a:cubicBezTo>
                  <a:cubicBezTo>
                    <a:pt x="24519" y="20988"/>
                    <a:pt x="24931" y="24697"/>
                    <a:pt x="21223" y="26345"/>
                  </a:cubicBezTo>
                  <a:cubicBezTo>
                    <a:pt x="17514" y="27993"/>
                    <a:pt x="14217" y="24284"/>
                    <a:pt x="10097" y="25315"/>
                  </a:cubicBezTo>
                  <a:cubicBezTo>
                    <a:pt x="10302" y="29023"/>
                    <a:pt x="9891" y="34380"/>
                    <a:pt x="8655" y="37883"/>
                  </a:cubicBezTo>
                  <a:cubicBezTo>
                    <a:pt x="5770" y="37471"/>
                    <a:pt x="3091" y="35410"/>
                    <a:pt x="0" y="3623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1" name="Forma libre: forma 140">
              <a:extLst>
                <a:ext uri="{FF2B5EF4-FFF2-40B4-BE49-F238E27FC236}">
                  <a16:creationId xmlns:a16="http://schemas.microsoft.com/office/drawing/2014/main" id="{87FC14B2-5B1D-BC17-89A5-52F577893805}"/>
                </a:ext>
              </a:extLst>
            </p:cNvPr>
            <p:cNvSpPr/>
            <p:nvPr/>
          </p:nvSpPr>
          <p:spPr>
            <a:xfrm>
              <a:off x="20625386" y="5703360"/>
              <a:ext cx="503536" cy="526625"/>
            </a:xfrm>
            <a:custGeom>
              <a:avLst/>
              <a:gdLst>
                <a:gd name="connsiteX0" fmla="*/ 472425 w 503536"/>
                <a:gd name="connsiteY0" fmla="*/ 337156 h 526625"/>
                <a:gd name="connsiteX1" fmla="*/ 471600 w 503536"/>
                <a:gd name="connsiteY1" fmla="*/ 308929 h 526625"/>
                <a:gd name="connsiteX2" fmla="*/ 470159 w 503536"/>
                <a:gd name="connsiteY2" fmla="*/ 292445 h 526625"/>
                <a:gd name="connsiteX3" fmla="*/ 457589 w 503536"/>
                <a:gd name="connsiteY3" fmla="*/ 282556 h 526625"/>
                <a:gd name="connsiteX4" fmla="*/ 458825 w 503536"/>
                <a:gd name="connsiteY4" fmla="*/ 268133 h 526625"/>
                <a:gd name="connsiteX5" fmla="*/ 446670 w 503536"/>
                <a:gd name="connsiteY5" fmla="*/ 234755 h 526625"/>
                <a:gd name="connsiteX6" fmla="*/ 455942 w 503536"/>
                <a:gd name="connsiteY6" fmla="*/ 189632 h 526625"/>
                <a:gd name="connsiteX7" fmla="*/ 439253 w 503536"/>
                <a:gd name="connsiteY7" fmla="*/ 150691 h 526625"/>
                <a:gd name="connsiteX8" fmla="*/ 446051 w 503536"/>
                <a:gd name="connsiteY8" fmla="*/ 147188 h 526625"/>
                <a:gd name="connsiteX9" fmla="*/ 443991 w 503536"/>
                <a:gd name="connsiteY9" fmla="*/ 135238 h 526625"/>
                <a:gd name="connsiteX10" fmla="*/ 415558 w 503536"/>
                <a:gd name="connsiteY10" fmla="*/ 95266 h 526625"/>
                <a:gd name="connsiteX11" fmla="*/ 405256 w 503536"/>
                <a:gd name="connsiteY11" fmla="*/ 78577 h 526625"/>
                <a:gd name="connsiteX12" fmla="*/ 387124 w 503536"/>
                <a:gd name="connsiteY12" fmla="*/ 73426 h 526625"/>
                <a:gd name="connsiteX13" fmla="*/ 359516 w 503536"/>
                <a:gd name="connsiteY13" fmla="*/ 52204 h 526625"/>
                <a:gd name="connsiteX14" fmla="*/ 344887 w 503536"/>
                <a:gd name="connsiteY14" fmla="*/ 15117 h 526625"/>
                <a:gd name="connsiteX15" fmla="*/ 329228 w 503536"/>
                <a:gd name="connsiteY15" fmla="*/ 7906 h 526625"/>
                <a:gd name="connsiteX16" fmla="*/ 312745 w 503536"/>
                <a:gd name="connsiteY16" fmla="*/ 77 h 526625"/>
                <a:gd name="connsiteX17" fmla="*/ 303473 w 503536"/>
                <a:gd name="connsiteY17" fmla="*/ 10379 h 526625"/>
                <a:gd name="connsiteX18" fmla="*/ 326961 w 503536"/>
                <a:gd name="connsiteY18" fmla="*/ 22535 h 526625"/>
                <a:gd name="connsiteX19" fmla="*/ 316041 w 503536"/>
                <a:gd name="connsiteY19" fmla="*/ 41490 h 526625"/>
                <a:gd name="connsiteX20" fmla="*/ 298322 w 503536"/>
                <a:gd name="connsiteY20" fmla="*/ 18414 h 526625"/>
                <a:gd name="connsiteX21" fmla="*/ 288226 w 503536"/>
                <a:gd name="connsiteY21" fmla="*/ 32837 h 526625"/>
                <a:gd name="connsiteX22" fmla="*/ 287607 w 503536"/>
                <a:gd name="connsiteY22" fmla="*/ 50762 h 526625"/>
                <a:gd name="connsiteX23" fmla="*/ 280603 w 503536"/>
                <a:gd name="connsiteY23" fmla="*/ 54471 h 526625"/>
                <a:gd name="connsiteX24" fmla="*/ 286990 w 503536"/>
                <a:gd name="connsiteY24" fmla="*/ 70336 h 526625"/>
                <a:gd name="connsiteX25" fmla="*/ 303473 w 503536"/>
                <a:gd name="connsiteY25" fmla="*/ 93824 h 526625"/>
                <a:gd name="connsiteX26" fmla="*/ 309242 w 503536"/>
                <a:gd name="connsiteY26" fmla="*/ 106187 h 526625"/>
                <a:gd name="connsiteX27" fmla="*/ 327168 w 503536"/>
                <a:gd name="connsiteY27" fmla="*/ 121433 h 526625"/>
                <a:gd name="connsiteX28" fmla="*/ 340353 w 503536"/>
                <a:gd name="connsiteY28" fmla="*/ 162023 h 526625"/>
                <a:gd name="connsiteX29" fmla="*/ 344268 w 503536"/>
                <a:gd name="connsiteY29" fmla="*/ 190662 h 526625"/>
                <a:gd name="connsiteX30" fmla="*/ 348183 w 503536"/>
                <a:gd name="connsiteY30" fmla="*/ 215387 h 526625"/>
                <a:gd name="connsiteX31" fmla="*/ 323459 w 503536"/>
                <a:gd name="connsiteY31" fmla="*/ 239494 h 526625"/>
                <a:gd name="connsiteX32" fmla="*/ 322840 w 503536"/>
                <a:gd name="connsiteY32" fmla="*/ 263188 h 526625"/>
                <a:gd name="connsiteX33" fmla="*/ 298322 w 503536"/>
                <a:gd name="connsiteY33" fmla="*/ 277405 h 526625"/>
                <a:gd name="connsiteX34" fmla="*/ 284929 w 503536"/>
                <a:gd name="connsiteY34" fmla="*/ 305838 h 526625"/>
                <a:gd name="connsiteX35" fmla="*/ 260205 w 503536"/>
                <a:gd name="connsiteY35" fmla="*/ 293888 h 526625"/>
                <a:gd name="connsiteX36" fmla="*/ 242691 w 503536"/>
                <a:gd name="connsiteY36" fmla="*/ 280701 h 526625"/>
                <a:gd name="connsiteX37" fmla="*/ 251963 w 503536"/>
                <a:gd name="connsiteY37" fmla="*/ 267515 h 526625"/>
                <a:gd name="connsiteX38" fmla="*/ 247842 w 503536"/>
                <a:gd name="connsiteY38" fmla="*/ 252886 h 526625"/>
                <a:gd name="connsiteX39" fmla="*/ 224148 w 503536"/>
                <a:gd name="connsiteY39" fmla="*/ 266691 h 526625"/>
                <a:gd name="connsiteX40" fmla="*/ 229093 w 503536"/>
                <a:gd name="connsiteY40" fmla="*/ 285440 h 526625"/>
                <a:gd name="connsiteX41" fmla="*/ 235893 w 503536"/>
                <a:gd name="connsiteY41" fmla="*/ 308723 h 526625"/>
                <a:gd name="connsiteX42" fmla="*/ 235068 w 503536"/>
                <a:gd name="connsiteY42" fmla="*/ 331593 h 526625"/>
                <a:gd name="connsiteX43" fmla="*/ 229917 w 503536"/>
                <a:gd name="connsiteY43" fmla="*/ 339629 h 526625"/>
                <a:gd name="connsiteX44" fmla="*/ 230329 w 503536"/>
                <a:gd name="connsiteY44" fmla="*/ 375479 h 526625"/>
                <a:gd name="connsiteX45" fmla="*/ 220645 w 503536"/>
                <a:gd name="connsiteY45" fmla="*/ 390520 h 526625"/>
                <a:gd name="connsiteX46" fmla="*/ 198598 w 503536"/>
                <a:gd name="connsiteY46" fmla="*/ 384751 h 526625"/>
                <a:gd name="connsiteX47" fmla="*/ 190564 w 503536"/>
                <a:gd name="connsiteY47" fmla="*/ 371564 h 526625"/>
                <a:gd name="connsiteX48" fmla="*/ 154507 w 503536"/>
                <a:gd name="connsiteY48" fmla="*/ 379806 h 526625"/>
                <a:gd name="connsiteX49" fmla="*/ 128752 w 503536"/>
                <a:gd name="connsiteY49" fmla="*/ 385781 h 526625"/>
                <a:gd name="connsiteX50" fmla="*/ 106500 w 503536"/>
                <a:gd name="connsiteY50" fmla="*/ 379188 h 526625"/>
                <a:gd name="connsiteX51" fmla="*/ 88368 w 503536"/>
                <a:gd name="connsiteY51" fmla="*/ 383721 h 526625"/>
                <a:gd name="connsiteX52" fmla="*/ 70443 w 503536"/>
                <a:gd name="connsiteY52" fmla="*/ 386605 h 526625"/>
                <a:gd name="connsiteX53" fmla="*/ 59522 w 503536"/>
                <a:gd name="connsiteY53" fmla="*/ 396907 h 526625"/>
                <a:gd name="connsiteX54" fmla="*/ 41392 w 503536"/>
                <a:gd name="connsiteY54" fmla="*/ 430698 h 526625"/>
                <a:gd name="connsiteX55" fmla="*/ 15019 w 503536"/>
                <a:gd name="connsiteY55" fmla="*/ 446150 h 526625"/>
                <a:gd name="connsiteX56" fmla="*/ 1832 w 503536"/>
                <a:gd name="connsiteY56" fmla="*/ 460161 h 526625"/>
                <a:gd name="connsiteX57" fmla="*/ 5129 w 503536"/>
                <a:gd name="connsiteY57" fmla="*/ 475202 h 526625"/>
                <a:gd name="connsiteX58" fmla="*/ 29648 w 503536"/>
                <a:gd name="connsiteY58" fmla="*/ 489625 h 526625"/>
                <a:gd name="connsiteX59" fmla="*/ 53548 w 503536"/>
                <a:gd name="connsiteY59" fmla="*/ 491067 h 526625"/>
                <a:gd name="connsiteX60" fmla="*/ 70031 w 503536"/>
                <a:gd name="connsiteY60" fmla="*/ 500338 h 526625"/>
                <a:gd name="connsiteX61" fmla="*/ 79096 w 503536"/>
                <a:gd name="connsiteY61" fmla="*/ 481383 h 526625"/>
                <a:gd name="connsiteX62" fmla="*/ 76418 w 503536"/>
                <a:gd name="connsiteY62" fmla="*/ 459543 h 526625"/>
                <a:gd name="connsiteX63" fmla="*/ 94549 w 503536"/>
                <a:gd name="connsiteY63" fmla="*/ 469227 h 526625"/>
                <a:gd name="connsiteX64" fmla="*/ 149356 w 503536"/>
                <a:gd name="connsiteY64" fmla="*/ 456864 h 526625"/>
                <a:gd name="connsiteX65" fmla="*/ 157803 w 503536"/>
                <a:gd name="connsiteY65" fmla="*/ 447387 h 526625"/>
                <a:gd name="connsiteX66" fmla="*/ 176758 w 503536"/>
                <a:gd name="connsiteY66" fmla="*/ 447387 h 526625"/>
                <a:gd name="connsiteX67" fmla="*/ 218585 w 503536"/>
                <a:gd name="connsiteY67" fmla="*/ 437703 h 526625"/>
                <a:gd name="connsiteX68" fmla="*/ 224148 w 503536"/>
                <a:gd name="connsiteY68" fmla="*/ 463045 h 526625"/>
                <a:gd name="connsiteX69" fmla="*/ 223323 w 503536"/>
                <a:gd name="connsiteY69" fmla="*/ 473965 h 526625"/>
                <a:gd name="connsiteX70" fmla="*/ 240012 w 503536"/>
                <a:gd name="connsiteY70" fmla="*/ 494158 h 526625"/>
                <a:gd name="connsiteX71" fmla="*/ 265561 w 503536"/>
                <a:gd name="connsiteY71" fmla="*/ 524651 h 526625"/>
                <a:gd name="connsiteX72" fmla="*/ 295643 w 503536"/>
                <a:gd name="connsiteY72" fmla="*/ 519706 h 526625"/>
                <a:gd name="connsiteX73" fmla="*/ 304709 w 503536"/>
                <a:gd name="connsiteY73" fmla="*/ 498278 h 526625"/>
                <a:gd name="connsiteX74" fmla="*/ 305533 w 503536"/>
                <a:gd name="connsiteY74" fmla="*/ 479941 h 526625"/>
                <a:gd name="connsiteX75" fmla="*/ 321192 w 503536"/>
                <a:gd name="connsiteY75" fmla="*/ 477056 h 526625"/>
                <a:gd name="connsiteX76" fmla="*/ 305739 w 503536"/>
                <a:gd name="connsiteY76" fmla="*/ 452744 h 526625"/>
                <a:gd name="connsiteX77" fmla="*/ 287196 w 503536"/>
                <a:gd name="connsiteY77" fmla="*/ 435849 h 526625"/>
                <a:gd name="connsiteX78" fmla="*/ 299764 w 503536"/>
                <a:gd name="connsiteY78" fmla="*/ 413390 h 526625"/>
                <a:gd name="connsiteX79" fmla="*/ 303679 w 503536"/>
                <a:gd name="connsiteY79" fmla="*/ 433994 h 526625"/>
                <a:gd name="connsiteX80" fmla="*/ 313362 w 503536"/>
                <a:gd name="connsiteY80" fmla="*/ 428019 h 526625"/>
                <a:gd name="connsiteX81" fmla="*/ 322428 w 503536"/>
                <a:gd name="connsiteY81" fmla="*/ 435024 h 526625"/>
                <a:gd name="connsiteX82" fmla="*/ 329228 w 503536"/>
                <a:gd name="connsiteY82" fmla="*/ 435642 h 526625"/>
                <a:gd name="connsiteX83" fmla="*/ 320574 w 503536"/>
                <a:gd name="connsiteY83" fmla="*/ 447799 h 526625"/>
                <a:gd name="connsiteX84" fmla="*/ 347565 w 503536"/>
                <a:gd name="connsiteY84" fmla="*/ 448211 h 526625"/>
                <a:gd name="connsiteX85" fmla="*/ 387331 w 503536"/>
                <a:gd name="connsiteY85" fmla="*/ 446974 h 526625"/>
                <a:gd name="connsiteX86" fmla="*/ 391658 w 503536"/>
                <a:gd name="connsiteY86" fmla="*/ 423898 h 526625"/>
                <a:gd name="connsiteX87" fmla="*/ 404020 w 503536"/>
                <a:gd name="connsiteY87" fmla="*/ 417717 h 526625"/>
                <a:gd name="connsiteX88" fmla="*/ 415558 w 503536"/>
                <a:gd name="connsiteY88" fmla="*/ 447593 h 526625"/>
                <a:gd name="connsiteX89" fmla="*/ 439664 w 503536"/>
                <a:gd name="connsiteY89" fmla="*/ 435024 h 526625"/>
                <a:gd name="connsiteX90" fmla="*/ 431011 w 503536"/>
                <a:gd name="connsiteY90" fmla="*/ 417923 h 526625"/>
                <a:gd name="connsiteX91" fmla="*/ 425860 w 503536"/>
                <a:gd name="connsiteY91" fmla="*/ 398143 h 526625"/>
                <a:gd name="connsiteX92" fmla="*/ 450378 w 503536"/>
                <a:gd name="connsiteY92" fmla="*/ 413596 h 526625"/>
                <a:gd name="connsiteX93" fmla="*/ 442755 w 503536"/>
                <a:gd name="connsiteY93" fmla="*/ 395259 h 526625"/>
                <a:gd name="connsiteX94" fmla="*/ 457795 w 503536"/>
                <a:gd name="connsiteY94" fmla="*/ 372801 h 526625"/>
                <a:gd name="connsiteX95" fmla="*/ 457589 w 503536"/>
                <a:gd name="connsiteY95" fmla="*/ 413596 h 526625"/>
                <a:gd name="connsiteX96" fmla="*/ 458002 w 503536"/>
                <a:gd name="connsiteY96" fmla="*/ 427813 h 526625"/>
                <a:gd name="connsiteX97" fmla="*/ 476751 w 503536"/>
                <a:gd name="connsiteY97" fmla="*/ 423074 h 526625"/>
                <a:gd name="connsiteX98" fmla="*/ 491380 w 503536"/>
                <a:gd name="connsiteY98" fmla="*/ 399586 h 526625"/>
                <a:gd name="connsiteX99" fmla="*/ 482933 w 503536"/>
                <a:gd name="connsiteY99" fmla="*/ 377334 h 526625"/>
                <a:gd name="connsiteX100" fmla="*/ 503537 w 503536"/>
                <a:gd name="connsiteY100" fmla="*/ 375685 h 526625"/>
                <a:gd name="connsiteX101" fmla="*/ 472218 w 503536"/>
                <a:gd name="connsiteY101" fmla="*/ 338598 h 52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03536" h="526625">
                  <a:moveTo>
                    <a:pt x="472425" y="337156"/>
                  </a:moveTo>
                  <a:cubicBezTo>
                    <a:pt x="470364" y="328502"/>
                    <a:pt x="471189" y="317788"/>
                    <a:pt x="471600" y="308929"/>
                  </a:cubicBezTo>
                  <a:cubicBezTo>
                    <a:pt x="472012" y="301099"/>
                    <a:pt x="473661" y="298421"/>
                    <a:pt x="470159" y="292445"/>
                  </a:cubicBezTo>
                  <a:cubicBezTo>
                    <a:pt x="467480" y="288119"/>
                    <a:pt x="459857" y="287295"/>
                    <a:pt x="457589" y="282556"/>
                  </a:cubicBezTo>
                  <a:cubicBezTo>
                    <a:pt x="455942" y="279053"/>
                    <a:pt x="458825" y="271636"/>
                    <a:pt x="458825" y="268133"/>
                  </a:cubicBezTo>
                  <a:cubicBezTo>
                    <a:pt x="458825" y="256389"/>
                    <a:pt x="451408" y="245263"/>
                    <a:pt x="446670" y="234755"/>
                  </a:cubicBezTo>
                  <a:cubicBezTo>
                    <a:pt x="439253" y="218272"/>
                    <a:pt x="426683" y="192311"/>
                    <a:pt x="455942" y="189632"/>
                  </a:cubicBezTo>
                  <a:cubicBezTo>
                    <a:pt x="450996" y="175210"/>
                    <a:pt x="421739" y="164083"/>
                    <a:pt x="439253" y="150691"/>
                  </a:cubicBezTo>
                  <a:cubicBezTo>
                    <a:pt x="442136" y="148424"/>
                    <a:pt x="444404" y="150073"/>
                    <a:pt x="446051" y="147188"/>
                  </a:cubicBezTo>
                  <a:cubicBezTo>
                    <a:pt x="447494" y="144716"/>
                    <a:pt x="444609" y="137916"/>
                    <a:pt x="443991" y="135238"/>
                  </a:cubicBezTo>
                  <a:cubicBezTo>
                    <a:pt x="438840" y="117519"/>
                    <a:pt x="428951" y="98975"/>
                    <a:pt x="415558" y="95266"/>
                  </a:cubicBezTo>
                  <a:cubicBezTo>
                    <a:pt x="411437" y="90528"/>
                    <a:pt x="409994" y="82904"/>
                    <a:pt x="405256" y="78577"/>
                  </a:cubicBezTo>
                  <a:cubicBezTo>
                    <a:pt x="400311" y="74044"/>
                    <a:pt x="393305" y="74457"/>
                    <a:pt x="387124" y="73426"/>
                  </a:cubicBezTo>
                  <a:cubicBezTo>
                    <a:pt x="372908" y="70748"/>
                    <a:pt x="364461" y="65391"/>
                    <a:pt x="359516" y="52204"/>
                  </a:cubicBezTo>
                  <a:cubicBezTo>
                    <a:pt x="354776" y="38812"/>
                    <a:pt x="358073" y="25213"/>
                    <a:pt x="344887" y="15117"/>
                  </a:cubicBezTo>
                  <a:cubicBezTo>
                    <a:pt x="339736" y="11203"/>
                    <a:pt x="334791" y="10791"/>
                    <a:pt x="329228" y="7906"/>
                  </a:cubicBezTo>
                  <a:cubicBezTo>
                    <a:pt x="323664" y="5022"/>
                    <a:pt x="319544" y="695"/>
                    <a:pt x="312745" y="77"/>
                  </a:cubicBezTo>
                  <a:cubicBezTo>
                    <a:pt x="306151" y="-541"/>
                    <a:pt x="300177" y="2549"/>
                    <a:pt x="303473" y="10379"/>
                  </a:cubicBezTo>
                  <a:cubicBezTo>
                    <a:pt x="307594" y="20062"/>
                    <a:pt x="320574" y="17384"/>
                    <a:pt x="326961" y="22535"/>
                  </a:cubicBezTo>
                  <a:cubicBezTo>
                    <a:pt x="338500" y="32013"/>
                    <a:pt x="326961" y="61476"/>
                    <a:pt x="316041" y="41490"/>
                  </a:cubicBezTo>
                  <a:cubicBezTo>
                    <a:pt x="310684" y="31807"/>
                    <a:pt x="311920" y="19650"/>
                    <a:pt x="298322" y="18414"/>
                  </a:cubicBezTo>
                  <a:cubicBezTo>
                    <a:pt x="287607" y="17384"/>
                    <a:pt x="286165" y="23359"/>
                    <a:pt x="288226" y="32837"/>
                  </a:cubicBezTo>
                  <a:cubicBezTo>
                    <a:pt x="290286" y="42109"/>
                    <a:pt x="295231" y="44581"/>
                    <a:pt x="287607" y="50762"/>
                  </a:cubicBezTo>
                  <a:cubicBezTo>
                    <a:pt x="285135" y="52823"/>
                    <a:pt x="282045" y="50968"/>
                    <a:pt x="280603" y="54471"/>
                  </a:cubicBezTo>
                  <a:cubicBezTo>
                    <a:pt x="278748" y="58386"/>
                    <a:pt x="284724" y="67657"/>
                    <a:pt x="286990" y="70336"/>
                  </a:cubicBezTo>
                  <a:cubicBezTo>
                    <a:pt x="294201" y="78783"/>
                    <a:pt x="304296" y="77959"/>
                    <a:pt x="303473" y="93824"/>
                  </a:cubicBezTo>
                  <a:cubicBezTo>
                    <a:pt x="303060" y="101860"/>
                    <a:pt x="297909" y="103508"/>
                    <a:pt x="309242" y="106187"/>
                  </a:cubicBezTo>
                  <a:cubicBezTo>
                    <a:pt x="320781" y="108865"/>
                    <a:pt x="321398" y="109277"/>
                    <a:pt x="327168" y="121433"/>
                  </a:cubicBezTo>
                  <a:cubicBezTo>
                    <a:pt x="333142" y="134208"/>
                    <a:pt x="338912" y="147600"/>
                    <a:pt x="340353" y="162023"/>
                  </a:cubicBezTo>
                  <a:cubicBezTo>
                    <a:pt x="341384" y="171913"/>
                    <a:pt x="342002" y="180773"/>
                    <a:pt x="344268" y="190662"/>
                  </a:cubicBezTo>
                  <a:cubicBezTo>
                    <a:pt x="345917" y="197874"/>
                    <a:pt x="350038" y="208176"/>
                    <a:pt x="348183" y="215387"/>
                  </a:cubicBezTo>
                  <a:cubicBezTo>
                    <a:pt x="345093" y="227543"/>
                    <a:pt x="328610" y="229604"/>
                    <a:pt x="323459" y="239494"/>
                  </a:cubicBezTo>
                  <a:cubicBezTo>
                    <a:pt x="319749" y="246705"/>
                    <a:pt x="325313" y="255771"/>
                    <a:pt x="322840" y="263188"/>
                  </a:cubicBezTo>
                  <a:cubicBezTo>
                    <a:pt x="319544" y="273078"/>
                    <a:pt x="305328" y="272872"/>
                    <a:pt x="298322" y="277405"/>
                  </a:cubicBezTo>
                  <a:cubicBezTo>
                    <a:pt x="288432" y="283998"/>
                    <a:pt x="292347" y="298833"/>
                    <a:pt x="284929" y="305838"/>
                  </a:cubicBezTo>
                  <a:cubicBezTo>
                    <a:pt x="272567" y="317788"/>
                    <a:pt x="266180" y="300481"/>
                    <a:pt x="260205" y="293888"/>
                  </a:cubicBezTo>
                  <a:cubicBezTo>
                    <a:pt x="255054" y="288325"/>
                    <a:pt x="244957" y="288325"/>
                    <a:pt x="242691" y="280701"/>
                  </a:cubicBezTo>
                  <a:cubicBezTo>
                    <a:pt x="240012" y="272254"/>
                    <a:pt x="247225" y="271430"/>
                    <a:pt x="251963" y="267515"/>
                  </a:cubicBezTo>
                  <a:cubicBezTo>
                    <a:pt x="259586" y="260922"/>
                    <a:pt x="258350" y="254328"/>
                    <a:pt x="247842" y="252886"/>
                  </a:cubicBezTo>
                  <a:cubicBezTo>
                    <a:pt x="238159" y="251650"/>
                    <a:pt x="227651" y="256801"/>
                    <a:pt x="224148" y="266691"/>
                  </a:cubicBezTo>
                  <a:cubicBezTo>
                    <a:pt x="221470" y="274520"/>
                    <a:pt x="225796" y="278847"/>
                    <a:pt x="229093" y="285440"/>
                  </a:cubicBezTo>
                  <a:cubicBezTo>
                    <a:pt x="232595" y="292652"/>
                    <a:pt x="235068" y="300481"/>
                    <a:pt x="235893" y="308723"/>
                  </a:cubicBezTo>
                  <a:cubicBezTo>
                    <a:pt x="236510" y="315316"/>
                    <a:pt x="237129" y="325412"/>
                    <a:pt x="235068" y="331593"/>
                  </a:cubicBezTo>
                  <a:cubicBezTo>
                    <a:pt x="234038" y="334478"/>
                    <a:pt x="231153" y="336744"/>
                    <a:pt x="229917" y="339629"/>
                  </a:cubicBezTo>
                  <a:cubicBezTo>
                    <a:pt x="225178" y="351373"/>
                    <a:pt x="228887" y="363529"/>
                    <a:pt x="230329" y="375479"/>
                  </a:cubicBezTo>
                  <a:cubicBezTo>
                    <a:pt x="231359" y="384133"/>
                    <a:pt x="230947" y="389696"/>
                    <a:pt x="220645" y="390520"/>
                  </a:cubicBezTo>
                  <a:cubicBezTo>
                    <a:pt x="214258" y="391138"/>
                    <a:pt x="204162" y="388047"/>
                    <a:pt x="198598" y="384751"/>
                  </a:cubicBezTo>
                  <a:cubicBezTo>
                    <a:pt x="193036" y="381248"/>
                    <a:pt x="194890" y="377127"/>
                    <a:pt x="190564" y="371564"/>
                  </a:cubicBezTo>
                  <a:cubicBezTo>
                    <a:pt x="183352" y="361881"/>
                    <a:pt x="165633" y="376509"/>
                    <a:pt x="154507" y="379806"/>
                  </a:cubicBezTo>
                  <a:cubicBezTo>
                    <a:pt x="146884" y="381866"/>
                    <a:pt x="136787" y="385781"/>
                    <a:pt x="128752" y="385781"/>
                  </a:cubicBezTo>
                  <a:cubicBezTo>
                    <a:pt x="120717" y="385781"/>
                    <a:pt x="113917" y="379188"/>
                    <a:pt x="106500" y="379188"/>
                  </a:cubicBezTo>
                  <a:cubicBezTo>
                    <a:pt x="100525" y="379188"/>
                    <a:pt x="94755" y="383103"/>
                    <a:pt x="88368" y="383721"/>
                  </a:cubicBezTo>
                  <a:cubicBezTo>
                    <a:pt x="81981" y="384339"/>
                    <a:pt x="77036" y="382691"/>
                    <a:pt x="70443" y="386605"/>
                  </a:cubicBezTo>
                  <a:cubicBezTo>
                    <a:pt x="66322" y="389078"/>
                    <a:pt x="61996" y="392992"/>
                    <a:pt x="59522" y="396907"/>
                  </a:cubicBezTo>
                  <a:cubicBezTo>
                    <a:pt x="52518" y="408651"/>
                    <a:pt x="52518" y="421838"/>
                    <a:pt x="41392" y="430698"/>
                  </a:cubicBezTo>
                  <a:cubicBezTo>
                    <a:pt x="33563" y="437085"/>
                    <a:pt x="23466" y="440999"/>
                    <a:pt x="15019" y="446150"/>
                  </a:cubicBezTo>
                  <a:cubicBezTo>
                    <a:pt x="8631" y="450065"/>
                    <a:pt x="4510" y="453156"/>
                    <a:pt x="1832" y="460161"/>
                  </a:cubicBezTo>
                  <a:cubicBezTo>
                    <a:pt x="184" y="464282"/>
                    <a:pt x="-2494" y="476026"/>
                    <a:pt x="5129" y="475202"/>
                  </a:cubicBezTo>
                  <a:cubicBezTo>
                    <a:pt x="8013" y="488182"/>
                    <a:pt x="17903" y="492303"/>
                    <a:pt x="29648" y="489625"/>
                  </a:cubicBezTo>
                  <a:cubicBezTo>
                    <a:pt x="40156" y="487152"/>
                    <a:pt x="43864" y="485504"/>
                    <a:pt x="53548" y="491067"/>
                  </a:cubicBezTo>
                  <a:cubicBezTo>
                    <a:pt x="58081" y="493539"/>
                    <a:pt x="64468" y="499720"/>
                    <a:pt x="70031" y="500338"/>
                  </a:cubicBezTo>
                  <a:cubicBezTo>
                    <a:pt x="79096" y="501163"/>
                    <a:pt x="79303" y="490861"/>
                    <a:pt x="79096" y="481383"/>
                  </a:cubicBezTo>
                  <a:cubicBezTo>
                    <a:pt x="79096" y="474378"/>
                    <a:pt x="77449" y="466342"/>
                    <a:pt x="76418" y="459543"/>
                  </a:cubicBezTo>
                  <a:cubicBezTo>
                    <a:pt x="86308" y="452950"/>
                    <a:pt x="91871" y="461397"/>
                    <a:pt x="94549" y="469227"/>
                  </a:cubicBezTo>
                  <a:cubicBezTo>
                    <a:pt x="116802" y="471287"/>
                    <a:pt x="132461" y="470257"/>
                    <a:pt x="149356" y="456864"/>
                  </a:cubicBezTo>
                  <a:cubicBezTo>
                    <a:pt x="152446" y="454392"/>
                    <a:pt x="154713" y="449447"/>
                    <a:pt x="157803" y="447387"/>
                  </a:cubicBezTo>
                  <a:cubicBezTo>
                    <a:pt x="164397" y="442854"/>
                    <a:pt x="169548" y="446974"/>
                    <a:pt x="176758" y="447387"/>
                  </a:cubicBezTo>
                  <a:cubicBezTo>
                    <a:pt x="192211" y="448211"/>
                    <a:pt x="201690" y="426577"/>
                    <a:pt x="218585" y="437703"/>
                  </a:cubicBezTo>
                  <a:cubicBezTo>
                    <a:pt x="226208" y="442648"/>
                    <a:pt x="226414" y="453980"/>
                    <a:pt x="224148" y="463045"/>
                  </a:cubicBezTo>
                  <a:cubicBezTo>
                    <a:pt x="222293" y="470463"/>
                    <a:pt x="219821" y="466754"/>
                    <a:pt x="223323" y="473965"/>
                  </a:cubicBezTo>
                  <a:cubicBezTo>
                    <a:pt x="226621" y="481383"/>
                    <a:pt x="235068" y="487976"/>
                    <a:pt x="240012" y="494158"/>
                  </a:cubicBezTo>
                  <a:cubicBezTo>
                    <a:pt x="248255" y="504253"/>
                    <a:pt x="252376" y="519088"/>
                    <a:pt x="265561" y="524651"/>
                  </a:cubicBezTo>
                  <a:cubicBezTo>
                    <a:pt x="274422" y="528360"/>
                    <a:pt x="288639" y="526918"/>
                    <a:pt x="295643" y="519706"/>
                  </a:cubicBezTo>
                  <a:cubicBezTo>
                    <a:pt x="300382" y="514761"/>
                    <a:pt x="305121" y="505078"/>
                    <a:pt x="304709" y="498278"/>
                  </a:cubicBezTo>
                  <a:cubicBezTo>
                    <a:pt x="304091" y="490036"/>
                    <a:pt x="295849" y="486534"/>
                    <a:pt x="305533" y="479941"/>
                  </a:cubicBezTo>
                  <a:cubicBezTo>
                    <a:pt x="310272" y="476644"/>
                    <a:pt x="316866" y="479529"/>
                    <a:pt x="321192" y="477056"/>
                  </a:cubicBezTo>
                  <a:cubicBezTo>
                    <a:pt x="337470" y="468196"/>
                    <a:pt x="315011" y="455422"/>
                    <a:pt x="305739" y="452744"/>
                  </a:cubicBezTo>
                  <a:cubicBezTo>
                    <a:pt x="293583" y="449447"/>
                    <a:pt x="288226" y="449447"/>
                    <a:pt x="287196" y="435849"/>
                  </a:cubicBezTo>
                  <a:cubicBezTo>
                    <a:pt x="286784" y="430079"/>
                    <a:pt x="288020" y="404118"/>
                    <a:pt x="299764" y="413390"/>
                  </a:cubicBezTo>
                  <a:cubicBezTo>
                    <a:pt x="305739" y="417923"/>
                    <a:pt x="301000" y="429049"/>
                    <a:pt x="303679" y="433994"/>
                  </a:cubicBezTo>
                  <a:cubicBezTo>
                    <a:pt x="307594" y="441618"/>
                    <a:pt x="310066" y="432758"/>
                    <a:pt x="313362" y="428019"/>
                  </a:cubicBezTo>
                  <a:cubicBezTo>
                    <a:pt x="317277" y="429461"/>
                    <a:pt x="319132" y="433170"/>
                    <a:pt x="322428" y="435024"/>
                  </a:cubicBezTo>
                  <a:cubicBezTo>
                    <a:pt x="323664" y="435642"/>
                    <a:pt x="328610" y="434612"/>
                    <a:pt x="329228" y="435642"/>
                  </a:cubicBezTo>
                  <a:cubicBezTo>
                    <a:pt x="333142" y="441618"/>
                    <a:pt x="326549" y="445738"/>
                    <a:pt x="320574" y="447799"/>
                  </a:cubicBezTo>
                  <a:cubicBezTo>
                    <a:pt x="327373" y="453568"/>
                    <a:pt x="339529" y="449035"/>
                    <a:pt x="347565" y="448211"/>
                  </a:cubicBezTo>
                  <a:cubicBezTo>
                    <a:pt x="360133" y="446769"/>
                    <a:pt x="375380" y="450889"/>
                    <a:pt x="387331" y="446974"/>
                  </a:cubicBezTo>
                  <a:cubicBezTo>
                    <a:pt x="400311" y="442648"/>
                    <a:pt x="390627" y="433788"/>
                    <a:pt x="391658" y="423898"/>
                  </a:cubicBezTo>
                  <a:cubicBezTo>
                    <a:pt x="392482" y="417099"/>
                    <a:pt x="398456" y="411124"/>
                    <a:pt x="404020" y="417717"/>
                  </a:cubicBezTo>
                  <a:cubicBezTo>
                    <a:pt x="412056" y="427195"/>
                    <a:pt x="401135" y="439763"/>
                    <a:pt x="415558" y="447593"/>
                  </a:cubicBezTo>
                  <a:cubicBezTo>
                    <a:pt x="426066" y="453156"/>
                    <a:pt x="438222" y="447593"/>
                    <a:pt x="439664" y="435024"/>
                  </a:cubicBezTo>
                  <a:cubicBezTo>
                    <a:pt x="440489" y="426989"/>
                    <a:pt x="434719" y="423898"/>
                    <a:pt x="431011" y="417923"/>
                  </a:cubicBezTo>
                  <a:cubicBezTo>
                    <a:pt x="427508" y="412154"/>
                    <a:pt x="426066" y="404943"/>
                    <a:pt x="425860" y="398143"/>
                  </a:cubicBezTo>
                  <a:cubicBezTo>
                    <a:pt x="440694" y="392787"/>
                    <a:pt x="437810" y="416275"/>
                    <a:pt x="450378" y="413596"/>
                  </a:cubicBezTo>
                  <a:cubicBezTo>
                    <a:pt x="452027" y="405561"/>
                    <a:pt x="442549" y="402882"/>
                    <a:pt x="442755" y="395259"/>
                  </a:cubicBezTo>
                  <a:cubicBezTo>
                    <a:pt x="442755" y="390108"/>
                    <a:pt x="453057" y="371976"/>
                    <a:pt x="457795" y="372801"/>
                  </a:cubicBezTo>
                  <a:cubicBezTo>
                    <a:pt x="458620" y="386811"/>
                    <a:pt x="455942" y="400410"/>
                    <a:pt x="457589" y="413596"/>
                  </a:cubicBezTo>
                  <a:cubicBezTo>
                    <a:pt x="458002" y="416069"/>
                    <a:pt x="456353" y="425753"/>
                    <a:pt x="458002" y="427813"/>
                  </a:cubicBezTo>
                  <a:cubicBezTo>
                    <a:pt x="462946" y="433994"/>
                    <a:pt x="473248" y="426577"/>
                    <a:pt x="476751" y="423074"/>
                  </a:cubicBezTo>
                  <a:cubicBezTo>
                    <a:pt x="481078" y="418747"/>
                    <a:pt x="491586" y="404943"/>
                    <a:pt x="491380" y="399586"/>
                  </a:cubicBezTo>
                  <a:cubicBezTo>
                    <a:pt x="490967" y="389902"/>
                    <a:pt x="463976" y="387429"/>
                    <a:pt x="482933" y="377334"/>
                  </a:cubicBezTo>
                  <a:cubicBezTo>
                    <a:pt x="488701" y="374243"/>
                    <a:pt x="497767" y="372183"/>
                    <a:pt x="503537" y="375685"/>
                  </a:cubicBezTo>
                  <a:cubicBezTo>
                    <a:pt x="494677" y="360644"/>
                    <a:pt x="476546" y="357142"/>
                    <a:pt x="472218" y="33859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2" name="Forma libre: forma 141">
              <a:extLst>
                <a:ext uri="{FF2B5EF4-FFF2-40B4-BE49-F238E27FC236}">
                  <a16:creationId xmlns:a16="http://schemas.microsoft.com/office/drawing/2014/main" id="{DDF42626-D5CB-C1A8-843A-79239D29C817}"/>
                </a:ext>
              </a:extLst>
            </p:cNvPr>
            <p:cNvSpPr/>
            <p:nvPr/>
          </p:nvSpPr>
          <p:spPr>
            <a:xfrm>
              <a:off x="20707772" y="6160514"/>
              <a:ext cx="136142" cy="117719"/>
            </a:xfrm>
            <a:custGeom>
              <a:avLst/>
              <a:gdLst>
                <a:gd name="connsiteX0" fmla="*/ 116007 w 136142"/>
                <a:gd name="connsiteY0" fmla="*/ 86865 h 117719"/>
                <a:gd name="connsiteX1" fmla="*/ 119716 w 136142"/>
                <a:gd name="connsiteY1" fmla="*/ 60079 h 117719"/>
                <a:gd name="connsiteX2" fmla="*/ 125897 w 136142"/>
                <a:gd name="connsiteY2" fmla="*/ 50396 h 117719"/>
                <a:gd name="connsiteX3" fmla="*/ 135169 w 136142"/>
                <a:gd name="connsiteY3" fmla="*/ 44421 h 117719"/>
                <a:gd name="connsiteX4" fmla="*/ 132490 w 136142"/>
                <a:gd name="connsiteY4" fmla="*/ 33294 h 117719"/>
                <a:gd name="connsiteX5" fmla="*/ 130429 w 136142"/>
                <a:gd name="connsiteY5" fmla="*/ 18872 h 117719"/>
                <a:gd name="connsiteX6" fmla="*/ 112299 w 136142"/>
                <a:gd name="connsiteY6" fmla="*/ 9600 h 117719"/>
                <a:gd name="connsiteX7" fmla="*/ 101791 w 136142"/>
                <a:gd name="connsiteY7" fmla="*/ 4655 h 117719"/>
                <a:gd name="connsiteX8" fmla="*/ 91282 w 136142"/>
                <a:gd name="connsiteY8" fmla="*/ 122 h 117719"/>
                <a:gd name="connsiteX9" fmla="*/ 80774 w 136142"/>
                <a:gd name="connsiteY9" fmla="*/ 5891 h 117719"/>
                <a:gd name="connsiteX10" fmla="*/ 65115 w 136142"/>
                <a:gd name="connsiteY10" fmla="*/ 14957 h 117719"/>
                <a:gd name="connsiteX11" fmla="*/ 68206 w 136142"/>
                <a:gd name="connsiteY11" fmla="*/ 28762 h 117719"/>
                <a:gd name="connsiteX12" fmla="*/ 56874 w 136142"/>
                <a:gd name="connsiteY12" fmla="*/ 31234 h 117719"/>
                <a:gd name="connsiteX13" fmla="*/ 42451 w 136142"/>
                <a:gd name="connsiteY13" fmla="*/ 35149 h 117719"/>
                <a:gd name="connsiteX14" fmla="*/ 35652 w 136142"/>
                <a:gd name="connsiteY14" fmla="*/ 26495 h 117719"/>
                <a:gd name="connsiteX15" fmla="*/ 23495 w 136142"/>
                <a:gd name="connsiteY15" fmla="*/ 36797 h 117719"/>
                <a:gd name="connsiteX16" fmla="*/ 22259 w 136142"/>
                <a:gd name="connsiteY16" fmla="*/ 55134 h 117719"/>
                <a:gd name="connsiteX17" fmla="*/ 8 w 136142"/>
                <a:gd name="connsiteY17" fmla="*/ 71000 h 117719"/>
                <a:gd name="connsiteX18" fmla="*/ 20611 w 136142"/>
                <a:gd name="connsiteY18" fmla="*/ 67497 h 117719"/>
                <a:gd name="connsiteX19" fmla="*/ 25350 w 136142"/>
                <a:gd name="connsiteY19" fmla="*/ 88513 h 117719"/>
                <a:gd name="connsiteX20" fmla="*/ 38537 w 136142"/>
                <a:gd name="connsiteY20" fmla="*/ 91191 h 117719"/>
                <a:gd name="connsiteX21" fmla="*/ 41833 w 136142"/>
                <a:gd name="connsiteY21" fmla="*/ 100257 h 117719"/>
                <a:gd name="connsiteX22" fmla="*/ 49869 w 136142"/>
                <a:gd name="connsiteY22" fmla="*/ 112001 h 117719"/>
                <a:gd name="connsiteX23" fmla="*/ 60994 w 136142"/>
                <a:gd name="connsiteY23" fmla="*/ 116946 h 117719"/>
                <a:gd name="connsiteX24" fmla="*/ 61613 w 136142"/>
                <a:gd name="connsiteY24" fmla="*/ 109529 h 117719"/>
                <a:gd name="connsiteX25" fmla="*/ 66970 w 136142"/>
                <a:gd name="connsiteY25" fmla="*/ 96960 h 117719"/>
                <a:gd name="connsiteX26" fmla="*/ 75417 w 136142"/>
                <a:gd name="connsiteY26" fmla="*/ 58637 h 117719"/>
                <a:gd name="connsiteX27" fmla="*/ 116625 w 136142"/>
                <a:gd name="connsiteY27" fmla="*/ 86658 h 1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142" h="117719">
                  <a:moveTo>
                    <a:pt x="116007" y="86865"/>
                  </a:moveTo>
                  <a:cubicBezTo>
                    <a:pt x="112710" y="78211"/>
                    <a:pt x="116212" y="68115"/>
                    <a:pt x="119716" y="60079"/>
                  </a:cubicBezTo>
                  <a:cubicBezTo>
                    <a:pt x="121363" y="56577"/>
                    <a:pt x="122806" y="53074"/>
                    <a:pt x="125897" y="50396"/>
                  </a:cubicBezTo>
                  <a:cubicBezTo>
                    <a:pt x="128369" y="48129"/>
                    <a:pt x="133520" y="47099"/>
                    <a:pt x="135169" y="44421"/>
                  </a:cubicBezTo>
                  <a:cubicBezTo>
                    <a:pt x="137847" y="40094"/>
                    <a:pt x="134344" y="37827"/>
                    <a:pt x="132490" y="33294"/>
                  </a:cubicBezTo>
                  <a:cubicBezTo>
                    <a:pt x="130429" y="28350"/>
                    <a:pt x="131460" y="24023"/>
                    <a:pt x="130429" y="18872"/>
                  </a:cubicBezTo>
                  <a:cubicBezTo>
                    <a:pt x="128369" y="10218"/>
                    <a:pt x="119510" y="11454"/>
                    <a:pt x="112299" y="9600"/>
                  </a:cubicBezTo>
                  <a:cubicBezTo>
                    <a:pt x="108384" y="8570"/>
                    <a:pt x="105499" y="6509"/>
                    <a:pt x="101791" y="4655"/>
                  </a:cubicBezTo>
                  <a:cubicBezTo>
                    <a:pt x="98700" y="3007"/>
                    <a:pt x="94785" y="534"/>
                    <a:pt x="91282" y="122"/>
                  </a:cubicBezTo>
                  <a:cubicBezTo>
                    <a:pt x="84895" y="-702"/>
                    <a:pt x="84277" y="2801"/>
                    <a:pt x="80774" y="5891"/>
                  </a:cubicBezTo>
                  <a:cubicBezTo>
                    <a:pt x="74800" y="10836"/>
                    <a:pt x="63879" y="7127"/>
                    <a:pt x="65115" y="14957"/>
                  </a:cubicBezTo>
                  <a:cubicBezTo>
                    <a:pt x="65528" y="18666"/>
                    <a:pt x="71091" y="24435"/>
                    <a:pt x="68206" y="28762"/>
                  </a:cubicBezTo>
                  <a:cubicBezTo>
                    <a:pt x="65734" y="32882"/>
                    <a:pt x="60994" y="30204"/>
                    <a:pt x="56874" y="31234"/>
                  </a:cubicBezTo>
                  <a:cubicBezTo>
                    <a:pt x="52341" y="32264"/>
                    <a:pt x="47396" y="37209"/>
                    <a:pt x="42451" y="35149"/>
                  </a:cubicBezTo>
                  <a:cubicBezTo>
                    <a:pt x="38948" y="33707"/>
                    <a:pt x="38330" y="28350"/>
                    <a:pt x="35652" y="26495"/>
                  </a:cubicBezTo>
                  <a:cubicBezTo>
                    <a:pt x="26792" y="20726"/>
                    <a:pt x="21848" y="29174"/>
                    <a:pt x="23495" y="36797"/>
                  </a:cubicBezTo>
                  <a:cubicBezTo>
                    <a:pt x="24937" y="42978"/>
                    <a:pt x="28028" y="50808"/>
                    <a:pt x="22259" y="55134"/>
                  </a:cubicBezTo>
                  <a:cubicBezTo>
                    <a:pt x="16284" y="59667"/>
                    <a:pt x="-405" y="59874"/>
                    <a:pt x="8" y="71000"/>
                  </a:cubicBezTo>
                  <a:cubicBezTo>
                    <a:pt x="10721" y="70587"/>
                    <a:pt x="14430" y="64818"/>
                    <a:pt x="20611" y="67497"/>
                  </a:cubicBezTo>
                  <a:cubicBezTo>
                    <a:pt x="26999" y="70381"/>
                    <a:pt x="25556" y="82332"/>
                    <a:pt x="25350" y="88513"/>
                  </a:cubicBezTo>
                  <a:cubicBezTo>
                    <a:pt x="30088" y="90779"/>
                    <a:pt x="34622" y="87483"/>
                    <a:pt x="38537" y="91191"/>
                  </a:cubicBezTo>
                  <a:cubicBezTo>
                    <a:pt x="40597" y="93046"/>
                    <a:pt x="40597" y="97991"/>
                    <a:pt x="41833" y="100257"/>
                  </a:cubicBezTo>
                  <a:cubicBezTo>
                    <a:pt x="43894" y="104172"/>
                    <a:pt x="47190" y="108911"/>
                    <a:pt x="49869" y="112001"/>
                  </a:cubicBezTo>
                  <a:cubicBezTo>
                    <a:pt x="51723" y="113856"/>
                    <a:pt x="57698" y="119831"/>
                    <a:pt x="60994" y="116946"/>
                  </a:cubicBezTo>
                  <a:cubicBezTo>
                    <a:pt x="62437" y="115710"/>
                    <a:pt x="61407" y="111177"/>
                    <a:pt x="61613" y="109529"/>
                  </a:cubicBezTo>
                  <a:cubicBezTo>
                    <a:pt x="62025" y="103760"/>
                    <a:pt x="64085" y="101905"/>
                    <a:pt x="66970" y="96960"/>
                  </a:cubicBezTo>
                  <a:cubicBezTo>
                    <a:pt x="73151" y="86452"/>
                    <a:pt x="58522" y="62758"/>
                    <a:pt x="75417" y="58637"/>
                  </a:cubicBezTo>
                  <a:cubicBezTo>
                    <a:pt x="92725" y="54310"/>
                    <a:pt x="104469" y="79859"/>
                    <a:pt x="116625" y="8665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3" name="Forma libre: forma 142">
              <a:extLst>
                <a:ext uri="{FF2B5EF4-FFF2-40B4-BE49-F238E27FC236}">
                  <a16:creationId xmlns:a16="http://schemas.microsoft.com/office/drawing/2014/main" id="{AECFCF84-FFF0-FA96-766D-5527BD771A4D}"/>
                </a:ext>
              </a:extLst>
            </p:cNvPr>
            <p:cNvSpPr/>
            <p:nvPr/>
          </p:nvSpPr>
          <p:spPr>
            <a:xfrm>
              <a:off x="15894303" y="5817994"/>
              <a:ext cx="1135891" cy="945099"/>
            </a:xfrm>
            <a:custGeom>
              <a:avLst/>
              <a:gdLst>
                <a:gd name="connsiteX0" fmla="*/ 990016 w 1135891"/>
                <a:gd name="connsiteY0" fmla="*/ 932737 h 945099"/>
                <a:gd name="connsiteX1" fmla="*/ 992695 w 1135891"/>
                <a:gd name="connsiteY1" fmla="*/ 919551 h 945099"/>
                <a:gd name="connsiteX2" fmla="*/ 1014122 w 1135891"/>
                <a:gd name="connsiteY2" fmla="*/ 931913 h 945099"/>
                <a:gd name="connsiteX3" fmla="*/ 1044205 w 1135891"/>
                <a:gd name="connsiteY3" fmla="*/ 944893 h 945099"/>
                <a:gd name="connsiteX4" fmla="*/ 1045028 w 1135891"/>
                <a:gd name="connsiteY4" fmla="*/ 945100 h 945099"/>
                <a:gd name="connsiteX5" fmla="*/ 1046058 w 1135891"/>
                <a:gd name="connsiteY5" fmla="*/ 938918 h 945099"/>
                <a:gd name="connsiteX6" fmla="*/ 1072019 w 1135891"/>
                <a:gd name="connsiteY6" fmla="*/ 869895 h 945099"/>
                <a:gd name="connsiteX7" fmla="*/ 1098393 w 1135891"/>
                <a:gd name="connsiteY7" fmla="*/ 849085 h 945099"/>
                <a:gd name="connsiteX8" fmla="*/ 1116112 w 1135891"/>
                <a:gd name="connsiteY8" fmla="*/ 846613 h 945099"/>
                <a:gd name="connsiteX9" fmla="*/ 1133007 w 1135891"/>
                <a:gd name="connsiteY9" fmla="*/ 843522 h 945099"/>
                <a:gd name="connsiteX10" fmla="*/ 1135892 w 1135891"/>
                <a:gd name="connsiteY10" fmla="*/ 833014 h 945099"/>
                <a:gd name="connsiteX11" fmla="*/ 1123529 w 1135891"/>
                <a:gd name="connsiteY11" fmla="*/ 802109 h 945099"/>
                <a:gd name="connsiteX12" fmla="*/ 1116729 w 1135891"/>
                <a:gd name="connsiteY12" fmla="*/ 797782 h 945099"/>
                <a:gd name="connsiteX13" fmla="*/ 1105397 w 1135891"/>
                <a:gd name="connsiteY13" fmla="*/ 788716 h 945099"/>
                <a:gd name="connsiteX14" fmla="*/ 1099835 w 1135891"/>
                <a:gd name="connsiteY14" fmla="*/ 772645 h 945099"/>
                <a:gd name="connsiteX15" fmla="*/ 1098187 w 1135891"/>
                <a:gd name="connsiteY15" fmla="*/ 765434 h 945099"/>
                <a:gd name="connsiteX16" fmla="*/ 1068104 w 1135891"/>
                <a:gd name="connsiteY16" fmla="*/ 725256 h 945099"/>
                <a:gd name="connsiteX17" fmla="*/ 1045234 w 1135891"/>
                <a:gd name="connsiteY17" fmla="*/ 717633 h 945099"/>
                <a:gd name="connsiteX18" fmla="*/ 1014535 w 1135891"/>
                <a:gd name="connsiteY18" fmla="*/ 700944 h 945099"/>
                <a:gd name="connsiteX19" fmla="*/ 1007529 w 1135891"/>
                <a:gd name="connsiteY19" fmla="*/ 685697 h 945099"/>
                <a:gd name="connsiteX20" fmla="*/ 1001554 w 1135891"/>
                <a:gd name="connsiteY20" fmla="*/ 672510 h 945099"/>
                <a:gd name="connsiteX21" fmla="*/ 993519 w 1135891"/>
                <a:gd name="connsiteY21" fmla="*/ 661178 h 945099"/>
                <a:gd name="connsiteX22" fmla="*/ 983423 w 1135891"/>
                <a:gd name="connsiteY22" fmla="*/ 645931 h 945099"/>
                <a:gd name="connsiteX23" fmla="*/ 989810 w 1135891"/>
                <a:gd name="connsiteY23" fmla="*/ 584944 h 945099"/>
                <a:gd name="connsiteX24" fmla="*/ 997846 w 1135891"/>
                <a:gd name="connsiteY24" fmla="*/ 572582 h 945099"/>
                <a:gd name="connsiteX25" fmla="*/ 1010826 w 1135891"/>
                <a:gd name="connsiteY25" fmla="*/ 543324 h 945099"/>
                <a:gd name="connsiteX26" fmla="*/ 984865 w 1135891"/>
                <a:gd name="connsiteY26" fmla="*/ 509534 h 945099"/>
                <a:gd name="connsiteX27" fmla="*/ 957462 w 1135891"/>
                <a:gd name="connsiteY27" fmla="*/ 486663 h 945099"/>
                <a:gd name="connsiteX28" fmla="*/ 945511 w 1135891"/>
                <a:gd name="connsiteY28" fmla="*/ 434536 h 945099"/>
                <a:gd name="connsiteX29" fmla="*/ 941803 w 1135891"/>
                <a:gd name="connsiteY29" fmla="*/ 404454 h 945099"/>
                <a:gd name="connsiteX30" fmla="*/ 939537 w 1135891"/>
                <a:gd name="connsiteY30" fmla="*/ 396625 h 945099"/>
                <a:gd name="connsiteX31" fmla="*/ 936034 w 1135891"/>
                <a:gd name="connsiteY31" fmla="*/ 376433 h 945099"/>
                <a:gd name="connsiteX32" fmla="*/ 936652 w 1135891"/>
                <a:gd name="connsiteY32" fmla="*/ 367779 h 945099"/>
                <a:gd name="connsiteX33" fmla="*/ 936652 w 1135891"/>
                <a:gd name="connsiteY33" fmla="*/ 354387 h 945099"/>
                <a:gd name="connsiteX34" fmla="*/ 928822 w 1135891"/>
                <a:gd name="connsiteY34" fmla="*/ 333989 h 945099"/>
                <a:gd name="connsiteX35" fmla="*/ 922435 w 1135891"/>
                <a:gd name="connsiteY35" fmla="*/ 294223 h 945099"/>
                <a:gd name="connsiteX36" fmla="*/ 929647 w 1135891"/>
                <a:gd name="connsiteY36" fmla="*/ 272589 h 945099"/>
                <a:gd name="connsiteX37" fmla="*/ 932943 w 1135891"/>
                <a:gd name="connsiteY37" fmla="*/ 210984 h 945099"/>
                <a:gd name="connsiteX38" fmla="*/ 886172 w 1135891"/>
                <a:gd name="connsiteY38" fmla="*/ 185847 h 945099"/>
                <a:gd name="connsiteX39" fmla="*/ 862478 w 1135891"/>
                <a:gd name="connsiteY39" fmla="*/ 168128 h 945099"/>
                <a:gd name="connsiteX40" fmla="*/ 854649 w 1135891"/>
                <a:gd name="connsiteY40" fmla="*/ 155559 h 945099"/>
                <a:gd name="connsiteX41" fmla="*/ 795722 w 1135891"/>
                <a:gd name="connsiteY41" fmla="*/ 138252 h 945099"/>
                <a:gd name="connsiteX42" fmla="*/ 739268 w 1135891"/>
                <a:gd name="connsiteY42" fmla="*/ 120945 h 945099"/>
                <a:gd name="connsiteX43" fmla="*/ 728759 w 1135891"/>
                <a:gd name="connsiteY43" fmla="*/ 112909 h 945099"/>
                <a:gd name="connsiteX44" fmla="*/ 699296 w 1135891"/>
                <a:gd name="connsiteY44" fmla="*/ 100135 h 945099"/>
                <a:gd name="connsiteX45" fmla="*/ 699296 w 1135891"/>
                <a:gd name="connsiteY45" fmla="*/ 100135 h 945099"/>
                <a:gd name="connsiteX46" fmla="*/ 679928 w 1135891"/>
                <a:gd name="connsiteY46" fmla="*/ 103225 h 945099"/>
                <a:gd name="connsiteX47" fmla="*/ 657676 w 1135891"/>
                <a:gd name="connsiteY47" fmla="*/ 106728 h 945099"/>
                <a:gd name="connsiteX48" fmla="*/ 597924 w 1135891"/>
                <a:gd name="connsiteY48" fmla="*/ 122181 h 945099"/>
                <a:gd name="connsiteX49" fmla="*/ 592156 w 1135891"/>
                <a:gd name="connsiteY49" fmla="*/ 133101 h 945099"/>
                <a:gd name="connsiteX50" fmla="*/ 580824 w 1135891"/>
                <a:gd name="connsiteY50" fmla="*/ 150408 h 945099"/>
                <a:gd name="connsiteX51" fmla="*/ 546003 w 1135891"/>
                <a:gd name="connsiteY51" fmla="*/ 154117 h 945099"/>
                <a:gd name="connsiteX52" fmla="*/ 550123 w 1135891"/>
                <a:gd name="connsiteY52" fmla="*/ 174103 h 945099"/>
                <a:gd name="connsiteX53" fmla="*/ 547033 w 1135891"/>
                <a:gd name="connsiteY53" fmla="*/ 179666 h 945099"/>
                <a:gd name="connsiteX54" fmla="*/ 531786 w 1135891"/>
                <a:gd name="connsiteY54" fmla="*/ 186053 h 945099"/>
                <a:gd name="connsiteX55" fmla="*/ 489547 w 1135891"/>
                <a:gd name="connsiteY55" fmla="*/ 198621 h 945099"/>
                <a:gd name="connsiteX56" fmla="*/ 488106 w 1135891"/>
                <a:gd name="connsiteY56" fmla="*/ 198827 h 945099"/>
                <a:gd name="connsiteX57" fmla="*/ 422380 w 1135891"/>
                <a:gd name="connsiteY57" fmla="*/ 198827 h 945099"/>
                <a:gd name="connsiteX58" fmla="*/ 417434 w 1135891"/>
                <a:gd name="connsiteY58" fmla="*/ 194707 h 945099"/>
                <a:gd name="connsiteX59" fmla="*/ 417434 w 1135891"/>
                <a:gd name="connsiteY59" fmla="*/ 192852 h 945099"/>
                <a:gd name="connsiteX60" fmla="*/ 380553 w 1135891"/>
                <a:gd name="connsiteY60" fmla="*/ 180078 h 945099"/>
                <a:gd name="connsiteX61" fmla="*/ 352945 w 1135891"/>
                <a:gd name="connsiteY61" fmla="*/ 167509 h 945099"/>
                <a:gd name="connsiteX62" fmla="*/ 353150 w 1135891"/>
                <a:gd name="connsiteY62" fmla="*/ 166479 h 945099"/>
                <a:gd name="connsiteX63" fmla="*/ 342643 w 1135891"/>
                <a:gd name="connsiteY63" fmla="*/ 156589 h 945099"/>
                <a:gd name="connsiteX64" fmla="*/ 332546 w 1135891"/>
                <a:gd name="connsiteY64" fmla="*/ 143197 h 945099"/>
                <a:gd name="connsiteX65" fmla="*/ 316476 w 1135891"/>
                <a:gd name="connsiteY65" fmla="*/ 134337 h 945099"/>
                <a:gd name="connsiteX66" fmla="*/ 309264 w 1135891"/>
                <a:gd name="connsiteY66" fmla="*/ 141549 h 945099"/>
                <a:gd name="connsiteX67" fmla="*/ 305761 w 1135891"/>
                <a:gd name="connsiteY67" fmla="*/ 144639 h 945099"/>
                <a:gd name="connsiteX68" fmla="*/ 301229 w 1135891"/>
                <a:gd name="connsiteY68" fmla="*/ 143609 h 945099"/>
                <a:gd name="connsiteX69" fmla="*/ 277122 w 1135891"/>
                <a:gd name="connsiteY69" fmla="*/ 123417 h 945099"/>
                <a:gd name="connsiteX70" fmla="*/ 275885 w 1135891"/>
                <a:gd name="connsiteY70" fmla="*/ 121769 h 945099"/>
                <a:gd name="connsiteX71" fmla="*/ 257960 w 1135891"/>
                <a:gd name="connsiteY71" fmla="*/ 84064 h 945099"/>
                <a:gd name="connsiteX72" fmla="*/ 252603 w 1135891"/>
                <a:gd name="connsiteY72" fmla="*/ 84682 h 945099"/>
                <a:gd name="connsiteX73" fmla="*/ 251986 w 1135891"/>
                <a:gd name="connsiteY73" fmla="*/ 84682 h 945099"/>
                <a:gd name="connsiteX74" fmla="*/ 249719 w 1135891"/>
                <a:gd name="connsiteY74" fmla="*/ 84064 h 945099"/>
                <a:gd name="connsiteX75" fmla="*/ 232618 w 1135891"/>
                <a:gd name="connsiteY75" fmla="*/ 75204 h 945099"/>
                <a:gd name="connsiteX76" fmla="*/ 219844 w 1135891"/>
                <a:gd name="connsiteY76" fmla="*/ 65108 h 945099"/>
                <a:gd name="connsiteX77" fmla="*/ 202331 w 1135891"/>
                <a:gd name="connsiteY77" fmla="*/ 48213 h 945099"/>
                <a:gd name="connsiteX78" fmla="*/ 200682 w 1135891"/>
                <a:gd name="connsiteY78" fmla="*/ 43886 h 945099"/>
                <a:gd name="connsiteX79" fmla="*/ 203154 w 1135891"/>
                <a:gd name="connsiteY79" fmla="*/ 40177 h 945099"/>
                <a:gd name="connsiteX80" fmla="*/ 214074 w 1135891"/>
                <a:gd name="connsiteY80" fmla="*/ 33584 h 945099"/>
                <a:gd name="connsiteX81" fmla="*/ 213044 w 1135891"/>
                <a:gd name="connsiteY81" fmla="*/ 26785 h 945099"/>
                <a:gd name="connsiteX82" fmla="*/ 209954 w 1135891"/>
                <a:gd name="connsiteY82" fmla="*/ 13393 h 945099"/>
                <a:gd name="connsiteX83" fmla="*/ 206657 w 1135891"/>
                <a:gd name="connsiteY83" fmla="*/ 6799 h 945099"/>
                <a:gd name="connsiteX84" fmla="*/ 198210 w 1135891"/>
                <a:gd name="connsiteY84" fmla="*/ 2473 h 945099"/>
                <a:gd name="connsiteX85" fmla="*/ 185023 w 1135891"/>
                <a:gd name="connsiteY85" fmla="*/ 5563 h 945099"/>
                <a:gd name="connsiteX86" fmla="*/ 173485 w 1135891"/>
                <a:gd name="connsiteY86" fmla="*/ 18337 h 945099"/>
                <a:gd name="connsiteX87" fmla="*/ 160298 w 1135891"/>
                <a:gd name="connsiteY87" fmla="*/ 29052 h 945099"/>
                <a:gd name="connsiteX88" fmla="*/ 136810 w 1135891"/>
                <a:gd name="connsiteY88" fmla="*/ 51304 h 945099"/>
                <a:gd name="connsiteX89" fmla="*/ 133307 w 1135891"/>
                <a:gd name="connsiteY89" fmla="*/ 52540 h 945099"/>
                <a:gd name="connsiteX90" fmla="*/ 133307 w 1135891"/>
                <a:gd name="connsiteY90" fmla="*/ 52540 h 945099"/>
                <a:gd name="connsiteX91" fmla="*/ 122181 w 1135891"/>
                <a:gd name="connsiteY91" fmla="*/ 52746 h 945099"/>
                <a:gd name="connsiteX92" fmla="*/ 118472 w 1135891"/>
                <a:gd name="connsiteY92" fmla="*/ 53570 h 945099"/>
                <a:gd name="connsiteX93" fmla="*/ 107758 w 1135891"/>
                <a:gd name="connsiteY93" fmla="*/ 55218 h 945099"/>
                <a:gd name="connsiteX94" fmla="*/ 104256 w 1135891"/>
                <a:gd name="connsiteY94" fmla="*/ 54394 h 945099"/>
                <a:gd name="connsiteX95" fmla="*/ 81386 w 1135891"/>
                <a:gd name="connsiteY95" fmla="*/ 48831 h 945099"/>
                <a:gd name="connsiteX96" fmla="*/ 79325 w 1135891"/>
                <a:gd name="connsiteY96" fmla="*/ 47801 h 945099"/>
                <a:gd name="connsiteX97" fmla="*/ 62842 w 1135891"/>
                <a:gd name="connsiteY97" fmla="*/ 34821 h 945099"/>
                <a:gd name="connsiteX98" fmla="*/ 38735 w 1135891"/>
                <a:gd name="connsiteY98" fmla="*/ 10508 h 945099"/>
                <a:gd name="connsiteX99" fmla="*/ 23694 w 1135891"/>
                <a:gd name="connsiteY99" fmla="*/ 1648 h 945099"/>
                <a:gd name="connsiteX100" fmla="*/ 22046 w 1135891"/>
                <a:gd name="connsiteY100" fmla="*/ 0 h 945099"/>
                <a:gd name="connsiteX101" fmla="*/ 20810 w 1135891"/>
                <a:gd name="connsiteY101" fmla="*/ 1236 h 945099"/>
                <a:gd name="connsiteX102" fmla="*/ 17720 w 1135891"/>
                <a:gd name="connsiteY102" fmla="*/ 8654 h 945099"/>
                <a:gd name="connsiteX103" fmla="*/ 17720 w 1135891"/>
                <a:gd name="connsiteY103" fmla="*/ 12362 h 945099"/>
                <a:gd name="connsiteX104" fmla="*/ 12569 w 1135891"/>
                <a:gd name="connsiteY104" fmla="*/ 17307 h 945099"/>
                <a:gd name="connsiteX105" fmla="*/ 2472 w 1135891"/>
                <a:gd name="connsiteY105" fmla="*/ 17307 h 945099"/>
                <a:gd name="connsiteX106" fmla="*/ 0 w 1135891"/>
                <a:gd name="connsiteY106" fmla="*/ 20604 h 945099"/>
                <a:gd name="connsiteX107" fmla="*/ 6800 w 1135891"/>
                <a:gd name="connsiteY107" fmla="*/ 29052 h 945099"/>
                <a:gd name="connsiteX108" fmla="*/ 7418 w 1135891"/>
                <a:gd name="connsiteY108" fmla="*/ 30082 h 945099"/>
                <a:gd name="connsiteX109" fmla="*/ 19986 w 1135891"/>
                <a:gd name="connsiteY109" fmla="*/ 57073 h 945099"/>
                <a:gd name="connsiteX110" fmla="*/ 20398 w 1135891"/>
                <a:gd name="connsiteY110" fmla="*/ 59957 h 945099"/>
                <a:gd name="connsiteX111" fmla="*/ 19368 w 1135891"/>
                <a:gd name="connsiteY111" fmla="*/ 66756 h 945099"/>
                <a:gd name="connsiteX112" fmla="*/ 23489 w 1135891"/>
                <a:gd name="connsiteY112" fmla="*/ 78295 h 945099"/>
                <a:gd name="connsiteX113" fmla="*/ 34202 w 1135891"/>
                <a:gd name="connsiteY113" fmla="*/ 90451 h 945099"/>
                <a:gd name="connsiteX114" fmla="*/ 34202 w 1135891"/>
                <a:gd name="connsiteY114" fmla="*/ 97250 h 945099"/>
                <a:gd name="connsiteX115" fmla="*/ 26785 w 1135891"/>
                <a:gd name="connsiteY115" fmla="*/ 105080 h 945099"/>
                <a:gd name="connsiteX116" fmla="*/ 30082 w 1135891"/>
                <a:gd name="connsiteY116" fmla="*/ 113115 h 945099"/>
                <a:gd name="connsiteX117" fmla="*/ 43886 w 1135891"/>
                <a:gd name="connsiteY117" fmla="*/ 120121 h 945099"/>
                <a:gd name="connsiteX118" fmla="*/ 46565 w 1135891"/>
                <a:gd name="connsiteY118" fmla="*/ 125478 h 945099"/>
                <a:gd name="connsiteX119" fmla="*/ 45329 w 1135891"/>
                <a:gd name="connsiteY119" fmla="*/ 132895 h 945099"/>
                <a:gd name="connsiteX120" fmla="*/ 52746 w 1135891"/>
                <a:gd name="connsiteY120" fmla="*/ 145875 h 945099"/>
                <a:gd name="connsiteX121" fmla="*/ 58721 w 1135891"/>
                <a:gd name="connsiteY121" fmla="*/ 159474 h 945099"/>
                <a:gd name="connsiteX122" fmla="*/ 58103 w 1135891"/>
                <a:gd name="connsiteY122" fmla="*/ 164625 h 945099"/>
                <a:gd name="connsiteX123" fmla="*/ 54395 w 1135891"/>
                <a:gd name="connsiteY123" fmla="*/ 166479 h 945099"/>
                <a:gd name="connsiteX124" fmla="*/ 59133 w 1135891"/>
                <a:gd name="connsiteY124" fmla="*/ 176781 h 945099"/>
                <a:gd name="connsiteX125" fmla="*/ 67169 w 1135891"/>
                <a:gd name="connsiteY125" fmla="*/ 193676 h 945099"/>
                <a:gd name="connsiteX126" fmla="*/ 68817 w 1135891"/>
                <a:gd name="connsiteY126" fmla="*/ 194294 h 945099"/>
                <a:gd name="connsiteX127" fmla="*/ 77059 w 1135891"/>
                <a:gd name="connsiteY127" fmla="*/ 197385 h 945099"/>
                <a:gd name="connsiteX128" fmla="*/ 79531 w 1135891"/>
                <a:gd name="connsiteY128" fmla="*/ 199240 h 945099"/>
                <a:gd name="connsiteX129" fmla="*/ 93542 w 1135891"/>
                <a:gd name="connsiteY129" fmla="*/ 220255 h 945099"/>
                <a:gd name="connsiteX130" fmla="*/ 94366 w 1135891"/>
                <a:gd name="connsiteY130" fmla="*/ 221904 h 945099"/>
                <a:gd name="connsiteX131" fmla="*/ 97663 w 1135891"/>
                <a:gd name="connsiteY131" fmla="*/ 236120 h 945099"/>
                <a:gd name="connsiteX132" fmla="*/ 111673 w 1135891"/>
                <a:gd name="connsiteY132" fmla="*/ 244156 h 945099"/>
                <a:gd name="connsiteX133" fmla="*/ 122387 w 1135891"/>
                <a:gd name="connsiteY133" fmla="*/ 241477 h 945099"/>
                <a:gd name="connsiteX134" fmla="*/ 124036 w 1135891"/>
                <a:gd name="connsiteY134" fmla="*/ 241477 h 945099"/>
                <a:gd name="connsiteX135" fmla="*/ 147730 w 1135891"/>
                <a:gd name="connsiteY135" fmla="*/ 253427 h 945099"/>
                <a:gd name="connsiteX136" fmla="*/ 154941 w 1135891"/>
                <a:gd name="connsiteY136" fmla="*/ 256930 h 945099"/>
                <a:gd name="connsiteX137" fmla="*/ 160711 w 1135891"/>
                <a:gd name="connsiteY137" fmla="*/ 261463 h 945099"/>
                <a:gd name="connsiteX138" fmla="*/ 153293 w 1135891"/>
                <a:gd name="connsiteY138" fmla="*/ 269911 h 945099"/>
                <a:gd name="connsiteX139" fmla="*/ 144021 w 1135891"/>
                <a:gd name="connsiteY139" fmla="*/ 275062 h 945099"/>
                <a:gd name="connsiteX140" fmla="*/ 143609 w 1135891"/>
                <a:gd name="connsiteY140" fmla="*/ 277740 h 945099"/>
                <a:gd name="connsiteX141" fmla="*/ 151439 w 1135891"/>
                <a:gd name="connsiteY141" fmla="*/ 290515 h 945099"/>
                <a:gd name="connsiteX142" fmla="*/ 151026 w 1135891"/>
                <a:gd name="connsiteY142" fmla="*/ 296490 h 945099"/>
                <a:gd name="connsiteX143" fmla="*/ 141548 w 1135891"/>
                <a:gd name="connsiteY143" fmla="*/ 307410 h 945099"/>
                <a:gd name="connsiteX144" fmla="*/ 140107 w 1135891"/>
                <a:gd name="connsiteY144" fmla="*/ 308646 h 945099"/>
                <a:gd name="connsiteX145" fmla="*/ 132483 w 1135891"/>
                <a:gd name="connsiteY145" fmla="*/ 312561 h 945099"/>
                <a:gd name="connsiteX146" fmla="*/ 122181 w 1135891"/>
                <a:gd name="connsiteY146" fmla="*/ 328014 h 945099"/>
                <a:gd name="connsiteX147" fmla="*/ 117854 w 1135891"/>
                <a:gd name="connsiteY147" fmla="*/ 338316 h 945099"/>
                <a:gd name="connsiteX148" fmla="*/ 120739 w 1135891"/>
                <a:gd name="connsiteY148" fmla="*/ 350678 h 945099"/>
                <a:gd name="connsiteX149" fmla="*/ 120739 w 1135891"/>
                <a:gd name="connsiteY149" fmla="*/ 351914 h 945099"/>
                <a:gd name="connsiteX150" fmla="*/ 120121 w 1135891"/>
                <a:gd name="connsiteY150" fmla="*/ 365513 h 945099"/>
                <a:gd name="connsiteX151" fmla="*/ 131041 w 1135891"/>
                <a:gd name="connsiteY151" fmla="*/ 383232 h 945099"/>
                <a:gd name="connsiteX152" fmla="*/ 142373 w 1135891"/>
                <a:gd name="connsiteY152" fmla="*/ 393534 h 945099"/>
                <a:gd name="connsiteX153" fmla="*/ 151026 w 1135891"/>
                <a:gd name="connsiteY153" fmla="*/ 403424 h 945099"/>
                <a:gd name="connsiteX154" fmla="*/ 151645 w 1135891"/>
                <a:gd name="connsiteY154" fmla="*/ 404248 h 945099"/>
                <a:gd name="connsiteX155" fmla="*/ 160298 w 1135891"/>
                <a:gd name="connsiteY155" fmla="*/ 420113 h 945099"/>
                <a:gd name="connsiteX156" fmla="*/ 160917 w 1135891"/>
                <a:gd name="connsiteY156" fmla="*/ 423409 h 945099"/>
                <a:gd name="connsiteX157" fmla="*/ 159681 w 1135891"/>
                <a:gd name="connsiteY157" fmla="*/ 433093 h 945099"/>
                <a:gd name="connsiteX158" fmla="*/ 179872 w 1135891"/>
                <a:gd name="connsiteY158" fmla="*/ 439274 h 945099"/>
                <a:gd name="connsiteX159" fmla="*/ 181108 w 1135891"/>
                <a:gd name="connsiteY159" fmla="*/ 439893 h 945099"/>
                <a:gd name="connsiteX160" fmla="*/ 198210 w 1135891"/>
                <a:gd name="connsiteY160" fmla="*/ 451225 h 945099"/>
                <a:gd name="connsiteX161" fmla="*/ 213869 w 1135891"/>
                <a:gd name="connsiteY161" fmla="*/ 463381 h 945099"/>
                <a:gd name="connsiteX162" fmla="*/ 219225 w 1135891"/>
                <a:gd name="connsiteY162" fmla="*/ 458230 h 945099"/>
                <a:gd name="connsiteX163" fmla="*/ 232205 w 1135891"/>
                <a:gd name="connsiteY163" fmla="*/ 468326 h 945099"/>
                <a:gd name="connsiteX164" fmla="*/ 243743 w 1135891"/>
                <a:gd name="connsiteY164" fmla="*/ 488106 h 945099"/>
                <a:gd name="connsiteX165" fmla="*/ 257343 w 1135891"/>
                <a:gd name="connsiteY165" fmla="*/ 501498 h 945099"/>
                <a:gd name="connsiteX166" fmla="*/ 258373 w 1135891"/>
                <a:gd name="connsiteY166" fmla="*/ 502940 h 945099"/>
                <a:gd name="connsiteX167" fmla="*/ 265996 w 1135891"/>
                <a:gd name="connsiteY167" fmla="*/ 519424 h 945099"/>
                <a:gd name="connsiteX168" fmla="*/ 265996 w 1135891"/>
                <a:gd name="connsiteY168" fmla="*/ 523544 h 945099"/>
                <a:gd name="connsiteX169" fmla="*/ 257754 w 1135891"/>
                <a:gd name="connsiteY169" fmla="*/ 542294 h 945099"/>
                <a:gd name="connsiteX170" fmla="*/ 262700 w 1135891"/>
                <a:gd name="connsiteY170" fmla="*/ 562692 h 945099"/>
                <a:gd name="connsiteX171" fmla="*/ 271353 w 1135891"/>
                <a:gd name="connsiteY171" fmla="*/ 562692 h 945099"/>
                <a:gd name="connsiteX172" fmla="*/ 275885 w 1135891"/>
                <a:gd name="connsiteY172" fmla="*/ 565576 h 945099"/>
                <a:gd name="connsiteX173" fmla="*/ 289897 w 1135891"/>
                <a:gd name="connsiteY173" fmla="*/ 594009 h 945099"/>
                <a:gd name="connsiteX174" fmla="*/ 290308 w 1135891"/>
                <a:gd name="connsiteY174" fmla="*/ 596276 h 945099"/>
                <a:gd name="connsiteX175" fmla="*/ 290308 w 1135891"/>
                <a:gd name="connsiteY175" fmla="*/ 602457 h 945099"/>
                <a:gd name="connsiteX176" fmla="*/ 305761 w 1135891"/>
                <a:gd name="connsiteY176" fmla="*/ 612965 h 945099"/>
                <a:gd name="connsiteX177" fmla="*/ 307616 w 1135891"/>
                <a:gd name="connsiteY177" fmla="*/ 615438 h 945099"/>
                <a:gd name="connsiteX178" fmla="*/ 310706 w 1135891"/>
                <a:gd name="connsiteY178" fmla="*/ 623473 h 945099"/>
                <a:gd name="connsiteX179" fmla="*/ 316270 w 1135891"/>
                <a:gd name="connsiteY179" fmla="*/ 621413 h 945099"/>
                <a:gd name="connsiteX180" fmla="*/ 327601 w 1135891"/>
                <a:gd name="connsiteY180" fmla="*/ 615025 h 945099"/>
                <a:gd name="connsiteX181" fmla="*/ 327601 w 1135891"/>
                <a:gd name="connsiteY181" fmla="*/ 597100 h 945099"/>
                <a:gd name="connsiteX182" fmla="*/ 341407 w 1135891"/>
                <a:gd name="connsiteY182" fmla="*/ 597924 h 945099"/>
                <a:gd name="connsiteX183" fmla="*/ 346145 w 1135891"/>
                <a:gd name="connsiteY183" fmla="*/ 610493 h 945099"/>
                <a:gd name="connsiteX184" fmla="*/ 359126 w 1135891"/>
                <a:gd name="connsiteY184" fmla="*/ 618528 h 945099"/>
                <a:gd name="connsiteX185" fmla="*/ 373136 w 1135891"/>
                <a:gd name="connsiteY185" fmla="*/ 620176 h 945099"/>
                <a:gd name="connsiteX186" fmla="*/ 384468 w 1135891"/>
                <a:gd name="connsiteY186" fmla="*/ 612759 h 945099"/>
                <a:gd name="connsiteX187" fmla="*/ 391474 w 1135891"/>
                <a:gd name="connsiteY187" fmla="*/ 609669 h 945099"/>
                <a:gd name="connsiteX188" fmla="*/ 398891 w 1135891"/>
                <a:gd name="connsiteY188" fmla="*/ 623679 h 945099"/>
                <a:gd name="connsiteX189" fmla="*/ 410429 w 1135891"/>
                <a:gd name="connsiteY189" fmla="*/ 641398 h 945099"/>
                <a:gd name="connsiteX190" fmla="*/ 428355 w 1135891"/>
                <a:gd name="connsiteY190" fmla="*/ 655409 h 945099"/>
                <a:gd name="connsiteX191" fmla="*/ 437008 w 1135891"/>
                <a:gd name="connsiteY191" fmla="*/ 664475 h 945099"/>
                <a:gd name="connsiteX192" fmla="*/ 433093 w 1135891"/>
                <a:gd name="connsiteY192" fmla="*/ 677661 h 945099"/>
                <a:gd name="connsiteX193" fmla="*/ 443807 w 1135891"/>
                <a:gd name="connsiteY193" fmla="*/ 677867 h 945099"/>
                <a:gd name="connsiteX194" fmla="*/ 446486 w 1135891"/>
                <a:gd name="connsiteY194" fmla="*/ 690642 h 945099"/>
                <a:gd name="connsiteX195" fmla="*/ 442571 w 1135891"/>
                <a:gd name="connsiteY195" fmla="*/ 706301 h 945099"/>
                <a:gd name="connsiteX196" fmla="*/ 456376 w 1135891"/>
                <a:gd name="connsiteY196" fmla="*/ 707537 h 945099"/>
                <a:gd name="connsiteX197" fmla="*/ 467090 w 1135891"/>
                <a:gd name="connsiteY197" fmla="*/ 729583 h 945099"/>
                <a:gd name="connsiteX198" fmla="*/ 474920 w 1135891"/>
                <a:gd name="connsiteY198" fmla="*/ 754514 h 945099"/>
                <a:gd name="connsiteX199" fmla="*/ 499644 w 1135891"/>
                <a:gd name="connsiteY199" fmla="*/ 773881 h 945099"/>
                <a:gd name="connsiteX200" fmla="*/ 512212 w 1135891"/>
                <a:gd name="connsiteY200" fmla="*/ 767906 h 945099"/>
                <a:gd name="connsiteX201" fmla="*/ 523132 w 1135891"/>
                <a:gd name="connsiteY201" fmla="*/ 770997 h 945099"/>
                <a:gd name="connsiteX202" fmla="*/ 541676 w 1135891"/>
                <a:gd name="connsiteY202" fmla="*/ 786656 h 945099"/>
                <a:gd name="connsiteX203" fmla="*/ 554244 w 1135891"/>
                <a:gd name="connsiteY203" fmla="*/ 785625 h 945099"/>
                <a:gd name="connsiteX204" fmla="*/ 557748 w 1135891"/>
                <a:gd name="connsiteY204" fmla="*/ 797370 h 945099"/>
                <a:gd name="connsiteX205" fmla="*/ 557748 w 1135891"/>
                <a:gd name="connsiteY205" fmla="*/ 803963 h 945099"/>
                <a:gd name="connsiteX206" fmla="*/ 574848 w 1135891"/>
                <a:gd name="connsiteY206" fmla="*/ 813235 h 945099"/>
                <a:gd name="connsiteX207" fmla="*/ 595040 w 1135891"/>
                <a:gd name="connsiteY207" fmla="*/ 822712 h 945099"/>
                <a:gd name="connsiteX208" fmla="*/ 608020 w 1135891"/>
                <a:gd name="connsiteY208" fmla="*/ 829924 h 945099"/>
                <a:gd name="connsiteX209" fmla="*/ 612347 w 1135891"/>
                <a:gd name="connsiteY209" fmla="*/ 839608 h 945099"/>
                <a:gd name="connsiteX210" fmla="*/ 627800 w 1135891"/>
                <a:gd name="connsiteY210" fmla="*/ 838165 h 945099"/>
                <a:gd name="connsiteX211" fmla="*/ 644077 w 1135891"/>
                <a:gd name="connsiteY211" fmla="*/ 832190 h 945099"/>
                <a:gd name="connsiteX212" fmla="*/ 665093 w 1135891"/>
                <a:gd name="connsiteY212" fmla="*/ 848261 h 945099"/>
                <a:gd name="connsiteX213" fmla="*/ 689818 w 1135891"/>
                <a:gd name="connsiteY213" fmla="*/ 850940 h 945099"/>
                <a:gd name="connsiteX214" fmla="*/ 694350 w 1135891"/>
                <a:gd name="connsiteY214" fmla="*/ 831572 h 945099"/>
                <a:gd name="connsiteX215" fmla="*/ 720311 w 1135891"/>
                <a:gd name="connsiteY215" fmla="*/ 819210 h 945099"/>
                <a:gd name="connsiteX216" fmla="*/ 747096 w 1135891"/>
                <a:gd name="connsiteY216" fmla="*/ 820446 h 945099"/>
                <a:gd name="connsiteX217" fmla="*/ 766464 w 1135891"/>
                <a:gd name="connsiteY217" fmla="*/ 807054 h 945099"/>
                <a:gd name="connsiteX218" fmla="*/ 811381 w 1135891"/>
                <a:gd name="connsiteY218" fmla="*/ 870514 h 945099"/>
                <a:gd name="connsiteX219" fmla="*/ 822507 w 1135891"/>
                <a:gd name="connsiteY219" fmla="*/ 895238 h 945099"/>
                <a:gd name="connsiteX220" fmla="*/ 826628 w 1135891"/>
                <a:gd name="connsiteY220" fmla="*/ 904304 h 945099"/>
                <a:gd name="connsiteX221" fmla="*/ 864744 w 1135891"/>
                <a:gd name="connsiteY221" fmla="*/ 909661 h 945099"/>
                <a:gd name="connsiteX222" fmla="*/ 878344 w 1135891"/>
                <a:gd name="connsiteY222" fmla="*/ 907600 h 945099"/>
                <a:gd name="connsiteX223" fmla="*/ 898123 w 1135891"/>
                <a:gd name="connsiteY223" fmla="*/ 920993 h 945099"/>
                <a:gd name="connsiteX224" fmla="*/ 932943 w 1135891"/>
                <a:gd name="connsiteY224" fmla="*/ 920169 h 945099"/>
                <a:gd name="connsiteX225" fmla="*/ 953135 w 1135891"/>
                <a:gd name="connsiteY225" fmla="*/ 925526 h 945099"/>
                <a:gd name="connsiteX226" fmla="*/ 966115 w 1135891"/>
                <a:gd name="connsiteY226" fmla="*/ 926144 h 945099"/>
                <a:gd name="connsiteX227" fmla="*/ 990222 w 1135891"/>
                <a:gd name="connsiteY227" fmla="*/ 932737 h 94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1135891" h="945099">
                  <a:moveTo>
                    <a:pt x="990016" y="932737"/>
                  </a:moveTo>
                  <a:cubicBezTo>
                    <a:pt x="990429" y="928204"/>
                    <a:pt x="991459" y="923671"/>
                    <a:pt x="992695" y="919551"/>
                  </a:cubicBezTo>
                  <a:cubicBezTo>
                    <a:pt x="1006705" y="917490"/>
                    <a:pt x="1006912" y="923671"/>
                    <a:pt x="1014122" y="931913"/>
                  </a:cubicBezTo>
                  <a:cubicBezTo>
                    <a:pt x="1021128" y="939949"/>
                    <a:pt x="1034520" y="941803"/>
                    <a:pt x="1044205" y="944893"/>
                  </a:cubicBezTo>
                  <a:cubicBezTo>
                    <a:pt x="1044205" y="944893"/>
                    <a:pt x="1044616" y="944893"/>
                    <a:pt x="1045028" y="945100"/>
                  </a:cubicBezTo>
                  <a:cubicBezTo>
                    <a:pt x="1045234" y="943039"/>
                    <a:pt x="1045647" y="940979"/>
                    <a:pt x="1046058" y="938918"/>
                  </a:cubicBezTo>
                  <a:cubicBezTo>
                    <a:pt x="1048119" y="927998"/>
                    <a:pt x="1056154" y="891117"/>
                    <a:pt x="1072019" y="869895"/>
                  </a:cubicBezTo>
                  <a:cubicBezTo>
                    <a:pt x="1078200" y="861448"/>
                    <a:pt x="1088708" y="853412"/>
                    <a:pt x="1098393" y="849085"/>
                  </a:cubicBezTo>
                  <a:cubicBezTo>
                    <a:pt x="1103131" y="847025"/>
                    <a:pt x="1109518" y="846819"/>
                    <a:pt x="1116112" y="846613"/>
                  </a:cubicBezTo>
                  <a:cubicBezTo>
                    <a:pt x="1122499" y="846613"/>
                    <a:pt x="1130535" y="846201"/>
                    <a:pt x="1133007" y="843522"/>
                  </a:cubicBezTo>
                  <a:cubicBezTo>
                    <a:pt x="1135480" y="841050"/>
                    <a:pt x="1135892" y="836517"/>
                    <a:pt x="1135892" y="833014"/>
                  </a:cubicBezTo>
                  <a:cubicBezTo>
                    <a:pt x="1135480" y="821476"/>
                    <a:pt x="1128886" y="806847"/>
                    <a:pt x="1123529" y="802109"/>
                  </a:cubicBezTo>
                  <a:cubicBezTo>
                    <a:pt x="1121469" y="800254"/>
                    <a:pt x="1119203" y="799018"/>
                    <a:pt x="1116729" y="797782"/>
                  </a:cubicBezTo>
                  <a:cubicBezTo>
                    <a:pt x="1113021" y="795721"/>
                    <a:pt x="1108695" y="793455"/>
                    <a:pt x="1105397" y="788716"/>
                  </a:cubicBezTo>
                  <a:cubicBezTo>
                    <a:pt x="1102101" y="784389"/>
                    <a:pt x="1100865" y="778208"/>
                    <a:pt x="1099835" y="772645"/>
                  </a:cubicBezTo>
                  <a:cubicBezTo>
                    <a:pt x="1099217" y="770173"/>
                    <a:pt x="1098804" y="767494"/>
                    <a:pt x="1098187" y="765434"/>
                  </a:cubicBezTo>
                  <a:cubicBezTo>
                    <a:pt x="1092623" y="748951"/>
                    <a:pt x="1081085" y="733498"/>
                    <a:pt x="1068104" y="725256"/>
                  </a:cubicBezTo>
                  <a:cubicBezTo>
                    <a:pt x="1061100" y="720929"/>
                    <a:pt x="1053064" y="719281"/>
                    <a:pt x="1045234" y="717633"/>
                  </a:cubicBezTo>
                  <a:cubicBezTo>
                    <a:pt x="1033490" y="715366"/>
                    <a:pt x="1021335" y="712894"/>
                    <a:pt x="1014535" y="700944"/>
                  </a:cubicBezTo>
                  <a:cubicBezTo>
                    <a:pt x="1011856" y="696205"/>
                    <a:pt x="1009590" y="690848"/>
                    <a:pt x="1007529" y="685697"/>
                  </a:cubicBezTo>
                  <a:cubicBezTo>
                    <a:pt x="1005675" y="681164"/>
                    <a:pt x="1003820" y="676631"/>
                    <a:pt x="1001554" y="672510"/>
                  </a:cubicBezTo>
                  <a:cubicBezTo>
                    <a:pt x="999493" y="668596"/>
                    <a:pt x="996610" y="664887"/>
                    <a:pt x="993519" y="661178"/>
                  </a:cubicBezTo>
                  <a:cubicBezTo>
                    <a:pt x="989810" y="656439"/>
                    <a:pt x="985895" y="651700"/>
                    <a:pt x="983423" y="645931"/>
                  </a:cubicBezTo>
                  <a:cubicBezTo>
                    <a:pt x="975181" y="628212"/>
                    <a:pt x="977448" y="606578"/>
                    <a:pt x="989810" y="584944"/>
                  </a:cubicBezTo>
                  <a:cubicBezTo>
                    <a:pt x="992282" y="580823"/>
                    <a:pt x="994961" y="576702"/>
                    <a:pt x="997846" y="572582"/>
                  </a:cubicBezTo>
                  <a:cubicBezTo>
                    <a:pt x="1004644" y="562898"/>
                    <a:pt x="1011033" y="553832"/>
                    <a:pt x="1010826" y="543324"/>
                  </a:cubicBezTo>
                  <a:cubicBezTo>
                    <a:pt x="1010414" y="524162"/>
                    <a:pt x="999082" y="517775"/>
                    <a:pt x="984865" y="509534"/>
                  </a:cubicBezTo>
                  <a:cubicBezTo>
                    <a:pt x="974770" y="503765"/>
                    <a:pt x="964261" y="497789"/>
                    <a:pt x="957462" y="486663"/>
                  </a:cubicBezTo>
                  <a:cubicBezTo>
                    <a:pt x="947984" y="471416"/>
                    <a:pt x="946747" y="452667"/>
                    <a:pt x="945511" y="434536"/>
                  </a:cubicBezTo>
                  <a:cubicBezTo>
                    <a:pt x="944687" y="423822"/>
                    <a:pt x="944070" y="413520"/>
                    <a:pt x="941803" y="404454"/>
                  </a:cubicBezTo>
                  <a:cubicBezTo>
                    <a:pt x="941185" y="401569"/>
                    <a:pt x="940360" y="399097"/>
                    <a:pt x="939537" y="396625"/>
                  </a:cubicBezTo>
                  <a:cubicBezTo>
                    <a:pt x="937682" y="390443"/>
                    <a:pt x="935828" y="384468"/>
                    <a:pt x="936034" y="376433"/>
                  </a:cubicBezTo>
                  <a:cubicBezTo>
                    <a:pt x="936034" y="373342"/>
                    <a:pt x="936445" y="370458"/>
                    <a:pt x="936652" y="367779"/>
                  </a:cubicBezTo>
                  <a:cubicBezTo>
                    <a:pt x="937270" y="363040"/>
                    <a:pt x="937682" y="359125"/>
                    <a:pt x="936652" y="354387"/>
                  </a:cubicBezTo>
                  <a:cubicBezTo>
                    <a:pt x="935004" y="346557"/>
                    <a:pt x="931913" y="340376"/>
                    <a:pt x="928822" y="333989"/>
                  </a:cubicBezTo>
                  <a:cubicBezTo>
                    <a:pt x="923260" y="322863"/>
                    <a:pt x="917696" y="311531"/>
                    <a:pt x="922435" y="294223"/>
                  </a:cubicBezTo>
                  <a:cubicBezTo>
                    <a:pt x="924496" y="286806"/>
                    <a:pt x="927175" y="279594"/>
                    <a:pt x="929647" y="272589"/>
                  </a:cubicBezTo>
                  <a:cubicBezTo>
                    <a:pt x="937477" y="251367"/>
                    <a:pt x="944275" y="233236"/>
                    <a:pt x="932943" y="210984"/>
                  </a:cubicBezTo>
                  <a:cubicBezTo>
                    <a:pt x="924290" y="193882"/>
                    <a:pt x="902037" y="188320"/>
                    <a:pt x="886172" y="185847"/>
                  </a:cubicBezTo>
                  <a:cubicBezTo>
                    <a:pt x="869483" y="183169"/>
                    <a:pt x="866187" y="175957"/>
                    <a:pt x="862478" y="168128"/>
                  </a:cubicBezTo>
                  <a:cubicBezTo>
                    <a:pt x="860623" y="164213"/>
                    <a:pt x="858770" y="160092"/>
                    <a:pt x="854649" y="155559"/>
                  </a:cubicBezTo>
                  <a:cubicBezTo>
                    <a:pt x="841874" y="141343"/>
                    <a:pt x="815090" y="139694"/>
                    <a:pt x="795722" y="138252"/>
                  </a:cubicBezTo>
                  <a:cubicBezTo>
                    <a:pt x="773882" y="136810"/>
                    <a:pt x="757193" y="133307"/>
                    <a:pt x="739268" y="120945"/>
                  </a:cubicBezTo>
                  <a:cubicBezTo>
                    <a:pt x="735353" y="118266"/>
                    <a:pt x="731849" y="115382"/>
                    <a:pt x="728759" y="112909"/>
                  </a:cubicBezTo>
                  <a:cubicBezTo>
                    <a:pt x="719075" y="105286"/>
                    <a:pt x="712688" y="100135"/>
                    <a:pt x="699296" y="100135"/>
                  </a:cubicBezTo>
                  <a:lnTo>
                    <a:pt x="699296" y="100135"/>
                  </a:lnTo>
                  <a:cubicBezTo>
                    <a:pt x="692703" y="100135"/>
                    <a:pt x="686522" y="101577"/>
                    <a:pt x="679928" y="103225"/>
                  </a:cubicBezTo>
                  <a:cubicBezTo>
                    <a:pt x="672922" y="104874"/>
                    <a:pt x="665712" y="106728"/>
                    <a:pt x="657676" y="106728"/>
                  </a:cubicBezTo>
                  <a:cubicBezTo>
                    <a:pt x="637072" y="106728"/>
                    <a:pt x="609257" y="111055"/>
                    <a:pt x="597924" y="122181"/>
                  </a:cubicBezTo>
                  <a:cubicBezTo>
                    <a:pt x="595245" y="124859"/>
                    <a:pt x="593804" y="128774"/>
                    <a:pt x="592156" y="133101"/>
                  </a:cubicBezTo>
                  <a:cubicBezTo>
                    <a:pt x="589889" y="139076"/>
                    <a:pt x="587416" y="145875"/>
                    <a:pt x="580824" y="150408"/>
                  </a:cubicBezTo>
                  <a:cubicBezTo>
                    <a:pt x="573405" y="155559"/>
                    <a:pt x="557129" y="155971"/>
                    <a:pt x="546003" y="154117"/>
                  </a:cubicBezTo>
                  <a:lnTo>
                    <a:pt x="550123" y="174103"/>
                  </a:lnTo>
                  <a:cubicBezTo>
                    <a:pt x="550535" y="176575"/>
                    <a:pt x="549299" y="178842"/>
                    <a:pt x="547033" y="179666"/>
                  </a:cubicBezTo>
                  <a:lnTo>
                    <a:pt x="531786" y="186053"/>
                  </a:lnTo>
                  <a:lnTo>
                    <a:pt x="489547" y="198621"/>
                  </a:lnTo>
                  <a:cubicBezTo>
                    <a:pt x="489547" y="198621"/>
                    <a:pt x="488518" y="198827"/>
                    <a:pt x="488106" y="198827"/>
                  </a:cubicBezTo>
                  <a:lnTo>
                    <a:pt x="422380" y="198827"/>
                  </a:lnTo>
                  <a:cubicBezTo>
                    <a:pt x="419908" y="198827"/>
                    <a:pt x="417846" y="197179"/>
                    <a:pt x="417434" y="194707"/>
                  </a:cubicBezTo>
                  <a:cubicBezTo>
                    <a:pt x="417434" y="194089"/>
                    <a:pt x="417434" y="193470"/>
                    <a:pt x="417434" y="192852"/>
                  </a:cubicBezTo>
                  <a:cubicBezTo>
                    <a:pt x="414344" y="190998"/>
                    <a:pt x="405691" y="186671"/>
                    <a:pt x="380553" y="180078"/>
                  </a:cubicBezTo>
                  <a:cubicBezTo>
                    <a:pt x="361598" y="174989"/>
                    <a:pt x="352388" y="170806"/>
                    <a:pt x="352945" y="167509"/>
                  </a:cubicBezTo>
                  <a:cubicBezTo>
                    <a:pt x="352945" y="167509"/>
                    <a:pt x="352945" y="166685"/>
                    <a:pt x="353150" y="166479"/>
                  </a:cubicBezTo>
                  <a:cubicBezTo>
                    <a:pt x="343673" y="161740"/>
                    <a:pt x="342643" y="160710"/>
                    <a:pt x="342643" y="156589"/>
                  </a:cubicBezTo>
                  <a:cubicBezTo>
                    <a:pt x="342643" y="156177"/>
                    <a:pt x="342024" y="153293"/>
                    <a:pt x="332546" y="143197"/>
                  </a:cubicBezTo>
                  <a:cubicBezTo>
                    <a:pt x="326365" y="136604"/>
                    <a:pt x="320597" y="133513"/>
                    <a:pt x="316476" y="134337"/>
                  </a:cubicBezTo>
                  <a:cubicBezTo>
                    <a:pt x="311737" y="135367"/>
                    <a:pt x="309264" y="141549"/>
                    <a:pt x="309264" y="141549"/>
                  </a:cubicBezTo>
                  <a:cubicBezTo>
                    <a:pt x="308646" y="143197"/>
                    <a:pt x="307410" y="144227"/>
                    <a:pt x="305761" y="144639"/>
                  </a:cubicBezTo>
                  <a:cubicBezTo>
                    <a:pt x="304113" y="145051"/>
                    <a:pt x="302465" y="144639"/>
                    <a:pt x="301229" y="143609"/>
                  </a:cubicBezTo>
                  <a:lnTo>
                    <a:pt x="277122" y="123417"/>
                  </a:lnTo>
                  <a:cubicBezTo>
                    <a:pt x="277122" y="123417"/>
                    <a:pt x="276092" y="122387"/>
                    <a:pt x="275885" y="121769"/>
                  </a:cubicBezTo>
                  <a:lnTo>
                    <a:pt x="257960" y="84064"/>
                  </a:lnTo>
                  <a:lnTo>
                    <a:pt x="252603" y="84682"/>
                  </a:lnTo>
                  <a:cubicBezTo>
                    <a:pt x="252603" y="84682"/>
                    <a:pt x="252192" y="84682"/>
                    <a:pt x="251986" y="84682"/>
                  </a:cubicBezTo>
                  <a:cubicBezTo>
                    <a:pt x="251162" y="84682"/>
                    <a:pt x="250337" y="84682"/>
                    <a:pt x="249719" y="84064"/>
                  </a:cubicBezTo>
                  <a:lnTo>
                    <a:pt x="232618" y="75204"/>
                  </a:lnTo>
                  <a:lnTo>
                    <a:pt x="219844" y="65108"/>
                  </a:lnTo>
                  <a:lnTo>
                    <a:pt x="202331" y="48213"/>
                  </a:lnTo>
                  <a:cubicBezTo>
                    <a:pt x="201093" y="47183"/>
                    <a:pt x="200682" y="45535"/>
                    <a:pt x="200682" y="43886"/>
                  </a:cubicBezTo>
                  <a:cubicBezTo>
                    <a:pt x="200888" y="42444"/>
                    <a:pt x="201712" y="41002"/>
                    <a:pt x="203154" y="40177"/>
                  </a:cubicBezTo>
                  <a:lnTo>
                    <a:pt x="214074" y="33584"/>
                  </a:lnTo>
                  <a:cubicBezTo>
                    <a:pt x="214074" y="32348"/>
                    <a:pt x="213663" y="30288"/>
                    <a:pt x="213044" y="26785"/>
                  </a:cubicBezTo>
                  <a:lnTo>
                    <a:pt x="209954" y="13393"/>
                  </a:lnTo>
                  <a:lnTo>
                    <a:pt x="206657" y="6799"/>
                  </a:lnTo>
                  <a:lnTo>
                    <a:pt x="198210" y="2473"/>
                  </a:lnTo>
                  <a:lnTo>
                    <a:pt x="185023" y="5563"/>
                  </a:lnTo>
                  <a:lnTo>
                    <a:pt x="173485" y="18337"/>
                  </a:lnTo>
                  <a:lnTo>
                    <a:pt x="160298" y="29052"/>
                  </a:lnTo>
                  <a:lnTo>
                    <a:pt x="136810" y="51304"/>
                  </a:lnTo>
                  <a:cubicBezTo>
                    <a:pt x="136810" y="51304"/>
                    <a:pt x="134543" y="52540"/>
                    <a:pt x="133307" y="52540"/>
                  </a:cubicBezTo>
                  <a:lnTo>
                    <a:pt x="133307" y="52540"/>
                  </a:lnTo>
                  <a:cubicBezTo>
                    <a:pt x="133307" y="52540"/>
                    <a:pt x="124036" y="52746"/>
                    <a:pt x="122181" y="52746"/>
                  </a:cubicBezTo>
                  <a:cubicBezTo>
                    <a:pt x="121563" y="52746"/>
                    <a:pt x="120121" y="53158"/>
                    <a:pt x="118472" y="53570"/>
                  </a:cubicBezTo>
                  <a:cubicBezTo>
                    <a:pt x="113321" y="54600"/>
                    <a:pt x="110025" y="55218"/>
                    <a:pt x="107758" y="55218"/>
                  </a:cubicBezTo>
                  <a:cubicBezTo>
                    <a:pt x="106316" y="55218"/>
                    <a:pt x="105286" y="55012"/>
                    <a:pt x="104256" y="54394"/>
                  </a:cubicBezTo>
                  <a:cubicBezTo>
                    <a:pt x="102814" y="53776"/>
                    <a:pt x="91481" y="51098"/>
                    <a:pt x="81386" y="48831"/>
                  </a:cubicBezTo>
                  <a:cubicBezTo>
                    <a:pt x="80561" y="48831"/>
                    <a:pt x="79943" y="48419"/>
                    <a:pt x="79325" y="47801"/>
                  </a:cubicBezTo>
                  <a:lnTo>
                    <a:pt x="62842" y="34821"/>
                  </a:lnTo>
                  <a:lnTo>
                    <a:pt x="38735" y="10508"/>
                  </a:lnTo>
                  <a:lnTo>
                    <a:pt x="23694" y="1648"/>
                  </a:lnTo>
                  <a:cubicBezTo>
                    <a:pt x="23694" y="1648"/>
                    <a:pt x="22458" y="618"/>
                    <a:pt x="22046" y="0"/>
                  </a:cubicBezTo>
                  <a:lnTo>
                    <a:pt x="20810" y="1236"/>
                  </a:lnTo>
                  <a:lnTo>
                    <a:pt x="17720" y="8654"/>
                  </a:lnTo>
                  <a:lnTo>
                    <a:pt x="17720" y="12362"/>
                  </a:lnTo>
                  <a:cubicBezTo>
                    <a:pt x="17720" y="15041"/>
                    <a:pt x="15453" y="17307"/>
                    <a:pt x="12569" y="17307"/>
                  </a:cubicBezTo>
                  <a:lnTo>
                    <a:pt x="2472" y="17307"/>
                  </a:lnTo>
                  <a:lnTo>
                    <a:pt x="0" y="20604"/>
                  </a:lnTo>
                  <a:lnTo>
                    <a:pt x="6800" y="29052"/>
                  </a:lnTo>
                  <a:cubicBezTo>
                    <a:pt x="6800" y="29052"/>
                    <a:pt x="7211" y="29670"/>
                    <a:pt x="7418" y="30082"/>
                  </a:cubicBezTo>
                  <a:lnTo>
                    <a:pt x="19986" y="57073"/>
                  </a:lnTo>
                  <a:cubicBezTo>
                    <a:pt x="19986" y="57073"/>
                    <a:pt x="20604" y="58927"/>
                    <a:pt x="20398" y="59957"/>
                  </a:cubicBezTo>
                  <a:lnTo>
                    <a:pt x="19368" y="66756"/>
                  </a:lnTo>
                  <a:lnTo>
                    <a:pt x="23489" y="78295"/>
                  </a:lnTo>
                  <a:lnTo>
                    <a:pt x="34202" y="90451"/>
                  </a:lnTo>
                  <a:cubicBezTo>
                    <a:pt x="35851" y="92305"/>
                    <a:pt x="35851" y="95396"/>
                    <a:pt x="34202" y="97250"/>
                  </a:cubicBezTo>
                  <a:lnTo>
                    <a:pt x="26785" y="105080"/>
                  </a:lnTo>
                  <a:cubicBezTo>
                    <a:pt x="28227" y="108582"/>
                    <a:pt x="29670" y="112291"/>
                    <a:pt x="30082" y="113115"/>
                  </a:cubicBezTo>
                  <a:cubicBezTo>
                    <a:pt x="30906" y="113527"/>
                    <a:pt x="37911" y="117236"/>
                    <a:pt x="43886" y="120121"/>
                  </a:cubicBezTo>
                  <a:cubicBezTo>
                    <a:pt x="45947" y="121151"/>
                    <a:pt x="46977" y="123211"/>
                    <a:pt x="46565" y="125478"/>
                  </a:cubicBezTo>
                  <a:lnTo>
                    <a:pt x="45329" y="132895"/>
                  </a:lnTo>
                  <a:lnTo>
                    <a:pt x="52746" y="145875"/>
                  </a:lnTo>
                  <a:lnTo>
                    <a:pt x="58721" y="159474"/>
                  </a:lnTo>
                  <a:cubicBezTo>
                    <a:pt x="59339" y="161122"/>
                    <a:pt x="59133" y="162977"/>
                    <a:pt x="58103" y="164625"/>
                  </a:cubicBezTo>
                  <a:cubicBezTo>
                    <a:pt x="57279" y="165655"/>
                    <a:pt x="55837" y="166479"/>
                    <a:pt x="54395" y="166479"/>
                  </a:cubicBezTo>
                  <a:cubicBezTo>
                    <a:pt x="54600" y="167922"/>
                    <a:pt x="55631" y="171012"/>
                    <a:pt x="59133" y="176781"/>
                  </a:cubicBezTo>
                  <a:cubicBezTo>
                    <a:pt x="65108" y="186465"/>
                    <a:pt x="66551" y="191204"/>
                    <a:pt x="67169" y="193676"/>
                  </a:cubicBezTo>
                  <a:cubicBezTo>
                    <a:pt x="67581" y="193676"/>
                    <a:pt x="68199" y="194089"/>
                    <a:pt x="68817" y="194294"/>
                  </a:cubicBezTo>
                  <a:lnTo>
                    <a:pt x="77059" y="197385"/>
                  </a:lnTo>
                  <a:cubicBezTo>
                    <a:pt x="78089" y="197797"/>
                    <a:pt x="78913" y="198415"/>
                    <a:pt x="79531" y="199240"/>
                  </a:cubicBezTo>
                  <a:lnTo>
                    <a:pt x="93542" y="220255"/>
                  </a:lnTo>
                  <a:cubicBezTo>
                    <a:pt x="93542" y="220255"/>
                    <a:pt x="94160" y="221286"/>
                    <a:pt x="94366" y="221904"/>
                  </a:cubicBezTo>
                  <a:lnTo>
                    <a:pt x="97663" y="236120"/>
                  </a:lnTo>
                  <a:lnTo>
                    <a:pt x="111673" y="244156"/>
                  </a:lnTo>
                  <a:lnTo>
                    <a:pt x="122387" y="241477"/>
                  </a:lnTo>
                  <a:cubicBezTo>
                    <a:pt x="122387" y="241477"/>
                    <a:pt x="123418" y="241477"/>
                    <a:pt x="124036" y="241477"/>
                  </a:cubicBezTo>
                  <a:cubicBezTo>
                    <a:pt x="124654" y="241477"/>
                    <a:pt x="139489" y="242920"/>
                    <a:pt x="147730" y="253427"/>
                  </a:cubicBezTo>
                  <a:cubicBezTo>
                    <a:pt x="149996" y="256312"/>
                    <a:pt x="153087" y="256724"/>
                    <a:pt x="154941" y="256930"/>
                  </a:cubicBezTo>
                  <a:cubicBezTo>
                    <a:pt x="156383" y="256930"/>
                    <a:pt x="159886" y="257549"/>
                    <a:pt x="160711" y="261463"/>
                  </a:cubicBezTo>
                  <a:cubicBezTo>
                    <a:pt x="161534" y="265378"/>
                    <a:pt x="158856" y="266820"/>
                    <a:pt x="153293" y="269911"/>
                  </a:cubicBezTo>
                  <a:lnTo>
                    <a:pt x="144021" y="275062"/>
                  </a:lnTo>
                  <a:lnTo>
                    <a:pt x="143609" y="277740"/>
                  </a:lnTo>
                  <a:lnTo>
                    <a:pt x="151439" y="290515"/>
                  </a:lnTo>
                  <a:cubicBezTo>
                    <a:pt x="152675" y="292369"/>
                    <a:pt x="152469" y="294841"/>
                    <a:pt x="151026" y="296490"/>
                  </a:cubicBezTo>
                  <a:lnTo>
                    <a:pt x="141548" y="307410"/>
                  </a:lnTo>
                  <a:cubicBezTo>
                    <a:pt x="141548" y="307410"/>
                    <a:pt x="140519" y="308440"/>
                    <a:pt x="140107" y="308646"/>
                  </a:cubicBezTo>
                  <a:lnTo>
                    <a:pt x="132483" y="312561"/>
                  </a:lnTo>
                  <a:lnTo>
                    <a:pt x="122181" y="328014"/>
                  </a:lnTo>
                  <a:lnTo>
                    <a:pt x="117854" y="338316"/>
                  </a:lnTo>
                  <a:lnTo>
                    <a:pt x="120739" y="350678"/>
                  </a:lnTo>
                  <a:cubicBezTo>
                    <a:pt x="120739" y="350678"/>
                    <a:pt x="120739" y="351708"/>
                    <a:pt x="120739" y="351914"/>
                  </a:cubicBezTo>
                  <a:lnTo>
                    <a:pt x="120121" y="365513"/>
                  </a:lnTo>
                  <a:lnTo>
                    <a:pt x="131041" y="383232"/>
                  </a:lnTo>
                  <a:lnTo>
                    <a:pt x="142373" y="393534"/>
                  </a:lnTo>
                  <a:lnTo>
                    <a:pt x="151026" y="403424"/>
                  </a:lnTo>
                  <a:cubicBezTo>
                    <a:pt x="151026" y="403424"/>
                    <a:pt x="151439" y="404042"/>
                    <a:pt x="151645" y="404248"/>
                  </a:cubicBezTo>
                  <a:lnTo>
                    <a:pt x="160298" y="420113"/>
                  </a:lnTo>
                  <a:cubicBezTo>
                    <a:pt x="160298" y="420113"/>
                    <a:pt x="161123" y="422379"/>
                    <a:pt x="160917" y="423409"/>
                  </a:cubicBezTo>
                  <a:cubicBezTo>
                    <a:pt x="160298" y="426912"/>
                    <a:pt x="159886" y="430621"/>
                    <a:pt x="159681" y="433093"/>
                  </a:cubicBezTo>
                  <a:cubicBezTo>
                    <a:pt x="163183" y="433711"/>
                    <a:pt x="169158" y="435360"/>
                    <a:pt x="179872" y="439274"/>
                  </a:cubicBezTo>
                  <a:cubicBezTo>
                    <a:pt x="180284" y="439274"/>
                    <a:pt x="180696" y="439480"/>
                    <a:pt x="181108" y="439893"/>
                  </a:cubicBezTo>
                  <a:lnTo>
                    <a:pt x="198210" y="451225"/>
                  </a:lnTo>
                  <a:lnTo>
                    <a:pt x="213869" y="463381"/>
                  </a:lnTo>
                  <a:cubicBezTo>
                    <a:pt x="214899" y="460909"/>
                    <a:pt x="216546" y="458848"/>
                    <a:pt x="219225" y="458230"/>
                  </a:cubicBezTo>
                  <a:cubicBezTo>
                    <a:pt x="225818" y="456582"/>
                    <a:pt x="229939" y="464617"/>
                    <a:pt x="232205" y="468326"/>
                  </a:cubicBezTo>
                  <a:cubicBezTo>
                    <a:pt x="241477" y="485015"/>
                    <a:pt x="243539" y="487900"/>
                    <a:pt x="243743" y="488106"/>
                  </a:cubicBezTo>
                  <a:lnTo>
                    <a:pt x="257343" y="501498"/>
                  </a:lnTo>
                  <a:cubicBezTo>
                    <a:pt x="257343" y="501498"/>
                    <a:pt x="258166" y="502322"/>
                    <a:pt x="258373" y="502940"/>
                  </a:cubicBezTo>
                  <a:lnTo>
                    <a:pt x="265996" y="519424"/>
                  </a:lnTo>
                  <a:cubicBezTo>
                    <a:pt x="266615" y="520660"/>
                    <a:pt x="266615" y="522308"/>
                    <a:pt x="265996" y="523544"/>
                  </a:cubicBezTo>
                  <a:lnTo>
                    <a:pt x="257754" y="542294"/>
                  </a:lnTo>
                  <a:lnTo>
                    <a:pt x="262700" y="562692"/>
                  </a:lnTo>
                  <a:lnTo>
                    <a:pt x="271353" y="562692"/>
                  </a:lnTo>
                  <a:cubicBezTo>
                    <a:pt x="273207" y="562692"/>
                    <a:pt x="275062" y="563722"/>
                    <a:pt x="275885" y="565576"/>
                  </a:cubicBezTo>
                  <a:lnTo>
                    <a:pt x="289897" y="594009"/>
                  </a:lnTo>
                  <a:cubicBezTo>
                    <a:pt x="289897" y="594009"/>
                    <a:pt x="290308" y="595452"/>
                    <a:pt x="290308" y="596276"/>
                  </a:cubicBezTo>
                  <a:lnTo>
                    <a:pt x="290308" y="602457"/>
                  </a:lnTo>
                  <a:lnTo>
                    <a:pt x="305761" y="612965"/>
                  </a:lnTo>
                  <a:cubicBezTo>
                    <a:pt x="305761" y="612965"/>
                    <a:pt x="307410" y="614407"/>
                    <a:pt x="307616" y="615438"/>
                  </a:cubicBezTo>
                  <a:lnTo>
                    <a:pt x="310706" y="623473"/>
                  </a:lnTo>
                  <a:cubicBezTo>
                    <a:pt x="312561" y="622649"/>
                    <a:pt x="314210" y="621619"/>
                    <a:pt x="316270" y="621413"/>
                  </a:cubicBezTo>
                  <a:cubicBezTo>
                    <a:pt x="324099" y="620176"/>
                    <a:pt x="325748" y="624709"/>
                    <a:pt x="327601" y="615025"/>
                  </a:cubicBezTo>
                  <a:cubicBezTo>
                    <a:pt x="328426" y="610905"/>
                    <a:pt x="325129" y="600603"/>
                    <a:pt x="327601" y="597100"/>
                  </a:cubicBezTo>
                  <a:cubicBezTo>
                    <a:pt x="330074" y="593803"/>
                    <a:pt x="337903" y="594834"/>
                    <a:pt x="341407" y="597924"/>
                  </a:cubicBezTo>
                  <a:cubicBezTo>
                    <a:pt x="345527" y="601633"/>
                    <a:pt x="343879" y="606578"/>
                    <a:pt x="346145" y="610493"/>
                  </a:cubicBezTo>
                  <a:cubicBezTo>
                    <a:pt x="349030" y="615644"/>
                    <a:pt x="353975" y="615644"/>
                    <a:pt x="359126" y="618528"/>
                  </a:cubicBezTo>
                  <a:cubicBezTo>
                    <a:pt x="365513" y="621825"/>
                    <a:pt x="364688" y="625327"/>
                    <a:pt x="373136" y="620176"/>
                  </a:cubicBezTo>
                  <a:cubicBezTo>
                    <a:pt x="377257" y="617498"/>
                    <a:pt x="379730" y="614820"/>
                    <a:pt x="384468" y="612759"/>
                  </a:cubicBezTo>
                  <a:cubicBezTo>
                    <a:pt x="387147" y="611523"/>
                    <a:pt x="389413" y="610493"/>
                    <a:pt x="391474" y="609669"/>
                  </a:cubicBezTo>
                  <a:cubicBezTo>
                    <a:pt x="394564" y="613583"/>
                    <a:pt x="396419" y="618322"/>
                    <a:pt x="398891" y="623679"/>
                  </a:cubicBezTo>
                  <a:cubicBezTo>
                    <a:pt x="401776" y="629654"/>
                    <a:pt x="406102" y="635629"/>
                    <a:pt x="410429" y="641398"/>
                  </a:cubicBezTo>
                  <a:cubicBezTo>
                    <a:pt x="416198" y="649022"/>
                    <a:pt x="420319" y="650670"/>
                    <a:pt x="428355" y="655409"/>
                  </a:cubicBezTo>
                  <a:cubicBezTo>
                    <a:pt x="431446" y="657263"/>
                    <a:pt x="436597" y="660354"/>
                    <a:pt x="437008" y="664475"/>
                  </a:cubicBezTo>
                  <a:cubicBezTo>
                    <a:pt x="437420" y="669007"/>
                    <a:pt x="432269" y="672304"/>
                    <a:pt x="433093" y="677661"/>
                  </a:cubicBezTo>
                  <a:cubicBezTo>
                    <a:pt x="436597" y="677661"/>
                    <a:pt x="440305" y="677661"/>
                    <a:pt x="443807" y="677867"/>
                  </a:cubicBezTo>
                  <a:cubicBezTo>
                    <a:pt x="444631" y="681370"/>
                    <a:pt x="446692" y="686933"/>
                    <a:pt x="446486" y="690642"/>
                  </a:cubicBezTo>
                  <a:cubicBezTo>
                    <a:pt x="446280" y="696411"/>
                    <a:pt x="441335" y="700944"/>
                    <a:pt x="442571" y="706301"/>
                  </a:cubicBezTo>
                  <a:cubicBezTo>
                    <a:pt x="447929" y="706919"/>
                    <a:pt x="452050" y="704446"/>
                    <a:pt x="456376" y="707537"/>
                  </a:cubicBezTo>
                  <a:cubicBezTo>
                    <a:pt x="461115" y="711040"/>
                    <a:pt x="465030" y="724020"/>
                    <a:pt x="467090" y="729583"/>
                  </a:cubicBezTo>
                  <a:cubicBezTo>
                    <a:pt x="470181" y="737618"/>
                    <a:pt x="471828" y="746272"/>
                    <a:pt x="474920" y="754514"/>
                  </a:cubicBezTo>
                  <a:cubicBezTo>
                    <a:pt x="478422" y="763785"/>
                    <a:pt x="488518" y="777384"/>
                    <a:pt x="499644" y="773881"/>
                  </a:cubicBezTo>
                  <a:cubicBezTo>
                    <a:pt x="504795" y="772233"/>
                    <a:pt x="506238" y="768524"/>
                    <a:pt x="512212" y="767906"/>
                  </a:cubicBezTo>
                  <a:cubicBezTo>
                    <a:pt x="518187" y="767494"/>
                    <a:pt x="518600" y="769142"/>
                    <a:pt x="523132" y="770997"/>
                  </a:cubicBezTo>
                  <a:cubicBezTo>
                    <a:pt x="531580" y="774705"/>
                    <a:pt x="534259" y="780681"/>
                    <a:pt x="541676" y="786656"/>
                  </a:cubicBezTo>
                  <a:cubicBezTo>
                    <a:pt x="547239" y="790983"/>
                    <a:pt x="551154" y="791395"/>
                    <a:pt x="554244" y="785625"/>
                  </a:cubicBezTo>
                  <a:cubicBezTo>
                    <a:pt x="557335" y="789334"/>
                    <a:pt x="556716" y="792837"/>
                    <a:pt x="557748" y="797370"/>
                  </a:cubicBezTo>
                  <a:cubicBezTo>
                    <a:pt x="558159" y="799430"/>
                    <a:pt x="556923" y="802109"/>
                    <a:pt x="557748" y="803963"/>
                  </a:cubicBezTo>
                  <a:cubicBezTo>
                    <a:pt x="560220" y="808908"/>
                    <a:pt x="569903" y="810556"/>
                    <a:pt x="574848" y="813235"/>
                  </a:cubicBezTo>
                  <a:cubicBezTo>
                    <a:pt x="581854" y="816943"/>
                    <a:pt x="587005" y="820652"/>
                    <a:pt x="595040" y="822712"/>
                  </a:cubicBezTo>
                  <a:cubicBezTo>
                    <a:pt x="601221" y="824361"/>
                    <a:pt x="604311" y="824979"/>
                    <a:pt x="608020" y="829924"/>
                  </a:cubicBezTo>
                  <a:cubicBezTo>
                    <a:pt x="609875" y="832602"/>
                    <a:pt x="609462" y="837547"/>
                    <a:pt x="612347" y="839608"/>
                  </a:cubicBezTo>
                  <a:cubicBezTo>
                    <a:pt x="616262" y="842286"/>
                    <a:pt x="624710" y="839608"/>
                    <a:pt x="627800" y="838165"/>
                  </a:cubicBezTo>
                  <a:cubicBezTo>
                    <a:pt x="633570" y="835487"/>
                    <a:pt x="635629" y="830336"/>
                    <a:pt x="644077" y="832190"/>
                  </a:cubicBezTo>
                  <a:cubicBezTo>
                    <a:pt x="652731" y="834251"/>
                    <a:pt x="658499" y="843110"/>
                    <a:pt x="665093" y="848261"/>
                  </a:cubicBezTo>
                  <a:cubicBezTo>
                    <a:pt x="671274" y="853000"/>
                    <a:pt x="683431" y="858151"/>
                    <a:pt x="689818" y="850940"/>
                  </a:cubicBezTo>
                  <a:cubicBezTo>
                    <a:pt x="693526" y="846819"/>
                    <a:pt x="693939" y="836929"/>
                    <a:pt x="694350" y="831572"/>
                  </a:cubicBezTo>
                  <a:cubicBezTo>
                    <a:pt x="705683" y="830954"/>
                    <a:pt x="719281" y="834251"/>
                    <a:pt x="720311" y="819210"/>
                  </a:cubicBezTo>
                  <a:cubicBezTo>
                    <a:pt x="727934" y="818180"/>
                    <a:pt x="739885" y="823331"/>
                    <a:pt x="747096" y="820446"/>
                  </a:cubicBezTo>
                  <a:cubicBezTo>
                    <a:pt x="755338" y="817149"/>
                    <a:pt x="756162" y="807466"/>
                    <a:pt x="766464" y="807054"/>
                  </a:cubicBezTo>
                  <a:cubicBezTo>
                    <a:pt x="800460" y="805817"/>
                    <a:pt x="808290" y="846201"/>
                    <a:pt x="811381" y="870514"/>
                  </a:cubicBezTo>
                  <a:cubicBezTo>
                    <a:pt x="812617" y="880609"/>
                    <a:pt x="817356" y="886585"/>
                    <a:pt x="822507" y="895238"/>
                  </a:cubicBezTo>
                  <a:cubicBezTo>
                    <a:pt x="823949" y="897711"/>
                    <a:pt x="824567" y="902243"/>
                    <a:pt x="826628" y="904304"/>
                  </a:cubicBezTo>
                  <a:cubicBezTo>
                    <a:pt x="833426" y="911515"/>
                    <a:pt x="855472" y="911515"/>
                    <a:pt x="864744" y="909661"/>
                  </a:cubicBezTo>
                  <a:cubicBezTo>
                    <a:pt x="870102" y="908631"/>
                    <a:pt x="870102" y="905952"/>
                    <a:pt x="878344" y="907600"/>
                  </a:cubicBezTo>
                  <a:cubicBezTo>
                    <a:pt x="889882" y="909867"/>
                    <a:pt x="889469" y="916460"/>
                    <a:pt x="898123" y="920993"/>
                  </a:cubicBezTo>
                  <a:cubicBezTo>
                    <a:pt x="907601" y="926144"/>
                    <a:pt x="923260" y="922847"/>
                    <a:pt x="932943" y="920169"/>
                  </a:cubicBezTo>
                  <a:cubicBezTo>
                    <a:pt x="944481" y="917078"/>
                    <a:pt x="944894" y="916872"/>
                    <a:pt x="953135" y="925526"/>
                  </a:cubicBezTo>
                  <a:cubicBezTo>
                    <a:pt x="960140" y="932943"/>
                    <a:pt x="957049" y="928204"/>
                    <a:pt x="966115" y="926144"/>
                  </a:cubicBezTo>
                  <a:cubicBezTo>
                    <a:pt x="975387" y="923878"/>
                    <a:pt x="980538" y="935828"/>
                    <a:pt x="990222" y="93273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4" name="Forma libre: forma 143">
              <a:extLst>
                <a:ext uri="{FF2B5EF4-FFF2-40B4-BE49-F238E27FC236}">
                  <a16:creationId xmlns:a16="http://schemas.microsoft.com/office/drawing/2014/main" id="{5087C64A-AD50-FFB0-43DE-EB3F087191B1}"/>
                </a:ext>
              </a:extLst>
            </p:cNvPr>
            <p:cNvSpPr/>
            <p:nvPr/>
          </p:nvSpPr>
          <p:spPr>
            <a:xfrm>
              <a:off x="10746436" y="11733847"/>
              <a:ext cx="10161" cy="10231"/>
            </a:xfrm>
            <a:custGeom>
              <a:avLst/>
              <a:gdLst>
                <a:gd name="connsiteX0" fmla="*/ 2463 w 10161"/>
                <a:gd name="connsiteY0" fmla="*/ 10026 h 10231"/>
                <a:gd name="connsiteX1" fmla="*/ 9675 w 10161"/>
                <a:gd name="connsiteY1" fmla="*/ 5905 h 10231"/>
                <a:gd name="connsiteX2" fmla="*/ 6172 w 10161"/>
                <a:gd name="connsiteY2" fmla="*/ 548 h 10231"/>
                <a:gd name="connsiteX3" fmla="*/ 1639 w 10161"/>
                <a:gd name="connsiteY3" fmla="*/ 9820 h 10231"/>
                <a:gd name="connsiteX4" fmla="*/ 2257 w 10161"/>
                <a:gd name="connsiteY4" fmla="*/ 10232 h 1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1" h="10231">
                  <a:moveTo>
                    <a:pt x="2463" y="10026"/>
                  </a:moveTo>
                  <a:cubicBezTo>
                    <a:pt x="4111" y="7760"/>
                    <a:pt x="8438" y="8583"/>
                    <a:pt x="9675" y="5905"/>
                  </a:cubicBezTo>
                  <a:cubicBezTo>
                    <a:pt x="11323" y="2609"/>
                    <a:pt x="8438" y="1166"/>
                    <a:pt x="6172" y="548"/>
                  </a:cubicBezTo>
                  <a:cubicBezTo>
                    <a:pt x="-1658" y="-1924"/>
                    <a:pt x="-627" y="4463"/>
                    <a:pt x="1639" y="9820"/>
                  </a:cubicBezTo>
                  <a:lnTo>
                    <a:pt x="2257" y="1023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5" name="Forma libre: forma 144">
              <a:extLst>
                <a:ext uri="{FF2B5EF4-FFF2-40B4-BE49-F238E27FC236}">
                  <a16:creationId xmlns:a16="http://schemas.microsoft.com/office/drawing/2014/main" id="{101BDEB8-503B-60AD-E89C-DAC853A20E82}"/>
                </a:ext>
              </a:extLst>
            </p:cNvPr>
            <p:cNvSpPr/>
            <p:nvPr/>
          </p:nvSpPr>
          <p:spPr>
            <a:xfrm>
              <a:off x="10611986" y="11716795"/>
              <a:ext cx="16247" cy="17181"/>
            </a:xfrm>
            <a:custGeom>
              <a:avLst/>
              <a:gdLst>
                <a:gd name="connsiteX0" fmla="*/ 928 w 16247"/>
                <a:gd name="connsiteY0" fmla="*/ 8534 h 17181"/>
                <a:gd name="connsiteX1" fmla="*/ 4636 w 16247"/>
                <a:gd name="connsiteY1" fmla="*/ 12243 h 17181"/>
                <a:gd name="connsiteX2" fmla="*/ 6491 w 16247"/>
                <a:gd name="connsiteY2" fmla="*/ 16158 h 17181"/>
                <a:gd name="connsiteX3" fmla="*/ 15763 w 16247"/>
                <a:gd name="connsiteY3" fmla="*/ 11213 h 17181"/>
                <a:gd name="connsiteX4" fmla="*/ 13290 w 16247"/>
                <a:gd name="connsiteY4" fmla="*/ 87 h 17181"/>
                <a:gd name="connsiteX5" fmla="*/ 928 w 16247"/>
                <a:gd name="connsiteY5" fmla="*/ 8534 h 1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47" h="17181">
                  <a:moveTo>
                    <a:pt x="928" y="8534"/>
                  </a:moveTo>
                  <a:cubicBezTo>
                    <a:pt x="1958" y="9977"/>
                    <a:pt x="3812" y="10595"/>
                    <a:pt x="4636" y="12243"/>
                  </a:cubicBezTo>
                  <a:cubicBezTo>
                    <a:pt x="5667" y="14303"/>
                    <a:pt x="4430" y="14921"/>
                    <a:pt x="6491" y="16158"/>
                  </a:cubicBezTo>
                  <a:cubicBezTo>
                    <a:pt x="11230" y="19042"/>
                    <a:pt x="14526" y="15333"/>
                    <a:pt x="15763" y="11213"/>
                  </a:cubicBezTo>
                  <a:cubicBezTo>
                    <a:pt x="16999" y="7092"/>
                    <a:pt x="15763" y="3590"/>
                    <a:pt x="13290" y="87"/>
                  </a:cubicBezTo>
                  <a:cubicBezTo>
                    <a:pt x="8551" y="-532"/>
                    <a:pt x="-3399" y="2147"/>
                    <a:pt x="928" y="853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6" name="Forma libre: forma 145">
              <a:extLst>
                <a:ext uri="{FF2B5EF4-FFF2-40B4-BE49-F238E27FC236}">
                  <a16:creationId xmlns:a16="http://schemas.microsoft.com/office/drawing/2014/main" id="{D00A581B-D663-D91A-8C9A-5D29C829587D}"/>
                </a:ext>
              </a:extLst>
            </p:cNvPr>
            <p:cNvSpPr/>
            <p:nvPr/>
          </p:nvSpPr>
          <p:spPr>
            <a:xfrm>
              <a:off x="10678431" y="11736271"/>
              <a:ext cx="13245" cy="17160"/>
            </a:xfrm>
            <a:custGeom>
              <a:avLst/>
              <a:gdLst>
                <a:gd name="connsiteX0" fmla="*/ 12983 w 13245"/>
                <a:gd name="connsiteY0" fmla="*/ 16461 h 17160"/>
                <a:gd name="connsiteX1" fmla="*/ 10717 w 13245"/>
                <a:gd name="connsiteY1" fmla="*/ 12340 h 17160"/>
                <a:gd name="connsiteX2" fmla="*/ 8038 w 13245"/>
                <a:gd name="connsiteY2" fmla="*/ 7189 h 17160"/>
                <a:gd name="connsiteX3" fmla="*/ 1445 w 13245"/>
                <a:gd name="connsiteY3" fmla="*/ 2038 h 17160"/>
                <a:gd name="connsiteX4" fmla="*/ 2063 w 13245"/>
                <a:gd name="connsiteY4" fmla="*/ 15637 h 17160"/>
                <a:gd name="connsiteX5" fmla="*/ 12983 w 13245"/>
                <a:gd name="connsiteY5" fmla="*/ 16255 h 1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45" h="17160">
                  <a:moveTo>
                    <a:pt x="12983" y="16461"/>
                  </a:moveTo>
                  <a:cubicBezTo>
                    <a:pt x="14014" y="14606"/>
                    <a:pt x="11747" y="13370"/>
                    <a:pt x="10717" y="12340"/>
                  </a:cubicBezTo>
                  <a:cubicBezTo>
                    <a:pt x="9275" y="10692"/>
                    <a:pt x="8657" y="9455"/>
                    <a:pt x="8038" y="7189"/>
                  </a:cubicBezTo>
                  <a:cubicBezTo>
                    <a:pt x="7214" y="3686"/>
                    <a:pt x="5772" y="-3525"/>
                    <a:pt x="1445" y="2038"/>
                  </a:cubicBezTo>
                  <a:cubicBezTo>
                    <a:pt x="-1027" y="5129"/>
                    <a:pt x="3" y="12752"/>
                    <a:pt x="2063" y="15637"/>
                  </a:cubicBezTo>
                  <a:cubicBezTo>
                    <a:pt x="3506" y="15843"/>
                    <a:pt x="11541" y="18521"/>
                    <a:pt x="12983" y="162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7" name="Forma libre: forma 146">
              <a:extLst>
                <a:ext uri="{FF2B5EF4-FFF2-40B4-BE49-F238E27FC236}">
                  <a16:creationId xmlns:a16="http://schemas.microsoft.com/office/drawing/2014/main" id="{D7FBD8B6-F2EE-54D5-5097-0EF0213AAF98}"/>
                </a:ext>
              </a:extLst>
            </p:cNvPr>
            <p:cNvSpPr/>
            <p:nvPr/>
          </p:nvSpPr>
          <p:spPr>
            <a:xfrm>
              <a:off x="10512979" y="11891387"/>
              <a:ext cx="63767" cy="24806"/>
            </a:xfrm>
            <a:custGeom>
              <a:avLst/>
              <a:gdLst>
                <a:gd name="connsiteX0" fmla="*/ 35033 w 63767"/>
                <a:gd name="connsiteY0" fmla="*/ 23292 h 24806"/>
                <a:gd name="connsiteX1" fmla="*/ 51928 w 63767"/>
                <a:gd name="connsiteY1" fmla="*/ 16905 h 24806"/>
                <a:gd name="connsiteX2" fmla="*/ 63672 w 63767"/>
                <a:gd name="connsiteY2" fmla="*/ 15668 h 24806"/>
                <a:gd name="connsiteX3" fmla="*/ 55431 w 63767"/>
                <a:gd name="connsiteY3" fmla="*/ 9075 h 24806"/>
                <a:gd name="connsiteX4" fmla="*/ 33797 w 63767"/>
                <a:gd name="connsiteY4" fmla="*/ 5366 h 24806"/>
                <a:gd name="connsiteX5" fmla="*/ 17726 w 63767"/>
                <a:gd name="connsiteY5" fmla="*/ 4130 h 24806"/>
                <a:gd name="connsiteX6" fmla="*/ 8866 w 63767"/>
                <a:gd name="connsiteY6" fmla="*/ 9 h 24806"/>
                <a:gd name="connsiteX7" fmla="*/ 7630 w 63767"/>
                <a:gd name="connsiteY7" fmla="*/ 7633 h 24806"/>
                <a:gd name="connsiteX8" fmla="*/ 1861 w 63767"/>
                <a:gd name="connsiteY8" fmla="*/ 10517 h 24806"/>
                <a:gd name="connsiteX9" fmla="*/ 3715 w 63767"/>
                <a:gd name="connsiteY9" fmla="*/ 24528 h 24806"/>
                <a:gd name="connsiteX10" fmla="*/ 35033 w 63767"/>
                <a:gd name="connsiteY10" fmla="*/ 23292 h 2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767" h="24806">
                  <a:moveTo>
                    <a:pt x="35033" y="23292"/>
                  </a:moveTo>
                  <a:cubicBezTo>
                    <a:pt x="42450" y="21849"/>
                    <a:pt x="44305" y="15462"/>
                    <a:pt x="51928" y="16905"/>
                  </a:cubicBezTo>
                  <a:cubicBezTo>
                    <a:pt x="54195" y="17316"/>
                    <a:pt x="62436" y="19171"/>
                    <a:pt x="63672" y="15668"/>
                  </a:cubicBezTo>
                  <a:cubicBezTo>
                    <a:pt x="64702" y="12784"/>
                    <a:pt x="57079" y="9899"/>
                    <a:pt x="55431" y="9075"/>
                  </a:cubicBezTo>
                  <a:cubicBezTo>
                    <a:pt x="48219" y="5778"/>
                    <a:pt x="41832" y="5366"/>
                    <a:pt x="33797" y="5366"/>
                  </a:cubicBezTo>
                  <a:cubicBezTo>
                    <a:pt x="28440" y="5366"/>
                    <a:pt x="22877" y="5985"/>
                    <a:pt x="17726" y="4130"/>
                  </a:cubicBezTo>
                  <a:cubicBezTo>
                    <a:pt x="14841" y="3100"/>
                    <a:pt x="12369" y="-197"/>
                    <a:pt x="8866" y="9"/>
                  </a:cubicBezTo>
                  <a:cubicBezTo>
                    <a:pt x="8866" y="2482"/>
                    <a:pt x="9072" y="5572"/>
                    <a:pt x="7630" y="7633"/>
                  </a:cubicBezTo>
                  <a:cubicBezTo>
                    <a:pt x="5775" y="10311"/>
                    <a:pt x="4127" y="8869"/>
                    <a:pt x="1861" y="10517"/>
                  </a:cubicBezTo>
                  <a:cubicBezTo>
                    <a:pt x="-2466" y="14020"/>
                    <a:pt x="1861" y="20819"/>
                    <a:pt x="3715" y="24528"/>
                  </a:cubicBezTo>
                  <a:cubicBezTo>
                    <a:pt x="13193" y="25146"/>
                    <a:pt x="26585" y="24734"/>
                    <a:pt x="35033" y="2329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8" name="Forma libre: forma 147">
              <a:extLst>
                <a:ext uri="{FF2B5EF4-FFF2-40B4-BE49-F238E27FC236}">
                  <a16:creationId xmlns:a16="http://schemas.microsoft.com/office/drawing/2014/main" id="{310B818F-B266-BAB3-4EB6-576B44B7CA68}"/>
                </a:ext>
              </a:extLst>
            </p:cNvPr>
            <p:cNvSpPr/>
            <p:nvPr/>
          </p:nvSpPr>
          <p:spPr>
            <a:xfrm>
              <a:off x="10644403" y="11679953"/>
              <a:ext cx="11161" cy="11173"/>
            </a:xfrm>
            <a:custGeom>
              <a:avLst/>
              <a:gdLst>
                <a:gd name="connsiteX0" fmla="*/ 6835 w 11161"/>
                <a:gd name="connsiteY0" fmla="*/ 871 h 11173"/>
                <a:gd name="connsiteX1" fmla="*/ 36 w 11161"/>
                <a:gd name="connsiteY1" fmla="*/ 3344 h 11173"/>
                <a:gd name="connsiteX2" fmla="*/ 3538 w 11161"/>
                <a:gd name="connsiteY2" fmla="*/ 11173 h 11173"/>
                <a:gd name="connsiteX3" fmla="*/ 4156 w 11161"/>
                <a:gd name="connsiteY3" fmla="*/ 9937 h 11173"/>
                <a:gd name="connsiteX4" fmla="*/ 11161 w 11161"/>
                <a:gd name="connsiteY4" fmla="*/ 7053 h 11173"/>
                <a:gd name="connsiteX5" fmla="*/ 6835 w 11161"/>
                <a:gd name="connsiteY5" fmla="*/ 665 h 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1" h="11173">
                  <a:moveTo>
                    <a:pt x="6835" y="871"/>
                  </a:moveTo>
                  <a:cubicBezTo>
                    <a:pt x="4774" y="-777"/>
                    <a:pt x="654" y="-159"/>
                    <a:pt x="36" y="3344"/>
                  </a:cubicBezTo>
                  <a:cubicBezTo>
                    <a:pt x="-377" y="6022"/>
                    <a:pt x="2920" y="8495"/>
                    <a:pt x="3538" y="11173"/>
                  </a:cubicBezTo>
                  <a:lnTo>
                    <a:pt x="4156" y="9937"/>
                  </a:lnTo>
                  <a:cubicBezTo>
                    <a:pt x="6629" y="9937"/>
                    <a:pt x="10956" y="10555"/>
                    <a:pt x="11161" y="7053"/>
                  </a:cubicBezTo>
                  <a:cubicBezTo>
                    <a:pt x="11161" y="5198"/>
                    <a:pt x="8071" y="1696"/>
                    <a:pt x="6835" y="6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49" name="Forma libre: forma 148">
              <a:extLst>
                <a:ext uri="{FF2B5EF4-FFF2-40B4-BE49-F238E27FC236}">
                  <a16:creationId xmlns:a16="http://schemas.microsoft.com/office/drawing/2014/main" id="{AED8811F-2473-0644-240B-05F442BC6E77}"/>
                </a:ext>
              </a:extLst>
            </p:cNvPr>
            <p:cNvSpPr/>
            <p:nvPr/>
          </p:nvSpPr>
          <p:spPr>
            <a:xfrm>
              <a:off x="10689561" y="11687407"/>
              <a:ext cx="81534" cy="67384"/>
            </a:xfrm>
            <a:custGeom>
              <a:avLst/>
              <a:gdLst>
                <a:gd name="connsiteX0" fmla="*/ 58309 w 81534"/>
                <a:gd name="connsiteY0" fmla="*/ 40600 h 67384"/>
                <a:gd name="connsiteX1" fmla="*/ 63872 w 81534"/>
                <a:gd name="connsiteY1" fmla="*/ 37510 h 67384"/>
                <a:gd name="connsiteX2" fmla="*/ 68405 w 81534"/>
                <a:gd name="connsiteY2" fmla="*/ 33801 h 67384"/>
                <a:gd name="connsiteX3" fmla="*/ 79737 w 81534"/>
                <a:gd name="connsiteY3" fmla="*/ 30092 h 67384"/>
                <a:gd name="connsiteX4" fmla="*/ 79737 w 81534"/>
                <a:gd name="connsiteY4" fmla="*/ 22057 h 67384"/>
                <a:gd name="connsiteX5" fmla="*/ 74586 w 81534"/>
                <a:gd name="connsiteY5" fmla="*/ 22675 h 67384"/>
                <a:gd name="connsiteX6" fmla="*/ 76234 w 81534"/>
                <a:gd name="connsiteY6" fmla="*/ 15670 h 67384"/>
                <a:gd name="connsiteX7" fmla="*/ 62636 w 81534"/>
                <a:gd name="connsiteY7" fmla="*/ 6604 h 67384"/>
                <a:gd name="connsiteX8" fmla="*/ 57485 w 81534"/>
                <a:gd name="connsiteY8" fmla="*/ 12167 h 67384"/>
                <a:gd name="connsiteX9" fmla="*/ 54188 w 81534"/>
                <a:gd name="connsiteY9" fmla="*/ 20821 h 67384"/>
                <a:gd name="connsiteX10" fmla="*/ 49655 w 81534"/>
                <a:gd name="connsiteY10" fmla="*/ 17524 h 67384"/>
                <a:gd name="connsiteX11" fmla="*/ 44092 w 81534"/>
                <a:gd name="connsiteY11" fmla="*/ 12991 h 67384"/>
                <a:gd name="connsiteX12" fmla="*/ 44092 w 81534"/>
                <a:gd name="connsiteY12" fmla="*/ 6191 h 67384"/>
                <a:gd name="connsiteX13" fmla="*/ 34202 w 81534"/>
                <a:gd name="connsiteY13" fmla="*/ 4132 h 67384"/>
                <a:gd name="connsiteX14" fmla="*/ 26991 w 81534"/>
                <a:gd name="connsiteY14" fmla="*/ 3719 h 67384"/>
                <a:gd name="connsiteX15" fmla="*/ 19574 w 81534"/>
                <a:gd name="connsiteY15" fmla="*/ 11 h 67384"/>
                <a:gd name="connsiteX16" fmla="*/ 18749 w 81534"/>
                <a:gd name="connsiteY16" fmla="*/ 13403 h 67384"/>
                <a:gd name="connsiteX17" fmla="*/ 14629 w 81534"/>
                <a:gd name="connsiteY17" fmla="*/ 17936 h 67384"/>
                <a:gd name="connsiteX18" fmla="*/ 18543 w 81534"/>
                <a:gd name="connsiteY18" fmla="*/ 26383 h 67384"/>
                <a:gd name="connsiteX19" fmla="*/ 0 w 81534"/>
                <a:gd name="connsiteY19" fmla="*/ 38333 h 67384"/>
                <a:gd name="connsiteX20" fmla="*/ 2266 w 81534"/>
                <a:gd name="connsiteY20" fmla="*/ 47812 h 67384"/>
                <a:gd name="connsiteX21" fmla="*/ 2266 w 81534"/>
                <a:gd name="connsiteY21" fmla="*/ 51932 h 67384"/>
                <a:gd name="connsiteX22" fmla="*/ 5769 w 81534"/>
                <a:gd name="connsiteY22" fmla="*/ 56465 h 67384"/>
                <a:gd name="connsiteX23" fmla="*/ 11332 w 81534"/>
                <a:gd name="connsiteY23" fmla="*/ 64294 h 67384"/>
                <a:gd name="connsiteX24" fmla="*/ 18749 w 81534"/>
                <a:gd name="connsiteY24" fmla="*/ 64913 h 67384"/>
                <a:gd name="connsiteX25" fmla="*/ 21634 w 81534"/>
                <a:gd name="connsiteY25" fmla="*/ 67385 h 67384"/>
                <a:gd name="connsiteX26" fmla="*/ 21634 w 81534"/>
                <a:gd name="connsiteY26" fmla="*/ 59968 h 67384"/>
                <a:gd name="connsiteX27" fmla="*/ 30081 w 81534"/>
                <a:gd name="connsiteY27" fmla="*/ 58937 h 67384"/>
                <a:gd name="connsiteX28" fmla="*/ 30081 w 81534"/>
                <a:gd name="connsiteY28" fmla="*/ 53581 h 67384"/>
                <a:gd name="connsiteX29" fmla="*/ 26579 w 81534"/>
                <a:gd name="connsiteY29" fmla="*/ 50696 h 67384"/>
                <a:gd name="connsiteX30" fmla="*/ 26579 w 81534"/>
                <a:gd name="connsiteY30" fmla="*/ 46575 h 67384"/>
                <a:gd name="connsiteX31" fmla="*/ 31730 w 81534"/>
                <a:gd name="connsiteY31" fmla="*/ 49872 h 67384"/>
                <a:gd name="connsiteX32" fmla="*/ 39765 w 81534"/>
                <a:gd name="connsiteY32" fmla="*/ 52550 h 67384"/>
                <a:gd name="connsiteX33" fmla="*/ 50892 w 81534"/>
                <a:gd name="connsiteY33" fmla="*/ 53786 h 67384"/>
                <a:gd name="connsiteX34" fmla="*/ 49655 w 81534"/>
                <a:gd name="connsiteY34" fmla="*/ 42866 h 67384"/>
                <a:gd name="connsiteX35" fmla="*/ 51303 w 81534"/>
                <a:gd name="connsiteY35" fmla="*/ 40394 h 67384"/>
                <a:gd name="connsiteX36" fmla="*/ 58103 w 81534"/>
                <a:gd name="connsiteY36" fmla="*/ 40806 h 6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534" h="67384">
                  <a:moveTo>
                    <a:pt x="58309" y="40600"/>
                  </a:moveTo>
                  <a:cubicBezTo>
                    <a:pt x="60163" y="40188"/>
                    <a:pt x="62018" y="38540"/>
                    <a:pt x="63872" y="37510"/>
                  </a:cubicBezTo>
                  <a:cubicBezTo>
                    <a:pt x="66550" y="35861"/>
                    <a:pt x="66550" y="34831"/>
                    <a:pt x="68405" y="33801"/>
                  </a:cubicBezTo>
                  <a:cubicBezTo>
                    <a:pt x="72114" y="31534"/>
                    <a:pt x="76646" y="33801"/>
                    <a:pt x="79737" y="30092"/>
                  </a:cubicBezTo>
                  <a:cubicBezTo>
                    <a:pt x="81591" y="27826"/>
                    <a:pt x="82621" y="23705"/>
                    <a:pt x="79737" y="22057"/>
                  </a:cubicBezTo>
                  <a:cubicBezTo>
                    <a:pt x="77470" y="20821"/>
                    <a:pt x="76028" y="23293"/>
                    <a:pt x="74586" y="22675"/>
                  </a:cubicBezTo>
                  <a:cubicBezTo>
                    <a:pt x="71701" y="21644"/>
                    <a:pt x="74380" y="16493"/>
                    <a:pt x="76234" y="15670"/>
                  </a:cubicBezTo>
                  <a:cubicBezTo>
                    <a:pt x="75822" y="11342"/>
                    <a:pt x="66963" y="6398"/>
                    <a:pt x="62636" y="6604"/>
                  </a:cubicBezTo>
                  <a:cubicBezTo>
                    <a:pt x="58103" y="6604"/>
                    <a:pt x="56661" y="8046"/>
                    <a:pt x="57485" y="12167"/>
                  </a:cubicBezTo>
                  <a:cubicBezTo>
                    <a:pt x="58103" y="15875"/>
                    <a:pt x="60987" y="22675"/>
                    <a:pt x="54188" y="20821"/>
                  </a:cubicBezTo>
                  <a:cubicBezTo>
                    <a:pt x="52334" y="20408"/>
                    <a:pt x="51098" y="18760"/>
                    <a:pt x="49655" y="17524"/>
                  </a:cubicBezTo>
                  <a:cubicBezTo>
                    <a:pt x="48213" y="16493"/>
                    <a:pt x="44916" y="14639"/>
                    <a:pt x="44092" y="12991"/>
                  </a:cubicBezTo>
                  <a:cubicBezTo>
                    <a:pt x="42444" y="9283"/>
                    <a:pt x="47801" y="8664"/>
                    <a:pt x="44092" y="6191"/>
                  </a:cubicBezTo>
                  <a:cubicBezTo>
                    <a:pt x="41826" y="4543"/>
                    <a:pt x="36675" y="3925"/>
                    <a:pt x="34202" y="4132"/>
                  </a:cubicBezTo>
                  <a:cubicBezTo>
                    <a:pt x="31318" y="4337"/>
                    <a:pt x="29876" y="5161"/>
                    <a:pt x="26991" y="3719"/>
                  </a:cubicBezTo>
                  <a:cubicBezTo>
                    <a:pt x="24725" y="2689"/>
                    <a:pt x="22046" y="-196"/>
                    <a:pt x="19574" y="11"/>
                  </a:cubicBezTo>
                  <a:cubicBezTo>
                    <a:pt x="19574" y="5573"/>
                    <a:pt x="23076" y="9488"/>
                    <a:pt x="18749" y="13403"/>
                  </a:cubicBezTo>
                  <a:cubicBezTo>
                    <a:pt x="16895" y="14845"/>
                    <a:pt x="15041" y="15875"/>
                    <a:pt x="14629" y="17936"/>
                  </a:cubicBezTo>
                  <a:cubicBezTo>
                    <a:pt x="14010" y="21851"/>
                    <a:pt x="18956" y="23293"/>
                    <a:pt x="18543" y="26383"/>
                  </a:cubicBezTo>
                  <a:cubicBezTo>
                    <a:pt x="17307" y="34419"/>
                    <a:pt x="206" y="30092"/>
                    <a:pt x="0" y="38333"/>
                  </a:cubicBezTo>
                  <a:cubicBezTo>
                    <a:pt x="0" y="41630"/>
                    <a:pt x="2266" y="44309"/>
                    <a:pt x="2266" y="47812"/>
                  </a:cubicBezTo>
                  <a:cubicBezTo>
                    <a:pt x="2266" y="49253"/>
                    <a:pt x="1648" y="50490"/>
                    <a:pt x="2266" y="51932"/>
                  </a:cubicBezTo>
                  <a:cubicBezTo>
                    <a:pt x="2885" y="53786"/>
                    <a:pt x="5151" y="54817"/>
                    <a:pt x="5769" y="56465"/>
                  </a:cubicBezTo>
                  <a:cubicBezTo>
                    <a:pt x="7829" y="60998"/>
                    <a:pt x="4739" y="64088"/>
                    <a:pt x="11332" y="64294"/>
                  </a:cubicBezTo>
                  <a:cubicBezTo>
                    <a:pt x="13805" y="64294"/>
                    <a:pt x="16483" y="63883"/>
                    <a:pt x="18749" y="64913"/>
                  </a:cubicBezTo>
                  <a:cubicBezTo>
                    <a:pt x="19780" y="65531"/>
                    <a:pt x="20192" y="66973"/>
                    <a:pt x="21634" y="67385"/>
                  </a:cubicBezTo>
                  <a:cubicBezTo>
                    <a:pt x="21634" y="64913"/>
                    <a:pt x="21634" y="62234"/>
                    <a:pt x="21634" y="59968"/>
                  </a:cubicBezTo>
                  <a:cubicBezTo>
                    <a:pt x="25343" y="59350"/>
                    <a:pt x="28227" y="64501"/>
                    <a:pt x="30081" y="58937"/>
                  </a:cubicBezTo>
                  <a:cubicBezTo>
                    <a:pt x="30700" y="57289"/>
                    <a:pt x="30906" y="55229"/>
                    <a:pt x="30081" y="53581"/>
                  </a:cubicBezTo>
                  <a:cubicBezTo>
                    <a:pt x="29463" y="52345"/>
                    <a:pt x="27197" y="51726"/>
                    <a:pt x="26579" y="50696"/>
                  </a:cubicBezTo>
                  <a:cubicBezTo>
                    <a:pt x="26579" y="50284"/>
                    <a:pt x="26167" y="46987"/>
                    <a:pt x="26579" y="46575"/>
                  </a:cubicBezTo>
                  <a:cubicBezTo>
                    <a:pt x="28227" y="44927"/>
                    <a:pt x="30906" y="49048"/>
                    <a:pt x="31730" y="49872"/>
                  </a:cubicBezTo>
                  <a:cubicBezTo>
                    <a:pt x="34202" y="51726"/>
                    <a:pt x="36675" y="52138"/>
                    <a:pt x="39765" y="52550"/>
                  </a:cubicBezTo>
                  <a:cubicBezTo>
                    <a:pt x="42444" y="52963"/>
                    <a:pt x="48419" y="55229"/>
                    <a:pt x="50892" y="53786"/>
                  </a:cubicBezTo>
                  <a:cubicBezTo>
                    <a:pt x="55218" y="51314"/>
                    <a:pt x="50273" y="45545"/>
                    <a:pt x="49655" y="42866"/>
                  </a:cubicBezTo>
                  <a:cubicBezTo>
                    <a:pt x="49037" y="40806"/>
                    <a:pt x="48213" y="41012"/>
                    <a:pt x="51303" y="40394"/>
                  </a:cubicBezTo>
                  <a:cubicBezTo>
                    <a:pt x="53570" y="39982"/>
                    <a:pt x="56043" y="41218"/>
                    <a:pt x="58103" y="408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0" name="Forma libre: forma 149">
              <a:extLst>
                <a:ext uri="{FF2B5EF4-FFF2-40B4-BE49-F238E27FC236}">
                  <a16:creationId xmlns:a16="http://schemas.microsoft.com/office/drawing/2014/main" id="{35BC2336-F6B5-EB93-B1D9-36769F7E7625}"/>
                </a:ext>
              </a:extLst>
            </p:cNvPr>
            <p:cNvSpPr/>
            <p:nvPr/>
          </p:nvSpPr>
          <p:spPr>
            <a:xfrm>
              <a:off x="10627104" y="11692278"/>
              <a:ext cx="67195" cy="58061"/>
            </a:xfrm>
            <a:custGeom>
              <a:avLst/>
              <a:gdLst>
                <a:gd name="connsiteX0" fmla="*/ 43089 w 67195"/>
                <a:gd name="connsiteY0" fmla="*/ 43559 h 58061"/>
                <a:gd name="connsiteX1" fmla="*/ 56070 w 67195"/>
                <a:gd name="connsiteY1" fmla="*/ 26252 h 58061"/>
                <a:gd name="connsiteX2" fmla="*/ 65135 w 67195"/>
                <a:gd name="connsiteY2" fmla="*/ 16774 h 58061"/>
                <a:gd name="connsiteX3" fmla="*/ 67196 w 67195"/>
                <a:gd name="connsiteY3" fmla="*/ 3999 h 58061"/>
                <a:gd name="connsiteX4" fmla="*/ 52567 w 67195"/>
                <a:gd name="connsiteY4" fmla="*/ 909 h 58061"/>
                <a:gd name="connsiteX5" fmla="*/ 51125 w 67195"/>
                <a:gd name="connsiteY5" fmla="*/ 5236 h 58061"/>
                <a:gd name="connsiteX6" fmla="*/ 44738 w 67195"/>
                <a:gd name="connsiteY6" fmla="*/ 7502 h 58061"/>
                <a:gd name="connsiteX7" fmla="*/ 34230 w 67195"/>
                <a:gd name="connsiteY7" fmla="*/ 3588 h 58061"/>
                <a:gd name="connsiteX8" fmla="*/ 25164 w 67195"/>
                <a:gd name="connsiteY8" fmla="*/ 8739 h 58061"/>
                <a:gd name="connsiteX9" fmla="*/ 14862 w 67195"/>
                <a:gd name="connsiteY9" fmla="*/ 5854 h 58061"/>
                <a:gd name="connsiteX10" fmla="*/ 1057 w 67195"/>
                <a:gd name="connsiteY10" fmla="*/ 909 h 58061"/>
                <a:gd name="connsiteX11" fmla="*/ 9299 w 67195"/>
                <a:gd name="connsiteY11" fmla="*/ 13271 h 58061"/>
                <a:gd name="connsiteX12" fmla="*/ 13626 w 67195"/>
                <a:gd name="connsiteY12" fmla="*/ 17598 h 58061"/>
                <a:gd name="connsiteX13" fmla="*/ 19395 w 67195"/>
                <a:gd name="connsiteY13" fmla="*/ 17598 h 58061"/>
                <a:gd name="connsiteX14" fmla="*/ 13420 w 67195"/>
                <a:gd name="connsiteY14" fmla="*/ 21719 h 58061"/>
                <a:gd name="connsiteX15" fmla="*/ 10329 w 67195"/>
                <a:gd name="connsiteY15" fmla="*/ 26458 h 58061"/>
                <a:gd name="connsiteX16" fmla="*/ 18777 w 67195"/>
                <a:gd name="connsiteY16" fmla="*/ 27076 h 58061"/>
                <a:gd name="connsiteX17" fmla="*/ 24134 w 67195"/>
                <a:gd name="connsiteY17" fmla="*/ 25839 h 58061"/>
                <a:gd name="connsiteX18" fmla="*/ 28255 w 67195"/>
                <a:gd name="connsiteY18" fmla="*/ 30785 h 58061"/>
                <a:gd name="connsiteX19" fmla="*/ 22691 w 67195"/>
                <a:gd name="connsiteY19" fmla="*/ 34905 h 58061"/>
                <a:gd name="connsiteX20" fmla="*/ 13008 w 67195"/>
                <a:gd name="connsiteY20" fmla="*/ 43765 h 58061"/>
                <a:gd name="connsiteX21" fmla="*/ 2706 w 67195"/>
                <a:gd name="connsiteY21" fmla="*/ 43147 h 58061"/>
                <a:gd name="connsiteX22" fmla="*/ 1882 w 67195"/>
                <a:gd name="connsiteY22" fmla="*/ 48298 h 58061"/>
                <a:gd name="connsiteX23" fmla="*/ 13626 w 67195"/>
                <a:gd name="connsiteY23" fmla="*/ 53655 h 58061"/>
                <a:gd name="connsiteX24" fmla="*/ 21661 w 67195"/>
                <a:gd name="connsiteY24" fmla="*/ 57981 h 58061"/>
                <a:gd name="connsiteX25" fmla="*/ 27018 w 67195"/>
                <a:gd name="connsiteY25" fmla="*/ 53861 h 58061"/>
                <a:gd name="connsiteX26" fmla="*/ 33818 w 67195"/>
                <a:gd name="connsiteY26" fmla="*/ 52212 h 58061"/>
                <a:gd name="connsiteX27" fmla="*/ 33818 w 67195"/>
                <a:gd name="connsiteY27" fmla="*/ 45413 h 58061"/>
                <a:gd name="connsiteX28" fmla="*/ 42883 w 67195"/>
                <a:gd name="connsiteY28" fmla="*/ 44177 h 5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7195" h="58061">
                  <a:moveTo>
                    <a:pt x="43089" y="43559"/>
                  </a:moveTo>
                  <a:cubicBezTo>
                    <a:pt x="50095" y="39644"/>
                    <a:pt x="50713" y="31197"/>
                    <a:pt x="56070" y="26252"/>
                  </a:cubicBezTo>
                  <a:cubicBezTo>
                    <a:pt x="59984" y="22749"/>
                    <a:pt x="63075" y="22337"/>
                    <a:pt x="65135" y="16774"/>
                  </a:cubicBezTo>
                  <a:cubicBezTo>
                    <a:pt x="66578" y="12653"/>
                    <a:pt x="66578" y="8120"/>
                    <a:pt x="67196" y="3999"/>
                  </a:cubicBezTo>
                  <a:cubicBezTo>
                    <a:pt x="64311" y="1527"/>
                    <a:pt x="56688" y="-1563"/>
                    <a:pt x="52567" y="909"/>
                  </a:cubicBezTo>
                  <a:cubicBezTo>
                    <a:pt x="50713" y="1939"/>
                    <a:pt x="51125" y="3175"/>
                    <a:pt x="51125" y="5236"/>
                  </a:cubicBezTo>
                  <a:cubicBezTo>
                    <a:pt x="51125" y="10387"/>
                    <a:pt x="48858" y="8532"/>
                    <a:pt x="44738" y="7502"/>
                  </a:cubicBezTo>
                  <a:cubicBezTo>
                    <a:pt x="41441" y="6678"/>
                    <a:pt x="37732" y="3175"/>
                    <a:pt x="34230" y="3588"/>
                  </a:cubicBezTo>
                  <a:cubicBezTo>
                    <a:pt x="30315" y="4206"/>
                    <a:pt x="28048" y="8739"/>
                    <a:pt x="25164" y="8739"/>
                  </a:cubicBezTo>
                  <a:cubicBezTo>
                    <a:pt x="21867" y="8739"/>
                    <a:pt x="17953" y="7090"/>
                    <a:pt x="14862" y="5854"/>
                  </a:cubicBezTo>
                  <a:cubicBezTo>
                    <a:pt x="10329" y="4206"/>
                    <a:pt x="4972" y="3381"/>
                    <a:pt x="1057" y="909"/>
                  </a:cubicBezTo>
                  <a:cubicBezTo>
                    <a:pt x="-1621" y="6060"/>
                    <a:pt x="2294" y="16568"/>
                    <a:pt x="9299" y="13271"/>
                  </a:cubicBezTo>
                  <a:cubicBezTo>
                    <a:pt x="11153" y="15950"/>
                    <a:pt x="9711" y="17598"/>
                    <a:pt x="13626" y="17598"/>
                  </a:cubicBezTo>
                  <a:cubicBezTo>
                    <a:pt x="15068" y="17598"/>
                    <a:pt x="18365" y="15950"/>
                    <a:pt x="19395" y="17598"/>
                  </a:cubicBezTo>
                  <a:cubicBezTo>
                    <a:pt x="21661" y="21101"/>
                    <a:pt x="14450" y="21307"/>
                    <a:pt x="13420" y="21719"/>
                  </a:cubicBezTo>
                  <a:cubicBezTo>
                    <a:pt x="11566" y="22543"/>
                    <a:pt x="10535" y="24191"/>
                    <a:pt x="10329" y="26458"/>
                  </a:cubicBezTo>
                  <a:cubicBezTo>
                    <a:pt x="13214" y="27488"/>
                    <a:pt x="15892" y="27694"/>
                    <a:pt x="18777" y="27076"/>
                  </a:cubicBezTo>
                  <a:cubicBezTo>
                    <a:pt x="20425" y="26870"/>
                    <a:pt x="22691" y="25634"/>
                    <a:pt x="24134" y="25839"/>
                  </a:cubicBezTo>
                  <a:cubicBezTo>
                    <a:pt x="26606" y="26046"/>
                    <a:pt x="28461" y="28106"/>
                    <a:pt x="28255" y="30785"/>
                  </a:cubicBezTo>
                  <a:cubicBezTo>
                    <a:pt x="28048" y="34081"/>
                    <a:pt x="25164" y="33463"/>
                    <a:pt x="22691" y="34905"/>
                  </a:cubicBezTo>
                  <a:cubicBezTo>
                    <a:pt x="18983" y="36759"/>
                    <a:pt x="17953" y="43765"/>
                    <a:pt x="13008" y="43765"/>
                  </a:cubicBezTo>
                  <a:cubicBezTo>
                    <a:pt x="8269" y="43765"/>
                    <a:pt x="7857" y="39026"/>
                    <a:pt x="2706" y="43147"/>
                  </a:cubicBezTo>
                  <a:cubicBezTo>
                    <a:pt x="-179" y="45413"/>
                    <a:pt x="-1209" y="45825"/>
                    <a:pt x="1882" y="48298"/>
                  </a:cubicBezTo>
                  <a:cubicBezTo>
                    <a:pt x="5384" y="50976"/>
                    <a:pt x="9505" y="52007"/>
                    <a:pt x="13626" y="53655"/>
                  </a:cubicBezTo>
                  <a:cubicBezTo>
                    <a:pt x="16304" y="54891"/>
                    <a:pt x="18983" y="57570"/>
                    <a:pt x="21661" y="57981"/>
                  </a:cubicBezTo>
                  <a:cubicBezTo>
                    <a:pt x="25370" y="58600"/>
                    <a:pt x="24546" y="55509"/>
                    <a:pt x="27018" y="53861"/>
                  </a:cubicBezTo>
                  <a:cubicBezTo>
                    <a:pt x="29491" y="52212"/>
                    <a:pt x="32169" y="54479"/>
                    <a:pt x="33818" y="52212"/>
                  </a:cubicBezTo>
                  <a:cubicBezTo>
                    <a:pt x="34848" y="50564"/>
                    <a:pt x="33818" y="47268"/>
                    <a:pt x="33818" y="45413"/>
                  </a:cubicBezTo>
                  <a:cubicBezTo>
                    <a:pt x="34230" y="39232"/>
                    <a:pt x="38557" y="46443"/>
                    <a:pt x="42883" y="441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1" name="Forma libre: forma 150">
              <a:extLst>
                <a:ext uri="{FF2B5EF4-FFF2-40B4-BE49-F238E27FC236}">
                  <a16:creationId xmlns:a16="http://schemas.microsoft.com/office/drawing/2014/main" id="{777FC86E-CE88-DF9C-4CCE-DE1D140F6332}"/>
                </a:ext>
              </a:extLst>
            </p:cNvPr>
            <p:cNvSpPr/>
            <p:nvPr/>
          </p:nvSpPr>
          <p:spPr>
            <a:xfrm>
              <a:off x="9692127" y="9805254"/>
              <a:ext cx="862477" cy="1949279"/>
            </a:xfrm>
            <a:custGeom>
              <a:avLst/>
              <a:gdLst>
                <a:gd name="connsiteX0" fmla="*/ 702798 w 862477"/>
                <a:gd name="connsiteY0" fmla="*/ 505207 h 1949279"/>
                <a:gd name="connsiteX1" fmla="*/ 715984 w 862477"/>
                <a:gd name="connsiteY1" fmla="*/ 493463 h 1949279"/>
                <a:gd name="connsiteX2" fmla="*/ 733910 w 862477"/>
                <a:gd name="connsiteY2" fmla="*/ 472859 h 1949279"/>
                <a:gd name="connsiteX3" fmla="*/ 740091 w 862477"/>
                <a:gd name="connsiteY3" fmla="*/ 448134 h 1949279"/>
                <a:gd name="connsiteX4" fmla="*/ 740915 w 862477"/>
                <a:gd name="connsiteY4" fmla="*/ 446280 h 1949279"/>
                <a:gd name="connsiteX5" fmla="*/ 753071 w 862477"/>
                <a:gd name="connsiteY5" fmla="*/ 429591 h 1949279"/>
                <a:gd name="connsiteX6" fmla="*/ 757192 w 862477"/>
                <a:gd name="connsiteY6" fmla="*/ 409605 h 1949279"/>
                <a:gd name="connsiteX7" fmla="*/ 759665 w 862477"/>
                <a:gd name="connsiteY7" fmla="*/ 406102 h 1949279"/>
                <a:gd name="connsiteX8" fmla="*/ 775530 w 862477"/>
                <a:gd name="connsiteY8" fmla="*/ 397243 h 1949279"/>
                <a:gd name="connsiteX9" fmla="*/ 776560 w 862477"/>
                <a:gd name="connsiteY9" fmla="*/ 397036 h 1949279"/>
                <a:gd name="connsiteX10" fmla="*/ 796957 w 862477"/>
                <a:gd name="connsiteY10" fmla="*/ 390855 h 1949279"/>
                <a:gd name="connsiteX11" fmla="*/ 820858 w 862477"/>
                <a:gd name="connsiteY11" fmla="*/ 374578 h 1949279"/>
                <a:gd name="connsiteX12" fmla="*/ 835899 w 862477"/>
                <a:gd name="connsiteY12" fmla="*/ 354592 h 1949279"/>
                <a:gd name="connsiteX13" fmla="*/ 848055 w 862477"/>
                <a:gd name="connsiteY13" fmla="*/ 327190 h 1949279"/>
                <a:gd name="connsiteX14" fmla="*/ 858975 w 862477"/>
                <a:gd name="connsiteY14" fmla="*/ 318742 h 1949279"/>
                <a:gd name="connsiteX15" fmla="*/ 862478 w 862477"/>
                <a:gd name="connsiteY15" fmla="*/ 316888 h 1949279"/>
                <a:gd name="connsiteX16" fmla="*/ 860212 w 862477"/>
                <a:gd name="connsiteY16" fmla="*/ 302259 h 1949279"/>
                <a:gd name="connsiteX17" fmla="*/ 859387 w 862477"/>
                <a:gd name="connsiteY17" fmla="*/ 288042 h 1949279"/>
                <a:gd name="connsiteX18" fmla="*/ 855266 w 862477"/>
                <a:gd name="connsiteY18" fmla="*/ 271971 h 1949279"/>
                <a:gd name="connsiteX19" fmla="*/ 847025 w 862477"/>
                <a:gd name="connsiteY19" fmla="*/ 253015 h 1949279"/>
                <a:gd name="connsiteX20" fmla="*/ 831984 w 862477"/>
                <a:gd name="connsiteY20" fmla="*/ 248895 h 1949279"/>
                <a:gd name="connsiteX21" fmla="*/ 830542 w 862477"/>
                <a:gd name="connsiteY21" fmla="*/ 248277 h 1949279"/>
                <a:gd name="connsiteX22" fmla="*/ 821476 w 862477"/>
                <a:gd name="connsiteY22" fmla="*/ 243332 h 1949279"/>
                <a:gd name="connsiteX23" fmla="*/ 816119 w 862477"/>
                <a:gd name="connsiteY23" fmla="*/ 243744 h 1949279"/>
                <a:gd name="connsiteX24" fmla="*/ 813853 w 862477"/>
                <a:gd name="connsiteY24" fmla="*/ 250955 h 1949279"/>
                <a:gd name="connsiteX25" fmla="*/ 815501 w 862477"/>
                <a:gd name="connsiteY25" fmla="*/ 284746 h 1949279"/>
                <a:gd name="connsiteX26" fmla="*/ 815501 w 862477"/>
                <a:gd name="connsiteY26" fmla="*/ 286188 h 1949279"/>
                <a:gd name="connsiteX27" fmla="*/ 810350 w 862477"/>
                <a:gd name="connsiteY27" fmla="*/ 308440 h 1949279"/>
                <a:gd name="connsiteX28" fmla="*/ 808908 w 862477"/>
                <a:gd name="connsiteY28" fmla="*/ 310912 h 1949279"/>
                <a:gd name="connsiteX29" fmla="*/ 794691 w 862477"/>
                <a:gd name="connsiteY29" fmla="*/ 325542 h 1949279"/>
                <a:gd name="connsiteX30" fmla="*/ 776354 w 862477"/>
                <a:gd name="connsiteY30" fmla="*/ 340788 h 1949279"/>
                <a:gd name="connsiteX31" fmla="*/ 763373 w 862477"/>
                <a:gd name="connsiteY31" fmla="*/ 359743 h 1949279"/>
                <a:gd name="connsiteX32" fmla="*/ 759665 w 862477"/>
                <a:gd name="connsiteY32" fmla="*/ 367367 h 1949279"/>
                <a:gd name="connsiteX33" fmla="*/ 759252 w 862477"/>
                <a:gd name="connsiteY33" fmla="*/ 367985 h 1949279"/>
                <a:gd name="connsiteX34" fmla="*/ 758016 w 862477"/>
                <a:gd name="connsiteY34" fmla="*/ 370458 h 1949279"/>
                <a:gd name="connsiteX35" fmla="*/ 753483 w 862477"/>
                <a:gd name="connsiteY35" fmla="*/ 373342 h 1949279"/>
                <a:gd name="connsiteX36" fmla="*/ 751217 w 862477"/>
                <a:gd name="connsiteY36" fmla="*/ 372724 h 1949279"/>
                <a:gd name="connsiteX37" fmla="*/ 748332 w 862477"/>
                <a:gd name="connsiteY37" fmla="*/ 368191 h 1949279"/>
                <a:gd name="connsiteX38" fmla="*/ 748950 w 862477"/>
                <a:gd name="connsiteY38" fmla="*/ 365925 h 1949279"/>
                <a:gd name="connsiteX39" fmla="*/ 750187 w 862477"/>
                <a:gd name="connsiteY39" fmla="*/ 363453 h 1949279"/>
                <a:gd name="connsiteX40" fmla="*/ 748332 w 862477"/>
                <a:gd name="connsiteY40" fmla="*/ 356653 h 1949279"/>
                <a:gd name="connsiteX41" fmla="*/ 721548 w 862477"/>
                <a:gd name="connsiteY41" fmla="*/ 366337 h 1949279"/>
                <a:gd name="connsiteX42" fmla="*/ 719899 w 862477"/>
                <a:gd name="connsiteY42" fmla="*/ 366749 h 1949279"/>
                <a:gd name="connsiteX43" fmla="*/ 708567 w 862477"/>
                <a:gd name="connsiteY43" fmla="*/ 367161 h 1949279"/>
                <a:gd name="connsiteX44" fmla="*/ 685903 w 862477"/>
                <a:gd name="connsiteY44" fmla="*/ 365719 h 1949279"/>
                <a:gd name="connsiteX45" fmla="*/ 663239 w 862477"/>
                <a:gd name="connsiteY45" fmla="*/ 361186 h 1949279"/>
                <a:gd name="connsiteX46" fmla="*/ 619764 w 862477"/>
                <a:gd name="connsiteY46" fmla="*/ 353562 h 1949279"/>
                <a:gd name="connsiteX47" fmla="*/ 614407 w 862477"/>
                <a:gd name="connsiteY47" fmla="*/ 354181 h 1949279"/>
                <a:gd name="connsiteX48" fmla="*/ 591537 w 862477"/>
                <a:gd name="connsiteY48" fmla="*/ 349030 h 1949279"/>
                <a:gd name="connsiteX49" fmla="*/ 589683 w 862477"/>
                <a:gd name="connsiteY49" fmla="*/ 339140 h 1949279"/>
                <a:gd name="connsiteX50" fmla="*/ 603693 w 862477"/>
                <a:gd name="connsiteY50" fmla="*/ 321420 h 1949279"/>
                <a:gd name="connsiteX51" fmla="*/ 611111 w 862477"/>
                <a:gd name="connsiteY51" fmla="*/ 307616 h 1949279"/>
                <a:gd name="connsiteX52" fmla="*/ 611111 w 862477"/>
                <a:gd name="connsiteY52" fmla="*/ 296696 h 1949279"/>
                <a:gd name="connsiteX53" fmla="*/ 608020 w 862477"/>
                <a:gd name="connsiteY53" fmla="*/ 290515 h 1949279"/>
                <a:gd name="connsiteX54" fmla="*/ 604312 w 862477"/>
                <a:gd name="connsiteY54" fmla="*/ 275474 h 1949279"/>
                <a:gd name="connsiteX55" fmla="*/ 610493 w 862477"/>
                <a:gd name="connsiteY55" fmla="*/ 270941 h 1949279"/>
                <a:gd name="connsiteX56" fmla="*/ 624503 w 862477"/>
                <a:gd name="connsiteY56" fmla="*/ 260433 h 1949279"/>
                <a:gd name="connsiteX57" fmla="*/ 628006 w 862477"/>
                <a:gd name="connsiteY57" fmla="*/ 250543 h 1949279"/>
                <a:gd name="connsiteX58" fmla="*/ 626770 w 862477"/>
                <a:gd name="connsiteY58" fmla="*/ 231175 h 1949279"/>
                <a:gd name="connsiteX59" fmla="*/ 620588 w 862477"/>
                <a:gd name="connsiteY59" fmla="*/ 211602 h 1949279"/>
                <a:gd name="connsiteX60" fmla="*/ 605960 w 862477"/>
                <a:gd name="connsiteY60" fmla="*/ 203978 h 1949279"/>
                <a:gd name="connsiteX61" fmla="*/ 571963 w 862477"/>
                <a:gd name="connsiteY61" fmla="*/ 191616 h 1949279"/>
                <a:gd name="connsiteX62" fmla="*/ 559189 w 862477"/>
                <a:gd name="connsiteY62" fmla="*/ 185435 h 1949279"/>
                <a:gd name="connsiteX63" fmla="*/ 557541 w 862477"/>
                <a:gd name="connsiteY63" fmla="*/ 184199 h 1949279"/>
                <a:gd name="connsiteX64" fmla="*/ 538997 w 862477"/>
                <a:gd name="connsiteY64" fmla="*/ 163595 h 1949279"/>
                <a:gd name="connsiteX65" fmla="*/ 516951 w 862477"/>
                <a:gd name="connsiteY65" fmla="*/ 157619 h 1949279"/>
                <a:gd name="connsiteX66" fmla="*/ 515509 w 862477"/>
                <a:gd name="connsiteY66" fmla="*/ 157001 h 1949279"/>
                <a:gd name="connsiteX67" fmla="*/ 506855 w 862477"/>
                <a:gd name="connsiteY67" fmla="*/ 151439 h 1949279"/>
                <a:gd name="connsiteX68" fmla="*/ 486663 w 862477"/>
                <a:gd name="connsiteY68" fmla="*/ 141137 h 1949279"/>
                <a:gd name="connsiteX69" fmla="*/ 472241 w 862477"/>
                <a:gd name="connsiteY69" fmla="*/ 139900 h 1949279"/>
                <a:gd name="connsiteX70" fmla="*/ 463999 w 862477"/>
                <a:gd name="connsiteY70" fmla="*/ 138046 h 1949279"/>
                <a:gd name="connsiteX71" fmla="*/ 452873 w 862477"/>
                <a:gd name="connsiteY71" fmla="*/ 134131 h 1949279"/>
                <a:gd name="connsiteX72" fmla="*/ 438656 w 862477"/>
                <a:gd name="connsiteY72" fmla="*/ 127950 h 1949279"/>
                <a:gd name="connsiteX73" fmla="*/ 437008 w 862477"/>
                <a:gd name="connsiteY73" fmla="*/ 126920 h 1949279"/>
                <a:gd name="connsiteX74" fmla="*/ 427324 w 862477"/>
                <a:gd name="connsiteY74" fmla="*/ 117030 h 1949279"/>
                <a:gd name="connsiteX75" fmla="*/ 415992 w 862477"/>
                <a:gd name="connsiteY75" fmla="*/ 108788 h 1949279"/>
                <a:gd name="connsiteX76" fmla="*/ 393946 w 862477"/>
                <a:gd name="connsiteY76" fmla="*/ 93542 h 1949279"/>
                <a:gd name="connsiteX77" fmla="*/ 363246 w 862477"/>
                <a:gd name="connsiteY77" fmla="*/ 77883 h 1949279"/>
                <a:gd name="connsiteX78" fmla="*/ 360568 w 862477"/>
                <a:gd name="connsiteY78" fmla="*/ 73350 h 1949279"/>
                <a:gd name="connsiteX79" fmla="*/ 360568 w 862477"/>
                <a:gd name="connsiteY79" fmla="*/ 56867 h 1949279"/>
                <a:gd name="connsiteX80" fmla="*/ 355417 w 862477"/>
                <a:gd name="connsiteY80" fmla="*/ 48419 h 1949279"/>
                <a:gd name="connsiteX81" fmla="*/ 348411 w 862477"/>
                <a:gd name="connsiteY81" fmla="*/ 40796 h 1949279"/>
                <a:gd name="connsiteX82" fmla="*/ 331310 w 862477"/>
                <a:gd name="connsiteY82" fmla="*/ 29258 h 1949279"/>
                <a:gd name="connsiteX83" fmla="*/ 331104 w 862477"/>
                <a:gd name="connsiteY83" fmla="*/ 29052 h 1949279"/>
                <a:gd name="connsiteX84" fmla="*/ 330280 w 862477"/>
                <a:gd name="connsiteY84" fmla="*/ 28227 h 1949279"/>
                <a:gd name="connsiteX85" fmla="*/ 329868 w 862477"/>
                <a:gd name="connsiteY85" fmla="*/ 27609 h 1949279"/>
                <a:gd name="connsiteX86" fmla="*/ 329868 w 862477"/>
                <a:gd name="connsiteY86" fmla="*/ 27403 h 1949279"/>
                <a:gd name="connsiteX87" fmla="*/ 313385 w 862477"/>
                <a:gd name="connsiteY87" fmla="*/ 7830 h 1949279"/>
                <a:gd name="connsiteX88" fmla="*/ 299168 w 862477"/>
                <a:gd name="connsiteY88" fmla="*/ 14629 h 1949279"/>
                <a:gd name="connsiteX89" fmla="*/ 296902 w 862477"/>
                <a:gd name="connsiteY89" fmla="*/ 15041 h 1949279"/>
                <a:gd name="connsiteX90" fmla="*/ 284333 w 862477"/>
                <a:gd name="connsiteY90" fmla="*/ 15041 h 1949279"/>
                <a:gd name="connsiteX91" fmla="*/ 268056 w 862477"/>
                <a:gd name="connsiteY91" fmla="*/ 13187 h 1949279"/>
                <a:gd name="connsiteX92" fmla="*/ 260845 w 862477"/>
                <a:gd name="connsiteY92" fmla="*/ 15453 h 1949279"/>
                <a:gd name="connsiteX93" fmla="*/ 254046 w 862477"/>
                <a:gd name="connsiteY93" fmla="*/ 34821 h 1949279"/>
                <a:gd name="connsiteX94" fmla="*/ 251367 w 862477"/>
                <a:gd name="connsiteY94" fmla="*/ 37705 h 1949279"/>
                <a:gd name="connsiteX95" fmla="*/ 249925 w 862477"/>
                <a:gd name="connsiteY95" fmla="*/ 45741 h 1949279"/>
                <a:gd name="connsiteX96" fmla="*/ 242714 w 862477"/>
                <a:gd name="connsiteY96" fmla="*/ 68817 h 1949279"/>
                <a:gd name="connsiteX97" fmla="*/ 236738 w 862477"/>
                <a:gd name="connsiteY97" fmla="*/ 67581 h 1949279"/>
                <a:gd name="connsiteX98" fmla="*/ 227261 w 862477"/>
                <a:gd name="connsiteY98" fmla="*/ 47183 h 1949279"/>
                <a:gd name="connsiteX99" fmla="*/ 221698 w 862477"/>
                <a:gd name="connsiteY99" fmla="*/ 28640 h 1949279"/>
                <a:gd name="connsiteX100" fmla="*/ 207893 w 862477"/>
                <a:gd name="connsiteY100" fmla="*/ 20398 h 1949279"/>
                <a:gd name="connsiteX101" fmla="*/ 182756 w 862477"/>
                <a:gd name="connsiteY101" fmla="*/ 17720 h 1949279"/>
                <a:gd name="connsiteX102" fmla="*/ 161946 w 862477"/>
                <a:gd name="connsiteY102" fmla="*/ 18338 h 1949279"/>
                <a:gd name="connsiteX103" fmla="*/ 149584 w 862477"/>
                <a:gd name="connsiteY103" fmla="*/ 12774 h 1949279"/>
                <a:gd name="connsiteX104" fmla="*/ 145463 w 862477"/>
                <a:gd name="connsiteY104" fmla="*/ 9478 h 1949279"/>
                <a:gd name="connsiteX105" fmla="*/ 136192 w 862477"/>
                <a:gd name="connsiteY105" fmla="*/ 2679 h 1949279"/>
                <a:gd name="connsiteX106" fmla="*/ 132895 w 862477"/>
                <a:gd name="connsiteY106" fmla="*/ 0 h 1949279"/>
                <a:gd name="connsiteX107" fmla="*/ 132895 w 862477"/>
                <a:gd name="connsiteY107" fmla="*/ 2061 h 1949279"/>
                <a:gd name="connsiteX108" fmla="*/ 125683 w 862477"/>
                <a:gd name="connsiteY108" fmla="*/ 18338 h 1949279"/>
                <a:gd name="connsiteX109" fmla="*/ 119090 w 862477"/>
                <a:gd name="connsiteY109" fmla="*/ 17720 h 1949279"/>
                <a:gd name="connsiteX110" fmla="*/ 116412 w 862477"/>
                <a:gd name="connsiteY110" fmla="*/ 21222 h 1949279"/>
                <a:gd name="connsiteX111" fmla="*/ 98281 w 862477"/>
                <a:gd name="connsiteY111" fmla="*/ 41208 h 1949279"/>
                <a:gd name="connsiteX112" fmla="*/ 96632 w 862477"/>
                <a:gd name="connsiteY112" fmla="*/ 44711 h 1949279"/>
                <a:gd name="connsiteX113" fmla="*/ 93748 w 862477"/>
                <a:gd name="connsiteY113" fmla="*/ 51098 h 1949279"/>
                <a:gd name="connsiteX114" fmla="*/ 87566 w 862477"/>
                <a:gd name="connsiteY114" fmla="*/ 56867 h 1949279"/>
                <a:gd name="connsiteX115" fmla="*/ 98486 w 862477"/>
                <a:gd name="connsiteY115" fmla="*/ 67374 h 1949279"/>
                <a:gd name="connsiteX116" fmla="*/ 99929 w 862477"/>
                <a:gd name="connsiteY116" fmla="*/ 70053 h 1949279"/>
                <a:gd name="connsiteX117" fmla="*/ 97662 w 862477"/>
                <a:gd name="connsiteY117" fmla="*/ 102607 h 1949279"/>
                <a:gd name="connsiteX118" fmla="*/ 84064 w 862477"/>
                <a:gd name="connsiteY118" fmla="*/ 119090 h 1949279"/>
                <a:gd name="connsiteX119" fmla="*/ 71289 w 862477"/>
                <a:gd name="connsiteY119" fmla="*/ 138046 h 1949279"/>
                <a:gd name="connsiteX120" fmla="*/ 59545 w 862477"/>
                <a:gd name="connsiteY120" fmla="*/ 143197 h 1949279"/>
                <a:gd name="connsiteX121" fmla="*/ 42032 w 862477"/>
                <a:gd name="connsiteY121" fmla="*/ 151027 h 1949279"/>
                <a:gd name="connsiteX122" fmla="*/ 25343 w 862477"/>
                <a:gd name="connsiteY122" fmla="*/ 173690 h 1949279"/>
                <a:gd name="connsiteX123" fmla="*/ 25343 w 862477"/>
                <a:gd name="connsiteY123" fmla="*/ 224376 h 1949279"/>
                <a:gd name="connsiteX124" fmla="*/ 35232 w 862477"/>
                <a:gd name="connsiteY124" fmla="*/ 260433 h 1949279"/>
                <a:gd name="connsiteX125" fmla="*/ 39147 w 862477"/>
                <a:gd name="connsiteY125" fmla="*/ 291545 h 1949279"/>
                <a:gd name="connsiteX126" fmla="*/ 46565 w 862477"/>
                <a:gd name="connsiteY126" fmla="*/ 318742 h 1949279"/>
                <a:gd name="connsiteX127" fmla="*/ 46565 w 862477"/>
                <a:gd name="connsiteY127" fmla="*/ 319978 h 1949279"/>
                <a:gd name="connsiteX128" fmla="*/ 47801 w 862477"/>
                <a:gd name="connsiteY128" fmla="*/ 345321 h 1949279"/>
                <a:gd name="connsiteX129" fmla="*/ 45947 w 862477"/>
                <a:gd name="connsiteY129" fmla="*/ 349648 h 1949279"/>
                <a:gd name="connsiteX130" fmla="*/ 18543 w 862477"/>
                <a:gd name="connsiteY130" fmla="*/ 371076 h 1949279"/>
                <a:gd name="connsiteX131" fmla="*/ 15659 w 862477"/>
                <a:gd name="connsiteY131" fmla="*/ 408163 h 1949279"/>
                <a:gd name="connsiteX132" fmla="*/ 15247 w 862477"/>
                <a:gd name="connsiteY132" fmla="*/ 409605 h 1949279"/>
                <a:gd name="connsiteX133" fmla="*/ 0 w 862477"/>
                <a:gd name="connsiteY133" fmla="*/ 449577 h 1949279"/>
                <a:gd name="connsiteX134" fmla="*/ 27403 w 862477"/>
                <a:gd name="connsiteY134" fmla="*/ 553626 h 1949279"/>
                <a:gd name="connsiteX135" fmla="*/ 24931 w 862477"/>
                <a:gd name="connsiteY135" fmla="*/ 559395 h 1949279"/>
                <a:gd name="connsiteX136" fmla="*/ 15247 w 862477"/>
                <a:gd name="connsiteY136" fmla="*/ 568667 h 1949279"/>
                <a:gd name="connsiteX137" fmla="*/ 618 w 862477"/>
                <a:gd name="connsiteY137" fmla="*/ 609050 h 1949279"/>
                <a:gd name="connsiteX138" fmla="*/ 10508 w 862477"/>
                <a:gd name="connsiteY138" fmla="*/ 635836 h 1949279"/>
                <a:gd name="connsiteX139" fmla="*/ 40796 w 862477"/>
                <a:gd name="connsiteY139" fmla="*/ 691054 h 1949279"/>
                <a:gd name="connsiteX140" fmla="*/ 72319 w 862477"/>
                <a:gd name="connsiteY140" fmla="*/ 737000 h 1949279"/>
                <a:gd name="connsiteX141" fmla="*/ 86330 w 862477"/>
                <a:gd name="connsiteY141" fmla="*/ 768937 h 1949279"/>
                <a:gd name="connsiteX142" fmla="*/ 86330 w 862477"/>
                <a:gd name="connsiteY142" fmla="*/ 772439 h 1949279"/>
                <a:gd name="connsiteX143" fmla="*/ 76028 w 862477"/>
                <a:gd name="connsiteY143" fmla="*/ 806641 h 1949279"/>
                <a:gd name="connsiteX144" fmla="*/ 71495 w 862477"/>
                <a:gd name="connsiteY144" fmla="*/ 833632 h 1949279"/>
                <a:gd name="connsiteX145" fmla="*/ 67993 w 862477"/>
                <a:gd name="connsiteY145" fmla="*/ 866805 h 1949279"/>
                <a:gd name="connsiteX146" fmla="*/ 84064 w 862477"/>
                <a:gd name="connsiteY146" fmla="*/ 903068 h 1949279"/>
                <a:gd name="connsiteX147" fmla="*/ 84476 w 862477"/>
                <a:gd name="connsiteY147" fmla="*/ 905746 h 1949279"/>
                <a:gd name="connsiteX148" fmla="*/ 78913 w 862477"/>
                <a:gd name="connsiteY148" fmla="*/ 943039 h 1949279"/>
                <a:gd name="connsiteX149" fmla="*/ 76234 w 862477"/>
                <a:gd name="connsiteY149" fmla="*/ 946748 h 1949279"/>
                <a:gd name="connsiteX150" fmla="*/ 54806 w 862477"/>
                <a:gd name="connsiteY150" fmla="*/ 958286 h 1949279"/>
                <a:gd name="connsiteX151" fmla="*/ 70259 w 862477"/>
                <a:gd name="connsiteY151" fmla="*/ 986720 h 1949279"/>
                <a:gd name="connsiteX152" fmla="*/ 79943 w 862477"/>
                <a:gd name="connsiteY152" fmla="*/ 1026897 h 1949279"/>
                <a:gd name="connsiteX153" fmla="*/ 100341 w 862477"/>
                <a:gd name="connsiteY153" fmla="*/ 1052034 h 1949279"/>
                <a:gd name="connsiteX154" fmla="*/ 100959 w 862477"/>
                <a:gd name="connsiteY154" fmla="*/ 1053270 h 1949279"/>
                <a:gd name="connsiteX155" fmla="*/ 111467 w 862477"/>
                <a:gd name="connsiteY155" fmla="*/ 1077583 h 1949279"/>
                <a:gd name="connsiteX156" fmla="*/ 111467 w 862477"/>
                <a:gd name="connsiteY156" fmla="*/ 1081909 h 1949279"/>
                <a:gd name="connsiteX157" fmla="*/ 88390 w 862477"/>
                <a:gd name="connsiteY157" fmla="*/ 1127856 h 1949279"/>
                <a:gd name="connsiteX158" fmla="*/ 99105 w 862477"/>
                <a:gd name="connsiteY158" fmla="*/ 1156495 h 1949279"/>
                <a:gd name="connsiteX159" fmla="*/ 99517 w 862477"/>
                <a:gd name="connsiteY159" fmla="*/ 1158143 h 1949279"/>
                <a:gd name="connsiteX160" fmla="*/ 102401 w 862477"/>
                <a:gd name="connsiteY160" fmla="*/ 1213362 h 1949279"/>
                <a:gd name="connsiteX161" fmla="*/ 118266 w 862477"/>
                <a:gd name="connsiteY161" fmla="*/ 1250655 h 1949279"/>
                <a:gd name="connsiteX162" fmla="*/ 136192 w 862477"/>
                <a:gd name="connsiteY162" fmla="*/ 1285681 h 1949279"/>
                <a:gd name="connsiteX163" fmla="*/ 136604 w 862477"/>
                <a:gd name="connsiteY163" fmla="*/ 1286712 h 1949279"/>
                <a:gd name="connsiteX164" fmla="*/ 145463 w 862477"/>
                <a:gd name="connsiteY164" fmla="*/ 1319059 h 1949279"/>
                <a:gd name="connsiteX165" fmla="*/ 158238 w 862477"/>
                <a:gd name="connsiteY165" fmla="*/ 1356971 h 1949279"/>
                <a:gd name="connsiteX166" fmla="*/ 174721 w 862477"/>
                <a:gd name="connsiteY166" fmla="*/ 1390761 h 1949279"/>
                <a:gd name="connsiteX167" fmla="*/ 185847 w 862477"/>
                <a:gd name="connsiteY167" fmla="*/ 1418783 h 1949279"/>
                <a:gd name="connsiteX168" fmla="*/ 201506 w 862477"/>
                <a:gd name="connsiteY168" fmla="*/ 1443095 h 1949279"/>
                <a:gd name="connsiteX169" fmla="*/ 230969 w 862477"/>
                <a:gd name="connsiteY169" fmla="*/ 1455045 h 1949279"/>
                <a:gd name="connsiteX170" fmla="*/ 245392 w 862477"/>
                <a:gd name="connsiteY170" fmla="*/ 1469468 h 1949279"/>
                <a:gd name="connsiteX171" fmla="*/ 226024 w 862477"/>
                <a:gd name="connsiteY171" fmla="*/ 1476885 h 1949279"/>
                <a:gd name="connsiteX172" fmla="*/ 202948 w 862477"/>
                <a:gd name="connsiteY172" fmla="*/ 1475443 h 1949279"/>
                <a:gd name="connsiteX173" fmla="*/ 231587 w 862477"/>
                <a:gd name="connsiteY173" fmla="*/ 1495429 h 1949279"/>
                <a:gd name="connsiteX174" fmla="*/ 257548 w 862477"/>
                <a:gd name="connsiteY174" fmla="*/ 1494192 h 1949279"/>
                <a:gd name="connsiteX175" fmla="*/ 259197 w 862477"/>
                <a:gd name="connsiteY175" fmla="*/ 1506967 h 1949279"/>
                <a:gd name="connsiteX176" fmla="*/ 235296 w 862477"/>
                <a:gd name="connsiteY176" fmla="*/ 1531898 h 1949279"/>
                <a:gd name="connsiteX177" fmla="*/ 234266 w 862477"/>
                <a:gd name="connsiteY177" fmla="*/ 1546733 h 1949279"/>
                <a:gd name="connsiteX178" fmla="*/ 248483 w 862477"/>
                <a:gd name="connsiteY178" fmla="*/ 1561567 h 1949279"/>
                <a:gd name="connsiteX179" fmla="*/ 249925 w 862477"/>
                <a:gd name="connsiteY179" fmla="*/ 1564040 h 1949279"/>
                <a:gd name="connsiteX180" fmla="*/ 256930 w 862477"/>
                <a:gd name="connsiteY180" fmla="*/ 1602569 h 1949279"/>
                <a:gd name="connsiteX181" fmla="*/ 258990 w 862477"/>
                <a:gd name="connsiteY181" fmla="*/ 1638008 h 1949279"/>
                <a:gd name="connsiteX182" fmla="*/ 268262 w 862477"/>
                <a:gd name="connsiteY182" fmla="*/ 1685809 h 1949279"/>
                <a:gd name="connsiteX183" fmla="*/ 268262 w 862477"/>
                <a:gd name="connsiteY183" fmla="*/ 1687457 h 1949279"/>
                <a:gd name="connsiteX184" fmla="*/ 265378 w 862477"/>
                <a:gd name="connsiteY184" fmla="*/ 1728253 h 1949279"/>
                <a:gd name="connsiteX185" fmla="*/ 257136 w 862477"/>
                <a:gd name="connsiteY185" fmla="*/ 1746384 h 1949279"/>
                <a:gd name="connsiteX186" fmla="*/ 254664 w 862477"/>
                <a:gd name="connsiteY186" fmla="*/ 1765957 h 1949279"/>
                <a:gd name="connsiteX187" fmla="*/ 285363 w 862477"/>
                <a:gd name="connsiteY187" fmla="*/ 1829830 h 1949279"/>
                <a:gd name="connsiteX188" fmla="*/ 287630 w 862477"/>
                <a:gd name="connsiteY188" fmla="*/ 1832920 h 1949279"/>
                <a:gd name="connsiteX189" fmla="*/ 289278 w 862477"/>
                <a:gd name="connsiteY189" fmla="*/ 1839720 h 1949279"/>
                <a:gd name="connsiteX190" fmla="*/ 296490 w 862477"/>
                <a:gd name="connsiteY190" fmla="*/ 1843428 h 1949279"/>
                <a:gd name="connsiteX191" fmla="*/ 305967 w 862477"/>
                <a:gd name="connsiteY191" fmla="*/ 1845282 h 1949279"/>
                <a:gd name="connsiteX192" fmla="*/ 326777 w 862477"/>
                <a:gd name="connsiteY192" fmla="*/ 1848579 h 1949279"/>
                <a:gd name="connsiteX193" fmla="*/ 345527 w 862477"/>
                <a:gd name="connsiteY193" fmla="*/ 1855172 h 1949279"/>
                <a:gd name="connsiteX194" fmla="*/ 360156 w 862477"/>
                <a:gd name="connsiteY194" fmla="*/ 1864856 h 1949279"/>
                <a:gd name="connsiteX195" fmla="*/ 365306 w 862477"/>
                <a:gd name="connsiteY195" fmla="*/ 1871450 h 1949279"/>
                <a:gd name="connsiteX196" fmla="*/ 374578 w 862477"/>
                <a:gd name="connsiteY196" fmla="*/ 1886490 h 1949279"/>
                <a:gd name="connsiteX197" fmla="*/ 389001 w 862477"/>
                <a:gd name="connsiteY197" fmla="*/ 1915335 h 1949279"/>
                <a:gd name="connsiteX198" fmla="*/ 412490 w 862477"/>
                <a:gd name="connsiteY198" fmla="*/ 1924196 h 1949279"/>
                <a:gd name="connsiteX199" fmla="*/ 444425 w 862477"/>
                <a:gd name="connsiteY199" fmla="*/ 1925432 h 1949279"/>
                <a:gd name="connsiteX200" fmla="*/ 466884 w 862477"/>
                <a:gd name="connsiteY200" fmla="*/ 1925432 h 1949279"/>
                <a:gd name="connsiteX201" fmla="*/ 520248 w 862477"/>
                <a:gd name="connsiteY201" fmla="*/ 1934085 h 1949279"/>
                <a:gd name="connsiteX202" fmla="*/ 522308 w 862477"/>
                <a:gd name="connsiteY202" fmla="*/ 1934909 h 1949279"/>
                <a:gd name="connsiteX203" fmla="*/ 536525 w 862477"/>
                <a:gd name="connsiteY203" fmla="*/ 1944799 h 1949279"/>
                <a:gd name="connsiteX204" fmla="*/ 549093 w 862477"/>
                <a:gd name="connsiteY204" fmla="*/ 1945829 h 1949279"/>
                <a:gd name="connsiteX205" fmla="*/ 562074 w 862477"/>
                <a:gd name="connsiteY205" fmla="*/ 1943563 h 1949279"/>
                <a:gd name="connsiteX206" fmla="*/ 569285 w 862477"/>
                <a:gd name="connsiteY206" fmla="*/ 1948714 h 1949279"/>
                <a:gd name="connsiteX207" fmla="*/ 574230 w 862477"/>
                <a:gd name="connsiteY207" fmla="*/ 1942533 h 1949279"/>
                <a:gd name="connsiteX208" fmla="*/ 558983 w 862477"/>
                <a:gd name="connsiteY208" fmla="*/ 1932231 h 1949279"/>
                <a:gd name="connsiteX209" fmla="*/ 543118 w 862477"/>
                <a:gd name="connsiteY209" fmla="*/ 1915130 h 1949279"/>
                <a:gd name="connsiteX210" fmla="*/ 534258 w 862477"/>
                <a:gd name="connsiteY210" fmla="*/ 1911421 h 1949279"/>
                <a:gd name="connsiteX211" fmla="*/ 516539 w 862477"/>
                <a:gd name="connsiteY211" fmla="*/ 1908125 h 1949279"/>
                <a:gd name="connsiteX212" fmla="*/ 524574 w 862477"/>
                <a:gd name="connsiteY212" fmla="*/ 1901119 h 1949279"/>
                <a:gd name="connsiteX213" fmla="*/ 513861 w 862477"/>
                <a:gd name="connsiteY213" fmla="*/ 1889581 h 1949279"/>
                <a:gd name="connsiteX214" fmla="*/ 507061 w 862477"/>
                <a:gd name="connsiteY214" fmla="*/ 1873098 h 1949279"/>
                <a:gd name="connsiteX215" fmla="*/ 497171 w 862477"/>
                <a:gd name="connsiteY215" fmla="*/ 1868359 h 1949279"/>
                <a:gd name="connsiteX216" fmla="*/ 495317 w 862477"/>
                <a:gd name="connsiteY216" fmla="*/ 1848991 h 1949279"/>
                <a:gd name="connsiteX217" fmla="*/ 487694 w 862477"/>
                <a:gd name="connsiteY217" fmla="*/ 1844458 h 1949279"/>
                <a:gd name="connsiteX218" fmla="*/ 494081 w 862477"/>
                <a:gd name="connsiteY218" fmla="*/ 1834156 h 1949279"/>
                <a:gd name="connsiteX219" fmla="*/ 505001 w 862477"/>
                <a:gd name="connsiteY219" fmla="*/ 1816025 h 1949279"/>
                <a:gd name="connsiteX220" fmla="*/ 478010 w 862477"/>
                <a:gd name="connsiteY220" fmla="*/ 1805517 h 1949279"/>
                <a:gd name="connsiteX221" fmla="*/ 491402 w 862477"/>
                <a:gd name="connsiteY221" fmla="*/ 1805929 h 1949279"/>
                <a:gd name="connsiteX222" fmla="*/ 489342 w 862477"/>
                <a:gd name="connsiteY222" fmla="*/ 1791507 h 1949279"/>
                <a:gd name="connsiteX223" fmla="*/ 532404 w 862477"/>
                <a:gd name="connsiteY223" fmla="*/ 1802220 h 1949279"/>
                <a:gd name="connsiteX224" fmla="*/ 531168 w 862477"/>
                <a:gd name="connsiteY224" fmla="*/ 1771933 h 1949279"/>
                <a:gd name="connsiteX225" fmla="*/ 531786 w 862477"/>
                <a:gd name="connsiteY225" fmla="*/ 1756686 h 1949279"/>
                <a:gd name="connsiteX226" fmla="*/ 536319 w 862477"/>
                <a:gd name="connsiteY226" fmla="*/ 1731343 h 1949279"/>
                <a:gd name="connsiteX227" fmla="*/ 552802 w 862477"/>
                <a:gd name="connsiteY227" fmla="*/ 1702292 h 1949279"/>
                <a:gd name="connsiteX228" fmla="*/ 572788 w 862477"/>
                <a:gd name="connsiteY228" fmla="*/ 1663556 h 1949279"/>
                <a:gd name="connsiteX229" fmla="*/ 557335 w 862477"/>
                <a:gd name="connsiteY229" fmla="*/ 1662114 h 1949279"/>
                <a:gd name="connsiteX230" fmla="*/ 570933 w 862477"/>
                <a:gd name="connsiteY230" fmla="*/ 1649134 h 1949279"/>
                <a:gd name="connsiteX231" fmla="*/ 573612 w 862477"/>
                <a:gd name="connsiteY231" fmla="*/ 1636978 h 1949279"/>
                <a:gd name="connsiteX232" fmla="*/ 530137 w 862477"/>
                <a:gd name="connsiteY232" fmla="*/ 1616374 h 1949279"/>
                <a:gd name="connsiteX233" fmla="*/ 487694 w 862477"/>
                <a:gd name="connsiteY233" fmla="*/ 1602775 h 1949279"/>
                <a:gd name="connsiteX234" fmla="*/ 447722 w 862477"/>
                <a:gd name="connsiteY234" fmla="*/ 1568161 h 1949279"/>
                <a:gd name="connsiteX235" fmla="*/ 442159 w 862477"/>
                <a:gd name="connsiteY235" fmla="*/ 1546939 h 1949279"/>
                <a:gd name="connsiteX236" fmla="*/ 454727 w 862477"/>
                <a:gd name="connsiteY236" fmla="*/ 1521184 h 1949279"/>
                <a:gd name="connsiteX237" fmla="*/ 465029 w 862477"/>
                <a:gd name="connsiteY237" fmla="*/ 1510058 h 1949279"/>
                <a:gd name="connsiteX238" fmla="*/ 479864 w 862477"/>
                <a:gd name="connsiteY238" fmla="*/ 1503464 h 1949279"/>
                <a:gd name="connsiteX239" fmla="*/ 497790 w 862477"/>
                <a:gd name="connsiteY239" fmla="*/ 1489248 h 1949279"/>
                <a:gd name="connsiteX240" fmla="*/ 518805 w 862477"/>
                <a:gd name="connsiteY240" fmla="*/ 1489866 h 1949279"/>
                <a:gd name="connsiteX241" fmla="*/ 507473 w 862477"/>
                <a:gd name="connsiteY241" fmla="*/ 1471529 h 1949279"/>
                <a:gd name="connsiteX242" fmla="*/ 523338 w 862477"/>
                <a:gd name="connsiteY242" fmla="*/ 1450512 h 1949279"/>
                <a:gd name="connsiteX243" fmla="*/ 519630 w 862477"/>
                <a:gd name="connsiteY243" fmla="*/ 1444331 h 1949279"/>
                <a:gd name="connsiteX244" fmla="*/ 522102 w 862477"/>
                <a:gd name="connsiteY244" fmla="*/ 1435884 h 1949279"/>
                <a:gd name="connsiteX245" fmla="*/ 507061 w 862477"/>
                <a:gd name="connsiteY245" fmla="*/ 1405390 h 1949279"/>
                <a:gd name="connsiteX246" fmla="*/ 517157 w 862477"/>
                <a:gd name="connsiteY246" fmla="*/ 1397766 h 1949279"/>
                <a:gd name="connsiteX247" fmla="*/ 517157 w 862477"/>
                <a:gd name="connsiteY247" fmla="*/ 1388495 h 1949279"/>
                <a:gd name="connsiteX248" fmla="*/ 526223 w 862477"/>
                <a:gd name="connsiteY248" fmla="*/ 1373248 h 1949279"/>
                <a:gd name="connsiteX249" fmla="*/ 541882 w 862477"/>
                <a:gd name="connsiteY249" fmla="*/ 1367273 h 1949279"/>
                <a:gd name="connsiteX250" fmla="*/ 528283 w 862477"/>
                <a:gd name="connsiteY250" fmla="*/ 1354086 h 1949279"/>
                <a:gd name="connsiteX251" fmla="*/ 498819 w 862477"/>
                <a:gd name="connsiteY251" fmla="*/ 1340488 h 1949279"/>
                <a:gd name="connsiteX252" fmla="*/ 517775 w 862477"/>
                <a:gd name="connsiteY252" fmla="*/ 1333689 h 1949279"/>
                <a:gd name="connsiteX253" fmla="*/ 535288 w 862477"/>
                <a:gd name="connsiteY253" fmla="*/ 1337191 h 1949279"/>
                <a:gd name="connsiteX254" fmla="*/ 551978 w 862477"/>
                <a:gd name="connsiteY254" fmla="*/ 1338015 h 1949279"/>
                <a:gd name="connsiteX255" fmla="*/ 561661 w 862477"/>
                <a:gd name="connsiteY255" fmla="*/ 1352232 h 1949279"/>
                <a:gd name="connsiteX256" fmla="*/ 575466 w 862477"/>
                <a:gd name="connsiteY256" fmla="*/ 1355116 h 1949279"/>
                <a:gd name="connsiteX257" fmla="*/ 579793 w 862477"/>
                <a:gd name="connsiteY257" fmla="*/ 1338633 h 1949279"/>
                <a:gd name="connsiteX258" fmla="*/ 569285 w 862477"/>
                <a:gd name="connsiteY258" fmla="*/ 1319266 h 1949279"/>
                <a:gd name="connsiteX259" fmla="*/ 559395 w 862477"/>
                <a:gd name="connsiteY259" fmla="*/ 1298868 h 1949279"/>
                <a:gd name="connsiteX260" fmla="*/ 544972 w 862477"/>
                <a:gd name="connsiteY260" fmla="*/ 1302370 h 1949279"/>
                <a:gd name="connsiteX261" fmla="*/ 531580 w 862477"/>
                <a:gd name="connsiteY261" fmla="*/ 1301752 h 1949279"/>
                <a:gd name="connsiteX262" fmla="*/ 538791 w 862477"/>
                <a:gd name="connsiteY262" fmla="*/ 1324005 h 1949279"/>
                <a:gd name="connsiteX263" fmla="*/ 508091 w 862477"/>
                <a:gd name="connsiteY263" fmla="*/ 1311231 h 1949279"/>
                <a:gd name="connsiteX264" fmla="*/ 486870 w 862477"/>
                <a:gd name="connsiteY264" fmla="*/ 1293923 h 1949279"/>
                <a:gd name="connsiteX265" fmla="*/ 479246 w 862477"/>
                <a:gd name="connsiteY265" fmla="*/ 1266932 h 1949279"/>
                <a:gd name="connsiteX266" fmla="*/ 480482 w 862477"/>
                <a:gd name="connsiteY266" fmla="*/ 1247976 h 1949279"/>
                <a:gd name="connsiteX267" fmla="*/ 463999 w 862477"/>
                <a:gd name="connsiteY267" fmla="*/ 1237881 h 1949279"/>
                <a:gd name="connsiteX268" fmla="*/ 456582 w 862477"/>
                <a:gd name="connsiteY268" fmla="*/ 1219749 h 1949279"/>
                <a:gd name="connsiteX269" fmla="*/ 474301 w 862477"/>
                <a:gd name="connsiteY269" fmla="*/ 1221397 h 1949279"/>
                <a:gd name="connsiteX270" fmla="*/ 497171 w 862477"/>
                <a:gd name="connsiteY270" fmla="*/ 1229845 h 1949279"/>
                <a:gd name="connsiteX271" fmla="*/ 528489 w 862477"/>
                <a:gd name="connsiteY271" fmla="*/ 1234790 h 1949279"/>
                <a:gd name="connsiteX272" fmla="*/ 573199 w 862477"/>
                <a:gd name="connsiteY272" fmla="*/ 1242207 h 1949279"/>
                <a:gd name="connsiteX273" fmla="*/ 596070 w 862477"/>
                <a:gd name="connsiteY273" fmla="*/ 1234584 h 1949279"/>
                <a:gd name="connsiteX274" fmla="*/ 597512 w 862477"/>
                <a:gd name="connsiteY274" fmla="*/ 1219337 h 1949279"/>
                <a:gd name="connsiteX275" fmla="*/ 583914 w 862477"/>
                <a:gd name="connsiteY275" fmla="*/ 1186783 h 1949279"/>
                <a:gd name="connsiteX276" fmla="*/ 589889 w 862477"/>
                <a:gd name="connsiteY276" fmla="*/ 1164943 h 1949279"/>
                <a:gd name="connsiteX277" fmla="*/ 576908 w 862477"/>
                <a:gd name="connsiteY277" fmla="*/ 1131359 h 1949279"/>
                <a:gd name="connsiteX278" fmla="*/ 569697 w 862477"/>
                <a:gd name="connsiteY278" fmla="*/ 1119614 h 1949279"/>
                <a:gd name="connsiteX279" fmla="*/ 558777 w 862477"/>
                <a:gd name="connsiteY279" fmla="*/ 1097774 h 1949279"/>
                <a:gd name="connsiteX280" fmla="*/ 610493 w 862477"/>
                <a:gd name="connsiteY280" fmla="*/ 1104779 h 1949279"/>
                <a:gd name="connsiteX281" fmla="*/ 641192 w 862477"/>
                <a:gd name="connsiteY281" fmla="*/ 1100453 h 1949279"/>
                <a:gd name="connsiteX282" fmla="*/ 681988 w 862477"/>
                <a:gd name="connsiteY282" fmla="*/ 1100659 h 1949279"/>
                <a:gd name="connsiteX283" fmla="*/ 727523 w 862477"/>
                <a:gd name="connsiteY283" fmla="*/ 1087885 h 1949279"/>
                <a:gd name="connsiteX284" fmla="*/ 777178 w 862477"/>
                <a:gd name="connsiteY284" fmla="*/ 1076758 h 1949279"/>
                <a:gd name="connsiteX285" fmla="*/ 795928 w 862477"/>
                <a:gd name="connsiteY285" fmla="*/ 1046677 h 1949279"/>
                <a:gd name="connsiteX286" fmla="*/ 806023 w 862477"/>
                <a:gd name="connsiteY286" fmla="*/ 1029575 h 1949279"/>
                <a:gd name="connsiteX287" fmla="*/ 799224 w 862477"/>
                <a:gd name="connsiteY287" fmla="*/ 1019067 h 1949279"/>
                <a:gd name="connsiteX288" fmla="*/ 800048 w 862477"/>
                <a:gd name="connsiteY288" fmla="*/ 1004232 h 1949279"/>
                <a:gd name="connsiteX289" fmla="*/ 799636 w 862477"/>
                <a:gd name="connsiteY289" fmla="*/ 975181 h 1949279"/>
                <a:gd name="connsiteX290" fmla="*/ 800872 w 862477"/>
                <a:gd name="connsiteY290" fmla="*/ 938300 h 1949279"/>
                <a:gd name="connsiteX291" fmla="*/ 779032 w 862477"/>
                <a:gd name="connsiteY291" fmla="*/ 935622 h 1949279"/>
                <a:gd name="connsiteX292" fmla="*/ 770997 w 862477"/>
                <a:gd name="connsiteY292" fmla="*/ 891735 h 1949279"/>
                <a:gd name="connsiteX293" fmla="*/ 747714 w 862477"/>
                <a:gd name="connsiteY293" fmla="*/ 884524 h 1949279"/>
                <a:gd name="connsiteX294" fmla="*/ 737000 w 862477"/>
                <a:gd name="connsiteY294" fmla="*/ 851970 h 1949279"/>
                <a:gd name="connsiteX295" fmla="*/ 718663 w 862477"/>
                <a:gd name="connsiteY295" fmla="*/ 824979 h 1949279"/>
                <a:gd name="connsiteX296" fmla="*/ 681988 w 862477"/>
                <a:gd name="connsiteY296" fmla="*/ 805818 h 1949279"/>
                <a:gd name="connsiteX297" fmla="*/ 659942 w 862477"/>
                <a:gd name="connsiteY297" fmla="*/ 796752 h 1949279"/>
                <a:gd name="connsiteX298" fmla="*/ 675395 w 862477"/>
                <a:gd name="connsiteY298" fmla="*/ 737000 h 1949279"/>
                <a:gd name="connsiteX299" fmla="*/ 679928 w 862477"/>
                <a:gd name="connsiteY299" fmla="*/ 718869 h 1949279"/>
                <a:gd name="connsiteX300" fmla="*/ 687345 w 862477"/>
                <a:gd name="connsiteY300" fmla="*/ 714336 h 1949279"/>
                <a:gd name="connsiteX301" fmla="*/ 683636 w 862477"/>
                <a:gd name="connsiteY301" fmla="*/ 691054 h 1949279"/>
                <a:gd name="connsiteX302" fmla="*/ 681576 w 862477"/>
                <a:gd name="connsiteY302" fmla="*/ 674365 h 1949279"/>
                <a:gd name="connsiteX303" fmla="*/ 682194 w 862477"/>
                <a:gd name="connsiteY303" fmla="*/ 672304 h 1949279"/>
                <a:gd name="connsiteX304" fmla="*/ 679721 w 862477"/>
                <a:gd name="connsiteY304" fmla="*/ 665505 h 1949279"/>
                <a:gd name="connsiteX305" fmla="*/ 676631 w 862477"/>
                <a:gd name="connsiteY305" fmla="*/ 655615 h 1949279"/>
                <a:gd name="connsiteX306" fmla="*/ 677043 w 862477"/>
                <a:gd name="connsiteY306" fmla="*/ 641605 h 1949279"/>
                <a:gd name="connsiteX307" fmla="*/ 677867 w 862477"/>
                <a:gd name="connsiteY307" fmla="*/ 638926 h 1949279"/>
                <a:gd name="connsiteX308" fmla="*/ 684872 w 862477"/>
                <a:gd name="connsiteY308" fmla="*/ 624503 h 1949279"/>
                <a:gd name="connsiteX309" fmla="*/ 674570 w 862477"/>
                <a:gd name="connsiteY309" fmla="*/ 605342 h 1949279"/>
                <a:gd name="connsiteX310" fmla="*/ 672304 w 862477"/>
                <a:gd name="connsiteY310" fmla="*/ 597100 h 1949279"/>
                <a:gd name="connsiteX311" fmla="*/ 679928 w 862477"/>
                <a:gd name="connsiteY311" fmla="*/ 590713 h 1949279"/>
                <a:gd name="connsiteX312" fmla="*/ 679928 w 862477"/>
                <a:gd name="connsiteY312" fmla="*/ 579381 h 1949279"/>
                <a:gd name="connsiteX313" fmla="*/ 674365 w 862477"/>
                <a:gd name="connsiteY313" fmla="*/ 556511 h 1949279"/>
                <a:gd name="connsiteX314" fmla="*/ 674777 w 862477"/>
                <a:gd name="connsiteY314" fmla="*/ 553214 h 1949279"/>
                <a:gd name="connsiteX315" fmla="*/ 683636 w 862477"/>
                <a:gd name="connsiteY315" fmla="*/ 533434 h 1949279"/>
                <a:gd name="connsiteX316" fmla="*/ 681576 w 862477"/>
                <a:gd name="connsiteY316" fmla="*/ 526223 h 1949279"/>
                <a:gd name="connsiteX317" fmla="*/ 700944 w 862477"/>
                <a:gd name="connsiteY317" fmla="*/ 505413 h 19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</a:cxnLst>
              <a:rect l="l" t="t" r="r" b="b"/>
              <a:pathLst>
                <a:path w="862477" h="1949279">
                  <a:moveTo>
                    <a:pt x="702798" y="505207"/>
                  </a:moveTo>
                  <a:lnTo>
                    <a:pt x="715984" y="493463"/>
                  </a:lnTo>
                  <a:lnTo>
                    <a:pt x="733910" y="472859"/>
                  </a:lnTo>
                  <a:lnTo>
                    <a:pt x="740091" y="448134"/>
                  </a:lnTo>
                  <a:cubicBezTo>
                    <a:pt x="740091" y="448134"/>
                    <a:pt x="740503" y="446898"/>
                    <a:pt x="740915" y="446280"/>
                  </a:cubicBezTo>
                  <a:lnTo>
                    <a:pt x="753071" y="429591"/>
                  </a:lnTo>
                  <a:lnTo>
                    <a:pt x="757192" y="409605"/>
                  </a:lnTo>
                  <a:cubicBezTo>
                    <a:pt x="757398" y="408163"/>
                    <a:pt x="758428" y="406926"/>
                    <a:pt x="759665" y="406102"/>
                  </a:cubicBezTo>
                  <a:lnTo>
                    <a:pt x="775530" y="397243"/>
                  </a:lnTo>
                  <a:cubicBezTo>
                    <a:pt x="775530" y="397243"/>
                    <a:pt x="776148" y="397036"/>
                    <a:pt x="776560" y="397036"/>
                  </a:cubicBezTo>
                  <a:lnTo>
                    <a:pt x="796957" y="390855"/>
                  </a:lnTo>
                  <a:cubicBezTo>
                    <a:pt x="800254" y="388383"/>
                    <a:pt x="814059" y="377875"/>
                    <a:pt x="820858" y="374578"/>
                  </a:cubicBezTo>
                  <a:cubicBezTo>
                    <a:pt x="824979" y="372518"/>
                    <a:pt x="832190" y="361598"/>
                    <a:pt x="835899" y="354592"/>
                  </a:cubicBezTo>
                  <a:cubicBezTo>
                    <a:pt x="835899" y="354181"/>
                    <a:pt x="844141" y="333783"/>
                    <a:pt x="848055" y="327190"/>
                  </a:cubicBezTo>
                  <a:cubicBezTo>
                    <a:pt x="850528" y="322863"/>
                    <a:pt x="855266" y="320596"/>
                    <a:pt x="858975" y="318742"/>
                  </a:cubicBezTo>
                  <a:cubicBezTo>
                    <a:pt x="860005" y="318124"/>
                    <a:pt x="861654" y="317299"/>
                    <a:pt x="862478" y="316888"/>
                  </a:cubicBezTo>
                  <a:cubicBezTo>
                    <a:pt x="861242" y="311530"/>
                    <a:pt x="860212" y="303907"/>
                    <a:pt x="860212" y="302259"/>
                  </a:cubicBezTo>
                  <a:cubicBezTo>
                    <a:pt x="860212" y="300405"/>
                    <a:pt x="859799" y="293605"/>
                    <a:pt x="859387" y="288042"/>
                  </a:cubicBezTo>
                  <a:cubicBezTo>
                    <a:pt x="859181" y="283715"/>
                    <a:pt x="856297" y="275062"/>
                    <a:pt x="855266" y="271971"/>
                  </a:cubicBezTo>
                  <a:lnTo>
                    <a:pt x="847025" y="253015"/>
                  </a:lnTo>
                  <a:lnTo>
                    <a:pt x="831984" y="248895"/>
                  </a:lnTo>
                  <a:cubicBezTo>
                    <a:pt x="831984" y="248895"/>
                    <a:pt x="830954" y="248483"/>
                    <a:pt x="830542" y="248277"/>
                  </a:cubicBezTo>
                  <a:cubicBezTo>
                    <a:pt x="827245" y="246010"/>
                    <a:pt x="823124" y="243950"/>
                    <a:pt x="821476" y="243332"/>
                  </a:cubicBezTo>
                  <a:cubicBezTo>
                    <a:pt x="819828" y="243744"/>
                    <a:pt x="817768" y="243950"/>
                    <a:pt x="816119" y="243744"/>
                  </a:cubicBezTo>
                  <a:lnTo>
                    <a:pt x="813853" y="250955"/>
                  </a:lnTo>
                  <a:lnTo>
                    <a:pt x="815501" y="284746"/>
                  </a:lnTo>
                  <a:cubicBezTo>
                    <a:pt x="815501" y="284746"/>
                    <a:pt x="815501" y="285776"/>
                    <a:pt x="815501" y="286188"/>
                  </a:cubicBezTo>
                  <a:lnTo>
                    <a:pt x="810350" y="308440"/>
                  </a:lnTo>
                  <a:cubicBezTo>
                    <a:pt x="810350" y="308440"/>
                    <a:pt x="809732" y="310089"/>
                    <a:pt x="808908" y="310912"/>
                  </a:cubicBezTo>
                  <a:lnTo>
                    <a:pt x="794691" y="325542"/>
                  </a:lnTo>
                  <a:lnTo>
                    <a:pt x="776354" y="340788"/>
                  </a:lnTo>
                  <a:lnTo>
                    <a:pt x="763373" y="359743"/>
                  </a:lnTo>
                  <a:lnTo>
                    <a:pt x="759665" y="367367"/>
                  </a:lnTo>
                  <a:cubicBezTo>
                    <a:pt x="759665" y="367367"/>
                    <a:pt x="759665" y="367779"/>
                    <a:pt x="759252" y="367985"/>
                  </a:cubicBezTo>
                  <a:lnTo>
                    <a:pt x="758016" y="370458"/>
                  </a:lnTo>
                  <a:cubicBezTo>
                    <a:pt x="757192" y="372312"/>
                    <a:pt x="755338" y="373342"/>
                    <a:pt x="753483" y="373342"/>
                  </a:cubicBezTo>
                  <a:cubicBezTo>
                    <a:pt x="752659" y="373342"/>
                    <a:pt x="752041" y="373342"/>
                    <a:pt x="751217" y="372724"/>
                  </a:cubicBezTo>
                  <a:cubicBezTo>
                    <a:pt x="749363" y="371900"/>
                    <a:pt x="748332" y="370045"/>
                    <a:pt x="748332" y="368191"/>
                  </a:cubicBezTo>
                  <a:cubicBezTo>
                    <a:pt x="748332" y="367367"/>
                    <a:pt x="748332" y="366543"/>
                    <a:pt x="748950" y="365925"/>
                  </a:cubicBezTo>
                  <a:lnTo>
                    <a:pt x="750187" y="363453"/>
                  </a:lnTo>
                  <a:cubicBezTo>
                    <a:pt x="751629" y="360361"/>
                    <a:pt x="749981" y="358095"/>
                    <a:pt x="748332" y="356653"/>
                  </a:cubicBezTo>
                  <a:lnTo>
                    <a:pt x="721548" y="366337"/>
                  </a:lnTo>
                  <a:cubicBezTo>
                    <a:pt x="721548" y="366337"/>
                    <a:pt x="720517" y="366543"/>
                    <a:pt x="719899" y="366749"/>
                  </a:cubicBezTo>
                  <a:lnTo>
                    <a:pt x="708567" y="367161"/>
                  </a:lnTo>
                  <a:lnTo>
                    <a:pt x="685903" y="365719"/>
                  </a:lnTo>
                  <a:cubicBezTo>
                    <a:pt x="683636" y="365512"/>
                    <a:pt x="668595" y="362834"/>
                    <a:pt x="663239" y="361186"/>
                  </a:cubicBezTo>
                  <a:cubicBezTo>
                    <a:pt x="659736" y="360156"/>
                    <a:pt x="635011" y="356035"/>
                    <a:pt x="619764" y="353562"/>
                  </a:cubicBezTo>
                  <a:lnTo>
                    <a:pt x="614407" y="354181"/>
                  </a:lnTo>
                  <a:cubicBezTo>
                    <a:pt x="611523" y="354592"/>
                    <a:pt x="597100" y="355623"/>
                    <a:pt x="591537" y="349030"/>
                  </a:cubicBezTo>
                  <a:cubicBezTo>
                    <a:pt x="589270" y="346351"/>
                    <a:pt x="588652" y="342849"/>
                    <a:pt x="589683" y="339140"/>
                  </a:cubicBezTo>
                  <a:cubicBezTo>
                    <a:pt x="592567" y="329456"/>
                    <a:pt x="600397" y="323481"/>
                    <a:pt x="603693" y="321420"/>
                  </a:cubicBezTo>
                  <a:lnTo>
                    <a:pt x="611111" y="307616"/>
                  </a:lnTo>
                  <a:cubicBezTo>
                    <a:pt x="611111" y="305761"/>
                    <a:pt x="611523" y="301023"/>
                    <a:pt x="611111" y="296696"/>
                  </a:cubicBezTo>
                  <a:cubicBezTo>
                    <a:pt x="611111" y="295459"/>
                    <a:pt x="609256" y="292369"/>
                    <a:pt x="608020" y="290515"/>
                  </a:cubicBezTo>
                  <a:cubicBezTo>
                    <a:pt x="605136" y="285364"/>
                    <a:pt x="602045" y="280213"/>
                    <a:pt x="604312" y="275474"/>
                  </a:cubicBezTo>
                  <a:cubicBezTo>
                    <a:pt x="604930" y="274237"/>
                    <a:pt x="606578" y="271765"/>
                    <a:pt x="610493" y="270941"/>
                  </a:cubicBezTo>
                  <a:cubicBezTo>
                    <a:pt x="614819" y="270117"/>
                    <a:pt x="621207" y="264348"/>
                    <a:pt x="624503" y="260433"/>
                  </a:cubicBezTo>
                  <a:lnTo>
                    <a:pt x="628006" y="250543"/>
                  </a:lnTo>
                  <a:lnTo>
                    <a:pt x="626770" y="231175"/>
                  </a:lnTo>
                  <a:lnTo>
                    <a:pt x="620588" y="211602"/>
                  </a:lnTo>
                  <a:cubicBezTo>
                    <a:pt x="619352" y="209953"/>
                    <a:pt x="614613" y="204803"/>
                    <a:pt x="605960" y="203978"/>
                  </a:cubicBezTo>
                  <a:cubicBezTo>
                    <a:pt x="592155" y="202742"/>
                    <a:pt x="572788" y="192028"/>
                    <a:pt x="571963" y="191616"/>
                  </a:cubicBezTo>
                  <a:lnTo>
                    <a:pt x="559189" y="185435"/>
                  </a:lnTo>
                  <a:cubicBezTo>
                    <a:pt x="559189" y="185435"/>
                    <a:pt x="557953" y="184817"/>
                    <a:pt x="557541" y="184199"/>
                  </a:cubicBezTo>
                  <a:lnTo>
                    <a:pt x="538997" y="163595"/>
                  </a:lnTo>
                  <a:lnTo>
                    <a:pt x="516951" y="157619"/>
                  </a:lnTo>
                  <a:cubicBezTo>
                    <a:pt x="516951" y="157619"/>
                    <a:pt x="515921" y="157208"/>
                    <a:pt x="515509" y="157001"/>
                  </a:cubicBezTo>
                  <a:lnTo>
                    <a:pt x="506855" y="151439"/>
                  </a:lnTo>
                  <a:lnTo>
                    <a:pt x="486663" y="141137"/>
                  </a:lnTo>
                  <a:lnTo>
                    <a:pt x="472241" y="139900"/>
                  </a:lnTo>
                  <a:cubicBezTo>
                    <a:pt x="472241" y="139900"/>
                    <a:pt x="469150" y="139900"/>
                    <a:pt x="463999" y="138046"/>
                  </a:cubicBezTo>
                  <a:lnTo>
                    <a:pt x="452873" y="134131"/>
                  </a:lnTo>
                  <a:lnTo>
                    <a:pt x="438656" y="127950"/>
                  </a:lnTo>
                  <a:cubicBezTo>
                    <a:pt x="438656" y="127950"/>
                    <a:pt x="437420" y="127332"/>
                    <a:pt x="437008" y="126920"/>
                  </a:cubicBezTo>
                  <a:lnTo>
                    <a:pt x="427324" y="117030"/>
                  </a:lnTo>
                  <a:lnTo>
                    <a:pt x="415992" y="108788"/>
                  </a:lnTo>
                  <a:lnTo>
                    <a:pt x="393946" y="93542"/>
                  </a:lnTo>
                  <a:lnTo>
                    <a:pt x="363246" y="77883"/>
                  </a:lnTo>
                  <a:cubicBezTo>
                    <a:pt x="361598" y="77058"/>
                    <a:pt x="360568" y="75204"/>
                    <a:pt x="360568" y="73350"/>
                  </a:cubicBezTo>
                  <a:lnTo>
                    <a:pt x="360568" y="56867"/>
                  </a:lnTo>
                  <a:lnTo>
                    <a:pt x="355417" y="48419"/>
                  </a:lnTo>
                  <a:lnTo>
                    <a:pt x="348411" y="40796"/>
                  </a:lnTo>
                  <a:lnTo>
                    <a:pt x="331310" y="29258"/>
                  </a:lnTo>
                  <a:cubicBezTo>
                    <a:pt x="331310" y="29258"/>
                    <a:pt x="331310" y="29258"/>
                    <a:pt x="331104" y="29052"/>
                  </a:cubicBezTo>
                  <a:cubicBezTo>
                    <a:pt x="330692" y="28845"/>
                    <a:pt x="330486" y="28433"/>
                    <a:pt x="330280" y="28227"/>
                  </a:cubicBezTo>
                  <a:cubicBezTo>
                    <a:pt x="330280" y="28227"/>
                    <a:pt x="330074" y="27815"/>
                    <a:pt x="329868" y="27609"/>
                  </a:cubicBezTo>
                  <a:cubicBezTo>
                    <a:pt x="329868" y="27609"/>
                    <a:pt x="329868" y="27609"/>
                    <a:pt x="329868" y="27403"/>
                  </a:cubicBezTo>
                  <a:cubicBezTo>
                    <a:pt x="328838" y="25549"/>
                    <a:pt x="321008" y="16277"/>
                    <a:pt x="313385" y="7830"/>
                  </a:cubicBezTo>
                  <a:lnTo>
                    <a:pt x="299168" y="14629"/>
                  </a:lnTo>
                  <a:cubicBezTo>
                    <a:pt x="299168" y="14629"/>
                    <a:pt x="297726" y="15041"/>
                    <a:pt x="296902" y="15041"/>
                  </a:cubicBezTo>
                  <a:lnTo>
                    <a:pt x="284333" y="15041"/>
                  </a:lnTo>
                  <a:lnTo>
                    <a:pt x="268056" y="13187"/>
                  </a:lnTo>
                  <a:cubicBezTo>
                    <a:pt x="264966" y="13599"/>
                    <a:pt x="261669" y="14629"/>
                    <a:pt x="260845" y="15453"/>
                  </a:cubicBezTo>
                  <a:cubicBezTo>
                    <a:pt x="259609" y="19368"/>
                    <a:pt x="254046" y="34821"/>
                    <a:pt x="254046" y="34821"/>
                  </a:cubicBezTo>
                  <a:cubicBezTo>
                    <a:pt x="253634" y="36057"/>
                    <a:pt x="252603" y="37293"/>
                    <a:pt x="251367" y="37705"/>
                  </a:cubicBezTo>
                  <a:cubicBezTo>
                    <a:pt x="250955" y="38942"/>
                    <a:pt x="250543" y="41208"/>
                    <a:pt x="249925" y="45741"/>
                  </a:cubicBezTo>
                  <a:cubicBezTo>
                    <a:pt x="248070" y="64078"/>
                    <a:pt x="246422" y="67374"/>
                    <a:pt x="242714" y="68817"/>
                  </a:cubicBezTo>
                  <a:cubicBezTo>
                    <a:pt x="240859" y="69435"/>
                    <a:pt x="238181" y="68817"/>
                    <a:pt x="236738" y="67581"/>
                  </a:cubicBezTo>
                  <a:cubicBezTo>
                    <a:pt x="230351" y="61605"/>
                    <a:pt x="227261" y="54600"/>
                    <a:pt x="227261" y="47183"/>
                  </a:cubicBezTo>
                  <a:cubicBezTo>
                    <a:pt x="227261" y="40796"/>
                    <a:pt x="223552" y="32348"/>
                    <a:pt x="221698" y="28640"/>
                  </a:cubicBezTo>
                  <a:cubicBezTo>
                    <a:pt x="219843" y="26991"/>
                    <a:pt x="213868" y="21840"/>
                    <a:pt x="207893" y="20398"/>
                  </a:cubicBezTo>
                  <a:cubicBezTo>
                    <a:pt x="199857" y="18338"/>
                    <a:pt x="182962" y="17720"/>
                    <a:pt x="182756" y="17720"/>
                  </a:cubicBezTo>
                  <a:lnTo>
                    <a:pt x="161946" y="18338"/>
                  </a:lnTo>
                  <a:cubicBezTo>
                    <a:pt x="160298" y="18338"/>
                    <a:pt x="155971" y="17720"/>
                    <a:pt x="149584" y="12774"/>
                  </a:cubicBezTo>
                  <a:lnTo>
                    <a:pt x="145463" y="9478"/>
                  </a:lnTo>
                  <a:cubicBezTo>
                    <a:pt x="142991" y="7211"/>
                    <a:pt x="141136" y="5769"/>
                    <a:pt x="136192" y="2679"/>
                  </a:cubicBezTo>
                  <a:cubicBezTo>
                    <a:pt x="134955" y="1854"/>
                    <a:pt x="133719" y="824"/>
                    <a:pt x="132895" y="0"/>
                  </a:cubicBezTo>
                  <a:cubicBezTo>
                    <a:pt x="132895" y="618"/>
                    <a:pt x="132895" y="1236"/>
                    <a:pt x="132895" y="2061"/>
                  </a:cubicBezTo>
                  <a:cubicBezTo>
                    <a:pt x="132689" y="8241"/>
                    <a:pt x="132483" y="15865"/>
                    <a:pt x="125683" y="18338"/>
                  </a:cubicBezTo>
                  <a:cubicBezTo>
                    <a:pt x="124035" y="18956"/>
                    <a:pt x="121563" y="19368"/>
                    <a:pt x="119090" y="17720"/>
                  </a:cubicBezTo>
                  <a:cubicBezTo>
                    <a:pt x="118472" y="18543"/>
                    <a:pt x="117442" y="19574"/>
                    <a:pt x="116412" y="21222"/>
                  </a:cubicBezTo>
                  <a:cubicBezTo>
                    <a:pt x="106316" y="35439"/>
                    <a:pt x="102813" y="38324"/>
                    <a:pt x="98281" y="41208"/>
                  </a:cubicBezTo>
                  <a:cubicBezTo>
                    <a:pt x="97662" y="41620"/>
                    <a:pt x="97250" y="43062"/>
                    <a:pt x="96632" y="44711"/>
                  </a:cubicBezTo>
                  <a:cubicBezTo>
                    <a:pt x="96014" y="46565"/>
                    <a:pt x="95190" y="48831"/>
                    <a:pt x="93748" y="51098"/>
                  </a:cubicBezTo>
                  <a:cubicBezTo>
                    <a:pt x="92305" y="53364"/>
                    <a:pt x="90039" y="55218"/>
                    <a:pt x="87566" y="56867"/>
                  </a:cubicBezTo>
                  <a:lnTo>
                    <a:pt x="98486" y="67374"/>
                  </a:lnTo>
                  <a:cubicBezTo>
                    <a:pt x="98486" y="67374"/>
                    <a:pt x="99723" y="69023"/>
                    <a:pt x="99929" y="70053"/>
                  </a:cubicBezTo>
                  <a:cubicBezTo>
                    <a:pt x="105286" y="97868"/>
                    <a:pt x="99517" y="101371"/>
                    <a:pt x="97662" y="102607"/>
                  </a:cubicBezTo>
                  <a:cubicBezTo>
                    <a:pt x="95396" y="103844"/>
                    <a:pt x="88803" y="112085"/>
                    <a:pt x="84064" y="119090"/>
                  </a:cubicBezTo>
                  <a:cubicBezTo>
                    <a:pt x="82003" y="123417"/>
                    <a:pt x="75616" y="135161"/>
                    <a:pt x="71289" y="138046"/>
                  </a:cubicBezTo>
                  <a:cubicBezTo>
                    <a:pt x="69435" y="139282"/>
                    <a:pt x="65726" y="140725"/>
                    <a:pt x="59545" y="143197"/>
                  </a:cubicBezTo>
                  <a:cubicBezTo>
                    <a:pt x="53982" y="145258"/>
                    <a:pt x="43886" y="149378"/>
                    <a:pt x="42032" y="151027"/>
                  </a:cubicBezTo>
                  <a:cubicBezTo>
                    <a:pt x="39972" y="154117"/>
                    <a:pt x="28845" y="168952"/>
                    <a:pt x="25343" y="173690"/>
                  </a:cubicBezTo>
                  <a:lnTo>
                    <a:pt x="25343" y="224376"/>
                  </a:lnTo>
                  <a:lnTo>
                    <a:pt x="35232" y="260433"/>
                  </a:lnTo>
                  <a:lnTo>
                    <a:pt x="39147" y="291545"/>
                  </a:lnTo>
                  <a:lnTo>
                    <a:pt x="46565" y="318742"/>
                  </a:lnTo>
                  <a:cubicBezTo>
                    <a:pt x="46565" y="318742"/>
                    <a:pt x="46565" y="319566"/>
                    <a:pt x="46565" y="319978"/>
                  </a:cubicBezTo>
                  <a:lnTo>
                    <a:pt x="47801" y="345321"/>
                  </a:lnTo>
                  <a:cubicBezTo>
                    <a:pt x="47801" y="346969"/>
                    <a:pt x="47183" y="348618"/>
                    <a:pt x="45947" y="349648"/>
                  </a:cubicBezTo>
                  <a:lnTo>
                    <a:pt x="18543" y="371076"/>
                  </a:lnTo>
                  <a:lnTo>
                    <a:pt x="15659" y="408163"/>
                  </a:lnTo>
                  <a:cubicBezTo>
                    <a:pt x="15659" y="408163"/>
                    <a:pt x="15659" y="409193"/>
                    <a:pt x="15247" y="409605"/>
                  </a:cubicBezTo>
                  <a:lnTo>
                    <a:pt x="0" y="449577"/>
                  </a:lnTo>
                  <a:lnTo>
                    <a:pt x="27403" y="553626"/>
                  </a:lnTo>
                  <a:cubicBezTo>
                    <a:pt x="28021" y="555893"/>
                    <a:pt x="26991" y="558159"/>
                    <a:pt x="24931" y="559395"/>
                  </a:cubicBezTo>
                  <a:cubicBezTo>
                    <a:pt x="21634" y="561455"/>
                    <a:pt x="16277" y="565576"/>
                    <a:pt x="15247" y="568667"/>
                  </a:cubicBezTo>
                  <a:cubicBezTo>
                    <a:pt x="13392" y="574230"/>
                    <a:pt x="3297" y="601633"/>
                    <a:pt x="618" y="609050"/>
                  </a:cubicBezTo>
                  <a:lnTo>
                    <a:pt x="10508" y="635836"/>
                  </a:lnTo>
                  <a:lnTo>
                    <a:pt x="40796" y="691054"/>
                  </a:lnTo>
                  <a:lnTo>
                    <a:pt x="72319" y="737000"/>
                  </a:lnTo>
                  <a:lnTo>
                    <a:pt x="86330" y="768937"/>
                  </a:lnTo>
                  <a:cubicBezTo>
                    <a:pt x="86742" y="769966"/>
                    <a:pt x="86948" y="771203"/>
                    <a:pt x="86330" y="772439"/>
                  </a:cubicBezTo>
                  <a:lnTo>
                    <a:pt x="76028" y="806641"/>
                  </a:lnTo>
                  <a:lnTo>
                    <a:pt x="71495" y="833632"/>
                  </a:lnTo>
                  <a:lnTo>
                    <a:pt x="67993" y="866805"/>
                  </a:lnTo>
                  <a:lnTo>
                    <a:pt x="84064" y="903068"/>
                  </a:lnTo>
                  <a:cubicBezTo>
                    <a:pt x="84064" y="903068"/>
                    <a:pt x="84682" y="904922"/>
                    <a:pt x="84476" y="905746"/>
                  </a:cubicBezTo>
                  <a:lnTo>
                    <a:pt x="78913" y="943039"/>
                  </a:lnTo>
                  <a:cubicBezTo>
                    <a:pt x="78707" y="944687"/>
                    <a:pt x="77677" y="945924"/>
                    <a:pt x="76234" y="946748"/>
                  </a:cubicBezTo>
                  <a:lnTo>
                    <a:pt x="54806" y="958286"/>
                  </a:lnTo>
                  <a:cubicBezTo>
                    <a:pt x="61399" y="966734"/>
                    <a:pt x="70465" y="979714"/>
                    <a:pt x="70259" y="986720"/>
                  </a:cubicBezTo>
                  <a:cubicBezTo>
                    <a:pt x="70259" y="991252"/>
                    <a:pt x="75822" y="1012474"/>
                    <a:pt x="79943" y="1026897"/>
                  </a:cubicBezTo>
                  <a:lnTo>
                    <a:pt x="100341" y="1052034"/>
                  </a:lnTo>
                  <a:cubicBezTo>
                    <a:pt x="100341" y="1052034"/>
                    <a:pt x="100959" y="1052858"/>
                    <a:pt x="100959" y="1053270"/>
                  </a:cubicBezTo>
                  <a:lnTo>
                    <a:pt x="111467" y="1077583"/>
                  </a:lnTo>
                  <a:cubicBezTo>
                    <a:pt x="112085" y="1079025"/>
                    <a:pt x="112085" y="1080467"/>
                    <a:pt x="111467" y="1081909"/>
                  </a:cubicBezTo>
                  <a:lnTo>
                    <a:pt x="88390" y="1127856"/>
                  </a:lnTo>
                  <a:lnTo>
                    <a:pt x="99105" y="1156495"/>
                  </a:lnTo>
                  <a:cubicBezTo>
                    <a:pt x="99105" y="1156495"/>
                    <a:pt x="99310" y="1157525"/>
                    <a:pt x="99517" y="1158143"/>
                  </a:cubicBezTo>
                  <a:lnTo>
                    <a:pt x="102401" y="1213362"/>
                  </a:lnTo>
                  <a:lnTo>
                    <a:pt x="118266" y="1250655"/>
                  </a:lnTo>
                  <a:lnTo>
                    <a:pt x="136192" y="1285681"/>
                  </a:lnTo>
                  <a:cubicBezTo>
                    <a:pt x="136192" y="1285681"/>
                    <a:pt x="136398" y="1286299"/>
                    <a:pt x="136604" y="1286712"/>
                  </a:cubicBezTo>
                  <a:lnTo>
                    <a:pt x="145463" y="1319059"/>
                  </a:lnTo>
                  <a:lnTo>
                    <a:pt x="158238" y="1356971"/>
                  </a:lnTo>
                  <a:lnTo>
                    <a:pt x="174721" y="1390761"/>
                  </a:lnTo>
                  <a:lnTo>
                    <a:pt x="185847" y="1418783"/>
                  </a:lnTo>
                  <a:lnTo>
                    <a:pt x="201506" y="1443095"/>
                  </a:lnTo>
                  <a:lnTo>
                    <a:pt x="230969" y="1455045"/>
                  </a:lnTo>
                  <a:cubicBezTo>
                    <a:pt x="246834" y="1461845"/>
                    <a:pt x="245804" y="1467408"/>
                    <a:pt x="245392" y="1469468"/>
                  </a:cubicBezTo>
                  <a:cubicBezTo>
                    <a:pt x="244156" y="1475443"/>
                    <a:pt x="236738" y="1476885"/>
                    <a:pt x="226024" y="1476885"/>
                  </a:cubicBezTo>
                  <a:cubicBezTo>
                    <a:pt x="214898" y="1477091"/>
                    <a:pt x="207687" y="1476267"/>
                    <a:pt x="202948" y="1475443"/>
                  </a:cubicBezTo>
                  <a:cubicBezTo>
                    <a:pt x="208305" y="1480594"/>
                    <a:pt x="220255" y="1488630"/>
                    <a:pt x="231587" y="1495429"/>
                  </a:cubicBezTo>
                  <a:cubicBezTo>
                    <a:pt x="238799" y="1492544"/>
                    <a:pt x="251779" y="1488630"/>
                    <a:pt x="257548" y="1494192"/>
                  </a:cubicBezTo>
                  <a:cubicBezTo>
                    <a:pt x="259609" y="1496253"/>
                    <a:pt x="261669" y="1499962"/>
                    <a:pt x="259197" y="1506967"/>
                  </a:cubicBezTo>
                  <a:cubicBezTo>
                    <a:pt x="253839" y="1521596"/>
                    <a:pt x="241065" y="1529219"/>
                    <a:pt x="235296" y="1531898"/>
                  </a:cubicBezTo>
                  <a:lnTo>
                    <a:pt x="234266" y="1546733"/>
                  </a:lnTo>
                  <a:lnTo>
                    <a:pt x="248483" y="1561567"/>
                  </a:lnTo>
                  <a:cubicBezTo>
                    <a:pt x="248483" y="1561567"/>
                    <a:pt x="249719" y="1563215"/>
                    <a:pt x="249925" y="1564040"/>
                  </a:cubicBezTo>
                  <a:lnTo>
                    <a:pt x="256930" y="1602569"/>
                  </a:lnTo>
                  <a:lnTo>
                    <a:pt x="258990" y="1638008"/>
                  </a:lnTo>
                  <a:lnTo>
                    <a:pt x="268262" y="1685809"/>
                  </a:lnTo>
                  <a:cubicBezTo>
                    <a:pt x="268262" y="1685809"/>
                    <a:pt x="268262" y="1686839"/>
                    <a:pt x="268262" y="1687457"/>
                  </a:cubicBezTo>
                  <a:cubicBezTo>
                    <a:pt x="268262" y="1687457"/>
                    <a:pt x="266202" y="1705588"/>
                    <a:pt x="265378" y="1728253"/>
                  </a:cubicBezTo>
                  <a:cubicBezTo>
                    <a:pt x="264966" y="1739791"/>
                    <a:pt x="261257" y="1743499"/>
                    <a:pt x="257136" y="1746384"/>
                  </a:cubicBezTo>
                  <a:cubicBezTo>
                    <a:pt x="254664" y="1748032"/>
                    <a:pt x="252397" y="1749681"/>
                    <a:pt x="254664" y="1765957"/>
                  </a:cubicBezTo>
                  <a:cubicBezTo>
                    <a:pt x="258579" y="1794391"/>
                    <a:pt x="277946" y="1820146"/>
                    <a:pt x="285363" y="1829830"/>
                  </a:cubicBezTo>
                  <a:cubicBezTo>
                    <a:pt x="286394" y="1831272"/>
                    <a:pt x="287218" y="1832302"/>
                    <a:pt x="287630" y="1832920"/>
                  </a:cubicBezTo>
                  <a:cubicBezTo>
                    <a:pt x="289484" y="1835805"/>
                    <a:pt x="289484" y="1838071"/>
                    <a:pt x="289278" y="1839720"/>
                  </a:cubicBezTo>
                  <a:cubicBezTo>
                    <a:pt x="290308" y="1840338"/>
                    <a:pt x="292369" y="1841574"/>
                    <a:pt x="296490" y="1843428"/>
                  </a:cubicBezTo>
                  <a:cubicBezTo>
                    <a:pt x="302671" y="1846519"/>
                    <a:pt x="304113" y="1845901"/>
                    <a:pt x="305967" y="1845282"/>
                  </a:cubicBezTo>
                  <a:cubicBezTo>
                    <a:pt x="310500" y="1843840"/>
                    <a:pt x="314827" y="1843016"/>
                    <a:pt x="326777" y="1848579"/>
                  </a:cubicBezTo>
                  <a:cubicBezTo>
                    <a:pt x="335431" y="1852494"/>
                    <a:pt x="341406" y="1853936"/>
                    <a:pt x="345527" y="1855172"/>
                  </a:cubicBezTo>
                  <a:cubicBezTo>
                    <a:pt x="351708" y="1856615"/>
                    <a:pt x="356241" y="1857851"/>
                    <a:pt x="360156" y="1864856"/>
                  </a:cubicBezTo>
                  <a:cubicBezTo>
                    <a:pt x="361804" y="1867741"/>
                    <a:pt x="363452" y="1869595"/>
                    <a:pt x="365306" y="1871450"/>
                  </a:cubicBezTo>
                  <a:cubicBezTo>
                    <a:pt x="368397" y="1874540"/>
                    <a:pt x="371900" y="1878042"/>
                    <a:pt x="374578" y="1886490"/>
                  </a:cubicBezTo>
                  <a:cubicBezTo>
                    <a:pt x="377463" y="1896174"/>
                    <a:pt x="386116" y="1910803"/>
                    <a:pt x="389001" y="1915335"/>
                  </a:cubicBezTo>
                  <a:lnTo>
                    <a:pt x="412490" y="1924196"/>
                  </a:lnTo>
                  <a:lnTo>
                    <a:pt x="444425" y="1925432"/>
                  </a:lnTo>
                  <a:lnTo>
                    <a:pt x="466884" y="1925432"/>
                  </a:lnTo>
                  <a:cubicBezTo>
                    <a:pt x="466884" y="1925432"/>
                    <a:pt x="520248" y="1934085"/>
                    <a:pt x="520248" y="1934085"/>
                  </a:cubicBezTo>
                  <a:cubicBezTo>
                    <a:pt x="521072" y="1934085"/>
                    <a:pt x="521690" y="1934498"/>
                    <a:pt x="522308" y="1934909"/>
                  </a:cubicBezTo>
                  <a:lnTo>
                    <a:pt x="536525" y="1944799"/>
                  </a:lnTo>
                  <a:cubicBezTo>
                    <a:pt x="541057" y="1946859"/>
                    <a:pt x="544354" y="1947066"/>
                    <a:pt x="549093" y="1945829"/>
                  </a:cubicBezTo>
                  <a:cubicBezTo>
                    <a:pt x="553008" y="1944799"/>
                    <a:pt x="557953" y="1942326"/>
                    <a:pt x="562074" y="1943563"/>
                  </a:cubicBezTo>
                  <a:cubicBezTo>
                    <a:pt x="564958" y="1944387"/>
                    <a:pt x="566606" y="1947684"/>
                    <a:pt x="569285" y="1948714"/>
                  </a:cubicBezTo>
                  <a:cubicBezTo>
                    <a:pt x="574230" y="1950774"/>
                    <a:pt x="577939" y="1946859"/>
                    <a:pt x="574230" y="1942533"/>
                  </a:cubicBezTo>
                  <a:cubicBezTo>
                    <a:pt x="570521" y="1938206"/>
                    <a:pt x="563310" y="1935939"/>
                    <a:pt x="558983" y="1932231"/>
                  </a:cubicBezTo>
                  <a:cubicBezTo>
                    <a:pt x="553008" y="1927080"/>
                    <a:pt x="549505" y="1919868"/>
                    <a:pt x="543118" y="1915130"/>
                  </a:cubicBezTo>
                  <a:cubicBezTo>
                    <a:pt x="540027" y="1912657"/>
                    <a:pt x="537967" y="1911833"/>
                    <a:pt x="534258" y="1911421"/>
                  </a:cubicBezTo>
                  <a:cubicBezTo>
                    <a:pt x="527459" y="1910803"/>
                    <a:pt x="522926" y="1910597"/>
                    <a:pt x="516539" y="1908125"/>
                  </a:cubicBezTo>
                  <a:cubicBezTo>
                    <a:pt x="516745" y="1903385"/>
                    <a:pt x="523544" y="1904828"/>
                    <a:pt x="524574" y="1901119"/>
                  </a:cubicBezTo>
                  <a:cubicBezTo>
                    <a:pt x="525811" y="1896586"/>
                    <a:pt x="516127" y="1892672"/>
                    <a:pt x="513861" y="1889581"/>
                  </a:cubicBezTo>
                  <a:cubicBezTo>
                    <a:pt x="510564" y="1884842"/>
                    <a:pt x="510152" y="1877837"/>
                    <a:pt x="507061" y="1873098"/>
                  </a:cubicBezTo>
                  <a:cubicBezTo>
                    <a:pt x="504589" y="1869595"/>
                    <a:pt x="501498" y="1869801"/>
                    <a:pt x="497171" y="1868359"/>
                  </a:cubicBezTo>
                  <a:cubicBezTo>
                    <a:pt x="495111" y="1862384"/>
                    <a:pt x="499026" y="1855172"/>
                    <a:pt x="495317" y="1848991"/>
                  </a:cubicBezTo>
                  <a:cubicBezTo>
                    <a:pt x="494081" y="1846725"/>
                    <a:pt x="490784" y="1845282"/>
                    <a:pt x="487694" y="1844458"/>
                  </a:cubicBezTo>
                  <a:cubicBezTo>
                    <a:pt x="489342" y="1840544"/>
                    <a:pt x="491402" y="1837041"/>
                    <a:pt x="494081" y="1834156"/>
                  </a:cubicBezTo>
                  <a:cubicBezTo>
                    <a:pt x="499026" y="1828593"/>
                    <a:pt x="510564" y="1826121"/>
                    <a:pt x="505001" y="1816025"/>
                  </a:cubicBezTo>
                  <a:cubicBezTo>
                    <a:pt x="500056" y="1806960"/>
                    <a:pt x="485633" y="1809844"/>
                    <a:pt x="478010" y="1805517"/>
                  </a:cubicBezTo>
                  <a:cubicBezTo>
                    <a:pt x="482337" y="1801190"/>
                    <a:pt x="486663" y="1805517"/>
                    <a:pt x="491402" y="1805929"/>
                  </a:cubicBezTo>
                  <a:cubicBezTo>
                    <a:pt x="492226" y="1800160"/>
                    <a:pt x="488312" y="1796658"/>
                    <a:pt x="489342" y="1791507"/>
                  </a:cubicBezTo>
                  <a:cubicBezTo>
                    <a:pt x="500262" y="1792537"/>
                    <a:pt x="522102" y="1820558"/>
                    <a:pt x="532404" y="1802220"/>
                  </a:cubicBezTo>
                  <a:cubicBezTo>
                    <a:pt x="536731" y="1794391"/>
                    <a:pt x="530756" y="1780380"/>
                    <a:pt x="531168" y="1771933"/>
                  </a:cubicBezTo>
                  <a:cubicBezTo>
                    <a:pt x="531374" y="1765752"/>
                    <a:pt x="533022" y="1762867"/>
                    <a:pt x="531786" y="1756686"/>
                  </a:cubicBezTo>
                  <a:cubicBezTo>
                    <a:pt x="529725" y="1746590"/>
                    <a:pt x="530756" y="1744117"/>
                    <a:pt x="536319" y="1731343"/>
                  </a:cubicBezTo>
                  <a:cubicBezTo>
                    <a:pt x="540645" y="1721247"/>
                    <a:pt x="544972" y="1710327"/>
                    <a:pt x="552802" y="1702292"/>
                  </a:cubicBezTo>
                  <a:cubicBezTo>
                    <a:pt x="568461" y="1686221"/>
                    <a:pt x="579793" y="1686633"/>
                    <a:pt x="572788" y="1663556"/>
                  </a:cubicBezTo>
                  <a:cubicBezTo>
                    <a:pt x="567430" y="1665823"/>
                    <a:pt x="562279" y="1664793"/>
                    <a:pt x="557335" y="1662114"/>
                  </a:cubicBezTo>
                  <a:cubicBezTo>
                    <a:pt x="567019" y="1657169"/>
                    <a:pt x="567843" y="1657375"/>
                    <a:pt x="570933" y="1649134"/>
                  </a:cubicBezTo>
                  <a:cubicBezTo>
                    <a:pt x="572581" y="1645013"/>
                    <a:pt x="574436" y="1641922"/>
                    <a:pt x="573612" y="1636978"/>
                  </a:cubicBezTo>
                  <a:cubicBezTo>
                    <a:pt x="569491" y="1614107"/>
                    <a:pt x="546827" y="1617404"/>
                    <a:pt x="530137" y="1616374"/>
                  </a:cubicBezTo>
                  <a:cubicBezTo>
                    <a:pt x="513861" y="1615138"/>
                    <a:pt x="499232" y="1614313"/>
                    <a:pt x="487694" y="1602775"/>
                  </a:cubicBezTo>
                  <a:cubicBezTo>
                    <a:pt x="475331" y="1590619"/>
                    <a:pt x="456582" y="1583819"/>
                    <a:pt x="447722" y="1568161"/>
                  </a:cubicBezTo>
                  <a:cubicBezTo>
                    <a:pt x="445043" y="1563215"/>
                    <a:pt x="441541" y="1552708"/>
                    <a:pt x="442159" y="1546939"/>
                  </a:cubicBezTo>
                  <a:cubicBezTo>
                    <a:pt x="442983" y="1540139"/>
                    <a:pt x="452049" y="1528601"/>
                    <a:pt x="454727" y="1521184"/>
                  </a:cubicBezTo>
                  <a:cubicBezTo>
                    <a:pt x="457818" y="1512530"/>
                    <a:pt x="457612" y="1512118"/>
                    <a:pt x="465029" y="1510058"/>
                  </a:cubicBezTo>
                  <a:cubicBezTo>
                    <a:pt x="472241" y="1507997"/>
                    <a:pt x="474919" y="1510058"/>
                    <a:pt x="479864" y="1503464"/>
                  </a:cubicBezTo>
                  <a:cubicBezTo>
                    <a:pt x="486045" y="1495429"/>
                    <a:pt x="485633" y="1485745"/>
                    <a:pt x="497790" y="1489248"/>
                  </a:cubicBezTo>
                  <a:cubicBezTo>
                    <a:pt x="504177" y="1491102"/>
                    <a:pt x="513448" y="1500374"/>
                    <a:pt x="518805" y="1489866"/>
                  </a:cubicBezTo>
                  <a:cubicBezTo>
                    <a:pt x="522720" y="1482036"/>
                    <a:pt x="512006" y="1477091"/>
                    <a:pt x="507473" y="1471529"/>
                  </a:cubicBezTo>
                  <a:cubicBezTo>
                    <a:pt x="516127" y="1462257"/>
                    <a:pt x="526635" y="1463699"/>
                    <a:pt x="523338" y="1450512"/>
                  </a:cubicBezTo>
                  <a:cubicBezTo>
                    <a:pt x="522720" y="1447834"/>
                    <a:pt x="520041" y="1446804"/>
                    <a:pt x="519630" y="1444331"/>
                  </a:cubicBezTo>
                  <a:cubicBezTo>
                    <a:pt x="519423" y="1442065"/>
                    <a:pt x="521896" y="1438356"/>
                    <a:pt x="522102" y="1435884"/>
                  </a:cubicBezTo>
                  <a:cubicBezTo>
                    <a:pt x="523338" y="1422079"/>
                    <a:pt x="514066" y="1415486"/>
                    <a:pt x="507061" y="1405390"/>
                  </a:cubicBezTo>
                  <a:cubicBezTo>
                    <a:pt x="509328" y="1402917"/>
                    <a:pt x="515509" y="1401063"/>
                    <a:pt x="517157" y="1397766"/>
                  </a:cubicBezTo>
                  <a:cubicBezTo>
                    <a:pt x="518805" y="1394264"/>
                    <a:pt x="516745" y="1391585"/>
                    <a:pt x="517157" y="1388495"/>
                  </a:cubicBezTo>
                  <a:cubicBezTo>
                    <a:pt x="517775" y="1380871"/>
                    <a:pt x="520248" y="1376544"/>
                    <a:pt x="526223" y="1373248"/>
                  </a:cubicBezTo>
                  <a:cubicBezTo>
                    <a:pt x="530343" y="1370982"/>
                    <a:pt x="538997" y="1370775"/>
                    <a:pt x="541882" y="1367273"/>
                  </a:cubicBezTo>
                  <a:cubicBezTo>
                    <a:pt x="548681" y="1358825"/>
                    <a:pt x="534258" y="1355735"/>
                    <a:pt x="528283" y="1354086"/>
                  </a:cubicBezTo>
                  <a:cubicBezTo>
                    <a:pt x="519011" y="1351614"/>
                    <a:pt x="501086" y="1353468"/>
                    <a:pt x="498819" y="1340488"/>
                  </a:cubicBezTo>
                  <a:cubicBezTo>
                    <a:pt x="503970" y="1336573"/>
                    <a:pt x="510976" y="1332864"/>
                    <a:pt x="517775" y="1333689"/>
                  </a:cubicBezTo>
                  <a:cubicBezTo>
                    <a:pt x="525605" y="1334719"/>
                    <a:pt x="527047" y="1338427"/>
                    <a:pt x="535288" y="1337191"/>
                  </a:cubicBezTo>
                  <a:cubicBezTo>
                    <a:pt x="541264" y="1336367"/>
                    <a:pt x="545796" y="1333894"/>
                    <a:pt x="551978" y="1338015"/>
                  </a:cubicBezTo>
                  <a:cubicBezTo>
                    <a:pt x="557335" y="1341518"/>
                    <a:pt x="557541" y="1347699"/>
                    <a:pt x="561661" y="1352232"/>
                  </a:cubicBezTo>
                  <a:cubicBezTo>
                    <a:pt x="565988" y="1357177"/>
                    <a:pt x="569079" y="1357589"/>
                    <a:pt x="575466" y="1355116"/>
                  </a:cubicBezTo>
                  <a:cubicBezTo>
                    <a:pt x="584944" y="1351408"/>
                    <a:pt x="584119" y="1346257"/>
                    <a:pt x="579793" y="1338633"/>
                  </a:cubicBezTo>
                  <a:cubicBezTo>
                    <a:pt x="576290" y="1332040"/>
                    <a:pt x="572375" y="1325859"/>
                    <a:pt x="569285" y="1319266"/>
                  </a:cubicBezTo>
                  <a:cubicBezTo>
                    <a:pt x="567019" y="1314527"/>
                    <a:pt x="564134" y="1300929"/>
                    <a:pt x="559395" y="1298868"/>
                  </a:cubicBezTo>
                  <a:cubicBezTo>
                    <a:pt x="556098" y="1297426"/>
                    <a:pt x="549093" y="1302165"/>
                    <a:pt x="544972" y="1302370"/>
                  </a:cubicBezTo>
                  <a:cubicBezTo>
                    <a:pt x="540027" y="1302577"/>
                    <a:pt x="536113" y="1299692"/>
                    <a:pt x="531580" y="1301752"/>
                  </a:cubicBezTo>
                  <a:cubicBezTo>
                    <a:pt x="526429" y="1313497"/>
                    <a:pt x="534052" y="1314115"/>
                    <a:pt x="538791" y="1324005"/>
                  </a:cubicBezTo>
                  <a:cubicBezTo>
                    <a:pt x="525399" y="1327507"/>
                    <a:pt x="517569" y="1316587"/>
                    <a:pt x="508091" y="1311231"/>
                  </a:cubicBezTo>
                  <a:cubicBezTo>
                    <a:pt x="498614" y="1306080"/>
                    <a:pt x="491608" y="1305049"/>
                    <a:pt x="486870" y="1293923"/>
                  </a:cubicBezTo>
                  <a:cubicBezTo>
                    <a:pt x="482748" y="1284445"/>
                    <a:pt x="478010" y="1277234"/>
                    <a:pt x="479246" y="1266932"/>
                  </a:cubicBezTo>
                  <a:cubicBezTo>
                    <a:pt x="479864" y="1261781"/>
                    <a:pt x="483161" y="1253746"/>
                    <a:pt x="480482" y="1247976"/>
                  </a:cubicBezTo>
                  <a:cubicBezTo>
                    <a:pt x="477186" y="1240765"/>
                    <a:pt x="470592" y="1242001"/>
                    <a:pt x="463999" y="1237881"/>
                  </a:cubicBezTo>
                  <a:cubicBezTo>
                    <a:pt x="459054" y="1234584"/>
                    <a:pt x="456994" y="1227373"/>
                    <a:pt x="456582" y="1219749"/>
                  </a:cubicBezTo>
                  <a:cubicBezTo>
                    <a:pt x="465647" y="1216864"/>
                    <a:pt x="467090" y="1212744"/>
                    <a:pt x="474301" y="1221397"/>
                  </a:cubicBezTo>
                  <a:cubicBezTo>
                    <a:pt x="482543" y="1231287"/>
                    <a:pt x="483985" y="1229433"/>
                    <a:pt x="497171" y="1229845"/>
                  </a:cubicBezTo>
                  <a:cubicBezTo>
                    <a:pt x="507679" y="1230051"/>
                    <a:pt x="518393" y="1232730"/>
                    <a:pt x="528489" y="1234790"/>
                  </a:cubicBezTo>
                  <a:cubicBezTo>
                    <a:pt x="543530" y="1238086"/>
                    <a:pt x="557747" y="1240765"/>
                    <a:pt x="573199" y="1242207"/>
                  </a:cubicBezTo>
                  <a:cubicBezTo>
                    <a:pt x="584326" y="1243032"/>
                    <a:pt x="591743" y="1246740"/>
                    <a:pt x="596070" y="1234584"/>
                  </a:cubicBezTo>
                  <a:cubicBezTo>
                    <a:pt x="597512" y="1230669"/>
                    <a:pt x="598542" y="1223870"/>
                    <a:pt x="597512" y="1219337"/>
                  </a:cubicBezTo>
                  <a:cubicBezTo>
                    <a:pt x="594628" y="1208417"/>
                    <a:pt x="585768" y="1199145"/>
                    <a:pt x="583914" y="1186783"/>
                  </a:cubicBezTo>
                  <a:cubicBezTo>
                    <a:pt x="582677" y="1177099"/>
                    <a:pt x="586180" y="1172566"/>
                    <a:pt x="589889" y="1164943"/>
                  </a:cubicBezTo>
                  <a:cubicBezTo>
                    <a:pt x="597718" y="1148666"/>
                    <a:pt x="587004" y="1141454"/>
                    <a:pt x="576908" y="1131359"/>
                  </a:cubicBezTo>
                  <a:cubicBezTo>
                    <a:pt x="572788" y="1127444"/>
                    <a:pt x="570727" y="1126001"/>
                    <a:pt x="569697" y="1119614"/>
                  </a:cubicBezTo>
                  <a:cubicBezTo>
                    <a:pt x="567843" y="1108694"/>
                    <a:pt x="567843" y="1104779"/>
                    <a:pt x="558777" y="1097774"/>
                  </a:cubicBezTo>
                  <a:cubicBezTo>
                    <a:pt x="575466" y="1085000"/>
                    <a:pt x="592155" y="1105397"/>
                    <a:pt x="610493" y="1104779"/>
                  </a:cubicBezTo>
                  <a:cubicBezTo>
                    <a:pt x="621207" y="1104574"/>
                    <a:pt x="630066" y="1099835"/>
                    <a:pt x="641192" y="1100453"/>
                  </a:cubicBezTo>
                  <a:cubicBezTo>
                    <a:pt x="654379" y="1101071"/>
                    <a:pt x="669008" y="1103338"/>
                    <a:pt x="681988" y="1100659"/>
                  </a:cubicBezTo>
                  <a:cubicBezTo>
                    <a:pt x="697441" y="1097568"/>
                    <a:pt x="711039" y="1088503"/>
                    <a:pt x="727523" y="1087885"/>
                  </a:cubicBezTo>
                  <a:cubicBezTo>
                    <a:pt x="743594" y="1087266"/>
                    <a:pt x="762549" y="1083146"/>
                    <a:pt x="777178" y="1076758"/>
                  </a:cubicBezTo>
                  <a:cubicBezTo>
                    <a:pt x="788716" y="1071813"/>
                    <a:pt x="790982" y="1057597"/>
                    <a:pt x="795928" y="1046677"/>
                  </a:cubicBezTo>
                  <a:cubicBezTo>
                    <a:pt x="802933" y="1044204"/>
                    <a:pt x="808702" y="1035756"/>
                    <a:pt x="806023" y="1029575"/>
                  </a:cubicBezTo>
                  <a:cubicBezTo>
                    <a:pt x="803963" y="1025042"/>
                    <a:pt x="800460" y="1024631"/>
                    <a:pt x="799224" y="1019067"/>
                  </a:cubicBezTo>
                  <a:cubicBezTo>
                    <a:pt x="798194" y="1014534"/>
                    <a:pt x="799224" y="1008765"/>
                    <a:pt x="800048" y="1004232"/>
                  </a:cubicBezTo>
                  <a:cubicBezTo>
                    <a:pt x="801490" y="994961"/>
                    <a:pt x="801903" y="984659"/>
                    <a:pt x="799636" y="975181"/>
                  </a:cubicBezTo>
                  <a:cubicBezTo>
                    <a:pt x="800460" y="964055"/>
                    <a:pt x="800460" y="952311"/>
                    <a:pt x="800872" y="938300"/>
                  </a:cubicBezTo>
                  <a:cubicBezTo>
                    <a:pt x="794279" y="935416"/>
                    <a:pt x="786656" y="934592"/>
                    <a:pt x="779032" y="935622"/>
                  </a:cubicBezTo>
                  <a:cubicBezTo>
                    <a:pt x="780886" y="924702"/>
                    <a:pt x="779856" y="899359"/>
                    <a:pt x="770997" y="891735"/>
                  </a:cubicBezTo>
                  <a:cubicBezTo>
                    <a:pt x="763785" y="885554"/>
                    <a:pt x="754514" y="891324"/>
                    <a:pt x="747714" y="884524"/>
                  </a:cubicBezTo>
                  <a:cubicBezTo>
                    <a:pt x="741739" y="878755"/>
                    <a:pt x="742151" y="859593"/>
                    <a:pt x="737000" y="851970"/>
                  </a:cubicBezTo>
                  <a:cubicBezTo>
                    <a:pt x="730407" y="841874"/>
                    <a:pt x="717221" y="840226"/>
                    <a:pt x="718663" y="824979"/>
                  </a:cubicBezTo>
                  <a:cubicBezTo>
                    <a:pt x="705064" y="821271"/>
                    <a:pt x="693938" y="810144"/>
                    <a:pt x="681988" y="805818"/>
                  </a:cubicBezTo>
                  <a:cubicBezTo>
                    <a:pt x="675189" y="803345"/>
                    <a:pt x="664475" y="803551"/>
                    <a:pt x="659942" y="796752"/>
                  </a:cubicBezTo>
                  <a:cubicBezTo>
                    <a:pt x="648404" y="779445"/>
                    <a:pt x="663650" y="750805"/>
                    <a:pt x="675395" y="737000"/>
                  </a:cubicBezTo>
                  <a:cubicBezTo>
                    <a:pt x="678073" y="721342"/>
                    <a:pt x="679310" y="719693"/>
                    <a:pt x="679928" y="718869"/>
                  </a:cubicBezTo>
                  <a:cubicBezTo>
                    <a:pt x="681782" y="716603"/>
                    <a:pt x="684872" y="715366"/>
                    <a:pt x="687345" y="714336"/>
                  </a:cubicBezTo>
                  <a:cubicBezTo>
                    <a:pt x="687345" y="708979"/>
                    <a:pt x="686315" y="698884"/>
                    <a:pt x="683636" y="691054"/>
                  </a:cubicBezTo>
                  <a:cubicBezTo>
                    <a:pt x="680134" y="681164"/>
                    <a:pt x="680134" y="678691"/>
                    <a:pt x="681576" y="674365"/>
                  </a:cubicBezTo>
                  <a:cubicBezTo>
                    <a:pt x="681782" y="673747"/>
                    <a:pt x="681988" y="673129"/>
                    <a:pt x="682194" y="672304"/>
                  </a:cubicBezTo>
                  <a:cubicBezTo>
                    <a:pt x="682400" y="671068"/>
                    <a:pt x="680546" y="667565"/>
                    <a:pt x="679721" y="665505"/>
                  </a:cubicBezTo>
                  <a:cubicBezTo>
                    <a:pt x="678073" y="662002"/>
                    <a:pt x="676425" y="658912"/>
                    <a:pt x="676631" y="655615"/>
                  </a:cubicBezTo>
                  <a:cubicBezTo>
                    <a:pt x="676837" y="651289"/>
                    <a:pt x="677043" y="641810"/>
                    <a:pt x="677043" y="641605"/>
                  </a:cubicBezTo>
                  <a:cubicBezTo>
                    <a:pt x="677043" y="640780"/>
                    <a:pt x="677249" y="639751"/>
                    <a:pt x="677867" y="638926"/>
                  </a:cubicBezTo>
                  <a:cubicBezTo>
                    <a:pt x="681576" y="633157"/>
                    <a:pt x="684872" y="626357"/>
                    <a:pt x="684872" y="624503"/>
                  </a:cubicBezTo>
                  <a:cubicBezTo>
                    <a:pt x="683224" y="620177"/>
                    <a:pt x="678485" y="609668"/>
                    <a:pt x="674570" y="605342"/>
                  </a:cubicBezTo>
                  <a:cubicBezTo>
                    <a:pt x="671480" y="602045"/>
                    <a:pt x="671892" y="598748"/>
                    <a:pt x="672304" y="597100"/>
                  </a:cubicBezTo>
                  <a:cubicBezTo>
                    <a:pt x="673541" y="593597"/>
                    <a:pt x="676837" y="591743"/>
                    <a:pt x="679928" y="590713"/>
                  </a:cubicBezTo>
                  <a:lnTo>
                    <a:pt x="679928" y="579381"/>
                  </a:lnTo>
                  <a:cubicBezTo>
                    <a:pt x="679928" y="579381"/>
                    <a:pt x="674365" y="556511"/>
                    <a:pt x="674365" y="556511"/>
                  </a:cubicBezTo>
                  <a:cubicBezTo>
                    <a:pt x="674159" y="555480"/>
                    <a:pt x="674365" y="554244"/>
                    <a:pt x="674777" y="553214"/>
                  </a:cubicBezTo>
                  <a:lnTo>
                    <a:pt x="683636" y="533434"/>
                  </a:lnTo>
                  <a:cubicBezTo>
                    <a:pt x="681782" y="530756"/>
                    <a:pt x="681370" y="528077"/>
                    <a:pt x="681576" y="526223"/>
                  </a:cubicBezTo>
                  <a:cubicBezTo>
                    <a:pt x="682400" y="516333"/>
                    <a:pt x="696823" y="507473"/>
                    <a:pt x="700944" y="505413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2" name="Forma libre: forma 151">
              <a:extLst>
                <a:ext uri="{FF2B5EF4-FFF2-40B4-BE49-F238E27FC236}">
                  <a16:creationId xmlns:a16="http://schemas.microsoft.com/office/drawing/2014/main" id="{32025A9D-1537-0C94-5E03-DB13F9CC8296}"/>
                </a:ext>
              </a:extLst>
            </p:cNvPr>
            <p:cNvSpPr/>
            <p:nvPr/>
          </p:nvSpPr>
          <p:spPr>
            <a:xfrm>
              <a:off x="10296439" y="11808774"/>
              <a:ext cx="200290" cy="108964"/>
            </a:xfrm>
            <a:custGeom>
              <a:avLst/>
              <a:gdLst>
                <a:gd name="connsiteX0" fmla="*/ 190792 w 200290"/>
                <a:gd name="connsiteY0" fmla="*/ 105492 h 108964"/>
                <a:gd name="connsiteX1" fmla="*/ 189350 w 200290"/>
                <a:gd name="connsiteY1" fmla="*/ 83446 h 108964"/>
                <a:gd name="connsiteX2" fmla="*/ 177399 w 200290"/>
                <a:gd name="connsiteY2" fmla="*/ 85918 h 108964"/>
                <a:gd name="connsiteX3" fmla="*/ 160092 w 200290"/>
                <a:gd name="connsiteY3" fmla="*/ 82828 h 108964"/>
                <a:gd name="connsiteX4" fmla="*/ 116412 w 200290"/>
                <a:gd name="connsiteY4" fmla="*/ 69229 h 108964"/>
                <a:gd name="connsiteX5" fmla="*/ 83034 w 200290"/>
                <a:gd name="connsiteY5" fmla="*/ 49450 h 108964"/>
                <a:gd name="connsiteX6" fmla="*/ 53776 w 200290"/>
                <a:gd name="connsiteY6" fmla="*/ 36675 h 108964"/>
                <a:gd name="connsiteX7" fmla="*/ 35645 w 200290"/>
                <a:gd name="connsiteY7" fmla="*/ 26785 h 108964"/>
                <a:gd name="connsiteX8" fmla="*/ 25343 w 200290"/>
                <a:gd name="connsiteY8" fmla="*/ 14423 h 108964"/>
                <a:gd name="connsiteX9" fmla="*/ 4121 w 200290"/>
                <a:gd name="connsiteY9" fmla="*/ 3709 h 108964"/>
                <a:gd name="connsiteX10" fmla="*/ 0 w 200290"/>
                <a:gd name="connsiteY10" fmla="*/ 0 h 108964"/>
                <a:gd name="connsiteX11" fmla="*/ 47389 w 200290"/>
                <a:gd name="connsiteY11" fmla="*/ 100753 h 108964"/>
                <a:gd name="connsiteX12" fmla="*/ 57691 w 200290"/>
                <a:gd name="connsiteY12" fmla="*/ 101989 h 108964"/>
                <a:gd name="connsiteX13" fmla="*/ 77265 w 200290"/>
                <a:gd name="connsiteY13" fmla="*/ 100959 h 108964"/>
                <a:gd name="connsiteX14" fmla="*/ 100753 w 200290"/>
                <a:gd name="connsiteY14" fmla="*/ 103844 h 108964"/>
                <a:gd name="connsiteX15" fmla="*/ 121769 w 200290"/>
                <a:gd name="connsiteY15" fmla="*/ 104256 h 108964"/>
                <a:gd name="connsiteX16" fmla="*/ 160916 w 200290"/>
                <a:gd name="connsiteY16" fmla="*/ 106934 h 108964"/>
                <a:gd name="connsiteX17" fmla="*/ 190998 w 200290"/>
                <a:gd name="connsiteY17" fmla="*/ 105492 h 108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290" h="108964">
                  <a:moveTo>
                    <a:pt x="190792" y="105492"/>
                  </a:moveTo>
                  <a:cubicBezTo>
                    <a:pt x="204184" y="104874"/>
                    <a:pt x="203154" y="84476"/>
                    <a:pt x="189350" y="83446"/>
                  </a:cubicBezTo>
                  <a:cubicBezTo>
                    <a:pt x="185229" y="83034"/>
                    <a:pt x="181520" y="85712"/>
                    <a:pt x="177399" y="85918"/>
                  </a:cubicBezTo>
                  <a:cubicBezTo>
                    <a:pt x="171630" y="85918"/>
                    <a:pt x="165861" y="83446"/>
                    <a:pt x="160092" y="82828"/>
                  </a:cubicBezTo>
                  <a:cubicBezTo>
                    <a:pt x="144639" y="81179"/>
                    <a:pt x="130834" y="75205"/>
                    <a:pt x="116412" y="69229"/>
                  </a:cubicBezTo>
                  <a:cubicBezTo>
                    <a:pt x="104461" y="64078"/>
                    <a:pt x="94572" y="55219"/>
                    <a:pt x="83034" y="49450"/>
                  </a:cubicBezTo>
                  <a:cubicBezTo>
                    <a:pt x="73556" y="44711"/>
                    <a:pt x="63460" y="41414"/>
                    <a:pt x="53776" y="36675"/>
                  </a:cubicBezTo>
                  <a:cubicBezTo>
                    <a:pt x="47801" y="33791"/>
                    <a:pt x="40383" y="31730"/>
                    <a:pt x="35645" y="26785"/>
                  </a:cubicBezTo>
                  <a:cubicBezTo>
                    <a:pt x="32142" y="23077"/>
                    <a:pt x="30700" y="16483"/>
                    <a:pt x="25343" y="14423"/>
                  </a:cubicBezTo>
                  <a:cubicBezTo>
                    <a:pt x="22870" y="2267"/>
                    <a:pt x="12774" y="8860"/>
                    <a:pt x="4121" y="3709"/>
                  </a:cubicBezTo>
                  <a:cubicBezTo>
                    <a:pt x="2472" y="2679"/>
                    <a:pt x="1030" y="1442"/>
                    <a:pt x="0" y="0"/>
                  </a:cubicBezTo>
                  <a:lnTo>
                    <a:pt x="47389" y="100753"/>
                  </a:lnTo>
                  <a:cubicBezTo>
                    <a:pt x="50685" y="101165"/>
                    <a:pt x="53982" y="102196"/>
                    <a:pt x="57691" y="101989"/>
                  </a:cubicBezTo>
                  <a:cubicBezTo>
                    <a:pt x="64284" y="101578"/>
                    <a:pt x="70671" y="100753"/>
                    <a:pt x="77265" y="100959"/>
                  </a:cubicBezTo>
                  <a:cubicBezTo>
                    <a:pt x="85094" y="101371"/>
                    <a:pt x="92923" y="103432"/>
                    <a:pt x="100753" y="103844"/>
                  </a:cubicBezTo>
                  <a:cubicBezTo>
                    <a:pt x="107758" y="104256"/>
                    <a:pt x="114763" y="103637"/>
                    <a:pt x="121769" y="104256"/>
                  </a:cubicBezTo>
                  <a:cubicBezTo>
                    <a:pt x="135367" y="105492"/>
                    <a:pt x="147936" y="112291"/>
                    <a:pt x="160916" y="106934"/>
                  </a:cubicBezTo>
                  <a:cubicBezTo>
                    <a:pt x="170188" y="103226"/>
                    <a:pt x="180902" y="106110"/>
                    <a:pt x="190998" y="105492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3" name="Forma libre: forma 152">
              <a:extLst>
                <a:ext uri="{FF2B5EF4-FFF2-40B4-BE49-F238E27FC236}">
                  <a16:creationId xmlns:a16="http://schemas.microsoft.com/office/drawing/2014/main" id="{E596DE22-C8F3-33B1-3E17-CFA102B904B0}"/>
                </a:ext>
              </a:extLst>
            </p:cNvPr>
            <p:cNvSpPr/>
            <p:nvPr/>
          </p:nvSpPr>
          <p:spPr>
            <a:xfrm>
              <a:off x="21178715" y="4592157"/>
              <a:ext cx="56753" cy="62013"/>
            </a:xfrm>
            <a:custGeom>
              <a:avLst/>
              <a:gdLst>
                <a:gd name="connsiteX0" fmla="*/ 8928 w 56753"/>
                <a:gd name="connsiteY0" fmla="*/ 56362 h 62013"/>
                <a:gd name="connsiteX1" fmla="*/ 18406 w 56753"/>
                <a:gd name="connsiteY1" fmla="*/ 61925 h 62013"/>
                <a:gd name="connsiteX2" fmla="*/ 23968 w 56753"/>
                <a:gd name="connsiteY2" fmla="*/ 53065 h 62013"/>
                <a:gd name="connsiteX3" fmla="*/ 32623 w 56753"/>
                <a:gd name="connsiteY3" fmla="*/ 38642 h 62013"/>
                <a:gd name="connsiteX4" fmla="*/ 40246 w 56753"/>
                <a:gd name="connsiteY4" fmla="*/ 37818 h 62013"/>
                <a:gd name="connsiteX5" fmla="*/ 51990 w 56753"/>
                <a:gd name="connsiteY5" fmla="*/ 33697 h 62013"/>
                <a:gd name="connsiteX6" fmla="*/ 50342 w 56753"/>
                <a:gd name="connsiteY6" fmla="*/ 15772 h 62013"/>
                <a:gd name="connsiteX7" fmla="*/ 34065 w 56753"/>
                <a:gd name="connsiteY7" fmla="*/ 731 h 62013"/>
                <a:gd name="connsiteX8" fmla="*/ 23557 w 56753"/>
                <a:gd name="connsiteY8" fmla="*/ 7118 h 62013"/>
                <a:gd name="connsiteX9" fmla="*/ 13255 w 56753"/>
                <a:gd name="connsiteY9" fmla="*/ 15978 h 62013"/>
                <a:gd name="connsiteX10" fmla="*/ 68 w 56753"/>
                <a:gd name="connsiteY10" fmla="*/ 20511 h 62013"/>
                <a:gd name="connsiteX11" fmla="*/ 8722 w 56753"/>
                <a:gd name="connsiteY11" fmla="*/ 27104 h 62013"/>
                <a:gd name="connsiteX12" fmla="*/ 12225 w 56753"/>
                <a:gd name="connsiteY12" fmla="*/ 41321 h 62013"/>
                <a:gd name="connsiteX13" fmla="*/ 8928 w 56753"/>
                <a:gd name="connsiteY13" fmla="*/ 56155 h 6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753" h="62013">
                  <a:moveTo>
                    <a:pt x="8928" y="56362"/>
                  </a:moveTo>
                  <a:cubicBezTo>
                    <a:pt x="10370" y="59864"/>
                    <a:pt x="14285" y="62543"/>
                    <a:pt x="18406" y="61925"/>
                  </a:cubicBezTo>
                  <a:cubicBezTo>
                    <a:pt x="22732" y="61306"/>
                    <a:pt x="23351" y="56774"/>
                    <a:pt x="23968" y="53065"/>
                  </a:cubicBezTo>
                  <a:cubicBezTo>
                    <a:pt x="25204" y="46884"/>
                    <a:pt x="26029" y="41939"/>
                    <a:pt x="32623" y="38642"/>
                  </a:cubicBezTo>
                  <a:cubicBezTo>
                    <a:pt x="35095" y="37612"/>
                    <a:pt x="37567" y="38024"/>
                    <a:pt x="40246" y="37818"/>
                  </a:cubicBezTo>
                  <a:cubicBezTo>
                    <a:pt x="44367" y="37406"/>
                    <a:pt x="48487" y="35758"/>
                    <a:pt x="51990" y="33697"/>
                  </a:cubicBezTo>
                  <a:cubicBezTo>
                    <a:pt x="60231" y="28752"/>
                    <a:pt x="56523" y="21747"/>
                    <a:pt x="50342" y="15772"/>
                  </a:cubicBezTo>
                  <a:cubicBezTo>
                    <a:pt x="45191" y="11033"/>
                    <a:pt x="40657" y="4852"/>
                    <a:pt x="34065" y="731"/>
                  </a:cubicBezTo>
                  <a:cubicBezTo>
                    <a:pt x="30562" y="-2153"/>
                    <a:pt x="25204" y="4234"/>
                    <a:pt x="23557" y="7118"/>
                  </a:cubicBezTo>
                  <a:cubicBezTo>
                    <a:pt x="20466" y="12269"/>
                    <a:pt x="20053" y="15360"/>
                    <a:pt x="13255" y="15978"/>
                  </a:cubicBezTo>
                  <a:cubicBezTo>
                    <a:pt x="9958" y="16184"/>
                    <a:pt x="-962" y="15978"/>
                    <a:pt x="68" y="20511"/>
                  </a:cubicBezTo>
                  <a:cubicBezTo>
                    <a:pt x="892" y="23601"/>
                    <a:pt x="6868" y="25250"/>
                    <a:pt x="8722" y="27104"/>
                  </a:cubicBezTo>
                  <a:cubicBezTo>
                    <a:pt x="11194" y="29989"/>
                    <a:pt x="13049" y="37200"/>
                    <a:pt x="12225" y="41321"/>
                  </a:cubicBezTo>
                  <a:cubicBezTo>
                    <a:pt x="11194" y="46884"/>
                    <a:pt x="6662" y="50592"/>
                    <a:pt x="8928" y="561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4" name="Forma libre: forma 153">
              <a:extLst>
                <a:ext uri="{FF2B5EF4-FFF2-40B4-BE49-F238E27FC236}">
                  <a16:creationId xmlns:a16="http://schemas.microsoft.com/office/drawing/2014/main" id="{A71EFB26-75ED-27CD-05DE-113A7A66BB17}"/>
                </a:ext>
              </a:extLst>
            </p:cNvPr>
            <p:cNvSpPr/>
            <p:nvPr/>
          </p:nvSpPr>
          <p:spPr>
            <a:xfrm>
              <a:off x="20173881" y="4843225"/>
              <a:ext cx="43299" cy="33066"/>
            </a:xfrm>
            <a:custGeom>
              <a:avLst/>
              <a:gdLst>
                <a:gd name="connsiteX0" fmla="*/ 43114 w 43299"/>
                <a:gd name="connsiteY0" fmla="*/ 14011 h 33066"/>
                <a:gd name="connsiteX1" fmla="*/ 29515 w 43299"/>
                <a:gd name="connsiteY1" fmla="*/ 8035 h 33066"/>
                <a:gd name="connsiteX2" fmla="*/ 17359 w 43299"/>
                <a:gd name="connsiteY2" fmla="*/ 3709 h 33066"/>
                <a:gd name="connsiteX3" fmla="*/ 11383 w 43299"/>
                <a:gd name="connsiteY3" fmla="*/ 824 h 33066"/>
                <a:gd name="connsiteX4" fmla="*/ 5821 w 43299"/>
                <a:gd name="connsiteY4" fmla="*/ 0 h 33066"/>
                <a:gd name="connsiteX5" fmla="*/ 1700 w 43299"/>
                <a:gd name="connsiteY5" fmla="*/ 10508 h 33066"/>
                <a:gd name="connsiteX6" fmla="*/ 876 w 43299"/>
                <a:gd name="connsiteY6" fmla="*/ 14835 h 33066"/>
                <a:gd name="connsiteX7" fmla="*/ 1287 w 43299"/>
                <a:gd name="connsiteY7" fmla="*/ 20604 h 33066"/>
                <a:gd name="connsiteX8" fmla="*/ 8706 w 43299"/>
                <a:gd name="connsiteY8" fmla="*/ 27609 h 33066"/>
                <a:gd name="connsiteX9" fmla="*/ 20655 w 43299"/>
                <a:gd name="connsiteY9" fmla="*/ 26579 h 33066"/>
                <a:gd name="connsiteX10" fmla="*/ 41259 w 43299"/>
                <a:gd name="connsiteY10" fmla="*/ 32966 h 33066"/>
                <a:gd name="connsiteX11" fmla="*/ 37344 w 43299"/>
                <a:gd name="connsiteY11" fmla="*/ 21016 h 33066"/>
                <a:gd name="connsiteX12" fmla="*/ 38375 w 43299"/>
                <a:gd name="connsiteY12" fmla="*/ 16483 h 33066"/>
                <a:gd name="connsiteX13" fmla="*/ 43114 w 43299"/>
                <a:gd name="connsiteY13" fmla="*/ 14011 h 3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299" h="33066">
                  <a:moveTo>
                    <a:pt x="43114" y="14011"/>
                  </a:moveTo>
                  <a:cubicBezTo>
                    <a:pt x="44968" y="9478"/>
                    <a:pt x="32399" y="8035"/>
                    <a:pt x="29515" y="8035"/>
                  </a:cubicBezTo>
                  <a:cubicBezTo>
                    <a:pt x="24776" y="8035"/>
                    <a:pt x="21480" y="5975"/>
                    <a:pt x="17359" y="3709"/>
                  </a:cubicBezTo>
                  <a:cubicBezTo>
                    <a:pt x="15710" y="2885"/>
                    <a:pt x="13238" y="1030"/>
                    <a:pt x="11383" y="824"/>
                  </a:cubicBezTo>
                  <a:cubicBezTo>
                    <a:pt x="9117" y="412"/>
                    <a:pt x="7263" y="1648"/>
                    <a:pt x="5821" y="0"/>
                  </a:cubicBezTo>
                  <a:cubicBezTo>
                    <a:pt x="2730" y="2472"/>
                    <a:pt x="1906" y="7005"/>
                    <a:pt x="1700" y="10508"/>
                  </a:cubicBezTo>
                  <a:cubicBezTo>
                    <a:pt x="1700" y="12362"/>
                    <a:pt x="1700" y="12980"/>
                    <a:pt x="876" y="14835"/>
                  </a:cubicBezTo>
                  <a:cubicBezTo>
                    <a:pt x="-155" y="17513"/>
                    <a:pt x="-566" y="17719"/>
                    <a:pt x="1287" y="20604"/>
                  </a:cubicBezTo>
                  <a:cubicBezTo>
                    <a:pt x="2936" y="23282"/>
                    <a:pt x="5202" y="27403"/>
                    <a:pt x="8706" y="27609"/>
                  </a:cubicBezTo>
                  <a:cubicBezTo>
                    <a:pt x="14474" y="28021"/>
                    <a:pt x="15917" y="21016"/>
                    <a:pt x="20655" y="26579"/>
                  </a:cubicBezTo>
                  <a:cubicBezTo>
                    <a:pt x="25806" y="32760"/>
                    <a:pt x="33636" y="33378"/>
                    <a:pt x="41259" y="32966"/>
                  </a:cubicBezTo>
                  <a:cubicBezTo>
                    <a:pt x="41465" y="28021"/>
                    <a:pt x="38375" y="25343"/>
                    <a:pt x="37344" y="21016"/>
                  </a:cubicBezTo>
                  <a:cubicBezTo>
                    <a:pt x="36933" y="18749"/>
                    <a:pt x="36933" y="17925"/>
                    <a:pt x="38375" y="16483"/>
                  </a:cubicBezTo>
                  <a:cubicBezTo>
                    <a:pt x="39199" y="15659"/>
                    <a:pt x="42495" y="15247"/>
                    <a:pt x="43114" y="140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5" name="Forma libre: forma 154">
              <a:extLst>
                <a:ext uri="{FF2B5EF4-FFF2-40B4-BE49-F238E27FC236}">
                  <a16:creationId xmlns:a16="http://schemas.microsoft.com/office/drawing/2014/main" id="{5D50C8C4-1610-E4F0-3A3A-C329EFE298C2}"/>
                </a:ext>
              </a:extLst>
            </p:cNvPr>
            <p:cNvSpPr/>
            <p:nvPr/>
          </p:nvSpPr>
          <p:spPr>
            <a:xfrm>
              <a:off x="14389603" y="3457466"/>
              <a:ext cx="336307" cy="73100"/>
            </a:xfrm>
            <a:custGeom>
              <a:avLst/>
              <a:gdLst>
                <a:gd name="connsiteX0" fmla="*/ 21634 w 336307"/>
                <a:gd name="connsiteY0" fmla="*/ 26934 h 73100"/>
                <a:gd name="connsiteX1" fmla="*/ 16895 w 336307"/>
                <a:gd name="connsiteY1" fmla="*/ 33115 h 73100"/>
                <a:gd name="connsiteX2" fmla="*/ 36881 w 336307"/>
                <a:gd name="connsiteY2" fmla="*/ 35588 h 73100"/>
                <a:gd name="connsiteX3" fmla="*/ 52128 w 336307"/>
                <a:gd name="connsiteY3" fmla="*/ 41151 h 73100"/>
                <a:gd name="connsiteX4" fmla="*/ 85712 w 336307"/>
                <a:gd name="connsiteY4" fmla="*/ 38266 h 73100"/>
                <a:gd name="connsiteX5" fmla="*/ 90245 w 336307"/>
                <a:gd name="connsiteY5" fmla="*/ 45271 h 73100"/>
                <a:gd name="connsiteX6" fmla="*/ 74586 w 336307"/>
                <a:gd name="connsiteY6" fmla="*/ 48362 h 73100"/>
                <a:gd name="connsiteX7" fmla="*/ 74998 w 336307"/>
                <a:gd name="connsiteY7" fmla="*/ 59076 h 73100"/>
                <a:gd name="connsiteX8" fmla="*/ 105080 w 336307"/>
                <a:gd name="connsiteY8" fmla="*/ 53513 h 73100"/>
                <a:gd name="connsiteX9" fmla="*/ 159268 w 336307"/>
                <a:gd name="connsiteY9" fmla="*/ 60518 h 73100"/>
                <a:gd name="connsiteX10" fmla="*/ 182344 w 336307"/>
                <a:gd name="connsiteY10" fmla="*/ 70820 h 73100"/>
                <a:gd name="connsiteX11" fmla="*/ 223552 w 336307"/>
                <a:gd name="connsiteY11" fmla="*/ 68142 h 73100"/>
                <a:gd name="connsiteX12" fmla="*/ 243744 w 336307"/>
                <a:gd name="connsiteY12" fmla="*/ 66906 h 73100"/>
                <a:gd name="connsiteX13" fmla="*/ 251986 w 336307"/>
                <a:gd name="connsiteY13" fmla="*/ 65669 h 73100"/>
                <a:gd name="connsiteX14" fmla="*/ 261669 w 336307"/>
                <a:gd name="connsiteY14" fmla="*/ 58046 h 73100"/>
                <a:gd name="connsiteX15" fmla="*/ 289897 w 336307"/>
                <a:gd name="connsiteY15" fmla="*/ 56604 h 73100"/>
                <a:gd name="connsiteX16" fmla="*/ 311943 w 336307"/>
                <a:gd name="connsiteY16" fmla="*/ 41357 h 73100"/>
                <a:gd name="connsiteX17" fmla="*/ 335431 w 336307"/>
                <a:gd name="connsiteY17" fmla="*/ 30231 h 73100"/>
                <a:gd name="connsiteX18" fmla="*/ 322863 w 336307"/>
                <a:gd name="connsiteY18" fmla="*/ 13748 h 73100"/>
                <a:gd name="connsiteX19" fmla="*/ 299374 w 336307"/>
                <a:gd name="connsiteY19" fmla="*/ 18074 h 73100"/>
                <a:gd name="connsiteX20" fmla="*/ 264760 w 336307"/>
                <a:gd name="connsiteY20" fmla="*/ 9421 h 73100"/>
                <a:gd name="connsiteX21" fmla="*/ 237357 w 336307"/>
                <a:gd name="connsiteY21" fmla="*/ 6330 h 73100"/>
                <a:gd name="connsiteX22" fmla="*/ 211190 w 336307"/>
                <a:gd name="connsiteY22" fmla="*/ 5094 h 73100"/>
                <a:gd name="connsiteX23" fmla="*/ 188113 w 336307"/>
                <a:gd name="connsiteY23" fmla="*/ 18692 h 73100"/>
                <a:gd name="connsiteX24" fmla="*/ 188320 w 336307"/>
                <a:gd name="connsiteY24" fmla="*/ 8597 h 73100"/>
                <a:gd name="connsiteX25" fmla="*/ 161329 w 336307"/>
                <a:gd name="connsiteY25" fmla="*/ 11275 h 73100"/>
                <a:gd name="connsiteX26" fmla="*/ 155765 w 336307"/>
                <a:gd name="connsiteY26" fmla="*/ 20547 h 73100"/>
                <a:gd name="connsiteX27" fmla="*/ 132895 w 336307"/>
                <a:gd name="connsiteY27" fmla="*/ 14366 h 73100"/>
                <a:gd name="connsiteX28" fmla="*/ 95808 w 336307"/>
                <a:gd name="connsiteY28" fmla="*/ 12305 h 73100"/>
                <a:gd name="connsiteX29" fmla="*/ 69641 w 336307"/>
                <a:gd name="connsiteY29" fmla="*/ 8597 h 73100"/>
                <a:gd name="connsiteX30" fmla="*/ 49862 w 336307"/>
                <a:gd name="connsiteY30" fmla="*/ 7360 h 73100"/>
                <a:gd name="connsiteX31" fmla="*/ 55424 w 336307"/>
                <a:gd name="connsiteY31" fmla="*/ 13954 h 73100"/>
                <a:gd name="connsiteX32" fmla="*/ 44916 w 336307"/>
                <a:gd name="connsiteY32" fmla="*/ 15602 h 73100"/>
                <a:gd name="connsiteX33" fmla="*/ 45535 w 336307"/>
                <a:gd name="connsiteY33" fmla="*/ 20959 h 73100"/>
                <a:gd name="connsiteX34" fmla="*/ 50480 w 336307"/>
                <a:gd name="connsiteY34" fmla="*/ 22607 h 73100"/>
                <a:gd name="connsiteX35" fmla="*/ 39765 w 336307"/>
                <a:gd name="connsiteY35" fmla="*/ 20135 h 73100"/>
                <a:gd name="connsiteX36" fmla="*/ 25549 w 336307"/>
                <a:gd name="connsiteY36" fmla="*/ 18692 h 73100"/>
                <a:gd name="connsiteX37" fmla="*/ 0 w 336307"/>
                <a:gd name="connsiteY37" fmla="*/ 17662 h 73100"/>
                <a:gd name="connsiteX38" fmla="*/ 21428 w 336307"/>
                <a:gd name="connsiteY38" fmla="*/ 27140 h 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36307" h="73100">
                  <a:moveTo>
                    <a:pt x="21634" y="26934"/>
                  </a:moveTo>
                  <a:cubicBezTo>
                    <a:pt x="22664" y="30437"/>
                    <a:pt x="19986" y="32291"/>
                    <a:pt x="16895" y="33115"/>
                  </a:cubicBezTo>
                  <a:cubicBezTo>
                    <a:pt x="23694" y="34970"/>
                    <a:pt x="29876" y="34763"/>
                    <a:pt x="36881" y="35588"/>
                  </a:cubicBezTo>
                  <a:cubicBezTo>
                    <a:pt x="42238" y="36412"/>
                    <a:pt x="46771" y="39296"/>
                    <a:pt x="52128" y="41151"/>
                  </a:cubicBezTo>
                  <a:cubicBezTo>
                    <a:pt x="64696" y="45477"/>
                    <a:pt x="73144" y="39296"/>
                    <a:pt x="85712" y="38266"/>
                  </a:cubicBezTo>
                  <a:cubicBezTo>
                    <a:pt x="91275" y="37648"/>
                    <a:pt x="98486" y="40739"/>
                    <a:pt x="90245" y="45271"/>
                  </a:cubicBezTo>
                  <a:cubicBezTo>
                    <a:pt x="85918" y="47744"/>
                    <a:pt x="79531" y="45684"/>
                    <a:pt x="74586" y="48362"/>
                  </a:cubicBezTo>
                  <a:cubicBezTo>
                    <a:pt x="68817" y="51247"/>
                    <a:pt x="67375" y="55367"/>
                    <a:pt x="74998" y="59076"/>
                  </a:cubicBezTo>
                  <a:cubicBezTo>
                    <a:pt x="83858" y="63403"/>
                    <a:pt x="95602" y="54337"/>
                    <a:pt x="105080" y="53513"/>
                  </a:cubicBezTo>
                  <a:cubicBezTo>
                    <a:pt x="123005" y="52071"/>
                    <a:pt x="141343" y="59488"/>
                    <a:pt x="159268" y="60518"/>
                  </a:cubicBezTo>
                  <a:cubicBezTo>
                    <a:pt x="170394" y="61136"/>
                    <a:pt x="172661" y="67112"/>
                    <a:pt x="182344" y="70820"/>
                  </a:cubicBezTo>
                  <a:cubicBezTo>
                    <a:pt x="196973" y="76589"/>
                    <a:pt x="209335" y="69790"/>
                    <a:pt x="223552" y="68142"/>
                  </a:cubicBezTo>
                  <a:cubicBezTo>
                    <a:pt x="230351" y="67318"/>
                    <a:pt x="236944" y="67318"/>
                    <a:pt x="243744" y="66906"/>
                  </a:cubicBezTo>
                  <a:cubicBezTo>
                    <a:pt x="246423" y="66906"/>
                    <a:pt x="249307" y="66493"/>
                    <a:pt x="251986" y="65669"/>
                  </a:cubicBezTo>
                  <a:cubicBezTo>
                    <a:pt x="256930" y="64021"/>
                    <a:pt x="257548" y="60724"/>
                    <a:pt x="261669" y="58046"/>
                  </a:cubicBezTo>
                  <a:cubicBezTo>
                    <a:pt x="269705" y="52689"/>
                    <a:pt x="280831" y="57428"/>
                    <a:pt x="289897" y="56604"/>
                  </a:cubicBezTo>
                  <a:cubicBezTo>
                    <a:pt x="301435" y="55573"/>
                    <a:pt x="304525" y="47744"/>
                    <a:pt x="311943" y="41357"/>
                  </a:cubicBezTo>
                  <a:cubicBezTo>
                    <a:pt x="317506" y="36824"/>
                    <a:pt x="332547" y="36000"/>
                    <a:pt x="335431" y="30231"/>
                  </a:cubicBezTo>
                  <a:cubicBezTo>
                    <a:pt x="339346" y="22607"/>
                    <a:pt x="329250" y="14778"/>
                    <a:pt x="322863" y="13748"/>
                  </a:cubicBezTo>
                  <a:cubicBezTo>
                    <a:pt x="314209" y="12305"/>
                    <a:pt x="307410" y="17868"/>
                    <a:pt x="299374" y="18074"/>
                  </a:cubicBezTo>
                  <a:cubicBezTo>
                    <a:pt x="287424" y="18486"/>
                    <a:pt x="276298" y="11893"/>
                    <a:pt x="264760" y="9421"/>
                  </a:cubicBezTo>
                  <a:cubicBezTo>
                    <a:pt x="255900" y="7360"/>
                    <a:pt x="246216" y="9009"/>
                    <a:pt x="237357" y="6330"/>
                  </a:cubicBezTo>
                  <a:cubicBezTo>
                    <a:pt x="228085" y="3446"/>
                    <a:pt x="218813" y="-5620"/>
                    <a:pt x="211190" y="5094"/>
                  </a:cubicBezTo>
                  <a:cubicBezTo>
                    <a:pt x="204184" y="14572"/>
                    <a:pt x="202330" y="20547"/>
                    <a:pt x="188113" y="18692"/>
                  </a:cubicBezTo>
                  <a:cubicBezTo>
                    <a:pt x="187907" y="15396"/>
                    <a:pt x="188525" y="11893"/>
                    <a:pt x="188320" y="8597"/>
                  </a:cubicBezTo>
                  <a:cubicBezTo>
                    <a:pt x="180902" y="8597"/>
                    <a:pt x="167921" y="7360"/>
                    <a:pt x="161329" y="11275"/>
                  </a:cubicBezTo>
                  <a:cubicBezTo>
                    <a:pt x="157001" y="13748"/>
                    <a:pt x="159062" y="17662"/>
                    <a:pt x="155765" y="20547"/>
                  </a:cubicBezTo>
                  <a:cubicBezTo>
                    <a:pt x="151439" y="24049"/>
                    <a:pt x="138458" y="16220"/>
                    <a:pt x="132895" y="14366"/>
                  </a:cubicBezTo>
                  <a:cubicBezTo>
                    <a:pt x="120739" y="10451"/>
                    <a:pt x="108377" y="9833"/>
                    <a:pt x="95808" y="12305"/>
                  </a:cubicBezTo>
                  <a:cubicBezTo>
                    <a:pt x="85300" y="14366"/>
                    <a:pt x="79119" y="11069"/>
                    <a:pt x="69641" y="8597"/>
                  </a:cubicBezTo>
                  <a:cubicBezTo>
                    <a:pt x="63254" y="6948"/>
                    <a:pt x="56661" y="7154"/>
                    <a:pt x="49862" y="7360"/>
                  </a:cubicBezTo>
                  <a:cubicBezTo>
                    <a:pt x="51304" y="9833"/>
                    <a:pt x="53158" y="12305"/>
                    <a:pt x="55424" y="13954"/>
                  </a:cubicBezTo>
                  <a:cubicBezTo>
                    <a:pt x="52952" y="17662"/>
                    <a:pt x="48625" y="15190"/>
                    <a:pt x="44916" y="15602"/>
                  </a:cubicBezTo>
                  <a:cubicBezTo>
                    <a:pt x="44298" y="17456"/>
                    <a:pt x="44711" y="19517"/>
                    <a:pt x="45535" y="20959"/>
                  </a:cubicBezTo>
                  <a:cubicBezTo>
                    <a:pt x="46771" y="20959"/>
                    <a:pt x="47801" y="20341"/>
                    <a:pt x="50480" y="22607"/>
                  </a:cubicBezTo>
                  <a:cubicBezTo>
                    <a:pt x="46565" y="22607"/>
                    <a:pt x="43268" y="20547"/>
                    <a:pt x="39765" y="20135"/>
                  </a:cubicBezTo>
                  <a:cubicBezTo>
                    <a:pt x="35027" y="19517"/>
                    <a:pt x="30288" y="19723"/>
                    <a:pt x="25549" y="18692"/>
                  </a:cubicBezTo>
                  <a:cubicBezTo>
                    <a:pt x="16895" y="17044"/>
                    <a:pt x="9066" y="17044"/>
                    <a:pt x="0" y="17662"/>
                  </a:cubicBezTo>
                  <a:cubicBezTo>
                    <a:pt x="2061" y="23843"/>
                    <a:pt x="15041" y="27346"/>
                    <a:pt x="21428" y="27140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6" name="Forma libre: forma 155">
              <a:extLst>
                <a:ext uri="{FF2B5EF4-FFF2-40B4-BE49-F238E27FC236}">
                  <a16:creationId xmlns:a16="http://schemas.microsoft.com/office/drawing/2014/main" id="{DB751686-15A2-F17F-683C-664837E3B22C}"/>
                </a:ext>
              </a:extLst>
            </p:cNvPr>
            <p:cNvSpPr/>
            <p:nvPr/>
          </p:nvSpPr>
          <p:spPr>
            <a:xfrm>
              <a:off x="14751819" y="3525541"/>
              <a:ext cx="73143" cy="13871"/>
            </a:xfrm>
            <a:custGeom>
              <a:avLst/>
              <a:gdLst>
                <a:gd name="connsiteX0" fmla="*/ 73143 w 73143"/>
                <a:gd name="connsiteY0" fmla="*/ 4806 h 13871"/>
                <a:gd name="connsiteX1" fmla="*/ 72525 w 73143"/>
                <a:gd name="connsiteY1" fmla="*/ 1921 h 13871"/>
                <a:gd name="connsiteX2" fmla="*/ 56248 w 73143"/>
                <a:gd name="connsiteY2" fmla="*/ 4394 h 13871"/>
                <a:gd name="connsiteX3" fmla="*/ 27197 w 73143"/>
                <a:gd name="connsiteY3" fmla="*/ 273 h 13871"/>
                <a:gd name="connsiteX4" fmla="*/ 0 w 73143"/>
                <a:gd name="connsiteY4" fmla="*/ 13872 h 13871"/>
                <a:gd name="connsiteX5" fmla="*/ 73143 w 73143"/>
                <a:gd name="connsiteY5" fmla="*/ 4806 h 1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43" h="13871">
                  <a:moveTo>
                    <a:pt x="73143" y="4806"/>
                  </a:moveTo>
                  <a:cubicBezTo>
                    <a:pt x="73143" y="4806"/>
                    <a:pt x="72732" y="2540"/>
                    <a:pt x="72525" y="1921"/>
                  </a:cubicBezTo>
                  <a:cubicBezTo>
                    <a:pt x="66963" y="1303"/>
                    <a:pt x="61812" y="3982"/>
                    <a:pt x="56248" y="4394"/>
                  </a:cubicBezTo>
                  <a:cubicBezTo>
                    <a:pt x="45534" y="5218"/>
                    <a:pt x="37293" y="2540"/>
                    <a:pt x="27197" y="273"/>
                  </a:cubicBezTo>
                  <a:cubicBezTo>
                    <a:pt x="18543" y="-1787"/>
                    <a:pt x="6593" y="8309"/>
                    <a:pt x="0" y="13872"/>
                  </a:cubicBezTo>
                  <a:cubicBezTo>
                    <a:pt x="26373" y="10781"/>
                    <a:pt x="55012" y="17786"/>
                    <a:pt x="73143" y="4806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7" name="Forma libre: forma 156">
              <a:extLst>
                <a:ext uri="{FF2B5EF4-FFF2-40B4-BE49-F238E27FC236}">
                  <a16:creationId xmlns:a16="http://schemas.microsoft.com/office/drawing/2014/main" id="{C41B1AE6-C0BC-7CAB-3B77-3D1899790474}"/>
                </a:ext>
              </a:extLst>
            </p:cNvPr>
            <p:cNvSpPr/>
            <p:nvPr/>
          </p:nvSpPr>
          <p:spPr>
            <a:xfrm>
              <a:off x="20146166" y="4845484"/>
              <a:ext cx="21164" cy="20015"/>
            </a:xfrm>
            <a:custGeom>
              <a:avLst/>
              <a:gdLst>
                <a:gd name="connsiteX0" fmla="*/ 13139 w 21164"/>
                <a:gd name="connsiteY0" fmla="*/ 213 h 20015"/>
                <a:gd name="connsiteX1" fmla="*/ 7369 w 21164"/>
                <a:gd name="connsiteY1" fmla="*/ 2068 h 20015"/>
                <a:gd name="connsiteX2" fmla="*/ 2218 w 21164"/>
                <a:gd name="connsiteY2" fmla="*/ 1244 h 20015"/>
                <a:gd name="connsiteX3" fmla="*/ 1188 w 21164"/>
                <a:gd name="connsiteY3" fmla="*/ 12782 h 20015"/>
                <a:gd name="connsiteX4" fmla="*/ 16229 w 21164"/>
                <a:gd name="connsiteY4" fmla="*/ 19787 h 20015"/>
                <a:gd name="connsiteX5" fmla="*/ 13139 w 21164"/>
                <a:gd name="connsiteY5" fmla="*/ 213 h 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4" h="20015">
                  <a:moveTo>
                    <a:pt x="13139" y="213"/>
                  </a:moveTo>
                  <a:cubicBezTo>
                    <a:pt x="11078" y="626"/>
                    <a:pt x="9430" y="2068"/>
                    <a:pt x="7369" y="2068"/>
                  </a:cubicBezTo>
                  <a:cubicBezTo>
                    <a:pt x="5720" y="2068"/>
                    <a:pt x="4279" y="419"/>
                    <a:pt x="2218" y="1244"/>
                  </a:cubicBezTo>
                  <a:cubicBezTo>
                    <a:pt x="-1284" y="2480"/>
                    <a:pt x="158" y="9897"/>
                    <a:pt x="1188" y="12782"/>
                  </a:cubicBezTo>
                  <a:cubicBezTo>
                    <a:pt x="4690" y="15460"/>
                    <a:pt x="11078" y="21229"/>
                    <a:pt x="16229" y="19787"/>
                  </a:cubicBezTo>
                  <a:cubicBezTo>
                    <a:pt x="23441" y="17521"/>
                    <a:pt x="23028" y="-2259"/>
                    <a:pt x="13139" y="2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8" name="Forma libre: forma 157">
              <a:extLst>
                <a:ext uri="{FF2B5EF4-FFF2-40B4-BE49-F238E27FC236}">
                  <a16:creationId xmlns:a16="http://schemas.microsoft.com/office/drawing/2014/main" id="{8C72750B-9BD5-5E3C-9DC0-B44BD954E47C}"/>
                </a:ext>
              </a:extLst>
            </p:cNvPr>
            <p:cNvSpPr/>
            <p:nvPr/>
          </p:nvSpPr>
          <p:spPr>
            <a:xfrm>
              <a:off x="13731515" y="5076255"/>
              <a:ext cx="174927" cy="112085"/>
            </a:xfrm>
            <a:custGeom>
              <a:avLst/>
              <a:gdLst>
                <a:gd name="connsiteX0" fmla="*/ 2885 w 174927"/>
                <a:gd name="connsiteY0" fmla="*/ 24313 h 112085"/>
                <a:gd name="connsiteX1" fmla="*/ 3297 w 174927"/>
                <a:gd name="connsiteY1" fmla="*/ 25961 h 112085"/>
                <a:gd name="connsiteX2" fmla="*/ 3709 w 174927"/>
                <a:gd name="connsiteY2" fmla="*/ 31112 h 112085"/>
                <a:gd name="connsiteX3" fmla="*/ 7418 w 174927"/>
                <a:gd name="connsiteY3" fmla="*/ 35645 h 112085"/>
                <a:gd name="connsiteX4" fmla="*/ 12156 w 174927"/>
                <a:gd name="connsiteY4" fmla="*/ 38323 h 112085"/>
                <a:gd name="connsiteX5" fmla="*/ 14423 w 174927"/>
                <a:gd name="connsiteY5" fmla="*/ 37911 h 112085"/>
                <a:gd name="connsiteX6" fmla="*/ 14835 w 174927"/>
                <a:gd name="connsiteY6" fmla="*/ 36881 h 112085"/>
                <a:gd name="connsiteX7" fmla="*/ 15247 w 174927"/>
                <a:gd name="connsiteY7" fmla="*/ 37705 h 112085"/>
                <a:gd name="connsiteX8" fmla="*/ 24313 w 174927"/>
                <a:gd name="connsiteY8" fmla="*/ 36057 h 112085"/>
                <a:gd name="connsiteX9" fmla="*/ 28227 w 174927"/>
                <a:gd name="connsiteY9" fmla="*/ 36675 h 112085"/>
                <a:gd name="connsiteX10" fmla="*/ 37705 w 174927"/>
                <a:gd name="connsiteY10" fmla="*/ 43062 h 112085"/>
                <a:gd name="connsiteX11" fmla="*/ 39560 w 174927"/>
                <a:gd name="connsiteY11" fmla="*/ 45123 h 112085"/>
                <a:gd name="connsiteX12" fmla="*/ 42238 w 174927"/>
                <a:gd name="connsiteY12" fmla="*/ 50479 h 112085"/>
                <a:gd name="connsiteX13" fmla="*/ 42650 w 174927"/>
                <a:gd name="connsiteY13" fmla="*/ 52540 h 112085"/>
                <a:gd name="connsiteX14" fmla="*/ 46565 w 174927"/>
                <a:gd name="connsiteY14" fmla="*/ 52952 h 112085"/>
                <a:gd name="connsiteX15" fmla="*/ 49862 w 174927"/>
                <a:gd name="connsiteY15" fmla="*/ 54806 h 112085"/>
                <a:gd name="connsiteX16" fmla="*/ 54601 w 174927"/>
                <a:gd name="connsiteY16" fmla="*/ 60781 h 112085"/>
                <a:gd name="connsiteX17" fmla="*/ 55219 w 174927"/>
                <a:gd name="connsiteY17" fmla="*/ 61812 h 112085"/>
                <a:gd name="connsiteX18" fmla="*/ 60575 w 174927"/>
                <a:gd name="connsiteY18" fmla="*/ 62842 h 112085"/>
                <a:gd name="connsiteX19" fmla="*/ 64078 w 174927"/>
                <a:gd name="connsiteY19" fmla="*/ 63460 h 112085"/>
                <a:gd name="connsiteX20" fmla="*/ 68199 w 174927"/>
                <a:gd name="connsiteY20" fmla="*/ 64490 h 112085"/>
                <a:gd name="connsiteX21" fmla="*/ 74174 w 174927"/>
                <a:gd name="connsiteY21" fmla="*/ 66138 h 112085"/>
                <a:gd name="connsiteX22" fmla="*/ 77677 w 174927"/>
                <a:gd name="connsiteY22" fmla="*/ 69435 h 112085"/>
                <a:gd name="connsiteX23" fmla="*/ 79325 w 174927"/>
                <a:gd name="connsiteY23" fmla="*/ 74174 h 112085"/>
                <a:gd name="connsiteX24" fmla="*/ 80767 w 174927"/>
                <a:gd name="connsiteY24" fmla="*/ 83034 h 112085"/>
                <a:gd name="connsiteX25" fmla="*/ 85507 w 174927"/>
                <a:gd name="connsiteY25" fmla="*/ 83858 h 112085"/>
                <a:gd name="connsiteX26" fmla="*/ 93130 w 174927"/>
                <a:gd name="connsiteY26" fmla="*/ 82415 h 112085"/>
                <a:gd name="connsiteX27" fmla="*/ 101165 w 174927"/>
                <a:gd name="connsiteY27" fmla="*/ 77265 h 112085"/>
                <a:gd name="connsiteX28" fmla="*/ 106110 w 174927"/>
                <a:gd name="connsiteY28" fmla="*/ 74792 h 112085"/>
                <a:gd name="connsiteX29" fmla="*/ 111467 w 174927"/>
                <a:gd name="connsiteY29" fmla="*/ 75410 h 112085"/>
                <a:gd name="connsiteX30" fmla="*/ 113116 w 174927"/>
                <a:gd name="connsiteY30" fmla="*/ 80561 h 112085"/>
                <a:gd name="connsiteX31" fmla="*/ 110643 w 174927"/>
                <a:gd name="connsiteY31" fmla="*/ 90039 h 112085"/>
                <a:gd name="connsiteX32" fmla="*/ 111879 w 174927"/>
                <a:gd name="connsiteY32" fmla="*/ 91893 h 112085"/>
                <a:gd name="connsiteX33" fmla="*/ 115176 w 174927"/>
                <a:gd name="connsiteY33" fmla="*/ 98074 h 112085"/>
                <a:gd name="connsiteX34" fmla="*/ 122181 w 174927"/>
                <a:gd name="connsiteY34" fmla="*/ 99723 h 112085"/>
                <a:gd name="connsiteX35" fmla="*/ 123623 w 174927"/>
                <a:gd name="connsiteY35" fmla="*/ 100341 h 112085"/>
                <a:gd name="connsiteX36" fmla="*/ 133101 w 174927"/>
                <a:gd name="connsiteY36" fmla="*/ 106316 h 112085"/>
                <a:gd name="connsiteX37" fmla="*/ 140107 w 174927"/>
                <a:gd name="connsiteY37" fmla="*/ 112085 h 112085"/>
                <a:gd name="connsiteX38" fmla="*/ 146906 w 174927"/>
                <a:gd name="connsiteY38" fmla="*/ 112085 h 112085"/>
                <a:gd name="connsiteX39" fmla="*/ 152057 w 174927"/>
                <a:gd name="connsiteY39" fmla="*/ 110025 h 112085"/>
                <a:gd name="connsiteX40" fmla="*/ 152469 w 174927"/>
                <a:gd name="connsiteY40" fmla="*/ 107964 h 112085"/>
                <a:gd name="connsiteX41" fmla="*/ 149584 w 174927"/>
                <a:gd name="connsiteY41" fmla="*/ 99723 h 112085"/>
                <a:gd name="connsiteX42" fmla="*/ 146081 w 174927"/>
                <a:gd name="connsiteY42" fmla="*/ 95602 h 112085"/>
                <a:gd name="connsiteX43" fmla="*/ 141548 w 174927"/>
                <a:gd name="connsiteY43" fmla="*/ 91275 h 112085"/>
                <a:gd name="connsiteX44" fmla="*/ 146699 w 174927"/>
                <a:gd name="connsiteY44" fmla="*/ 82622 h 112085"/>
                <a:gd name="connsiteX45" fmla="*/ 150820 w 174927"/>
                <a:gd name="connsiteY45" fmla="*/ 78295 h 112085"/>
                <a:gd name="connsiteX46" fmla="*/ 157001 w 174927"/>
                <a:gd name="connsiteY46" fmla="*/ 74174 h 112085"/>
                <a:gd name="connsiteX47" fmla="*/ 162771 w 174927"/>
                <a:gd name="connsiteY47" fmla="*/ 72320 h 112085"/>
                <a:gd name="connsiteX48" fmla="*/ 167098 w 174927"/>
                <a:gd name="connsiteY48" fmla="*/ 72938 h 112085"/>
                <a:gd name="connsiteX49" fmla="*/ 171012 w 174927"/>
                <a:gd name="connsiteY49" fmla="*/ 75410 h 112085"/>
                <a:gd name="connsiteX50" fmla="*/ 172249 w 174927"/>
                <a:gd name="connsiteY50" fmla="*/ 74792 h 112085"/>
                <a:gd name="connsiteX51" fmla="*/ 172867 w 174927"/>
                <a:gd name="connsiteY51" fmla="*/ 71495 h 112085"/>
                <a:gd name="connsiteX52" fmla="*/ 174927 w 174927"/>
                <a:gd name="connsiteY52" fmla="*/ 57073 h 112085"/>
                <a:gd name="connsiteX53" fmla="*/ 169158 w 174927"/>
                <a:gd name="connsiteY53" fmla="*/ 51304 h 112085"/>
                <a:gd name="connsiteX54" fmla="*/ 168334 w 174927"/>
                <a:gd name="connsiteY54" fmla="*/ 50067 h 112085"/>
                <a:gd name="connsiteX55" fmla="*/ 166891 w 174927"/>
                <a:gd name="connsiteY55" fmla="*/ 47389 h 112085"/>
                <a:gd name="connsiteX56" fmla="*/ 158032 w 174927"/>
                <a:gd name="connsiteY56" fmla="*/ 47389 h 112085"/>
                <a:gd name="connsiteX57" fmla="*/ 155765 w 174927"/>
                <a:gd name="connsiteY57" fmla="*/ 46977 h 112085"/>
                <a:gd name="connsiteX58" fmla="*/ 147112 w 174927"/>
                <a:gd name="connsiteY58" fmla="*/ 42650 h 112085"/>
                <a:gd name="connsiteX59" fmla="*/ 144433 w 174927"/>
                <a:gd name="connsiteY59" fmla="*/ 36881 h 112085"/>
                <a:gd name="connsiteX60" fmla="*/ 145670 w 174927"/>
                <a:gd name="connsiteY60" fmla="*/ 31318 h 112085"/>
                <a:gd name="connsiteX61" fmla="*/ 146906 w 174927"/>
                <a:gd name="connsiteY61" fmla="*/ 28845 h 112085"/>
                <a:gd name="connsiteX62" fmla="*/ 151027 w 174927"/>
                <a:gd name="connsiteY62" fmla="*/ 24519 h 112085"/>
                <a:gd name="connsiteX63" fmla="*/ 152263 w 174927"/>
                <a:gd name="connsiteY63" fmla="*/ 21222 h 112085"/>
                <a:gd name="connsiteX64" fmla="*/ 152263 w 174927"/>
                <a:gd name="connsiteY64" fmla="*/ 19986 h 112085"/>
                <a:gd name="connsiteX65" fmla="*/ 147318 w 174927"/>
                <a:gd name="connsiteY65" fmla="*/ 15041 h 112085"/>
                <a:gd name="connsiteX66" fmla="*/ 142991 w 174927"/>
                <a:gd name="connsiteY66" fmla="*/ 13186 h 112085"/>
                <a:gd name="connsiteX67" fmla="*/ 138871 w 174927"/>
                <a:gd name="connsiteY67" fmla="*/ 14629 h 112085"/>
                <a:gd name="connsiteX68" fmla="*/ 130835 w 174927"/>
                <a:gd name="connsiteY68" fmla="*/ 14011 h 112085"/>
                <a:gd name="connsiteX69" fmla="*/ 128569 w 174927"/>
                <a:gd name="connsiteY69" fmla="*/ 13599 h 112085"/>
                <a:gd name="connsiteX70" fmla="*/ 126508 w 174927"/>
                <a:gd name="connsiteY70" fmla="*/ 13599 h 112085"/>
                <a:gd name="connsiteX71" fmla="*/ 120739 w 174927"/>
                <a:gd name="connsiteY71" fmla="*/ 8860 h 112085"/>
                <a:gd name="connsiteX72" fmla="*/ 122387 w 174927"/>
                <a:gd name="connsiteY72" fmla="*/ 4327 h 112085"/>
                <a:gd name="connsiteX73" fmla="*/ 120533 w 174927"/>
                <a:gd name="connsiteY73" fmla="*/ 2885 h 112085"/>
                <a:gd name="connsiteX74" fmla="*/ 116412 w 174927"/>
                <a:gd name="connsiteY74" fmla="*/ 4121 h 112085"/>
                <a:gd name="connsiteX75" fmla="*/ 110025 w 174927"/>
                <a:gd name="connsiteY75" fmla="*/ 3297 h 112085"/>
                <a:gd name="connsiteX76" fmla="*/ 103226 w 174927"/>
                <a:gd name="connsiteY76" fmla="*/ 0 h 112085"/>
                <a:gd name="connsiteX77" fmla="*/ 98899 w 174927"/>
                <a:gd name="connsiteY77" fmla="*/ 1648 h 112085"/>
                <a:gd name="connsiteX78" fmla="*/ 94778 w 174927"/>
                <a:gd name="connsiteY78" fmla="*/ 1442 h 112085"/>
                <a:gd name="connsiteX79" fmla="*/ 94572 w 174927"/>
                <a:gd name="connsiteY79" fmla="*/ 1442 h 112085"/>
                <a:gd name="connsiteX80" fmla="*/ 93954 w 174927"/>
                <a:gd name="connsiteY80" fmla="*/ 1648 h 112085"/>
                <a:gd name="connsiteX81" fmla="*/ 89215 w 174927"/>
                <a:gd name="connsiteY81" fmla="*/ 7623 h 112085"/>
                <a:gd name="connsiteX82" fmla="*/ 87979 w 174927"/>
                <a:gd name="connsiteY82" fmla="*/ 8654 h 112085"/>
                <a:gd name="connsiteX83" fmla="*/ 82415 w 174927"/>
                <a:gd name="connsiteY83" fmla="*/ 11744 h 112085"/>
                <a:gd name="connsiteX84" fmla="*/ 75616 w 174927"/>
                <a:gd name="connsiteY84" fmla="*/ 14423 h 112085"/>
                <a:gd name="connsiteX85" fmla="*/ 67169 w 174927"/>
                <a:gd name="connsiteY85" fmla="*/ 17101 h 112085"/>
                <a:gd name="connsiteX86" fmla="*/ 63254 w 174927"/>
                <a:gd name="connsiteY86" fmla="*/ 16689 h 112085"/>
                <a:gd name="connsiteX87" fmla="*/ 59957 w 174927"/>
                <a:gd name="connsiteY87" fmla="*/ 14835 h 112085"/>
                <a:gd name="connsiteX88" fmla="*/ 50273 w 174927"/>
                <a:gd name="connsiteY88" fmla="*/ 15865 h 112085"/>
                <a:gd name="connsiteX89" fmla="*/ 48625 w 174927"/>
                <a:gd name="connsiteY89" fmla="*/ 15865 h 112085"/>
                <a:gd name="connsiteX90" fmla="*/ 38735 w 174927"/>
                <a:gd name="connsiteY90" fmla="*/ 13393 h 112085"/>
                <a:gd name="connsiteX91" fmla="*/ 35233 w 174927"/>
                <a:gd name="connsiteY91" fmla="*/ 10302 h 112085"/>
                <a:gd name="connsiteX92" fmla="*/ 32142 w 174927"/>
                <a:gd name="connsiteY92" fmla="*/ 2266 h 112085"/>
                <a:gd name="connsiteX93" fmla="*/ 8036 w 174927"/>
                <a:gd name="connsiteY93" fmla="*/ 13393 h 112085"/>
                <a:gd name="connsiteX94" fmla="*/ 0 w 174927"/>
                <a:gd name="connsiteY94" fmla="*/ 16277 h 112085"/>
                <a:gd name="connsiteX95" fmla="*/ 3297 w 174927"/>
                <a:gd name="connsiteY95" fmla="*/ 24106 h 11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74927" h="112085">
                  <a:moveTo>
                    <a:pt x="2885" y="24313"/>
                  </a:moveTo>
                  <a:cubicBezTo>
                    <a:pt x="2885" y="24313"/>
                    <a:pt x="3297" y="25343"/>
                    <a:pt x="3297" y="25961"/>
                  </a:cubicBezTo>
                  <a:cubicBezTo>
                    <a:pt x="3297" y="25961"/>
                    <a:pt x="3297" y="29257"/>
                    <a:pt x="3709" y="31112"/>
                  </a:cubicBezTo>
                  <a:cubicBezTo>
                    <a:pt x="4739" y="32348"/>
                    <a:pt x="6593" y="34615"/>
                    <a:pt x="7418" y="35645"/>
                  </a:cubicBezTo>
                  <a:lnTo>
                    <a:pt x="12156" y="38323"/>
                  </a:lnTo>
                  <a:lnTo>
                    <a:pt x="14423" y="37911"/>
                  </a:lnTo>
                  <a:cubicBezTo>
                    <a:pt x="14423" y="37911"/>
                    <a:pt x="14835" y="37293"/>
                    <a:pt x="14835" y="36881"/>
                  </a:cubicBezTo>
                  <a:cubicBezTo>
                    <a:pt x="14835" y="37087"/>
                    <a:pt x="15041" y="37293"/>
                    <a:pt x="15247" y="37705"/>
                  </a:cubicBezTo>
                  <a:lnTo>
                    <a:pt x="24313" y="36057"/>
                  </a:lnTo>
                  <a:cubicBezTo>
                    <a:pt x="25755" y="35851"/>
                    <a:pt x="26991" y="36057"/>
                    <a:pt x="28227" y="36675"/>
                  </a:cubicBezTo>
                  <a:lnTo>
                    <a:pt x="37705" y="43062"/>
                  </a:lnTo>
                  <a:cubicBezTo>
                    <a:pt x="37705" y="43062"/>
                    <a:pt x="39148" y="44298"/>
                    <a:pt x="39560" y="45123"/>
                  </a:cubicBezTo>
                  <a:lnTo>
                    <a:pt x="42238" y="50479"/>
                  </a:lnTo>
                  <a:cubicBezTo>
                    <a:pt x="42238" y="50479"/>
                    <a:pt x="42650" y="51716"/>
                    <a:pt x="42650" y="52540"/>
                  </a:cubicBezTo>
                  <a:lnTo>
                    <a:pt x="46565" y="52952"/>
                  </a:lnTo>
                  <a:cubicBezTo>
                    <a:pt x="47801" y="52952"/>
                    <a:pt x="49037" y="53776"/>
                    <a:pt x="49862" y="54806"/>
                  </a:cubicBezTo>
                  <a:lnTo>
                    <a:pt x="54601" y="60781"/>
                  </a:lnTo>
                  <a:cubicBezTo>
                    <a:pt x="54601" y="60781"/>
                    <a:pt x="55013" y="61400"/>
                    <a:pt x="55219" y="61812"/>
                  </a:cubicBezTo>
                  <a:cubicBezTo>
                    <a:pt x="57073" y="61812"/>
                    <a:pt x="58927" y="62430"/>
                    <a:pt x="60575" y="62842"/>
                  </a:cubicBezTo>
                  <a:cubicBezTo>
                    <a:pt x="62842" y="63254"/>
                    <a:pt x="63666" y="63460"/>
                    <a:pt x="64078" y="63460"/>
                  </a:cubicBezTo>
                  <a:cubicBezTo>
                    <a:pt x="64490" y="63460"/>
                    <a:pt x="64490" y="63460"/>
                    <a:pt x="68199" y="64490"/>
                  </a:cubicBezTo>
                  <a:lnTo>
                    <a:pt x="74174" y="66138"/>
                  </a:lnTo>
                  <a:cubicBezTo>
                    <a:pt x="75823" y="66551"/>
                    <a:pt x="77059" y="67787"/>
                    <a:pt x="77677" y="69435"/>
                  </a:cubicBezTo>
                  <a:lnTo>
                    <a:pt x="79325" y="74174"/>
                  </a:lnTo>
                  <a:lnTo>
                    <a:pt x="80767" y="83034"/>
                  </a:lnTo>
                  <a:lnTo>
                    <a:pt x="85507" y="83858"/>
                  </a:lnTo>
                  <a:lnTo>
                    <a:pt x="93130" y="82415"/>
                  </a:lnTo>
                  <a:lnTo>
                    <a:pt x="101165" y="77265"/>
                  </a:lnTo>
                  <a:lnTo>
                    <a:pt x="106110" y="74792"/>
                  </a:lnTo>
                  <a:cubicBezTo>
                    <a:pt x="107965" y="73968"/>
                    <a:pt x="110025" y="74174"/>
                    <a:pt x="111467" y="75410"/>
                  </a:cubicBezTo>
                  <a:cubicBezTo>
                    <a:pt x="113116" y="76646"/>
                    <a:pt x="113734" y="78707"/>
                    <a:pt x="113116" y="80561"/>
                  </a:cubicBezTo>
                  <a:lnTo>
                    <a:pt x="110643" y="90039"/>
                  </a:lnTo>
                  <a:lnTo>
                    <a:pt x="111879" y="91893"/>
                  </a:lnTo>
                  <a:lnTo>
                    <a:pt x="115176" y="98074"/>
                  </a:lnTo>
                  <a:lnTo>
                    <a:pt x="122181" y="99723"/>
                  </a:lnTo>
                  <a:cubicBezTo>
                    <a:pt x="122181" y="99723"/>
                    <a:pt x="123211" y="100135"/>
                    <a:pt x="123623" y="100341"/>
                  </a:cubicBezTo>
                  <a:lnTo>
                    <a:pt x="133101" y="106316"/>
                  </a:lnTo>
                  <a:lnTo>
                    <a:pt x="140107" y="112085"/>
                  </a:lnTo>
                  <a:lnTo>
                    <a:pt x="146906" y="112085"/>
                  </a:lnTo>
                  <a:lnTo>
                    <a:pt x="152057" y="110025"/>
                  </a:lnTo>
                  <a:lnTo>
                    <a:pt x="152469" y="107964"/>
                  </a:lnTo>
                  <a:cubicBezTo>
                    <a:pt x="152057" y="106728"/>
                    <a:pt x="151232" y="104256"/>
                    <a:pt x="149584" y="99723"/>
                  </a:cubicBezTo>
                  <a:cubicBezTo>
                    <a:pt x="148348" y="96426"/>
                    <a:pt x="147112" y="96014"/>
                    <a:pt x="146081" y="95602"/>
                  </a:cubicBezTo>
                  <a:cubicBezTo>
                    <a:pt x="145258" y="95396"/>
                    <a:pt x="142373" y="94572"/>
                    <a:pt x="141548" y="91275"/>
                  </a:cubicBezTo>
                  <a:cubicBezTo>
                    <a:pt x="140930" y="87978"/>
                    <a:pt x="142785" y="86330"/>
                    <a:pt x="146699" y="82622"/>
                  </a:cubicBezTo>
                  <a:cubicBezTo>
                    <a:pt x="148348" y="81179"/>
                    <a:pt x="150409" y="79325"/>
                    <a:pt x="150820" y="78295"/>
                  </a:cubicBezTo>
                  <a:cubicBezTo>
                    <a:pt x="152057" y="75616"/>
                    <a:pt x="153705" y="75204"/>
                    <a:pt x="157001" y="74174"/>
                  </a:cubicBezTo>
                  <a:lnTo>
                    <a:pt x="162771" y="72320"/>
                  </a:lnTo>
                  <a:cubicBezTo>
                    <a:pt x="164213" y="71907"/>
                    <a:pt x="165862" y="72114"/>
                    <a:pt x="167098" y="72938"/>
                  </a:cubicBezTo>
                  <a:lnTo>
                    <a:pt x="171012" y="75410"/>
                  </a:lnTo>
                  <a:cubicBezTo>
                    <a:pt x="171012" y="75410"/>
                    <a:pt x="171836" y="74792"/>
                    <a:pt x="172249" y="74792"/>
                  </a:cubicBezTo>
                  <a:cubicBezTo>
                    <a:pt x="172249" y="73968"/>
                    <a:pt x="172661" y="72732"/>
                    <a:pt x="172867" y="71495"/>
                  </a:cubicBezTo>
                  <a:lnTo>
                    <a:pt x="174927" y="57073"/>
                  </a:lnTo>
                  <a:lnTo>
                    <a:pt x="169158" y="51304"/>
                  </a:lnTo>
                  <a:cubicBezTo>
                    <a:pt x="169158" y="51304"/>
                    <a:pt x="168540" y="50479"/>
                    <a:pt x="168334" y="50067"/>
                  </a:cubicBezTo>
                  <a:lnTo>
                    <a:pt x="166891" y="47389"/>
                  </a:lnTo>
                  <a:lnTo>
                    <a:pt x="158032" y="47389"/>
                  </a:lnTo>
                  <a:cubicBezTo>
                    <a:pt x="158032" y="47389"/>
                    <a:pt x="156590" y="47389"/>
                    <a:pt x="155765" y="46977"/>
                  </a:cubicBezTo>
                  <a:lnTo>
                    <a:pt x="147112" y="42650"/>
                  </a:lnTo>
                  <a:cubicBezTo>
                    <a:pt x="145051" y="41620"/>
                    <a:pt x="143815" y="39353"/>
                    <a:pt x="144433" y="36881"/>
                  </a:cubicBezTo>
                  <a:lnTo>
                    <a:pt x="145670" y="31318"/>
                  </a:lnTo>
                  <a:cubicBezTo>
                    <a:pt x="145670" y="31318"/>
                    <a:pt x="146288" y="29670"/>
                    <a:pt x="146906" y="28845"/>
                  </a:cubicBezTo>
                  <a:cubicBezTo>
                    <a:pt x="146906" y="28845"/>
                    <a:pt x="150202" y="25343"/>
                    <a:pt x="151027" y="24519"/>
                  </a:cubicBezTo>
                  <a:cubicBezTo>
                    <a:pt x="151027" y="24519"/>
                    <a:pt x="151645" y="22664"/>
                    <a:pt x="152263" y="21222"/>
                  </a:cubicBezTo>
                  <a:lnTo>
                    <a:pt x="152263" y="19986"/>
                  </a:lnTo>
                  <a:lnTo>
                    <a:pt x="147318" y="15041"/>
                  </a:lnTo>
                  <a:cubicBezTo>
                    <a:pt x="145876" y="14629"/>
                    <a:pt x="144433" y="14011"/>
                    <a:pt x="142991" y="13186"/>
                  </a:cubicBezTo>
                  <a:cubicBezTo>
                    <a:pt x="141755" y="13805"/>
                    <a:pt x="140519" y="14423"/>
                    <a:pt x="138871" y="14629"/>
                  </a:cubicBezTo>
                  <a:cubicBezTo>
                    <a:pt x="135368" y="15453"/>
                    <a:pt x="132895" y="15865"/>
                    <a:pt x="130835" y="14011"/>
                  </a:cubicBezTo>
                  <a:cubicBezTo>
                    <a:pt x="130423" y="14011"/>
                    <a:pt x="129599" y="13805"/>
                    <a:pt x="128569" y="13599"/>
                  </a:cubicBezTo>
                  <a:lnTo>
                    <a:pt x="126508" y="13599"/>
                  </a:lnTo>
                  <a:cubicBezTo>
                    <a:pt x="124859" y="13186"/>
                    <a:pt x="121151" y="12568"/>
                    <a:pt x="120739" y="8860"/>
                  </a:cubicBezTo>
                  <a:cubicBezTo>
                    <a:pt x="120533" y="7211"/>
                    <a:pt x="121151" y="5563"/>
                    <a:pt x="122387" y="4327"/>
                  </a:cubicBezTo>
                  <a:cubicBezTo>
                    <a:pt x="121769" y="3915"/>
                    <a:pt x="121151" y="3503"/>
                    <a:pt x="120533" y="2885"/>
                  </a:cubicBezTo>
                  <a:cubicBezTo>
                    <a:pt x="119503" y="3915"/>
                    <a:pt x="118060" y="4327"/>
                    <a:pt x="116412" y="4121"/>
                  </a:cubicBezTo>
                  <a:lnTo>
                    <a:pt x="110025" y="3297"/>
                  </a:lnTo>
                  <a:cubicBezTo>
                    <a:pt x="106934" y="2885"/>
                    <a:pt x="104462" y="2678"/>
                    <a:pt x="103226" y="0"/>
                  </a:cubicBezTo>
                  <a:lnTo>
                    <a:pt x="98899" y="1648"/>
                  </a:lnTo>
                  <a:cubicBezTo>
                    <a:pt x="97457" y="2266"/>
                    <a:pt x="96014" y="2060"/>
                    <a:pt x="94778" y="1442"/>
                  </a:cubicBezTo>
                  <a:lnTo>
                    <a:pt x="94572" y="1442"/>
                  </a:lnTo>
                  <a:cubicBezTo>
                    <a:pt x="94572" y="1442"/>
                    <a:pt x="94160" y="1442"/>
                    <a:pt x="93954" y="1648"/>
                  </a:cubicBezTo>
                  <a:lnTo>
                    <a:pt x="89215" y="7623"/>
                  </a:lnTo>
                  <a:cubicBezTo>
                    <a:pt x="89215" y="7623"/>
                    <a:pt x="88391" y="8448"/>
                    <a:pt x="87979" y="8654"/>
                  </a:cubicBezTo>
                  <a:lnTo>
                    <a:pt x="82415" y="11744"/>
                  </a:lnTo>
                  <a:lnTo>
                    <a:pt x="75616" y="14423"/>
                  </a:lnTo>
                  <a:lnTo>
                    <a:pt x="67169" y="17101"/>
                  </a:lnTo>
                  <a:cubicBezTo>
                    <a:pt x="65933" y="17513"/>
                    <a:pt x="64284" y="17307"/>
                    <a:pt x="63254" y="16689"/>
                  </a:cubicBezTo>
                  <a:lnTo>
                    <a:pt x="59957" y="14835"/>
                  </a:lnTo>
                  <a:lnTo>
                    <a:pt x="50273" y="15865"/>
                  </a:lnTo>
                  <a:cubicBezTo>
                    <a:pt x="50273" y="15865"/>
                    <a:pt x="49037" y="15865"/>
                    <a:pt x="48625" y="15865"/>
                  </a:cubicBezTo>
                  <a:lnTo>
                    <a:pt x="38735" y="13393"/>
                  </a:lnTo>
                  <a:cubicBezTo>
                    <a:pt x="37087" y="12980"/>
                    <a:pt x="35851" y="11744"/>
                    <a:pt x="35233" y="10302"/>
                  </a:cubicBezTo>
                  <a:lnTo>
                    <a:pt x="32142" y="2266"/>
                  </a:lnTo>
                  <a:cubicBezTo>
                    <a:pt x="25343" y="3503"/>
                    <a:pt x="11126" y="6181"/>
                    <a:pt x="8036" y="13393"/>
                  </a:cubicBezTo>
                  <a:cubicBezTo>
                    <a:pt x="5357" y="14217"/>
                    <a:pt x="2679" y="15247"/>
                    <a:pt x="0" y="16277"/>
                  </a:cubicBezTo>
                  <a:lnTo>
                    <a:pt x="3297" y="24106"/>
                  </a:ln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59" name="Forma libre: forma 158">
              <a:extLst>
                <a:ext uri="{FF2B5EF4-FFF2-40B4-BE49-F238E27FC236}">
                  <a16:creationId xmlns:a16="http://schemas.microsoft.com/office/drawing/2014/main" id="{A6780785-A79A-7153-D9F5-4A9A32CEC8DA}"/>
                </a:ext>
              </a:extLst>
            </p:cNvPr>
            <p:cNvSpPr/>
            <p:nvPr/>
          </p:nvSpPr>
          <p:spPr>
            <a:xfrm>
              <a:off x="13866674" y="3925533"/>
              <a:ext cx="1092526" cy="746970"/>
            </a:xfrm>
            <a:custGeom>
              <a:avLst/>
              <a:gdLst>
                <a:gd name="connsiteX0" fmla="*/ 787688 w 1092526"/>
                <a:gd name="connsiteY0" fmla="*/ 46149 h 746970"/>
                <a:gd name="connsiteX1" fmla="*/ 787070 w 1092526"/>
                <a:gd name="connsiteY1" fmla="*/ 53360 h 746970"/>
                <a:gd name="connsiteX2" fmla="*/ 785628 w 1092526"/>
                <a:gd name="connsiteY2" fmla="*/ 60777 h 746970"/>
                <a:gd name="connsiteX3" fmla="*/ 780683 w 1092526"/>
                <a:gd name="connsiteY3" fmla="*/ 56038 h 746970"/>
                <a:gd name="connsiteX4" fmla="*/ 773266 w 1092526"/>
                <a:gd name="connsiteY4" fmla="*/ 51506 h 746970"/>
                <a:gd name="connsiteX5" fmla="*/ 765024 w 1092526"/>
                <a:gd name="connsiteY5" fmla="*/ 45531 h 746970"/>
                <a:gd name="connsiteX6" fmla="*/ 762552 w 1092526"/>
                <a:gd name="connsiteY6" fmla="*/ 39555 h 746970"/>
                <a:gd name="connsiteX7" fmla="*/ 750602 w 1092526"/>
                <a:gd name="connsiteY7" fmla="*/ 39761 h 746970"/>
                <a:gd name="connsiteX8" fmla="*/ 741742 w 1092526"/>
                <a:gd name="connsiteY8" fmla="*/ 43882 h 746970"/>
                <a:gd name="connsiteX9" fmla="*/ 739269 w 1092526"/>
                <a:gd name="connsiteY9" fmla="*/ 42646 h 746970"/>
                <a:gd name="connsiteX10" fmla="*/ 734943 w 1092526"/>
                <a:gd name="connsiteY10" fmla="*/ 46149 h 746970"/>
                <a:gd name="connsiteX11" fmla="*/ 729792 w 1092526"/>
                <a:gd name="connsiteY11" fmla="*/ 44088 h 746970"/>
                <a:gd name="connsiteX12" fmla="*/ 720932 w 1092526"/>
                <a:gd name="connsiteY12" fmla="*/ 46149 h 746970"/>
                <a:gd name="connsiteX13" fmla="*/ 710012 w 1092526"/>
                <a:gd name="connsiteY13" fmla="*/ 48003 h 746970"/>
                <a:gd name="connsiteX14" fmla="*/ 699916 w 1092526"/>
                <a:gd name="connsiteY14" fmla="*/ 46561 h 746970"/>
                <a:gd name="connsiteX15" fmla="*/ 704449 w 1092526"/>
                <a:gd name="connsiteY15" fmla="*/ 50269 h 746970"/>
                <a:gd name="connsiteX16" fmla="*/ 715369 w 1092526"/>
                <a:gd name="connsiteY16" fmla="*/ 55832 h 746970"/>
                <a:gd name="connsiteX17" fmla="*/ 730616 w 1092526"/>
                <a:gd name="connsiteY17" fmla="*/ 68195 h 746970"/>
                <a:gd name="connsiteX18" fmla="*/ 713103 w 1092526"/>
                <a:gd name="connsiteY18" fmla="*/ 61189 h 746970"/>
                <a:gd name="connsiteX19" fmla="*/ 703831 w 1092526"/>
                <a:gd name="connsiteY19" fmla="*/ 60571 h 746970"/>
                <a:gd name="connsiteX20" fmla="*/ 697443 w 1092526"/>
                <a:gd name="connsiteY20" fmla="*/ 59953 h 746970"/>
                <a:gd name="connsiteX21" fmla="*/ 687348 w 1092526"/>
                <a:gd name="connsiteY21" fmla="*/ 68813 h 746970"/>
                <a:gd name="connsiteX22" fmla="*/ 675397 w 1092526"/>
                <a:gd name="connsiteY22" fmla="*/ 64074 h 746970"/>
                <a:gd name="connsiteX23" fmla="*/ 669628 w 1092526"/>
                <a:gd name="connsiteY23" fmla="*/ 70461 h 746970"/>
                <a:gd name="connsiteX24" fmla="*/ 677870 w 1092526"/>
                <a:gd name="connsiteY24" fmla="*/ 85296 h 746970"/>
                <a:gd name="connsiteX25" fmla="*/ 672307 w 1092526"/>
                <a:gd name="connsiteY25" fmla="*/ 86120 h 746970"/>
                <a:gd name="connsiteX26" fmla="*/ 670246 w 1092526"/>
                <a:gd name="connsiteY26" fmla="*/ 85296 h 746970"/>
                <a:gd name="connsiteX27" fmla="*/ 665713 w 1092526"/>
                <a:gd name="connsiteY27" fmla="*/ 86120 h 746970"/>
                <a:gd name="connsiteX28" fmla="*/ 658708 w 1092526"/>
                <a:gd name="connsiteY28" fmla="*/ 94362 h 746970"/>
                <a:gd name="connsiteX29" fmla="*/ 660150 w 1092526"/>
                <a:gd name="connsiteY29" fmla="*/ 84678 h 746970"/>
                <a:gd name="connsiteX30" fmla="*/ 662417 w 1092526"/>
                <a:gd name="connsiteY30" fmla="*/ 63868 h 746970"/>
                <a:gd name="connsiteX31" fmla="*/ 647582 w 1092526"/>
                <a:gd name="connsiteY31" fmla="*/ 65310 h 746970"/>
                <a:gd name="connsiteX32" fmla="*/ 638722 w 1092526"/>
                <a:gd name="connsiteY32" fmla="*/ 85296 h 746970"/>
                <a:gd name="connsiteX33" fmla="*/ 638310 w 1092526"/>
                <a:gd name="connsiteY33" fmla="*/ 69431 h 746970"/>
                <a:gd name="connsiteX34" fmla="*/ 623476 w 1092526"/>
                <a:gd name="connsiteY34" fmla="*/ 71285 h 746970"/>
                <a:gd name="connsiteX35" fmla="*/ 610908 w 1092526"/>
                <a:gd name="connsiteY35" fmla="*/ 78497 h 746970"/>
                <a:gd name="connsiteX36" fmla="*/ 605139 w 1092526"/>
                <a:gd name="connsiteY36" fmla="*/ 85296 h 746970"/>
                <a:gd name="connsiteX37" fmla="*/ 594424 w 1092526"/>
                <a:gd name="connsiteY37" fmla="*/ 86944 h 746970"/>
                <a:gd name="connsiteX38" fmla="*/ 603078 w 1092526"/>
                <a:gd name="connsiteY38" fmla="*/ 96422 h 746970"/>
                <a:gd name="connsiteX39" fmla="*/ 592776 w 1092526"/>
                <a:gd name="connsiteY39" fmla="*/ 94774 h 746970"/>
                <a:gd name="connsiteX40" fmla="*/ 587213 w 1092526"/>
                <a:gd name="connsiteY40" fmla="*/ 92507 h 746970"/>
                <a:gd name="connsiteX41" fmla="*/ 581650 w 1092526"/>
                <a:gd name="connsiteY41" fmla="*/ 87150 h 746970"/>
                <a:gd name="connsiteX42" fmla="*/ 574645 w 1092526"/>
                <a:gd name="connsiteY42" fmla="*/ 99719 h 746970"/>
                <a:gd name="connsiteX43" fmla="*/ 574851 w 1092526"/>
                <a:gd name="connsiteY43" fmla="*/ 108990 h 746970"/>
                <a:gd name="connsiteX44" fmla="*/ 558367 w 1092526"/>
                <a:gd name="connsiteY44" fmla="*/ 112081 h 746970"/>
                <a:gd name="connsiteX45" fmla="*/ 549920 w 1092526"/>
                <a:gd name="connsiteY45" fmla="*/ 116820 h 746970"/>
                <a:gd name="connsiteX46" fmla="*/ 540442 w 1092526"/>
                <a:gd name="connsiteY46" fmla="*/ 126916 h 746970"/>
                <a:gd name="connsiteX47" fmla="*/ 530346 w 1092526"/>
                <a:gd name="connsiteY47" fmla="*/ 131243 h 746970"/>
                <a:gd name="connsiteX48" fmla="*/ 523959 w 1092526"/>
                <a:gd name="connsiteY48" fmla="*/ 133509 h 746970"/>
                <a:gd name="connsiteX49" fmla="*/ 516748 w 1092526"/>
                <a:gd name="connsiteY49" fmla="*/ 132479 h 746970"/>
                <a:gd name="connsiteX50" fmla="*/ 507476 w 1092526"/>
                <a:gd name="connsiteY50" fmla="*/ 141339 h 746970"/>
                <a:gd name="connsiteX51" fmla="*/ 521692 w 1092526"/>
                <a:gd name="connsiteY51" fmla="*/ 142163 h 746970"/>
                <a:gd name="connsiteX52" fmla="*/ 534055 w 1092526"/>
                <a:gd name="connsiteY52" fmla="*/ 142575 h 746970"/>
                <a:gd name="connsiteX53" fmla="*/ 552392 w 1092526"/>
                <a:gd name="connsiteY53" fmla="*/ 145047 h 746970"/>
                <a:gd name="connsiteX54" fmla="*/ 538794 w 1092526"/>
                <a:gd name="connsiteY54" fmla="*/ 149992 h 746970"/>
                <a:gd name="connsiteX55" fmla="*/ 529110 w 1092526"/>
                <a:gd name="connsiteY55" fmla="*/ 147520 h 746970"/>
                <a:gd name="connsiteX56" fmla="*/ 514893 w 1092526"/>
                <a:gd name="connsiteY56" fmla="*/ 150610 h 746970"/>
                <a:gd name="connsiteX57" fmla="*/ 505210 w 1092526"/>
                <a:gd name="connsiteY57" fmla="*/ 150404 h 746970"/>
                <a:gd name="connsiteX58" fmla="*/ 499234 w 1092526"/>
                <a:gd name="connsiteY58" fmla="*/ 159470 h 746970"/>
                <a:gd name="connsiteX59" fmla="*/ 505621 w 1092526"/>
                <a:gd name="connsiteY59" fmla="*/ 167711 h 746970"/>
                <a:gd name="connsiteX60" fmla="*/ 499441 w 1092526"/>
                <a:gd name="connsiteY60" fmla="*/ 168742 h 746970"/>
                <a:gd name="connsiteX61" fmla="*/ 496968 w 1092526"/>
                <a:gd name="connsiteY61" fmla="*/ 171832 h 746970"/>
                <a:gd name="connsiteX62" fmla="*/ 494908 w 1092526"/>
                <a:gd name="connsiteY62" fmla="*/ 170596 h 746970"/>
                <a:gd name="connsiteX63" fmla="*/ 486254 w 1092526"/>
                <a:gd name="connsiteY63" fmla="*/ 163797 h 746970"/>
                <a:gd name="connsiteX64" fmla="*/ 478012 w 1092526"/>
                <a:gd name="connsiteY64" fmla="*/ 160912 h 746970"/>
                <a:gd name="connsiteX65" fmla="*/ 464002 w 1092526"/>
                <a:gd name="connsiteY65" fmla="*/ 165239 h 746970"/>
                <a:gd name="connsiteX66" fmla="*/ 461941 w 1092526"/>
                <a:gd name="connsiteY66" fmla="*/ 171420 h 746970"/>
                <a:gd name="connsiteX67" fmla="*/ 448343 w 1092526"/>
                <a:gd name="connsiteY67" fmla="*/ 169566 h 746970"/>
                <a:gd name="connsiteX68" fmla="*/ 443604 w 1092526"/>
                <a:gd name="connsiteY68" fmla="*/ 183164 h 746970"/>
                <a:gd name="connsiteX69" fmla="*/ 450197 w 1092526"/>
                <a:gd name="connsiteY69" fmla="*/ 182752 h 746970"/>
                <a:gd name="connsiteX70" fmla="*/ 464207 w 1092526"/>
                <a:gd name="connsiteY70" fmla="*/ 184401 h 746970"/>
                <a:gd name="connsiteX71" fmla="*/ 463384 w 1092526"/>
                <a:gd name="connsiteY71" fmla="*/ 193672 h 746970"/>
                <a:gd name="connsiteX72" fmla="*/ 478012 w 1092526"/>
                <a:gd name="connsiteY72" fmla="*/ 193672 h 746970"/>
                <a:gd name="connsiteX73" fmla="*/ 474509 w 1092526"/>
                <a:gd name="connsiteY73" fmla="*/ 195733 h 746970"/>
                <a:gd name="connsiteX74" fmla="*/ 474098 w 1092526"/>
                <a:gd name="connsiteY74" fmla="*/ 206447 h 746970"/>
                <a:gd name="connsiteX75" fmla="*/ 472655 w 1092526"/>
                <a:gd name="connsiteY75" fmla="*/ 204180 h 746970"/>
                <a:gd name="connsiteX76" fmla="*/ 465032 w 1092526"/>
                <a:gd name="connsiteY76" fmla="*/ 200884 h 746970"/>
                <a:gd name="connsiteX77" fmla="*/ 455760 w 1092526"/>
                <a:gd name="connsiteY77" fmla="*/ 194290 h 746970"/>
                <a:gd name="connsiteX78" fmla="*/ 441544 w 1092526"/>
                <a:gd name="connsiteY78" fmla="*/ 195939 h 746970"/>
                <a:gd name="connsiteX79" fmla="*/ 424237 w 1092526"/>
                <a:gd name="connsiteY79" fmla="*/ 207683 h 746970"/>
                <a:gd name="connsiteX80" fmla="*/ 440719 w 1092526"/>
                <a:gd name="connsiteY80" fmla="*/ 210567 h 746970"/>
                <a:gd name="connsiteX81" fmla="*/ 448961 w 1092526"/>
                <a:gd name="connsiteY81" fmla="*/ 208507 h 746970"/>
                <a:gd name="connsiteX82" fmla="*/ 459675 w 1092526"/>
                <a:gd name="connsiteY82" fmla="*/ 211598 h 746970"/>
                <a:gd name="connsiteX83" fmla="*/ 452258 w 1092526"/>
                <a:gd name="connsiteY83" fmla="*/ 212628 h 746970"/>
                <a:gd name="connsiteX84" fmla="*/ 440926 w 1092526"/>
                <a:gd name="connsiteY84" fmla="*/ 212628 h 746970"/>
                <a:gd name="connsiteX85" fmla="*/ 418673 w 1092526"/>
                <a:gd name="connsiteY85" fmla="*/ 215100 h 746970"/>
                <a:gd name="connsiteX86" fmla="*/ 404869 w 1092526"/>
                <a:gd name="connsiteY86" fmla="*/ 220869 h 746970"/>
                <a:gd name="connsiteX87" fmla="*/ 391270 w 1092526"/>
                <a:gd name="connsiteY87" fmla="*/ 224578 h 746970"/>
                <a:gd name="connsiteX88" fmla="*/ 389622 w 1092526"/>
                <a:gd name="connsiteY88" fmla="*/ 230553 h 746970"/>
                <a:gd name="connsiteX89" fmla="*/ 397451 w 1092526"/>
                <a:gd name="connsiteY89" fmla="*/ 235704 h 746970"/>
                <a:gd name="connsiteX90" fmla="*/ 374787 w 1092526"/>
                <a:gd name="connsiteY90" fmla="*/ 244770 h 746970"/>
                <a:gd name="connsiteX91" fmla="*/ 373757 w 1092526"/>
                <a:gd name="connsiteY91" fmla="*/ 250539 h 746970"/>
                <a:gd name="connsiteX92" fmla="*/ 369224 w 1092526"/>
                <a:gd name="connsiteY92" fmla="*/ 254660 h 746970"/>
                <a:gd name="connsiteX93" fmla="*/ 379526 w 1092526"/>
                <a:gd name="connsiteY93" fmla="*/ 263725 h 746970"/>
                <a:gd name="connsiteX94" fmla="*/ 389416 w 1092526"/>
                <a:gd name="connsiteY94" fmla="*/ 259605 h 746970"/>
                <a:gd name="connsiteX95" fmla="*/ 405693 w 1092526"/>
                <a:gd name="connsiteY95" fmla="*/ 264138 h 746970"/>
                <a:gd name="connsiteX96" fmla="*/ 376435 w 1092526"/>
                <a:gd name="connsiteY96" fmla="*/ 271349 h 746970"/>
                <a:gd name="connsiteX97" fmla="*/ 355832 w 1092526"/>
                <a:gd name="connsiteY97" fmla="*/ 275058 h 746970"/>
                <a:gd name="connsiteX98" fmla="*/ 364897 w 1092526"/>
                <a:gd name="connsiteY98" fmla="*/ 284741 h 746970"/>
                <a:gd name="connsiteX99" fmla="*/ 357892 w 1092526"/>
                <a:gd name="connsiteY99" fmla="*/ 284123 h 746970"/>
                <a:gd name="connsiteX100" fmla="*/ 355419 w 1092526"/>
                <a:gd name="connsiteY100" fmla="*/ 287214 h 746970"/>
                <a:gd name="connsiteX101" fmla="*/ 350886 w 1092526"/>
                <a:gd name="connsiteY101" fmla="*/ 288244 h 746970"/>
                <a:gd name="connsiteX102" fmla="*/ 343469 w 1092526"/>
                <a:gd name="connsiteY102" fmla="*/ 298340 h 746970"/>
                <a:gd name="connsiteX103" fmla="*/ 328634 w 1092526"/>
                <a:gd name="connsiteY103" fmla="*/ 306375 h 746970"/>
                <a:gd name="connsiteX104" fmla="*/ 326368 w 1092526"/>
                <a:gd name="connsiteY104" fmla="*/ 317090 h 746970"/>
                <a:gd name="connsiteX105" fmla="*/ 337288 w 1092526"/>
                <a:gd name="connsiteY105" fmla="*/ 323683 h 746970"/>
                <a:gd name="connsiteX106" fmla="*/ 357068 w 1092526"/>
                <a:gd name="connsiteY106" fmla="*/ 322859 h 746970"/>
                <a:gd name="connsiteX107" fmla="*/ 355625 w 1092526"/>
                <a:gd name="connsiteY107" fmla="*/ 326155 h 746970"/>
                <a:gd name="connsiteX108" fmla="*/ 331107 w 1092526"/>
                <a:gd name="connsiteY108" fmla="*/ 328628 h 746970"/>
                <a:gd name="connsiteX109" fmla="*/ 285572 w 1092526"/>
                <a:gd name="connsiteY109" fmla="*/ 348201 h 746970"/>
                <a:gd name="connsiteX110" fmla="*/ 294844 w 1092526"/>
                <a:gd name="connsiteY110" fmla="*/ 355619 h 746970"/>
                <a:gd name="connsiteX111" fmla="*/ 268059 w 1092526"/>
                <a:gd name="connsiteY111" fmla="*/ 365509 h 746970"/>
                <a:gd name="connsiteX112" fmla="*/ 209956 w 1092526"/>
                <a:gd name="connsiteY112" fmla="*/ 403214 h 746970"/>
                <a:gd name="connsiteX113" fmla="*/ 221082 w 1092526"/>
                <a:gd name="connsiteY113" fmla="*/ 402184 h 746970"/>
                <a:gd name="connsiteX114" fmla="*/ 252606 w 1092526"/>
                <a:gd name="connsiteY114" fmla="*/ 418048 h 746970"/>
                <a:gd name="connsiteX115" fmla="*/ 267853 w 1092526"/>
                <a:gd name="connsiteY115" fmla="*/ 408159 h 746970"/>
                <a:gd name="connsiteX116" fmla="*/ 278155 w 1092526"/>
                <a:gd name="connsiteY116" fmla="*/ 400947 h 746970"/>
                <a:gd name="connsiteX117" fmla="*/ 283100 w 1092526"/>
                <a:gd name="connsiteY117" fmla="*/ 387143 h 746970"/>
                <a:gd name="connsiteX118" fmla="*/ 291135 w 1092526"/>
                <a:gd name="connsiteY118" fmla="*/ 409395 h 746970"/>
                <a:gd name="connsiteX119" fmla="*/ 275477 w 1092526"/>
                <a:gd name="connsiteY119" fmla="*/ 414546 h 746970"/>
                <a:gd name="connsiteX120" fmla="*/ 260436 w 1092526"/>
                <a:gd name="connsiteY120" fmla="*/ 422787 h 746970"/>
                <a:gd name="connsiteX121" fmla="*/ 253636 w 1092526"/>
                <a:gd name="connsiteY121" fmla="*/ 421551 h 746970"/>
                <a:gd name="connsiteX122" fmla="*/ 230766 w 1092526"/>
                <a:gd name="connsiteY122" fmla="*/ 429175 h 746970"/>
                <a:gd name="connsiteX123" fmla="*/ 225409 w 1092526"/>
                <a:gd name="connsiteY123" fmla="*/ 424642 h 746970"/>
                <a:gd name="connsiteX124" fmla="*/ 206247 w 1092526"/>
                <a:gd name="connsiteY124" fmla="*/ 420727 h 746970"/>
                <a:gd name="connsiteX125" fmla="*/ 206247 w 1092526"/>
                <a:gd name="connsiteY125" fmla="*/ 416606 h 746970"/>
                <a:gd name="connsiteX126" fmla="*/ 189970 w 1092526"/>
                <a:gd name="connsiteY126" fmla="*/ 417430 h 746970"/>
                <a:gd name="connsiteX127" fmla="*/ 179256 w 1092526"/>
                <a:gd name="connsiteY127" fmla="*/ 412279 h 746970"/>
                <a:gd name="connsiteX128" fmla="*/ 172869 w 1092526"/>
                <a:gd name="connsiteY128" fmla="*/ 437004 h 746970"/>
                <a:gd name="connsiteX129" fmla="*/ 172663 w 1092526"/>
                <a:gd name="connsiteY129" fmla="*/ 455341 h 746970"/>
                <a:gd name="connsiteX130" fmla="*/ 90247 w 1092526"/>
                <a:gd name="connsiteY130" fmla="*/ 462141 h 746970"/>
                <a:gd name="connsiteX131" fmla="*/ 124450 w 1092526"/>
                <a:gd name="connsiteY131" fmla="*/ 464613 h 746970"/>
                <a:gd name="connsiteX132" fmla="*/ 151647 w 1092526"/>
                <a:gd name="connsiteY132" fmla="*/ 467086 h 746970"/>
                <a:gd name="connsiteX133" fmla="*/ 139903 w 1092526"/>
                <a:gd name="connsiteY133" fmla="*/ 466468 h 746970"/>
                <a:gd name="connsiteX134" fmla="*/ 132073 w 1092526"/>
                <a:gd name="connsiteY134" fmla="*/ 475739 h 746970"/>
                <a:gd name="connsiteX135" fmla="*/ 96635 w 1092526"/>
                <a:gd name="connsiteY135" fmla="*/ 475327 h 746970"/>
                <a:gd name="connsiteX136" fmla="*/ 69232 w 1092526"/>
                <a:gd name="connsiteY136" fmla="*/ 470382 h 746970"/>
                <a:gd name="connsiteX137" fmla="*/ 81388 w 1092526"/>
                <a:gd name="connsiteY137" fmla="*/ 486865 h 746970"/>
                <a:gd name="connsiteX138" fmla="*/ 60784 w 1092526"/>
                <a:gd name="connsiteY138" fmla="*/ 494489 h 746970"/>
                <a:gd name="connsiteX139" fmla="*/ 40180 w 1092526"/>
                <a:gd name="connsiteY139" fmla="*/ 488926 h 746970"/>
                <a:gd name="connsiteX140" fmla="*/ 16280 w 1092526"/>
                <a:gd name="connsiteY140" fmla="*/ 509118 h 746970"/>
                <a:gd name="connsiteX141" fmla="*/ 44713 w 1092526"/>
                <a:gd name="connsiteY141" fmla="*/ 517771 h 746970"/>
                <a:gd name="connsiteX142" fmla="*/ 80358 w 1092526"/>
                <a:gd name="connsiteY142" fmla="*/ 523746 h 746970"/>
                <a:gd name="connsiteX143" fmla="*/ 60784 w 1092526"/>
                <a:gd name="connsiteY143" fmla="*/ 524158 h 746970"/>
                <a:gd name="connsiteX144" fmla="*/ 23697 w 1092526"/>
                <a:gd name="connsiteY144" fmla="*/ 517771 h 746970"/>
                <a:gd name="connsiteX145" fmla="*/ 6184 w 1092526"/>
                <a:gd name="connsiteY145" fmla="*/ 517565 h 746970"/>
                <a:gd name="connsiteX146" fmla="*/ 8656 w 1092526"/>
                <a:gd name="connsiteY146" fmla="*/ 531782 h 746970"/>
                <a:gd name="connsiteX147" fmla="*/ 14837 w 1092526"/>
                <a:gd name="connsiteY147" fmla="*/ 536109 h 746970"/>
                <a:gd name="connsiteX148" fmla="*/ 7626 w 1092526"/>
                <a:gd name="connsiteY148" fmla="*/ 548883 h 746970"/>
                <a:gd name="connsiteX149" fmla="*/ 48422 w 1092526"/>
                <a:gd name="connsiteY149" fmla="*/ 558155 h 746970"/>
                <a:gd name="connsiteX150" fmla="*/ 84273 w 1092526"/>
                <a:gd name="connsiteY150" fmla="*/ 557331 h 746970"/>
                <a:gd name="connsiteX151" fmla="*/ 100137 w 1092526"/>
                <a:gd name="connsiteY151" fmla="*/ 558155 h 746970"/>
                <a:gd name="connsiteX152" fmla="*/ 109409 w 1092526"/>
                <a:gd name="connsiteY152" fmla="*/ 541878 h 746970"/>
                <a:gd name="connsiteX153" fmla="*/ 121153 w 1092526"/>
                <a:gd name="connsiteY153" fmla="*/ 551768 h 746970"/>
                <a:gd name="connsiteX154" fmla="*/ 102610 w 1092526"/>
                <a:gd name="connsiteY154" fmla="*/ 563718 h 746970"/>
                <a:gd name="connsiteX155" fmla="*/ 101167 w 1092526"/>
                <a:gd name="connsiteY155" fmla="*/ 569487 h 746970"/>
                <a:gd name="connsiteX156" fmla="*/ 82006 w 1092526"/>
                <a:gd name="connsiteY156" fmla="*/ 562688 h 746970"/>
                <a:gd name="connsiteX157" fmla="*/ 63256 w 1092526"/>
                <a:gd name="connsiteY157" fmla="*/ 562070 h 746970"/>
                <a:gd name="connsiteX158" fmla="*/ 25757 w 1092526"/>
                <a:gd name="connsiteY158" fmla="*/ 566396 h 746970"/>
                <a:gd name="connsiteX159" fmla="*/ 6596 w 1092526"/>
                <a:gd name="connsiteY159" fmla="*/ 558155 h 746970"/>
                <a:gd name="connsiteX160" fmla="*/ 3505 w 1092526"/>
                <a:gd name="connsiteY160" fmla="*/ 571959 h 746970"/>
                <a:gd name="connsiteX161" fmla="*/ 16073 w 1092526"/>
                <a:gd name="connsiteY161" fmla="*/ 590091 h 746970"/>
                <a:gd name="connsiteX162" fmla="*/ 29466 w 1092526"/>
                <a:gd name="connsiteY162" fmla="*/ 591739 h 746970"/>
                <a:gd name="connsiteX163" fmla="*/ 18546 w 1092526"/>
                <a:gd name="connsiteY163" fmla="*/ 596890 h 746970"/>
                <a:gd name="connsiteX164" fmla="*/ 28024 w 1092526"/>
                <a:gd name="connsiteY164" fmla="*/ 615434 h 746970"/>
                <a:gd name="connsiteX165" fmla="*/ 9068 w 1092526"/>
                <a:gd name="connsiteY165" fmla="*/ 624087 h 746970"/>
                <a:gd name="connsiteX166" fmla="*/ 8656 w 1092526"/>
                <a:gd name="connsiteY166" fmla="*/ 640364 h 746970"/>
                <a:gd name="connsiteX167" fmla="*/ 33587 w 1092526"/>
                <a:gd name="connsiteY167" fmla="*/ 634595 h 746970"/>
                <a:gd name="connsiteX168" fmla="*/ 48422 w 1092526"/>
                <a:gd name="connsiteY168" fmla="*/ 618112 h 746970"/>
                <a:gd name="connsiteX169" fmla="*/ 89424 w 1092526"/>
                <a:gd name="connsiteY169" fmla="*/ 601011 h 746970"/>
                <a:gd name="connsiteX170" fmla="*/ 76031 w 1092526"/>
                <a:gd name="connsiteY170" fmla="*/ 621821 h 746970"/>
                <a:gd name="connsiteX171" fmla="*/ 65935 w 1092526"/>
                <a:gd name="connsiteY171" fmla="*/ 607810 h 746970"/>
                <a:gd name="connsiteX172" fmla="*/ 53985 w 1092526"/>
                <a:gd name="connsiteY172" fmla="*/ 617906 h 746970"/>
                <a:gd name="connsiteX173" fmla="*/ 44095 w 1092526"/>
                <a:gd name="connsiteY173" fmla="*/ 630680 h 746970"/>
                <a:gd name="connsiteX174" fmla="*/ 37502 w 1092526"/>
                <a:gd name="connsiteY174" fmla="*/ 641600 h 746970"/>
                <a:gd name="connsiteX175" fmla="*/ 50688 w 1092526"/>
                <a:gd name="connsiteY175" fmla="*/ 647370 h 746970"/>
                <a:gd name="connsiteX176" fmla="*/ 24521 w 1092526"/>
                <a:gd name="connsiteY176" fmla="*/ 649842 h 746970"/>
                <a:gd name="connsiteX177" fmla="*/ 5978 w 1092526"/>
                <a:gd name="connsiteY177" fmla="*/ 654169 h 746970"/>
                <a:gd name="connsiteX178" fmla="*/ 15250 w 1092526"/>
                <a:gd name="connsiteY178" fmla="*/ 679512 h 746970"/>
                <a:gd name="connsiteX179" fmla="*/ 37914 w 1092526"/>
                <a:gd name="connsiteY179" fmla="*/ 674361 h 746970"/>
                <a:gd name="connsiteX180" fmla="*/ 56663 w 1092526"/>
                <a:gd name="connsiteY180" fmla="*/ 660556 h 746970"/>
                <a:gd name="connsiteX181" fmla="*/ 45743 w 1092526"/>
                <a:gd name="connsiteY181" fmla="*/ 679512 h 746970"/>
                <a:gd name="connsiteX182" fmla="*/ 54397 w 1092526"/>
                <a:gd name="connsiteY182" fmla="*/ 695377 h 746970"/>
                <a:gd name="connsiteX183" fmla="*/ 20194 w 1092526"/>
                <a:gd name="connsiteY183" fmla="*/ 702794 h 746970"/>
                <a:gd name="connsiteX184" fmla="*/ 37914 w 1092526"/>
                <a:gd name="connsiteY184" fmla="*/ 722986 h 746970"/>
                <a:gd name="connsiteX185" fmla="*/ 70262 w 1092526"/>
                <a:gd name="connsiteY185" fmla="*/ 726694 h 746970"/>
                <a:gd name="connsiteX186" fmla="*/ 72322 w 1092526"/>
                <a:gd name="connsiteY186" fmla="*/ 742353 h 746970"/>
                <a:gd name="connsiteX187" fmla="*/ 84891 w 1092526"/>
                <a:gd name="connsiteY187" fmla="*/ 740499 h 746970"/>
                <a:gd name="connsiteX188" fmla="*/ 92102 w 1092526"/>
                <a:gd name="connsiteY188" fmla="*/ 744620 h 746970"/>
                <a:gd name="connsiteX189" fmla="*/ 103434 w 1092526"/>
                <a:gd name="connsiteY189" fmla="*/ 746474 h 746970"/>
                <a:gd name="connsiteX190" fmla="*/ 132073 w 1092526"/>
                <a:gd name="connsiteY190" fmla="*/ 743590 h 746970"/>
                <a:gd name="connsiteX191" fmla="*/ 139285 w 1092526"/>
                <a:gd name="connsiteY191" fmla="*/ 731227 h 746970"/>
                <a:gd name="connsiteX192" fmla="*/ 167512 w 1092526"/>
                <a:gd name="connsiteY192" fmla="*/ 719071 h 746970"/>
                <a:gd name="connsiteX193" fmla="*/ 185643 w 1092526"/>
                <a:gd name="connsiteY193" fmla="*/ 708563 h 746970"/>
                <a:gd name="connsiteX194" fmla="*/ 193267 w 1092526"/>
                <a:gd name="connsiteY194" fmla="*/ 694964 h 746970"/>
                <a:gd name="connsiteX195" fmla="*/ 205423 w 1092526"/>
                <a:gd name="connsiteY195" fmla="*/ 689607 h 746970"/>
                <a:gd name="connsiteX196" fmla="*/ 204187 w 1092526"/>
                <a:gd name="connsiteY196" fmla="*/ 674155 h 746970"/>
                <a:gd name="connsiteX197" fmla="*/ 220670 w 1092526"/>
                <a:gd name="connsiteY197" fmla="*/ 677863 h 746970"/>
                <a:gd name="connsiteX198" fmla="*/ 222318 w 1092526"/>
                <a:gd name="connsiteY198" fmla="*/ 694964 h 746970"/>
                <a:gd name="connsiteX199" fmla="*/ 249927 w 1092526"/>
                <a:gd name="connsiteY199" fmla="*/ 685281 h 746970"/>
                <a:gd name="connsiteX200" fmla="*/ 238389 w 1092526"/>
                <a:gd name="connsiteY200" fmla="*/ 658290 h 746970"/>
                <a:gd name="connsiteX201" fmla="*/ 246631 w 1092526"/>
                <a:gd name="connsiteY201" fmla="*/ 658084 h 746970"/>
                <a:gd name="connsiteX202" fmla="*/ 249309 w 1092526"/>
                <a:gd name="connsiteY202" fmla="*/ 638098 h 746970"/>
                <a:gd name="connsiteX203" fmla="*/ 265998 w 1092526"/>
                <a:gd name="connsiteY203" fmla="*/ 650666 h 746970"/>
                <a:gd name="connsiteX204" fmla="*/ 258581 w 1092526"/>
                <a:gd name="connsiteY204" fmla="*/ 673330 h 746970"/>
                <a:gd name="connsiteX205" fmla="*/ 284130 w 1092526"/>
                <a:gd name="connsiteY205" fmla="*/ 678481 h 746970"/>
                <a:gd name="connsiteX206" fmla="*/ 291341 w 1092526"/>
                <a:gd name="connsiteY206" fmla="*/ 683426 h 746970"/>
                <a:gd name="connsiteX207" fmla="*/ 290930 w 1092526"/>
                <a:gd name="connsiteY207" fmla="*/ 686311 h 746970"/>
                <a:gd name="connsiteX208" fmla="*/ 304940 w 1092526"/>
                <a:gd name="connsiteY208" fmla="*/ 685281 h 746970"/>
                <a:gd name="connsiteX209" fmla="*/ 308649 w 1092526"/>
                <a:gd name="connsiteY209" fmla="*/ 673949 h 746970"/>
                <a:gd name="connsiteX210" fmla="*/ 308649 w 1092526"/>
                <a:gd name="connsiteY210" fmla="*/ 648194 h 746970"/>
                <a:gd name="connsiteX211" fmla="*/ 310709 w 1092526"/>
                <a:gd name="connsiteY211" fmla="*/ 644073 h 746970"/>
                <a:gd name="connsiteX212" fmla="*/ 322041 w 1092526"/>
                <a:gd name="connsiteY212" fmla="*/ 630268 h 746970"/>
                <a:gd name="connsiteX213" fmla="*/ 332343 w 1092526"/>
                <a:gd name="connsiteY213" fmla="*/ 621203 h 746970"/>
                <a:gd name="connsiteX214" fmla="*/ 339554 w 1092526"/>
                <a:gd name="connsiteY214" fmla="*/ 616052 h 746970"/>
                <a:gd name="connsiteX215" fmla="*/ 344293 w 1092526"/>
                <a:gd name="connsiteY215" fmla="*/ 566396 h 746970"/>
                <a:gd name="connsiteX216" fmla="*/ 344293 w 1092526"/>
                <a:gd name="connsiteY216" fmla="*/ 565160 h 746970"/>
                <a:gd name="connsiteX217" fmla="*/ 347384 w 1092526"/>
                <a:gd name="connsiteY217" fmla="*/ 550943 h 746970"/>
                <a:gd name="connsiteX218" fmla="*/ 348002 w 1092526"/>
                <a:gd name="connsiteY218" fmla="*/ 549501 h 746970"/>
                <a:gd name="connsiteX219" fmla="*/ 353771 w 1092526"/>
                <a:gd name="connsiteY219" fmla="*/ 539817 h 746970"/>
                <a:gd name="connsiteX220" fmla="*/ 339966 w 1092526"/>
                <a:gd name="connsiteY220" fmla="*/ 522922 h 746970"/>
                <a:gd name="connsiteX221" fmla="*/ 325749 w 1092526"/>
                <a:gd name="connsiteY221" fmla="*/ 509324 h 746970"/>
                <a:gd name="connsiteX222" fmla="*/ 324513 w 1092526"/>
                <a:gd name="connsiteY222" fmla="*/ 504173 h 746970"/>
                <a:gd name="connsiteX223" fmla="*/ 329046 w 1092526"/>
                <a:gd name="connsiteY223" fmla="*/ 488308 h 746970"/>
                <a:gd name="connsiteX224" fmla="*/ 328634 w 1092526"/>
                <a:gd name="connsiteY224" fmla="*/ 467292 h 746970"/>
                <a:gd name="connsiteX225" fmla="*/ 324308 w 1092526"/>
                <a:gd name="connsiteY225" fmla="*/ 447924 h 746970"/>
                <a:gd name="connsiteX226" fmla="*/ 324308 w 1092526"/>
                <a:gd name="connsiteY226" fmla="*/ 446482 h 746970"/>
                <a:gd name="connsiteX227" fmla="*/ 325544 w 1092526"/>
                <a:gd name="connsiteY227" fmla="*/ 424848 h 746970"/>
                <a:gd name="connsiteX228" fmla="*/ 327398 w 1092526"/>
                <a:gd name="connsiteY228" fmla="*/ 421345 h 746970"/>
                <a:gd name="connsiteX229" fmla="*/ 339554 w 1092526"/>
                <a:gd name="connsiteY229" fmla="*/ 410219 h 746970"/>
                <a:gd name="connsiteX230" fmla="*/ 344499 w 1092526"/>
                <a:gd name="connsiteY230" fmla="*/ 398269 h 746970"/>
                <a:gd name="connsiteX231" fmla="*/ 349650 w 1092526"/>
                <a:gd name="connsiteY231" fmla="*/ 394354 h 746970"/>
                <a:gd name="connsiteX232" fmla="*/ 380762 w 1092526"/>
                <a:gd name="connsiteY232" fmla="*/ 385494 h 746970"/>
                <a:gd name="connsiteX233" fmla="*/ 404456 w 1092526"/>
                <a:gd name="connsiteY233" fmla="*/ 379519 h 746970"/>
                <a:gd name="connsiteX234" fmla="*/ 406723 w 1092526"/>
                <a:gd name="connsiteY234" fmla="*/ 376429 h 746970"/>
                <a:gd name="connsiteX235" fmla="*/ 399305 w 1092526"/>
                <a:gd name="connsiteY235" fmla="*/ 369423 h 746970"/>
                <a:gd name="connsiteX236" fmla="*/ 398069 w 1092526"/>
                <a:gd name="connsiteY236" fmla="*/ 367775 h 746970"/>
                <a:gd name="connsiteX237" fmla="*/ 390652 w 1092526"/>
                <a:gd name="connsiteY237" fmla="*/ 350468 h 746970"/>
                <a:gd name="connsiteX238" fmla="*/ 392712 w 1092526"/>
                <a:gd name="connsiteY238" fmla="*/ 344081 h 746970"/>
                <a:gd name="connsiteX239" fmla="*/ 409402 w 1092526"/>
                <a:gd name="connsiteY239" fmla="*/ 334397 h 746970"/>
                <a:gd name="connsiteX240" fmla="*/ 418467 w 1092526"/>
                <a:gd name="connsiteY240" fmla="*/ 314411 h 746970"/>
                <a:gd name="connsiteX241" fmla="*/ 425473 w 1092526"/>
                <a:gd name="connsiteY241" fmla="*/ 290923 h 746970"/>
                <a:gd name="connsiteX242" fmla="*/ 427327 w 1092526"/>
                <a:gd name="connsiteY242" fmla="*/ 278972 h 746970"/>
                <a:gd name="connsiteX243" fmla="*/ 428975 w 1092526"/>
                <a:gd name="connsiteY243" fmla="*/ 276088 h 746970"/>
                <a:gd name="connsiteX244" fmla="*/ 443810 w 1092526"/>
                <a:gd name="connsiteY244" fmla="*/ 262077 h 746970"/>
                <a:gd name="connsiteX245" fmla="*/ 447313 w 1092526"/>
                <a:gd name="connsiteY245" fmla="*/ 260635 h 746970"/>
                <a:gd name="connsiteX246" fmla="*/ 461530 w 1092526"/>
                <a:gd name="connsiteY246" fmla="*/ 260635 h 746970"/>
                <a:gd name="connsiteX247" fmla="*/ 461530 w 1092526"/>
                <a:gd name="connsiteY247" fmla="*/ 251775 h 746970"/>
                <a:gd name="connsiteX248" fmla="*/ 462971 w 1092526"/>
                <a:gd name="connsiteY248" fmla="*/ 248273 h 746970"/>
                <a:gd name="connsiteX249" fmla="*/ 488932 w 1092526"/>
                <a:gd name="connsiteY249" fmla="*/ 229317 h 746970"/>
                <a:gd name="connsiteX250" fmla="*/ 500882 w 1092526"/>
                <a:gd name="connsiteY250" fmla="*/ 221900 h 746970"/>
                <a:gd name="connsiteX251" fmla="*/ 485842 w 1092526"/>
                <a:gd name="connsiteY251" fmla="*/ 198823 h 746970"/>
                <a:gd name="connsiteX252" fmla="*/ 486872 w 1092526"/>
                <a:gd name="connsiteY252" fmla="*/ 192230 h 746970"/>
                <a:gd name="connsiteX253" fmla="*/ 503973 w 1092526"/>
                <a:gd name="connsiteY253" fmla="*/ 178219 h 746970"/>
                <a:gd name="connsiteX254" fmla="*/ 505210 w 1092526"/>
                <a:gd name="connsiteY254" fmla="*/ 177601 h 746970"/>
                <a:gd name="connsiteX255" fmla="*/ 539824 w 1092526"/>
                <a:gd name="connsiteY255" fmla="*/ 162973 h 746970"/>
                <a:gd name="connsiteX256" fmla="*/ 541884 w 1092526"/>
                <a:gd name="connsiteY256" fmla="*/ 162561 h 746970"/>
                <a:gd name="connsiteX257" fmla="*/ 556925 w 1092526"/>
                <a:gd name="connsiteY257" fmla="*/ 162561 h 746970"/>
                <a:gd name="connsiteX258" fmla="*/ 564549 w 1092526"/>
                <a:gd name="connsiteY258" fmla="*/ 157410 h 746970"/>
                <a:gd name="connsiteX259" fmla="*/ 575674 w 1092526"/>
                <a:gd name="connsiteY259" fmla="*/ 138248 h 746970"/>
                <a:gd name="connsiteX260" fmla="*/ 580414 w 1092526"/>
                <a:gd name="connsiteY260" fmla="*/ 135775 h 746970"/>
                <a:gd name="connsiteX261" fmla="*/ 603284 w 1092526"/>
                <a:gd name="connsiteY261" fmla="*/ 137424 h 746970"/>
                <a:gd name="connsiteX262" fmla="*/ 605757 w 1092526"/>
                <a:gd name="connsiteY262" fmla="*/ 138248 h 746970"/>
                <a:gd name="connsiteX263" fmla="*/ 619149 w 1092526"/>
                <a:gd name="connsiteY263" fmla="*/ 147520 h 746970"/>
                <a:gd name="connsiteX264" fmla="*/ 649230 w 1092526"/>
                <a:gd name="connsiteY264" fmla="*/ 141957 h 746970"/>
                <a:gd name="connsiteX265" fmla="*/ 648612 w 1092526"/>
                <a:gd name="connsiteY265" fmla="*/ 140308 h 746970"/>
                <a:gd name="connsiteX266" fmla="*/ 649437 w 1092526"/>
                <a:gd name="connsiteY266" fmla="*/ 135363 h 746970"/>
                <a:gd name="connsiteX267" fmla="*/ 656236 w 1092526"/>
                <a:gd name="connsiteY267" fmla="*/ 127328 h 746970"/>
                <a:gd name="connsiteX268" fmla="*/ 651291 w 1092526"/>
                <a:gd name="connsiteY268" fmla="*/ 113935 h 746970"/>
                <a:gd name="connsiteX269" fmla="*/ 651909 w 1092526"/>
                <a:gd name="connsiteY269" fmla="*/ 109196 h 746970"/>
                <a:gd name="connsiteX270" fmla="*/ 656030 w 1092526"/>
                <a:gd name="connsiteY270" fmla="*/ 106930 h 746970"/>
                <a:gd name="connsiteX271" fmla="*/ 660975 w 1092526"/>
                <a:gd name="connsiteY271" fmla="*/ 106930 h 746970"/>
                <a:gd name="connsiteX272" fmla="*/ 675810 w 1092526"/>
                <a:gd name="connsiteY272" fmla="*/ 99307 h 746970"/>
                <a:gd name="connsiteX273" fmla="*/ 677252 w 1092526"/>
                <a:gd name="connsiteY273" fmla="*/ 98895 h 746970"/>
                <a:gd name="connsiteX274" fmla="*/ 698680 w 1092526"/>
                <a:gd name="connsiteY274" fmla="*/ 95392 h 746970"/>
                <a:gd name="connsiteX275" fmla="*/ 701358 w 1092526"/>
                <a:gd name="connsiteY275" fmla="*/ 95598 h 746970"/>
                <a:gd name="connsiteX276" fmla="*/ 731234 w 1092526"/>
                <a:gd name="connsiteY276" fmla="*/ 107754 h 746970"/>
                <a:gd name="connsiteX277" fmla="*/ 754928 w 1092526"/>
                <a:gd name="connsiteY277" fmla="*/ 123207 h 746970"/>
                <a:gd name="connsiteX278" fmla="*/ 794900 w 1092526"/>
                <a:gd name="connsiteY278" fmla="*/ 123207 h 746970"/>
                <a:gd name="connsiteX279" fmla="*/ 836726 w 1092526"/>
                <a:gd name="connsiteY279" fmla="*/ 125267 h 746970"/>
                <a:gd name="connsiteX280" fmla="*/ 840022 w 1092526"/>
                <a:gd name="connsiteY280" fmla="*/ 126710 h 746970"/>
                <a:gd name="connsiteX281" fmla="*/ 845792 w 1092526"/>
                <a:gd name="connsiteY281" fmla="*/ 132479 h 746970"/>
                <a:gd name="connsiteX282" fmla="*/ 866189 w 1092526"/>
                <a:gd name="connsiteY282" fmla="*/ 123619 h 746970"/>
                <a:gd name="connsiteX283" fmla="*/ 874843 w 1092526"/>
                <a:gd name="connsiteY283" fmla="*/ 120941 h 746970"/>
                <a:gd name="connsiteX284" fmla="*/ 884527 w 1092526"/>
                <a:gd name="connsiteY284" fmla="*/ 110227 h 746970"/>
                <a:gd name="connsiteX285" fmla="*/ 884527 w 1092526"/>
                <a:gd name="connsiteY285" fmla="*/ 95598 h 746970"/>
                <a:gd name="connsiteX286" fmla="*/ 884733 w 1092526"/>
                <a:gd name="connsiteY286" fmla="*/ 93950 h 746970"/>
                <a:gd name="connsiteX287" fmla="*/ 896683 w 1092526"/>
                <a:gd name="connsiteY287" fmla="*/ 61808 h 746970"/>
                <a:gd name="connsiteX288" fmla="*/ 899567 w 1092526"/>
                <a:gd name="connsiteY288" fmla="*/ 58923 h 746970"/>
                <a:gd name="connsiteX289" fmla="*/ 903688 w 1092526"/>
                <a:gd name="connsiteY289" fmla="*/ 58923 h 746970"/>
                <a:gd name="connsiteX290" fmla="*/ 911518 w 1092526"/>
                <a:gd name="connsiteY290" fmla="*/ 62838 h 746970"/>
                <a:gd name="connsiteX291" fmla="*/ 931504 w 1092526"/>
                <a:gd name="connsiteY291" fmla="*/ 52742 h 746970"/>
                <a:gd name="connsiteX292" fmla="*/ 933770 w 1092526"/>
                <a:gd name="connsiteY292" fmla="*/ 52124 h 746970"/>
                <a:gd name="connsiteX293" fmla="*/ 960761 w 1092526"/>
                <a:gd name="connsiteY293" fmla="*/ 52124 h 746970"/>
                <a:gd name="connsiteX294" fmla="*/ 962615 w 1092526"/>
                <a:gd name="connsiteY294" fmla="*/ 52536 h 746970"/>
                <a:gd name="connsiteX295" fmla="*/ 979099 w 1092526"/>
                <a:gd name="connsiteY295" fmla="*/ 58923 h 746970"/>
                <a:gd name="connsiteX296" fmla="*/ 997642 w 1092526"/>
                <a:gd name="connsiteY296" fmla="*/ 67577 h 746970"/>
                <a:gd name="connsiteX297" fmla="*/ 1019070 w 1092526"/>
                <a:gd name="connsiteY297" fmla="*/ 71491 h 746970"/>
                <a:gd name="connsiteX298" fmla="*/ 1034523 w 1092526"/>
                <a:gd name="connsiteY298" fmla="*/ 83236 h 746970"/>
                <a:gd name="connsiteX299" fmla="*/ 1034523 w 1092526"/>
                <a:gd name="connsiteY299" fmla="*/ 86120 h 746970"/>
                <a:gd name="connsiteX300" fmla="*/ 1028960 w 1092526"/>
                <a:gd name="connsiteY300" fmla="*/ 102397 h 746970"/>
                <a:gd name="connsiteX301" fmla="*/ 1028960 w 1092526"/>
                <a:gd name="connsiteY301" fmla="*/ 104252 h 746970"/>
                <a:gd name="connsiteX302" fmla="*/ 1033699 w 1092526"/>
                <a:gd name="connsiteY302" fmla="*/ 98482 h 746970"/>
                <a:gd name="connsiteX303" fmla="*/ 1053891 w 1092526"/>
                <a:gd name="connsiteY303" fmla="*/ 87768 h 746970"/>
                <a:gd name="connsiteX304" fmla="*/ 1086856 w 1092526"/>
                <a:gd name="connsiteY304" fmla="*/ 77879 h 746970"/>
                <a:gd name="connsiteX305" fmla="*/ 1089535 w 1092526"/>
                <a:gd name="connsiteY305" fmla="*/ 70667 h 746970"/>
                <a:gd name="connsiteX306" fmla="*/ 1086856 w 1092526"/>
                <a:gd name="connsiteY306" fmla="*/ 69843 h 746970"/>
                <a:gd name="connsiteX307" fmla="*/ 1081294 w 1092526"/>
                <a:gd name="connsiteY307" fmla="*/ 68813 h 746970"/>
                <a:gd name="connsiteX308" fmla="*/ 1075731 w 1092526"/>
                <a:gd name="connsiteY308" fmla="*/ 72522 h 746970"/>
                <a:gd name="connsiteX309" fmla="*/ 1068313 w 1092526"/>
                <a:gd name="connsiteY309" fmla="*/ 65928 h 746970"/>
                <a:gd name="connsiteX310" fmla="*/ 1067077 w 1092526"/>
                <a:gd name="connsiteY310" fmla="*/ 76024 h 746970"/>
                <a:gd name="connsiteX311" fmla="*/ 1056981 w 1092526"/>
                <a:gd name="connsiteY311" fmla="*/ 71079 h 746970"/>
                <a:gd name="connsiteX312" fmla="*/ 1061102 w 1092526"/>
                <a:gd name="connsiteY312" fmla="*/ 67371 h 746970"/>
                <a:gd name="connsiteX313" fmla="*/ 1058424 w 1092526"/>
                <a:gd name="connsiteY313" fmla="*/ 63868 h 746970"/>
                <a:gd name="connsiteX314" fmla="*/ 1051006 w 1092526"/>
                <a:gd name="connsiteY314" fmla="*/ 65928 h 746970"/>
                <a:gd name="connsiteX315" fmla="*/ 1051006 w 1092526"/>
                <a:gd name="connsiteY315" fmla="*/ 71697 h 746970"/>
                <a:gd name="connsiteX316" fmla="*/ 1045443 w 1092526"/>
                <a:gd name="connsiteY316" fmla="*/ 71285 h 746970"/>
                <a:gd name="connsiteX317" fmla="*/ 1048945 w 1092526"/>
                <a:gd name="connsiteY317" fmla="*/ 60983 h 746970"/>
                <a:gd name="connsiteX318" fmla="*/ 1048327 w 1092526"/>
                <a:gd name="connsiteY318" fmla="*/ 58923 h 746970"/>
                <a:gd name="connsiteX319" fmla="*/ 1052036 w 1092526"/>
                <a:gd name="connsiteY319" fmla="*/ 58923 h 746970"/>
                <a:gd name="connsiteX320" fmla="*/ 1081087 w 1092526"/>
                <a:gd name="connsiteY320" fmla="*/ 52536 h 746970"/>
                <a:gd name="connsiteX321" fmla="*/ 1092007 w 1092526"/>
                <a:gd name="connsiteY321" fmla="*/ 43676 h 746970"/>
                <a:gd name="connsiteX322" fmla="*/ 1088505 w 1092526"/>
                <a:gd name="connsiteY322" fmla="*/ 40380 h 746970"/>
                <a:gd name="connsiteX323" fmla="*/ 1075525 w 1092526"/>
                <a:gd name="connsiteY323" fmla="*/ 31520 h 746970"/>
                <a:gd name="connsiteX324" fmla="*/ 1061308 w 1092526"/>
                <a:gd name="connsiteY324" fmla="*/ 31932 h 746970"/>
                <a:gd name="connsiteX325" fmla="*/ 1058011 w 1092526"/>
                <a:gd name="connsiteY325" fmla="*/ 23896 h 746970"/>
                <a:gd name="connsiteX326" fmla="*/ 1047504 w 1092526"/>
                <a:gd name="connsiteY326" fmla="*/ 22866 h 746970"/>
                <a:gd name="connsiteX327" fmla="*/ 1034729 w 1092526"/>
                <a:gd name="connsiteY327" fmla="*/ 28223 h 746970"/>
                <a:gd name="connsiteX328" fmla="*/ 1034111 w 1092526"/>
                <a:gd name="connsiteY328" fmla="*/ 21424 h 746970"/>
                <a:gd name="connsiteX329" fmla="*/ 1023809 w 1092526"/>
                <a:gd name="connsiteY329" fmla="*/ 18539 h 746970"/>
                <a:gd name="connsiteX330" fmla="*/ 1005265 w 1092526"/>
                <a:gd name="connsiteY330" fmla="*/ 10710 h 746970"/>
                <a:gd name="connsiteX331" fmla="*/ 992285 w 1092526"/>
                <a:gd name="connsiteY331" fmla="*/ 16479 h 746970"/>
                <a:gd name="connsiteX332" fmla="*/ 988576 w 1092526"/>
                <a:gd name="connsiteY332" fmla="*/ 26781 h 746970"/>
                <a:gd name="connsiteX333" fmla="*/ 986928 w 1092526"/>
                <a:gd name="connsiteY333" fmla="*/ 35435 h 746970"/>
                <a:gd name="connsiteX334" fmla="*/ 982395 w 1092526"/>
                <a:gd name="connsiteY334" fmla="*/ 42440 h 746970"/>
                <a:gd name="connsiteX335" fmla="*/ 979304 w 1092526"/>
                <a:gd name="connsiteY335" fmla="*/ 33168 h 746970"/>
                <a:gd name="connsiteX336" fmla="*/ 980541 w 1092526"/>
                <a:gd name="connsiteY336" fmla="*/ 20806 h 746970"/>
                <a:gd name="connsiteX337" fmla="*/ 974153 w 1092526"/>
                <a:gd name="connsiteY337" fmla="*/ 17509 h 746970"/>
                <a:gd name="connsiteX338" fmla="*/ 985486 w 1092526"/>
                <a:gd name="connsiteY338" fmla="*/ 5353 h 746970"/>
                <a:gd name="connsiteX339" fmla="*/ 973330 w 1092526"/>
                <a:gd name="connsiteY339" fmla="*/ 4735 h 746970"/>
                <a:gd name="connsiteX340" fmla="*/ 963439 w 1092526"/>
                <a:gd name="connsiteY340" fmla="*/ 1438 h 746970"/>
                <a:gd name="connsiteX341" fmla="*/ 954580 w 1092526"/>
                <a:gd name="connsiteY341" fmla="*/ 614 h 746970"/>
                <a:gd name="connsiteX342" fmla="*/ 947575 w 1092526"/>
                <a:gd name="connsiteY342" fmla="*/ 6383 h 746970"/>
                <a:gd name="connsiteX343" fmla="*/ 939539 w 1092526"/>
                <a:gd name="connsiteY343" fmla="*/ 10916 h 746970"/>
                <a:gd name="connsiteX344" fmla="*/ 947368 w 1092526"/>
                <a:gd name="connsiteY344" fmla="*/ 18127 h 746970"/>
                <a:gd name="connsiteX345" fmla="*/ 942836 w 1092526"/>
                <a:gd name="connsiteY345" fmla="*/ 18127 h 746970"/>
                <a:gd name="connsiteX346" fmla="*/ 939539 w 1092526"/>
                <a:gd name="connsiteY346" fmla="*/ 16479 h 746970"/>
                <a:gd name="connsiteX347" fmla="*/ 935212 w 1092526"/>
                <a:gd name="connsiteY347" fmla="*/ 22866 h 746970"/>
                <a:gd name="connsiteX348" fmla="*/ 930473 w 1092526"/>
                <a:gd name="connsiteY348" fmla="*/ 33786 h 746970"/>
                <a:gd name="connsiteX349" fmla="*/ 917081 w 1092526"/>
                <a:gd name="connsiteY349" fmla="*/ 38731 h 746970"/>
                <a:gd name="connsiteX350" fmla="*/ 918523 w 1092526"/>
                <a:gd name="connsiteY350" fmla="*/ 28429 h 746970"/>
                <a:gd name="connsiteX351" fmla="*/ 915433 w 1092526"/>
                <a:gd name="connsiteY351" fmla="*/ 22042 h 746970"/>
                <a:gd name="connsiteX352" fmla="*/ 919966 w 1092526"/>
                <a:gd name="connsiteY352" fmla="*/ 16685 h 746970"/>
                <a:gd name="connsiteX353" fmla="*/ 922644 w 1092526"/>
                <a:gd name="connsiteY353" fmla="*/ 6589 h 746970"/>
                <a:gd name="connsiteX354" fmla="*/ 918317 w 1092526"/>
                <a:gd name="connsiteY354" fmla="*/ 9680 h 746970"/>
                <a:gd name="connsiteX355" fmla="*/ 911518 w 1092526"/>
                <a:gd name="connsiteY355" fmla="*/ 12976 h 746970"/>
                <a:gd name="connsiteX356" fmla="*/ 894829 w 1092526"/>
                <a:gd name="connsiteY356" fmla="*/ 18539 h 746970"/>
                <a:gd name="connsiteX357" fmla="*/ 890708 w 1092526"/>
                <a:gd name="connsiteY357" fmla="*/ 25545 h 746970"/>
                <a:gd name="connsiteX358" fmla="*/ 876697 w 1092526"/>
                <a:gd name="connsiteY358" fmla="*/ 34817 h 746970"/>
                <a:gd name="connsiteX359" fmla="*/ 876697 w 1092526"/>
                <a:gd name="connsiteY359" fmla="*/ 34817 h 746970"/>
                <a:gd name="connsiteX360" fmla="*/ 870516 w 1092526"/>
                <a:gd name="connsiteY360" fmla="*/ 46561 h 746970"/>
                <a:gd name="connsiteX361" fmla="*/ 863511 w 1092526"/>
                <a:gd name="connsiteY361" fmla="*/ 49239 h 746970"/>
                <a:gd name="connsiteX362" fmla="*/ 853621 w 1092526"/>
                <a:gd name="connsiteY362" fmla="*/ 51712 h 746970"/>
                <a:gd name="connsiteX363" fmla="*/ 859596 w 1092526"/>
                <a:gd name="connsiteY363" fmla="*/ 38937 h 746970"/>
                <a:gd name="connsiteX364" fmla="*/ 863717 w 1092526"/>
                <a:gd name="connsiteY364" fmla="*/ 34610 h 746970"/>
                <a:gd name="connsiteX365" fmla="*/ 862687 w 1092526"/>
                <a:gd name="connsiteY365" fmla="*/ 30696 h 746970"/>
                <a:gd name="connsiteX366" fmla="*/ 876079 w 1092526"/>
                <a:gd name="connsiteY366" fmla="*/ 18539 h 746970"/>
                <a:gd name="connsiteX367" fmla="*/ 874843 w 1092526"/>
                <a:gd name="connsiteY367" fmla="*/ 11328 h 746970"/>
                <a:gd name="connsiteX368" fmla="*/ 865571 w 1092526"/>
                <a:gd name="connsiteY368" fmla="*/ 10298 h 746970"/>
                <a:gd name="connsiteX369" fmla="*/ 856712 w 1092526"/>
                <a:gd name="connsiteY369" fmla="*/ 9680 h 746970"/>
                <a:gd name="connsiteX370" fmla="*/ 851354 w 1092526"/>
                <a:gd name="connsiteY370" fmla="*/ 10092 h 746970"/>
                <a:gd name="connsiteX371" fmla="*/ 848470 w 1092526"/>
                <a:gd name="connsiteY371" fmla="*/ 7413 h 746970"/>
                <a:gd name="connsiteX372" fmla="*/ 838992 w 1092526"/>
                <a:gd name="connsiteY372" fmla="*/ 4117 h 746970"/>
                <a:gd name="connsiteX373" fmla="*/ 835077 w 1092526"/>
                <a:gd name="connsiteY373" fmla="*/ 7619 h 746970"/>
                <a:gd name="connsiteX374" fmla="*/ 828896 w 1092526"/>
                <a:gd name="connsiteY374" fmla="*/ 11740 h 746970"/>
                <a:gd name="connsiteX375" fmla="*/ 816946 w 1092526"/>
                <a:gd name="connsiteY375" fmla="*/ 20188 h 746970"/>
                <a:gd name="connsiteX376" fmla="*/ 822303 w 1092526"/>
                <a:gd name="connsiteY376" fmla="*/ 26369 h 746970"/>
                <a:gd name="connsiteX377" fmla="*/ 815091 w 1092526"/>
                <a:gd name="connsiteY377" fmla="*/ 30078 h 746970"/>
                <a:gd name="connsiteX378" fmla="*/ 807674 w 1092526"/>
                <a:gd name="connsiteY378" fmla="*/ 35229 h 746970"/>
                <a:gd name="connsiteX379" fmla="*/ 802111 w 1092526"/>
                <a:gd name="connsiteY379" fmla="*/ 35023 h 74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</a:cxnLst>
              <a:rect l="l" t="t" r="r" b="b"/>
              <a:pathLst>
                <a:path w="1092526" h="746970">
                  <a:moveTo>
                    <a:pt x="787688" y="46149"/>
                  </a:moveTo>
                  <a:cubicBezTo>
                    <a:pt x="786246" y="48003"/>
                    <a:pt x="786246" y="51094"/>
                    <a:pt x="787070" y="53360"/>
                  </a:cubicBezTo>
                  <a:cubicBezTo>
                    <a:pt x="788307" y="56451"/>
                    <a:pt x="790985" y="62014"/>
                    <a:pt x="785628" y="60777"/>
                  </a:cubicBezTo>
                  <a:cubicBezTo>
                    <a:pt x="782949" y="60159"/>
                    <a:pt x="782331" y="57893"/>
                    <a:pt x="780683" y="56038"/>
                  </a:cubicBezTo>
                  <a:cubicBezTo>
                    <a:pt x="778829" y="53978"/>
                    <a:pt x="776150" y="52742"/>
                    <a:pt x="773266" y="51506"/>
                  </a:cubicBezTo>
                  <a:cubicBezTo>
                    <a:pt x="769557" y="49857"/>
                    <a:pt x="766673" y="49445"/>
                    <a:pt x="765024" y="45531"/>
                  </a:cubicBezTo>
                  <a:cubicBezTo>
                    <a:pt x="764200" y="43882"/>
                    <a:pt x="763994" y="40792"/>
                    <a:pt x="762552" y="39555"/>
                  </a:cubicBezTo>
                  <a:cubicBezTo>
                    <a:pt x="759873" y="37495"/>
                    <a:pt x="753898" y="39555"/>
                    <a:pt x="750602" y="39761"/>
                  </a:cubicBezTo>
                  <a:cubicBezTo>
                    <a:pt x="746069" y="39761"/>
                    <a:pt x="744626" y="40586"/>
                    <a:pt x="741742" y="43882"/>
                  </a:cubicBezTo>
                  <a:cubicBezTo>
                    <a:pt x="740918" y="43470"/>
                    <a:pt x="740094" y="43470"/>
                    <a:pt x="739269" y="42646"/>
                  </a:cubicBezTo>
                  <a:cubicBezTo>
                    <a:pt x="738651" y="44500"/>
                    <a:pt x="736797" y="45943"/>
                    <a:pt x="734943" y="46149"/>
                  </a:cubicBezTo>
                  <a:cubicBezTo>
                    <a:pt x="731852" y="46561"/>
                    <a:pt x="732264" y="44500"/>
                    <a:pt x="729792" y="44088"/>
                  </a:cubicBezTo>
                  <a:cubicBezTo>
                    <a:pt x="728144" y="43882"/>
                    <a:pt x="722374" y="45737"/>
                    <a:pt x="720932" y="46149"/>
                  </a:cubicBezTo>
                  <a:cubicBezTo>
                    <a:pt x="717017" y="47179"/>
                    <a:pt x="714339" y="49033"/>
                    <a:pt x="710012" y="48003"/>
                  </a:cubicBezTo>
                  <a:cubicBezTo>
                    <a:pt x="707952" y="47591"/>
                    <a:pt x="697856" y="39761"/>
                    <a:pt x="699916" y="46561"/>
                  </a:cubicBezTo>
                  <a:cubicBezTo>
                    <a:pt x="700328" y="48415"/>
                    <a:pt x="702801" y="49445"/>
                    <a:pt x="704449" y="50269"/>
                  </a:cubicBezTo>
                  <a:cubicBezTo>
                    <a:pt x="708158" y="51918"/>
                    <a:pt x="711660" y="53772"/>
                    <a:pt x="715369" y="55832"/>
                  </a:cubicBezTo>
                  <a:cubicBezTo>
                    <a:pt x="720726" y="58511"/>
                    <a:pt x="730616" y="60365"/>
                    <a:pt x="730616" y="68195"/>
                  </a:cubicBezTo>
                  <a:cubicBezTo>
                    <a:pt x="723816" y="70049"/>
                    <a:pt x="718872" y="62838"/>
                    <a:pt x="713103" y="61189"/>
                  </a:cubicBezTo>
                  <a:cubicBezTo>
                    <a:pt x="710218" y="60365"/>
                    <a:pt x="706921" y="61189"/>
                    <a:pt x="703831" y="60571"/>
                  </a:cubicBezTo>
                  <a:cubicBezTo>
                    <a:pt x="701976" y="60159"/>
                    <a:pt x="699710" y="59129"/>
                    <a:pt x="697443" y="59953"/>
                  </a:cubicBezTo>
                  <a:cubicBezTo>
                    <a:pt x="696413" y="65722"/>
                    <a:pt x="693941" y="70049"/>
                    <a:pt x="687348" y="68813"/>
                  </a:cubicBezTo>
                  <a:cubicBezTo>
                    <a:pt x="683639" y="67989"/>
                    <a:pt x="679106" y="63250"/>
                    <a:pt x="675397" y="64074"/>
                  </a:cubicBezTo>
                  <a:cubicBezTo>
                    <a:pt x="673337" y="64486"/>
                    <a:pt x="670452" y="68607"/>
                    <a:pt x="669628" y="70461"/>
                  </a:cubicBezTo>
                  <a:cubicBezTo>
                    <a:pt x="664477" y="80145"/>
                    <a:pt x="678900" y="79115"/>
                    <a:pt x="677870" y="85296"/>
                  </a:cubicBezTo>
                  <a:cubicBezTo>
                    <a:pt x="676015" y="85090"/>
                    <a:pt x="673955" y="85296"/>
                    <a:pt x="672307" y="86120"/>
                  </a:cubicBezTo>
                  <a:cubicBezTo>
                    <a:pt x="671483" y="85914"/>
                    <a:pt x="671071" y="85502"/>
                    <a:pt x="670246" y="85296"/>
                  </a:cubicBezTo>
                  <a:cubicBezTo>
                    <a:pt x="666744" y="84678"/>
                    <a:pt x="668186" y="84472"/>
                    <a:pt x="665713" y="86120"/>
                  </a:cubicBezTo>
                  <a:cubicBezTo>
                    <a:pt x="663035" y="87975"/>
                    <a:pt x="662417" y="93537"/>
                    <a:pt x="658708" y="94362"/>
                  </a:cubicBezTo>
                  <a:cubicBezTo>
                    <a:pt x="656648" y="90653"/>
                    <a:pt x="658502" y="87975"/>
                    <a:pt x="660150" y="84678"/>
                  </a:cubicBezTo>
                  <a:cubicBezTo>
                    <a:pt x="663241" y="79115"/>
                    <a:pt x="666126" y="70255"/>
                    <a:pt x="662417" y="63868"/>
                  </a:cubicBezTo>
                  <a:cubicBezTo>
                    <a:pt x="659739" y="59129"/>
                    <a:pt x="652115" y="63044"/>
                    <a:pt x="647582" y="65310"/>
                  </a:cubicBezTo>
                  <a:cubicBezTo>
                    <a:pt x="638722" y="69843"/>
                    <a:pt x="642019" y="76848"/>
                    <a:pt x="638722" y="85296"/>
                  </a:cubicBezTo>
                  <a:cubicBezTo>
                    <a:pt x="630687" y="86326"/>
                    <a:pt x="639340" y="71697"/>
                    <a:pt x="638310" y="69431"/>
                  </a:cubicBezTo>
                  <a:cubicBezTo>
                    <a:pt x="632953" y="73964"/>
                    <a:pt x="629038" y="71079"/>
                    <a:pt x="623476" y="71285"/>
                  </a:cubicBezTo>
                  <a:cubicBezTo>
                    <a:pt x="618118" y="71285"/>
                    <a:pt x="614616" y="75406"/>
                    <a:pt x="610908" y="78497"/>
                  </a:cubicBezTo>
                  <a:cubicBezTo>
                    <a:pt x="608641" y="80557"/>
                    <a:pt x="607198" y="83030"/>
                    <a:pt x="605139" y="85296"/>
                  </a:cubicBezTo>
                  <a:cubicBezTo>
                    <a:pt x="600811" y="90241"/>
                    <a:pt x="600193" y="85708"/>
                    <a:pt x="594424" y="86944"/>
                  </a:cubicBezTo>
                  <a:cubicBezTo>
                    <a:pt x="593394" y="92507"/>
                    <a:pt x="603284" y="90653"/>
                    <a:pt x="603078" y="96422"/>
                  </a:cubicBezTo>
                  <a:cubicBezTo>
                    <a:pt x="600399" y="97246"/>
                    <a:pt x="595867" y="95392"/>
                    <a:pt x="592776" y="94774"/>
                  </a:cubicBezTo>
                  <a:cubicBezTo>
                    <a:pt x="590509" y="94362"/>
                    <a:pt x="588861" y="93950"/>
                    <a:pt x="587213" y="92507"/>
                  </a:cubicBezTo>
                  <a:cubicBezTo>
                    <a:pt x="584946" y="90447"/>
                    <a:pt x="584740" y="86532"/>
                    <a:pt x="581650" y="87150"/>
                  </a:cubicBezTo>
                  <a:cubicBezTo>
                    <a:pt x="578353" y="87975"/>
                    <a:pt x="574233" y="96628"/>
                    <a:pt x="574645" y="99719"/>
                  </a:cubicBezTo>
                  <a:cubicBezTo>
                    <a:pt x="575263" y="103633"/>
                    <a:pt x="578353" y="104870"/>
                    <a:pt x="574851" y="108990"/>
                  </a:cubicBezTo>
                  <a:cubicBezTo>
                    <a:pt x="568875" y="115996"/>
                    <a:pt x="564754" y="110639"/>
                    <a:pt x="558367" y="112081"/>
                  </a:cubicBezTo>
                  <a:cubicBezTo>
                    <a:pt x="555689" y="112699"/>
                    <a:pt x="551774" y="114966"/>
                    <a:pt x="549920" y="116820"/>
                  </a:cubicBezTo>
                  <a:cubicBezTo>
                    <a:pt x="546417" y="119910"/>
                    <a:pt x="543739" y="123825"/>
                    <a:pt x="540442" y="126916"/>
                  </a:cubicBezTo>
                  <a:cubicBezTo>
                    <a:pt x="537763" y="129594"/>
                    <a:pt x="533849" y="129800"/>
                    <a:pt x="530346" y="131243"/>
                  </a:cubicBezTo>
                  <a:cubicBezTo>
                    <a:pt x="528286" y="131861"/>
                    <a:pt x="526019" y="133303"/>
                    <a:pt x="523959" y="133509"/>
                  </a:cubicBezTo>
                  <a:cubicBezTo>
                    <a:pt x="521692" y="133509"/>
                    <a:pt x="519014" y="132273"/>
                    <a:pt x="516748" y="132479"/>
                  </a:cubicBezTo>
                  <a:cubicBezTo>
                    <a:pt x="512009" y="132479"/>
                    <a:pt x="507064" y="135981"/>
                    <a:pt x="507476" y="141339"/>
                  </a:cubicBezTo>
                  <a:cubicBezTo>
                    <a:pt x="511803" y="142575"/>
                    <a:pt x="517160" y="141751"/>
                    <a:pt x="521692" y="142163"/>
                  </a:cubicBezTo>
                  <a:cubicBezTo>
                    <a:pt x="525813" y="142575"/>
                    <a:pt x="529934" y="142987"/>
                    <a:pt x="534055" y="142575"/>
                  </a:cubicBezTo>
                  <a:cubicBezTo>
                    <a:pt x="539000" y="142163"/>
                    <a:pt x="549096" y="139484"/>
                    <a:pt x="552392" y="145047"/>
                  </a:cubicBezTo>
                  <a:cubicBezTo>
                    <a:pt x="549714" y="147726"/>
                    <a:pt x="542503" y="150198"/>
                    <a:pt x="538794" y="149992"/>
                  </a:cubicBezTo>
                  <a:cubicBezTo>
                    <a:pt x="535291" y="149992"/>
                    <a:pt x="532407" y="147726"/>
                    <a:pt x="529110" y="147520"/>
                  </a:cubicBezTo>
                  <a:cubicBezTo>
                    <a:pt x="524371" y="147108"/>
                    <a:pt x="519426" y="149786"/>
                    <a:pt x="514893" y="150610"/>
                  </a:cubicBezTo>
                  <a:cubicBezTo>
                    <a:pt x="510979" y="151434"/>
                    <a:pt x="508712" y="150816"/>
                    <a:pt x="505210" y="150404"/>
                  </a:cubicBezTo>
                  <a:cubicBezTo>
                    <a:pt x="498410" y="149374"/>
                    <a:pt x="494083" y="153289"/>
                    <a:pt x="499234" y="159470"/>
                  </a:cubicBezTo>
                  <a:cubicBezTo>
                    <a:pt x="500882" y="161530"/>
                    <a:pt x="510361" y="163591"/>
                    <a:pt x="505621" y="167711"/>
                  </a:cubicBezTo>
                  <a:cubicBezTo>
                    <a:pt x="504385" y="168742"/>
                    <a:pt x="501295" y="167505"/>
                    <a:pt x="499441" y="168742"/>
                  </a:cubicBezTo>
                  <a:cubicBezTo>
                    <a:pt x="498410" y="169566"/>
                    <a:pt x="497586" y="170596"/>
                    <a:pt x="496968" y="171832"/>
                  </a:cubicBezTo>
                  <a:cubicBezTo>
                    <a:pt x="496350" y="171420"/>
                    <a:pt x="495731" y="170802"/>
                    <a:pt x="494908" y="170596"/>
                  </a:cubicBezTo>
                  <a:cubicBezTo>
                    <a:pt x="490169" y="168742"/>
                    <a:pt x="488521" y="168742"/>
                    <a:pt x="486254" y="163797"/>
                  </a:cubicBezTo>
                  <a:cubicBezTo>
                    <a:pt x="483781" y="158440"/>
                    <a:pt x="483988" y="159882"/>
                    <a:pt x="478012" y="160912"/>
                  </a:cubicBezTo>
                  <a:cubicBezTo>
                    <a:pt x="472861" y="161736"/>
                    <a:pt x="468329" y="161530"/>
                    <a:pt x="464002" y="165239"/>
                  </a:cubicBezTo>
                  <a:cubicBezTo>
                    <a:pt x="467504" y="172656"/>
                    <a:pt x="468122" y="173068"/>
                    <a:pt x="461941" y="171420"/>
                  </a:cubicBezTo>
                  <a:cubicBezTo>
                    <a:pt x="458233" y="170390"/>
                    <a:pt x="452051" y="168536"/>
                    <a:pt x="448343" y="169566"/>
                  </a:cubicBezTo>
                  <a:cubicBezTo>
                    <a:pt x="443192" y="171008"/>
                    <a:pt x="438247" y="179456"/>
                    <a:pt x="443604" y="183164"/>
                  </a:cubicBezTo>
                  <a:cubicBezTo>
                    <a:pt x="445870" y="184813"/>
                    <a:pt x="447931" y="183576"/>
                    <a:pt x="450197" y="182752"/>
                  </a:cubicBezTo>
                  <a:cubicBezTo>
                    <a:pt x="455348" y="180898"/>
                    <a:pt x="459881" y="179456"/>
                    <a:pt x="464207" y="184401"/>
                  </a:cubicBezTo>
                  <a:cubicBezTo>
                    <a:pt x="462766" y="186461"/>
                    <a:pt x="459057" y="192230"/>
                    <a:pt x="463384" y="193672"/>
                  </a:cubicBezTo>
                  <a:cubicBezTo>
                    <a:pt x="467504" y="195115"/>
                    <a:pt x="474304" y="186873"/>
                    <a:pt x="478012" y="193672"/>
                  </a:cubicBezTo>
                  <a:cubicBezTo>
                    <a:pt x="476776" y="194084"/>
                    <a:pt x="475540" y="195115"/>
                    <a:pt x="474509" y="195733"/>
                  </a:cubicBezTo>
                  <a:cubicBezTo>
                    <a:pt x="478630" y="196969"/>
                    <a:pt x="476158" y="204592"/>
                    <a:pt x="474098" y="206447"/>
                  </a:cubicBezTo>
                  <a:cubicBezTo>
                    <a:pt x="473686" y="205829"/>
                    <a:pt x="473068" y="205417"/>
                    <a:pt x="472655" y="204180"/>
                  </a:cubicBezTo>
                  <a:cubicBezTo>
                    <a:pt x="467710" y="204180"/>
                    <a:pt x="468329" y="203150"/>
                    <a:pt x="465032" y="200884"/>
                  </a:cubicBezTo>
                  <a:cubicBezTo>
                    <a:pt x="460087" y="197793"/>
                    <a:pt x="458438" y="200060"/>
                    <a:pt x="455760" y="194290"/>
                  </a:cubicBezTo>
                  <a:cubicBezTo>
                    <a:pt x="451228" y="195527"/>
                    <a:pt x="446282" y="194909"/>
                    <a:pt x="441544" y="195939"/>
                  </a:cubicBezTo>
                  <a:cubicBezTo>
                    <a:pt x="435157" y="197175"/>
                    <a:pt x="423412" y="197587"/>
                    <a:pt x="424237" y="207683"/>
                  </a:cubicBezTo>
                  <a:cubicBezTo>
                    <a:pt x="430006" y="207271"/>
                    <a:pt x="434950" y="210980"/>
                    <a:pt x="440719" y="210567"/>
                  </a:cubicBezTo>
                  <a:cubicBezTo>
                    <a:pt x="443604" y="210361"/>
                    <a:pt x="446077" y="208507"/>
                    <a:pt x="448961" y="208507"/>
                  </a:cubicBezTo>
                  <a:cubicBezTo>
                    <a:pt x="452876" y="208507"/>
                    <a:pt x="456172" y="211186"/>
                    <a:pt x="459675" y="211598"/>
                  </a:cubicBezTo>
                  <a:cubicBezTo>
                    <a:pt x="457202" y="211186"/>
                    <a:pt x="454730" y="212422"/>
                    <a:pt x="452258" y="212628"/>
                  </a:cubicBezTo>
                  <a:cubicBezTo>
                    <a:pt x="448549" y="213040"/>
                    <a:pt x="444634" y="212628"/>
                    <a:pt x="440926" y="212628"/>
                  </a:cubicBezTo>
                  <a:cubicBezTo>
                    <a:pt x="432890" y="212628"/>
                    <a:pt x="426296" y="212628"/>
                    <a:pt x="418673" y="215100"/>
                  </a:cubicBezTo>
                  <a:cubicBezTo>
                    <a:pt x="413316" y="216749"/>
                    <a:pt x="409814" y="218191"/>
                    <a:pt x="404869" y="220869"/>
                  </a:cubicBezTo>
                  <a:cubicBezTo>
                    <a:pt x="400336" y="223342"/>
                    <a:pt x="395803" y="222518"/>
                    <a:pt x="391270" y="224578"/>
                  </a:cubicBezTo>
                  <a:cubicBezTo>
                    <a:pt x="390858" y="226432"/>
                    <a:pt x="389003" y="228493"/>
                    <a:pt x="389622" y="230553"/>
                  </a:cubicBezTo>
                  <a:cubicBezTo>
                    <a:pt x="390446" y="233850"/>
                    <a:pt x="395391" y="233026"/>
                    <a:pt x="397451" y="235704"/>
                  </a:cubicBezTo>
                  <a:cubicBezTo>
                    <a:pt x="392712" y="238589"/>
                    <a:pt x="377672" y="239825"/>
                    <a:pt x="374787" y="244770"/>
                  </a:cubicBezTo>
                  <a:cubicBezTo>
                    <a:pt x="373757" y="246418"/>
                    <a:pt x="374993" y="248685"/>
                    <a:pt x="373757" y="250539"/>
                  </a:cubicBezTo>
                  <a:cubicBezTo>
                    <a:pt x="372521" y="252393"/>
                    <a:pt x="370048" y="252599"/>
                    <a:pt x="369224" y="254660"/>
                  </a:cubicBezTo>
                  <a:cubicBezTo>
                    <a:pt x="365927" y="262077"/>
                    <a:pt x="374375" y="264756"/>
                    <a:pt x="379526" y="263725"/>
                  </a:cubicBezTo>
                  <a:cubicBezTo>
                    <a:pt x="382823" y="263107"/>
                    <a:pt x="386119" y="260223"/>
                    <a:pt x="389416" y="259605"/>
                  </a:cubicBezTo>
                  <a:cubicBezTo>
                    <a:pt x="394361" y="258781"/>
                    <a:pt x="400748" y="262077"/>
                    <a:pt x="405693" y="264138"/>
                  </a:cubicBezTo>
                  <a:cubicBezTo>
                    <a:pt x="395803" y="265374"/>
                    <a:pt x="386943" y="271967"/>
                    <a:pt x="376435" y="271349"/>
                  </a:cubicBezTo>
                  <a:cubicBezTo>
                    <a:pt x="368606" y="270937"/>
                    <a:pt x="360570" y="265992"/>
                    <a:pt x="355832" y="275058"/>
                  </a:cubicBezTo>
                  <a:cubicBezTo>
                    <a:pt x="358304" y="278766"/>
                    <a:pt x="367988" y="278354"/>
                    <a:pt x="364897" y="284741"/>
                  </a:cubicBezTo>
                  <a:cubicBezTo>
                    <a:pt x="362631" y="284741"/>
                    <a:pt x="360158" y="283093"/>
                    <a:pt x="357892" y="284123"/>
                  </a:cubicBezTo>
                  <a:cubicBezTo>
                    <a:pt x="356655" y="284741"/>
                    <a:pt x="356655" y="286390"/>
                    <a:pt x="355419" y="287214"/>
                  </a:cubicBezTo>
                  <a:cubicBezTo>
                    <a:pt x="353771" y="288244"/>
                    <a:pt x="352329" y="287626"/>
                    <a:pt x="350886" y="288244"/>
                  </a:cubicBezTo>
                  <a:cubicBezTo>
                    <a:pt x="346766" y="290511"/>
                    <a:pt x="347178" y="295455"/>
                    <a:pt x="343469" y="298340"/>
                  </a:cubicBezTo>
                  <a:cubicBezTo>
                    <a:pt x="339142" y="301637"/>
                    <a:pt x="333785" y="304315"/>
                    <a:pt x="328634" y="306375"/>
                  </a:cubicBezTo>
                  <a:cubicBezTo>
                    <a:pt x="324513" y="308024"/>
                    <a:pt x="321629" y="314205"/>
                    <a:pt x="326368" y="317090"/>
                  </a:cubicBezTo>
                  <a:cubicBezTo>
                    <a:pt x="331313" y="319974"/>
                    <a:pt x="335846" y="316059"/>
                    <a:pt x="337288" y="323683"/>
                  </a:cubicBezTo>
                  <a:cubicBezTo>
                    <a:pt x="343881" y="323889"/>
                    <a:pt x="350474" y="322653"/>
                    <a:pt x="357068" y="322859"/>
                  </a:cubicBezTo>
                  <a:cubicBezTo>
                    <a:pt x="357068" y="323889"/>
                    <a:pt x="356243" y="325125"/>
                    <a:pt x="355625" y="326155"/>
                  </a:cubicBezTo>
                  <a:cubicBezTo>
                    <a:pt x="347590" y="330276"/>
                    <a:pt x="339142" y="335015"/>
                    <a:pt x="331107" y="328628"/>
                  </a:cubicBezTo>
                  <a:cubicBezTo>
                    <a:pt x="316272" y="341196"/>
                    <a:pt x="296492" y="331306"/>
                    <a:pt x="285572" y="348201"/>
                  </a:cubicBezTo>
                  <a:cubicBezTo>
                    <a:pt x="291135" y="347583"/>
                    <a:pt x="297110" y="349644"/>
                    <a:pt x="294844" y="355619"/>
                  </a:cubicBezTo>
                  <a:cubicBezTo>
                    <a:pt x="293196" y="360358"/>
                    <a:pt x="271562" y="364272"/>
                    <a:pt x="268059" y="365509"/>
                  </a:cubicBezTo>
                  <a:cubicBezTo>
                    <a:pt x="248279" y="371484"/>
                    <a:pt x="213665" y="378077"/>
                    <a:pt x="209956" y="403214"/>
                  </a:cubicBezTo>
                  <a:cubicBezTo>
                    <a:pt x="213665" y="402802"/>
                    <a:pt x="217374" y="402184"/>
                    <a:pt x="221082" y="402184"/>
                  </a:cubicBezTo>
                  <a:cubicBezTo>
                    <a:pt x="226439" y="415370"/>
                    <a:pt x="238389" y="424642"/>
                    <a:pt x="252606" y="418048"/>
                  </a:cubicBezTo>
                  <a:cubicBezTo>
                    <a:pt x="258169" y="415370"/>
                    <a:pt x="261672" y="410631"/>
                    <a:pt x="267853" y="408159"/>
                  </a:cubicBezTo>
                  <a:cubicBezTo>
                    <a:pt x="273416" y="405686"/>
                    <a:pt x="275064" y="407128"/>
                    <a:pt x="278155" y="400947"/>
                  </a:cubicBezTo>
                  <a:cubicBezTo>
                    <a:pt x="280215" y="396620"/>
                    <a:pt x="277743" y="389409"/>
                    <a:pt x="283100" y="387143"/>
                  </a:cubicBezTo>
                  <a:cubicBezTo>
                    <a:pt x="296699" y="381374"/>
                    <a:pt x="298758" y="402390"/>
                    <a:pt x="291135" y="409395"/>
                  </a:cubicBezTo>
                  <a:cubicBezTo>
                    <a:pt x="287015" y="413310"/>
                    <a:pt x="280421" y="412485"/>
                    <a:pt x="275477" y="414546"/>
                  </a:cubicBezTo>
                  <a:cubicBezTo>
                    <a:pt x="269913" y="416812"/>
                    <a:pt x="266205" y="421345"/>
                    <a:pt x="260436" y="422787"/>
                  </a:cubicBezTo>
                  <a:cubicBezTo>
                    <a:pt x="258581" y="423405"/>
                    <a:pt x="255696" y="421345"/>
                    <a:pt x="253636" y="421551"/>
                  </a:cubicBezTo>
                  <a:cubicBezTo>
                    <a:pt x="246013" y="422787"/>
                    <a:pt x="239214" y="431853"/>
                    <a:pt x="230766" y="429175"/>
                  </a:cubicBezTo>
                  <a:cubicBezTo>
                    <a:pt x="227881" y="428144"/>
                    <a:pt x="227675" y="425878"/>
                    <a:pt x="225409" y="424642"/>
                  </a:cubicBezTo>
                  <a:cubicBezTo>
                    <a:pt x="219022" y="421345"/>
                    <a:pt x="213871" y="420933"/>
                    <a:pt x="206247" y="420727"/>
                  </a:cubicBezTo>
                  <a:cubicBezTo>
                    <a:pt x="206454" y="419491"/>
                    <a:pt x="206041" y="417842"/>
                    <a:pt x="206247" y="416606"/>
                  </a:cubicBezTo>
                  <a:cubicBezTo>
                    <a:pt x="201303" y="417224"/>
                    <a:pt x="194915" y="418461"/>
                    <a:pt x="189970" y="417430"/>
                  </a:cubicBezTo>
                  <a:cubicBezTo>
                    <a:pt x="186262" y="416606"/>
                    <a:pt x="183583" y="412279"/>
                    <a:pt x="179256" y="412279"/>
                  </a:cubicBezTo>
                  <a:cubicBezTo>
                    <a:pt x="160713" y="412485"/>
                    <a:pt x="175341" y="430411"/>
                    <a:pt x="172869" y="437004"/>
                  </a:cubicBezTo>
                  <a:cubicBezTo>
                    <a:pt x="149175" y="433295"/>
                    <a:pt x="170809" y="451427"/>
                    <a:pt x="172663" y="455341"/>
                  </a:cubicBezTo>
                  <a:cubicBezTo>
                    <a:pt x="165451" y="459462"/>
                    <a:pt x="79740" y="425672"/>
                    <a:pt x="90247" y="462141"/>
                  </a:cubicBezTo>
                  <a:cubicBezTo>
                    <a:pt x="101786" y="461523"/>
                    <a:pt x="113118" y="465643"/>
                    <a:pt x="124450" y="464613"/>
                  </a:cubicBezTo>
                  <a:cubicBezTo>
                    <a:pt x="135164" y="463583"/>
                    <a:pt x="141345" y="460492"/>
                    <a:pt x="151647" y="467086"/>
                  </a:cubicBezTo>
                  <a:cubicBezTo>
                    <a:pt x="148144" y="467086"/>
                    <a:pt x="143199" y="465231"/>
                    <a:pt x="139903" y="466468"/>
                  </a:cubicBezTo>
                  <a:cubicBezTo>
                    <a:pt x="136194" y="467910"/>
                    <a:pt x="135576" y="473473"/>
                    <a:pt x="132073" y="475739"/>
                  </a:cubicBezTo>
                  <a:cubicBezTo>
                    <a:pt x="122802" y="482126"/>
                    <a:pt x="106525" y="477594"/>
                    <a:pt x="96635" y="475327"/>
                  </a:cubicBezTo>
                  <a:cubicBezTo>
                    <a:pt x="89836" y="473885"/>
                    <a:pt x="76237" y="468940"/>
                    <a:pt x="69232" y="470382"/>
                  </a:cubicBezTo>
                  <a:cubicBezTo>
                    <a:pt x="43889" y="476151"/>
                    <a:pt x="77885" y="484599"/>
                    <a:pt x="81388" y="486865"/>
                  </a:cubicBezTo>
                  <a:cubicBezTo>
                    <a:pt x="79122" y="489956"/>
                    <a:pt x="65523" y="493665"/>
                    <a:pt x="60784" y="494489"/>
                  </a:cubicBezTo>
                  <a:cubicBezTo>
                    <a:pt x="52130" y="495931"/>
                    <a:pt x="48010" y="488926"/>
                    <a:pt x="40180" y="488926"/>
                  </a:cubicBezTo>
                  <a:cubicBezTo>
                    <a:pt x="30496" y="488720"/>
                    <a:pt x="10511" y="497373"/>
                    <a:pt x="16280" y="509118"/>
                  </a:cubicBezTo>
                  <a:cubicBezTo>
                    <a:pt x="25963" y="512002"/>
                    <a:pt x="34823" y="516535"/>
                    <a:pt x="44713" y="517771"/>
                  </a:cubicBezTo>
                  <a:cubicBezTo>
                    <a:pt x="54603" y="519007"/>
                    <a:pt x="73558" y="514475"/>
                    <a:pt x="80358" y="523746"/>
                  </a:cubicBezTo>
                  <a:cubicBezTo>
                    <a:pt x="75825" y="527043"/>
                    <a:pt x="66553" y="525189"/>
                    <a:pt x="60784" y="524158"/>
                  </a:cubicBezTo>
                  <a:cubicBezTo>
                    <a:pt x="48834" y="522304"/>
                    <a:pt x="34617" y="522716"/>
                    <a:pt x="23697" y="517771"/>
                  </a:cubicBezTo>
                  <a:cubicBezTo>
                    <a:pt x="16898" y="514681"/>
                    <a:pt x="8450" y="507469"/>
                    <a:pt x="6184" y="517565"/>
                  </a:cubicBezTo>
                  <a:cubicBezTo>
                    <a:pt x="5153" y="521892"/>
                    <a:pt x="8450" y="527249"/>
                    <a:pt x="8656" y="531782"/>
                  </a:cubicBezTo>
                  <a:cubicBezTo>
                    <a:pt x="11335" y="532606"/>
                    <a:pt x="12777" y="534666"/>
                    <a:pt x="14837" y="536109"/>
                  </a:cubicBezTo>
                  <a:cubicBezTo>
                    <a:pt x="4741" y="537757"/>
                    <a:pt x="-2264" y="540229"/>
                    <a:pt x="7626" y="548883"/>
                  </a:cubicBezTo>
                  <a:cubicBezTo>
                    <a:pt x="17310" y="557743"/>
                    <a:pt x="35854" y="557537"/>
                    <a:pt x="48422" y="558155"/>
                  </a:cubicBezTo>
                  <a:cubicBezTo>
                    <a:pt x="61814" y="558773"/>
                    <a:pt x="71498" y="554446"/>
                    <a:pt x="84273" y="557331"/>
                  </a:cubicBezTo>
                  <a:cubicBezTo>
                    <a:pt x="89011" y="558361"/>
                    <a:pt x="94987" y="560627"/>
                    <a:pt x="100137" y="558155"/>
                  </a:cubicBezTo>
                  <a:cubicBezTo>
                    <a:pt x="109203" y="553828"/>
                    <a:pt x="103846" y="545999"/>
                    <a:pt x="109409" y="541878"/>
                  </a:cubicBezTo>
                  <a:cubicBezTo>
                    <a:pt x="117238" y="536109"/>
                    <a:pt x="122596" y="545380"/>
                    <a:pt x="121153" y="551768"/>
                  </a:cubicBezTo>
                  <a:cubicBezTo>
                    <a:pt x="118475" y="564336"/>
                    <a:pt x="112706" y="562894"/>
                    <a:pt x="102610" y="563718"/>
                  </a:cubicBezTo>
                  <a:cubicBezTo>
                    <a:pt x="102610" y="565572"/>
                    <a:pt x="101167" y="567839"/>
                    <a:pt x="101167" y="569487"/>
                  </a:cubicBezTo>
                  <a:cubicBezTo>
                    <a:pt x="93750" y="568457"/>
                    <a:pt x="89424" y="565160"/>
                    <a:pt x="82006" y="562688"/>
                  </a:cubicBezTo>
                  <a:cubicBezTo>
                    <a:pt x="76649" y="561039"/>
                    <a:pt x="69025" y="561864"/>
                    <a:pt x="63256" y="562070"/>
                  </a:cubicBezTo>
                  <a:cubicBezTo>
                    <a:pt x="50894" y="562688"/>
                    <a:pt x="38120" y="569487"/>
                    <a:pt x="25757" y="566396"/>
                  </a:cubicBezTo>
                  <a:cubicBezTo>
                    <a:pt x="20812" y="565160"/>
                    <a:pt x="11335" y="556094"/>
                    <a:pt x="6596" y="558155"/>
                  </a:cubicBezTo>
                  <a:cubicBezTo>
                    <a:pt x="2269" y="560009"/>
                    <a:pt x="2475" y="568457"/>
                    <a:pt x="3505" y="571959"/>
                  </a:cubicBezTo>
                  <a:cubicBezTo>
                    <a:pt x="4948" y="576080"/>
                    <a:pt x="12983" y="588442"/>
                    <a:pt x="16073" y="590091"/>
                  </a:cubicBezTo>
                  <a:cubicBezTo>
                    <a:pt x="19576" y="591945"/>
                    <a:pt x="25552" y="590915"/>
                    <a:pt x="29466" y="591739"/>
                  </a:cubicBezTo>
                  <a:cubicBezTo>
                    <a:pt x="25757" y="592151"/>
                    <a:pt x="20812" y="593387"/>
                    <a:pt x="18546" y="596890"/>
                  </a:cubicBezTo>
                  <a:cubicBezTo>
                    <a:pt x="22461" y="602247"/>
                    <a:pt x="18546" y="614609"/>
                    <a:pt x="28024" y="615434"/>
                  </a:cubicBezTo>
                  <a:cubicBezTo>
                    <a:pt x="25963" y="624293"/>
                    <a:pt x="16691" y="625323"/>
                    <a:pt x="9068" y="624087"/>
                  </a:cubicBezTo>
                  <a:cubicBezTo>
                    <a:pt x="7832" y="629444"/>
                    <a:pt x="8038" y="634801"/>
                    <a:pt x="8656" y="640364"/>
                  </a:cubicBezTo>
                  <a:cubicBezTo>
                    <a:pt x="16898" y="639334"/>
                    <a:pt x="26170" y="638098"/>
                    <a:pt x="33587" y="634595"/>
                  </a:cubicBezTo>
                  <a:cubicBezTo>
                    <a:pt x="41416" y="630886"/>
                    <a:pt x="42859" y="624087"/>
                    <a:pt x="48422" y="618112"/>
                  </a:cubicBezTo>
                  <a:cubicBezTo>
                    <a:pt x="56045" y="609664"/>
                    <a:pt x="78709" y="589679"/>
                    <a:pt x="89424" y="601011"/>
                  </a:cubicBezTo>
                  <a:cubicBezTo>
                    <a:pt x="82212" y="600599"/>
                    <a:pt x="79122" y="616670"/>
                    <a:pt x="76031" y="621821"/>
                  </a:cubicBezTo>
                  <a:cubicBezTo>
                    <a:pt x="75413" y="612343"/>
                    <a:pt x="77885" y="605132"/>
                    <a:pt x="65935" y="607810"/>
                  </a:cubicBezTo>
                  <a:cubicBezTo>
                    <a:pt x="59136" y="609458"/>
                    <a:pt x="56663" y="611931"/>
                    <a:pt x="53985" y="617906"/>
                  </a:cubicBezTo>
                  <a:cubicBezTo>
                    <a:pt x="50482" y="625323"/>
                    <a:pt x="50482" y="626560"/>
                    <a:pt x="44095" y="630680"/>
                  </a:cubicBezTo>
                  <a:cubicBezTo>
                    <a:pt x="39768" y="633359"/>
                    <a:pt x="35029" y="633565"/>
                    <a:pt x="37502" y="641600"/>
                  </a:cubicBezTo>
                  <a:cubicBezTo>
                    <a:pt x="42241" y="641600"/>
                    <a:pt x="48834" y="643043"/>
                    <a:pt x="50688" y="647370"/>
                  </a:cubicBezTo>
                  <a:cubicBezTo>
                    <a:pt x="42034" y="649224"/>
                    <a:pt x="33175" y="652933"/>
                    <a:pt x="24521" y="649842"/>
                  </a:cubicBezTo>
                  <a:cubicBezTo>
                    <a:pt x="14632" y="646133"/>
                    <a:pt x="13189" y="646133"/>
                    <a:pt x="5978" y="654169"/>
                  </a:cubicBezTo>
                  <a:cubicBezTo>
                    <a:pt x="-4531" y="666119"/>
                    <a:pt x="-1028" y="679924"/>
                    <a:pt x="15250" y="679512"/>
                  </a:cubicBezTo>
                  <a:cubicBezTo>
                    <a:pt x="21842" y="679512"/>
                    <a:pt x="32144" y="678275"/>
                    <a:pt x="37914" y="674361"/>
                  </a:cubicBezTo>
                  <a:cubicBezTo>
                    <a:pt x="42446" y="671270"/>
                    <a:pt x="50070" y="653551"/>
                    <a:pt x="56663" y="660556"/>
                  </a:cubicBezTo>
                  <a:cubicBezTo>
                    <a:pt x="53779" y="667973"/>
                    <a:pt x="46979" y="670240"/>
                    <a:pt x="45743" y="679512"/>
                  </a:cubicBezTo>
                  <a:cubicBezTo>
                    <a:pt x="44301" y="690226"/>
                    <a:pt x="47185" y="687341"/>
                    <a:pt x="54397" y="695377"/>
                  </a:cubicBezTo>
                  <a:cubicBezTo>
                    <a:pt x="43065" y="709799"/>
                    <a:pt x="23903" y="676627"/>
                    <a:pt x="20194" y="702794"/>
                  </a:cubicBezTo>
                  <a:cubicBezTo>
                    <a:pt x="18546" y="714332"/>
                    <a:pt x="27406" y="719071"/>
                    <a:pt x="37914" y="722986"/>
                  </a:cubicBezTo>
                  <a:cubicBezTo>
                    <a:pt x="47597" y="726694"/>
                    <a:pt x="61814" y="721749"/>
                    <a:pt x="70262" y="726694"/>
                  </a:cubicBezTo>
                  <a:cubicBezTo>
                    <a:pt x="79327" y="732051"/>
                    <a:pt x="65317" y="733700"/>
                    <a:pt x="72322" y="742353"/>
                  </a:cubicBezTo>
                  <a:cubicBezTo>
                    <a:pt x="78503" y="749977"/>
                    <a:pt x="77679" y="740705"/>
                    <a:pt x="84891" y="740499"/>
                  </a:cubicBezTo>
                  <a:cubicBezTo>
                    <a:pt x="89011" y="740499"/>
                    <a:pt x="89011" y="743384"/>
                    <a:pt x="92102" y="744620"/>
                  </a:cubicBezTo>
                  <a:cubicBezTo>
                    <a:pt x="96016" y="746062"/>
                    <a:pt x="98489" y="746474"/>
                    <a:pt x="103434" y="746474"/>
                  </a:cubicBezTo>
                  <a:cubicBezTo>
                    <a:pt x="111882" y="746474"/>
                    <a:pt x="125274" y="748741"/>
                    <a:pt x="132073" y="743590"/>
                  </a:cubicBezTo>
                  <a:cubicBezTo>
                    <a:pt x="135988" y="740705"/>
                    <a:pt x="136400" y="734524"/>
                    <a:pt x="139285" y="731227"/>
                  </a:cubicBezTo>
                  <a:cubicBezTo>
                    <a:pt x="145466" y="723604"/>
                    <a:pt x="158652" y="721955"/>
                    <a:pt x="167512" y="719071"/>
                  </a:cubicBezTo>
                  <a:cubicBezTo>
                    <a:pt x="174723" y="716805"/>
                    <a:pt x="181935" y="715774"/>
                    <a:pt x="185643" y="708563"/>
                  </a:cubicBezTo>
                  <a:cubicBezTo>
                    <a:pt x="188940" y="702382"/>
                    <a:pt x="186468" y="697849"/>
                    <a:pt x="193267" y="694964"/>
                  </a:cubicBezTo>
                  <a:cubicBezTo>
                    <a:pt x="197594" y="693110"/>
                    <a:pt x="204187" y="696407"/>
                    <a:pt x="205423" y="689607"/>
                  </a:cubicBezTo>
                  <a:cubicBezTo>
                    <a:pt x="206454" y="683014"/>
                    <a:pt x="195533" y="680336"/>
                    <a:pt x="204187" y="674155"/>
                  </a:cubicBezTo>
                  <a:cubicBezTo>
                    <a:pt x="210368" y="669622"/>
                    <a:pt x="218198" y="672712"/>
                    <a:pt x="220670" y="677863"/>
                  </a:cubicBezTo>
                  <a:cubicBezTo>
                    <a:pt x="222730" y="682396"/>
                    <a:pt x="220670" y="689814"/>
                    <a:pt x="222318" y="694964"/>
                  </a:cubicBezTo>
                  <a:cubicBezTo>
                    <a:pt x="227057" y="708563"/>
                    <a:pt x="245601" y="694964"/>
                    <a:pt x="249927" y="685281"/>
                  </a:cubicBezTo>
                  <a:cubicBezTo>
                    <a:pt x="256521" y="670652"/>
                    <a:pt x="237565" y="671476"/>
                    <a:pt x="238389" y="658290"/>
                  </a:cubicBezTo>
                  <a:cubicBezTo>
                    <a:pt x="241068" y="658290"/>
                    <a:pt x="243953" y="657878"/>
                    <a:pt x="246631" y="658084"/>
                  </a:cubicBezTo>
                  <a:cubicBezTo>
                    <a:pt x="246837" y="650872"/>
                    <a:pt x="246631" y="644897"/>
                    <a:pt x="249309" y="638098"/>
                  </a:cubicBezTo>
                  <a:cubicBezTo>
                    <a:pt x="255078" y="639334"/>
                    <a:pt x="265175" y="644897"/>
                    <a:pt x="265998" y="650666"/>
                  </a:cubicBezTo>
                  <a:cubicBezTo>
                    <a:pt x="267441" y="658908"/>
                    <a:pt x="256933" y="664677"/>
                    <a:pt x="258581" y="673330"/>
                  </a:cubicBezTo>
                  <a:cubicBezTo>
                    <a:pt x="266205" y="676421"/>
                    <a:pt x="275888" y="675597"/>
                    <a:pt x="284130" y="678481"/>
                  </a:cubicBezTo>
                  <a:cubicBezTo>
                    <a:pt x="287838" y="679718"/>
                    <a:pt x="289693" y="681572"/>
                    <a:pt x="291341" y="683426"/>
                  </a:cubicBezTo>
                  <a:cubicBezTo>
                    <a:pt x="291135" y="684250"/>
                    <a:pt x="290930" y="685281"/>
                    <a:pt x="290930" y="686311"/>
                  </a:cubicBezTo>
                  <a:lnTo>
                    <a:pt x="304940" y="685281"/>
                  </a:lnTo>
                  <a:lnTo>
                    <a:pt x="308649" y="673949"/>
                  </a:lnTo>
                  <a:lnTo>
                    <a:pt x="308649" y="648194"/>
                  </a:lnTo>
                  <a:cubicBezTo>
                    <a:pt x="308649" y="646545"/>
                    <a:pt x="309473" y="645103"/>
                    <a:pt x="310709" y="644073"/>
                  </a:cubicBezTo>
                  <a:cubicBezTo>
                    <a:pt x="313181" y="642219"/>
                    <a:pt x="320187" y="636037"/>
                    <a:pt x="322041" y="630268"/>
                  </a:cubicBezTo>
                  <a:cubicBezTo>
                    <a:pt x="324101" y="623263"/>
                    <a:pt x="329046" y="622027"/>
                    <a:pt x="332343" y="621203"/>
                  </a:cubicBezTo>
                  <a:cubicBezTo>
                    <a:pt x="335228" y="620584"/>
                    <a:pt x="337288" y="619966"/>
                    <a:pt x="339554" y="616052"/>
                  </a:cubicBezTo>
                  <a:cubicBezTo>
                    <a:pt x="343881" y="608840"/>
                    <a:pt x="344705" y="581849"/>
                    <a:pt x="344293" y="566396"/>
                  </a:cubicBezTo>
                  <a:cubicBezTo>
                    <a:pt x="344293" y="565984"/>
                    <a:pt x="344293" y="565572"/>
                    <a:pt x="344293" y="565160"/>
                  </a:cubicBezTo>
                  <a:lnTo>
                    <a:pt x="347384" y="550943"/>
                  </a:lnTo>
                  <a:cubicBezTo>
                    <a:pt x="347384" y="550943"/>
                    <a:pt x="347796" y="549913"/>
                    <a:pt x="348002" y="549501"/>
                  </a:cubicBezTo>
                  <a:lnTo>
                    <a:pt x="353771" y="539817"/>
                  </a:lnTo>
                  <a:lnTo>
                    <a:pt x="339966" y="522922"/>
                  </a:lnTo>
                  <a:lnTo>
                    <a:pt x="325749" y="509324"/>
                  </a:lnTo>
                  <a:cubicBezTo>
                    <a:pt x="324513" y="507881"/>
                    <a:pt x="323895" y="506027"/>
                    <a:pt x="324513" y="504173"/>
                  </a:cubicBezTo>
                  <a:lnTo>
                    <a:pt x="329046" y="488308"/>
                  </a:lnTo>
                  <a:lnTo>
                    <a:pt x="328634" y="467292"/>
                  </a:lnTo>
                  <a:lnTo>
                    <a:pt x="324308" y="447924"/>
                  </a:lnTo>
                  <a:cubicBezTo>
                    <a:pt x="324308" y="447924"/>
                    <a:pt x="324308" y="446894"/>
                    <a:pt x="324308" y="446482"/>
                  </a:cubicBezTo>
                  <a:lnTo>
                    <a:pt x="325544" y="424848"/>
                  </a:lnTo>
                  <a:cubicBezTo>
                    <a:pt x="325544" y="423405"/>
                    <a:pt x="326162" y="422169"/>
                    <a:pt x="327398" y="421345"/>
                  </a:cubicBezTo>
                  <a:cubicBezTo>
                    <a:pt x="327398" y="421345"/>
                    <a:pt x="336051" y="413928"/>
                    <a:pt x="339554" y="410219"/>
                  </a:cubicBezTo>
                  <a:cubicBezTo>
                    <a:pt x="341409" y="408365"/>
                    <a:pt x="343469" y="401977"/>
                    <a:pt x="344499" y="398269"/>
                  </a:cubicBezTo>
                  <a:cubicBezTo>
                    <a:pt x="345117" y="396002"/>
                    <a:pt x="347178" y="394354"/>
                    <a:pt x="349650" y="394354"/>
                  </a:cubicBezTo>
                  <a:cubicBezTo>
                    <a:pt x="349650" y="394354"/>
                    <a:pt x="357480" y="394354"/>
                    <a:pt x="380762" y="385494"/>
                  </a:cubicBezTo>
                  <a:cubicBezTo>
                    <a:pt x="393331" y="380755"/>
                    <a:pt x="400336" y="379107"/>
                    <a:pt x="404456" y="379519"/>
                  </a:cubicBezTo>
                  <a:lnTo>
                    <a:pt x="406723" y="376429"/>
                  </a:lnTo>
                  <a:lnTo>
                    <a:pt x="399305" y="369423"/>
                  </a:lnTo>
                  <a:cubicBezTo>
                    <a:pt x="399305" y="369423"/>
                    <a:pt x="398482" y="368393"/>
                    <a:pt x="398069" y="367775"/>
                  </a:cubicBezTo>
                  <a:lnTo>
                    <a:pt x="390652" y="350468"/>
                  </a:lnTo>
                  <a:cubicBezTo>
                    <a:pt x="389622" y="348201"/>
                    <a:pt x="390652" y="345523"/>
                    <a:pt x="392712" y="344081"/>
                  </a:cubicBezTo>
                  <a:lnTo>
                    <a:pt x="409402" y="334397"/>
                  </a:lnTo>
                  <a:lnTo>
                    <a:pt x="418467" y="314411"/>
                  </a:lnTo>
                  <a:lnTo>
                    <a:pt x="425473" y="290923"/>
                  </a:lnTo>
                  <a:lnTo>
                    <a:pt x="427327" y="278972"/>
                  </a:lnTo>
                  <a:cubicBezTo>
                    <a:pt x="427533" y="277942"/>
                    <a:pt x="428151" y="276912"/>
                    <a:pt x="428975" y="276088"/>
                  </a:cubicBezTo>
                  <a:lnTo>
                    <a:pt x="443810" y="262077"/>
                  </a:lnTo>
                  <a:cubicBezTo>
                    <a:pt x="443810" y="262077"/>
                    <a:pt x="446077" y="260635"/>
                    <a:pt x="447313" y="260635"/>
                  </a:cubicBezTo>
                  <a:lnTo>
                    <a:pt x="461530" y="260635"/>
                  </a:lnTo>
                  <a:lnTo>
                    <a:pt x="461530" y="251775"/>
                  </a:lnTo>
                  <a:cubicBezTo>
                    <a:pt x="461530" y="250333"/>
                    <a:pt x="461941" y="249097"/>
                    <a:pt x="462971" y="248273"/>
                  </a:cubicBezTo>
                  <a:cubicBezTo>
                    <a:pt x="464620" y="246624"/>
                    <a:pt x="479042" y="231996"/>
                    <a:pt x="488932" y="229317"/>
                  </a:cubicBezTo>
                  <a:cubicBezTo>
                    <a:pt x="493259" y="228081"/>
                    <a:pt x="497998" y="224578"/>
                    <a:pt x="500882" y="221900"/>
                  </a:cubicBezTo>
                  <a:lnTo>
                    <a:pt x="485842" y="198823"/>
                  </a:lnTo>
                  <a:cubicBezTo>
                    <a:pt x="484399" y="196557"/>
                    <a:pt x="484811" y="193878"/>
                    <a:pt x="486872" y="192230"/>
                  </a:cubicBezTo>
                  <a:lnTo>
                    <a:pt x="503973" y="178219"/>
                  </a:lnTo>
                  <a:cubicBezTo>
                    <a:pt x="503973" y="178219"/>
                    <a:pt x="504797" y="177601"/>
                    <a:pt x="505210" y="177601"/>
                  </a:cubicBezTo>
                  <a:lnTo>
                    <a:pt x="539824" y="162973"/>
                  </a:lnTo>
                  <a:cubicBezTo>
                    <a:pt x="539824" y="162973"/>
                    <a:pt x="541060" y="162561"/>
                    <a:pt x="541884" y="162561"/>
                  </a:cubicBezTo>
                  <a:lnTo>
                    <a:pt x="556925" y="162561"/>
                  </a:lnTo>
                  <a:lnTo>
                    <a:pt x="564549" y="157410"/>
                  </a:lnTo>
                  <a:lnTo>
                    <a:pt x="575674" y="138248"/>
                  </a:lnTo>
                  <a:cubicBezTo>
                    <a:pt x="576499" y="136600"/>
                    <a:pt x="578353" y="135569"/>
                    <a:pt x="580414" y="135775"/>
                  </a:cubicBezTo>
                  <a:lnTo>
                    <a:pt x="603284" y="137424"/>
                  </a:lnTo>
                  <a:cubicBezTo>
                    <a:pt x="603284" y="137424"/>
                    <a:pt x="604932" y="137836"/>
                    <a:pt x="605757" y="138248"/>
                  </a:cubicBezTo>
                  <a:lnTo>
                    <a:pt x="619149" y="147520"/>
                  </a:lnTo>
                  <a:lnTo>
                    <a:pt x="649230" y="141957"/>
                  </a:lnTo>
                  <a:lnTo>
                    <a:pt x="648612" y="140308"/>
                  </a:lnTo>
                  <a:cubicBezTo>
                    <a:pt x="647994" y="138660"/>
                    <a:pt x="648406" y="136600"/>
                    <a:pt x="649437" y="135363"/>
                  </a:cubicBezTo>
                  <a:lnTo>
                    <a:pt x="656236" y="127328"/>
                  </a:lnTo>
                  <a:lnTo>
                    <a:pt x="651291" y="113935"/>
                  </a:lnTo>
                  <a:cubicBezTo>
                    <a:pt x="650673" y="112287"/>
                    <a:pt x="650879" y="110639"/>
                    <a:pt x="651909" y="109196"/>
                  </a:cubicBezTo>
                  <a:cubicBezTo>
                    <a:pt x="652939" y="107754"/>
                    <a:pt x="654381" y="106930"/>
                    <a:pt x="656030" y="106930"/>
                  </a:cubicBezTo>
                  <a:lnTo>
                    <a:pt x="660975" y="106930"/>
                  </a:lnTo>
                  <a:lnTo>
                    <a:pt x="675810" y="99307"/>
                  </a:lnTo>
                  <a:cubicBezTo>
                    <a:pt x="675810" y="99307"/>
                    <a:pt x="676840" y="98895"/>
                    <a:pt x="677252" y="98895"/>
                  </a:cubicBezTo>
                  <a:lnTo>
                    <a:pt x="698680" y="95392"/>
                  </a:lnTo>
                  <a:cubicBezTo>
                    <a:pt x="698680" y="95392"/>
                    <a:pt x="700534" y="95392"/>
                    <a:pt x="701358" y="95598"/>
                  </a:cubicBezTo>
                  <a:lnTo>
                    <a:pt x="731234" y="107754"/>
                  </a:lnTo>
                  <a:lnTo>
                    <a:pt x="754928" y="123207"/>
                  </a:lnTo>
                  <a:lnTo>
                    <a:pt x="794900" y="123207"/>
                  </a:lnTo>
                  <a:lnTo>
                    <a:pt x="836726" y="125267"/>
                  </a:lnTo>
                  <a:cubicBezTo>
                    <a:pt x="837962" y="125267"/>
                    <a:pt x="839198" y="125886"/>
                    <a:pt x="840022" y="126710"/>
                  </a:cubicBezTo>
                  <a:lnTo>
                    <a:pt x="845792" y="132479"/>
                  </a:lnTo>
                  <a:lnTo>
                    <a:pt x="866189" y="123619"/>
                  </a:lnTo>
                  <a:lnTo>
                    <a:pt x="874843" y="120941"/>
                  </a:lnTo>
                  <a:lnTo>
                    <a:pt x="884527" y="110227"/>
                  </a:lnTo>
                  <a:lnTo>
                    <a:pt x="884527" y="95598"/>
                  </a:lnTo>
                  <a:cubicBezTo>
                    <a:pt x="884527" y="95598"/>
                    <a:pt x="884527" y="94362"/>
                    <a:pt x="884733" y="93950"/>
                  </a:cubicBezTo>
                  <a:lnTo>
                    <a:pt x="896683" y="61808"/>
                  </a:lnTo>
                  <a:cubicBezTo>
                    <a:pt x="897095" y="60365"/>
                    <a:pt x="898331" y="59335"/>
                    <a:pt x="899567" y="58923"/>
                  </a:cubicBezTo>
                  <a:cubicBezTo>
                    <a:pt x="901010" y="58305"/>
                    <a:pt x="902452" y="58511"/>
                    <a:pt x="903688" y="58923"/>
                  </a:cubicBezTo>
                  <a:lnTo>
                    <a:pt x="911518" y="62838"/>
                  </a:lnTo>
                  <a:lnTo>
                    <a:pt x="931504" y="52742"/>
                  </a:lnTo>
                  <a:cubicBezTo>
                    <a:pt x="931504" y="52742"/>
                    <a:pt x="932945" y="52124"/>
                    <a:pt x="933770" y="52124"/>
                  </a:cubicBezTo>
                  <a:lnTo>
                    <a:pt x="960761" y="52124"/>
                  </a:lnTo>
                  <a:cubicBezTo>
                    <a:pt x="960761" y="52124"/>
                    <a:pt x="961997" y="52124"/>
                    <a:pt x="962615" y="52536"/>
                  </a:cubicBezTo>
                  <a:lnTo>
                    <a:pt x="979099" y="58923"/>
                  </a:lnTo>
                  <a:lnTo>
                    <a:pt x="997642" y="67577"/>
                  </a:lnTo>
                  <a:cubicBezTo>
                    <a:pt x="1000526" y="67989"/>
                    <a:pt x="1010210" y="69225"/>
                    <a:pt x="1019070" y="71491"/>
                  </a:cubicBezTo>
                  <a:cubicBezTo>
                    <a:pt x="1031638" y="74582"/>
                    <a:pt x="1034111" y="82411"/>
                    <a:pt x="1034523" y="83236"/>
                  </a:cubicBezTo>
                  <a:cubicBezTo>
                    <a:pt x="1034729" y="84266"/>
                    <a:pt x="1034523" y="85296"/>
                    <a:pt x="1034523" y="86120"/>
                  </a:cubicBezTo>
                  <a:cubicBezTo>
                    <a:pt x="1034523" y="86120"/>
                    <a:pt x="1029784" y="100337"/>
                    <a:pt x="1028960" y="102397"/>
                  </a:cubicBezTo>
                  <a:cubicBezTo>
                    <a:pt x="1028960" y="102603"/>
                    <a:pt x="1028960" y="103221"/>
                    <a:pt x="1028960" y="104252"/>
                  </a:cubicBezTo>
                  <a:cubicBezTo>
                    <a:pt x="1030814" y="102809"/>
                    <a:pt x="1032669" y="100749"/>
                    <a:pt x="1033699" y="98482"/>
                  </a:cubicBezTo>
                  <a:cubicBezTo>
                    <a:pt x="1038438" y="88593"/>
                    <a:pt x="1050388" y="87768"/>
                    <a:pt x="1053891" y="87768"/>
                  </a:cubicBezTo>
                  <a:lnTo>
                    <a:pt x="1086856" y="77879"/>
                  </a:lnTo>
                  <a:lnTo>
                    <a:pt x="1089535" y="70667"/>
                  </a:lnTo>
                  <a:cubicBezTo>
                    <a:pt x="1089535" y="70667"/>
                    <a:pt x="1087681" y="70049"/>
                    <a:pt x="1086856" y="69843"/>
                  </a:cubicBezTo>
                  <a:cubicBezTo>
                    <a:pt x="1085002" y="69225"/>
                    <a:pt x="1083148" y="67989"/>
                    <a:pt x="1081294" y="68813"/>
                  </a:cubicBezTo>
                  <a:cubicBezTo>
                    <a:pt x="1080469" y="71079"/>
                    <a:pt x="1078821" y="77054"/>
                    <a:pt x="1075731" y="72522"/>
                  </a:cubicBezTo>
                  <a:cubicBezTo>
                    <a:pt x="1073877" y="69843"/>
                    <a:pt x="1074495" y="61189"/>
                    <a:pt x="1068313" y="65928"/>
                  </a:cubicBezTo>
                  <a:cubicBezTo>
                    <a:pt x="1068107" y="69225"/>
                    <a:pt x="1068107" y="72522"/>
                    <a:pt x="1067077" y="76024"/>
                  </a:cubicBezTo>
                  <a:cubicBezTo>
                    <a:pt x="1064193" y="76436"/>
                    <a:pt x="1055333" y="75406"/>
                    <a:pt x="1056981" y="71079"/>
                  </a:cubicBezTo>
                  <a:cubicBezTo>
                    <a:pt x="1057599" y="69431"/>
                    <a:pt x="1060484" y="69019"/>
                    <a:pt x="1061102" y="67371"/>
                  </a:cubicBezTo>
                  <a:cubicBezTo>
                    <a:pt x="1061926" y="64692"/>
                    <a:pt x="1059865" y="64898"/>
                    <a:pt x="1058424" y="63868"/>
                  </a:cubicBezTo>
                  <a:cubicBezTo>
                    <a:pt x="1054509" y="61189"/>
                    <a:pt x="1051418" y="59335"/>
                    <a:pt x="1051006" y="65928"/>
                  </a:cubicBezTo>
                  <a:cubicBezTo>
                    <a:pt x="1051006" y="67371"/>
                    <a:pt x="1052036" y="70667"/>
                    <a:pt x="1051006" y="71697"/>
                  </a:cubicBezTo>
                  <a:cubicBezTo>
                    <a:pt x="1049770" y="72934"/>
                    <a:pt x="1046885" y="71491"/>
                    <a:pt x="1045443" y="71285"/>
                  </a:cubicBezTo>
                  <a:cubicBezTo>
                    <a:pt x="1045443" y="67577"/>
                    <a:pt x="1048740" y="64898"/>
                    <a:pt x="1048945" y="60983"/>
                  </a:cubicBezTo>
                  <a:cubicBezTo>
                    <a:pt x="1048945" y="60159"/>
                    <a:pt x="1048740" y="59541"/>
                    <a:pt x="1048327" y="58923"/>
                  </a:cubicBezTo>
                  <a:cubicBezTo>
                    <a:pt x="1049563" y="58923"/>
                    <a:pt x="1050800" y="58923"/>
                    <a:pt x="1052036" y="58923"/>
                  </a:cubicBezTo>
                  <a:cubicBezTo>
                    <a:pt x="1061514" y="58099"/>
                    <a:pt x="1072228" y="56451"/>
                    <a:pt x="1081087" y="52536"/>
                  </a:cubicBezTo>
                  <a:cubicBezTo>
                    <a:pt x="1085002" y="50888"/>
                    <a:pt x="1094892" y="49445"/>
                    <a:pt x="1092007" y="43676"/>
                  </a:cubicBezTo>
                  <a:cubicBezTo>
                    <a:pt x="1091184" y="41822"/>
                    <a:pt x="1089741" y="41616"/>
                    <a:pt x="1088505" y="40380"/>
                  </a:cubicBezTo>
                  <a:cubicBezTo>
                    <a:pt x="1084797" y="36465"/>
                    <a:pt x="1081087" y="32962"/>
                    <a:pt x="1075525" y="31520"/>
                  </a:cubicBezTo>
                  <a:cubicBezTo>
                    <a:pt x="1070580" y="30284"/>
                    <a:pt x="1066047" y="31932"/>
                    <a:pt x="1061308" y="31932"/>
                  </a:cubicBezTo>
                  <a:cubicBezTo>
                    <a:pt x="1064811" y="27399"/>
                    <a:pt x="1062750" y="24515"/>
                    <a:pt x="1058011" y="23896"/>
                  </a:cubicBezTo>
                  <a:cubicBezTo>
                    <a:pt x="1055333" y="23484"/>
                    <a:pt x="1050388" y="22454"/>
                    <a:pt x="1047504" y="22866"/>
                  </a:cubicBezTo>
                  <a:cubicBezTo>
                    <a:pt x="1042353" y="23484"/>
                    <a:pt x="1041322" y="28841"/>
                    <a:pt x="1034729" y="28223"/>
                  </a:cubicBezTo>
                  <a:cubicBezTo>
                    <a:pt x="1034111" y="25957"/>
                    <a:pt x="1034729" y="23690"/>
                    <a:pt x="1034111" y="21424"/>
                  </a:cubicBezTo>
                  <a:cubicBezTo>
                    <a:pt x="1030196" y="20806"/>
                    <a:pt x="1027312" y="20600"/>
                    <a:pt x="1023809" y="18539"/>
                  </a:cubicBezTo>
                  <a:cubicBezTo>
                    <a:pt x="1018246" y="15243"/>
                    <a:pt x="1011859" y="11122"/>
                    <a:pt x="1005265" y="10710"/>
                  </a:cubicBezTo>
                  <a:cubicBezTo>
                    <a:pt x="999702" y="10298"/>
                    <a:pt x="993727" y="10710"/>
                    <a:pt x="992285" y="16479"/>
                  </a:cubicBezTo>
                  <a:cubicBezTo>
                    <a:pt x="991255" y="20188"/>
                    <a:pt x="990637" y="23278"/>
                    <a:pt x="988576" y="26781"/>
                  </a:cubicBezTo>
                  <a:cubicBezTo>
                    <a:pt x="986516" y="30284"/>
                    <a:pt x="986928" y="31726"/>
                    <a:pt x="986928" y="35435"/>
                  </a:cubicBezTo>
                  <a:cubicBezTo>
                    <a:pt x="986928" y="38525"/>
                    <a:pt x="985692" y="45737"/>
                    <a:pt x="982395" y="42440"/>
                  </a:cubicBezTo>
                  <a:cubicBezTo>
                    <a:pt x="980747" y="40792"/>
                    <a:pt x="979304" y="35435"/>
                    <a:pt x="979304" y="33168"/>
                  </a:cubicBezTo>
                  <a:cubicBezTo>
                    <a:pt x="979304" y="28841"/>
                    <a:pt x="981365" y="25339"/>
                    <a:pt x="980541" y="20806"/>
                  </a:cubicBezTo>
                  <a:cubicBezTo>
                    <a:pt x="977450" y="21424"/>
                    <a:pt x="971681" y="22660"/>
                    <a:pt x="974153" y="17509"/>
                  </a:cubicBezTo>
                  <a:cubicBezTo>
                    <a:pt x="976626" y="12152"/>
                    <a:pt x="987958" y="13182"/>
                    <a:pt x="985486" y="5353"/>
                  </a:cubicBezTo>
                  <a:cubicBezTo>
                    <a:pt x="981571" y="4941"/>
                    <a:pt x="977450" y="5765"/>
                    <a:pt x="973330" y="4735"/>
                  </a:cubicBezTo>
                  <a:cubicBezTo>
                    <a:pt x="970033" y="3911"/>
                    <a:pt x="966530" y="2468"/>
                    <a:pt x="963439" y="1438"/>
                  </a:cubicBezTo>
                  <a:cubicBezTo>
                    <a:pt x="960555" y="614"/>
                    <a:pt x="957464" y="-828"/>
                    <a:pt x="954580" y="614"/>
                  </a:cubicBezTo>
                  <a:cubicBezTo>
                    <a:pt x="951695" y="2262"/>
                    <a:pt x="951283" y="5559"/>
                    <a:pt x="947575" y="6383"/>
                  </a:cubicBezTo>
                  <a:cubicBezTo>
                    <a:pt x="944072" y="7207"/>
                    <a:pt x="938303" y="4529"/>
                    <a:pt x="939539" y="10916"/>
                  </a:cubicBezTo>
                  <a:cubicBezTo>
                    <a:pt x="940157" y="14625"/>
                    <a:pt x="948193" y="12976"/>
                    <a:pt x="947368" y="18127"/>
                  </a:cubicBezTo>
                  <a:cubicBezTo>
                    <a:pt x="945720" y="18127"/>
                    <a:pt x="944278" y="18539"/>
                    <a:pt x="942836" y="18127"/>
                  </a:cubicBezTo>
                  <a:cubicBezTo>
                    <a:pt x="941393" y="17921"/>
                    <a:pt x="940569" y="16685"/>
                    <a:pt x="939539" y="16479"/>
                  </a:cubicBezTo>
                  <a:cubicBezTo>
                    <a:pt x="934800" y="15243"/>
                    <a:pt x="934800" y="19776"/>
                    <a:pt x="935212" y="22866"/>
                  </a:cubicBezTo>
                  <a:cubicBezTo>
                    <a:pt x="936037" y="30696"/>
                    <a:pt x="936448" y="30902"/>
                    <a:pt x="930473" y="33786"/>
                  </a:cubicBezTo>
                  <a:cubicBezTo>
                    <a:pt x="926353" y="35847"/>
                    <a:pt x="922232" y="41410"/>
                    <a:pt x="917081" y="38731"/>
                  </a:cubicBezTo>
                  <a:cubicBezTo>
                    <a:pt x="918317" y="35229"/>
                    <a:pt x="919966" y="32344"/>
                    <a:pt x="918523" y="28429"/>
                  </a:cubicBezTo>
                  <a:cubicBezTo>
                    <a:pt x="917699" y="26369"/>
                    <a:pt x="914815" y="24515"/>
                    <a:pt x="915433" y="22042"/>
                  </a:cubicBezTo>
                  <a:cubicBezTo>
                    <a:pt x="915845" y="20394"/>
                    <a:pt x="918935" y="18127"/>
                    <a:pt x="919966" y="16685"/>
                  </a:cubicBezTo>
                  <a:cubicBezTo>
                    <a:pt x="922025" y="13595"/>
                    <a:pt x="923880" y="10504"/>
                    <a:pt x="922644" y="6589"/>
                  </a:cubicBezTo>
                  <a:cubicBezTo>
                    <a:pt x="920584" y="6589"/>
                    <a:pt x="919759" y="8444"/>
                    <a:pt x="918317" y="9680"/>
                  </a:cubicBezTo>
                  <a:cubicBezTo>
                    <a:pt x="916463" y="11328"/>
                    <a:pt x="913784" y="12564"/>
                    <a:pt x="911518" y="12976"/>
                  </a:cubicBezTo>
                  <a:cubicBezTo>
                    <a:pt x="904306" y="14213"/>
                    <a:pt x="898331" y="10916"/>
                    <a:pt x="894829" y="18539"/>
                  </a:cubicBezTo>
                  <a:cubicBezTo>
                    <a:pt x="893593" y="21424"/>
                    <a:pt x="892975" y="23690"/>
                    <a:pt x="890708" y="25545"/>
                  </a:cubicBezTo>
                  <a:cubicBezTo>
                    <a:pt x="886793" y="28841"/>
                    <a:pt x="879376" y="29872"/>
                    <a:pt x="876697" y="34817"/>
                  </a:cubicBezTo>
                  <a:cubicBezTo>
                    <a:pt x="876697" y="34817"/>
                    <a:pt x="876697" y="34817"/>
                    <a:pt x="876697" y="34817"/>
                  </a:cubicBezTo>
                  <a:cubicBezTo>
                    <a:pt x="872989" y="36259"/>
                    <a:pt x="873812" y="44088"/>
                    <a:pt x="870516" y="46561"/>
                  </a:cubicBezTo>
                  <a:cubicBezTo>
                    <a:pt x="868662" y="48003"/>
                    <a:pt x="865777" y="48209"/>
                    <a:pt x="863511" y="49239"/>
                  </a:cubicBezTo>
                  <a:cubicBezTo>
                    <a:pt x="859802" y="51094"/>
                    <a:pt x="857948" y="53154"/>
                    <a:pt x="853621" y="51712"/>
                  </a:cubicBezTo>
                  <a:cubicBezTo>
                    <a:pt x="854239" y="46973"/>
                    <a:pt x="856093" y="41822"/>
                    <a:pt x="859596" y="38937"/>
                  </a:cubicBezTo>
                  <a:cubicBezTo>
                    <a:pt x="861450" y="37495"/>
                    <a:pt x="863511" y="37289"/>
                    <a:pt x="863717" y="34610"/>
                  </a:cubicBezTo>
                  <a:cubicBezTo>
                    <a:pt x="863717" y="33374"/>
                    <a:pt x="862687" y="31932"/>
                    <a:pt x="862687" y="30696"/>
                  </a:cubicBezTo>
                  <a:cubicBezTo>
                    <a:pt x="863099" y="25339"/>
                    <a:pt x="871958" y="21012"/>
                    <a:pt x="876079" y="18539"/>
                  </a:cubicBezTo>
                  <a:cubicBezTo>
                    <a:pt x="881642" y="15243"/>
                    <a:pt x="879376" y="13801"/>
                    <a:pt x="874843" y="11328"/>
                  </a:cubicBezTo>
                  <a:cubicBezTo>
                    <a:pt x="871340" y="9474"/>
                    <a:pt x="869074" y="10710"/>
                    <a:pt x="865571" y="10298"/>
                  </a:cubicBezTo>
                  <a:cubicBezTo>
                    <a:pt x="862069" y="9886"/>
                    <a:pt x="860626" y="8238"/>
                    <a:pt x="856712" y="9680"/>
                  </a:cubicBezTo>
                  <a:cubicBezTo>
                    <a:pt x="853621" y="10916"/>
                    <a:pt x="854033" y="11534"/>
                    <a:pt x="851354" y="10092"/>
                  </a:cubicBezTo>
                  <a:cubicBezTo>
                    <a:pt x="849706" y="9062"/>
                    <a:pt x="849706" y="8650"/>
                    <a:pt x="848470" y="7413"/>
                  </a:cubicBezTo>
                  <a:cubicBezTo>
                    <a:pt x="845997" y="4941"/>
                    <a:pt x="842701" y="2468"/>
                    <a:pt x="838992" y="4117"/>
                  </a:cubicBezTo>
                  <a:cubicBezTo>
                    <a:pt x="837138" y="4735"/>
                    <a:pt x="836520" y="6177"/>
                    <a:pt x="835077" y="7619"/>
                  </a:cubicBezTo>
                  <a:cubicBezTo>
                    <a:pt x="833223" y="9474"/>
                    <a:pt x="831369" y="10504"/>
                    <a:pt x="828896" y="11740"/>
                  </a:cubicBezTo>
                  <a:cubicBezTo>
                    <a:pt x="825188" y="13595"/>
                    <a:pt x="816534" y="14419"/>
                    <a:pt x="816946" y="20188"/>
                  </a:cubicBezTo>
                  <a:cubicBezTo>
                    <a:pt x="820449" y="21012"/>
                    <a:pt x="827866" y="22866"/>
                    <a:pt x="822303" y="26369"/>
                  </a:cubicBezTo>
                  <a:cubicBezTo>
                    <a:pt x="819830" y="27811"/>
                    <a:pt x="817358" y="28017"/>
                    <a:pt x="815091" y="30078"/>
                  </a:cubicBezTo>
                  <a:cubicBezTo>
                    <a:pt x="812413" y="32344"/>
                    <a:pt x="811589" y="35229"/>
                    <a:pt x="807674" y="35229"/>
                  </a:cubicBezTo>
                  <a:cubicBezTo>
                    <a:pt x="805614" y="35229"/>
                    <a:pt x="803966" y="33580"/>
                    <a:pt x="802111" y="35023"/>
                  </a:cubicBezTo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0" name="Forma libre: forma 159">
              <a:extLst>
                <a:ext uri="{FF2B5EF4-FFF2-40B4-BE49-F238E27FC236}">
                  <a16:creationId xmlns:a16="http://schemas.microsoft.com/office/drawing/2014/main" id="{F18787F3-0B15-0C21-6861-44DE49358848}"/>
                </a:ext>
              </a:extLst>
            </p:cNvPr>
            <p:cNvSpPr/>
            <p:nvPr/>
          </p:nvSpPr>
          <p:spPr>
            <a:xfrm>
              <a:off x="14128346" y="3534053"/>
              <a:ext cx="55905" cy="36063"/>
            </a:xfrm>
            <a:custGeom>
              <a:avLst/>
              <a:gdLst>
                <a:gd name="connsiteX0" fmla="*/ 45741 w 55905"/>
                <a:gd name="connsiteY0" fmla="*/ 31732 h 36063"/>
                <a:gd name="connsiteX1" fmla="*/ 55631 w 55905"/>
                <a:gd name="connsiteY1" fmla="*/ 35235 h 36063"/>
                <a:gd name="connsiteX2" fmla="*/ 55631 w 55905"/>
                <a:gd name="connsiteY2" fmla="*/ 30908 h 36063"/>
                <a:gd name="connsiteX3" fmla="*/ 50892 w 55905"/>
                <a:gd name="connsiteY3" fmla="*/ 26994 h 36063"/>
                <a:gd name="connsiteX4" fmla="*/ 36469 w 55905"/>
                <a:gd name="connsiteY4" fmla="*/ 18958 h 36063"/>
                <a:gd name="connsiteX5" fmla="*/ 32554 w 55905"/>
                <a:gd name="connsiteY5" fmla="*/ 18134 h 36063"/>
                <a:gd name="connsiteX6" fmla="*/ 27403 w 55905"/>
                <a:gd name="connsiteY6" fmla="*/ 18134 h 36063"/>
                <a:gd name="connsiteX7" fmla="*/ 26991 w 55905"/>
                <a:gd name="connsiteY7" fmla="*/ 15043 h 36063"/>
                <a:gd name="connsiteX8" fmla="*/ 24725 w 55905"/>
                <a:gd name="connsiteY8" fmla="*/ 13807 h 36063"/>
                <a:gd name="connsiteX9" fmla="*/ 21222 w 55905"/>
                <a:gd name="connsiteY9" fmla="*/ 11747 h 36063"/>
                <a:gd name="connsiteX10" fmla="*/ 23901 w 55905"/>
                <a:gd name="connsiteY10" fmla="*/ 10510 h 36063"/>
                <a:gd name="connsiteX11" fmla="*/ 21222 w 55905"/>
                <a:gd name="connsiteY11" fmla="*/ 6596 h 36063"/>
                <a:gd name="connsiteX12" fmla="*/ 12568 w 55905"/>
                <a:gd name="connsiteY12" fmla="*/ 4741 h 36063"/>
                <a:gd name="connsiteX13" fmla="*/ 0 w 55905"/>
                <a:gd name="connsiteY13" fmla="*/ 621 h 36063"/>
                <a:gd name="connsiteX14" fmla="*/ 2885 w 55905"/>
                <a:gd name="connsiteY14" fmla="*/ 7626 h 36063"/>
                <a:gd name="connsiteX15" fmla="*/ 6387 w 55905"/>
                <a:gd name="connsiteY15" fmla="*/ 14425 h 36063"/>
                <a:gd name="connsiteX16" fmla="*/ 11744 w 55905"/>
                <a:gd name="connsiteY16" fmla="*/ 20606 h 36063"/>
                <a:gd name="connsiteX17" fmla="*/ 16483 w 55905"/>
                <a:gd name="connsiteY17" fmla="*/ 24933 h 36063"/>
                <a:gd name="connsiteX18" fmla="*/ 22458 w 55905"/>
                <a:gd name="connsiteY18" fmla="*/ 23697 h 36063"/>
                <a:gd name="connsiteX19" fmla="*/ 31112 w 55905"/>
                <a:gd name="connsiteY19" fmla="*/ 24933 h 36063"/>
                <a:gd name="connsiteX20" fmla="*/ 45534 w 55905"/>
                <a:gd name="connsiteY20" fmla="*/ 31320 h 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905" h="36063">
                  <a:moveTo>
                    <a:pt x="45741" y="31732"/>
                  </a:moveTo>
                  <a:cubicBezTo>
                    <a:pt x="47389" y="33381"/>
                    <a:pt x="53570" y="37914"/>
                    <a:pt x="55631" y="35235"/>
                  </a:cubicBezTo>
                  <a:cubicBezTo>
                    <a:pt x="56249" y="34411"/>
                    <a:pt x="55631" y="31938"/>
                    <a:pt x="55631" y="30908"/>
                  </a:cubicBezTo>
                  <a:cubicBezTo>
                    <a:pt x="55631" y="26788"/>
                    <a:pt x="54806" y="28230"/>
                    <a:pt x="50892" y="26994"/>
                  </a:cubicBezTo>
                  <a:cubicBezTo>
                    <a:pt x="45947" y="25345"/>
                    <a:pt x="41001" y="21637"/>
                    <a:pt x="36469" y="18958"/>
                  </a:cubicBezTo>
                  <a:cubicBezTo>
                    <a:pt x="34821" y="18134"/>
                    <a:pt x="34202" y="18134"/>
                    <a:pt x="32554" y="18134"/>
                  </a:cubicBezTo>
                  <a:cubicBezTo>
                    <a:pt x="31318" y="18134"/>
                    <a:pt x="28433" y="18958"/>
                    <a:pt x="27403" y="18134"/>
                  </a:cubicBezTo>
                  <a:cubicBezTo>
                    <a:pt x="26785" y="17516"/>
                    <a:pt x="27403" y="15661"/>
                    <a:pt x="26991" y="15043"/>
                  </a:cubicBezTo>
                  <a:cubicBezTo>
                    <a:pt x="26373" y="14013"/>
                    <a:pt x="25755" y="14219"/>
                    <a:pt x="24725" y="13807"/>
                  </a:cubicBezTo>
                  <a:cubicBezTo>
                    <a:pt x="23901" y="13395"/>
                    <a:pt x="21222" y="12777"/>
                    <a:pt x="21222" y="11747"/>
                  </a:cubicBezTo>
                  <a:cubicBezTo>
                    <a:pt x="21016" y="10304"/>
                    <a:pt x="22870" y="10923"/>
                    <a:pt x="23901" y="10510"/>
                  </a:cubicBezTo>
                  <a:cubicBezTo>
                    <a:pt x="24312" y="8656"/>
                    <a:pt x="22664" y="7214"/>
                    <a:pt x="21222" y="6596"/>
                  </a:cubicBezTo>
                  <a:cubicBezTo>
                    <a:pt x="18338" y="5566"/>
                    <a:pt x="15453" y="6390"/>
                    <a:pt x="12568" y="4741"/>
                  </a:cubicBezTo>
                  <a:cubicBezTo>
                    <a:pt x="9272" y="2887"/>
                    <a:pt x="3915" y="-1646"/>
                    <a:pt x="0" y="621"/>
                  </a:cubicBezTo>
                  <a:cubicBezTo>
                    <a:pt x="0" y="2887"/>
                    <a:pt x="2472" y="5359"/>
                    <a:pt x="2885" y="7626"/>
                  </a:cubicBezTo>
                  <a:cubicBezTo>
                    <a:pt x="4121" y="10098"/>
                    <a:pt x="4739" y="12571"/>
                    <a:pt x="6387" y="14425"/>
                  </a:cubicBezTo>
                  <a:cubicBezTo>
                    <a:pt x="8036" y="16486"/>
                    <a:pt x="10096" y="18546"/>
                    <a:pt x="11744" y="20606"/>
                  </a:cubicBezTo>
                  <a:cubicBezTo>
                    <a:pt x="12774" y="22049"/>
                    <a:pt x="14629" y="24727"/>
                    <a:pt x="16483" y="24933"/>
                  </a:cubicBezTo>
                  <a:cubicBezTo>
                    <a:pt x="18338" y="25345"/>
                    <a:pt x="20398" y="23697"/>
                    <a:pt x="22458" y="23697"/>
                  </a:cubicBezTo>
                  <a:cubicBezTo>
                    <a:pt x="25343" y="23697"/>
                    <a:pt x="28227" y="24727"/>
                    <a:pt x="31112" y="24933"/>
                  </a:cubicBezTo>
                  <a:cubicBezTo>
                    <a:pt x="36881" y="25757"/>
                    <a:pt x="41414" y="27406"/>
                    <a:pt x="45534" y="31320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1" name="Forma libre: forma 160">
              <a:extLst>
                <a:ext uri="{FF2B5EF4-FFF2-40B4-BE49-F238E27FC236}">
                  <a16:creationId xmlns:a16="http://schemas.microsoft.com/office/drawing/2014/main" id="{2CE8BD4C-1C79-6789-2FD7-6187990B4E63}"/>
                </a:ext>
              </a:extLst>
            </p:cNvPr>
            <p:cNvSpPr/>
            <p:nvPr/>
          </p:nvSpPr>
          <p:spPr>
            <a:xfrm>
              <a:off x="18447682" y="6556036"/>
              <a:ext cx="188789" cy="100169"/>
            </a:xfrm>
            <a:custGeom>
              <a:avLst/>
              <a:gdLst>
                <a:gd name="connsiteX0" fmla="*/ 152115 w 188789"/>
                <a:gd name="connsiteY0" fmla="*/ 33573 h 100169"/>
                <a:gd name="connsiteX1" fmla="*/ 142637 w 188789"/>
                <a:gd name="connsiteY1" fmla="*/ 23889 h 100169"/>
                <a:gd name="connsiteX2" fmla="*/ 136250 w 188789"/>
                <a:gd name="connsiteY2" fmla="*/ 17295 h 100169"/>
                <a:gd name="connsiteX3" fmla="*/ 125329 w 188789"/>
                <a:gd name="connsiteY3" fmla="*/ 21416 h 100169"/>
                <a:gd name="connsiteX4" fmla="*/ 117295 w 188789"/>
                <a:gd name="connsiteY4" fmla="*/ 24507 h 100169"/>
                <a:gd name="connsiteX5" fmla="*/ 111525 w 188789"/>
                <a:gd name="connsiteY5" fmla="*/ 26155 h 100169"/>
                <a:gd name="connsiteX6" fmla="*/ 83504 w 188789"/>
                <a:gd name="connsiteY6" fmla="*/ 23889 h 100169"/>
                <a:gd name="connsiteX7" fmla="*/ 72790 w 188789"/>
                <a:gd name="connsiteY7" fmla="*/ 10290 h 100169"/>
                <a:gd name="connsiteX8" fmla="*/ 64343 w 188789"/>
                <a:gd name="connsiteY8" fmla="*/ 194 h 100169"/>
                <a:gd name="connsiteX9" fmla="*/ 33231 w 188789"/>
                <a:gd name="connsiteY9" fmla="*/ 4727 h 100169"/>
                <a:gd name="connsiteX10" fmla="*/ 29316 w 188789"/>
                <a:gd name="connsiteY10" fmla="*/ 9672 h 100169"/>
                <a:gd name="connsiteX11" fmla="*/ 27667 w 188789"/>
                <a:gd name="connsiteY11" fmla="*/ 15853 h 100169"/>
                <a:gd name="connsiteX12" fmla="*/ 24784 w 188789"/>
                <a:gd name="connsiteY12" fmla="*/ 26155 h 100169"/>
                <a:gd name="connsiteX13" fmla="*/ 3767 w 188789"/>
                <a:gd name="connsiteY13" fmla="*/ 53146 h 100169"/>
                <a:gd name="connsiteX14" fmla="*/ 5210 w 188789"/>
                <a:gd name="connsiteY14" fmla="*/ 59946 h 100169"/>
                <a:gd name="connsiteX15" fmla="*/ 1295 w 188789"/>
                <a:gd name="connsiteY15" fmla="*/ 66333 h 100169"/>
                <a:gd name="connsiteX16" fmla="*/ 59 w 188789"/>
                <a:gd name="connsiteY16" fmla="*/ 67569 h 100169"/>
                <a:gd name="connsiteX17" fmla="*/ 8506 w 188789"/>
                <a:gd name="connsiteY17" fmla="*/ 74574 h 100169"/>
                <a:gd name="connsiteX18" fmla="*/ 12421 w 188789"/>
                <a:gd name="connsiteY18" fmla="*/ 76222 h 100169"/>
                <a:gd name="connsiteX19" fmla="*/ 22516 w 188789"/>
                <a:gd name="connsiteY19" fmla="*/ 85494 h 100169"/>
                <a:gd name="connsiteX20" fmla="*/ 28080 w 188789"/>
                <a:gd name="connsiteY20" fmla="*/ 91263 h 100169"/>
                <a:gd name="connsiteX21" fmla="*/ 36527 w 188789"/>
                <a:gd name="connsiteY21" fmla="*/ 92912 h 100169"/>
                <a:gd name="connsiteX22" fmla="*/ 43533 w 188789"/>
                <a:gd name="connsiteY22" fmla="*/ 93942 h 100169"/>
                <a:gd name="connsiteX23" fmla="*/ 52805 w 188789"/>
                <a:gd name="connsiteY23" fmla="*/ 97033 h 100169"/>
                <a:gd name="connsiteX24" fmla="*/ 61664 w 188789"/>
                <a:gd name="connsiteY24" fmla="*/ 99917 h 100169"/>
                <a:gd name="connsiteX25" fmla="*/ 69494 w 188789"/>
                <a:gd name="connsiteY25" fmla="*/ 96826 h 100169"/>
                <a:gd name="connsiteX26" fmla="*/ 84534 w 188789"/>
                <a:gd name="connsiteY26" fmla="*/ 89821 h 100169"/>
                <a:gd name="connsiteX27" fmla="*/ 96691 w 188789"/>
                <a:gd name="connsiteY27" fmla="*/ 91882 h 100169"/>
                <a:gd name="connsiteX28" fmla="*/ 108023 w 188789"/>
                <a:gd name="connsiteY28" fmla="*/ 92912 h 100169"/>
                <a:gd name="connsiteX29" fmla="*/ 114616 w 188789"/>
                <a:gd name="connsiteY29" fmla="*/ 90439 h 100169"/>
                <a:gd name="connsiteX30" fmla="*/ 124093 w 188789"/>
                <a:gd name="connsiteY30" fmla="*/ 87349 h 100169"/>
                <a:gd name="connsiteX31" fmla="*/ 140782 w 188789"/>
                <a:gd name="connsiteY31" fmla="*/ 91675 h 100169"/>
                <a:gd name="connsiteX32" fmla="*/ 145933 w 188789"/>
                <a:gd name="connsiteY32" fmla="*/ 94354 h 100169"/>
                <a:gd name="connsiteX33" fmla="*/ 164065 w 188789"/>
                <a:gd name="connsiteY33" fmla="*/ 94354 h 100169"/>
                <a:gd name="connsiteX34" fmla="*/ 176839 w 188789"/>
                <a:gd name="connsiteY34" fmla="*/ 90645 h 100169"/>
                <a:gd name="connsiteX35" fmla="*/ 182403 w 188789"/>
                <a:gd name="connsiteY35" fmla="*/ 90645 h 100169"/>
                <a:gd name="connsiteX36" fmla="*/ 188378 w 188789"/>
                <a:gd name="connsiteY36" fmla="*/ 90233 h 100169"/>
                <a:gd name="connsiteX37" fmla="*/ 188790 w 188789"/>
                <a:gd name="connsiteY37" fmla="*/ 89409 h 100169"/>
                <a:gd name="connsiteX38" fmla="*/ 180549 w 188789"/>
                <a:gd name="connsiteY38" fmla="*/ 81786 h 100169"/>
                <a:gd name="connsiteX39" fmla="*/ 177664 w 188789"/>
                <a:gd name="connsiteY39" fmla="*/ 79519 h 100169"/>
                <a:gd name="connsiteX40" fmla="*/ 176839 w 188789"/>
                <a:gd name="connsiteY40" fmla="*/ 78695 h 100169"/>
                <a:gd name="connsiteX41" fmla="*/ 167775 w 188789"/>
                <a:gd name="connsiteY41" fmla="*/ 64272 h 100169"/>
                <a:gd name="connsiteX42" fmla="*/ 170452 w 188789"/>
                <a:gd name="connsiteY42" fmla="*/ 54382 h 100169"/>
                <a:gd name="connsiteX43" fmla="*/ 170864 w 188789"/>
                <a:gd name="connsiteY43" fmla="*/ 53558 h 100169"/>
                <a:gd name="connsiteX44" fmla="*/ 166537 w 188789"/>
                <a:gd name="connsiteY44" fmla="*/ 49437 h 100169"/>
                <a:gd name="connsiteX45" fmla="*/ 161799 w 188789"/>
                <a:gd name="connsiteY45" fmla="*/ 35633 h 100169"/>
                <a:gd name="connsiteX46" fmla="*/ 152322 w 188789"/>
                <a:gd name="connsiteY46" fmla="*/ 33573 h 10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8789" h="100169">
                  <a:moveTo>
                    <a:pt x="152115" y="33573"/>
                  </a:moveTo>
                  <a:cubicBezTo>
                    <a:pt x="147582" y="31512"/>
                    <a:pt x="144903" y="27391"/>
                    <a:pt x="142637" y="23889"/>
                  </a:cubicBezTo>
                  <a:cubicBezTo>
                    <a:pt x="140165" y="20180"/>
                    <a:pt x="138516" y="17913"/>
                    <a:pt x="136250" y="17295"/>
                  </a:cubicBezTo>
                  <a:cubicBezTo>
                    <a:pt x="135014" y="17295"/>
                    <a:pt x="128833" y="19974"/>
                    <a:pt x="125329" y="21416"/>
                  </a:cubicBezTo>
                  <a:cubicBezTo>
                    <a:pt x="122033" y="22858"/>
                    <a:pt x="119148" y="23889"/>
                    <a:pt x="117295" y="24507"/>
                  </a:cubicBezTo>
                  <a:cubicBezTo>
                    <a:pt x="115234" y="25125"/>
                    <a:pt x="113174" y="25743"/>
                    <a:pt x="111525" y="26155"/>
                  </a:cubicBezTo>
                  <a:cubicBezTo>
                    <a:pt x="101636" y="29246"/>
                    <a:pt x="94630" y="31306"/>
                    <a:pt x="83504" y="23889"/>
                  </a:cubicBezTo>
                  <a:cubicBezTo>
                    <a:pt x="78353" y="20386"/>
                    <a:pt x="75468" y="15029"/>
                    <a:pt x="72790" y="10290"/>
                  </a:cubicBezTo>
                  <a:cubicBezTo>
                    <a:pt x="70111" y="5551"/>
                    <a:pt x="67845" y="1431"/>
                    <a:pt x="64343" y="194"/>
                  </a:cubicBezTo>
                  <a:cubicBezTo>
                    <a:pt x="60222" y="-836"/>
                    <a:pt x="36939" y="2461"/>
                    <a:pt x="33231" y="4727"/>
                  </a:cubicBezTo>
                  <a:cubicBezTo>
                    <a:pt x="29728" y="7200"/>
                    <a:pt x="29728" y="7612"/>
                    <a:pt x="29316" y="9672"/>
                  </a:cubicBezTo>
                  <a:cubicBezTo>
                    <a:pt x="29110" y="11320"/>
                    <a:pt x="28698" y="13175"/>
                    <a:pt x="27667" y="15853"/>
                  </a:cubicBezTo>
                  <a:cubicBezTo>
                    <a:pt x="26431" y="19356"/>
                    <a:pt x="25607" y="22858"/>
                    <a:pt x="24784" y="26155"/>
                  </a:cubicBezTo>
                  <a:cubicBezTo>
                    <a:pt x="22310" y="36869"/>
                    <a:pt x="19220" y="49025"/>
                    <a:pt x="3767" y="53146"/>
                  </a:cubicBezTo>
                  <a:cubicBezTo>
                    <a:pt x="4797" y="54795"/>
                    <a:pt x="5827" y="57061"/>
                    <a:pt x="5210" y="59946"/>
                  </a:cubicBezTo>
                  <a:cubicBezTo>
                    <a:pt x="4385" y="63036"/>
                    <a:pt x="2531" y="64890"/>
                    <a:pt x="1295" y="66333"/>
                  </a:cubicBezTo>
                  <a:cubicBezTo>
                    <a:pt x="882" y="66745"/>
                    <a:pt x="265" y="67363"/>
                    <a:pt x="59" y="67569"/>
                  </a:cubicBezTo>
                  <a:cubicBezTo>
                    <a:pt x="-354" y="70247"/>
                    <a:pt x="1295" y="71690"/>
                    <a:pt x="8506" y="74574"/>
                  </a:cubicBezTo>
                  <a:cubicBezTo>
                    <a:pt x="9948" y="75192"/>
                    <a:pt x="11184" y="75604"/>
                    <a:pt x="12421" y="76222"/>
                  </a:cubicBezTo>
                  <a:cubicBezTo>
                    <a:pt x="17365" y="78695"/>
                    <a:pt x="20250" y="82404"/>
                    <a:pt x="22516" y="85494"/>
                  </a:cubicBezTo>
                  <a:cubicBezTo>
                    <a:pt x="24371" y="87967"/>
                    <a:pt x="25814" y="90027"/>
                    <a:pt x="28080" y="91263"/>
                  </a:cubicBezTo>
                  <a:cubicBezTo>
                    <a:pt x="30140" y="92293"/>
                    <a:pt x="33437" y="92500"/>
                    <a:pt x="36527" y="92912"/>
                  </a:cubicBezTo>
                  <a:cubicBezTo>
                    <a:pt x="39000" y="93118"/>
                    <a:pt x="41473" y="93530"/>
                    <a:pt x="43533" y="93942"/>
                  </a:cubicBezTo>
                  <a:cubicBezTo>
                    <a:pt x="46829" y="94766"/>
                    <a:pt x="49920" y="96002"/>
                    <a:pt x="52805" y="97033"/>
                  </a:cubicBezTo>
                  <a:cubicBezTo>
                    <a:pt x="55894" y="98269"/>
                    <a:pt x="58779" y="99299"/>
                    <a:pt x="61664" y="99917"/>
                  </a:cubicBezTo>
                  <a:cubicBezTo>
                    <a:pt x="65579" y="100741"/>
                    <a:pt x="66815" y="99505"/>
                    <a:pt x="69494" y="96826"/>
                  </a:cubicBezTo>
                  <a:cubicBezTo>
                    <a:pt x="72584" y="93942"/>
                    <a:pt x="76498" y="90027"/>
                    <a:pt x="84534" y="89821"/>
                  </a:cubicBezTo>
                  <a:cubicBezTo>
                    <a:pt x="89685" y="89821"/>
                    <a:pt x="93187" y="90851"/>
                    <a:pt x="96691" y="91882"/>
                  </a:cubicBezTo>
                  <a:cubicBezTo>
                    <a:pt x="100812" y="92912"/>
                    <a:pt x="103902" y="93942"/>
                    <a:pt x="108023" y="92912"/>
                  </a:cubicBezTo>
                  <a:cubicBezTo>
                    <a:pt x="109876" y="92500"/>
                    <a:pt x="112144" y="91469"/>
                    <a:pt x="114616" y="90439"/>
                  </a:cubicBezTo>
                  <a:cubicBezTo>
                    <a:pt x="117501" y="88997"/>
                    <a:pt x="120591" y="87761"/>
                    <a:pt x="124093" y="87349"/>
                  </a:cubicBezTo>
                  <a:cubicBezTo>
                    <a:pt x="131305" y="86113"/>
                    <a:pt x="136456" y="89203"/>
                    <a:pt x="140782" y="91675"/>
                  </a:cubicBezTo>
                  <a:cubicBezTo>
                    <a:pt x="142431" y="92500"/>
                    <a:pt x="144080" y="93530"/>
                    <a:pt x="145933" y="94354"/>
                  </a:cubicBezTo>
                  <a:cubicBezTo>
                    <a:pt x="154382" y="97857"/>
                    <a:pt x="158090" y="96620"/>
                    <a:pt x="164065" y="94354"/>
                  </a:cubicBezTo>
                  <a:cubicBezTo>
                    <a:pt x="167568" y="92912"/>
                    <a:pt x="171483" y="91469"/>
                    <a:pt x="176839" y="90645"/>
                  </a:cubicBezTo>
                  <a:cubicBezTo>
                    <a:pt x="178281" y="90439"/>
                    <a:pt x="180136" y="90439"/>
                    <a:pt x="182403" y="90645"/>
                  </a:cubicBezTo>
                  <a:cubicBezTo>
                    <a:pt x="184257" y="90645"/>
                    <a:pt x="187553" y="90645"/>
                    <a:pt x="188378" y="90233"/>
                  </a:cubicBezTo>
                  <a:cubicBezTo>
                    <a:pt x="188583" y="89821"/>
                    <a:pt x="188790" y="89615"/>
                    <a:pt x="188790" y="89409"/>
                  </a:cubicBezTo>
                  <a:cubicBezTo>
                    <a:pt x="188583" y="87142"/>
                    <a:pt x="182815" y="83228"/>
                    <a:pt x="180549" y="81786"/>
                  </a:cubicBezTo>
                  <a:cubicBezTo>
                    <a:pt x="179313" y="80962"/>
                    <a:pt x="178281" y="80137"/>
                    <a:pt x="177664" y="79519"/>
                  </a:cubicBezTo>
                  <a:lnTo>
                    <a:pt x="176839" y="78695"/>
                  </a:lnTo>
                  <a:cubicBezTo>
                    <a:pt x="172926" y="75604"/>
                    <a:pt x="168186" y="71690"/>
                    <a:pt x="167775" y="64272"/>
                  </a:cubicBezTo>
                  <a:cubicBezTo>
                    <a:pt x="167568" y="59946"/>
                    <a:pt x="169011" y="56855"/>
                    <a:pt x="170452" y="54382"/>
                  </a:cubicBezTo>
                  <a:cubicBezTo>
                    <a:pt x="170452" y="53970"/>
                    <a:pt x="170658" y="53764"/>
                    <a:pt x="170864" y="53558"/>
                  </a:cubicBezTo>
                  <a:cubicBezTo>
                    <a:pt x="169216" y="52528"/>
                    <a:pt x="167775" y="51292"/>
                    <a:pt x="166537" y="49437"/>
                  </a:cubicBezTo>
                  <a:cubicBezTo>
                    <a:pt x="163654" y="45935"/>
                    <a:pt x="162005" y="40784"/>
                    <a:pt x="161799" y="35633"/>
                  </a:cubicBezTo>
                  <a:cubicBezTo>
                    <a:pt x="158090" y="35221"/>
                    <a:pt x="154588" y="34603"/>
                    <a:pt x="152322" y="335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2" name="Forma libre: forma 161">
              <a:extLst>
                <a:ext uri="{FF2B5EF4-FFF2-40B4-BE49-F238E27FC236}">
                  <a16:creationId xmlns:a16="http://schemas.microsoft.com/office/drawing/2014/main" id="{14FBDC07-690B-29A5-5CC8-773E0E6B2314}"/>
                </a:ext>
              </a:extLst>
            </p:cNvPr>
            <p:cNvSpPr/>
            <p:nvPr/>
          </p:nvSpPr>
          <p:spPr>
            <a:xfrm>
              <a:off x="16825412" y="5901241"/>
              <a:ext cx="714517" cy="581128"/>
            </a:xfrm>
            <a:custGeom>
              <a:avLst/>
              <a:gdLst>
                <a:gd name="connsiteX0" fmla="*/ 600582 w 714517"/>
                <a:gd name="connsiteY0" fmla="*/ 106515 h 581128"/>
                <a:gd name="connsiteX1" fmla="*/ 620775 w 714517"/>
                <a:gd name="connsiteY1" fmla="*/ 97243 h 581128"/>
                <a:gd name="connsiteX2" fmla="*/ 646324 w 714517"/>
                <a:gd name="connsiteY2" fmla="*/ 96213 h 581128"/>
                <a:gd name="connsiteX3" fmla="*/ 653534 w 714517"/>
                <a:gd name="connsiteY3" fmla="*/ 98891 h 581128"/>
                <a:gd name="connsiteX4" fmla="*/ 682174 w 714517"/>
                <a:gd name="connsiteY4" fmla="*/ 100540 h 581128"/>
                <a:gd name="connsiteX5" fmla="*/ 690827 w 714517"/>
                <a:gd name="connsiteY5" fmla="*/ 98685 h 581128"/>
                <a:gd name="connsiteX6" fmla="*/ 710195 w 714517"/>
                <a:gd name="connsiteY6" fmla="*/ 91680 h 581128"/>
                <a:gd name="connsiteX7" fmla="*/ 712050 w 714517"/>
                <a:gd name="connsiteY7" fmla="*/ 87147 h 581128"/>
                <a:gd name="connsiteX8" fmla="*/ 712050 w 714517"/>
                <a:gd name="connsiteY8" fmla="*/ 87147 h 581128"/>
                <a:gd name="connsiteX9" fmla="*/ 712874 w 714517"/>
                <a:gd name="connsiteY9" fmla="*/ 82202 h 581128"/>
                <a:gd name="connsiteX10" fmla="*/ 713286 w 714517"/>
                <a:gd name="connsiteY10" fmla="*/ 78699 h 581128"/>
                <a:gd name="connsiteX11" fmla="*/ 713492 w 714517"/>
                <a:gd name="connsiteY11" fmla="*/ 63453 h 581128"/>
                <a:gd name="connsiteX12" fmla="*/ 707310 w 714517"/>
                <a:gd name="connsiteY12" fmla="*/ 61186 h 581128"/>
                <a:gd name="connsiteX13" fmla="*/ 691446 w 714517"/>
                <a:gd name="connsiteY13" fmla="*/ 65719 h 581128"/>
                <a:gd name="connsiteX14" fmla="*/ 672078 w 714517"/>
                <a:gd name="connsiteY14" fmla="*/ 70870 h 581128"/>
                <a:gd name="connsiteX15" fmla="*/ 657449 w 714517"/>
                <a:gd name="connsiteY15" fmla="*/ 65101 h 581128"/>
                <a:gd name="connsiteX16" fmla="*/ 645499 w 714517"/>
                <a:gd name="connsiteY16" fmla="*/ 61804 h 581128"/>
                <a:gd name="connsiteX17" fmla="*/ 630871 w 714517"/>
                <a:gd name="connsiteY17" fmla="*/ 76433 h 581128"/>
                <a:gd name="connsiteX18" fmla="*/ 613357 w 714517"/>
                <a:gd name="connsiteY18" fmla="*/ 94152 h 581128"/>
                <a:gd name="connsiteX19" fmla="*/ 597286 w 714517"/>
                <a:gd name="connsiteY19" fmla="*/ 97243 h 581128"/>
                <a:gd name="connsiteX20" fmla="*/ 592135 w 714517"/>
                <a:gd name="connsiteY20" fmla="*/ 97861 h 581128"/>
                <a:gd name="connsiteX21" fmla="*/ 584306 w 714517"/>
                <a:gd name="connsiteY21" fmla="*/ 100127 h 581128"/>
                <a:gd name="connsiteX22" fmla="*/ 574416 w 714517"/>
                <a:gd name="connsiteY22" fmla="*/ 102806 h 581128"/>
                <a:gd name="connsiteX23" fmla="*/ 538565 w 714517"/>
                <a:gd name="connsiteY23" fmla="*/ 60980 h 581128"/>
                <a:gd name="connsiteX24" fmla="*/ 536505 w 714517"/>
                <a:gd name="connsiteY24" fmla="*/ 46145 h 581128"/>
                <a:gd name="connsiteX25" fmla="*/ 527851 w 714517"/>
                <a:gd name="connsiteY25" fmla="*/ 18742 h 581128"/>
                <a:gd name="connsiteX26" fmla="*/ 522494 w 714517"/>
                <a:gd name="connsiteY26" fmla="*/ 17918 h 581128"/>
                <a:gd name="connsiteX27" fmla="*/ 513222 w 714517"/>
                <a:gd name="connsiteY27" fmla="*/ 16270 h 581128"/>
                <a:gd name="connsiteX28" fmla="*/ 507041 w 714517"/>
                <a:gd name="connsiteY28" fmla="*/ 10295 h 581128"/>
                <a:gd name="connsiteX29" fmla="*/ 505393 w 714517"/>
                <a:gd name="connsiteY29" fmla="*/ 8028 h 581128"/>
                <a:gd name="connsiteX30" fmla="*/ 477784 w 714517"/>
                <a:gd name="connsiteY30" fmla="*/ 2877 h 581128"/>
                <a:gd name="connsiteX31" fmla="*/ 464597 w 714517"/>
                <a:gd name="connsiteY31" fmla="*/ 33989 h 581128"/>
                <a:gd name="connsiteX32" fmla="*/ 458828 w 714517"/>
                <a:gd name="connsiteY32" fmla="*/ 57477 h 581128"/>
                <a:gd name="connsiteX33" fmla="*/ 400725 w 714517"/>
                <a:gd name="connsiteY33" fmla="*/ 84674 h 581128"/>
                <a:gd name="connsiteX34" fmla="*/ 387333 w 714517"/>
                <a:gd name="connsiteY34" fmla="*/ 89413 h 581128"/>
                <a:gd name="connsiteX35" fmla="*/ 372086 w 714517"/>
                <a:gd name="connsiteY35" fmla="*/ 96625 h 581128"/>
                <a:gd name="connsiteX36" fmla="*/ 347979 w 714517"/>
                <a:gd name="connsiteY36" fmla="*/ 83850 h 581128"/>
                <a:gd name="connsiteX37" fmla="*/ 337059 w 714517"/>
                <a:gd name="connsiteY37" fmla="*/ 75815 h 581128"/>
                <a:gd name="connsiteX38" fmla="*/ 316249 w 714517"/>
                <a:gd name="connsiteY38" fmla="*/ 72724 h 581128"/>
                <a:gd name="connsiteX39" fmla="*/ 304505 w 714517"/>
                <a:gd name="connsiteY39" fmla="*/ 72106 h 581128"/>
                <a:gd name="connsiteX40" fmla="*/ 298736 w 714517"/>
                <a:gd name="connsiteY40" fmla="*/ 71282 h 581128"/>
                <a:gd name="connsiteX41" fmla="*/ 283901 w 714517"/>
                <a:gd name="connsiteY41" fmla="*/ 70664 h 581128"/>
                <a:gd name="connsiteX42" fmla="*/ 283901 w 714517"/>
                <a:gd name="connsiteY42" fmla="*/ 75609 h 581128"/>
                <a:gd name="connsiteX43" fmla="*/ 281429 w 714517"/>
                <a:gd name="connsiteY43" fmla="*/ 80348 h 581128"/>
                <a:gd name="connsiteX44" fmla="*/ 276071 w 714517"/>
                <a:gd name="connsiteY44" fmla="*/ 80348 h 581128"/>
                <a:gd name="connsiteX45" fmla="*/ 224768 w 714517"/>
                <a:gd name="connsiteY45" fmla="*/ 77257 h 581128"/>
                <a:gd name="connsiteX46" fmla="*/ 221266 w 714517"/>
                <a:gd name="connsiteY46" fmla="*/ 87353 h 581128"/>
                <a:gd name="connsiteX47" fmla="*/ 219411 w 714517"/>
                <a:gd name="connsiteY47" fmla="*/ 95389 h 581128"/>
                <a:gd name="connsiteX48" fmla="*/ 208491 w 714517"/>
                <a:gd name="connsiteY48" fmla="*/ 109811 h 581128"/>
                <a:gd name="connsiteX49" fmla="*/ 203340 w 714517"/>
                <a:gd name="connsiteY49" fmla="*/ 112902 h 581128"/>
                <a:gd name="connsiteX50" fmla="*/ 169137 w 714517"/>
                <a:gd name="connsiteY50" fmla="*/ 148340 h 581128"/>
                <a:gd name="connsiteX51" fmla="*/ 128755 w 714517"/>
                <a:gd name="connsiteY51" fmla="*/ 165236 h 581128"/>
                <a:gd name="connsiteX52" fmla="*/ 100115 w 714517"/>
                <a:gd name="connsiteY52" fmla="*/ 187076 h 581128"/>
                <a:gd name="connsiteX53" fmla="*/ 90637 w 714517"/>
                <a:gd name="connsiteY53" fmla="*/ 209122 h 581128"/>
                <a:gd name="connsiteX54" fmla="*/ 80128 w 714517"/>
                <a:gd name="connsiteY54" fmla="*/ 212006 h 581128"/>
                <a:gd name="connsiteX55" fmla="*/ 70033 w 714517"/>
                <a:gd name="connsiteY55" fmla="*/ 210564 h 581128"/>
                <a:gd name="connsiteX56" fmla="*/ 43454 w 714517"/>
                <a:gd name="connsiteY56" fmla="*/ 188518 h 581128"/>
                <a:gd name="connsiteX57" fmla="*/ 36242 w 714517"/>
                <a:gd name="connsiteY57" fmla="*/ 187282 h 581128"/>
                <a:gd name="connsiteX58" fmla="*/ 18317 w 714517"/>
                <a:gd name="connsiteY58" fmla="*/ 182131 h 581128"/>
                <a:gd name="connsiteX59" fmla="*/ 13785 w 714517"/>
                <a:gd name="connsiteY59" fmla="*/ 178628 h 581128"/>
                <a:gd name="connsiteX60" fmla="*/ 8427 w 714517"/>
                <a:gd name="connsiteY60" fmla="*/ 194081 h 581128"/>
                <a:gd name="connsiteX61" fmla="*/ 1422 w 714517"/>
                <a:gd name="connsiteY61" fmla="*/ 214685 h 581128"/>
                <a:gd name="connsiteX62" fmla="*/ 7191 w 714517"/>
                <a:gd name="connsiteY62" fmla="*/ 247239 h 581128"/>
                <a:gd name="connsiteX63" fmla="*/ 15845 w 714517"/>
                <a:gd name="connsiteY63" fmla="*/ 270109 h 581128"/>
                <a:gd name="connsiteX64" fmla="*/ 15845 w 714517"/>
                <a:gd name="connsiteY64" fmla="*/ 286592 h 581128"/>
                <a:gd name="connsiteX65" fmla="*/ 15227 w 714517"/>
                <a:gd name="connsiteY65" fmla="*/ 294422 h 581128"/>
                <a:gd name="connsiteX66" fmla="*/ 18317 w 714517"/>
                <a:gd name="connsiteY66" fmla="*/ 311523 h 581128"/>
                <a:gd name="connsiteX67" fmla="*/ 20584 w 714517"/>
                <a:gd name="connsiteY67" fmla="*/ 319765 h 581128"/>
                <a:gd name="connsiteX68" fmla="*/ 24499 w 714517"/>
                <a:gd name="connsiteY68" fmla="*/ 351700 h 581128"/>
                <a:gd name="connsiteX69" fmla="*/ 35006 w 714517"/>
                <a:gd name="connsiteY69" fmla="*/ 399089 h 581128"/>
                <a:gd name="connsiteX70" fmla="*/ 58907 w 714517"/>
                <a:gd name="connsiteY70" fmla="*/ 418457 h 581128"/>
                <a:gd name="connsiteX71" fmla="*/ 90019 w 714517"/>
                <a:gd name="connsiteY71" fmla="*/ 460901 h 581128"/>
                <a:gd name="connsiteX72" fmla="*/ 75184 w 714517"/>
                <a:gd name="connsiteY72" fmla="*/ 496134 h 581128"/>
                <a:gd name="connsiteX73" fmla="*/ 67560 w 714517"/>
                <a:gd name="connsiteY73" fmla="*/ 507672 h 581128"/>
                <a:gd name="connsiteX74" fmla="*/ 59113 w 714517"/>
                <a:gd name="connsiteY74" fmla="*/ 552382 h 581128"/>
                <a:gd name="connsiteX75" fmla="*/ 63439 w 714517"/>
                <a:gd name="connsiteY75" fmla="*/ 552382 h 581128"/>
                <a:gd name="connsiteX76" fmla="*/ 74773 w 714517"/>
                <a:gd name="connsiteY76" fmla="*/ 553000 h 581128"/>
                <a:gd name="connsiteX77" fmla="*/ 101351 w 714517"/>
                <a:gd name="connsiteY77" fmla="*/ 559594 h 581128"/>
                <a:gd name="connsiteX78" fmla="*/ 108562 w 714517"/>
                <a:gd name="connsiteY78" fmla="*/ 561860 h 581128"/>
                <a:gd name="connsiteX79" fmla="*/ 126693 w 714517"/>
                <a:gd name="connsiteY79" fmla="*/ 560624 h 581128"/>
                <a:gd name="connsiteX80" fmla="*/ 144412 w 714517"/>
                <a:gd name="connsiteY80" fmla="*/ 558358 h 581128"/>
                <a:gd name="connsiteX81" fmla="*/ 188094 w 714517"/>
                <a:gd name="connsiteY81" fmla="*/ 571132 h 581128"/>
                <a:gd name="connsiteX82" fmla="*/ 193039 w 714517"/>
                <a:gd name="connsiteY82" fmla="*/ 573192 h 581128"/>
                <a:gd name="connsiteX83" fmla="*/ 228477 w 714517"/>
                <a:gd name="connsiteY83" fmla="*/ 580816 h 581128"/>
                <a:gd name="connsiteX84" fmla="*/ 237130 w 714517"/>
                <a:gd name="connsiteY84" fmla="*/ 580198 h 581128"/>
                <a:gd name="connsiteX85" fmla="*/ 268861 w 714517"/>
                <a:gd name="connsiteY85" fmla="*/ 574429 h 581128"/>
                <a:gd name="connsiteX86" fmla="*/ 274423 w 714517"/>
                <a:gd name="connsiteY86" fmla="*/ 572162 h 581128"/>
                <a:gd name="connsiteX87" fmla="*/ 302445 w 714517"/>
                <a:gd name="connsiteY87" fmla="*/ 564951 h 581128"/>
                <a:gd name="connsiteX88" fmla="*/ 338913 w 714517"/>
                <a:gd name="connsiteY88" fmla="*/ 549704 h 581128"/>
                <a:gd name="connsiteX89" fmla="*/ 348804 w 714517"/>
                <a:gd name="connsiteY89" fmla="*/ 498812 h 581128"/>
                <a:gd name="connsiteX90" fmla="*/ 348804 w 714517"/>
                <a:gd name="connsiteY90" fmla="*/ 496340 h 581128"/>
                <a:gd name="connsiteX91" fmla="*/ 358693 w 714517"/>
                <a:gd name="connsiteY91" fmla="*/ 455544 h 581128"/>
                <a:gd name="connsiteX92" fmla="*/ 363844 w 714517"/>
                <a:gd name="connsiteY92" fmla="*/ 454514 h 581128"/>
                <a:gd name="connsiteX93" fmla="*/ 402992 w 714517"/>
                <a:gd name="connsiteY93" fmla="*/ 454926 h 581128"/>
                <a:gd name="connsiteX94" fmla="*/ 406907 w 714517"/>
                <a:gd name="connsiteY94" fmla="*/ 452247 h 581128"/>
                <a:gd name="connsiteX95" fmla="*/ 409173 w 714517"/>
                <a:gd name="connsiteY95" fmla="*/ 449363 h 581128"/>
                <a:gd name="connsiteX96" fmla="*/ 426479 w 714517"/>
                <a:gd name="connsiteY96" fmla="*/ 442564 h 581128"/>
                <a:gd name="connsiteX97" fmla="*/ 431219 w 714517"/>
                <a:gd name="connsiteY97" fmla="*/ 443594 h 581128"/>
                <a:gd name="connsiteX98" fmla="*/ 443994 w 714517"/>
                <a:gd name="connsiteY98" fmla="*/ 441327 h 581128"/>
                <a:gd name="connsiteX99" fmla="*/ 445847 w 714517"/>
                <a:gd name="connsiteY99" fmla="*/ 439061 h 581128"/>
                <a:gd name="connsiteX100" fmla="*/ 455325 w 714517"/>
                <a:gd name="connsiteY100" fmla="*/ 432468 h 581128"/>
                <a:gd name="connsiteX101" fmla="*/ 470160 w 714517"/>
                <a:gd name="connsiteY101" fmla="*/ 435971 h 581128"/>
                <a:gd name="connsiteX102" fmla="*/ 480668 w 714517"/>
                <a:gd name="connsiteY102" fmla="*/ 438649 h 581128"/>
                <a:gd name="connsiteX103" fmla="*/ 493648 w 714517"/>
                <a:gd name="connsiteY103" fmla="*/ 418457 h 581128"/>
                <a:gd name="connsiteX104" fmla="*/ 494061 w 714517"/>
                <a:gd name="connsiteY104" fmla="*/ 416603 h 581128"/>
                <a:gd name="connsiteX105" fmla="*/ 496121 w 714517"/>
                <a:gd name="connsiteY105" fmla="*/ 408773 h 581128"/>
                <a:gd name="connsiteX106" fmla="*/ 500448 w 714517"/>
                <a:gd name="connsiteY106" fmla="*/ 373953 h 581128"/>
                <a:gd name="connsiteX107" fmla="*/ 495709 w 714517"/>
                <a:gd name="connsiteY107" fmla="*/ 365505 h 581128"/>
                <a:gd name="connsiteX108" fmla="*/ 489733 w 714517"/>
                <a:gd name="connsiteY108" fmla="*/ 339132 h 581128"/>
                <a:gd name="connsiteX109" fmla="*/ 508071 w 714517"/>
                <a:gd name="connsiteY109" fmla="*/ 327594 h 581128"/>
                <a:gd name="connsiteX110" fmla="*/ 517137 w 714517"/>
                <a:gd name="connsiteY110" fmla="*/ 323473 h 581128"/>
                <a:gd name="connsiteX111" fmla="*/ 511574 w 714517"/>
                <a:gd name="connsiteY111" fmla="*/ 315438 h 581128"/>
                <a:gd name="connsiteX112" fmla="*/ 508277 w 714517"/>
                <a:gd name="connsiteY112" fmla="*/ 312347 h 581128"/>
                <a:gd name="connsiteX113" fmla="*/ 496739 w 714517"/>
                <a:gd name="connsiteY113" fmla="*/ 289065 h 581128"/>
                <a:gd name="connsiteX114" fmla="*/ 524348 w 714517"/>
                <a:gd name="connsiteY114" fmla="*/ 276702 h 581128"/>
                <a:gd name="connsiteX115" fmla="*/ 533620 w 714517"/>
                <a:gd name="connsiteY115" fmla="*/ 279175 h 581128"/>
                <a:gd name="connsiteX116" fmla="*/ 546600 w 714517"/>
                <a:gd name="connsiteY116" fmla="*/ 281442 h 581128"/>
                <a:gd name="connsiteX117" fmla="*/ 554017 w 714517"/>
                <a:gd name="connsiteY117" fmla="*/ 279381 h 581128"/>
                <a:gd name="connsiteX118" fmla="*/ 553400 w 714517"/>
                <a:gd name="connsiteY118" fmla="*/ 268873 h 581128"/>
                <a:gd name="connsiteX119" fmla="*/ 552164 w 714517"/>
                <a:gd name="connsiteY119" fmla="*/ 261868 h 581128"/>
                <a:gd name="connsiteX120" fmla="*/ 551751 w 714517"/>
                <a:gd name="connsiteY120" fmla="*/ 259189 h 581128"/>
                <a:gd name="connsiteX121" fmla="*/ 553194 w 714517"/>
                <a:gd name="connsiteY121" fmla="*/ 232404 h 581128"/>
                <a:gd name="connsiteX122" fmla="*/ 565968 w 714517"/>
                <a:gd name="connsiteY122" fmla="*/ 225399 h 581128"/>
                <a:gd name="connsiteX123" fmla="*/ 574210 w 714517"/>
                <a:gd name="connsiteY123" fmla="*/ 217775 h 581128"/>
                <a:gd name="connsiteX124" fmla="*/ 567617 w 714517"/>
                <a:gd name="connsiteY124" fmla="*/ 194699 h 581128"/>
                <a:gd name="connsiteX125" fmla="*/ 561436 w 714517"/>
                <a:gd name="connsiteY125" fmla="*/ 183161 h 581128"/>
                <a:gd name="connsiteX126" fmla="*/ 564114 w 714517"/>
                <a:gd name="connsiteY126" fmla="*/ 130003 h 581128"/>
                <a:gd name="connsiteX127" fmla="*/ 600789 w 714517"/>
                <a:gd name="connsiteY127" fmla="*/ 107133 h 58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14517" h="581128">
                  <a:moveTo>
                    <a:pt x="600582" y="106515"/>
                  </a:moveTo>
                  <a:cubicBezTo>
                    <a:pt x="608206" y="103424"/>
                    <a:pt x="615212" y="100745"/>
                    <a:pt x="620775" y="97243"/>
                  </a:cubicBezTo>
                  <a:cubicBezTo>
                    <a:pt x="631694" y="90444"/>
                    <a:pt x="638700" y="93122"/>
                    <a:pt x="646324" y="96213"/>
                  </a:cubicBezTo>
                  <a:cubicBezTo>
                    <a:pt x="648384" y="97037"/>
                    <a:pt x="650856" y="98067"/>
                    <a:pt x="653534" y="98891"/>
                  </a:cubicBezTo>
                  <a:cubicBezTo>
                    <a:pt x="664866" y="102394"/>
                    <a:pt x="671460" y="103630"/>
                    <a:pt x="682174" y="100540"/>
                  </a:cubicBezTo>
                  <a:cubicBezTo>
                    <a:pt x="684440" y="99921"/>
                    <a:pt x="687531" y="99303"/>
                    <a:pt x="690827" y="98685"/>
                  </a:cubicBezTo>
                  <a:cubicBezTo>
                    <a:pt x="697833" y="97449"/>
                    <a:pt x="707310" y="95595"/>
                    <a:pt x="710195" y="91680"/>
                  </a:cubicBezTo>
                  <a:cubicBezTo>
                    <a:pt x="711019" y="90649"/>
                    <a:pt x="711638" y="89001"/>
                    <a:pt x="712050" y="87147"/>
                  </a:cubicBezTo>
                  <a:cubicBezTo>
                    <a:pt x="712050" y="87147"/>
                    <a:pt x="712050" y="87147"/>
                    <a:pt x="712050" y="87147"/>
                  </a:cubicBezTo>
                  <a:cubicBezTo>
                    <a:pt x="712461" y="85499"/>
                    <a:pt x="712667" y="83850"/>
                    <a:pt x="712874" y="82202"/>
                  </a:cubicBezTo>
                  <a:cubicBezTo>
                    <a:pt x="712874" y="80966"/>
                    <a:pt x="713080" y="79936"/>
                    <a:pt x="713286" y="78699"/>
                  </a:cubicBezTo>
                  <a:cubicBezTo>
                    <a:pt x="714316" y="72106"/>
                    <a:pt x="715346" y="65925"/>
                    <a:pt x="713492" y="63453"/>
                  </a:cubicBezTo>
                  <a:cubicBezTo>
                    <a:pt x="712255" y="62010"/>
                    <a:pt x="709371" y="61392"/>
                    <a:pt x="707310" y="61186"/>
                  </a:cubicBezTo>
                  <a:cubicBezTo>
                    <a:pt x="702366" y="60774"/>
                    <a:pt x="697008" y="63246"/>
                    <a:pt x="691446" y="65719"/>
                  </a:cubicBezTo>
                  <a:cubicBezTo>
                    <a:pt x="685470" y="68397"/>
                    <a:pt x="679289" y="71282"/>
                    <a:pt x="672078" y="70870"/>
                  </a:cubicBezTo>
                  <a:cubicBezTo>
                    <a:pt x="666103" y="70458"/>
                    <a:pt x="661570" y="67573"/>
                    <a:pt x="657449" y="65101"/>
                  </a:cubicBezTo>
                  <a:cubicBezTo>
                    <a:pt x="652505" y="61804"/>
                    <a:pt x="649620" y="60362"/>
                    <a:pt x="645499" y="61804"/>
                  </a:cubicBezTo>
                  <a:cubicBezTo>
                    <a:pt x="639524" y="64071"/>
                    <a:pt x="635403" y="70046"/>
                    <a:pt x="630871" y="76433"/>
                  </a:cubicBezTo>
                  <a:cubicBezTo>
                    <a:pt x="626131" y="83438"/>
                    <a:pt x="621186" y="90444"/>
                    <a:pt x="613357" y="94152"/>
                  </a:cubicBezTo>
                  <a:cubicBezTo>
                    <a:pt x="608206" y="96419"/>
                    <a:pt x="602437" y="96831"/>
                    <a:pt x="597286" y="97243"/>
                  </a:cubicBezTo>
                  <a:cubicBezTo>
                    <a:pt x="595431" y="97243"/>
                    <a:pt x="593783" y="97655"/>
                    <a:pt x="592135" y="97861"/>
                  </a:cubicBezTo>
                  <a:cubicBezTo>
                    <a:pt x="589869" y="98067"/>
                    <a:pt x="586984" y="99097"/>
                    <a:pt x="584306" y="100127"/>
                  </a:cubicBezTo>
                  <a:cubicBezTo>
                    <a:pt x="581008" y="101364"/>
                    <a:pt x="577712" y="102600"/>
                    <a:pt x="574416" y="102806"/>
                  </a:cubicBezTo>
                  <a:cubicBezTo>
                    <a:pt x="556079" y="104660"/>
                    <a:pt x="541449" y="72312"/>
                    <a:pt x="538565" y="60980"/>
                  </a:cubicBezTo>
                  <a:cubicBezTo>
                    <a:pt x="537328" y="56447"/>
                    <a:pt x="536917" y="51502"/>
                    <a:pt x="536505" y="46145"/>
                  </a:cubicBezTo>
                  <a:cubicBezTo>
                    <a:pt x="535475" y="35225"/>
                    <a:pt x="534445" y="24099"/>
                    <a:pt x="527851" y="18742"/>
                  </a:cubicBezTo>
                  <a:cubicBezTo>
                    <a:pt x="527026" y="17918"/>
                    <a:pt x="524554" y="17918"/>
                    <a:pt x="522494" y="17918"/>
                  </a:cubicBezTo>
                  <a:cubicBezTo>
                    <a:pt x="519609" y="17918"/>
                    <a:pt x="516313" y="17918"/>
                    <a:pt x="513222" y="16270"/>
                  </a:cubicBezTo>
                  <a:cubicBezTo>
                    <a:pt x="509307" y="14209"/>
                    <a:pt x="508071" y="12561"/>
                    <a:pt x="507041" y="10295"/>
                  </a:cubicBezTo>
                  <a:cubicBezTo>
                    <a:pt x="506835" y="9676"/>
                    <a:pt x="506423" y="9058"/>
                    <a:pt x="505393" y="8028"/>
                  </a:cubicBezTo>
                  <a:cubicBezTo>
                    <a:pt x="498182" y="1023"/>
                    <a:pt x="486850" y="-3098"/>
                    <a:pt x="477784" y="2877"/>
                  </a:cubicBezTo>
                  <a:cubicBezTo>
                    <a:pt x="468100" y="9470"/>
                    <a:pt x="466451" y="21421"/>
                    <a:pt x="464597" y="33989"/>
                  </a:cubicBezTo>
                  <a:cubicBezTo>
                    <a:pt x="463361" y="42024"/>
                    <a:pt x="462125" y="50266"/>
                    <a:pt x="458828" y="57477"/>
                  </a:cubicBezTo>
                  <a:cubicBezTo>
                    <a:pt x="448526" y="79111"/>
                    <a:pt x="425862" y="89620"/>
                    <a:pt x="400725" y="84674"/>
                  </a:cubicBezTo>
                  <a:cubicBezTo>
                    <a:pt x="394956" y="83438"/>
                    <a:pt x="391659" y="85911"/>
                    <a:pt x="387333" y="89413"/>
                  </a:cubicBezTo>
                  <a:cubicBezTo>
                    <a:pt x="383418" y="92504"/>
                    <a:pt x="378885" y="96007"/>
                    <a:pt x="372086" y="96625"/>
                  </a:cubicBezTo>
                  <a:cubicBezTo>
                    <a:pt x="364257" y="97243"/>
                    <a:pt x="355808" y="90649"/>
                    <a:pt x="347979" y="83850"/>
                  </a:cubicBezTo>
                  <a:cubicBezTo>
                    <a:pt x="344064" y="80554"/>
                    <a:pt x="339944" y="77051"/>
                    <a:pt x="337059" y="75815"/>
                  </a:cubicBezTo>
                  <a:cubicBezTo>
                    <a:pt x="331083" y="73136"/>
                    <a:pt x="323873" y="72930"/>
                    <a:pt x="316249" y="72724"/>
                  </a:cubicBezTo>
                  <a:cubicBezTo>
                    <a:pt x="312128" y="72724"/>
                    <a:pt x="308213" y="72724"/>
                    <a:pt x="304505" y="72106"/>
                  </a:cubicBezTo>
                  <a:cubicBezTo>
                    <a:pt x="302651" y="71900"/>
                    <a:pt x="300590" y="71488"/>
                    <a:pt x="298736" y="71282"/>
                  </a:cubicBezTo>
                  <a:cubicBezTo>
                    <a:pt x="293586" y="70458"/>
                    <a:pt x="288022" y="69428"/>
                    <a:pt x="283901" y="70664"/>
                  </a:cubicBezTo>
                  <a:cubicBezTo>
                    <a:pt x="283901" y="72518"/>
                    <a:pt x="283901" y="74373"/>
                    <a:pt x="283901" y="75609"/>
                  </a:cubicBezTo>
                  <a:cubicBezTo>
                    <a:pt x="283901" y="77463"/>
                    <a:pt x="283077" y="79317"/>
                    <a:pt x="281429" y="80348"/>
                  </a:cubicBezTo>
                  <a:cubicBezTo>
                    <a:pt x="279780" y="81378"/>
                    <a:pt x="277720" y="81378"/>
                    <a:pt x="276071" y="80348"/>
                  </a:cubicBezTo>
                  <a:cubicBezTo>
                    <a:pt x="264740" y="73342"/>
                    <a:pt x="233628" y="69222"/>
                    <a:pt x="224768" y="77257"/>
                  </a:cubicBezTo>
                  <a:cubicBezTo>
                    <a:pt x="222708" y="79111"/>
                    <a:pt x="221883" y="83232"/>
                    <a:pt x="221266" y="87353"/>
                  </a:cubicBezTo>
                  <a:cubicBezTo>
                    <a:pt x="220853" y="90031"/>
                    <a:pt x="220236" y="92916"/>
                    <a:pt x="219411" y="95389"/>
                  </a:cubicBezTo>
                  <a:cubicBezTo>
                    <a:pt x="215909" y="105072"/>
                    <a:pt x="213849" y="106720"/>
                    <a:pt x="208491" y="109811"/>
                  </a:cubicBezTo>
                  <a:cubicBezTo>
                    <a:pt x="207255" y="110635"/>
                    <a:pt x="205607" y="111460"/>
                    <a:pt x="203340" y="112902"/>
                  </a:cubicBezTo>
                  <a:cubicBezTo>
                    <a:pt x="187681" y="123616"/>
                    <a:pt x="178822" y="131239"/>
                    <a:pt x="169137" y="148340"/>
                  </a:cubicBezTo>
                  <a:cubicBezTo>
                    <a:pt x="158835" y="166266"/>
                    <a:pt x="148327" y="166472"/>
                    <a:pt x="128755" y="165236"/>
                  </a:cubicBezTo>
                  <a:cubicBezTo>
                    <a:pt x="109387" y="164000"/>
                    <a:pt x="102175" y="169562"/>
                    <a:pt x="100115" y="187076"/>
                  </a:cubicBezTo>
                  <a:cubicBezTo>
                    <a:pt x="99085" y="195729"/>
                    <a:pt x="97436" y="204383"/>
                    <a:pt x="90637" y="209122"/>
                  </a:cubicBezTo>
                  <a:cubicBezTo>
                    <a:pt x="87752" y="210976"/>
                    <a:pt x="84250" y="212006"/>
                    <a:pt x="80128" y="212006"/>
                  </a:cubicBezTo>
                  <a:cubicBezTo>
                    <a:pt x="77039" y="212006"/>
                    <a:pt x="73741" y="211388"/>
                    <a:pt x="70033" y="210564"/>
                  </a:cubicBezTo>
                  <a:cubicBezTo>
                    <a:pt x="60761" y="208092"/>
                    <a:pt x="48399" y="198614"/>
                    <a:pt x="43454" y="188518"/>
                  </a:cubicBezTo>
                  <a:cubicBezTo>
                    <a:pt x="40982" y="187900"/>
                    <a:pt x="38716" y="187694"/>
                    <a:pt x="36242" y="187282"/>
                  </a:cubicBezTo>
                  <a:cubicBezTo>
                    <a:pt x="30474" y="186458"/>
                    <a:pt x="24499" y="185633"/>
                    <a:pt x="18317" y="182131"/>
                  </a:cubicBezTo>
                  <a:cubicBezTo>
                    <a:pt x="16257" y="180895"/>
                    <a:pt x="15021" y="179658"/>
                    <a:pt x="13785" y="178628"/>
                  </a:cubicBezTo>
                  <a:cubicBezTo>
                    <a:pt x="12136" y="183779"/>
                    <a:pt x="10282" y="188930"/>
                    <a:pt x="8427" y="194081"/>
                  </a:cubicBezTo>
                  <a:cubicBezTo>
                    <a:pt x="5955" y="200880"/>
                    <a:pt x="3276" y="207680"/>
                    <a:pt x="1422" y="214685"/>
                  </a:cubicBezTo>
                  <a:cubicBezTo>
                    <a:pt x="-2287" y="228283"/>
                    <a:pt x="1834" y="236731"/>
                    <a:pt x="7191" y="247239"/>
                  </a:cubicBezTo>
                  <a:cubicBezTo>
                    <a:pt x="10282" y="253832"/>
                    <a:pt x="13991" y="261044"/>
                    <a:pt x="15845" y="270109"/>
                  </a:cubicBezTo>
                  <a:cubicBezTo>
                    <a:pt x="17081" y="276291"/>
                    <a:pt x="16463" y="281442"/>
                    <a:pt x="15845" y="286592"/>
                  </a:cubicBezTo>
                  <a:cubicBezTo>
                    <a:pt x="15638" y="289065"/>
                    <a:pt x="15227" y="291537"/>
                    <a:pt x="15227" y="294422"/>
                  </a:cubicBezTo>
                  <a:cubicBezTo>
                    <a:pt x="15227" y="300809"/>
                    <a:pt x="16669" y="305548"/>
                    <a:pt x="18317" y="311523"/>
                  </a:cubicBezTo>
                  <a:cubicBezTo>
                    <a:pt x="19142" y="313996"/>
                    <a:pt x="19966" y="316880"/>
                    <a:pt x="20584" y="319765"/>
                  </a:cubicBezTo>
                  <a:cubicBezTo>
                    <a:pt x="23057" y="329860"/>
                    <a:pt x="23880" y="340987"/>
                    <a:pt x="24499" y="351700"/>
                  </a:cubicBezTo>
                  <a:cubicBezTo>
                    <a:pt x="25529" y="368596"/>
                    <a:pt x="26765" y="386109"/>
                    <a:pt x="35006" y="399089"/>
                  </a:cubicBezTo>
                  <a:cubicBezTo>
                    <a:pt x="40569" y="408155"/>
                    <a:pt x="49635" y="413100"/>
                    <a:pt x="58907" y="418457"/>
                  </a:cubicBezTo>
                  <a:cubicBezTo>
                    <a:pt x="73330" y="426699"/>
                    <a:pt x="89607" y="435971"/>
                    <a:pt x="90019" y="460901"/>
                  </a:cubicBezTo>
                  <a:cubicBezTo>
                    <a:pt x="90225" y="474706"/>
                    <a:pt x="82601" y="485626"/>
                    <a:pt x="75184" y="496134"/>
                  </a:cubicBezTo>
                  <a:cubicBezTo>
                    <a:pt x="72505" y="499842"/>
                    <a:pt x="69827" y="503757"/>
                    <a:pt x="67560" y="507672"/>
                  </a:cubicBezTo>
                  <a:cubicBezTo>
                    <a:pt x="62203" y="517150"/>
                    <a:pt x="54580" y="534663"/>
                    <a:pt x="59113" y="552382"/>
                  </a:cubicBezTo>
                  <a:cubicBezTo>
                    <a:pt x="60761" y="552382"/>
                    <a:pt x="62203" y="552382"/>
                    <a:pt x="63439" y="552382"/>
                  </a:cubicBezTo>
                  <a:cubicBezTo>
                    <a:pt x="66737" y="552382"/>
                    <a:pt x="69622" y="552382"/>
                    <a:pt x="74773" y="553000"/>
                  </a:cubicBezTo>
                  <a:cubicBezTo>
                    <a:pt x="85074" y="554237"/>
                    <a:pt x="92903" y="556915"/>
                    <a:pt x="101351" y="559594"/>
                  </a:cubicBezTo>
                  <a:cubicBezTo>
                    <a:pt x="103617" y="560418"/>
                    <a:pt x="106090" y="561036"/>
                    <a:pt x="108562" y="561860"/>
                  </a:cubicBezTo>
                  <a:cubicBezTo>
                    <a:pt x="114743" y="563714"/>
                    <a:pt x="120306" y="562272"/>
                    <a:pt x="126693" y="560624"/>
                  </a:cubicBezTo>
                  <a:cubicBezTo>
                    <a:pt x="132257" y="559182"/>
                    <a:pt x="137820" y="557739"/>
                    <a:pt x="144412" y="558358"/>
                  </a:cubicBezTo>
                  <a:cubicBezTo>
                    <a:pt x="156569" y="559594"/>
                    <a:pt x="171198" y="564127"/>
                    <a:pt x="188094" y="571132"/>
                  </a:cubicBezTo>
                  <a:lnTo>
                    <a:pt x="193039" y="573192"/>
                  </a:lnTo>
                  <a:cubicBezTo>
                    <a:pt x="205607" y="578549"/>
                    <a:pt x="213849" y="582258"/>
                    <a:pt x="228477" y="580816"/>
                  </a:cubicBezTo>
                  <a:cubicBezTo>
                    <a:pt x="231361" y="580609"/>
                    <a:pt x="234246" y="580404"/>
                    <a:pt x="237130" y="580198"/>
                  </a:cubicBezTo>
                  <a:cubicBezTo>
                    <a:pt x="248051" y="579373"/>
                    <a:pt x="258559" y="578549"/>
                    <a:pt x="268861" y="574429"/>
                  </a:cubicBezTo>
                  <a:cubicBezTo>
                    <a:pt x="270714" y="573604"/>
                    <a:pt x="272569" y="572986"/>
                    <a:pt x="274423" y="572162"/>
                  </a:cubicBezTo>
                  <a:cubicBezTo>
                    <a:pt x="283077" y="568453"/>
                    <a:pt x="291318" y="565157"/>
                    <a:pt x="302445" y="564951"/>
                  </a:cubicBezTo>
                  <a:cubicBezTo>
                    <a:pt x="317073" y="564951"/>
                    <a:pt x="328817" y="562272"/>
                    <a:pt x="338913" y="549704"/>
                  </a:cubicBezTo>
                  <a:cubicBezTo>
                    <a:pt x="350246" y="535487"/>
                    <a:pt x="349421" y="516944"/>
                    <a:pt x="348804" y="498812"/>
                  </a:cubicBezTo>
                  <a:lnTo>
                    <a:pt x="348804" y="496340"/>
                  </a:lnTo>
                  <a:cubicBezTo>
                    <a:pt x="347979" y="482947"/>
                    <a:pt x="347155" y="466052"/>
                    <a:pt x="358693" y="455544"/>
                  </a:cubicBezTo>
                  <a:cubicBezTo>
                    <a:pt x="360136" y="454308"/>
                    <a:pt x="362195" y="453896"/>
                    <a:pt x="363844" y="454514"/>
                  </a:cubicBezTo>
                  <a:cubicBezTo>
                    <a:pt x="380533" y="460901"/>
                    <a:pt x="387127" y="461725"/>
                    <a:pt x="402992" y="454926"/>
                  </a:cubicBezTo>
                  <a:cubicBezTo>
                    <a:pt x="404907" y="454102"/>
                    <a:pt x="406226" y="453216"/>
                    <a:pt x="406907" y="452247"/>
                  </a:cubicBezTo>
                  <a:cubicBezTo>
                    <a:pt x="406907" y="452247"/>
                    <a:pt x="408143" y="450599"/>
                    <a:pt x="409173" y="449363"/>
                  </a:cubicBezTo>
                  <a:cubicBezTo>
                    <a:pt x="415766" y="441533"/>
                    <a:pt x="417826" y="440709"/>
                    <a:pt x="426479" y="442564"/>
                  </a:cubicBezTo>
                  <a:cubicBezTo>
                    <a:pt x="427716" y="442770"/>
                    <a:pt x="429364" y="443182"/>
                    <a:pt x="431219" y="443594"/>
                  </a:cubicBezTo>
                  <a:cubicBezTo>
                    <a:pt x="438018" y="444830"/>
                    <a:pt x="440079" y="444418"/>
                    <a:pt x="443994" y="441327"/>
                  </a:cubicBezTo>
                  <a:cubicBezTo>
                    <a:pt x="444611" y="440709"/>
                    <a:pt x="445230" y="439885"/>
                    <a:pt x="445847" y="439061"/>
                  </a:cubicBezTo>
                  <a:cubicBezTo>
                    <a:pt x="447496" y="436795"/>
                    <a:pt x="449762" y="433292"/>
                    <a:pt x="455325" y="432468"/>
                  </a:cubicBezTo>
                  <a:cubicBezTo>
                    <a:pt x="460683" y="431644"/>
                    <a:pt x="465834" y="433910"/>
                    <a:pt x="470160" y="435971"/>
                  </a:cubicBezTo>
                  <a:cubicBezTo>
                    <a:pt x="474074" y="437619"/>
                    <a:pt x="477578" y="439267"/>
                    <a:pt x="480668" y="438649"/>
                  </a:cubicBezTo>
                  <a:cubicBezTo>
                    <a:pt x="488704" y="437413"/>
                    <a:pt x="490970" y="430201"/>
                    <a:pt x="493648" y="418457"/>
                  </a:cubicBezTo>
                  <a:lnTo>
                    <a:pt x="494061" y="416603"/>
                  </a:lnTo>
                  <a:cubicBezTo>
                    <a:pt x="494678" y="414336"/>
                    <a:pt x="495297" y="411658"/>
                    <a:pt x="496121" y="408773"/>
                  </a:cubicBezTo>
                  <a:cubicBezTo>
                    <a:pt x="499212" y="397441"/>
                    <a:pt x="502920" y="383431"/>
                    <a:pt x="500448" y="373953"/>
                  </a:cubicBezTo>
                  <a:cubicBezTo>
                    <a:pt x="499829" y="371686"/>
                    <a:pt x="497769" y="368596"/>
                    <a:pt x="495709" y="365505"/>
                  </a:cubicBezTo>
                  <a:cubicBezTo>
                    <a:pt x="490763" y="357882"/>
                    <a:pt x="484376" y="348404"/>
                    <a:pt x="489733" y="339132"/>
                  </a:cubicBezTo>
                  <a:cubicBezTo>
                    <a:pt x="493442" y="332539"/>
                    <a:pt x="501272" y="329860"/>
                    <a:pt x="508071" y="327594"/>
                  </a:cubicBezTo>
                  <a:cubicBezTo>
                    <a:pt x="510956" y="326564"/>
                    <a:pt x="516518" y="324709"/>
                    <a:pt x="517137" y="323473"/>
                  </a:cubicBezTo>
                  <a:cubicBezTo>
                    <a:pt x="517137" y="323473"/>
                    <a:pt x="517137" y="321413"/>
                    <a:pt x="511574" y="315438"/>
                  </a:cubicBezTo>
                  <a:cubicBezTo>
                    <a:pt x="510750" y="314408"/>
                    <a:pt x="509514" y="313378"/>
                    <a:pt x="508277" y="312347"/>
                  </a:cubicBezTo>
                  <a:cubicBezTo>
                    <a:pt x="502508" y="307196"/>
                    <a:pt x="493855" y="299367"/>
                    <a:pt x="496739" y="289065"/>
                  </a:cubicBezTo>
                  <a:cubicBezTo>
                    <a:pt x="499829" y="277939"/>
                    <a:pt x="515077" y="275260"/>
                    <a:pt x="524348" y="276702"/>
                  </a:cubicBezTo>
                  <a:cubicBezTo>
                    <a:pt x="527851" y="277321"/>
                    <a:pt x="530735" y="278145"/>
                    <a:pt x="533620" y="279175"/>
                  </a:cubicBezTo>
                  <a:cubicBezTo>
                    <a:pt x="537947" y="280617"/>
                    <a:pt x="541862" y="281853"/>
                    <a:pt x="546600" y="281442"/>
                  </a:cubicBezTo>
                  <a:cubicBezTo>
                    <a:pt x="552370" y="281029"/>
                    <a:pt x="553606" y="279793"/>
                    <a:pt x="554017" y="279381"/>
                  </a:cubicBezTo>
                  <a:cubicBezTo>
                    <a:pt x="555049" y="277939"/>
                    <a:pt x="554224" y="273406"/>
                    <a:pt x="553400" y="268873"/>
                  </a:cubicBezTo>
                  <a:cubicBezTo>
                    <a:pt x="552988" y="266607"/>
                    <a:pt x="552575" y="264340"/>
                    <a:pt x="552164" y="261868"/>
                  </a:cubicBezTo>
                  <a:lnTo>
                    <a:pt x="551751" y="259189"/>
                  </a:lnTo>
                  <a:cubicBezTo>
                    <a:pt x="549898" y="248063"/>
                    <a:pt x="548662" y="237555"/>
                    <a:pt x="553194" y="232404"/>
                  </a:cubicBezTo>
                  <a:cubicBezTo>
                    <a:pt x="557109" y="227665"/>
                    <a:pt x="562053" y="226429"/>
                    <a:pt x="565968" y="225399"/>
                  </a:cubicBezTo>
                  <a:cubicBezTo>
                    <a:pt x="570913" y="224163"/>
                    <a:pt x="572974" y="223545"/>
                    <a:pt x="574210" y="217775"/>
                  </a:cubicBezTo>
                  <a:cubicBezTo>
                    <a:pt x="576270" y="208916"/>
                    <a:pt x="572149" y="202322"/>
                    <a:pt x="567617" y="194699"/>
                  </a:cubicBezTo>
                  <a:cubicBezTo>
                    <a:pt x="565351" y="190991"/>
                    <a:pt x="563289" y="187282"/>
                    <a:pt x="561436" y="183161"/>
                  </a:cubicBezTo>
                  <a:cubicBezTo>
                    <a:pt x="555049" y="167914"/>
                    <a:pt x="554224" y="144014"/>
                    <a:pt x="564114" y="130003"/>
                  </a:cubicBezTo>
                  <a:cubicBezTo>
                    <a:pt x="572149" y="118465"/>
                    <a:pt x="586778" y="112696"/>
                    <a:pt x="600789" y="1071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3" name="Forma libre: forma 162">
              <a:extLst>
                <a:ext uri="{FF2B5EF4-FFF2-40B4-BE49-F238E27FC236}">
                  <a16:creationId xmlns:a16="http://schemas.microsoft.com/office/drawing/2014/main" id="{CA3A3F60-C5F5-1A69-D643-96A7DDE4FA14}"/>
                </a:ext>
              </a:extLst>
            </p:cNvPr>
            <p:cNvSpPr/>
            <p:nvPr/>
          </p:nvSpPr>
          <p:spPr>
            <a:xfrm>
              <a:off x="15932627" y="5815727"/>
              <a:ext cx="66344" cy="47182"/>
            </a:xfrm>
            <a:custGeom>
              <a:avLst/>
              <a:gdLst>
                <a:gd name="connsiteX0" fmla="*/ 56866 w 66344"/>
                <a:gd name="connsiteY0" fmla="*/ 31112 h 47182"/>
                <a:gd name="connsiteX1" fmla="*/ 56454 w 66344"/>
                <a:gd name="connsiteY1" fmla="*/ 31112 h 47182"/>
                <a:gd name="connsiteX2" fmla="*/ 50479 w 66344"/>
                <a:gd name="connsiteY2" fmla="*/ 24106 h 47182"/>
                <a:gd name="connsiteX3" fmla="*/ 49449 w 66344"/>
                <a:gd name="connsiteY3" fmla="*/ 21016 h 47182"/>
                <a:gd name="connsiteX4" fmla="*/ 47595 w 66344"/>
                <a:gd name="connsiteY4" fmla="*/ 17101 h 47182"/>
                <a:gd name="connsiteX5" fmla="*/ 43474 w 66344"/>
                <a:gd name="connsiteY5" fmla="*/ 9272 h 47182"/>
                <a:gd name="connsiteX6" fmla="*/ 42856 w 66344"/>
                <a:gd name="connsiteY6" fmla="*/ 8242 h 47182"/>
                <a:gd name="connsiteX7" fmla="*/ 42650 w 66344"/>
                <a:gd name="connsiteY7" fmla="*/ 8860 h 47182"/>
                <a:gd name="connsiteX8" fmla="*/ 37911 w 66344"/>
                <a:gd name="connsiteY8" fmla="*/ 12156 h 47182"/>
                <a:gd name="connsiteX9" fmla="*/ 21428 w 66344"/>
                <a:gd name="connsiteY9" fmla="*/ 12156 h 47182"/>
                <a:gd name="connsiteX10" fmla="*/ 17925 w 66344"/>
                <a:gd name="connsiteY10" fmla="*/ 10714 h 47182"/>
                <a:gd name="connsiteX11" fmla="*/ 8653 w 66344"/>
                <a:gd name="connsiteY11" fmla="*/ 1854 h 47182"/>
                <a:gd name="connsiteX12" fmla="*/ 4738 w 66344"/>
                <a:gd name="connsiteY12" fmla="*/ 0 h 47182"/>
                <a:gd name="connsiteX13" fmla="*/ 0 w 66344"/>
                <a:gd name="connsiteY13" fmla="*/ 1648 h 47182"/>
                <a:gd name="connsiteX14" fmla="*/ 5563 w 66344"/>
                <a:gd name="connsiteY14" fmla="*/ 4945 h 47182"/>
                <a:gd name="connsiteX15" fmla="*/ 6593 w 66344"/>
                <a:gd name="connsiteY15" fmla="*/ 5769 h 47182"/>
                <a:gd name="connsiteX16" fmla="*/ 30700 w 66344"/>
                <a:gd name="connsiteY16" fmla="*/ 30288 h 47182"/>
                <a:gd name="connsiteX17" fmla="*/ 45741 w 66344"/>
                <a:gd name="connsiteY17" fmla="*/ 42238 h 47182"/>
                <a:gd name="connsiteX18" fmla="*/ 66344 w 66344"/>
                <a:gd name="connsiteY18" fmla="*/ 47183 h 47182"/>
                <a:gd name="connsiteX19" fmla="*/ 60163 w 66344"/>
                <a:gd name="connsiteY19" fmla="*/ 37087 h 47182"/>
                <a:gd name="connsiteX20" fmla="*/ 56661 w 66344"/>
                <a:gd name="connsiteY20" fmla="*/ 31112 h 4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6344" h="47182">
                  <a:moveTo>
                    <a:pt x="56866" y="31112"/>
                  </a:moveTo>
                  <a:lnTo>
                    <a:pt x="56454" y="31112"/>
                  </a:lnTo>
                  <a:cubicBezTo>
                    <a:pt x="54600" y="30700"/>
                    <a:pt x="49655" y="29670"/>
                    <a:pt x="50479" y="24106"/>
                  </a:cubicBezTo>
                  <a:cubicBezTo>
                    <a:pt x="50479" y="23282"/>
                    <a:pt x="49861" y="22046"/>
                    <a:pt x="49449" y="21016"/>
                  </a:cubicBezTo>
                  <a:cubicBezTo>
                    <a:pt x="48357" y="18811"/>
                    <a:pt x="47739" y="17513"/>
                    <a:pt x="47595" y="17101"/>
                  </a:cubicBezTo>
                  <a:cubicBezTo>
                    <a:pt x="47595" y="17101"/>
                    <a:pt x="46564" y="15247"/>
                    <a:pt x="43474" y="9272"/>
                  </a:cubicBezTo>
                  <a:cubicBezTo>
                    <a:pt x="43474" y="8860"/>
                    <a:pt x="43062" y="8448"/>
                    <a:pt x="42856" y="8242"/>
                  </a:cubicBezTo>
                  <a:cubicBezTo>
                    <a:pt x="42856" y="8242"/>
                    <a:pt x="42856" y="8654"/>
                    <a:pt x="42650" y="8860"/>
                  </a:cubicBezTo>
                  <a:cubicBezTo>
                    <a:pt x="42031" y="10920"/>
                    <a:pt x="39972" y="12156"/>
                    <a:pt x="37911" y="12156"/>
                  </a:cubicBezTo>
                  <a:lnTo>
                    <a:pt x="21428" y="12156"/>
                  </a:lnTo>
                  <a:cubicBezTo>
                    <a:pt x="20191" y="12156"/>
                    <a:pt x="18955" y="11744"/>
                    <a:pt x="17925" y="10714"/>
                  </a:cubicBezTo>
                  <a:lnTo>
                    <a:pt x="8653" y="1854"/>
                  </a:lnTo>
                  <a:lnTo>
                    <a:pt x="4738" y="0"/>
                  </a:lnTo>
                  <a:lnTo>
                    <a:pt x="0" y="1648"/>
                  </a:lnTo>
                  <a:lnTo>
                    <a:pt x="5563" y="4945"/>
                  </a:lnTo>
                  <a:cubicBezTo>
                    <a:pt x="5563" y="4945"/>
                    <a:pt x="6181" y="5357"/>
                    <a:pt x="6593" y="5769"/>
                  </a:cubicBezTo>
                  <a:lnTo>
                    <a:pt x="30700" y="30288"/>
                  </a:lnTo>
                  <a:lnTo>
                    <a:pt x="45741" y="42238"/>
                  </a:lnTo>
                  <a:cubicBezTo>
                    <a:pt x="57279" y="44916"/>
                    <a:pt x="63254" y="46359"/>
                    <a:pt x="66344" y="47183"/>
                  </a:cubicBezTo>
                  <a:lnTo>
                    <a:pt x="60163" y="37087"/>
                  </a:lnTo>
                  <a:cubicBezTo>
                    <a:pt x="58721" y="34821"/>
                    <a:pt x="57484" y="32760"/>
                    <a:pt x="56661" y="311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4" name="Forma libre: forma 163">
              <a:extLst>
                <a:ext uri="{FF2B5EF4-FFF2-40B4-BE49-F238E27FC236}">
                  <a16:creationId xmlns:a16="http://schemas.microsoft.com/office/drawing/2014/main" id="{485B2611-9091-D3BC-85DE-4B6BE093FAD5}"/>
                </a:ext>
              </a:extLst>
            </p:cNvPr>
            <p:cNvSpPr/>
            <p:nvPr/>
          </p:nvSpPr>
          <p:spPr>
            <a:xfrm>
              <a:off x="19135720" y="6934106"/>
              <a:ext cx="468188" cy="547769"/>
            </a:xfrm>
            <a:custGeom>
              <a:avLst/>
              <a:gdLst>
                <a:gd name="connsiteX0" fmla="*/ 44282 w 468188"/>
                <a:gd name="connsiteY0" fmla="*/ 71289 h 547769"/>
                <a:gd name="connsiteX1" fmla="*/ 29035 w 468188"/>
                <a:gd name="connsiteY1" fmla="*/ 93747 h 547769"/>
                <a:gd name="connsiteX2" fmla="*/ 14200 w 468188"/>
                <a:gd name="connsiteY2" fmla="*/ 112291 h 547769"/>
                <a:gd name="connsiteX3" fmla="*/ 189 w 468188"/>
                <a:gd name="connsiteY3" fmla="*/ 137634 h 547769"/>
                <a:gd name="connsiteX4" fmla="*/ 1425 w 468188"/>
                <a:gd name="connsiteY4" fmla="*/ 141548 h 547769"/>
                <a:gd name="connsiteX5" fmla="*/ 6371 w 468188"/>
                <a:gd name="connsiteY5" fmla="*/ 140518 h 547769"/>
                <a:gd name="connsiteX6" fmla="*/ 19557 w 468188"/>
                <a:gd name="connsiteY6" fmla="*/ 139488 h 547769"/>
                <a:gd name="connsiteX7" fmla="*/ 33774 w 468188"/>
                <a:gd name="connsiteY7" fmla="*/ 171836 h 547769"/>
                <a:gd name="connsiteX8" fmla="*/ 34392 w 468188"/>
                <a:gd name="connsiteY8" fmla="*/ 181314 h 547769"/>
                <a:gd name="connsiteX9" fmla="*/ 34804 w 468188"/>
                <a:gd name="connsiteY9" fmla="*/ 187701 h 547769"/>
                <a:gd name="connsiteX10" fmla="*/ 34804 w 468188"/>
                <a:gd name="connsiteY10" fmla="*/ 189349 h 547769"/>
                <a:gd name="connsiteX11" fmla="*/ 38718 w 468188"/>
                <a:gd name="connsiteY11" fmla="*/ 190998 h 547769"/>
                <a:gd name="connsiteX12" fmla="*/ 53348 w 468188"/>
                <a:gd name="connsiteY12" fmla="*/ 187289 h 547769"/>
                <a:gd name="connsiteX13" fmla="*/ 59322 w 468188"/>
                <a:gd name="connsiteY13" fmla="*/ 186053 h 547769"/>
                <a:gd name="connsiteX14" fmla="*/ 81369 w 468188"/>
                <a:gd name="connsiteY14" fmla="*/ 260021 h 547769"/>
                <a:gd name="connsiteX15" fmla="*/ 80132 w 468188"/>
                <a:gd name="connsiteY15" fmla="*/ 278976 h 547769"/>
                <a:gd name="connsiteX16" fmla="*/ 79309 w 468188"/>
                <a:gd name="connsiteY16" fmla="*/ 290721 h 547769"/>
                <a:gd name="connsiteX17" fmla="*/ 80339 w 468188"/>
                <a:gd name="connsiteY17" fmla="*/ 318742 h 547769"/>
                <a:gd name="connsiteX18" fmla="*/ 94762 w 468188"/>
                <a:gd name="connsiteY18" fmla="*/ 323893 h 547769"/>
                <a:gd name="connsiteX19" fmla="*/ 118662 w 468188"/>
                <a:gd name="connsiteY19" fmla="*/ 305761 h 547769"/>
                <a:gd name="connsiteX20" fmla="*/ 121340 w 468188"/>
                <a:gd name="connsiteY20" fmla="*/ 302877 h 547769"/>
                <a:gd name="connsiteX21" fmla="*/ 125461 w 468188"/>
                <a:gd name="connsiteY21" fmla="*/ 302877 h 547769"/>
                <a:gd name="connsiteX22" fmla="*/ 134527 w 468188"/>
                <a:gd name="connsiteY22" fmla="*/ 307410 h 547769"/>
                <a:gd name="connsiteX23" fmla="*/ 161105 w 468188"/>
                <a:gd name="connsiteY23" fmla="*/ 313179 h 547769"/>
                <a:gd name="connsiteX24" fmla="*/ 168729 w 468188"/>
                <a:gd name="connsiteY24" fmla="*/ 301228 h 547769"/>
                <a:gd name="connsiteX25" fmla="*/ 171820 w 468188"/>
                <a:gd name="connsiteY25" fmla="*/ 289278 h 547769"/>
                <a:gd name="connsiteX26" fmla="*/ 195721 w 468188"/>
                <a:gd name="connsiteY26" fmla="*/ 278564 h 547769"/>
                <a:gd name="connsiteX27" fmla="*/ 199841 w 468188"/>
                <a:gd name="connsiteY27" fmla="*/ 278564 h 547769"/>
                <a:gd name="connsiteX28" fmla="*/ 206023 w 468188"/>
                <a:gd name="connsiteY28" fmla="*/ 281655 h 547769"/>
                <a:gd name="connsiteX29" fmla="*/ 207259 w 468188"/>
                <a:gd name="connsiteY29" fmla="*/ 282479 h 547769"/>
                <a:gd name="connsiteX30" fmla="*/ 209732 w 468188"/>
                <a:gd name="connsiteY30" fmla="*/ 278358 h 547769"/>
                <a:gd name="connsiteX31" fmla="*/ 216530 w 468188"/>
                <a:gd name="connsiteY31" fmla="*/ 271147 h 547769"/>
                <a:gd name="connsiteX32" fmla="*/ 256914 w 468188"/>
                <a:gd name="connsiteY32" fmla="*/ 285981 h 547769"/>
                <a:gd name="connsiteX33" fmla="*/ 262684 w 468188"/>
                <a:gd name="connsiteY33" fmla="*/ 291132 h 547769"/>
                <a:gd name="connsiteX34" fmla="*/ 287614 w 468188"/>
                <a:gd name="connsiteY34" fmla="*/ 326777 h 547769"/>
                <a:gd name="connsiteX35" fmla="*/ 294001 w 468188"/>
                <a:gd name="connsiteY35" fmla="*/ 339346 h 547769"/>
                <a:gd name="connsiteX36" fmla="*/ 329028 w 468188"/>
                <a:gd name="connsiteY36" fmla="*/ 391474 h 547769"/>
                <a:gd name="connsiteX37" fmla="*/ 345099 w 468188"/>
                <a:gd name="connsiteY37" fmla="*/ 413726 h 547769"/>
                <a:gd name="connsiteX38" fmla="*/ 352516 w 468188"/>
                <a:gd name="connsiteY38" fmla="*/ 436184 h 547769"/>
                <a:gd name="connsiteX39" fmla="*/ 354782 w 468188"/>
                <a:gd name="connsiteY39" fmla="*/ 447928 h 547769"/>
                <a:gd name="connsiteX40" fmla="*/ 360963 w 468188"/>
                <a:gd name="connsiteY40" fmla="*/ 463999 h 547769"/>
                <a:gd name="connsiteX41" fmla="*/ 368587 w 468188"/>
                <a:gd name="connsiteY41" fmla="*/ 503558 h 547769"/>
                <a:gd name="connsiteX42" fmla="*/ 347159 w 468188"/>
                <a:gd name="connsiteY42" fmla="*/ 534052 h 547769"/>
                <a:gd name="connsiteX43" fmla="*/ 374356 w 468188"/>
                <a:gd name="connsiteY43" fmla="*/ 547651 h 547769"/>
                <a:gd name="connsiteX44" fmla="*/ 383010 w 468188"/>
                <a:gd name="connsiteY44" fmla="*/ 539409 h 547769"/>
                <a:gd name="connsiteX45" fmla="*/ 402790 w 468188"/>
                <a:gd name="connsiteY45" fmla="*/ 526635 h 547769"/>
                <a:gd name="connsiteX46" fmla="*/ 418243 w 468188"/>
                <a:gd name="connsiteY46" fmla="*/ 533022 h 547769"/>
                <a:gd name="connsiteX47" fmla="*/ 428751 w 468188"/>
                <a:gd name="connsiteY47" fmla="*/ 537349 h 547769"/>
                <a:gd name="connsiteX48" fmla="*/ 436579 w 468188"/>
                <a:gd name="connsiteY48" fmla="*/ 533022 h 547769"/>
                <a:gd name="connsiteX49" fmla="*/ 443791 w 468188"/>
                <a:gd name="connsiteY49" fmla="*/ 528901 h 547769"/>
                <a:gd name="connsiteX50" fmla="*/ 447087 w 468188"/>
                <a:gd name="connsiteY50" fmla="*/ 527665 h 547769"/>
                <a:gd name="connsiteX51" fmla="*/ 464189 w 468188"/>
                <a:gd name="connsiteY51" fmla="*/ 517569 h 547769"/>
                <a:gd name="connsiteX52" fmla="*/ 466044 w 468188"/>
                <a:gd name="connsiteY52" fmla="*/ 511388 h 547769"/>
                <a:gd name="connsiteX53" fmla="*/ 468104 w 468188"/>
                <a:gd name="connsiteY53" fmla="*/ 503558 h 547769"/>
                <a:gd name="connsiteX54" fmla="*/ 462953 w 468188"/>
                <a:gd name="connsiteY54" fmla="*/ 484191 h 547769"/>
                <a:gd name="connsiteX55" fmla="*/ 456978 w 468188"/>
                <a:gd name="connsiteY55" fmla="*/ 464617 h 547769"/>
                <a:gd name="connsiteX56" fmla="*/ 460274 w 468188"/>
                <a:gd name="connsiteY56" fmla="*/ 451019 h 547769"/>
                <a:gd name="connsiteX57" fmla="*/ 462540 w 468188"/>
                <a:gd name="connsiteY57" fmla="*/ 439274 h 547769"/>
                <a:gd name="connsiteX58" fmla="*/ 444204 w 468188"/>
                <a:gd name="connsiteY58" fmla="*/ 416198 h 547769"/>
                <a:gd name="connsiteX59" fmla="*/ 441319 w 468188"/>
                <a:gd name="connsiteY59" fmla="*/ 413726 h 547769"/>
                <a:gd name="connsiteX60" fmla="*/ 433696 w 468188"/>
                <a:gd name="connsiteY60" fmla="*/ 407338 h 547769"/>
                <a:gd name="connsiteX61" fmla="*/ 412062 w 468188"/>
                <a:gd name="connsiteY61" fmla="*/ 382614 h 547769"/>
                <a:gd name="connsiteX62" fmla="*/ 396609 w 468188"/>
                <a:gd name="connsiteY62" fmla="*/ 359950 h 547769"/>
                <a:gd name="connsiteX63" fmla="*/ 386307 w 468188"/>
                <a:gd name="connsiteY63" fmla="*/ 354386 h 547769"/>
                <a:gd name="connsiteX64" fmla="*/ 375592 w 468188"/>
                <a:gd name="connsiteY64" fmla="*/ 348823 h 547769"/>
                <a:gd name="connsiteX65" fmla="*/ 359110 w 468188"/>
                <a:gd name="connsiteY65" fmla="*/ 325335 h 547769"/>
                <a:gd name="connsiteX66" fmla="*/ 349838 w 468188"/>
                <a:gd name="connsiteY66" fmla="*/ 309470 h 547769"/>
                <a:gd name="connsiteX67" fmla="*/ 332119 w 468188"/>
                <a:gd name="connsiteY67" fmla="*/ 298344 h 547769"/>
                <a:gd name="connsiteX68" fmla="*/ 324495 w 468188"/>
                <a:gd name="connsiteY68" fmla="*/ 294635 h 547769"/>
                <a:gd name="connsiteX69" fmla="*/ 303066 w 468188"/>
                <a:gd name="connsiteY69" fmla="*/ 263317 h 547769"/>
                <a:gd name="connsiteX70" fmla="*/ 287407 w 468188"/>
                <a:gd name="connsiteY70" fmla="*/ 238387 h 547769"/>
                <a:gd name="connsiteX71" fmla="*/ 270101 w 468188"/>
                <a:gd name="connsiteY71" fmla="*/ 232618 h 547769"/>
                <a:gd name="connsiteX72" fmla="*/ 229510 w 468188"/>
                <a:gd name="connsiteY72" fmla="*/ 211190 h 547769"/>
                <a:gd name="connsiteX73" fmla="*/ 230129 w 468188"/>
                <a:gd name="connsiteY73" fmla="*/ 194706 h 547769"/>
                <a:gd name="connsiteX74" fmla="*/ 241049 w 468188"/>
                <a:gd name="connsiteY74" fmla="*/ 183786 h 547769"/>
                <a:gd name="connsiteX75" fmla="*/ 247848 w 468188"/>
                <a:gd name="connsiteY75" fmla="*/ 178223 h 547769"/>
                <a:gd name="connsiteX76" fmla="*/ 249291 w 468188"/>
                <a:gd name="connsiteY76" fmla="*/ 174515 h 547769"/>
                <a:gd name="connsiteX77" fmla="*/ 256708 w 468188"/>
                <a:gd name="connsiteY77" fmla="*/ 163594 h 547769"/>
                <a:gd name="connsiteX78" fmla="*/ 268865 w 468188"/>
                <a:gd name="connsiteY78" fmla="*/ 160298 h 547769"/>
                <a:gd name="connsiteX79" fmla="*/ 273809 w 468188"/>
                <a:gd name="connsiteY79" fmla="*/ 159680 h 547769"/>
                <a:gd name="connsiteX80" fmla="*/ 282256 w 468188"/>
                <a:gd name="connsiteY80" fmla="*/ 155765 h 547769"/>
                <a:gd name="connsiteX81" fmla="*/ 281639 w 468188"/>
                <a:gd name="connsiteY81" fmla="*/ 148966 h 547769"/>
                <a:gd name="connsiteX82" fmla="*/ 265980 w 468188"/>
                <a:gd name="connsiteY82" fmla="*/ 139076 h 547769"/>
                <a:gd name="connsiteX83" fmla="*/ 260210 w 468188"/>
                <a:gd name="connsiteY83" fmla="*/ 137634 h 547769"/>
                <a:gd name="connsiteX84" fmla="*/ 256501 w 468188"/>
                <a:gd name="connsiteY84" fmla="*/ 133307 h 547769"/>
                <a:gd name="connsiteX85" fmla="*/ 255884 w 468188"/>
                <a:gd name="connsiteY85" fmla="*/ 123623 h 547769"/>
                <a:gd name="connsiteX86" fmla="*/ 248261 w 468188"/>
                <a:gd name="connsiteY86" fmla="*/ 102813 h 547769"/>
                <a:gd name="connsiteX87" fmla="*/ 234250 w 468188"/>
                <a:gd name="connsiteY87" fmla="*/ 106522 h 547769"/>
                <a:gd name="connsiteX88" fmla="*/ 211998 w 468188"/>
                <a:gd name="connsiteY88" fmla="*/ 119090 h 547769"/>
                <a:gd name="connsiteX89" fmla="*/ 154307 w 468188"/>
                <a:gd name="connsiteY89" fmla="*/ 109612 h 547769"/>
                <a:gd name="connsiteX90" fmla="*/ 145859 w 468188"/>
                <a:gd name="connsiteY90" fmla="*/ 96838 h 547769"/>
                <a:gd name="connsiteX91" fmla="*/ 143799 w 468188"/>
                <a:gd name="connsiteY91" fmla="*/ 91893 h 547769"/>
                <a:gd name="connsiteX92" fmla="*/ 134527 w 468188"/>
                <a:gd name="connsiteY92" fmla="*/ 81591 h 547769"/>
                <a:gd name="connsiteX93" fmla="*/ 122783 w 468188"/>
                <a:gd name="connsiteY93" fmla="*/ 67993 h 547769"/>
                <a:gd name="connsiteX94" fmla="*/ 122783 w 468188"/>
                <a:gd name="connsiteY94" fmla="*/ 42650 h 547769"/>
                <a:gd name="connsiteX95" fmla="*/ 124431 w 468188"/>
                <a:gd name="connsiteY95" fmla="*/ 28227 h 547769"/>
                <a:gd name="connsiteX96" fmla="*/ 119693 w 468188"/>
                <a:gd name="connsiteY96" fmla="*/ 9272 h 547769"/>
                <a:gd name="connsiteX97" fmla="*/ 93319 w 468188"/>
                <a:gd name="connsiteY97" fmla="*/ 3914 h 547769"/>
                <a:gd name="connsiteX98" fmla="*/ 85902 w 468188"/>
                <a:gd name="connsiteY98" fmla="*/ 0 h 547769"/>
                <a:gd name="connsiteX99" fmla="*/ 87345 w 468188"/>
                <a:gd name="connsiteY99" fmla="*/ 37293 h 547769"/>
                <a:gd name="connsiteX100" fmla="*/ 90023 w 468188"/>
                <a:gd name="connsiteY100" fmla="*/ 48213 h 547769"/>
                <a:gd name="connsiteX101" fmla="*/ 86726 w 468188"/>
                <a:gd name="connsiteY101" fmla="*/ 81179 h 547769"/>
                <a:gd name="connsiteX102" fmla="*/ 75600 w 468188"/>
                <a:gd name="connsiteY102" fmla="*/ 87772 h 547769"/>
                <a:gd name="connsiteX103" fmla="*/ 63650 w 468188"/>
                <a:gd name="connsiteY103" fmla="*/ 80973 h 547769"/>
                <a:gd name="connsiteX104" fmla="*/ 59117 w 468188"/>
                <a:gd name="connsiteY104" fmla="*/ 76646 h 547769"/>
                <a:gd name="connsiteX105" fmla="*/ 44282 w 468188"/>
                <a:gd name="connsiteY105" fmla="*/ 71083 h 54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68188" h="547769">
                  <a:moveTo>
                    <a:pt x="44282" y="71289"/>
                  </a:moveTo>
                  <a:cubicBezTo>
                    <a:pt x="37895" y="73143"/>
                    <a:pt x="33362" y="83239"/>
                    <a:pt x="29035" y="93747"/>
                  </a:cubicBezTo>
                  <a:cubicBezTo>
                    <a:pt x="25944" y="101165"/>
                    <a:pt x="19969" y="106934"/>
                    <a:pt x="14200" y="112291"/>
                  </a:cubicBezTo>
                  <a:cubicBezTo>
                    <a:pt x="5753" y="120121"/>
                    <a:pt x="-1253" y="126920"/>
                    <a:pt x="189" y="137634"/>
                  </a:cubicBezTo>
                  <a:cubicBezTo>
                    <a:pt x="602" y="140930"/>
                    <a:pt x="1425" y="141548"/>
                    <a:pt x="1425" y="141548"/>
                  </a:cubicBezTo>
                  <a:cubicBezTo>
                    <a:pt x="2044" y="141548"/>
                    <a:pt x="4929" y="140930"/>
                    <a:pt x="6371" y="140518"/>
                  </a:cubicBezTo>
                  <a:cubicBezTo>
                    <a:pt x="10080" y="139488"/>
                    <a:pt x="14819" y="138046"/>
                    <a:pt x="19557" y="139488"/>
                  </a:cubicBezTo>
                  <a:cubicBezTo>
                    <a:pt x="33156" y="143815"/>
                    <a:pt x="33567" y="159886"/>
                    <a:pt x="33774" y="171836"/>
                  </a:cubicBezTo>
                  <a:cubicBezTo>
                    <a:pt x="33774" y="175545"/>
                    <a:pt x="33774" y="178841"/>
                    <a:pt x="34392" y="181314"/>
                  </a:cubicBezTo>
                  <a:cubicBezTo>
                    <a:pt x="34804" y="183992"/>
                    <a:pt x="34804" y="186053"/>
                    <a:pt x="34804" y="187701"/>
                  </a:cubicBezTo>
                  <a:cubicBezTo>
                    <a:pt x="34804" y="188319"/>
                    <a:pt x="34804" y="189143"/>
                    <a:pt x="34804" y="189349"/>
                  </a:cubicBezTo>
                  <a:cubicBezTo>
                    <a:pt x="34804" y="189349"/>
                    <a:pt x="35629" y="189761"/>
                    <a:pt x="38718" y="190998"/>
                  </a:cubicBezTo>
                  <a:cubicBezTo>
                    <a:pt x="42839" y="192646"/>
                    <a:pt x="50669" y="190174"/>
                    <a:pt x="53348" y="187289"/>
                  </a:cubicBezTo>
                  <a:cubicBezTo>
                    <a:pt x="54996" y="185435"/>
                    <a:pt x="57469" y="185023"/>
                    <a:pt x="59322" y="186053"/>
                  </a:cubicBezTo>
                  <a:cubicBezTo>
                    <a:pt x="87138" y="199857"/>
                    <a:pt x="84047" y="233236"/>
                    <a:pt x="81369" y="260021"/>
                  </a:cubicBezTo>
                  <a:cubicBezTo>
                    <a:pt x="80751" y="266820"/>
                    <a:pt x="80132" y="273413"/>
                    <a:pt x="80132" y="278976"/>
                  </a:cubicBezTo>
                  <a:cubicBezTo>
                    <a:pt x="80132" y="282067"/>
                    <a:pt x="79721" y="286188"/>
                    <a:pt x="79309" y="290721"/>
                  </a:cubicBezTo>
                  <a:cubicBezTo>
                    <a:pt x="78279" y="299992"/>
                    <a:pt x="76836" y="314209"/>
                    <a:pt x="80339" y="318742"/>
                  </a:cubicBezTo>
                  <a:cubicBezTo>
                    <a:pt x="83636" y="323069"/>
                    <a:pt x="88581" y="324923"/>
                    <a:pt x="94762" y="323893"/>
                  </a:cubicBezTo>
                  <a:cubicBezTo>
                    <a:pt x="104651" y="322450"/>
                    <a:pt x="115778" y="313797"/>
                    <a:pt x="118662" y="305761"/>
                  </a:cubicBezTo>
                  <a:cubicBezTo>
                    <a:pt x="119074" y="304319"/>
                    <a:pt x="120104" y="303289"/>
                    <a:pt x="121340" y="302877"/>
                  </a:cubicBezTo>
                  <a:cubicBezTo>
                    <a:pt x="122576" y="302259"/>
                    <a:pt x="124225" y="302259"/>
                    <a:pt x="125461" y="302877"/>
                  </a:cubicBezTo>
                  <a:cubicBezTo>
                    <a:pt x="128346" y="304113"/>
                    <a:pt x="131436" y="305761"/>
                    <a:pt x="134527" y="307410"/>
                  </a:cubicBezTo>
                  <a:cubicBezTo>
                    <a:pt x="143799" y="312561"/>
                    <a:pt x="152865" y="317299"/>
                    <a:pt x="161105" y="313179"/>
                  </a:cubicBezTo>
                  <a:cubicBezTo>
                    <a:pt x="167699" y="309882"/>
                    <a:pt x="168111" y="306792"/>
                    <a:pt x="168729" y="301228"/>
                  </a:cubicBezTo>
                  <a:cubicBezTo>
                    <a:pt x="169141" y="297726"/>
                    <a:pt x="169554" y="293605"/>
                    <a:pt x="171820" y="289278"/>
                  </a:cubicBezTo>
                  <a:cubicBezTo>
                    <a:pt x="177795" y="277122"/>
                    <a:pt x="186655" y="277740"/>
                    <a:pt x="195721" y="278564"/>
                  </a:cubicBezTo>
                  <a:lnTo>
                    <a:pt x="199841" y="278564"/>
                  </a:lnTo>
                  <a:cubicBezTo>
                    <a:pt x="202726" y="278976"/>
                    <a:pt x="204581" y="280625"/>
                    <a:pt x="206023" y="281655"/>
                  </a:cubicBezTo>
                  <a:cubicBezTo>
                    <a:pt x="206434" y="281861"/>
                    <a:pt x="207053" y="282479"/>
                    <a:pt x="207259" y="282479"/>
                  </a:cubicBezTo>
                  <a:cubicBezTo>
                    <a:pt x="207259" y="282273"/>
                    <a:pt x="209113" y="279594"/>
                    <a:pt x="209732" y="278358"/>
                  </a:cubicBezTo>
                  <a:cubicBezTo>
                    <a:pt x="211379" y="275680"/>
                    <a:pt x="213440" y="272795"/>
                    <a:pt x="216530" y="271147"/>
                  </a:cubicBezTo>
                  <a:cubicBezTo>
                    <a:pt x="231983" y="263111"/>
                    <a:pt x="246406" y="276298"/>
                    <a:pt x="256914" y="285981"/>
                  </a:cubicBezTo>
                  <a:cubicBezTo>
                    <a:pt x="258974" y="287836"/>
                    <a:pt x="260829" y="289690"/>
                    <a:pt x="262684" y="291132"/>
                  </a:cubicBezTo>
                  <a:cubicBezTo>
                    <a:pt x="275045" y="301228"/>
                    <a:pt x="281226" y="313591"/>
                    <a:pt x="287614" y="326777"/>
                  </a:cubicBezTo>
                  <a:cubicBezTo>
                    <a:pt x="289675" y="330898"/>
                    <a:pt x="291735" y="335225"/>
                    <a:pt x="294001" y="339346"/>
                  </a:cubicBezTo>
                  <a:cubicBezTo>
                    <a:pt x="304303" y="357889"/>
                    <a:pt x="316871" y="374990"/>
                    <a:pt x="329028" y="391474"/>
                  </a:cubicBezTo>
                  <a:cubicBezTo>
                    <a:pt x="334385" y="398891"/>
                    <a:pt x="339948" y="406102"/>
                    <a:pt x="345099" y="413726"/>
                  </a:cubicBezTo>
                  <a:cubicBezTo>
                    <a:pt x="350250" y="421143"/>
                    <a:pt x="351486" y="428766"/>
                    <a:pt x="352516" y="436184"/>
                  </a:cubicBezTo>
                  <a:cubicBezTo>
                    <a:pt x="353134" y="439892"/>
                    <a:pt x="353752" y="443807"/>
                    <a:pt x="354782" y="447928"/>
                  </a:cubicBezTo>
                  <a:cubicBezTo>
                    <a:pt x="356225" y="453285"/>
                    <a:pt x="358697" y="458436"/>
                    <a:pt x="360963" y="463999"/>
                  </a:cubicBezTo>
                  <a:cubicBezTo>
                    <a:pt x="366320" y="476155"/>
                    <a:pt x="371678" y="488518"/>
                    <a:pt x="368587" y="503558"/>
                  </a:cubicBezTo>
                  <a:cubicBezTo>
                    <a:pt x="366114" y="515303"/>
                    <a:pt x="355401" y="527047"/>
                    <a:pt x="347159" y="534052"/>
                  </a:cubicBezTo>
                  <a:cubicBezTo>
                    <a:pt x="354164" y="540233"/>
                    <a:pt x="369205" y="548887"/>
                    <a:pt x="374356" y="547651"/>
                  </a:cubicBezTo>
                  <a:cubicBezTo>
                    <a:pt x="378271" y="546827"/>
                    <a:pt x="380125" y="543942"/>
                    <a:pt x="383010" y="539409"/>
                  </a:cubicBezTo>
                  <a:cubicBezTo>
                    <a:pt x="386512" y="533846"/>
                    <a:pt x="391458" y="526223"/>
                    <a:pt x="402790" y="526635"/>
                  </a:cubicBezTo>
                  <a:cubicBezTo>
                    <a:pt x="408764" y="526841"/>
                    <a:pt x="413915" y="530137"/>
                    <a:pt x="418243" y="533022"/>
                  </a:cubicBezTo>
                  <a:cubicBezTo>
                    <a:pt x="422157" y="535494"/>
                    <a:pt x="425866" y="537967"/>
                    <a:pt x="428751" y="537349"/>
                  </a:cubicBezTo>
                  <a:cubicBezTo>
                    <a:pt x="430192" y="537349"/>
                    <a:pt x="434313" y="534464"/>
                    <a:pt x="436579" y="533022"/>
                  </a:cubicBezTo>
                  <a:cubicBezTo>
                    <a:pt x="439258" y="531374"/>
                    <a:pt x="441730" y="529725"/>
                    <a:pt x="443791" y="528901"/>
                  </a:cubicBezTo>
                  <a:lnTo>
                    <a:pt x="447087" y="527665"/>
                  </a:lnTo>
                  <a:cubicBezTo>
                    <a:pt x="453269" y="525192"/>
                    <a:pt x="461716" y="521896"/>
                    <a:pt x="464189" y="517569"/>
                  </a:cubicBezTo>
                  <a:cubicBezTo>
                    <a:pt x="464808" y="515303"/>
                    <a:pt x="465425" y="513242"/>
                    <a:pt x="466044" y="511388"/>
                  </a:cubicBezTo>
                  <a:cubicBezTo>
                    <a:pt x="466867" y="508709"/>
                    <a:pt x="467897" y="506031"/>
                    <a:pt x="468104" y="503558"/>
                  </a:cubicBezTo>
                  <a:cubicBezTo>
                    <a:pt x="468722" y="496965"/>
                    <a:pt x="465837" y="490784"/>
                    <a:pt x="462953" y="484191"/>
                  </a:cubicBezTo>
                  <a:cubicBezTo>
                    <a:pt x="460068" y="478010"/>
                    <a:pt x="457183" y="471828"/>
                    <a:pt x="456978" y="464617"/>
                  </a:cubicBezTo>
                  <a:cubicBezTo>
                    <a:pt x="456772" y="459260"/>
                    <a:pt x="458625" y="454727"/>
                    <a:pt x="460274" y="451019"/>
                  </a:cubicBezTo>
                  <a:cubicBezTo>
                    <a:pt x="462129" y="446692"/>
                    <a:pt x="463571" y="443395"/>
                    <a:pt x="462540" y="439274"/>
                  </a:cubicBezTo>
                  <a:cubicBezTo>
                    <a:pt x="460687" y="430827"/>
                    <a:pt x="451415" y="422791"/>
                    <a:pt x="444204" y="416198"/>
                  </a:cubicBezTo>
                  <a:lnTo>
                    <a:pt x="441319" y="413726"/>
                  </a:lnTo>
                  <a:cubicBezTo>
                    <a:pt x="438640" y="411459"/>
                    <a:pt x="436168" y="409193"/>
                    <a:pt x="433696" y="407338"/>
                  </a:cubicBezTo>
                  <a:cubicBezTo>
                    <a:pt x="425247" y="400127"/>
                    <a:pt x="418449" y="394358"/>
                    <a:pt x="412062" y="382614"/>
                  </a:cubicBezTo>
                  <a:cubicBezTo>
                    <a:pt x="407528" y="374372"/>
                    <a:pt x="402583" y="365307"/>
                    <a:pt x="396609" y="359950"/>
                  </a:cubicBezTo>
                  <a:cubicBezTo>
                    <a:pt x="393724" y="357477"/>
                    <a:pt x="390015" y="356035"/>
                    <a:pt x="386307" y="354386"/>
                  </a:cubicBezTo>
                  <a:cubicBezTo>
                    <a:pt x="382803" y="352738"/>
                    <a:pt x="379095" y="351296"/>
                    <a:pt x="375592" y="348823"/>
                  </a:cubicBezTo>
                  <a:cubicBezTo>
                    <a:pt x="366733" y="342642"/>
                    <a:pt x="362818" y="333783"/>
                    <a:pt x="359110" y="325335"/>
                  </a:cubicBezTo>
                  <a:cubicBezTo>
                    <a:pt x="356431" y="319360"/>
                    <a:pt x="353959" y="313797"/>
                    <a:pt x="349838" y="309470"/>
                  </a:cubicBezTo>
                  <a:cubicBezTo>
                    <a:pt x="345510" y="304731"/>
                    <a:pt x="338917" y="301641"/>
                    <a:pt x="332119" y="298344"/>
                  </a:cubicBezTo>
                  <a:cubicBezTo>
                    <a:pt x="329646" y="297108"/>
                    <a:pt x="326968" y="295872"/>
                    <a:pt x="324495" y="294635"/>
                  </a:cubicBezTo>
                  <a:cubicBezTo>
                    <a:pt x="310484" y="287218"/>
                    <a:pt x="306569" y="274443"/>
                    <a:pt x="303066" y="263317"/>
                  </a:cubicBezTo>
                  <a:cubicBezTo>
                    <a:pt x="299770" y="253015"/>
                    <a:pt x="296886" y="243950"/>
                    <a:pt x="287407" y="238387"/>
                  </a:cubicBezTo>
                  <a:cubicBezTo>
                    <a:pt x="284111" y="236532"/>
                    <a:pt x="277312" y="234678"/>
                    <a:pt x="270101" y="232618"/>
                  </a:cubicBezTo>
                  <a:cubicBezTo>
                    <a:pt x="253618" y="228291"/>
                    <a:pt x="235074" y="223140"/>
                    <a:pt x="229510" y="211190"/>
                  </a:cubicBezTo>
                  <a:cubicBezTo>
                    <a:pt x="227244" y="206245"/>
                    <a:pt x="227451" y="200681"/>
                    <a:pt x="230129" y="194706"/>
                  </a:cubicBezTo>
                  <a:cubicBezTo>
                    <a:pt x="232602" y="189349"/>
                    <a:pt x="237134" y="186465"/>
                    <a:pt x="241049" y="183786"/>
                  </a:cubicBezTo>
                  <a:cubicBezTo>
                    <a:pt x="243727" y="181932"/>
                    <a:pt x="246200" y="180284"/>
                    <a:pt x="247848" y="178223"/>
                  </a:cubicBezTo>
                  <a:cubicBezTo>
                    <a:pt x="248672" y="176987"/>
                    <a:pt x="248878" y="175957"/>
                    <a:pt x="249291" y="174515"/>
                  </a:cubicBezTo>
                  <a:cubicBezTo>
                    <a:pt x="249908" y="171630"/>
                    <a:pt x="250733" y="167509"/>
                    <a:pt x="256708" y="163594"/>
                  </a:cubicBezTo>
                  <a:cubicBezTo>
                    <a:pt x="260829" y="160916"/>
                    <a:pt x="265156" y="160504"/>
                    <a:pt x="268865" y="160298"/>
                  </a:cubicBezTo>
                  <a:cubicBezTo>
                    <a:pt x="270512" y="160298"/>
                    <a:pt x="272161" y="160092"/>
                    <a:pt x="273809" y="159680"/>
                  </a:cubicBezTo>
                  <a:cubicBezTo>
                    <a:pt x="277518" y="158650"/>
                    <a:pt x="281433" y="157414"/>
                    <a:pt x="282256" y="155765"/>
                  </a:cubicBezTo>
                  <a:cubicBezTo>
                    <a:pt x="282875" y="154529"/>
                    <a:pt x="282669" y="152056"/>
                    <a:pt x="281639" y="148966"/>
                  </a:cubicBezTo>
                  <a:cubicBezTo>
                    <a:pt x="279578" y="142372"/>
                    <a:pt x="275458" y="141136"/>
                    <a:pt x="265980" y="139076"/>
                  </a:cubicBezTo>
                  <a:cubicBezTo>
                    <a:pt x="264125" y="138664"/>
                    <a:pt x="262065" y="138252"/>
                    <a:pt x="260210" y="137634"/>
                  </a:cubicBezTo>
                  <a:cubicBezTo>
                    <a:pt x="258150" y="137016"/>
                    <a:pt x="256708" y="135367"/>
                    <a:pt x="256501" y="133307"/>
                  </a:cubicBezTo>
                  <a:cubicBezTo>
                    <a:pt x="256090" y="130010"/>
                    <a:pt x="256090" y="126714"/>
                    <a:pt x="255884" y="123623"/>
                  </a:cubicBezTo>
                  <a:cubicBezTo>
                    <a:pt x="255472" y="113115"/>
                    <a:pt x="255059" y="107552"/>
                    <a:pt x="248261" y="102813"/>
                  </a:cubicBezTo>
                  <a:cubicBezTo>
                    <a:pt x="242080" y="98486"/>
                    <a:pt x="240431" y="99929"/>
                    <a:pt x="234250" y="106522"/>
                  </a:cubicBezTo>
                  <a:cubicBezTo>
                    <a:pt x="229099" y="111879"/>
                    <a:pt x="222917" y="118472"/>
                    <a:pt x="211998" y="119090"/>
                  </a:cubicBezTo>
                  <a:cubicBezTo>
                    <a:pt x="200047" y="119708"/>
                    <a:pt x="166463" y="118060"/>
                    <a:pt x="154307" y="109612"/>
                  </a:cubicBezTo>
                  <a:cubicBezTo>
                    <a:pt x="149156" y="106110"/>
                    <a:pt x="147507" y="101165"/>
                    <a:pt x="145859" y="96838"/>
                  </a:cubicBezTo>
                  <a:cubicBezTo>
                    <a:pt x="145241" y="95190"/>
                    <a:pt x="144623" y="93541"/>
                    <a:pt x="143799" y="91893"/>
                  </a:cubicBezTo>
                  <a:cubicBezTo>
                    <a:pt x="141944" y="88390"/>
                    <a:pt x="138235" y="85094"/>
                    <a:pt x="134527" y="81591"/>
                  </a:cubicBezTo>
                  <a:cubicBezTo>
                    <a:pt x="129995" y="77470"/>
                    <a:pt x="125461" y="73350"/>
                    <a:pt x="122783" y="67993"/>
                  </a:cubicBezTo>
                  <a:cubicBezTo>
                    <a:pt x="119074" y="60369"/>
                    <a:pt x="120929" y="51303"/>
                    <a:pt x="122783" y="42650"/>
                  </a:cubicBezTo>
                  <a:cubicBezTo>
                    <a:pt x="123813" y="37293"/>
                    <a:pt x="124844" y="32348"/>
                    <a:pt x="124431" y="28227"/>
                  </a:cubicBezTo>
                  <a:cubicBezTo>
                    <a:pt x="123813" y="22458"/>
                    <a:pt x="122165" y="15247"/>
                    <a:pt x="119693" y="9272"/>
                  </a:cubicBezTo>
                  <a:cubicBezTo>
                    <a:pt x="109185" y="12980"/>
                    <a:pt x="100530" y="8035"/>
                    <a:pt x="93319" y="3914"/>
                  </a:cubicBezTo>
                  <a:cubicBezTo>
                    <a:pt x="90847" y="2472"/>
                    <a:pt x="88374" y="1030"/>
                    <a:pt x="85902" y="0"/>
                  </a:cubicBezTo>
                  <a:cubicBezTo>
                    <a:pt x="80957" y="12980"/>
                    <a:pt x="83841" y="23900"/>
                    <a:pt x="87345" y="37293"/>
                  </a:cubicBezTo>
                  <a:cubicBezTo>
                    <a:pt x="88374" y="40796"/>
                    <a:pt x="89198" y="44504"/>
                    <a:pt x="90023" y="48213"/>
                  </a:cubicBezTo>
                  <a:cubicBezTo>
                    <a:pt x="92289" y="58103"/>
                    <a:pt x="94349" y="72114"/>
                    <a:pt x="86726" y="81179"/>
                  </a:cubicBezTo>
                  <a:cubicBezTo>
                    <a:pt x="84460" y="84064"/>
                    <a:pt x="80545" y="87566"/>
                    <a:pt x="75600" y="87772"/>
                  </a:cubicBezTo>
                  <a:cubicBezTo>
                    <a:pt x="70243" y="87772"/>
                    <a:pt x="66947" y="84270"/>
                    <a:pt x="63650" y="80973"/>
                  </a:cubicBezTo>
                  <a:cubicBezTo>
                    <a:pt x="62413" y="79531"/>
                    <a:pt x="60765" y="78089"/>
                    <a:pt x="59117" y="76646"/>
                  </a:cubicBezTo>
                  <a:cubicBezTo>
                    <a:pt x="53141" y="72114"/>
                    <a:pt x="47990" y="70259"/>
                    <a:pt x="44282" y="7108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5" name="Forma libre: forma 164">
              <a:extLst>
                <a:ext uri="{FF2B5EF4-FFF2-40B4-BE49-F238E27FC236}">
                  <a16:creationId xmlns:a16="http://schemas.microsoft.com/office/drawing/2014/main" id="{A2390524-E788-ED38-BC25-614A0DA8325B}"/>
                </a:ext>
              </a:extLst>
            </p:cNvPr>
            <p:cNvSpPr/>
            <p:nvPr/>
          </p:nvSpPr>
          <p:spPr>
            <a:xfrm>
              <a:off x="14575553" y="5643273"/>
              <a:ext cx="89523" cy="170806"/>
            </a:xfrm>
            <a:custGeom>
              <a:avLst/>
              <a:gdLst>
                <a:gd name="connsiteX0" fmla="*/ 9581 w 89523"/>
                <a:gd name="connsiteY0" fmla="*/ 139694 h 170806"/>
                <a:gd name="connsiteX1" fmla="*/ 22767 w 89523"/>
                <a:gd name="connsiteY1" fmla="*/ 149584 h 170806"/>
                <a:gd name="connsiteX2" fmla="*/ 40487 w 89523"/>
                <a:gd name="connsiteY2" fmla="*/ 157620 h 170806"/>
                <a:gd name="connsiteX3" fmla="*/ 45019 w 89523"/>
                <a:gd name="connsiteY3" fmla="*/ 159680 h 170806"/>
                <a:gd name="connsiteX4" fmla="*/ 44607 w 89523"/>
                <a:gd name="connsiteY4" fmla="*/ 170806 h 170806"/>
                <a:gd name="connsiteX5" fmla="*/ 56145 w 89523"/>
                <a:gd name="connsiteY5" fmla="*/ 167716 h 170806"/>
                <a:gd name="connsiteX6" fmla="*/ 56145 w 89523"/>
                <a:gd name="connsiteY6" fmla="*/ 151439 h 170806"/>
                <a:gd name="connsiteX7" fmla="*/ 59030 w 89523"/>
                <a:gd name="connsiteY7" fmla="*/ 147112 h 170806"/>
                <a:gd name="connsiteX8" fmla="*/ 63150 w 89523"/>
                <a:gd name="connsiteY8" fmla="*/ 144639 h 170806"/>
                <a:gd name="connsiteX9" fmla="*/ 65623 w 89523"/>
                <a:gd name="connsiteY9" fmla="*/ 144021 h 170806"/>
                <a:gd name="connsiteX10" fmla="*/ 67065 w 89523"/>
                <a:gd name="connsiteY10" fmla="*/ 144021 h 170806"/>
                <a:gd name="connsiteX11" fmla="*/ 75306 w 89523"/>
                <a:gd name="connsiteY11" fmla="*/ 135986 h 170806"/>
                <a:gd name="connsiteX12" fmla="*/ 79016 w 89523"/>
                <a:gd name="connsiteY12" fmla="*/ 129392 h 170806"/>
                <a:gd name="connsiteX13" fmla="*/ 83549 w 89523"/>
                <a:gd name="connsiteY13" fmla="*/ 123211 h 170806"/>
                <a:gd name="connsiteX14" fmla="*/ 86845 w 89523"/>
                <a:gd name="connsiteY14" fmla="*/ 121151 h 170806"/>
                <a:gd name="connsiteX15" fmla="*/ 86845 w 89523"/>
                <a:gd name="connsiteY15" fmla="*/ 119915 h 170806"/>
                <a:gd name="connsiteX16" fmla="*/ 89523 w 89523"/>
                <a:gd name="connsiteY16" fmla="*/ 107346 h 170806"/>
                <a:gd name="connsiteX17" fmla="*/ 85608 w 89523"/>
                <a:gd name="connsiteY17" fmla="*/ 101989 h 170806"/>
                <a:gd name="connsiteX18" fmla="*/ 76543 w 89523"/>
                <a:gd name="connsiteY18" fmla="*/ 96632 h 170806"/>
                <a:gd name="connsiteX19" fmla="*/ 74895 w 89523"/>
                <a:gd name="connsiteY19" fmla="*/ 94984 h 170806"/>
                <a:gd name="connsiteX20" fmla="*/ 68301 w 89523"/>
                <a:gd name="connsiteY20" fmla="*/ 84888 h 170806"/>
                <a:gd name="connsiteX21" fmla="*/ 67683 w 89523"/>
                <a:gd name="connsiteY21" fmla="*/ 83446 h 170806"/>
                <a:gd name="connsiteX22" fmla="*/ 63975 w 89523"/>
                <a:gd name="connsiteY22" fmla="*/ 68199 h 170806"/>
                <a:gd name="connsiteX23" fmla="*/ 63975 w 89523"/>
                <a:gd name="connsiteY23" fmla="*/ 66963 h 170806"/>
                <a:gd name="connsiteX24" fmla="*/ 63975 w 89523"/>
                <a:gd name="connsiteY24" fmla="*/ 28845 h 170806"/>
                <a:gd name="connsiteX25" fmla="*/ 59030 w 89523"/>
                <a:gd name="connsiteY25" fmla="*/ 23076 h 170806"/>
                <a:gd name="connsiteX26" fmla="*/ 55733 w 89523"/>
                <a:gd name="connsiteY26" fmla="*/ 15865 h 170806"/>
                <a:gd name="connsiteX27" fmla="*/ 53466 w 89523"/>
                <a:gd name="connsiteY27" fmla="*/ 14217 h 170806"/>
                <a:gd name="connsiteX28" fmla="*/ 42959 w 89523"/>
                <a:gd name="connsiteY28" fmla="*/ 6593 h 170806"/>
                <a:gd name="connsiteX29" fmla="*/ 41928 w 89523"/>
                <a:gd name="connsiteY29" fmla="*/ 5563 h 170806"/>
                <a:gd name="connsiteX30" fmla="*/ 39044 w 89523"/>
                <a:gd name="connsiteY30" fmla="*/ 1648 h 170806"/>
                <a:gd name="connsiteX31" fmla="*/ 34099 w 89523"/>
                <a:gd name="connsiteY31" fmla="*/ 618 h 170806"/>
                <a:gd name="connsiteX32" fmla="*/ 22561 w 89523"/>
                <a:gd name="connsiteY32" fmla="*/ 618 h 170806"/>
                <a:gd name="connsiteX33" fmla="*/ 14525 w 89523"/>
                <a:gd name="connsiteY33" fmla="*/ 0 h 170806"/>
                <a:gd name="connsiteX34" fmla="*/ 5872 w 89523"/>
                <a:gd name="connsiteY34" fmla="*/ 12362 h 170806"/>
                <a:gd name="connsiteX35" fmla="*/ 5872 w 89523"/>
                <a:gd name="connsiteY35" fmla="*/ 24107 h 170806"/>
                <a:gd name="connsiteX36" fmla="*/ 8963 w 89523"/>
                <a:gd name="connsiteY36" fmla="*/ 35439 h 170806"/>
                <a:gd name="connsiteX37" fmla="*/ 17204 w 89523"/>
                <a:gd name="connsiteY37" fmla="*/ 48213 h 170806"/>
                <a:gd name="connsiteX38" fmla="*/ 14319 w 89523"/>
                <a:gd name="connsiteY38" fmla="*/ 54806 h 170806"/>
                <a:gd name="connsiteX39" fmla="*/ 14319 w 89523"/>
                <a:gd name="connsiteY39" fmla="*/ 67375 h 170806"/>
                <a:gd name="connsiteX40" fmla="*/ 10817 w 89523"/>
                <a:gd name="connsiteY40" fmla="*/ 78707 h 170806"/>
                <a:gd name="connsiteX41" fmla="*/ 12465 w 89523"/>
                <a:gd name="connsiteY41" fmla="*/ 92099 h 170806"/>
                <a:gd name="connsiteX42" fmla="*/ 6490 w 89523"/>
                <a:gd name="connsiteY42" fmla="*/ 102607 h 170806"/>
                <a:gd name="connsiteX43" fmla="*/ 11847 w 89523"/>
                <a:gd name="connsiteY43" fmla="*/ 130423 h 170806"/>
                <a:gd name="connsiteX44" fmla="*/ 515 w 89523"/>
                <a:gd name="connsiteY44" fmla="*/ 126302 h 170806"/>
                <a:gd name="connsiteX45" fmla="*/ 9374 w 89523"/>
                <a:gd name="connsiteY45" fmla="*/ 140106 h 170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9523" h="170806">
                  <a:moveTo>
                    <a:pt x="9581" y="139694"/>
                  </a:moveTo>
                  <a:cubicBezTo>
                    <a:pt x="13495" y="143403"/>
                    <a:pt x="17822" y="147112"/>
                    <a:pt x="22767" y="149584"/>
                  </a:cubicBezTo>
                  <a:cubicBezTo>
                    <a:pt x="28742" y="152263"/>
                    <a:pt x="34717" y="154735"/>
                    <a:pt x="40487" y="157620"/>
                  </a:cubicBezTo>
                  <a:cubicBezTo>
                    <a:pt x="41928" y="158238"/>
                    <a:pt x="43577" y="159062"/>
                    <a:pt x="45019" y="159680"/>
                  </a:cubicBezTo>
                  <a:cubicBezTo>
                    <a:pt x="43165" y="163389"/>
                    <a:pt x="42753" y="167716"/>
                    <a:pt x="44607" y="170806"/>
                  </a:cubicBezTo>
                  <a:lnTo>
                    <a:pt x="56145" y="167716"/>
                  </a:lnTo>
                  <a:lnTo>
                    <a:pt x="56145" y="151439"/>
                  </a:lnTo>
                  <a:cubicBezTo>
                    <a:pt x="56351" y="149584"/>
                    <a:pt x="57381" y="147936"/>
                    <a:pt x="59030" y="147112"/>
                  </a:cubicBezTo>
                  <a:lnTo>
                    <a:pt x="63150" y="144639"/>
                  </a:lnTo>
                  <a:cubicBezTo>
                    <a:pt x="63150" y="144639"/>
                    <a:pt x="64799" y="144021"/>
                    <a:pt x="65623" y="144021"/>
                  </a:cubicBezTo>
                  <a:lnTo>
                    <a:pt x="67065" y="144021"/>
                  </a:lnTo>
                  <a:lnTo>
                    <a:pt x="75306" y="135986"/>
                  </a:lnTo>
                  <a:lnTo>
                    <a:pt x="79016" y="129392"/>
                  </a:lnTo>
                  <a:lnTo>
                    <a:pt x="83549" y="123211"/>
                  </a:lnTo>
                  <a:cubicBezTo>
                    <a:pt x="84372" y="122181"/>
                    <a:pt x="85608" y="121357"/>
                    <a:pt x="86845" y="121151"/>
                  </a:cubicBezTo>
                  <a:cubicBezTo>
                    <a:pt x="86845" y="120739"/>
                    <a:pt x="86845" y="120327"/>
                    <a:pt x="86845" y="119915"/>
                  </a:cubicBezTo>
                  <a:lnTo>
                    <a:pt x="89523" y="107346"/>
                  </a:lnTo>
                  <a:lnTo>
                    <a:pt x="85608" y="101989"/>
                  </a:lnTo>
                  <a:lnTo>
                    <a:pt x="76543" y="96632"/>
                  </a:lnTo>
                  <a:cubicBezTo>
                    <a:pt x="76543" y="96632"/>
                    <a:pt x="75306" y="95602"/>
                    <a:pt x="74895" y="94984"/>
                  </a:cubicBezTo>
                  <a:lnTo>
                    <a:pt x="68301" y="84888"/>
                  </a:lnTo>
                  <a:cubicBezTo>
                    <a:pt x="68301" y="84888"/>
                    <a:pt x="67683" y="83858"/>
                    <a:pt x="67683" y="83446"/>
                  </a:cubicBezTo>
                  <a:lnTo>
                    <a:pt x="63975" y="68199"/>
                  </a:lnTo>
                  <a:cubicBezTo>
                    <a:pt x="63975" y="68199"/>
                    <a:pt x="63975" y="67375"/>
                    <a:pt x="63975" y="66963"/>
                  </a:cubicBezTo>
                  <a:lnTo>
                    <a:pt x="63975" y="28845"/>
                  </a:lnTo>
                  <a:cubicBezTo>
                    <a:pt x="61914" y="27197"/>
                    <a:pt x="60266" y="24725"/>
                    <a:pt x="59030" y="23076"/>
                  </a:cubicBezTo>
                  <a:cubicBezTo>
                    <a:pt x="57999" y="21428"/>
                    <a:pt x="55939" y="18750"/>
                    <a:pt x="55733" y="15865"/>
                  </a:cubicBezTo>
                  <a:cubicBezTo>
                    <a:pt x="55115" y="15453"/>
                    <a:pt x="54291" y="14835"/>
                    <a:pt x="53466" y="14217"/>
                  </a:cubicBezTo>
                  <a:lnTo>
                    <a:pt x="42959" y="6593"/>
                  </a:lnTo>
                  <a:cubicBezTo>
                    <a:pt x="42959" y="6593"/>
                    <a:pt x="42135" y="5975"/>
                    <a:pt x="41928" y="5563"/>
                  </a:cubicBezTo>
                  <a:lnTo>
                    <a:pt x="39044" y="1648"/>
                  </a:lnTo>
                  <a:cubicBezTo>
                    <a:pt x="37190" y="1648"/>
                    <a:pt x="35336" y="1236"/>
                    <a:pt x="34099" y="618"/>
                  </a:cubicBezTo>
                  <a:lnTo>
                    <a:pt x="22561" y="618"/>
                  </a:lnTo>
                  <a:cubicBezTo>
                    <a:pt x="18852" y="618"/>
                    <a:pt x="16173" y="618"/>
                    <a:pt x="14525" y="0"/>
                  </a:cubicBezTo>
                  <a:lnTo>
                    <a:pt x="5872" y="12362"/>
                  </a:lnTo>
                  <a:lnTo>
                    <a:pt x="5872" y="24107"/>
                  </a:lnTo>
                  <a:lnTo>
                    <a:pt x="8963" y="35439"/>
                  </a:lnTo>
                  <a:cubicBezTo>
                    <a:pt x="13701" y="37911"/>
                    <a:pt x="18234" y="42856"/>
                    <a:pt x="17204" y="48213"/>
                  </a:cubicBezTo>
                  <a:cubicBezTo>
                    <a:pt x="16792" y="50892"/>
                    <a:pt x="14937" y="52540"/>
                    <a:pt x="14319" y="54806"/>
                  </a:cubicBezTo>
                  <a:cubicBezTo>
                    <a:pt x="13083" y="58927"/>
                    <a:pt x="15144" y="63460"/>
                    <a:pt x="14319" y="67375"/>
                  </a:cubicBezTo>
                  <a:cubicBezTo>
                    <a:pt x="13289" y="71290"/>
                    <a:pt x="11023" y="74380"/>
                    <a:pt x="10817" y="78707"/>
                  </a:cubicBezTo>
                  <a:cubicBezTo>
                    <a:pt x="10404" y="83652"/>
                    <a:pt x="12465" y="87566"/>
                    <a:pt x="12465" y="92099"/>
                  </a:cubicBezTo>
                  <a:cubicBezTo>
                    <a:pt x="12465" y="98074"/>
                    <a:pt x="9374" y="98281"/>
                    <a:pt x="6490" y="102607"/>
                  </a:cubicBezTo>
                  <a:cubicBezTo>
                    <a:pt x="1751" y="109819"/>
                    <a:pt x="12259" y="122387"/>
                    <a:pt x="11847" y="130423"/>
                  </a:cubicBezTo>
                  <a:cubicBezTo>
                    <a:pt x="6696" y="131247"/>
                    <a:pt x="4842" y="126302"/>
                    <a:pt x="515" y="126302"/>
                  </a:cubicBezTo>
                  <a:cubicBezTo>
                    <a:pt x="-1958" y="133101"/>
                    <a:pt x="5048" y="135986"/>
                    <a:pt x="9374" y="1401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6" name="Forma libre: forma 165">
              <a:extLst>
                <a:ext uri="{FF2B5EF4-FFF2-40B4-BE49-F238E27FC236}">
                  <a16:creationId xmlns:a16="http://schemas.microsoft.com/office/drawing/2014/main" id="{F0EF3B31-DD2E-70A9-163F-F070F0778A2C}"/>
                </a:ext>
              </a:extLst>
            </p:cNvPr>
            <p:cNvSpPr/>
            <p:nvPr/>
          </p:nvSpPr>
          <p:spPr>
            <a:xfrm>
              <a:off x="15414645" y="6236870"/>
              <a:ext cx="76440" cy="234059"/>
            </a:xfrm>
            <a:custGeom>
              <a:avLst/>
              <a:gdLst>
                <a:gd name="connsiteX0" fmla="*/ 206 w 76440"/>
                <a:gd name="connsiteY0" fmla="*/ 121357 h 234059"/>
                <a:gd name="connsiteX1" fmla="*/ 43062 w 76440"/>
                <a:gd name="connsiteY1" fmla="*/ 234060 h 234059"/>
                <a:gd name="connsiteX2" fmla="*/ 45329 w 76440"/>
                <a:gd name="connsiteY2" fmla="*/ 227261 h 234059"/>
                <a:gd name="connsiteX3" fmla="*/ 51922 w 76440"/>
                <a:gd name="connsiteY3" fmla="*/ 196149 h 234059"/>
                <a:gd name="connsiteX4" fmla="*/ 51922 w 76440"/>
                <a:gd name="connsiteY4" fmla="*/ 179666 h 234059"/>
                <a:gd name="connsiteX5" fmla="*/ 52128 w 76440"/>
                <a:gd name="connsiteY5" fmla="*/ 178017 h 234059"/>
                <a:gd name="connsiteX6" fmla="*/ 60988 w 76440"/>
                <a:gd name="connsiteY6" fmla="*/ 150202 h 234059"/>
                <a:gd name="connsiteX7" fmla="*/ 60988 w 76440"/>
                <a:gd name="connsiteY7" fmla="*/ 138664 h 234059"/>
                <a:gd name="connsiteX8" fmla="*/ 56661 w 76440"/>
                <a:gd name="connsiteY8" fmla="*/ 129804 h 234059"/>
                <a:gd name="connsiteX9" fmla="*/ 56455 w 76440"/>
                <a:gd name="connsiteY9" fmla="*/ 127538 h 234059"/>
                <a:gd name="connsiteX10" fmla="*/ 48213 w 76440"/>
                <a:gd name="connsiteY10" fmla="*/ 129392 h 234059"/>
                <a:gd name="connsiteX11" fmla="*/ 34614 w 76440"/>
                <a:gd name="connsiteY11" fmla="*/ 132071 h 234059"/>
                <a:gd name="connsiteX12" fmla="*/ 33584 w 76440"/>
                <a:gd name="connsiteY12" fmla="*/ 132071 h 234059"/>
                <a:gd name="connsiteX13" fmla="*/ 30494 w 76440"/>
                <a:gd name="connsiteY13" fmla="*/ 131041 h 234059"/>
                <a:gd name="connsiteX14" fmla="*/ 28640 w 76440"/>
                <a:gd name="connsiteY14" fmla="*/ 127332 h 234059"/>
                <a:gd name="connsiteX15" fmla="*/ 28022 w 76440"/>
                <a:gd name="connsiteY15" fmla="*/ 118678 h 234059"/>
                <a:gd name="connsiteX16" fmla="*/ 28640 w 76440"/>
                <a:gd name="connsiteY16" fmla="*/ 116412 h 234059"/>
                <a:gd name="connsiteX17" fmla="*/ 34409 w 76440"/>
                <a:gd name="connsiteY17" fmla="*/ 104050 h 234059"/>
                <a:gd name="connsiteX18" fmla="*/ 35645 w 76440"/>
                <a:gd name="connsiteY18" fmla="*/ 102401 h 234059"/>
                <a:gd name="connsiteX19" fmla="*/ 41414 w 76440"/>
                <a:gd name="connsiteY19" fmla="*/ 97044 h 234059"/>
                <a:gd name="connsiteX20" fmla="*/ 40590 w 76440"/>
                <a:gd name="connsiteY20" fmla="*/ 96220 h 234059"/>
                <a:gd name="connsiteX21" fmla="*/ 32142 w 76440"/>
                <a:gd name="connsiteY21" fmla="*/ 93954 h 234059"/>
                <a:gd name="connsiteX22" fmla="*/ 28845 w 76440"/>
                <a:gd name="connsiteY22" fmla="*/ 91481 h 234059"/>
                <a:gd name="connsiteX23" fmla="*/ 28640 w 76440"/>
                <a:gd name="connsiteY23" fmla="*/ 87361 h 234059"/>
                <a:gd name="connsiteX24" fmla="*/ 34409 w 76440"/>
                <a:gd name="connsiteY24" fmla="*/ 71084 h 234059"/>
                <a:gd name="connsiteX25" fmla="*/ 38324 w 76440"/>
                <a:gd name="connsiteY25" fmla="*/ 54600 h 234059"/>
                <a:gd name="connsiteX26" fmla="*/ 38942 w 76440"/>
                <a:gd name="connsiteY26" fmla="*/ 53158 h 234059"/>
                <a:gd name="connsiteX27" fmla="*/ 42856 w 76440"/>
                <a:gd name="connsiteY27" fmla="*/ 46153 h 234059"/>
                <a:gd name="connsiteX28" fmla="*/ 45741 w 76440"/>
                <a:gd name="connsiteY28" fmla="*/ 43886 h 234059"/>
                <a:gd name="connsiteX29" fmla="*/ 53776 w 76440"/>
                <a:gd name="connsiteY29" fmla="*/ 41414 h 234059"/>
                <a:gd name="connsiteX30" fmla="*/ 57897 w 76440"/>
                <a:gd name="connsiteY30" fmla="*/ 42032 h 234059"/>
                <a:gd name="connsiteX31" fmla="*/ 62018 w 76440"/>
                <a:gd name="connsiteY31" fmla="*/ 44504 h 234059"/>
                <a:gd name="connsiteX32" fmla="*/ 62018 w 76440"/>
                <a:gd name="connsiteY32" fmla="*/ 39353 h 234059"/>
                <a:gd name="connsiteX33" fmla="*/ 65315 w 76440"/>
                <a:gd name="connsiteY33" fmla="*/ 35027 h 234059"/>
                <a:gd name="connsiteX34" fmla="*/ 72320 w 76440"/>
                <a:gd name="connsiteY34" fmla="*/ 31936 h 234059"/>
                <a:gd name="connsiteX35" fmla="*/ 71702 w 76440"/>
                <a:gd name="connsiteY35" fmla="*/ 26579 h 234059"/>
                <a:gd name="connsiteX36" fmla="*/ 76441 w 76440"/>
                <a:gd name="connsiteY36" fmla="*/ 17307 h 234059"/>
                <a:gd name="connsiteX37" fmla="*/ 75616 w 76440"/>
                <a:gd name="connsiteY37" fmla="*/ 12157 h 234059"/>
                <a:gd name="connsiteX38" fmla="*/ 75616 w 76440"/>
                <a:gd name="connsiteY38" fmla="*/ 1855 h 234059"/>
                <a:gd name="connsiteX39" fmla="*/ 74792 w 76440"/>
                <a:gd name="connsiteY39" fmla="*/ 0 h 234059"/>
                <a:gd name="connsiteX40" fmla="*/ 69229 w 76440"/>
                <a:gd name="connsiteY40" fmla="*/ 6593 h 234059"/>
                <a:gd name="connsiteX41" fmla="*/ 66963 w 76440"/>
                <a:gd name="connsiteY41" fmla="*/ 8035 h 234059"/>
                <a:gd name="connsiteX42" fmla="*/ 59339 w 76440"/>
                <a:gd name="connsiteY42" fmla="*/ 10714 h 234059"/>
                <a:gd name="connsiteX43" fmla="*/ 57897 w 76440"/>
                <a:gd name="connsiteY43" fmla="*/ 17513 h 234059"/>
                <a:gd name="connsiteX44" fmla="*/ 51922 w 76440"/>
                <a:gd name="connsiteY44" fmla="*/ 19986 h 234059"/>
                <a:gd name="connsiteX45" fmla="*/ 45535 w 76440"/>
                <a:gd name="connsiteY45" fmla="*/ 18544 h 234059"/>
                <a:gd name="connsiteX46" fmla="*/ 39972 w 76440"/>
                <a:gd name="connsiteY46" fmla="*/ 16483 h 234059"/>
                <a:gd name="connsiteX47" fmla="*/ 37499 w 76440"/>
                <a:gd name="connsiteY47" fmla="*/ 27609 h 234059"/>
                <a:gd name="connsiteX48" fmla="*/ 36881 w 76440"/>
                <a:gd name="connsiteY48" fmla="*/ 55631 h 234059"/>
                <a:gd name="connsiteX49" fmla="*/ 32348 w 76440"/>
                <a:gd name="connsiteY49" fmla="*/ 76440 h 234059"/>
                <a:gd name="connsiteX50" fmla="*/ 5769 w 76440"/>
                <a:gd name="connsiteY50" fmla="*/ 115382 h 234059"/>
                <a:gd name="connsiteX51" fmla="*/ 0 w 76440"/>
                <a:gd name="connsiteY51" fmla="*/ 120945 h 23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6440" h="234059">
                  <a:moveTo>
                    <a:pt x="206" y="121357"/>
                  </a:moveTo>
                  <a:lnTo>
                    <a:pt x="43062" y="234060"/>
                  </a:lnTo>
                  <a:lnTo>
                    <a:pt x="45329" y="227261"/>
                  </a:lnTo>
                  <a:lnTo>
                    <a:pt x="51922" y="196149"/>
                  </a:lnTo>
                  <a:lnTo>
                    <a:pt x="51922" y="179666"/>
                  </a:lnTo>
                  <a:cubicBezTo>
                    <a:pt x="51922" y="179666"/>
                    <a:pt x="51922" y="178636"/>
                    <a:pt x="52128" y="178017"/>
                  </a:cubicBezTo>
                  <a:lnTo>
                    <a:pt x="60988" y="150202"/>
                  </a:lnTo>
                  <a:lnTo>
                    <a:pt x="60988" y="138664"/>
                  </a:lnTo>
                  <a:lnTo>
                    <a:pt x="56661" y="129804"/>
                  </a:lnTo>
                  <a:cubicBezTo>
                    <a:pt x="56661" y="129804"/>
                    <a:pt x="56249" y="128156"/>
                    <a:pt x="56455" y="127538"/>
                  </a:cubicBezTo>
                  <a:lnTo>
                    <a:pt x="48213" y="129392"/>
                  </a:lnTo>
                  <a:lnTo>
                    <a:pt x="34614" y="132071"/>
                  </a:lnTo>
                  <a:cubicBezTo>
                    <a:pt x="34614" y="132071"/>
                    <a:pt x="33996" y="132071"/>
                    <a:pt x="33584" y="132071"/>
                  </a:cubicBezTo>
                  <a:cubicBezTo>
                    <a:pt x="32554" y="132071"/>
                    <a:pt x="31318" y="131659"/>
                    <a:pt x="30494" y="131041"/>
                  </a:cubicBezTo>
                  <a:cubicBezTo>
                    <a:pt x="29258" y="130217"/>
                    <a:pt x="28640" y="128774"/>
                    <a:pt x="28640" y="127332"/>
                  </a:cubicBezTo>
                  <a:lnTo>
                    <a:pt x="28022" y="118678"/>
                  </a:lnTo>
                  <a:cubicBezTo>
                    <a:pt x="28022" y="118678"/>
                    <a:pt x="28022" y="117030"/>
                    <a:pt x="28640" y="116412"/>
                  </a:cubicBezTo>
                  <a:lnTo>
                    <a:pt x="34409" y="104050"/>
                  </a:lnTo>
                  <a:cubicBezTo>
                    <a:pt x="34409" y="104050"/>
                    <a:pt x="35027" y="103019"/>
                    <a:pt x="35645" y="102401"/>
                  </a:cubicBezTo>
                  <a:lnTo>
                    <a:pt x="41414" y="97044"/>
                  </a:lnTo>
                  <a:lnTo>
                    <a:pt x="40590" y="96220"/>
                  </a:lnTo>
                  <a:lnTo>
                    <a:pt x="32142" y="93954"/>
                  </a:lnTo>
                  <a:cubicBezTo>
                    <a:pt x="30700" y="93542"/>
                    <a:pt x="29670" y="92717"/>
                    <a:pt x="28845" y="91481"/>
                  </a:cubicBezTo>
                  <a:cubicBezTo>
                    <a:pt x="28227" y="90245"/>
                    <a:pt x="28022" y="88803"/>
                    <a:pt x="28640" y="87361"/>
                  </a:cubicBezTo>
                  <a:lnTo>
                    <a:pt x="34409" y="71084"/>
                  </a:lnTo>
                  <a:lnTo>
                    <a:pt x="38324" y="54600"/>
                  </a:lnTo>
                  <a:cubicBezTo>
                    <a:pt x="38324" y="54600"/>
                    <a:pt x="38529" y="53776"/>
                    <a:pt x="38942" y="53158"/>
                  </a:cubicBezTo>
                  <a:lnTo>
                    <a:pt x="42856" y="46153"/>
                  </a:lnTo>
                  <a:cubicBezTo>
                    <a:pt x="43474" y="45123"/>
                    <a:pt x="44504" y="44299"/>
                    <a:pt x="45741" y="43886"/>
                  </a:cubicBezTo>
                  <a:lnTo>
                    <a:pt x="53776" y="41414"/>
                  </a:lnTo>
                  <a:cubicBezTo>
                    <a:pt x="55218" y="41002"/>
                    <a:pt x="56661" y="41208"/>
                    <a:pt x="57897" y="42032"/>
                  </a:cubicBezTo>
                  <a:lnTo>
                    <a:pt x="62018" y="44504"/>
                  </a:lnTo>
                  <a:lnTo>
                    <a:pt x="62018" y="39353"/>
                  </a:lnTo>
                  <a:cubicBezTo>
                    <a:pt x="62430" y="37499"/>
                    <a:pt x="63460" y="35851"/>
                    <a:pt x="65315" y="35027"/>
                  </a:cubicBezTo>
                  <a:lnTo>
                    <a:pt x="72320" y="31936"/>
                  </a:lnTo>
                  <a:cubicBezTo>
                    <a:pt x="71084" y="30288"/>
                    <a:pt x="70877" y="28228"/>
                    <a:pt x="71702" y="26579"/>
                  </a:cubicBezTo>
                  <a:lnTo>
                    <a:pt x="76441" y="17307"/>
                  </a:lnTo>
                  <a:lnTo>
                    <a:pt x="75616" y="12157"/>
                  </a:lnTo>
                  <a:lnTo>
                    <a:pt x="75616" y="1855"/>
                  </a:lnTo>
                  <a:cubicBezTo>
                    <a:pt x="75616" y="1855"/>
                    <a:pt x="74792" y="0"/>
                    <a:pt x="74792" y="0"/>
                  </a:cubicBezTo>
                  <a:lnTo>
                    <a:pt x="69229" y="6593"/>
                  </a:lnTo>
                  <a:cubicBezTo>
                    <a:pt x="69229" y="6593"/>
                    <a:pt x="67993" y="7830"/>
                    <a:pt x="66963" y="8035"/>
                  </a:cubicBezTo>
                  <a:lnTo>
                    <a:pt x="59339" y="10714"/>
                  </a:lnTo>
                  <a:cubicBezTo>
                    <a:pt x="59751" y="12981"/>
                    <a:pt x="59545" y="15453"/>
                    <a:pt x="57897" y="17513"/>
                  </a:cubicBezTo>
                  <a:cubicBezTo>
                    <a:pt x="56249" y="19368"/>
                    <a:pt x="53982" y="19986"/>
                    <a:pt x="51922" y="19986"/>
                  </a:cubicBezTo>
                  <a:cubicBezTo>
                    <a:pt x="49244" y="19986"/>
                    <a:pt x="46771" y="18956"/>
                    <a:pt x="45535" y="18544"/>
                  </a:cubicBezTo>
                  <a:lnTo>
                    <a:pt x="39972" y="16483"/>
                  </a:lnTo>
                  <a:cubicBezTo>
                    <a:pt x="39147" y="20192"/>
                    <a:pt x="38117" y="23901"/>
                    <a:pt x="37499" y="27609"/>
                  </a:cubicBezTo>
                  <a:cubicBezTo>
                    <a:pt x="35851" y="36675"/>
                    <a:pt x="37293" y="46359"/>
                    <a:pt x="36881" y="55631"/>
                  </a:cubicBezTo>
                  <a:cubicBezTo>
                    <a:pt x="36469" y="62636"/>
                    <a:pt x="34202" y="69435"/>
                    <a:pt x="32348" y="76440"/>
                  </a:cubicBezTo>
                  <a:cubicBezTo>
                    <a:pt x="28022" y="91481"/>
                    <a:pt x="17102" y="104050"/>
                    <a:pt x="5769" y="115382"/>
                  </a:cubicBezTo>
                  <a:cubicBezTo>
                    <a:pt x="3915" y="117030"/>
                    <a:pt x="2061" y="119090"/>
                    <a:pt x="0" y="12094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7" name="Forma libre: forma 166">
              <a:extLst>
                <a:ext uri="{FF2B5EF4-FFF2-40B4-BE49-F238E27FC236}">
                  <a16:creationId xmlns:a16="http://schemas.microsoft.com/office/drawing/2014/main" id="{170EDA3D-6832-1CC3-D69E-2910BEC3BE07}"/>
                </a:ext>
              </a:extLst>
            </p:cNvPr>
            <p:cNvSpPr/>
            <p:nvPr/>
          </p:nvSpPr>
          <p:spPr>
            <a:xfrm>
              <a:off x="15171107" y="8543267"/>
              <a:ext cx="103843" cy="129804"/>
            </a:xfrm>
            <a:custGeom>
              <a:avLst/>
              <a:gdLst>
                <a:gd name="connsiteX0" fmla="*/ 77265 w 103843"/>
                <a:gd name="connsiteY0" fmla="*/ 85094 h 129804"/>
                <a:gd name="connsiteX1" fmla="*/ 84682 w 103843"/>
                <a:gd name="connsiteY1" fmla="*/ 64284 h 129804"/>
                <a:gd name="connsiteX2" fmla="*/ 87155 w 103843"/>
                <a:gd name="connsiteY2" fmla="*/ 61400 h 129804"/>
                <a:gd name="connsiteX3" fmla="*/ 103844 w 103843"/>
                <a:gd name="connsiteY3" fmla="*/ 53158 h 129804"/>
                <a:gd name="connsiteX4" fmla="*/ 101165 w 103843"/>
                <a:gd name="connsiteY4" fmla="*/ 42650 h 129804"/>
                <a:gd name="connsiteX5" fmla="*/ 86743 w 103843"/>
                <a:gd name="connsiteY5" fmla="*/ 29876 h 129804"/>
                <a:gd name="connsiteX6" fmla="*/ 85094 w 103843"/>
                <a:gd name="connsiteY6" fmla="*/ 25755 h 129804"/>
                <a:gd name="connsiteX7" fmla="*/ 86743 w 103843"/>
                <a:gd name="connsiteY7" fmla="*/ 2885 h 129804"/>
                <a:gd name="connsiteX8" fmla="*/ 73556 w 103843"/>
                <a:gd name="connsiteY8" fmla="*/ 0 h 129804"/>
                <a:gd name="connsiteX9" fmla="*/ 64078 w 103843"/>
                <a:gd name="connsiteY9" fmla="*/ 6799 h 129804"/>
                <a:gd name="connsiteX10" fmla="*/ 49862 w 103843"/>
                <a:gd name="connsiteY10" fmla="*/ 24725 h 129804"/>
                <a:gd name="connsiteX11" fmla="*/ 45947 w 103843"/>
                <a:gd name="connsiteY11" fmla="*/ 26579 h 129804"/>
                <a:gd name="connsiteX12" fmla="*/ 24519 w 103843"/>
                <a:gd name="connsiteY12" fmla="*/ 26579 h 129804"/>
                <a:gd name="connsiteX13" fmla="*/ 21634 w 103843"/>
                <a:gd name="connsiteY13" fmla="*/ 25755 h 129804"/>
                <a:gd name="connsiteX14" fmla="*/ 8860 w 103843"/>
                <a:gd name="connsiteY14" fmla="*/ 17307 h 129804"/>
                <a:gd name="connsiteX15" fmla="*/ 412 w 103843"/>
                <a:gd name="connsiteY15" fmla="*/ 14011 h 129804"/>
                <a:gd name="connsiteX16" fmla="*/ 0 w 103843"/>
                <a:gd name="connsiteY16" fmla="*/ 16483 h 129804"/>
                <a:gd name="connsiteX17" fmla="*/ 1442 w 103843"/>
                <a:gd name="connsiteY17" fmla="*/ 22046 h 129804"/>
                <a:gd name="connsiteX18" fmla="*/ 7830 w 103843"/>
                <a:gd name="connsiteY18" fmla="*/ 32142 h 129804"/>
                <a:gd name="connsiteX19" fmla="*/ 13187 w 103843"/>
                <a:gd name="connsiteY19" fmla="*/ 41826 h 129804"/>
                <a:gd name="connsiteX20" fmla="*/ 13599 w 103843"/>
                <a:gd name="connsiteY20" fmla="*/ 42856 h 129804"/>
                <a:gd name="connsiteX21" fmla="*/ 19574 w 103843"/>
                <a:gd name="connsiteY21" fmla="*/ 61812 h 129804"/>
                <a:gd name="connsiteX22" fmla="*/ 19574 w 103843"/>
                <a:gd name="connsiteY22" fmla="*/ 62842 h 129804"/>
                <a:gd name="connsiteX23" fmla="*/ 21428 w 103843"/>
                <a:gd name="connsiteY23" fmla="*/ 83240 h 129804"/>
                <a:gd name="connsiteX24" fmla="*/ 22664 w 103843"/>
                <a:gd name="connsiteY24" fmla="*/ 110643 h 129804"/>
                <a:gd name="connsiteX25" fmla="*/ 22253 w 103843"/>
                <a:gd name="connsiteY25" fmla="*/ 112703 h 129804"/>
                <a:gd name="connsiteX26" fmla="*/ 21428 w 103843"/>
                <a:gd name="connsiteY26" fmla="*/ 124035 h 129804"/>
                <a:gd name="connsiteX27" fmla="*/ 25343 w 103843"/>
                <a:gd name="connsiteY27" fmla="*/ 125890 h 129804"/>
                <a:gd name="connsiteX28" fmla="*/ 34202 w 103843"/>
                <a:gd name="connsiteY28" fmla="*/ 129805 h 129804"/>
                <a:gd name="connsiteX29" fmla="*/ 37087 w 103843"/>
                <a:gd name="connsiteY29" fmla="*/ 128156 h 129804"/>
                <a:gd name="connsiteX30" fmla="*/ 55631 w 103843"/>
                <a:gd name="connsiteY30" fmla="*/ 117236 h 129804"/>
                <a:gd name="connsiteX31" fmla="*/ 77265 w 103843"/>
                <a:gd name="connsiteY31" fmla="*/ 85094 h 12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3843" h="129804">
                  <a:moveTo>
                    <a:pt x="77265" y="85094"/>
                  </a:moveTo>
                  <a:lnTo>
                    <a:pt x="84682" y="64284"/>
                  </a:lnTo>
                  <a:cubicBezTo>
                    <a:pt x="85094" y="63048"/>
                    <a:pt x="86125" y="62018"/>
                    <a:pt x="87155" y="61400"/>
                  </a:cubicBezTo>
                  <a:lnTo>
                    <a:pt x="103844" y="53158"/>
                  </a:lnTo>
                  <a:lnTo>
                    <a:pt x="101165" y="42650"/>
                  </a:lnTo>
                  <a:lnTo>
                    <a:pt x="86743" y="29876"/>
                  </a:lnTo>
                  <a:cubicBezTo>
                    <a:pt x="85507" y="28846"/>
                    <a:pt x="84888" y="27403"/>
                    <a:pt x="85094" y="25755"/>
                  </a:cubicBezTo>
                  <a:lnTo>
                    <a:pt x="86743" y="2885"/>
                  </a:lnTo>
                  <a:lnTo>
                    <a:pt x="73556" y="0"/>
                  </a:lnTo>
                  <a:lnTo>
                    <a:pt x="64078" y="6799"/>
                  </a:lnTo>
                  <a:lnTo>
                    <a:pt x="49862" y="24725"/>
                  </a:lnTo>
                  <a:cubicBezTo>
                    <a:pt x="48832" y="25961"/>
                    <a:pt x="47389" y="26579"/>
                    <a:pt x="45947" y="26579"/>
                  </a:cubicBezTo>
                  <a:lnTo>
                    <a:pt x="24519" y="26579"/>
                  </a:lnTo>
                  <a:cubicBezTo>
                    <a:pt x="24519" y="26579"/>
                    <a:pt x="22459" y="26373"/>
                    <a:pt x="21634" y="25755"/>
                  </a:cubicBezTo>
                  <a:lnTo>
                    <a:pt x="8860" y="17307"/>
                  </a:lnTo>
                  <a:lnTo>
                    <a:pt x="412" y="14011"/>
                  </a:lnTo>
                  <a:lnTo>
                    <a:pt x="0" y="16483"/>
                  </a:lnTo>
                  <a:lnTo>
                    <a:pt x="1442" y="22046"/>
                  </a:lnTo>
                  <a:lnTo>
                    <a:pt x="7830" y="32142"/>
                  </a:lnTo>
                  <a:lnTo>
                    <a:pt x="13187" y="41826"/>
                  </a:lnTo>
                  <a:cubicBezTo>
                    <a:pt x="13187" y="41826"/>
                    <a:pt x="13393" y="42444"/>
                    <a:pt x="13599" y="42856"/>
                  </a:cubicBezTo>
                  <a:lnTo>
                    <a:pt x="19574" y="61812"/>
                  </a:lnTo>
                  <a:cubicBezTo>
                    <a:pt x="19574" y="61812"/>
                    <a:pt x="19574" y="62430"/>
                    <a:pt x="19574" y="62842"/>
                  </a:cubicBezTo>
                  <a:lnTo>
                    <a:pt x="21428" y="83240"/>
                  </a:lnTo>
                  <a:lnTo>
                    <a:pt x="22664" y="110643"/>
                  </a:lnTo>
                  <a:cubicBezTo>
                    <a:pt x="22664" y="110643"/>
                    <a:pt x="22664" y="112085"/>
                    <a:pt x="22253" y="112703"/>
                  </a:cubicBezTo>
                  <a:cubicBezTo>
                    <a:pt x="21223" y="115176"/>
                    <a:pt x="19780" y="121151"/>
                    <a:pt x="21428" y="124035"/>
                  </a:cubicBezTo>
                  <a:cubicBezTo>
                    <a:pt x="21634" y="124448"/>
                    <a:pt x="22459" y="125477"/>
                    <a:pt x="25343" y="125890"/>
                  </a:cubicBezTo>
                  <a:cubicBezTo>
                    <a:pt x="26992" y="125890"/>
                    <a:pt x="31730" y="126508"/>
                    <a:pt x="34202" y="129805"/>
                  </a:cubicBezTo>
                  <a:cubicBezTo>
                    <a:pt x="35027" y="129392"/>
                    <a:pt x="36057" y="128774"/>
                    <a:pt x="37087" y="128156"/>
                  </a:cubicBezTo>
                  <a:lnTo>
                    <a:pt x="55631" y="117236"/>
                  </a:lnTo>
                  <a:lnTo>
                    <a:pt x="77265" y="8509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8" name="Forma libre: forma 167">
              <a:extLst>
                <a:ext uri="{FF2B5EF4-FFF2-40B4-BE49-F238E27FC236}">
                  <a16:creationId xmlns:a16="http://schemas.microsoft.com/office/drawing/2014/main" id="{6409E106-69E2-E141-8B24-6106D4B3390C}"/>
                </a:ext>
              </a:extLst>
            </p:cNvPr>
            <p:cNvSpPr/>
            <p:nvPr/>
          </p:nvSpPr>
          <p:spPr>
            <a:xfrm>
              <a:off x="14016397" y="5609277"/>
              <a:ext cx="51741" cy="106138"/>
            </a:xfrm>
            <a:custGeom>
              <a:avLst/>
              <a:gdLst>
                <a:gd name="connsiteX0" fmla="*/ 3778 w 51741"/>
                <a:gd name="connsiteY0" fmla="*/ 60575 h 106138"/>
                <a:gd name="connsiteX1" fmla="*/ 3366 w 51741"/>
                <a:gd name="connsiteY1" fmla="*/ 68817 h 106138"/>
                <a:gd name="connsiteX2" fmla="*/ 9754 w 51741"/>
                <a:gd name="connsiteY2" fmla="*/ 71907 h 106138"/>
                <a:gd name="connsiteX3" fmla="*/ 10165 w 51741"/>
                <a:gd name="connsiteY3" fmla="*/ 77883 h 106138"/>
                <a:gd name="connsiteX4" fmla="*/ 14492 w 51741"/>
                <a:gd name="connsiteY4" fmla="*/ 87772 h 106138"/>
                <a:gd name="connsiteX5" fmla="*/ 15316 w 51741"/>
                <a:gd name="connsiteY5" fmla="*/ 95808 h 106138"/>
                <a:gd name="connsiteX6" fmla="*/ 21292 w 51741"/>
                <a:gd name="connsiteY6" fmla="*/ 101165 h 106138"/>
                <a:gd name="connsiteX7" fmla="*/ 38599 w 51741"/>
                <a:gd name="connsiteY7" fmla="*/ 104462 h 106138"/>
                <a:gd name="connsiteX8" fmla="*/ 40865 w 51741"/>
                <a:gd name="connsiteY8" fmla="*/ 94366 h 106138"/>
                <a:gd name="connsiteX9" fmla="*/ 43750 w 51741"/>
                <a:gd name="connsiteY9" fmla="*/ 79737 h 106138"/>
                <a:gd name="connsiteX10" fmla="*/ 44780 w 51741"/>
                <a:gd name="connsiteY10" fmla="*/ 65932 h 106138"/>
                <a:gd name="connsiteX11" fmla="*/ 51167 w 51741"/>
                <a:gd name="connsiteY11" fmla="*/ 53982 h 106138"/>
                <a:gd name="connsiteX12" fmla="*/ 50755 w 51741"/>
                <a:gd name="connsiteY12" fmla="*/ 32554 h 106138"/>
                <a:gd name="connsiteX13" fmla="*/ 48901 w 51741"/>
                <a:gd name="connsiteY13" fmla="*/ 20604 h 106138"/>
                <a:gd name="connsiteX14" fmla="*/ 50549 w 51741"/>
                <a:gd name="connsiteY14" fmla="*/ 12156 h 106138"/>
                <a:gd name="connsiteX15" fmla="*/ 44986 w 51741"/>
                <a:gd name="connsiteY15" fmla="*/ 0 h 106138"/>
                <a:gd name="connsiteX16" fmla="*/ 42925 w 51741"/>
                <a:gd name="connsiteY16" fmla="*/ 19368 h 106138"/>
                <a:gd name="connsiteX17" fmla="*/ 32212 w 51741"/>
                <a:gd name="connsiteY17" fmla="*/ 17101 h 106138"/>
                <a:gd name="connsiteX18" fmla="*/ 24382 w 51741"/>
                <a:gd name="connsiteY18" fmla="*/ 23900 h 106138"/>
                <a:gd name="connsiteX19" fmla="*/ 8929 w 51741"/>
                <a:gd name="connsiteY19" fmla="*/ 25961 h 106138"/>
                <a:gd name="connsiteX20" fmla="*/ 70 w 51741"/>
                <a:gd name="connsiteY20" fmla="*/ 39971 h 106138"/>
                <a:gd name="connsiteX21" fmla="*/ 4603 w 51741"/>
                <a:gd name="connsiteY21" fmla="*/ 41414 h 106138"/>
                <a:gd name="connsiteX22" fmla="*/ 5426 w 51741"/>
                <a:gd name="connsiteY22" fmla="*/ 46771 h 106138"/>
                <a:gd name="connsiteX23" fmla="*/ 70 w 51741"/>
                <a:gd name="connsiteY23" fmla="*/ 48213 h 106138"/>
                <a:gd name="connsiteX24" fmla="*/ 3778 w 51741"/>
                <a:gd name="connsiteY24" fmla="*/ 60575 h 10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741" h="106138">
                  <a:moveTo>
                    <a:pt x="3778" y="60575"/>
                  </a:moveTo>
                  <a:cubicBezTo>
                    <a:pt x="5632" y="63254"/>
                    <a:pt x="9341" y="67581"/>
                    <a:pt x="3366" y="68817"/>
                  </a:cubicBezTo>
                  <a:cubicBezTo>
                    <a:pt x="4190" y="71495"/>
                    <a:pt x="7899" y="69641"/>
                    <a:pt x="9754" y="71907"/>
                  </a:cubicBezTo>
                  <a:cubicBezTo>
                    <a:pt x="11402" y="73762"/>
                    <a:pt x="9959" y="76028"/>
                    <a:pt x="10165" y="77883"/>
                  </a:cubicBezTo>
                  <a:cubicBezTo>
                    <a:pt x="10783" y="82621"/>
                    <a:pt x="14080" y="82415"/>
                    <a:pt x="14492" y="87772"/>
                  </a:cubicBezTo>
                  <a:cubicBezTo>
                    <a:pt x="14492" y="91069"/>
                    <a:pt x="13462" y="93129"/>
                    <a:pt x="15316" y="95808"/>
                  </a:cubicBezTo>
                  <a:cubicBezTo>
                    <a:pt x="16553" y="97662"/>
                    <a:pt x="19643" y="99517"/>
                    <a:pt x="21292" y="101165"/>
                  </a:cubicBezTo>
                  <a:cubicBezTo>
                    <a:pt x="24382" y="104668"/>
                    <a:pt x="33654" y="108376"/>
                    <a:pt x="38599" y="104462"/>
                  </a:cubicBezTo>
                  <a:cubicBezTo>
                    <a:pt x="41483" y="102195"/>
                    <a:pt x="40659" y="97456"/>
                    <a:pt x="40865" y="94366"/>
                  </a:cubicBezTo>
                  <a:cubicBezTo>
                    <a:pt x="41277" y="89009"/>
                    <a:pt x="42514" y="84476"/>
                    <a:pt x="43750" y="79737"/>
                  </a:cubicBezTo>
                  <a:cubicBezTo>
                    <a:pt x="44780" y="75204"/>
                    <a:pt x="43338" y="70259"/>
                    <a:pt x="44780" y="65932"/>
                  </a:cubicBezTo>
                  <a:cubicBezTo>
                    <a:pt x="46634" y="60987"/>
                    <a:pt x="50549" y="59545"/>
                    <a:pt x="51167" y="53982"/>
                  </a:cubicBezTo>
                  <a:cubicBezTo>
                    <a:pt x="51991" y="47389"/>
                    <a:pt x="51991" y="38941"/>
                    <a:pt x="50755" y="32554"/>
                  </a:cubicBezTo>
                  <a:cubicBezTo>
                    <a:pt x="49931" y="28433"/>
                    <a:pt x="48076" y="25137"/>
                    <a:pt x="48901" y="20604"/>
                  </a:cubicBezTo>
                  <a:cubicBezTo>
                    <a:pt x="49313" y="17719"/>
                    <a:pt x="50343" y="15041"/>
                    <a:pt x="50549" y="12156"/>
                  </a:cubicBezTo>
                  <a:cubicBezTo>
                    <a:pt x="51167" y="6387"/>
                    <a:pt x="51785" y="2060"/>
                    <a:pt x="44986" y="0"/>
                  </a:cubicBezTo>
                  <a:cubicBezTo>
                    <a:pt x="42101" y="5975"/>
                    <a:pt x="43132" y="12774"/>
                    <a:pt x="42925" y="19368"/>
                  </a:cubicBezTo>
                  <a:cubicBezTo>
                    <a:pt x="39011" y="19986"/>
                    <a:pt x="35508" y="16483"/>
                    <a:pt x="32212" y="17101"/>
                  </a:cubicBezTo>
                  <a:cubicBezTo>
                    <a:pt x="29739" y="17513"/>
                    <a:pt x="24794" y="21634"/>
                    <a:pt x="24382" y="23900"/>
                  </a:cubicBezTo>
                  <a:cubicBezTo>
                    <a:pt x="20261" y="23900"/>
                    <a:pt x="12226" y="23694"/>
                    <a:pt x="8929" y="25961"/>
                  </a:cubicBezTo>
                  <a:cubicBezTo>
                    <a:pt x="4190" y="29051"/>
                    <a:pt x="3572" y="36263"/>
                    <a:pt x="70" y="39971"/>
                  </a:cubicBezTo>
                  <a:cubicBezTo>
                    <a:pt x="1512" y="40590"/>
                    <a:pt x="2954" y="41002"/>
                    <a:pt x="4603" y="41414"/>
                  </a:cubicBezTo>
                  <a:cubicBezTo>
                    <a:pt x="5014" y="43062"/>
                    <a:pt x="5839" y="44916"/>
                    <a:pt x="5426" y="46771"/>
                  </a:cubicBezTo>
                  <a:cubicBezTo>
                    <a:pt x="3572" y="46565"/>
                    <a:pt x="1718" y="47183"/>
                    <a:pt x="70" y="48213"/>
                  </a:cubicBezTo>
                  <a:cubicBezTo>
                    <a:pt x="-343" y="52746"/>
                    <a:pt x="1100" y="57073"/>
                    <a:pt x="3778" y="60575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9" name="Forma libre: forma 168">
              <a:extLst>
                <a:ext uri="{FF2B5EF4-FFF2-40B4-BE49-F238E27FC236}">
                  <a16:creationId xmlns:a16="http://schemas.microsoft.com/office/drawing/2014/main" id="{B6836677-4FA9-5698-72C0-95D35EEEC2F8}"/>
                </a:ext>
              </a:extLst>
            </p:cNvPr>
            <p:cNvSpPr/>
            <p:nvPr/>
          </p:nvSpPr>
          <p:spPr>
            <a:xfrm>
              <a:off x="14569475" y="4823857"/>
              <a:ext cx="132070" cy="62429"/>
            </a:xfrm>
            <a:custGeom>
              <a:avLst/>
              <a:gdLst>
                <a:gd name="connsiteX0" fmla="*/ 0 w 132070"/>
                <a:gd name="connsiteY0" fmla="*/ 58515 h 62429"/>
                <a:gd name="connsiteX1" fmla="*/ 130628 w 132070"/>
                <a:gd name="connsiteY1" fmla="*/ 62430 h 62429"/>
                <a:gd name="connsiteX2" fmla="*/ 130628 w 132070"/>
                <a:gd name="connsiteY2" fmla="*/ 54188 h 62429"/>
                <a:gd name="connsiteX3" fmla="*/ 132071 w 132070"/>
                <a:gd name="connsiteY3" fmla="*/ 42238 h 62429"/>
                <a:gd name="connsiteX4" fmla="*/ 129804 w 132070"/>
                <a:gd name="connsiteY4" fmla="*/ 36057 h 62429"/>
                <a:gd name="connsiteX5" fmla="*/ 119915 w 132070"/>
                <a:gd name="connsiteY5" fmla="*/ 32966 h 62429"/>
                <a:gd name="connsiteX6" fmla="*/ 100134 w 132070"/>
                <a:gd name="connsiteY6" fmla="*/ 28433 h 62429"/>
                <a:gd name="connsiteX7" fmla="*/ 79737 w 132070"/>
                <a:gd name="connsiteY7" fmla="*/ 22458 h 62429"/>
                <a:gd name="connsiteX8" fmla="*/ 75204 w 132070"/>
                <a:gd name="connsiteY8" fmla="*/ 22458 h 62429"/>
                <a:gd name="connsiteX9" fmla="*/ 69847 w 132070"/>
                <a:gd name="connsiteY9" fmla="*/ 21634 h 62429"/>
                <a:gd name="connsiteX10" fmla="*/ 64696 w 132070"/>
                <a:gd name="connsiteY10" fmla="*/ 17307 h 62429"/>
                <a:gd name="connsiteX11" fmla="*/ 58927 w 132070"/>
                <a:gd name="connsiteY11" fmla="*/ 19986 h 62429"/>
                <a:gd name="connsiteX12" fmla="*/ 58927 w 132070"/>
                <a:gd name="connsiteY12" fmla="*/ 21840 h 62429"/>
                <a:gd name="connsiteX13" fmla="*/ 39765 w 132070"/>
                <a:gd name="connsiteY13" fmla="*/ 38323 h 62429"/>
                <a:gd name="connsiteX14" fmla="*/ 51510 w 132070"/>
                <a:gd name="connsiteY14" fmla="*/ 17925 h 62429"/>
                <a:gd name="connsiteX15" fmla="*/ 51510 w 132070"/>
                <a:gd name="connsiteY15" fmla="*/ 17925 h 62429"/>
                <a:gd name="connsiteX16" fmla="*/ 53982 w 132070"/>
                <a:gd name="connsiteY16" fmla="*/ 11126 h 62429"/>
                <a:gd name="connsiteX17" fmla="*/ 55424 w 132070"/>
                <a:gd name="connsiteY17" fmla="*/ 10508 h 62429"/>
                <a:gd name="connsiteX18" fmla="*/ 56867 w 132070"/>
                <a:gd name="connsiteY18" fmla="*/ 0 h 62429"/>
                <a:gd name="connsiteX19" fmla="*/ 41620 w 132070"/>
                <a:gd name="connsiteY19" fmla="*/ 15865 h 62429"/>
                <a:gd name="connsiteX20" fmla="*/ 31730 w 132070"/>
                <a:gd name="connsiteY20" fmla="*/ 29876 h 62429"/>
                <a:gd name="connsiteX21" fmla="*/ 4945 w 132070"/>
                <a:gd name="connsiteY21" fmla="*/ 33378 h 62429"/>
                <a:gd name="connsiteX22" fmla="*/ 5563 w 132070"/>
                <a:gd name="connsiteY22" fmla="*/ 47389 h 62429"/>
                <a:gd name="connsiteX23" fmla="*/ 0 w 132070"/>
                <a:gd name="connsiteY23" fmla="*/ 58103 h 6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070" h="62429">
                  <a:moveTo>
                    <a:pt x="0" y="58515"/>
                  </a:moveTo>
                  <a:cubicBezTo>
                    <a:pt x="21428" y="58927"/>
                    <a:pt x="60163" y="59957"/>
                    <a:pt x="130628" y="62430"/>
                  </a:cubicBezTo>
                  <a:lnTo>
                    <a:pt x="130628" y="54188"/>
                  </a:lnTo>
                  <a:cubicBezTo>
                    <a:pt x="130628" y="54188"/>
                    <a:pt x="132071" y="42238"/>
                    <a:pt x="132071" y="42238"/>
                  </a:cubicBezTo>
                  <a:lnTo>
                    <a:pt x="129804" y="36057"/>
                  </a:lnTo>
                  <a:lnTo>
                    <a:pt x="119915" y="32966"/>
                  </a:lnTo>
                  <a:lnTo>
                    <a:pt x="100134" y="28433"/>
                  </a:lnTo>
                  <a:cubicBezTo>
                    <a:pt x="98486" y="28021"/>
                    <a:pt x="84270" y="24519"/>
                    <a:pt x="79737" y="22458"/>
                  </a:cubicBezTo>
                  <a:cubicBezTo>
                    <a:pt x="78089" y="21840"/>
                    <a:pt x="76028" y="22458"/>
                    <a:pt x="75204" y="22458"/>
                  </a:cubicBezTo>
                  <a:cubicBezTo>
                    <a:pt x="73350" y="23076"/>
                    <a:pt x="71289" y="22870"/>
                    <a:pt x="69847" y="21634"/>
                  </a:cubicBezTo>
                  <a:lnTo>
                    <a:pt x="64696" y="17307"/>
                  </a:lnTo>
                  <a:lnTo>
                    <a:pt x="58927" y="19986"/>
                  </a:lnTo>
                  <a:cubicBezTo>
                    <a:pt x="58927" y="19986"/>
                    <a:pt x="58927" y="21222"/>
                    <a:pt x="58927" y="21840"/>
                  </a:cubicBezTo>
                  <a:cubicBezTo>
                    <a:pt x="55836" y="32966"/>
                    <a:pt x="55218" y="44710"/>
                    <a:pt x="39765" y="38323"/>
                  </a:cubicBezTo>
                  <a:cubicBezTo>
                    <a:pt x="41826" y="31730"/>
                    <a:pt x="47183" y="24931"/>
                    <a:pt x="51510" y="17925"/>
                  </a:cubicBezTo>
                  <a:cubicBezTo>
                    <a:pt x="51510" y="17925"/>
                    <a:pt x="51510" y="17925"/>
                    <a:pt x="51510" y="17925"/>
                  </a:cubicBezTo>
                  <a:cubicBezTo>
                    <a:pt x="50479" y="15247"/>
                    <a:pt x="51510" y="12362"/>
                    <a:pt x="53982" y="11126"/>
                  </a:cubicBezTo>
                  <a:lnTo>
                    <a:pt x="55424" y="10508"/>
                  </a:lnTo>
                  <a:cubicBezTo>
                    <a:pt x="56661" y="7211"/>
                    <a:pt x="57485" y="3709"/>
                    <a:pt x="56867" y="0"/>
                  </a:cubicBezTo>
                  <a:cubicBezTo>
                    <a:pt x="52128" y="5563"/>
                    <a:pt x="45328" y="9684"/>
                    <a:pt x="41620" y="15865"/>
                  </a:cubicBezTo>
                  <a:cubicBezTo>
                    <a:pt x="38117" y="21634"/>
                    <a:pt x="37911" y="26785"/>
                    <a:pt x="31730" y="29876"/>
                  </a:cubicBezTo>
                  <a:cubicBezTo>
                    <a:pt x="24106" y="33790"/>
                    <a:pt x="11332" y="28433"/>
                    <a:pt x="4945" y="33378"/>
                  </a:cubicBezTo>
                  <a:cubicBezTo>
                    <a:pt x="-412" y="37705"/>
                    <a:pt x="6593" y="41826"/>
                    <a:pt x="5563" y="47389"/>
                  </a:cubicBezTo>
                  <a:cubicBezTo>
                    <a:pt x="4945" y="51510"/>
                    <a:pt x="2884" y="55218"/>
                    <a:pt x="0" y="5810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0" name="Forma libre: forma 169">
              <a:extLst>
                <a:ext uri="{FF2B5EF4-FFF2-40B4-BE49-F238E27FC236}">
                  <a16:creationId xmlns:a16="http://schemas.microsoft.com/office/drawing/2014/main" id="{DE2699EE-8BE8-22C1-258A-5E3EF779FA70}"/>
                </a:ext>
              </a:extLst>
            </p:cNvPr>
            <p:cNvSpPr/>
            <p:nvPr/>
          </p:nvSpPr>
          <p:spPr>
            <a:xfrm>
              <a:off x="16811587" y="7044486"/>
              <a:ext cx="39096" cy="46036"/>
            </a:xfrm>
            <a:custGeom>
              <a:avLst/>
              <a:gdLst>
                <a:gd name="connsiteX0" fmla="*/ 24107 w 39096"/>
                <a:gd name="connsiteY0" fmla="*/ 2941 h 46036"/>
                <a:gd name="connsiteX1" fmla="*/ 18544 w 39096"/>
                <a:gd name="connsiteY1" fmla="*/ 22514 h 46036"/>
                <a:gd name="connsiteX2" fmla="*/ 8036 w 39096"/>
                <a:gd name="connsiteY2" fmla="*/ 27253 h 46036"/>
                <a:gd name="connsiteX3" fmla="*/ 0 w 39096"/>
                <a:gd name="connsiteY3" fmla="*/ 35907 h 46036"/>
                <a:gd name="connsiteX4" fmla="*/ 8242 w 39096"/>
                <a:gd name="connsiteY4" fmla="*/ 45178 h 46036"/>
                <a:gd name="connsiteX5" fmla="*/ 19780 w 39096"/>
                <a:gd name="connsiteY5" fmla="*/ 39822 h 46036"/>
                <a:gd name="connsiteX6" fmla="*/ 36263 w 39096"/>
                <a:gd name="connsiteY6" fmla="*/ 25193 h 46036"/>
                <a:gd name="connsiteX7" fmla="*/ 37912 w 39096"/>
                <a:gd name="connsiteY7" fmla="*/ 12625 h 46036"/>
                <a:gd name="connsiteX8" fmla="*/ 34614 w 39096"/>
                <a:gd name="connsiteY8" fmla="*/ 1911 h 46036"/>
                <a:gd name="connsiteX9" fmla="*/ 24107 w 39096"/>
                <a:gd name="connsiteY9" fmla="*/ 2941 h 4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96" h="46036">
                  <a:moveTo>
                    <a:pt x="24107" y="2941"/>
                  </a:moveTo>
                  <a:cubicBezTo>
                    <a:pt x="20810" y="8710"/>
                    <a:pt x="24107" y="17776"/>
                    <a:pt x="18544" y="22514"/>
                  </a:cubicBezTo>
                  <a:cubicBezTo>
                    <a:pt x="15865" y="24575"/>
                    <a:pt x="11333" y="25193"/>
                    <a:pt x="8036" y="27253"/>
                  </a:cubicBezTo>
                  <a:cubicBezTo>
                    <a:pt x="5357" y="29107"/>
                    <a:pt x="412" y="32404"/>
                    <a:pt x="0" y="35907"/>
                  </a:cubicBezTo>
                  <a:cubicBezTo>
                    <a:pt x="2267" y="41058"/>
                    <a:pt x="3709" y="43942"/>
                    <a:pt x="8242" y="45178"/>
                  </a:cubicBezTo>
                  <a:cubicBezTo>
                    <a:pt x="15042" y="46827"/>
                    <a:pt x="19161" y="46621"/>
                    <a:pt x="19780" y="39822"/>
                  </a:cubicBezTo>
                  <a:cubicBezTo>
                    <a:pt x="20604" y="30138"/>
                    <a:pt x="29876" y="31168"/>
                    <a:pt x="36263" y="25193"/>
                  </a:cubicBezTo>
                  <a:cubicBezTo>
                    <a:pt x="40590" y="21278"/>
                    <a:pt x="38942" y="17363"/>
                    <a:pt x="37912" y="12625"/>
                  </a:cubicBezTo>
                  <a:cubicBezTo>
                    <a:pt x="37088" y="9328"/>
                    <a:pt x="37293" y="4383"/>
                    <a:pt x="34614" y="1911"/>
                  </a:cubicBezTo>
                  <a:cubicBezTo>
                    <a:pt x="31525" y="-974"/>
                    <a:pt x="26167" y="-562"/>
                    <a:pt x="24107" y="294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1" name="Forma libre: forma 170">
              <a:extLst>
                <a:ext uri="{FF2B5EF4-FFF2-40B4-BE49-F238E27FC236}">
                  <a16:creationId xmlns:a16="http://schemas.microsoft.com/office/drawing/2014/main" id="{E00E38BD-97CB-1C79-59F8-485C21A7C323}"/>
                </a:ext>
              </a:extLst>
            </p:cNvPr>
            <p:cNvSpPr/>
            <p:nvPr/>
          </p:nvSpPr>
          <p:spPr>
            <a:xfrm>
              <a:off x="16456171" y="6764330"/>
              <a:ext cx="419092" cy="543530"/>
            </a:xfrm>
            <a:custGeom>
              <a:avLst/>
              <a:gdLst>
                <a:gd name="connsiteX0" fmla="*/ 415168 w 419092"/>
                <a:gd name="connsiteY0" fmla="*/ 184611 h 543530"/>
                <a:gd name="connsiteX1" fmla="*/ 375609 w 419092"/>
                <a:gd name="connsiteY1" fmla="*/ 123211 h 543530"/>
                <a:gd name="connsiteX2" fmla="*/ 350884 w 419092"/>
                <a:gd name="connsiteY2" fmla="*/ 99929 h 543530"/>
                <a:gd name="connsiteX3" fmla="*/ 340583 w 419092"/>
                <a:gd name="connsiteY3" fmla="*/ 85300 h 543530"/>
                <a:gd name="connsiteX4" fmla="*/ 270118 w 419092"/>
                <a:gd name="connsiteY4" fmla="*/ 54394 h 543530"/>
                <a:gd name="connsiteX5" fmla="*/ 237769 w 419092"/>
                <a:gd name="connsiteY5" fmla="*/ 0 h 543530"/>
                <a:gd name="connsiteX6" fmla="*/ 218608 w 419092"/>
                <a:gd name="connsiteY6" fmla="*/ 7005 h 543530"/>
                <a:gd name="connsiteX7" fmla="*/ 205832 w 419092"/>
                <a:gd name="connsiteY7" fmla="*/ 12981 h 543530"/>
                <a:gd name="connsiteX8" fmla="*/ 200888 w 419092"/>
                <a:gd name="connsiteY8" fmla="*/ 19368 h 543530"/>
                <a:gd name="connsiteX9" fmla="*/ 200888 w 419092"/>
                <a:gd name="connsiteY9" fmla="*/ 20810 h 543530"/>
                <a:gd name="connsiteX10" fmla="*/ 197592 w 419092"/>
                <a:gd name="connsiteY10" fmla="*/ 25961 h 543530"/>
                <a:gd name="connsiteX11" fmla="*/ 191822 w 419092"/>
                <a:gd name="connsiteY11" fmla="*/ 23901 h 543530"/>
                <a:gd name="connsiteX12" fmla="*/ 185847 w 419092"/>
                <a:gd name="connsiteY12" fmla="*/ 15041 h 543530"/>
                <a:gd name="connsiteX13" fmla="*/ 185847 w 419092"/>
                <a:gd name="connsiteY13" fmla="*/ 22458 h 543530"/>
                <a:gd name="connsiteX14" fmla="*/ 187907 w 419092"/>
                <a:gd name="connsiteY14" fmla="*/ 31730 h 543530"/>
                <a:gd name="connsiteX15" fmla="*/ 187907 w 419092"/>
                <a:gd name="connsiteY15" fmla="*/ 32760 h 543530"/>
                <a:gd name="connsiteX16" fmla="*/ 187907 w 419092"/>
                <a:gd name="connsiteY16" fmla="*/ 48213 h 543530"/>
                <a:gd name="connsiteX17" fmla="*/ 192028 w 419092"/>
                <a:gd name="connsiteY17" fmla="*/ 51716 h 543530"/>
                <a:gd name="connsiteX18" fmla="*/ 199240 w 419092"/>
                <a:gd name="connsiteY18" fmla="*/ 59133 h 543530"/>
                <a:gd name="connsiteX19" fmla="*/ 200681 w 419092"/>
                <a:gd name="connsiteY19" fmla="*/ 63254 h 543530"/>
                <a:gd name="connsiteX20" fmla="*/ 198209 w 419092"/>
                <a:gd name="connsiteY20" fmla="*/ 66963 h 543530"/>
                <a:gd name="connsiteX21" fmla="*/ 187496 w 419092"/>
                <a:gd name="connsiteY21" fmla="*/ 73350 h 543530"/>
                <a:gd name="connsiteX22" fmla="*/ 186260 w 419092"/>
                <a:gd name="connsiteY22" fmla="*/ 73968 h 543530"/>
                <a:gd name="connsiteX23" fmla="*/ 176575 w 419092"/>
                <a:gd name="connsiteY23" fmla="*/ 76440 h 543530"/>
                <a:gd name="connsiteX24" fmla="*/ 173485 w 419092"/>
                <a:gd name="connsiteY24" fmla="*/ 77883 h 543530"/>
                <a:gd name="connsiteX25" fmla="*/ 175339 w 419092"/>
                <a:gd name="connsiteY25" fmla="*/ 104462 h 543530"/>
                <a:gd name="connsiteX26" fmla="*/ 161329 w 419092"/>
                <a:gd name="connsiteY26" fmla="*/ 151644 h 543530"/>
                <a:gd name="connsiteX27" fmla="*/ 190998 w 419092"/>
                <a:gd name="connsiteY27" fmla="*/ 194501 h 543530"/>
                <a:gd name="connsiteX28" fmla="*/ 191822 w 419092"/>
                <a:gd name="connsiteY28" fmla="*/ 198209 h 543530"/>
                <a:gd name="connsiteX29" fmla="*/ 167716 w 419092"/>
                <a:gd name="connsiteY29" fmla="*/ 330692 h 543530"/>
                <a:gd name="connsiteX30" fmla="*/ 164420 w 419092"/>
                <a:gd name="connsiteY30" fmla="*/ 334607 h 543530"/>
                <a:gd name="connsiteX31" fmla="*/ 0 w 419092"/>
                <a:gd name="connsiteY31" fmla="*/ 393740 h 543530"/>
                <a:gd name="connsiteX32" fmla="*/ 29876 w 419092"/>
                <a:gd name="connsiteY32" fmla="*/ 496141 h 543530"/>
                <a:gd name="connsiteX33" fmla="*/ 47390 w 419092"/>
                <a:gd name="connsiteY33" fmla="*/ 500468 h 543530"/>
                <a:gd name="connsiteX34" fmla="*/ 50686 w 419092"/>
                <a:gd name="connsiteY34" fmla="*/ 503146 h 543530"/>
                <a:gd name="connsiteX35" fmla="*/ 69847 w 419092"/>
                <a:gd name="connsiteY35" fmla="*/ 543530 h 543530"/>
                <a:gd name="connsiteX36" fmla="*/ 83447 w 419092"/>
                <a:gd name="connsiteY36" fmla="*/ 533228 h 543530"/>
                <a:gd name="connsiteX37" fmla="*/ 119708 w 419092"/>
                <a:gd name="connsiteY37" fmla="*/ 520660 h 543530"/>
                <a:gd name="connsiteX38" fmla="*/ 153087 w 419092"/>
                <a:gd name="connsiteY38" fmla="*/ 529932 h 543530"/>
                <a:gd name="connsiteX39" fmla="*/ 188320 w 419092"/>
                <a:gd name="connsiteY39" fmla="*/ 478216 h 543530"/>
                <a:gd name="connsiteX40" fmla="*/ 242920 w 419092"/>
                <a:gd name="connsiteY40" fmla="*/ 462557 h 543530"/>
                <a:gd name="connsiteX41" fmla="*/ 268881 w 419092"/>
                <a:gd name="connsiteY41" fmla="*/ 409193 h 543530"/>
                <a:gd name="connsiteX42" fmla="*/ 317713 w 419092"/>
                <a:gd name="connsiteY42" fmla="*/ 402394 h 543530"/>
                <a:gd name="connsiteX43" fmla="*/ 326572 w 419092"/>
                <a:gd name="connsiteY43" fmla="*/ 353356 h 543530"/>
                <a:gd name="connsiteX44" fmla="*/ 313385 w 419092"/>
                <a:gd name="connsiteY44" fmla="*/ 314621 h 543530"/>
                <a:gd name="connsiteX45" fmla="*/ 347176 w 419092"/>
                <a:gd name="connsiteY45" fmla="*/ 285570 h 543530"/>
                <a:gd name="connsiteX46" fmla="*/ 354593 w 419092"/>
                <a:gd name="connsiteY46" fmla="*/ 297108 h 543530"/>
                <a:gd name="connsiteX47" fmla="*/ 372312 w 419092"/>
                <a:gd name="connsiteY47" fmla="*/ 264142 h 543530"/>
                <a:gd name="connsiteX48" fmla="*/ 380554 w 419092"/>
                <a:gd name="connsiteY48" fmla="*/ 237150 h 543530"/>
                <a:gd name="connsiteX49" fmla="*/ 406515 w 419092"/>
                <a:gd name="connsiteY49" fmla="*/ 222934 h 543530"/>
                <a:gd name="connsiteX50" fmla="*/ 415168 w 419092"/>
                <a:gd name="connsiteY50" fmla="*/ 184611 h 54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19092" h="543530">
                  <a:moveTo>
                    <a:pt x="415168" y="184611"/>
                  </a:moveTo>
                  <a:cubicBezTo>
                    <a:pt x="408369" y="154735"/>
                    <a:pt x="405484" y="139282"/>
                    <a:pt x="375609" y="123211"/>
                  </a:cubicBezTo>
                  <a:cubicBezTo>
                    <a:pt x="357684" y="113733"/>
                    <a:pt x="359744" y="114352"/>
                    <a:pt x="350884" y="99929"/>
                  </a:cubicBezTo>
                  <a:cubicBezTo>
                    <a:pt x="346351" y="92717"/>
                    <a:pt x="348823" y="91275"/>
                    <a:pt x="340583" y="85300"/>
                  </a:cubicBezTo>
                  <a:cubicBezTo>
                    <a:pt x="318330" y="69229"/>
                    <a:pt x="291133" y="74380"/>
                    <a:pt x="270118" y="54394"/>
                  </a:cubicBezTo>
                  <a:cubicBezTo>
                    <a:pt x="254459" y="39559"/>
                    <a:pt x="245187" y="20192"/>
                    <a:pt x="237769" y="0"/>
                  </a:cubicBezTo>
                  <a:lnTo>
                    <a:pt x="218608" y="7005"/>
                  </a:lnTo>
                  <a:lnTo>
                    <a:pt x="205832" y="12981"/>
                  </a:lnTo>
                  <a:lnTo>
                    <a:pt x="200888" y="19368"/>
                  </a:lnTo>
                  <a:lnTo>
                    <a:pt x="200888" y="20810"/>
                  </a:lnTo>
                  <a:cubicBezTo>
                    <a:pt x="201300" y="23076"/>
                    <a:pt x="199858" y="25343"/>
                    <a:pt x="197592" y="25961"/>
                  </a:cubicBezTo>
                  <a:cubicBezTo>
                    <a:pt x="195326" y="26785"/>
                    <a:pt x="193058" y="25961"/>
                    <a:pt x="191822" y="23901"/>
                  </a:cubicBezTo>
                  <a:lnTo>
                    <a:pt x="185847" y="15041"/>
                  </a:lnTo>
                  <a:lnTo>
                    <a:pt x="185847" y="22458"/>
                  </a:lnTo>
                  <a:lnTo>
                    <a:pt x="187907" y="31730"/>
                  </a:lnTo>
                  <a:cubicBezTo>
                    <a:pt x="187907" y="31730"/>
                    <a:pt x="187907" y="32554"/>
                    <a:pt x="187907" y="32760"/>
                  </a:cubicBezTo>
                  <a:lnTo>
                    <a:pt x="187907" y="48213"/>
                  </a:lnTo>
                  <a:lnTo>
                    <a:pt x="192028" y="51716"/>
                  </a:lnTo>
                  <a:lnTo>
                    <a:pt x="199240" y="59133"/>
                  </a:lnTo>
                  <a:cubicBezTo>
                    <a:pt x="200270" y="60163"/>
                    <a:pt x="200888" y="61812"/>
                    <a:pt x="200681" y="63254"/>
                  </a:cubicBezTo>
                  <a:cubicBezTo>
                    <a:pt x="200681" y="64902"/>
                    <a:pt x="199652" y="66139"/>
                    <a:pt x="198209" y="66963"/>
                  </a:cubicBezTo>
                  <a:lnTo>
                    <a:pt x="187496" y="73350"/>
                  </a:lnTo>
                  <a:cubicBezTo>
                    <a:pt x="187496" y="73350"/>
                    <a:pt x="186671" y="73762"/>
                    <a:pt x="186260" y="73968"/>
                  </a:cubicBezTo>
                  <a:lnTo>
                    <a:pt x="176575" y="76440"/>
                  </a:lnTo>
                  <a:lnTo>
                    <a:pt x="173485" y="77883"/>
                  </a:lnTo>
                  <a:cubicBezTo>
                    <a:pt x="177400" y="97662"/>
                    <a:pt x="177605" y="102607"/>
                    <a:pt x="175339" y="104462"/>
                  </a:cubicBezTo>
                  <a:cubicBezTo>
                    <a:pt x="173279" y="110025"/>
                    <a:pt x="166892" y="131659"/>
                    <a:pt x="161329" y="151644"/>
                  </a:cubicBezTo>
                  <a:lnTo>
                    <a:pt x="190998" y="194501"/>
                  </a:lnTo>
                  <a:cubicBezTo>
                    <a:pt x="191822" y="195531"/>
                    <a:pt x="192028" y="196973"/>
                    <a:pt x="191822" y="198209"/>
                  </a:cubicBezTo>
                  <a:lnTo>
                    <a:pt x="167716" y="330692"/>
                  </a:lnTo>
                  <a:cubicBezTo>
                    <a:pt x="167303" y="332546"/>
                    <a:pt x="166067" y="333989"/>
                    <a:pt x="164420" y="334607"/>
                  </a:cubicBezTo>
                  <a:lnTo>
                    <a:pt x="0" y="393740"/>
                  </a:lnTo>
                  <a:lnTo>
                    <a:pt x="29876" y="496141"/>
                  </a:lnTo>
                  <a:lnTo>
                    <a:pt x="47390" y="500468"/>
                  </a:lnTo>
                  <a:cubicBezTo>
                    <a:pt x="48831" y="500880"/>
                    <a:pt x="50067" y="501910"/>
                    <a:pt x="50686" y="503146"/>
                  </a:cubicBezTo>
                  <a:lnTo>
                    <a:pt x="69847" y="543530"/>
                  </a:lnTo>
                  <a:cubicBezTo>
                    <a:pt x="72732" y="541882"/>
                    <a:pt x="75205" y="539203"/>
                    <a:pt x="83447" y="533228"/>
                  </a:cubicBezTo>
                  <a:cubicBezTo>
                    <a:pt x="91275" y="527459"/>
                    <a:pt x="109819" y="521072"/>
                    <a:pt x="119708" y="520660"/>
                  </a:cubicBezTo>
                  <a:cubicBezTo>
                    <a:pt x="132278" y="520042"/>
                    <a:pt x="140312" y="527665"/>
                    <a:pt x="153087" y="529932"/>
                  </a:cubicBezTo>
                  <a:cubicBezTo>
                    <a:pt x="181315" y="534670"/>
                    <a:pt x="217166" y="503146"/>
                    <a:pt x="188320" y="478216"/>
                  </a:cubicBezTo>
                  <a:cubicBezTo>
                    <a:pt x="201300" y="441335"/>
                    <a:pt x="220668" y="470386"/>
                    <a:pt x="242920" y="462557"/>
                  </a:cubicBezTo>
                  <a:cubicBezTo>
                    <a:pt x="272795" y="452255"/>
                    <a:pt x="254459" y="425882"/>
                    <a:pt x="268881" y="409193"/>
                  </a:cubicBezTo>
                  <a:cubicBezTo>
                    <a:pt x="282479" y="393534"/>
                    <a:pt x="302671" y="409399"/>
                    <a:pt x="317713" y="402394"/>
                  </a:cubicBezTo>
                  <a:cubicBezTo>
                    <a:pt x="333577" y="394976"/>
                    <a:pt x="332753" y="366955"/>
                    <a:pt x="326572" y="353356"/>
                  </a:cubicBezTo>
                  <a:cubicBezTo>
                    <a:pt x="319772" y="337903"/>
                    <a:pt x="310294" y="333165"/>
                    <a:pt x="313385" y="314621"/>
                  </a:cubicBezTo>
                  <a:cubicBezTo>
                    <a:pt x="316681" y="296490"/>
                    <a:pt x="328838" y="287218"/>
                    <a:pt x="347176" y="285570"/>
                  </a:cubicBezTo>
                  <a:cubicBezTo>
                    <a:pt x="346970" y="291751"/>
                    <a:pt x="349030" y="296284"/>
                    <a:pt x="354593" y="297108"/>
                  </a:cubicBezTo>
                  <a:cubicBezTo>
                    <a:pt x="374578" y="299786"/>
                    <a:pt x="370870" y="276504"/>
                    <a:pt x="372312" y="264142"/>
                  </a:cubicBezTo>
                  <a:cubicBezTo>
                    <a:pt x="373548" y="254046"/>
                    <a:pt x="374991" y="245804"/>
                    <a:pt x="380554" y="237150"/>
                  </a:cubicBezTo>
                  <a:cubicBezTo>
                    <a:pt x="390237" y="221698"/>
                    <a:pt x="395182" y="228291"/>
                    <a:pt x="406515" y="222934"/>
                  </a:cubicBezTo>
                  <a:cubicBezTo>
                    <a:pt x="424234" y="214486"/>
                    <a:pt x="419289" y="202124"/>
                    <a:pt x="415168" y="1846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2" name="Forma libre: forma 171">
              <a:extLst>
                <a:ext uri="{FF2B5EF4-FFF2-40B4-BE49-F238E27FC236}">
                  <a16:creationId xmlns:a16="http://schemas.microsoft.com/office/drawing/2014/main" id="{B8465245-FA6F-F6C9-8B2F-7020457174EE}"/>
                </a:ext>
              </a:extLst>
            </p:cNvPr>
            <p:cNvSpPr/>
            <p:nvPr/>
          </p:nvSpPr>
          <p:spPr>
            <a:xfrm>
              <a:off x="18054538" y="7748164"/>
              <a:ext cx="137786" cy="252250"/>
            </a:xfrm>
            <a:custGeom>
              <a:avLst/>
              <a:gdLst>
                <a:gd name="connsiteX0" fmla="*/ 6262 w 137786"/>
                <a:gd name="connsiteY0" fmla="*/ 102401 h 252250"/>
                <a:gd name="connsiteX1" fmla="*/ 1317 w 137786"/>
                <a:gd name="connsiteY1" fmla="*/ 147730 h 252250"/>
                <a:gd name="connsiteX2" fmla="*/ 21303 w 137786"/>
                <a:gd name="connsiteY2" fmla="*/ 198415 h 252250"/>
                <a:gd name="connsiteX3" fmla="*/ 27278 w 137786"/>
                <a:gd name="connsiteY3" fmla="*/ 239211 h 252250"/>
                <a:gd name="connsiteX4" fmla="*/ 44173 w 137786"/>
                <a:gd name="connsiteY4" fmla="*/ 251161 h 252250"/>
                <a:gd name="connsiteX5" fmla="*/ 69103 w 137786"/>
                <a:gd name="connsiteY5" fmla="*/ 244774 h 252250"/>
                <a:gd name="connsiteX6" fmla="*/ 104130 w 137786"/>
                <a:gd name="connsiteY6" fmla="*/ 230557 h 252250"/>
                <a:gd name="connsiteX7" fmla="*/ 135655 w 137786"/>
                <a:gd name="connsiteY7" fmla="*/ 207893 h 252250"/>
                <a:gd name="connsiteX8" fmla="*/ 130091 w 137786"/>
                <a:gd name="connsiteY8" fmla="*/ 171836 h 252250"/>
                <a:gd name="connsiteX9" fmla="*/ 114638 w 137786"/>
                <a:gd name="connsiteY9" fmla="*/ 148348 h 252250"/>
                <a:gd name="connsiteX10" fmla="*/ 98362 w 137786"/>
                <a:gd name="connsiteY10" fmla="*/ 120739 h 252250"/>
                <a:gd name="connsiteX11" fmla="*/ 86205 w 137786"/>
                <a:gd name="connsiteY11" fmla="*/ 97868 h 252250"/>
                <a:gd name="connsiteX12" fmla="*/ 83115 w 137786"/>
                <a:gd name="connsiteY12" fmla="*/ 72732 h 252250"/>
                <a:gd name="connsiteX13" fmla="*/ 83526 w 137786"/>
                <a:gd name="connsiteY13" fmla="*/ 60781 h 252250"/>
                <a:gd name="connsiteX14" fmla="*/ 56948 w 137786"/>
                <a:gd name="connsiteY14" fmla="*/ 32554 h 252250"/>
                <a:gd name="connsiteX15" fmla="*/ 48294 w 137786"/>
                <a:gd name="connsiteY15" fmla="*/ 15247 h 252250"/>
                <a:gd name="connsiteX16" fmla="*/ 21921 w 137786"/>
                <a:gd name="connsiteY16" fmla="*/ 0 h 252250"/>
                <a:gd name="connsiteX17" fmla="*/ 30574 w 137786"/>
                <a:gd name="connsiteY17" fmla="*/ 18750 h 252250"/>
                <a:gd name="connsiteX18" fmla="*/ 33459 w 137786"/>
                <a:gd name="connsiteY18" fmla="*/ 26373 h 252250"/>
                <a:gd name="connsiteX19" fmla="*/ 21303 w 137786"/>
                <a:gd name="connsiteY19" fmla="*/ 23488 h 252250"/>
                <a:gd name="connsiteX20" fmla="*/ 25629 w 137786"/>
                <a:gd name="connsiteY20" fmla="*/ 49243 h 252250"/>
                <a:gd name="connsiteX21" fmla="*/ 14298 w 137786"/>
                <a:gd name="connsiteY21" fmla="*/ 65108 h 252250"/>
                <a:gd name="connsiteX22" fmla="*/ 11825 w 137786"/>
                <a:gd name="connsiteY22" fmla="*/ 110231 h 252250"/>
                <a:gd name="connsiteX23" fmla="*/ 6674 w 137786"/>
                <a:gd name="connsiteY23" fmla="*/ 102813 h 25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786" h="252250">
                  <a:moveTo>
                    <a:pt x="6262" y="102401"/>
                  </a:moveTo>
                  <a:cubicBezTo>
                    <a:pt x="-4040" y="112703"/>
                    <a:pt x="1523" y="134543"/>
                    <a:pt x="1317" y="147730"/>
                  </a:cubicBezTo>
                  <a:cubicBezTo>
                    <a:pt x="1317" y="167510"/>
                    <a:pt x="12855" y="181520"/>
                    <a:pt x="21303" y="198415"/>
                  </a:cubicBezTo>
                  <a:cubicBezTo>
                    <a:pt x="27896" y="211602"/>
                    <a:pt x="23157" y="226024"/>
                    <a:pt x="27278" y="239211"/>
                  </a:cubicBezTo>
                  <a:cubicBezTo>
                    <a:pt x="29544" y="246422"/>
                    <a:pt x="37168" y="249307"/>
                    <a:pt x="44173" y="251161"/>
                  </a:cubicBezTo>
                  <a:cubicBezTo>
                    <a:pt x="54475" y="254046"/>
                    <a:pt x="60862" y="250955"/>
                    <a:pt x="69103" y="244774"/>
                  </a:cubicBezTo>
                  <a:cubicBezTo>
                    <a:pt x="80436" y="236326"/>
                    <a:pt x="91150" y="234884"/>
                    <a:pt x="104130" y="230557"/>
                  </a:cubicBezTo>
                  <a:cubicBezTo>
                    <a:pt x="114226" y="227261"/>
                    <a:pt x="131946" y="219637"/>
                    <a:pt x="135655" y="207893"/>
                  </a:cubicBezTo>
                  <a:cubicBezTo>
                    <a:pt x="139776" y="194913"/>
                    <a:pt x="137921" y="182344"/>
                    <a:pt x="130091" y="171836"/>
                  </a:cubicBezTo>
                  <a:cubicBezTo>
                    <a:pt x="124528" y="164213"/>
                    <a:pt x="119172" y="156590"/>
                    <a:pt x="114638" y="148348"/>
                  </a:cubicBezTo>
                  <a:cubicBezTo>
                    <a:pt x="109487" y="138870"/>
                    <a:pt x="104543" y="129392"/>
                    <a:pt x="98362" y="120739"/>
                  </a:cubicBezTo>
                  <a:cubicBezTo>
                    <a:pt x="93004" y="113321"/>
                    <a:pt x="88471" y="106934"/>
                    <a:pt x="86205" y="97868"/>
                  </a:cubicBezTo>
                  <a:cubicBezTo>
                    <a:pt x="84145" y="89627"/>
                    <a:pt x="82496" y="81179"/>
                    <a:pt x="83115" y="72732"/>
                  </a:cubicBezTo>
                  <a:cubicBezTo>
                    <a:pt x="83320" y="69023"/>
                    <a:pt x="84762" y="64284"/>
                    <a:pt x="83526" y="60781"/>
                  </a:cubicBezTo>
                  <a:cubicBezTo>
                    <a:pt x="79611" y="49861"/>
                    <a:pt x="63747" y="42238"/>
                    <a:pt x="56948" y="32554"/>
                  </a:cubicBezTo>
                  <a:cubicBezTo>
                    <a:pt x="53033" y="26991"/>
                    <a:pt x="51797" y="20810"/>
                    <a:pt x="48294" y="15247"/>
                  </a:cubicBezTo>
                  <a:cubicBezTo>
                    <a:pt x="42318" y="5357"/>
                    <a:pt x="31810" y="2679"/>
                    <a:pt x="21921" y="0"/>
                  </a:cubicBezTo>
                  <a:cubicBezTo>
                    <a:pt x="14504" y="9684"/>
                    <a:pt x="23570" y="13186"/>
                    <a:pt x="30574" y="18750"/>
                  </a:cubicBezTo>
                  <a:cubicBezTo>
                    <a:pt x="32429" y="20398"/>
                    <a:pt x="37168" y="23488"/>
                    <a:pt x="33459" y="26373"/>
                  </a:cubicBezTo>
                  <a:cubicBezTo>
                    <a:pt x="30780" y="28433"/>
                    <a:pt x="24393" y="23488"/>
                    <a:pt x="21303" y="23488"/>
                  </a:cubicBezTo>
                  <a:cubicBezTo>
                    <a:pt x="20891" y="32554"/>
                    <a:pt x="26659" y="40590"/>
                    <a:pt x="25629" y="49243"/>
                  </a:cubicBezTo>
                  <a:cubicBezTo>
                    <a:pt x="24599" y="57485"/>
                    <a:pt x="18830" y="59545"/>
                    <a:pt x="14298" y="65108"/>
                  </a:cubicBezTo>
                  <a:cubicBezTo>
                    <a:pt x="3789" y="77883"/>
                    <a:pt x="24187" y="95808"/>
                    <a:pt x="11825" y="110231"/>
                  </a:cubicBezTo>
                  <a:cubicBezTo>
                    <a:pt x="9765" y="107964"/>
                    <a:pt x="8117" y="105492"/>
                    <a:pt x="6674" y="1028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3" name="Forma libre: forma 172">
              <a:extLst>
                <a:ext uri="{FF2B5EF4-FFF2-40B4-BE49-F238E27FC236}">
                  <a16:creationId xmlns:a16="http://schemas.microsoft.com/office/drawing/2014/main" id="{EA55EBC8-1FAE-ADC6-095F-3CB24D5D739A}"/>
                </a:ext>
              </a:extLst>
            </p:cNvPr>
            <p:cNvSpPr/>
            <p:nvPr/>
          </p:nvSpPr>
          <p:spPr>
            <a:xfrm>
              <a:off x="12573372" y="7568293"/>
              <a:ext cx="164830" cy="117441"/>
            </a:xfrm>
            <a:custGeom>
              <a:avLst/>
              <a:gdLst>
                <a:gd name="connsiteX0" fmla="*/ 85094 w 164830"/>
                <a:gd name="connsiteY0" fmla="*/ 117442 h 117441"/>
                <a:gd name="connsiteX1" fmla="*/ 102813 w 164830"/>
                <a:gd name="connsiteY1" fmla="*/ 84682 h 117441"/>
                <a:gd name="connsiteX2" fmla="*/ 103637 w 164830"/>
                <a:gd name="connsiteY2" fmla="*/ 83446 h 117441"/>
                <a:gd name="connsiteX3" fmla="*/ 115382 w 164830"/>
                <a:gd name="connsiteY3" fmla="*/ 71701 h 117441"/>
                <a:gd name="connsiteX4" fmla="*/ 117648 w 164830"/>
                <a:gd name="connsiteY4" fmla="*/ 70465 h 117441"/>
                <a:gd name="connsiteX5" fmla="*/ 135986 w 164830"/>
                <a:gd name="connsiteY5" fmla="*/ 65314 h 117441"/>
                <a:gd name="connsiteX6" fmla="*/ 152263 w 164830"/>
                <a:gd name="connsiteY6" fmla="*/ 57897 h 117441"/>
                <a:gd name="connsiteX7" fmla="*/ 160710 w 164830"/>
                <a:gd name="connsiteY7" fmla="*/ 51303 h 117441"/>
                <a:gd name="connsiteX8" fmla="*/ 153087 w 164830"/>
                <a:gd name="connsiteY8" fmla="*/ 39147 h 117441"/>
                <a:gd name="connsiteX9" fmla="*/ 152263 w 164830"/>
                <a:gd name="connsiteY9" fmla="*/ 36881 h 117441"/>
                <a:gd name="connsiteX10" fmla="*/ 151439 w 164830"/>
                <a:gd name="connsiteY10" fmla="*/ 27197 h 117441"/>
                <a:gd name="connsiteX11" fmla="*/ 154735 w 164830"/>
                <a:gd name="connsiteY11" fmla="*/ 22046 h 117441"/>
                <a:gd name="connsiteX12" fmla="*/ 164831 w 164830"/>
                <a:gd name="connsiteY12" fmla="*/ 18337 h 117441"/>
                <a:gd name="connsiteX13" fmla="*/ 162565 w 164830"/>
                <a:gd name="connsiteY13" fmla="*/ 8860 h 117441"/>
                <a:gd name="connsiteX14" fmla="*/ 162565 w 164830"/>
                <a:gd name="connsiteY14" fmla="*/ 7005 h 117441"/>
                <a:gd name="connsiteX15" fmla="*/ 163389 w 164830"/>
                <a:gd name="connsiteY15" fmla="*/ 0 h 117441"/>
                <a:gd name="connsiteX16" fmla="*/ 163389 w 164830"/>
                <a:gd name="connsiteY16" fmla="*/ 0 h 117441"/>
                <a:gd name="connsiteX17" fmla="*/ 134955 w 164830"/>
                <a:gd name="connsiteY17" fmla="*/ 5769 h 117441"/>
                <a:gd name="connsiteX18" fmla="*/ 114351 w 164830"/>
                <a:gd name="connsiteY18" fmla="*/ 4945 h 117441"/>
                <a:gd name="connsiteX19" fmla="*/ 98693 w 164830"/>
                <a:gd name="connsiteY19" fmla="*/ 1236 h 117441"/>
                <a:gd name="connsiteX20" fmla="*/ 82004 w 164830"/>
                <a:gd name="connsiteY20" fmla="*/ 618 h 117441"/>
                <a:gd name="connsiteX21" fmla="*/ 83445 w 164830"/>
                <a:gd name="connsiteY21" fmla="*/ 5357 h 117441"/>
                <a:gd name="connsiteX22" fmla="*/ 80355 w 164830"/>
                <a:gd name="connsiteY22" fmla="*/ 9066 h 117441"/>
                <a:gd name="connsiteX23" fmla="*/ 54188 w 164830"/>
                <a:gd name="connsiteY23" fmla="*/ 19161 h 117441"/>
                <a:gd name="connsiteX24" fmla="*/ 52952 w 164830"/>
                <a:gd name="connsiteY24" fmla="*/ 19574 h 117441"/>
                <a:gd name="connsiteX25" fmla="*/ 8860 w 164830"/>
                <a:gd name="connsiteY25" fmla="*/ 24519 h 117441"/>
                <a:gd name="connsiteX26" fmla="*/ 0 w 164830"/>
                <a:gd name="connsiteY26" fmla="*/ 39147 h 117441"/>
                <a:gd name="connsiteX27" fmla="*/ 27403 w 164830"/>
                <a:gd name="connsiteY27" fmla="*/ 46977 h 117441"/>
                <a:gd name="connsiteX28" fmla="*/ 30700 w 164830"/>
                <a:gd name="connsiteY28" fmla="*/ 69023 h 117441"/>
                <a:gd name="connsiteX29" fmla="*/ 51510 w 164830"/>
                <a:gd name="connsiteY29" fmla="*/ 46771 h 117441"/>
                <a:gd name="connsiteX30" fmla="*/ 62842 w 164830"/>
                <a:gd name="connsiteY30" fmla="*/ 69023 h 117441"/>
                <a:gd name="connsiteX31" fmla="*/ 93954 w 164830"/>
                <a:gd name="connsiteY31" fmla="*/ 70465 h 117441"/>
                <a:gd name="connsiteX32" fmla="*/ 73762 w 164830"/>
                <a:gd name="connsiteY32" fmla="*/ 114557 h 117441"/>
                <a:gd name="connsiteX33" fmla="*/ 85300 w 164830"/>
                <a:gd name="connsiteY33" fmla="*/ 117442 h 11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4830" h="117441">
                  <a:moveTo>
                    <a:pt x="85094" y="117442"/>
                  </a:moveTo>
                  <a:lnTo>
                    <a:pt x="102813" y="84682"/>
                  </a:lnTo>
                  <a:cubicBezTo>
                    <a:pt x="102813" y="84682"/>
                    <a:pt x="103431" y="83858"/>
                    <a:pt x="103637" y="83446"/>
                  </a:cubicBezTo>
                  <a:lnTo>
                    <a:pt x="115382" y="71701"/>
                  </a:lnTo>
                  <a:cubicBezTo>
                    <a:pt x="115382" y="71701"/>
                    <a:pt x="116824" y="70671"/>
                    <a:pt x="117648" y="70465"/>
                  </a:cubicBezTo>
                  <a:lnTo>
                    <a:pt x="135986" y="65314"/>
                  </a:lnTo>
                  <a:lnTo>
                    <a:pt x="152263" y="57897"/>
                  </a:lnTo>
                  <a:lnTo>
                    <a:pt x="160710" y="51303"/>
                  </a:lnTo>
                  <a:lnTo>
                    <a:pt x="153087" y="39147"/>
                  </a:lnTo>
                  <a:cubicBezTo>
                    <a:pt x="153087" y="39147"/>
                    <a:pt x="152469" y="37705"/>
                    <a:pt x="152263" y="36881"/>
                  </a:cubicBezTo>
                  <a:lnTo>
                    <a:pt x="151439" y="27197"/>
                  </a:lnTo>
                  <a:cubicBezTo>
                    <a:pt x="151232" y="24931"/>
                    <a:pt x="152469" y="22870"/>
                    <a:pt x="154735" y="22046"/>
                  </a:cubicBezTo>
                  <a:lnTo>
                    <a:pt x="164831" y="18337"/>
                  </a:lnTo>
                  <a:lnTo>
                    <a:pt x="162565" y="8860"/>
                  </a:lnTo>
                  <a:cubicBezTo>
                    <a:pt x="162565" y="8860"/>
                    <a:pt x="162565" y="7623"/>
                    <a:pt x="162565" y="7005"/>
                  </a:cubicBezTo>
                  <a:lnTo>
                    <a:pt x="163389" y="0"/>
                  </a:lnTo>
                  <a:lnTo>
                    <a:pt x="163389" y="0"/>
                  </a:lnTo>
                  <a:lnTo>
                    <a:pt x="134955" y="5769"/>
                  </a:lnTo>
                  <a:cubicBezTo>
                    <a:pt x="118266" y="9272"/>
                    <a:pt x="117030" y="9478"/>
                    <a:pt x="114351" y="4945"/>
                  </a:cubicBezTo>
                  <a:cubicBezTo>
                    <a:pt x="114351" y="4945"/>
                    <a:pt x="111879" y="3090"/>
                    <a:pt x="98693" y="1236"/>
                  </a:cubicBezTo>
                  <a:cubicBezTo>
                    <a:pt x="89214" y="0"/>
                    <a:pt x="84270" y="206"/>
                    <a:pt x="82004" y="618"/>
                  </a:cubicBezTo>
                  <a:cubicBezTo>
                    <a:pt x="83240" y="1854"/>
                    <a:pt x="83858" y="3503"/>
                    <a:pt x="83445" y="5357"/>
                  </a:cubicBezTo>
                  <a:cubicBezTo>
                    <a:pt x="83034" y="7005"/>
                    <a:pt x="82004" y="8447"/>
                    <a:pt x="80355" y="9066"/>
                  </a:cubicBezTo>
                  <a:lnTo>
                    <a:pt x="54188" y="19161"/>
                  </a:lnTo>
                  <a:cubicBezTo>
                    <a:pt x="54188" y="19161"/>
                    <a:pt x="53364" y="19368"/>
                    <a:pt x="52952" y="19574"/>
                  </a:cubicBezTo>
                  <a:cubicBezTo>
                    <a:pt x="33584" y="21840"/>
                    <a:pt x="19368" y="23282"/>
                    <a:pt x="8860" y="24519"/>
                  </a:cubicBezTo>
                  <a:cubicBezTo>
                    <a:pt x="6593" y="29670"/>
                    <a:pt x="3709" y="34821"/>
                    <a:pt x="0" y="39147"/>
                  </a:cubicBezTo>
                  <a:cubicBezTo>
                    <a:pt x="6799" y="45741"/>
                    <a:pt x="17307" y="47183"/>
                    <a:pt x="27403" y="46977"/>
                  </a:cubicBezTo>
                  <a:cubicBezTo>
                    <a:pt x="26991" y="54806"/>
                    <a:pt x="30494" y="61399"/>
                    <a:pt x="30700" y="69023"/>
                  </a:cubicBezTo>
                  <a:cubicBezTo>
                    <a:pt x="39560" y="64490"/>
                    <a:pt x="46359" y="55836"/>
                    <a:pt x="51510" y="46771"/>
                  </a:cubicBezTo>
                  <a:cubicBezTo>
                    <a:pt x="59545" y="51510"/>
                    <a:pt x="62430" y="59545"/>
                    <a:pt x="62842" y="69023"/>
                  </a:cubicBezTo>
                  <a:cubicBezTo>
                    <a:pt x="73350" y="69847"/>
                    <a:pt x="84064" y="68611"/>
                    <a:pt x="93954" y="70465"/>
                  </a:cubicBezTo>
                  <a:cubicBezTo>
                    <a:pt x="97457" y="93541"/>
                    <a:pt x="81591" y="100547"/>
                    <a:pt x="73762" y="114557"/>
                  </a:cubicBezTo>
                  <a:cubicBezTo>
                    <a:pt x="78089" y="115381"/>
                    <a:pt x="81797" y="116206"/>
                    <a:pt x="85300" y="11744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4" name="Forma libre: forma 173">
              <a:extLst>
                <a:ext uri="{FF2B5EF4-FFF2-40B4-BE49-F238E27FC236}">
                  <a16:creationId xmlns:a16="http://schemas.microsoft.com/office/drawing/2014/main" id="{A776C619-4F05-3FF8-5DC0-C2D03EEF062C}"/>
                </a:ext>
              </a:extLst>
            </p:cNvPr>
            <p:cNvSpPr/>
            <p:nvPr/>
          </p:nvSpPr>
          <p:spPr>
            <a:xfrm>
              <a:off x="14175045" y="9493930"/>
              <a:ext cx="758088" cy="758402"/>
            </a:xfrm>
            <a:custGeom>
              <a:avLst/>
              <a:gdLst>
                <a:gd name="connsiteX0" fmla="*/ 243610 w 758088"/>
                <a:gd name="connsiteY0" fmla="*/ 732261 h 758402"/>
                <a:gd name="connsiteX1" fmla="*/ 250203 w 758088"/>
                <a:gd name="connsiteY1" fmla="*/ 744005 h 758402"/>
                <a:gd name="connsiteX2" fmla="*/ 267922 w 758088"/>
                <a:gd name="connsiteY2" fmla="*/ 738648 h 758402"/>
                <a:gd name="connsiteX3" fmla="*/ 293059 w 758088"/>
                <a:gd name="connsiteY3" fmla="*/ 710833 h 758402"/>
                <a:gd name="connsiteX4" fmla="*/ 296974 w 758088"/>
                <a:gd name="connsiteY4" fmla="*/ 708979 h 758402"/>
                <a:gd name="connsiteX5" fmla="*/ 315517 w 758088"/>
                <a:gd name="connsiteY5" fmla="*/ 708979 h 758402"/>
                <a:gd name="connsiteX6" fmla="*/ 320050 w 758088"/>
                <a:gd name="connsiteY6" fmla="*/ 711863 h 758402"/>
                <a:gd name="connsiteX7" fmla="*/ 329322 w 758088"/>
                <a:gd name="connsiteY7" fmla="*/ 732055 h 758402"/>
                <a:gd name="connsiteX8" fmla="*/ 329734 w 758088"/>
                <a:gd name="connsiteY8" fmla="*/ 734115 h 758402"/>
                <a:gd name="connsiteX9" fmla="*/ 329734 w 758088"/>
                <a:gd name="connsiteY9" fmla="*/ 743181 h 758402"/>
                <a:gd name="connsiteX10" fmla="*/ 354047 w 758088"/>
                <a:gd name="connsiteY10" fmla="*/ 751217 h 758402"/>
                <a:gd name="connsiteX11" fmla="*/ 356519 w 758088"/>
                <a:gd name="connsiteY11" fmla="*/ 752865 h 758402"/>
                <a:gd name="connsiteX12" fmla="*/ 381450 w 758088"/>
                <a:gd name="connsiteY12" fmla="*/ 756986 h 758402"/>
                <a:gd name="connsiteX13" fmla="*/ 402672 w 758088"/>
                <a:gd name="connsiteY13" fmla="*/ 751217 h 758402"/>
                <a:gd name="connsiteX14" fmla="*/ 405762 w 758088"/>
                <a:gd name="connsiteY14" fmla="*/ 751217 h 758402"/>
                <a:gd name="connsiteX15" fmla="*/ 419361 w 758088"/>
                <a:gd name="connsiteY15" fmla="*/ 756162 h 758402"/>
                <a:gd name="connsiteX16" fmla="*/ 453769 w 758088"/>
                <a:gd name="connsiteY16" fmla="*/ 731025 h 758402"/>
                <a:gd name="connsiteX17" fmla="*/ 455624 w 758088"/>
                <a:gd name="connsiteY17" fmla="*/ 730201 h 758402"/>
                <a:gd name="connsiteX18" fmla="*/ 459744 w 758088"/>
                <a:gd name="connsiteY18" fmla="*/ 729377 h 758402"/>
                <a:gd name="connsiteX19" fmla="*/ 459744 w 758088"/>
                <a:gd name="connsiteY19" fmla="*/ 316475 h 758402"/>
                <a:gd name="connsiteX20" fmla="*/ 464895 w 758088"/>
                <a:gd name="connsiteY20" fmla="*/ 311530 h 758402"/>
                <a:gd name="connsiteX21" fmla="*/ 524029 w 758088"/>
                <a:gd name="connsiteY21" fmla="*/ 311530 h 758402"/>
                <a:gd name="connsiteX22" fmla="*/ 526501 w 758088"/>
                <a:gd name="connsiteY22" fmla="*/ 81179 h 758402"/>
                <a:gd name="connsiteX23" fmla="*/ 530622 w 758088"/>
                <a:gd name="connsiteY23" fmla="*/ 76234 h 758402"/>
                <a:gd name="connsiteX24" fmla="*/ 651772 w 758088"/>
                <a:gd name="connsiteY24" fmla="*/ 53982 h 758402"/>
                <a:gd name="connsiteX25" fmla="*/ 656511 w 758088"/>
                <a:gd name="connsiteY25" fmla="*/ 55630 h 758402"/>
                <a:gd name="connsiteX26" fmla="*/ 678970 w 758088"/>
                <a:gd name="connsiteY26" fmla="*/ 82621 h 758402"/>
                <a:gd name="connsiteX27" fmla="*/ 712142 w 758088"/>
                <a:gd name="connsiteY27" fmla="*/ 55012 h 758402"/>
                <a:gd name="connsiteX28" fmla="*/ 716056 w 758088"/>
                <a:gd name="connsiteY28" fmla="*/ 53776 h 758402"/>
                <a:gd name="connsiteX29" fmla="*/ 729449 w 758088"/>
                <a:gd name="connsiteY29" fmla="*/ 55630 h 758402"/>
                <a:gd name="connsiteX30" fmla="*/ 747580 w 758088"/>
                <a:gd name="connsiteY30" fmla="*/ 42856 h 758402"/>
                <a:gd name="connsiteX31" fmla="*/ 749023 w 758088"/>
                <a:gd name="connsiteY31" fmla="*/ 42031 h 758402"/>
                <a:gd name="connsiteX32" fmla="*/ 757058 w 758088"/>
                <a:gd name="connsiteY32" fmla="*/ 39559 h 758402"/>
                <a:gd name="connsiteX33" fmla="*/ 758088 w 758088"/>
                <a:gd name="connsiteY33" fmla="*/ 39147 h 758402"/>
                <a:gd name="connsiteX34" fmla="*/ 755204 w 758088"/>
                <a:gd name="connsiteY34" fmla="*/ 37911 h 758402"/>
                <a:gd name="connsiteX35" fmla="*/ 725740 w 758088"/>
                <a:gd name="connsiteY35" fmla="*/ 30288 h 758402"/>
                <a:gd name="connsiteX36" fmla="*/ 696277 w 758088"/>
                <a:gd name="connsiteY36" fmla="*/ 34408 h 758402"/>
                <a:gd name="connsiteX37" fmla="*/ 663517 w 758088"/>
                <a:gd name="connsiteY37" fmla="*/ 38117 h 758402"/>
                <a:gd name="connsiteX38" fmla="*/ 558849 w 758088"/>
                <a:gd name="connsiteY38" fmla="*/ 63460 h 758402"/>
                <a:gd name="connsiteX39" fmla="*/ 557613 w 758088"/>
                <a:gd name="connsiteY39" fmla="*/ 63460 h 758402"/>
                <a:gd name="connsiteX40" fmla="*/ 556171 w 758088"/>
                <a:gd name="connsiteY40" fmla="*/ 63460 h 758402"/>
                <a:gd name="connsiteX41" fmla="*/ 539894 w 758088"/>
                <a:gd name="connsiteY41" fmla="*/ 58721 h 758402"/>
                <a:gd name="connsiteX42" fmla="*/ 523616 w 758088"/>
                <a:gd name="connsiteY42" fmla="*/ 63460 h 758402"/>
                <a:gd name="connsiteX43" fmla="*/ 520732 w 758088"/>
                <a:gd name="connsiteY43" fmla="*/ 63460 h 758402"/>
                <a:gd name="connsiteX44" fmla="*/ 500952 w 758088"/>
                <a:gd name="connsiteY44" fmla="*/ 57279 h 758402"/>
                <a:gd name="connsiteX45" fmla="*/ 472519 w 758088"/>
                <a:gd name="connsiteY45" fmla="*/ 54806 h 758402"/>
                <a:gd name="connsiteX46" fmla="*/ 430899 w 758088"/>
                <a:gd name="connsiteY46" fmla="*/ 52333 h 758402"/>
                <a:gd name="connsiteX47" fmla="*/ 429456 w 758088"/>
                <a:gd name="connsiteY47" fmla="*/ 51922 h 758402"/>
                <a:gd name="connsiteX48" fmla="*/ 409059 w 758088"/>
                <a:gd name="connsiteY48" fmla="*/ 44298 h 758402"/>
                <a:gd name="connsiteX49" fmla="*/ 407205 w 758088"/>
                <a:gd name="connsiteY49" fmla="*/ 43062 h 758402"/>
                <a:gd name="connsiteX50" fmla="*/ 388455 w 758088"/>
                <a:gd name="connsiteY50" fmla="*/ 24312 h 758402"/>
                <a:gd name="connsiteX51" fmla="*/ 142445 w 758088"/>
                <a:gd name="connsiteY51" fmla="*/ 26785 h 758402"/>
                <a:gd name="connsiteX52" fmla="*/ 139354 w 758088"/>
                <a:gd name="connsiteY52" fmla="*/ 25960 h 758402"/>
                <a:gd name="connsiteX53" fmla="*/ 118544 w 758088"/>
                <a:gd name="connsiteY53" fmla="*/ 11332 h 758402"/>
                <a:gd name="connsiteX54" fmla="*/ 100413 w 758088"/>
                <a:gd name="connsiteY54" fmla="*/ 6593 h 758402"/>
                <a:gd name="connsiteX55" fmla="*/ 80015 w 758088"/>
                <a:gd name="connsiteY55" fmla="*/ 0 h 758402"/>
                <a:gd name="connsiteX56" fmla="*/ 55703 w 758088"/>
                <a:gd name="connsiteY56" fmla="*/ 11126 h 758402"/>
                <a:gd name="connsiteX57" fmla="*/ 53848 w 758088"/>
                <a:gd name="connsiteY57" fmla="*/ 11538 h 758402"/>
                <a:gd name="connsiteX58" fmla="*/ 20676 w 758088"/>
                <a:gd name="connsiteY58" fmla="*/ 13804 h 758402"/>
                <a:gd name="connsiteX59" fmla="*/ 20676 w 758088"/>
                <a:gd name="connsiteY59" fmla="*/ 14217 h 758402"/>
                <a:gd name="connsiteX60" fmla="*/ 1721 w 758088"/>
                <a:gd name="connsiteY60" fmla="*/ 49655 h 758402"/>
                <a:gd name="connsiteX61" fmla="*/ 15937 w 758088"/>
                <a:gd name="connsiteY61" fmla="*/ 93541 h 758402"/>
                <a:gd name="connsiteX62" fmla="*/ 81046 w 758088"/>
                <a:gd name="connsiteY62" fmla="*/ 208717 h 758402"/>
                <a:gd name="connsiteX63" fmla="*/ 92789 w 758088"/>
                <a:gd name="connsiteY63" fmla="*/ 239004 h 758402"/>
                <a:gd name="connsiteX64" fmla="*/ 111745 w 758088"/>
                <a:gd name="connsiteY64" fmla="*/ 253221 h 758402"/>
                <a:gd name="connsiteX65" fmla="*/ 150274 w 758088"/>
                <a:gd name="connsiteY65" fmla="*/ 329662 h 758402"/>
                <a:gd name="connsiteX66" fmla="*/ 158928 w 758088"/>
                <a:gd name="connsiteY66" fmla="*/ 366542 h 758402"/>
                <a:gd name="connsiteX67" fmla="*/ 150068 w 758088"/>
                <a:gd name="connsiteY67" fmla="*/ 389207 h 758402"/>
                <a:gd name="connsiteX68" fmla="*/ 166963 w 758088"/>
                <a:gd name="connsiteY68" fmla="*/ 451225 h 758402"/>
                <a:gd name="connsiteX69" fmla="*/ 176235 w 758088"/>
                <a:gd name="connsiteY69" fmla="*/ 512006 h 758402"/>
                <a:gd name="connsiteX70" fmla="*/ 184271 w 758088"/>
                <a:gd name="connsiteY70" fmla="*/ 540233 h 758402"/>
                <a:gd name="connsiteX71" fmla="*/ 186125 w 758088"/>
                <a:gd name="connsiteY71" fmla="*/ 591537 h 758402"/>
                <a:gd name="connsiteX72" fmla="*/ 199312 w 758088"/>
                <a:gd name="connsiteY72" fmla="*/ 608638 h 758402"/>
                <a:gd name="connsiteX73" fmla="*/ 204874 w 758088"/>
                <a:gd name="connsiteY73" fmla="*/ 657675 h 758402"/>
                <a:gd name="connsiteX74" fmla="*/ 243404 w 758088"/>
                <a:gd name="connsiteY74" fmla="*/ 732055 h 75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58088" h="758402">
                  <a:moveTo>
                    <a:pt x="243610" y="732261"/>
                  </a:moveTo>
                  <a:cubicBezTo>
                    <a:pt x="245877" y="736176"/>
                    <a:pt x="248143" y="740091"/>
                    <a:pt x="250203" y="744005"/>
                  </a:cubicBezTo>
                  <a:cubicBezTo>
                    <a:pt x="259269" y="741533"/>
                    <a:pt x="266480" y="739266"/>
                    <a:pt x="267922" y="738648"/>
                  </a:cubicBezTo>
                  <a:cubicBezTo>
                    <a:pt x="270395" y="737000"/>
                    <a:pt x="282963" y="722990"/>
                    <a:pt x="293059" y="710833"/>
                  </a:cubicBezTo>
                  <a:cubicBezTo>
                    <a:pt x="294090" y="709803"/>
                    <a:pt x="295531" y="708979"/>
                    <a:pt x="296974" y="708979"/>
                  </a:cubicBezTo>
                  <a:lnTo>
                    <a:pt x="315517" y="708979"/>
                  </a:lnTo>
                  <a:cubicBezTo>
                    <a:pt x="317578" y="708979"/>
                    <a:pt x="319226" y="710215"/>
                    <a:pt x="320050" y="711863"/>
                  </a:cubicBezTo>
                  <a:lnTo>
                    <a:pt x="329322" y="732055"/>
                  </a:lnTo>
                  <a:cubicBezTo>
                    <a:pt x="329322" y="732055"/>
                    <a:pt x="329734" y="733497"/>
                    <a:pt x="329734" y="734115"/>
                  </a:cubicBezTo>
                  <a:lnTo>
                    <a:pt x="329734" y="743181"/>
                  </a:lnTo>
                  <a:lnTo>
                    <a:pt x="354047" y="751217"/>
                  </a:lnTo>
                  <a:cubicBezTo>
                    <a:pt x="354047" y="751217"/>
                    <a:pt x="355901" y="752041"/>
                    <a:pt x="356519" y="752865"/>
                  </a:cubicBezTo>
                  <a:cubicBezTo>
                    <a:pt x="356725" y="753071"/>
                    <a:pt x="364349" y="761725"/>
                    <a:pt x="381450" y="756986"/>
                  </a:cubicBezTo>
                  <a:lnTo>
                    <a:pt x="402672" y="751217"/>
                  </a:lnTo>
                  <a:cubicBezTo>
                    <a:pt x="403702" y="750805"/>
                    <a:pt x="404732" y="751011"/>
                    <a:pt x="405762" y="751217"/>
                  </a:cubicBezTo>
                  <a:lnTo>
                    <a:pt x="419361" y="756162"/>
                  </a:lnTo>
                  <a:lnTo>
                    <a:pt x="453769" y="731025"/>
                  </a:lnTo>
                  <a:cubicBezTo>
                    <a:pt x="453769" y="731025"/>
                    <a:pt x="455006" y="730201"/>
                    <a:pt x="455624" y="730201"/>
                  </a:cubicBezTo>
                  <a:lnTo>
                    <a:pt x="459744" y="729377"/>
                  </a:lnTo>
                  <a:lnTo>
                    <a:pt x="459744" y="316475"/>
                  </a:lnTo>
                  <a:cubicBezTo>
                    <a:pt x="459744" y="313591"/>
                    <a:pt x="462011" y="311530"/>
                    <a:pt x="464895" y="311530"/>
                  </a:cubicBezTo>
                  <a:lnTo>
                    <a:pt x="524029" y="311530"/>
                  </a:lnTo>
                  <a:lnTo>
                    <a:pt x="526501" y="81179"/>
                  </a:lnTo>
                  <a:cubicBezTo>
                    <a:pt x="526501" y="78706"/>
                    <a:pt x="528355" y="76646"/>
                    <a:pt x="530622" y="76234"/>
                  </a:cubicBezTo>
                  <a:lnTo>
                    <a:pt x="651772" y="53982"/>
                  </a:lnTo>
                  <a:cubicBezTo>
                    <a:pt x="653627" y="53776"/>
                    <a:pt x="655481" y="54188"/>
                    <a:pt x="656511" y="55630"/>
                  </a:cubicBezTo>
                  <a:lnTo>
                    <a:pt x="678970" y="82621"/>
                  </a:lnTo>
                  <a:lnTo>
                    <a:pt x="712142" y="55012"/>
                  </a:lnTo>
                  <a:cubicBezTo>
                    <a:pt x="713172" y="53982"/>
                    <a:pt x="714615" y="53776"/>
                    <a:pt x="716056" y="53776"/>
                  </a:cubicBezTo>
                  <a:lnTo>
                    <a:pt x="729449" y="55630"/>
                  </a:lnTo>
                  <a:lnTo>
                    <a:pt x="747580" y="42856"/>
                  </a:lnTo>
                  <a:cubicBezTo>
                    <a:pt x="747580" y="42856"/>
                    <a:pt x="748611" y="42238"/>
                    <a:pt x="749023" y="42031"/>
                  </a:cubicBezTo>
                  <a:lnTo>
                    <a:pt x="757058" y="39559"/>
                  </a:lnTo>
                  <a:lnTo>
                    <a:pt x="758088" y="39147"/>
                  </a:lnTo>
                  <a:lnTo>
                    <a:pt x="755204" y="37911"/>
                  </a:lnTo>
                  <a:lnTo>
                    <a:pt x="725740" y="30288"/>
                  </a:lnTo>
                  <a:lnTo>
                    <a:pt x="696277" y="34408"/>
                  </a:lnTo>
                  <a:lnTo>
                    <a:pt x="663517" y="38117"/>
                  </a:lnTo>
                  <a:lnTo>
                    <a:pt x="558849" y="63460"/>
                  </a:lnTo>
                  <a:cubicBezTo>
                    <a:pt x="558849" y="63460"/>
                    <a:pt x="558025" y="63460"/>
                    <a:pt x="557613" y="63460"/>
                  </a:cubicBezTo>
                  <a:cubicBezTo>
                    <a:pt x="557201" y="63460"/>
                    <a:pt x="556583" y="63460"/>
                    <a:pt x="556171" y="63460"/>
                  </a:cubicBezTo>
                  <a:lnTo>
                    <a:pt x="539894" y="58721"/>
                  </a:lnTo>
                  <a:lnTo>
                    <a:pt x="523616" y="63460"/>
                  </a:lnTo>
                  <a:cubicBezTo>
                    <a:pt x="523616" y="63460"/>
                    <a:pt x="521762" y="63666"/>
                    <a:pt x="520732" y="63460"/>
                  </a:cubicBezTo>
                  <a:lnTo>
                    <a:pt x="500952" y="57279"/>
                  </a:lnTo>
                  <a:lnTo>
                    <a:pt x="472519" y="54806"/>
                  </a:lnTo>
                  <a:lnTo>
                    <a:pt x="430899" y="52333"/>
                  </a:lnTo>
                  <a:cubicBezTo>
                    <a:pt x="430899" y="52333"/>
                    <a:pt x="429869" y="52333"/>
                    <a:pt x="429456" y="51922"/>
                  </a:cubicBezTo>
                  <a:lnTo>
                    <a:pt x="409059" y="44298"/>
                  </a:lnTo>
                  <a:cubicBezTo>
                    <a:pt x="409059" y="44298"/>
                    <a:pt x="407823" y="43680"/>
                    <a:pt x="407205" y="43062"/>
                  </a:cubicBezTo>
                  <a:lnTo>
                    <a:pt x="388455" y="24312"/>
                  </a:lnTo>
                  <a:lnTo>
                    <a:pt x="142445" y="26785"/>
                  </a:lnTo>
                  <a:cubicBezTo>
                    <a:pt x="142445" y="26785"/>
                    <a:pt x="140384" y="26373"/>
                    <a:pt x="139354" y="25960"/>
                  </a:cubicBezTo>
                  <a:lnTo>
                    <a:pt x="118544" y="11332"/>
                  </a:lnTo>
                  <a:lnTo>
                    <a:pt x="100413" y="6593"/>
                  </a:lnTo>
                  <a:lnTo>
                    <a:pt x="80015" y="0"/>
                  </a:lnTo>
                  <a:lnTo>
                    <a:pt x="55703" y="11126"/>
                  </a:lnTo>
                  <a:cubicBezTo>
                    <a:pt x="55703" y="11126"/>
                    <a:pt x="54466" y="11538"/>
                    <a:pt x="53848" y="11538"/>
                  </a:cubicBezTo>
                  <a:lnTo>
                    <a:pt x="20676" y="13804"/>
                  </a:lnTo>
                  <a:cubicBezTo>
                    <a:pt x="20676" y="13804"/>
                    <a:pt x="20676" y="14010"/>
                    <a:pt x="20676" y="14217"/>
                  </a:cubicBezTo>
                  <a:cubicBezTo>
                    <a:pt x="16761" y="27403"/>
                    <a:pt x="5223" y="36262"/>
                    <a:pt x="1721" y="49655"/>
                  </a:cubicBezTo>
                  <a:cubicBezTo>
                    <a:pt x="-3019" y="68404"/>
                    <a:pt x="2132" y="81797"/>
                    <a:pt x="15937" y="93541"/>
                  </a:cubicBezTo>
                  <a:cubicBezTo>
                    <a:pt x="52612" y="124653"/>
                    <a:pt x="65593" y="162770"/>
                    <a:pt x="81046" y="208717"/>
                  </a:cubicBezTo>
                  <a:cubicBezTo>
                    <a:pt x="84136" y="218195"/>
                    <a:pt x="87020" y="231175"/>
                    <a:pt x="92789" y="239004"/>
                  </a:cubicBezTo>
                  <a:cubicBezTo>
                    <a:pt x="98147" y="246422"/>
                    <a:pt x="104327" y="247246"/>
                    <a:pt x="111745" y="253221"/>
                  </a:cubicBezTo>
                  <a:cubicBezTo>
                    <a:pt x="131937" y="269910"/>
                    <a:pt x="144917" y="304731"/>
                    <a:pt x="150274" y="329662"/>
                  </a:cubicBezTo>
                  <a:cubicBezTo>
                    <a:pt x="152747" y="340994"/>
                    <a:pt x="158928" y="355004"/>
                    <a:pt x="158928" y="366542"/>
                  </a:cubicBezTo>
                  <a:cubicBezTo>
                    <a:pt x="158928" y="378905"/>
                    <a:pt x="154395" y="378287"/>
                    <a:pt x="150068" y="389207"/>
                  </a:cubicBezTo>
                  <a:cubicBezTo>
                    <a:pt x="142033" y="409604"/>
                    <a:pt x="162019" y="431445"/>
                    <a:pt x="166963" y="451225"/>
                  </a:cubicBezTo>
                  <a:cubicBezTo>
                    <a:pt x="171908" y="471210"/>
                    <a:pt x="169436" y="493257"/>
                    <a:pt x="176235" y="512006"/>
                  </a:cubicBezTo>
                  <a:cubicBezTo>
                    <a:pt x="179944" y="522308"/>
                    <a:pt x="183034" y="526017"/>
                    <a:pt x="184271" y="540233"/>
                  </a:cubicBezTo>
                  <a:cubicBezTo>
                    <a:pt x="185713" y="556098"/>
                    <a:pt x="182210" y="576290"/>
                    <a:pt x="186125" y="591537"/>
                  </a:cubicBezTo>
                  <a:cubicBezTo>
                    <a:pt x="189421" y="604105"/>
                    <a:pt x="191894" y="599572"/>
                    <a:pt x="199312" y="608638"/>
                  </a:cubicBezTo>
                  <a:cubicBezTo>
                    <a:pt x="213116" y="625739"/>
                    <a:pt x="204051" y="639544"/>
                    <a:pt x="204874" y="657675"/>
                  </a:cubicBezTo>
                  <a:cubicBezTo>
                    <a:pt x="205699" y="680958"/>
                    <a:pt x="231454" y="711863"/>
                    <a:pt x="243404" y="7320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5" name="Forma libre: forma 174">
              <a:extLst>
                <a:ext uri="{FF2B5EF4-FFF2-40B4-BE49-F238E27FC236}">
                  <a16:creationId xmlns:a16="http://schemas.microsoft.com/office/drawing/2014/main" id="{129941B1-2FED-0017-1267-3A070B0293F4}"/>
                </a:ext>
              </a:extLst>
            </p:cNvPr>
            <p:cNvSpPr/>
            <p:nvPr/>
          </p:nvSpPr>
          <p:spPr>
            <a:xfrm>
              <a:off x="15940337" y="9164268"/>
              <a:ext cx="432754" cy="887982"/>
            </a:xfrm>
            <a:custGeom>
              <a:avLst/>
              <a:gdLst>
                <a:gd name="connsiteX0" fmla="*/ 395095 w 432754"/>
                <a:gd name="connsiteY0" fmla="*/ 219843 h 887982"/>
                <a:gd name="connsiteX1" fmla="*/ 413021 w 432754"/>
                <a:gd name="connsiteY1" fmla="*/ 249719 h 887982"/>
                <a:gd name="connsiteX2" fmla="*/ 429092 w 432754"/>
                <a:gd name="connsiteY2" fmla="*/ 194088 h 887982"/>
                <a:gd name="connsiteX3" fmla="*/ 421263 w 432754"/>
                <a:gd name="connsiteY3" fmla="*/ 91275 h 887982"/>
                <a:gd name="connsiteX4" fmla="*/ 383970 w 432754"/>
                <a:gd name="connsiteY4" fmla="*/ 0 h 887982"/>
                <a:gd name="connsiteX5" fmla="*/ 381909 w 432754"/>
                <a:gd name="connsiteY5" fmla="*/ 3090 h 887982"/>
                <a:gd name="connsiteX6" fmla="*/ 355330 w 432754"/>
                <a:gd name="connsiteY6" fmla="*/ 16895 h 887982"/>
                <a:gd name="connsiteX7" fmla="*/ 344616 w 432754"/>
                <a:gd name="connsiteY7" fmla="*/ 35439 h 887982"/>
                <a:gd name="connsiteX8" fmla="*/ 353475 w 432754"/>
                <a:gd name="connsiteY8" fmla="*/ 47595 h 887982"/>
                <a:gd name="connsiteX9" fmla="*/ 355124 w 432754"/>
                <a:gd name="connsiteY9" fmla="*/ 70465 h 887982"/>
                <a:gd name="connsiteX10" fmla="*/ 341526 w 432754"/>
                <a:gd name="connsiteY10" fmla="*/ 98280 h 887982"/>
                <a:gd name="connsiteX11" fmla="*/ 310826 w 432754"/>
                <a:gd name="connsiteY11" fmla="*/ 106728 h 887982"/>
                <a:gd name="connsiteX12" fmla="*/ 297639 w 432754"/>
                <a:gd name="connsiteY12" fmla="*/ 130216 h 887982"/>
                <a:gd name="connsiteX13" fmla="*/ 273945 w 432754"/>
                <a:gd name="connsiteY13" fmla="*/ 161122 h 887982"/>
                <a:gd name="connsiteX14" fmla="*/ 275799 w 432754"/>
                <a:gd name="connsiteY14" fmla="*/ 188937 h 887982"/>
                <a:gd name="connsiteX15" fmla="*/ 241185 w 432754"/>
                <a:gd name="connsiteY15" fmla="*/ 199033 h 887982"/>
                <a:gd name="connsiteX16" fmla="*/ 225320 w 432754"/>
                <a:gd name="connsiteY16" fmla="*/ 232617 h 887982"/>
                <a:gd name="connsiteX17" fmla="*/ 221405 w 432754"/>
                <a:gd name="connsiteY17" fmla="*/ 222933 h 887982"/>
                <a:gd name="connsiteX18" fmla="*/ 211103 w 432754"/>
                <a:gd name="connsiteY18" fmla="*/ 251779 h 887982"/>
                <a:gd name="connsiteX19" fmla="*/ 164126 w 432754"/>
                <a:gd name="connsiteY19" fmla="*/ 254252 h 887982"/>
                <a:gd name="connsiteX20" fmla="*/ 123949 w 432754"/>
                <a:gd name="connsiteY20" fmla="*/ 258372 h 887982"/>
                <a:gd name="connsiteX21" fmla="*/ 106847 w 432754"/>
                <a:gd name="connsiteY21" fmla="*/ 278152 h 887982"/>
                <a:gd name="connsiteX22" fmla="*/ 81711 w 432754"/>
                <a:gd name="connsiteY22" fmla="*/ 281655 h 887982"/>
                <a:gd name="connsiteX23" fmla="*/ 83565 w 432754"/>
                <a:gd name="connsiteY23" fmla="*/ 333164 h 887982"/>
                <a:gd name="connsiteX24" fmla="*/ 57604 w 432754"/>
                <a:gd name="connsiteY24" fmla="*/ 357889 h 887982"/>
                <a:gd name="connsiteX25" fmla="*/ 68318 w 432754"/>
                <a:gd name="connsiteY25" fmla="*/ 411253 h 887982"/>
                <a:gd name="connsiteX26" fmla="*/ 74705 w 432754"/>
                <a:gd name="connsiteY26" fmla="*/ 474095 h 887982"/>
                <a:gd name="connsiteX27" fmla="*/ 71615 w 432754"/>
                <a:gd name="connsiteY27" fmla="*/ 531168 h 887982"/>
                <a:gd name="connsiteX28" fmla="*/ 26286 w 432754"/>
                <a:gd name="connsiteY28" fmla="*/ 616880 h 887982"/>
                <a:gd name="connsiteX29" fmla="*/ 29170 w 432754"/>
                <a:gd name="connsiteY29" fmla="*/ 660560 h 887982"/>
                <a:gd name="connsiteX30" fmla="*/ 943 w 432754"/>
                <a:gd name="connsiteY30" fmla="*/ 683636 h 887982"/>
                <a:gd name="connsiteX31" fmla="*/ 24226 w 432754"/>
                <a:gd name="connsiteY31" fmla="*/ 726904 h 887982"/>
                <a:gd name="connsiteX32" fmla="*/ 36176 w 432754"/>
                <a:gd name="connsiteY32" fmla="*/ 759252 h 887982"/>
                <a:gd name="connsiteX33" fmla="*/ 26286 w 432754"/>
                <a:gd name="connsiteY33" fmla="*/ 779444 h 887982"/>
                <a:gd name="connsiteX34" fmla="*/ 32055 w 432754"/>
                <a:gd name="connsiteY34" fmla="*/ 792836 h 887982"/>
                <a:gd name="connsiteX35" fmla="*/ 35970 w 432754"/>
                <a:gd name="connsiteY35" fmla="*/ 824155 h 887982"/>
                <a:gd name="connsiteX36" fmla="*/ 73057 w 432754"/>
                <a:gd name="connsiteY36" fmla="*/ 850733 h 887982"/>
                <a:gd name="connsiteX37" fmla="*/ 146407 w 432754"/>
                <a:gd name="connsiteY37" fmla="*/ 872161 h 887982"/>
                <a:gd name="connsiteX38" fmla="*/ 188439 w 432754"/>
                <a:gd name="connsiteY38" fmla="*/ 867217 h 887982"/>
                <a:gd name="connsiteX39" fmla="*/ 223054 w 432754"/>
                <a:gd name="connsiteY39" fmla="*/ 826009 h 887982"/>
                <a:gd name="connsiteX40" fmla="*/ 250662 w 432754"/>
                <a:gd name="connsiteY40" fmla="*/ 689817 h 887982"/>
                <a:gd name="connsiteX41" fmla="*/ 326484 w 432754"/>
                <a:gd name="connsiteY41" fmla="*/ 557128 h 887982"/>
                <a:gd name="connsiteX42" fmla="*/ 345441 w 432754"/>
                <a:gd name="connsiteY42" fmla="*/ 484191 h 887982"/>
                <a:gd name="connsiteX43" fmla="*/ 372019 w 432754"/>
                <a:gd name="connsiteY43" fmla="*/ 392297 h 887982"/>
                <a:gd name="connsiteX44" fmla="*/ 378819 w 432754"/>
                <a:gd name="connsiteY44" fmla="*/ 337697 h 887982"/>
                <a:gd name="connsiteX45" fmla="*/ 393653 w 432754"/>
                <a:gd name="connsiteY45" fmla="*/ 298962 h 887982"/>
                <a:gd name="connsiteX46" fmla="*/ 395095 w 432754"/>
                <a:gd name="connsiteY46" fmla="*/ 219637 h 88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32754" h="887982">
                  <a:moveTo>
                    <a:pt x="395095" y="219843"/>
                  </a:moveTo>
                  <a:cubicBezTo>
                    <a:pt x="397155" y="233853"/>
                    <a:pt x="411991" y="237974"/>
                    <a:pt x="413021" y="249719"/>
                  </a:cubicBezTo>
                  <a:cubicBezTo>
                    <a:pt x="436922" y="242714"/>
                    <a:pt x="434654" y="212426"/>
                    <a:pt x="429092" y="194088"/>
                  </a:cubicBezTo>
                  <a:cubicBezTo>
                    <a:pt x="417554" y="156383"/>
                    <a:pt x="417965" y="132895"/>
                    <a:pt x="421263" y="91275"/>
                  </a:cubicBezTo>
                  <a:cubicBezTo>
                    <a:pt x="423735" y="60575"/>
                    <a:pt x="402306" y="25960"/>
                    <a:pt x="383970" y="0"/>
                  </a:cubicBezTo>
                  <a:cubicBezTo>
                    <a:pt x="382734" y="824"/>
                    <a:pt x="381909" y="824"/>
                    <a:pt x="381909" y="3090"/>
                  </a:cubicBezTo>
                  <a:cubicBezTo>
                    <a:pt x="372843" y="4327"/>
                    <a:pt x="363366" y="12774"/>
                    <a:pt x="355330" y="16895"/>
                  </a:cubicBezTo>
                  <a:cubicBezTo>
                    <a:pt x="343792" y="22870"/>
                    <a:pt x="338229" y="17513"/>
                    <a:pt x="344616" y="35439"/>
                  </a:cubicBezTo>
                  <a:cubicBezTo>
                    <a:pt x="345852" y="38735"/>
                    <a:pt x="351622" y="42238"/>
                    <a:pt x="353475" y="47595"/>
                  </a:cubicBezTo>
                  <a:cubicBezTo>
                    <a:pt x="355743" y="54188"/>
                    <a:pt x="356360" y="63253"/>
                    <a:pt x="355124" y="70465"/>
                  </a:cubicBezTo>
                  <a:cubicBezTo>
                    <a:pt x="353475" y="79942"/>
                    <a:pt x="349355" y="93747"/>
                    <a:pt x="341526" y="98280"/>
                  </a:cubicBezTo>
                  <a:cubicBezTo>
                    <a:pt x="333078" y="103225"/>
                    <a:pt x="318450" y="101783"/>
                    <a:pt x="310826" y="106728"/>
                  </a:cubicBezTo>
                  <a:cubicBezTo>
                    <a:pt x="299082" y="114145"/>
                    <a:pt x="301554" y="116618"/>
                    <a:pt x="297639" y="130216"/>
                  </a:cubicBezTo>
                  <a:cubicBezTo>
                    <a:pt x="293518" y="144227"/>
                    <a:pt x="280744" y="149584"/>
                    <a:pt x="273945" y="161122"/>
                  </a:cubicBezTo>
                  <a:cubicBezTo>
                    <a:pt x="267145" y="172660"/>
                    <a:pt x="278889" y="180489"/>
                    <a:pt x="275799" y="188937"/>
                  </a:cubicBezTo>
                  <a:cubicBezTo>
                    <a:pt x="270442" y="203154"/>
                    <a:pt x="250868" y="192646"/>
                    <a:pt x="241185" y="199033"/>
                  </a:cubicBezTo>
                  <a:cubicBezTo>
                    <a:pt x="229234" y="206862"/>
                    <a:pt x="237270" y="229115"/>
                    <a:pt x="225320" y="232617"/>
                  </a:cubicBezTo>
                  <a:cubicBezTo>
                    <a:pt x="225320" y="227879"/>
                    <a:pt x="222435" y="226643"/>
                    <a:pt x="221405" y="222933"/>
                  </a:cubicBezTo>
                  <a:cubicBezTo>
                    <a:pt x="207394" y="228702"/>
                    <a:pt x="204303" y="238181"/>
                    <a:pt x="211103" y="251779"/>
                  </a:cubicBezTo>
                  <a:cubicBezTo>
                    <a:pt x="188439" y="265584"/>
                    <a:pt x="183906" y="228909"/>
                    <a:pt x="164126" y="254252"/>
                  </a:cubicBezTo>
                  <a:cubicBezTo>
                    <a:pt x="155679" y="238181"/>
                    <a:pt x="138166" y="264347"/>
                    <a:pt x="123949" y="258372"/>
                  </a:cubicBezTo>
                  <a:cubicBezTo>
                    <a:pt x="116737" y="263523"/>
                    <a:pt x="111998" y="272177"/>
                    <a:pt x="106847" y="278152"/>
                  </a:cubicBezTo>
                  <a:cubicBezTo>
                    <a:pt x="98606" y="280625"/>
                    <a:pt x="89952" y="279182"/>
                    <a:pt x="81711" y="281655"/>
                  </a:cubicBezTo>
                  <a:cubicBezTo>
                    <a:pt x="81711" y="296696"/>
                    <a:pt x="88510" y="319360"/>
                    <a:pt x="83565" y="333164"/>
                  </a:cubicBezTo>
                  <a:cubicBezTo>
                    <a:pt x="78826" y="346351"/>
                    <a:pt x="64197" y="347793"/>
                    <a:pt x="57604" y="357889"/>
                  </a:cubicBezTo>
                  <a:cubicBezTo>
                    <a:pt x="45242" y="377462"/>
                    <a:pt x="62137" y="393946"/>
                    <a:pt x="68318" y="411253"/>
                  </a:cubicBezTo>
                  <a:cubicBezTo>
                    <a:pt x="74911" y="429385"/>
                    <a:pt x="77384" y="453903"/>
                    <a:pt x="74705" y="474095"/>
                  </a:cubicBezTo>
                  <a:cubicBezTo>
                    <a:pt x="72027" y="493257"/>
                    <a:pt x="74293" y="512212"/>
                    <a:pt x="71615" y="531168"/>
                  </a:cubicBezTo>
                  <a:cubicBezTo>
                    <a:pt x="66876" y="564546"/>
                    <a:pt x="33498" y="584119"/>
                    <a:pt x="26286" y="616880"/>
                  </a:cubicBezTo>
                  <a:cubicBezTo>
                    <a:pt x="23608" y="629242"/>
                    <a:pt x="33703" y="652524"/>
                    <a:pt x="29170" y="660560"/>
                  </a:cubicBezTo>
                  <a:cubicBezTo>
                    <a:pt x="23401" y="670656"/>
                    <a:pt x="5271" y="668595"/>
                    <a:pt x="943" y="683636"/>
                  </a:cubicBezTo>
                  <a:cubicBezTo>
                    <a:pt x="-4208" y="702386"/>
                    <a:pt x="12894" y="715572"/>
                    <a:pt x="24226" y="726904"/>
                  </a:cubicBezTo>
                  <a:cubicBezTo>
                    <a:pt x="37000" y="739885"/>
                    <a:pt x="44005" y="741945"/>
                    <a:pt x="36176" y="759252"/>
                  </a:cubicBezTo>
                  <a:cubicBezTo>
                    <a:pt x="32262" y="767906"/>
                    <a:pt x="26493" y="769554"/>
                    <a:pt x="26286" y="779444"/>
                  </a:cubicBezTo>
                  <a:cubicBezTo>
                    <a:pt x="26286" y="783153"/>
                    <a:pt x="31025" y="789128"/>
                    <a:pt x="32055" y="792836"/>
                  </a:cubicBezTo>
                  <a:cubicBezTo>
                    <a:pt x="34734" y="802933"/>
                    <a:pt x="32673" y="814265"/>
                    <a:pt x="35970" y="824155"/>
                  </a:cubicBezTo>
                  <a:cubicBezTo>
                    <a:pt x="41121" y="839813"/>
                    <a:pt x="55956" y="851351"/>
                    <a:pt x="73057" y="850733"/>
                  </a:cubicBezTo>
                  <a:cubicBezTo>
                    <a:pt x="80268" y="901419"/>
                    <a:pt x="115294" y="891735"/>
                    <a:pt x="146407" y="872161"/>
                  </a:cubicBezTo>
                  <a:cubicBezTo>
                    <a:pt x="167217" y="859181"/>
                    <a:pt x="167010" y="868040"/>
                    <a:pt x="188439" y="867217"/>
                  </a:cubicBezTo>
                  <a:cubicBezTo>
                    <a:pt x="215841" y="865981"/>
                    <a:pt x="210897" y="839813"/>
                    <a:pt x="223054" y="826009"/>
                  </a:cubicBezTo>
                  <a:cubicBezTo>
                    <a:pt x="225320" y="779444"/>
                    <a:pt x="231088" y="732674"/>
                    <a:pt x="250662" y="689817"/>
                  </a:cubicBezTo>
                  <a:cubicBezTo>
                    <a:pt x="271885" y="643253"/>
                    <a:pt x="306087" y="604105"/>
                    <a:pt x="326484" y="557128"/>
                  </a:cubicBezTo>
                  <a:cubicBezTo>
                    <a:pt x="336786" y="533228"/>
                    <a:pt x="339671" y="509533"/>
                    <a:pt x="345441" y="484191"/>
                  </a:cubicBezTo>
                  <a:cubicBezTo>
                    <a:pt x="352445" y="452667"/>
                    <a:pt x="363366" y="422997"/>
                    <a:pt x="372019" y="392297"/>
                  </a:cubicBezTo>
                  <a:cubicBezTo>
                    <a:pt x="376964" y="374784"/>
                    <a:pt x="373049" y="354181"/>
                    <a:pt x="378819" y="337697"/>
                  </a:cubicBezTo>
                  <a:cubicBezTo>
                    <a:pt x="383764" y="323480"/>
                    <a:pt x="394065" y="316475"/>
                    <a:pt x="393653" y="298962"/>
                  </a:cubicBezTo>
                  <a:cubicBezTo>
                    <a:pt x="393242" y="284333"/>
                    <a:pt x="376346" y="223964"/>
                    <a:pt x="395095" y="21963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6" name="Forma libre: forma 175">
              <a:extLst>
                <a:ext uri="{FF2B5EF4-FFF2-40B4-BE49-F238E27FC236}">
                  <a16:creationId xmlns:a16="http://schemas.microsoft.com/office/drawing/2014/main" id="{87854BC5-09B5-7695-411E-9DFB475FA7E4}"/>
                </a:ext>
              </a:extLst>
            </p:cNvPr>
            <p:cNvSpPr/>
            <p:nvPr/>
          </p:nvSpPr>
          <p:spPr>
            <a:xfrm>
              <a:off x="15864428" y="7599043"/>
              <a:ext cx="559423" cy="889624"/>
            </a:xfrm>
            <a:custGeom>
              <a:avLst/>
              <a:gdLst>
                <a:gd name="connsiteX0" fmla="*/ 559394 w 559423"/>
                <a:gd name="connsiteY0" fmla="*/ 13960 h 889624"/>
                <a:gd name="connsiteX1" fmla="*/ 518599 w 559423"/>
                <a:gd name="connsiteY1" fmla="*/ 773 h 889624"/>
                <a:gd name="connsiteX2" fmla="*/ 507680 w 559423"/>
                <a:gd name="connsiteY2" fmla="*/ 26734 h 889624"/>
                <a:gd name="connsiteX3" fmla="*/ 485221 w 559423"/>
                <a:gd name="connsiteY3" fmla="*/ 42393 h 889624"/>
                <a:gd name="connsiteX4" fmla="*/ 450400 w 559423"/>
                <a:gd name="connsiteY4" fmla="*/ 58258 h 889624"/>
                <a:gd name="connsiteX5" fmla="*/ 430209 w 559423"/>
                <a:gd name="connsiteY5" fmla="*/ 58052 h 889624"/>
                <a:gd name="connsiteX6" fmla="*/ 397037 w 559423"/>
                <a:gd name="connsiteY6" fmla="*/ 68354 h 889624"/>
                <a:gd name="connsiteX7" fmla="*/ 344085 w 559423"/>
                <a:gd name="connsiteY7" fmla="*/ 73299 h 889624"/>
                <a:gd name="connsiteX8" fmla="*/ 330279 w 559423"/>
                <a:gd name="connsiteY8" fmla="*/ 64645 h 889624"/>
                <a:gd name="connsiteX9" fmla="*/ 283921 w 559423"/>
                <a:gd name="connsiteY9" fmla="*/ 91842 h 889624"/>
                <a:gd name="connsiteX10" fmla="*/ 235090 w 559423"/>
                <a:gd name="connsiteY10" fmla="*/ 110386 h 889624"/>
                <a:gd name="connsiteX11" fmla="*/ 155971 w 559423"/>
                <a:gd name="connsiteY11" fmla="*/ 110798 h 889624"/>
                <a:gd name="connsiteX12" fmla="*/ 111055 w 559423"/>
                <a:gd name="connsiteY12" fmla="*/ 64645 h 889624"/>
                <a:gd name="connsiteX13" fmla="*/ 101165 w 559423"/>
                <a:gd name="connsiteY13" fmla="*/ 77832 h 889624"/>
                <a:gd name="connsiteX14" fmla="*/ 101165 w 559423"/>
                <a:gd name="connsiteY14" fmla="*/ 77832 h 889624"/>
                <a:gd name="connsiteX15" fmla="*/ 84064 w 559423"/>
                <a:gd name="connsiteY15" fmla="*/ 103793 h 889624"/>
                <a:gd name="connsiteX16" fmla="*/ 92305 w 559423"/>
                <a:gd name="connsiteY16" fmla="*/ 116155 h 889624"/>
                <a:gd name="connsiteX17" fmla="*/ 124859 w 559423"/>
                <a:gd name="connsiteY17" fmla="*/ 157981 h 889624"/>
                <a:gd name="connsiteX18" fmla="*/ 142373 w 559423"/>
                <a:gd name="connsiteY18" fmla="*/ 182706 h 889624"/>
                <a:gd name="connsiteX19" fmla="*/ 178018 w 559423"/>
                <a:gd name="connsiteY19" fmla="*/ 207018 h 889624"/>
                <a:gd name="connsiteX20" fmla="*/ 231175 w 559423"/>
                <a:gd name="connsiteY20" fmla="*/ 222883 h 889624"/>
                <a:gd name="connsiteX21" fmla="*/ 320802 w 559423"/>
                <a:gd name="connsiteY21" fmla="*/ 261206 h 889624"/>
                <a:gd name="connsiteX22" fmla="*/ 368397 w 559423"/>
                <a:gd name="connsiteY22" fmla="*/ 263885 h 889624"/>
                <a:gd name="connsiteX23" fmla="*/ 372723 w 559423"/>
                <a:gd name="connsiteY23" fmla="*/ 266975 h 889624"/>
                <a:gd name="connsiteX24" fmla="*/ 371900 w 559423"/>
                <a:gd name="connsiteY24" fmla="*/ 272332 h 889624"/>
                <a:gd name="connsiteX25" fmla="*/ 209953 w 559423"/>
                <a:gd name="connsiteY25" fmla="*/ 459003 h 889624"/>
                <a:gd name="connsiteX26" fmla="*/ 207275 w 559423"/>
                <a:gd name="connsiteY26" fmla="*/ 460652 h 889624"/>
                <a:gd name="connsiteX27" fmla="*/ 141342 w 559423"/>
                <a:gd name="connsiteY27" fmla="*/ 476517 h 889624"/>
                <a:gd name="connsiteX28" fmla="*/ 106934 w 559423"/>
                <a:gd name="connsiteY28" fmla="*/ 479607 h 889624"/>
                <a:gd name="connsiteX29" fmla="*/ 101577 w 559423"/>
                <a:gd name="connsiteY29" fmla="*/ 501447 h 889624"/>
                <a:gd name="connsiteX30" fmla="*/ 98486 w 559423"/>
                <a:gd name="connsiteY30" fmla="*/ 504950 h 889624"/>
                <a:gd name="connsiteX31" fmla="*/ 66550 w 559423"/>
                <a:gd name="connsiteY31" fmla="*/ 516488 h 889624"/>
                <a:gd name="connsiteX32" fmla="*/ 32142 w 559423"/>
                <a:gd name="connsiteY32" fmla="*/ 527820 h 889624"/>
                <a:gd name="connsiteX33" fmla="*/ 9889 w 559423"/>
                <a:gd name="connsiteY33" fmla="*/ 591280 h 889624"/>
                <a:gd name="connsiteX34" fmla="*/ 0 w 559423"/>
                <a:gd name="connsiteY34" fmla="*/ 622392 h 889624"/>
                <a:gd name="connsiteX35" fmla="*/ 1648 w 559423"/>
                <a:gd name="connsiteY35" fmla="*/ 839145 h 889624"/>
                <a:gd name="connsiteX36" fmla="*/ 33996 w 559423"/>
                <a:gd name="connsiteY36" fmla="*/ 889624 h 889624"/>
                <a:gd name="connsiteX37" fmla="*/ 47800 w 559423"/>
                <a:gd name="connsiteY37" fmla="*/ 859749 h 889624"/>
                <a:gd name="connsiteX38" fmla="*/ 109818 w 559423"/>
                <a:gd name="connsiteY38" fmla="*/ 768473 h 889624"/>
                <a:gd name="connsiteX39" fmla="*/ 220667 w 559423"/>
                <a:gd name="connsiteY39" fmla="*/ 641966 h 889624"/>
                <a:gd name="connsiteX40" fmla="*/ 271146 w 559423"/>
                <a:gd name="connsiteY40" fmla="*/ 615387 h 889624"/>
                <a:gd name="connsiteX41" fmla="*/ 343054 w 559423"/>
                <a:gd name="connsiteY41" fmla="*/ 533383 h 889624"/>
                <a:gd name="connsiteX42" fmla="*/ 415373 w 559423"/>
                <a:gd name="connsiteY42" fmla="*/ 452204 h 889624"/>
                <a:gd name="connsiteX43" fmla="*/ 462968 w 559423"/>
                <a:gd name="connsiteY43" fmla="*/ 358250 h 889624"/>
                <a:gd name="connsiteX44" fmla="*/ 464411 w 559423"/>
                <a:gd name="connsiteY44" fmla="*/ 334762 h 889624"/>
                <a:gd name="connsiteX45" fmla="*/ 516333 w 559423"/>
                <a:gd name="connsiteY45" fmla="*/ 261000 h 889624"/>
                <a:gd name="connsiteX46" fmla="*/ 526635 w 559423"/>
                <a:gd name="connsiteY46" fmla="*/ 193419 h 889624"/>
                <a:gd name="connsiteX47" fmla="*/ 547856 w 559423"/>
                <a:gd name="connsiteY47" fmla="*/ 129548 h 889624"/>
                <a:gd name="connsiteX48" fmla="*/ 548062 w 559423"/>
                <a:gd name="connsiteY48" fmla="*/ 51253 h 889624"/>
                <a:gd name="connsiteX49" fmla="*/ 558777 w 559423"/>
                <a:gd name="connsiteY49" fmla="*/ 13754 h 88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59423" h="889624">
                  <a:moveTo>
                    <a:pt x="559394" y="13960"/>
                  </a:moveTo>
                  <a:cubicBezTo>
                    <a:pt x="555479" y="3246"/>
                    <a:pt x="529725" y="-2111"/>
                    <a:pt x="518599" y="773"/>
                  </a:cubicBezTo>
                  <a:cubicBezTo>
                    <a:pt x="503146" y="4894"/>
                    <a:pt x="511182" y="11693"/>
                    <a:pt x="507680" y="26734"/>
                  </a:cubicBezTo>
                  <a:cubicBezTo>
                    <a:pt x="503559" y="44659"/>
                    <a:pt x="501497" y="37036"/>
                    <a:pt x="485221" y="42393"/>
                  </a:cubicBezTo>
                  <a:cubicBezTo>
                    <a:pt x="470592" y="47338"/>
                    <a:pt x="466472" y="56610"/>
                    <a:pt x="450400" y="58258"/>
                  </a:cubicBezTo>
                  <a:cubicBezTo>
                    <a:pt x="443807" y="59082"/>
                    <a:pt x="436596" y="57434"/>
                    <a:pt x="430209" y="58052"/>
                  </a:cubicBezTo>
                  <a:cubicBezTo>
                    <a:pt x="419082" y="59288"/>
                    <a:pt x="408575" y="64439"/>
                    <a:pt x="397037" y="68354"/>
                  </a:cubicBezTo>
                  <a:cubicBezTo>
                    <a:pt x="381584" y="73711"/>
                    <a:pt x="360361" y="77832"/>
                    <a:pt x="344085" y="73299"/>
                  </a:cubicBezTo>
                  <a:cubicBezTo>
                    <a:pt x="338728" y="71857"/>
                    <a:pt x="340170" y="65675"/>
                    <a:pt x="330279" y="64645"/>
                  </a:cubicBezTo>
                  <a:cubicBezTo>
                    <a:pt x="315651" y="63409"/>
                    <a:pt x="294223" y="82571"/>
                    <a:pt x="283921" y="91842"/>
                  </a:cubicBezTo>
                  <a:cubicBezTo>
                    <a:pt x="261669" y="112034"/>
                    <a:pt x="265995" y="123779"/>
                    <a:pt x="235090" y="110386"/>
                  </a:cubicBezTo>
                  <a:cubicBezTo>
                    <a:pt x="210571" y="99672"/>
                    <a:pt x="180078" y="98642"/>
                    <a:pt x="155971" y="110798"/>
                  </a:cubicBezTo>
                  <a:cubicBezTo>
                    <a:pt x="137427" y="100084"/>
                    <a:pt x="125683" y="80510"/>
                    <a:pt x="111055" y="64645"/>
                  </a:cubicBezTo>
                  <a:lnTo>
                    <a:pt x="101165" y="77832"/>
                  </a:lnTo>
                  <a:lnTo>
                    <a:pt x="101165" y="77832"/>
                  </a:lnTo>
                  <a:lnTo>
                    <a:pt x="84064" y="103793"/>
                  </a:lnTo>
                  <a:lnTo>
                    <a:pt x="92305" y="116155"/>
                  </a:lnTo>
                  <a:lnTo>
                    <a:pt x="124859" y="157981"/>
                  </a:lnTo>
                  <a:lnTo>
                    <a:pt x="142373" y="182706"/>
                  </a:lnTo>
                  <a:lnTo>
                    <a:pt x="178018" y="207018"/>
                  </a:lnTo>
                  <a:lnTo>
                    <a:pt x="231175" y="222883"/>
                  </a:lnTo>
                  <a:lnTo>
                    <a:pt x="320802" y="261206"/>
                  </a:lnTo>
                  <a:lnTo>
                    <a:pt x="368397" y="263885"/>
                  </a:lnTo>
                  <a:cubicBezTo>
                    <a:pt x="370251" y="263885"/>
                    <a:pt x="372106" y="265121"/>
                    <a:pt x="372723" y="266975"/>
                  </a:cubicBezTo>
                  <a:cubicBezTo>
                    <a:pt x="373548" y="268830"/>
                    <a:pt x="373136" y="270890"/>
                    <a:pt x="371900" y="272332"/>
                  </a:cubicBezTo>
                  <a:lnTo>
                    <a:pt x="209953" y="459003"/>
                  </a:lnTo>
                  <a:cubicBezTo>
                    <a:pt x="209953" y="459003"/>
                    <a:pt x="208305" y="460240"/>
                    <a:pt x="207275" y="460652"/>
                  </a:cubicBezTo>
                  <a:lnTo>
                    <a:pt x="141342" y="476517"/>
                  </a:lnTo>
                  <a:lnTo>
                    <a:pt x="106934" y="479607"/>
                  </a:lnTo>
                  <a:lnTo>
                    <a:pt x="101577" y="501447"/>
                  </a:lnTo>
                  <a:cubicBezTo>
                    <a:pt x="101165" y="503096"/>
                    <a:pt x="99928" y="504332"/>
                    <a:pt x="98486" y="504950"/>
                  </a:cubicBezTo>
                  <a:lnTo>
                    <a:pt x="66550" y="516488"/>
                  </a:lnTo>
                  <a:lnTo>
                    <a:pt x="32142" y="527820"/>
                  </a:lnTo>
                  <a:lnTo>
                    <a:pt x="9889" y="591280"/>
                  </a:lnTo>
                  <a:lnTo>
                    <a:pt x="0" y="622392"/>
                  </a:lnTo>
                  <a:lnTo>
                    <a:pt x="1648" y="839145"/>
                  </a:lnTo>
                  <a:lnTo>
                    <a:pt x="33996" y="889624"/>
                  </a:lnTo>
                  <a:cubicBezTo>
                    <a:pt x="39972" y="880559"/>
                    <a:pt x="43474" y="868196"/>
                    <a:pt x="47800" y="859749"/>
                  </a:cubicBezTo>
                  <a:cubicBezTo>
                    <a:pt x="63871" y="828431"/>
                    <a:pt x="89008" y="798761"/>
                    <a:pt x="109818" y="768473"/>
                  </a:cubicBezTo>
                  <a:cubicBezTo>
                    <a:pt x="141755" y="721909"/>
                    <a:pt x="166273" y="662570"/>
                    <a:pt x="220667" y="641966"/>
                  </a:cubicBezTo>
                  <a:cubicBezTo>
                    <a:pt x="237768" y="635373"/>
                    <a:pt x="255076" y="625689"/>
                    <a:pt x="271146" y="615387"/>
                  </a:cubicBezTo>
                  <a:cubicBezTo>
                    <a:pt x="303288" y="594783"/>
                    <a:pt x="321420" y="564083"/>
                    <a:pt x="343054" y="533383"/>
                  </a:cubicBezTo>
                  <a:cubicBezTo>
                    <a:pt x="364482" y="502890"/>
                    <a:pt x="388382" y="477135"/>
                    <a:pt x="415373" y="452204"/>
                  </a:cubicBezTo>
                  <a:cubicBezTo>
                    <a:pt x="438862" y="430364"/>
                    <a:pt x="453079" y="388332"/>
                    <a:pt x="462968" y="358250"/>
                  </a:cubicBezTo>
                  <a:cubicBezTo>
                    <a:pt x="466059" y="348979"/>
                    <a:pt x="466266" y="341149"/>
                    <a:pt x="464411" y="334762"/>
                  </a:cubicBezTo>
                  <a:cubicBezTo>
                    <a:pt x="486457" y="313334"/>
                    <a:pt x="506855" y="290464"/>
                    <a:pt x="516333" y="261000"/>
                  </a:cubicBezTo>
                  <a:cubicBezTo>
                    <a:pt x="523337" y="238748"/>
                    <a:pt x="521071" y="215878"/>
                    <a:pt x="526635" y="193419"/>
                  </a:cubicBezTo>
                  <a:cubicBezTo>
                    <a:pt x="532198" y="171167"/>
                    <a:pt x="541264" y="150975"/>
                    <a:pt x="547856" y="129548"/>
                  </a:cubicBezTo>
                  <a:cubicBezTo>
                    <a:pt x="556304" y="102350"/>
                    <a:pt x="540852" y="79274"/>
                    <a:pt x="548062" y="51253"/>
                  </a:cubicBezTo>
                  <a:cubicBezTo>
                    <a:pt x="550535" y="41981"/>
                    <a:pt x="562279" y="23644"/>
                    <a:pt x="558777" y="1375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7" name="Forma libre: forma 176">
              <a:extLst>
                <a:ext uri="{FF2B5EF4-FFF2-40B4-BE49-F238E27FC236}">
                  <a16:creationId xmlns:a16="http://schemas.microsoft.com/office/drawing/2014/main" id="{27048D03-6E86-7CB7-8003-42D187614777}"/>
                </a:ext>
              </a:extLst>
            </p:cNvPr>
            <p:cNvSpPr/>
            <p:nvPr/>
          </p:nvSpPr>
          <p:spPr>
            <a:xfrm>
              <a:off x="15032856" y="10240408"/>
              <a:ext cx="121150" cy="124653"/>
            </a:xfrm>
            <a:custGeom>
              <a:avLst/>
              <a:gdLst>
                <a:gd name="connsiteX0" fmla="*/ 12981 w 121150"/>
                <a:gd name="connsiteY0" fmla="*/ 108788 h 124653"/>
                <a:gd name="connsiteX1" fmla="*/ 29670 w 121150"/>
                <a:gd name="connsiteY1" fmla="*/ 124654 h 124653"/>
                <a:gd name="connsiteX2" fmla="*/ 43474 w 121150"/>
                <a:gd name="connsiteY2" fmla="*/ 124654 h 124653"/>
                <a:gd name="connsiteX3" fmla="*/ 54188 w 121150"/>
                <a:gd name="connsiteY3" fmla="*/ 104462 h 124653"/>
                <a:gd name="connsiteX4" fmla="*/ 55424 w 121150"/>
                <a:gd name="connsiteY4" fmla="*/ 102814 h 124653"/>
                <a:gd name="connsiteX5" fmla="*/ 70466 w 121150"/>
                <a:gd name="connsiteY5" fmla="*/ 90657 h 124653"/>
                <a:gd name="connsiteX6" fmla="*/ 72732 w 121150"/>
                <a:gd name="connsiteY6" fmla="*/ 89627 h 124653"/>
                <a:gd name="connsiteX7" fmla="*/ 94160 w 121150"/>
                <a:gd name="connsiteY7" fmla="*/ 85918 h 124653"/>
                <a:gd name="connsiteX8" fmla="*/ 106316 w 121150"/>
                <a:gd name="connsiteY8" fmla="*/ 79325 h 124653"/>
                <a:gd name="connsiteX9" fmla="*/ 107965 w 121150"/>
                <a:gd name="connsiteY9" fmla="*/ 64902 h 124653"/>
                <a:gd name="connsiteX10" fmla="*/ 109613 w 121150"/>
                <a:gd name="connsiteY10" fmla="*/ 61812 h 124653"/>
                <a:gd name="connsiteX11" fmla="*/ 118885 w 121150"/>
                <a:gd name="connsiteY11" fmla="*/ 53570 h 124653"/>
                <a:gd name="connsiteX12" fmla="*/ 121151 w 121150"/>
                <a:gd name="connsiteY12" fmla="*/ 37293 h 124653"/>
                <a:gd name="connsiteX13" fmla="*/ 118885 w 121150"/>
                <a:gd name="connsiteY13" fmla="*/ 26785 h 124653"/>
                <a:gd name="connsiteX14" fmla="*/ 81386 w 121150"/>
                <a:gd name="connsiteY14" fmla="*/ 0 h 124653"/>
                <a:gd name="connsiteX15" fmla="*/ 52334 w 121150"/>
                <a:gd name="connsiteY15" fmla="*/ 14217 h 124653"/>
                <a:gd name="connsiteX16" fmla="*/ 43474 w 121150"/>
                <a:gd name="connsiteY16" fmla="*/ 21428 h 124653"/>
                <a:gd name="connsiteX17" fmla="*/ 40383 w 121150"/>
                <a:gd name="connsiteY17" fmla="*/ 22458 h 124653"/>
                <a:gd name="connsiteX18" fmla="*/ 36881 w 121150"/>
                <a:gd name="connsiteY18" fmla="*/ 22458 h 124653"/>
                <a:gd name="connsiteX19" fmla="*/ 29258 w 121150"/>
                <a:gd name="connsiteY19" fmla="*/ 31730 h 124653"/>
                <a:gd name="connsiteX20" fmla="*/ 19986 w 121150"/>
                <a:gd name="connsiteY20" fmla="*/ 50273 h 124653"/>
                <a:gd name="connsiteX21" fmla="*/ 19368 w 121150"/>
                <a:gd name="connsiteY21" fmla="*/ 51304 h 124653"/>
                <a:gd name="connsiteX22" fmla="*/ 8036 w 121150"/>
                <a:gd name="connsiteY22" fmla="*/ 64490 h 124653"/>
                <a:gd name="connsiteX23" fmla="*/ 5769 w 121150"/>
                <a:gd name="connsiteY23" fmla="*/ 66139 h 124653"/>
                <a:gd name="connsiteX24" fmla="*/ 0 w 121150"/>
                <a:gd name="connsiteY24" fmla="*/ 67993 h 124653"/>
                <a:gd name="connsiteX25" fmla="*/ 6593 w 121150"/>
                <a:gd name="connsiteY25" fmla="*/ 94366 h 124653"/>
                <a:gd name="connsiteX26" fmla="*/ 12981 w 121150"/>
                <a:gd name="connsiteY26" fmla="*/ 108995 h 12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150" h="124653">
                  <a:moveTo>
                    <a:pt x="12981" y="108788"/>
                  </a:moveTo>
                  <a:lnTo>
                    <a:pt x="29670" y="124654"/>
                  </a:lnTo>
                  <a:lnTo>
                    <a:pt x="43474" y="124654"/>
                  </a:lnTo>
                  <a:lnTo>
                    <a:pt x="54188" y="104462"/>
                  </a:lnTo>
                  <a:cubicBezTo>
                    <a:pt x="54188" y="104462"/>
                    <a:pt x="55013" y="103226"/>
                    <a:pt x="55424" y="102814"/>
                  </a:cubicBezTo>
                  <a:lnTo>
                    <a:pt x="70466" y="90657"/>
                  </a:lnTo>
                  <a:cubicBezTo>
                    <a:pt x="70466" y="90657"/>
                    <a:pt x="71908" y="89833"/>
                    <a:pt x="72732" y="89627"/>
                  </a:cubicBezTo>
                  <a:lnTo>
                    <a:pt x="94160" y="85918"/>
                  </a:lnTo>
                  <a:lnTo>
                    <a:pt x="106316" y="79325"/>
                  </a:lnTo>
                  <a:lnTo>
                    <a:pt x="107965" y="64902"/>
                  </a:lnTo>
                  <a:cubicBezTo>
                    <a:pt x="107965" y="63666"/>
                    <a:pt x="108788" y="62430"/>
                    <a:pt x="109613" y="61812"/>
                  </a:cubicBezTo>
                  <a:lnTo>
                    <a:pt x="118885" y="53570"/>
                  </a:lnTo>
                  <a:lnTo>
                    <a:pt x="121151" y="37293"/>
                  </a:lnTo>
                  <a:lnTo>
                    <a:pt x="118885" y="26785"/>
                  </a:lnTo>
                  <a:lnTo>
                    <a:pt x="81386" y="0"/>
                  </a:lnTo>
                  <a:lnTo>
                    <a:pt x="52334" y="14217"/>
                  </a:lnTo>
                  <a:lnTo>
                    <a:pt x="43474" y="21428"/>
                  </a:lnTo>
                  <a:cubicBezTo>
                    <a:pt x="43474" y="21428"/>
                    <a:pt x="41414" y="22458"/>
                    <a:pt x="40383" y="22458"/>
                  </a:cubicBezTo>
                  <a:lnTo>
                    <a:pt x="36881" y="22458"/>
                  </a:lnTo>
                  <a:lnTo>
                    <a:pt x="29258" y="31730"/>
                  </a:lnTo>
                  <a:lnTo>
                    <a:pt x="19986" y="50273"/>
                  </a:lnTo>
                  <a:cubicBezTo>
                    <a:pt x="19986" y="50273"/>
                    <a:pt x="19574" y="51098"/>
                    <a:pt x="19368" y="51304"/>
                  </a:cubicBezTo>
                  <a:lnTo>
                    <a:pt x="8036" y="64490"/>
                  </a:lnTo>
                  <a:cubicBezTo>
                    <a:pt x="8036" y="64490"/>
                    <a:pt x="6593" y="65726"/>
                    <a:pt x="5769" y="66139"/>
                  </a:cubicBezTo>
                  <a:lnTo>
                    <a:pt x="0" y="67993"/>
                  </a:lnTo>
                  <a:lnTo>
                    <a:pt x="6593" y="94366"/>
                  </a:lnTo>
                  <a:lnTo>
                    <a:pt x="12981" y="1089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8" name="Forma libre: forma 177">
              <a:extLst>
                <a:ext uri="{FF2B5EF4-FFF2-40B4-BE49-F238E27FC236}">
                  <a16:creationId xmlns:a16="http://schemas.microsoft.com/office/drawing/2014/main" id="{42DCDB40-832E-54B8-7561-35EF0B6A088E}"/>
                </a:ext>
              </a:extLst>
            </p:cNvPr>
            <p:cNvSpPr/>
            <p:nvPr/>
          </p:nvSpPr>
          <p:spPr>
            <a:xfrm>
              <a:off x="14708757" y="5017122"/>
              <a:ext cx="883493" cy="507344"/>
            </a:xfrm>
            <a:custGeom>
              <a:avLst/>
              <a:gdLst>
                <a:gd name="connsiteX0" fmla="*/ 543530 w 883493"/>
                <a:gd name="connsiteY0" fmla="*/ 2679 h 507344"/>
                <a:gd name="connsiteX1" fmla="*/ 526429 w 883493"/>
                <a:gd name="connsiteY1" fmla="*/ 0 h 507344"/>
                <a:gd name="connsiteX2" fmla="*/ 511182 w 883493"/>
                <a:gd name="connsiteY2" fmla="*/ 5769 h 507344"/>
                <a:gd name="connsiteX3" fmla="*/ 508709 w 883493"/>
                <a:gd name="connsiteY3" fmla="*/ 5975 h 507344"/>
                <a:gd name="connsiteX4" fmla="*/ 487693 w 883493"/>
                <a:gd name="connsiteY4" fmla="*/ 3297 h 507344"/>
                <a:gd name="connsiteX5" fmla="*/ 480688 w 883493"/>
                <a:gd name="connsiteY5" fmla="*/ 8448 h 507344"/>
                <a:gd name="connsiteX6" fmla="*/ 476773 w 883493"/>
                <a:gd name="connsiteY6" fmla="*/ 14629 h 507344"/>
                <a:gd name="connsiteX7" fmla="*/ 475331 w 883493"/>
                <a:gd name="connsiteY7" fmla="*/ 16071 h 507344"/>
                <a:gd name="connsiteX8" fmla="*/ 465853 w 883493"/>
                <a:gd name="connsiteY8" fmla="*/ 22458 h 507344"/>
                <a:gd name="connsiteX9" fmla="*/ 461114 w 883493"/>
                <a:gd name="connsiteY9" fmla="*/ 23076 h 507344"/>
                <a:gd name="connsiteX10" fmla="*/ 447928 w 883493"/>
                <a:gd name="connsiteY10" fmla="*/ 17925 h 507344"/>
                <a:gd name="connsiteX11" fmla="*/ 437214 w 883493"/>
                <a:gd name="connsiteY11" fmla="*/ 19574 h 507344"/>
                <a:gd name="connsiteX12" fmla="*/ 419083 w 883493"/>
                <a:gd name="connsiteY12" fmla="*/ 21840 h 507344"/>
                <a:gd name="connsiteX13" fmla="*/ 402187 w 883493"/>
                <a:gd name="connsiteY13" fmla="*/ 38735 h 507344"/>
                <a:gd name="connsiteX14" fmla="*/ 399715 w 883493"/>
                <a:gd name="connsiteY14" fmla="*/ 45535 h 507344"/>
                <a:gd name="connsiteX15" fmla="*/ 400745 w 883493"/>
                <a:gd name="connsiteY15" fmla="*/ 56249 h 507344"/>
                <a:gd name="connsiteX16" fmla="*/ 402394 w 883493"/>
                <a:gd name="connsiteY16" fmla="*/ 58309 h 507344"/>
                <a:gd name="connsiteX17" fmla="*/ 403423 w 883493"/>
                <a:gd name="connsiteY17" fmla="*/ 62430 h 507344"/>
                <a:gd name="connsiteX18" fmla="*/ 400951 w 883493"/>
                <a:gd name="connsiteY18" fmla="*/ 65932 h 507344"/>
                <a:gd name="connsiteX19" fmla="*/ 392092 w 883493"/>
                <a:gd name="connsiteY19" fmla="*/ 70877 h 507344"/>
                <a:gd name="connsiteX20" fmla="*/ 389619 w 883493"/>
                <a:gd name="connsiteY20" fmla="*/ 71495 h 507344"/>
                <a:gd name="connsiteX21" fmla="*/ 379523 w 883493"/>
                <a:gd name="connsiteY21" fmla="*/ 71495 h 507344"/>
                <a:gd name="connsiteX22" fmla="*/ 375196 w 883493"/>
                <a:gd name="connsiteY22" fmla="*/ 69023 h 507344"/>
                <a:gd name="connsiteX23" fmla="*/ 370457 w 883493"/>
                <a:gd name="connsiteY23" fmla="*/ 61400 h 507344"/>
                <a:gd name="connsiteX24" fmla="*/ 363246 w 883493"/>
                <a:gd name="connsiteY24" fmla="*/ 61812 h 507344"/>
                <a:gd name="connsiteX25" fmla="*/ 344702 w 883493"/>
                <a:gd name="connsiteY25" fmla="*/ 66757 h 507344"/>
                <a:gd name="connsiteX26" fmla="*/ 335225 w 883493"/>
                <a:gd name="connsiteY26" fmla="*/ 68199 h 507344"/>
                <a:gd name="connsiteX27" fmla="*/ 330692 w 883493"/>
                <a:gd name="connsiteY27" fmla="*/ 66551 h 507344"/>
                <a:gd name="connsiteX28" fmla="*/ 319978 w 883493"/>
                <a:gd name="connsiteY28" fmla="*/ 53982 h 507344"/>
                <a:gd name="connsiteX29" fmla="*/ 318742 w 883493"/>
                <a:gd name="connsiteY29" fmla="*/ 51304 h 507344"/>
                <a:gd name="connsiteX30" fmla="*/ 316475 w 883493"/>
                <a:gd name="connsiteY30" fmla="*/ 51304 h 507344"/>
                <a:gd name="connsiteX31" fmla="*/ 312972 w 883493"/>
                <a:gd name="connsiteY31" fmla="*/ 57691 h 507344"/>
                <a:gd name="connsiteX32" fmla="*/ 306791 w 883493"/>
                <a:gd name="connsiteY32" fmla="*/ 65314 h 507344"/>
                <a:gd name="connsiteX33" fmla="*/ 303083 w 883493"/>
                <a:gd name="connsiteY33" fmla="*/ 67169 h 507344"/>
                <a:gd name="connsiteX34" fmla="*/ 299168 w 883493"/>
                <a:gd name="connsiteY34" fmla="*/ 65726 h 507344"/>
                <a:gd name="connsiteX35" fmla="*/ 290102 w 883493"/>
                <a:gd name="connsiteY35" fmla="*/ 56661 h 507344"/>
                <a:gd name="connsiteX36" fmla="*/ 284745 w 883493"/>
                <a:gd name="connsiteY36" fmla="*/ 55631 h 507344"/>
                <a:gd name="connsiteX37" fmla="*/ 284333 w 883493"/>
                <a:gd name="connsiteY37" fmla="*/ 55631 h 507344"/>
                <a:gd name="connsiteX38" fmla="*/ 271559 w 883493"/>
                <a:gd name="connsiteY38" fmla="*/ 56455 h 507344"/>
                <a:gd name="connsiteX39" fmla="*/ 256930 w 883493"/>
                <a:gd name="connsiteY39" fmla="*/ 57691 h 507344"/>
                <a:gd name="connsiteX40" fmla="*/ 251161 w 883493"/>
                <a:gd name="connsiteY40" fmla="*/ 61400 h 507344"/>
                <a:gd name="connsiteX41" fmla="*/ 245186 w 883493"/>
                <a:gd name="connsiteY41" fmla="*/ 60988 h 507344"/>
                <a:gd name="connsiteX42" fmla="*/ 237563 w 883493"/>
                <a:gd name="connsiteY42" fmla="*/ 54394 h 507344"/>
                <a:gd name="connsiteX43" fmla="*/ 222933 w 883493"/>
                <a:gd name="connsiteY43" fmla="*/ 51922 h 507344"/>
                <a:gd name="connsiteX44" fmla="*/ 220667 w 883493"/>
                <a:gd name="connsiteY44" fmla="*/ 50892 h 507344"/>
                <a:gd name="connsiteX45" fmla="*/ 211602 w 883493"/>
                <a:gd name="connsiteY45" fmla="*/ 43886 h 507344"/>
                <a:gd name="connsiteX46" fmla="*/ 190791 w 883493"/>
                <a:gd name="connsiteY46" fmla="*/ 45741 h 507344"/>
                <a:gd name="connsiteX47" fmla="*/ 188731 w 883493"/>
                <a:gd name="connsiteY47" fmla="*/ 45535 h 507344"/>
                <a:gd name="connsiteX48" fmla="*/ 172866 w 883493"/>
                <a:gd name="connsiteY48" fmla="*/ 39765 h 507344"/>
                <a:gd name="connsiteX49" fmla="*/ 167715 w 883493"/>
                <a:gd name="connsiteY49" fmla="*/ 38529 h 507344"/>
                <a:gd name="connsiteX50" fmla="*/ 151850 w 883493"/>
                <a:gd name="connsiteY50" fmla="*/ 34202 h 507344"/>
                <a:gd name="connsiteX51" fmla="*/ 96013 w 883493"/>
                <a:gd name="connsiteY51" fmla="*/ 39147 h 507344"/>
                <a:gd name="connsiteX52" fmla="*/ 85506 w 883493"/>
                <a:gd name="connsiteY52" fmla="*/ 45535 h 507344"/>
                <a:gd name="connsiteX53" fmla="*/ 83239 w 883493"/>
                <a:gd name="connsiteY53" fmla="*/ 51304 h 507344"/>
                <a:gd name="connsiteX54" fmla="*/ 78088 w 883493"/>
                <a:gd name="connsiteY54" fmla="*/ 54394 h 507344"/>
                <a:gd name="connsiteX55" fmla="*/ 62842 w 883493"/>
                <a:gd name="connsiteY55" fmla="*/ 53158 h 507344"/>
                <a:gd name="connsiteX56" fmla="*/ 62017 w 883493"/>
                <a:gd name="connsiteY56" fmla="*/ 53158 h 507344"/>
                <a:gd name="connsiteX57" fmla="*/ 64078 w 883493"/>
                <a:gd name="connsiteY57" fmla="*/ 55631 h 507344"/>
                <a:gd name="connsiteX58" fmla="*/ 65108 w 883493"/>
                <a:gd name="connsiteY58" fmla="*/ 57073 h 507344"/>
                <a:gd name="connsiteX59" fmla="*/ 71083 w 883493"/>
                <a:gd name="connsiteY59" fmla="*/ 70465 h 507344"/>
                <a:gd name="connsiteX60" fmla="*/ 79942 w 883493"/>
                <a:gd name="connsiteY60" fmla="*/ 79325 h 507344"/>
                <a:gd name="connsiteX61" fmla="*/ 87154 w 883493"/>
                <a:gd name="connsiteY61" fmla="*/ 88803 h 507344"/>
                <a:gd name="connsiteX62" fmla="*/ 87978 w 883493"/>
                <a:gd name="connsiteY62" fmla="*/ 93748 h 507344"/>
                <a:gd name="connsiteX63" fmla="*/ 86742 w 883493"/>
                <a:gd name="connsiteY63" fmla="*/ 96838 h 507344"/>
                <a:gd name="connsiteX64" fmla="*/ 87772 w 883493"/>
                <a:gd name="connsiteY64" fmla="*/ 103844 h 507344"/>
                <a:gd name="connsiteX65" fmla="*/ 87772 w 883493"/>
                <a:gd name="connsiteY65" fmla="*/ 113527 h 507344"/>
                <a:gd name="connsiteX66" fmla="*/ 86330 w 883493"/>
                <a:gd name="connsiteY66" fmla="*/ 117030 h 507344"/>
                <a:gd name="connsiteX67" fmla="*/ 76852 w 883493"/>
                <a:gd name="connsiteY67" fmla="*/ 126508 h 507344"/>
                <a:gd name="connsiteX68" fmla="*/ 70259 w 883493"/>
                <a:gd name="connsiteY68" fmla="*/ 134337 h 507344"/>
                <a:gd name="connsiteX69" fmla="*/ 51097 w 883493"/>
                <a:gd name="connsiteY69" fmla="*/ 153087 h 507344"/>
                <a:gd name="connsiteX70" fmla="*/ 28021 w 883493"/>
                <a:gd name="connsiteY70" fmla="*/ 169158 h 507344"/>
                <a:gd name="connsiteX71" fmla="*/ 25960 w 883493"/>
                <a:gd name="connsiteY71" fmla="*/ 170600 h 507344"/>
                <a:gd name="connsiteX72" fmla="*/ 25137 w 883493"/>
                <a:gd name="connsiteY72" fmla="*/ 175957 h 507344"/>
                <a:gd name="connsiteX73" fmla="*/ 25755 w 883493"/>
                <a:gd name="connsiteY73" fmla="*/ 188938 h 507344"/>
                <a:gd name="connsiteX74" fmla="*/ 25755 w 883493"/>
                <a:gd name="connsiteY74" fmla="*/ 191410 h 507344"/>
                <a:gd name="connsiteX75" fmla="*/ 28845 w 883493"/>
                <a:gd name="connsiteY75" fmla="*/ 194913 h 507344"/>
                <a:gd name="connsiteX76" fmla="*/ 29875 w 883493"/>
                <a:gd name="connsiteY76" fmla="*/ 200682 h 507344"/>
                <a:gd name="connsiteX77" fmla="*/ 26785 w 883493"/>
                <a:gd name="connsiteY77" fmla="*/ 207687 h 507344"/>
                <a:gd name="connsiteX78" fmla="*/ 22252 w 883493"/>
                <a:gd name="connsiteY78" fmla="*/ 210572 h 507344"/>
                <a:gd name="connsiteX79" fmla="*/ 16689 w 883493"/>
                <a:gd name="connsiteY79" fmla="*/ 210572 h 507344"/>
                <a:gd name="connsiteX80" fmla="*/ 12362 w 883493"/>
                <a:gd name="connsiteY80" fmla="*/ 219843 h 507344"/>
                <a:gd name="connsiteX81" fmla="*/ 6181 w 883493"/>
                <a:gd name="connsiteY81" fmla="*/ 229321 h 507344"/>
                <a:gd name="connsiteX82" fmla="*/ 3709 w 883493"/>
                <a:gd name="connsiteY82" fmla="*/ 234472 h 507344"/>
                <a:gd name="connsiteX83" fmla="*/ 2472 w 883493"/>
                <a:gd name="connsiteY83" fmla="*/ 237357 h 507344"/>
                <a:gd name="connsiteX84" fmla="*/ 618 w 883493"/>
                <a:gd name="connsiteY84" fmla="*/ 241890 h 507344"/>
                <a:gd name="connsiteX85" fmla="*/ 0 w 883493"/>
                <a:gd name="connsiteY85" fmla="*/ 243950 h 507344"/>
                <a:gd name="connsiteX86" fmla="*/ 1854 w 883493"/>
                <a:gd name="connsiteY86" fmla="*/ 244362 h 507344"/>
                <a:gd name="connsiteX87" fmla="*/ 5563 w 883493"/>
                <a:gd name="connsiteY87" fmla="*/ 247453 h 507344"/>
                <a:gd name="connsiteX88" fmla="*/ 6799 w 883493"/>
                <a:gd name="connsiteY88" fmla="*/ 250131 h 507344"/>
                <a:gd name="connsiteX89" fmla="*/ 8447 w 883493"/>
                <a:gd name="connsiteY89" fmla="*/ 250131 h 507344"/>
                <a:gd name="connsiteX90" fmla="*/ 12156 w 883493"/>
                <a:gd name="connsiteY90" fmla="*/ 251161 h 507344"/>
                <a:gd name="connsiteX91" fmla="*/ 20398 w 883493"/>
                <a:gd name="connsiteY91" fmla="*/ 257342 h 507344"/>
                <a:gd name="connsiteX92" fmla="*/ 33378 w 883493"/>
                <a:gd name="connsiteY92" fmla="*/ 262287 h 507344"/>
                <a:gd name="connsiteX93" fmla="*/ 36469 w 883493"/>
                <a:gd name="connsiteY93" fmla="*/ 266202 h 507344"/>
                <a:gd name="connsiteX94" fmla="*/ 36469 w 883493"/>
                <a:gd name="connsiteY94" fmla="*/ 268056 h 507344"/>
                <a:gd name="connsiteX95" fmla="*/ 41620 w 883493"/>
                <a:gd name="connsiteY95" fmla="*/ 264554 h 507344"/>
                <a:gd name="connsiteX96" fmla="*/ 45741 w 883493"/>
                <a:gd name="connsiteY96" fmla="*/ 262493 h 507344"/>
                <a:gd name="connsiteX97" fmla="*/ 49655 w 883493"/>
                <a:gd name="connsiteY97" fmla="*/ 262287 h 507344"/>
                <a:gd name="connsiteX98" fmla="*/ 56043 w 883493"/>
                <a:gd name="connsiteY98" fmla="*/ 264348 h 507344"/>
                <a:gd name="connsiteX99" fmla="*/ 64078 w 883493"/>
                <a:gd name="connsiteY99" fmla="*/ 266408 h 507344"/>
                <a:gd name="connsiteX100" fmla="*/ 75204 w 883493"/>
                <a:gd name="connsiteY100" fmla="*/ 269911 h 507344"/>
                <a:gd name="connsiteX101" fmla="*/ 86330 w 883493"/>
                <a:gd name="connsiteY101" fmla="*/ 268262 h 507344"/>
                <a:gd name="connsiteX102" fmla="*/ 89214 w 883493"/>
                <a:gd name="connsiteY102" fmla="*/ 268674 h 507344"/>
                <a:gd name="connsiteX103" fmla="*/ 97456 w 883493"/>
                <a:gd name="connsiteY103" fmla="*/ 272795 h 507344"/>
                <a:gd name="connsiteX104" fmla="*/ 100959 w 883493"/>
                <a:gd name="connsiteY104" fmla="*/ 272177 h 507344"/>
                <a:gd name="connsiteX105" fmla="*/ 108994 w 883493"/>
                <a:gd name="connsiteY105" fmla="*/ 270117 h 507344"/>
                <a:gd name="connsiteX106" fmla="*/ 111673 w 883493"/>
                <a:gd name="connsiteY106" fmla="*/ 270117 h 507344"/>
                <a:gd name="connsiteX107" fmla="*/ 118884 w 883493"/>
                <a:gd name="connsiteY107" fmla="*/ 272177 h 507344"/>
                <a:gd name="connsiteX108" fmla="*/ 128568 w 883493"/>
                <a:gd name="connsiteY108" fmla="*/ 274238 h 507344"/>
                <a:gd name="connsiteX109" fmla="*/ 131247 w 883493"/>
                <a:gd name="connsiteY109" fmla="*/ 275680 h 507344"/>
                <a:gd name="connsiteX110" fmla="*/ 137016 w 883493"/>
                <a:gd name="connsiteY110" fmla="*/ 281655 h 507344"/>
                <a:gd name="connsiteX111" fmla="*/ 141754 w 883493"/>
                <a:gd name="connsiteY111" fmla="*/ 281655 h 507344"/>
                <a:gd name="connsiteX112" fmla="*/ 147729 w 883493"/>
                <a:gd name="connsiteY112" fmla="*/ 280213 h 507344"/>
                <a:gd name="connsiteX113" fmla="*/ 155971 w 883493"/>
                <a:gd name="connsiteY113" fmla="*/ 275474 h 507344"/>
                <a:gd name="connsiteX114" fmla="*/ 170394 w 883493"/>
                <a:gd name="connsiteY114" fmla="*/ 270529 h 507344"/>
                <a:gd name="connsiteX115" fmla="*/ 172042 w 883493"/>
                <a:gd name="connsiteY115" fmla="*/ 270323 h 507344"/>
                <a:gd name="connsiteX116" fmla="*/ 185640 w 883493"/>
                <a:gd name="connsiteY116" fmla="*/ 270323 h 507344"/>
                <a:gd name="connsiteX117" fmla="*/ 193264 w 883493"/>
                <a:gd name="connsiteY117" fmla="*/ 268056 h 507344"/>
                <a:gd name="connsiteX118" fmla="*/ 198827 w 883493"/>
                <a:gd name="connsiteY118" fmla="*/ 264966 h 507344"/>
                <a:gd name="connsiteX119" fmla="*/ 215104 w 883493"/>
                <a:gd name="connsiteY119" fmla="*/ 252810 h 507344"/>
                <a:gd name="connsiteX120" fmla="*/ 217782 w 883493"/>
                <a:gd name="connsiteY120" fmla="*/ 250131 h 507344"/>
                <a:gd name="connsiteX121" fmla="*/ 219637 w 883493"/>
                <a:gd name="connsiteY121" fmla="*/ 249101 h 507344"/>
                <a:gd name="connsiteX122" fmla="*/ 235090 w 883493"/>
                <a:gd name="connsiteY122" fmla="*/ 243332 h 507344"/>
                <a:gd name="connsiteX123" fmla="*/ 246010 w 883493"/>
                <a:gd name="connsiteY123" fmla="*/ 241271 h 507344"/>
                <a:gd name="connsiteX124" fmla="*/ 255900 w 883493"/>
                <a:gd name="connsiteY124" fmla="*/ 241271 h 507344"/>
                <a:gd name="connsiteX125" fmla="*/ 264965 w 883493"/>
                <a:gd name="connsiteY125" fmla="*/ 238799 h 507344"/>
                <a:gd name="connsiteX126" fmla="*/ 266202 w 883493"/>
                <a:gd name="connsiteY126" fmla="*/ 238799 h 507344"/>
                <a:gd name="connsiteX127" fmla="*/ 274237 w 883493"/>
                <a:gd name="connsiteY127" fmla="*/ 238799 h 507344"/>
                <a:gd name="connsiteX128" fmla="*/ 275267 w 883493"/>
                <a:gd name="connsiteY128" fmla="*/ 238799 h 507344"/>
                <a:gd name="connsiteX129" fmla="*/ 286187 w 883493"/>
                <a:gd name="connsiteY129" fmla="*/ 241271 h 507344"/>
                <a:gd name="connsiteX130" fmla="*/ 289278 w 883493"/>
                <a:gd name="connsiteY130" fmla="*/ 243538 h 507344"/>
                <a:gd name="connsiteX131" fmla="*/ 292163 w 883493"/>
                <a:gd name="connsiteY131" fmla="*/ 248277 h 507344"/>
                <a:gd name="connsiteX132" fmla="*/ 302670 w 883493"/>
                <a:gd name="connsiteY132" fmla="*/ 252191 h 507344"/>
                <a:gd name="connsiteX133" fmla="*/ 309882 w 883493"/>
                <a:gd name="connsiteY133" fmla="*/ 252191 h 507344"/>
                <a:gd name="connsiteX134" fmla="*/ 314621 w 883493"/>
                <a:gd name="connsiteY134" fmla="*/ 255282 h 507344"/>
                <a:gd name="connsiteX135" fmla="*/ 316269 w 883493"/>
                <a:gd name="connsiteY135" fmla="*/ 259609 h 507344"/>
                <a:gd name="connsiteX136" fmla="*/ 320596 w 883493"/>
                <a:gd name="connsiteY136" fmla="*/ 259609 h 507344"/>
                <a:gd name="connsiteX137" fmla="*/ 328013 w 883493"/>
                <a:gd name="connsiteY137" fmla="*/ 259609 h 507344"/>
                <a:gd name="connsiteX138" fmla="*/ 332752 w 883493"/>
                <a:gd name="connsiteY138" fmla="*/ 262699 h 507344"/>
                <a:gd name="connsiteX139" fmla="*/ 335018 w 883493"/>
                <a:gd name="connsiteY139" fmla="*/ 266408 h 507344"/>
                <a:gd name="connsiteX140" fmla="*/ 336255 w 883493"/>
                <a:gd name="connsiteY140" fmla="*/ 266408 h 507344"/>
                <a:gd name="connsiteX141" fmla="*/ 348411 w 883493"/>
                <a:gd name="connsiteY141" fmla="*/ 269705 h 507344"/>
                <a:gd name="connsiteX142" fmla="*/ 351914 w 883493"/>
                <a:gd name="connsiteY142" fmla="*/ 273001 h 507344"/>
                <a:gd name="connsiteX143" fmla="*/ 355622 w 883493"/>
                <a:gd name="connsiteY143" fmla="*/ 285364 h 507344"/>
                <a:gd name="connsiteX144" fmla="*/ 355622 w 883493"/>
                <a:gd name="connsiteY144" fmla="*/ 288042 h 507344"/>
                <a:gd name="connsiteX145" fmla="*/ 353356 w 883493"/>
                <a:gd name="connsiteY145" fmla="*/ 296902 h 507344"/>
                <a:gd name="connsiteX146" fmla="*/ 359537 w 883493"/>
                <a:gd name="connsiteY146" fmla="*/ 304319 h 507344"/>
                <a:gd name="connsiteX147" fmla="*/ 368397 w 883493"/>
                <a:gd name="connsiteY147" fmla="*/ 312355 h 507344"/>
                <a:gd name="connsiteX148" fmla="*/ 375814 w 883493"/>
                <a:gd name="connsiteY148" fmla="*/ 315239 h 507344"/>
                <a:gd name="connsiteX149" fmla="*/ 379111 w 883493"/>
                <a:gd name="connsiteY149" fmla="*/ 319978 h 507344"/>
                <a:gd name="connsiteX150" fmla="*/ 379111 w 883493"/>
                <a:gd name="connsiteY150" fmla="*/ 330074 h 507344"/>
                <a:gd name="connsiteX151" fmla="*/ 383026 w 883493"/>
                <a:gd name="connsiteY151" fmla="*/ 335637 h 507344"/>
                <a:gd name="connsiteX152" fmla="*/ 390649 w 883493"/>
                <a:gd name="connsiteY152" fmla="*/ 339964 h 507344"/>
                <a:gd name="connsiteX153" fmla="*/ 392503 w 883493"/>
                <a:gd name="connsiteY153" fmla="*/ 342024 h 507344"/>
                <a:gd name="connsiteX154" fmla="*/ 400951 w 883493"/>
                <a:gd name="connsiteY154" fmla="*/ 357683 h 507344"/>
                <a:gd name="connsiteX155" fmla="*/ 412901 w 883493"/>
                <a:gd name="connsiteY155" fmla="*/ 373136 h 507344"/>
                <a:gd name="connsiteX156" fmla="*/ 413314 w 883493"/>
                <a:gd name="connsiteY156" fmla="*/ 378699 h 507344"/>
                <a:gd name="connsiteX157" fmla="*/ 408368 w 883493"/>
                <a:gd name="connsiteY157" fmla="*/ 381172 h 507344"/>
                <a:gd name="connsiteX158" fmla="*/ 397036 w 883493"/>
                <a:gd name="connsiteY158" fmla="*/ 379935 h 507344"/>
                <a:gd name="connsiteX159" fmla="*/ 384468 w 883493"/>
                <a:gd name="connsiteY159" fmla="*/ 379935 h 507344"/>
                <a:gd name="connsiteX160" fmla="*/ 373960 w 883493"/>
                <a:gd name="connsiteY160" fmla="*/ 381996 h 507344"/>
                <a:gd name="connsiteX161" fmla="*/ 369221 w 883493"/>
                <a:gd name="connsiteY161" fmla="*/ 380348 h 507344"/>
                <a:gd name="connsiteX162" fmla="*/ 362834 w 883493"/>
                <a:gd name="connsiteY162" fmla="*/ 372724 h 507344"/>
                <a:gd name="connsiteX163" fmla="*/ 357477 w 883493"/>
                <a:gd name="connsiteY163" fmla="*/ 370252 h 507344"/>
                <a:gd name="connsiteX164" fmla="*/ 352120 w 883493"/>
                <a:gd name="connsiteY164" fmla="*/ 374372 h 507344"/>
                <a:gd name="connsiteX165" fmla="*/ 352326 w 883493"/>
                <a:gd name="connsiteY165" fmla="*/ 374372 h 507344"/>
                <a:gd name="connsiteX166" fmla="*/ 355829 w 883493"/>
                <a:gd name="connsiteY166" fmla="*/ 378081 h 507344"/>
                <a:gd name="connsiteX167" fmla="*/ 357889 w 883493"/>
                <a:gd name="connsiteY167" fmla="*/ 388177 h 507344"/>
                <a:gd name="connsiteX168" fmla="*/ 357477 w 883493"/>
                <a:gd name="connsiteY168" fmla="*/ 391268 h 507344"/>
                <a:gd name="connsiteX169" fmla="*/ 351914 w 883493"/>
                <a:gd name="connsiteY169" fmla="*/ 403424 h 507344"/>
                <a:gd name="connsiteX170" fmla="*/ 351502 w 883493"/>
                <a:gd name="connsiteY170" fmla="*/ 404248 h 507344"/>
                <a:gd name="connsiteX171" fmla="*/ 338109 w 883493"/>
                <a:gd name="connsiteY171" fmla="*/ 422585 h 507344"/>
                <a:gd name="connsiteX172" fmla="*/ 335431 w 883493"/>
                <a:gd name="connsiteY172" fmla="*/ 431857 h 507344"/>
                <a:gd name="connsiteX173" fmla="*/ 332752 w 883493"/>
                <a:gd name="connsiteY173" fmla="*/ 434948 h 507344"/>
                <a:gd name="connsiteX174" fmla="*/ 329868 w 883493"/>
                <a:gd name="connsiteY174" fmla="*/ 436390 h 507344"/>
                <a:gd name="connsiteX175" fmla="*/ 332134 w 883493"/>
                <a:gd name="connsiteY175" fmla="*/ 438450 h 507344"/>
                <a:gd name="connsiteX176" fmla="*/ 339758 w 883493"/>
                <a:gd name="connsiteY176" fmla="*/ 438450 h 507344"/>
                <a:gd name="connsiteX177" fmla="*/ 347999 w 883493"/>
                <a:gd name="connsiteY177" fmla="*/ 434124 h 507344"/>
                <a:gd name="connsiteX178" fmla="*/ 350678 w 883493"/>
                <a:gd name="connsiteY178" fmla="*/ 433505 h 507344"/>
                <a:gd name="connsiteX179" fmla="*/ 363246 w 883493"/>
                <a:gd name="connsiteY179" fmla="*/ 433711 h 507344"/>
                <a:gd name="connsiteX180" fmla="*/ 379317 w 883493"/>
                <a:gd name="connsiteY180" fmla="*/ 433711 h 507344"/>
                <a:gd name="connsiteX181" fmla="*/ 380553 w 883493"/>
                <a:gd name="connsiteY181" fmla="*/ 433711 h 507344"/>
                <a:gd name="connsiteX182" fmla="*/ 391267 w 883493"/>
                <a:gd name="connsiteY182" fmla="*/ 437008 h 507344"/>
                <a:gd name="connsiteX183" fmla="*/ 391885 w 883493"/>
                <a:gd name="connsiteY183" fmla="*/ 435772 h 507344"/>
                <a:gd name="connsiteX184" fmla="*/ 392297 w 883493"/>
                <a:gd name="connsiteY184" fmla="*/ 426912 h 507344"/>
                <a:gd name="connsiteX185" fmla="*/ 390443 w 883493"/>
                <a:gd name="connsiteY185" fmla="*/ 419495 h 507344"/>
                <a:gd name="connsiteX186" fmla="*/ 404660 w 883493"/>
                <a:gd name="connsiteY186" fmla="*/ 414344 h 507344"/>
                <a:gd name="connsiteX187" fmla="*/ 427118 w 883493"/>
                <a:gd name="connsiteY187" fmla="*/ 396624 h 507344"/>
                <a:gd name="connsiteX188" fmla="*/ 439480 w 883493"/>
                <a:gd name="connsiteY188" fmla="*/ 372518 h 507344"/>
                <a:gd name="connsiteX189" fmla="*/ 452873 w 883493"/>
                <a:gd name="connsiteY189" fmla="*/ 362628 h 507344"/>
                <a:gd name="connsiteX190" fmla="*/ 462763 w 883493"/>
                <a:gd name="connsiteY190" fmla="*/ 362628 h 507344"/>
                <a:gd name="connsiteX191" fmla="*/ 470798 w 883493"/>
                <a:gd name="connsiteY191" fmla="*/ 356859 h 507344"/>
                <a:gd name="connsiteX192" fmla="*/ 480070 w 883493"/>
                <a:gd name="connsiteY192" fmla="*/ 358713 h 507344"/>
                <a:gd name="connsiteX193" fmla="*/ 486045 w 883493"/>
                <a:gd name="connsiteY193" fmla="*/ 341406 h 507344"/>
                <a:gd name="connsiteX194" fmla="*/ 484603 w 883493"/>
                <a:gd name="connsiteY194" fmla="*/ 329044 h 507344"/>
                <a:gd name="connsiteX195" fmla="*/ 478422 w 883493"/>
                <a:gd name="connsiteY195" fmla="*/ 318948 h 507344"/>
                <a:gd name="connsiteX196" fmla="*/ 503146 w 883493"/>
                <a:gd name="connsiteY196" fmla="*/ 350266 h 507344"/>
                <a:gd name="connsiteX197" fmla="*/ 509328 w 883493"/>
                <a:gd name="connsiteY197" fmla="*/ 356653 h 507344"/>
                <a:gd name="connsiteX198" fmla="*/ 524162 w 883493"/>
                <a:gd name="connsiteY198" fmla="*/ 360774 h 507344"/>
                <a:gd name="connsiteX199" fmla="*/ 512006 w 883493"/>
                <a:gd name="connsiteY199" fmla="*/ 367779 h 507344"/>
                <a:gd name="connsiteX200" fmla="*/ 482748 w 883493"/>
                <a:gd name="connsiteY200" fmla="*/ 365513 h 507344"/>
                <a:gd name="connsiteX201" fmla="*/ 495523 w 883493"/>
                <a:gd name="connsiteY201" fmla="*/ 377257 h 507344"/>
                <a:gd name="connsiteX202" fmla="*/ 483367 w 883493"/>
                <a:gd name="connsiteY202" fmla="*/ 382820 h 507344"/>
                <a:gd name="connsiteX203" fmla="*/ 504795 w 883493"/>
                <a:gd name="connsiteY203" fmla="*/ 392092 h 507344"/>
                <a:gd name="connsiteX204" fmla="*/ 525399 w 883493"/>
                <a:gd name="connsiteY204" fmla="*/ 393534 h 507344"/>
                <a:gd name="connsiteX205" fmla="*/ 540852 w 883493"/>
                <a:gd name="connsiteY205" fmla="*/ 396212 h 507344"/>
                <a:gd name="connsiteX206" fmla="*/ 548269 w 883493"/>
                <a:gd name="connsiteY206" fmla="*/ 385911 h 507344"/>
                <a:gd name="connsiteX207" fmla="*/ 568666 w 883493"/>
                <a:gd name="connsiteY207" fmla="*/ 384056 h 507344"/>
                <a:gd name="connsiteX208" fmla="*/ 578763 w 883493"/>
                <a:gd name="connsiteY208" fmla="*/ 386941 h 507344"/>
                <a:gd name="connsiteX209" fmla="*/ 585973 w 883493"/>
                <a:gd name="connsiteY209" fmla="*/ 399921 h 507344"/>
                <a:gd name="connsiteX210" fmla="*/ 576702 w 883493"/>
                <a:gd name="connsiteY210" fmla="*/ 414138 h 507344"/>
                <a:gd name="connsiteX211" fmla="*/ 560425 w 883493"/>
                <a:gd name="connsiteY211" fmla="*/ 426706 h 507344"/>
                <a:gd name="connsiteX212" fmla="*/ 547032 w 883493"/>
                <a:gd name="connsiteY212" fmla="*/ 427736 h 507344"/>
                <a:gd name="connsiteX213" fmla="*/ 542706 w 883493"/>
                <a:gd name="connsiteY213" fmla="*/ 443807 h 507344"/>
                <a:gd name="connsiteX214" fmla="*/ 553420 w 883493"/>
                <a:gd name="connsiteY214" fmla="*/ 446486 h 507344"/>
                <a:gd name="connsiteX215" fmla="*/ 569697 w 883493"/>
                <a:gd name="connsiteY215" fmla="*/ 452667 h 507344"/>
                <a:gd name="connsiteX216" fmla="*/ 582883 w 883493"/>
                <a:gd name="connsiteY216" fmla="*/ 453491 h 507344"/>
                <a:gd name="connsiteX217" fmla="*/ 587210 w 883493"/>
                <a:gd name="connsiteY217" fmla="*/ 458024 h 507344"/>
                <a:gd name="connsiteX218" fmla="*/ 596894 w 883493"/>
                <a:gd name="connsiteY218" fmla="*/ 473271 h 507344"/>
                <a:gd name="connsiteX219" fmla="*/ 592979 w 883493"/>
                <a:gd name="connsiteY219" fmla="*/ 489136 h 507344"/>
                <a:gd name="connsiteX220" fmla="*/ 624091 w 883493"/>
                <a:gd name="connsiteY220" fmla="*/ 507061 h 507344"/>
                <a:gd name="connsiteX221" fmla="*/ 648816 w 883493"/>
                <a:gd name="connsiteY221" fmla="*/ 484603 h 507344"/>
                <a:gd name="connsiteX222" fmla="*/ 659942 w 883493"/>
                <a:gd name="connsiteY222" fmla="*/ 484191 h 507344"/>
                <a:gd name="connsiteX223" fmla="*/ 673540 w 883493"/>
                <a:gd name="connsiteY223" fmla="*/ 477392 h 507344"/>
                <a:gd name="connsiteX224" fmla="*/ 685284 w 883493"/>
                <a:gd name="connsiteY224" fmla="*/ 473271 h 507344"/>
                <a:gd name="connsiteX225" fmla="*/ 686727 w 883493"/>
                <a:gd name="connsiteY225" fmla="*/ 467914 h 507344"/>
                <a:gd name="connsiteX226" fmla="*/ 726904 w 883493"/>
                <a:gd name="connsiteY226" fmla="*/ 463587 h 507344"/>
                <a:gd name="connsiteX227" fmla="*/ 740297 w 883493"/>
                <a:gd name="connsiteY227" fmla="*/ 457612 h 507344"/>
                <a:gd name="connsiteX228" fmla="*/ 742975 w 883493"/>
                <a:gd name="connsiteY228" fmla="*/ 441129 h 507344"/>
                <a:gd name="connsiteX229" fmla="*/ 735146 w 883493"/>
                <a:gd name="connsiteY229" fmla="*/ 437832 h 507344"/>
                <a:gd name="connsiteX230" fmla="*/ 721753 w 883493"/>
                <a:gd name="connsiteY230" fmla="*/ 433505 h 507344"/>
                <a:gd name="connsiteX231" fmla="*/ 714748 w 883493"/>
                <a:gd name="connsiteY231" fmla="*/ 441335 h 507344"/>
                <a:gd name="connsiteX232" fmla="*/ 694762 w 883493"/>
                <a:gd name="connsiteY232" fmla="*/ 436802 h 507344"/>
                <a:gd name="connsiteX233" fmla="*/ 676425 w 883493"/>
                <a:gd name="connsiteY233" fmla="*/ 442571 h 507344"/>
                <a:gd name="connsiteX234" fmla="*/ 658706 w 883493"/>
                <a:gd name="connsiteY234" fmla="*/ 415786 h 507344"/>
                <a:gd name="connsiteX235" fmla="*/ 649640 w 883493"/>
                <a:gd name="connsiteY235" fmla="*/ 400539 h 507344"/>
                <a:gd name="connsiteX236" fmla="*/ 649640 w 883493"/>
                <a:gd name="connsiteY236" fmla="*/ 392092 h 507344"/>
                <a:gd name="connsiteX237" fmla="*/ 659942 w 883493"/>
                <a:gd name="connsiteY237" fmla="*/ 377051 h 507344"/>
                <a:gd name="connsiteX238" fmla="*/ 666741 w 883493"/>
                <a:gd name="connsiteY238" fmla="*/ 386117 h 507344"/>
                <a:gd name="connsiteX239" fmla="*/ 673746 w 883493"/>
                <a:gd name="connsiteY239" fmla="*/ 380141 h 507344"/>
                <a:gd name="connsiteX240" fmla="*/ 678897 w 883493"/>
                <a:gd name="connsiteY240" fmla="*/ 373960 h 507344"/>
                <a:gd name="connsiteX241" fmla="*/ 704034 w 883493"/>
                <a:gd name="connsiteY241" fmla="*/ 363658 h 507344"/>
                <a:gd name="connsiteX242" fmla="*/ 725256 w 883493"/>
                <a:gd name="connsiteY242" fmla="*/ 351708 h 507344"/>
                <a:gd name="connsiteX243" fmla="*/ 740709 w 883493"/>
                <a:gd name="connsiteY243" fmla="*/ 353562 h 507344"/>
                <a:gd name="connsiteX244" fmla="*/ 749568 w 883493"/>
                <a:gd name="connsiteY244" fmla="*/ 346763 h 507344"/>
                <a:gd name="connsiteX245" fmla="*/ 760901 w 883493"/>
                <a:gd name="connsiteY245" fmla="*/ 344497 h 507344"/>
                <a:gd name="connsiteX246" fmla="*/ 780268 w 883493"/>
                <a:gd name="connsiteY246" fmla="*/ 339140 h 507344"/>
                <a:gd name="connsiteX247" fmla="*/ 797782 w 883493"/>
                <a:gd name="connsiteY247" fmla="*/ 332753 h 507344"/>
                <a:gd name="connsiteX248" fmla="*/ 804993 w 883493"/>
                <a:gd name="connsiteY248" fmla="*/ 332753 h 507344"/>
                <a:gd name="connsiteX249" fmla="*/ 807878 w 883493"/>
                <a:gd name="connsiteY249" fmla="*/ 325335 h 507344"/>
                <a:gd name="connsiteX250" fmla="*/ 807878 w 883493"/>
                <a:gd name="connsiteY250" fmla="*/ 321626 h 507344"/>
                <a:gd name="connsiteX251" fmla="*/ 805611 w 883493"/>
                <a:gd name="connsiteY251" fmla="*/ 316475 h 507344"/>
                <a:gd name="connsiteX252" fmla="*/ 811792 w 883493"/>
                <a:gd name="connsiteY252" fmla="*/ 302053 h 507344"/>
                <a:gd name="connsiteX253" fmla="*/ 812616 w 883493"/>
                <a:gd name="connsiteY253" fmla="*/ 301229 h 507344"/>
                <a:gd name="connsiteX254" fmla="*/ 811792 w 883493"/>
                <a:gd name="connsiteY254" fmla="*/ 296078 h 507344"/>
                <a:gd name="connsiteX255" fmla="*/ 819004 w 883493"/>
                <a:gd name="connsiteY255" fmla="*/ 291133 h 507344"/>
                <a:gd name="connsiteX256" fmla="*/ 830336 w 883493"/>
                <a:gd name="connsiteY256" fmla="*/ 289072 h 507344"/>
                <a:gd name="connsiteX257" fmla="*/ 830336 w 883493"/>
                <a:gd name="connsiteY257" fmla="*/ 286188 h 507344"/>
                <a:gd name="connsiteX258" fmla="*/ 833426 w 883493"/>
                <a:gd name="connsiteY258" fmla="*/ 281449 h 507344"/>
                <a:gd name="connsiteX259" fmla="*/ 844141 w 883493"/>
                <a:gd name="connsiteY259" fmla="*/ 276916 h 507344"/>
                <a:gd name="connsiteX260" fmla="*/ 846200 w 883493"/>
                <a:gd name="connsiteY260" fmla="*/ 276504 h 507344"/>
                <a:gd name="connsiteX261" fmla="*/ 872573 w 883493"/>
                <a:gd name="connsiteY261" fmla="*/ 276504 h 507344"/>
                <a:gd name="connsiteX262" fmla="*/ 875870 w 883493"/>
                <a:gd name="connsiteY262" fmla="*/ 274444 h 507344"/>
                <a:gd name="connsiteX263" fmla="*/ 875870 w 883493"/>
                <a:gd name="connsiteY263" fmla="*/ 256106 h 507344"/>
                <a:gd name="connsiteX264" fmla="*/ 876282 w 883493"/>
                <a:gd name="connsiteY264" fmla="*/ 254046 h 507344"/>
                <a:gd name="connsiteX265" fmla="*/ 879373 w 883493"/>
                <a:gd name="connsiteY265" fmla="*/ 246834 h 507344"/>
                <a:gd name="connsiteX266" fmla="*/ 872780 w 883493"/>
                <a:gd name="connsiteY266" fmla="*/ 239623 h 507344"/>
                <a:gd name="connsiteX267" fmla="*/ 871543 w 883493"/>
                <a:gd name="connsiteY267" fmla="*/ 236120 h 507344"/>
                <a:gd name="connsiteX268" fmla="*/ 871543 w 883493"/>
                <a:gd name="connsiteY268" fmla="*/ 229733 h 507344"/>
                <a:gd name="connsiteX269" fmla="*/ 876694 w 883493"/>
                <a:gd name="connsiteY269" fmla="*/ 224582 h 507344"/>
                <a:gd name="connsiteX270" fmla="*/ 880609 w 883493"/>
                <a:gd name="connsiteY270" fmla="*/ 224170 h 507344"/>
                <a:gd name="connsiteX271" fmla="*/ 870101 w 883493"/>
                <a:gd name="connsiteY271" fmla="*/ 216753 h 507344"/>
                <a:gd name="connsiteX272" fmla="*/ 868247 w 883493"/>
                <a:gd name="connsiteY272" fmla="*/ 210984 h 507344"/>
                <a:gd name="connsiteX273" fmla="*/ 871543 w 883493"/>
                <a:gd name="connsiteY273" fmla="*/ 200888 h 507344"/>
                <a:gd name="connsiteX274" fmla="*/ 873398 w 883493"/>
                <a:gd name="connsiteY274" fmla="*/ 198209 h 507344"/>
                <a:gd name="connsiteX275" fmla="*/ 881433 w 883493"/>
                <a:gd name="connsiteY275" fmla="*/ 192440 h 507344"/>
                <a:gd name="connsiteX276" fmla="*/ 883493 w 883493"/>
                <a:gd name="connsiteY276" fmla="*/ 183168 h 507344"/>
                <a:gd name="connsiteX277" fmla="*/ 877724 w 883493"/>
                <a:gd name="connsiteY277" fmla="*/ 177811 h 507344"/>
                <a:gd name="connsiteX278" fmla="*/ 867422 w 883493"/>
                <a:gd name="connsiteY278" fmla="*/ 174927 h 507344"/>
                <a:gd name="connsiteX279" fmla="*/ 842904 w 883493"/>
                <a:gd name="connsiteY279" fmla="*/ 165243 h 507344"/>
                <a:gd name="connsiteX280" fmla="*/ 824155 w 883493"/>
                <a:gd name="connsiteY280" fmla="*/ 159062 h 507344"/>
                <a:gd name="connsiteX281" fmla="*/ 822918 w 883493"/>
                <a:gd name="connsiteY281" fmla="*/ 158444 h 507344"/>
                <a:gd name="connsiteX282" fmla="*/ 812204 w 883493"/>
                <a:gd name="connsiteY282" fmla="*/ 151232 h 507344"/>
                <a:gd name="connsiteX283" fmla="*/ 787892 w 883493"/>
                <a:gd name="connsiteY283" fmla="*/ 151232 h 507344"/>
                <a:gd name="connsiteX284" fmla="*/ 784183 w 883493"/>
                <a:gd name="connsiteY284" fmla="*/ 154323 h 507344"/>
                <a:gd name="connsiteX285" fmla="*/ 779238 w 883493"/>
                <a:gd name="connsiteY285" fmla="*/ 155353 h 507344"/>
                <a:gd name="connsiteX286" fmla="*/ 765434 w 883493"/>
                <a:gd name="connsiteY286" fmla="*/ 151026 h 507344"/>
                <a:gd name="connsiteX287" fmla="*/ 762549 w 883493"/>
                <a:gd name="connsiteY287" fmla="*/ 148760 h 507344"/>
                <a:gd name="connsiteX288" fmla="*/ 755544 w 883493"/>
                <a:gd name="connsiteY288" fmla="*/ 136810 h 507344"/>
                <a:gd name="connsiteX289" fmla="*/ 749774 w 883493"/>
                <a:gd name="connsiteY289" fmla="*/ 127950 h 507344"/>
                <a:gd name="connsiteX290" fmla="*/ 741327 w 883493"/>
                <a:gd name="connsiteY290" fmla="*/ 126096 h 507344"/>
                <a:gd name="connsiteX291" fmla="*/ 720723 w 883493"/>
                <a:gd name="connsiteY291" fmla="*/ 129598 h 507344"/>
                <a:gd name="connsiteX292" fmla="*/ 710009 w 883493"/>
                <a:gd name="connsiteY292" fmla="*/ 133307 h 507344"/>
                <a:gd name="connsiteX293" fmla="*/ 708773 w 883493"/>
                <a:gd name="connsiteY293" fmla="*/ 133513 h 507344"/>
                <a:gd name="connsiteX294" fmla="*/ 693526 w 883493"/>
                <a:gd name="connsiteY294" fmla="*/ 134749 h 507344"/>
                <a:gd name="connsiteX295" fmla="*/ 690023 w 883493"/>
                <a:gd name="connsiteY295" fmla="*/ 133719 h 507344"/>
                <a:gd name="connsiteX296" fmla="*/ 680340 w 883493"/>
                <a:gd name="connsiteY296" fmla="*/ 126302 h 507344"/>
                <a:gd name="connsiteX297" fmla="*/ 661178 w 883493"/>
                <a:gd name="connsiteY297" fmla="*/ 129598 h 507344"/>
                <a:gd name="connsiteX298" fmla="*/ 659529 w 883493"/>
                <a:gd name="connsiteY298" fmla="*/ 129598 h 507344"/>
                <a:gd name="connsiteX299" fmla="*/ 649434 w 883493"/>
                <a:gd name="connsiteY299" fmla="*/ 128362 h 507344"/>
                <a:gd name="connsiteX300" fmla="*/ 645313 w 883493"/>
                <a:gd name="connsiteY300" fmla="*/ 125272 h 507344"/>
                <a:gd name="connsiteX301" fmla="*/ 639544 w 883493"/>
                <a:gd name="connsiteY301" fmla="*/ 112085 h 507344"/>
                <a:gd name="connsiteX302" fmla="*/ 639132 w 883493"/>
                <a:gd name="connsiteY302" fmla="*/ 110437 h 507344"/>
                <a:gd name="connsiteX303" fmla="*/ 638514 w 883493"/>
                <a:gd name="connsiteY303" fmla="*/ 102195 h 507344"/>
                <a:gd name="connsiteX304" fmla="*/ 632332 w 883493"/>
                <a:gd name="connsiteY304" fmla="*/ 92511 h 507344"/>
                <a:gd name="connsiteX305" fmla="*/ 625121 w 883493"/>
                <a:gd name="connsiteY305" fmla="*/ 83034 h 507344"/>
                <a:gd name="connsiteX306" fmla="*/ 610080 w 883493"/>
                <a:gd name="connsiteY306" fmla="*/ 75204 h 507344"/>
                <a:gd name="connsiteX307" fmla="*/ 603281 w 883493"/>
                <a:gd name="connsiteY307" fmla="*/ 73350 h 507344"/>
                <a:gd name="connsiteX308" fmla="*/ 585973 w 883493"/>
                <a:gd name="connsiteY308" fmla="*/ 75616 h 507344"/>
                <a:gd name="connsiteX309" fmla="*/ 582265 w 883493"/>
                <a:gd name="connsiteY309" fmla="*/ 74586 h 507344"/>
                <a:gd name="connsiteX310" fmla="*/ 572169 w 883493"/>
                <a:gd name="connsiteY310" fmla="*/ 66757 h 507344"/>
                <a:gd name="connsiteX311" fmla="*/ 570315 w 883493"/>
                <a:gd name="connsiteY311" fmla="*/ 63666 h 507344"/>
                <a:gd name="connsiteX312" fmla="*/ 567843 w 883493"/>
                <a:gd name="connsiteY312" fmla="*/ 49655 h 507344"/>
                <a:gd name="connsiteX313" fmla="*/ 569284 w 883493"/>
                <a:gd name="connsiteY313" fmla="*/ 45123 h 507344"/>
                <a:gd name="connsiteX314" fmla="*/ 575878 w 883493"/>
                <a:gd name="connsiteY314" fmla="*/ 38529 h 507344"/>
                <a:gd name="connsiteX315" fmla="*/ 550741 w 883493"/>
                <a:gd name="connsiteY315" fmla="*/ 24725 h 507344"/>
                <a:gd name="connsiteX316" fmla="*/ 548269 w 883493"/>
                <a:gd name="connsiteY316" fmla="*/ 19780 h 507344"/>
                <a:gd name="connsiteX317" fmla="*/ 549299 w 883493"/>
                <a:gd name="connsiteY317" fmla="*/ 9890 h 507344"/>
                <a:gd name="connsiteX318" fmla="*/ 544972 w 883493"/>
                <a:gd name="connsiteY318" fmla="*/ 4739 h 50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883493" h="507344">
                  <a:moveTo>
                    <a:pt x="543530" y="2679"/>
                  </a:moveTo>
                  <a:lnTo>
                    <a:pt x="526429" y="0"/>
                  </a:lnTo>
                  <a:lnTo>
                    <a:pt x="511182" y="5769"/>
                  </a:lnTo>
                  <a:cubicBezTo>
                    <a:pt x="511182" y="5769"/>
                    <a:pt x="509533" y="6181"/>
                    <a:pt x="508709" y="5975"/>
                  </a:cubicBezTo>
                  <a:lnTo>
                    <a:pt x="487693" y="3297"/>
                  </a:lnTo>
                  <a:lnTo>
                    <a:pt x="480688" y="8448"/>
                  </a:lnTo>
                  <a:lnTo>
                    <a:pt x="476773" y="14629"/>
                  </a:lnTo>
                  <a:cubicBezTo>
                    <a:pt x="476773" y="14629"/>
                    <a:pt x="475949" y="15659"/>
                    <a:pt x="475331" y="16071"/>
                  </a:cubicBezTo>
                  <a:lnTo>
                    <a:pt x="465853" y="22458"/>
                  </a:lnTo>
                  <a:cubicBezTo>
                    <a:pt x="464411" y="23282"/>
                    <a:pt x="462763" y="23488"/>
                    <a:pt x="461114" y="23076"/>
                  </a:cubicBezTo>
                  <a:lnTo>
                    <a:pt x="447928" y="17925"/>
                  </a:lnTo>
                  <a:lnTo>
                    <a:pt x="437214" y="19574"/>
                  </a:lnTo>
                  <a:lnTo>
                    <a:pt x="419083" y="21840"/>
                  </a:lnTo>
                  <a:lnTo>
                    <a:pt x="402187" y="38735"/>
                  </a:lnTo>
                  <a:lnTo>
                    <a:pt x="399715" y="45535"/>
                  </a:lnTo>
                  <a:lnTo>
                    <a:pt x="400745" y="56249"/>
                  </a:lnTo>
                  <a:lnTo>
                    <a:pt x="402394" y="58309"/>
                  </a:lnTo>
                  <a:cubicBezTo>
                    <a:pt x="403217" y="59545"/>
                    <a:pt x="403630" y="60988"/>
                    <a:pt x="403423" y="62430"/>
                  </a:cubicBezTo>
                  <a:cubicBezTo>
                    <a:pt x="403217" y="63872"/>
                    <a:pt x="402187" y="65108"/>
                    <a:pt x="400951" y="65932"/>
                  </a:cubicBezTo>
                  <a:lnTo>
                    <a:pt x="392092" y="70877"/>
                  </a:lnTo>
                  <a:cubicBezTo>
                    <a:pt x="392092" y="70877"/>
                    <a:pt x="390443" y="71495"/>
                    <a:pt x="389619" y="71495"/>
                  </a:cubicBezTo>
                  <a:lnTo>
                    <a:pt x="379523" y="71495"/>
                  </a:lnTo>
                  <a:cubicBezTo>
                    <a:pt x="377669" y="71495"/>
                    <a:pt x="376226" y="70671"/>
                    <a:pt x="375196" y="69023"/>
                  </a:cubicBezTo>
                  <a:lnTo>
                    <a:pt x="370457" y="61400"/>
                  </a:lnTo>
                  <a:lnTo>
                    <a:pt x="363246" y="61812"/>
                  </a:lnTo>
                  <a:lnTo>
                    <a:pt x="344702" y="66757"/>
                  </a:lnTo>
                  <a:lnTo>
                    <a:pt x="335225" y="68199"/>
                  </a:lnTo>
                  <a:cubicBezTo>
                    <a:pt x="333576" y="68199"/>
                    <a:pt x="331722" y="67787"/>
                    <a:pt x="330692" y="66551"/>
                  </a:cubicBezTo>
                  <a:lnTo>
                    <a:pt x="319978" y="53982"/>
                  </a:lnTo>
                  <a:cubicBezTo>
                    <a:pt x="319978" y="53982"/>
                    <a:pt x="318947" y="52334"/>
                    <a:pt x="318742" y="51304"/>
                  </a:cubicBezTo>
                  <a:lnTo>
                    <a:pt x="316475" y="51304"/>
                  </a:lnTo>
                  <a:lnTo>
                    <a:pt x="312972" y="57691"/>
                  </a:lnTo>
                  <a:lnTo>
                    <a:pt x="306791" y="65314"/>
                  </a:lnTo>
                  <a:cubicBezTo>
                    <a:pt x="305967" y="66344"/>
                    <a:pt x="304525" y="67169"/>
                    <a:pt x="303083" y="67169"/>
                  </a:cubicBezTo>
                  <a:cubicBezTo>
                    <a:pt x="301434" y="67169"/>
                    <a:pt x="300198" y="66757"/>
                    <a:pt x="299168" y="65726"/>
                  </a:cubicBezTo>
                  <a:lnTo>
                    <a:pt x="290102" y="56661"/>
                  </a:lnTo>
                  <a:lnTo>
                    <a:pt x="284745" y="55631"/>
                  </a:lnTo>
                  <a:cubicBezTo>
                    <a:pt x="284745" y="55631"/>
                    <a:pt x="284539" y="55631"/>
                    <a:pt x="284333" y="55631"/>
                  </a:cubicBezTo>
                  <a:cubicBezTo>
                    <a:pt x="282891" y="55631"/>
                    <a:pt x="280212" y="55631"/>
                    <a:pt x="271559" y="56455"/>
                  </a:cubicBezTo>
                  <a:lnTo>
                    <a:pt x="256930" y="57691"/>
                  </a:lnTo>
                  <a:lnTo>
                    <a:pt x="251161" y="61400"/>
                  </a:lnTo>
                  <a:cubicBezTo>
                    <a:pt x="249306" y="62636"/>
                    <a:pt x="246834" y="62430"/>
                    <a:pt x="245186" y="60988"/>
                  </a:cubicBezTo>
                  <a:lnTo>
                    <a:pt x="237563" y="54394"/>
                  </a:lnTo>
                  <a:lnTo>
                    <a:pt x="222933" y="51922"/>
                  </a:lnTo>
                  <a:cubicBezTo>
                    <a:pt x="222933" y="51922"/>
                    <a:pt x="221285" y="51510"/>
                    <a:pt x="220667" y="50892"/>
                  </a:cubicBezTo>
                  <a:lnTo>
                    <a:pt x="211602" y="43886"/>
                  </a:lnTo>
                  <a:lnTo>
                    <a:pt x="190791" y="45741"/>
                  </a:lnTo>
                  <a:cubicBezTo>
                    <a:pt x="190791" y="45741"/>
                    <a:pt x="189349" y="45741"/>
                    <a:pt x="188731" y="45535"/>
                  </a:cubicBezTo>
                  <a:lnTo>
                    <a:pt x="172866" y="39765"/>
                  </a:lnTo>
                  <a:lnTo>
                    <a:pt x="167715" y="38529"/>
                  </a:lnTo>
                  <a:lnTo>
                    <a:pt x="151850" y="34202"/>
                  </a:lnTo>
                  <a:lnTo>
                    <a:pt x="96013" y="39147"/>
                  </a:lnTo>
                  <a:lnTo>
                    <a:pt x="85506" y="45535"/>
                  </a:lnTo>
                  <a:lnTo>
                    <a:pt x="83239" y="51304"/>
                  </a:lnTo>
                  <a:cubicBezTo>
                    <a:pt x="82415" y="53364"/>
                    <a:pt x="80561" y="54600"/>
                    <a:pt x="78088" y="54394"/>
                  </a:cubicBezTo>
                  <a:lnTo>
                    <a:pt x="62842" y="53158"/>
                  </a:lnTo>
                  <a:lnTo>
                    <a:pt x="62017" y="53158"/>
                  </a:lnTo>
                  <a:cubicBezTo>
                    <a:pt x="62017" y="53158"/>
                    <a:pt x="64078" y="55631"/>
                    <a:pt x="64078" y="55631"/>
                  </a:cubicBezTo>
                  <a:cubicBezTo>
                    <a:pt x="64490" y="56043"/>
                    <a:pt x="64902" y="56661"/>
                    <a:pt x="65108" y="57073"/>
                  </a:cubicBezTo>
                  <a:lnTo>
                    <a:pt x="71083" y="70465"/>
                  </a:lnTo>
                  <a:lnTo>
                    <a:pt x="79942" y="79325"/>
                  </a:lnTo>
                  <a:lnTo>
                    <a:pt x="87154" y="88803"/>
                  </a:lnTo>
                  <a:cubicBezTo>
                    <a:pt x="88185" y="90039"/>
                    <a:pt x="88390" y="91893"/>
                    <a:pt x="87978" y="93748"/>
                  </a:cubicBezTo>
                  <a:lnTo>
                    <a:pt x="86742" y="96838"/>
                  </a:lnTo>
                  <a:lnTo>
                    <a:pt x="87772" y="103844"/>
                  </a:lnTo>
                  <a:lnTo>
                    <a:pt x="87772" y="113527"/>
                  </a:lnTo>
                  <a:cubicBezTo>
                    <a:pt x="87772" y="114970"/>
                    <a:pt x="87360" y="116206"/>
                    <a:pt x="86330" y="117030"/>
                  </a:cubicBezTo>
                  <a:lnTo>
                    <a:pt x="76852" y="126508"/>
                  </a:lnTo>
                  <a:lnTo>
                    <a:pt x="70259" y="134337"/>
                  </a:lnTo>
                  <a:lnTo>
                    <a:pt x="51097" y="153087"/>
                  </a:lnTo>
                  <a:cubicBezTo>
                    <a:pt x="51097" y="153087"/>
                    <a:pt x="36262" y="163801"/>
                    <a:pt x="28021" y="169158"/>
                  </a:cubicBezTo>
                  <a:cubicBezTo>
                    <a:pt x="26991" y="169776"/>
                    <a:pt x="26373" y="170188"/>
                    <a:pt x="25960" y="170600"/>
                  </a:cubicBezTo>
                  <a:cubicBezTo>
                    <a:pt x="26579" y="173073"/>
                    <a:pt x="25960" y="174927"/>
                    <a:pt x="25137" y="175957"/>
                  </a:cubicBezTo>
                  <a:cubicBezTo>
                    <a:pt x="24931" y="177811"/>
                    <a:pt x="25137" y="182138"/>
                    <a:pt x="25755" y="188938"/>
                  </a:cubicBezTo>
                  <a:cubicBezTo>
                    <a:pt x="25755" y="189968"/>
                    <a:pt x="25755" y="190792"/>
                    <a:pt x="25755" y="191410"/>
                  </a:cubicBezTo>
                  <a:cubicBezTo>
                    <a:pt x="26373" y="192234"/>
                    <a:pt x="27609" y="193882"/>
                    <a:pt x="28845" y="194913"/>
                  </a:cubicBezTo>
                  <a:cubicBezTo>
                    <a:pt x="30288" y="196355"/>
                    <a:pt x="30700" y="198621"/>
                    <a:pt x="29875" y="200682"/>
                  </a:cubicBezTo>
                  <a:lnTo>
                    <a:pt x="26785" y="207687"/>
                  </a:lnTo>
                  <a:cubicBezTo>
                    <a:pt x="25960" y="209541"/>
                    <a:pt x="24106" y="210572"/>
                    <a:pt x="22252" y="210572"/>
                  </a:cubicBezTo>
                  <a:lnTo>
                    <a:pt x="16689" y="210572"/>
                  </a:lnTo>
                  <a:lnTo>
                    <a:pt x="12362" y="219843"/>
                  </a:lnTo>
                  <a:lnTo>
                    <a:pt x="6181" y="229321"/>
                  </a:lnTo>
                  <a:cubicBezTo>
                    <a:pt x="6181" y="229321"/>
                    <a:pt x="4120" y="233236"/>
                    <a:pt x="3709" y="234472"/>
                  </a:cubicBezTo>
                  <a:cubicBezTo>
                    <a:pt x="3709" y="235090"/>
                    <a:pt x="3090" y="236120"/>
                    <a:pt x="2472" y="237357"/>
                  </a:cubicBezTo>
                  <a:cubicBezTo>
                    <a:pt x="1854" y="238593"/>
                    <a:pt x="824" y="241065"/>
                    <a:pt x="618" y="241890"/>
                  </a:cubicBezTo>
                  <a:cubicBezTo>
                    <a:pt x="618" y="242508"/>
                    <a:pt x="206" y="243332"/>
                    <a:pt x="0" y="243950"/>
                  </a:cubicBezTo>
                  <a:lnTo>
                    <a:pt x="1854" y="244362"/>
                  </a:lnTo>
                  <a:cubicBezTo>
                    <a:pt x="3502" y="244774"/>
                    <a:pt x="4945" y="246010"/>
                    <a:pt x="5563" y="247453"/>
                  </a:cubicBezTo>
                  <a:cubicBezTo>
                    <a:pt x="5975" y="248483"/>
                    <a:pt x="6387" y="249513"/>
                    <a:pt x="6799" y="250131"/>
                  </a:cubicBezTo>
                  <a:cubicBezTo>
                    <a:pt x="7417" y="250131"/>
                    <a:pt x="7829" y="250131"/>
                    <a:pt x="8447" y="250131"/>
                  </a:cubicBezTo>
                  <a:cubicBezTo>
                    <a:pt x="9684" y="250131"/>
                    <a:pt x="11126" y="250337"/>
                    <a:pt x="12156" y="251161"/>
                  </a:cubicBezTo>
                  <a:lnTo>
                    <a:pt x="20398" y="257342"/>
                  </a:lnTo>
                  <a:lnTo>
                    <a:pt x="33378" y="262287"/>
                  </a:lnTo>
                  <a:cubicBezTo>
                    <a:pt x="35026" y="262905"/>
                    <a:pt x="36262" y="264554"/>
                    <a:pt x="36469" y="266202"/>
                  </a:cubicBezTo>
                  <a:lnTo>
                    <a:pt x="36469" y="268056"/>
                  </a:lnTo>
                  <a:cubicBezTo>
                    <a:pt x="36469" y="268056"/>
                    <a:pt x="41620" y="264554"/>
                    <a:pt x="41620" y="264554"/>
                  </a:cubicBezTo>
                  <a:lnTo>
                    <a:pt x="45741" y="262493"/>
                  </a:lnTo>
                  <a:cubicBezTo>
                    <a:pt x="46977" y="261875"/>
                    <a:pt x="48419" y="261875"/>
                    <a:pt x="49655" y="262287"/>
                  </a:cubicBezTo>
                  <a:lnTo>
                    <a:pt x="56043" y="264348"/>
                  </a:lnTo>
                  <a:lnTo>
                    <a:pt x="64078" y="266408"/>
                  </a:lnTo>
                  <a:lnTo>
                    <a:pt x="75204" y="269911"/>
                  </a:lnTo>
                  <a:lnTo>
                    <a:pt x="86330" y="268262"/>
                  </a:lnTo>
                  <a:cubicBezTo>
                    <a:pt x="86330" y="268262"/>
                    <a:pt x="88390" y="268262"/>
                    <a:pt x="89214" y="268674"/>
                  </a:cubicBezTo>
                  <a:lnTo>
                    <a:pt x="97456" y="272795"/>
                  </a:lnTo>
                  <a:lnTo>
                    <a:pt x="100959" y="272177"/>
                  </a:lnTo>
                  <a:lnTo>
                    <a:pt x="108994" y="270117"/>
                  </a:lnTo>
                  <a:cubicBezTo>
                    <a:pt x="108994" y="270117"/>
                    <a:pt x="110848" y="270117"/>
                    <a:pt x="111673" y="270117"/>
                  </a:cubicBezTo>
                  <a:lnTo>
                    <a:pt x="118884" y="272177"/>
                  </a:lnTo>
                  <a:lnTo>
                    <a:pt x="128568" y="274238"/>
                  </a:lnTo>
                  <a:cubicBezTo>
                    <a:pt x="129598" y="274444"/>
                    <a:pt x="130422" y="275062"/>
                    <a:pt x="131247" y="275680"/>
                  </a:cubicBezTo>
                  <a:lnTo>
                    <a:pt x="137016" y="281655"/>
                  </a:lnTo>
                  <a:lnTo>
                    <a:pt x="141754" y="281655"/>
                  </a:lnTo>
                  <a:lnTo>
                    <a:pt x="147729" y="280213"/>
                  </a:lnTo>
                  <a:lnTo>
                    <a:pt x="155971" y="275474"/>
                  </a:lnTo>
                  <a:lnTo>
                    <a:pt x="170394" y="270529"/>
                  </a:lnTo>
                  <a:cubicBezTo>
                    <a:pt x="170394" y="270529"/>
                    <a:pt x="171424" y="270323"/>
                    <a:pt x="172042" y="270323"/>
                  </a:cubicBezTo>
                  <a:lnTo>
                    <a:pt x="185640" y="270323"/>
                  </a:lnTo>
                  <a:lnTo>
                    <a:pt x="193264" y="268056"/>
                  </a:lnTo>
                  <a:lnTo>
                    <a:pt x="198827" y="264966"/>
                  </a:lnTo>
                  <a:cubicBezTo>
                    <a:pt x="200681" y="261463"/>
                    <a:pt x="205421" y="255076"/>
                    <a:pt x="215104" y="252810"/>
                  </a:cubicBezTo>
                  <a:lnTo>
                    <a:pt x="217782" y="250131"/>
                  </a:lnTo>
                  <a:cubicBezTo>
                    <a:pt x="217782" y="250131"/>
                    <a:pt x="219019" y="249307"/>
                    <a:pt x="219637" y="249101"/>
                  </a:cubicBezTo>
                  <a:lnTo>
                    <a:pt x="235090" y="243332"/>
                  </a:lnTo>
                  <a:lnTo>
                    <a:pt x="246010" y="241271"/>
                  </a:lnTo>
                  <a:lnTo>
                    <a:pt x="255900" y="241271"/>
                  </a:lnTo>
                  <a:cubicBezTo>
                    <a:pt x="255900" y="241271"/>
                    <a:pt x="264965" y="238799"/>
                    <a:pt x="264965" y="238799"/>
                  </a:cubicBezTo>
                  <a:cubicBezTo>
                    <a:pt x="265377" y="238799"/>
                    <a:pt x="265790" y="238799"/>
                    <a:pt x="266202" y="238799"/>
                  </a:cubicBezTo>
                  <a:lnTo>
                    <a:pt x="274237" y="238799"/>
                  </a:lnTo>
                  <a:cubicBezTo>
                    <a:pt x="274237" y="238799"/>
                    <a:pt x="274856" y="238799"/>
                    <a:pt x="275267" y="238799"/>
                  </a:cubicBezTo>
                  <a:lnTo>
                    <a:pt x="286187" y="241271"/>
                  </a:lnTo>
                  <a:cubicBezTo>
                    <a:pt x="287424" y="241683"/>
                    <a:pt x="288660" y="242302"/>
                    <a:pt x="289278" y="243538"/>
                  </a:cubicBezTo>
                  <a:lnTo>
                    <a:pt x="292163" y="248277"/>
                  </a:lnTo>
                  <a:lnTo>
                    <a:pt x="302670" y="252191"/>
                  </a:lnTo>
                  <a:lnTo>
                    <a:pt x="309882" y="252191"/>
                  </a:lnTo>
                  <a:cubicBezTo>
                    <a:pt x="311942" y="252191"/>
                    <a:pt x="313797" y="253428"/>
                    <a:pt x="314621" y="255282"/>
                  </a:cubicBezTo>
                  <a:lnTo>
                    <a:pt x="316269" y="259609"/>
                  </a:lnTo>
                  <a:lnTo>
                    <a:pt x="320596" y="259609"/>
                  </a:lnTo>
                  <a:cubicBezTo>
                    <a:pt x="320596" y="259609"/>
                    <a:pt x="328013" y="259609"/>
                    <a:pt x="328013" y="259609"/>
                  </a:cubicBezTo>
                  <a:cubicBezTo>
                    <a:pt x="329662" y="259403"/>
                    <a:pt x="331928" y="260845"/>
                    <a:pt x="332752" y="262699"/>
                  </a:cubicBezTo>
                  <a:lnTo>
                    <a:pt x="335018" y="266408"/>
                  </a:lnTo>
                  <a:cubicBezTo>
                    <a:pt x="335018" y="266408"/>
                    <a:pt x="335843" y="266408"/>
                    <a:pt x="336255" y="266408"/>
                  </a:cubicBezTo>
                  <a:lnTo>
                    <a:pt x="348411" y="269705"/>
                  </a:lnTo>
                  <a:cubicBezTo>
                    <a:pt x="350060" y="270117"/>
                    <a:pt x="351296" y="271559"/>
                    <a:pt x="351914" y="273001"/>
                  </a:cubicBezTo>
                  <a:lnTo>
                    <a:pt x="355622" y="285364"/>
                  </a:lnTo>
                  <a:cubicBezTo>
                    <a:pt x="355622" y="285364"/>
                    <a:pt x="355829" y="287218"/>
                    <a:pt x="355622" y="288042"/>
                  </a:cubicBezTo>
                  <a:lnTo>
                    <a:pt x="353356" y="296902"/>
                  </a:lnTo>
                  <a:lnTo>
                    <a:pt x="359537" y="304319"/>
                  </a:lnTo>
                  <a:lnTo>
                    <a:pt x="368397" y="312355"/>
                  </a:lnTo>
                  <a:lnTo>
                    <a:pt x="375814" y="315239"/>
                  </a:lnTo>
                  <a:cubicBezTo>
                    <a:pt x="377669" y="316063"/>
                    <a:pt x="379111" y="317918"/>
                    <a:pt x="379111" y="319978"/>
                  </a:cubicBezTo>
                  <a:lnTo>
                    <a:pt x="379111" y="330074"/>
                  </a:lnTo>
                  <a:cubicBezTo>
                    <a:pt x="379111" y="330074"/>
                    <a:pt x="380965" y="332959"/>
                    <a:pt x="383026" y="335637"/>
                  </a:cubicBezTo>
                  <a:lnTo>
                    <a:pt x="390649" y="339964"/>
                  </a:lnTo>
                  <a:cubicBezTo>
                    <a:pt x="390649" y="339964"/>
                    <a:pt x="392092" y="341200"/>
                    <a:pt x="392503" y="342024"/>
                  </a:cubicBezTo>
                  <a:lnTo>
                    <a:pt x="400951" y="357683"/>
                  </a:lnTo>
                  <a:lnTo>
                    <a:pt x="412901" y="373136"/>
                  </a:lnTo>
                  <a:cubicBezTo>
                    <a:pt x="414137" y="374784"/>
                    <a:pt x="414343" y="376845"/>
                    <a:pt x="413314" y="378699"/>
                  </a:cubicBezTo>
                  <a:cubicBezTo>
                    <a:pt x="412283" y="380553"/>
                    <a:pt x="410429" y="381378"/>
                    <a:pt x="408368" y="381172"/>
                  </a:cubicBezTo>
                  <a:lnTo>
                    <a:pt x="397036" y="379935"/>
                  </a:lnTo>
                  <a:lnTo>
                    <a:pt x="384468" y="379935"/>
                  </a:lnTo>
                  <a:cubicBezTo>
                    <a:pt x="384468" y="379935"/>
                    <a:pt x="373960" y="381996"/>
                    <a:pt x="373960" y="381996"/>
                  </a:cubicBezTo>
                  <a:cubicBezTo>
                    <a:pt x="372106" y="382408"/>
                    <a:pt x="370457" y="381790"/>
                    <a:pt x="369221" y="380348"/>
                  </a:cubicBezTo>
                  <a:lnTo>
                    <a:pt x="362834" y="372724"/>
                  </a:lnTo>
                  <a:lnTo>
                    <a:pt x="357477" y="370252"/>
                  </a:lnTo>
                  <a:cubicBezTo>
                    <a:pt x="356240" y="371488"/>
                    <a:pt x="354592" y="372930"/>
                    <a:pt x="352120" y="374372"/>
                  </a:cubicBezTo>
                  <a:cubicBezTo>
                    <a:pt x="352120" y="374372"/>
                    <a:pt x="352120" y="374372"/>
                    <a:pt x="352326" y="374372"/>
                  </a:cubicBezTo>
                  <a:cubicBezTo>
                    <a:pt x="353974" y="374991"/>
                    <a:pt x="355417" y="376433"/>
                    <a:pt x="355829" y="378081"/>
                  </a:cubicBezTo>
                  <a:lnTo>
                    <a:pt x="357889" y="388177"/>
                  </a:lnTo>
                  <a:cubicBezTo>
                    <a:pt x="357889" y="388177"/>
                    <a:pt x="357889" y="390237"/>
                    <a:pt x="357477" y="391268"/>
                  </a:cubicBezTo>
                  <a:lnTo>
                    <a:pt x="351914" y="403424"/>
                  </a:lnTo>
                  <a:cubicBezTo>
                    <a:pt x="351914" y="403424"/>
                    <a:pt x="351708" y="404042"/>
                    <a:pt x="351502" y="404248"/>
                  </a:cubicBezTo>
                  <a:lnTo>
                    <a:pt x="338109" y="422585"/>
                  </a:lnTo>
                  <a:lnTo>
                    <a:pt x="335431" y="431857"/>
                  </a:lnTo>
                  <a:cubicBezTo>
                    <a:pt x="335018" y="433299"/>
                    <a:pt x="334195" y="434330"/>
                    <a:pt x="332752" y="434948"/>
                  </a:cubicBezTo>
                  <a:lnTo>
                    <a:pt x="329868" y="436390"/>
                  </a:lnTo>
                  <a:lnTo>
                    <a:pt x="332134" y="438450"/>
                  </a:lnTo>
                  <a:lnTo>
                    <a:pt x="339758" y="438450"/>
                  </a:lnTo>
                  <a:lnTo>
                    <a:pt x="347999" y="434124"/>
                  </a:lnTo>
                  <a:cubicBezTo>
                    <a:pt x="347999" y="434124"/>
                    <a:pt x="349648" y="433505"/>
                    <a:pt x="350678" y="433505"/>
                  </a:cubicBezTo>
                  <a:cubicBezTo>
                    <a:pt x="354386" y="433711"/>
                    <a:pt x="361186" y="433918"/>
                    <a:pt x="363246" y="433711"/>
                  </a:cubicBezTo>
                  <a:cubicBezTo>
                    <a:pt x="366955" y="433299"/>
                    <a:pt x="377257" y="433711"/>
                    <a:pt x="379317" y="433711"/>
                  </a:cubicBezTo>
                  <a:cubicBezTo>
                    <a:pt x="379729" y="433711"/>
                    <a:pt x="380141" y="433711"/>
                    <a:pt x="380553" y="433711"/>
                  </a:cubicBezTo>
                  <a:lnTo>
                    <a:pt x="391267" y="437008"/>
                  </a:lnTo>
                  <a:cubicBezTo>
                    <a:pt x="391267" y="437008"/>
                    <a:pt x="391679" y="436184"/>
                    <a:pt x="391885" y="435772"/>
                  </a:cubicBezTo>
                  <a:cubicBezTo>
                    <a:pt x="392710" y="433299"/>
                    <a:pt x="392503" y="429591"/>
                    <a:pt x="392297" y="426912"/>
                  </a:cubicBezTo>
                  <a:cubicBezTo>
                    <a:pt x="392297" y="425882"/>
                    <a:pt x="390237" y="419907"/>
                    <a:pt x="390443" y="419495"/>
                  </a:cubicBezTo>
                  <a:cubicBezTo>
                    <a:pt x="391679" y="412077"/>
                    <a:pt x="399302" y="415580"/>
                    <a:pt x="404660" y="414344"/>
                  </a:cubicBezTo>
                  <a:cubicBezTo>
                    <a:pt x="413519" y="412490"/>
                    <a:pt x="422379" y="403836"/>
                    <a:pt x="427118" y="396624"/>
                  </a:cubicBezTo>
                  <a:cubicBezTo>
                    <a:pt x="432269" y="389001"/>
                    <a:pt x="434741" y="380348"/>
                    <a:pt x="439480" y="372518"/>
                  </a:cubicBezTo>
                  <a:cubicBezTo>
                    <a:pt x="442571" y="367161"/>
                    <a:pt x="446279" y="364070"/>
                    <a:pt x="452873" y="362628"/>
                  </a:cubicBezTo>
                  <a:cubicBezTo>
                    <a:pt x="456376" y="361804"/>
                    <a:pt x="459466" y="363246"/>
                    <a:pt x="462763" y="362628"/>
                  </a:cubicBezTo>
                  <a:cubicBezTo>
                    <a:pt x="466677" y="361598"/>
                    <a:pt x="465853" y="357683"/>
                    <a:pt x="470798" y="356859"/>
                  </a:cubicBezTo>
                  <a:cubicBezTo>
                    <a:pt x="474095" y="356241"/>
                    <a:pt x="477185" y="359332"/>
                    <a:pt x="480070" y="358713"/>
                  </a:cubicBezTo>
                  <a:cubicBezTo>
                    <a:pt x="488105" y="357065"/>
                    <a:pt x="486663" y="346969"/>
                    <a:pt x="486045" y="341406"/>
                  </a:cubicBezTo>
                  <a:cubicBezTo>
                    <a:pt x="485633" y="337285"/>
                    <a:pt x="486045" y="332959"/>
                    <a:pt x="484603" y="329044"/>
                  </a:cubicBezTo>
                  <a:cubicBezTo>
                    <a:pt x="483160" y="325129"/>
                    <a:pt x="479864" y="322657"/>
                    <a:pt x="478422" y="318948"/>
                  </a:cubicBezTo>
                  <a:cubicBezTo>
                    <a:pt x="490784" y="319978"/>
                    <a:pt x="498819" y="340994"/>
                    <a:pt x="503146" y="350266"/>
                  </a:cubicBezTo>
                  <a:cubicBezTo>
                    <a:pt x="505000" y="354181"/>
                    <a:pt x="505207" y="355005"/>
                    <a:pt x="509328" y="356653"/>
                  </a:cubicBezTo>
                  <a:cubicBezTo>
                    <a:pt x="513036" y="358301"/>
                    <a:pt x="521689" y="356859"/>
                    <a:pt x="524162" y="360774"/>
                  </a:cubicBezTo>
                  <a:cubicBezTo>
                    <a:pt x="528489" y="367985"/>
                    <a:pt x="515920" y="368191"/>
                    <a:pt x="512006" y="367779"/>
                  </a:cubicBezTo>
                  <a:cubicBezTo>
                    <a:pt x="503146" y="366543"/>
                    <a:pt x="490990" y="360568"/>
                    <a:pt x="482748" y="365513"/>
                  </a:cubicBezTo>
                  <a:cubicBezTo>
                    <a:pt x="484397" y="374784"/>
                    <a:pt x="489754" y="371488"/>
                    <a:pt x="495523" y="377257"/>
                  </a:cubicBezTo>
                  <a:cubicBezTo>
                    <a:pt x="493669" y="382202"/>
                    <a:pt x="487281" y="380760"/>
                    <a:pt x="483367" y="382820"/>
                  </a:cubicBezTo>
                  <a:cubicBezTo>
                    <a:pt x="487487" y="388177"/>
                    <a:pt x="498613" y="389619"/>
                    <a:pt x="504795" y="392092"/>
                  </a:cubicBezTo>
                  <a:cubicBezTo>
                    <a:pt x="514066" y="395800"/>
                    <a:pt x="516127" y="392916"/>
                    <a:pt x="525399" y="393534"/>
                  </a:cubicBezTo>
                  <a:cubicBezTo>
                    <a:pt x="530550" y="393740"/>
                    <a:pt x="535494" y="397655"/>
                    <a:pt x="540852" y="396212"/>
                  </a:cubicBezTo>
                  <a:cubicBezTo>
                    <a:pt x="547239" y="394358"/>
                    <a:pt x="545796" y="390855"/>
                    <a:pt x="548269" y="385911"/>
                  </a:cubicBezTo>
                  <a:cubicBezTo>
                    <a:pt x="552595" y="377051"/>
                    <a:pt x="560837" y="381996"/>
                    <a:pt x="568666" y="384056"/>
                  </a:cubicBezTo>
                  <a:cubicBezTo>
                    <a:pt x="571963" y="384880"/>
                    <a:pt x="575466" y="385704"/>
                    <a:pt x="578763" y="386941"/>
                  </a:cubicBezTo>
                  <a:cubicBezTo>
                    <a:pt x="588034" y="390237"/>
                    <a:pt x="588034" y="391474"/>
                    <a:pt x="585973" y="399921"/>
                  </a:cubicBezTo>
                  <a:cubicBezTo>
                    <a:pt x="583914" y="408369"/>
                    <a:pt x="582883" y="409193"/>
                    <a:pt x="576702" y="414138"/>
                  </a:cubicBezTo>
                  <a:cubicBezTo>
                    <a:pt x="571963" y="417847"/>
                    <a:pt x="566400" y="424852"/>
                    <a:pt x="560425" y="426706"/>
                  </a:cubicBezTo>
                  <a:cubicBezTo>
                    <a:pt x="556304" y="427942"/>
                    <a:pt x="551359" y="426500"/>
                    <a:pt x="547032" y="427736"/>
                  </a:cubicBezTo>
                  <a:cubicBezTo>
                    <a:pt x="540027" y="429797"/>
                    <a:pt x="535701" y="438450"/>
                    <a:pt x="542706" y="443807"/>
                  </a:cubicBezTo>
                  <a:cubicBezTo>
                    <a:pt x="545178" y="445662"/>
                    <a:pt x="550329" y="445456"/>
                    <a:pt x="553420" y="446486"/>
                  </a:cubicBezTo>
                  <a:cubicBezTo>
                    <a:pt x="558777" y="448134"/>
                    <a:pt x="564340" y="451843"/>
                    <a:pt x="569697" y="452667"/>
                  </a:cubicBezTo>
                  <a:cubicBezTo>
                    <a:pt x="573817" y="453491"/>
                    <a:pt x="578968" y="451431"/>
                    <a:pt x="582883" y="453491"/>
                  </a:cubicBezTo>
                  <a:cubicBezTo>
                    <a:pt x="585973" y="454933"/>
                    <a:pt x="584944" y="455346"/>
                    <a:pt x="587210" y="458024"/>
                  </a:cubicBezTo>
                  <a:cubicBezTo>
                    <a:pt x="590713" y="462145"/>
                    <a:pt x="596275" y="467708"/>
                    <a:pt x="596894" y="473271"/>
                  </a:cubicBezTo>
                  <a:cubicBezTo>
                    <a:pt x="597512" y="478834"/>
                    <a:pt x="592361" y="483367"/>
                    <a:pt x="592979" y="489136"/>
                  </a:cubicBezTo>
                  <a:cubicBezTo>
                    <a:pt x="594834" y="506031"/>
                    <a:pt x="610492" y="508298"/>
                    <a:pt x="624091" y="507061"/>
                  </a:cubicBezTo>
                  <a:cubicBezTo>
                    <a:pt x="638102" y="505619"/>
                    <a:pt x="636659" y="488518"/>
                    <a:pt x="648816" y="484603"/>
                  </a:cubicBezTo>
                  <a:cubicBezTo>
                    <a:pt x="652112" y="483573"/>
                    <a:pt x="656439" y="484603"/>
                    <a:pt x="659942" y="484191"/>
                  </a:cubicBezTo>
                  <a:cubicBezTo>
                    <a:pt x="661796" y="480070"/>
                    <a:pt x="669626" y="478834"/>
                    <a:pt x="673540" y="477392"/>
                  </a:cubicBezTo>
                  <a:cubicBezTo>
                    <a:pt x="677249" y="476155"/>
                    <a:pt x="682400" y="476155"/>
                    <a:pt x="685284" y="473271"/>
                  </a:cubicBezTo>
                  <a:cubicBezTo>
                    <a:pt x="686109" y="472447"/>
                    <a:pt x="685902" y="468944"/>
                    <a:pt x="686727" y="467914"/>
                  </a:cubicBezTo>
                  <a:cubicBezTo>
                    <a:pt x="695381" y="454933"/>
                    <a:pt x="715160" y="461939"/>
                    <a:pt x="726904" y="463587"/>
                  </a:cubicBezTo>
                  <a:cubicBezTo>
                    <a:pt x="733497" y="464411"/>
                    <a:pt x="737618" y="464617"/>
                    <a:pt x="740297" y="457612"/>
                  </a:cubicBezTo>
                  <a:cubicBezTo>
                    <a:pt x="741739" y="453903"/>
                    <a:pt x="744623" y="444838"/>
                    <a:pt x="742975" y="441129"/>
                  </a:cubicBezTo>
                  <a:cubicBezTo>
                    <a:pt x="741121" y="436802"/>
                    <a:pt x="740297" y="438656"/>
                    <a:pt x="735146" y="437832"/>
                  </a:cubicBezTo>
                  <a:cubicBezTo>
                    <a:pt x="731231" y="437214"/>
                    <a:pt x="725668" y="432887"/>
                    <a:pt x="721753" y="433505"/>
                  </a:cubicBezTo>
                  <a:cubicBezTo>
                    <a:pt x="716808" y="434330"/>
                    <a:pt x="718457" y="438656"/>
                    <a:pt x="714748" y="441335"/>
                  </a:cubicBezTo>
                  <a:cubicBezTo>
                    <a:pt x="708155" y="446280"/>
                    <a:pt x="701355" y="437626"/>
                    <a:pt x="694762" y="436802"/>
                  </a:cubicBezTo>
                  <a:cubicBezTo>
                    <a:pt x="692908" y="449370"/>
                    <a:pt x="684461" y="448958"/>
                    <a:pt x="676425" y="442571"/>
                  </a:cubicBezTo>
                  <a:cubicBezTo>
                    <a:pt x="666947" y="435154"/>
                    <a:pt x="664887" y="424646"/>
                    <a:pt x="658706" y="415786"/>
                  </a:cubicBezTo>
                  <a:cubicBezTo>
                    <a:pt x="654791" y="410017"/>
                    <a:pt x="650464" y="407545"/>
                    <a:pt x="649640" y="400539"/>
                  </a:cubicBezTo>
                  <a:cubicBezTo>
                    <a:pt x="649434" y="397861"/>
                    <a:pt x="649640" y="394770"/>
                    <a:pt x="649640" y="392092"/>
                  </a:cubicBezTo>
                  <a:cubicBezTo>
                    <a:pt x="649846" y="385499"/>
                    <a:pt x="651082" y="376227"/>
                    <a:pt x="659942" y="377051"/>
                  </a:cubicBezTo>
                  <a:cubicBezTo>
                    <a:pt x="661178" y="382202"/>
                    <a:pt x="659324" y="389619"/>
                    <a:pt x="666741" y="386117"/>
                  </a:cubicBezTo>
                  <a:cubicBezTo>
                    <a:pt x="668801" y="385086"/>
                    <a:pt x="671892" y="381584"/>
                    <a:pt x="673746" y="380141"/>
                  </a:cubicBezTo>
                  <a:cubicBezTo>
                    <a:pt x="676218" y="378287"/>
                    <a:pt x="678691" y="377257"/>
                    <a:pt x="678897" y="373960"/>
                  </a:cubicBezTo>
                  <a:cubicBezTo>
                    <a:pt x="686315" y="367367"/>
                    <a:pt x="695174" y="368603"/>
                    <a:pt x="704034" y="363658"/>
                  </a:cubicBezTo>
                  <a:cubicBezTo>
                    <a:pt x="711452" y="359538"/>
                    <a:pt x="715778" y="352532"/>
                    <a:pt x="725256" y="351708"/>
                  </a:cubicBezTo>
                  <a:cubicBezTo>
                    <a:pt x="730407" y="351296"/>
                    <a:pt x="735146" y="354387"/>
                    <a:pt x="740709" y="353562"/>
                  </a:cubicBezTo>
                  <a:cubicBezTo>
                    <a:pt x="741533" y="347999"/>
                    <a:pt x="744623" y="346969"/>
                    <a:pt x="749568" y="346763"/>
                  </a:cubicBezTo>
                  <a:cubicBezTo>
                    <a:pt x="755544" y="346557"/>
                    <a:pt x="756368" y="347587"/>
                    <a:pt x="760901" y="344497"/>
                  </a:cubicBezTo>
                  <a:cubicBezTo>
                    <a:pt x="768112" y="339964"/>
                    <a:pt x="772027" y="339964"/>
                    <a:pt x="780268" y="339140"/>
                  </a:cubicBezTo>
                  <a:cubicBezTo>
                    <a:pt x="786656" y="338522"/>
                    <a:pt x="791600" y="334401"/>
                    <a:pt x="797782" y="332753"/>
                  </a:cubicBezTo>
                  <a:cubicBezTo>
                    <a:pt x="800048" y="332134"/>
                    <a:pt x="802520" y="332341"/>
                    <a:pt x="804993" y="332753"/>
                  </a:cubicBezTo>
                  <a:lnTo>
                    <a:pt x="807878" y="325335"/>
                  </a:lnTo>
                  <a:lnTo>
                    <a:pt x="807878" y="321626"/>
                  </a:lnTo>
                  <a:cubicBezTo>
                    <a:pt x="807259" y="320184"/>
                    <a:pt x="806229" y="317712"/>
                    <a:pt x="805611" y="316475"/>
                  </a:cubicBezTo>
                  <a:cubicBezTo>
                    <a:pt x="804787" y="314827"/>
                    <a:pt x="803138" y="311531"/>
                    <a:pt x="811792" y="302053"/>
                  </a:cubicBezTo>
                  <a:lnTo>
                    <a:pt x="812616" y="301229"/>
                  </a:lnTo>
                  <a:cubicBezTo>
                    <a:pt x="811792" y="299786"/>
                    <a:pt x="811174" y="297932"/>
                    <a:pt x="811792" y="296078"/>
                  </a:cubicBezTo>
                  <a:cubicBezTo>
                    <a:pt x="812204" y="294429"/>
                    <a:pt x="813647" y="291545"/>
                    <a:pt x="819004" y="291133"/>
                  </a:cubicBezTo>
                  <a:cubicBezTo>
                    <a:pt x="822506" y="290721"/>
                    <a:pt x="827039" y="289691"/>
                    <a:pt x="830336" y="289072"/>
                  </a:cubicBezTo>
                  <a:lnTo>
                    <a:pt x="830336" y="286188"/>
                  </a:lnTo>
                  <a:cubicBezTo>
                    <a:pt x="830336" y="284127"/>
                    <a:pt x="831572" y="282273"/>
                    <a:pt x="833426" y="281449"/>
                  </a:cubicBezTo>
                  <a:lnTo>
                    <a:pt x="844141" y="276916"/>
                  </a:lnTo>
                  <a:cubicBezTo>
                    <a:pt x="844141" y="276916"/>
                    <a:pt x="845377" y="276504"/>
                    <a:pt x="846200" y="276504"/>
                  </a:cubicBezTo>
                  <a:lnTo>
                    <a:pt x="872573" y="276504"/>
                  </a:lnTo>
                  <a:lnTo>
                    <a:pt x="875870" y="274444"/>
                  </a:lnTo>
                  <a:lnTo>
                    <a:pt x="875870" y="256106"/>
                  </a:lnTo>
                  <a:cubicBezTo>
                    <a:pt x="875870" y="256106"/>
                    <a:pt x="875870" y="254664"/>
                    <a:pt x="876282" y="254046"/>
                  </a:cubicBezTo>
                  <a:lnTo>
                    <a:pt x="879373" y="246834"/>
                  </a:lnTo>
                  <a:lnTo>
                    <a:pt x="872780" y="239623"/>
                  </a:lnTo>
                  <a:cubicBezTo>
                    <a:pt x="872780" y="239623"/>
                    <a:pt x="871543" y="237563"/>
                    <a:pt x="871543" y="236120"/>
                  </a:cubicBezTo>
                  <a:lnTo>
                    <a:pt x="871543" y="229733"/>
                  </a:lnTo>
                  <a:cubicBezTo>
                    <a:pt x="871543" y="226849"/>
                    <a:pt x="873809" y="224582"/>
                    <a:pt x="876694" y="224582"/>
                  </a:cubicBezTo>
                  <a:lnTo>
                    <a:pt x="880609" y="224170"/>
                  </a:lnTo>
                  <a:lnTo>
                    <a:pt x="870101" y="216753"/>
                  </a:lnTo>
                  <a:cubicBezTo>
                    <a:pt x="868247" y="215517"/>
                    <a:pt x="867629" y="213250"/>
                    <a:pt x="868247" y="210984"/>
                  </a:cubicBezTo>
                  <a:lnTo>
                    <a:pt x="871543" y="200888"/>
                  </a:lnTo>
                  <a:cubicBezTo>
                    <a:pt x="871543" y="200888"/>
                    <a:pt x="872573" y="199033"/>
                    <a:pt x="873398" y="198209"/>
                  </a:cubicBezTo>
                  <a:lnTo>
                    <a:pt x="881433" y="192440"/>
                  </a:lnTo>
                  <a:lnTo>
                    <a:pt x="883493" y="183168"/>
                  </a:lnTo>
                  <a:lnTo>
                    <a:pt x="877724" y="177811"/>
                  </a:lnTo>
                  <a:lnTo>
                    <a:pt x="867422" y="174927"/>
                  </a:lnTo>
                  <a:lnTo>
                    <a:pt x="842904" y="165243"/>
                  </a:lnTo>
                  <a:lnTo>
                    <a:pt x="824155" y="159062"/>
                  </a:lnTo>
                  <a:cubicBezTo>
                    <a:pt x="824155" y="159062"/>
                    <a:pt x="823330" y="158650"/>
                    <a:pt x="822918" y="158444"/>
                  </a:cubicBezTo>
                  <a:lnTo>
                    <a:pt x="812204" y="151232"/>
                  </a:lnTo>
                  <a:lnTo>
                    <a:pt x="787892" y="151232"/>
                  </a:lnTo>
                  <a:lnTo>
                    <a:pt x="784183" y="154323"/>
                  </a:lnTo>
                  <a:cubicBezTo>
                    <a:pt x="782947" y="155559"/>
                    <a:pt x="781092" y="155765"/>
                    <a:pt x="779238" y="155353"/>
                  </a:cubicBezTo>
                  <a:lnTo>
                    <a:pt x="765434" y="151026"/>
                  </a:lnTo>
                  <a:cubicBezTo>
                    <a:pt x="764197" y="150614"/>
                    <a:pt x="763167" y="149790"/>
                    <a:pt x="762549" y="148760"/>
                  </a:cubicBezTo>
                  <a:lnTo>
                    <a:pt x="755544" y="136810"/>
                  </a:lnTo>
                  <a:lnTo>
                    <a:pt x="749774" y="127950"/>
                  </a:lnTo>
                  <a:lnTo>
                    <a:pt x="741327" y="126096"/>
                  </a:lnTo>
                  <a:lnTo>
                    <a:pt x="720723" y="129598"/>
                  </a:lnTo>
                  <a:lnTo>
                    <a:pt x="710009" y="133307"/>
                  </a:lnTo>
                  <a:cubicBezTo>
                    <a:pt x="710009" y="133307"/>
                    <a:pt x="709185" y="133307"/>
                    <a:pt x="708773" y="133513"/>
                  </a:cubicBezTo>
                  <a:lnTo>
                    <a:pt x="693526" y="134749"/>
                  </a:lnTo>
                  <a:cubicBezTo>
                    <a:pt x="692084" y="134749"/>
                    <a:pt x="691053" y="134543"/>
                    <a:pt x="690023" y="133719"/>
                  </a:cubicBezTo>
                  <a:lnTo>
                    <a:pt x="680340" y="126302"/>
                  </a:lnTo>
                  <a:lnTo>
                    <a:pt x="661178" y="129598"/>
                  </a:lnTo>
                  <a:cubicBezTo>
                    <a:pt x="661178" y="129598"/>
                    <a:pt x="660147" y="129598"/>
                    <a:pt x="659529" y="129598"/>
                  </a:cubicBezTo>
                  <a:lnTo>
                    <a:pt x="649434" y="128362"/>
                  </a:lnTo>
                  <a:cubicBezTo>
                    <a:pt x="647579" y="128156"/>
                    <a:pt x="646137" y="126920"/>
                    <a:pt x="645313" y="125272"/>
                  </a:cubicBezTo>
                  <a:lnTo>
                    <a:pt x="639544" y="112085"/>
                  </a:lnTo>
                  <a:cubicBezTo>
                    <a:pt x="639544" y="112085"/>
                    <a:pt x="639132" y="111055"/>
                    <a:pt x="639132" y="110437"/>
                  </a:cubicBezTo>
                  <a:lnTo>
                    <a:pt x="638514" y="102195"/>
                  </a:lnTo>
                  <a:lnTo>
                    <a:pt x="632332" y="92511"/>
                  </a:lnTo>
                  <a:lnTo>
                    <a:pt x="625121" y="83034"/>
                  </a:lnTo>
                  <a:lnTo>
                    <a:pt x="610080" y="75204"/>
                  </a:lnTo>
                  <a:lnTo>
                    <a:pt x="603281" y="73350"/>
                  </a:lnTo>
                  <a:lnTo>
                    <a:pt x="585973" y="75616"/>
                  </a:lnTo>
                  <a:cubicBezTo>
                    <a:pt x="584532" y="75616"/>
                    <a:pt x="583295" y="75616"/>
                    <a:pt x="582265" y="74586"/>
                  </a:cubicBezTo>
                  <a:lnTo>
                    <a:pt x="572169" y="66757"/>
                  </a:lnTo>
                  <a:cubicBezTo>
                    <a:pt x="572169" y="66757"/>
                    <a:pt x="570521" y="64902"/>
                    <a:pt x="570315" y="63666"/>
                  </a:cubicBezTo>
                  <a:lnTo>
                    <a:pt x="567843" y="49655"/>
                  </a:lnTo>
                  <a:cubicBezTo>
                    <a:pt x="567636" y="48007"/>
                    <a:pt x="568048" y="46359"/>
                    <a:pt x="569284" y="45123"/>
                  </a:cubicBezTo>
                  <a:lnTo>
                    <a:pt x="575878" y="38529"/>
                  </a:lnTo>
                  <a:lnTo>
                    <a:pt x="550741" y="24725"/>
                  </a:lnTo>
                  <a:cubicBezTo>
                    <a:pt x="549093" y="23694"/>
                    <a:pt x="548062" y="21840"/>
                    <a:pt x="548269" y="19780"/>
                  </a:cubicBezTo>
                  <a:lnTo>
                    <a:pt x="549299" y="9890"/>
                  </a:lnTo>
                  <a:lnTo>
                    <a:pt x="544972" y="473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79" name="Forma libre: forma 178">
              <a:extLst>
                <a:ext uri="{FF2B5EF4-FFF2-40B4-BE49-F238E27FC236}">
                  <a16:creationId xmlns:a16="http://schemas.microsoft.com/office/drawing/2014/main" id="{47BCFE90-2FA3-32ED-6E00-90023E320732}"/>
                </a:ext>
              </a:extLst>
            </p:cNvPr>
            <p:cNvSpPr/>
            <p:nvPr/>
          </p:nvSpPr>
          <p:spPr>
            <a:xfrm>
              <a:off x="14476589" y="4670850"/>
              <a:ext cx="58561" cy="72720"/>
            </a:xfrm>
            <a:custGeom>
              <a:avLst/>
              <a:gdLst>
                <a:gd name="connsiteX0" fmla="*/ 375 w 58561"/>
                <a:gd name="connsiteY0" fmla="*/ 52873 h 72720"/>
                <a:gd name="connsiteX1" fmla="*/ 5113 w 58561"/>
                <a:gd name="connsiteY1" fmla="*/ 58642 h 72720"/>
                <a:gd name="connsiteX2" fmla="*/ 375 w 58561"/>
                <a:gd name="connsiteY2" fmla="*/ 72034 h 72720"/>
                <a:gd name="connsiteX3" fmla="*/ 20154 w 58561"/>
                <a:gd name="connsiteY3" fmla="*/ 51843 h 72720"/>
                <a:gd name="connsiteX4" fmla="*/ 31692 w 58561"/>
                <a:gd name="connsiteY4" fmla="*/ 45249 h 72720"/>
                <a:gd name="connsiteX5" fmla="*/ 32928 w 58561"/>
                <a:gd name="connsiteY5" fmla="*/ 39274 h 72720"/>
                <a:gd name="connsiteX6" fmla="*/ 39727 w 58561"/>
                <a:gd name="connsiteY6" fmla="*/ 39274 h 72720"/>
                <a:gd name="connsiteX7" fmla="*/ 34371 w 58561"/>
                <a:gd name="connsiteY7" fmla="*/ 30208 h 72720"/>
                <a:gd name="connsiteX8" fmla="*/ 34371 w 58561"/>
                <a:gd name="connsiteY8" fmla="*/ 23615 h 72720"/>
                <a:gd name="connsiteX9" fmla="*/ 47145 w 58561"/>
                <a:gd name="connsiteY9" fmla="*/ 17846 h 72720"/>
                <a:gd name="connsiteX10" fmla="*/ 50854 w 58561"/>
                <a:gd name="connsiteY10" fmla="*/ 12695 h 72720"/>
                <a:gd name="connsiteX11" fmla="*/ 56623 w 58561"/>
                <a:gd name="connsiteY11" fmla="*/ 10841 h 72720"/>
                <a:gd name="connsiteX12" fmla="*/ 54562 w 58561"/>
                <a:gd name="connsiteY12" fmla="*/ 1363 h 72720"/>
                <a:gd name="connsiteX13" fmla="*/ 45291 w 58561"/>
                <a:gd name="connsiteY13" fmla="*/ 539 h 72720"/>
                <a:gd name="connsiteX14" fmla="*/ 40964 w 58561"/>
                <a:gd name="connsiteY14" fmla="*/ 7750 h 72720"/>
                <a:gd name="connsiteX15" fmla="*/ 32928 w 58561"/>
                <a:gd name="connsiteY15" fmla="*/ 6102 h 72720"/>
                <a:gd name="connsiteX16" fmla="*/ 31074 w 58561"/>
                <a:gd name="connsiteY16" fmla="*/ 13725 h 72720"/>
                <a:gd name="connsiteX17" fmla="*/ 17064 w 58561"/>
                <a:gd name="connsiteY17" fmla="*/ 14549 h 72720"/>
                <a:gd name="connsiteX18" fmla="*/ 6762 w 58561"/>
                <a:gd name="connsiteY18" fmla="*/ 26294 h 72720"/>
                <a:gd name="connsiteX19" fmla="*/ 1404 w 58561"/>
                <a:gd name="connsiteY19" fmla="*/ 40716 h 72720"/>
                <a:gd name="connsiteX20" fmla="*/ 993 w 58561"/>
                <a:gd name="connsiteY20" fmla="*/ 46898 h 72720"/>
                <a:gd name="connsiteX21" fmla="*/ 580 w 58561"/>
                <a:gd name="connsiteY21" fmla="*/ 53491 h 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561" h="72720">
                  <a:moveTo>
                    <a:pt x="375" y="52873"/>
                  </a:moveTo>
                  <a:cubicBezTo>
                    <a:pt x="1611" y="55139"/>
                    <a:pt x="4701" y="55345"/>
                    <a:pt x="5113" y="58642"/>
                  </a:cubicBezTo>
                  <a:cubicBezTo>
                    <a:pt x="5937" y="63175"/>
                    <a:pt x="1198" y="67914"/>
                    <a:pt x="375" y="72034"/>
                  </a:cubicBezTo>
                  <a:cubicBezTo>
                    <a:pt x="11088" y="76773"/>
                    <a:pt x="14591" y="55551"/>
                    <a:pt x="20154" y="51843"/>
                  </a:cubicBezTo>
                  <a:cubicBezTo>
                    <a:pt x="24893" y="48546"/>
                    <a:pt x="29220" y="51843"/>
                    <a:pt x="31692" y="45249"/>
                  </a:cubicBezTo>
                  <a:cubicBezTo>
                    <a:pt x="32104" y="43807"/>
                    <a:pt x="31898" y="40098"/>
                    <a:pt x="32928" y="39274"/>
                  </a:cubicBezTo>
                  <a:cubicBezTo>
                    <a:pt x="33958" y="38450"/>
                    <a:pt x="38286" y="39274"/>
                    <a:pt x="39727" y="39274"/>
                  </a:cubicBezTo>
                  <a:cubicBezTo>
                    <a:pt x="39522" y="32887"/>
                    <a:pt x="36431" y="34329"/>
                    <a:pt x="34371" y="30208"/>
                  </a:cubicBezTo>
                  <a:cubicBezTo>
                    <a:pt x="33546" y="28560"/>
                    <a:pt x="33340" y="25058"/>
                    <a:pt x="34371" y="23615"/>
                  </a:cubicBezTo>
                  <a:cubicBezTo>
                    <a:pt x="36637" y="19700"/>
                    <a:pt x="43642" y="20113"/>
                    <a:pt x="47145" y="17846"/>
                  </a:cubicBezTo>
                  <a:cubicBezTo>
                    <a:pt x="49411" y="16404"/>
                    <a:pt x="49411" y="14137"/>
                    <a:pt x="50854" y="12695"/>
                  </a:cubicBezTo>
                  <a:cubicBezTo>
                    <a:pt x="52914" y="10635"/>
                    <a:pt x="54357" y="12077"/>
                    <a:pt x="56623" y="10841"/>
                  </a:cubicBezTo>
                  <a:cubicBezTo>
                    <a:pt x="60744" y="8162"/>
                    <a:pt x="57447" y="1775"/>
                    <a:pt x="54562" y="1363"/>
                  </a:cubicBezTo>
                  <a:cubicBezTo>
                    <a:pt x="52090" y="1569"/>
                    <a:pt x="47763" y="-1109"/>
                    <a:pt x="45291" y="539"/>
                  </a:cubicBezTo>
                  <a:cubicBezTo>
                    <a:pt x="42612" y="2393"/>
                    <a:pt x="45291" y="6514"/>
                    <a:pt x="40964" y="7750"/>
                  </a:cubicBezTo>
                  <a:cubicBezTo>
                    <a:pt x="38286" y="8574"/>
                    <a:pt x="35194" y="5278"/>
                    <a:pt x="32928" y="6102"/>
                  </a:cubicBezTo>
                  <a:cubicBezTo>
                    <a:pt x="30456" y="6926"/>
                    <a:pt x="31074" y="11459"/>
                    <a:pt x="31074" y="13725"/>
                  </a:cubicBezTo>
                  <a:cubicBezTo>
                    <a:pt x="25099" y="14549"/>
                    <a:pt x="22215" y="8574"/>
                    <a:pt x="17064" y="14549"/>
                  </a:cubicBezTo>
                  <a:cubicBezTo>
                    <a:pt x="13767" y="18258"/>
                    <a:pt x="10470" y="22379"/>
                    <a:pt x="6762" y="26294"/>
                  </a:cubicBezTo>
                  <a:cubicBezTo>
                    <a:pt x="2641" y="30827"/>
                    <a:pt x="580" y="34123"/>
                    <a:pt x="1404" y="40716"/>
                  </a:cubicBezTo>
                  <a:cubicBezTo>
                    <a:pt x="1816" y="43807"/>
                    <a:pt x="1816" y="44013"/>
                    <a:pt x="993" y="46898"/>
                  </a:cubicBezTo>
                  <a:cubicBezTo>
                    <a:pt x="375" y="49370"/>
                    <a:pt x="-656" y="51018"/>
                    <a:pt x="580" y="5349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0" name="Forma libre: forma 179">
              <a:extLst>
                <a:ext uri="{FF2B5EF4-FFF2-40B4-BE49-F238E27FC236}">
                  <a16:creationId xmlns:a16="http://schemas.microsoft.com/office/drawing/2014/main" id="{D871D110-B532-8D74-69D5-5A5441CB1C7B}"/>
                </a:ext>
              </a:extLst>
            </p:cNvPr>
            <p:cNvSpPr/>
            <p:nvPr/>
          </p:nvSpPr>
          <p:spPr>
            <a:xfrm>
              <a:off x="14397639" y="4708476"/>
              <a:ext cx="37432" cy="82885"/>
            </a:xfrm>
            <a:custGeom>
              <a:avLst/>
              <a:gdLst>
                <a:gd name="connsiteX0" fmla="*/ 34614 w 37432"/>
                <a:gd name="connsiteY0" fmla="*/ 14423 h 82885"/>
                <a:gd name="connsiteX1" fmla="*/ 32554 w 37432"/>
                <a:gd name="connsiteY1" fmla="*/ 0 h 82885"/>
                <a:gd name="connsiteX2" fmla="*/ 28021 w 37432"/>
                <a:gd name="connsiteY2" fmla="*/ 6799 h 82885"/>
                <a:gd name="connsiteX3" fmla="*/ 22046 w 37432"/>
                <a:gd name="connsiteY3" fmla="*/ 16071 h 82885"/>
                <a:gd name="connsiteX4" fmla="*/ 16277 w 37432"/>
                <a:gd name="connsiteY4" fmla="*/ 29257 h 82885"/>
                <a:gd name="connsiteX5" fmla="*/ 6799 w 37432"/>
                <a:gd name="connsiteY5" fmla="*/ 36675 h 82885"/>
                <a:gd name="connsiteX6" fmla="*/ 3297 w 37432"/>
                <a:gd name="connsiteY6" fmla="*/ 55424 h 82885"/>
                <a:gd name="connsiteX7" fmla="*/ 0 w 37432"/>
                <a:gd name="connsiteY7" fmla="*/ 82827 h 82885"/>
                <a:gd name="connsiteX8" fmla="*/ 12362 w 37432"/>
                <a:gd name="connsiteY8" fmla="*/ 79119 h 82885"/>
                <a:gd name="connsiteX9" fmla="*/ 14217 w 37432"/>
                <a:gd name="connsiteY9" fmla="*/ 67375 h 82885"/>
                <a:gd name="connsiteX10" fmla="*/ 19573 w 37432"/>
                <a:gd name="connsiteY10" fmla="*/ 46359 h 82885"/>
                <a:gd name="connsiteX11" fmla="*/ 34202 w 37432"/>
                <a:gd name="connsiteY11" fmla="*/ 14423 h 8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432" h="82885">
                  <a:moveTo>
                    <a:pt x="34614" y="14423"/>
                  </a:moveTo>
                  <a:cubicBezTo>
                    <a:pt x="36262" y="10508"/>
                    <a:pt x="41001" y="206"/>
                    <a:pt x="32554" y="0"/>
                  </a:cubicBezTo>
                  <a:cubicBezTo>
                    <a:pt x="31936" y="2266"/>
                    <a:pt x="29463" y="4327"/>
                    <a:pt x="28021" y="6799"/>
                  </a:cubicBezTo>
                  <a:cubicBezTo>
                    <a:pt x="26167" y="9890"/>
                    <a:pt x="23901" y="12774"/>
                    <a:pt x="22046" y="16071"/>
                  </a:cubicBezTo>
                  <a:cubicBezTo>
                    <a:pt x="19780" y="20398"/>
                    <a:pt x="18132" y="24931"/>
                    <a:pt x="16277" y="29257"/>
                  </a:cubicBezTo>
                  <a:cubicBezTo>
                    <a:pt x="14217" y="34408"/>
                    <a:pt x="10508" y="33584"/>
                    <a:pt x="6799" y="36675"/>
                  </a:cubicBezTo>
                  <a:cubicBezTo>
                    <a:pt x="2266" y="40590"/>
                    <a:pt x="4327" y="49861"/>
                    <a:pt x="3297" y="55424"/>
                  </a:cubicBezTo>
                  <a:cubicBezTo>
                    <a:pt x="1854" y="64696"/>
                    <a:pt x="824" y="73556"/>
                    <a:pt x="0" y="82827"/>
                  </a:cubicBezTo>
                  <a:cubicBezTo>
                    <a:pt x="3090" y="83240"/>
                    <a:pt x="9889" y="81385"/>
                    <a:pt x="12362" y="79119"/>
                  </a:cubicBezTo>
                  <a:cubicBezTo>
                    <a:pt x="15247" y="76440"/>
                    <a:pt x="14010" y="71289"/>
                    <a:pt x="14217" y="67375"/>
                  </a:cubicBezTo>
                  <a:cubicBezTo>
                    <a:pt x="14629" y="59133"/>
                    <a:pt x="15865" y="53570"/>
                    <a:pt x="19573" y="46359"/>
                  </a:cubicBezTo>
                  <a:cubicBezTo>
                    <a:pt x="24931" y="36057"/>
                    <a:pt x="29670" y="25343"/>
                    <a:pt x="34202" y="1442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1" name="Forma libre: forma 180">
              <a:extLst>
                <a:ext uri="{FF2B5EF4-FFF2-40B4-BE49-F238E27FC236}">
                  <a16:creationId xmlns:a16="http://schemas.microsoft.com/office/drawing/2014/main" id="{4357D738-D1CD-B101-8D3D-ADB6CD8D674A}"/>
                </a:ext>
              </a:extLst>
            </p:cNvPr>
            <p:cNvSpPr/>
            <p:nvPr/>
          </p:nvSpPr>
          <p:spPr>
            <a:xfrm>
              <a:off x="14157604" y="4042147"/>
              <a:ext cx="545590" cy="793767"/>
            </a:xfrm>
            <a:custGeom>
              <a:avLst/>
              <a:gdLst>
                <a:gd name="connsiteX0" fmla="*/ 43680 w 545590"/>
                <a:gd name="connsiteY0" fmla="*/ 515509 h 793767"/>
                <a:gd name="connsiteX1" fmla="*/ 40795 w 545590"/>
                <a:gd name="connsiteY1" fmla="*/ 517569 h 793767"/>
                <a:gd name="connsiteX2" fmla="*/ 27815 w 545590"/>
                <a:gd name="connsiteY2" fmla="*/ 535289 h 793767"/>
                <a:gd name="connsiteX3" fmla="*/ 27815 w 545590"/>
                <a:gd name="connsiteY3" fmla="*/ 559189 h 793767"/>
                <a:gd name="connsiteX4" fmla="*/ 27609 w 545590"/>
                <a:gd name="connsiteY4" fmla="*/ 560837 h 793767"/>
                <a:gd name="connsiteX5" fmla="*/ 22664 w 545590"/>
                <a:gd name="connsiteY5" fmla="*/ 576290 h 793767"/>
                <a:gd name="connsiteX6" fmla="*/ 18131 w 545590"/>
                <a:gd name="connsiteY6" fmla="*/ 579793 h 793767"/>
                <a:gd name="connsiteX7" fmla="*/ 0 w 545590"/>
                <a:gd name="connsiteY7" fmla="*/ 581235 h 793767"/>
                <a:gd name="connsiteX8" fmla="*/ 412 w 545590"/>
                <a:gd name="connsiteY8" fmla="*/ 585356 h 793767"/>
                <a:gd name="connsiteX9" fmla="*/ 8860 w 545590"/>
                <a:gd name="connsiteY9" fmla="*/ 602045 h 793767"/>
                <a:gd name="connsiteX10" fmla="*/ 11744 w 545590"/>
                <a:gd name="connsiteY10" fmla="*/ 622237 h 793767"/>
                <a:gd name="connsiteX11" fmla="*/ 15659 w 545590"/>
                <a:gd name="connsiteY11" fmla="*/ 634599 h 793767"/>
                <a:gd name="connsiteX12" fmla="*/ 30700 w 545590"/>
                <a:gd name="connsiteY12" fmla="*/ 647374 h 793767"/>
                <a:gd name="connsiteX13" fmla="*/ 37705 w 545590"/>
                <a:gd name="connsiteY13" fmla="*/ 665711 h 793767"/>
                <a:gd name="connsiteX14" fmla="*/ 48419 w 545590"/>
                <a:gd name="connsiteY14" fmla="*/ 696617 h 793767"/>
                <a:gd name="connsiteX15" fmla="*/ 66344 w 545590"/>
                <a:gd name="connsiteY15" fmla="*/ 727935 h 793767"/>
                <a:gd name="connsiteX16" fmla="*/ 53776 w 545590"/>
                <a:gd name="connsiteY16" fmla="*/ 732880 h 793767"/>
                <a:gd name="connsiteX17" fmla="*/ 76646 w 545590"/>
                <a:gd name="connsiteY17" fmla="*/ 760077 h 793767"/>
                <a:gd name="connsiteX18" fmla="*/ 82209 w 545590"/>
                <a:gd name="connsiteY18" fmla="*/ 791807 h 793767"/>
                <a:gd name="connsiteX19" fmla="*/ 95602 w 545590"/>
                <a:gd name="connsiteY19" fmla="*/ 789952 h 793767"/>
                <a:gd name="connsiteX20" fmla="*/ 141342 w 545590"/>
                <a:gd name="connsiteY20" fmla="*/ 790364 h 793767"/>
                <a:gd name="connsiteX21" fmla="*/ 157825 w 545590"/>
                <a:gd name="connsiteY21" fmla="*/ 765846 h 793767"/>
                <a:gd name="connsiteX22" fmla="*/ 193264 w 545590"/>
                <a:gd name="connsiteY22" fmla="*/ 741327 h 793767"/>
                <a:gd name="connsiteX23" fmla="*/ 230145 w 545590"/>
                <a:gd name="connsiteY23" fmla="*/ 741739 h 793767"/>
                <a:gd name="connsiteX24" fmla="*/ 235090 w 545590"/>
                <a:gd name="connsiteY24" fmla="*/ 704034 h 793767"/>
                <a:gd name="connsiteX25" fmla="*/ 246216 w 545590"/>
                <a:gd name="connsiteY25" fmla="*/ 655203 h 793767"/>
                <a:gd name="connsiteX26" fmla="*/ 236738 w 545590"/>
                <a:gd name="connsiteY26" fmla="*/ 597306 h 793767"/>
                <a:gd name="connsiteX27" fmla="*/ 270323 w 545590"/>
                <a:gd name="connsiteY27" fmla="*/ 590095 h 793767"/>
                <a:gd name="connsiteX28" fmla="*/ 297519 w 545590"/>
                <a:gd name="connsiteY28" fmla="*/ 578763 h 793767"/>
                <a:gd name="connsiteX29" fmla="*/ 321008 w 545590"/>
                <a:gd name="connsiteY29" fmla="*/ 568667 h 793767"/>
                <a:gd name="connsiteX30" fmla="*/ 324717 w 545590"/>
                <a:gd name="connsiteY30" fmla="*/ 562486 h 793767"/>
                <a:gd name="connsiteX31" fmla="*/ 330692 w 545590"/>
                <a:gd name="connsiteY31" fmla="*/ 548681 h 793767"/>
                <a:gd name="connsiteX32" fmla="*/ 315033 w 545590"/>
                <a:gd name="connsiteY32" fmla="*/ 546415 h 793767"/>
                <a:gd name="connsiteX33" fmla="*/ 327189 w 545590"/>
                <a:gd name="connsiteY33" fmla="*/ 539203 h 793767"/>
                <a:gd name="connsiteX34" fmla="*/ 352120 w 545590"/>
                <a:gd name="connsiteY34" fmla="*/ 523750 h 793767"/>
                <a:gd name="connsiteX35" fmla="*/ 344497 w 545590"/>
                <a:gd name="connsiteY35" fmla="*/ 505001 h 793767"/>
                <a:gd name="connsiteX36" fmla="*/ 325335 w 545590"/>
                <a:gd name="connsiteY36" fmla="*/ 499850 h 793767"/>
                <a:gd name="connsiteX37" fmla="*/ 308027 w 545590"/>
                <a:gd name="connsiteY37" fmla="*/ 480276 h 793767"/>
                <a:gd name="connsiteX38" fmla="*/ 301640 w 545590"/>
                <a:gd name="connsiteY38" fmla="*/ 485221 h 793767"/>
                <a:gd name="connsiteX39" fmla="*/ 294841 w 545590"/>
                <a:gd name="connsiteY39" fmla="*/ 481100 h 793767"/>
                <a:gd name="connsiteX40" fmla="*/ 279800 w 545590"/>
                <a:gd name="connsiteY40" fmla="*/ 478628 h 793767"/>
                <a:gd name="connsiteX41" fmla="*/ 271353 w 545590"/>
                <a:gd name="connsiteY41" fmla="*/ 480276 h 793767"/>
                <a:gd name="connsiteX42" fmla="*/ 266613 w 545590"/>
                <a:gd name="connsiteY42" fmla="*/ 471623 h 793767"/>
                <a:gd name="connsiteX43" fmla="*/ 252809 w 545590"/>
                <a:gd name="connsiteY43" fmla="*/ 462969 h 793767"/>
                <a:gd name="connsiteX44" fmla="*/ 250337 w 545590"/>
                <a:gd name="connsiteY44" fmla="*/ 446898 h 793767"/>
                <a:gd name="connsiteX45" fmla="*/ 259608 w 545590"/>
                <a:gd name="connsiteY45" fmla="*/ 415992 h 793767"/>
                <a:gd name="connsiteX46" fmla="*/ 259196 w 545590"/>
                <a:gd name="connsiteY46" fmla="*/ 415992 h 793767"/>
                <a:gd name="connsiteX47" fmla="*/ 276710 w 545590"/>
                <a:gd name="connsiteY47" fmla="*/ 386323 h 793767"/>
                <a:gd name="connsiteX48" fmla="*/ 269086 w 545590"/>
                <a:gd name="connsiteY48" fmla="*/ 366749 h 793767"/>
                <a:gd name="connsiteX49" fmla="*/ 288660 w 545590"/>
                <a:gd name="connsiteY49" fmla="*/ 365925 h 793767"/>
                <a:gd name="connsiteX50" fmla="*/ 284127 w 545590"/>
                <a:gd name="connsiteY50" fmla="*/ 342436 h 793767"/>
                <a:gd name="connsiteX51" fmla="*/ 303083 w 545590"/>
                <a:gd name="connsiteY51" fmla="*/ 339964 h 793767"/>
                <a:gd name="connsiteX52" fmla="*/ 329249 w 545590"/>
                <a:gd name="connsiteY52" fmla="*/ 330486 h 793767"/>
                <a:gd name="connsiteX53" fmla="*/ 350060 w 545590"/>
                <a:gd name="connsiteY53" fmla="*/ 320596 h 793767"/>
                <a:gd name="connsiteX54" fmla="*/ 366542 w 545590"/>
                <a:gd name="connsiteY54" fmla="*/ 305761 h 793767"/>
                <a:gd name="connsiteX55" fmla="*/ 398891 w 545590"/>
                <a:gd name="connsiteY55" fmla="*/ 307204 h 793767"/>
                <a:gd name="connsiteX56" fmla="*/ 424234 w 545590"/>
                <a:gd name="connsiteY56" fmla="*/ 268056 h 793767"/>
                <a:gd name="connsiteX57" fmla="*/ 440716 w 545590"/>
                <a:gd name="connsiteY57" fmla="*/ 260433 h 793767"/>
                <a:gd name="connsiteX58" fmla="*/ 434536 w 545590"/>
                <a:gd name="connsiteY58" fmla="*/ 243538 h 793767"/>
                <a:gd name="connsiteX59" fmla="*/ 405071 w 545590"/>
                <a:gd name="connsiteY59" fmla="*/ 225200 h 793767"/>
                <a:gd name="connsiteX60" fmla="*/ 446279 w 545590"/>
                <a:gd name="connsiteY60" fmla="*/ 206451 h 793767"/>
                <a:gd name="connsiteX61" fmla="*/ 443807 w 545590"/>
                <a:gd name="connsiteY61" fmla="*/ 193470 h 793767"/>
                <a:gd name="connsiteX62" fmla="*/ 462556 w 545590"/>
                <a:gd name="connsiteY62" fmla="*/ 193058 h 793767"/>
                <a:gd name="connsiteX63" fmla="*/ 476567 w 545590"/>
                <a:gd name="connsiteY63" fmla="*/ 185847 h 793767"/>
                <a:gd name="connsiteX64" fmla="*/ 476979 w 545590"/>
                <a:gd name="connsiteY64" fmla="*/ 169364 h 793767"/>
                <a:gd name="connsiteX65" fmla="*/ 494287 w 545590"/>
                <a:gd name="connsiteY65" fmla="*/ 175339 h 793767"/>
                <a:gd name="connsiteX66" fmla="*/ 538997 w 545590"/>
                <a:gd name="connsiteY66" fmla="*/ 170188 h 793767"/>
                <a:gd name="connsiteX67" fmla="*/ 545590 w 545590"/>
                <a:gd name="connsiteY67" fmla="*/ 173279 h 793767"/>
                <a:gd name="connsiteX68" fmla="*/ 545590 w 545590"/>
                <a:gd name="connsiteY68" fmla="*/ 173279 h 793767"/>
                <a:gd name="connsiteX69" fmla="*/ 540645 w 545590"/>
                <a:gd name="connsiteY69" fmla="*/ 161122 h 793767"/>
                <a:gd name="connsiteX70" fmla="*/ 531786 w 545590"/>
                <a:gd name="connsiteY70" fmla="*/ 157001 h 793767"/>
                <a:gd name="connsiteX71" fmla="*/ 529313 w 545590"/>
                <a:gd name="connsiteY71" fmla="*/ 154323 h 793767"/>
                <a:gd name="connsiteX72" fmla="*/ 524162 w 545590"/>
                <a:gd name="connsiteY72" fmla="*/ 141343 h 793767"/>
                <a:gd name="connsiteX73" fmla="*/ 524162 w 545590"/>
                <a:gd name="connsiteY73" fmla="*/ 137428 h 793767"/>
                <a:gd name="connsiteX74" fmla="*/ 527047 w 545590"/>
                <a:gd name="connsiteY74" fmla="*/ 134749 h 793767"/>
                <a:gd name="connsiteX75" fmla="*/ 531168 w 545590"/>
                <a:gd name="connsiteY75" fmla="*/ 133307 h 793767"/>
                <a:gd name="connsiteX76" fmla="*/ 531168 w 545590"/>
                <a:gd name="connsiteY76" fmla="*/ 125478 h 793767"/>
                <a:gd name="connsiteX77" fmla="*/ 533640 w 545590"/>
                <a:gd name="connsiteY77" fmla="*/ 121151 h 793767"/>
                <a:gd name="connsiteX78" fmla="*/ 536731 w 545590"/>
                <a:gd name="connsiteY78" fmla="*/ 119296 h 793767"/>
                <a:gd name="connsiteX79" fmla="*/ 536319 w 545590"/>
                <a:gd name="connsiteY79" fmla="*/ 118678 h 793767"/>
                <a:gd name="connsiteX80" fmla="*/ 521071 w 545590"/>
                <a:gd name="connsiteY80" fmla="*/ 108582 h 793767"/>
                <a:gd name="connsiteX81" fmla="*/ 519217 w 545590"/>
                <a:gd name="connsiteY81" fmla="*/ 102401 h 793767"/>
                <a:gd name="connsiteX82" fmla="*/ 522308 w 545590"/>
                <a:gd name="connsiteY82" fmla="*/ 95602 h 793767"/>
                <a:gd name="connsiteX83" fmla="*/ 523750 w 545590"/>
                <a:gd name="connsiteY83" fmla="*/ 93748 h 793767"/>
                <a:gd name="connsiteX84" fmla="*/ 524986 w 545590"/>
                <a:gd name="connsiteY84" fmla="*/ 92717 h 793767"/>
                <a:gd name="connsiteX85" fmla="*/ 522514 w 545590"/>
                <a:gd name="connsiteY85" fmla="*/ 90657 h 793767"/>
                <a:gd name="connsiteX86" fmla="*/ 509739 w 545590"/>
                <a:gd name="connsiteY86" fmla="*/ 83858 h 793767"/>
                <a:gd name="connsiteX87" fmla="*/ 507061 w 545590"/>
                <a:gd name="connsiteY87" fmla="*/ 79943 h 793767"/>
                <a:gd name="connsiteX88" fmla="*/ 508915 w 545590"/>
                <a:gd name="connsiteY88" fmla="*/ 75616 h 793767"/>
                <a:gd name="connsiteX89" fmla="*/ 511800 w 545590"/>
                <a:gd name="connsiteY89" fmla="*/ 73144 h 793767"/>
                <a:gd name="connsiteX90" fmla="*/ 508503 w 545590"/>
                <a:gd name="connsiteY90" fmla="*/ 66963 h 793767"/>
                <a:gd name="connsiteX91" fmla="*/ 510564 w 545590"/>
                <a:gd name="connsiteY91" fmla="*/ 60163 h 793767"/>
                <a:gd name="connsiteX92" fmla="*/ 514066 w 545590"/>
                <a:gd name="connsiteY92" fmla="*/ 58309 h 793767"/>
                <a:gd name="connsiteX93" fmla="*/ 514066 w 545590"/>
                <a:gd name="connsiteY93" fmla="*/ 57897 h 793767"/>
                <a:gd name="connsiteX94" fmla="*/ 506237 w 545590"/>
                <a:gd name="connsiteY94" fmla="*/ 53364 h 793767"/>
                <a:gd name="connsiteX95" fmla="*/ 501086 w 545590"/>
                <a:gd name="connsiteY95" fmla="*/ 51510 h 793767"/>
                <a:gd name="connsiteX96" fmla="*/ 495317 w 545590"/>
                <a:gd name="connsiteY96" fmla="*/ 51510 h 793767"/>
                <a:gd name="connsiteX97" fmla="*/ 490578 w 545590"/>
                <a:gd name="connsiteY97" fmla="*/ 48213 h 793767"/>
                <a:gd name="connsiteX98" fmla="*/ 488724 w 545590"/>
                <a:gd name="connsiteY98" fmla="*/ 43062 h 793767"/>
                <a:gd name="connsiteX99" fmla="*/ 485839 w 545590"/>
                <a:gd name="connsiteY99" fmla="*/ 39559 h 793767"/>
                <a:gd name="connsiteX100" fmla="*/ 477598 w 545590"/>
                <a:gd name="connsiteY100" fmla="*/ 34615 h 793767"/>
                <a:gd name="connsiteX101" fmla="*/ 469974 w 545590"/>
                <a:gd name="connsiteY101" fmla="*/ 32554 h 793767"/>
                <a:gd name="connsiteX102" fmla="*/ 467914 w 545590"/>
                <a:gd name="connsiteY102" fmla="*/ 32966 h 793767"/>
                <a:gd name="connsiteX103" fmla="*/ 458642 w 545590"/>
                <a:gd name="connsiteY103" fmla="*/ 32966 h 793767"/>
                <a:gd name="connsiteX104" fmla="*/ 457199 w 545590"/>
                <a:gd name="connsiteY104" fmla="*/ 32760 h 793767"/>
                <a:gd name="connsiteX105" fmla="*/ 439686 w 545590"/>
                <a:gd name="connsiteY105" fmla="*/ 27815 h 793767"/>
                <a:gd name="connsiteX106" fmla="*/ 429385 w 545590"/>
                <a:gd name="connsiteY106" fmla="*/ 26579 h 793767"/>
                <a:gd name="connsiteX107" fmla="*/ 426500 w 545590"/>
                <a:gd name="connsiteY107" fmla="*/ 25343 h 793767"/>
                <a:gd name="connsiteX108" fmla="*/ 421967 w 545590"/>
                <a:gd name="connsiteY108" fmla="*/ 21222 h 793767"/>
                <a:gd name="connsiteX109" fmla="*/ 416404 w 545590"/>
                <a:gd name="connsiteY109" fmla="*/ 18543 h 793767"/>
                <a:gd name="connsiteX110" fmla="*/ 407132 w 545590"/>
                <a:gd name="connsiteY110" fmla="*/ 12980 h 793767"/>
                <a:gd name="connsiteX111" fmla="*/ 399921 w 545590"/>
                <a:gd name="connsiteY111" fmla="*/ 12980 h 793767"/>
                <a:gd name="connsiteX112" fmla="*/ 394976 w 545590"/>
                <a:gd name="connsiteY112" fmla="*/ 8654 h 793767"/>
                <a:gd name="connsiteX113" fmla="*/ 394564 w 545590"/>
                <a:gd name="connsiteY113" fmla="*/ 6181 h 793767"/>
                <a:gd name="connsiteX114" fmla="*/ 378287 w 545590"/>
                <a:gd name="connsiteY114" fmla="*/ 0 h 793767"/>
                <a:gd name="connsiteX115" fmla="*/ 373342 w 545590"/>
                <a:gd name="connsiteY115" fmla="*/ 2472 h 793767"/>
                <a:gd name="connsiteX116" fmla="*/ 372106 w 545590"/>
                <a:gd name="connsiteY116" fmla="*/ 2885 h 793767"/>
                <a:gd name="connsiteX117" fmla="*/ 375608 w 545590"/>
                <a:gd name="connsiteY117" fmla="*/ 12568 h 793767"/>
                <a:gd name="connsiteX118" fmla="*/ 374784 w 545590"/>
                <a:gd name="connsiteY118" fmla="*/ 17719 h 793767"/>
                <a:gd name="connsiteX119" fmla="*/ 367985 w 545590"/>
                <a:gd name="connsiteY119" fmla="*/ 25755 h 793767"/>
                <a:gd name="connsiteX120" fmla="*/ 369633 w 545590"/>
                <a:gd name="connsiteY120" fmla="*/ 30082 h 793767"/>
                <a:gd name="connsiteX121" fmla="*/ 369427 w 545590"/>
                <a:gd name="connsiteY121" fmla="*/ 34408 h 793767"/>
                <a:gd name="connsiteX122" fmla="*/ 365924 w 545590"/>
                <a:gd name="connsiteY122" fmla="*/ 36881 h 793767"/>
                <a:gd name="connsiteX123" fmla="*/ 328013 w 545590"/>
                <a:gd name="connsiteY123" fmla="*/ 43886 h 793767"/>
                <a:gd name="connsiteX124" fmla="*/ 324098 w 545590"/>
                <a:gd name="connsiteY124" fmla="*/ 43062 h 793767"/>
                <a:gd name="connsiteX125" fmla="*/ 310088 w 545590"/>
                <a:gd name="connsiteY125" fmla="*/ 33378 h 793767"/>
                <a:gd name="connsiteX126" fmla="*/ 291750 w 545590"/>
                <a:gd name="connsiteY126" fmla="*/ 32142 h 793767"/>
                <a:gd name="connsiteX127" fmla="*/ 281861 w 545590"/>
                <a:gd name="connsiteY127" fmla="*/ 49655 h 793767"/>
                <a:gd name="connsiteX128" fmla="*/ 280418 w 545590"/>
                <a:gd name="connsiteY128" fmla="*/ 51304 h 793767"/>
                <a:gd name="connsiteX129" fmla="*/ 270528 w 545590"/>
                <a:gd name="connsiteY129" fmla="*/ 58103 h 793767"/>
                <a:gd name="connsiteX130" fmla="*/ 267644 w 545590"/>
                <a:gd name="connsiteY130" fmla="*/ 58927 h 793767"/>
                <a:gd name="connsiteX131" fmla="*/ 252191 w 545590"/>
                <a:gd name="connsiteY131" fmla="*/ 58927 h 793767"/>
                <a:gd name="connsiteX132" fmla="*/ 219225 w 545590"/>
                <a:gd name="connsiteY132" fmla="*/ 72938 h 793767"/>
                <a:gd name="connsiteX133" fmla="*/ 206039 w 545590"/>
                <a:gd name="connsiteY133" fmla="*/ 83652 h 793767"/>
                <a:gd name="connsiteX134" fmla="*/ 220667 w 545590"/>
                <a:gd name="connsiteY134" fmla="*/ 106316 h 793767"/>
                <a:gd name="connsiteX135" fmla="*/ 220255 w 545590"/>
                <a:gd name="connsiteY135" fmla="*/ 112497 h 793767"/>
                <a:gd name="connsiteX136" fmla="*/ 200681 w 545590"/>
                <a:gd name="connsiteY136" fmla="*/ 125684 h 793767"/>
                <a:gd name="connsiteX137" fmla="*/ 180696 w 545590"/>
                <a:gd name="connsiteY137" fmla="*/ 140518 h 793767"/>
                <a:gd name="connsiteX138" fmla="*/ 180696 w 545590"/>
                <a:gd name="connsiteY138" fmla="*/ 152263 h 793767"/>
                <a:gd name="connsiteX139" fmla="*/ 175545 w 545590"/>
                <a:gd name="connsiteY139" fmla="*/ 157414 h 793767"/>
                <a:gd name="connsiteX140" fmla="*/ 158238 w 545590"/>
                <a:gd name="connsiteY140" fmla="*/ 157414 h 793767"/>
                <a:gd name="connsiteX141" fmla="*/ 146081 w 545590"/>
                <a:gd name="connsiteY141" fmla="*/ 168952 h 793767"/>
                <a:gd name="connsiteX142" fmla="*/ 144433 w 545590"/>
                <a:gd name="connsiteY142" fmla="*/ 179666 h 793767"/>
                <a:gd name="connsiteX143" fmla="*/ 137221 w 545590"/>
                <a:gd name="connsiteY143" fmla="*/ 204390 h 793767"/>
                <a:gd name="connsiteX144" fmla="*/ 127332 w 545590"/>
                <a:gd name="connsiteY144" fmla="*/ 226436 h 793767"/>
                <a:gd name="connsiteX145" fmla="*/ 125271 w 545590"/>
                <a:gd name="connsiteY145" fmla="*/ 228703 h 793767"/>
                <a:gd name="connsiteX146" fmla="*/ 111055 w 545590"/>
                <a:gd name="connsiteY146" fmla="*/ 236944 h 793767"/>
                <a:gd name="connsiteX147" fmla="*/ 116205 w 545590"/>
                <a:gd name="connsiteY147" fmla="*/ 249307 h 793767"/>
                <a:gd name="connsiteX148" fmla="*/ 126096 w 545590"/>
                <a:gd name="connsiteY148" fmla="*/ 258785 h 793767"/>
                <a:gd name="connsiteX149" fmla="*/ 126714 w 545590"/>
                <a:gd name="connsiteY149" fmla="*/ 265378 h 793767"/>
                <a:gd name="connsiteX150" fmla="*/ 119296 w 545590"/>
                <a:gd name="connsiteY150" fmla="*/ 275474 h 793767"/>
                <a:gd name="connsiteX151" fmla="*/ 112909 w 545590"/>
                <a:gd name="connsiteY151" fmla="*/ 276916 h 793767"/>
                <a:gd name="connsiteX152" fmla="*/ 111879 w 545590"/>
                <a:gd name="connsiteY152" fmla="*/ 276092 h 793767"/>
                <a:gd name="connsiteX153" fmla="*/ 93747 w 545590"/>
                <a:gd name="connsiteY153" fmla="*/ 281449 h 793767"/>
                <a:gd name="connsiteX154" fmla="*/ 62842 w 545590"/>
                <a:gd name="connsiteY154" fmla="*/ 290515 h 793767"/>
                <a:gd name="connsiteX155" fmla="*/ 56454 w 545590"/>
                <a:gd name="connsiteY155" fmla="*/ 303701 h 793767"/>
                <a:gd name="connsiteX156" fmla="*/ 45122 w 545590"/>
                <a:gd name="connsiteY156" fmla="*/ 314003 h 793767"/>
                <a:gd name="connsiteX157" fmla="*/ 44092 w 545590"/>
                <a:gd name="connsiteY157" fmla="*/ 332752 h 793767"/>
                <a:gd name="connsiteX158" fmla="*/ 48419 w 545590"/>
                <a:gd name="connsiteY158" fmla="*/ 352326 h 793767"/>
                <a:gd name="connsiteX159" fmla="*/ 49037 w 545590"/>
                <a:gd name="connsiteY159" fmla="*/ 375196 h 793767"/>
                <a:gd name="connsiteX160" fmla="*/ 49037 w 545590"/>
                <a:gd name="connsiteY160" fmla="*/ 376845 h 793767"/>
                <a:gd name="connsiteX161" fmla="*/ 45122 w 545590"/>
                <a:gd name="connsiteY161" fmla="*/ 390443 h 793767"/>
                <a:gd name="connsiteX162" fmla="*/ 57484 w 545590"/>
                <a:gd name="connsiteY162" fmla="*/ 402394 h 793767"/>
                <a:gd name="connsiteX163" fmla="*/ 73968 w 545590"/>
                <a:gd name="connsiteY163" fmla="*/ 422585 h 793767"/>
                <a:gd name="connsiteX164" fmla="*/ 74380 w 545590"/>
                <a:gd name="connsiteY164" fmla="*/ 428354 h 793767"/>
                <a:gd name="connsiteX165" fmla="*/ 67168 w 545590"/>
                <a:gd name="connsiteY165" fmla="*/ 440305 h 793767"/>
                <a:gd name="connsiteX166" fmla="*/ 64284 w 545590"/>
                <a:gd name="connsiteY166" fmla="*/ 453079 h 793767"/>
                <a:gd name="connsiteX167" fmla="*/ 58102 w 545590"/>
                <a:gd name="connsiteY167" fmla="*/ 507679 h 793767"/>
                <a:gd name="connsiteX168" fmla="*/ 44504 w 545590"/>
                <a:gd name="connsiteY168" fmla="*/ 517363 h 79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545590" h="793767">
                  <a:moveTo>
                    <a:pt x="43680" y="515509"/>
                  </a:moveTo>
                  <a:cubicBezTo>
                    <a:pt x="42031" y="515921"/>
                    <a:pt x="41063" y="516607"/>
                    <a:pt x="40795" y="517569"/>
                  </a:cubicBezTo>
                  <a:cubicBezTo>
                    <a:pt x="38529" y="525399"/>
                    <a:pt x="31524" y="532198"/>
                    <a:pt x="27815" y="535289"/>
                  </a:cubicBezTo>
                  <a:lnTo>
                    <a:pt x="27815" y="559189"/>
                  </a:lnTo>
                  <a:cubicBezTo>
                    <a:pt x="27815" y="559189"/>
                    <a:pt x="27815" y="560219"/>
                    <a:pt x="27609" y="560837"/>
                  </a:cubicBezTo>
                  <a:lnTo>
                    <a:pt x="22664" y="576290"/>
                  </a:lnTo>
                  <a:cubicBezTo>
                    <a:pt x="22046" y="578145"/>
                    <a:pt x="20191" y="579587"/>
                    <a:pt x="18131" y="579793"/>
                  </a:cubicBezTo>
                  <a:lnTo>
                    <a:pt x="0" y="581235"/>
                  </a:lnTo>
                  <a:cubicBezTo>
                    <a:pt x="0" y="582677"/>
                    <a:pt x="206" y="584120"/>
                    <a:pt x="412" y="585356"/>
                  </a:cubicBezTo>
                  <a:cubicBezTo>
                    <a:pt x="1648" y="595864"/>
                    <a:pt x="2678" y="592773"/>
                    <a:pt x="8860" y="602045"/>
                  </a:cubicBezTo>
                  <a:cubicBezTo>
                    <a:pt x="14835" y="611317"/>
                    <a:pt x="10714" y="610081"/>
                    <a:pt x="11744" y="622237"/>
                  </a:cubicBezTo>
                  <a:cubicBezTo>
                    <a:pt x="11950" y="626151"/>
                    <a:pt x="13392" y="631302"/>
                    <a:pt x="15659" y="634599"/>
                  </a:cubicBezTo>
                  <a:cubicBezTo>
                    <a:pt x="19573" y="640162"/>
                    <a:pt x="26991" y="641810"/>
                    <a:pt x="30700" y="647374"/>
                  </a:cubicBezTo>
                  <a:cubicBezTo>
                    <a:pt x="33584" y="651700"/>
                    <a:pt x="35439" y="660766"/>
                    <a:pt x="37705" y="665711"/>
                  </a:cubicBezTo>
                  <a:cubicBezTo>
                    <a:pt x="42650" y="676013"/>
                    <a:pt x="43474" y="686315"/>
                    <a:pt x="48419" y="696617"/>
                  </a:cubicBezTo>
                  <a:cubicBezTo>
                    <a:pt x="55012" y="710421"/>
                    <a:pt x="68817" y="712070"/>
                    <a:pt x="66344" y="727935"/>
                  </a:cubicBezTo>
                  <a:cubicBezTo>
                    <a:pt x="61399" y="727935"/>
                    <a:pt x="56454" y="729171"/>
                    <a:pt x="53776" y="732880"/>
                  </a:cubicBezTo>
                  <a:cubicBezTo>
                    <a:pt x="62842" y="742151"/>
                    <a:pt x="74380" y="746684"/>
                    <a:pt x="76646" y="760077"/>
                  </a:cubicBezTo>
                  <a:cubicBezTo>
                    <a:pt x="78088" y="768318"/>
                    <a:pt x="72937" y="786450"/>
                    <a:pt x="82209" y="791807"/>
                  </a:cubicBezTo>
                  <a:cubicBezTo>
                    <a:pt x="87360" y="794897"/>
                    <a:pt x="90451" y="790570"/>
                    <a:pt x="95602" y="789952"/>
                  </a:cubicBezTo>
                  <a:cubicBezTo>
                    <a:pt x="108994" y="788716"/>
                    <a:pt x="130628" y="798812"/>
                    <a:pt x="141342" y="790364"/>
                  </a:cubicBezTo>
                  <a:cubicBezTo>
                    <a:pt x="145463" y="787068"/>
                    <a:pt x="155765" y="770379"/>
                    <a:pt x="157825" y="765846"/>
                  </a:cubicBezTo>
                  <a:cubicBezTo>
                    <a:pt x="164831" y="748951"/>
                    <a:pt x="171424" y="737618"/>
                    <a:pt x="193264" y="741327"/>
                  </a:cubicBezTo>
                  <a:cubicBezTo>
                    <a:pt x="206862" y="743594"/>
                    <a:pt x="216959" y="753689"/>
                    <a:pt x="230145" y="741739"/>
                  </a:cubicBezTo>
                  <a:cubicBezTo>
                    <a:pt x="241477" y="731437"/>
                    <a:pt x="232205" y="717015"/>
                    <a:pt x="235090" y="704034"/>
                  </a:cubicBezTo>
                  <a:cubicBezTo>
                    <a:pt x="239004" y="686109"/>
                    <a:pt x="246216" y="673952"/>
                    <a:pt x="246216" y="655203"/>
                  </a:cubicBezTo>
                  <a:cubicBezTo>
                    <a:pt x="246216" y="640368"/>
                    <a:pt x="252397" y="602457"/>
                    <a:pt x="236738" y="597306"/>
                  </a:cubicBezTo>
                  <a:cubicBezTo>
                    <a:pt x="244773" y="591331"/>
                    <a:pt x="260433" y="594834"/>
                    <a:pt x="270323" y="590095"/>
                  </a:cubicBezTo>
                  <a:cubicBezTo>
                    <a:pt x="280212" y="585356"/>
                    <a:pt x="287630" y="581647"/>
                    <a:pt x="297519" y="578763"/>
                  </a:cubicBezTo>
                  <a:cubicBezTo>
                    <a:pt x="305761" y="576290"/>
                    <a:pt x="314827" y="574024"/>
                    <a:pt x="321008" y="568667"/>
                  </a:cubicBezTo>
                  <a:cubicBezTo>
                    <a:pt x="320596" y="569079"/>
                    <a:pt x="324923" y="562074"/>
                    <a:pt x="324717" y="562486"/>
                  </a:cubicBezTo>
                  <a:cubicBezTo>
                    <a:pt x="328013" y="557747"/>
                    <a:pt x="332546" y="556304"/>
                    <a:pt x="330692" y="548681"/>
                  </a:cubicBezTo>
                  <a:cubicBezTo>
                    <a:pt x="325541" y="547445"/>
                    <a:pt x="320184" y="547239"/>
                    <a:pt x="315033" y="546415"/>
                  </a:cubicBezTo>
                  <a:cubicBezTo>
                    <a:pt x="321008" y="545590"/>
                    <a:pt x="322450" y="542294"/>
                    <a:pt x="327189" y="539203"/>
                  </a:cubicBezTo>
                  <a:cubicBezTo>
                    <a:pt x="335225" y="533846"/>
                    <a:pt x="343466" y="528695"/>
                    <a:pt x="352120" y="523750"/>
                  </a:cubicBezTo>
                  <a:cubicBezTo>
                    <a:pt x="350471" y="516951"/>
                    <a:pt x="350266" y="509740"/>
                    <a:pt x="344497" y="505001"/>
                  </a:cubicBezTo>
                  <a:cubicBezTo>
                    <a:pt x="339346" y="500880"/>
                    <a:pt x="330898" y="503353"/>
                    <a:pt x="325335" y="499850"/>
                  </a:cubicBezTo>
                  <a:cubicBezTo>
                    <a:pt x="315445" y="493669"/>
                    <a:pt x="317299" y="481718"/>
                    <a:pt x="308027" y="480276"/>
                  </a:cubicBezTo>
                  <a:cubicBezTo>
                    <a:pt x="308027" y="480276"/>
                    <a:pt x="303701" y="485221"/>
                    <a:pt x="301640" y="485221"/>
                  </a:cubicBezTo>
                  <a:cubicBezTo>
                    <a:pt x="297519" y="485221"/>
                    <a:pt x="297314" y="481512"/>
                    <a:pt x="294841" y="481100"/>
                  </a:cubicBezTo>
                  <a:cubicBezTo>
                    <a:pt x="289278" y="479864"/>
                    <a:pt x="284951" y="479040"/>
                    <a:pt x="279800" y="478628"/>
                  </a:cubicBezTo>
                  <a:cubicBezTo>
                    <a:pt x="277328" y="478628"/>
                    <a:pt x="274649" y="481718"/>
                    <a:pt x="271353" y="480276"/>
                  </a:cubicBezTo>
                  <a:cubicBezTo>
                    <a:pt x="265584" y="477598"/>
                    <a:pt x="269086" y="474095"/>
                    <a:pt x="266613" y="471623"/>
                  </a:cubicBezTo>
                  <a:cubicBezTo>
                    <a:pt x="262287" y="467090"/>
                    <a:pt x="260433" y="463381"/>
                    <a:pt x="252809" y="462969"/>
                  </a:cubicBezTo>
                  <a:cubicBezTo>
                    <a:pt x="261463" y="462145"/>
                    <a:pt x="250955" y="450194"/>
                    <a:pt x="250337" y="446898"/>
                  </a:cubicBezTo>
                  <a:cubicBezTo>
                    <a:pt x="247865" y="434948"/>
                    <a:pt x="254045" y="426912"/>
                    <a:pt x="259608" y="415992"/>
                  </a:cubicBezTo>
                  <a:cubicBezTo>
                    <a:pt x="259608" y="415992"/>
                    <a:pt x="259196" y="415992"/>
                    <a:pt x="259196" y="415992"/>
                  </a:cubicBezTo>
                  <a:cubicBezTo>
                    <a:pt x="265790" y="413314"/>
                    <a:pt x="276504" y="393740"/>
                    <a:pt x="276710" y="386323"/>
                  </a:cubicBezTo>
                  <a:cubicBezTo>
                    <a:pt x="276710" y="377051"/>
                    <a:pt x="271971" y="374784"/>
                    <a:pt x="269086" y="366749"/>
                  </a:cubicBezTo>
                  <a:cubicBezTo>
                    <a:pt x="272177" y="366749"/>
                    <a:pt x="286394" y="368603"/>
                    <a:pt x="288660" y="365925"/>
                  </a:cubicBezTo>
                  <a:cubicBezTo>
                    <a:pt x="292987" y="361186"/>
                    <a:pt x="282066" y="350060"/>
                    <a:pt x="284127" y="342436"/>
                  </a:cubicBezTo>
                  <a:cubicBezTo>
                    <a:pt x="292781" y="353562"/>
                    <a:pt x="316269" y="351708"/>
                    <a:pt x="303083" y="339964"/>
                  </a:cubicBezTo>
                  <a:cubicBezTo>
                    <a:pt x="308646" y="332752"/>
                    <a:pt x="322244" y="336873"/>
                    <a:pt x="329249" y="330486"/>
                  </a:cubicBezTo>
                  <a:cubicBezTo>
                    <a:pt x="333164" y="326777"/>
                    <a:pt x="345320" y="303495"/>
                    <a:pt x="350060" y="320596"/>
                  </a:cubicBezTo>
                  <a:cubicBezTo>
                    <a:pt x="358301" y="319566"/>
                    <a:pt x="359125" y="309058"/>
                    <a:pt x="366542" y="305761"/>
                  </a:cubicBezTo>
                  <a:cubicBezTo>
                    <a:pt x="376021" y="301641"/>
                    <a:pt x="389413" y="309470"/>
                    <a:pt x="398891" y="307204"/>
                  </a:cubicBezTo>
                  <a:cubicBezTo>
                    <a:pt x="417434" y="302671"/>
                    <a:pt x="405896" y="276916"/>
                    <a:pt x="424234" y="268056"/>
                  </a:cubicBezTo>
                  <a:cubicBezTo>
                    <a:pt x="430414" y="264966"/>
                    <a:pt x="437008" y="265996"/>
                    <a:pt x="440716" y="260433"/>
                  </a:cubicBezTo>
                  <a:cubicBezTo>
                    <a:pt x="448134" y="249513"/>
                    <a:pt x="439274" y="248277"/>
                    <a:pt x="434536" y="243538"/>
                  </a:cubicBezTo>
                  <a:cubicBezTo>
                    <a:pt x="425470" y="234266"/>
                    <a:pt x="413725" y="233648"/>
                    <a:pt x="405071" y="225200"/>
                  </a:cubicBezTo>
                  <a:cubicBezTo>
                    <a:pt x="413519" y="212838"/>
                    <a:pt x="439274" y="217989"/>
                    <a:pt x="446279" y="206451"/>
                  </a:cubicBezTo>
                  <a:cubicBezTo>
                    <a:pt x="439480" y="205009"/>
                    <a:pt x="438244" y="197591"/>
                    <a:pt x="443807" y="193470"/>
                  </a:cubicBezTo>
                  <a:cubicBezTo>
                    <a:pt x="447516" y="190586"/>
                    <a:pt x="458024" y="194088"/>
                    <a:pt x="462556" y="193058"/>
                  </a:cubicBezTo>
                  <a:cubicBezTo>
                    <a:pt x="461938" y="193058"/>
                    <a:pt x="477391" y="184611"/>
                    <a:pt x="476567" y="185847"/>
                  </a:cubicBezTo>
                  <a:cubicBezTo>
                    <a:pt x="478422" y="182756"/>
                    <a:pt x="476567" y="173072"/>
                    <a:pt x="476979" y="169364"/>
                  </a:cubicBezTo>
                  <a:cubicBezTo>
                    <a:pt x="482336" y="171012"/>
                    <a:pt x="488724" y="174309"/>
                    <a:pt x="494287" y="175339"/>
                  </a:cubicBezTo>
                  <a:cubicBezTo>
                    <a:pt x="500880" y="155353"/>
                    <a:pt x="526429" y="162565"/>
                    <a:pt x="538997" y="170188"/>
                  </a:cubicBezTo>
                  <a:cubicBezTo>
                    <a:pt x="540852" y="171424"/>
                    <a:pt x="543118" y="172454"/>
                    <a:pt x="545590" y="173279"/>
                  </a:cubicBezTo>
                  <a:lnTo>
                    <a:pt x="545590" y="173279"/>
                  </a:lnTo>
                  <a:cubicBezTo>
                    <a:pt x="545590" y="173279"/>
                    <a:pt x="540645" y="161122"/>
                    <a:pt x="540645" y="161122"/>
                  </a:cubicBezTo>
                  <a:lnTo>
                    <a:pt x="531786" y="157001"/>
                  </a:lnTo>
                  <a:cubicBezTo>
                    <a:pt x="530550" y="156383"/>
                    <a:pt x="529725" y="155353"/>
                    <a:pt x="529313" y="154323"/>
                  </a:cubicBezTo>
                  <a:lnTo>
                    <a:pt x="524162" y="141343"/>
                  </a:lnTo>
                  <a:cubicBezTo>
                    <a:pt x="523750" y="140106"/>
                    <a:pt x="523750" y="138664"/>
                    <a:pt x="524162" y="137428"/>
                  </a:cubicBezTo>
                  <a:cubicBezTo>
                    <a:pt x="524781" y="136192"/>
                    <a:pt x="525811" y="135161"/>
                    <a:pt x="527047" y="134749"/>
                  </a:cubicBezTo>
                  <a:lnTo>
                    <a:pt x="531168" y="133307"/>
                  </a:lnTo>
                  <a:lnTo>
                    <a:pt x="531168" y="125478"/>
                  </a:lnTo>
                  <a:cubicBezTo>
                    <a:pt x="531168" y="123623"/>
                    <a:pt x="532198" y="121975"/>
                    <a:pt x="533640" y="121151"/>
                  </a:cubicBezTo>
                  <a:lnTo>
                    <a:pt x="536731" y="119296"/>
                  </a:lnTo>
                  <a:lnTo>
                    <a:pt x="536319" y="118678"/>
                  </a:lnTo>
                  <a:lnTo>
                    <a:pt x="521071" y="108582"/>
                  </a:lnTo>
                  <a:cubicBezTo>
                    <a:pt x="519011" y="107140"/>
                    <a:pt x="518187" y="104462"/>
                    <a:pt x="519217" y="102401"/>
                  </a:cubicBezTo>
                  <a:lnTo>
                    <a:pt x="522308" y="95602"/>
                  </a:lnTo>
                  <a:cubicBezTo>
                    <a:pt x="522308" y="95602"/>
                    <a:pt x="523132" y="94160"/>
                    <a:pt x="523750" y="93748"/>
                  </a:cubicBezTo>
                  <a:lnTo>
                    <a:pt x="524986" y="92717"/>
                  </a:lnTo>
                  <a:lnTo>
                    <a:pt x="522514" y="90657"/>
                  </a:lnTo>
                  <a:lnTo>
                    <a:pt x="509739" y="83858"/>
                  </a:lnTo>
                  <a:cubicBezTo>
                    <a:pt x="508297" y="83034"/>
                    <a:pt x="507267" y="81591"/>
                    <a:pt x="507061" y="79943"/>
                  </a:cubicBezTo>
                  <a:cubicBezTo>
                    <a:pt x="507061" y="78295"/>
                    <a:pt x="507473" y="76646"/>
                    <a:pt x="508915" y="75616"/>
                  </a:cubicBezTo>
                  <a:lnTo>
                    <a:pt x="511800" y="73144"/>
                  </a:lnTo>
                  <a:lnTo>
                    <a:pt x="508503" y="66963"/>
                  </a:lnTo>
                  <a:cubicBezTo>
                    <a:pt x="507267" y="64490"/>
                    <a:pt x="508091" y="61400"/>
                    <a:pt x="510564" y="60163"/>
                  </a:cubicBezTo>
                  <a:lnTo>
                    <a:pt x="514066" y="58309"/>
                  </a:lnTo>
                  <a:lnTo>
                    <a:pt x="514066" y="57897"/>
                  </a:lnTo>
                  <a:cubicBezTo>
                    <a:pt x="514066" y="57897"/>
                    <a:pt x="506237" y="53364"/>
                    <a:pt x="506237" y="53364"/>
                  </a:cubicBezTo>
                  <a:lnTo>
                    <a:pt x="501086" y="51510"/>
                  </a:lnTo>
                  <a:lnTo>
                    <a:pt x="495317" y="51510"/>
                  </a:lnTo>
                  <a:cubicBezTo>
                    <a:pt x="493256" y="51510"/>
                    <a:pt x="491196" y="50067"/>
                    <a:pt x="490578" y="48213"/>
                  </a:cubicBezTo>
                  <a:lnTo>
                    <a:pt x="488724" y="43062"/>
                  </a:lnTo>
                  <a:lnTo>
                    <a:pt x="485839" y="39559"/>
                  </a:lnTo>
                  <a:cubicBezTo>
                    <a:pt x="485839" y="39559"/>
                    <a:pt x="484191" y="37705"/>
                    <a:pt x="477598" y="34615"/>
                  </a:cubicBezTo>
                  <a:cubicBezTo>
                    <a:pt x="472034" y="31936"/>
                    <a:pt x="469974" y="32554"/>
                    <a:pt x="469974" y="32554"/>
                  </a:cubicBezTo>
                  <a:cubicBezTo>
                    <a:pt x="469150" y="33172"/>
                    <a:pt x="468944" y="32966"/>
                    <a:pt x="467914" y="32966"/>
                  </a:cubicBezTo>
                  <a:lnTo>
                    <a:pt x="458642" y="32966"/>
                  </a:lnTo>
                  <a:cubicBezTo>
                    <a:pt x="458642" y="32966"/>
                    <a:pt x="457612" y="32966"/>
                    <a:pt x="457199" y="32760"/>
                  </a:cubicBezTo>
                  <a:lnTo>
                    <a:pt x="439686" y="27815"/>
                  </a:lnTo>
                  <a:lnTo>
                    <a:pt x="429385" y="26579"/>
                  </a:lnTo>
                  <a:cubicBezTo>
                    <a:pt x="429385" y="26579"/>
                    <a:pt x="427324" y="25961"/>
                    <a:pt x="426500" y="25343"/>
                  </a:cubicBezTo>
                  <a:lnTo>
                    <a:pt x="421967" y="21222"/>
                  </a:lnTo>
                  <a:lnTo>
                    <a:pt x="416404" y="18543"/>
                  </a:lnTo>
                  <a:cubicBezTo>
                    <a:pt x="412077" y="16483"/>
                    <a:pt x="408781" y="14217"/>
                    <a:pt x="407132" y="12980"/>
                  </a:cubicBezTo>
                  <a:lnTo>
                    <a:pt x="399921" y="12980"/>
                  </a:lnTo>
                  <a:cubicBezTo>
                    <a:pt x="397448" y="12980"/>
                    <a:pt x="395182" y="11126"/>
                    <a:pt x="394976" y="8654"/>
                  </a:cubicBezTo>
                  <a:lnTo>
                    <a:pt x="394564" y="6181"/>
                  </a:lnTo>
                  <a:lnTo>
                    <a:pt x="378287" y="0"/>
                  </a:lnTo>
                  <a:lnTo>
                    <a:pt x="373342" y="2472"/>
                  </a:lnTo>
                  <a:cubicBezTo>
                    <a:pt x="373342" y="2472"/>
                    <a:pt x="372518" y="2885"/>
                    <a:pt x="372106" y="2885"/>
                  </a:cubicBezTo>
                  <a:lnTo>
                    <a:pt x="375608" y="12568"/>
                  </a:lnTo>
                  <a:cubicBezTo>
                    <a:pt x="376226" y="14217"/>
                    <a:pt x="375814" y="16277"/>
                    <a:pt x="374784" y="17719"/>
                  </a:cubicBezTo>
                  <a:lnTo>
                    <a:pt x="367985" y="25755"/>
                  </a:lnTo>
                  <a:lnTo>
                    <a:pt x="369633" y="30082"/>
                  </a:lnTo>
                  <a:cubicBezTo>
                    <a:pt x="370252" y="31524"/>
                    <a:pt x="370045" y="32966"/>
                    <a:pt x="369427" y="34408"/>
                  </a:cubicBezTo>
                  <a:cubicBezTo>
                    <a:pt x="368603" y="35645"/>
                    <a:pt x="367367" y="36675"/>
                    <a:pt x="365924" y="36881"/>
                  </a:cubicBezTo>
                  <a:lnTo>
                    <a:pt x="328013" y="43886"/>
                  </a:lnTo>
                  <a:cubicBezTo>
                    <a:pt x="326777" y="44092"/>
                    <a:pt x="325335" y="43886"/>
                    <a:pt x="324098" y="43062"/>
                  </a:cubicBezTo>
                  <a:lnTo>
                    <a:pt x="310088" y="33378"/>
                  </a:lnTo>
                  <a:lnTo>
                    <a:pt x="291750" y="32142"/>
                  </a:lnTo>
                  <a:lnTo>
                    <a:pt x="281861" y="49655"/>
                  </a:lnTo>
                  <a:cubicBezTo>
                    <a:pt x="281861" y="49655"/>
                    <a:pt x="280830" y="50892"/>
                    <a:pt x="280418" y="51304"/>
                  </a:cubicBezTo>
                  <a:lnTo>
                    <a:pt x="270528" y="58103"/>
                  </a:lnTo>
                  <a:cubicBezTo>
                    <a:pt x="270528" y="58103"/>
                    <a:pt x="268674" y="58927"/>
                    <a:pt x="267644" y="58927"/>
                  </a:cubicBezTo>
                  <a:lnTo>
                    <a:pt x="252191" y="58927"/>
                  </a:lnTo>
                  <a:lnTo>
                    <a:pt x="219225" y="72938"/>
                  </a:lnTo>
                  <a:lnTo>
                    <a:pt x="206039" y="83652"/>
                  </a:lnTo>
                  <a:lnTo>
                    <a:pt x="220667" y="106316"/>
                  </a:lnTo>
                  <a:cubicBezTo>
                    <a:pt x="221903" y="108170"/>
                    <a:pt x="221697" y="110643"/>
                    <a:pt x="220255" y="112497"/>
                  </a:cubicBezTo>
                  <a:cubicBezTo>
                    <a:pt x="219843" y="112909"/>
                    <a:pt x="210777" y="122799"/>
                    <a:pt x="200681" y="125684"/>
                  </a:cubicBezTo>
                  <a:cubicBezTo>
                    <a:pt x="195531" y="127126"/>
                    <a:pt x="186465" y="134955"/>
                    <a:pt x="180696" y="140518"/>
                  </a:cubicBezTo>
                  <a:lnTo>
                    <a:pt x="180696" y="152263"/>
                  </a:lnTo>
                  <a:cubicBezTo>
                    <a:pt x="180696" y="155147"/>
                    <a:pt x="178429" y="157414"/>
                    <a:pt x="175545" y="157414"/>
                  </a:cubicBezTo>
                  <a:lnTo>
                    <a:pt x="158238" y="157414"/>
                  </a:lnTo>
                  <a:lnTo>
                    <a:pt x="146081" y="168952"/>
                  </a:lnTo>
                  <a:lnTo>
                    <a:pt x="144433" y="179666"/>
                  </a:lnTo>
                  <a:lnTo>
                    <a:pt x="137221" y="204390"/>
                  </a:lnTo>
                  <a:lnTo>
                    <a:pt x="127332" y="226436"/>
                  </a:lnTo>
                  <a:cubicBezTo>
                    <a:pt x="127332" y="226436"/>
                    <a:pt x="126096" y="228085"/>
                    <a:pt x="125271" y="228703"/>
                  </a:cubicBezTo>
                  <a:lnTo>
                    <a:pt x="111055" y="236944"/>
                  </a:lnTo>
                  <a:lnTo>
                    <a:pt x="116205" y="249307"/>
                  </a:lnTo>
                  <a:lnTo>
                    <a:pt x="126096" y="258785"/>
                  </a:lnTo>
                  <a:cubicBezTo>
                    <a:pt x="127950" y="260639"/>
                    <a:pt x="128156" y="263317"/>
                    <a:pt x="126714" y="265378"/>
                  </a:cubicBezTo>
                  <a:lnTo>
                    <a:pt x="119296" y="275474"/>
                  </a:lnTo>
                  <a:cubicBezTo>
                    <a:pt x="117854" y="277534"/>
                    <a:pt x="115176" y="278152"/>
                    <a:pt x="112909" y="276916"/>
                  </a:cubicBezTo>
                  <a:cubicBezTo>
                    <a:pt x="112497" y="276916"/>
                    <a:pt x="112084" y="276504"/>
                    <a:pt x="111879" y="276092"/>
                  </a:cubicBezTo>
                  <a:cubicBezTo>
                    <a:pt x="109818" y="276092"/>
                    <a:pt x="104874" y="277122"/>
                    <a:pt x="93747" y="281449"/>
                  </a:cubicBezTo>
                  <a:cubicBezTo>
                    <a:pt x="77058" y="287836"/>
                    <a:pt x="67581" y="289896"/>
                    <a:pt x="62842" y="290515"/>
                  </a:cubicBezTo>
                  <a:cubicBezTo>
                    <a:pt x="61812" y="294429"/>
                    <a:pt x="59545" y="300404"/>
                    <a:pt x="56454" y="303701"/>
                  </a:cubicBezTo>
                  <a:cubicBezTo>
                    <a:pt x="53570" y="306586"/>
                    <a:pt x="48007" y="311530"/>
                    <a:pt x="45122" y="314003"/>
                  </a:cubicBezTo>
                  <a:lnTo>
                    <a:pt x="44092" y="332752"/>
                  </a:lnTo>
                  <a:lnTo>
                    <a:pt x="48419" y="352326"/>
                  </a:lnTo>
                  <a:lnTo>
                    <a:pt x="49037" y="375196"/>
                  </a:lnTo>
                  <a:cubicBezTo>
                    <a:pt x="49037" y="375196"/>
                    <a:pt x="49037" y="376227"/>
                    <a:pt x="49037" y="376845"/>
                  </a:cubicBezTo>
                  <a:lnTo>
                    <a:pt x="45122" y="390443"/>
                  </a:lnTo>
                  <a:lnTo>
                    <a:pt x="57484" y="402394"/>
                  </a:lnTo>
                  <a:lnTo>
                    <a:pt x="73968" y="422585"/>
                  </a:lnTo>
                  <a:cubicBezTo>
                    <a:pt x="75410" y="424234"/>
                    <a:pt x="75616" y="426500"/>
                    <a:pt x="74380" y="428354"/>
                  </a:cubicBezTo>
                  <a:lnTo>
                    <a:pt x="67168" y="440305"/>
                  </a:lnTo>
                  <a:lnTo>
                    <a:pt x="64284" y="453079"/>
                  </a:lnTo>
                  <a:cubicBezTo>
                    <a:pt x="64284" y="459878"/>
                    <a:pt x="65108" y="496141"/>
                    <a:pt x="58102" y="507679"/>
                  </a:cubicBezTo>
                  <a:cubicBezTo>
                    <a:pt x="53570" y="515303"/>
                    <a:pt x="48007" y="516539"/>
                    <a:pt x="44504" y="517363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2" name="Forma libre: forma 181">
              <a:extLst>
                <a:ext uri="{FF2B5EF4-FFF2-40B4-BE49-F238E27FC236}">
                  <a16:creationId xmlns:a16="http://schemas.microsoft.com/office/drawing/2014/main" id="{79996D01-2461-0FAC-97B1-52FEF7E519D8}"/>
                </a:ext>
              </a:extLst>
            </p:cNvPr>
            <p:cNvSpPr/>
            <p:nvPr/>
          </p:nvSpPr>
          <p:spPr>
            <a:xfrm>
              <a:off x="10214569" y="7998755"/>
              <a:ext cx="214045" cy="268604"/>
            </a:xfrm>
            <a:custGeom>
              <a:avLst/>
              <a:gdLst>
                <a:gd name="connsiteX0" fmla="*/ 123284 w 214045"/>
                <a:gd name="connsiteY0" fmla="*/ 1394 h 268604"/>
                <a:gd name="connsiteX1" fmla="*/ 120399 w 214045"/>
                <a:gd name="connsiteY1" fmla="*/ 10460 h 268604"/>
                <a:gd name="connsiteX2" fmla="*/ 106801 w 214045"/>
                <a:gd name="connsiteY2" fmla="*/ 28592 h 268604"/>
                <a:gd name="connsiteX3" fmla="*/ 81664 w 214045"/>
                <a:gd name="connsiteY3" fmla="*/ 12314 h 268604"/>
                <a:gd name="connsiteX4" fmla="*/ 54055 w 214045"/>
                <a:gd name="connsiteY4" fmla="*/ 16023 h 268604"/>
                <a:gd name="connsiteX5" fmla="*/ 51995 w 214045"/>
                <a:gd name="connsiteY5" fmla="*/ 20144 h 268604"/>
                <a:gd name="connsiteX6" fmla="*/ 43547 w 214045"/>
                <a:gd name="connsiteY6" fmla="*/ 37451 h 268604"/>
                <a:gd name="connsiteX7" fmla="*/ 43547 w 214045"/>
                <a:gd name="connsiteY7" fmla="*/ 38687 h 268604"/>
                <a:gd name="connsiteX8" fmla="*/ 42104 w 214045"/>
                <a:gd name="connsiteY8" fmla="*/ 52698 h 268604"/>
                <a:gd name="connsiteX9" fmla="*/ 45813 w 214045"/>
                <a:gd name="connsiteY9" fmla="*/ 56407 h 268604"/>
                <a:gd name="connsiteX10" fmla="*/ 26034 w 214045"/>
                <a:gd name="connsiteY10" fmla="*/ 69387 h 268604"/>
                <a:gd name="connsiteX11" fmla="*/ 6460 w 214045"/>
                <a:gd name="connsiteY11" fmla="*/ 73920 h 268604"/>
                <a:gd name="connsiteX12" fmla="*/ 2957 w 214045"/>
                <a:gd name="connsiteY12" fmla="*/ 75980 h 268604"/>
                <a:gd name="connsiteX13" fmla="*/ 3163 w 214045"/>
                <a:gd name="connsiteY13" fmla="*/ 75980 h 268604"/>
                <a:gd name="connsiteX14" fmla="*/ 4193 w 214045"/>
                <a:gd name="connsiteY14" fmla="*/ 97821 h 268604"/>
                <a:gd name="connsiteX15" fmla="*/ 1103 w 214045"/>
                <a:gd name="connsiteY15" fmla="*/ 130581 h 268604"/>
                <a:gd name="connsiteX16" fmla="*/ 8314 w 214045"/>
                <a:gd name="connsiteY16" fmla="*/ 137792 h 268604"/>
                <a:gd name="connsiteX17" fmla="*/ 9963 w 214045"/>
                <a:gd name="connsiteY17" fmla="*/ 140677 h 268604"/>
                <a:gd name="connsiteX18" fmla="*/ 13053 w 214045"/>
                <a:gd name="connsiteY18" fmla="*/ 162105 h 268604"/>
                <a:gd name="connsiteX19" fmla="*/ 20059 w 214045"/>
                <a:gd name="connsiteY19" fmla="*/ 165401 h 268604"/>
                <a:gd name="connsiteX20" fmla="*/ 34275 w 214045"/>
                <a:gd name="connsiteY20" fmla="*/ 164783 h 268604"/>
                <a:gd name="connsiteX21" fmla="*/ 37984 w 214045"/>
                <a:gd name="connsiteY21" fmla="*/ 170140 h 268604"/>
                <a:gd name="connsiteX22" fmla="*/ 37984 w 214045"/>
                <a:gd name="connsiteY22" fmla="*/ 172819 h 268604"/>
                <a:gd name="connsiteX23" fmla="*/ 40456 w 214045"/>
                <a:gd name="connsiteY23" fmla="*/ 188065 h 268604"/>
                <a:gd name="connsiteX24" fmla="*/ 41280 w 214045"/>
                <a:gd name="connsiteY24" fmla="*/ 198367 h 268604"/>
                <a:gd name="connsiteX25" fmla="*/ 42104 w 214045"/>
                <a:gd name="connsiteY25" fmla="*/ 206197 h 268604"/>
                <a:gd name="connsiteX26" fmla="*/ 51376 w 214045"/>
                <a:gd name="connsiteY26" fmla="*/ 225977 h 268604"/>
                <a:gd name="connsiteX27" fmla="*/ 64151 w 214045"/>
                <a:gd name="connsiteY27" fmla="*/ 245550 h 268604"/>
                <a:gd name="connsiteX28" fmla="*/ 69714 w 214045"/>
                <a:gd name="connsiteY28" fmla="*/ 260797 h 268604"/>
                <a:gd name="connsiteX29" fmla="*/ 75689 w 214045"/>
                <a:gd name="connsiteY29" fmla="*/ 268214 h 268604"/>
                <a:gd name="connsiteX30" fmla="*/ 90317 w 214045"/>
                <a:gd name="connsiteY30" fmla="*/ 268214 h 268604"/>
                <a:gd name="connsiteX31" fmla="*/ 95263 w 214045"/>
                <a:gd name="connsiteY31" fmla="*/ 267802 h 268604"/>
                <a:gd name="connsiteX32" fmla="*/ 97529 w 214045"/>
                <a:gd name="connsiteY32" fmla="*/ 266772 h 268604"/>
                <a:gd name="connsiteX33" fmla="*/ 103298 w 214045"/>
                <a:gd name="connsiteY33" fmla="*/ 261621 h 268604"/>
                <a:gd name="connsiteX34" fmla="*/ 103710 w 214045"/>
                <a:gd name="connsiteY34" fmla="*/ 259149 h 268604"/>
                <a:gd name="connsiteX35" fmla="*/ 102062 w 214045"/>
                <a:gd name="connsiteY35" fmla="*/ 257706 h 268604"/>
                <a:gd name="connsiteX36" fmla="*/ 95881 w 214045"/>
                <a:gd name="connsiteY36" fmla="*/ 251319 h 268604"/>
                <a:gd name="connsiteX37" fmla="*/ 96087 w 214045"/>
                <a:gd name="connsiteY37" fmla="*/ 230097 h 268604"/>
                <a:gd name="connsiteX38" fmla="*/ 105359 w 214045"/>
                <a:gd name="connsiteY38" fmla="*/ 221444 h 268604"/>
                <a:gd name="connsiteX39" fmla="*/ 124108 w 214045"/>
                <a:gd name="connsiteY39" fmla="*/ 227625 h 268604"/>
                <a:gd name="connsiteX40" fmla="*/ 124108 w 214045"/>
                <a:gd name="connsiteY40" fmla="*/ 227625 h 268604"/>
                <a:gd name="connsiteX41" fmla="*/ 128847 w 214045"/>
                <a:gd name="connsiteY41" fmla="*/ 225564 h 268604"/>
                <a:gd name="connsiteX42" fmla="*/ 137501 w 214045"/>
                <a:gd name="connsiteY42" fmla="*/ 222062 h 268604"/>
                <a:gd name="connsiteX43" fmla="*/ 145742 w 214045"/>
                <a:gd name="connsiteY43" fmla="*/ 218353 h 268604"/>
                <a:gd name="connsiteX44" fmla="*/ 157692 w 214045"/>
                <a:gd name="connsiteY44" fmla="*/ 218353 h 268604"/>
                <a:gd name="connsiteX45" fmla="*/ 160989 w 214045"/>
                <a:gd name="connsiteY45" fmla="*/ 223504 h 268604"/>
                <a:gd name="connsiteX46" fmla="*/ 170261 w 214045"/>
                <a:gd name="connsiteY46" fmla="*/ 232570 h 268604"/>
                <a:gd name="connsiteX47" fmla="*/ 172939 w 214045"/>
                <a:gd name="connsiteY47" fmla="*/ 232776 h 268604"/>
                <a:gd name="connsiteX48" fmla="*/ 180150 w 214045"/>
                <a:gd name="connsiteY48" fmla="*/ 234012 h 268604"/>
                <a:gd name="connsiteX49" fmla="*/ 180563 w 214045"/>
                <a:gd name="connsiteY49" fmla="*/ 233394 h 268604"/>
                <a:gd name="connsiteX50" fmla="*/ 196840 w 214045"/>
                <a:gd name="connsiteY50" fmla="*/ 203106 h 268604"/>
                <a:gd name="connsiteX51" fmla="*/ 202403 w 214045"/>
                <a:gd name="connsiteY51" fmla="*/ 189508 h 268604"/>
                <a:gd name="connsiteX52" fmla="*/ 207760 w 214045"/>
                <a:gd name="connsiteY52" fmla="*/ 182708 h 268604"/>
                <a:gd name="connsiteX53" fmla="*/ 208584 w 214045"/>
                <a:gd name="connsiteY53" fmla="*/ 181472 h 268604"/>
                <a:gd name="connsiteX54" fmla="*/ 213941 w 214045"/>
                <a:gd name="connsiteY54" fmla="*/ 169110 h 268604"/>
                <a:gd name="connsiteX55" fmla="*/ 207142 w 214045"/>
                <a:gd name="connsiteY55" fmla="*/ 158808 h 268604"/>
                <a:gd name="connsiteX56" fmla="*/ 205699 w 214045"/>
                <a:gd name="connsiteY56" fmla="*/ 155923 h 268604"/>
                <a:gd name="connsiteX57" fmla="*/ 203227 w 214045"/>
                <a:gd name="connsiteY57" fmla="*/ 135732 h 268604"/>
                <a:gd name="connsiteX58" fmla="*/ 193955 w 214045"/>
                <a:gd name="connsiteY58" fmla="*/ 109565 h 268604"/>
                <a:gd name="connsiteX59" fmla="*/ 183859 w 214045"/>
                <a:gd name="connsiteY59" fmla="*/ 92463 h 268604"/>
                <a:gd name="connsiteX60" fmla="*/ 181799 w 214045"/>
                <a:gd name="connsiteY60" fmla="*/ 67327 h 268604"/>
                <a:gd name="connsiteX61" fmla="*/ 182211 w 214045"/>
                <a:gd name="connsiteY61" fmla="*/ 65472 h 268604"/>
                <a:gd name="connsiteX62" fmla="*/ 187774 w 214045"/>
                <a:gd name="connsiteY62" fmla="*/ 58673 h 268604"/>
                <a:gd name="connsiteX63" fmla="*/ 208378 w 214045"/>
                <a:gd name="connsiteY63" fmla="*/ 34773 h 268604"/>
                <a:gd name="connsiteX64" fmla="*/ 211880 w 214045"/>
                <a:gd name="connsiteY64" fmla="*/ 21998 h 268604"/>
                <a:gd name="connsiteX65" fmla="*/ 168200 w 214045"/>
                <a:gd name="connsiteY65" fmla="*/ 10872 h 268604"/>
                <a:gd name="connsiteX66" fmla="*/ 123078 w 214045"/>
                <a:gd name="connsiteY66" fmla="*/ 570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4045" h="268604">
                  <a:moveTo>
                    <a:pt x="123284" y="1394"/>
                  </a:moveTo>
                  <a:cubicBezTo>
                    <a:pt x="119987" y="3867"/>
                    <a:pt x="122872" y="7370"/>
                    <a:pt x="120399" y="10460"/>
                  </a:cubicBezTo>
                  <a:cubicBezTo>
                    <a:pt x="115866" y="16641"/>
                    <a:pt x="117309" y="28385"/>
                    <a:pt x="106801" y="28592"/>
                  </a:cubicBezTo>
                  <a:cubicBezTo>
                    <a:pt x="101650" y="12108"/>
                    <a:pt x="94644" y="15199"/>
                    <a:pt x="81664" y="12314"/>
                  </a:cubicBezTo>
                  <a:cubicBezTo>
                    <a:pt x="69508" y="9636"/>
                    <a:pt x="60854" y="7988"/>
                    <a:pt x="54055" y="16023"/>
                  </a:cubicBezTo>
                  <a:cubicBezTo>
                    <a:pt x="53437" y="17465"/>
                    <a:pt x="52819" y="18702"/>
                    <a:pt x="51995" y="20144"/>
                  </a:cubicBezTo>
                  <a:cubicBezTo>
                    <a:pt x="48286" y="27973"/>
                    <a:pt x="45607" y="33536"/>
                    <a:pt x="43547" y="37451"/>
                  </a:cubicBezTo>
                  <a:cubicBezTo>
                    <a:pt x="43547" y="37863"/>
                    <a:pt x="43547" y="38275"/>
                    <a:pt x="43547" y="38687"/>
                  </a:cubicBezTo>
                  <a:lnTo>
                    <a:pt x="42104" y="52698"/>
                  </a:lnTo>
                  <a:cubicBezTo>
                    <a:pt x="43753" y="53110"/>
                    <a:pt x="45195" y="54346"/>
                    <a:pt x="45813" y="56407"/>
                  </a:cubicBezTo>
                  <a:cubicBezTo>
                    <a:pt x="47255" y="61970"/>
                    <a:pt x="42517" y="63824"/>
                    <a:pt x="26034" y="69387"/>
                  </a:cubicBezTo>
                  <a:cubicBezTo>
                    <a:pt x="15732" y="73096"/>
                    <a:pt x="9757" y="74744"/>
                    <a:pt x="6460" y="73920"/>
                  </a:cubicBezTo>
                  <a:lnTo>
                    <a:pt x="2957" y="75980"/>
                  </a:lnTo>
                  <a:cubicBezTo>
                    <a:pt x="2957" y="75980"/>
                    <a:pt x="3163" y="75980"/>
                    <a:pt x="3163" y="75980"/>
                  </a:cubicBezTo>
                  <a:cubicBezTo>
                    <a:pt x="8726" y="77629"/>
                    <a:pt x="7490" y="82779"/>
                    <a:pt x="4193" y="97821"/>
                  </a:cubicBezTo>
                  <a:cubicBezTo>
                    <a:pt x="-1782" y="124399"/>
                    <a:pt x="73" y="128520"/>
                    <a:pt x="1103" y="130581"/>
                  </a:cubicBezTo>
                  <a:cubicBezTo>
                    <a:pt x="1721" y="131817"/>
                    <a:pt x="5017" y="135113"/>
                    <a:pt x="8314" y="137792"/>
                  </a:cubicBezTo>
                  <a:cubicBezTo>
                    <a:pt x="9138" y="138410"/>
                    <a:pt x="9757" y="139646"/>
                    <a:pt x="9963" y="140677"/>
                  </a:cubicBezTo>
                  <a:cubicBezTo>
                    <a:pt x="10993" y="145621"/>
                    <a:pt x="12847" y="156954"/>
                    <a:pt x="13053" y="162105"/>
                  </a:cubicBezTo>
                  <a:cubicBezTo>
                    <a:pt x="14289" y="162929"/>
                    <a:pt x="17174" y="164371"/>
                    <a:pt x="20059" y="165401"/>
                  </a:cubicBezTo>
                  <a:cubicBezTo>
                    <a:pt x="24179" y="163753"/>
                    <a:pt x="30360" y="162310"/>
                    <a:pt x="34275" y="164783"/>
                  </a:cubicBezTo>
                  <a:cubicBezTo>
                    <a:pt x="36335" y="165813"/>
                    <a:pt x="37572" y="167874"/>
                    <a:pt x="37984" y="170140"/>
                  </a:cubicBezTo>
                  <a:lnTo>
                    <a:pt x="37984" y="172819"/>
                  </a:lnTo>
                  <a:cubicBezTo>
                    <a:pt x="38808" y="177145"/>
                    <a:pt x="39426" y="181884"/>
                    <a:pt x="40456" y="188065"/>
                  </a:cubicBezTo>
                  <a:cubicBezTo>
                    <a:pt x="41074" y="191568"/>
                    <a:pt x="41074" y="195071"/>
                    <a:pt x="41280" y="198367"/>
                  </a:cubicBezTo>
                  <a:cubicBezTo>
                    <a:pt x="41280" y="201252"/>
                    <a:pt x="41280" y="204961"/>
                    <a:pt x="42104" y="206197"/>
                  </a:cubicBezTo>
                  <a:cubicBezTo>
                    <a:pt x="43959" y="209699"/>
                    <a:pt x="49522" y="222062"/>
                    <a:pt x="51376" y="225977"/>
                  </a:cubicBezTo>
                  <a:cubicBezTo>
                    <a:pt x="54467" y="228449"/>
                    <a:pt x="62502" y="235454"/>
                    <a:pt x="64151" y="245550"/>
                  </a:cubicBezTo>
                  <a:cubicBezTo>
                    <a:pt x="65387" y="253792"/>
                    <a:pt x="69302" y="259973"/>
                    <a:pt x="69714" y="260797"/>
                  </a:cubicBezTo>
                  <a:lnTo>
                    <a:pt x="75689" y="268214"/>
                  </a:lnTo>
                  <a:cubicBezTo>
                    <a:pt x="81870" y="268626"/>
                    <a:pt x="88669" y="268833"/>
                    <a:pt x="90317" y="268214"/>
                  </a:cubicBezTo>
                  <a:cubicBezTo>
                    <a:pt x="92378" y="267596"/>
                    <a:pt x="94026" y="267596"/>
                    <a:pt x="95263" y="267802"/>
                  </a:cubicBezTo>
                  <a:cubicBezTo>
                    <a:pt x="96087" y="267390"/>
                    <a:pt x="96705" y="267184"/>
                    <a:pt x="97529" y="266772"/>
                  </a:cubicBezTo>
                  <a:cubicBezTo>
                    <a:pt x="100619" y="265536"/>
                    <a:pt x="102680" y="264506"/>
                    <a:pt x="103298" y="261621"/>
                  </a:cubicBezTo>
                  <a:cubicBezTo>
                    <a:pt x="103710" y="259767"/>
                    <a:pt x="103710" y="259149"/>
                    <a:pt x="103710" y="259149"/>
                  </a:cubicBezTo>
                  <a:cubicBezTo>
                    <a:pt x="103710" y="259149"/>
                    <a:pt x="102680" y="258119"/>
                    <a:pt x="102062" y="257706"/>
                  </a:cubicBezTo>
                  <a:cubicBezTo>
                    <a:pt x="100413" y="256264"/>
                    <a:pt x="98147" y="254410"/>
                    <a:pt x="95881" y="251319"/>
                  </a:cubicBezTo>
                  <a:cubicBezTo>
                    <a:pt x="92172" y="246374"/>
                    <a:pt x="89081" y="238751"/>
                    <a:pt x="96087" y="230097"/>
                  </a:cubicBezTo>
                  <a:cubicBezTo>
                    <a:pt x="97529" y="227213"/>
                    <a:pt x="99177" y="223092"/>
                    <a:pt x="105359" y="221444"/>
                  </a:cubicBezTo>
                  <a:cubicBezTo>
                    <a:pt x="113394" y="219177"/>
                    <a:pt x="119163" y="223504"/>
                    <a:pt x="124108" y="227625"/>
                  </a:cubicBezTo>
                  <a:cubicBezTo>
                    <a:pt x="124108" y="227625"/>
                    <a:pt x="124108" y="227625"/>
                    <a:pt x="124108" y="227625"/>
                  </a:cubicBezTo>
                  <a:cubicBezTo>
                    <a:pt x="125344" y="226595"/>
                    <a:pt x="126993" y="225770"/>
                    <a:pt x="128847" y="225564"/>
                  </a:cubicBezTo>
                  <a:cubicBezTo>
                    <a:pt x="130083" y="225564"/>
                    <a:pt x="133998" y="223710"/>
                    <a:pt x="137501" y="222062"/>
                  </a:cubicBezTo>
                  <a:cubicBezTo>
                    <a:pt x="139973" y="221032"/>
                    <a:pt x="142651" y="219795"/>
                    <a:pt x="145742" y="218353"/>
                  </a:cubicBezTo>
                  <a:cubicBezTo>
                    <a:pt x="150687" y="216293"/>
                    <a:pt x="154808" y="216293"/>
                    <a:pt x="157692" y="218353"/>
                  </a:cubicBezTo>
                  <a:cubicBezTo>
                    <a:pt x="159546" y="219795"/>
                    <a:pt x="160577" y="221650"/>
                    <a:pt x="160989" y="223504"/>
                  </a:cubicBezTo>
                  <a:cubicBezTo>
                    <a:pt x="164079" y="226388"/>
                    <a:pt x="168200" y="230303"/>
                    <a:pt x="170261" y="232570"/>
                  </a:cubicBezTo>
                  <a:cubicBezTo>
                    <a:pt x="171085" y="232570"/>
                    <a:pt x="172115" y="232776"/>
                    <a:pt x="172939" y="232776"/>
                  </a:cubicBezTo>
                  <a:cubicBezTo>
                    <a:pt x="175412" y="232982"/>
                    <a:pt x="177884" y="233188"/>
                    <a:pt x="180150" y="234012"/>
                  </a:cubicBezTo>
                  <a:cubicBezTo>
                    <a:pt x="180150" y="233806"/>
                    <a:pt x="180150" y="233600"/>
                    <a:pt x="180563" y="233394"/>
                  </a:cubicBezTo>
                  <a:cubicBezTo>
                    <a:pt x="188392" y="221650"/>
                    <a:pt x="196634" y="206815"/>
                    <a:pt x="196840" y="203106"/>
                  </a:cubicBezTo>
                  <a:cubicBezTo>
                    <a:pt x="195397" y="197337"/>
                    <a:pt x="198900" y="193422"/>
                    <a:pt x="202403" y="189508"/>
                  </a:cubicBezTo>
                  <a:cubicBezTo>
                    <a:pt x="204051" y="187653"/>
                    <a:pt x="205905" y="185387"/>
                    <a:pt x="207760" y="182708"/>
                  </a:cubicBezTo>
                  <a:lnTo>
                    <a:pt x="208584" y="181472"/>
                  </a:lnTo>
                  <a:cubicBezTo>
                    <a:pt x="213735" y="173643"/>
                    <a:pt x="214353" y="172406"/>
                    <a:pt x="213941" y="169110"/>
                  </a:cubicBezTo>
                  <a:cubicBezTo>
                    <a:pt x="213529" y="166431"/>
                    <a:pt x="209614" y="161280"/>
                    <a:pt x="207142" y="158808"/>
                  </a:cubicBezTo>
                  <a:cubicBezTo>
                    <a:pt x="206317" y="157984"/>
                    <a:pt x="205905" y="156954"/>
                    <a:pt x="205699" y="155923"/>
                  </a:cubicBezTo>
                  <a:lnTo>
                    <a:pt x="203227" y="135732"/>
                  </a:lnTo>
                  <a:cubicBezTo>
                    <a:pt x="201991" y="132435"/>
                    <a:pt x="195603" y="114097"/>
                    <a:pt x="193955" y="109565"/>
                  </a:cubicBezTo>
                  <a:cubicBezTo>
                    <a:pt x="192513" y="105650"/>
                    <a:pt x="189422" y="97614"/>
                    <a:pt x="183859" y="92463"/>
                  </a:cubicBezTo>
                  <a:cubicBezTo>
                    <a:pt x="176648" y="85870"/>
                    <a:pt x="180150" y="73302"/>
                    <a:pt x="181799" y="67327"/>
                  </a:cubicBezTo>
                  <a:cubicBezTo>
                    <a:pt x="182005" y="66503"/>
                    <a:pt x="182211" y="65884"/>
                    <a:pt x="182211" y="65472"/>
                  </a:cubicBezTo>
                  <a:cubicBezTo>
                    <a:pt x="182211" y="63000"/>
                    <a:pt x="184271" y="61352"/>
                    <a:pt x="187774" y="58673"/>
                  </a:cubicBezTo>
                  <a:cubicBezTo>
                    <a:pt x="193337" y="54552"/>
                    <a:pt x="203845" y="46929"/>
                    <a:pt x="208378" y="34773"/>
                  </a:cubicBezTo>
                  <a:cubicBezTo>
                    <a:pt x="210026" y="30652"/>
                    <a:pt x="211056" y="26325"/>
                    <a:pt x="211880" y="21998"/>
                  </a:cubicBezTo>
                  <a:cubicBezTo>
                    <a:pt x="195809" y="19320"/>
                    <a:pt x="176854" y="13139"/>
                    <a:pt x="168200" y="10872"/>
                  </a:cubicBezTo>
                  <a:cubicBezTo>
                    <a:pt x="174588" y="12521"/>
                    <a:pt x="128023" y="-3139"/>
                    <a:pt x="123078" y="5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3" name="Forma libre: forma 182">
              <a:extLst>
                <a:ext uri="{FF2B5EF4-FFF2-40B4-BE49-F238E27FC236}">
                  <a16:creationId xmlns:a16="http://schemas.microsoft.com/office/drawing/2014/main" id="{0CEF17BD-51F9-ECC8-48C8-E3F218681F67}"/>
                </a:ext>
              </a:extLst>
            </p:cNvPr>
            <p:cNvSpPr/>
            <p:nvPr/>
          </p:nvSpPr>
          <p:spPr>
            <a:xfrm>
              <a:off x="12846580" y="7840882"/>
              <a:ext cx="245803" cy="258784"/>
            </a:xfrm>
            <a:custGeom>
              <a:avLst/>
              <a:gdLst>
                <a:gd name="connsiteX0" fmla="*/ 41826 w 245803"/>
                <a:gd name="connsiteY0" fmla="*/ 146906 h 258784"/>
                <a:gd name="connsiteX1" fmla="*/ 96014 w 245803"/>
                <a:gd name="connsiteY1" fmla="*/ 158444 h 258784"/>
                <a:gd name="connsiteX2" fmla="*/ 142785 w 245803"/>
                <a:gd name="connsiteY2" fmla="*/ 211602 h 258784"/>
                <a:gd name="connsiteX3" fmla="*/ 223758 w 245803"/>
                <a:gd name="connsiteY3" fmla="*/ 256724 h 258784"/>
                <a:gd name="connsiteX4" fmla="*/ 236532 w 245803"/>
                <a:gd name="connsiteY4" fmla="*/ 258785 h 258784"/>
                <a:gd name="connsiteX5" fmla="*/ 236532 w 245803"/>
                <a:gd name="connsiteY5" fmla="*/ 215517 h 258784"/>
                <a:gd name="connsiteX6" fmla="*/ 236532 w 245803"/>
                <a:gd name="connsiteY6" fmla="*/ 213868 h 258784"/>
                <a:gd name="connsiteX7" fmla="*/ 241065 w 245803"/>
                <a:gd name="connsiteY7" fmla="*/ 199033 h 258784"/>
                <a:gd name="connsiteX8" fmla="*/ 245804 w 245803"/>
                <a:gd name="connsiteY8" fmla="*/ 187495 h 258784"/>
                <a:gd name="connsiteX9" fmla="*/ 236944 w 245803"/>
                <a:gd name="connsiteY9" fmla="*/ 171424 h 258784"/>
                <a:gd name="connsiteX10" fmla="*/ 225406 w 245803"/>
                <a:gd name="connsiteY10" fmla="*/ 161534 h 258784"/>
                <a:gd name="connsiteX11" fmla="*/ 223758 w 245803"/>
                <a:gd name="connsiteY11" fmla="*/ 159062 h 258784"/>
                <a:gd name="connsiteX12" fmla="*/ 219637 w 245803"/>
                <a:gd name="connsiteY12" fmla="*/ 143403 h 258784"/>
                <a:gd name="connsiteX13" fmla="*/ 219019 w 245803"/>
                <a:gd name="connsiteY13" fmla="*/ 141343 h 258784"/>
                <a:gd name="connsiteX14" fmla="*/ 218607 w 245803"/>
                <a:gd name="connsiteY14" fmla="*/ 142167 h 258784"/>
                <a:gd name="connsiteX15" fmla="*/ 215516 w 245803"/>
                <a:gd name="connsiteY15" fmla="*/ 144845 h 258784"/>
                <a:gd name="connsiteX16" fmla="*/ 208305 w 245803"/>
                <a:gd name="connsiteY16" fmla="*/ 146906 h 258784"/>
                <a:gd name="connsiteX17" fmla="*/ 203772 w 245803"/>
                <a:gd name="connsiteY17" fmla="*/ 146081 h 258784"/>
                <a:gd name="connsiteX18" fmla="*/ 191409 w 245803"/>
                <a:gd name="connsiteY18" fmla="*/ 135161 h 258784"/>
                <a:gd name="connsiteX19" fmla="*/ 182550 w 245803"/>
                <a:gd name="connsiteY19" fmla="*/ 131659 h 258784"/>
                <a:gd name="connsiteX20" fmla="*/ 179048 w 245803"/>
                <a:gd name="connsiteY20" fmla="*/ 126096 h 258784"/>
                <a:gd name="connsiteX21" fmla="*/ 180284 w 245803"/>
                <a:gd name="connsiteY21" fmla="*/ 118060 h 258784"/>
                <a:gd name="connsiteX22" fmla="*/ 181726 w 245803"/>
                <a:gd name="connsiteY22" fmla="*/ 115382 h 258784"/>
                <a:gd name="connsiteX23" fmla="*/ 193264 w 245803"/>
                <a:gd name="connsiteY23" fmla="*/ 103843 h 258784"/>
                <a:gd name="connsiteX24" fmla="*/ 191616 w 245803"/>
                <a:gd name="connsiteY24" fmla="*/ 87979 h 258784"/>
                <a:gd name="connsiteX25" fmla="*/ 191616 w 245803"/>
                <a:gd name="connsiteY25" fmla="*/ 86742 h 258784"/>
                <a:gd name="connsiteX26" fmla="*/ 192646 w 245803"/>
                <a:gd name="connsiteY26" fmla="*/ 75822 h 258784"/>
                <a:gd name="connsiteX27" fmla="*/ 179666 w 245803"/>
                <a:gd name="connsiteY27" fmla="*/ 55630 h 258784"/>
                <a:gd name="connsiteX28" fmla="*/ 175338 w 245803"/>
                <a:gd name="connsiteY28" fmla="*/ 56455 h 258784"/>
                <a:gd name="connsiteX29" fmla="*/ 169569 w 245803"/>
                <a:gd name="connsiteY29" fmla="*/ 71495 h 258784"/>
                <a:gd name="connsiteX30" fmla="*/ 167097 w 245803"/>
                <a:gd name="connsiteY30" fmla="*/ 74174 h 258784"/>
                <a:gd name="connsiteX31" fmla="*/ 157413 w 245803"/>
                <a:gd name="connsiteY31" fmla="*/ 79325 h 258784"/>
                <a:gd name="connsiteX32" fmla="*/ 152880 w 245803"/>
                <a:gd name="connsiteY32" fmla="*/ 79325 h 258784"/>
                <a:gd name="connsiteX33" fmla="*/ 142785 w 245803"/>
                <a:gd name="connsiteY33" fmla="*/ 74586 h 258784"/>
                <a:gd name="connsiteX34" fmla="*/ 141342 w 245803"/>
                <a:gd name="connsiteY34" fmla="*/ 73762 h 258784"/>
                <a:gd name="connsiteX35" fmla="*/ 134131 w 245803"/>
                <a:gd name="connsiteY35" fmla="*/ 66963 h 258784"/>
                <a:gd name="connsiteX36" fmla="*/ 132483 w 245803"/>
                <a:gd name="connsiteY36" fmla="*/ 63666 h 258784"/>
                <a:gd name="connsiteX37" fmla="*/ 130010 w 245803"/>
                <a:gd name="connsiteY37" fmla="*/ 36675 h 258784"/>
                <a:gd name="connsiteX38" fmla="*/ 130010 w 245803"/>
                <a:gd name="connsiteY38" fmla="*/ 19986 h 258784"/>
                <a:gd name="connsiteX39" fmla="*/ 124447 w 245803"/>
                <a:gd name="connsiteY39" fmla="*/ 7623 h 258784"/>
                <a:gd name="connsiteX40" fmla="*/ 120533 w 245803"/>
                <a:gd name="connsiteY40" fmla="*/ 4121 h 258784"/>
                <a:gd name="connsiteX41" fmla="*/ 113115 w 245803"/>
                <a:gd name="connsiteY41" fmla="*/ 0 h 258784"/>
                <a:gd name="connsiteX42" fmla="*/ 103019 w 245803"/>
                <a:gd name="connsiteY42" fmla="*/ 4533 h 258784"/>
                <a:gd name="connsiteX43" fmla="*/ 98898 w 245803"/>
                <a:gd name="connsiteY43" fmla="*/ 4533 h 258784"/>
                <a:gd name="connsiteX44" fmla="*/ 94984 w 245803"/>
                <a:gd name="connsiteY44" fmla="*/ 2885 h 258784"/>
                <a:gd name="connsiteX45" fmla="*/ 91893 w 245803"/>
                <a:gd name="connsiteY45" fmla="*/ 2885 h 258784"/>
                <a:gd name="connsiteX46" fmla="*/ 82003 w 245803"/>
                <a:gd name="connsiteY46" fmla="*/ 21222 h 258784"/>
                <a:gd name="connsiteX47" fmla="*/ 81179 w 245803"/>
                <a:gd name="connsiteY47" fmla="*/ 22252 h 258784"/>
                <a:gd name="connsiteX48" fmla="*/ 72525 w 245803"/>
                <a:gd name="connsiteY48" fmla="*/ 31730 h 258784"/>
                <a:gd name="connsiteX49" fmla="*/ 70259 w 245803"/>
                <a:gd name="connsiteY49" fmla="*/ 49037 h 258784"/>
                <a:gd name="connsiteX50" fmla="*/ 68611 w 245803"/>
                <a:gd name="connsiteY50" fmla="*/ 52128 h 258784"/>
                <a:gd name="connsiteX51" fmla="*/ 42856 w 245803"/>
                <a:gd name="connsiteY51" fmla="*/ 74380 h 258784"/>
                <a:gd name="connsiteX52" fmla="*/ 0 w 245803"/>
                <a:gd name="connsiteY52" fmla="*/ 114764 h 258784"/>
                <a:gd name="connsiteX53" fmla="*/ 12774 w 245803"/>
                <a:gd name="connsiteY53" fmla="*/ 123211 h 258784"/>
                <a:gd name="connsiteX54" fmla="*/ 41001 w 245803"/>
                <a:gd name="connsiteY54" fmla="*/ 146699 h 25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5803" h="258784">
                  <a:moveTo>
                    <a:pt x="41826" y="146906"/>
                  </a:moveTo>
                  <a:cubicBezTo>
                    <a:pt x="66344" y="148142"/>
                    <a:pt x="80973" y="125890"/>
                    <a:pt x="96014" y="158444"/>
                  </a:cubicBezTo>
                  <a:cubicBezTo>
                    <a:pt x="106934" y="181932"/>
                    <a:pt x="123417" y="193676"/>
                    <a:pt x="142785" y="211602"/>
                  </a:cubicBezTo>
                  <a:cubicBezTo>
                    <a:pt x="167097" y="233854"/>
                    <a:pt x="190791" y="251367"/>
                    <a:pt x="223758" y="256724"/>
                  </a:cubicBezTo>
                  <a:cubicBezTo>
                    <a:pt x="228909" y="257548"/>
                    <a:pt x="233030" y="258372"/>
                    <a:pt x="236532" y="258785"/>
                  </a:cubicBezTo>
                  <a:lnTo>
                    <a:pt x="236532" y="215517"/>
                  </a:lnTo>
                  <a:cubicBezTo>
                    <a:pt x="236532" y="215517"/>
                    <a:pt x="236326" y="214486"/>
                    <a:pt x="236532" y="213868"/>
                  </a:cubicBezTo>
                  <a:lnTo>
                    <a:pt x="241065" y="199033"/>
                  </a:lnTo>
                  <a:lnTo>
                    <a:pt x="245804" y="187495"/>
                  </a:lnTo>
                  <a:lnTo>
                    <a:pt x="236944" y="171424"/>
                  </a:lnTo>
                  <a:lnTo>
                    <a:pt x="225406" y="161534"/>
                  </a:lnTo>
                  <a:cubicBezTo>
                    <a:pt x="225406" y="161534"/>
                    <a:pt x="224170" y="159886"/>
                    <a:pt x="223758" y="159062"/>
                  </a:cubicBezTo>
                  <a:lnTo>
                    <a:pt x="219637" y="143403"/>
                  </a:lnTo>
                  <a:cubicBezTo>
                    <a:pt x="219637" y="143403"/>
                    <a:pt x="219225" y="141755"/>
                    <a:pt x="219019" y="141343"/>
                  </a:cubicBezTo>
                  <a:cubicBezTo>
                    <a:pt x="219019" y="141548"/>
                    <a:pt x="218607" y="141961"/>
                    <a:pt x="218607" y="142167"/>
                  </a:cubicBezTo>
                  <a:cubicBezTo>
                    <a:pt x="217989" y="143403"/>
                    <a:pt x="216959" y="144433"/>
                    <a:pt x="215516" y="144845"/>
                  </a:cubicBezTo>
                  <a:lnTo>
                    <a:pt x="208305" y="146906"/>
                  </a:lnTo>
                  <a:cubicBezTo>
                    <a:pt x="206657" y="147318"/>
                    <a:pt x="205008" y="146906"/>
                    <a:pt x="203772" y="146081"/>
                  </a:cubicBezTo>
                  <a:cubicBezTo>
                    <a:pt x="195942" y="140106"/>
                    <a:pt x="192852" y="137016"/>
                    <a:pt x="191409" y="135161"/>
                  </a:cubicBezTo>
                  <a:cubicBezTo>
                    <a:pt x="189761" y="134337"/>
                    <a:pt x="185640" y="132895"/>
                    <a:pt x="182550" y="131659"/>
                  </a:cubicBezTo>
                  <a:cubicBezTo>
                    <a:pt x="180284" y="130835"/>
                    <a:pt x="178635" y="128568"/>
                    <a:pt x="179048" y="126096"/>
                  </a:cubicBezTo>
                  <a:lnTo>
                    <a:pt x="180284" y="118060"/>
                  </a:lnTo>
                  <a:cubicBezTo>
                    <a:pt x="180284" y="117030"/>
                    <a:pt x="180902" y="116000"/>
                    <a:pt x="181726" y="115382"/>
                  </a:cubicBezTo>
                  <a:lnTo>
                    <a:pt x="193264" y="103843"/>
                  </a:lnTo>
                  <a:cubicBezTo>
                    <a:pt x="193264" y="100959"/>
                    <a:pt x="192440" y="93748"/>
                    <a:pt x="191616" y="87979"/>
                  </a:cubicBezTo>
                  <a:cubicBezTo>
                    <a:pt x="191616" y="87566"/>
                    <a:pt x="191616" y="87154"/>
                    <a:pt x="191616" y="86742"/>
                  </a:cubicBezTo>
                  <a:lnTo>
                    <a:pt x="192646" y="75822"/>
                  </a:lnTo>
                  <a:lnTo>
                    <a:pt x="179666" y="55630"/>
                  </a:lnTo>
                  <a:lnTo>
                    <a:pt x="175338" y="56455"/>
                  </a:lnTo>
                  <a:lnTo>
                    <a:pt x="169569" y="71495"/>
                  </a:lnTo>
                  <a:cubicBezTo>
                    <a:pt x="169158" y="72526"/>
                    <a:pt x="168333" y="73556"/>
                    <a:pt x="167097" y="74174"/>
                  </a:cubicBezTo>
                  <a:lnTo>
                    <a:pt x="157413" y="79325"/>
                  </a:lnTo>
                  <a:cubicBezTo>
                    <a:pt x="155971" y="79943"/>
                    <a:pt x="154323" y="79943"/>
                    <a:pt x="152880" y="79325"/>
                  </a:cubicBezTo>
                  <a:lnTo>
                    <a:pt x="142785" y="74586"/>
                  </a:lnTo>
                  <a:cubicBezTo>
                    <a:pt x="142785" y="74586"/>
                    <a:pt x="141755" y="73968"/>
                    <a:pt x="141342" y="73762"/>
                  </a:cubicBezTo>
                  <a:lnTo>
                    <a:pt x="134131" y="66963"/>
                  </a:lnTo>
                  <a:cubicBezTo>
                    <a:pt x="134131" y="66963"/>
                    <a:pt x="132689" y="64902"/>
                    <a:pt x="132483" y="63666"/>
                  </a:cubicBezTo>
                  <a:lnTo>
                    <a:pt x="130010" y="36675"/>
                  </a:lnTo>
                  <a:lnTo>
                    <a:pt x="130010" y="19986"/>
                  </a:lnTo>
                  <a:cubicBezTo>
                    <a:pt x="130010" y="19986"/>
                    <a:pt x="124447" y="7623"/>
                    <a:pt x="124447" y="7623"/>
                  </a:cubicBezTo>
                  <a:lnTo>
                    <a:pt x="120533" y="4121"/>
                  </a:lnTo>
                  <a:lnTo>
                    <a:pt x="113115" y="0"/>
                  </a:lnTo>
                  <a:lnTo>
                    <a:pt x="103019" y="4533"/>
                  </a:lnTo>
                  <a:cubicBezTo>
                    <a:pt x="101783" y="5151"/>
                    <a:pt x="100134" y="5151"/>
                    <a:pt x="98898" y="4533"/>
                  </a:cubicBezTo>
                  <a:lnTo>
                    <a:pt x="94984" y="2885"/>
                  </a:lnTo>
                  <a:lnTo>
                    <a:pt x="91893" y="2885"/>
                  </a:lnTo>
                  <a:lnTo>
                    <a:pt x="82003" y="21222"/>
                  </a:lnTo>
                  <a:cubicBezTo>
                    <a:pt x="82003" y="21222"/>
                    <a:pt x="81591" y="21840"/>
                    <a:pt x="81179" y="22252"/>
                  </a:cubicBezTo>
                  <a:lnTo>
                    <a:pt x="72525" y="31730"/>
                  </a:lnTo>
                  <a:lnTo>
                    <a:pt x="70259" y="49037"/>
                  </a:lnTo>
                  <a:cubicBezTo>
                    <a:pt x="70259" y="50273"/>
                    <a:pt x="69435" y="51304"/>
                    <a:pt x="68611" y="52128"/>
                  </a:cubicBezTo>
                  <a:lnTo>
                    <a:pt x="42856" y="74380"/>
                  </a:lnTo>
                  <a:lnTo>
                    <a:pt x="0" y="114764"/>
                  </a:lnTo>
                  <a:cubicBezTo>
                    <a:pt x="3297" y="118060"/>
                    <a:pt x="7211" y="120945"/>
                    <a:pt x="12774" y="123211"/>
                  </a:cubicBezTo>
                  <a:cubicBezTo>
                    <a:pt x="27815" y="128980"/>
                    <a:pt x="33790" y="130010"/>
                    <a:pt x="41001" y="1466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4" name="Forma libre: forma 183">
              <a:extLst>
                <a:ext uri="{FF2B5EF4-FFF2-40B4-BE49-F238E27FC236}">
                  <a16:creationId xmlns:a16="http://schemas.microsoft.com/office/drawing/2014/main" id="{3637DEDD-30F4-D16A-1709-BB141D858FA8}"/>
                </a:ext>
              </a:extLst>
            </p:cNvPr>
            <p:cNvSpPr/>
            <p:nvPr/>
          </p:nvSpPr>
          <p:spPr>
            <a:xfrm>
              <a:off x="13567921" y="7594871"/>
              <a:ext cx="160092" cy="390855"/>
            </a:xfrm>
            <a:custGeom>
              <a:avLst/>
              <a:gdLst>
                <a:gd name="connsiteX0" fmla="*/ 100547 w 160092"/>
                <a:gd name="connsiteY0" fmla="*/ 377257 h 390855"/>
                <a:gd name="connsiteX1" fmla="*/ 104874 w 160092"/>
                <a:gd name="connsiteY1" fmla="*/ 340994 h 390855"/>
                <a:gd name="connsiteX2" fmla="*/ 99105 w 160092"/>
                <a:gd name="connsiteY2" fmla="*/ 268057 h 390855"/>
                <a:gd name="connsiteX3" fmla="*/ 99105 w 160092"/>
                <a:gd name="connsiteY3" fmla="*/ 267026 h 390855"/>
                <a:gd name="connsiteX4" fmla="*/ 107347 w 160092"/>
                <a:gd name="connsiteY4" fmla="*/ 205008 h 390855"/>
                <a:gd name="connsiteX5" fmla="*/ 108788 w 160092"/>
                <a:gd name="connsiteY5" fmla="*/ 202124 h 390855"/>
                <a:gd name="connsiteX6" fmla="*/ 122800 w 160092"/>
                <a:gd name="connsiteY6" fmla="*/ 188113 h 390855"/>
                <a:gd name="connsiteX7" fmla="*/ 132483 w 160092"/>
                <a:gd name="connsiteY7" fmla="*/ 166273 h 390855"/>
                <a:gd name="connsiteX8" fmla="*/ 133101 w 160092"/>
                <a:gd name="connsiteY8" fmla="*/ 165243 h 390855"/>
                <a:gd name="connsiteX9" fmla="*/ 142167 w 160092"/>
                <a:gd name="connsiteY9" fmla="*/ 153087 h 390855"/>
                <a:gd name="connsiteX10" fmla="*/ 151439 w 160092"/>
                <a:gd name="connsiteY10" fmla="*/ 128774 h 390855"/>
                <a:gd name="connsiteX11" fmla="*/ 160092 w 160092"/>
                <a:gd name="connsiteY11" fmla="*/ 114764 h 390855"/>
                <a:gd name="connsiteX12" fmla="*/ 160092 w 160092"/>
                <a:gd name="connsiteY12" fmla="*/ 77677 h 390855"/>
                <a:gd name="connsiteX13" fmla="*/ 147524 w 160092"/>
                <a:gd name="connsiteY13" fmla="*/ 57485 h 390855"/>
                <a:gd name="connsiteX14" fmla="*/ 146906 w 160092"/>
                <a:gd name="connsiteY14" fmla="*/ 53364 h 390855"/>
                <a:gd name="connsiteX15" fmla="*/ 152263 w 160092"/>
                <a:gd name="connsiteY15" fmla="*/ 34615 h 390855"/>
                <a:gd name="connsiteX16" fmla="*/ 136604 w 160092"/>
                <a:gd name="connsiteY16" fmla="*/ 22664 h 390855"/>
                <a:gd name="connsiteX17" fmla="*/ 120121 w 160092"/>
                <a:gd name="connsiteY17" fmla="*/ 4121 h 390855"/>
                <a:gd name="connsiteX18" fmla="*/ 108995 w 160092"/>
                <a:gd name="connsiteY18" fmla="*/ 0 h 390855"/>
                <a:gd name="connsiteX19" fmla="*/ 95602 w 160092"/>
                <a:gd name="connsiteY19" fmla="*/ 3915 h 390855"/>
                <a:gd name="connsiteX20" fmla="*/ 92306 w 160092"/>
                <a:gd name="connsiteY20" fmla="*/ 27197 h 390855"/>
                <a:gd name="connsiteX21" fmla="*/ 92306 w 160092"/>
                <a:gd name="connsiteY21" fmla="*/ 27197 h 390855"/>
                <a:gd name="connsiteX22" fmla="*/ 91481 w 160092"/>
                <a:gd name="connsiteY22" fmla="*/ 29257 h 390855"/>
                <a:gd name="connsiteX23" fmla="*/ 76853 w 160092"/>
                <a:gd name="connsiteY23" fmla="*/ 48831 h 390855"/>
                <a:gd name="connsiteX24" fmla="*/ 75410 w 160092"/>
                <a:gd name="connsiteY24" fmla="*/ 50068 h 390855"/>
                <a:gd name="connsiteX25" fmla="*/ 65315 w 160092"/>
                <a:gd name="connsiteY25" fmla="*/ 56455 h 390855"/>
                <a:gd name="connsiteX26" fmla="*/ 62636 w 160092"/>
                <a:gd name="connsiteY26" fmla="*/ 57279 h 390855"/>
                <a:gd name="connsiteX27" fmla="*/ 35233 w 160092"/>
                <a:gd name="connsiteY27" fmla="*/ 57279 h 390855"/>
                <a:gd name="connsiteX28" fmla="*/ 29258 w 160092"/>
                <a:gd name="connsiteY28" fmla="*/ 64284 h 390855"/>
                <a:gd name="connsiteX29" fmla="*/ 24725 w 160092"/>
                <a:gd name="connsiteY29" fmla="*/ 65932 h 390855"/>
                <a:gd name="connsiteX30" fmla="*/ 11126 w 160092"/>
                <a:gd name="connsiteY30" fmla="*/ 71290 h 390855"/>
                <a:gd name="connsiteX31" fmla="*/ 7418 w 160092"/>
                <a:gd name="connsiteY31" fmla="*/ 82415 h 390855"/>
                <a:gd name="connsiteX32" fmla="*/ 7006 w 160092"/>
                <a:gd name="connsiteY32" fmla="*/ 82828 h 390855"/>
                <a:gd name="connsiteX33" fmla="*/ 6182 w 160092"/>
                <a:gd name="connsiteY33" fmla="*/ 84270 h 390855"/>
                <a:gd name="connsiteX34" fmla="*/ 0 w 160092"/>
                <a:gd name="connsiteY34" fmla="*/ 92924 h 390855"/>
                <a:gd name="connsiteX35" fmla="*/ 0 w 160092"/>
                <a:gd name="connsiteY35" fmla="*/ 115794 h 390855"/>
                <a:gd name="connsiteX36" fmla="*/ 31318 w 160092"/>
                <a:gd name="connsiteY36" fmla="*/ 137016 h 390855"/>
                <a:gd name="connsiteX37" fmla="*/ 33584 w 160092"/>
                <a:gd name="connsiteY37" fmla="*/ 141137 h 390855"/>
                <a:gd name="connsiteX38" fmla="*/ 33584 w 160092"/>
                <a:gd name="connsiteY38" fmla="*/ 164625 h 390855"/>
                <a:gd name="connsiteX39" fmla="*/ 36469 w 160092"/>
                <a:gd name="connsiteY39" fmla="*/ 188937 h 390855"/>
                <a:gd name="connsiteX40" fmla="*/ 44917 w 160092"/>
                <a:gd name="connsiteY40" fmla="*/ 204597 h 390855"/>
                <a:gd name="connsiteX41" fmla="*/ 45535 w 160092"/>
                <a:gd name="connsiteY41" fmla="*/ 206863 h 390855"/>
                <a:gd name="connsiteX42" fmla="*/ 46771 w 160092"/>
                <a:gd name="connsiteY42" fmla="*/ 330898 h 390855"/>
                <a:gd name="connsiteX43" fmla="*/ 46771 w 160092"/>
                <a:gd name="connsiteY43" fmla="*/ 332341 h 390855"/>
                <a:gd name="connsiteX44" fmla="*/ 43886 w 160092"/>
                <a:gd name="connsiteY44" fmla="*/ 342024 h 390855"/>
                <a:gd name="connsiteX45" fmla="*/ 48625 w 160092"/>
                <a:gd name="connsiteY45" fmla="*/ 361186 h 390855"/>
                <a:gd name="connsiteX46" fmla="*/ 62224 w 160092"/>
                <a:gd name="connsiteY46" fmla="*/ 390855 h 390855"/>
                <a:gd name="connsiteX47" fmla="*/ 67581 w 160092"/>
                <a:gd name="connsiteY47" fmla="*/ 389207 h 390855"/>
                <a:gd name="connsiteX48" fmla="*/ 100959 w 160092"/>
                <a:gd name="connsiteY48" fmla="*/ 376639 h 39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0092" h="390855">
                  <a:moveTo>
                    <a:pt x="100547" y="377257"/>
                  </a:moveTo>
                  <a:lnTo>
                    <a:pt x="104874" y="340994"/>
                  </a:lnTo>
                  <a:lnTo>
                    <a:pt x="99105" y="268057"/>
                  </a:lnTo>
                  <a:cubicBezTo>
                    <a:pt x="99105" y="268057"/>
                    <a:pt x="99105" y="267438"/>
                    <a:pt x="99105" y="267026"/>
                  </a:cubicBezTo>
                  <a:lnTo>
                    <a:pt x="107347" y="205008"/>
                  </a:lnTo>
                  <a:cubicBezTo>
                    <a:pt x="107347" y="203978"/>
                    <a:pt x="107965" y="202948"/>
                    <a:pt x="108788" y="202124"/>
                  </a:cubicBezTo>
                  <a:lnTo>
                    <a:pt x="122800" y="188113"/>
                  </a:lnTo>
                  <a:lnTo>
                    <a:pt x="132483" y="166273"/>
                  </a:lnTo>
                  <a:cubicBezTo>
                    <a:pt x="132483" y="166273"/>
                    <a:pt x="132895" y="165655"/>
                    <a:pt x="133101" y="165243"/>
                  </a:cubicBezTo>
                  <a:lnTo>
                    <a:pt x="142167" y="153087"/>
                  </a:lnTo>
                  <a:lnTo>
                    <a:pt x="151439" y="128774"/>
                  </a:lnTo>
                  <a:lnTo>
                    <a:pt x="160092" y="114764"/>
                  </a:lnTo>
                  <a:lnTo>
                    <a:pt x="160092" y="77677"/>
                  </a:lnTo>
                  <a:lnTo>
                    <a:pt x="147524" y="57485"/>
                  </a:lnTo>
                  <a:cubicBezTo>
                    <a:pt x="146700" y="56248"/>
                    <a:pt x="146494" y="54806"/>
                    <a:pt x="146906" y="53364"/>
                  </a:cubicBezTo>
                  <a:lnTo>
                    <a:pt x="152263" y="34615"/>
                  </a:lnTo>
                  <a:lnTo>
                    <a:pt x="136604" y="22664"/>
                  </a:lnTo>
                  <a:lnTo>
                    <a:pt x="120121" y="4121"/>
                  </a:lnTo>
                  <a:lnTo>
                    <a:pt x="108995" y="0"/>
                  </a:lnTo>
                  <a:lnTo>
                    <a:pt x="95602" y="3915"/>
                  </a:lnTo>
                  <a:lnTo>
                    <a:pt x="92306" y="27197"/>
                  </a:lnTo>
                  <a:cubicBezTo>
                    <a:pt x="92306" y="27197"/>
                    <a:pt x="92306" y="27197"/>
                    <a:pt x="92306" y="27197"/>
                  </a:cubicBezTo>
                  <a:cubicBezTo>
                    <a:pt x="92306" y="28021"/>
                    <a:pt x="91894" y="28639"/>
                    <a:pt x="91481" y="29257"/>
                  </a:cubicBezTo>
                  <a:lnTo>
                    <a:pt x="76853" y="48831"/>
                  </a:lnTo>
                  <a:cubicBezTo>
                    <a:pt x="76853" y="48831"/>
                    <a:pt x="76028" y="49655"/>
                    <a:pt x="75410" y="50068"/>
                  </a:cubicBezTo>
                  <a:lnTo>
                    <a:pt x="65315" y="56455"/>
                  </a:lnTo>
                  <a:cubicBezTo>
                    <a:pt x="65315" y="56455"/>
                    <a:pt x="63667" y="57279"/>
                    <a:pt x="62636" y="57279"/>
                  </a:cubicBezTo>
                  <a:lnTo>
                    <a:pt x="35233" y="57279"/>
                  </a:lnTo>
                  <a:lnTo>
                    <a:pt x="29258" y="64284"/>
                  </a:lnTo>
                  <a:cubicBezTo>
                    <a:pt x="28228" y="65520"/>
                    <a:pt x="26373" y="66139"/>
                    <a:pt x="24725" y="65932"/>
                  </a:cubicBezTo>
                  <a:cubicBezTo>
                    <a:pt x="24725" y="65932"/>
                    <a:pt x="13393" y="64284"/>
                    <a:pt x="11126" y="71290"/>
                  </a:cubicBezTo>
                  <a:lnTo>
                    <a:pt x="7418" y="82415"/>
                  </a:lnTo>
                  <a:cubicBezTo>
                    <a:pt x="7418" y="82415"/>
                    <a:pt x="7211" y="82622"/>
                    <a:pt x="7006" y="82828"/>
                  </a:cubicBezTo>
                  <a:cubicBezTo>
                    <a:pt x="6800" y="83446"/>
                    <a:pt x="6593" y="83858"/>
                    <a:pt x="6182" y="84270"/>
                  </a:cubicBezTo>
                  <a:cubicBezTo>
                    <a:pt x="3503" y="87361"/>
                    <a:pt x="618" y="91275"/>
                    <a:pt x="0" y="92924"/>
                  </a:cubicBezTo>
                  <a:cubicBezTo>
                    <a:pt x="412" y="96838"/>
                    <a:pt x="206" y="108582"/>
                    <a:pt x="0" y="115794"/>
                  </a:cubicBezTo>
                  <a:lnTo>
                    <a:pt x="31318" y="137016"/>
                  </a:lnTo>
                  <a:cubicBezTo>
                    <a:pt x="32761" y="137840"/>
                    <a:pt x="33584" y="139488"/>
                    <a:pt x="33584" y="141137"/>
                  </a:cubicBezTo>
                  <a:lnTo>
                    <a:pt x="33584" y="164625"/>
                  </a:lnTo>
                  <a:lnTo>
                    <a:pt x="36469" y="188937"/>
                  </a:lnTo>
                  <a:lnTo>
                    <a:pt x="44917" y="204597"/>
                  </a:lnTo>
                  <a:cubicBezTo>
                    <a:pt x="44917" y="204597"/>
                    <a:pt x="45535" y="206039"/>
                    <a:pt x="45535" y="206863"/>
                  </a:cubicBezTo>
                  <a:lnTo>
                    <a:pt x="46771" y="330898"/>
                  </a:lnTo>
                  <a:cubicBezTo>
                    <a:pt x="46771" y="330898"/>
                    <a:pt x="46771" y="331928"/>
                    <a:pt x="46771" y="332341"/>
                  </a:cubicBezTo>
                  <a:lnTo>
                    <a:pt x="43886" y="342024"/>
                  </a:lnTo>
                  <a:cubicBezTo>
                    <a:pt x="44299" y="344703"/>
                    <a:pt x="45535" y="353150"/>
                    <a:pt x="48625" y="361186"/>
                  </a:cubicBezTo>
                  <a:cubicBezTo>
                    <a:pt x="51304" y="368603"/>
                    <a:pt x="58516" y="383026"/>
                    <a:pt x="62224" y="390855"/>
                  </a:cubicBezTo>
                  <a:cubicBezTo>
                    <a:pt x="64078" y="390237"/>
                    <a:pt x="65726" y="389825"/>
                    <a:pt x="67581" y="389207"/>
                  </a:cubicBezTo>
                  <a:cubicBezTo>
                    <a:pt x="77265" y="386323"/>
                    <a:pt x="89627" y="380348"/>
                    <a:pt x="100959" y="3766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5" name="Forma libre: forma 184">
              <a:extLst>
                <a:ext uri="{FF2B5EF4-FFF2-40B4-BE49-F238E27FC236}">
                  <a16:creationId xmlns:a16="http://schemas.microsoft.com/office/drawing/2014/main" id="{144BA0C8-D9CA-D370-1821-5C8BEE03354F}"/>
                </a:ext>
              </a:extLst>
            </p:cNvPr>
            <p:cNvSpPr/>
            <p:nvPr/>
          </p:nvSpPr>
          <p:spPr>
            <a:xfrm>
              <a:off x="14056439" y="8242039"/>
              <a:ext cx="103224" cy="78294"/>
            </a:xfrm>
            <a:custGeom>
              <a:avLst/>
              <a:gdLst>
                <a:gd name="connsiteX0" fmla="*/ 18750 w 103224"/>
                <a:gd name="connsiteY0" fmla="*/ 72526 h 78294"/>
                <a:gd name="connsiteX1" fmla="*/ 24519 w 103224"/>
                <a:gd name="connsiteY1" fmla="*/ 72526 h 78294"/>
                <a:gd name="connsiteX2" fmla="*/ 32348 w 103224"/>
                <a:gd name="connsiteY2" fmla="*/ 78295 h 78294"/>
                <a:gd name="connsiteX3" fmla="*/ 55836 w 103224"/>
                <a:gd name="connsiteY3" fmla="*/ 76646 h 78294"/>
                <a:gd name="connsiteX4" fmla="*/ 100341 w 103224"/>
                <a:gd name="connsiteY4" fmla="*/ 75822 h 78294"/>
                <a:gd name="connsiteX5" fmla="*/ 103225 w 103224"/>
                <a:gd name="connsiteY5" fmla="*/ 7005 h 78294"/>
                <a:gd name="connsiteX6" fmla="*/ 92717 w 103224"/>
                <a:gd name="connsiteY6" fmla="*/ 10508 h 78294"/>
                <a:gd name="connsiteX7" fmla="*/ 53570 w 103224"/>
                <a:gd name="connsiteY7" fmla="*/ 3297 h 78294"/>
                <a:gd name="connsiteX8" fmla="*/ 23282 w 103224"/>
                <a:gd name="connsiteY8" fmla="*/ 0 h 78294"/>
                <a:gd name="connsiteX9" fmla="*/ 26579 w 103224"/>
                <a:gd name="connsiteY9" fmla="*/ 29463 h 78294"/>
                <a:gd name="connsiteX10" fmla="*/ 11950 w 103224"/>
                <a:gd name="connsiteY10" fmla="*/ 42856 h 78294"/>
                <a:gd name="connsiteX11" fmla="*/ 7005 w 103224"/>
                <a:gd name="connsiteY11" fmla="*/ 59751 h 78294"/>
                <a:gd name="connsiteX12" fmla="*/ 0 w 103224"/>
                <a:gd name="connsiteY12" fmla="*/ 59751 h 78294"/>
                <a:gd name="connsiteX13" fmla="*/ 3915 w 103224"/>
                <a:gd name="connsiteY13" fmla="*/ 78089 h 78294"/>
                <a:gd name="connsiteX14" fmla="*/ 10096 w 103224"/>
                <a:gd name="connsiteY14" fmla="*/ 78089 h 78294"/>
                <a:gd name="connsiteX15" fmla="*/ 18955 w 103224"/>
                <a:gd name="connsiteY15" fmla="*/ 72114 h 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224" h="78294">
                  <a:moveTo>
                    <a:pt x="18750" y="72526"/>
                  </a:moveTo>
                  <a:cubicBezTo>
                    <a:pt x="20398" y="71289"/>
                    <a:pt x="22870" y="71495"/>
                    <a:pt x="24519" y="72526"/>
                  </a:cubicBezTo>
                  <a:lnTo>
                    <a:pt x="32348" y="78295"/>
                  </a:lnTo>
                  <a:lnTo>
                    <a:pt x="55836" y="76646"/>
                  </a:lnTo>
                  <a:lnTo>
                    <a:pt x="100341" y="75822"/>
                  </a:lnTo>
                  <a:lnTo>
                    <a:pt x="103225" y="7005"/>
                  </a:lnTo>
                  <a:cubicBezTo>
                    <a:pt x="98280" y="8860"/>
                    <a:pt x="93954" y="10302"/>
                    <a:pt x="92717" y="10508"/>
                  </a:cubicBezTo>
                  <a:cubicBezTo>
                    <a:pt x="91687" y="10714"/>
                    <a:pt x="89214" y="11126"/>
                    <a:pt x="53570" y="3297"/>
                  </a:cubicBezTo>
                  <a:lnTo>
                    <a:pt x="23282" y="0"/>
                  </a:lnTo>
                  <a:cubicBezTo>
                    <a:pt x="23901" y="10714"/>
                    <a:pt x="30081" y="20192"/>
                    <a:pt x="26579" y="29463"/>
                  </a:cubicBezTo>
                  <a:cubicBezTo>
                    <a:pt x="23901" y="36469"/>
                    <a:pt x="15247" y="37293"/>
                    <a:pt x="11950" y="42856"/>
                  </a:cubicBezTo>
                  <a:cubicBezTo>
                    <a:pt x="8653" y="48213"/>
                    <a:pt x="7830" y="53776"/>
                    <a:pt x="7005" y="59751"/>
                  </a:cubicBezTo>
                  <a:cubicBezTo>
                    <a:pt x="4327" y="59751"/>
                    <a:pt x="2060" y="59751"/>
                    <a:pt x="0" y="59751"/>
                  </a:cubicBezTo>
                  <a:cubicBezTo>
                    <a:pt x="0" y="65726"/>
                    <a:pt x="1854" y="71908"/>
                    <a:pt x="3915" y="78089"/>
                  </a:cubicBezTo>
                  <a:lnTo>
                    <a:pt x="10096" y="78089"/>
                  </a:lnTo>
                  <a:lnTo>
                    <a:pt x="18955" y="7211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6" name="Forma libre: forma 185">
              <a:extLst>
                <a:ext uri="{FF2B5EF4-FFF2-40B4-BE49-F238E27FC236}">
                  <a16:creationId xmlns:a16="http://schemas.microsoft.com/office/drawing/2014/main" id="{6B5386D0-3F1D-D713-1544-9ED632D98763}"/>
                </a:ext>
              </a:extLst>
            </p:cNvPr>
            <p:cNvSpPr/>
            <p:nvPr/>
          </p:nvSpPr>
          <p:spPr>
            <a:xfrm>
              <a:off x="10285931" y="11785904"/>
              <a:ext cx="14422" cy="19367"/>
            </a:xfrm>
            <a:custGeom>
              <a:avLst/>
              <a:gdLst>
                <a:gd name="connsiteX0" fmla="*/ 9066 w 14422"/>
                <a:gd name="connsiteY0" fmla="*/ 19368 h 19367"/>
                <a:gd name="connsiteX1" fmla="*/ 14423 w 14422"/>
                <a:gd name="connsiteY1" fmla="*/ 12981 h 19367"/>
                <a:gd name="connsiteX2" fmla="*/ 10302 w 14422"/>
                <a:gd name="connsiteY2" fmla="*/ 4121 h 19367"/>
                <a:gd name="connsiteX3" fmla="*/ 0 w 14422"/>
                <a:gd name="connsiteY3" fmla="*/ 0 h 19367"/>
                <a:gd name="connsiteX4" fmla="*/ 9066 w 14422"/>
                <a:gd name="connsiteY4" fmla="*/ 19368 h 1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2" h="19367">
                  <a:moveTo>
                    <a:pt x="9066" y="19368"/>
                  </a:moveTo>
                  <a:cubicBezTo>
                    <a:pt x="8654" y="16895"/>
                    <a:pt x="9890" y="14423"/>
                    <a:pt x="14423" y="12981"/>
                  </a:cubicBezTo>
                  <a:cubicBezTo>
                    <a:pt x="12981" y="9890"/>
                    <a:pt x="12981" y="6593"/>
                    <a:pt x="10302" y="4121"/>
                  </a:cubicBezTo>
                  <a:cubicBezTo>
                    <a:pt x="7830" y="1854"/>
                    <a:pt x="3503" y="1030"/>
                    <a:pt x="0" y="0"/>
                  </a:cubicBezTo>
                  <a:lnTo>
                    <a:pt x="9066" y="1936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7" name="Forma libre: forma 186">
              <a:extLst>
                <a:ext uri="{FF2B5EF4-FFF2-40B4-BE49-F238E27FC236}">
                  <a16:creationId xmlns:a16="http://schemas.microsoft.com/office/drawing/2014/main" id="{868DD36B-262E-0FC7-E582-299CFB17B6CF}"/>
                </a:ext>
              </a:extLst>
            </p:cNvPr>
            <p:cNvSpPr/>
            <p:nvPr/>
          </p:nvSpPr>
          <p:spPr>
            <a:xfrm>
              <a:off x="9973164" y="11778785"/>
              <a:ext cx="89994" cy="37289"/>
            </a:xfrm>
            <a:custGeom>
              <a:avLst/>
              <a:gdLst>
                <a:gd name="connsiteX0" fmla="*/ 89421 w 89994"/>
                <a:gd name="connsiteY0" fmla="*/ 31638 h 37289"/>
                <a:gd name="connsiteX1" fmla="*/ 66757 w 89994"/>
                <a:gd name="connsiteY1" fmla="*/ 22572 h 37289"/>
                <a:gd name="connsiteX2" fmla="*/ 50892 w 89994"/>
                <a:gd name="connsiteY2" fmla="*/ 17421 h 37289"/>
                <a:gd name="connsiteX3" fmla="*/ 32760 w 89994"/>
                <a:gd name="connsiteY3" fmla="*/ 13095 h 37289"/>
                <a:gd name="connsiteX4" fmla="*/ 17101 w 89994"/>
                <a:gd name="connsiteY4" fmla="*/ 2175 h 37289"/>
                <a:gd name="connsiteX5" fmla="*/ 0 w 89994"/>
                <a:gd name="connsiteY5" fmla="*/ 2175 h 37289"/>
                <a:gd name="connsiteX6" fmla="*/ 13805 w 89994"/>
                <a:gd name="connsiteY6" fmla="*/ 16391 h 37289"/>
                <a:gd name="connsiteX7" fmla="*/ 33996 w 89994"/>
                <a:gd name="connsiteY7" fmla="*/ 28959 h 37289"/>
                <a:gd name="connsiteX8" fmla="*/ 49037 w 89994"/>
                <a:gd name="connsiteY8" fmla="*/ 25869 h 37289"/>
                <a:gd name="connsiteX9" fmla="*/ 56867 w 89994"/>
                <a:gd name="connsiteY9" fmla="*/ 28547 h 37289"/>
                <a:gd name="connsiteX10" fmla="*/ 71908 w 89994"/>
                <a:gd name="connsiteY10" fmla="*/ 31844 h 37289"/>
                <a:gd name="connsiteX11" fmla="*/ 89833 w 89994"/>
                <a:gd name="connsiteY11" fmla="*/ 37201 h 37289"/>
                <a:gd name="connsiteX12" fmla="*/ 89009 w 89994"/>
                <a:gd name="connsiteY12" fmla="*/ 31844 h 37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94" h="37289">
                  <a:moveTo>
                    <a:pt x="89421" y="31638"/>
                  </a:moveTo>
                  <a:cubicBezTo>
                    <a:pt x="81591" y="29577"/>
                    <a:pt x="74380" y="25663"/>
                    <a:pt x="66757" y="22572"/>
                  </a:cubicBezTo>
                  <a:cubicBezTo>
                    <a:pt x="61606" y="20512"/>
                    <a:pt x="56455" y="18864"/>
                    <a:pt x="50892" y="17421"/>
                  </a:cubicBezTo>
                  <a:cubicBezTo>
                    <a:pt x="44916" y="15567"/>
                    <a:pt x="38735" y="15361"/>
                    <a:pt x="32760" y="13095"/>
                  </a:cubicBezTo>
                  <a:cubicBezTo>
                    <a:pt x="26579" y="10828"/>
                    <a:pt x="22664" y="5265"/>
                    <a:pt x="17101" y="2175"/>
                  </a:cubicBezTo>
                  <a:cubicBezTo>
                    <a:pt x="12568" y="-298"/>
                    <a:pt x="3915" y="-1122"/>
                    <a:pt x="0" y="2175"/>
                  </a:cubicBezTo>
                  <a:cubicBezTo>
                    <a:pt x="2266" y="8355"/>
                    <a:pt x="9890" y="13713"/>
                    <a:pt x="13805" y="16391"/>
                  </a:cubicBezTo>
                  <a:cubicBezTo>
                    <a:pt x="19780" y="20512"/>
                    <a:pt x="26167" y="28959"/>
                    <a:pt x="33996" y="28959"/>
                  </a:cubicBezTo>
                  <a:cubicBezTo>
                    <a:pt x="39353" y="28959"/>
                    <a:pt x="43474" y="25251"/>
                    <a:pt x="49037" y="25869"/>
                  </a:cubicBezTo>
                  <a:cubicBezTo>
                    <a:pt x="51922" y="26281"/>
                    <a:pt x="54394" y="27517"/>
                    <a:pt x="56867" y="28547"/>
                  </a:cubicBezTo>
                  <a:cubicBezTo>
                    <a:pt x="62018" y="30814"/>
                    <a:pt x="66344" y="31020"/>
                    <a:pt x="71908" y="31844"/>
                  </a:cubicBezTo>
                  <a:cubicBezTo>
                    <a:pt x="77883" y="32874"/>
                    <a:pt x="83652" y="38025"/>
                    <a:pt x="89833" y="37201"/>
                  </a:cubicBezTo>
                  <a:cubicBezTo>
                    <a:pt x="90245" y="35346"/>
                    <a:pt x="89833" y="33492"/>
                    <a:pt x="89009" y="318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8" name="Forma libre: forma 187">
              <a:extLst>
                <a:ext uri="{FF2B5EF4-FFF2-40B4-BE49-F238E27FC236}">
                  <a16:creationId xmlns:a16="http://schemas.microsoft.com/office/drawing/2014/main" id="{EAEAFC82-55AE-1C27-1A8F-186E91D99EAD}"/>
                </a:ext>
              </a:extLst>
            </p:cNvPr>
            <p:cNvSpPr/>
            <p:nvPr/>
          </p:nvSpPr>
          <p:spPr>
            <a:xfrm>
              <a:off x="9740623" y="11231886"/>
              <a:ext cx="64011" cy="77291"/>
            </a:xfrm>
            <a:custGeom>
              <a:avLst/>
              <a:gdLst>
                <a:gd name="connsiteX0" fmla="*/ 8989 w 64011"/>
                <a:gd name="connsiteY0" fmla="*/ 35213 h 77291"/>
                <a:gd name="connsiteX1" fmla="*/ 16407 w 64011"/>
                <a:gd name="connsiteY1" fmla="*/ 48194 h 77291"/>
                <a:gd name="connsiteX2" fmla="*/ 39689 w 64011"/>
                <a:gd name="connsiteY2" fmla="*/ 63852 h 77291"/>
                <a:gd name="connsiteX3" fmla="*/ 56584 w 64011"/>
                <a:gd name="connsiteY3" fmla="*/ 76626 h 77291"/>
                <a:gd name="connsiteX4" fmla="*/ 64002 w 64011"/>
                <a:gd name="connsiteY4" fmla="*/ 72300 h 77291"/>
                <a:gd name="connsiteX5" fmla="*/ 61529 w 64011"/>
                <a:gd name="connsiteY5" fmla="*/ 63028 h 77291"/>
                <a:gd name="connsiteX6" fmla="*/ 62560 w 64011"/>
                <a:gd name="connsiteY6" fmla="*/ 52314 h 77291"/>
                <a:gd name="connsiteX7" fmla="*/ 55966 w 64011"/>
                <a:gd name="connsiteY7" fmla="*/ 41394 h 77291"/>
                <a:gd name="connsiteX8" fmla="*/ 44634 w 64011"/>
                <a:gd name="connsiteY8" fmla="*/ 34801 h 77291"/>
                <a:gd name="connsiteX9" fmla="*/ 42780 w 64011"/>
                <a:gd name="connsiteY9" fmla="*/ 24087 h 77291"/>
                <a:gd name="connsiteX10" fmla="*/ 53906 w 64011"/>
                <a:gd name="connsiteY10" fmla="*/ 23263 h 77291"/>
                <a:gd name="connsiteX11" fmla="*/ 46282 w 64011"/>
                <a:gd name="connsiteY11" fmla="*/ 15433 h 77291"/>
                <a:gd name="connsiteX12" fmla="*/ 37423 w 64011"/>
                <a:gd name="connsiteY12" fmla="*/ 9870 h 77291"/>
                <a:gd name="connsiteX13" fmla="*/ 32684 w 64011"/>
                <a:gd name="connsiteY13" fmla="*/ 1422 h 77291"/>
                <a:gd name="connsiteX14" fmla="*/ 23824 w 64011"/>
                <a:gd name="connsiteY14" fmla="*/ 3071 h 77291"/>
                <a:gd name="connsiteX15" fmla="*/ 29387 w 64011"/>
                <a:gd name="connsiteY15" fmla="*/ 20378 h 77291"/>
                <a:gd name="connsiteX16" fmla="*/ 20940 w 64011"/>
                <a:gd name="connsiteY16" fmla="*/ 22439 h 77291"/>
                <a:gd name="connsiteX17" fmla="*/ 3014 w 64011"/>
                <a:gd name="connsiteY17" fmla="*/ 19554 h 77291"/>
                <a:gd name="connsiteX18" fmla="*/ 8989 w 64011"/>
                <a:gd name="connsiteY18" fmla="*/ 35419 h 7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011" h="77291">
                  <a:moveTo>
                    <a:pt x="8989" y="35213"/>
                  </a:moveTo>
                  <a:cubicBezTo>
                    <a:pt x="14758" y="38715"/>
                    <a:pt x="13728" y="42425"/>
                    <a:pt x="16407" y="48194"/>
                  </a:cubicBezTo>
                  <a:cubicBezTo>
                    <a:pt x="20940" y="57878"/>
                    <a:pt x="33920" y="55817"/>
                    <a:pt x="39689" y="63852"/>
                  </a:cubicBezTo>
                  <a:cubicBezTo>
                    <a:pt x="44016" y="69827"/>
                    <a:pt x="48961" y="74360"/>
                    <a:pt x="56584" y="76626"/>
                  </a:cubicBezTo>
                  <a:cubicBezTo>
                    <a:pt x="61117" y="77863"/>
                    <a:pt x="64208" y="77863"/>
                    <a:pt x="64002" y="72300"/>
                  </a:cubicBezTo>
                  <a:cubicBezTo>
                    <a:pt x="64002" y="69003"/>
                    <a:pt x="61529" y="66325"/>
                    <a:pt x="61529" y="63028"/>
                  </a:cubicBezTo>
                  <a:cubicBezTo>
                    <a:pt x="61529" y="59319"/>
                    <a:pt x="63178" y="56229"/>
                    <a:pt x="62560" y="52314"/>
                  </a:cubicBezTo>
                  <a:cubicBezTo>
                    <a:pt x="61941" y="48194"/>
                    <a:pt x="59263" y="44073"/>
                    <a:pt x="55966" y="41394"/>
                  </a:cubicBezTo>
                  <a:cubicBezTo>
                    <a:pt x="52464" y="38715"/>
                    <a:pt x="47931" y="38304"/>
                    <a:pt x="44634" y="34801"/>
                  </a:cubicBezTo>
                  <a:cubicBezTo>
                    <a:pt x="42574" y="32535"/>
                    <a:pt x="38865" y="25735"/>
                    <a:pt x="42780" y="24087"/>
                  </a:cubicBezTo>
                  <a:cubicBezTo>
                    <a:pt x="45870" y="22851"/>
                    <a:pt x="51845" y="28414"/>
                    <a:pt x="53906" y="23263"/>
                  </a:cubicBezTo>
                  <a:cubicBezTo>
                    <a:pt x="55760" y="18730"/>
                    <a:pt x="48961" y="16464"/>
                    <a:pt x="46282" y="15433"/>
                  </a:cubicBezTo>
                  <a:cubicBezTo>
                    <a:pt x="42574" y="13991"/>
                    <a:pt x="39483" y="13785"/>
                    <a:pt x="37423" y="9870"/>
                  </a:cubicBezTo>
                  <a:cubicBezTo>
                    <a:pt x="35980" y="6780"/>
                    <a:pt x="36393" y="3483"/>
                    <a:pt x="32684" y="1422"/>
                  </a:cubicBezTo>
                  <a:cubicBezTo>
                    <a:pt x="29799" y="-226"/>
                    <a:pt x="24030" y="-1256"/>
                    <a:pt x="23824" y="3071"/>
                  </a:cubicBezTo>
                  <a:cubicBezTo>
                    <a:pt x="23824" y="8634"/>
                    <a:pt x="32890" y="14197"/>
                    <a:pt x="29387" y="20378"/>
                  </a:cubicBezTo>
                  <a:cubicBezTo>
                    <a:pt x="27327" y="20378"/>
                    <a:pt x="24236" y="22851"/>
                    <a:pt x="20940" y="22439"/>
                  </a:cubicBezTo>
                  <a:cubicBezTo>
                    <a:pt x="14553" y="21408"/>
                    <a:pt x="10432" y="13579"/>
                    <a:pt x="3014" y="19554"/>
                  </a:cubicBezTo>
                  <a:cubicBezTo>
                    <a:pt x="-4609" y="25529"/>
                    <a:pt x="4045" y="32328"/>
                    <a:pt x="8989" y="3541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89" name="Forma libre: forma 188">
              <a:extLst>
                <a:ext uri="{FF2B5EF4-FFF2-40B4-BE49-F238E27FC236}">
                  <a16:creationId xmlns:a16="http://schemas.microsoft.com/office/drawing/2014/main" id="{A471FD8C-2CD9-2737-2CF0-AD8C1E0AD982}"/>
                </a:ext>
              </a:extLst>
            </p:cNvPr>
            <p:cNvSpPr/>
            <p:nvPr/>
          </p:nvSpPr>
          <p:spPr>
            <a:xfrm>
              <a:off x="9703871" y="11092172"/>
              <a:ext cx="58232" cy="102317"/>
            </a:xfrm>
            <a:custGeom>
              <a:avLst/>
              <a:gdLst>
                <a:gd name="connsiteX0" fmla="*/ 8242 w 58232"/>
                <a:gd name="connsiteY0" fmla="*/ 82828 h 102317"/>
                <a:gd name="connsiteX1" fmla="*/ 19368 w 58232"/>
                <a:gd name="connsiteY1" fmla="*/ 87155 h 102317"/>
                <a:gd name="connsiteX2" fmla="*/ 32142 w 58232"/>
                <a:gd name="connsiteY2" fmla="*/ 96838 h 102317"/>
                <a:gd name="connsiteX3" fmla="*/ 48625 w 58232"/>
                <a:gd name="connsiteY3" fmla="*/ 99105 h 102317"/>
                <a:gd name="connsiteX4" fmla="*/ 48625 w 58232"/>
                <a:gd name="connsiteY4" fmla="*/ 87566 h 102317"/>
                <a:gd name="connsiteX5" fmla="*/ 55631 w 58232"/>
                <a:gd name="connsiteY5" fmla="*/ 80356 h 102317"/>
                <a:gd name="connsiteX6" fmla="*/ 56661 w 58232"/>
                <a:gd name="connsiteY6" fmla="*/ 64285 h 102317"/>
                <a:gd name="connsiteX7" fmla="*/ 48625 w 58232"/>
                <a:gd name="connsiteY7" fmla="*/ 47595 h 102317"/>
                <a:gd name="connsiteX8" fmla="*/ 39148 w 58232"/>
                <a:gd name="connsiteY8" fmla="*/ 44299 h 102317"/>
                <a:gd name="connsiteX9" fmla="*/ 44092 w 58232"/>
                <a:gd name="connsiteY9" fmla="*/ 26991 h 102317"/>
                <a:gd name="connsiteX10" fmla="*/ 43268 w 58232"/>
                <a:gd name="connsiteY10" fmla="*/ 17513 h 102317"/>
                <a:gd name="connsiteX11" fmla="*/ 39766 w 58232"/>
                <a:gd name="connsiteY11" fmla="*/ 9272 h 102317"/>
                <a:gd name="connsiteX12" fmla="*/ 20604 w 58232"/>
                <a:gd name="connsiteY12" fmla="*/ 10096 h 102317"/>
                <a:gd name="connsiteX13" fmla="*/ 0 w 58232"/>
                <a:gd name="connsiteY13" fmla="*/ 0 h 102317"/>
                <a:gd name="connsiteX14" fmla="*/ 4739 w 58232"/>
                <a:gd name="connsiteY14" fmla="*/ 30494 h 102317"/>
                <a:gd name="connsiteX15" fmla="*/ 6387 w 58232"/>
                <a:gd name="connsiteY15" fmla="*/ 57279 h 102317"/>
                <a:gd name="connsiteX16" fmla="*/ 8448 w 58232"/>
                <a:gd name="connsiteY16" fmla="*/ 82622 h 102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232" h="102317">
                  <a:moveTo>
                    <a:pt x="8242" y="82828"/>
                  </a:moveTo>
                  <a:cubicBezTo>
                    <a:pt x="10714" y="86743"/>
                    <a:pt x="15041" y="85300"/>
                    <a:pt x="19368" y="87155"/>
                  </a:cubicBezTo>
                  <a:cubicBezTo>
                    <a:pt x="23695" y="89215"/>
                    <a:pt x="28433" y="93954"/>
                    <a:pt x="32142" y="96838"/>
                  </a:cubicBezTo>
                  <a:cubicBezTo>
                    <a:pt x="36057" y="99929"/>
                    <a:pt x="45741" y="106110"/>
                    <a:pt x="48625" y="99105"/>
                  </a:cubicBezTo>
                  <a:cubicBezTo>
                    <a:pt x="49861" y="95808"/>
                    <a:pt x="47183" y="90658"/>
                    <a:pt x="48625" y="87566"/>
                  </a:cubicBezTo>
                  <a:cubicBezTo>
                    <a:pt x="49861" y="85300"/>
                    <a:pt x="53982" y="82828"/>
                    <a:pt x="55631" y="80356"/>
                  </a:cubicBezTo>
                  <a:cubicBezTo>
                    <a:pt x="59339" y="74998"/>
                    <a:pt x="58515" y="70466"/>
                    <a:pt x="56661" y="64285"/>
                  </a:cubicBezTo>
                  <a:cubicBezTo>
                    <a:pt x="55219" y="58927"/>
                    <a:pt x="54188" y="49862"/>
                    <a:pt x="48625" y="47595"/>
                  </a:cubicBezTo>
                  <a:cubicBezTo>
                    <a:pt x="45123" y="46153"/>
                    <a:pt x="41826" y="47595"/>
                    <a:pt x="39148" y="44299"/>
                  </a:cubicBezTo>
                  <a:cubicBezTo>
                    <a:pt x="32554" y="35851"/>
                    <a:pt x="42856" y="33584"/>
                    <a:pt x="44092" y="26991"/>
                  </a:cubicBezTo>
                  <a:cubicBezTo>
                    <a:pt x="44504" y="24519"/>
                    <a:pt x="43268" y="20398"/>
                    <a:pt x="43268" y="17513"/>
                  </a:cubicBezTo>
                  <a:cubicBezTo>
                    <a:pt x="43268" y="13393"/>
                    <a:pt x="43268" y="10920"/>
                    <a:pt x="39766" y="9272"/>
                  </a:cubicBezTo>
                  <a:cubicBezTo>
                    <a:pt x="34202" y="6593"/>
                    <a:pt x="26579" y="10302"/>
                    <a:pt x="20604" y="10096"/>
                  </a:cubicBezTo>
                  <a:cubicBezTo>
                    <a:pt x="12362" y="9684"/>
                    <a:pt x="6593" y="4121"/>
                    <a:pt x="0" y="0"/>
                  </a:cubicBezTo>
                  <a:cubicBezTo>
                    <a:pt x="0" y="12775"/>
                    <a:pt x="3297" y="21222"/>
                    <a:pt x="4739" y="30494"/>
                  </a:cubicBezTo>
                  <a:cubicBezTo>
                    <a:pt x="6181" y="39560"/>
                    <a:pt x="6387" y="48214"/>
                    <a:pt x="6387" y="57279"/>
                  </a:cubicBezTo>
                  <a:cubicBezTo>
                    <a:pt x="6387" y="64285"/>
                    <a:pt x="4327" y="76235"/>
                    <a:pt x="8448" y="8262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0" name="Forma libre: forma 189">
              <a:extLst>
                <a:ext uri="{FF2B5EF4-FFF2-40B4-BE49-F238E27FC236}">
                  <a16:creationId xmlns:a16="http://schemas.microsoft.com/office/drawing/2014/main" id="{F8CDDF87-1383-BF6B-9E23-A4131FBAB562}"/>
                </a:ext>
              </a:extLst>
            </p:cNvPr>
            <p:cNvSpPr/>
            <p:nvPr/>
          </p:nvSpPr>
          <p:spPr>
            <a:xfrm>
              <a:off x="9556142" y="9531017"/>
              <a:ext cx="661178" cy="2323106"/>
            </a:xfrm>
            <a:custGeom>
              <a:avLst/>
              <a:gdLst>
                <a:gd name="connsiteX0" fmla="*/ 606578 w 661178"/>
                <a:gd name="connsiteY0" fmla="*/ 2317935 h 2323106"/>
                <a:gd name="connsiteX1" fmla="*/ 627800 w 661178"/>
                <a:gd name="connsiteY1" fmla="*/ 2322880 h 2323106"/>
                <a:gd name="connsiteX2" fmla="*/ 632539 w 661178"/>
                <a:gd name="connsiteY2" fmla="*/ 2303925 h 2323106"/>
                <a:gd name="connsiteX3" fmla="*/ 625121 w 661178"/>
                <a:gd name="connsiteY3" fmla="*/ 2294447 h 2323106"/>
                <a:gd name="connsiteX4" fmla="*/ 614408 w 661178"/>
                <a:gd name="connsiteY4" fmla="*/ 2271165 h 2323106"/>
                <a:gd name="connsiteX5" fmla="*/ 612347 w 661178"/>
                <a:gd name="connsiteY5" fmla="*/ 2251591 h 2323106"/>
                <a:gd name="connsiteX6" fmla="*/ 622031 w 661178"/>
                <a:gd name="connsiteY6" fmla="*/ 2246440 h 2323106"/>
                <a:gd name="connsiteX7" fmla="*/ 625946 w 661178"/>
                <a:gd name="connsiteY7" fmla="*/ 2242525 h 2323106"/>
                <a:gd name="connsiteX8" fmla="*/ 636042 w 661178"/>
                <a:gd name="connsiteY8" fmla="*/ 2242937 h 2323106"/>
                <a:gd name="connsiteX9" fmla="*/ 649022 w 661178"/>
                <a:gd name="connsiteY9" fmla="*/ 2238610 h 2323106"/>
                <a:gd name="connsiteX10" fmla="*/ 655203 w 661178"/>
                <a:gd name="connsiteY10" fmla="*/ 2237168 h 2323106"/>
                <a:gd name="connsiteX11" fmla="*/ 660560 w 661178"/>
                <a:gd name="connsiteY11" fmla="*/ 2224806 h 2323106"/>
                <a:gd name="connsiteX12" fmla="*/ 661178 w 661178"/>
                <a:gd name="connsiteY12" fmla="*/ 2221097 h 2323106"/>
                <a:gd name="connsiteX13" fmla="*/ 655615 w 661178"/>
                <a:gd name="connsiteY13" fmla="*/ 2217183 h 2323106"/>
                <a:gd name="connsiteX14" fmla="*/ 604106 w 661178"/>
                <a:gd name="connsiteY14" fmla="*/ 2209147 h 2323106"/>
                <a:gd name="connsiteX15" fmla="*/ 582266 w 661178"/>
                <a:gd name="connsiteY15" fmla="*/ 2209147 h 2323106"/>
                <a:gd name="connsiteX16" fmla="*/ 549299 w 661178"/>
                <a:gd name="connsiteY16" fmla="*/ 2207704 h 2323106"/>
                <a:gd name="connsiteX17" fmla="*/ 547651 w 661178"/>
                <a:gd name="connsiteY17" fmla="*/ 2207499 h 2323106"/>
                <a:gd name="connsiteX18" fmla="*/ 521896 w 661178"/>
                <a:gd name="connsiteY18" fmla="*/ 2197609 h 2323106"/>
                <a:gd name="connsiteX19" fmla="*/ 519424 w 661178"/>
                <a:gd name="connsiteY19" fmla="*/ 2195548 h 2323106"/>
                <a:gd name="connsiteX20" fmla="*/ 502940 w 661178"/>
                <a:gd name="connsiteY20" fmla="*/ 2162788 h 2323106"/>
                <a:gd name="connsiteX21" fmla="*/ 496141 w 661178"/>
                <a:gd name="connsiteY21" fmla="*/ 2151662 h 2323106"/>
                <a:gd name="connsiteX22" fmla="*/ 489342 w 661178"/>
                <a:gd name="connsiteY22" fmla="*/ 2143009 h 2323106"/>
                <a:gd name="connsiteX23" fmla="*/ 481100 w 661178"/>
                <a:gd name="connsiteY23" fmla="*/ 2138269 h 2323106"/>
                <a:gd name="connsiteX24" fmla="*/ 460497 w 661178"/>
                <a:gd name="connsiteY24" fmla="*/ 2131058 h 2323106"/>
                <a:gd name="connsiteX25" fmla="*/ 447104 w 661178"/>
                <a:gd name="connsiteY25" fmla="*/ 2128174 h 2323106"/>
                <a:gd name="connsiteX26" fmla="*/ 430209 w 661178"/>
                <a:gd name="connsiteY26" fmla="*/ 2125907 h 2323106"/>
                <a:gd name="connsiteX27" fmla="*/ 417228 w 661178"/>
                <a:gd name="connsiteY27" fmla="*/ 2111278 h 2323106"/>
                <a:gd name="connsiteX28" fmla="*/ 415168 w 661178"/>
                <a:gd name="connsiteY28" fmla="*/ 2109012 h 2323106"/>
                <a:gd name="connsiteX29" fmla="*/ 382614 w 661178"/>
                <a:gd name="connsiteY29" fmla="*/ 2040401 h 2323106"/>
                <a:gd name="connsiteX30" fmla="*/ 389207 w 661178"/>
                <a:gd name="connsiteY30" fmla="*/ 2011350 h 2323106"/>
                <a:gd name="connsiteX31" fmla="*/ 393328 w 661178"/>
                <a:gd name="connsiteY31" fmla="*/ 2001048 h 2323106"/>
                <a:gd name="connsiteX32" fmla="*/ 396213 w 661178"/>
                <a:gd name="connsiteY32" fmla="*/ 1960252 h 2323106"/>
                <a:gd name="connsiteX33" fmla="*/ 386941 w 661178"/>
                <a:gd name="connsiteY33" fmla="*/ 1912451 h 2323106"/>
                <a:gd name="connsiteX34" fmla="*/ 384674 w 661178"/>
                <a:gd name="connsiteY34" fmla="*/ 1876806 h 2323106"/>
                <a:gd name="connsiteX35" fmla="*/ 377875 w 661178"/>
                <a:gd name="connsiteY35" fmla="*/ 1840543 h 2323106"/>
                <a:gd name="connsiteX36" fmla="*/ 363040 w 661178"/>
                <a:gd name="connsiteY36" fmla="*/ 1825090 h 2323106"/>
                <a:gd name="connsiteX37" fmla="*/ 361598 w 661178"/>
                <a:gd name="connsiteY37" fmla="*/ 1821176 h 2323106"/>
                <a:gd name="connsiteX38" fmla="*/ 363040 w 661178"/>
                <a:gd name="connsiteY38" fmla="*/ 1800984 h 2323106"/>
                <a:gd name="connsiteX39" fmla="*/ 366337 w 661178"/>
                <a:gd name="connsiteY39" fmla="*/ 1796658 h 2323106"/>
                <a:gd name="connsiteX40" fmla="*/ 387353 w 661178"/>
                <a:gd name="connsiteY40" fmla="*/ 1776259 h 2323106"/>
                <a:gd name="connsiteX41" fmla="*/ 387971 w 661178"/>
                <a:gd name="connsiteY41" fmla="*/ 1773787 h 2323106"/>
                <a:gd name="connsiteX42" fmla="*/ 370870 w 661178"/>
                <a:gd name="connsiteY42" fmla="*/ 1778732 h 2323106"/>
                <a:gd name="connsiteX43" fmla="*/ 366337 w 661178"/>
                <a:gd name="connsiteY43" fmla="*/ 1778526 h 2323106"/>
                <a:gd name="connsiteX44" fmla="*/ 328014 w 661178"/>
                <a:gd name="connsiteY44" fmla="*/ 1744117 h 2323106"/>
                <a:gd name="connsiteX45" fmla="*/ 331310 w 661178"/>
                <a:gd name="connsiteY45" fmla="*/ 1737936 h 2323106"/>
                <a:gd name="connsiteX46" fmla="*/ 338522 w 661178"/>
                <a:gd name="connsiteY46" fmla="*/ 1737524 h 2323106"/>
                <a:gd name="connsiteX47" fmla="*/ 363452 w 661178"/>
                <a:gd name="connsiteY47" fmla="*/ 1739584 h 2323106"/>
                <a:gd name="connsiteX48" fmla="*/ 368809 w 661178"/>
                <a:gd name="connsiteY48" fmla="*/ 1739584 h 2323106"/>
                <a:gd name="connsiteX49" fmla="*/ 364688 w 661178"/>
                <a:gd name="connsiteY49" fmla="*/ 1737524 h 2323106"/>
                <a:gd name="connsiteX50" fmla="*/ 333783 w 661178"/>
                <a:gd name="connsiteY50" fmla="*/ 1724956 h 2323106"/>
                <a:gd name="connsiteX51" fmla="*/ 331516 w 661178"/>
                <a:gd name="connsiteY51" fmla="*/ 1722895 h 2323106"/>
                <a:gd name="connsiteX52" fmla="*/ 314621 w 661178"/>
                <a:gd name="connsiteY52" fmla="*/ 1696316 h 2323106"/>
                <a:gd name="connsiteX53" fmla="*/ 303083 w 661178"/>
                <a:gd name="connsiteY53" fmla="*/ 1667883 h 2323106"/>
                <a:gd name="connsiteX54" fmla="*/ 286394 w 661178"/>
                <a:gd name="connsiteY54" fmla="*/ 1633887 h 2323106"/>
                <a:gd name="connsiteX55" fmla="*/ 273208 w 661178"/>
                <a:gd name="connsiteY55" fmla="*/ 1595152 h 2323106"/>
                <a:gd name="connsiteX56" fmla="*/ 264554 w 661178"/>
                <a:gd name="connsiteY56" fmla="*/ 1563010 h 2323106"/>
                <a:gd name="connsiteX57" fmla="*/ 246628 w 661178"/>
                <a:gd name="connsiteY57" fmla="*/ 1528189 h 2323106"/>
                <a:gd name="connsiteX58" fmla="*/ 230145 w 661178"/>
                <a:gd name="connsiteY58" fmla="*/ 1489866 h 2323106"/>
                <a:gd name="connsiteX59" fmla="*/ 229733 w 661178"/>
                <a:gd name="connsiteY59" fmla="*/ 1488218 h 2323106"/>
                <a:gd name="connsiteX60" fmla="*/ 226849 w 661178"/>
                <a:gd name="connsiteY60" fmla="*/ 1432999 h 2323106"/>
                <a:gd name="connsiteX61" fmla="*/ 215723 w 661178"/>
                <a:gd name="connsiteY61" fmla="*/ 1403124 h 2323106"/>
                <a:gd name="connsiteX62" fmla="*/ 215723 w 661178"/>
                <a:gd name="connsiteY62" fmla="*/ 1399003 h 2323106"/>
                <a:gd name="connsiteX63" fmla="*/ 238593 w 661178"/>
                <a:gd name="connsiteY63" fmla="*/ 1353262 h 2323106"/>
                <a:gd name="connsiteX64" fmla="*/ 229321 w 661178"/>
                <a:gd name="connsiteY64" fmla="*/ 1331628 h 2323106"/>
                <a:gd name="connsiteX65" fmla="*/ 208717 w 661178"/>
                <a:gd name="connsiteY65" fmla="*/ 1306285 h 2323106"/>
                <a:gd name="connsiteX66" fmla="*/ 207687 w 661178"/>
                <a:gd name="connsiteY66" fmla="*/ 1304637 h 2323106"/>
                <a:gd name="connsiteX67" fmla="*/ 197385 w 661178"/>
                <a:gd name="connsiteY67" fmla="*/ 1260339 h 2323106"/>
                <a:gd name="connsiteX68" fmla="*/ 180490 w 661178"/>
                <a:gd name="connsiteY68" fmla="*/ 1233760 h 2323106"/>
                <a:gd name="connsiteX69" fmla="*/ 179460 w 661178"/>
                <a:gd name="connsiteY69" fmla="*/ 1229639 h 2323106"/>
                <a:gd name="connsiteX70" fmla="*/ 181932 w 661178"/>
                <a:gd name="connsiteY70" fmla="*/ 1226136 h 2323106"/>
                <a:gd name="connsiteX71" fmla="*/ 206451 w 661178"/>
                <a:gd name="connsiteY71" fmla="*/ 1212950 h 2323106"/>
                <a:gd name="connsiteX72" fmla="*/ 211396 w 661178"/>
                <a:gd name="connsiteY72" fmla="*/ 1179571 h 2323106"/>
                <a:gd name="connsiteX73" fmla="*/ 195325 w 661178"/>
                <a:gd name="connsiteY73" fmla="*/ 1143515 h 2323106"/>
                <a:gd name="connsiteX74" fmla="*/ 194913 w 661178"/>
                <a:gd name="connsiteY74" fmla="*/ 1140836 h 2323106"/>
                <a:gd name="connsiteX75" fmla="*/ 198621 w 661178"/>
                <a:gd name="connsiteY75" fmla="*/ 1106016 h 2323106"/>
                <a:gd name="connsiteX76" fmla="*/ 203360 w 661178"/>
                <a:gd name="connsiteY76" fmla="*/ 1077995 h 2323106"/>
                <a:gd name="connsiteX77" fmla="*/ 213250 w 661178"/>
                <a:gd name="connsiteY77" fmla="*/ 1045028 h 2323106"/>
                <a:gd name="connsiteX78" fmla="*/ 200476 w 661178"/>
                <a:gd name="connsiteY78" fmla="*/ 1015565 h 2323106"/>
                <a:gd name="connsiteX79" fmla="*/ 169158 w 661178"/>
                <a:gd name="connsiteY79" fmla="*/ 970030 h 2323106"/>
                <a:gd name="connsiteX80" fmla="*/ 138252 w 661178"/>
                <a:gd name="connsiteY80" fmla="*/ 913782 h 2323106"/>
                <a:gd name="connsiteX81" fmla="*/ 127332 w 661178"/>
                <a:gd name="connsiteY81" fmla="*/ 884524 h 2323106"/>
                <a:gd name="connsiteX82" fmla="*/ 127332 w 661178"/>
                <a:gd name="connsiteY82" fmla="*/ 881022 h 2323106"/>
                <a:gd name="connsiteX83" fmla="*/ 142579 w 661178"/>
                <a:gd name="connsiteY83" fmla="*/ 839401 h 2323106"/>
                <a:gd name="connsiteX84" fmla="*/ 153499 w 661178"/>
                <a:gd name="connsiteY84" fmla="*/ 826627 h 2323106"/>
                <a:gd name="connsiteX85" fmla="*/ 126508 w 661178"/>
                <a:gd name="connsiteY85" fmla="*/ 724432 h 2323106"/>
                <a:gd name="connsiteX86" fmla="*/ 126508 w 661178"/>
                <a:gd name="connsiteY86" fmla="*/ 721342 h 2323106"/>
                <a:gd name="connsiteX87" fmla="*/ 141961 w 661178"/>
                <a:gd name="connsiteY87" fmla="*/ 680546 h 2323106"/>
                <a:gd name="connsiteX88" fmla="*/ 145051 w 661178"/>
                <a:gd name="connsiteY88" fmla="*/ 641810 h 2323106"/>
                <a:gd name="connsiteX89" fmla="*/ 146906 w 661178"/>
                <a:gd name="connsiteY89" fmla="*/ 638102 h 2323106"/>
                <a:gd name="connsiteX90" fmla="*/ 173897 w 661178"/>
                <a:gd name="connsiteY90" fmla="*/ 616880 h 2323106"/>
                <a:gd name="connsiteX91" fmla="*/ 172866 w 661178"/>
                <a:gd name="connsiteY91" fmla="*/ 594628 h 2323106"/>
                <a:gd name="connsiteX92" fmla="*/ 165449 w 661178"/>
                <a:gd name="connsiteY92" fmla="*/ 567431 h 2323106"/>
                <a:gd name="connsiteX93" fmla="*/ 161534 w 661178"/>
                <a:gd name="connsiteY93" fmla="*/ 536319 h 2323106"/>
                <a:gd name="connsiteX94" fmla="*/ 151644 w 661178"/>
                <a:gd name="connsiteY94" fmla="*/ 500262 h 2323106"/>
                <a:gd name="connsiteX95" fmla="*/ 151644 w 661178"/>
                <a:gd name="connsiteY95" fmla="*/ 499026 h 2323106"/>
                <a:gd name="connsiteX96" fmla="*/ 151644 w 661178"/>
                <a:gd name="connsiteY96" fmla="*/ 445868 h 2323106"/>
                <a:gd name="connsiteX97" fmla="*/ 152675 w 661178"/>
                <a:gd name="connsiteY97" fmla="*/ 442983 h 2323106"/>
                <a:gd name="connsiteX98" fmla="*/ 170188 w 661178"/>
                <a:gd name="connsiteY98" fmla="*/ 419083 h 2323106"/>
                <a:gd name="connsiteX99" fmla="*/ 192234 w 661178"/>
                <a:gd name="connsiteY99" fmla="*/ 407956 h 2323106"/>
                <a:gd name="connsiteX100" fmla="*/ 202124 w 661178"/>
                <a:gd name="connsiteY100" fmla="*/ 403836 h 2323106"/>
                <a:gd name="connsiteX101" fmla="*/ 212014 w 661178"/>
                <a:gd name="connsiteY101" fmla="*/ 387971 h 2323106"/>
                <a:gd name="connsiteX102" fmla="*/ 228497 w 661178"/>
                <a:gd name="connsiteY102" fmla="*/ 368397 h 2323106"/>
                <a:gd name="connsiteX103" fmla="*/ 227261 w 661178"/>
                <a:gd name="connsiteY103" fmla="*/ 347587 h 2323106"/>
                <a:gd name="connsiteX104" fmla="*/ 216341 w 661178"/>
                <a:gd name="connsiteY104" fmla="*/ 337080 h 2323106"/>
                <a:gd name="connsiteX105" fmla="*/ 215104 w 661178"/>
                <a:gd name="connsiteY105" fmla="*/ 338521 h 2323106"/>
                <a:gd name="connsiteX106" fmla="*/ 203772 w 661178"/>
                <a:gd name="connsiteY106" fmla="*/ 343879 h 2323106"/>
                <a:gd name="connsiteX107" fmla="*/ 197591 w 661178"/>
                <a:gd name="connsiteY107" fmla="*/ 343054 h 2323106"/>
                <a:gd name="connsiteX108" fmla="*/ 196561 w 661178"/>
                <a:gd name="connsiteY108" fmla="*/ 342642 h 2323106"/>
                <a:gd name="connsiteX109" fmla="*/ 177811 w 661178"/>
                <a:gd name="connsiteY109" fmla="*/ 332134 h 2323106"/>
                <a:gd name="connsiteX110" fmla="*/ 175339 w 661178"/>
                <a:gd name="connsiteY110" fmla="*/ 329044 h 2323106"/>
                <a:gd name="connsiteX111" fmla="*/ 164625 w 661178"/>
                <a:gd name="connsiteY111" fmla="*/ 286394 h 2323106"/>
                <a:gd name="connsiteX112" fmla="*/ 148554 w 661178"/>
                <a:gd name="connsiteY112" fmla="*/ 264554 h 2323106"/>
                <a:gd name="connsiteX113" fmla="*/ 147524 w 661178"/>
                <a:gd name="connsiteY113" fmla="*/ 261669 h 2323106"/>
                <a:gd name="connsiteX114" fmla="*/ 147524 w 661178"/>
                <a:gd name="connsiteY114" fmla="*/ 244980 h 2323106"/>
                <a:gd name="connsiteX115" fmla="*/ 147936 w 661178"/>
                <a:gd name="connsiteY115" fmla="*/ 242920 h 2323106"/>
                <a:gd name="connsiteX116" fmla="*/ 147318 w 661178"/>
                <a:gd name="connsiteY116" fmla="*/ 238387 h 2323106"/>
                <a:gd name="connsiteX117" fmla="*/ 135573 w 661178"/>
                <a:gd name="connsiteY117" fmla="*/ 221903 h 2323106"/>
                <a:gd name="connsiteX118" fmla="*/ 126508 w 661178"/>
                <a:gd name="connsiteY118" fmla="*/ 215104 h 2323106"/>
                <a:gd name="connsiteX119" fmla="*/ 124448 w 661178"/>
                <a:gd name="connsiteY119" fmla="*/ 210983 h 2323106"/>
                <a:gd name="connsiteX120" fmla="*/ 124859 w 661178"/>
                <a:gd name="connsiteY120" fmla="*/ 194089 h 2323106"/>
                <a:gd name="connsiteX121" fmla="*/ 118884 w 661178"/>
                <a:gd name="connsiteY121" fmla="*/ 183787 h 2323106"/>
                <a:gd name="connsiteX122" fmla="*/ 105904 w 661178"/>
                <a:gd name="connsiteY122" fmla="*/ 171630 h 2323106"/>
                <a:gd name="connsiteX123" fmla="*/ 104874 w 661178"/>
                <a:gd name="connsiteY123" fmla="*/ 165449 h 2323106"/>
                <a:gd name="connsiteX124" fmla="*/ 112291 w 661178"/>
                <a:gd name="connsiteY124" fmla="*/ 152263 h 2323106"/>
                <a:gd name="connsiteX125" fmla="*/ 115176 w 661178"/>
                <a:gd name="connsiteY125" fmla="*/ 146081 h 2323106"/>
                <a:gd name="connsiteX126" fmla="*/ 107346 w 661178"/>
                <a:gd name="connsiteY126" fmla="*/ 136604 h 2323106"/>
                <a:gd name="connsiteX127" fmla="*/ 106728 w 661178"/>
                <a:gd name="connsiteY127" fmla="*/ 130835 h 2323106"/>
                <a:gd name="connsiteX128" fmla="*/ 113321 w 661178"/>
                <a:gd name="connsiteY128" fmla="*/ 119297 h 2323106"/>
                <a:gd name="connsiteX129" fmla="*/ 108995 w 661178"/>
                <a:gd name="connsiteY129" fmla="*/ 109613 h 2323106"/>
                <a:gd name="connsiteX130" fmla="*/ 97044 w 661178"/>
                <a:gd name="connsiteY130" fmla="*/ 98693 h 2323106"/>
                <a:gd name="connsiteX131" fmla="*/ 85094 w 661178"/>
                <a:gd name="connsiteY131" fmla="*/ 83034 h 2323106"/>
                <a:gd name="connsiteX132" fmla="*/ 69435 w 661178"/>
                <a:gd name="connsiteY132" fmla="*/ 32966 h 2323106"/>
                <a:gd name="connsiteX133" fmla="*/ 71083 w 661178"/>
                <a:gd name="connsiteY133" fmla="*/ 27403 h 2323106"/>
                <a:gd name="connsiteX134" fmla="*/ 76646 w 661178"/>
                <a:gd name="connsiteY134" fmla="*/ 22252 h 2323106"/>
                <a:gd name="connsiteX135" fmla="*/ 49243 w 661178"/>
                <a:gd name="connsiteY135" fmla="*/ 14423 h 2323106"/>
                <a:gd name="connsiteX136" fmla="*/ 47183 w 661178"/>
                <a:gd name="connsiteY136" fmla="*/ 10920 h 2323106"/>
                <a:gd name="connsiteX137" fmla="*/ 45947 w 661178"/>
                <a:gd name="connsiteY137" fmla="*/ 0 h 2323106"/>
                <a:gd name="connsiteX138" fmla="*/ 45328 w 661178"/>
                <a:gd name="connsiteY138" fmla="*/ 1442 h 2323106"/>
                <a:gd name="connsiteX139" fmla="*/ 30906 w 661178"/>
                <a:gd name="connsiteY139" fmla="*/ 23076 h 2323106"/>
                <a:gd name="connsiteX140" fmla="*/ 29257 w 661178"/>
                <a:gd name="connsiteY140" fmla="*/ 44916 h 2323106"/>
                <a:gd name="connsiteX141" fmla="*/ 25549 w 661178"/>
                <a:gd name="connsiteY141" fmla="*/ 49449 h 2323106"/>
                <a:gd name="connsiteX142" fmla="*/ 0 w 661178"/>
                <a:gd name="connsiteY142" fmla="*/ 56454 h 2323106"/>
                <a:gd name="connsiteX143" fmla="*/ 2266 w 661178"/>
                <a:gd name="connsiteY143" fmla="*/ 72938 h 2323106"/>
                <a:gd name="connsiteX144" fmla="*/ 14835 w 661178"/>
                <a:gd name="connsiteY144" fmla="*/ 102607 h 2323106"/>
                <a:gd name="connsiteX145" fmla="*/ 22664 w 661178"/>
                <a:gd name="connsiteY145" fmla="*/ 140519 h 2323106"/>
                <a:gd name="connsiteX146" fmla="*/ 30906 w 661178"/>
                <a:gd name="connsiteY146" fmla="*/ 230351 h 2323106"/>
                <a:gd name="connsiteX147" fmla="*/ 41002 w 661178"/>
                <a:gd name="connsiteY147" fmla="*/ 318330 h 2323106"/>
                <a:gd name="connsiteX148" fmla="*/ 38941 w 661178"/>
                <a:gd name="connsiteY148" fmla="*/ 375403 h 2323106"/>
                <a:gd name="connsiteX149" fmla="*/ 50686 w 661178"/>
                <a:gd name="connsiteY149" fmla="*/ 492020 h 2323106"/>
                <a:gd name="connsiteX150" fmla="*/ 57691 w 661178"/>
                <a:gd name="connsiteY150" fmla="*/ 531168 h 2323106"/>
                <a:gd name="connsiteX151" fmla="*/ 44299 w 661178"/>
                <a:gd name="connsiteY151" fmla="*/ 560425 h 2323106"/>
                <a:gd name="connsiteX152" fmla="*/ 62430 w 661178"/>
                <a:gd name="connsiteY152" fmla="*/ 615644 h 2323106"/>
                <a:gd name="connsiteX153" fmla="*/ 44092 w 661178"/>
                <a:gd name="connsiteY153" fmla="*/ 697441 h 2323106"/>
                <a:gd name="connsiteX154" fmla="*/ 58721 w 661178"/>
                <a:gd name="connsiteY154" fmla="*/ 750599 h 2323106"/>
                <a:gd name="connsiteX155" fmla="*/ 74998 w 661178"/>
                <a:gd name="connsiteY155" fmla="*/ 813853 h 2323106"/>
                <a:gd name="connsiteX156" fmla="*/ 67787 w 661178"/>
                <a:gd name="connsiteY156" fmla="*/ 856090 h 2323106"/>
                <a:gd name="connsiteX157" fmla="*/ 57485 w 661178"/>
                <a:gd name="connsiteY157" fmla="*/ 886791 h 2323106"/>
                <a:gd name="connsiteX158" fmla="*/ 78707 w 661178"/>
                <a:gd name="connsiteY158" fmla="*/ 923671 h 2323106"/>
                <a:gd name="connsiteX159" fmla="*/ 101371 w 661178"/>
                <a:gd name="connsiteY159" fmla="*/ 976005 h 2323106"/>
                <a:gd name="connsiteX160" fmla="*/ 101371 w 661178"/>
                <a:gd name="connsiteY160" fmla="*/ 1057184 h 2323106"/>
                <a:gd name="connsiteX161" fmla="*/ 94572 w 661178"/>
                <a:gd name="connsiteY161" fmla="*/ 1159792 h 2323106"/>
                <a:gd name="connsiteX162" fmla="*/ 89421 w 661178"/>
                <a:gd name="connsiteY162" fmla="*/ 1231493 h 2323106"/>
                <a:gd name="connsiteX163" fmla="*/ 85918 w 661178"/>
                <a:gd name="connsiteY163" fmla="*/ 1262193 h 2323106"/>
                <a:gd name="connsiteX164" fmla="*/ 76440 w 661178"/>
                <a:gd name="connsiteY164" fmla="*/ 1321944 h 2323106"/>
                <a:gd name="connsiteX165" fmla="*/ 113115 w 661178"/>
                <a:gd name="connsiteY165" fmla="*/ 1402917 h 2323106"/>
                <a:gd name="connsiteX166" fmla="*/ 126302 w 661178"/>
                <a:gd name="connsiteY166" fmla="*/ 1393852 h 2323106"/>
                <a:gd name="connsiteX167" fmla="*/ 127332 w 661178"/>
                <a:gd name="connsiteY167" fmla="*/ 1414868 h 2323106"/>
                <a:gd name="connsiteX168" fmla="*/ 119708 w 661178"/>
                <a:gd name="connsiteY168" fmla="*/ 1443301 h 2323106"/>
                <a:gd name="connsiteX169" fmla="*/ 130010 w 661178"/>
                <a:gd name="connsiteY169" fmla="*/ 1475031 h 2323106"/>
                <a:gd name="connsiteX170" fmla="*/ 137840 w 661178"/>
                <a:gd name="connsiteY170" fmla="*/ 1518505 h 2323106"/>
                <a:gd name="connsiteX171" fmla="*/ 145875 w 661178"/>
                <a:gd name="connsiteY171" fmla="*/ 1534782 h 2323106"/>
                <a:gd name="connsiteX172" fmla="*/ 158856 w 661178"/>
                <a:gd name="connsiteY172" fmla="*/ 1547557 h 2323106"/>
                <a:gd name="connsiteX173" fmla="*/ 169982 w 661178"/>
                <a:gd name="connsiteY173" fmla="*/ 1558889 h 2323106"/>
                <a:gd name="connsiteX174" fmla="*/ 191616 w 661178"/>
                <a:gd name="connsiteY174" fmla="*/ 1553120 h 2323106"/>
                <a:gd name="connsiteX175" fmla="*/ 193882 w 661178"/>
                <a:gd name="connsiteY175" fmla="*/ 1541787 h 2323106"/>
                <a:gd name="connsiteX176" fmla="*/ 210366 w 661178"/>
                <a:gd name="connsiteY176" fmla="*/ 1542612 h 2323106"/>
                <a:gd name="connsiteX177" fmla="*/ 229733 w 661178"/>
                <a:gd name="connsiteY177" fmla="*/ 1555180 h 2323106"/>
                <a:gd name="connsiteX178" fmla="*/ 233648 w 661178"/>
                <a:gd name="connsiteY178" fmla="*/ 1577432 h 2323106"/>
                <a:gd name="connsiteX179" fmla="*/ 248071 w 661178"/>
                <a:gd name="connsiteY179" fmla="*/ 1598448 h 2323106"/>
                <a:gd name="connsiteX180" fmla="*/ 233236 w 661178"/>
                <a:gd name="connsiteY180" fmla="*/ 1601745 h 2323106"/>
                <a:gd name="connsiteX181" fmla="*/ 229939 w 661178"/>
                <a:gd name="connsiteY181" fmla="*/ 1612253 h 2323106"/>
                <a:gd name="connsiteX182" fmla="*/ 237975 w 661178"/>
                <a:gd name="connsiteY182" fmla="*/ 1648928 h 2323106"/>
                <a:gd name="connsiteX183" fmla="*/ 240035 w 661178"/>
                <a:gd name="connsiteY183" fmla="*/ 1679215 h 2323106"/>
                <a:gd name="connsiteX184" fmla="*/ 239211 w 661178"/>
                <a:gd name="connsiteY184" fmla="*/ 1695080 h 2323106"/>
                <a:gd name="connsiteX185" fmla="*/ 247040 w 661178"/>
                <a:gd name="connsiteY185" fmla="*/ 1699819 h 2323106"/>
                <a:gd name="connsiteX186" fmla="*/ 258579 w 661178"/>
                <a:gd name="connsiteY186" fmla="*/ 1711975 h 2323106"/>
                <a:gd name="connsiteX187" fmla="*/ 274237 w 661178"/>
                <a:gd name="connsiteY187" fmla="*/ 1721453 h 2323106"/>
                <a:gd name="connsiteX188" fmla="*/ 283921 w 661178"/>
                <a:gd name="connsiteY188" fmla="*/ 1738555 h 2323106"/>
                <a:gd name="connsiteX189" fmla="*/ 279182 w 661178"/>
                <a:gd name="connsiteY189" fmla="*/ 1750917 h 2323106"/>
                <a:gd name="connsiteX190" fmla="*/ 272795 w 661178"/>
                <a:gd name="connsiteY190" fmla="*/ 1770697 h 2323106"/>
                <a:gd name="connsiteX191" fmla="*/ 286600 w 661178"/>
                <a:gd name="connsiteY191" fmla="*/ 1791094 h 2323106"/>
                <a:gd name="connsiteX192" fmla="*/ 264966 w 661178"/>
                <a:gd name="connsiteY192" fmla="*/ 1805929 h 2323106"/>
                <a:gd name="connsiteX193" fmla="*/ 283303 w 661178"/>
                <a:gd name="connsiteY193" fmla="*/ 1828181 h 2323106"/>
                <a:gd name="connsiteX194" fmla="*/ 283303 w 661178"/>
                <a:gd name="connsiteY194" fmla="*/ 1859705 h 2323106"/>
                <a:gd name="connsiteX195" fmla="*/ 273619 w 661178"/>
                <a:gd name="connsiteY195" fmla="*/ 1838483 h 2323106"/>
                <a:gd name="connsiteX196" fmla="*/ 271765 w 661178"/>
                <a:gd name="connsiteY196" fmla="*/ 1821794 h 2323106"/>
                <a:gd name="connsiteX197" fmla="*/ 255076 w 661178"/>
                <a:gd name="connsiteY197" fmla="*/ 1839925 h 2323106"/>
                <a:gd name="connsiteX198" fmla="*/ 252604 w 661178"/>
                <a:gd name="connsiteY198" fmla="*/ 1805517 h 2323106"/>
                <a:gd name="connsiteX199" fmla="*/ 241065 w 661178"/>
                <a:gd name="connsiteY199" fmla="*/ 1798512 h 2323106"/>
                <a:gd name="connsiteX200" fmla="*/ 234678 w 661178"/>
                <a:gd name="connsiteY200" fmla="*/ 1817467 h 2323106"/>
                <a:gd name="connsiteX201" fmla="*/ 206245 w 661178"/>
                <a:gd name="connsiteY201" fmla="*/ 1816437 h 2323106"/>
                <a:gd name="connsiteX202" fmla="*/ 198621 w 661178"/>
                <a:gd name="connsiteY202" fmla="*/ 1843222 h 2323106"/>
                <a:gd name="connsiteX203" fmla="*/ 192028 w 661178"/>
                <a:gd name="connsiteY203" fmla="*/ 1866298 h 2323106"/>
                <a:gd name="connsiteX204" fmla="*/ 194501 w 661178"/>
                <a:gd name="connsiteY204" fmla="*/ 1884224 h 2323106"/>
                <a:gd name="connsiteX205" fmla="*/ 229733 w 661178"/>
                <a:gd name="connsiteY205" fmla="*/ 1895350 h 2323106"/>
                <a:gd name="connsiteX206" fmla="*/ 220461 w 661178"/>
                <a:gd name="connsiteY206" fmla="*/ 1867329 h 2323106"/>
                <a:gd name="connsiteX207" fmla="*/ 230970 w 661178"/>
                <a:gd name="connsiteY207" fmla="*/ 1878249 h 2323106"/>
                <a:gd name="connsiteX208" fmla="*/ 252191 w 661178"/>
                <a:gd name="connsiteY208" fmla="*/ 1879073 h 2323106"/>
                <a:gd name="connsiteX209" fmla="*/ 261257 w 661178"/>
                <a:gd name="connsiteY209" fmla="*/ 1892672 h 2323106"/>
                <a:gd name="connsiteX210" fmla="*/ 272589 w 661178"/>
                <a:gd name="connsiteY210" fmla="*/ 1904622 h 2323106"/>
                <a:gd name="connsiteX211" fmla="*/ 277946 w 661178"/>
                <a:gd name="connsiteY211" fmla="*/ 1921104 h 2323106"/>
                <a:gd name="connsiteX212" fmla="*/ 271147 w 661178"/>
                <a:gd name="connsiteY212" fmla="*/ 1936352 h 2323106"/>
                <a:gd name="connsiteX213" fmla="*/ 283715 w 661178"/>
                <a:gd name="connsiteY213" fmla="*/ 1950774 h 2323106"/>
                <a:gd name="connsiteX214" fmla="*/ 303289 w 661178"/>
                <a:gd name="connsiteY214" fmla="*/ 1939030 h 2323106"/>
                <a:gd name="connsiteX215" fmla="*/ 331722 w 661178"/>
                <a:gd name="connsiteY215" fmla="*/ 1958810 h 2323106"/>
                <a:gd name="connsiteX216" fmla="*/ 332340 w 661178"/>
                <a:gd name="connsiteY216" fmla="*/ 1960664 h 2323106"/>
                <a:gd name="connsiteX217" fmla="*/ 324099 w 661178"/>
                <a:gd name="connsiteY217" fmla="*/ 1960664 h 2323106"/>
                <a:gd name="connsiteX218" fmla="*/ 308234 w 661178"/>
                <a:gd name="connsiteY218" fmla="*/ 1953041 h 2323106"/>
                <a:gd name="connsiteX219" fmla="*/ 303495 w 661178"/>
                <a:gd name="connsiteY219" fmla="*/ 1963961 h 2323106"/>
                <a:gd name="connsiteX220" fmla="*/ 293399 w 661178"/>
                <a:gd name="connsiteY220" fmla="*/ 1968288 h 2323106"/>
                <a:gd name="connsiteX221" fmla="*/ 302259 w 661178"/>
                <a:gd name="connsiteY221" fmla="*/ 1986831 h 2323106"/>
                <a:gd name="connsiteX222" fmla="*/ 314415 w 661178"/>
                <a:gd name="connsiteY222" fmla="*/ 1983122 h 2323106"/>
                <a:gd name="connsiteX223" fmla="*/ 317712 w 661178"/>
                <a:gd name="connsiteY223" fmla="*/ 1981062 h 2323106"/>
                <a:gd name="connsiteX224" fmla="*/ 324099 w 661178"/>
                <a:gd name="connsiteY224" fmla="*/ 1985595 h 2323106"/>
                <a:gd name="connsiteX225" fmla="*/ 311737 w 661178"/>
                <a:gd name="connsiteY225" fmla="*/ 1993631 h 2323106"/>
                <a:gd name="connsiteX226" fmla="*/ 316888 w 661178"/>
                <a:gd name="connsiteY226" fmla="*/ 2002078 h 2323106"/>
                <a:gd name="connsiteX227" fmla="*/ 318948 w 661178"/>
                <a:gd name="connsiteY227" fmla="*/ 2010731 h 2323106"/>
                <a:gd name="connsiteX228" fmla="*/ 324305 w 661178"/>
                <a:gd name="connsiteY228" fmla="*/ 2024536 h 2323106"/>
                <a:gd name="connsiteX229" fmla="*/ 332959 w 661178"/>
                <a:gd name="connsiteY229" fmla="*/ 2035868 h 2323106"/>
                <a:gd name="connsiteX230" fmla="*/ 335843 w 661178"/>
                <a:gd name="connsiteY230" fmla="*/ 2043492 h 2323106"/>
                <a:gd name="connsiteX231" fmla="*/ 344291 w 661178"/>
                <a:gd name="connsiteY231" fmla="*/ 2049261 h 2323106"/>
                <a:gd name="connsiteX232" fmla="*/ 344291 w 661178"/>
                <a:gd name="connsiteY232" fmla="*/ 2032160 h 2323106"/>
                <a:gd name="connsiteX233" fmla="*/ 342848 w 661178"/>
                <a:gd name="connsiteY233" fmla="*/ 2023918 h 2323106"/>
                <a:gd name="connsiteX234" fmla="*/ 351296 w 661178"/>
                <a:gd name="connsiteY234" fmla="*/ 2038753 h 2323106"/>
                <a:gd name="connsiteX235" fmla="*/ 366749 w 661178"/>
                <a:gd name="connsiteY235" fmla="*/ 2050497 h 2323106"/>
                <a:gd name="connsiteX236" fmla="*/ 351502 w 661178"/>
                <a:gd name="connsiteY236" fmla="*/ 2053793 h 2323106"/>
                <a:gd name="connsiteX237" fmla="*/ 348206 w 661178"/>
                <a:gd name="connsiteY237" fmla="*/ 2068216 h 2323106"/>
                <a:gd name="connsiteX238" fmla="*/ 364895 w 661178"/>
                <a:gd name="connsiteY238" fmla="*/ 2075222 h 2323106"/>
                <a:gd name="connsiteX239" fmla="*/ 371900 w 661178"/>
                <a:gd name="connsiteY239" fmla="*/ 2079961 h 2323106"/>
                <a:gd name="connsiteX240" fmla="*/ 357065 w 661178"/>
                <a:gd name="connsiteY240" fmla="*/ 2080991 h 2323106"/>
                <a:gd name="connsiteX241" fmla="*/ 352120 w 661178"/>
                <a:gd name="connsiteY241" fmla="*/ 2086348 h 2323106"/>
                <a:gd name="connsiteX242" fmla="*/ 350472 w 661178"/>
                <a:gd name="connsiteY242" fmla="*/ 2090675 h 2323106"/>
                <a:gd name="connsiteX243" fmla="*/ 347793 w 661178"/>
                <a:gd name="connsiteY243" fmla="*/ 2092529 h 2323106"/>
                <a:gd name="connsiteX244" fmla="*/ 358713 w 661178"/>
                <a:gd name="connsiteY244" fmla="*/ 2101183 h 2323106"/>
                <a:gd name="connsiteX245" fmla="*/ 372930 w 661178"/>
                <a:gd name="connsiteY245" fmla="*/ 2108600 h 2323106"/>
                <a:gd name="connsiteX246" fmla="*/ 375403 w 661178"/>
                <a:gd name="connsiteY246" fmla="*/ 2112927 h 2323106"/>
                <a:gd name="connsiteX247" fmla="*/ 383232 w 661178"/>
                <a:gd name="connsiteY247" fmla="*/ 2119726 h 2323106"/>
                <a:gd name="connsiteX248" fmla="*/ 396419 w 661178"/>
                <a:gd name="connsiteY248" fmla="*/ 2130440 h 2323106"/>
                <a:gd name="connsiteX249" fmla="*/ 399097 w 661178"/>
                <a:gd name="connsiteY249" fmla="*/ 2117872 h 2323106"/>
                <a:gd name="connsiteX250" fmla="*/ 406102 w 661178"/>
                <a:gd name="connsiteY250" fmla="*/ 2122817 h 2323106"/>
                <a:gd name="connsiteX251" fmla="*/ 406926 w 661178"/>
                <a:gd name="connsiteY251" fmla="*/ 2130440 h 2323106"/>
                <a:gd name="connsiteX252" fmla="*/ 409193 w 661178"/>
                <a:gd name="connsiteY252" fmla="*/ 2138269 h 2323106"/>
                <a:gd name="connsiteX253" fmla="*/ 396624 w 661178"/>
                <a:gd name="connsiteY253" fmla="*/ 2139506 h 2323106"/>
                <a:gd name="connsiteX254" fmla="*/ 379935 w 661178"/>
                <a:gd name="connsiteY254" fmla="*/ 2129616 h 2323106"/>
                <a:gd name="connsiteX255" fmla="*/ 372724 w 661178"/>
                <a:gd name="connsiteY255" fmla="*/ 2123847 h 2323106"/>
                <a:gd name="connsiteX256" fmla="*/ 359950 w 661178"/>
                <a:gd name="connsiteY256" fmla="*/ 2114163 h 2323106"/>
                <a:gd name="connsiteX257" fmla="*/ 345939 w 661178"/>
                <a:gd name="connsiteY257" fmla="*/ 2114987 h 2323106"/>
                <a:gd name="connsiteX258" fmla="*/ 352120 w 661178"/>
                <a:gd name="connsiteY258" fmla="*/ 2123228 h 2323106"/>
                <a:gd name="connsiteX259" fmla="*/ 338522 w 661178"/>
                <a:gd name="connsiteY259" fmla="*/ 2128586 h 2323106"/>
                <a:gd name="connsiteX260" fmla="*/ 348206 w 661178"/>
                <a:gd name="connsiteY260" fmla="*/ 2135797 h 2323106"/>
                <a:gd name="connsiteX261" fmla="*/ 369839 w 661178"/>
                <a:gd name="connsiteY261" fmla="*/ 2145481 h 2323106"/>
                <a:gd name="connsiteX262" fmla="*/ 387353 w 661178"/>
                <a:gd name="connsiteY262" fmla="*/ 2152280 h 2323106"/>
                <a:gd name="connsiteX263" fmla="*/ 398891 w 661178"/>
                <a:gd name="connsiteY263" fmla="*/ 2154959 h 2323106"/>
                <a:gd name="connsiteX264" fmla="*/ 414962 w 661178"/>
                <a:gd name="connsiteY264" fmla="*/ 2167527 h 2323106"/>
                <a:gd name="connsiteX265" fmla="*/ 416816 w 661178"/>
                <a:gd name="connsiteY265" fmla="*/ 2172266 h 2323106"/>
                <a:gd name="connsiteX266" fmla="*/ 417846 w 661178"/>
                <a:gd name="connsiteY266" fmla="*/ 2180095 h 2323106"/>
                <a:gd name="connsiteX267" fmla="*/ 415786 w 661178"/>
                <a:gd name="connsiteY267" fmla="*/ 2186689 h 2323106"/>
                <a:gd name="connsiteX268" fmla="*/ 432475 w 661178"/>
                <a:gd name="connsiteY268" fmla="*/ 2194724 h 2323106"/>
                <a:gd name="connsiteX269" fmla="*/ 444632 w 661178"/>
                <a:gd name="connsiteY269" fmla="*/ 2196784 h 2323106"/>
                <a:gd name="connsiteX270" fmla="*/ 451225 w 661178"/>
                <a:gd name="connsiteY270" fmla="*/ 2205026 h 2323106"/>
                <a:gd name="connsiteX271" fmla="*/ 465029 w 661178"/>
                <a:gd name="connsiteY271" fmla="*/ 2206262 h 2323106"/>
                <a:gd name="connsiteX272" fmla="*/ 476568 w 661178"/>
                <a:gd name="connsiteY272" fmla="*/ 2202966 h 2323106"/>
                <a:gd name="connsiteX273" fmla="*/ 487488 w 661178"/>
                <a:gd name="connsiteY273" fmla="*/ 2189573 h 2323106"/>
                <a:gd name="connsiteX274" fmla="*/ 478010 w 661178"/>
                <a:gd name="connsiteY274" fmla="*/ 2184216 h 2323106"/>
                <a:gd name="connsiteX275" fmla="*/ 463587 w 661178"/>
                <a:gd name="connsiteY275" fmla="*/ 2171854 h 2323106"/>
                <a:gd name="connsiteX276" fmla="*/ 483573 w 661178"/>
                <a:gd name="connsiteY276" fmla="*/ 2178859 h 2323106"/>
                <a:gd name="connsiteX277" fmla="*/ 494699 w 661178"/>
                <a:gd name="connsiteY277" fmla="*/ 2185658 h 2323106"/>
                <a:gd name="connsiteX278" fmla="*/ 500674 w 661178"/>
                <a:gd name="connsiteY278" fmla="*/ 2189161 h 2323106"/>
                <a:gd name="connsiteX279" fmla="*/ 499644 w 661178"/>
                <a:gd name="connsiteY279" fmla="*/ 2194724 h 2323106"/>
                <a:gd name="connsiteX280" fmla="*/ 501292 w 661178"/>
                <a:gd name="connsiteY280" fmla="*/ 2206056 h 2323106"/>
                <a:gd name="connsiteX281" fmla="*/ 509122 w 661178"/>
                <a:gd name="connsiteY281" fmla="*/ 2227485 h 2323106"/>
                <a:gd name="connsiteX282" fmla="*/ 498202 w 661178"/>
                <a:gd name="connsiteY282" fmla="*/ 2211825 h 2323106"/>
                <a:gd name="connsiteX283" fmla="*/ 483161 w 661178"/>
                <a:gd name="connsiteY283" fmla="*/ 2205026 h 2323106"/>
                <a:gd name="connsiteX284" fmla="*/ 480894 w 661178"/>
                <a:gd name="connsiteY284" fmla="*/ 2213062 h 2323106"/>
                <a:gd name="connsiteX285" fmla="*/ 468738 w 661178"/>
                <a:gd name="connsiteY285" fmla="*/ 2213886 h 2323106"/>
                <a:gd name="connsiteX286" fmla="*/ 460290 w 661178"/>
                <a:gd name="connsiteY286" fmla="*/ 2216358 h 2323106"/>
                <a:gd name="connsiteX287" fmla="*/ 445662 w 661178"/>
                <a:gd name="connsiteY287" fmla="*/ 2211825 h 2323106"/>
                <a:gd name="connsiteX288" fmla="*/ 436596 w 661178"/>
                <a:gd name="connsiteY288" fmla="*/ 2216358 h 2323106"/>
                <a:gd name="connsiteX289" fmla="*/ 420113 w 661178"/>
                <a:gd name="connsiteY289" fmla="*/ 2217183 h 2323106"/>
                <a:gd name="connsiteX290" fmla="*/ 441541 w 661178"/>
                <a:gd name="connsiteY290" fmla="*/ 2231193 h 2323106"/>
                <a:gd name="connsiteX291" fmla="*/ 446280 w 661178"/>
                <a:gd name="connsiteY291" fmla="*/ 2241701 h 2323106"/>
                <a:gd name="connsiteX292" fmla="*/ 462351 w 661178"/>
                <a:gd name="connsiteY292" fmla="*/ 2250148 h 2323106"/>
                <a:gd name="connsiteX293" fmla="*/ 475331 w 661178"/>
                <a:gd name="connsiteY293" fmla="*/ 2240259 h 2323106"/>
                <a:gd name="connsiteX294" fmla="*/ 488724 w 661178"/>
                <a:gd name="connsiteY294" fmla="*/ 2235932 h 2323106"/>
                <a:gd name="connsiteX295" fmla="*/ 485221 w 661178"/>
                <a:gd name="connsiteY295" fmla="*/ 2257772 h 2323106"/>
                <a:gd name="connsiteX296" fmla="*/ 483367 w 661178"/>
                <a:gd name="connsiteY296" fmla="*/ 2261275 h 2323106"/>
                <a:gd name="connsiteX297" fmla="*/ 488106 w 661178"/>
                <a:gd name="connsiteY297" fmla="*/ 2267044 h 2323106"/>
                <a:gd name="connsiteX298" fmla="*/ 498408 w 661178"/>
                <a:gd name="connsiteY298" fmla="*/ 2272195 h 2323106"/>
                <a:gd name="connsiteX299" fmla="*/ 508915 w 661178"/>
                <a:gd name="connsiteY299" fmla="*/ 2276728 h 2323106"/>
                <a:gd name="connsiteX300" fmla="*/ 512624 w 661178"/>
                <a:gd name="connsiteY300" fmla="*/ 2257772 h 2323106"/>
                <a:gd name="connsiteX301" fmla="*/ 511388 w 661178"/>
                <a:gd name="connsiteY301" fmla="*/ 2241083 h 2323106"/>
                <a:gd name="connsiteX302" fmla="*/ 518187 w 661178"/>
                <a:gd name="connsiteY302" fmla="*/ 2243143 h 2323106"/>
                <a:gd name="connsiteX303" fmla="*/ 527459 w 661178"/>
                <a:gd name="connsiteY303" fmla="*/ 2241289 h 2323106"/>
                <a:gd name="connsiteX304" fmla="*/ 534464 w 661178"/>
                <a:gd name="connsiteY304" fmla="*/ 2239228 h 2323106"/>
                <a:gd name="connsiteX305" fmla="*/ 549505 w 661178"/>
                <a:gd name="connsiteY305" fmla="*/ 2237992 h 2323106"/>
                <a:gd name="connsiteX306" fmla="*/ 559189 w 661178"/>
                <a:gd name="connsiteY306" fmla="*/ 2240877 h 2323106"/>
                <a:gd name="connsiteX307" fmla="*/ 564752 w 661178"/>
                <a:gd name="connsiteY307" fmla="*/ 2241083 h 2323106"/>
                <a:gd name="connsiteX308" fmla="*/ 564340 w 661178"/>
                <a:gd name="connsiteY308" fmla="*/ 2247470 h 2323106"/>
                <a:gd name="connsiteX309" fmla="*/ 542294 w 661178"/>
                <a:gd name="connsiteY309" fmla="*/ 2246440 h 2323106"/>
                <a:gd name="connsiteX310" fmla="*/ 531374 w 661178"/>
                <a:gd name="connsiteY310" fmla="*/ 2253651 h 2323106"/>
                <a:gd name="connsiteX311" fmla="*/ 518599 w 661178"/>
                <a:gd name="connsiteY311" fmla="*/ 2252415 h 2323106"/>
                <a:gd name="connsiteX312" fmla="*/ 517775 w 661178"/>
                <a:gd name="connsiteY312" fmla="*/ 2263747 h 2323106"/>
                <a:gd name="connsiteX313" fmla="*/ 525811 w 661178"/>
                <a:gd name="connsiteY313" fmla="*/ 2280436 h 2323106"/>
                <a:gd name="connsiteX314" fmla="*/ 531786 w 661178"/>
                <a:gd name="connsiteY314" fmla="*/ 2288059 h 2323106"/>
                <a:gd name="connsiteX315" fmla="*/ 541882 w 661178"/>
                <a:gd name="connsiteY315" fmla="*/ 2289914 h 2323106"/>
                <a:gd name="connsiteX316" fmla="*/ 548269 w 661178"/>
                <a:gd name="connsiteY316" fmla="*/ 2289090 h 2323106"/>
                <a:gd name="connsiteX317" fmla="*/ 549917 w 661178"/>
                <a:gd name="connsiteY317" fmla="*/ 2269516 h 2323106"/>
                <a:gd name="connsiteX318" fmla="*/ 562280 w 661178"/>
                <a:gd name="connsiteY318" fmla="*/ 2263747 h 2323106"/>
                <a:gd name="connsiteX319" fmla="*/ 577526 w 661178"/>
                <a:gd name="connsiteY319" fmla="*/ 2262305 h 2323106"/>
                <a:gd name="connsiteX320" fmla="*/ 582059 w 661178"/>
                <a:gd name="connsiteY320" fmla="*/ 2256330 h 2323106"/>
                <a:gd name="connsiteX321" fmla="*/ 591331 w 661178"/>
                <a:gd name="connsiteY321" fmla="*/ 2254063 h 2323106"/>
                <a:gd name="connsiteX322" fmla="*/ 596894 w 661178"/>
                <a:gd name="connsiteY322" fmla="*/ 2266837 h 2323106"/>
                <a:gd name="connsiteX323" fmla="*/ 584738 w 661178"/>
                <a:gd name="connsiteY323" fmla="*/ 2275903 h 2323106"/>
                <a:gd name="connsiteX324" fmla="*/ 588653 w 661178"/>
                <a:gd name="connsiteY324" fmla="*/ 2291769 h 2323106"/>
                <a:gd name="connsiteX325" fmla="*/ 577526 w 661178"/>
                <a:gd name="connsiteY325" fmla="*/ 2284763 h 2323106"/>
                <a:gd name="connsiteX326" fmla="*/ 569697 w 661178"/>
                <a:gd name="connsiteY326" fmla="*/ 2280849 h 2323106"/>
                <a:gd name="connsiteX327" fmla="*/ 567019 w 661178"/>
                <a:gd name="connsiteY327" fmla="*/ 2284557 h 2323106"/>
                <a:gd name="connsiteX328" fmla="*/ 562280 w 661178"/>
                <a:gd name="connsiteY328" fmla="*/ 2286618 h 2323106"/>
                <a:gd name="connsiteX329" fmla="*/ 556717 w 661178"/>
                <a:gd name="connsiteY329" fmla="*/ 2294241 h 2323106"/>
                <a:gd name="connsiteX330" fmla="*/ 569285 w 661178"/>
                <a:gd name="connsiteY330" fmla="*/ 2305367 h 2323106"/>
                <a:gd name="connsiteX331" fmla="*/ 586798 w 661178"/>
                <a:gd name="connsiteY331" fmla="*/ 2310518 h 2323106"/>
                <a:gd name="connsiteX332" fmla="*/ 605754 w 661178"/>
                <a:gd name="connsiteY332" fmla="*/ 2318553 h 232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661178" h="2323106">
                  <a:moveTo>
                    <a:pt x="606578" y="2317935"/>
                  </a:moveTo>
                  <a:cubicBezTo>
                    <a:pt x="612347" y="2319996"/>
                    <a:pt x="621825" y="2324116"/>
                    <a:pt x="627800" y="2322880"/>
                  </a:cubicBezTo>
                  <a:cubicBezTo>
                    <a:pt x="635217" y="2321438"/>
                    <a:pt x="634805" y="2309281"/>
                    <a:pt x="632539" y="2303925"/>
                  </a:cubicBezTo>
                  <a:cubicBezTo>
                    <a:pt x="630891" y="2300216"/>
                    <a:pt x="627594" y="2297743"/>
                    <a:pt x="625121" y="2294447"/>
                  </a:cubicBezTo>
                  <a:cubicBezTo>
                    <a:pt x="619970" y="2288266"/>
                    <a:pt x="616468" y="2279200"/>
                    <a:pt x="614408" y="2271165"/>
                  </a:cubicBezTo>
                  <a:cubicBezTo>
                    <a:pt x="612759" y="2265189"/>
                    <a:pt x="611935" y="2257978"/>
                    <a:pt x="612347" y="2251591"/>
                  </a:cubicBezTo>
                  <a:cubicBezTo>
                    <a:pt x="616056" y="2249530"/>
                    <a:pt x="618734" y="2249736"/>
                    <a:pt x="622031" y="2246440"/>
                  </a:cubicBezTo>
                  <a:cubicBezTo>
                    <a:pt x="623267" y="2244997"/>
                    <a:pt x="624297" y="2243143"/>
                    <a:pt x="625946" y="2242525"/>
                  </a:cubicBezTo>
                  <a:cubicBezTo>
                    <a:pt x="628624" y="2241701"/>
                    <a:pt x="632951" y="2243556"/>
                    <a:pt x="636042" y="2242937"/>
                  </a:cubicBezTo>
                  <a:cubicBezTo>
                    <a:pt x="640574" y="2242113"/>
                    <a:pt x="644489" y="2239641"/>
                    <a:pt x="649022" y="2238610"/>
                  </a:cubicBezTo>
                  <a:cubicBezTo>
                    <a:pt x="651082" y="2237992"/>
                    <a:pt x="653143" y="2238610"/>
                    <a:pt x="655203" y="2237168"/>
                  </a:cubicBezTo>
                  <a:cubicBezTo>
                    <a:pt x="658500" y="2234902"/>
                    <a:pt x="660148" y="2228515"/>
                    <a:pt x="660560" y="2224806"/>
                  </a:cubicBezTo>
                  <a:cubicBezTo>
                    <a:pt x="660560" y="2223570"/>
                    <a:pt x="660972" y="2222127"/>
                    <a:pt x="661178" y="2221097"/>
                  </a:cubicBezTo>
                  <a:lnTo>
                    <a:pt x="655615" y="2217183"/>
                  </a:lnTo>
                  <a:lnTo>
                    <a:pt x="604106" y="2209147"/>
                  </a:lnTo>
                  <a:lnTo>
                    <a:pt x="582266" y="2209147"/>
                  </a:lnTo>
                  <a:cubicBezTo>
                    <a:pt x="582266" y="2209147"/>
                    <a:pt x="549299" y="2207704"/>
                    <a:pt x="549299" y="2207704"/>
                  </a:cubicBezTo>
                  <a:cubicBezTo>
                    <a:pt x="548681" y="2207704"/>
                    <a:pt x="548269" y="2207704"/>
                    <a:pt x="547651" y="2207499"/>
                  </a:cubicBezTo>
                  <a:lnTo>
                    <a:pt x="521896" y="2197609"/>
                  </a:lnTo>
                  <a:cubicBezTo>
                    <a:pt x="520866" y="2197197"/>
                    <a:pt x="520042" y="2196579"/>
                    <a:pt x="519424" y="2195548"/>
                  </a:cubicBezTo>
                  <a:cubicBezTo>
                    <a:pt x="518806" y="2194724"/>
                    <a:pt x="506855" y="2175562"/>
                    <a:pt x="502940" y="2162788"/>
                  </a:cubicBezTo>
                  <a:cubicBezTo>
                    <a:pt x="501086" y="2156813"/>
                    <a:pt x="499026" y="2154547"/>
                    <a:pt x="496141" y="2151662"/>
                  </a:cubicBezTo>
                  <a:cubicBezTo>
                    <a:pt x="494081" y="2149601"/>
                    <a:pt x="491608" y="2147129"/>
                    <a:pt x="489342" y="2143009"/>
                  </a:cubicBezTo>
                  <a:cubicBezTo>
                    <a:pt x="487488" y="2139918"/>
                    <a:pt x="486664" y="2139506"/>
                    <a:pt x="481100" y="2138269"/>
                  </a:cubicBezTo>
                  <a:cubicBezTo>
                    <a:pt x="476568" y="2137033"/>
                    <a:pt x="470180" y="2135591"/>
                    <a:pt x="460497" y="2131058"/>
                  </a:cubicBezTo>
                  <a:cubicBezTo>
                    <a:pt x="451019" y="2126731"/>
                    <a:pt x="448958" y="2127556"/>
                    <a:pt x="447104" y="2128174"/>
                  </a:cubicBezTo>
                  <a:cubicBezTo>
                    <a:pt x="443189" y="2129410"/>
                    <a:pt x="439481" y="2130028"/>
                    <a:pt x="430209" y="2125907"/>
                  </a:cubicBezTo>
                  <a:cubicBezTo>
                    <a:pt x="420731" y="2121580"/>
                    <a:pt x="415168" y="2118284"/>
                    <a:pt x="417228" y="2111278"/>
                  </a:cubicBezTo>
                  <a:cubicBezTo>
                    <a:pt x="416816" y="2111278"/>
                    <a:pt x="416198" y="2110249"/>
                    <a:pt x="415168" y="2109012"/>
                  </a:cubicBezTo>
                  <a:cubicBezTo>
                    <a:pt x="407339" y="2098710"/>
                    <a:pt x="386735" y="2071513"/>
                    <a:pt x="382614" y="2040401"/>
                  </a:cubicBezTo>
                  <a:cubicBezTo>
                    <a:pt x="380141" y="2021446"/>
                    <a:pt x="382614" y="2016089"/>
                    <a:pt x="389207" y="2011350"/>
                  </a:cubicBezTo>
                  <a:cubicBezTo>
                    <a:pt x="391473" y="2009702"/>
                    <a:pt x="392916" y="2008671"/>
                    <a:pt x="393328" y="2001048"/>
                  </a:cubicBezTo>
                  <a:cubicBezTo>
                    <a:pt x="394152" y="1980856"/>
                    <a:pt x="395800" y="1964167"/>
                    <a:pt x="396213" y="1960252"/>
                  </a:cubicBezTo>
                  <a:lnTo>
                    <a:pt x="386941" y="1912451"/>
                  </a:lnTo>
                  <a:lnTo>
                    <a:pt x="384674" y="1876806"/>
                  </a:lnTo>
                  <a:lnTo>
                    <a:pt x="377875" y="1840543"/>
                  </a:lnTo>
                  <a:lnTo>
                    <a:pt x="363040" y="1825090"/>
                  </a:lnTo>
                  <a:cubicBezTo>
                    <a:pt x="362010" y="1824060"/>
                    <a:pt x="361598" y="1822618"/>
                    <a:pt x="361598" y="1821176"/>
                  </a:cubicBezTo>
                  <a:lnTo>
                    <a:pt x="363040" y="1800984"/>
                  </a:lnTo>
                  <a:cubicBezTo>
                    <a:pt x="363040" y="1798924"/>
                    <a:pt x="364482" y="1797276"/>
                    <a:pt x="366337" y="1796658"/>
                  </a:cubicBezTo>
                  <a:cubicBezTo>
                    <a:pt x="366337" y="1796658"/>
                    <a:pt x="381996" y="1790889"/>
                    <a:pt x="387353" y="1776259"/>
                  </a:cubicBezTo>
                  <a:cubicBezTo>
                    <a:pt x="387971" y="1774405"/>
                    <a:pt x="387971" y="1773787"/>
                    <a:pt x="387971" y="1773787"/>
                  </a:cubicBezTo>
                  <a:cubicBezTo>
                    <a:pt x="386529" y="1773787"/>
                    <a:pt x="378081" y="1775641"/>
                    <a:pt x="370870" y="1778732"/>
                  </a:cubicBezTo>
                  <a:cubicBezTo>
                    <a:pt x="369428" y="1779350"/>
                    <a:pt x="367573" y="1779350"/>
                    <a:pt x="366337" y="1778526"/>
                  </a:cubicBezTo>
                  <a:cubicBezTo>
                    <a:pt x="325747" y="1754832"/>
                    <a:pt x="327395" y="1747208"/>
                    <a:pt x="328014" y="1744117"/>
                  </a:cubicBezTo>
                  <a:cubicBezTo>
                    <a:pt x="328426" y="1741645"/>
                    <a:pt x="329044" y="1739584"/>
                    <a:pt x="331310" y="1737936"/>
                  </a:cubicBezTo>
                  <a:cubicBezTo>
                    <a:pt x="333577" y="1736494"/>
                    <a:pt x="336049" y="1736906"/>
                    <a:pt x="338522" y="1737524"/>
                  </a:cubicBezTo>
                  <a:cubicBezTo>
                    <a:pt x="341818" y="1738348"/>
                    <a:pt x="348824" y="1739791"/>
                    <a:pt x="363452" y="1739584"/>
                  </a:cubicBezTo>
                  <a:cubicBezTo>
                    <a:pt x="365719" y="1739584"/>
                    <a:pt x="367367" y="1739584"/>
                    <a:pt x="368809" y="1739584"/>
                  </a:cubicBezTo>
                  <a:cubicBezTo>
                    <a:pt x="367367" y="1738761"/>
                    <a:pt x="365925" y="1738143"/>
                    <a:pt x="364688" y="1737524"/>
                  </a:cubicBezTo>
                  <a:lnTo>
                    <a:pt x="333783" y="1724956"/>
                  </a:lnTo>
                  <a:cubicBezTo>
                    <a:pt x="333783" y="1724956"/>
                    <a:pt x="331928" y="1723720"/>
                    <a:pt x="331516" y="1722895"/>
                  </a:cubicBezTo>
                  <a:lnTo>
                    <a:pt x="314621" y="1696316"/>
                  </a:lnTo>
                  <a:lnTo>
                    <a:pt x="303083" y="1667883"/>
                  </a:lnTo>
                  <a:lnTo>
                    <a:pt x="286394" y="1633887"/>
                  </a:lnTo>
                  <a:lnTo>
                    <a:pt x="273208" y="1595152"/>
                  </a:lnTo>
                  <a:lnTo>
                    <a:pt x="264554" y="1563010"/>
                  </a:lnTo>
                  <a:lnTo>
                    <a:pt x="246628" y="1528189"/>
                  </a:lnTo>
                  <a:lnTo>
                    <a:pt x="230145" y="1489866"/>
                  </a:lnTo>
                  <a:cubicBezTo>
                    <a:pt x="230145" y="1489866"/>
                    <a:pt x="229733" y="1488630"/>
                    <a:pt x="229733" y="1488218"/>
                  </a:cubicBezTo>
                  <a:lnTo>
                    <a:pt x="226849" y="1432999"/>
                  </a:lnTo>
                  <a:lnTo>
                    <a:pt x="215723" y="1403124"/>
                  </a:lnTo>
                  <a:cubicBezTo>
                    <a:pt x="215310" y="1401887"/>
                    <a:pt x="215310" y="1400445"/>
                    <a:pt x="215723" y="1399003"/>
                  </a:cubicBezTo>
                  <a:lnTo>
                    <a:pt x="238593" y="1353262"/>
                  </a:lnTo>
                  <a:lnTo>
                    <a:pt x="229321" y="1331628"/>
                  </a:lnTo>
                  <a:lnTo>
                    <a:pt x="208717" y="1306285"/>
                  </a:lnTo>
                  <a:cubicBezTo>
                    <a:pt x="208717" y="1306285"/>
                    <a:pt x="207893" y="1305255"/>
                    <a:pt x="207687" y="1304637"/>
                  </a:cubicBezTo>
                  <a:cubicBezTo>
                    <a:pt x="205833" y="1298662"/>
                    <a:pt x="197179" y="1268168"/>
                    <a:pt x="197385" y="1260339"/>
                  </a:cubicBezTo>
                  <a:cubicBezTo>
                    <a:pt x="197385" y="1257248"/>
                    <a:pt x="189350" y="1244886"/>
                    <a:pt x="180490" y="1233760"/>
                  </a:cubicBezTo>
                  <a:cubicBezTo>
                    <a:pt x="179666" y="1232524"/>
                    <a:pt x="179254" y="1231081"/>
                    <a:pt x="179460" y="1229639"/>
                  </a:cubicBezTo>
                  <a:cubicBezTo>
                    <a:pt x="179666" y="1228197"/>
                    <a:pt x="180696" y="1226960"/>
                    <a:pt x="181932" y="1226136"/>
                  </a:cubicBezTo>
                  <a:lnTo>
                    <a:pt x="206451" y="1212950"/>
                  </a:lnTo>
                  <a:lnTo>
                    <a:pt x="211396" y="1179571"/>
                  </a:lnTo>
                  <a:lnTo>
                    <a:pt x="195325" y="1143515"/>
                  </a:lnTo>
                  <a:cubicBezTo>
                    <a:pt x="195325" y="1143515"/>
                    <a:pt x="194913" y="1141660"/>
                    <a:pt x="194913" y="1140836"/>
                  </a:cubicBezTo>
                  <a:lnTo>
                    <a:pt x="198621" y="1106016"/>
                  </a:lnTo>
                  <a:lnTo>
                    <a:pt x="203360" y="1077995"/>
                  </a:lnTo>
                  <a:lnTo>
                    <a:pt x="213250" y="1045028"/>
                  </a:lnTo>
                  <a:lnTo>
                    <a:pt x="200476" y="1015565"/>
                  </a:lnTo>
                  <a:lnTo>
                    <a:pt x="169158" y="970030"/>
                  </a:lnTo>
                  <a:lnTo>
                    <a:pt x="138252" y="913782"/>
                  </a:lnTo>
                  <a:lnTo>
                    <a:pt x="127332" y="884524"/>
                  </a:lnTo>
                  <a:cubicBezTo>
                    <a:pt x="126920" y="883494"/>
                    <a:pt x="126920" y="882258"/>
                    <a:pt x="127332" y="881022"/>
                  </a:cubicBezTo>
                  <a:cubicBezTo>
                    <a:pt x="127332" y="880815"/>
                    <a:pt x="140519" y="845583"/>
                    <a:pt x="142579" y="839401"/>
                  </a:cubicBezTo>
                  <a:cubicBezTo>
                    <a:pt x="144433" y="834045"/>
                    <a:pt x="149790" y="829306"/>
                    <a:pt x="153499" y="826627"/>
                  </a:cubicBezTo>
                  <a:lnTo>
                    <a:pt x="126508" y="724432"/>
                  </a:lnTo>
                  <a:cubicBezTo>
                    <a:pt x="126302" y="723402"/>
                    <a:pt x="126508" y="722372"/>
                    <a:pt x="126508" y="721342"/>
                  </a:cubicBezTo>
                  <a:lnTo>
                    <a:pt x="141961" y="680546"/>
                  </a:lnTo>
                  <a:lnTo>
                    <a:pt x="145051" y="641810"/>
                  </a:lnTo>
                  <a:cubicBezTo>
                    <a:pt x="145051" y="640368"/>
                    <a:pt x="145875" y="639132"/>
                    <a:pt x="146906" y="638102"/>
                  </a:cubicBezTo>
                  <a:lnTo>
                    <a:pt x="173897" y="616880"/>
                  </a:lnTo>
                  <a:lnTo>
                    <a:pt x="172866" y="594628"/>
                  </a:lnTo>
                  <a:lnTo>
                    <a:pt x="165449" y="567431"/>
                  </a:lnTo>
                  <a:lnTo>
                    <a:pt x="161534" y="536319"/>
                  </a:lnTo>
                  <a:lnTo>
                    <a:pt x="151644" y="500262"/>
                  </a:lnTo>
                  <a:cubicBezTo>
                    <a:pt x="151644" y="500262"/>
                    <a:pt x="151644" y="499438"/>
                    <a:pt x="151644" y="499026"/>
                  </a:cubicBezTo>
                  <a:lnTo>
                    <a:pt x="151644" y="445868"/>
                  </a:lnTo>
                  <a:cubicBezTo>
                    <a:pt x="151644" y="444837"/>
                    <a:pt x="152057" y="443808"/>
                    <a:pt x="152675" y="442983"/>
                  </a:cubicBezTo>
                  <a:cubicBezTo>
                    <a:pt x="157826" y="435978"/>
                    <a:pt x="168334" y="421967"/>
                    <a:pt x="170188" y="419083"/>
                  </a:cubicBezTo>
                  <a:cubicBezTo>
                    <a:pt x="172455" y="415786"/>
                    <a:pt x="178636" y="413107"/>
                    <a:pt x="192234" y="407956"/>
                  </a:cubicBezTo>
                  <a:cubicBezTo>
                    <a:pt x="195943" y="406515"/>
                    <a:pt x="201094" y="404660"/>
                    <a:pt x="202124" y="403836"/>
                  </a:cubicBezTo>
                  <a:cubicBezTo>
                    <a:pt x="203772" y="402600"/>
                    <a:pt x="208305" y="395182"/>
                    <a:pt x="212014" y="387971"/>
                  </a:cubicBezTo>
                  <a:cubicBezTo>
                    <a:pt x="214899" y="383850"/>
                    <a:pt x="223140" y="372106"/>
                    <a:pt x="228497" y="368397"/>
                  </a:cubicBezTo>
                  <a:cubicBezTo>
                    <a:pt x="229321" y="365512"/>
                    <a:pt x="228703" y="356447"/>
                    <a:pt x="227261" y="347587"/>
                  </a:cubicBezTo>
                  <a:lnTo>
                    <a:pt x="216341" y="337080"/>
                  </a:lnTo>
                  <a:cubicBezTo>
                    <a:pt x="216341" y="337080"/>
                    <a:pt x="215517" y="337903"/>
                    <a:pt x="215104" y="338521"/>
                  </a:cubicBezTo>
                  <a:cubicBezTo>
                    <a:pt x="212426" y="342642"/>
                    <a:pt x="207893" y="343879"/>
                    <a:pt x="203772" y="343879"/>
                  </a:cubicBezTo>
                  <a:cubicBezTo>
                    <a:pt x="201506" y="343879"/>
                    <a:pt x="199239" y="343467"/>
                    <a:pt x="197591" y="343054"/>
                  </a:cubicBezTo>
                  <a:cubicBezTo>
                    <a:pt x="197179" y="343054"/>
                    <a:pt x="196973" y="342849"/>
                    <a:pt x="196561" y="342642"/>
                  </a:cubicBezTo>
                  <a:lnTo>
                    <a:pt x="177811" y="332134"/>
                  </a:lnTo>
                  <a:cubicBezTo>
                    <a:pt x="176575" y="331516"/>
                    <a:pt x="175751" y="330280"/>
                    <a:pt x="175339" y="329044"/>
                  </a:cubicBezTo>
                  <a:lnTo>
                    <a:pt x="164625" y="286394"/>
                  </a:lnTo>
                  <a:lnTo>
                    <a:pt x="148554" y="264554"/>
                  </a:lnTo>
                  <a:cubicBezTo>
                    <a:pt x="148554" y="264554"/>
                    <a:pt x="147524" y="262699"/>
                    <a:pt x="147524" y="261669"/>
                  </a:cubicBezTo>
                  <a:lnTo>
                    <a:pt x="147524" y="244980"/>
                  </a:lnTo>
                  <a:cubicBezTo>
                    <a:pt x="147524" y="244980"/>
                    <a:pt x="147524" y="243538"/>
                    <a:pt x="147936" y="242920"/>
                  </a:cubicBezTo>
                  <a:cubicBezTo>
                    <a:pt x="147936" y="242920"/>
                    <a:pt x="148760" y="240447"/>
                    <a:pt x="147318" y="238387"/>
                  </a:cubicBezTo>
                  <a:lnTo>
                    <a:pt x="135573" y="221903"/>
                  </a:lnTo>
                  <a:lnTo>
                    <a:pt x="126508" y="215104"/>
                  </a:lnTo>
                  <a:cubicBezTo>
                    <a:pt x="125272" y="214074"/>
                    <a:pt x="124448" y="212632"/>
                    <a:pt x="124448" y="210983"/>
                  </a:cubicBezTo>
                  <a:lnTo>
                    <a:pt x="124859" y="194089"/>
                  </a:lnTo>
                  <a:lnTo>
                    <a:pt x="118884" y="183787"/>
                  </a:lnTo>
                  <a:lnTo>
                    <a:pt x="105904" y="171630"/>
                  </a:lnTo>
                  <a:cubicBezTo>
                    <a:pt x="104256" y="169982"/>
                    <a:pt x="103844" y="167510"/>
                    <a:pt x="104874" y="165449"/>
                  </a:cubicBezTo>
                  <a:lnTo>
                    <a:pt x="112291" y="152263"/>
                  </a:lnTo>
                  <a:cubicBezTo>
                    <a:pt x="113528" y="149996"/>
                    <a:pt x="114764" y="147318"/>
                    <a:pt x="115176" y="146081"/>
                  </a:cubicBezTo>
                  <a:cubicBezTo>
                    <a:pt x="113939" y="144227"/>
                    <a:pt x="110437" y="140106"/>
                    <a:pt x="107346" y="136604"/>
                  </a:cubicBezTo>
                  <a:cubicBezTo>
                    <a:pt x="105904" y="134955"/>
                    <a:pt x="105698" y="132689"/>
                    <a:pt x="106728" y="130835"/>
                  </a:cubicBezTo>
                  <a:lnTo>
                    <a:pt x="113321" y="119297"/>
                  </a:lnTo>
                  <a:cubicBezTo>
                    <a:pt x="112085" y="115176"/>
                    <a:pt x="110437" y="110849"/>
                    <a:pt x="108995" y="109613"/>
                  </a:cubicBezTo>
                  <a:lnTo>
                    <a:pt x="97044" y="98693"/>
                  </a:lnTo>
                  <a:cubicBezTo>
                    <a:pt x="93748" y="95808"/>
                    <a:pt x="86124" y="88596"/>
                    <a:pt x="85094" y="83034"/>
                  </a:cubicBezTo>
                  <a:cubicBezTo>
                    <a:pt x="84476" y="79943"/>
                    <a:pt x="75204" y="50685"/>
                    <a:pt x="69435" y="32966"/>
                  </a:cubicBezTo>
                  <a:cubicBezTo>
                    <a:pt x="68817" y="30906"/>
                    <a:pt x="69435" y="28845"/>
                    <a:pt x="71083" y="27403"/>
                  </a:cubicBezTo>
                  <a:cubicBezTo>
                    <a:pt x="73144" y="25755"/>
                    <a:pt x="75204" y="23901"/>
                    <a:pt x="76646" y="22252"/>
                  </a:cubicBezTo>
                  <a:cubicBezTo>
                    <a:pt x="60781" y="22664"/>
                    <a:pt x="49655" y="14835"/>
                    <a:pt x="49243" y="14423"/>
                  </a:cubicBezTo>
                  <a:cubicBezTo>
                    <a:pt x="48007" y="13599"/>
                    <a:pt x="47389" y="12362"/>
                    <a:pt x="47183" y="10920"/>
                  </a:cubicBezTo>
                  <a:lnTo>
                    <a:pt x="45947" y="0"/>
                  </a:lnTo>
                  <a:cubicBezTo>
                    <a:pt x="45947" y="0"/>
                    <a:pt x="45741" y="1030"/>
                    <a:pt x="45328" y="1442"/>
                  </a:cubicBezTo>
                  <a:lnTo>
                    <a:pt x="30906" y="23076"/>
                  </a:lnTo>
                  <a:lnTo>
                    <a:pt x="29257" y="44916"/>
                  </a:lnTo>
                  <a:cubicBezTo>
                    <a:pt x="29257" y="46977"/>
                    <a:pt x="27609" y="48831"/>
                    <a:pt x="25549" y="49449"/>
                  </a:cubicBezTo>
                  <a:lnTo>
                    <a:pt x="0" y="56454"/>
                  </a:lnTo>
                  <a:cubicBezTo>
                    <a:pt x="824" y="61812"/>
                    <a:pt x="1236" y="66963"/>
                    <a:pt x="2266" y="72938"/>
                  </a:cubicBezTo>
                  <a:cubicBezTo>
                    <a:pt x="4327" y="84064"/>
                    <a:pt x="10714" y="92511"/>
                    <a:pt x="14835" y="102607"/>
                  </a:cubicBezTo>
                  <a:cubicBezTo>
                    <a:pt x="19986" y="115382"/>
                    <a:pt x="20398" y="128568"/>
                    <a:pt x="22664" y="140519"/>
                  </a:cubicBezTo>
                  <a:cubicBezTo>
                    <a:pt x="28639" y="170806"/>
                    <a:pt x="30494" y="198827"/>
                    <a:pt x="30906" y="230351"/>
                  </a:cubicBezTo>
                  <a:cubicBezTo>
                    <a:pt x="31112" y="260021"/>
                    <a:pt x="41208" y="290308"/>
                    <a:pt x="41002" y="318330"/>
                  </a:cubicBezTo>
                  <a:cubicBezTo>
                    <a:pt x="41002" y="336255"/>
                    <a:pt x="-4739" y="368809"/>
                    <a:pt x="38941" y="375403"/>
                  </a:cubicBezTo>
                  <a:cubicBezTo>
                    <a:pt x="51098" y="415580"/>
                    <a:pt x="31524" y="454933"/>
                    <a:pt x="50686" y="492020"/>
                  </a:cubicBezTo>
                  <a:cubicBezTo>
                    <a:pt x="56249" y="502529"/>
                    <a:pt x="61606" y="518805"/>
                    <a:pt x="57691" y="531168"/>
                  </a:cubicBezTo>
                  <a:cubicBezTo>
                    <a:pt x="54188" y="542706"/>
                    <a:pt x="41002" y="546414"/>
                    <a:pt x="44299" y="560425"/>
                  </a:cubicBezTo>
                  <a:cubicBezTo>
                    <a:pt x="66344" y="563928"/>
                    <a:pt x="66757" y="598130"/>
                    <a:pt x="62430" y="615644"/>
                  </a:cubicBezTo>
                  <a:cubicBezTo>
                    <a:pt x="55630" y="643253"/>
                    <a:pt x="46977" y="668390"/>
                    <a:pt x="44092" y="697441"/>
                  </a:cubicBezTo>
                  <a:cubicBezTo>
                    <a:pt x="41826" y="720724"/>
                    <a:pt x="45328" y="732262"/>
                    <a:pt x="58721" y="750599"/>
                  </a:cubicBezTo>
                  <a:cubicBezTo>
                    <a:pt x="71083" y="767494"/>
                    <a:pt x="80767" y="791601"/>
                    <a:pt x="74998" y="813853"/>
                  </a:cubicBezTo>
                  <a:cubicBezTo>
                    <a:pt x="70877" y="829718"/>
                    <a:pt x="68405" y="839196"/>
                    <a:pt x="67787" y="856090"/>
                  </a:cubicBezTo>
                  <a:cubicBezTo>
                    <a:pt x="67169" y="870307"/>
                    <a:pt x="62018" y="873604"/>
                    <a:pt x="57485" y="886791"/>
                  </a:cubicBezTo>
                  <a:cubicBezTo>
                    <a:pt x="49449" y="909455"/>
                    <a:pt x="64490" y="914194"/>
                    <a:pt x="78707" y="923671"/>
                  </a:cubicBezTo>
                  <a:cubicBezTo>
                    <a:pt x="95808" y="934797"/>
                    <a:pt x="95808" y="957050"/>
                    <a:pt x="101371" y="976005"/>
                  </a:cubicBezTo>
                  <a:cubicBezTo>
                    <a:pt x="110643" y="1007735"/>
                    <a:pt x="102607" y="1027103"/>
                    <a:pt x="101371" y="1057184"/>
                  </a:cubicBezTo>
                  <a:cubicBezTo>
                    <a:pt x="100135" y="1091799"/>
                    <a:pt x="95602" y="1125796"/>
                    <a:pt x="94572" y="1159792"/>
                  </a:cubicBezTo>
                  <a:cubicBezTo>
                    <a:pt x="93748" y="1183693"/>
                    <a:pt x="89421" y="1207799"/>
                    <a:pt x="89421" y="1231493"/>
                  </a:cubicBezTo>
                  <a:cubicBezTo>
                    <a:pt x="89421" y="1243650"/>
                    <a:pt x="91275" y="1251479"/>
                    <a:pt x="85918" y="1262193"/>
                  </a:cubicBezTo>
                  <a:cubicBezTo>
                    <a:pt x="63254" y="1260133"/>
                    <a:pt x="72938" y="1310200"/>
                    <a:pt x="76440" y="1321944"/>
                  </a:cubicBezTo>
                  <a:cubicBezTo>
                    <a:pt x="84682" y="1349760"/>
                    <a:pt x="103637" y="1374896"/>
                    <a:pt x="113115" y="1402917"/>
                  </a:cubicBezTo>
                  <a:cubicBezTo>
                    <a:pt x="118884" y="1401063"/>
                    <a:pt x="122387" y="1397148"/>
                    <a:pt x="126302" y="1393852"/>
                  </a:cubicBezTo>
                  <a:cubicBezTo>
                    <a:pt x="127538" y="1401063"/>
                    <a:pt x="127744" y="1408481"/>
                    <a:pt x="127332" y="1414868"/>
                  </a:cubicBezTo>
                  <a:cubicBezTo>
                    <a:pt x="126714" y="1426406"/>
                    <a:pt x="123417" y="1432999"/>
                    <a:pt x="119708" y="1443301"/>
                  </a:cubicBezTo>
                  <a:cubicBezTo>
                    <a:pt x="128774" y="1451337"/>
                    <a:pt x="130628" y="1462668"/>
                    <a:pt x="130010" y="1475031"/>
                  </a:cubicBezTo>
                  <a:cubicBezTo>
                    <a:pt x="129186" y="1491102"/>
                    <a:pt x="132689" y="1502846"/>
                    <a:pt x="137840" y="1518505"/>
                  </a:cubicBezTo>
                  <a:cubicBezTo>
                    <a:pt x="139900" y="1524480"/>
                    <a:pt x="140519" y="1531280"/>
                    <a:pt x="145875" y="1534782"/>
                  </a:cubicBezTo>
                  <a:cubicBezTo>
                    <a:pt x="153705" y="1539933"/>
                    <a:pt x="156177" y="1536842"/>
                    <a:pt x="158856" y="1547557"/>
                  </a:cubicBezTo>
                  <a:cubicBezTo>
                    <a:pt x="161122" y="1556622"/>
                    <a:pt x="158856" y="1558889"/>
                    <a:pt x="169982" y="1558889"/>
                  </a:cubicBezTo>
                  <a:cubicBezTo>
                    <a:pt x="178636" y="1558889"/>
                    <a:pt x="187907" y="1561155"/>
                    <a:pt x="191616" y="1553120"/>
                  </a:cubicBezTo>
                  <a:cubicBezTo>
                    <a:pt x="193264" y="1549823"/>
                    <a:pt x="190792" y="1544672"/>
                    <a:pt x="193882" y="1541787"/>
                  </a:cubicBezTo>
                  <a:cubicBezTo>
                    <a:pt x="198003" y="1538079"/>
                    <a:pt x="205421" y="1541582"/>
                    <a:pt x="210366" y="1542612"/>
                  </a:cubicBezTo>
                  <a:cubicBezTo>
                    <a:pt x="219637" y="1544672"/>
                    <a:pt x="226231" y="1546114"/>
                    <a:pt x="229733" y="1555180"/>
                  </a:cubicBezTo>
                  <a:cubicBezTo>
                    <a:pt x="233236" y="1564040"/>
                    <a:pt x="227879" y="1571457"/>
                    <a:pt x="233648" y="1577432"/>
                  </a:cubicBezTo>
                  <a:cubicBezTo>
                    <a:pt x="237563" y="1581553"/>
                    <a:pt x="255282" y="1588352"/>
                    <a:pt x="248071" y="1598448"/>
                  </a:cubicBezTo>
                  <a:cubicBezTo>
                    <a:pt x="244774" y="1602775"/>
                    <a:pt x="236944" y="1599067"/>
                    <a:pt x="233236" y="1601745"/>
                  </a:cubicBezTo>
                  <a:cubicBezTo>
                    <a:pt x="229321" y="1604423"/>
                    <a:pt x="230351" y="1607926"/>
                    <a:pt x="229939" y="1612253"/>
                  </a:cubicBezTo>
                  <a:cubicBezTo>
                    <a:pt x="227879" y="1627088"/>
                    <a:pt x="234884" y="1634917"/>
                    <a:pt x="237975" y="1648928"/>
                  </a:cubicBezTo>
                  <a:cubicBezTo>
                    <a:pt x="240447" y="1659230"/>
                    <a:pt x="241065" y="1668502"/>
                    <a:pt x="240035" y="1679215"/>
                  </a:cubicBezTo>
                  <a:cubicBezTo>
                    <a:pt x="239623" y="1682718"/>
                    <a:pt x="237357" y="1691578"/>
                    <a:pt x="239211" y="1695080"/>
                  </a:cubicBezTo>
                  <a:cubicBezTo>
                    <a:pt x="240859" y="1697965"/>
                    <a:pt x="245186" y="1697759"/>
                    <a:pt x="247040" y="1699819"/>
                  </a:cubicBezTo>
                  <a:cubicBezTo>
                    <a:pt x="252191" y="1705794"/>
                    <a:pt x="250337" y="1708267"/>
                    <a:pt x="258579" y="1711975"/>
                  </a:cubicBezTo>
                  <a:cubicBezTo>
                    <a:pt x="265790" y="1715066"/>
                    <a:pt x="268675" y="1715478"/>
                    <a:pt x="274237" y="1721453"/>
                  </a:cubicBezTo>
                  <a:cubicBezTo>
                    <a:pt x="278977" y="1726398"/>
                    <a:pt x="282273" y="1731755"/>
                    <a:pt x="283921" y="1738555"/>
                  </a:cubicBezTo>
                  <a:cubicBezTo>
                    <a:pt x="285570" y="1746178"/>
                    <a:pt x="285776" y="1746384"/>
                    <a:pt x="279182" y="1750917"/>
                  </a:cubicBezTo>
                  <a:cubicBezTo>
                    <a:pt x="270323" y="1756892"/>
                    <a:pt x="263111" y="1760806"/>
                    <a:pt x="272795" y="1770697"/>
                  </a:cubicBezTo>
                  <a:cubicBezTo>
                    <a:pt x="280831" y="1778938"/>
                    <a:pt x="284333" y="1779969"/>
                    <a:pt x="286600" y="1791094"/>
                  </a:cubicBezTo>
                  <a:cubicBezTo>
                    <a:pt x="272589" y="1791094"/>
                    <a:pt x="256724" y="1782853"/>
                    <a:pt x="264966" y="1805929"/>
                  </a:cubicBezTo>
                  <a:cubicBezTo>
                    <a:pt x="268262" y="1815407"/>
                    <a:pt x="278977" y="1818909"/>
                    <a:pt x="283303" y="1828181"/>
                  </a:cubicBezTo>
                  <a:cubicBezTo>
                    <a:pt x="286600" y="1835392"/>
                    <a:pt x="288866" y="1853936"/>
                    <a:pt x="283303" y="1859705"/>
                  </a:cubicBezTo>
                  <a:cubicBezTo>
                    <a:pt x="275268" y="1852494"/>
                    <a:pt x="274650" y="1849403"/>
                    <a:pt x="273619" y="1838483"/>
                  </a:cubicBezTo>
                  <a:cubicBezTo>
                    <a:pt x="273208" y="1834156"/>
                    <a:pt x="274650" y="1825090"/>
                    <a:pt x="271765" y="1821794"/>
                  </a:cubicBezTo>
                  <a:cubicBezTo>
                    <a:pt x="260021" y="1807783"/>
                    <a:pt x="251367" y="1830241"/>
                    <a:pt x="255076" y="1839925"/>
                  </a:cubicBezTo>
                  <a:cubicBezTo>
                    <a:pt x="249101" y="1828387"/>
                    <a:pt x="253840" y="1816849"/>
                    <a:pt x="252604" y="1805517"/>
                  </a:cubicBezTo>
                  <a:cubicBezTo>
                    <a:pt x="251986" y="1799130"/>
                    <a:pt x="248895" y="1794803"/>
                    <a:pt x="241065" y="1798512"/>
                  </a:cubicBezTo>
                  <a:cubicBezTo>
                    <a:pt x="231382" y="1803250"/>
                    <a:pt x="239417" y="1810668"/>
                    <a:pt x="234678" y="1817467"/>
                  </a:cubicBezTo>
                  <a:cubicBezTo>
                    <a:pt x="229115" y="1825709"/>
                    <a:pt x="214692" y="1814583"/>
                    <a:pt x="206245" y="1816437"/>
                  </a:cubicBezTo>
                  <a:cubicBezTo>
                    <a:pt x="189350" y="1820146"/>
                    <a:pt x="196355" y="1832508"/>
                    <a:pt x="198621" y="1843222"/>
                  </a:cubicBezTo>
                  <a:cubicBezTo>
                    <a:pt x="201300" y="1854966"/>
                    <a:pt x="195943" y="1856409"/>
                    <a:pt x="192028" y="1866298"/>
                  </a:cubicBezTo>
                  <a:cubicBezTo>
                    <a:pt x="189350" y="1872892"/>
                    <a:pt x="190998" y="1878867"/>
                    <a:pt x="194501" y="1884224"/>
                  </a:cubicBezTo>
                  <a:cubicBezTo>
                    <a:pt x="201918" y="1895968"/>
                    <a:pt x="217577" y="1889375"/>
                    <a:pt x="229733" y="1895350"/>
                  </a:cubicBezTo>
                  <a:cubicBezTo>
                    <a:pt x="230145" y="1886902"/>
                    <a:pt x="225200" y="1874128"/>
                    <a:pt x="220461" y="1867329"/>
                  </a:cubicBezTo>
                  <a:cubicBezTo>
                    <a:pt x="228909" y="1865680"/>
                    <a:pt x="227673" y="1873304"/>
                    <a:pt x="230970" y="1878249"/>
                  </a:cubicBezTo>
                  <a:cubicBezTo>
                    <a:pt x="238181" y="1888551"/>
                    <a:pt x="242920" y="1878249"/>
                    <a:pt x="252191" y="1879073"/>
                  </a:cubicBezTo>
                  <a:cubicBezTo>
                    <a:pt x="258579" y="1879691"/>
                    <a:pt x="258991" y="1886696"/>
                    <a:pt x="261257" y="1892672"/>
                  </a:cubicBezTo>
                  <a:cubicBezTo>
                    <a:pt x="264348" y="1900707"/>
                    <a:pt x="267026" y="1898853"/>
                    <a:pt x="272589" y="1904622"/>
                  </a:cubicBezTo>
                  <a:cubicBezTo>
                    <a:pt x="276092" y="1908330"/>
                    <a:pt x="277534" y="1916160"/>
                    <a:pt x="277946" y="1921104"/>
                  </a:cubicBezTo>
                  <a:cubicBezTo>
                    <a:pt x="278358" y="1928316"/>
                    <a:pt x="271147" y="1930583"/>
                    <a:pt x="271147" y="1936352"/>
                  </a:cubicBezTo>
                  <a:cubicBezTo>
                    <a:pt x="271147" y="1939442"/>
                    <a:pt x="280625" y="1948096"/>
                    <a:pt x="283715" y="1950774"/>
                  </a:cubicBezTo>
                  <a:cubicBezTo>
                    <a:pt x="295048" y="1960664"/>
                    <a:pt x="300199" y="1951805"/>
                    <a:pt x="303289" y="1939030"/>
                  </a:cubicBezTo>
                  <a:cubicBezTo>
                    <a:pt x="316682" y="1936970"/>
                    <a:pt x="321420" y="1953246"/>
                    <a:pt x="331722" y="1958810"/>
                  </a:cubicBezTo>
                  <a:cubicBezTo>
                    <a:pt x="332135" y="1959428"/>
                    <a:pt x="332340" y="1960252"/>
                    <a:pt x="332340" y="1960664"/>
                  </a:cubicBezTo>
                  <a:cubicBezTo>
                    <a:pt x="332340" y="1965609"/>
                    <a:pt x="326777" y="1962725"/>
                    <a:pt x="324099" y="1960664"/>
                  </a:cubicBezTo>
                  <a:cubicBezTo>
                    <a:pt x="320184" y="1957986"/>
                    <a:pt x="313385" y="1952423"/>
                    <a:pt x="308234" y="1953041"/>
                  </a:cubicBezTo>
                  <a:cubicBezTo>
                    <a:pt x="303907" y="1953659"/>
                    <a:pt x="303289" y="1959840"/>
                    <a:pt x="303495" y="1963961"/>
                  </a:cubicBezTo>
                  <a:cubicBezTo>
                    <a:pt x="298344" y="1965403"/>
                    <a:pt x="293605" y="1959840"/>
                    <a:pt x="293399" y="1968288"/>
                  </a:cubicBezTo>
                  <a:cubicBezTo>
                    <a:pt x="293399" y="1975705"/>
                    <a:pt x="300199" y="1980238"/>
                    <a:pt x="302259" y="1986831"/>
                  </a:cubicBezTo>
                  <a:cubicBezTo>
                    <a:pt x="306998" y="1986831"/>
                    <a:pt x="310706" y="1985389"/>
                    <a:pt x="314415" y="1983122"/>
                  </a:cubicBezTo>
                  <a:cubicBezTo>
                    <a:pt x="315651" y="1982504"/>
                    <a:pt x="316475" y="1981268"/>
                    <a:pt x="317712" y="1981062"/>
                  </a:cubicBezTo>
                  <a:cubicBezTo>
                    <a:pt x="321214" y="1980032"/>
                    <a:pt x="323069" y="1982092"/>
                    <a:pt x="324099" y="1985595"/>
                  </a:cubicBezTo>
                  <a:cubicBezTo>
                    <a:pt x="321420" y="1986831"/>
                    <a:pt x="312355" y="1990334"/>
                    <a:pt x="311737" y="1993631"/>
                  </a:cubicBezTo>
                  <a:cubicBezTo>
                    <a:pt x="311324" y="1996309"/>
                    <a:pt x="315857" y="1999811"/>
                    <a:pt x="316888" y="2002078"/>
                  </a:cubicBezTo>
                  <a:cubicBezTo>
                    <a:pt x="317918" y="2004756"/>
                    <a:pt x="318124" y="2008053"/>
                    <a:pt x="318948" y="2010731"/>
                  </a:cubicBezTo>
                  <a:cubicBezTo>
                    <a:pt x="320390" y="2015471"/>
                    <a:pt x="321833" y="2020003"/>
                    <a:pt x="324305" y="2024536"/>
                  </a:cubicBezTo>
                  <a:cubicBezTo>
                    <a:pt x="326571" y="2028863"/>
                    <a:pt x="330692" y="2031748"/>
                    <a:pt x="332959" y="2035868"/>
                  </a:cubicBezTo>
                  <a:cubicBezTo>
                    <a:pt x="334401" y="2038341"/>
                    <a:pt x="334607" y="2040813"/>
                    <a:pt x="335843" y="2043492"/>
                  </a:cubicBezTo>
                  <a:cubicBezTo>
                    <a:pt x="337904" y="2047613"/>
                    <a:pt x="340376" y="2047613"/>
                    <a:pt x="344291" y="2049261"/>
                  </a:cubicBezTo>
                  <a:cubicBezTo>
                    <a:pt x="347175" y="2043698"/>
                    <a:pt x="346145" y="2037722"/>
                    <a:pt x="344291" y="2032160"/>
                  </a:cubicBezTo>
                  <a:cubicBezTo>
                    <a:pt x="343879" y="2030923"/>
                    <a:pt x="341818" y="2025360"/>
                    <a:pt x="342848" y="2023918"/>
                  </a:cubicBezTo>
                  <a:cubicBezTo>
                    <a:pt x="347587" y="2017531"/>
                    <a:pt x="350266" y="2036693"/>
                    <a:pt x="351296" y="2038753"/>
                  </a:cubicBezTo>
                  <a:cubicBezTo>
                    <a:pt x="354181" y="2045140"/>
                    <a:pt x="364482" y="2043492"/>
                    <a:pt x="366749" y="2050497"/>
                  </a:cubicBezTo>
                  <a:cubicBezTo>
                    <a:pt x="370458" y="2061417"/>
                    <a:pt x="354593" y="2052352"/>
                    <a:pt x="351502" y="2053793"/>
                  </a:cubicBezTo>
                  <a:cubicBezTo>
                    <a:pt x="346351" y="2055854"/>
                    <a:pt x="347587" y="2063272"/>
                    <a:pt x="348206" y="2068216"/>
                  </a:cubicBezTo>
                  <a:cubicBezTo>
                    <a:pt x="349236" y="2077076"/>
                    <a:pt x="358713" y="2073779"/>
                    <a:pt x="364895" y="2075222"/>
                  </a:cubicBezTo>
                  <a:cubicBezTo>
                    <a:pt x="366543" y="2075428"/>
                    <a:pt x="372312" y="2077282"/>
                    <a:pt x="371900" y="2079961"/>
                  </a:cubicBezTo>
                  <a:cubicBezTo>
                    <a:pt x="371076" y="2084287"/>
                    <a:pt x="359950" y="2080166"/>
                    <a:pt x="357065" y="2080991"/>
                  </a:cubicBezTo>
                  <a:cubicBezTo>
                    <a:pt x="353975" y="2081815"/>
                    <a:pt x="353357" y="2083463"/>
                    <a:pt x="352120" y="2086348"/>
                  </a:cubicBezTo>
                  <a:cubicBezTo>
                    <a:pt x="351502" y="2087996"/>
                    <a:pt x="351708" y="2089027"/>
                    <a:pt x="350472" y="2090675"/>
                  </a:cubicBezTo>
                  <a:cubicBezTo>
                    <a:pt x="349854" y="2091499"/>
                    <a:pt x="348206" y="2091911"/>
                    <a:pt x="347793" y="2092529"/>
                  </a:cubicBezTo>
                  <a:cubicBezTo>
                    <a:pt x="343055" y="2099534"/>
                    <a:pt x="353975" y="2101183"/>
                    <a:pt x="358713" y="2101183"/>
                  </a:cubicBezTo>
                  <a:cubicBezTo>
                    <a:pt x="364688" y="2101183"/>
                    <a:pt x="368603" y="2104891"/>
                    <a:pt x="372930" y="2108600"/>
                  </a:cubicBezTo>
                  <a:cubicBezTo>
                    <a:pt x="374784" y="2110249"/>
                    <a:pt x="374578" y="2110867"/>
                    <a:pt x="375403" y="2112927"/>
                  </a:cubicBezTo>
                  <a:cubicBezTo>
                    <a:pt x="377669" y="2117872"/>
                    <a:pt x="379111" y="2116841"/>
                    <a:pt x="383232" y="2119726"/>
                  </a:cubicBezTo>
                  <a:cubicBezTo>
                    <a:pt x="387353" y="2122817"/>
                    <a:pt x="391062" y="2129616"/>
                    <a:pt x="396419" y="2130440"/>
                  </a:cubicBezTo>
                  <a:cubicBezTo>
                    <a:pt x="397243" y="2126320"/>
                    <a:pt x="397861" y="2121992"/>
                    <a:pt x="399097" y="2117872"/>
                  </a:cubicBezTo>
                  <a:cubicBezTo>
                    <a:pt x="402188" y="2117872"/>
                    <a:pt x="405072" y="2120138"/>
                    <a:pt x="406102" y="2122817"/>
                  </a:cubicBezTo>
                  <a:cubicBezTo>
                    <a:pt x="407133" y="2125083"/>
                    <a:pt x="406515" y="2127968"/>
                    <a:pt x="406926" y="2130440"/>
                  </a:cubicBezTo>
                  <a:cubicBezTo>
                    <a:pt x="407339" y="2133119"/>
                    <a:pt x="409399" y="2135591"/>
                    <a:pt x="409193" y="2138269"/>
                  </a:cubicBezTo>
                  <a:cubicBezTo>
                    <a:pt x="408781" y="2145275"/>
                    <a:pt x="400745" y="2141772"/>
                    <a:pt x="396624" y="2139506"/>
                  </a:cubicBezTo>
                  <a:cubicBezTo>
                    <a:pt x="390855" y="2136415"/>
                    <a:pt x="386117" y="2132500"/>
                    <a:pt x="379935" y="2129616"/>
                  </a:cubicBezTo>
                  <a:cubicBezTo>
                    <a:pt x="376021" y="2127968"/>
                    <a:pt x="374990" y="2126938"/>
                    <a:pt x="372724" y="2123847"/>
                  </a:cubicBezTo>
                  <a:cubicBezTo>
                    <a:pt x="368809" y="2118902"/>
                    <a:pt x="365925" y="2116841"/>
                    <a:pt x="359950" y="2114163"/>
                  </a:cubicBezTo>
                  <a:cubicBezTo>
                    <a:pt x="356241" y="2112515"/>
                    <a:pt x="346557" y="2107157"/>
                    <a:pt x="345939" y="2114987"/>
                  </a:cubicBezTo>
                  <a:cubicBezTo>
                    <a:pt x="345527" y="2119108"/>
                    <a:pt x="349854" y="2120962"/>
                    <a:pt x="352120" y="2123228"/>
                  </a:cubicBezTo>
                  <a:cubicBezTo>
                    <a:pt x="346557" y="2125495"/>
                    <a:pt x="338110" y="2116429"/>
                    <a:pt x="338522" y="2128586"/>
                  </a:cubicBezTo>
                  <a:cubicBezTo>
                    <a:pt x="338728" y="2134148"/>
                    <a:pt x="343261" y="2134355"/>
                    <a:pt x="348206" y="2135797"/>
                  </a:cubicBezTo>
                  <a:cubicBezTo>
                    <a:pt x="356447" y="2138269"/>
                    <a:pt x="362834" y="2140948"/>
                    <a:pt x="369839" y="2145481"/>
                  </a:cubicBezTo>
                  <a:cubicBezTo>
                    <a:pt x="374990" y="2148778"/>
                    <a:pt x="381172" y="2152280"/>
                    <a:pt x="387353" y="2152280"/>
                  </a:cubicBezTo>
                  <a:cubicBezTo>
                    <a:pt x="392916" y="2152280"/>
                    <a:pt x="394358" y="2151250"/>
                    <a:pt x="398891" y="2154959"/>
                  </a:cubicBezTo>
                  <a:cubicBezTo>
                    <a:pt x="403836" y="2159285"/>
                    <a:pt x="412077" y="2162582"/>
                    <a:pt x="414962" y="2167527"/>
                  </a:cubicBezTo>
                  <a:cubicBezTo>
                    <a:pt x="415786" y="2168969"/>
                    <a:pt x="415992" y="2170618"/>
                    <a:pt x="416816" y="2172266"/>
                  </a:cubicBezTo>
                  <a:cubicBezTo>
                    <a:pt x="418877" y="2176799"/>
                    <a:pt x="420113" y="2176387"/>
                    <a:pt x="417846" y="2180095"/>
                  </a:cubicBezTo>
                  <a:cubicBezTo>
                    <a:pt x="416198" y="2182980"/>
                    <a:pt x="413314" y="2181126"/>
                    <a:pt x="415786" y="2186689"/>
                  </a:cubicBezTo>
                  <a:cubicBezTo>
                    <a:pt x="418465" y="2192458"/>
                    <a:pt x="426500" y="2195548"/>
                    <a:pt x="432475" y="2194724"/>
                  </a:cubicBezTo>
                  <a:cubicBezTo>
                    <a:pt x="437420" y="2194106"/>
                    <a:pt x="440099" y="2192664"/>
                    <a:pt x="444632" y="2196784"/>
                  </a:cubicBezTo>
                  <a:cubicBezTo>
                    <a:pt x="447104" y="2199051"/>
                    <a:pt x="447928" y="2203790"/>
                    <a:pt x="451225" y="2205026"/>
                  </a:cubicBezTo>
                  <a:cubicBezTo>
                    <a:pt x="455964" y="2206881"/>
                    <a:pt x="459878" y="2202966"/>
                    <a:pt x="465029" y="2206262"/>
                  </a:cubicBezTo>
                  <a:cubicBezTo>
                    <a:pt x="471211" y="2210177"/>
                    <a:pt x="472241" y="2209353"/>
                    <a:pt x="476568" y="2202966"/>
                  </a:cubicBezTo>
                  <a:cubicBezTo>
                    <a:pt x="479864" y="2198227"/>
                    <a:pt x="488312" y="2197815"/>
                    <a:pt x="487488" y="2189573"/>
                  </a:cubicBezTo>
                  <a:cubicBezTo>
                    <a:pt x="487075" y="2184422"/>
                    <a:pt x="482337" y="2186071"/>
                    <a:pt x="478010" y="2184216"/>
                  </a:cubicBezTo>
                  <a:cubicBezTo>
                    <a:pt x="472241" y="2181538"/>
                    <a:pt x="468532" y="2175356"/>
                    <a:pt x="463587" y="2171854"/>
                  </a:cubicBezTo>
                  <a:cubicBezTo>
                    <a:pt x="469150" y="2175151"/>
                    <a:pt x="477392" y="2177005"/>
                    <a:pt x="483573" y="2178859"/>
                  </a:cubicBezTo>
                  <a:cubicBezTo>
                    <a:pt x="487900" y="2180095"/>
                    <a:pt x="490990" y="2183186"/>
                    <a:pt x="494699" y="2185658"/>
                  </a:cubicBezTo>
                  <a:cubicBezTo>
                    <a:pt x="495729" y="2186482"/>
                    <a:pt x="499850" y="2187925"/>
                    <a:pt x="500674" y="2189161"/>
                  </a:cubicBezTo>
                  <a:cubicBezTo>
                    <a:pt x="502116" y="2191633"/>
                    <a:pt x="500674" y="2191840"/>
                    <a:pt x="499644" y="2194724"/>
                  </a:cubicBezTo>
                  <a:cubicBezTo>
                    <a:pt x="497790" y="2199257"/>
                    <a:pt x="498202" y="2201524"/>
                    <a:pt x="501292" y="2206056"/>
                  </a:cubicBezTo>
                  <a:cubicBezTo>
                    <a:pt x="506855" y="2214298"/>
                    <a:pt x="509534" y="2216976"/>
                    <a:pt x="509122" y="2227485"/>
                  </a:cubicBezTo>
                  <a:cubicBezTo>
                    <a:pt x="502735" y="2229544"/>
                    <a:pt x="500056" y="2215534"/>
                    <a:pt x="498202" y="2211825"/>
                  </a:cubicBezTo>
                  <a:cubicBezTo>
                    <a:pt x="495935" y="2207293"/>
                    <a:pt x="488312" y="2202553"/>
                    <a:pt x="483161" y="2205026"/>
                  </a:cubicBezTo>
                  <a:cubicBezTo>
                    <a:pt x="483161" y="2207293"/>
                    <a:pt x="482749" y="2211825"/>
                    <a:pt x="480894" y="2213062"/>
                  </a:cubicBezTo>
                  <a:cubicBezTo>
                    <a:pt x="479040" y="2214298"/>
                    <a:pt x="471004" y="2213680"/>
                    <a:pt x="468738" y="2213886"/>
                  </a:cubicBezTo>
                  <a:cubicBezTo>
                    <a:pt x="465853" y="2214504"/>
                    <a:pt x="462969" y="2215946"/>
                    <a:pt x="460290" y="2216358"/>
                  </a:cubicBezTo>
                  <a:cubicBezTo>
                    <a:pt x="453903" y="2217388"/>
                    <a:pt x="451431" y="2213062"/>
                    <a:pt x="445662" y="2211825"/>
                  </a:cubicBezTo>
                  <a:cubicBezTo>
                    <a:pt x="442571" y="2211001"/>
                    <a:pt x="435360" y="2213062"/>
                    <a:pt x="436596" y="2216358"/>
                  </a:cubicBezTo>
                  <a:cubicBezTo>
                    <a:pt x="433093" y="2213268"/>
                    <a:pt x="419083" y="2208117"/>
                    <a:pt x="420113" y="2217183"/>
                  </a:cubicBezTo>
                  <a:cubicBezTo>
                    <a:pt x="420937" y="2224600"/>
                    <a:pt x="436390" y="2225630"/>
                    <a:pt x="441541" y="2231193"/>
                  </a:cubicBezTo>
                  <a:cubicBezTo>
                    <a:pt x="444219" y="2234077"/>
                    <a:pt x="444426" y="2238405"/>
                    <a:pt x="446280" y="2241701"/>
                  </a:cubicBezTo>
                  <a:cubicBezTo>
                    <a:pt x="449164" y="2247058"/>
                    <a:pt x="456376" y="2249943"/>
                    <a:pt x="462351" y="2250148"/>
                  </a:cubicBezTo>
                  <a:cubicBezTo>
                    <a:pt x="468326" y="2250355"/>
                    <a:pt x="472241" y="2245204"/>
                    <a:pt x="475331" y="2240259"/>
                  </a:cubicBezTo>
                  <a:cubicBezTo>
                    <a:pt x="481100" y="2245615"/>
                    <a:pt x="487075" y="2243967"/>
                    <a:pt x="488724" y="2235932"/>
                  </a:cubicBezTo>
                  <a:cubicBezTo>
                    <a:pt x="499026" y="2243967"/>
                    <a:pt x="489960" y="2249530"/>
                    <a:pt x="485221" y="2257772"/>
                  </a:cubicBezTo>
                  <a:cubicBezTo>
                    <a:pt x="484603" y="2258596"/>
                    <a:pt x="483367" y="2260038"/>
                    <a:pt x="483367" y="2261275"/>
                  </a:cubicBezTo>
                  <a:cubicBezTo>
                    <a:pt x="483367" y="2263953"/>
                    <a:pt x="485839" y="2265601"/>
                    <a:pt x="488106" y="2267044"/>
                  </a:cubicBezTo>
                  <a:cubicBezTo>
                    <a:pt x="491196" y="2269104"/>
                    <a:pt x="494905" y="2270547"/>
                    <a:pt x="498408" y="2272195"/>
                  </a:cubicBezTo>
                  <a:cubicBezTo>
                    <a:pt x="500262" y="2273019"/>
                    <a:pt x="506855" y="2277139"/>
                    <a:pt x="508915" y="2276728"/>
                  </a:cubicBezTo>
                  <a:cubicBezTo>
                    <a:pt x="516333" y="2275491"/>
                    <a:pt x="514273" y="2262099"/>
                    <a:pt x="512624" y="2257772"/>
                  </a:cubicBezTo>
                  <a:cubicBezTo>
                    <a:pt x="510976" y="2253445"/>
                    <a:pt x="506237" y="2244174"/>
                    <a:pt x="511388" y="2241083"/>
                  </a:cubicBezTo>
                  <a:cubicBezTo>
                    <a:pt x="515303" y="2238816"/>
                    <a:pt x="515715" y="2242113"/>
                    <a:pt x="518187" y="2243143"/>
                  </a:cubicBezTo>
                  <a:cubicBezTo>
                    <a:pt x="521278" y="2244379"/>
                    <a:pt x="523750" y="2243143"/>
                    <a:pt x="527459" y="2241289"/>
                  </a:cubicBezTo>
                  <a:cubicBezTo>
                    <a:pt x="530344" y="2240053"/>
                    <a:pt x="531580" y="2239435"/>
                    <a:pt x="534464" y="2239228"/>
                  </a:cubicBezTo>
                  <a:cubicBezTo>
                    <a:pt x="538791" y="2239023"/>
                    <a:pt x="545179" y="2237374"/>
                    <a:pt x="549505" y="2237992"/>
                  </a:cubicBezTo>
                  <a:cubicBezTo>
                    <a:pt x="552802" y="2238610"/>
                    <a:pt x="555686" y="2240877"/>
                    <a:pt x="559189" y="2240877"/>
                  </a:cubicBezTo>
                  <a:cubicBezTo>
                    <a:pt x="561455" y="2240877"/>
                    <a:pt x="562486" y="2240053"/>
                    <a:pt x="564752" y="2241083"/>
                  </a:cubicBezTo>
                  <a:cubicBezTo>
                    <a:pt x="568255" y="2243143"/>
                    <a:pt x="568049" y="2246234"/>
                    <a:pt x="564340" y="2247470"/>
                  </a:cubicBezTo>
                  <a:cubicBezTo>
                    <a:pt x="557335" y="2249736"/>
                    <a:pt x="548681" y="2243761"/>
                    <a:pt x="542294" y="2246440"/>
                  </a:cubicBezTo>
                  <a:cubicBezTo>
                    <a:pt x="536937" y="2248707"/>
                    <a:pt x="537761" y="2253858"/>
                    <a:pt x="531374" y="2253651"/>
                  </a:cubicBezTo>
                  <a:cubicBezTo>
                    <a:pt x="528489" y="2253651"/>
                    <a:pt x="521690" y="2250766"/>
                    <a:pt x="518599" y="2252415"/>
                  </a:cubicBezTo>
                  <a:cubicBezTo>
                    <a:pt x="514273" y="2254887"/>
                    <a:pt x="516539" y="2260245"/>
                    <a:pt x="517775" y="2263747"/>
                  </a:cubicBezTo>
                  <a:cubicBezTo>
                    <a:pt x="519630" y="2269722"/>
                    <a:pt x="524368" y="2274873"/>
                    <a:pt x="525811" y="2280436"/>
                  </a:cubicBezTo>
                  <a:cubicBezTo>
                    <a:pt x="526841" y="2284557"/>
                    <a:pt x="526841" y="2285175"/>
                    <a:pt x="531786" y="2288059"/>
                  </a:cubicBezTo>
                  <a:cubicBezTo>
                    <a:pt x="535701" y="2290326"/>
                    <a:pt x="537349" y="2290326"/>
                    <a:pt x="541882" y="2289914"/>
                  </a:cubicBezTo>
                  <a:cubicBezTo>
                    <a:pt x="543530" y="2289914"/>
                    <a:pt x="547033" y="2290326"/>
                    <a:pt x="548269" y="2289090"/>
                  </a:cubicBezTo>
                  <a:cubicBezTo>
                    <a:pt x="552390" y="2284969"/>
                    <a:pt x="547033" y="2274461"/>
                    <a:pt x="549917" y="2269516"/>
                  </a:cubicBezTo>
                  <a:cubicBezTo>
                    <a:pt x="551772" y="2266426"/>
                    <a:pt x="558777" y="2264778"/>
                    <a:pt x="562280" y="2263747"/>
                  </a:cubicBezTo>
                  <a:cubicBezTo>
                    <a:pt x="566813" y="2262717"/>
                    <a:pt x="573612" y="2264159"/>
                    <a:pt x="577526" y="2262305"/>
                  </a:cubicBezTo>
                  <a:cubicBezTo>
                    <a:pt x="579587" y="2261481"/>
                    <a:pt x="580823" y="2259008"/>
                    <a:pt x="582059" y="2256330"/>
                  </a:cubicBezTo>
                  <a:cubicBezTo>
                    <a:pt x="585356" y="2254681"/>
                    <a:pt x="589065" y="2252827"/>
                    <a:pt x="591331" y="2254063"/>
                  </a:cubicBezTo>
                  <a:cubicBezTo>
                    <a:pt x="595040" y="2255712"/>
                    <a:pt x="597718" y="2263129"/>
                    <a:pt x="596894" y="2266837"/>
                  </a:cubicBezTo>
                  <a:cubicBezTo>
                    <a:pt x="595246" y="2273225"/>
                    <a:pt x="587828" y="2270958"/>
                    <a:pt x="584738" y="2275903"/>
                  </a:cubicBezTo>
                  <a:cubicBezTo>
                    <a:pt x="580823" y="2282290"/>
                    <a:pt x="590507" y="2286411"/>
                    <a:pt x="588653" y="2291769"/>
                  </a:cubicBezTo>
                  <a:cubicBezTo>
                    <a:pt x="585974" y="2299186"/>
                    <a:pt x="578969" y="2286411"/>
                    <a:pt x="577526" y="2284763"/>
                  </a:cubicBezTo>
                  <a:cubicBezTo>
                    <a:pt x="576084" y="2283115"/>
                    <a:pt x="571964" y="2280230"/>
                    <a:pt x="569697" y="2280849"/>
                  </a:cubicBezTo>
                  <a:cubicBezTo>
                    <a:pt x="568049" y="2281260"/>
                    <a:pt x="568049" y="2283733"/>
                    <a:pt x="567019" y="2284557"/>
                  </a:cubicBezTo>
                  <a:cubicBezTo>
                    <a:pt x="565164" y="2286411"/>
                    <a:pt x="564752" y="2285587"/>
                    <a:pt x="562280" y="2286618"/>
                  </a:cubicBezTo>
                  <a:cubicBezTo>
                    <a:pt x="558777" y="2288266"/>
                    <a:pt x="557335" y="2290326"/>
                    <a:pt x="556717" y="2294241"/>
                  </a:cubicBezTo>
                  <a:cubicBezTo>
                    <a:pt x="555893" y="2300628"/>
                    <a:pt x="563516" y="2303512"/>
                    <a:pt x="569285" y="2305367"/>
                  </a:cubicBezTo>
                  <a:cubicBezTo>
                    <a:pt x="575054" y="2307221"/>
                    <a:pt x="581235" y="2308251"/>
                    <a:pt x="586798" y="2310518"/>
                  </a:cubicBezTo>
                  <a:cubicBezTo>
                    <a:pt x="593186" y="2312991"/>
                    <a:pt x="599161" y="2316493"/>
                    <a:pt x="605754" y="231855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1" name="Forma libre: forma 190">
              <a:extLst>
                <a:ext uri="{FF2B5EF4-FFF2-40B4-BE49-F238E27FC236}">
                  <a16:creationId xmlns:a16="http://schemas.microsoft.com/office/drawing/2014/main" id="{07034FB6-B10D-D3F4-90F7-E8CC67E07D09}"/>
                </a:ext>
              </a:extLst>
            </p:cNvPr>
            <p:cNvSpPr/>
            <p:nvPr/>
          </p:nvSpPr>
          <p:spPr>
            <a:xfrm>
              <a:off x="10166301" y="11767613"/>
              <a:ext cx="166194" cy="144813"/>
            </a:xfrm>
            <a:custGeom>
              <a:avLst/>
              <a:gdLst>
                <a:gd name="connsiteX0" fmla="*/ 51225 w 166194"/>
                <a:gd name="connsiteY0" fmla="*/ 95144 h 144813"/>
                <a:gd name="connsiteX1" fmla="*/ 52255 w 166194"/>
                <a:gd name="connsiteY1" fmla="*/ 80514 h 144813"/>
                <a:gd name="connsiteX2" fmla="*/ 37420 w 166194"/>
                <a:gd name="connsiteY2" fmla="*/ 66916 h 144813"/>
                <a:gd name="connsiteX3" fmla="*/ 39068 w 166194"/>
                <a:gd name="connsiteY3" fmla="*/ 81339 h 144813"/>
                <a:gd name="connsiteX4" fmla="*/ 34742 w 166194"/>
                <a:gd name="connsiteY4" fmla="*/ 85872 h 144813"/>
                <a:gd name="connsiteX5" fmla="*/ 38038 w 166194"/>
                <a:gd name="connsiteY5" fmla="*/ 93701 h 144813"/>
                <a:gd name="connsiteX6" fmla="*/ 50400 w 166194"/>
                <a:gd name="connsiteY6" fmla="*/ 102767 h 144813"/>
                <a:gd name="connsiteX7" fmla="*/ 65029 w 166194"/>
                <a:gd name="connsiteY7" fmla="*/ 116571 h 144813"/>
                <a:gd name="connsiteX8" fmla="*/ 77598 w 166194"/>
                <a:gd name="connsiteY8" fmla="*/ 126255 h 144813"/>
                <a:gd name="connsiteX9" fmla="*/ 54727 w 166194"/>
                <a:gd name="connsiteY9" fmla="*/ 119662 h 144813"/>
                <a:gd name="connsiteX10" fmla="*/ 49989 w 166194"/>
                <a:gd name="connsiteY10" fmla="*/ 120486 h 144813"/>
                <a:gd name="connsiteX11" fmla="*/ 44013 w 166194"/>
                <a:gd name="connsiteY11" fmla="*/ 117189 h 144813"/>
                <a:gd name="connsiteX12" fmla="*/ 31857 w 166194"/>
                <a:gd name="connsiteY12" fmla="*/ 119662 h 144813"/>
                <a:gd name="connsiteX13" fmla="*/ 17022 w 166194"/>
                <a:gd name="connsiteY13" fmla="*/ 119662 h 144813"/>
                <a:gd name="connsiteX14" fmla="*/ 6720 w 166194"/>
                <a:gd name="connsiteY14" fmla="*/ 120074 h 144813"/>
                <a:gd name="connsiteX15" fmla="*/ 127 w 166194"/>
                <a:gd name="connsiteY15" fmla="*/ 125637 h 144813"/>
                <a:gd name="connsiteX16" fmla="*/ 22379 w 166194"/>
                <a:gd name="connsiteY16" fmla="*/ 129140 h 144813"/>
                <a:gd name="connsiteX17" fmla="*/ 31445 w 166194"/>
                <a:gd name="connsiteY17" fmla="*/ 129964 h 144813"/>
                <a:gd name="connsiteX18" fmla="*/ 53285 w 166194"/>
                <a:gd name="connsiteY18" fmla="*/ 138206 h 144813"/>
                <a:gd name="connsiteX19" fmla="*/ 83779 w 166194"/>
                <a:gd name="connsiteY19" fmla="*/ 139647 h 144813"/>
                <a:gd name="connsiteX20" fmla="*/ 92226 w 166194"/>
                <a:gd name="connsiteY20" fmla="*/ 138411 h 144813"/>
                <a:gd name="connsiteX21" fmla="*/ 97377 w 166194"/>
                <a:gd name="connsiteY21" fmla="*/ 134909 h 144813"/>
                <a:gd name="connsiteX22" fmla="*/ 103147 w 166194"/>
                <a:gd name="connsiteY22" fmla="*/ 140060 h 144813"/>
                <a:gd name="connsiteX23" fmla="*/ 112212 w 166194"/>
                <a:gd name="connsiteY23" fmla="*/ 138206 h 144813"/>
                <a:gd name="connsiteX24" fmla="*/ 115921 w 166194"/>
                <a:gd name="connsiteY24" fmla="*/ 134909 h 144813"/>
                <a:gd name="connsiteX25" fmla="*/ 126017 w 166194"/>
                <a:gd name="connsiteY25" fmla="*/ 141296 h 144813"/>
                <a:gd name="connsiteX26" fmla="*/ 140851 w 166194"/>
                <a:gd name="connsiteY26" fmla="*/ 143357 h 144813"/>
                <a:gd name="connsiteX27" fmla="*/ 156510 w 166194"/>
                <a:gd name="connsiteY27" fmla="*/ 144386 h 144813"/>
                <a:gd name="connsiteX28" fmla="*/ 166194 w 166194"/>
                <a:gd name="connsiteY28" fmla="*/ 142326 h 144813"/>
                <a:gd name="connsiteX29" fmla="*/ 102528 w 166194"/>
                <a:gd name="connsiteY29" fmla="*/ 6753 h 144813"/>
                <a:gd name="connsiteX30" fmla="*/ 95523 w 166194"/>
                <a:gd name="connsiteY30" fmla="*/ 3250 h 144813"/>
                <a:gd name="connsiteX31" fmla="*/ 85633 w 166194"/>
                <a:gd name="connsiteY31" fmla="*/ 6547 h 144813"/>
                <a:gd name="connsiteX32" fmla="*/ 81512 w 166194"/>
                <a:gd name="connsiteY32" fmla="*/ 9843 h 144813"/>
                <a:gd name="connsiteX33" fmla="*/ 74919 w 166194"/>
                <a:gd name="connsiteY33" fmla="*/ 3868 h 144813"/>
                <a:gd name="connsiteX34" fmla="*/ 53903 w 166194"/>
                <a:gd name="connsiteY34" fmla="*/ 5722 h 144813"/>
                <a:gd name="connsiteX35" fmla="*/ 35772 w 166194"/>
                <a:gd name="connsiteY35" fmla="*/ 14170 h 144813"/>
                <a:gd name="connsiteX36" fmla="*/ 18052 w 166194"/>
                <a:gd name="connsiteY36" fmla="*/ 15819 h 144813"/>
                <a:gd name="connsiteX37" fmla="*/ 36802 w 166194"/>
                <a:gd name="connsiteY37" fmla="*/ 25090 h 144813"/>
                <a:gd name="connsiteX38" fmla="*/ 24852 w 166194"/>
                <a:gd name="connsiteY38" fmla="*/ 29417 h 144813"/>
                <a:gd name="connsiteX39" fmla="*/ 26706 w 166194"/>
                <a:gd name="connsiteY39" fmla="*/ 39925 h 144813"/>
                <a:gd name="connsiteX40" fmla="*/ 33711 w 166194"/>
                <a:gd name="connsiteY40" fmla="*/ 52081 h 144813"/>
                <a:gd name="connsiteX41" fmla="*/ 40098 w 166194"/>
                <a:gd name="connsiteY41" fmla="*/ 58881 h 144813"/>
                <a:gd name="connsiteX42" fmla="*/ 48546 w 166194"/>
                <a:gd name="connsiteY42" fmla="*/ 53111 h 144813"/>
                <a:gd name="connsiteX43" fmla="*/ 61733 w 166194"/>
                <a:gd name="connsiteY43" fmla="*/ 54554 h 144813"/>
                <a:gd name="connsiteX44" fmla="*/ 71210 w 166194"/>
                <a:gd name="connsiteY44" fmla="*/ 46518 h 144813"/>
                <a:gd name="connsiteX45" fmla="*/ 80894 w 166194"/>
                <a:gd name="connsiteY45" fmla="*/ 48579 h 144813"/>
                <a:gd name="connsiteX46" fmla="*/ 103971 w 166194"/>
                <a:gd name="connsiteY46" fmla="*/ 59499 h 144813"/>
                <a:gd name="connsiteX47" fmla="*/ 86869 w 166194"/>
                <a:gd name="connsiteY47" fmla="*/ 64032 h 144813"/>
                <a:gd name="connsiteX48" fmla="*/ 67090 w 166194"/>
                <a:gd name="connsiteY48" fmla="*/ 71037 h 144813"/>
                <a:gd name="connsiteX49" fmla="*/ 73477 w 166194"/>
                <a:gd name="connsiteY49" fmla="*/ 91847 h 144813"/>
                <a:gd name="connsiteX50" fmla="*/ 82336 w 166194"/>
                <a:gd name="connsiteY50" fmla="*/ 94113 h 144813"/>
                <a:gd name="connsiteX51" fmla="*/ 89754 w 166194"/>
                <a:gd name="connsiteY51" fmla="*/ 102972 h 144813"/>
                <a:gd name="connsiteX52" fmla="*/ 116539 w 166194"/>
                <a:gd name="connsiteY52" fmla="*/ 108948 h 144813"/>
                <a:gd name="connsiteX53" fmla="*/ 128695 w 166194"/>
                <a:gd name="connsiteY53" fmla="*/ 117807 h 144813"/>
                <a:gd name="connsiteX54" fmla="*/ 123544 w 166194"/>
                <a:gd name="connsiteY54" fmla="*/ 121310 h 144813"/>
                <a:gd name="connsiteX55" fmla="*/ 116745 w 166194"/>
                <a:gd name="connsiteY55" fmla="*/ 115953 h 144813"/>
                <a:gd name="connsiteX56" fmla="*/ 108297 w 166194"/>
                <a:gd name="connsiteY56" fmla="*/ 115541 h 144813"/>
                <a:gd name="connsiteX57" fmla="*/ 95935 w 166194"/>
                <a:gd name="connsiteY57" fmla="*/ 114717 h 144813"/>
                <a:gd name="connsiteX58" fmla="*/ 76567 w 166194"/>
                <a:gd name="connsiteY58" fmla="*/ 114099 h 144813"/>
                <a:gd name="connsiteX59" fmla="*/ 66059 w 166194"/>
                <a:gd name="connsiteY59" fmla="*/ 102149 h 14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66194" h="144813">
                  <a:moveTo>
                    <a:pt x="51225" y="95144"/>
                  </a:moveTo>
                  <a:cubicBezTo>
                    <a:pt x="48134" y="91023"/>
                    <a:pt x="54109" y="85872"/>
                    <a:pt x="52255" y="80514"/>
                  </a:cubicBezTo>
                  <a:cubicBezTo>
                    <a:pt x="50813" y="76394"/>
                    <a:pt x="43189" y="64856"/>
                    <a:pt x="37420" y="66916"/>
                  </a:cubicBezTo>
                  <a:cubicBezTo>
                    <a:pt x="30621" y="69389"/>
                    <a:pt x="39687" y="77836"/>
                    <a:pt x="39068" y="81339"/>
                  </a:cubicBezTo>
                  <a:cubicBezTo>
                    <a:pt x="38656" y="84017"/>
                    <a:pt x="35772" y="83811"/>
                    <a:pt x="34742" y="85872"/>
                  </a:cubicBezTo>
                  <a:cubicBezTo>
                    <a:pt x="33505" y="88756"/>
                    <a:pt x="36390" y="91847"/>
                    <a:pt x="38038" y="93701"/>
                  </a:cubicBezTo>
                  <a:cubicBezTo>
                    <a:pt x="41541" y="97410"/>
                    <a:pt x="46486" y="99882"/>
                    <a:pt x="50400" y="102767"/>
                  </a:cubicBezTo>
                  <a:cubicBezTo>
                    <a:pt x="55551" y="106269"/>
                    <a:pt x="59466" y="113893"/>
                    <a:pt x="65029" y="116571"/>
                  </a:cubicBezTo>
                  <a:cubicBezTo>
                    <a:pt x="70798" y="119250"/>
                    <a:pt x="78422" y="117189"/>
                    <a:pt x="77598" y="126255"/>
                  </a:cubicBezTo>
                  <a:cubicBezTo>
                    <a:pt x="70180" y="127079"/>
                    <a:pt x="62763" y="119456"/>
                    <a:pt x="54727" y="119662"/>
                  </a:cubicBezTo>
                  <a:cubicBezTo>
                    <a:pt x="53079" y="119662"/>
                    <a:pt x="51637" y="120898"/>
                    <a:pt x="49989" y="120486"/>
                  </a:cubicBezTo>
                  <a:cubicBezTo>
                    <a:pt x="47310" y="119868"/>
                    <a:pt x="46692" y="117395"/>
                    <a:pt x="44013" y="117189"/>
                  </a:cubicBezTo>
                  <a:cubicBezTo>
                    <a:pt x="37626" y="116777"/>
                    <a:pt x="38862" y="122958"/>
                    <a:pt x="31857" y="119662"/>
                  </a:cubicBezTo>
                  <a:cubicBezTo>
                    <a:pt x="26294" y="117189"/>
                    <a:pt x="23409" y="117395"/>
                    <a:pt x="17022" y="119662"/>
                  </a:cubicBezTo>
                  <a:cubicBezTo>
                    <a:pt x="12901" y="121104"/>
                    <a:pt x="11459" y="121310"/>
                    <a:pt x="6720" y="120074"/>
                  </a:cubicBezTo>
                  <a:cubicBezTo>
                    <a:pt x="2600" y="119043"/>
                    <a:pt x="-697" y="119250"/>
                    <a:pt x="127" y="125637"/>
                  </a:cubicBezTo>
                  <a:cubicBezTo>
                    <a:pt x="1157" y="133878"/>
                    <a:pt x="17228" y="131200"/>
                    <a:pt x="22379" y="129140"/>
                  </a:cubicBezTo>
                  <a:cubicBezTo>
                    <a:pt x="26500" y="127697"/>
                    <a:pt x="27736" y="127697"/>
                    <a:pt x="31445" y="129964"/>
                  </a:cubicBezTo>
                  <a:cubicBezTo>
                    <a:pt x="39068" y="134703"/>
                    <a:pt x="44013" y="139029"/>
                    <a:pt x="53285" y="138206"/>
                  </a:cubicBezTo>
                  <a:cubicBezTo>
                    <a:pt x="63587" y="137175"/>
                    <a:pt x="73477" y="140266"/>
                    <a:pt x="83779" y="139647"/>
                  </a:cubicBezTo>
                  <a:cubicBezTo>
                    <a:pt x="86045" y="139647"/>
                    <a:pt x="90166" y="139647"/>
                    <a:pt x="92226" y="138411"/>
                  </a:cubicBezTo>
                  <a:cubicBezTo>
                    <a:pt x="94081" y="137381"/>
                    <a:pt x="95317" y="134291"/>
                    <a:pt x="97377" y="134909"/>
                  </a:cubicBezTo>
                  <a:cubicBezTo>
                    <a:pt x="99232" y="135321"/>
                    <a:pt x="100262" y="139442"/>
                    <a:pt x="103147" y="140060"/>
                  </a:cubicBezTo>
                  <a:cubicBezTo>
                    <a:pt x="105825" y="140678"/>
                    <a:pt x="109740" y="139647"/>
                    <a:pt x="112212" y="138206"/>
                  </a:cubicBezTo>
                  <a:cubicBezTo>
                    <a:pt x="113242" y="137587"/>
                    <a:pt x="114685" y="134909"/>
                    <a:pt x="115921" y="134909"/>
                  </a:cubicBezTo>
                  <a:cubicBezTo>
                    <a:pt x="119218" y="134496"/>
                    <a:pt x="122720" y="140266"/>
                    <a:pt x="126017" y="141296"/>
                  </a:cubicBezTo>
                  <a:cubicBezTo>
                    <a:pt x="130343" y="142738"/>
                    <a:pt x="136113" y="142532"/>
                    <a:pt x="140851" y="143357"/>
                  </a:cubicBezTo>
                  <a:cubicBezTo>
                    <a:pt x="146002" y="144386"/>
                    <a:pt x="151153" y="145417"/>
                    <a:pt x="156510" y="144386"/>
                  </a:cubicBezTo>
                  <a:cubicBezTo>
                    <a:pt x="159807" y="143768"/>
                    <a:pt x="163104" y="142944"/>
                    <a:pt x="166194" y="142326"/>
                  </a:cubicBezTo>
                  <a:lnTo>
                    <a:pt x="102528" y="6753"/>
                  </a:lnTo>
                  <a:cubicBezTo>
                    <a:pt x="100468" y="5310"/>
                    <a:pt x="98407" y="4074"/>
                    <a:pt x="95523" y="3250"/>
                  </a:cubicBezTo>
                  <a:cubicBezTo>
                    <a:pt x="90372" y="1808"/>
                    <a:pt x="88930" y="1602"/>
                    <a:pt x="85633" y="6547"/>
                  </a:cubicBezTo>
                  <a:cubicBezTo>
                    <a:pt x="84191" y="8607"/>
                    <a:pt x="84397" y="10873"/>
                    <a:pt x="81512" y="9843"/>
                  </a:cubicBezTo>
                  <a:cubicBezTo>
                    <a:pt x="79658" y="9225"/>
                    <a:pt x="76980" y="5104"/>
                    <a:pt x="74919" y="3868"/>
                  </a:cubicBezTo>
                  <a:cubicBezTo>
                    <a:pt x="67914" y="-252"/>
                    <a:pt x="58642" y="-2931"/>
                    <a:pt x="53903" y="5722"/>
                  </a:cubicBezTo>
                  <a:cubicBezTo>
                    <a:pt x="49782" y="13140"/>
                    <a:pt x="45456" y="16230"/>
                    <a:pt x="35772" y="14170"/>
                  </a:cubicBezTo>
                  <a:cubicBezTo>
                    <a:pt x="29796" y="12934"/>
                    <a:pt x="23616" y="11904"/>
                    <a:pt x="18052" y="15819"/>
                  </a:cubicBezTo>
                  <a:cubicBezTo>
                    <a:pt x="20731" y="20351"/>
                    <a:pt x="40717" y="19527"/>
                    <a:pt x="36802" y="25090"/>
                  </a:cubicBezTo>
                  <a:cubicBezTo>
                    <a:pt x="34536" y="28387"/>
                    <a:pt x="27324" y="26326"/>
                    <a:pt x="24852" y="29417"/>
                  </a:cubicBezTo>
                  <a:cubicBezTo>
                    <a:pt x="22585" y="31890"/>
                    <a:pt x="24852" y="37247"/>
                    <a:pt x="26706" y="39925"/>
                  </a:cubicBezTo>
                  <a:cubicBezTo>
                    <a:pt x="29796" y="44046"/>
                    <a:pt x="31033" y="47136"/>
                    <a:pt x="33711" y="52081"/>
                  </a:cubicBezTo>
                  <a:cubicBezTo>
                    <a:pt x="34947" y="54554"/>
                    <a:pt x="37008" y="58674"/>
                    <a:pt x="40098" y="58881"/>
                  </a:cubicBezTo>
                  <a:cubicBezTo>
                    <a:pt x="43601" y="59292"/>
                    <a:pt x="46280" y="54760"/>
                    <a:pt x="48546" y="53111"/>
                  </a:cubicBezTo>
                  <a:cubicBezTo>
                    <a:pt x="53697" y="49609"/>
                    <a:pt x="56169" y="53111"/>
                    <a:pt x="61733" y="54554"/>
                  </a:cubicBezTo>
                  <a:cubicBezTo>
                    <a:pt x="69562" y="56408"/>
                    <a:pt x="66471" y="49815"/>
                    <a:pt x="71210" y="46518"/>
                  </a:cubicBezTo>
                  <a:cubicBezTo>
                    <a:pt x="74301" y="44252"/>
                    <a:pt x="78216" y="47342"/>
                    <a:pt x="80894" y="48579"/>
                  </a:cubicBezTo>
                  <a:cubicBezTo>
                    <a:pt x="88105" y="52081"/>
                    <a:pt x="96141" y="58262"/>
                    <a:pt x="103971" y="59499"/>
                  </a:cubicBezTo>
                  <a:cubicBezTo>
                    <a:pt x="103971" y="65680"/>
                    <a:pt x="90784" y="63620"/>
                    <a:pt x="86869" y="64032"/>
                  </a:cubicBezTo>
                  <a:cubicBezTo>
                    <a:pt x="80276" y="64650"/>
                    <a:pt x="72859" y="67740"/>
                    <a:pt x="67090" y="71037"/>
                  </a:cubicBezTo>
                  <a:cubicBezTo>
                    <a:pt x="59260" y="75570"/>
                    <a:pt x="66678" y="89168"/>
                    <a:pt x="73477" y="91847"/>
                  </a:cubicBezTo>
                  <a:cubicBezTo>
                    <a:pt x="76155" y="92877"/>
                    <a:pt x="80070" y="92877"/>
                    <a:pt x="82336" y="94113"/>
                  </a:cubicBezTo>
                  <a:cubicBezTo>
                    <a:pt x="85427" y="95967"/>
                    <a:pt x="86663" y="100706"/>
                    <a:pt x="89754" y="102972"/>
                  </a:cubicBezTo>
                  <a:cubicBezTo>
                    <a:pt x="97996" y="109154"/>
                    <a:pt x="107473" y="106269"/>
                    <a:pt x="116539" y="108948"/>
                  </a:cubicBezTo>
                  <a:cubicBezTo>
                    <a:pt x="122102" y="110596"/>
                    <a:pt x="126841" y="112038"/>
                    <a:pt x="128695" y="117807"/>
                  </a:cubicBezTo>
                  <a:cubicBezTo>
                    <a:pt x="130343" y="122340"/>
                    <a:pt x="128077" y="123783"/>
                    <a:pt x="123544" y="121310"/>
                  </a:cubicBezTo>
                  <a:cubicBezTo>
                    <a:pt x="121072" y="119868"/>
                    <a:pt x="119423" y="116984"/>
                    <a:pt x="116745" y="115953"/>
                  </a:cubicBezTo>
                  <a:cubicBezTo>
                    <a:pt x="114067" y="114717"/>
                    <a:pt x="110976" y="115335"/>
                    <a:pt x="108297" y="115541"/>
                  </a:cubicBezTo>
                  <a:cubicBezTo>
                    <a:pt x="103147" y="115953"/>
                    <a:pt x="100468" y="115335"/>
                    <a:pt x="95935" y="114717"/>
                  </a:cubicBezTo>
                  <a:cubicBezTo>
                    <a:pt x="88105" y="113687"/>
                    <a:pt x="83367" y="119250"/>
                    <a:pt x="76567" y="114099"/>
                  </a:cubicBezTo>
                  <a:cubicBezTo>
                    <a:pt x="71829" y="110596"/>
                    <a:pt x="70180" y="105651"/>
                    <a:pt x="66059" y="102149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2" name="Forma libre: forma 191">
              <a:extLst>
                <a:ext uri="{FF2B5EF4-FFF2-40B4-BE49-F238E27FC236}">
                  <a16:creationId xmlns:a16="http://schemas.microsoft.com/office/drawing/2014/main" id="{EDBEB655-97F2-9F8A-8C7C-4EA1627AFB13}"/>
                </a:ext>
              </a:extLst>
            </p:cNvPr>
            <p:cNvSpPr/>
            <p:nvPr/>
          </p:nvSpPr>
          <p:spPr>
            <a:xfrm>
              <a:off x="13354259" y="5097271"/>
              <a:ext cx="640986" cy="554450"/>
            </a:xfrm>
            <a:custGeom>
              <a:avLst/>
              <a:gdLst>
                <a:gd name="connsiteX0" fmla="*/ 325335 w 640986"/>
                <a:gd name="connsiteY0" fmla="*/ 18544 h 554450"/>
                <a:gd name="connsiteX1" fmla="*/ 326571 w 640986"/>
                <a:gd name="connsiteY1" fmla="*/ 36675 h 554450"/>
                <a:gd name="connsiteX2" fmla="*/ 324305 w 640986"/>
                <a:gd name="connsiteY2" fmla="*/ 40590 h 554450"/>
                <a:gd name="connsiteX3" fmla="*/ 319154 w 640986"/>
                <a:gd name="connsiteY3" fmla="*/ 51098 h 554450"/>
                <a:gd name="connsiteX4" fmla="*/ 317918 w 640986"/>
                <a:gd name="connsiteY4" fmla="*/ 62842 h 554450"/>
                <a:gd name="connsiteX5" fmla="*/ 306792 w 640986"/>
                <a:gd name="connsiteY5" fmla="*/ 68405 h 554450"/>
                <a:gd name="connsiteX6" fmla="*/ 286806 w 640986"/>
                <a:gd name="connsiteY6" fmla="*/ 74792 h 554450"/>
                <a:gd name="connsiteX7" fmla="*/ 266202 w 640986"/>
                <a:gd name="connsiteY7" fmla="*/ 82828 h 554450"/>
                <a:gd name="connsiteX8" fmla="*/ 253015 w 640986"/>
                <a:gd name="connsiteY8" fmla="*/ 89215 h 554450"/>
                <a:gd name="connsiteX9" fmla="*/ 263730 w 640986"/>
                <a:gd name="connsiteY9" fmla="*/ 100959 h 554450"/>
                <a:gd name="connsiteX10" fmla="*/ 236121 w 640986"/>
                <a:gd name="connsiteY10" fmla="*/ 109201 h 554450"/>
                <a:gd name="connsiteX11" fmla="*/ 209747 w 640986"/>
                <a:gd name="connsiteY11" fmla="*/ 104462 h 554450"/>
                <a:gd name="connsiteX12" fmla="*/ 190380 w 640986"/>
                <a:gd name="connsiteY12" fmla="*/ 102813 h 554450"/>
                <a:gd name="connsiteX13" fmla="*/ 184611 w 640986"/>
                <a:gd name="connsiteY13" fmla="*/ 93954 h 554450"/>
                <a:gd name="connsiteX14" fmla="*/ 172454 w 640986"/>
                <a:gd name="connsiteY14" fmla="*/ 85712 h 554450"/>
                <a:gd name="connsiteX15" fmla="*/ 151850 w 640986"/>
                <a:gd name="connsiteY15" fmla="*/ 84064 h 554450"/>
                <a:gd name="connsiteX16" fmla="*/ 153087 w 640986"/>
                <a:gd name="connsiteY16" fmla="*/ 92099 h 554450"/>
                <a:gd name="connsiteX17" fmla="*/ 155353 w 640986"/>
                <a:gd name="connsiteY17" fmla="*/ 110643 h 554450"/>
                <a:gd name="connsiteX18" fmla="*/ 165655 w 640986"/>
                <a:gd name="connsiteY18" fmla="*/ 126096 h 554450"/>
                <a:gd name="connsiteX19" fmla="*/ 166067 w 640986"/>
                <a:gd name="connsiteY19" fmla="*/ 139900 h 554450"/>
                <a:gd name="connsiteX20" fmla="*/ 172249 w 640986"/>
                <a:gd name="connsiteY20" fmla="*/ 145875 h 554450"/>
                <a:gd name="connsiteX21" fmla="*/ 158650 w 640986"/>
                <a:gd name="connsiteY21" fmla="*/ 152881 h 554450"/>
                <a:gd name="connsiteX22" fmla="*/ 148760 w 640986"/>
                <a:gd name="connsiteY22" fmla="*/ 151439 h 554450"/>
                <a:gd name="connsiteX23" fmla="*/ 141961 w 640986"/>
                <a:gd name="connsiteY23" fmla="*/ 148348 h 554450"/>
                <a:gd name="connsiteX24" fmla="*/ 138046 w 640986"/>
                <a:gd name="connsiteY24" fmla="*/ 154735 h 554450"/>
                <a:gd name="connsiteX25" fmla="*/ 125684 w 640986"/>
                <a:gd name="connsiteY25" fmla="*/ 145875 h 554450"/>
                <a:gd name="connsiteX26" fmla="*/ 109406 w 640986"/>
                <a:gd name="connsiteY26" fmla="*/ 155353 h 554450"/>
                <a:gd name="connsiteX27" fmla="*/ 97250 w 640986"/>
                <a:gd name="connsiteY27" fmla="*/ 145670 h 554450"/>
                <a:gd name="connsiteX28" fmla="*/ 92924 w 640986"/>
                <a:gd name="connsiteY28" fmla="*/ 138252 h 554450"/>
                <a:gd name="connsiteX29" fmla="*/ 74380 w 640986"/>
                <a:gd name="connsiteY29" fmla="*/ 133925 h 554450"/>
                <a:gd name="connsiteX30" fmla="*/ 56249 w 640986"/>
                <a:gd name="connsiteY30" fmla="*/ 142579 h 554450"/>
                <a:gd name="connsiteX31" fmla="*/ 39765 w 640986"/>
                <a:gd name="connsiteY31" fmla="*/ 146494 h 554450"/>
                <a:gd name="connsiteX32" fmla="*/ 7005 w 640986"/>
                <a:gd name="connsiteY32" fmla="*/ 157002 h 554450"/>
                <a:gd name="connsiteX33" fmla="*/ 1031 w 640986"/>
                <a:gd name="connsiteY33" fmla="*/ 160298 h 554450"/>
                <a:gd name="connsiteX34" fmla="*/ 4945 w 640986"/>
                <a:gd name="connsiteY34" fmla="*/ 167922 h 554450"/>
                <a:gd name="connsiteX35" fmla="*/ 15041 w 640986"/>
                <a:gd name="connsiteY35" fmla="*/ 173073 h 554450"/>
                <a:gd name="connsiteX36" fmla="*/ 15247 w 640986"/>
                <a:gd name="connsiteY36" fmla="*/ 173073 h 554450"/>
                <a:gd name="connsiteX37" fmla="*/ 15865 w 640986"/>
                <a:gd name="connsiteY37" fmla="*/ 173485 h 554450"/>
                <a:gd name="connsiteX38" fmla="*/ 21840 w 640986"/>
                <a:gd name="connsiteY38" fmla="*/ 175545 h 554450"/>
                <a:gd name="connsiteX39" fmla="*/ 15865 w 640986"/>
                <a:gd name="connsiteY39" fmla="*/ 173485 h 554450"/>
                <a:gd name="connsiteX40" fmla="*/ 15041 w 640986"/>
                <a:gd name="connsiteY40" fmla="*/ 173279 h 554450"/>
                <a:gd name="connsiteX41" fmla="*/ 21428 w 640986"/>
                <a:gd name="connsiteY41" fmla="*/ 183787 h 554450"/>
                <a:gd name="connsiteX42" fmla="*/ 0 w 640986"/>
                <a:gd name="connsiteY42" fmla="*/ 188320 h 554450"/>
                <a:gd name="connsiteX43" fmla="*/ 10920 w 640986"/>
                <a:gd name="connsiteY43" fmla="*/ 194707 h 554450"/>
                <a:gd name="connsiteX44" fmla="*/ 17925 w 640986"/>
                <a:gd name="connsiteY44" fmla="*/ 202330 h 554450"/>
                <a:gd name="connsiteX45" fmla="*/ 31730 w 640986"/>
                <a:gd name="connsiteY45" fmla="*/ 203360 h 554450"/>
                <a:gd name="connsiteX46" fmla="*/ 41826 w 640986"/>
                <a:gd name="connsiteY46" fmla="*/ 206039 h 554450"/>
                <a:gd name="connsiteX47" fmla="*/ 70053 w 640986"/>
                <a:gd name="connsiteY47" fmla="*/ 207069 h 554450"/>
                <a:gd name="connsiteX48" fmla="*/ 87155 w 640986"/>
                <a:gd name="connsiteY48" fmla="*/ 217371 h 554450"/>
                <a:gd name="connsiteX49" fmla="*/ 96014 w 640986"/>
                <a:gd name="connsiteY49" fmla="*/ 222316 h 554450"/>
                <a:gd name="connsiteX50" fmla="*/ 105698 w 640986"/>
                <a:gd name="connsiteY50" fmla="*/ 222316 h 554450"/>
                <a:gd name="connsiteX51" fmla="*/ 107758 w 640986"/>
                <a:gd name="connsiteY51" fmla="*/ 230145 h 554450"/>
                <a:gd name="connsiteX52" fmla="*/ 115588 w 640986"/>
                <a:gd name="connsiteY52" fmla="*/ 233236 h 554450"/>
                <a:gd name="connsiteX53" fmla="*/ 118472 w 640986"/>
                <a:gd name="connsiteY53" fmla="*/ 231175 h 554450"/>
                <a:gd name="connsiteX54" fmla="*/ 134749 w 640986"/>
                <a:gd name="connsiteY54" fmla="*/ 237975 h 554450"/>
                <a:gd name="connsiteX55" fmla="*/ 127950 w 640986"/>
                <a:gd name="connsiteY55" fmla="*/ 246834 h 554450"/>
                <a:gd name="connsiteX56" fmla="*/ 125477 w 640986"/>
                <a:gd name="connsiteY56" fmla="*/ 255488 h 554450"/>
                <a:gd name="connsiteX57" fmla="*/ 131453 w 640986"/>
                <a:gd name="connsiteY57" fmla="*/ 261463 h 554450"/>
                <a:gd name="connsiteX58" fmla="*/ 150614 w 640986"/>
                <a:gd name="connsiteY58" fmla="*/ 288042 h 554450"/>
                <a:gd name="connsiteX59" fmla="*/ 165862 w 640986"/>
                <a:gd name="connsiteY59" fmla="*/ 294017 h 554450"/>
                <a:gd name="connsiteX60" fmla="*/ 170806 w 640986"/>
                <a:gd name="connsiteY60" fmla="*/ 307822 h 554450"/>
                <a:gd name="connsiteX61" fmla="*/ 169570 w 640986"/>
                <a:gd name="connsiteY61" fmla="*/ 331928 h 554450"/>
                <a:gd name="connsiteX62" fmla="*/ 185847 w 640986"/>
                <a:gd name="connsiteY62" fmla="*/ 348411 h 554450"/>
                <a:gd name="connsiteX63" fmla="*/ 189143 w 640986"/>
                <a:gd name="connsiteY63" fmla="*/ 361804 h 554450"/>
                <a:gd name="connsiteX64" fmla="*/ 192028 w 640986"/>
                <a:gd name="connsiteY64" fmla="*/ 379111 h 554450"/>
                <a:gd name="connsiteX65" fmla="*/ 180696 w 640986"/>
                <a:gd name="connsiteY65" fmla="*/ 357271 h 554450"/>
                <a:gd name="connsiteX66" fmla="*/ 168128 w 640986"/>
                <a:gd name="connsiteY66" fmla="*/ 363246 h 554450"/>
                <a:gd name="connsiteX67" fmla="*/ 161947 w 640986"/>
                <a:gd name="connsiteY67" fmla="*/ 390855 h 554450"/>
                <a:gd name="connsiteX68" fmla="*/ 172454 w 640986"/>
                <a:gd name="connsiteY68" fmla="*/ 406926 h 554450"/>
                <a:gd name="connsiteX69" fmla="*/ 157619 w 640986"/>
                <a:gd name="connsiteY69" fmla="*/ 422998 h 554450"/>
                <a:gd name="connsiteX70" fmla="*/ 148348 w 640986"/>
                <a:gd name="connsiteY70" fmla="*/ 449782 h 554450"/>
                <a:gd name="connsiteX71" fmla="*/ 140725 w 640986"/>
                <a:gd name="connsiteY71" fmla="*/ 474301 h 554450"/>
                <a:gd name="connsiteX72" fmla="*/ 134338 w 640986"/>
                <a:gd name="connsiteY72" fmla="*/ 481719 h 554450"/>
                <a:gd name="connsiteX73" fmla="*/ 136192 w 640986"/>
                <a:gd name="connsiteY73" fmla="*/ 484603 h 554450"/>
                <a:gd name="connsiteX74" fmla="*/ 150202 w 640986"/>
                <a:gd name="connsiteY74" fmla="*/ 491608 h 554450"/>
                <a:gd name="connsiteX75" fmla="*/ 152675 w 640986"/>
                <a:gd name="connsiteY75" fmla="*/ 497996 h 554450"/>
                <a:gd name="connsiteX76" fmla="*/ 150614 w 640986"/>
                <a:gd name="connsiteY76" fmla="*/ 503559 h 554450"/>
                <a:gd name="connsiteX77" fmla="*/ 151027 w 640986"/>
                <a:gd name="connsiteY77" fmla="*/ 508091 h 554450"/>
                <a:gd name="connsiteX78" fmla="*/ 165862 w 640986"/>
                <a:gd name="connsiteY78" fmla="*/ 511182 h 554450"/>
                <a:gd name="connsiteX79" fmla="*/ 188320 w 640986"/>
                <a:gd name="connsiteY79" fmla="*/ 514891 h 554450"/>
                <a:gd name="connsiteX80" fmla="*/ 190998 w 640986"/>
                <a:gd name="connsiteY80" fmla="*/ 516127 h 554450"/>
                <a:gd name="connsiteX81" fmla="*/ 201712 w 640986"/>
                <a:gd name="connsiteY81" fmla="*/ 526223 h 554450"/>
                <a:gd name="connsiteX82" fmla="*/ 217577 w 640986"/>
                <a:gd name="connsiteY82" fmla="*/ 522926 h 554450"/>
                <a:gd name="connsiteX83" fmla="*/ 220049 w 640986"/>
                <a:gd name="connsiteY83" fmla="*/ 522926 h 554450"/>
                <a:gd name="connsiteX84" fmla="*/ 232824 w 640986"/>
                <a:gd name="connsiteY84" fmla="*/ 526635 h 554450"/>
                <a:gd name="connsiteX85" fmla="*/ 250543 w 640986"/>
                <a:gd name="connsiteY85" fmla="*/ 526635 h 554450"/>
                <a:gd name="connsiteX86" fmla="*/ 257343 w 640986"/>
                <a:gd name="connsiteY86" fmla="*/ 520454 h 554450"/>
                <a:gd name="connsiteX87" fmla="*/ 262287 w 640986"/>
                <a:gd name="connsiteY87" fmla="*/ 519218 h 554450"/>
                <a:gd name="connsiteX88" fmla="*/ 287630 w 640986"/>
                <a:gd name="connsiteY88" fmla="*/ 526841 h 554450"/>
                <a:gd name="connsiteX89" fmla="*/ 291133 w 640986"/>
                <a:gd name="connsiteY89" fmla="*/ 531786 h 554450"/>
                <a:gd name="connsiteX90" fmla="*/ 291133 w 640986"/>
                <a:gd name="connsiteY90" fmla="*/ 544560 h 554450"/>
                <a:gd name="connsiteX91" fmla="*/ 309058 w 640986"/>
                <a:gd name="connsiteY91" fmla="*/ 544560 h 554450"/>
                <a:gd name="connsiteX92" fmla="*/ 310500 w 640986"/>
                <a:gd name="connsiteY92" fmla="*/ 544766 h 554450"/>
                <a:gd name="connsiteX93" fmla="*/ 329662 w 640986"/>
                <a:gd name="connsiteY93" fmla="*/ 550535 h 554450"/>
                <a:gd name="connsiteX94" fmla="*/ 351090 w 640986"/>
                <a:gd name="connsiteY94" fmla="*/ 554450 h 554450"/>
                <a:gd name="connsiteX95" fmla="*/ 373960 w 640986"/>
                <a:gd name="connsiteY95" fmla="*/ 543118 h 554450"/>
                <a:gd name="connsiteX96" fmla="*/ 374373 w 640986"/>
                <a:gd name="connsiteY96" fmla="*/ 543118 h 554450"/>
                <a:gd name="connsiteX97" fmla="*/ 373548 w 640986"/>
                <a:gd name="connsiteY97" fmla="*/ 531374 h 554450"/>
                <a:gd name="connsiteX98" fmla="*/ 375815 w 640986"/>
                <a:gd name="connsiteY98" fmla="*/ 499232 h 554450"/>
                <a:gd name="connsiteX99" fmla="*/ 404248 w 640986"/>
                <a:gd name="connsiteY99" fmla="*/ 488518 h 554450"/>
                <a:gd name="connsiteX100" fmla="*/ 416610 w 640986"/>
                <a:gd name="connsiteY100" fmla="*/ 481100 h 554450"/>
                <a:gd name="connsiteX101" fmla="*/ 429179 w 640986"/>
                <a:gd name="connsiteY101" fmla="*/ 477392 h 554450"/>
                <a:gd name="connsiteX102" fmla="*/ 448958 w 640986"/>
                <a:gd name="connsiteY102" fmla="*/ 480894 h 554450"/>
                <a:gd name="connsiteX103" fmla="*/ 466884 w 640986"/>
                <a:gd name="connsiteY103" fmla="*/ 487900 h 554450"/>
                <a:gd name="connsiteX104" fmla="*/ 478834 w 640986"/>
                <a:gd name="connsiteY104" fmla="*/ 480482 h 554450"/>
                <a:gd name="connsiteX105" fmla="*/ 481512 w 640986"/>
                <a:gd name="connsiteY105" fmla="*/ 482955 h 554450"/>
                <a:gd name="connsiteX106" fmla="*/ 483367 w 640986"/>
                <a:gd name="connsiteY106" fmla="*/ 485633 h 554450"/>
                <a:gd name="connsiteX107" fmla="*/ 489754 w 640986"/>
                <a:gd name="connsiteY107" fmla="*/ 487900 h 554450"/>
                <a:gd name="connsiteX108" fmla="*/ 497583 w 640986"/>
                <a:gd name="connsiteY108" fmla="*/ 493669 h 554450"/>
                <a:gd name="connsiteX109" fmla="*/ 504589 w 640986"/>
                <a:gd name="connsiteY109" fmla="*/ 501910 h 554450"/>
                <a:gd name="connsiteX110" fmla="*/ 541470 w 640986"/>
                <a:gd name="connsiteY110" fmla="*/ 504589 h 554450"/>
                <a:gd name="connsiteX111" fmla="*/ 555275 w 640986"/>
                <a:gd name="connsiteY111" fmla="*/ 502322 h 554450"/>
                <a:gd name="connsiteX112" fmla="*/ 564546 w 640986"/>
                <a:gd name="connsiteY112" fmla="*/ 490372 h 554450"/>
                <a:gd name="connsiteX113" fmla="*/ 587416 w 640986"/>
                <a:gd name="connsiteY113" fmla="*/ 472859 h 554450"/>
                <a:gd name="connsiteX114" fmla="*/ 604930 w 640986"/>
                <a:gd name="connsiteY114" fmla="*/ 463175 h 554450"/>
                <a:gd name="connsiteX115" fmla="*/ 604517 w 640986"/>
                <a:gd name="connsiteY115" fmla="*/ 458436 h 554450"/>
                <a:gd name="connsiteX116" fmla="*/ 605754 w 640986"/>
                <a:gd name="connsiteY116" fmla="*/ 454521 h 554450"/>
                <a:gd name="connsiteX117" fmla="*/ 611523 w 640986"/>
                <a:gd name="connsiteY117" fmla="*/ 448340 h 554450"/>
                <a:gd name="connsiteX118" fmla="*/ 611111 w 640986"/>
                <a:gd name="connsiteY118" fmla="*/ 444220 h 554450"/>
                <a:gd name="connsiteX119" fmla="*/ 605342 w 640986"/>
                <a:gd name="connsiteY119" fmla="*/ 445456 h 554450"/>
                <a:gd name="connsiteX120" fmla="*/ 601633 w 640986"/>
                <a:gd name="connsiteY120" fmla="*/ 444632 h 554450"/>
                <a:gd name="connsiteX121" fmla="*/ 574436 w 640986"/>
                <a:gd name="connsiteY121" fmla="*/ 426294 h 554450"/>
                <a:gd name="connsiteX122" fmla="*/ 572375 w 640986"/>
                <a:gd name="connsiteY122" fmla="*/ 420731 h 554450"/>
                <a:gd name="connsiteX123" fmla="*/ 578351 w 640986"/>
                <a:gd name="connsiteY123" fmla="*/ 403218 h 554450"/>
                <a:gd name="connsiteX124" fmla="*/ 575260 w 640986"/>
                <a:gd name="connsiteY124" fmla="*/ 401775 h 554450"/>
                <a:gd name="connsiteX125" fmla="*/ 574230 w 640986"/>
                <a:gd name="connsiteY125" fmla="*/ 401157 h 554450"/>
                <a:gd name="connsiteX126" fmla="*/ 570521 w 640986"/>
                <a:gd name="connsiteY126" fmla="*/ 398273 h 554450"/>
                <a:gd name="connsiteX127" fmla="*/ 568873 w 640986"/>
                <a:gd name="connsiteY127" fmla="*/ 395800 h 554450"/>
                <a:gd name="connsiteX128" fmla="*/ 562486 w 640986"/>
                <a:gd name="connsiteY128" fmla="*/ 376433 h 554450"/>
                <a:gd name="connsiteX129" fmla="*/ 565370 w 640986"/>
                <a:gd name="connsiteY129" fmla="*/ 370252 h 554450"/>
                <a:gd name="connsiteX130" fmla="*/ 583502 w 640986"/>
                <a:gd name="connsiteY130" fmla="*/ 362628 h 554450"/>
                <a:gd name="connsiteX131" fmla="*/ 585974 w 640986"/>
                <a:gd name="connsiteY131" fmla="*/ 357683 h 554450"/>
                <a:gd name="connsiteX132" fmla="*/ 577939 w 640986"/>
                <a:gd name="connsiteY132" fmla="*/ 348824 h 554450"/>
                <a:gd name="connsiteX133" fmla="*/ 577115 w 640986"/>
                <a:gd name="connsiteY133" fmla="*/ 347793 h 554450"/>
                <a:gd name="connsiteX134" fmla="*/ 571139 w 640986"/>
                <a:gd name="connsiteY134" fmla="*/ 336461 h 554450"/>
                <a:gd name="connsiteX135" fmla="*/ 571964 w 640986"/>
                <a:gd name="connsiteY135" fmla="*/ 330486 h 554450"/>
                <a:gd name="connsiteX136" fmla="*/ 578351 w 640986"/>
                <a:gd name="connsiteY136" fmla="*/ 323893 h 554450"/>
                <a:gd name="connsiteX137" fmla="*/ 575878 w 640986"/>
                <a:gd name="connsiteY137" fmla="*/ 316682 h 554450"/>
                <a:gd name="connsiteX138" fmla="*/ 571346 w 640986"/>
                <a:gd name="connsiteY138" fmla="*/ 304319 h 554450"/>
                <a:gd name="connsiteX139" fmla="*/ 564134 w 640986"/>
                <a:gd name="connsiteY139" fmla="*/ 301847 h 554450"/>
                <a:gd name="connsiteX140" fmla="*/ 558777 w 640986"/>
                <a:gd name="connsiteY140" fmla="*/ 310294 h 554450"/>
                <a:gd name="connsiteX141" fmla="*/ 557129 w 640986"/>
                <a:gd name="connsiteY141" fmla="*/ 311943 h 554450"/>
                <a:gd name="connsiteX142" fmla="*/ 543118 w 640986"/>
                <a:gd name="connsiteY142" fmla="*/ 320596 h 554450"/>
                <a:gd name="connsiteX143" fmla="*/ 536937 w 640986"/>
                <a:gd name="connsiteY143" fmla="*/ 319978 h 554450"/>
                <a:gd name="connsiteX144" fmla="*/ 527665 w 640986"/>
                <a:gd name="connsiteY144" fmla="*/ 311324 h 554450"/>
                <a:gd name="connsiteX145" fmla="*/ 526429 w 640986"/>
                <a:gd name="connsiteY145" fmla="*/ 305968 h 554450"/>
                <a:gd name="connsiteX146" fmla="*/ 529107 w 640986"/>
                <a:gd name="connsiteY146" fmla="*/ 298756 h 554450"/>
                <a:gd name="connsiteX147" fmla="*/ 530138 w 640986"/>
                <a:gd name="connsiteY147" fmla="*/ 297108 h 554450"/>
                <a:gd name="connsiteX148" fmla="*/ 533846 w 640986"/>
                <a:gd name="connsiteY148" fmla="*/ 292987 h 554450"/>
                <a:gd name="connsiteX149" fmla="*/ 534258 w 640986"/>
                <a:gd name="connsiteY149" fmla="*/ 284333 h 554450"/>
                <a:gd name="connsiteX150" fmla="*/ 535495 w 640986"/>
                <a:gd name="connsiteY150" fmla="*/ 281243 h 554450"/>
                <a:gd name="connsiteX151" fmla="*/ 542500 w 640986"/>
                <a:gd name="connsiteY151" fmla="*/ 273001 h 554450"/>
                <a:gd name="connsiteX152" fmla="*/ 544148 w 640986"/>
                <a:gd name="connsiteY152" fmla="*/ 269293 h 554450"/>
                <a:gd name="connsiteX153" fmla="*/ 545384 w 640986"/>
                <a:gd name="connsiteY153" fmla="*/ 260227 h 554450"/>
                <a:gd name="connsiteX154" fmla="*/ 550124 w 640986"/>
                <a:gd name="connsiteY154" fmla="*/ 251367 h 554450"/>
                <a:gd name="connsiteX155" fmla="*/ 552802 w 640986"/>
                <a:gd name="connsiteY155" fmla="*/ 251367 h 554450"/>
                <a:gd name="connsiteX156" fmla="*/ 562074 w 640986"/>
                <a:gd name="connsiteY156" fmla="*/ 248277 h 554450"/>
                <a:gd name="connsiteX157" fmla="*/ 564958 w 640986"/>
                <a:gd name="connsiteY157" fmla="*/ 243744 h 554450"/>
                <a:gd name="connsiteX158" fmla="*/ 560632 w 640986"/>
                <a:gd name="connsiteY158" fmla="*/ 239005 h 554450"/>
                <a:gd name="connsiteX159" fmla="*/ 559395 w 640986"/>
                <a:gd name="connsiteY159" fmla="*/ 234678 h 554450"/>
                <a:gd name="connsiteX160" fmla="*/ 562074 w 640986"/>
                <a:gd name="connsiteY160" fmla="*/ 231175 h 554450"/>
                <a:gd name="connsiteX161" fmla="*/ 584944 w 640986"/>
                <a:gd name="connsiteY161" fmla="*/ 221492 h 554450"/>
                <a:gd name="connsiteX162" fmla="*/ 601427 w 640986"/>
                <a:gd name="connsiteY162" fmla="*/ 210366 h 554450"/>
                <a:gd name="connsiteX163" fmla="*/ 609257 w 640986"/>
                <a:gd name="connsiteY163" fmla="*/ 187701 h 554450"/>
                <a:gd name="connsiteX164" fmla="*/ 618734 w 640986"/>
                <a:gd name="connsiteY164" fmla="*/ 168540 h 554450"/>
                <a:gd name="connsiteX165" fmla="*/ 626152 w 640986"/>
                <a:gd name="connsiteY165" fmla="*/ 149790 h 554450"/>
                <a:gd name="connsiteX166" fmla="*/ 628006 w 640986"/>
                <a:gd name="connsiteY166" fmla="*/ 147524 h 554450"/>
                <a:gd name="connsiteX167" fmla="*/ 639750 w 640986"/>
                <a:gd name="connsiteY167" fmla="*/ 138870 h 554450"/>
                <a:gd name="connsiteX168" fmla="*/ 640987 w 640986"/>
                <a:gd name="connsiteY168" fmla="*/ 136398 h 554450"/>
                <a:gd name="connsiteX169" fmla="*/ 640987 w 640986"/>
                <a:gd name="connsiteY169" fmla="*/ 136398 h 554450"/>
                <a:gd name="connsiteX170" fmla="*/ 636041 w 640986"/>
                <a:gd name="connsiteY170" fmla="*/ 134955 h 554450"/>
                <a:gd name="connsiteX171" fmla="*/ 619765 w 640986"/>
                <a:gd name="connsiteY171" fmla="*/ 132277 h 554450"/>
                <a:gd name="connsiteX172" fmla="*/ 599366 w 640986"/>
                <a:gd name="connsiteY172" fmla="*/ 127950 h 554450"/>
                <a:gd name="connsiteX173" fmla="*/ 570521 w 640986"/>
                <a:gd name="connsiteY173" fmla="*/ 119090 h 554450"/>
                <a:gd name="connsiteX174" fmla="*/ 568667 w 640986"/>
                <a:gd name="connsiteY174" fmla="*/ 118060 h 554450"/>
                <a:gd name="connsiteX175" fmla="*/ 552390 w 640986"/>
                <a:gd name="connsiteY175" fmla="*/ 104050 h 554450"/>
                <a:gd name="connsiteX176" fmla="*/ 550124 w 640986"/>
                <a:gd name="connsiteY176" fmla="*/ 104462 h 554450"/>
                <a:gd name="connsiteX177" fmla="*/ 542088 w 640986"/>
                <a:gd name="connsiteY177" fmla="*/ 109613 h 554450"/>
                <a:gd name="connsiteX178" fmla="*/ 539615 w 640986"/>
                <a:gd name="connsiteY178" fmla="*/ 110231 h 554450"/>
                <a:gd name="connsiteX179" fmla="*/ 536319 w 640986"/>
                <a:gd name="connsiteY179" fmla="*/ 109201 h 554450"/>
                <a:gd name="connsiteX180" fmla="*/ 526635 w 640986"/>
                <a:gd name="connsiteY180" fmla="*/ 101371 h 554450"/>
                <a:gd name="connsiteX181" fmla="*/ 525811 w 640986"/>
                <a:gd name="connsiteY181" fmla="*/ 101783 h 554450"/>
                <a:gd name="connsiteX182" fmla="*/ 523956 w 640986"/>
                <a:gd name="connsiteY182" fmla="*/ 102195 h 554450"/>
                <a:gd name="connsiteX183" fmla="*/ 514479 w 640986"/>
                <a:gd name="connsiteY183" fmla="*/ 102195 h 554450"/>
                <a:gd name="connsiteX184" fmla="*/ 511182 w 640986"/>
                <a:gd name="connsiteY184" fmla="*/ 100959 h 554450"/>
                <a:gd name="connsiteX185" fmla="*/ 503352 w 640986"/>
                <a:gd name="connsiteY185" fmla="*/ 94366 h 554450"/>
                <a:gd name="connsiteX186" fmla="*/ 495111 w 640986"/>
                <a:gd name="connsiteY186" fmla="*/ 89215 h 554450"/>
                <a:gd name="connsiteX187" fmla="*/ 486663 w 640986"/>
                <a:gd name="connsiteY187" fmla="*/ 87154 h 554450"/>
                <a:gd name="connsiteX188" fmla="*/ 483367 w 640986"/>
                <a:gd name="connsiteY188" fmla="*/ 84682 h 554450"/>
                <a:gd name="connsiteX189" fmla="*/ 479246 w 640986"/>
                <a:gd name="connsiteY189" fmla="*/ 76852 h 554450"/>
                <a:gd name="connsiteX190" fmla="*/ 476979 w 640986"/>
                <a:gd name="connsiteY190" fmla="*/ 73762 h 554450"/>
                <a:gd name="connsiteX191" fmla="*/ 476156 w 640986"/>
                <a:gd name="connsiteY191" fmla="*/ 69641 h 554450"/>
                <a:gd name="connsiteX192" fmla="*/ 473683 w 640986"/>
                <a:gd name="connsiteY192" fmla="*/ 71290 h 554450"/>
                <a:gd name="connsiteX193" fmla="*/ 471828 w 640986"/>
                <a:gd name="connsiteY193" fmla="*/ 71908 h 554450"/>
                <a:gd name="connsiteX194" fmla="*/ 462351 w 640986"/>
                <a:gd name="connsiteY194" fmla="*/ 73762 h 554450"/>
                <a:gd name="connsiteX195" fmla="*/ 460497 w 640986"/>
                <a:gd name="connsiteY195" fmla="*/ 73762 h 554450"/>
                <a:gd name="connsiteX196" fmla="*/ 450606 w 640986"/>
                <a:gd name="connsiteY196" fmla="*/ 71908 h 554450"/>
                <a:gd name="connsiteX197" fmla="*/ 446486 w 640986"/>
                <a:gd name="connsiteY197" fmla="*/ 66963 h 554450"/>
                <a:gd name="connsiteX198" fmla="*/ 446486 w 640986"/>
                <a:gd name="connsiteY198" fmla="*/ 61812 h 554450"/>
                <a:gd name="connsiteX199" fmla="*/ 444837 w 640986"/>
                <a:gd name="connsiteY199" fmla="*/ 55012 h 554450"/>
                <a:gd name="connsiteX200" fmla="*/ 441541 w 640986"/>
                <a:gd name="connsiteY200" fmla="*/ 54188 h 554450"/>
                <a:gd name="connsiteX201" fmla="*/ 438863 w 640986"/>
                <a:gd name="connsiteY201" fmla="*/ 53570 h 554450"/>
                <a:gd name="connsiteX202" fmla="*/ 434536 w 640986"/>
                <a:gd name="connsiteY202" fmla="*/ 52746 h 554450"/>
                <a:gd name="connsiteX203" fmla="*/ 429591 w 640986"/>
                <a:gd name="connsiteY203" fmla="*/ 51922 h 554450"/>
                <a:gd name="connsiteX204" fmla="*/ 428148 w 640986"/>
                <a:gd name="connsiteY204" fmla="*/ 52128 h 554450"/>
                <a:gd name="connsiteX205" fmla="*/ 423204 w 640986"/>
                <a:gd name="connsiteY205" fmla="*/ 49037 h 554450"/>
                <a:gd name="connsiteX206" fmla="*/ 422174 w 640986"/>
                <a:gd name="connsiteY206" fmla="*/ 46565 h 554450"/>
                <a:gd name="connsiteX207" fmla="*/ 419083 w 640986"/>
                <a:gd name="connsiteY207" fmla="*/ 42856 h 554450"/>
                <a:gd name="connsiteX208" fmla="*/ 412695 w 640986"/>
                <a:gd name="connsiteY208" fmla="*/ 42032 h 554450"/>
                <a:gd name="connsiteX209" fmla="*/ 408369 w 640986"/>
                <a:gd name="connsiteY209" fmla="*/ 36881 h 554450"/>
                <a:gd name="connsiteX210" fmla="*/ 408369 w 640986"/>
                <a:gd name="connsiteY210" fmla="*/ 33790 h 554450"/>
                <a:gd name="connsiteX211" fmla="*/ 406926 w 640986"/>
                <a:gd name="connsiteY211" fmla="*/ 30700 h 554450"/>
                <a:gd name="connsiteX212" fmla="*/ 400333 w 640986"/>
                <a:gd name="connsiteY212" fmla="*/ 26373 h 554450"/>
                <a:gd name="connsiteX213" fmla="*/ 387765 w 640986"/>
                <a:gd name="connsiteY213" fmla="*/ 28433 h 554450"/>
                <a:gd name="connsiteX214" fmla="*/ 384468 w 640986"/>
                <a:gd name="connsiteY214" fmla="*/ 27815 h 554450"/>
                <a:gd name="connsiteX215" fmla="*/ 377463 w 640986"/>
                <a:gd name="connsiteY215" fmla="*/ 23694 h 554450"/>
                <a:gd name="connsiteX216" fmla="*/ 376227 w 640986"/>
                <a:gd name="connsiteY216" fmla="*/ 22664 h 554450"/>
                <a:gd name="connsiteX217" fmla="*/ 369840 w 640986"/>
                <a:gd name="connsiteY217" fmla="*/ 14217 h 554450"/>
                <a:gd name="connsiteX218" fmla="*/ 369015 w 640986"/>
                <a:gd name="connsiteY218" fmla="*/ 7211 h 554450"/>
                <a:gd name="connsiteX219" fmla="*/ 365925 w 640986"/>
                <a:gd name="connsiteY219" fmla="*/ 0 h 554450"/>
                <a:gd name="connsiteX220" fmla="*/ 362834 w 640986"/>
                <a:gd name="connsiteY220" fmla="*/ 1236 h 554450"/>
                <a:gd name="connsiteX221" fmla="*/ 340994 w 640986"/>
                <a:gd name="connsiteY221" fmla="*/ 9890 h 554450"/>
                <a:gd name="connsiteX222" fmla="*/ 324099 w 640986"/>
                <a:gd name="connsiteY222" fmla="*/ 19162 h 55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640986" h="554450">
                  <a:moveTo>
                    <a:pt x="325335" y="18544"/>
                  </a:moveTo>
                  <a:cubicBezTo>
                    <a:pt x="323481" y="22870"/>
                    <a:pt x="328219" y="31524"/>
                    <a:pt x="326571" y="36675"/>
                  </a:cubicBezTo>
                  <a:cubicBezTo>
                    <a:pt x="326160" y="37911"/>
                    <a:pt x="324923" y="39353"/>
                    <a:pt x="324305" y="40590"/>
                  </a:cubicBezTo>
                  <a:cubicBezTo>
                    <a:pt x="322657" y="44092"/>
                    <a:pt x="319978" y="46977"/>
                    <a:pt x="319154" y="51098"/>
                  </a:cubicBezTo>
                  <a:cubicBezTo>
                    <a:pt x="318330" y="55012"/>
                    <a:pt x="320596" y="59545"/>
                    <a:pt x="317918" y="62842"/>
                  </a:cubicBezTo>
                  <a:cubicBezTo>
                    <a:pt x="315858" y="65314"/>
                    <a:pt x="309882" y="67169"/>
                    <a:pt x="306792" y="68405"/>
                  </a:cubicBezTo>
                  <a:cubicBezTo>
                    <a:pt x="300405" y="71083"/>
                    <a:pt x="293400" y="72320"/>
                    <a:pt x="286806" y="74792"/>
                  </a:cubicBezTo>
                  <a:cubicBezTo>
                    <a:pt x="279388" y="77471"/>
                    <a:pt x="274444" y="82415"/>
                    <a:pt x="266202" y="82828"/>
                  </a:cubicBezTo>
                  <a:cubicBezTo>
                    <a:pt x="262494" y="82828"/>
                    <a:pt x="250337" y="81179"/>
                    <a:pt x="253015" y="89215"/>
                  </a:cubicBezTo>
                  <a:cubicBezTo>
                    <a:pt x="254664" y="93954"/>
                    <a:pt x="263317" y="92717"/>
                    <a:pt x="263730" y="100959"/>
                  </a:cubicBezTo>
                  <a:cubicBezTo>
                    <a:pt x="254252" y="102401"/>
                    <a:pt x="245598" y="107552"/>
                    <a:pt x="236121" y="109201"/>
                  </a:cubicBezTo>
                  <a:cubicBezTo>
                    <a:pt x="225406" y="111055"/>
                    <a:pt x="219637" y="104462"/>
                    <a:pt x="209747" y="104462"/>
                  </a:cubicBezTo>
                  <a:cubicBezTo>
                    <a:pt x="203154" y="104462"/>
                    <a:pt x="196561" y="105286"/>
                    <a:pt x="190380" y="102813"/>
                  </a:cubicBezTo>
                  <a:cubicBezTo>
                    <a:pt x="182962" y="99929"/>
                    <a:pt x="185641" y="99723"/>
                    <a:pt x="184611" y="93954"/>
                  </a:cubicBezTo>
                  <a:cubicBezTo>
                    <a:pt x="182962" y="84270"/>
                    <a:pt x="181108" y="86330"/>
                    <a:pt x="172454" y="85712"/>
                  </a:cubicBezTo>
                  <a:cubicBezTo>
                    <a:pt x="167716" y="85506"/>
                    <a:pt x="154941" y="80561"/>
                    <a:pt x="151850" y="84064"/>
                  </a:cubicBezTo>
                  <a:cubicBezTo>
                    <a:pt x="149584" y="86536"/>
                    <a:pt x="152263" y="89421"/>
                    <a:pt x="153087" y="92099"/>
                  </a:cubicBezTo>
                  <a:cubicBezTo>
                    <a:pt x="154941" y="98074"/>
                    <a:pt x="153499" y="104668"/>
                    <a:pt x="155353" y="110643"/>
                  </a:cubicBezTo>
                  <a:cubicBezTo>
                    <a:pt x="157414" y="117648"/>
                    <a:pt x="164831" y="118884"/>
                    <a:pt x="165655" y="126096"/>
                  </a:cubicBezTo>
                  <a:cubicBezTo>
                    <a:pt x="166067" y="130423"/>
                    <a:pt x="163801" y="135573"/>
                    <a:pt x="166067" y="139900"/>
                  </a:cubicBezTo>
                  <a:cubicBezTo>
                    <a:pt x="167510" y="142579"/>
                    <a:pt x="170600" y="143403"/>
                    <a:pt x="172249" y="145875"/>
                  </a:cubicBezTo>
                  <a:cubicBezTo>
                    <a:pt x="178430" y="155147"/>
                    <a:pt x="164831" y="153087"/>
                    <a:pt x="158650" y="152881"/>
                  </a:cubicBezTo>
                  <a:cubicBezTo>
                    <a:pt x="155147" y="152881"/>
                    <a:pt x="151850" y="152675"/>
                    <a:pt x="148760" y="151439"/>
                  </a:cubicBezTo>
                  <a:cubicBezTo>
                    <a:pt x="146081" y="150408"/>
                    <a:pt x="145876" y="147524"/>
                    <a:pt x="141961" y="148348"/>
                  </a:cubicBezTo>
                  <a:cubicBezTo>
                    <a:pt x="141961" y="151026"/>
                    <a:pt x="140519" y="153293"/>
                    <a:pt x="138046" y="154735"/>
                  </a:cubicBezTo>
                  <a:cubicBezTo>
                    <a:pt x="134749" y="151232"/>
                    <a:pt x="133925" y="142373"/>
                    <a:pt x="125684" y="145875"/>
                  </a:cubicBezTo>
                  <a:cubicBezTo>
                    <a:pt x="118885" y="148554"/>
                    <a:pt x="119297" y="158444"/>
                    <a:pt x="109406" y="155353"/>
                  </a:cubicBezTo>
                  <a:cubicBezTo>
                    <a:pt x="105286" y="154117"/>
                    <a:pt x="99723" y="149172"/>
                    <a:pt x="97250" y="145670"/>
                  </a:cubicBezTo>
                  <a:cubicBezTo>
                    <a:pt x="95396" y="143197"/>
                    <a:pt x="95396" y="140106"/>
                    <a:pt x="92924" y="138252"/>
                  </a:cubicBezTo>
                  <a:cubicBezTo>
                    <a:pt x="89009" y="134955"/>
                    <a:pt x="79737" y="133101"/>
                    <a:pt x="74380" y="133925"/>
                  </a:cubicBezTo>
                  <a:cubicBezTo>
                    <a:pt x="74586" y="143197"/>
                    <a:pt x="62430" y="143609"/>
                    <a:pt x="56249" y="142579"/>
                  </a:cubicBezTo>
                  <a:cubicBezTo>
                    <a:pt x="48007" y="141343"/>
                    <a:pt x="47183" y="143609"/>
                    <a:pt x="39765" y="146494"/>
                  </a:cubicBezTo>
                  <a:cubicBezTo>
                    <a:pt x="31730" y="149584"/>
                    <a:pt x="10508" y="145875"/>
                    <a:pt x="7005" y="157002"/>
                  </a:cubicBezTo>
                  <a:cubicBezTo>
                    <a:pt x="4327" y="157002"/>
                    <a:pt x="2061" y="157826"/>
                    <a:pt x="1031" y="160298"/>
                  </a:cubicBezTo>
                  <a:cubicBezTo>
                    <a:pt x="-824" y="164625"/>
                    <a:pt x="2267" y="165449"/>
                    <a:pt x="4945" y="167922"/>
                  </a:cubicBezTo>
                  <a:cubicBezTo>
                    <a:pt x="8036" y="170600"/>
                    <a:pt x="11538" y="172042"/>
                    <a:pt x="15041" y="173073"/>
                  </a:cubicBezTo>
                  <a:cubicBezTo>
                    <a:pt x="15041" y="173073"/>
                    <a:pt x="15041" y="173073"/>
                    <a:pt x="15247" y="173073"/>
                  </a:cubicBezTo>
                  <a:cubicBezTo>
                    <a:pt x="15247" y="173073"/>
                    <a:pt x="15659" y="173279"/>
                    <a:pt x="15865" y="173485"/>
                  </a:cubicBezTo>
                  <a:cubicBezTo>
                    <a:pt x="17720" y="174103"/>
                    <a:pt x="19780" y="174721"/>
                    <a:pt x="21840" y="175545"/>
                  </a:cubicBezTo>
                  <a:cubicBezTo>
                    <a:pt x="19780" y="175957"/>
                    <a:pt x="17513" y="175133"/>
                    <a:pt x="15865" y="173485"/>
                  </a:cubicBezTo>
                  <a:cubicBezTo>
                    <a:pt x="15659" y="173485"/>
                    <a:pt x="15247" y="173485"/>
                    <a:pt x="15041" y="173279"/>
                  </a:cubicBezTo>
                  <a:cubicBezTo>
                    <a:pt x="6593" y="176987"/>
                    <a:pt x="21222" y="180696"/>
                    <a:pt x="21428" y="183787"/>
                  </a:cubicBezTo>
                  <a:cubicBezTo>
                    <a:pt x="22458" y="193470"/>
                    <a:pt x="4121" y="185229"/>
                    <a:pt x="0" y="188320"/>
                  </a:cubicBezTo>
                  <a:cubicBezTo>
                    <a:pt x="3709" y="190380"/>
                    <a:pt x="7623" y="191410"/>
                    <a:pt x="10920" y="194707"/>
                  </a:cubicBezTo>
                  <a:cubicBezTo>
                    <a:pt x="13392" y="197179"/>
                    <a:pt x="14010" y="201094"/>
                    <a:pt x="17925" y="202330"/>
                  </a:cubicBezTo>
                  <a:cubicBezTo>
                    <a:pt x="22458" y="203772"/>
                    <a:pt x="26991" y="202330"/>
                    <a:pt x="31730" y="203360"/>
                  </a:cubicBezTo>
                  <a:cubicBezTo>
                    <a:pt x="35027" y="204184"/>
                    <a:pt x="38529" y="205215"/>
                    <a:pt x="41826" y="206039"/>
                  </a:cubicBezTo>
                  <a:cubicBezTo>
                    <a:pt x="51510" y="208099"/>
                    <a:pt x="60369" y="203566"/>
                    <a:pt x="70053" y="207069"/>
                  </a:cubicBezTo>
                  <a:cubicBezTo>
                    <a:pt x="76441" y="209335"/>
                    <a:pt x="80767" y="215311"/>
                    <a:pt x="87155" y="217371"/>
                  </a:cubicBezTo>
                  <a:cubicBezTo>
                    <a:pt x="90657" y="218401"/>
                    <a:pt x="96220" y="217371"/>
                    <a:pt x="96014" y="222316"/>
                  </a:cubicBezTo>
                  <a:cubicBezTo>
                    <a:pt x="98693" y="222316"/>
                    <a:pt x="103019" y="221492"/>
                    <a:pt x="105698" y="222316"/>
                  </a:cubicBezTo>
                  <a:cubicBezTo>
                    <a:pt x="112498" y="224788"/>
                    <a:pt x="106522" y="224376"/>
                    <a:pt x="107758" y="230145"/>
                  </a:cubicBezTo>
                  <a:cubicBezTo>
                    <a:pt x="109201" y="236532"/>
                    <a:pt x="113321" y="233442"/>
                    <a:pt x="115588" y="233236"/>
                  </a:cubicBezTo>
                  <a:cubicBezTo>
                    <a:pt x="116824" y="233236"/>
                    <a:pt x="117030" y="231175"/>
                    <a:pt x="118472" y="231175"/>
                  </a:cubicBezTo>
                  <a:cubicBezTo>
                    <a:pt x="122800" y="230557"/>
                    <a:pt x="131041" y="235708"/>
                    <a:pt x="134749" y="237975"/>
                  </a:cubicBezTo>
                  <a:cubicBezTo>
                    <a:pt x="128980" y="238181"/>
                    <a:pt x="129187" y="242302"/>
                    <a:pt x="127950" y="246834"/>
                  </a:cubicBezTo>
                  <a:cubicBezTo>
                    <a:pt x="127126" y="249719"/>
                    <a:pt x="123418" y="250337"/>
                    <a:pt x="125477" y="255488"/>
                  </a:cubicBezTo>
                  <a:cubicBezTo>
                    <a:pt x="126508" y="258373"/>
                    <a:pt x="129392" y="259403"/>
                    <a:pt x="131453" y="261463"/>
                  </a:cubicBezTo>
                  <a:cubicBezTo>
                    <a:pt x="139076" y="268469"/>
                    <a:pt x="141548" y="281861"/>
                    <a:pt x="150614" y="288042"/>
                  </a:cubicBezTo>
                  <a:cubicBezTo>
                    <a:pt x="155353" y="291133"/>
                    <a:pt x="161329" y="290721"/>
                    <a:pt x="165862" y="294017"/>
                  </a:cubicBezTo>
                  <a:cubicBezTo>
                    <a:pt x="171631" y="298138"/>
                    <a:pt x="170394" y="302053"/>
                    <a:pt x="170806" y="307822"/>
                  </a:cubicBezTo>
                  <a:cubicBezTo>
                    <a:pt x="171424" y="314415"/>
                    <a:pt x="180078" y="332753"/>
                    <a:pt x="169570" y="331928"/>
                  </a:cubicBezTo>
                  <a:cubicBezTo>
                    <a:pt x="168539" y="343879"/>
                    <a:pt x="179666" y="342024"/>
                    <a:pt x="185847" y="348411"/>
                  </a:cubicBezTo>
                  <a:cubicBezTo>
                    <a:pt x="188525" y="351090"/>
                    <a:pt x="188320" y="357889"/>
                    <a:pt x="189143" y="361804"/>
                  </a:cubicBezTo>
                  <a:cubicBezTo>
                    <a:pt x="190586" y="367985"/>
                    <a:pt x="192440" y="372518"/>
                    <a:pt x="192028" y="379111"/>
                  </a:cubicBezTo>
                  <a:cubicBezTo>
                    <a:pt x="184817" y="375815"/>
                    <a:pt x="184199" y="363864"/>
                    <a:pt x="180696" y="357271"/>
                  </a:cubicBezTo>
                  <a:cubicBezTo>
                    <a:pt x="174309" y="345527"/>
                    <a:pt x="168334" y="353974"/>
                    <a:pt x="168128" y="363246"/>
                  </a:cubicBezTo>
                  <a:cubicBezTo>
                    <a:pt x="168128" y="373342"/>
                    <a:pt x="164007" y="380966"/>
                    <a:pt x="161947" y="390855"/>
                  </a:cubicBezTo>
                  <a:cubicBezTo>
                    <a:pt x="159680" y="401982"/>
                    <a:pt x="161329" y="406102"/>
                    <a:pt x="172454" y="406926"/>
                  </a:cubicBezTo>
                  <a:cubicBezTo>
                    <a:pt x="173279" y="420731"/>
                    <a:pt x="162565" y="413726"/>
                    <a:pt x="157619" y="422998"/>
                  </a:cubicBezTo>
                  <a:cubicBezTo>
                    <a:pt x="153293" y="431239"/>
                    <a:pt x="151027" y="440923"/>
                    <a:pt x="148348" y="449782"/>
                  </a:cubicBezTo>
                  <a:cubicBezTo>
                    <a:pt x="145876" y="457818"/>
                    <a:pt x="144845" y="467090"/>
                    <a:pt x="140725" y="474301"/>
                  </a:cubicBezTo>
                  <a:cubicBezTo>
                    <a:pt x="139076" y="477186"/>
                    <a:pt x="136810" y="479658"/>
                    <a:pt x="134338" y="481719"/>
                  </a:cubicBezTo>
                  <a:lnTo>
                    <a:pt x="136192" y="484603"/>
                  </a:lnTo>
                  <a:lnTo>
                    <a:pt x="150202" y="491608"/>
                  </a:lnTo>
                  <a:cubicBezTo>
                    <a:pt x="152469" y="492845"/>
                    <a:pt x="153499" y="495523"/>
                    <a:pt x="152675" y="497996"/>
                  </a:cubicBezTo>
                  <a:lnTo>
                    <a:pt x="150614" y="503559"/>
                  </a:lnTo>
                  <a:lnTo>
                    <a:pt x="151027" y="508091"/>
                  </a:lnTo>
                  <a:lnTo>
                    <a:pt x="165862" y="511182"/>
                  </a:lnTo>
                  <a:lnTo>
                    <a:pt x="188320" y="514891"/>
                  </a:lnTo>
                  <a:cubicBezTo>
                    <a:pt x="188320" y="514891"/>
                    <a:pt x="190174" y="515509"/>
                    <a:pt x="190998" y="516127"/>
                  </a:cubicBezTo>
                  <a:lnTo>
                    <a:pt x="201712" y="526223"/>
                  </a:lnTo>
                  <a:lnTo>
                    <a:pt x="217577" y="522926"/>
                  </a:lnTo>
                  <a:cubicBezTo>
                    <a:pt x="217577" y="522926"/>
                    <a:pt x="219225" y="522926"/>
                    <a:pt x="220049" y="522926"/>
                  </a:cubicBezTo>
                  <a:lnTo>
                    <a:pt x="232824" y="526635"/>
                  </a:lnTo>
                  <a:lnTo>
                    <a:pt x="250543" y="526635"/>
                  </a:lnTo>
                  <a:lnTo>
                    <a:pt x="257343" y="520454"/>
                  </a:lnTo>
                  <a:cubicBezTo>
                    <a:pt x="258579" y="519218"/>
                    <a:pt x="260433" y="518805"/>
                    <a:pt x="262287" y="519218"/>
                  </a:cubicBezTo>
                  <a:lnTo>
                    <a:pt x="287630" y="526841"/>
                  </a:lnTo>
                  <a:cubicBezTo>
                    <a:pt x="289690" y="527459"/>
                    <a:pt x="291133" y="529520"/>
                    <a:pt x="291133" y="531786"/>
                  </a:cubicBezTo>
                  <a:lnTo>
                    <a:pt x="291133" y="544560"/>
                  </a:lnTo>
                  <a:lnTo>
                    <a:pt x="309058" y="544560"/>
                  </a:lnTo>
                  <a:cubicBezTo>
                    <a:pt x="309058" y="544560"/>
                    <a:pt x="310089" y="544560"/>
                    <a:pt x="310500" y="544766"/>
                  </a:cubicBezTo>
                  <a:lnTo>
                    <a:pt x="329662" y="550535"/>
                  </a:lnTo>
                  <a:lnTo>
                    <a:pt x="351090" y="554450"/>
                  </a:lnTo>
                  <a:lnTo>
                    <a:pt x="373960" y="543118"/>
                  </a:lnTo>
                  <a:cubicBezTo>
                    <a:pt x="373960" y="543118"/>
                    <a:pt x="374166" y="543118"/>
                    <a:pt x="374373" y="543118"/>
                  </a:cubicBezTo>
                  <a:cubicBezTo>
                    <a:pt x="373754" y="538997"/>
                    <a:pt x="373754" y="533846"/>
                    <a:pt x="373548" y="531374"/>
                  </a:cubicBezTo>
                  <a:cubicBezTo>
                    <a:pt x="372724" y="520454"/>
                    <a:pt x="363040" y="506649"/>
                    <a:pt x="375815" y="499232"/>
                  </a:cubicBezTo>
                  <a:cubicBezTo>
                    <a:pt x="384262" y="494287"/>
                    <a:pt x="395388" y="493051"/>
                    <a:pt x="404248" y="488518"/>
                  </a:cubicBezTo>
                  <a:cubicBezTo>
                    <a:pt x="408781" y="486251"/>
                    <a:pt x="412284" y="483779"/>
                    <a:pt x="416610" y="481100"/>
                  </a:cubicBezTo>
                  <a:cubicBezTo>
                    <a:pt x="421556" y="478010"/>
                    <a:pt x="423615" y="476774"/>
                    <a:pt x="429179" y="477392"/>
                  </a:cubicBezTo>
                  <a:cubicBezTo>
                    <a:pt x="435772" y="478216"/>
                    <a:pt x="442778" y="477392"/>
                    <a:pt x="448958" y="480894"/>
                  </a:cubicBezTo>
                  <a:cubicBezTo>
                    <a:pt x="454316" y="484191"/>
                    <a:pt x="459878" y="490990"/>
                    <a:pt x="466884" y="487900"/>
                  </a:cubicBezTo>
                  <a:cubicBezTo>
                    <a:pt x="470592" y="486251"/>
                    <a:pt x="474920" y="480482"/>
                    <a:pt x="478834" y="480482"/>
                  </a:cubicBezTo>
                  <a:cubicBezTo>
                    <a:pt x="481307" y="480482"/>
                    <a:pt x="479658" y="481306"/>
                    <a:pt x="481512" y="482955"/>
                  </a:cubicBezTo>
                  <a:cubicBezTo>
                    <a:pt x="482337" y="483779"/>
                    <a:pt x="482543" y="485015"/>
                    <a:pt x="483367" y="485633"/>
                  </a:cubicBezTo>
                  <a:cubicBezTo>
                    <a:pt x="484809" y="486870"/>
                    <a:pt x="488106" y="486870"/>
                    <a:pt x="489754" y="487900"/>
                  </a:cubicBezTo>
                  <a:cubicBezTo>
                    <a:pt x="492227" y="489136"/>
                    <a:pt x="495523" y="491608"/>
                    <a:pt x="497583" y="493669"/>
                  </a:cubicBezTo>
                  <a:cubicBezTo>
                    <a:pt x="500056" y="495935"/>
                    <a:pt x="501498" y="500880"/>
                    <a:pt x="504589" y="501910"/>
                  </a:cubicBezTo>
                  <a:cubicBezTo>
                    <a:pt x="513242" y="493669"/>
                    <a:pt x="532198" y="501498"/>
                    <a:pt x="541470" y="504589"/>
                  </a:cubicBezTo>
                  <a:cubicBezTo>
                    <a:pt x="548063" y="506855"/>
                    <a:pt x="549505" y="506443"/>
                    <a:pt x="555275" y="502322"/>
                  </a:cubicBezTo>
                  <a:cubicBezTo>
                    <a:pt x="559601" y="499232"/>
                    <a:pt x="562692" y="495317"/>
                    <a:pt x="564546" y="490372"/>
                  </a:cubicBezTo>
                  <a:cubicBezTo>
                    <a:pt x="567843" y="481306"/>
                    <a:pt x="579793" y="478010"/>
                    <a:pt x="587416" y="472859"/>
                  </a:cubicBezTo>
                  <a:cubicBezTo>
                    <a:pt x="592567" y="469562"/>
                    <a:pt x="598543" y="465441"/>
                    <a:pt x="604930" y="463175"/>
                  </a:cubicBezTo>
                  <a:lnTo>
                    <a:pt x="604517" y="458436"/>
                  </a:lnTo>
                  <a:cubicBezTo>
                    <a:pt x="604517" y="456994"/>
                    <a:pt x="604930" y="455552"/>
                    <a:pt x="605754" y="454521"/>
                  </a:cubicBezTo>
                  <a:lnTo>
                    <a:pt x="611523" y="448340"/>
                  </a:lnTo>
                  <a:lnTo>
                    <a:pt x="611111" y="444220"/>
                  </a:lnTo>
                  <a:lnTo>
                    <a:pt x="605342" y="445456"/>
                  </a:lnTo>
                  <a:cubicBezTo>
                    <a:pt x="604106" y="445662"/>
                    <a:pt x="602663" y="445456"/>
                    <a:pt x="601633" y="444632"/>
                  </a:cubicBezTo>
                  <a:lnTo>
                    <a:pt x="574436" y="426294"/>
                  </a:lnTo>
                  <a:cubicBezTo>
                    <a:pt x="572582" y="425058"/>
                    <a:pt x="571757" y="422791"/>
                    <a:pt x="572375" y="420731"/>
                  </a:cubicBezTo>
                  <a:cubicBezTo>
                    <a:pt x="575672" y="408781"/>
                    <a:pt x="577115" y="404866"/>
                    <a:pt x="578351" y="403218"/>
                  </a:cubicBezTo>
                  <a:lnTo>
                    <a:pt x="575260" y="401775"/>
                  </a:lnTo>
                  <a:cubicBezTo>
                    <a:pt x="575260" y="401775"/>
                    <a:pt x="574642" y="401363"/>
                    <a:pt x="574230" y="401157"/>
                  </a:cubicBezTo>
                  <a:lnTo>
                    <a:pt x="570521" y="398273"/>
                  </a:lnTo>
                  <a:cubicBezTo>
                    <a:pt x="570521" y="398273"/>
                    <a:pt x="569079" y="396831"/>
                    <a:pt x="568873" y="395800"/>
                  </a:cubicBezTo>
                  <a:lnTo>
                    <a:pt x="562486" y="376433"/>
                  </a:lnTo>
                  <a:cubicBezTo>
                    <a:pt x="561662" y="373960"/>
                    <a:pt x="562898" y="371076"/>
                    <a:pt x="565370" y="370252"/>
                  </a:cubicBezTo>
                  <a:lnTo>
                    <a:pt x="583502" y="362628"/>
                  </a:lnTo>
                  <a:lnTo>
                    <a:pt x="585974" y="357683"/>
                  </a:lnTo>
                  <a:lnTo>
                    <a:pt x="577939" y="348824"/>
                  </a:lnTo>
                  <a:cubicBezTo>
                    <a:pt x="577939" y="348824"/>
                    <a:pt x="577321" y="348205"/>
                    <a:pt x="577115" y="347793"/>
                  </a:cubicBezTo>
                  <a:lnTo>
                    <a:pt x="571139" y="336461"/>
                  </a:lnTo>
                  <a:cubicBezTo>
                    <a:pt x="570109" y="334401"/>
                    <a:pt x="570521" y="332134"/>
                    <a:pt x="571964" y="330486"/>
                  </a:cubicBezTo>
                  <a:lnTo>
                    <a:pt x="578351" y="323893"/>
                  </a:lnTo>
                  <a:lnTo>
                    <a:pt x="575878" y="316682"/>
                  </a:lnTo>
                  <a:cubicBezTo>
                    <a:pt x="573818" y="310500"/>
                    <a:pt x="572375" y="306586"/>
                    <a:pt x="571346" y="304319"/>
                  </a:cubicBezTo>
                  <a:lnTo>
                    <a:pt x="564134" y="301847"/>
                  </a:lnTo>
                  <a:lnTo>
                    <a:pt x="558777" y="310294"/>
                  </a:lnTo>
                  <a:cubicBezTo>
                    <a:pt x="558777" y="310294"/>
                    <a:pt x="557747" y="311531"/>
                    <a:pt x="557129" y="311943"/>
                  </a:cubicBezTo>
                  <a:lnTo>
                    <a:pt x="543118" y="320596"/>
                  </a:lnTo>
                  <a:cubicBezTo>
                    <a:pt x="541264" y="321832"/>
                    <a:pt x="538585" y="321626"/>
                    <a:pt x="536937" y="319978"/>
                  </a:cubicBezTo>
                  <a:lnTo>
                    <a:pt x="527665" y="311324"/>
                  </a:lnTo>
                  <a:cubicBezTo>
                    <a:pt x="526223" y="309882"/>
                    <a:pt x="525605" y="307822"/>
                    <a:pt x="526429" y="305968"/>
                  </a:cubicBezTo>
                  <a:lnTo>
                    <a:pt x="529107" y="298756"/>
                  </a:lnTo>
                  <a:cubicBezTo>
                    <a:pt x="529107" y="298756"/>
                    <a:pt x="529726" y="297520"/>
                    <a:pt x="530138" y="297108"/>
                  </a:cubicBezTo>
                  <a:lnTo>
                    <a:pt x="533846" y="292987"/>
                  </a:lnTo>
                  <a:lnTo>
                    <a:pt x="534258" y="284333"/>
                  </a:lnTo>
                  <a:cubicBezTo>
                    <a:pt x="534258" y="283303"/>
                    <a:pt x="534671" y="282067"/>
                    <a:pt x="535495" y="281243"/>
                  </a:cubicBezTo>
                  <a:lnTo>
                    <a:pt x="542500" y="273001"/>
                  </a:lnTo>
                  <a:lnTo>
                    <a:pt x="544148" y="269293"/>
                  </a:lnTo>
                  <a:lnTo>
                    <a:pt x="545384" y="260227"/>
                  </a:lnTo>
                  <a:cubicBezTo>
                    <a:pt x="546003" y="254870"/>
                    <a:pt x="546415" y="252397"/>
                    <a:pt x="550124" y="251367"/>
                  </a:cubicBezTo>
                  <a:cubicBezTo>
                    <a:pt x="550948" y="251367"/>
                    <a:pt x="551978" y="251367"/>
                    <a:pt x="552802" y="251367"/>
                  </a:cubicBezTo>
                  <a:cubicBezTo>
                    <a:pt x="556099" y="248895"/>
                    <a:pt x="559395" y="248071"/>
                    <a:pt x="562074" y="248277"/>
                  </a:cubicBezTo>
                  <a:lnTo>
                    <a:pt x="564958" y="243744"/>
                  </a:lnTo>
                  <a:lnTo>
                    <a:pt x="560632" y="239005"/>
                  </a:lnTo>
                  <a:cubicBezTo>
                    <a:pt x="559601" y="237769"/>
                    <a:pt x="559189" y="236120"/>
                    <a:pt x="559395" y="234678"/>
                  </a:cubicBezTo>
                  <a:cubicBezTo>
                    <a:pt x="559601" y="233236"/>
                    <a:pt x="560632" y="231794"/>
                    <a:pt x="562074" y="231175"/>
                  </a:cubicBezTo>
                  <a:cubicBezTo>
                    <a:pt x="570934" y="227055"/>
                    <a:pt x="581854" y="221904"/>
                    <a:pt x="584944" y="221492"/>
                  </a:cubicBezTo>
                  <a:cubicBezTo>
                    <a:pt x="586387" y="220873"/>
                    <a:pt x="594422" y="215311"/>
                    <a:pt x="601427" y="210366"/>
                  </a:cubicBezTo>
                  <a:lnTo>
                    <a:pt x="609257" y="187701"/>
                  </a:lnTo>
                  <a:lnTo>
                    <a:pt x="618734" y="168540"/>
                  </a:lnTo>
                  <a:lnTo>
                    <a:pt x="626152" y="149790"/>
                  </a:lnTo>
                  <a:cubicBezTo>
                    <a:pt x="626152" y="149790"/>
                    <a:pt x="627182" y="148142"/>
                    <a:pt x="628006" y="147524"/>
                  </a:cubicBezTo>
                  <a:lnTo>
                    <a:pt x="639750" y="138870"/>
                  </a:lnTo>
                  <a:cubicBezTo>
                    <a:pt x="639750" y="138870"/>
                    <a:pt x="640780" y="137016"/>
                    <a:pt x="640987" y="136398"/>
                  </a:cubicBezTo>
                  <a:lnTo>
                    <a:pt x="640987" y="136398"/>
                  </a:lnTo>
                  <a:cubicBezTo>
                    <a:pt x="640987" y="136398"/>
                    <a:pt x="639750" y="135573"/>
                    <a:pt x="636041" y="134955"/>
                  </a:cubicBezTo>
                  <a:lnTo>
                    <a:pt x="619765" y="132277"/>
                  </a:lnTo>
                  <a:lnTo>
                    <a:pt x="599366" y="127950"/>
                  </a:lnTo>
                  <a:lnTo>
                    <a:pt x="570521" y="119090"/>
                  </a:lnTo>
                  <a:cubicBezTo>
                    <a:pt x="570521" y="119090"/>
                    <a:pt x="569285" y="118472"/>
                    <a:pt x="568667" y="118060"/>
                  </a:cubicBezTo>
                  <a:lnTo>
                    <a:pt x="552390" y="104050"/>
                  </a:lnTo>
                  <a:cubicBezTo>
                    <a:pt x="552390" y="104050"/>
                    <a:pt x="550535" y="104050"/>
                    <a:pt x="550124" y="104462"/>
                  </a:cubicBezTo>
                  <a:cubicBezTo>
                    <a:pt x="549093" y="105492"/>
                    <a:pt x="546827" y="106934"/>
                    <a:pt x="542088" y="109613"/>
                  </a:cubicBezTo>
                  <a:cubicBezTo>
                    <a:pt x="541264" y="110025"/>
                    <a:pt x="540440" y="110231"/>
                    <a:pt x="539615" y="110231"/>
                  </a:cubicBezTo>
                  <a:cubicBezTo>
                    <a:pt x="538379" y="110231"/>
                    <a:pt x="537349" y="109819"/>
                    <a:pt x="536319" y="109201"/>
                  </a:cubicBezTo>
                  <a:lnTo>
                    <a:pt x="526635" y="101371"/>
                  </a:lnTo>
                  <a:lnTo>
                    <a:pt x="525811" y="101783"/>
                  </a:lnTo>
                  <a:cubicBezTo>
                    <a:pt x="525811" y="101783"/>
                    <a:pt x="524575" y="102195"/>
                    <a:pt x="523956" y="102195"/>
                  </a:cubicBezTo>
                  <a:lnTo>
                    <a:pt x="514479" y="102195"/>
                  </a:lnTo>
                  <a:cubicBezTo>
                    <a:pt x="513242" y="102195"/>
                    <a:pt x="512212" y="101783"/>
                    <a:pt x="511182" y="100959"/>
                  </a:cubicBezTo>
                  <a:lnTo>
                    <a:pt x="503352" y="94366"/>
                  </a:lnTo>
                  <a:lnTo>
                    <a:pt x="495111" y="89215"/>
                  </a:lnTo>
                  <a:lnTo>
                    <a:pt x="486663" y="87154"/>
                  </a:lnTo>
                  <a:cubicBezTo>
                    <a:pt x="485221" y="86742"/>
                    <a:pt x="484191" y="85918"/>
                    <a:pt x="483367" y="84682"/>
                  </a:cubicBezTo>
                  <a:lnTo>
                    <a:pt x="479246" y="76852"/>
                  </a:lnTo>
                  <a:lnTo>
                    <a:pt x="476979" y="73762"/>
                  </a:lnTo>
                  <a:cubicBezTo>
                    <a:pt x="476156" y="72526"/>
                    <a:pt x="475743" y="71083"/>
                    <a:pt x="476156" y="69641"/>
                  </a:cubicBezTo>
                  <a:lnTo>
                    <a:pt x="473683" y="71290"/>
                  </a:lnTo>
                  <a:cubicBezTo>
                    <a:pt x="473683" y="71290"/>
                    <a:pt x="472447" y="71908"/>
                    <a:pt x="471828" y="71908"/>
                  </a:cubicBezTo>
                  <a:lnTo>
                    <a:pt x="462351" y="73762"/>
                  </a:lnTo>
                  <a:cubicBezTo>
                    <a:pt x="462351" y="73762"/>
                    <a:pt x="461115" y="73762"/>
                    <a:pt x="460497" y="73762"/>
                  </a:cubicBezTo>
                  <a:lnTo>
                    <a:pt x="450606" y="71908"/>
                  </a:lnTo>
                  <a:cubicBezTo>
                    <a:pt x="448340" y="71495"/>
                    <a:pt x="446486" y="69435"/>
                    <a:pt x="446486" y="66963"/>
                  </a:cubicBezTo>
                  <a:lnTo>
                    <a:pt x="446486" y="61812"/>
                  </a:lnTo>
                  <a:lnTo>
                    <a:pt x="444837" y="55012"/>
                  </a:lnTo>
                  <a:lnTo>
                    <a:pt x="441541" y="54188"/>
                  </a:lnTo>
                  <a:cubicBezTo>
                    <a:pt x="439686" y="53776"/>
                    <a:pt x="439068" y="53570"/>
                    <a:pt x="438863" y="53570"/>
                  </a:cubicBezTo>
                  <a:cubicBezTo>
                    <a:pt x="438863" y="53570"/>
                    <a:pt x="438450" y="53570"/>
                    <a:pt x="434536" y="52746"/>
                  </a:cubicBezTo>
                  <a:cubicBezTo>
                    <a:pt x="431651" y="52128"/>
                    <a:pt x="430209" y="51922"/>
                    <a:pt x="429591" y="51922"/>
                  </a:cubicBezTo>
                  <a:cubicBezTo>
                    <a:pt x="429179" y="51922"/>
                    <a:pt x="428561" y="52128"/>
                    <a:pt x="428148" y="52128"/>
                  </a:cubicBezTo>
                  <a:cubicBezTo>
                    <a:pt x="426088" y="52128"/>
                    <a:pt x="424028" y="50892"/>
                    <a:pt x="423204" y="49037"/>
                  </a:cubicBezTo>
                  <a:lnTo>
                    <a:pt x="422174" y="46565"/>
                  </a:lnTo>
                  <a:lnTo>
                    <a:pt x="419083" y="42856"/>
                  </a:lnTo>
                  <a:lnTo>
                    <a:pt x="412695" y="42032"/>
                  </a:lnTo>
                  <a:cubicBezTo>
                    <a:pt x="410223" y="41620"/>
                    <a:pt x="408369" y="39560"/>
                    <a:pt x="408369" y="36881"/>
                  </a:cubicBezTo>
                  <a:lnTo>
                    <a:pt x="408369" y="33790"/>
                  </a:lnTo>
                  <a:lnTo>
                    <a:pt x="406926" y="30700"/>
                  </a:lnTo>
                  <a:lnTo>
                    <a:pt x="400333" y="26373"/>
                  </a:lnTo>
                  <a:lnTo>
                    <a:pt x="387765" y="28433"/>
                  </a:lnTo>
                  <a:cubicBezTo>
                    <a:pt x="386735" y="28433"/>
                    <a:pt x="385499" y="28433"/>
                    <a:pt x="384468" y="27815"/>
                  </a:cubicBezTo>
                  <a:lnTo>
                    <a:pt x="377463" y="23694"/>
                  </a:lnTo>
                  <a:cubicBezTo>
                    <a:pt x="377463" y="23694"/>
                    <a:pt x="376639" y="23076"/>
                    <a:pt x="376227" y="22664"/>
                  </a:cubicBezTo>
                  <a:cubicBezTo>
                    <a:pt x="370458" y="16071"/>
                    <a:pt x="370046" y="15041"/>
                    <a:pt x="369840" y="14217"/>
                  </a:cubicBezTo>
                  <a:cubicBezTo>
                    <a:pt x="369840" y="13805"/>
                    <a:pt x="369427" y="12774"/>
                    <a:pt x="369015" y="7211"/>
                  </a:cubicBezTo>
                  <a:lnTo>
                    <a:pt x="365925" y="0"/>
                  </a:lnTo>
                  <a:cubicBezTo>
                    <a:pt x="364689" y="618"/>
                    <a:pt x="363453" y="1030"/>
                    <a:pt x="362834" y="1236"/>
                  </a:cubicBezTo>
                  <a:cubicBezTo>
                    <a:pt x="355623" y="4121"/>
                    <a:pt x="348411" y="7417"/>
                    <a:pt x="340994" y="9890"/>
                  </a:cubicBezTo>
                  <a:cubicBezTo>
                    <a:pt x="334607" y="11950"/>
                    <a:pt x="326983" y="12156"/>
                    <a:pt x="324099" y="19162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3" name="Forma libre: forma 192">
              <a:extLst>
                <a:ext uri="{FF2B5EF4-FFF2-40B4-BE49-F238E27FC236}">
                  <a16:creationId xmlns:a16="http://schemas.microsoft.com/office/drawing/2014/main" id="{8199CEDC-30E2-F4F6-E4C7-E8AD43F76FE3}"/>
                </a:ext>
              </a:extLst>
            </p:cNvPr>
            <p:cNvSpPr/>
            <p:nvPr/>
          </p:nvSpPr>
          <p:spPr>
            <a:xfrm>
              <a:off x="16408988" y="6707051"/>
              <a:ext cx="281448" cy="210571"/>
            </a:xfrm>
            <a:custGeom>
              <a:avLst/>
              <a:gdLst>
                <a:gd name="connsiteX0" fmla="*/ 7211 w 281448"/>
                <a:gd name="connsiteY0" fmla="*/ 115588 h 210571"/>
                <a:gd name="connsiteX1" fmla="*/ 1236 w 281448"/>
                <a:gd name="connsiteY1" fmla="*/ 110025 h 210571"/>
                <a:gd name="connsiteX2" fmla="*/ 0 w 281448"/>
                <a:gd name="connsiteY2" fmla="*/ 120327 h 210571"/>
                <a:gd name="connsiteX3" fmla="*/ 58721 w 281448"/>
                <a:gd name="connsiteY3" fmla="*/ 192234 h 210571"/>
                <a:gd name="connsiteX4" fmla="*/ 197797 w 281448"/>
                <a:gd name="connsiteY4" fmla="*/ 210572 h 210571"/>
                <a:gd name="connsiteX5" fmla="*/ 197797 w 281448"/>
                <a:gd name="connsiteY5" fmla="*/ 210159 h 210571"/>
                <a:gd name="connsiteX6" fmla="*/ 197797 w 281448"/>
                <a:gd name="connsiteY6" fmla="*/ 209541 h 210571"/>
                <a:gd name="connsiteX7" fmla="*/ 197797 w 281448"/>
                <a:gd name="connsiteY7" fmla="*/ 209129 h 210571"/>
                <a:gd name="connsiteX8" fmla="*/ 197797 w 281448"/>
                <a:gd name="connsiteY8" fmla="*/ 208923 h 210571"/>
                <a:gd name="connsiteX9" fmla="*/ 213456 w 281448"/>
                <a:gd name="connsiteY9" fmla="*/ 157001 h 210571"/>
                <a:gd name="connsiteX10" fmla="*/ 209541 w 281448"/>
                <a:gd name="connsiteY10" fmla="*/ 133719 h 210571"/>
                <a:gd name="connsiteX11" fmla="*/ 212426 w 281448"/>
                <a:gd name="connsiteY11" fmla="*/ 128156 h 210571"/>
                <a:gd name="connsiteX12" fmla="*/ 220049 w 281448"/>
                <a:gd name="connsiteY12" fmla="*/ 124859 h 210571"/>
                <a:gd name="connsiteX13" fmla="*/ 229734 w 281448"/>
                <a:gd name="connsiteY13" fmla="*/ 122181 h 210571"/>
                <a:gd name="connsiteX14" fmla="*/ 234266 w 281448"/>
                <a:gd name="connsiteY14" fmla="*/ 119296 h 210571"/>
                <a:gd name="connsiteX15" fmla="*/ 231794 w 281448"/>
                <a:gd name="connsiteY15" fmla="*/ 116824 h 210571"/>
                <a:gd name="connsiteX16" fmla="*/ 226230 w 281448"/>
                <a:gd name="connsiteY16" fmla="*/ 112085 h 210571"/>
                <a:gd name="connsiteX17" fmla="*/ 224376 w 281448"/>
                <a:gd name="connsiteY17" fmla="*/ 108170 h 210571"/>
                <a:gd name="connsiteX18" fmla="*/ 224376 w 281448"/>
                <a:gd name="connsiteY18" fmla="*/ 91069 h 210571"/>
                <a:gd name="connsiteX19" fmla="*/ 222522 w 281448"/>
                <a:gd name="connsiteY19" fmla="*/ 81797 h 210571"/>
                <a:gd name="connsiteX20" fmla="*/ 222522 w 281448"/>
                <a:gd name="connsiteY20" fmla="*/ 80767 h 210571"/>
                <a:gd name="connsiteX21" fmla="*/ 222522 w 281448"/>
                <a:gd name="connsiteY21" fmla="*/ 69435 h 210571"/>
                <a:gd name="connsiteX22" fmla="*/ 224788 w 281448"/>
                <a:gd name="connsiteY22" fmla="*/ 65108 h 210571"/>
                <a:gd name="connsiteX23" fmla="*/ 230970 w 281448"/>
                <a:gd name="connsiteY23" fmla="*/ 61194 h 210571"/>
                <a:gd name="connsiteX24" fmla="*/ 237974 w 281448"/>
                <a:gd name="connsiteY24" fmla="*/ 62636 h 210571"/>
                <a:gd name="connsiteX25" fmla="*/ 241683 w 281448"/>
                <a:gd name="connsiteY25" fmla="*/ 68199 h 210571"/>
                <a:gd name="connsiteX26" fmla="*/ 245392 w 281448"/>
                <a:gd name="connsiteY26" fmla="*/ 63460 h 210571"/>
                <a:gd name="connsiteX27" fmla="*/ 247246 w 281448"/>
                <a:gd name="connsiteY27" fmla="*/ 62018 h 210571"/>
                <a:gd name="connsiteX28" fmla="*/ 261669 w 281448"/>
                <a:gd name="connsiteY28" fmla="*/ 55218 h 210571"/>
                <a:gd name="connsiteX29" fmla="*/ 281448 w 281448"/>
                <a:gd name="connsiteY29" fmla="*/ 48213 h 210571"/>
                <a:gd name="connsiteX30" fmla="*/ 276504 w 281448"/>
                <a:gd name="connsiteY30" fmla="*/ 32554 h 210571"/>
                <a:gd name="connsiteX31" fmla="*/ 265584 w 281448"/>
                <a:gd name="connsiteY31" fmla="*/ 31524 h 210571"/>
                <a:gd name="connsiteX32" fmla="*/ 253427 w 281448"/>
                <a:gd name="connsiteY32" fmla="*/ 31524 h 210571"/>
                <a:gd name="connsiteX33" fmla="*/ 249306 w 281448"/>
                <a:gd name="connsiteY33" fmla="*/ 29463 h 210571"/>
                <a:gd name="connsiteX34" fmla="*/ 239623 w 281448"/>
                <a:gd name="connsiteY34" fmla="*/ 13186 h 210571"/>
                <a:gd name="connsiteX35" fmla="*/ 237974 w 281448"/>
                <a:gd name="connsiteY35" fmla="*/ 206 h 210571"/>
                <a:gd name="connsiteX36" fmla="*/ 237768 w 281448"/>
                <a:gd name="connsiteY36" fmla="*/ 0 h 210571"/>
                <a:gd name="connsiteX37" fmla="*/ 231794 w 281448"/>
                <a:gd name="connsiteY37" fmla="*/ 10508 h 210571"/>
                <a:gd name="connsiteX38" fmla="*/ 199445 w 281448"/>
                <a:gd name="connsiteY38" fmla="*/ 29257 h 210571"/>
                <a:gd name="connsiteX39" fmla="*/ 193882 w 281448"/>
                <a:gd name="connsiteY39" fmla="*/ 48419 h 210571"/>
                <a:gd name="connsiteX40" fmla="*/ 173897 w 281448"/>
                <a:gd name="connsiteY40" fmla="*/ 76852 h 210571"/>
                <a:gd name="connsiteX41" fmla="*/ 127744 w 281448"/>
                <a:gd name="connsiteY41" fmla="*/ 118678 h 210571"/>
                <a:gd name="connsiteX42" fmla="*/ 57897 w 281448"/>
                <a:gd name="connsiteY42" fmla="*/ 128774 h 210571"/>
                <a:gd name="connsiteX43" fmla="*/ 7211 w 281448"/>
                <a:gd name="connsiteY43" fmla="*/ 116412 h 21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1448" h="210571">
                  <a:moveTo>
                    <a:pt x="7211" y="115588"/>
                  </a:moveTo>
                  <a:cubicBezTo>
                    <a:pt x="5563" y="113321"/>
                    <a:pt x="3502" y="111673"/>
                    <a:pt x="1236" y="110025"/>
                  </a:cubicBezTo>
                  <a:lnTo>
                    <a:pt x="0" y="120327"/>
                  </a:lnTo>
                  <a:lnTo>
                    <a:pt x="58721" y="192234"/>
                  </a:lnTo>
                  <a:cubicBezTo>
                    <a:pt x="95190" y="196973"/>
                    <a:pt x="179871" y="208305"/>
                    <a:pt x="197797" y="210572"/>
                  </a:cubicBezTo>
                  <a:cubicBezTo>
                    <a:pt x="197797" y="210572"/>
                    <a:pt x="197797" y="210159"/>
                    <a:pt x="197797" y="210159"/>
                  </a:cubicBezTo>
                  <a:cubicBezTo>
                    <a:pt x="197797" y="209953"/>
                    <a:pt x="197797" y="209747"/>
                    <a:pt x="197797" y="209541"/>
                  </a:cubicBezTo>
                  <a:cubicBezTo>
                    <a:pt x="197797" y="209541"/>
                    <a:pt x="197797" y="209335"/>
                    <a:pt x="197797" y="209129"/>
                  </a:cubicBezTo>
                  <a:cubicBezTo>
                    <a:pt x="197797" y="209129"/>
                    <a:pt x="197797" y="209129"/>
                    <a:pt x="197797" y="208923"/>
                  </a:cubicBezTo>
                  <a:cubicBezTo>
                    <a:pt x="207481" y="174309"/>
                    <a:pt x="211190" y="161740"/>
                    <a:pt x="213456" y="157001"/>
                  </a:cubicBezTo>
                  <a:cubicBezTo>
                    <a:pt x="213456" y="153911"/>
                    <a:pt x="211396" y="142785"/>
                    <a:pt x="209541" y="133719"/>
                  </a:cubicBezTo>
                  <a:cubicBezTo>
                    <a:pt x="209130" y="131453"/>
                    <a:pt x="210366" y="129186"/>
                    <a:pt x="212426" y="128156"/>
                  </a:cubicBezTo>
                  <a:lnTo>
                    <a:pt x="220049" y="124859"/>
                  </a:lnTo>
                  <a:lnTo>
                    <a:pt x="229734" y="122181"/>
                  </a:lnTo>
                  <a:lnTo>
                    <a:pt x="234266" y="119296"/>
                  </a:lnTo>
                  <a:lnTo>
                    <a:pt x="231794" y="116824"/>
                  </a:lnTo>
                  <a:lnTo>
                    <a:pt x="226230" y="112085"/>
                  </a:lnTo>
                  <a:cubicBezTo>
                    <a:pt x="225200" y="111055"/>
                    <a:pt x="224376" y="109612"/>
                    <a:pt x="224376" y="108170"/>
                  </a:cubicBezTo>
                  <a:lnTo>
                    <a:pt x="224376" y="91069"/>
                  </a:lnTo>
                  <a:lnTo>
                    <a:pt x="222522" y="81797"/>
                  </a:lnTo>
                  <a:cubicBezTo>
                    <a:pt x="222522" y="81797"/>
                    <a:pt x="222522" y="80973"/>
                    <a:pt x="222522" y="80767"/>
                  </a:cubicBezTo>
                  <a:lnTo>
                    <a:pt x="222522" y="69435"/>
                  </a:lnTo>
                  <a:cubicBezTo>
                    <a:pt x="222522" y="67787"/>
                    <a:pt x="223346" y="66138"/>
                    <a:pt x="224788" y="65108"/>
                  </a:cubicBezTo>
                  <a:lnTo>
                    <a:pt x="230970" y="61194"/>
                  </a:lnTo>
                  <a:cubicBezTo>
                    <a:pt x="233236" y="59751"/>
                    <a:pt x="236326" y="60369"/>
                    <a:pt x="237974" y="62636"/>
                  </a:cubicBezTo>
                  <a:lnTo>
                    <a:pt x="241683" y="68199"/>
                  </a:lnTo>
                  <a:lnTo>
                    <a:pt x="245392" y="63460"/>
                  </a:lnTo>
                  <a:cubicBezTo>
                    <a:pt x="245392" y="63460"/>
                    <a:pt x="246423" y="62430"/>
                    <a:pt x="247246" y="62018"/>
                  </a:cubicBezTo>
                  <a:lnTo>
                    <a:pt x="261669" y="55218"/>
                  </a:lnTo>
                  <a:lnTo>
                    <a:pt x="281448" y="48213"/>
                  </a:lnTo>
                  <a:cubicBezTo>
                    <a:pt x="279801" y="43062"/>
                    <a:pt x="277946" y="37911"/>
                    <a:pt x="276504" y="32554"/>
                  </a:cubicBezTo>
                  <a:lnTo>
                    <a:pt x="265584" y="31524"/>
                  </a:lnTo>
                  <a:lnTo>
                    <a:pt x="253427" y="31524"/>
                  </a:lnTo>
                  <a:cubicBezTo>
                    <a:pt x="251779" y="31524"/>
                    <a:pt x="250338" y="30700"/>
                    <a:pt x="249306" y="29463"/>
                  </a:cubicBezTo>
                  <a:cubicBezTo>
                    <a:pt x="239623" y="16071"/>
                    <a:pt x="239623" y="14835"/>
                    <a:pt x="239623" y="13186"/>
                  </a:cubicBezTo>
                  <a:cubicBezTo>
                    <a:pt x="239623" y="12156"/>
                    <a:pt x="238387" y="3297"/>
                    <a:pt x="237974" y="206"/>
                  </a:cubicBezTo>
                  <a:cubicBezTo>
                    <a:pt x="237974" y="206"/>
                    <a:pt x="237974" y="0"/>
                    <a:pt x="237768" y="0"/>
                  </a:cubicBezTo>
                  <a:cubicBezTo>
                    <a:pt x="236326" y="3915"/>
                    <a:pt x="234472" y="7417"/>
                    <a:pt x="231794" y="10508"/>
                  </a:cubicBezTo>
                  <a:cubicBezTo>
                    <a:pt x="223140" y="20192"/>
                    <a:pt x="207481" y="19780"/>
                    <a:pt x="199445" y="29257"/>
                  </a:cubicBezTo>
                  <a:cubicBezTo>
                    <a:pt x="193882" y="35645"/>
                    <a:pt x="196149" y="40796"/>
                    <a:pt x="193882" y="48419"/>
                  </a:cubicBezTo>
                  <a:cubicBezTo>
                    <a:pt x="189143" y="64284"/>
                    <a:pt x="181726" y="65932"/>
                    <a:pt x="173897" y="76852"/>
                  </a:cubicBezTo>
                  <a:cubicBezTo>
                    <a:pt x="158031" y="99105"/>
                    <a:pt x="162359" y="116824"/>
                    <a:pt x="127744" y="118678"/>
                  </a:cubicBezTo>
                  <a:cubicBezTo>
                    <a:pt x="103226" y="119914"/>
                    <a:pt x="81797" y="125890"/>
                    <a:pt x="57897" y="128774"/>
                  </a:cubicBezTo>
                  <a:cubicBezTo>
                    <a:pt x="25342" y="132689"/>
                    <a:pt x="24312" y="138664"/>
                    <a:pt x="7211" y="1164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4" name="Forma libre: forma 193">
              <a:extLst>
                <a:ext uri="{FF2B5EF4-FFF2-40B4-BE49-F238E27FC236}">
                  <a16:creationId xmlns:a16="http://schemas.microsoft.com/office/drawing/2014/main" id="{1873D590-29E8-3790-FE6C-0EAD5F5D6686}"/>
                </a:ext>
              </a:extLst>
            </p:cNvPr>
            <p:cNvSpPr/>
            <p:nvPr/>
          </p:nvSpPr>
          <p:spPr>
            <a:xfrm>
              <a:off x="15927476" y="5686541"/>
              <a:ext cx="272382" cy="206038"/>
            </a:xfrm>
            <a:custGeom>
              <a:avLst/>
              <a:gdLst>
                <a:gd name="connsiteX0" fmla="*/ 156795 w 272382"/>
                <a:gd name="connsiteY0" fmla="*/ 29464 h 206038"/>
                <a:gd name="connsiteX1" fmla="*/ 151438 w 272382"/>
                <a:gd name="connsiteY1" fmla="*/ 38735 h 206038"/>
                <a:gd name="connsiteX2" fmla="*/ 146906 w 272382"/>
                <a:gd name="connsiteY2" fmla="*/ 41208 h 206038"/>
                <a:gd name="connsiteX3" fmla="*/ 133719 w 272382"/>
                <a:gd name="connsiteY3" fmla="*/ 40590 h 206038"/>
                <a:gd name="connsiteX4" fmla="*/ 117442 w 272382"/>
                <a:gd name="connsiteY4" fmla="*/ 42650 h 206038"/>
                <a:gd name="connsiteX5" fmla="*/ 116824 w 272382"/>
                <a:gd name="connsiteY5" fmla="*/ 42650 h 206038"/>
                <a:gd name="connsiteX6" fmla="*/ 112498 w 272382"/>
                <a:gd name="connsiteY6" fmla="*/ 40384 h 206038"/>
                <a:gd name="connsiteX7" fmla="*/ 93335 w 272382"/>
                <a:gd name="connsiteY7" fmla="*/ 11538 h 206038"/>
                <a:gd name="connsiteX8" fmla="*/ 79325 w 272382"/>
                <a:gd name="connsiteY8" fmla="*/ 7623 h 206038"/>
                <a:gd name="connsiteX9" fmla="*/ 77470 w 272382"/>
                <a:gd name="connsiteY9" fmla="*/ 6799 h 206038"/>
                <a:gd name="connsiteX10" fmla="*/ 68817 w 272382"/>
                <a:gd name="connsiteY10" fmla="*/ 0 h 206038"/>
                <a:gd name="connsiteX11" fmla="*/ 61605 w 272382"/>
                <a:gd name="connsiteY11" fmla="*/ 5563 h 206038"/>
                <a:gd name="connsiteX12" fmla="*/ 62842 w 272382"/>
                <a:gd name="connsiteY12" fmla="*/ 10508 h 206038"/>
                <a:gd name="connsiteX13" fmla="*/ 76234 w 272382"/>
                <a:gd name="connsiteY13" fmla="*/ 15865 h 206038"/>
                <a:gd name="connsiteX14" fmla="*/ 78294 w 272382"/>
                <a:gd name="connsiteY14" fmla="*/ 17307 h 206038"/>
                <a:gd name="connsiteX15" fmla="*/ 88390 w 272382"/>
                <a:gd name="connsiteY15" fmla="*/ 29257 h 206038"/>
                <a:gd name="connsiteX16" fmla="*/ 89627 w 272382"/>
                <a:gd name="connsiteY16" fmla="*/ 33172 h 206038"/>
                <a:gd name="connsiteX17" fmla="*/ 89009 w 272382"/>
                <a:gd name="connsiteY17" fmla="*/ 37499 h 206038"/>
                <a:gd name="connsiteX18" fmla="*/ 86948 w 272382"/>
                <a:gd name="connsiteY18" fmla="*/ 40796 h 206038"/>
                <a:gd name="connsiteX19" fmla="*/ 79325 w 272382"/>
                <a:gd name="connsiteY19" fmla="*/ 46565 h 206038"/>
                <a:gd name="connsiteX20" fmla="*/ 71495 w 272382"/>
                <a:gd name="connsiteY20" fmla="*/ 49449 h 206038"/>
                <a:gd name="connsiteX21" fmla="*/ 68817 w 272382"/>
                <a:gd name="connsiteY21" fmla="*/ 49037 h 206038"/>
                <a:gd name="connsiteX22" fmla="*/ 61399 w 272382"/>
                <a:gd name="connsiteY22" fmla="*/ 43268 h 206038"/>
                <a:gd name="connsiteX23" fmla="*/ 55012 w 272382"/>
                <a:gd name="connsiteY23" fmla="*/ 40590 h 206038"/>
                <a:gd name="connsiteX24" fmla="*/ 42650 w 272382"/>
                <a:gd name="connsiteY24" fmla="*/ 39971 h 206038"/>
                <a:gd name="connsiteX25" fmla="*/ 40177 w 272382"/>
                <a:gd name="connsiteY25" fmla="*/ 39147 h 206038"/>
                <a:gd name="connsiteX26" fmla="*/ 34408 w 272382"/>
                <a:gd name="connsiteY26" fmla="*/ 35233 h 206038"/>
                <a:gd name="connsiteX27" fmla="*/ 33584 w 272382"/>
                <a:gd name="connsiteY27" fmla="*/ 34408 h 206038"/>
                <a:gd name="connsiteX28" fmla="*/ 26579 w 272382"/>
                <a:gd name="connsiteY28" fmla="*/ 26785 h 206038"/>
                <a:gd name="connsiteX29" fmla="*/ 25960 w 272382"/>
                <a:gd name="connsiteY29" fmla="*/ 26167 h 206038"/>
                <a:gd name="connsiteX30" fmla="*/ 16895 w 272382"/>
                <a:gd name="connsiteY30" fmla="*/ 26579 h 206038"/>
                <a:gd name="connsiteX31" fmla="*/ 10920 w 272382"/>
                <a:gd name="connsiteY31" fmla="*/ 26167 h 206038"/>
                <a:gd name="connsiteX32" fmla="*/ 9066 w 272382"/>
                <a:gd name="connsiteY32" fmla="*/ 28227 h 206038"/>
                <a:gd name="connsiteX33" fmla="*/ 0 w 272382"/>
                <a:gd name="connsiteY33" fmla="*/ 34202 h 206038"/>
                <a:gd name="connsiteX34" fmla="*/ 4533 w 272382"/>
                <a:gd name="connsiteY34" fmla="*/ 40796 h 206038"/>
                <a:gd name="connsiteX35" fmla="*/ 15247 w 272382"/>
                <a:gd name="connsiteY35" fmla="*/ 47389 h 206038"/>
                <a:gd name="connsiteX36" fmla="*/ 23282 w 272382"/>
                <a:gd name="connsiteY36" fmla="*/ 47389 h 206038"/>
                <a:gd name="connsiteX37" fmla="*/ 28227 w 272382"/>
                <a:gd name="connsiteY37" fmla="*/ 51098 h 206038"/>
                <a:gd name="connsiteX38" fmla="*/ 31318 w 272382"/>
                <a:gd name="connsiteY38" fmla="*/ 61812 h 206038"/>
                <a:gd name="connsiteX39" fmla="*/ 31318 w 272382"/>
                <a:gd name="connsiteY39" fmla="*/ 63254 h 206038"/>
                <a:gd name="connsiteX40" fmla="*/ 31318 w 272382"/>
                <a:gd name="connsiteY40" fmla="*/ 75822 h 206038"/>
                <a:gd name="connsiteX41" fmla="*/ 42031 w 272382"/>
                <a:gd name="connsiteY41" fmla="*/ 87772 h 206038"/>
                <a:gd name="connsiteX42" fmla="*/ 52952 w 272382"/>
                <a:gd name="connsiteY42" fmla="*/ 96838 h 206038"/>
                <a:gd name="connsiteX43" fmla="*/ 54806 w 272382"/>
                <a:gd name="connsiteY43" fmla="*/ 100341 h 206038"/>
                <a:gd name="connsiteX44" fmla="*/ 53570 w 272382"/>
                <a:gd name="connsiteY44" fmla="*/ 104049 h 206038"/>
                <a:gd name="connsiteX45" fmla="*/ 50479 w 272382"/>
                <a:gd name="connsiteY45" fmla="*/ 107346 h 206038"/>
                <a:gd name="connsiteX46" fmla="*/ 53776 w 272382"/>
                <a:gd name="connsiteY46" fmla="*/ 113115 h 206038"/>
                <a:gd name="connsiteX47" fmla="*/ 70053 w 272382"/>
                <a:gd name="connsiteY47" fmla="*/ 130010 h 206038"/>
                <a:gd name="connsiteX48" fmla="*/ 80767 w 272382"/>
                <a:gd name="connsiteY48" fmla="*/ 130422 h 206038"/>
                <a:gd name="connsiteX49" fmla="*/ 84270 w 272382"/>
                <a:gd name="connsiteY49" fmla="*/ 131659 h 206038"/>
                <a:gd name="connsiteX50" fmla="*/ 93747 w 272382"/>
                <a:gd name="connsiteY50" fmla="*/ 139694 h 206038"/>
                <a:gd name="connsiteX51" fmla="*/ 95190 w 272382"/>
                <a:gd name="connsiteY51" fmla="*/ 141548 h 206038"/>
                <a:gd name="connsiteX52" fmla="*/ 99723 w 272382"/>
                <a:gd name="connsiteY52" fmla="*/ 151850 h 206038"/>
                <a:gd name="connsiteX53" fmla="*/ 99105 w 272382"/>
                <a:gd name="connsiteY53" fmla="*/ 156795 h 206038"/>
                <a:gd name="connsiteX54" fmla="*/ 96426 w 272382"/>
                <a:gd name="connsiteY54" fmla="*/ 160710 h 206038"/>
                <a:gd name="connsiteX55" fmla="*/ 101783 w 272382"/>
                <a:gd name="connsiteY55" fmla="*/ 171218 h 206038"/>
                <a:gd name="connsiteX56" fmla="*/ 106316 w 272382"/>
                <a:gd name="connsiteY56" fmla="*/ 166685 h 206038"/>
                <a:gd name="connsiteX57" fmla="*/ 120738 w 272382"/>
                <a:gd name="connsiteY57" fmla="*/ 153293 h 206038"/>
                <a:gd name="connsiteX58" fmla="*/ 133719 w 272382"/>
                <a:gd name="connsiteY58" fmla="*/ 142991 h 206038"/>
                <a:gd name="connsiteX59" fmla="*/ 145670 w 272382"/>
                <a:gd name="connsiteY59" fmla="*/ 129598 h 206038"/>
                <a:gd name="connsiteX60" fmla="*/ 148348 w 272382"/>
                <a:gd name="connsiteY60" fmla="*/ 128156 h 206038"/>
                <a:gd name="connsiteX61" fmla="*/ 164831 w 272382"/>
                <a:gd name="connsiteY61" fmla="*/ 124447 h 206038"/>
                <a:gd name="connsiteX62" fmla="*/ 168333 w 272382"/>
                <a:gd name="connsiteY62" fmla="*/ 124859 h 206038"/>
                <a:gd name="connsiteX63" fmla="*/ 179871 w 272382"/>
                <a:gd name="connsiteY63" fmla="*/ 130628 h 206038"/>
                <a:gd name="connsiteX64" fmla="*/ 182137 w 272382"/>
                <a:gd name="connsiteY64" fmla="*/ 132895 h 206038"/>
                <a:gd name="connsiteX65" fmla="*/ 186465 w 272382"/>
                <a:gd name="connsiteY65" fmla="*/ 141548 h 206038"/>
                <a:gd name="connsiteX66" fmla="*/ 186877 w 272382"/>
                <a:gd name="connsiteY66" fmla="*/ 142579 h 206038"/>
                <a:gd name="connsiteX67" fmla="*/ 189967 w 272382"/>
                <a:gd name="connsiteY67" fmla="*/ 156589 h 206038"/>
                <a:gd name="connsiteX68" fmla="*/ 188525 w 272382"/>
                <a:gd name="connsiteY68" fmla="*/ 173485 h 206038"/>
                <a:gd name="connsiteX69" fmla="*/ 185847 w 272382"/>
                <a:gd name="connsiteY69" fmla="*/ 174721 h 206038"/>
                <a:gd name="connsiteX70" fmla="*/ 181314 w 272382"/>
                <a:gd name="connsiteY70" fmla="*/ 177399 h 206038"/>
                <a:gd name="connsiteX71" fmla="*/ 193676 w 272382"/>
                <a:gd name="connsiteY71" fmla="*/ 189349 h 206038"/>
                <a:gd name="connsiteX72" fmla="*/ 205215 w 272382"/>
                <a:gd name="connsiteY72" fmla="*/ 198415 h 206038"/>
                <a:gd name="connsiteX73" fmla="*/ 220255 w 272382"/>
                <a:gd name="connsiteY73" fmla="*/ 206039 h 206038"/>
                <a:gd name="connsiteX74" fmla="*/ 222109 w 272382"/>
                <a:gd name="connsiteY74" fmla="*/ 206039 h 206038"/>
                <a:gd name="connsiteX75" fmla="*/ 215104 w 272382"/>
                <a:gd name="connsiteY75" fmla="*/ 182962 h 206038"/>
                <a:gd name="connsiteX76" fmla="*/ 215104 w 272382"/>
                <a:gd name="connsiteY76" fmla="*/ 179460 h 206038"/>
                <a:gd name="connsiteX77" fmla="*/ 231587 w 272382"/>
                <a:gd name="connsiteY77" fmla="*/ 141548 h 206038"/>
                <a:gd name="connsiteX78" fmla="*/ 232823 w 272382"/>
                <a:gd name="connsiteY78" fmla="*/ 138664 h 206038"/>
                <a:gd name="connsiteX79" fmla="*/ 227672 w 272382"/>
                <a:gd name="connsiteY79" fmla="*/ 133719 h 206038"/>
                <a:gd name="connsiteX80" fmla="*/ 228496 w 272382"/>
                <a:gd name="connsiteY80" fmla="*/ 128980 h 206038"/>
                <a:gd name="connsiteX81" fmla="*/ 236121 w 272382"/>
                <a:gd name="connsiteY81" fmla="*/ 120533 h 206038"/>
                <a:gd name="connsiteX82" fmla="*/ 241272 w 272382"/>
                <a:gd name="connsiteY82" fmla="*/ 102813 h 206038"/>
                <a:gd name="connsiteX83" fmla="*/ 255282 w 272382"/>
                <a:gd name="connsiteY83" fmla="*/ 81179 h 206038"/>
                <a:gd name="connsiteX84" fmla="*/ 255487 w 272382"/>
                <a:gd name="connsiteY84" fmla="*/ 81179 h 206038"/>
                <a:gd name="connsiteX85" fmla="*/ 267027 w 272382"/>
                <a:gd name="connsiteY85" fmla="*/ 95190 h 206038"/>
                <a:gd name="connsiteX86" fmla="*/ 272383 w 272382"/>
                <a:gd name="connsiteY86" fmla="*/ 91893 h 206038"/>
                <a:gd name="connsiteX87" fmla="*/ 267232 w 272382"/>
                <a:gd name="connsiteY87" fmla="*/ 81179 h 206038"/>
                <a:gd name="connsiteX88" fmla="*/ 251985 w 272382"/>
                <a:gd name="connsiteY88" fmla="*/ 70671 h 206038"/>
                <a:gd name="connsiteX89" fmla="*/ 246834 w 272382"/>
                <a:gd name="connsiteY89" fmla="*/ 67168 h 206038"/>
                <a:gd name="connsiteX90" fmla="*/ 238181 w 272382"/>
                <a:gd name="connsiteY90" fmla="*/ 66344 h 206038"/>
                <a:gd name="connsiteX91" fmla="*/ 214692 w 272382"/>
                <a:gd name="connsiteY91" fmla="*/ 47801 h 206038"/>
                <a:gd name="connsiteX92" fmla="*/ 181726 w 272382"/>
                <a:gd name="connsiteY92" fmla="*/ 14423 h 206038"/>
                <a:gd name="connsiteX93" fmla="*/ 179665 w 272382"/>
                <a:gd name="connsiteY93" fmla="*/ 11744 h 206038"/>
                <a:gd name="connsiteX94" fmla="*/ 178223 w 272382"/>
                <a:gd name="connsiteY94" fmla="*/ 16483 h 206038"/>
                <a:gd name="connsiteX95" fmla="*/ 174720 w 272382"/>
                <a:gd name="connsiteY95" fmla="*/ 19986 h 206038"/>
                <a:gd name="connsiteX96" fmla="*/ 163182 w 272382"/>
                <a:gd name="connsiteY96" fmla="*/ 23488 h 206038"/>
                <a:gd name="connsiteX97" fmla="*/ 157001 w 272382"/>
                <a:gd name="connsiteY97" fmla="*/ 29464 h 20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72382" h="206038">
                  <a:moveTo>
                    <a:pt x="156795" y="29464"/>
                  </a:moveTo>
                  <a:lnTo>
                    <a:pt x="151438" y="38735"/>
                  </a:lnTo>
                  <a:cubicBezTo>
                    <a:pt x="150408" y="40384"/>
                    <a:pt x="148759" y="41414"/>
                    <a:pt x="146906" y="41208"/>
                  </a:cubicBezTo>
                  <a:lnTo>
                    <a:pt x="133719" y="40590"/>
                  </a:lnTo>
                  <a:lnTo>
                    <a:pt x="117442" y="42650"/>
                  </a:lnTo>
                  <a:cubicBezTo>
                    <a:pt x="117442" y="42650"/>
                    <a:pt x="117030" y="42650"/>
                    <a:pt x="116824" y="42650"/>
                  </a:cubicBezTo>
                  <a:cubicBezTo>
                    <a:pt x="115175" y="42650"/>
                    <a:pt x="113528" y="41826"/>
                    <a:pt x="112498" y="40384"/>
                  </a:cubicBezTo>
                  <a:lnTo>
                    <a:pt x="93335" y="11538"/>
                  </a:lnTo>
                  <a:lnTo>
                    <a:pt x="79325" y="7623"/>
                  </a:lnTo>
                  <a:cubicBezTo>
                    <a:pt x="79325" y="7623"/>
                    <a:pt x="78088" y="7211"/>
                    <a:pt x="77470" y="6799"/>
                  </a:cubicBezTo>
                  <a:lnTo>
                    <a:pt x="68817" y="0"/>
                  </a:lnTo>
                  <a:lnTo>
                    <a:pt x="61605" y="5563"/>
                  </a:lnTo>
                  <a:lnTo>
                    <a:pt x="62842" y="10508"/>
                  </a:lnTo>
                  <a:lnTo>
                    <a:pt x="76234" y="15865"/>
                  </a:lnTo>
                  <a:cubicBezTo>
                    <a:pt x="76234" y="15865"/>
                    <a:pt x="77676" y="16689"/>
                    <a:pt x="78294" y="17307"/>
                  </a:cubicBezTo>
                  <a:lnTo>
                    <a:pt x="88390" y="29257"/>
                  </a:lnTo>
                  <a:cubicBezTo>
                    <a:pt x="89421" y="30288"/>
                    <a:pt x="89833" y="31730"/>
                    <a:pt x="89627" y="33172"/>
                  </a:cubicBezTo>
                  <a:lnTo>
                    <a:pt x="89009" y="37499"/>
                  </a:lnTo>
                  <a:cubicBezTo>
                    <a:pt x="89009" y="38735"/>
                    <a:pt x="88185" y="39971"/>
                    <a:pt x="86948" y="40796"/>
                  </a:cubicBezTo>
                  <a:lnTo>
                    <a:pt x="79325" y="46565"/>
                  </a:lnTo>
                  <a:cubicBezTo>
                    <a:pt x="76234" y="48831"/>
                    <a:pt x="73556" y="49449"/>
                    <a:pt x="71495" y="49449"/>
                  </a:cubicBezTo>
                  <a:cubicBezTo>
                    <a:pt x="70465" y="49449"/>
                    <a:pt x="69641" y="49449"/>
                    <a:pt x="68817" y="49037"/>
                  </a:cubicBezTo>
                  <a:cubicBezTo>
                    <a:pt x="65108" y="48007"/>
                    <a:pt x="62635" y="45122"/>
                    <a:pt x="61399" y="43268"/>
                  </a:cubicBezTo>
                  <a:lnTo>
                    <a:pt x="55012" y="40590"/>
                  </a:lnTo>
                  <a:lnTo>
                    <a:pt x="42650" y="39971"/>
                  </a:lnTo>
                  <a:cubicBezTo>
                    <a:pt x="42650" y="39971"/>
                    <a:pt x="40795" y="39559"/>
                    <a:pt x="40177" y="39147"/>
                  </a:cubicBezTo>
                  <a:lnTo>
                    <a:pt x="34408" y="35233"/>
                  </a:lnTo>
                  <a:cubicBezTo>
                    <a:pt x="34408" y="35233"/>
                    <a:pt x="33790" y="34820"/>
                    <a:pt x="33584" y="34408"/>
                  </a:cubicBezTo>
                  <a:lnTo>
                    <a:pt x="26579" y="26785"/>
                  </a:lnTo>
                  <a:cubicBezTo>
                    <a:pt x="26579" y="26785"/>
                    <a:pt x="26167" y="26373"/>
                    <a:pt x="25960" y="26167"/>
                  </a:cubicBezTo>
                  <a:cubicBezTo>
                    <a:pt x="23488" y="26991"/>
                    <a:pt x="20604" y="26991"/>
                    <a:pt x="16895" y="26579"/>
                  </a:cubicBezTo>
                  <a:cubicBezTo>
                    <a:pt x="13599" y="26167"/>
                    <a:pt x="11744" y="26167"/>
                    <a:pt x="10920" y="26167"/>
                  </a:cubicBezTo>
                  <a:cubicBezTo>
                    <a:pt x="10508" y="26991"/>
                    <a:pt x="9889" y="27815"/>
                    <a:pt x="9066" y="28227"/>
                  </a:cubicBezTo>
                  <a:lnTo>
                    <a:pt x="0" y="34202"/>
                  </a:lnTo>
                  <a:lnTo>
                    <a:pt x="4533" y="40796"/>
                  </a:lnTo>
                  <a:lnTo>
                    <a:pt x="15247" y="47389"/>
                  </a:lnTo>
                  <a:lnTo>
                    <a:pt x="23282" y="47389"/>
                  </a:lnTo>
                  <a:cubicBezTo>
                    <a:pt x="25549" y="47389"/>
                    <a:pt x="27403" y="48831"/>
                    <a:pt x="28227" y="51098"/>
                  </a:cubicBezTo>
                  <a:lnTo>
                    <a:pt x="31318" y="61812"/>
                  </a:lnTo>
                  <a:cubicBezTo>
                    <a:pt x="31318" y="61812"/>
                    <a:pt x="31318" y="62842"/>
                    <a:pt x="31318" y="63254"/>
                  </a:cubicBezTo>
                  <a:lnTo>
                    <a:pt x="31318" y="75822"/>
                  </a:lnTo>
                  <a:lnTo>
                    <a:pt x="42031" y="87772"/>
                  </a:lnTo>
                  <a:lnTo>
                    <a:pt x="52952" y="96838"/>
                  </a:lnTo>
                  <a:cubicBezTo>
                    <a:pt x="52952" y="96838"/>
                    <a:pt x="54600" y="99105"/>
                    <a:pt x="54806" y="100341"/>
                  </a:cubicBezTo>
                  <a:cubicBezTo>
                    <a:pt x="54806" y="101783"/>
                    <a:pt x="54394" y="103019"/>
                    <a:pt x="53570" y="104049"/>
                  </a:cubicBezTo>
                  <a:lnTo>
                    <a:pt x="50479" y="107346"/>
                  </a:lnTo>
                  <a:lnTo>
                    <a:pt x="53776" y="113115"/>
                  </a:lnTo>
                  <a:cubicBezTo>
                    <a:pt x="64902" y="122387"/>
                    <a:pt x="68611" y="127126"/>
                    <a:pt x="70053" y="130010"/>
                  </a:cubicBezTo>
                  <a:cubicBezTo>
                    <a:pt x="72319" y="130422"/>
                    <a:pt x="76852" y="130628"/>
                    <a:pt x="80767" y="130422"/>
                  </a:cubicBezTo>
                  <a:cubicBezTo>
                    <a:pt x="82003" y="130422"/>
                    <a:pt x="83239" y="130835"/>
                    <a:pt x="84270" y="131659"/>
                  </a:cubicBezTo>
                  <a:lnTo>
                    <a:pt x="93747" y="139694"/>
                  </a:lnTo>
                  <a:cubicBezTo>
                    <a:pt x="93747" y="139694"/>
                    <a:pt x="94778" y="140930"/>
                    <a:pt x="95190" y="141548"/>
                  </a:cubicBezTo>
                  <a:lnTo>
                    <a:pt x="99723" y="151850"/>
                  </a:lnTo>
                  <a:cubicBezTo>
                    <a:pt x="100341" y="153499"/>
                    <a:pt x="100134" y="155353"/>
                    <a:pt x="99105" y="156795"/>
                  </a:cubicBezTo>
                  <a:lnTo>
                    <a:pt x="96426" y="160710"/>
                  </a:lnTo>
                  <a:lnTo>
                    <a:pt x="101783" y="171218"/>
                  </a:lnTo>
                  <a:lnTo>
                    <a:pt x="106316" y="166685"/>
                  </a:lnTo>
                  <a:lnTo>
                    <a:pt x="120738" y="153293"/>
                  </a:lnTo>
                  <a:lnTo>
                    <a:pt x="133719" y="142991"/>
                  </a:lnTo>
                  <a:lnTo>
                    <a:pt x="145670" y="129598"/>
                  </a:lnTo>
                  <a:cubicBezTo>
                    <a:pt x="145670" y="129598"/>
                    <a:pt x="147317" y="128362"/>
                    <a:pt x="148348" y="128156"/>
                  </a:cubicBezTo>
                  <a:lnTo>
                    <a:pt x="164831" y="124447"/>
                  </a:lnTo>
                  <a:cubicBezTo>
                    <a:pt x="165861" y="124241"/>
                    <a:pt x="167097" y="124447"/>
                    <a:pt x="168333" y="124859"/>
                  </a:cubicBezTo>
                  <a:lnTo>
                    <a:pt x="179871" y="130628"/>
                  </a:lnTo>
                  <a:cubicBezTo>
                    <a:pt x="179871" y="130628"/>
                    <a:pt x="181726" y="131865"/>
                    <a:pt x="182137" y="132895"/>
                  </a:cubicBezTo>
                  <a:lnTo>
                    <a:pt x="186465" y="141548"/>
                  </a:lnTo>
                  <a:cubicBezTo>
                    <a:pt x="186465" y="141548"/>
                    <a:pt x="186671" y="142373"/>
                    <a:pt x="186877" y="142579"/>
                  </a:cubicBezTo>
                  <a:lnTo>
                    <a:pt x="189967" y="156589"/>
                  </a:lnTo>
                  <a:cubicBezTo>
                    <a:pt x="192234" y="166273"/>
                    <a:pt x="191822" y="171012"/>
                    <a:pt x="188525" y="173485"/>
                  </a:cubicBezTo>
                  <a:cubicBezTo>
                    <a:pt x="187701" y="174103"/>
                    <a:pt x="186671" y="174515"/>
                    <a:pt x="185847" y="174721"/>
                  </a:cubicBezTo>
                  <a:lnTo>
                    <a:pt x="181314" y="177399"/>
                  </a:lnTo>
                  <a:lnTo>
                    <a:pt x="193676" y="189349"/>
                  </a:lnTo>
                  <a:lnTo>
                    <a:pt x="205215" y="198415"/>
                  </a:lnTo>
                  <a:lnTo>
                    <a:pt x="220255" y="206039"/>
                  </a:lnTo>
                  <a:lnTo>
                    <a:pt x="222109" y="206039"/>
                  </a:lnTo>
                  <a:cubicBezTo>
                    <a:pt x="222109" y="206039"/>
                    <a:pt x="215104" y="182962"/>
                    <a:pt x="215104" y="182962"/>
                  </a:cubicBezTo>
                  <a:cubicBezTo>
                    <a:pt x="214692" y="181932"/>
                    <a:pt x="214898" y="180696"/>
                    <a:pt x="215104" y="179460"/>
                  </a:cubicBezTo>
                  <a:lnTo>
                    <a:pt x="231587" y="141548"/>
                  </a:lnTo>
                  <a:cubicBezTo>
                    <a:pt x="232000" y="140518"/>
                    <a:pt x="232411" y="139488"/>
                    <a:pt x="232823" y="138664"/>
                  </a:cubicBezTo>
                  <a:cubicBezTo>
                    <a:pt x="230351" y="138046"/>
                    <a:pt x="228291" y="135986"/>
                    <a:pt x="227672" y="133719"/>
                  </a:cubicBezTo>
                  <a:cubicBezTo>
                    <a:pt x="227260" y="132071"/>
                    <a:pt x="227466" y="130422"/>
                    <a:pt x="228496" y="128980"/>
                  </a:cubicBezTo>
                  <a:cubicBezTo>
                    <a:pt x="231587" y="124859"/>
                    <a:pt x="234060" y="122181"/>
                    <a:pt x="236121" y="120533"/>
                  </a:cubicBezTo>
                  <a:cubicBezTo>
                    <a:pt x="237562" y="116618"/>
                    <a:pt x="239211" y="110849"/>
                    <a:pt x="241272" y="102813"/>
                  </a:cubicBezTo>
                  <a:cubicBezTo>
                    <a:pt x="244155" y="91481"/>
                    <a:pt x="247864" y="81179"/>
                    <a:pt x="255282" y="81179"/>
                  </a:cubicBezTo>
                  <a:lnTo>
                    <a:pt x="255487" y="81179"/>
                  </a:lnTo>
                  <a:cubicBezTo>
                    <a:pt x="261257" y="81179"/>
                    <a:pt x="264759" y="87772"/>
                    <a:pt x="267027" y="95190"/>
                  </a:cubicBezTo>
                  <a:lnTo>
                    <a:pt x="272383" y="91893"/>
                  </a:lnTo>
                  <a:lnTo>
                    <a:pt x="267232" y="81179"/>
                  </a:lnTo>
                  <a:cubicBezTo>
                    <a:pt x="265172" y="79737"/>
                    <a:pt x="260844" y="76852"/>
                    <a:pt x="251985" y="70671"/>
                  </a:cubicBezTo>
                  <a:cubicBezTo>
                    <a:pt x="249925" y="69229"/>
                    <a:pt x="248276" y="67993"/>
                    <a:pt x="246834" y="67168"/>
                  </a:cubicBezTo>
                  <a:cubicBezTo>
                    <a:pt x="243949" y="68199"/>
                    <a:pt x="240447" y="67168"/>
                    <a:pt x="238181" y="66344"/>
                  </a:cubicBezTo>
                  <a:cubicBezTo>
                    <a:pt x="223345" y="61399"/>
                    <a:pt x="216547" y="50892"/>
                    <a:pt x="214692" y="47801"/>
                  </a:cubicBezTo>
                  <a:lnTo>
                    <a:pt x="181726" y="14423"/>
                  </a:lnTo>
                  <a:lnTo>
                    <a:pt x="179665" y="11744"/>
                  </a:lnTo>
                  <a:lnTo>
                    <a:pt x="178223" y="16483"/>
                  </a:lnTo>
                  <a:cubicBezTo>
                    <a:pt x="177811" y="18131"/>
                    <a:pt x="176575" y="19368"/>
                    <a:pt x="174720" y="19986"/>
                  </a:cubicBezTo>
                  <a:lnTo>
                    <a:pt x="163182" y="23488"/>
                  </a:lnTo>
                  <a:lnTo>
                    <a:pt x="157001" y="2946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5" name="Forma libre: forma 194">
              <a:extLst>
                <a:ext uri="{FF2B5EF4-FFF2-40B4-BE49-F238E27FC236}">
                  <a16:creationId xmlns:a16="http://schemas.microsoft.com/office/drawing/2014/main" id="{2655E3E3-F2AF-9DFA-AF1A-8D8C40B05107}"/>
                </a:ext>
              </a:extLst>
            </p:cNvPr>
            <p:cNvSpPr/>
            <p:nvPr/>
          </p:nvSpPr>
          <p:spPr>
            <a:xfrm>
              <a:off x="20302089" y="5903706"/>
              <a:ext cx="212816" cy="263358"/>
            </a:xfrm>
            <a:custGeom>
              <a:avLst/>
              <a:gdLst>
                <a:gd name="connsiteX0" fmla="*/ 195324 w 212816"/>
                <a:gd name="connsiteY0" fmla="*/ 147936 h 263358"/>
                <a:gd name="connsiteX1" fmla="*/ 193676 w 212816"/>
                <a:gd name="connsiteY1" fmla="*/ 118472 h 263358"/>
                <a:gd name="connsiteX2" fmla="*/ 184610 w 212816"/>
                <a:gd name="connsiteY2" fmla="*/ 83651 h 263358"/>
                <a:gd name="connsiteX3" fmla="*/ 151850 w 212816"/>
                <a:gd name="connsiteY3" fmla="*/ 58515 h 263358"/>
                <a:gd name="connsiteX4" fmla="*/ 119708 w 212816"/>
                <a:gd name="connsiteY4" fmla="*/ 34408 h 263358"/>
                <a:gd name="connsiteX5" fmla="*/ 83239 w 212816"/>
                <a:gd name="connsiteY5" fmla="*/ 13186 h 263358"/>
                <a:gd name="connsiteX6" fmla="*/ 66550 w 212816"/>
                <a:gd name="connsiteY6" fmla="*/ 0 h 263358"/>
                <a:gd name="connsiteX7" fmla="*/ 64901 w 212816"/>
                <a:gd name="connsiteY7" fmla="*/ 2472 h 263358"/>
                <a:gd name="connsiteX8" fmla="*/ 49037 w 212816"/>
                <a:gd name="connsiteY8" fmla="*/ 12980 h 263358"/>
                <a:gd name="connsiteX9" fmla="*/ 37293 w 212816"/>
                <a:gd name="connsiteY9" fmla="*/ 4945 h 263358"/>
                <a:gd name="connsiteX10" fmla="*/ 20398 w 212816"/>
                <a:gd name="connsiteY10" fmla="*/ 6593 h 263358"/>
                <a:gd name="connsiteX11" fmla="*/ 7417 w 212816"/>
                <a:gd name="connsiteY11" fmla="*/ 19368 h 263358"/>
                <a:gd name="connsiteX12" fmla="*/ 0 w 212816"/>
                <a:gd name="connsiteY12" fmla="*/ 40796 h 263358"/>
                <a:gd name="connsiteX13" fmla="*/ 5151 w 212816"/>
                <a:gd name="connsiteY13" fmla="*/ 54188 h 263358"/>
                <a:gd name="connsiteX14" fmla="*/ 14217 w 212816"/>
                <a:gd name="connsiteY14" fmla="*/ 72732 h 263358"/>
                <a:gd name="connsiteX15" fmla="*/ 35644 w 212816"/>
                <a:gd name="connsiteY15" fmla="*/ 89833 h 263358"/>
                <a:gd name="connsiteX16" fmla="*/ 2060 w 212816"/>
                <a:gd name="connsiteY16" fmla="*/ 93748 h 263358"/>
                <a:gd name="connsiteX17" fmla="*/ 8860 w 212816"/>
                <a:gd name="connsiteY17" fmla="*/ 116206 h 263358"/>
                <a:gd name="connsiteX18" fmla="*/ 26579 w 212816"/>
                <a:gd name="connsiteY18" fmla="*/ 123417 h 263358"/>
                <a:gd name="connsiteX19" fmla="*/ 34202 w 212816"/>
                <a:gd name="connsiteY19" fmla="*/ 137840 h 263358"/>
                <a:gd name="connsiteX20" fmla="*/ 38117 w 212816"/>
                <a:gd name="connsiteY20" fmla="*/ 154529 h 263358"/>
                <a:gd name="connsiteX21" fmla="*/ 44916 w 212816"/>
                <a:gd name="connsiteY21" fmla="*/ 169570 h 263358"/>
                <a:gd name="connsiteX22" fmla="*/ 53363 w 212816"/>
                <a:gd name="connsiteY22" fmla="*/ 181932 h 263358"/>
                <a:gd name="connsiteX23" fmla="*/ 46976 w 212816"/>
                <a:gd name="connsiteY23" fmla="*/ 187907 h 263358"/>
                <a:gd name="connsiteX24" fmla="*/ 53363 w 212816"/>
                <a:gd name="connsiteY24" fmla="*/ 208305 h 263358"/>
                <a:gd name="connsiteX25" fmla="*/ 60782 w 212816"/>
                <a:gd name="connsiteY25" fmla="*/ 224994 h 263358"/>
                <a:gd name="connsiteX26" fmla="*/ 57278 w 212816"/>
                <a:gd name="connsiteY26" fmla="*/ 245598 h 263358"/>
                <a:gd name="connsiteX27" fmla="*/ 74173 w 212816"/>
                <a:gd name="connsiteY27" fmla="*/ 249925 h 263358"/>
                <a:gd name="connsiteX28" fmla="*/ 90451 w 212816"/>
                <a:gd name="connsiteY28" fmla="*/ 263111 h 263358"/>
                <a:gd name="connsiteX29" fmla="*/ 111055 w 212816"/>
                <a:gd name="connsiteY29" fmla="*/ 244156 h 263358"/>
                <a:gd name="connsiteX30" fmla="*/ 131453 w 212816"/>
                <a:gd name="connsiteY30" fmla="*/ 247040 h 263358"/>
                <a:gd name="connsiteX31" fmla="*/ 134131 w 212816"/>
                <a:gd name="connsiteY31" fmla="*/ 228703 h 263358"/>
                <a:gd name="connsiteX32" fmla="*/ 148966 w 212816"/>
                <a:gd name="connsiteY32" fmla="*/ 237975 h 263358"/>
                <a:gd name="connsiteX33" fmla="*/ 154117 w 212816"/>
                <a:gd name="connsiteY33" fmla="*/ 219019 h 263358"/>
                <a:gd name="connsiteX34" fmla="*/ 177811 w 212816"/>
                <a:gd name="connsiteY34" fmla="*/ 236532 h 263358"/>
                <a:gd name="connsiteX35" fmla="*/ 177399 w 212816"/>
                <a:gd name="connsiteY35" fmla="*/ 223346 h 263358"/>
                <a:gd name="connsiteX36" fmla="*/ 208511 w 212816"/>
                <a:gd name="connsiteY36" fmla="*/ 201094 h 263358"/>
                <a:gd name="connsiteX37" fmla="*/ 208511 w 212816"/>
                <a:gd name="connsiteY37" fmla="*/ 154529 h 263358"/>
                <a:gd name="connsiteX38" fmla="*/ 195324 w 212816"/>
                <a:gd name="connsiteY38" fmla="*/ 147730 h 263358"/>
                <a:gd name="connsiteX39" fmla="*/ 165242 w 212816"/>
                <a:gd name="connsiteY39" fmla="*/ 217989 h 263358"/>
                <a:gd name="connsiteX40" fmla="*/ 170599 w 212816"/>
                <a:gd name="connsiteY40" fmla="*/ 217989 h 263358"/>
                <a:gd name="connsiteX41" fmla="*/ 170806 w 212816"/>
                <a:gd name="connsiteY41" fmla="*/ 219019 h 263358"/>
                <a:gd name="connsiteX42" fmla="*/ 165242 w 212816"/>
                <a:gd name="connsiteY42" fmla="*/ 217989 h 263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2816" h="263358">
                  <a:moveTo>
                    <a:pt x="195324" y="147936"/>
                  </a:moveTo>
                  <a:cubicBezTo>
                    <a:pt x="193882" y="138252"/>
                    <a:pt x="194707" y="128156"/>
                    <a:pt x="193676" y="118472"/>
                  </a:cubicBezTo>
                  <a:cubicBezTo>
                    <a:pt x="192439" y="107964"/>
                    <a:pt x="190586" y="92511"/>
                    <a:pt x="184610" y="83651"/>
                  </a:cubicBezTo>
                  <a:cubicBezTo>
                    <a:pt x="177811" y="73350"/>
                    <a:pt x="162359" y="65932"/>
                    <a:pt x="151850" y="58515"/>
                  </a:cubicBezTo>
                  <a:cubicBezTo>
                    <a:pt x="140724" y="50891"/>
                    <a:pt x="131247" y="41208"/>
                    <a:pt x="119708" y="34408"/>
                  </a:cubicBezTo>
                  <a:cubicBezTo>
                    <a:pt x="107552" y="26991"/>
                    <a:pt x="94777" y="22046"/>
                    <a:pt x="83239" y="13186"/>
                  </a:cubicBezTo>
                  <a:cubicBezTo>
                    <a:pt x="77471" y="8654"/>
                    <a:pt x="71907" y="4327"/>
                    <a:pt x="66550" y="0"/>
                  </a:cubicBezTo>
                  <a:lnTo>
                    <a:pt x="64901" y="2472"/>
                  </a:lnTo>
                  <a:cubicBezTo>
                    <a:pt x="59957" y="9890"/>
                    <a:pt x="54599" y="13598"/>
                    <a:pt x="49037" y="12980"/>
                  </a:cubicBezTo>
                  <a:cubicBezTo>
                    <a:pt x="43268" y="12568"/>
                    <a:pt x="39353" y="8241"/>
                    <a:pt x="37293" y="4945"/>
                  </a:cubicBezTo>
                  <a:lnTo>
                    <a:pt x="20398" y="6593"/>
                  </a:lnTo>
                  <a:lnTo>
                    <a:pt x="7417" y="19368"/>
                  </a:lnTo>
                  <a:lnTo>
                    <a:pt x="0" y="40796"/>
                  </a:lnTo>
                  <a:cubicBezTo>
                    <a:pt x="2266" y="45535"/>
                    <a:pt x="3915" y="50685"/>
                    <a:pt x="5151" y="54188"/>
                  </a:cubicBezTo>
                  <a:cubicBezTo>
                    <a:pt x="7623" y="60987"/>
                    <a:pt x="9066" y="67375"/>
                    <a:pt x="14217" y="72732"/>
                  </a:cubicBezTo>
                  <a:cubicBezTo>
                    <a:pt x="19161" y="77883"/>
                    <a:pt x="35438" y="82621"/>
                    <a:pt x="35644" y="89833"/>
                  </a:cubicBezTo>
                  <a:cubicBezTo>
                    <a:pt x="36057" y="105698"/>
                    <a:pt x="8241" y="91893"/>
                    <a:pt x="2060" y="93748"/>
                  </a:cubicBezTo>
                  <a:cubicBezTo>
                    <a:pt x="4121" y="101165"/>
                    <a:pt x="2885" y="110231"/>
                    <a:pt x="8860" y="116206"/>
                  </a:cubicBezTo>
                  <a:cubicBezTo>
                    <a:pt x="13804" y="121151"/>
                    <a:pt x="22046" y="119296"/>
                    <a:pt x="26579" y="123417"/>
                  </a:cubicBezTo>
                  <a:cubicBezTo>
                    <a:pt x="29876" y="126302"/>
                    <a:pt x="31730" y="133719"/>
                    <a:pt x="34202" y="137840"/>
                  </a:cubicBezTo>
                  <a:cubicBezTo>
                    <a:pt x="40589" y="148966"/>
                    <a:pt x="38323" y="143403"/>
                    <a:pt x="38117" y="154529"/>
                  </a:cubicBezTo>
                  <a:cubicBezTo>
                    <a:pt x="37910" y="166273"/>
                    <a:pt x="37704" y="162358"/>
                    <a:pt x="44916" y="169570"/>
                  </a:cubicBezTo>
                  <a:cubicBezTo>
                    <a:pt x="50273" y="174927"/>
                    <a:pt x="54395" y="170806"/>
                    <a:pt x="53363" y="181932"/>
                  </a:cubicBezTo>
                  <a:cubicBezTo>
                    <a:pt x="53157" y="185435"/>
                    <a:pt x="47595" y="184611"/>
                    <a:pt x="46976" y="187907"/>
                  </a:cubicBezTo>
                  <a:cubicBezTo>
                    <a:pt x="45740" y="194913"/>
                    <a:pt x="50273" y="202536"/>
                    <a:pt x="53363" y="208305"/>
                  </a:cubicBezTo>
                  <a:cubicBezTo>
                    <a:pt x="56248" y="213662"/>
                    <a:pt x="60987" y="215310"/>
                    <a:pt x="60782" y="224994"/>
                  </a:cubicBezTo>
                  <a:cubicBezTo>
                    <a:pt x="51303" y="225200"/>
                    <a:pt x="52540" y="240653"/>
                    <a:pt x="57278" y="245598"/>
                  </a:cubicBezTo>
                  <a:cubicBezTo>
                    <a:pt x="65108" y="239211"/>
                    <a:pt x="68610" y="244568"/>
                    <a:pt x="74173" y="249925"/>
                  </a:cubicBezTo>
                  <a:cubicBezTo>
                    <a:pt x="83858" y="259609"/>
                    <a:pt x="80354" y="264554"/>
                    <a:pt x="90451" y="263111"/>
                  </a:cubicBezTo>
                  <a:cubicBezTo>
                    <a:pt x="101371" y="261463"/>
                    <a:pt x="104256" y="246216"/>
                    <a:pt x="111055" y="244156"/>
                  </a:cubicBezTo>
                  <a:cubicBezTo>
                    <a:pt x="118266" y="254458"/>
                    <a:pt x="127538" y="261051"/>
                    <a:pt x="131453" y="247040"/>
                  </a:cubicBezTo>
                  <a:cubicBezTo>
                    <a:pt x="132689" y="242507"/>
                    <a:pt x="125271" y="229939"/>
                    <a:pt x="134131" y="228703"/>
                  </a:cubicBezTo>
                  <a:cubicBezTo>
                    <a:pt x="137221" y="228291"/>
                    <a:pt x="144021" y="237356"/>
                    <a:pt x="148966" y="237975"/>
                  </a:cubicBezTo>
                  <a:cubicBezTo>
                    <a:pt x="147729" y="232411"/>
                    <a:pt x="145670" y="220667"/>
                    <a:pt x="154117" y="219019"/>
                  </a:cubicBezTo>
                  <a:cubicBezTo>
                    <a:pt x="161740" y="217577"/>
                    <a:pt x="167510" y="235914"/>
                    <a:pt x="177811" y="236532"/>
                  </a:cubicBezTo>
                  <a:cubicBezTo>
                    <a:pt x="179048" y="230969"/>
                    <a:pt x="179048" y="226436"/>
                    <a:pt x="177399" y="223346"/>
                  </a:cubicBezTo>
                  <a:cubicBezTo>
                    <a:pt x="187288" y="222110"/>
                    <a:pt x="205009" y="206039"/>
                    <a:pt x="208511" y="201094"/>
                  </a:cubicBezTo>
                  <a:cubicBezTo>
                    <a:pt x="217988" y="187495"/>
                    <a:pt x="208924" y="170806"/>
                    <a:pt x="208511" y="154529"/>
                  </a:cubicBezTo>
                  <a:cubicBezTo>
                    <a:pt x="206450" y="171012"/>
                    <a:pt x="196560" y="154735"/>
                    <a:pt x="195324" y="147730"/>
                  </a:cubicBezTo>
                  <a:close/>
                  <a:moveTo>
                    <a:pt x="165242" y="217989"/>
                  </a:moveTo>
                  <a:cubicBezTo>
                    <a:pt x="166685" y="217783"/>
                    <a:pt x="168746" y="217989"/>
                    <a:pt x="170599" y="217989"/>
                  </a:cubicBezTo>
                  <a:cubicBezTo>
                    <a:pt x="170599" y="218401"/>
                    <a:pt x="170599" y="218607"/>
                    <a:pt x="170806" y="219019"/>
                  </a:cubicBezTo>
                  <a:cubicBezTo>
                    <a:pt x="169157" y="218607"/>
                    <a:pt x="167510" y="218195"/>
                    <a:pt x="165242" y="217989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chemeClr val="bg2"/>
                </a:solidFill>
              </a:endParaRPr>
            </a:p>
          </p:txBody>
        </p:sp>
        <p:sp>
          <p:nvSpPr>
            <p:cNvPr id="196" name="Forma libre: forma 195">
              <a:extLst>
                <a:ext uri="{FF2B5EF4-FFF2-40B4-BE49-F238E27FC236}">
                  <a16:creationId xmlns:a16="http://schemas.microsoft.com/office/drawing/2014/main" id="{A2BCDCD9-2B48-57D9-288D-8C97038F0829}"/>
                </a:ext>
              </a:extLst>
            </p:cNvPr>
            <p:cNvSpPr/>
            <p:nvPr/>
          </p:nvSpPr>
          <p:spPr>
            <a:xfrm>
              <a:off x="14736572" y="5538399"/>
              <a:ext cx="317302" cy="177399"/>
            </a:xfrm>
            <a:custGeom>
              <a:avLst/>
              <a:gdLst>
                <a:gd name="connsiteX0" fmla="*/ 13393 w 317302"/>
                <a:gd name="connsiteY0" fmla="*/ 0 h 177399"/>
                <a:gd name="connsiteX1" fmla="*/ 9272 w 317302"/>
                <a:gd name="connsiteY1" fmla="*/ 7005 h 177399"/>
                <a:gd name="connsiteX2" fmla="*/ 7211 w 317302"/>
                <a:gd name="connsiteY2" fmla="*/ 9066 h 177399"/>
                <a:gd name="connsiteX3" fmla="*/ 1854 w 317302"/>
                <a:gd name="connsiteY3" fmla="*/ 11744 h 177399"/>
                <a:gd name="connsiteX4" fmla="*/ 0 w 317302"/>
                <a:gd name="connsiteY4" fmla="*/ 22664 h 177399"/>
                <a:gd name="connsiteX5" fmla="*/ 4327 w 317302"/>
                <a:gd name="connsiteY5" fmla="*/ 27197 h 177399"/>
                <a:gd name="connsiteX6" fmla="*/ 5563 w 317302"/>
                <a:gd name="connsiteY6" fmla="*/ 29257 h 177399"/>
                <a:gd name="connsiteX7" fmla="*/ 8242 w 317302"/>
                <a:gd name="connsiteY7" fmla="*/ 38529 h 177399"/>
                <a:gd name="connsiteX8" fmla="*/ 14835 w 317302"/>
                <a:gd name="connsiteY8" fmla="*/ 43268 h 177399"/>
                <a:gd name="connsiteX9" fmla="*/ 23077 w 317302"/>
                <a:gd name="connsiteY9" fmla="*/ 50273 h 177399"/>
                <a:gd name="connsiteX10" fmla="*/ 31524 w 317302"/>
                <a:gd name="connsiteY10" fmla="*/ 55424 h 177399"/>
                <a:gd name="connsiteX11" fmla="*/ 33173 w 317302"/>
                <a:gd name="connsiteY11" fmla="*/ 62224 h 177399"/>
                <a:gd name="connsiteX12" fmla="*/ 27403 w 317302"/>
                <a:gd name="connsiteY12" fmla="*/ 72732 h 177399"/>
                <a:gd name="connsiteX13" fmla="*/ 24931 w 317302"/>
                <a:gd name="connsiteY13" fmla="*/ 74998 h 177399"/>
                <a:gd name="connsiteX14" fmla="*/ 13805 w 317302"/>
                <a:gd name="connsiteY14" fmla="*/ 79531 h 177399"/>
                <a:gd name="connsiteX15" fmla="*/ 5975 w 317302"/>
                <a:gd name="connsiteY15" fmla="*/ 84476 h 177399"/>
                <a:gd name="connsiteX16" fmla="*/ 9066 w 317302"/>
                <a:gd name="connsiteY16" fmla="*/ 97868 h 177399"/>
                <a:gd name="connsiteX17" fmla="*/ 9066 w 317302"/>
                <a:gd name="connsiteY17" fmla="*/ 100135 h 177399"/>
                <a:gd name="connsiteX18" fmla="*/ 6387 w 317302"/>
                <a:gd name="connsiteY18" fmla="*/ 111673 h 177399"/>
                <a:gd name="connsiteX19" fmla="*/ 14423 w 317302"/>
                <a:gd name="connsiteY19" fmla="*/ 123623 h 177399"/>
                <a:gd name="connsiteX20" fmla="*/ 24519 w 317302"/>
                <a:gd name="connsiteY20" fmla="*/ 130216 h 177399"/>
                <a:gd name="connsiteX21" fmla="*/ 25549 w 317302"/>
                <a:gd name="connsiteY21" fmla="*/ 131041 h 177399"/>
                <a:gd name="connsiteX22" fmla="*/ 32760 w 317302"/>
                <a:gd name="connsiteY22" fmla="*/ 138664 h 177399"/>
                <a:gd name="connsiteX23" fmla="*/ 33997 w 317302"/>
                <a:gd name="connsiteY23" fmla="*/ 142167 h 177399"/>
                <a:gd name="connsiteX24" fmla="*/ 33997 w 317302"/>
                <a:gd name="connsiteY24" fmla="*/ 162771 h 177399"/>
                <a:gd name="connsiteX25" fmla="*/ 35645 w 317302"/>
                <a:gd name="connsiteY25" fmla="*/ 171012 h 177399"/>
                <a:gd name="connsiteX26" fmla="*/ 35645 w 317302"/>
                <a:gd name="connsiteY26" fmla="*/ 172248 h 177399"/>
                <a:gd name="connsiteX27" fmla="*/ 36057 w 317302"/>
                <a:gd name="connsiteY27" fmla="*/ 172248 h 177399"/>
                <a:gd name="connsiteX28" fmla="*/ 53364 w 317302"/>
                <a:gd name="connsiteY28" fmla="*/ 169776 h 177399"/>
                <a:gd name="connsiteX29" fmla="*/ 71702 w 317302"/>
                <a:gd name="connsiteY29" fmla="*/ 166273 h 177399"/>
                <a:gd name="connsiteX30" fmla="*/ 84064 w 317302"/>
                <a:gd name="connsiteY30" fmla="*/ 159886 h 177399"/>
                <a:gd name="connsiteX31" fmla="*/ 86536 w 317302"/>
                <a:gd name="connsiteY31" fmla="*/ 159268 h 177399"/>
                <a:gd name="connsiteX32" fmla="*/ 98486 w 317302"/>
                <a:gd name="connsiteY32" fmla="*/ 159268 h 177399"/>
                <a:gd name="connsiteX33" fmla="*/ 102401 w 317302"/>
                <a:gd name="connsiteY33" fmla="*/ 159062 h 177399"/>
                <a:gd name="connsiteX34" fmla="*/ 112498 w 317302"/>
                <a:gd name="connsiteY34" fmla="*/ 155559 h 177399"/>
                <a:gd name="connsiteX35" fmla="*/ 118060 w 317302"/>
                <a:gd name="connsiteY35" fmla="*/ 157002 h 177399"/>
                <a:gd name="connsiteX36" fmla="*/ 127744 w 317302"/>
                <a:gd name="connsiteY36" fmla="*/ 168128 h 177399"/>
                <a:gd name="connsiteX37" fmla="*/ 135368 w 317302"/>
                <a:gd name="connsiteY37" fmla="*/ 168746 h 177399"/>
                <a:gd name="connsiteX38" fmla="*/ 137428 w 317302"/>
                <a:gd name="connsiteY38" fmla="*/ 169364 h 177399"/>
                <a:gd name="connsiteX39" fmla="*/ 151851 w 317302"/>
                <a:gd name="connsiteY39" fmla="*/ 177399 h 177399"/>
                <a:gd name="connsiteX40" fmla="*/ 171631 w 317302"/>
                <a:gd name="connsiteY40" fmla="*/ 173279 h 177399"/>
                <a:gd name="connsiteX41" fmla="*/ 187702 w 317302"/>
                <a:gd name="connsiteY41" fmla="*/ 168746 h 177399"/>
                <a:gd name="connsiteX42" fmla="*/ 191822 w 317302"/>
                <a:gd name="connsiteY42" fmla="*/ 162565 h 177399"/>
                <a:gd name="connsiteX43" fmla="*/ 192234 w 317302"/>
                <a:gd name="connsiteY43" fmla="*/ 154735 h 177399"/>
                <a:gd name="connsiteX44" fmla="*/ 195119 w 317302"/>
                <a:gd name="connsiteY44" fmla="*/ 150408 h 177399"/>
                <a:gd name="connsiteX45" fmla="*/ 203154 w 317302"/>
                <a:gd name="connsiteY45" fmla="*/ 146494 h 177399"/>
                <a:gd name="connsiteX46" fmla="*/ 205009 w 317302"/>
                <a:gd name="connsiteY46" fmla="*/ 146081 h 177399"/>
                <a:gd name="connsiteX47" fmla="*/ 210984 w 317302"/>
                <a:gd name="connsiteY47" fmla="*/ 138252 h 177399"/>
                <a:gd name="connsiteX48" fmla="*/ 212838 w 317302"/>
                <a:gd name="connsiteY48" fmla="*/ 136810 h 177399"/>
                <a:gd name="connsiteX49" fmla="*/ 221698 w 317302"/>
                <a:gd name="connsiteY49" fmla="*/ 132483 h 177399"/>
                <a:gd name="connsiteX50" fmla="*/ 240241 w 317302"/>
                <a:gd name="connsiteY50" fmla="*/ 126302 h 177399"/>
                <a:gd name="connsiteX51" fmla="*/ 252810 w 317302"/>
                <a:gd name="connsiteY51" fmla="*/ 124035 h 177399"/>
                <a:gd name="connsiteX52" fmla="*/ 257137 w 317302"/>
                <a:gd name="connsiteY52" fmla="*/ 125477 h 177399"/>
                <a:gd name="connsiteX53" fmla="*/ 264554 w 317302"/>
                <a:gd name="connsiteY53" fmla="*/ 132689 h 177399"/>
                <a:gd name="connsiteX54" fmla="*/ 273001 w 317302"/>
                <a:gd name="connsiteY54" fmla="*/ 132689 h 177399"/>
                <a:gd name="connsiteX55" fmla="*/ 284128 w 317302"/>
                <a:gd name="connsiteY55" fmla="*/ 131247 h 177399"/>
                <a:gd name="connsiteX56" fmla="*/ 279183 w 317302"/>
                <a:gd name="connsiteY56" fmla="*/ 116618 h 177399"/>
                <a:gd name="connsiteX57" fmla="*/ 270735 w 317302"/>
                <a:gd name="connsiteY57" fmla="*/ 110231 h 177399"/>
                <a:gd name="connsiteX58" fmla="*/ 261051 w 317302"/>
                <a:gd name="connsiteY58" fmla="*/ 98693 h 177399"/>
                <a:gd name="connsiteX59" fmla="*/ 263730 w 317302"/>
                <a:gd name="connsiteY59" fmla="*/ 91069 h 177399"/>
                <a:gd name="connsiteX60" fmla="*/ 277122 w 317302"/>
                <a:gd name="connsiteY60" fmla="*/ 86948 h 177399"/>
                <a:gd name="connsiteX61" fmla="*/ 280831 w 317302"/>
                <a:gd name="connsiteY61" fmla="*/ 77883 h 177399"/>
                <a:gd name="connsiteX62" fmla="*/ 278770 w 317302"/>
                <a:gd name="connsiteY62" fmla="*/ 61812 h 177399"/>
                <a:gd name="connsiteX63" fmla="*/ 285157 w 317302"/>
                <a:gd name="connsiteY63" fmla="*/ 58721 h 177399"/>
                <a:gd name="connsiteX64" fmla="*/ 290103 w 317302"/>
                <a:gd name="connsiteY64" fmla="*/ 46359 h 177399"/>
                <a:gd name="connsiteX65" fmla="*/ 306586 w 317302"/>
                <a:gd name="connsiteY65" fmla="*/ 44504 h 177399"/>
                <a:gd name="connsiteX66" fmla="*/ 316682 w 317302"/>
                <a:gd name="connsiteY66" fmla="*/ 39147 h 177399"/>
                <a:gd name="connsiteX67" fmla="*/ 316063 w 317302"/>
                <a:gd name="connsiteY67" fmla="*/ 29257 h 177399"/>
                <a:gd name="connsiteX68" fmla="*/ 307822 w 317302"/>
                <a:gd name="connsiteY68" fmla="*/ 30700 h 177399"/>
                <a:gd name="connsiteX69" fmla="*/ 306174 w 317302"/>
                <a:gd name="connsiteY69" fmla="*/ 30700 h 177399"/>
                <a:gd name="connsiteX70" fmla="*/ 303701 w 317302"/>
                <a:gd name="connsiteY70" fmla="*/ 29670 h 177399"/>
                <a:gd name="connsiteX71" fmla="*/ 284952 w 317302"/>
                <a:gd name="connsiteY71" fmla="*/ 21016 h 177399"/>
                <a:gd name="connsiteX72" fmla="*/ 265378 w 317302"/>
                <a:gd name="connsiteY72" fmla="*/ 15865 h 177399"/>
                <a:gd name="connsiteX73" fmla="*/ 260021 w 317302"/>
                <a:gd name="connsiteY73" fmla="*/ 16895 h 177399"/>
                <a:gd name="connsiteX74" fmla="*/ 243538 w 317302"/>
                <a:gd name="connsiteY74" fmla="*/ 10508 h 177399"/>
                <a:gd name="connsiteX75" fmla="*/ 227673 w 317302"/>
                <a:gd name="connsiteY75" fmla="*/ 8242 h 177399"/>
                <a:gd name="connsiteX76" fmla="*/ 210572 w 317302"/>
                <a:gd name="connsiteY76" fmla="*/ 15041 h 177399"/>
                <a:gd name="connsiteX77" fmla="*/ 176163 w 317302"/>
                <a:gd name="connsiteY77" fmla="*/ 27403 h 177399"/>
                <a:gd name="connsiteX78" fmla="*/ 161534 w 317302"/>
                <a:gd name="connsiteY78" fmla="*/ 34821 h 177399"/>
                <a:gd name="connsiteX79" fmla="*/ 159268 w 317302"/>
                <a:gd name="connsiteY79" fmla="*/ 35439 h 177399"/>
                <a:gd name="connsiteX80" fmla="*/ 158032 w 317302"/>
                <a:gd name="connsiteY80" fmla="*/ 35439 h 177399"/>
                <a:gd name="connsiteX81" fmla="*/ 144640 w 317302"/>
                <a:gd name="connsiteY81" fmla="*/ 32348 h 177399"/>
                <a:gd name="connsiteX82" fmla="*/ 116824 w 317302"/>
                <a:gd name="connsiteY82" fmla="*/ 32348 h 177399"/>
                <a:gd name="connsiteX83" fmla="*/ 115794 w 317302"/>
                <a:gd name="connsiteY83" fmla="*/ 32348 h 177399"/>
                <a:gd name="connsiteX84" fmla="*/ 87979 w 317302"/>
                <a:gd name="connsiteY84" fmla="*/ 26167 h 177399"/>
                <a:gd name="connsiteX85" fmla="*/ 51922 w 317302"/>
                <a:gd name="connsiteY85" fmla="*/ 21840 h 177399"/>
                <a:gd name="connsiteX86" fmla="*/ 27403 w 317302"/>
                <a:gd name="connsiteY86" fmla="*/ 26373 h 177399"/>
                <a:gd name="connsiteX87" fmla="*/ 22046 w 317302"/>
                <a:gd name="connsiteY87" fmla="*/ 23901 h 177399"/>
                <a:gd name="connsiteX88" fmla="*/ 19574 w 317302"/>
                <a:gd name="connsiteY88" fmla="*/ 19162 h 177399"/>
                <a:gd name="connsiteX89" fmla="*/ 18956 w 317302"/>
                <a:gd name="connsiteY89" fmla="*/ 16689 h 177399"/>
                <a:gd name="connsiteX90" fmla="*/ 18956 w 317302"/>
                <a:gd name="connsiteY90" fmla="*/ 3503 h 177399"/>
                <a:gd name="connsiteX91" fmla="*/ 14011 w 317302"/>
                <a:gd name="connsiteY91" fmla="*/ 206 h 17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17302" h="177399">
                  <a:moveTo>
                    <a:pt x="13393" y="0"/>
                  </a:moveTo>
                  <a:lnTo>
                    <a:pt x="9272" y="7005"/>
                  </a:lnTo>
                  <a:cubicBezTo>
                    <a:pt x="9272" y="7005"/>
                    <a:pt x="8036" y="8448"/>
                    <a:pt x="7211" y="9066"/>
                  </a:cubicBezTo>
                  <a:lnTo>
                    <a:pt x="1854" y="11744"/>
                  </a:lnTo>
                  <a:lnTo>
                    <a:pt x="0" y="22664"/>
                  </a:lnTo>
                  <a:lnTo>
                    <a:pt x="4327" y="27197"/>
                  </a:lnTo>
                  <a:cubicBezTo>
                    <a:pt x="4327" y="27197"/>
                    <a:pt x="5151" y="28433"/>
                    <a:pt x="5563" y="29257"/>
                  </a:cubicBezTo>
                  <a:lnTo>
                    <a:pt x="8242" y="38529"/>
                  </a:lnTo>
                  <a:lnTo>
                    <a:pt x="14835" y="43268"/>
                  </a:lnTo>
                  <a:lnTo>
                    <a:pt x="23077" y="50273"/>
                  </a:lnTo>
                  <a:lnTo>
                    <a:pt x="31524" y="55424"/>
                  </a:lnTo>
                  <a:cubicBezTo>
                    <a:pt x="33791" y="56867"/>
                    <a:pt x="34615" y="59751"/>
                    <a:pt x="33173" y="62224"/>
                  </a:cubicBezTo>
                  <a:lnTo>
                    <a:pt x="27403" y="72732"/>
                  </a:lnTo>
                  <a:cubicBezTo>
                    <a:pt x="27403" y="72732"/>
                    <a:pt x="25961" y="74586"/>
                    <a:pt x="24931" y="74998"/>
                  </a:cubicBezTo>
                  <a:lnTo>
                    <a:pt x="13805" y="79531"/>
                  </a:lnTo>
                  <a:lnTo>
                    <a:pt x="5975" y="84476"/>
                  </a:lnTo>
                  <a:lnTo>
                    <a:pt x="9066" y="97868"/>
                  </a:lnTo>
                  <a:cubicBezTo>
                    <a:pt x="9066" y="97868"/>
                    <a:pt x="9066" y="99311"/>
                    <a:pt x="9066" y="100135"/>
                  </a:cubicBezTo>
                  <a:lnTo>
                    <a:pt x="6387" y="111673"/>
                  </a:lnTo>
                  <a:lnTo>
                    <a:pt x="14423" y="123623"/>
                  </a:lnTo>
                  <a:lnTo>
                    <a:pt x="24519" y="130216"/>
                  </a:lnTo>
                  <a:cubicBezTo>
                    <a:pt x="24519" y="130216"/>
                    <a:pt x="25137" y="130628"/>
                    <a:pt x="25549" y="131041"/>
                  </a:cubicBezTo>
                  <a:lnTo>
                    <a:pt x="32760" y="138664"/>
                  </a:lnTo>
                  <a:cubicBezTo>
                    <a:pt x="32760" y="138664"/>
                    <a:pt x="33997" y="140930"/>
                    <a:pt x="33997" y="142167"/>
                  </a:cubicBezTo>
                  <a:lnTo>
                    <a:pt x="33997" y="162771"/>
                  </a:lnTo>
                  <a:lnTo>
                    <a:pt x="35645" y="171012"/>
                  </a:lnTo>
                  <a:cubicBezTo>
                    <a:pt x="35645" y="171012"/>
                    <a:pt x="35645" y="171836"/>
                    <a:pt x="35645" y="172248"/>
                  </a:cubicBezTo>
                  <a:lnTo>
                    <a:pt x="36057" y="172248"/>
                  </a:lnTo>
                  <a:lnTo>
                    <a:pt x="53364" y="169776"/>
                  </a:lnTo>
                  <a:lnTo>
                    <a:pt x="71702" y="166273"/>
                  </a:lnTo>
                  <a:lnTo>
                    <a:pt x="84064" y="159886"/>
                  </a:lnTo>
                  <a:cubicBezTo>
                    <a:pt x="84064" y="159886"/>
                    <a:pt x="85712" y="159268"/>
                    <a:pt x="86536" y="159268"/>
                  </a:cubicBezTo>
                  <a:lnTo>
                    <a:pt x="98486" y="159268"/>
                  </a:lnTo>
                  <a:cubicBezTo>
                    <a:pt x="98486" y="159268"/>
                    <a:pt x="102401" y="159062"/>
                    <a:pt x="102401" y="159062"/>
                  </a:cubicBezTo>
                  <a:lnTo>
                    <a:pt x="112498" y="155559"/>
                  </a:lnTo>
                  <a:cubicBezTo>
                    <a:pt x="114352" y="154735"/>
                    <a:pt x="116618" y="155559"/>
                    <a:pt x="118060" y="157002"/>
                  </a:cubicBezTo>
                  <a:lnTo>
                    <a:pt x="127744" y="168128"/>
                  </a:lnTo>
                  <a:lnTo>
                    <a:pt x="135368" y="168746"/>
                  </a:lnTo>
                  <a:cubicBezTo>
                    <a:pt x="135368" y="168746"/>
                    <a:pt x="136810" y="169158"/>
                    <a:pt x="137428" y="169364"/>
                  </a:cubicBezTo>
                  <a:lnTo>
                    <a:pt x="151851" y="177399"/>
                  </a:lnTo>
                  <a:lnTo>
                    <a:pt x="171631" y="173279"/>
                  </a:lnTo>
                  <a:lnTo>
                    <a:pt x="187702" y="168746"/>
                  </a:lnTo>
                  <a:lnTo>
                    <a:pt x="191822" y="162565"/>
                  </a:lnTo>
                  <a:lnTo>
                    <a:pt x="192234" y="154735"/>
                  </a:lnTo>
                  <a:cubicBezTo>
                    <a:pt x="192234" y="152881"/>
                    <a:pt x="193471" y="151232"/>
                    <a:pt x="195119" y="150408"/>
                  </a:cubicBezTo>
                  <a:lnTo>
                    <a:pt x="203154" y="146494"/>
                  </a:lnTo>
                  <a:cubicBezTo>
                    <a:pt x="203154" y="146494"/>
                    <a:pt x="204391" y="146081"/>
                    <a:pt x="205009" y="146081"/>
                  </a:cubicBezTo>
                  <a:lnTo>
                    <a:pt x="210984" y="138252"/>
                  </a:lnTo>
                  <a:cubicBezTo>
                    <a:pt x="210984" y="138252"/>
                    <a:pt x="212014" y="137222"/>
                    <a:pt x="212838" y="136810"/>
                  </a:cubicBezTo>
                  <a:lnTo>
                    <a:pt x="221698" y="132483"/>
                  </a:lnTo>
                  <a:lnTo>
                    <a:pt x="240241" y="126302"/>
                  </a:lnTo>
                  <a:lnTo>
                    <a:pt x="252810" y="124035"/>
                  </a:lnTo>
                  <a:cubicBezTo>
                    <a:pt x="254458" y="123829"/>
                    <a:pt x="256107" y="124035"/>
                    <a:pt x="257137" y="125477"/>
                  </a:cubicBezTo>
                  <a:lnTo>
                    <a:pt x="264554" y="132689"/>
                  </a:lnTo>
                  <a:lnTo>
                    <a:pt x="273001" y="132689"/>
                  </a:lnTo>
                  <a:lnTo>
                    <a:pt x="284128" y="131247"/>
                  </a:lnTo>
                  <a:cubicBezTo>
                    <a:pt x="283716" y="125890"/>
                    <a:pt x="282067" y="121769"/>
                    <a:pt x="279183" y="116618"/>
                  </a:cubicBezTo>
                  <a:cubicBezTo>
                    <a:pt x="276710" y="111673"/>
                    <a:pt x="275886" y="111467"/>
                    <a:pt x="270735" y="110231"/>
                  </a:cubicBezTo>
                  <a:cubicBezTo>
                    <a:pt x="263524" y="108582"/>
                    <a:pt x="260639" y="106316"/>
                    <a:pt x="261051" y="98693"/>
                  </a:cubicBezTo>
                  <a:cubicBezTo>
                    <a:pt x="261051" y="95808"/>
                    <a:pt x="261051" y="92717"/>
                    <a:pt x="263730" y="91069"/>
                  </a:cubicBezTo>
                  <a:cubicBezTo>
                    <a:pt x="267232" y="88597"/>
                    <a:pt x="273208" y="89627"/>
                    <a:pt x="277122" y="86948"/>
                  </a:cubicBezTo>
                  <a:cubicBezTo>
                    <a:pt x="280625" y="84476"/>
                    <a:pt x="280831" y="82209"/>
                    <a:pt x="280831" y="77883"/>
                  </a:cubicBezTo>
                  <a:cubicBezTo>
                    <a:pt x="280831" y="73350"/>
                    <a:pt x="277122" y="65520"/>
                    <a:pt x="278770" y="61812"/>
                  </a:cubicBezTo>
                  <a:cubicBezTo>
                    <a:pt x="280213" y="58721"/>
                    <a:pt x="283098" y="60369"/>
                    <a:pt x="285157" y="58721"/>
                  </a:cubicBezTo>
                  <a:cubicBezTo>
                    <a:pt x="288454" y="56249"/>
                    <a:pt x="286806" y="49655"/>
                    <a:pt x="290103" y="46359"/>
                  </a:cubicBezTo>
                  <a:cubicBezTo>
                    <a:pt x="296284" y="40177"/>
                    <a:pt x="299787" y="42238"/>
                    <a:pt x="306586" y="44504"/>
                  </a:cubicBezTo>
                  <a:cubicBezTo>
                    <a:pt x="311737" y="46153"/>
                    <a:pt x="315033" y="43886"/>
                    <a:pt x="316682" y="39147"/>
                  </a:cubicBezTo>
                  <a:cubicBezTo>
                    <a:pt x="317918" y="35645"/>
                    <a:pt x="317094" y="32554"/>
                    <a:pt x="316063" y="29257"/>
                  </a:cubicBezTo>
                  <a:lnTo>
                    <a:pt x="307822" y="30700"/>
                  </a:lnTo>
                  <a:cubicBezTo>
                    <a:pt x="307822" y="30700"/>
                    <a:pt x="306792" y="30700"/>
                    <a:pt x="306174" y="30700"/>
                  </a:cubicBezTo>
                  <a:cubicBezTo>
                    <a:pt x="305143" y="30700"/>
                    <a:pt x="304320" y="30288"/>
                    <a:pt x="303701" y="29670"/>
                  </a:cubicBezTo>
                  <a:cubicBezTo>
                    <a:pt x="302671" y="29052"/>
                    <a:pt x="298962" y="27197"/>
                    <a:pt x="284952" y="21016"/>
                  </a:cubicBezTo>
                  <a:cubicBezTo>
                    <a:pt x="271147" y="14835"/>
                    <a:pt x="266409" y="15659"/>
                    <a:pt x="265378" y="15865"/>
                  </a:cubicBezTo>
                  <a:cubicBezTo>
                    <a:pt x="263936" y="17101"/>
                    <a:pt x="261876" y="17513"/>
                    <a:pt x="260021" y="16895"/>
                  </a:cubicBezTo>
                  <a:lnTo>
                    <a:pt x="243538" y="10508"/>
                  </a:lnTo>
                  <a:lnTo>
                    <a:pt x="227673" y="8242"/>
                  </a:lnTo>
                  <a:lnTo>
                    <a:pt x="210572" y="15041"/>
                  </a:lnTo>
                  <a:lnTo>
                    <a:pt x="176163" y="27403"/>
                  </a:lnTo>
                  <a:lnTo>
                    <a:pt x="161534" y="34821"/>
                  </a:lnTo>
                  <a:cubicBezTo>
                    <a:pt x="161534" y="34821"/>
                    <a:pt x="160092" y="35439"/>
                    <a:pt x="159268" y="35439"/>
                  </a:cubicBezTo>
                  <a:cubicBezTo>
                    <a:pt x="158856" y="35439"/>
                    <a:pt x="158444" y="35439"/>
                    <a:pt x="158032" y="35439"/>
                  </a:cubicBezTo>
                  <a:lnTo>
                    <a:pt x="144640" y="32348"/>
                  </a:lnTo>
                  <a:lnTo>
                    <a:pt x="116824" y="32348"/>
                  </a:lnTo>
                  <a:cubicBezTo>
                    <a:pt x="116824" y="32348"/>
                    <a:pt x="116000" y="32348"/>
                    <a:pt x="115794" y="32348"/>
                  </a:cubicBezTo>
                  <a:lnTo>
                    <a:pt x="87979" y="26167"/>
                  </a:lnTo>
                  <a:lnTo>
                    <a:pt x="51922" y="21840"/>
                  </a:lnTo>
                  <a:lnTo>
                    <a:pt x="27403" y="26373"/>
                  </a:lnTo>
                  <a:cubicBezTo>
                    <a:pt x="25137" y="26785"/>
                    <a:pt x="23077" y="25755"/>
                    <a:pt x="22046" y="23901"/>
                  </a:cubicBezTo>
                  <a:lnTo>
                    <a:pt x="19574" y="19162"/>
                  </a:lnTo>
                  <a:cubicBezTo>
                    <a:pt x="19574" y="19162"/>
                    <a:pt x="18956" y="17513"/>
                    <a:pt x="18956" y="16689"/>
                  </a:cubicBezTo>
                  <a:lnTo>
                    <a:pt x="18956" y="3503"/>
                  </a:lnTo>
                  <a:lnTo>
                    <a:pt x="14011" y="20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7" name="Forma libre: forma 196">
              <a:extLst>
                <a:ext uri="{FF2B5EF4-FFF2-40B4-BE49-F238E27FC236}">
                  <a16:creationId xmlns:a16="http://schemas.microsoft.com/office/drawing/2014/main" id="{5D100406-4AB4-5340-F390-BAE42C501EAE}"/>
                </a:ext>
              </a:extLst>
            </p:cNvPr>
            <p:cNvSpPr/>
            <p:nvPr/>
          </p:nvSpPr>
          <p:spPr>
            <a:xfrm>
              <a:off x="15466979" y="6236459"/>
              <a:ext cx="209953" cy="257136"/>
            </a:xfrm>
            <a:custGeom>
              <a:avLst/>
              <a:gdLst>
                <a:gd name="connsiteX0" fmla="*/ 198415 w 209953"/>
                <a:gd name="connsiteY0" fmla="*/ 46152 h 257136"/>
                <a:gd name="connsiteX1" fmla="*/ 181932 w 209953"/>
                <a:gd name="connsiteY1" fmla="*/ 0 h 257136"/>
                <a:gd name="connsiteX2" fmla="*/ 88803 w 209953"/>
                <a:gd name="connsiteY2" fmla="*/ 61812 h 257136"/>
                <a:gd name="connsiteX3" fmla="*/ 86330 w 209953"/>
                <a:gd name="connsiteY3" fmla="*/ 62636 h 257136"/>
                <a:gd name="connsiteX4" fmla="*/ 73968 w 209953"/>
                <a:gd name="connsiteY4" fmla="*/ 63048 h 257136"/>
                <a:gd name="connsiteX5" fmla="*/ 57897 w 209953"/>
                <a:gd name="connsiteY5" fmla="*/ 60369 h 257136"/>
                <a:gd name="connsiteX6" fmla="*/ 39353 w 209953"/>
                <a:gd name="connsiteY6" fmla="*/ 51098 h 257136"/>
                <a:gd name="connsiteX7" fmla="*/ 37911 w 209953"/>
                <a:gd name="connsiteY7" fmla="*/ 50067 h 257136"/>
                <a:gd name="connsiteX8" fmla="*/ 27197 w 209953"/>
                <a:gd name="connsiteY8" fmla="*/ 39972 h 257136"/>
                <a:gd name="connsiteX9" fmla="*/ 19780 w 209953"/>
                <a:gd name="connsiteY9" fmla="*/ 43062 h 257136"/>
                <a:gd name="connsiteX10" fmla="*/ 19161 w 209953"/>
                <a:gd name="connsiteY10" fmla="*/ 55012 h 257136"/>
                <a:gd name="connsiteX11" fmla="*/ 19161 w 209953"/>
                <a:gd name="connsiteY11" fmla="*/ 57279 h 257136"/>
                <a:gd name="connsiteX12" fmla="*/ 19161 w 209953"/>
                <a:gd name="connsiteY12" fmla="*/ 58103 h 257136"/>
                <a:gd name="connsiteX13" fmla="*/ 19161 w 209953"/>
                <a:gd name="connsiteY13" fmla="*/ 83034 h 257136"/>
                <a:gd name="connsiteX14" fmla="*/ 19161 w 209953"/>
                <a:gd name="connsiteY14" fmla="*/ 104256 h 257136"/>
                <a:gd name="connsiteX15" fmla="*/ 14835 w 209953"/>
                <a:gd name="connsiteY15" fmla="*/ 127332 h 257136"/>
                <a:gd name="connsiteX16" fmla="*/ 18956 w 209953"/>
                <a:gd name="connsiteY16" fmla="*/ 135573 h 257136"/>
                <a:gd name="connsiteX17" fmla="*/ 19574 w 209953"/>
                <a:gd name="connsiteY17" fmla="*/ 137840 h 257136"/>
                <a:gd name="connsiteX18" fmla="*/ 19574 w 209953"/>
                <a:gd name="connsiteY18" fmla="*/ 151438 h 257136"/>
                <a:gd name="connsiteX19" fmla="*/ 19368 w 209953"/>
                <a:gd name="connsiteY19" fmla="*/ 152881 h 257136"/>
                <a:gd name="connsiteX20" fmla="*/ 10508 w 209953"/>
                <a:gd name="connsiteY20" fmla="*/ 180696 h 257136"/>
                <a:gd name="connsiteX21" fmla="*/ 10508 w 209953"/>
                <a:gd name="connsiteY21" fmla="*/ 196973 h 257136"/>
                <a:gd name="connsiteX22" fmla="*/ 10508 w 209953"/>
                <a:gd name="connsiteY22" fmla="*/ 198003 h 257136"/>
                <a:gd name="connsiteX23" fmla="*/ 3503 w 209953"/>
                <a:gd name="connsiteY23" fmla="*/ 230351 h 257136"/>
                <a:gd name="connsiteX24" fmla="*/ 0 w 209953"/>
                <a:gd name="connsiteY24" fmla="*/ 240653 h 257136"/>
                <a:gd name="connsiteX25" fmla="*/ 53982 w 209953"/>
                <a:gd name="connsiteY25" fmla="*/ 257136 h 257136"/>
                <a:gd name="connsiteX26" fmla="*/ 73762 w 209953"/>
                <a:gd name="connsiteY26" fmla="*/ 240447 h 257136"/>
                <a:gd name="connsiteX27" fmla="*/ 89833 w 209953"/>
                <a:gd name="connsiteY27" fmla="*/ 216341 h 257136"/>
                <a:gd name="connsiteX28" fmla="*/ 93129 w 209953"/>
                <a:gd name="connsiteY28" fmla="*/ 214280 h 257136"/>
                <a:gd name="connsiteX29" fmla="*/ 129392 w 209953"/>
                <a:gd name="connsiteY29" fmla="*/ 207275 h 257136"/>
                <a:gd name="connsiteX30" fmla="*/ 136604 w 209953"/>
                <a:gd name="connsiteY30" fmla="*/ 185847 h 257136"/>
                <a:gd name="connsiteX31" fmla="*/ 138664 w 209953"/>
                <a:gd name="connsiteY31" fmla="*/ 183374 h 257136"/>
                <a:gd name="connsiteX32" fmla="*/ 148966 w 209953"/>
                <a:gd name="connsiteY32" fmla="*/ 176575 h 257136"/>
                <a:gd name="connsiteX33" fmla="*/ 92306 w 209953"/>
                <a:gd name="connsiteY33" fmla="*/ 116412 h 257136"/>
                <a:gd name="connsiteX34" fmla="*/ 91069 w 209953"/>
                <a:gd name="connsiteY34" fmla="*/ 111673 h 257136"/>
                <a:gd name="connsiteX35" fmla="*/ 94572 w 209953"/>
                <a:gd name="connsiteY35" fmla="*/ 108170 h 257136"/>
                <a:gd name="connsiteX36" fmla="*/ 201918 w 209953"/>
                <a:gd name="connsiteY36" fmla="*/ 78913 h 257136"/>
                <a:gd name="connsiteX37" fmla="*/ 206657 w 209953"/>
                <a:gd name="connsiteY37" fmla="*/ 70877 h 257136"/>
                <a:gd name="connsiteX38" fmla="*/ 206657 w 209953"/>
                <a:gd name="connsiteY38" fmla="*/ 70877 h 257136"/>
                <a:gd name="connsiteX39" fmla="*/ 206657 w 209953"/>
                <a:gd name="connsiteY39" fmla="*/ 70877 h 257136"/>
                <a:gd name="connsiteX40" fmla="*/ 209953 w 209953"/>
                <a:gd name="connsiteY40" fmla="*/ 65932 h 257136"/>
                <a:gd name="connsiteX41" fmla="*/ 208511 w 209953"/>
                <a:gd name="connsiteY41" fmla="*/ 65932 h 257136"/>
                <a:gd name="connsiteX42" fmla="*/ 203154 w 209953"/>
                <a:gd name="connsiteY42" fmla="*/ 63666 h 257136"/>
                <a:gd name="connsiteX43" fmla="*/ 197591 w 209953"/>
                <a:gd name="connsiteY43" fmla="*/ 53364 h 257136"/>
                <a:gd name="connsiteX44" fmla="*/ 197591 w 209953"/>
                <a:gd name="connsiteY44" fmla="*/ 48419 h 257136"/>
                <a:gd name="connsiteX45" fmla="*/ 198415 w 209953"/>
                <a:gd name="connsiteY45" fmla="*/ 46771 h 25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9953" h="257136">
                  <a:moveTo>
                    <a:pt x="198415" y="46152"/>
                  </a:moveTo>
                  <a:lnTo>
                    <a:pt x="181932" y="0"/>
                  </a:lnTo>
                  <a:lnTo>
                    <a:pt x="88803" y="61812"/>
                  </a:lnTo>
                  <a:cubicBezTo>
                    <a:pt x="88803" y="61812"/>
                    <a:pt x="87155" y="62636"/>
                    <a:pt x="86330" y="62636"/>
                  </a:cubicBezTo>
                  <a:cubicBezTo>
                    <a:pt x="81386" y="62842"/>
                    <a:pt x="77265" y="63048"/>
                    <a:pt x="73968" y="63048"/>
                  </a:cubicBezTo>
                  <a:cubicBezTo>
                    <a:pt x="60782" y="63048"/>
                    <a:pt x="58927" y="61194"/>
                    <a:pt x="57897" y="60369"/>
                  </a:cubicBezTo>
                  <a:cubicBezTo>
                    <a:pt x="56454" y="59339"/>
                    <a:pt x="46977" y="54600"/>
                    <a:pt x="39353" y="51098"/>
                  </a:cubicBezTo>
                  <a:cubicBezTo>
                    <a:pt x="38941" y="50892"/>
                    <a:pt x="38529" y="50479"/>
                    <a:pt x="37911" y="50067"/>
                  </a:cubicBezTo>
                  <a:lnTo>
                    <a:pt x="27197" y="39972"/>
                  </a:lnTo>
                  <a:lnTo>
                    <a:pt x="19780" y="43062"/>
                  </a:lnTo>
                  <a:lnTo>
                    <a:pt x="19161" y="55012"/>
                  </a:lnTo>
                  <a:cubicBezTo>
                    <a:pt x="19161" y="55012"/>
                    <a:pt x="19161" y="56454"/>
                    <a:pt x="19161" y="57279"/>
                  </a:cubicBezTo>
                  <a:lnTo>
                    <a:pt x="19161" y="58103"/>
                  </a:lnTo>
                  <a:cubicBezTo>
                    <a:pt x="19161" y="58103"/>
                    <a:pt x="19161" y="83034"/>
                    <a:pt x="19161" y="83034"/>
                  </a:cubicBezTo>
                  <a:cubicBezTo>
                    <a:pt x="22252" y="85506"/>
                    <a:pt x="21634" y="90863"/>
                    <a:pt x="19161" y="104256"/>
                  </a:cubicBezTo>
                  <a:lnTo>
                    <a:pt x="14835" y="127332"/>
                  </a:lnTo>
                  <a:lnTo>
                    <a:pt x="18956" y="135573"/>
                  </a:lnTo>
                  <a:cubicBezTo>
                    <a:pt x="18956" y="135573"/>
                    <a:pt x="19574" y="137016"/>
                    <a:pt x="19574" y="137840"/>
                  </a:cubicBezTo>
                  <a:lnTo>
                    <a:pt x="19574" y="151438"/>
                  </a:lnTo>
                  <a:cubicBezTo>
                    <a:pt x="19574" y="151438"/>
                    <a:pt x="19574" y="152469"/>
                    <a:pt x="19368" y="152881"/>
                  </a:cubicBezTo>
                  <a:lnTo>
                    <a:pt x="10508" y="180696"/>
                  </a:lnTo>
                  <a:lnTo>
                    <a:pt x="10508" y="196973"/>
                  </a:lnTo>
                  <a:cubicBezTo>
                    <a:pt x="10508" y="196973"/>
                    <a:pt x="10508" y="197591"/>
                    <a:pt x="10508" y="198003"/>
                  </a:cubicBezTo>
                  <a:lnTo>
                    <a:pt x="3503" y="230351"/>
                  </a:lnTo>
                  <a:lnTo>
                    <a:pt x="0" y="240653"/>
                  </a:lnTo>
                  <a:cubicBezTo>
                    <a:pt x="20604" y="247246"/>
                    <a:pt x="47183" y="255694"/>
                    <a:pt x="53982" y="257136"/>
                  </a:cubicBezTo>
                  <a:cubicBezTo>
                    <a:pt x="57072" y="254664"/>
                    <a:pt x="65726" y="247246"/>
                    <a:pt x="73762" y="240447"/>
                  </a:cubicBezTo>
                  <a:lnTo>
                    <a:pt x="89833" y="216341"/>
                  </a:lnTo>
                  <a:cubicBezTo>
                    <a:pt x="90657" y="215310"/>
                    <a:pt x="91687" y="214486"/>
                    <a:pt x="93129" y="214280"/>
                  </a:cubicBezTo>
                  <a:lnTo>
                    <a:pt x="129392" y="207275"/>
                  </a:lnTo>
                  <a:lnTo>
                    <a:pt x="136604" y="185847"/>
                  </a:lnTo>
                  <a:cubicBezTo>
                    <a:pt x="136604" y="185847"/>
                    <a:pt x="137634" y="183992"/>
                    <a:pt x="138664" y="183374"/>
                  </a:cubicBezTo>
                  <a:lnTo>
                    <a:pt x="148966" y="176575"/>
                  </a:lnTo>
                  <a:lnTo>
                    <a:pt x="92306" y="116412"/>
                  </a:lnTo>
                  <a:cubicBezTo>
                    <a:pt x="91069" y="115176"/>
                    <a:pt x="90657" y="113321"/>
                    <a:pt x="91069" y="111673"/>
                  </a:cubicBezTo>
                  <a:cubicBezTo>
                    <a:pt x="91481" y="110025"/>
                    <a:pt x="92924" y="108582"/>
                    <a:pt x="94572" y="108170"/>
                  </a:cubicBezTo>
                  <a:lnTo>
                    <a:pt x="201918" y="78913"/>
                  </a:lnTo>
                  <a:lnTo>
                    <a:pt x="206657" y="70877"/>
                  </a:lnTo>
                  <a:cubicBezTo>
                    <a:pt x="206657" y="70877"/>
                    <a:pt x="206657" y="70877"/>
                    <a:pt x="206657" y="70877"/>
                  </a:cubicBezTo>
                  <a:cubicBezTo>
                    <a:pt x="206657" y="70877"/>
                    <a:pt x="206657" y="70877"/>
                    <a:pt x="206657" y="70877"/>
                  </a:cubicBezTo>
                  <a:lnTo>
                    <a:pt x="209953" y="65932"/>
                  </a:lnTo>
                  <a:lnTo>
                    <a:pt x="208511" y="65932"/>
                  </a:lnTo>
                  <a:cubicBezTo>
                    <a:pt x="206245" y="66550"/>
                    <a:pt x="204184" y="65520"/>
                    <a:pt x="203154" y="63666"/>
                  </a:cubicBezTo>
                  <a:lnTo>
                    <a:pt x="197591" y="53364"/>
                  </a:lnTo>
                  <a:cubicBezTo>
                    <a:pt x="196767" y="51922"/>
                    <a:pt x="196767" y="50067"/>
                    <a:pt x="197591" y="48419"/>
                  </a:cubicBezTo>
                  <a:lnTo>
                    <a:pt x="198415" y="4677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8" name="Forma libre: forma 197">
              <a:extLst>
                <a:ext uri="{FF2B5EF4-FFF2-40B4-BE49-F238E27FC236}">
                  <a16:creationId xmlns:a16="http://schemas.microsoft.com/office/drawing/2014/main" id="{A53D0541-A165-2046-CE72-A368740C41B0}"/>
                </a:ext>
              </a:extLst>
            </p:cNvPr>
            <p:cNvSpPr/>
            <p:nvPr/>
          </p:nvSpPr>
          <p:spPr>
            <a:xfrm>
              <a:off x="15212315" y="8124391"/>
              <a:ext cx="293399" cy="349647"/>
            </a:xfrm>
            <a:custGeom>
              <a:avLst/>
              <a:gdLst>
                <a:gd name="connsiteX0" fmla="*/ 270117 w 293399"/>
                <a:gd name="connsiteY0" fmla="*/ 194088 h 349647"/>
                <a:gd name="connsiteX1" fmla="*/ 293400 w 293399"/>
                <a:gd name="connsiteY1" fmla="*/ 158856 h 349647"/>
                <a:gd name="connsiteX2" fmla="*/ 293400 w 293399"/>
                <a:gd name="connsiteY2" fmla="*/ 111261 h 349647"/>
                <a:gd name="connsiteX3" fmla="*/ 277122 w 293399"/>
                <a:gd name="connsiteY3" fmla="*/ 60782 h 349647"/>
                <a:gd name="connsiteX4" fmla="*/ 255076 w 293399"/>
                <a:gd name="connsiteY4" fmla="*/ 15865 h 349647"/>
                <a:gd name="connsiteX5" fmla="*/ 244980 w 293399"/>
                <a:gd name="connsiteY5" fmla="*/ 0 h 349647"/>
                <a:gd name="connsiteX6" fmla="*/ 225613 w 293399"/>
                <a:gd name="connsiteY6" fmla="*/ 23077 h 349647"/>
                <a:gd name="connsiteX7" fmla="*/ 220668 w 293399"/>
                <a:gd name="connsiteY7" fmla="*/ 24725 h 349647"/>
                <a:gd name="connsiteX8" fmla="*/ 190792 w 293399"/>
                <a:gd name="connsiteY8" fmla="*/ 18132 h 349647"/>
                <a:gd name="connsiteX9" fmla="*/ 173691 w 293399"/>
                <a:gd name="connsiteY9" fmla="*/ 24519 h 349647"/>
                <a:gd name="connsiteX10" fmla="*/ 151027 w 293399"/>
                <a:gd name="connsiteY10" fmla="*/ 36675 h 349647"/>
                <a:gd name="connsiteX11" fmla="*/ 148554 w 293399"/>
                <a:gd name="connsiteY11" fmla="*/ 37293 h 349647"/>
                <a:gd name="connsiteX12" fmla="*/ 128362 w 293399"/>
                <a:gd name="connsiteY12" fmla="*/ 37293 h 349647"/>
                <a:gd name="connsiteX13" fmla="*/ 125066 w 293399"/>
                <a:gd name="connsiteY13" fmla="*/ 36057 h 349647"/>
                <a:gd name="connsiteX14" fmla="*/ 111879 w 293399"/>
                <a:gd name="connsiteY14" fmla="*/ 24931 h 349647"/>
                <a:gd name="connsiteX15" fmla="*/ 80149 w 293399"/>
                <a:gd name="connsiteY15" fmla="*/ 26991 h 349647"/>
                <a:gd name="connsiteX16" fmla="*/ 67375 w 293399"/>
                <a:gd name="connsiteY16" fmla="*/ 32142 h 349647"/>
                <a:gd name="connsiteX17" fmla="*/ 69641 w 293399"/>
                <a:gd name="connsiteY17" fmla="*/ 65520 h 349647"/>
                <a:gd name="connsiteX18" fmla="*/ 73556 w 293399"/>
                <a:gd name="connsiteY18" fmla="*/ 96014 h 349647"/>
                <a:gd name="connsiteX19" fmla="*/ 95602 w 293399"/>
                <a:gd name="connsiteY19" fmla="*/ 126096 h 349647"/>
                <a:gd name="connsiteX20" fmla="*/ 95602 w 293399"/>
                <a:gd name="connsiteY20" fmla="*/ 132277 h 349647"/>
                <a:gd name="connsiteX21" fmla="*/ 66344 w 293399"/>
                <a:gd name="connsiteY21" fmla="*/ 168746 h 349647"/>
                <a:gd name="connsiteX22" fmla="*/ 19780 w 293399"/>
                <a:gd name="connsiteY22" fmla="*/ 213662 h 349647"/>
                <a:gd name="connsiteX23" fmla="*/ 4945 w 293399"/>
                <a:gd name="connsiteY23" fmla="*/ 298138 h 349647"/>
                <a:gd name="connsiteX24" fmla="*/ 0 w 293399"/>
                <a:gd name="connsiteY24" fmla="*/ 341406 h 349647"/>
                <a:gd name="connsiteX25" fmla="*/ 18956 w 293399"/>
                <a:gd name="connsiteY25" fmla="*/ 349648 h 349647"/>
                <a:gd name="connsiteX26" fmla="*/ 36881 w 293399"/>
                <a:gd name="connsiteY26" fmla="*/ 331722 h 349647"/>
                <a:gd name="connsiteX27" fmla="*/ 38324 w 293399"/>
                <a:gd name="connsiteY27" fmla="*/ 330692 h 349647"/>
                <a:gd name="connsiteX28" fmla="*/ 44917 w 293399"/>
                <a:gd name="connsiteY28" fmla="*/ 327808 h 349647"/>
                <a:gd name="connsiteX29" fmla="*/ 44917 w 293399"/>
                <a:gd name="connsiteY29" fmla="*/ 327808 h 349647"/>
                <a:gd name="connsiteX30" fmla="*/ 55219 w 293399"/>
                <a:gd name="connsiteY30" fmla="*/ 323069 h 349647"/>
                <a:gd name="connsiteX31" fmla="*/ 57279 w 293399"/>
                <a:gd name="connsiteY31" fmla="*/ 322657 h 349647"/>
                <a:gd name="connsiteX32" fmla="*/ 72526 w 293399"/>
                <a:gd name="connsiteY32" fmla="*/ 322657 h 349647"/>
                <a:gd name="connsiteX33" fmla="*/ 223965 w 293399"/>
                <a:gd name="connsiteY33" fmla="*/ 310913 h 349647"/>
                <a:gd name="connsiteX34" fmla="*/ 246835 w 293399"/>
                <a:gd name="connsiteY34" fmla="*/ 242714 h 349647"/>
                <a:gd name="connsiteX35" fmla="*/ 270117 w 293399"/>
                <a:gd name="connsiteY35" fmla="*/ 194501 h 34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3399" h="349647">
                  <a:moveTo>
                    <a:pt x="270117" y="194088"/>
                  </a:moveTo>
                  <a:cubicBezTo>
                    <a:pt x="273414" y="186053"/>
                    <a:pt x="288867" y="164831"/>
                    <a:pt x="293400" y="158856"/>
                  </a:cubicBezTo>
                  <a:lnTo>
                    <a:pt x="293400" y="111261"/>
                  </a:lnTo>
                  <a:cubicBezTo>
                    <a:pt x="293400" y="111261"/>
                    <a:pt x="277122" y="60782"/>
                    <a:pt x="277122" y="60782"/>
                  </a:cubicBezTo>
                  <a:lnTo>
                    <a:pt x="255076" y="15865"/>
                  </a:lnTo>
                  <a:lnTo>
                    <a:pt x="244980" y="0"/>
                  </a:lnTo>
                  <a:lnTo>
                    <a:pt x="225613" y="23077"/>
                  </a:lnTo>
                  <a:cubicBezTo>
                    <a:pt x="224376" y="24519"/>
                    <a:pt x="222522" y="25137"/>
                    <a:pt x="220668" y="24725"/>
                  </a:cubicBezTo>
                  <a:lnTo>
                    <a:pt x="190792" y="18132"/>
                  </a:lnTo>
                  <a:lnTo>
                    <a:pt x="173691" y="24519"/>
                  </a:lnTo>
                  <a:lnTo>
                    <a:pt x="151027" y="36675"/>
                  </a:lnTo>
                  <a:cubicBezTo>
                    <a:pt x="151027" y="36675"/>
                    <a:pt x="149378" y="37293"/>
                    <a:pt x="148554" y="37293"/>
                  </a:cubicBezTo>
                  <a:lnTo>
                    <a:pt x="128362" y="37293"/>
                  </a:lnTo>
                  <a:cubicBezTo>
                    <a:pt x="127126" y="37293"/>
                    <a:pt x="125890" y="36881"/>
                    <a:pt x="125066" y="36057"/>
                  </a:cubicBezTo>
                  <a:lnTo>
                    <a:pt x="111879" y="24931"/>
                  </a:lnTo>
                  <a:lnTo>
                    <a:pt x="80149" y="26991"/>
                  </a:lnTo>
                  <a:lnTo>
                    <a:pt x="67375" y="32142"/>
                  </a:lnTo>
                  <a:lnTo>
                    <a:pt x="69641" y="65520"/>
                  </a:lnTo>
                  <a:lnTo>
                    <a:pt x="73556" y="96014"/>
                  </a:lnTo>
                  <a:lnTo>
                    <a:pt x="95602" y="126096"/>
                  </a:lnTo>
                  <a:cubicBezTo>
                    <a:pt x="96838" y="127950"/>
                    <a:pt x="96838" y="130629"/>
                    <a:pt x="95602" y="132277"/>
                  </a:cubicBezTo>
                  <a:lnTo>
                    <a:pt x="66344" y="168746"/>
                  </a:lnTo>
                  <a:lnTo>
                    <a:pt x="19780" y="213662"/>
                  </a:lnTo>
                  <a:lnTo>
                    <a:pt x="4945" y="298138"/>
                  </a:lnTo>
                  <a:lnTo>
                    <a:pt x="0" y="341406"/>
                  </a:lnTo>
                  <a:lnTo>
                    <a:pt x="18956" y="349648"/>
                  </a:lnTo>
                  <a:lnTo>
                    <a:pt x="36881" y="331722"/>
                  </a:lnTo>
                  <a:cubicBezTo>
                    <a:pt x="36881" y="331722"/>
                    <a:pt x="37705" y="330898"/>
                    <a:pt x="38324" y="330692"/>
                  </a:cubicBezTo>
                  <a:lnTo>
                    <a:pt x="44917" y="327808"/>
                  </a:lnTo>
                  <a:lnTo>
                    <a:pt x="44917" y="327808"/>
                  </a:lnTo>
                  <a:lnTo>
                    <a:pt x="55219" y="323069"/>
                  </a:lnTo>
                  <a:cubicBezTo>
                    <a:pt x="55219" y="323069"/>
                    <a:pt x="56661" y="322657"/>
                    <a:pt x="57279" y="322657"/>
                  </a:cubicBezTo>
                  <a:lnTo>
                    <a:pt x="72526" y="322657"/>
                  </a:lnTo>
                  <a:lnTo>
                    <a:pt x="223965" y="310913"/>
                  </a:lnTo>
                  <a:lnTo>
                    <a:pt x="246835" y="242714"/>
                  </a:lnTo>
                  <a:cubicBezTo>
                    <a:pt x="246835" y="242714"/>
                    <a:pt x="267027" y="202536"/>
                    <a:pt x="270117" y="1945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99" name="Forma libre: forma 198">
              <a:extLst>
                <a:ext uri="{FF2B5EF4-FFF2-40B4-BE49-F238E27FC236}">
                  <a16:creationId xmlns:a16="http://schemas.microsoft.com/office/drawing/2014/main" id="{251DAA8E-3BE7-EC25-4505-18536A67F14C}"/>
                </a:ext>
              </a:extLst>
            </p:cNvPr>
            <p:cNvSpPr/>
            <p:nvPr/>
          </p:nvSpPr>
          <p:spPr>
            <a:xfrm>
              <a:off x="14645915" y="9538435"/>
              <a:ext cx="512418" cy="579998"/>
            </a:xfrm>
            <a:custGeom>
              <a:avLst/>
              <a:gdLst>
                <a:gd name="connsiteX0" fmla="*/ 303495 w 512418"/>
                <a:gd name="connsiteY0" fmla="*/ 503970 h 579998"/>
                <a:gd name="connsiteX1" fmla="*/ 312355 w 512418"/>
                <a:gd name="connsiteY1" fmla="*/ 479658 h 579998"/>
                <a:gd name="connsiteX2" fmla="*/ 328014 w 512418"/>
                <a:gd name="connsiteY2" fmla="*/ 445249 h 579998"/>
                <a:gd name="connsiteX3" fmla="*/ 336667 w 512418"/>
                <a:gd name="connsiteY3" fmla="*/ 443395 h 579998"/>
                <a:gd name="connsiteX4" fmla="*/ 355829 w 512418"/>
                <a:gd name="connsiteY4" fmla="*/ 436184 h 579998"/>
                <a:gd name="connsiteX5" fmla="*/ 376845 w 512418"/>
                <a:gd name="connsiteY5" fmla="*/ 417228 h 579998"/>
                <a:gd name="connsiteX6" fmla="*/ 387765 w 512418"/>
                <a:gd name="connsiteY6" fmla="*/ 395388 h 579998"/>
                <a:gd name="connsiteX7" fmla="*/ 413932 w 512418"/>
                <a:gd name="connsiteY7" fmla="*/ 356447 h 579998"/>
                <a:gd name="connsiteX8" fmla="*/ 432887 w 512418"/>
                <a:gd name="connsiteY8" fmla="*/ 339345 h 579998"/>
                <a:gd name="connsiteX9" fmla="*/ 433712 w 512418"/>
                <a:gd name="connsiteY9" fmla="*/ 338315 h 579998"/>
                <a:gd name="connsiteX10" fmla="*/ 469562 w 512418"/>
                <a:gd name="connsiteY10" fmla="*/ 304731 h 579998"/>
                <a:gd name="connsiteX11" fmla="*/ 490166 w 512418"/>
                <a:gd name="connsiteY11" fmla="*/ 297932 h 579998"/>
                <a:gd name="connsiteX12" fmla="*/ 493463 w 512418"/>
                <a:gd name="connsiteY12" fmla="*/ 297314 h 579998"/>
                <a:gd name="connsiteX13" fmla="*/ 507473 w 512418"/>
                <a:gd name="connsiteY13" fmla="*/ 284333 h 579998"/>
                <a:gd name="connsiteX14" fmla="*/ 509328 w 512418"/>
                <a:gd name="connsiteY14" fmla="*/ 283097 h 579998"/>
                <a:gd name="connsiteX15" fmla="*/ 512418 w 512418"/>
                <a:gd name="connsiteY15" fmla="*/ 282066 h 579998"/>
                <a:gd name="connsiteX16" fmla="*/ 506855 w 512418"/>
                <a:gd name="connsiteY16" fmla="*/ 279182 h 579998"/>
                <a:gd name="connsiteX17" fmla="*/ 504383 w 512418"/>
                <a:gd name="connsiteY17" fmla="*/ 273207 h 579998"/>
                <a:gd name="connsiteX18" fmla="*/ 507885 w 512418"/>
                <a:gd name="connsiteY18" fmla="*/ 262493 h 579998"/>
                <a:gd name="connsiteX19" fmla="*/ 495317 w 512418"/>
                <a:gd name="connsiteY19" fmla="*/ 262493 h 579998"/>
                <a:gd name="connsiteX20" fmla="*/ 493050 w 512418"/>
                <a:gd name="connsiteY20" fmla="*/ 261875 h 579998"/>
                <a:gd name="connsiteX21" fmla="*/ 463587 w 512418"/>
                <a:gd name="connsiteY21" fmla="*/ 246628 h 579998"/>
                <a:gd name="connsiteX22" fmla="*/ 462557 w 512418"/>
                <a:gd name="connsiteY22" fmla="*/ 245804 h 579998"/>
                <a:gd name="connsiteX23" fmla="*/ 446486 w 512418"/>
                <a:gd name="connsiteY23" fmla="*/ 231381 h 579998"/>
                <a:gd name="connsiteX24" fmla="*/ 445662 w 512418"/>
                <a:gd name="connsiteY24" fmla="*/ 230557 h 579998"/>
                <a:gd name="connsiteX25" fmla="*/ 433917 w 512418"/>
                <a:gd name="connsiteY25" fmla="*/ 213662 h 579998"/>
                <a:gd name="connsiteX26" fmla="*/ 433299 w 512418"/>
                <a:gd name="connsiteY26" fmla="*/ 209129 h 579998"/>
                <a:gd name="connsiteX27" fmla="*/ 440923 w 512418"/>
                <a:gd name="connsiteY27" fmla="*/ 186259 h 579998"/>
                <a:gd name="connsiteX28" fmla="*/ 432681 w 512418"/>
                <a:gd name="connsiteY28" fmla="*/ 180696 h 579998"/>
                <a:gd name="connsiteX29" fmla="*/ 413314 w 512418"/>
                <a:gd name="connsiteY29" fmla="*/ 172866 h 579998"/>
                <a:gd name="connsiteX30" fmla="*/ 410223 w 512418"/>
                <a:gd name="connsiteY30" fmla="*/ 168127 h 579998"/>
                <a:gd name="connsiteX31" fmla="*/ 410223 w 512418"/>
                <a:gd name="connsiteY31" fmla="*/ 161122 h 579998"/>
                <a:gd name="connsiteX32" fmla="*/ 403836 w 512418"/>
                <a:gd name="connsiteY32" fmla="*/ 153705 h 579998"/>
                <a:gd name="connsiteX33" fmla="*/ 393534 w 512418"/>
                <a:gd name="connsiteY33" fmla="*/ 145051 h 579998"/>
                <a:gd name="connsiteX34" fmla="*/ 373548 w 512418"/>
                <a:gd name="connsiteY34" fmla="*/ 133306 h 579998"/>
                <a:gd name="connsiteX35" fmla="*/ 372724 w 512418"/>
                <a:gd name="connsiteY35" fmla="*/ 132483 h 579998"/>
                <a:gd name="connsiteX36" fmla="*/ 351708 w 512418"/>
                <a:gd name="connsiteY36" fmla="*/ 112291 h 579998"/>
                <a:gd name="connsiteX37" fmla="*/ 350678 w 512418"/>
                <a:gd name="connsiteY37" fmla="*/ 110848 h 579998"/>
                <a:gd name="connsiteX38" fmla="*/ 336667 w 512418"/>
                <a:gd name="connsiteY38" fmla="*/ 82003 h 579998"/>
                <a:gd name="connsiteX39" fmla="*/ 325953 w 512418"/>
                <a:gd name="connsiteY39" fmla="*/ 61605 h 579998"/>
                <a:gd name="connsiteX40" fmla="*/ 305556 w 512418"/>
                <a:gd name="connsiteY40" fmla="*/ 29051 h 579998"/>
                <a:gd name="connsiteX41" fmla="*/ 297932 w 512418"/>
                <a:gd name="connsiteY41" fmla="*/ 11950 h 579998"/>
                <a:gd name="connsiteX42" fmla="*/ 298344 w 512418"/>
                <a:gd name="connsiteY42" fmla="*/ 7211 h 579998"/>
                <a:gd name="connsiteX43" fmla="*/ 302671 w 512418"/>
                <a:gd name="connsiteY43" fmla="*/ 412 h 579998"/>
                <a:gd name="connsiteX44" fmla="*/ 301641 w 512418"/>
                <a:gd name="connsiteY44" fmla="*/ 0 h 579998"/>
                <a:gd name="connsiteX45" fmla="*/ 290515 w 512418"/>
                <a:gd name="connsiteY45" fmla="*/ 4532 h 579998"/>
                <a:gd name="connsiteX46" fmla="*/ 282891 w 512418"/>
                <a:gd name="connsiteY46" fmla="*/ 6799 h 579998"/>
                <a:gd name="connsiteX47" fmla="*/ 263936 w 512418"/>
                <a:gd name="connsiteY47" fmla="*/ 20398 h 579998"/>
                <a:gd name="connsiteX48" fmla="*/ 260227 w 512418"/>
                <a:gd name="connsiteY48" fmla="*/ 21222 h 579998"/>
                <a:gd name="connsiteX49" fmla="*/ 247246 w 512418"/>
                <a:gd name="connsiteY49" fmla="*/ 19367 h 579998"/>
                <a:gd name="connsiteX50" fmla="*/ 211808 w 512418"/>
                <a:gd name="connsiteY50" fmla="*/ 48625 h 579998"/>
                <a:gd name="connsiteX51" fmla="*/ 204596 w 512418"/>
                <a:gd name="connsiteY51" fmla="*/ 48007 h 579998"/>
                <a:gd name="connsiteX52" fmla="*/ 180902 w 512418"/>
                <a:gd name="connsiteY52" fmla="*/ 19573 h 579998"/>
                <a:gd name="connsiteX53" fmla="*/ 66756 w 512418"/>
                <a:gd name="connsiteY53" fmla="*/ 40795 h 579998"/>
                <a:gd name="connsiteX54" fmla="*/ 64284 w 512418"/>
                <a:gd name="connsiteY54" fmla="*/ 271971 h 579998"/>
                <a:gd name="connsiteX55" fmla="*/ 59133 w 512418"/>
                <a:gd name="connsiteY55" fmla="*/ 277122 h 579998"/>
                <a:gd name="connsiteX56" fmla="*/ 0 w 512418"/>
                <a:gd name="connsiteY56" fmla="*/ 277122 h 579998"/>
                <a:gd name="connsiteX57" fmla="*/ 0 w 512418"/>
                <a:gd name="connsiteY57" fmla="*/ 448752 h 579998"/>
                <a:gd name="connsiteX58" fmla="*/ 21634 w 512418"/>
                <a:gd name="connsiteY58" fmla="*/ 463793 h 579998"/>
                <a:gd name="connsiteX59" fmla="*/ 38529 w 512418"/>
                <a:gd name="connsiteY59" fmla="*/ 491608 h 579998"/>
                <a:gd name="connsiteX60" fmla="*/ 38942 w 512418"/>
                <a:gd name="connsiteY60" fmla="*/ 492638 h 579998"/>
                <a:gd name="connsiteX61" fmla="*/ 44504 w 512418"/>
                <a:gd name="connsiteY61" fmla="*/ 513448 h 579998"/>
                <a:gd name="connsiteX62" fmla="*/ 51098 w 512418"/>
                <a:gd name="connsiteY62" fmla="*/ 541470 h 579998"/>
                <a:gd name="connsiteX63" fmla="*/ 50480 w 512418"/>
                <a:gd name="connsiteY63" fmla="*/ 544972 h 579998"/>
                <a:gd name="connsiteX64" fmla="*/ 38735 w 512418"/>
                <a:gd name="connsiteY64" fmla="*/ 566400 h 579998"/>
                <a:gd name="connsiteX65" fmla="*/ 41001 w 512418"/>
                <a:gd name="connsiteY65" fmla="*/ 579586 h 579998"/>
                <a:gd name="connsiteX66" fmla="*/ 51098 w 512418"/>
                <a:gd name="connsiteY66" fmla="*/ 578145 h 579998"/>
                <a:gd name="connsiteX67" fmla="*/ 52128 w 512418"/>
                <a:gd name="connsiteY67" fmla="*/ 578145 h 579998"/>
                <a:gd name="connsiteX68" fmla="*/ 83652 w 512418"/>
                <a:gd name="connsiteY68" fmla="*/ 579999 h 579998"/>
                <a:gd name="connsiteX69" fmla="*/ 93542 w 512418"/>
                <a:gd name="connsiteY69" fmla="*/ 577526 h 579998"/>
                <a:gd name="connsiteX70" fmla="*/ 100753 w 512418"/>
                <a:gd name="connsiteY70" fmla="*/ 569697 h 579998"/>
                <a:gd name="connsiteX71" fmla="*/ 102195 w 512418"/>
                <a:gd name="connsiteY71" fmla="*/ 568666 h 579998"/>
                <a:gd name="connsiteX72" fmla="*/ 111673 w 512418"/>
                <a:gd name="connsiteY72" fmla="*/ 563515 h 579998"/>
                <a:gd name="connsiteX73" fmla="*/ 120533 w 512418"/>
                <a:gd name="connsiteY73" fmla="*/ 550123 h 579998"/>
                <a:gd name="connsiteX74" fmla="*/ 121975 w 512418"/>
                <a:gd name="connsiteY74" fmla="*/ 548681 h 579998"/>
                <a:gd name="connsiteX75" fmla="*/ 140519 w 512418"/>
                <a:gd name="connsiteY75" fmla="*/ 536524 h 579998"/>
                <a:gd name="connsiteX76" fmla="*/ 167510 w 512418"/>
                <a:gd name="connsiteY76" fmla="*/ 484397 h 579998"/>
                <a:gd name="connsiteX77" fmla="*/ 208305 w 512418"/>
                <a:gd name="connsiteY77" fmla="*/ 495935 h 579998"/>
                <a:gd name="connsiteX78" fmla="*/ 215311 w 512418"/>
                <a:gd name="connsiteY78" fmla="*/ 500468 h 579998"/>
                <a:gd name="connsiteX79" fmla="*/ 217989 w 512418"/>
                <a:gd name="connsiteY79" fmla="*/ 501292 h 579998"/>
                <a:gd name="connsiteX80" fmla="*/ 241066 w 512418"/>
                <a:gd name="connsiteY80" fmla="*/ 511182 h 579998"/>
                <a:gd name="connsiteX81" fmla="*/ 251161 w 512418"/>
                <a:gd name="connsiteY81" fmla="*/ 510151 h 579998"/>
                <a:gd name="connsiteX82" fmla="*/ 254458 w 512418"/>
                <a:gd name="connsiteY82" fmla="*/ 509740 h 579998"/>
                <a:gd name="connsiteX83" fmla="*/ 271971 w 512418"/>
                <a:gd name="connsiteY83" fmla="*/ 513448 h 579998"/>
                <a:gd name="connsiteX84" fmla="*/ 292781 w 512418"/>
                <a:gd name="connsiteY84" fmla="*/ 510358 h 579998"/>
                <a:gd name="connsiteX85" fmla="*/ 296490 w 512418"/>
                <a:gd name="connsiteY85" fmla="*/ 509121 h 579998"/>
                <a:gd name="connsiteX86" fmla="*/ 304731 w 512418"/>
                <a:gd name="connsiteY86" fmla="*/ 503764 h 5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12418" h="579998">
                  <a:moveTo>
                    <a:pt x="303495" y="503970"/>
                  </a:moveTo>
                  <a:cubicBezTo>
                    <a:pt x="305556" y="500674"/>
                    <a:pt x="309264" y="489547"/>
                    <a:pt x="312355" y="479658"/>
                  </a:cubicBezTo>
                  <a:cubicBezTo>
                    <a:pt x="320391" y="454727"/>
                    <a:pt x="323481" y="447310"/>
                    <a:pt x="328014" y="445249"/>
                  </a:cubicBezTo>
                  <a:cubicBezTo>
                    <a:pt x="330486" y="444219"/>
                    <a:pt x="333370" y="443807"/>
                    <a:pt x="336667" y="443395"/>
                  </a:cubicBezTo>
                  <a:cubicBezTo>
                    <a:pt x="343261" y="442571"/>
                    <a:pt x="350472" y="441746"/>
                    <a:pt x="355829" y="436184"/>
                  </a:cubicBezTo>
                  <a:cubicBezTo>
                    <a:pt x="364071" y="427530"/>
                    <a:pt x="373754" y="419701"/>
                    <a:pt x="376845" y="417228"/>
                  </a:cubicBezTo>
                  <a:lnTo>
                    <a:pt x="387765" y="395388"/>
                  </a:lnTo>
                  <a:cubicBezTo>
                    <a:pt x="389001" y="391061"/>
                    <a:pt x="397037" y="363864"/>
                    <a:pt x="413932" y="356447"/>
                  </a:cubicBezTo>
                  <a:cubicBezTo>
                    <a:pt x="427737" y="350471"/>
                    <a:pt x="432681" y="339551"/>
                    <a:pt x="432887" y="339345"/>
                  </a:cubicBezTo>
                  <a:cubicBezTo>
                    <a:pt x="432887" y="338933"/>
                    <a:pt x="433299" y="338521"/>
                    <a:pt x="433712" y="338315"/>
                  </a:cubicBezTo>
                  <a:cubicBezTo>
                    <a:pt x="434536" y="337285"/>
                    <a:pt x="455346" y="312148"/>
                    <a:pt x="469562" y="304731"/>
                  </a:cubicBezTo>
                  <a:cubicBezTo>
                    <a:pt x="478834" y="299786"/>
                    <a:pt x="485633" y="298550"/>
                    <a:pt x="490166" y="297932"/>
                  </a:cubicBezTo>
                  <a:cubicBezTo>
                    <a:pt x="491402" y="297932"/>
                    <a:pt x="493050" y="297519"/>
                    <a:pt x="493463" y="297314"/>
                  </a:cubicBezTo>
                  <a:cubicBezTo>
                    <a:pt x="495111" y="296283"/>
                    <a:pt x="501911" y="289896"/>
                    <a:pt x="507473" y="284333"/>
                  </a:cubicBezTo>
                  <a:cubicBezTo>
                    <a:pt x="508091" y="283715"/>
                    <a:pt x="508710" y="283509"/>
                    <a:pt x="509328" y="283097"/>
                  </a:cubicBezTo>
                  <a:lnTo>
                    <a:pt x="512418" y="282066"/>
                  </a:lnTo>
                  <a:lnTo>
                    <a:pt x="506855" y="279182"/>
                  </a:lnTo>
                  <a:cubicBezTo>
                    <a:pt x="504589" y="277946"/>
                    <a:pt x="503765" y="275474"/>
                    <a:pt x="504383" y="273207"/>
                  </a:cubicBezTo>
                  <a:lnTo>
                    <a:pt x="507885" y="262493"/>
                  </a:lnTo>
                  <a:lnTo>
                    <a:pt x="495317" y="262493"/>
                  </a:lnTo>
                  <a:cubicBezTo>
                    <a:pt x="495317" y="262493"/>
                    <a:pt x="493669" y="262493"/>
                    <a:pt x="493050" y="261875"/>
                  </a:cubicBezTo>
                  <a:lnTo>
                    <a:pt x="463587" y="246628"/>
                  </a:lnTo>
                  <a:cubicBezTo>
                    <a:pt x="463587" y="246628"/>
                    <a:pt x="462763" y="246216"/>
                    <a:pt x="462557" y="245804"/>
                  </a:cubicBezTo>
                  <a:lnTo>
                    <a:pt x="446486" y="231381"/>
                  </a:lnTo>
                  <a:cubicBezTo>
                    <a:pt x="446486" y="231381"/>
                    <a:pt x="445868" y="230763"/>
                    <a:pt x="445662" y="230557"/>
                  </a:cubicBezTo>
                  <a:lnTo>
                    <a:pt x="433917" y="213662"/>
                  </a:lnTo>
                  <a:cubicBezTo>
                    <a:pt x="433094" y="212426"/>
                    <a:pt x="432887" y="210777"/>
                    <a:pt x="433299" y="209129"/>
                  </a:cubicBezTo>
                  <a:lnTo>
                    <a:pt x="440923" y="186259"/>
                  </a:lnTo>
                  <a:lnTo>
                    <a:pt x="432681" y="180696"/>
                  </a:lnTo>
                  <a:lnTo>
                    <a:pt x="413314" y="172866"/>
                  </a:lnTo>
                  <a:cubicBezTo>
                    <a:pt x="411459" y="172042"/>
                    <a:pt x="410223" y="170188"/>
                    <a:pt x="410223" y="168127"/>
                  </a:cubicBezTo>
                  <a:lnTo>
                    <a:pt x="410223" y="161122"/>
                  </a:lnTo>
                  <a:lnTo>
                    <a:pt x="403836" y="153705"/>
                  </a:lnTo>
                  <a:lnTo>
                    <a:pt x="393534" y="145051"/>
                  </a:lnTo>
                  <a:lnTo>
                    <a:pt x="373548" y="133306"/>
                  </a:lnTo>
                  <a:cubicBezTo>
                    <a:pt x="373548" y="133306"/>
                    <a:pt x="372930" y="132895"/>
                    <a:pt x="372724" y="132483"/>
                  </a:cubicBezTo>
                  <a:lnTo>
                    <a:pt x="351708" y="112291"/>
                  </a:lnTo>
                  <a:cubicBezTo>
                    <a:pt x="351708" y="112291"/>
                    <a:pt x="350884" y="111466"/>
                    <a:pt x="350678" y="110848"/>
                  </a:cubicBezTo>
                  <a:lnTo>
                    <a:pt x="336667" y="82003"/>
                  </a:lnTo>
                  <a:lnTo>
                    <a:pt x="325953" y="61605"/>
                  </a:lnTo>
                  <a:lnTo>
                    <a:pt x="305556" y="29051"/>
                  </a:lnTo>
                  <a:lnTo>
                    <a:pt x="297932" y="11950"/>
                  </a:lnTo>
                  <a:cubicBezTo>
                    <a:pt x="297108" y="10508"/>
                    <a:pt x="297314" y="8653"/>
                    <a:pt x="298344" y="7211"/>
                  </a:cubicBezTo>
                  <a:lnTo>
                    <a:pt x="302671" y="412"/>
                  </a:lnTo>
                  <a:lnTo>
                    <a:pt x="301641" y="0"/>
                  </a:lnTo>
                  <a:lnTo>
                    <a:pt x="290515" y="4532"/>
                  </a:lnTo>
                  <a:lnTo>
                    <a:pt x="282891" y="6799"/>
                  </a:lnTo>
                  <a:lnTo>
                    <a:pt x="263936" y="20398"/>
                  </a:lnTo>
                  <a:cubicBezTo>
                    <a:pt x="262906" y="21222"/>
                    <a:pt x="261463" y="21428"/>
                    <a:pt x="260227" y="21222"/>
                  </a:cubicBezTo>
                  <a:lnTo>
                    <a:pt x="247246" y="19367"/>
                  </a:lnTo>
                  <a:lnTo>
                    <a:pt x="211808" y="48625"/>
                  </a:lnTo>
                  <a:cubicBezTo>
                    <a:pt x="209542" y="50479"/>
                    <a:pt x="206451" y="50067"/>
                    <a:pt x="204596" y="48007"/>
                  </a:cubicBezTo>
                  <a:lnTo>
                    <a:pt x="180902" y="19573"/>
                  </a:lnTo>
                  <a:lnTo>
                    <a:pt x="66756" y="40795"/>
                  </a:lnTo>
                  <a:lnTo>
                    <a:pt x="64284" y="271971"/>
                  </a:lnTo>
                  <a:cubicBezTo>
                    <a:pt x="64284" y="274649"/>
                    <a:pt x="62018" y="277122"/>
                    <a:pt x="59133" y="277122"/>
                  </a:cubicBezTo>
                  <a:lnTo>
                    <a:pt x="0" y="277122"/>
                  </a:lnTo>
                  <a:lnTo>
                    <a:pt x="0" y="448752"/>
                  </a:lnTo>
                  <a:cubicBezTo>
                    <a:pt x="5357" y="451018"/>
                    <a:pt x="15865" y="455963"/>
                    <a:pt x="21634" y="463793"/>
                  </a:cubicBezTo>
                  <a:cubicBezTo>
                    <a:pt x="28640" y="473270"/>
                    <a:pt x="38117" y="490784"/>
                    <a:pt x="38529" y="491608"/>
                  </a:cubicBezTo>
                  <a:cubicBezTo>
                    <a:pt x="38735" y="492020"/>
                    <a:pt x="38942" y="492432"/>
                    <a:pt x="38942" y="492638"/>
                  </a:cubicBezTo>
                  <a:lnTo>
                    <a:pt x="44504" y="513448"/>
                  </a:lnTo>
                  <a:lnTo>
                    <a:pt x="51098" y="541470"/>
                  </a:lnTo>
                  <a:cubicBezTo>
                    <a:pt x="51303" y="542706"/>
                    <a:pt x="51098" y="543942"/>
                    <a:pt x="50480" y="544972"/>
                  </a:cubicBezTo>
                  <a:lnTo>
                    <a:pt x="38735" y="566400"/>
                  </a:lnTo>
                  <a:cubicBezTo>
                    <a:pt x="39353" y="571139"/>
                    <a:pt x="40383" y="576496"/>
                    <a:pt x="41001" y="579586"/>
                  </a:cubicBezTo>
                  <a:cubicBezTo>
                    <a:pt x="43680" y="579174"/>
                    <a:pt x="47595" y="578556"/>
                    <a:pt x="51098" y="578145"/>
                  </a:cubicBezTo>
                  <a:cubicBezTo>
                    <a:pt x="51510" y="578145"/>
                    <a:pt x="51922" y="578145"/>
                    <a:pt x="52128" y="578145"/>
                  </a:cubicBezTo>
                  <a:lnTo>
                    <a:pt x="83652" y="579999"/>
                  </a:lnTo>
                  <a:lnTo>
                    <a:pt x="93542" y="577526"/>
                  </a:lnTo>
                  <a:lnTo>
                    <a:pt x="100753" y="569697"/>
                  </a:lnTo>
                  <a:cubicBezTo>
                    <a:pt x="100753" y="569697"/>
                    <a:pt x="101577" y="568873"/>
                    <a:pt x="102195" y="568666"/>
                  </a:cubicBezTo>
                  <a:lnTo>
                    <a:pt x="111673" y="563515"/>
                  </a:lnTo>
                  <a:lnTo>
                    <a:pt x="120533" y="550123"/>
                  </a:lnTo>
                  <a:cubicBezTo>
                    <a:pt x="120533" y="550123"/>
                    <a:pt x="121357" y="549093"/>
                    <a:pt x="121975" y="548681"/>
                  </a:cubicBezTo>
                  <a:lnTo>
                    <a:pt x="140519" y="536524"/>
                  </a:lnTo>
                  <a:cubicBezTo>
                    <a:pt x="142579" y="526840"/>
                    <a:pt x="150409" y="492638"/>
                    <a:pt x="167510" y="484397"/>
                  </a:cubicBezTo>
                  <a:cubicBezTo>
                    <a:pt x="182551" y="477185"/>
                    <a:pt x="198004" y="488518"/>
                    <a:pt x="208305" y="495935"/>
                  </a:cubicBezTo>
                  <a:cubicBezTo>
                    <a:pt x="210778" y="497789"/>
                    <a:pt x="214280" y="500262"/>
                    <a:pt x="215311" y="500468"/>
                  </a:cubicBezTo>
                  <a:lnTo>
                    <a:pt x="217989" y="501292"/>
                  </a:lnTo>
                  <a:cubicBezTo>
                    <a:pt x="225406" y="503146"/>
                    <a:pt x="235708" y="505825"/>
                    <a:pt x="241066" y="511182"/>
                  </a:cubicBezTo>
                  <a:cubicBezTo>
                    <a:pt x="242714" y="512830"/>
                    <a:pt x="248071" y="511594"/>
                    <a:pt x="251161" y="510151"/>
                  </a:cubicBezTo>
                  <a:cubicBezTo>
                    <a:pt x="252191" y="509740"/>
                    <a:pt x="253222" y="509533"/>
                    <a:pt x="254458" y="509740"/>
                  </a:cubicBezTo>
                  <a:lnTo>
                    <a:pt x="271971" y="513448"/>
                  </a:lnTo>
                  <a:cubicBezTo>
                    <a:pt x="280213" y="512418"/>
                    <a:pt x="289690" y="511182"/>
                    <a:pt x="292781" y="510358"/>
                  </a:cubicBezTo>
                  <a:cubicBezTo>
                    <a:pt x="293605" y="509740"/>
                    <a:pt x="294841" y="509327"/>
                    <a:pt x="296490" y="509121"/>
                  </a:cubicBezTo>
                  <a:cubicBezTo>
                    <a:pt x="298550" y="508915"/>
                    <a:pt x="301847" y="508297"/>
                    <a:pt x="304731" y="50376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0" name="Forma libre: forma 199">
              <a:extLst>
                <a:ext uri="{FF2B5EF4-FFF2-40B4-BE49-F238E27FC236}">
                  <a16:creationId xmlns:a16="http://schemas.microsoft.com/office/drawing/2014/main" id="{EDDD2BCD-0411-E0D3-DFDA-517C3A892E52}"/>
                </a:ext>
              </a:extLst>
            </p:cNvPr>
            <p:cNvSpPr/>
            <p:nvPr/>
          </p:nvSpPr>
          <p:spPr>
            <a:xfrm>
              <a:off x="18690866" y="6546510"/>
              <a:ext cx="499231" cy="1187232"/>
            </a:xfrm>
            <a:custGeom>
              <a:avLst/>
              <a:gdLst>
                <a:gd name="connsiteX0" fmla="*/ 203979 w 499231"/>
                <a:gd name="connsiteY0" fmla="*/ 816981 h 1187232"/>
                <a:gd name="connsiteX1" fmla="*/ 217164 w 499231"/>
                <a:gd name="connsiteY1" fmla="*/ 806885 h 1187232"/>
                <a:gd name="connsiteX2" fmla="*/ 226436 w 499231"/>
                <a:gd name="connsiteY2" fmla="*/ 823780 h 1187232"/>
                <a:gd name="connsiteX3" fmla="*/ 240653 w 499231"/>
                <a:gd name="connsiteY3" fmla="*/ 804412 h 1187232"/>
                <a:gd name="connsiteX4" fmla="*/ 258372 w 499231"/>
                <a:gd name="connsiteY4" fmla="*/ 785663 h 1187232"/>
                <a:gd name="connsiteX5" fmla="*/ 270116 w 499231"/>
                <a:gd name="connsiteY5" fmla="*/ 777215 h 1187232"/>
                <a:gd name="connsiteX6" fmla="*/ 268263 w 499231"/>
                <a:gd name="connsiteY6" fmla="*/ 756199 h 1187232"/>
                <a:gd name="connsiteX7" fmla="*/ 283509 w 499231"/>
                <a:gd name="connsiteY7" fmla="*/ 773094 h 1187232"/>
                <a:gd name="connsiteX8" fmla="*/ 302052 w 499231"/>
                <a:gd name="connsiteY8" fmla="*/ 761144 h 1187232"/>
                <a:gd name="connsiteX9" fmla="*/ 306792 w 499231"/>
                <a:gd name="connsiteY9" fmla="*/ 719524 h 1187232"/>
                <a:gd name="connsiteX10" fmla="*/ 316064 w 499231"/>
                <a:gd name="connsiteY10" fmla="*/ 739304 h 1187232"/>
                <a:gd name="connsiteX11" fmla="*/ 332134 w 499231"/>
                <a:gd name="connsiteY11" fmla="*/ 756199 h 1187232"/>
                <a:gd name="connsiteX12" fmla="*/ 337491 w 499231"/>
                <a:gd name="connsiteY12" fmla="*/ 768768 h 1187232"/>
                <a:gd name="connsiteX13" fmla="*/ 353151 w 499231"/>
                <a:gd name="connsiteY13" fmla="*/ 766501 h 1187232"/>
                <a:gd name="connsiteX14" fmla="*/ 345732 w 499231"/>
                <a:gd name="connsiteY14" fmla="*/ 790401 h 1187232"/>
                <a:gd name="connsiteX15" fmla="*/ 352326 w 499231"/>
                <a:gd name="connsiteY15" fmla="*/ 811212 h 1187232"/>
                <a:gd name="connsiteX16" fmla="*/ 362010 w 499231"/>
                <a:gd name="connsiteY16" fmla="*/ 827077 h 1187232"/>
                <a:gd name="connsiteX17" fmla="*/ 368191 w 499231"/>
                <a:gd name="connsiteY17" fmla="*/ 834700 h 1187232"/>
                <a:gd name="connsiteX18" fmla="*/ 367367 w 499231"/>
                <a:gd name="connsiteY18" fmla="*/ 855716 h 1187232"/>
                <a:gd name="connsiteX19" fmla="*/ 374166 w 499231"/>
                <a:gd name="connsiteY19" fmla="*/ 866636 h 1187232"/>
                <a:gd name="connsiteX20" fmla="*/ 374166 w 499231"/>
                <a:gd name="connsiteY20" fmla="*/ 869314 h 1187232"/>
                <a:gd name="connsiteX21" fmla="*/ 365719 w 499231"/>
                <a:gd name="connsiteY21" fmla="*/ 876320 h 1187232"/>
                <a:gd name="connsiteX22" fmla="*/ 375197 w 499231"/>
                <a:gd name="connsiteY22" fmla="*/ 901662 h 1187232"/>
                <a:gd name="connsiteX23" fmla="*/ 387971 w 499231"/>
                <a:gd name="connsiteY23" fmla="*/ 927829 h 1187232"/>
                <a:gd name="connsiteX24" fmla="*/ 390031 w 499231"/>
                <a:gd name="connsiteY24" fmla="*/ 954408 h 1187232"/>
                <a:gd name="connsiteX25" fmla="*/ 397037 w 499231"/>
                <a:gd name="connsiteY25" fmla="*/ 934628 h 1187232"/>
                <a:gd name="connsiteX26" fmla="*/ 413932 w 499231"/>
                <a:gd name="connsiteY26" fmla="*/ 974394 h 1187232"/>
                <a:gd name="connsiteX27" fmla="*/ 423203 w 499231"/>
                <a:gd name="connsiteY27" fmla="*/ 1000767 h 1187232"/>
                <a:gd name="connsiteX28" fmla="*/ 429796 w 499231"/>
                <a:gd name="connsiteY28" fmla="*/ 1029200 h 1187232"/>
                <a:gd name="connsiteX29" fmla="*/ 425264 w 499231"/>
                <a:gd name="connsiteY29" fmla="*/ 1039708 h 1187232"/>
                <a:gd name="connsiteX30" fmla="*/ 431651 w 499231"/>
                <a:gd name="connsiteY30" fmla="*/ 1051659 h 1187232"/>
                <a:gd name="connsiteX31" fmla="*/ 429796 w 499231"/>
                <a:gd name="connsiteY31" fmla="*/ 1077826 h 1187232"/>
                <a:gd name="connsiteX32" fmla="*/ 437832 w 499231"/>
                <a:gd name="connsiteY32" fmla="*/ 1081122 h 1187232"/>
                <a:gd name="connsiteX33" fmla="*/ 437008 w 499231"/>
                <a:gd name="connsiteY33" fmla="*/ 1087303 h 1187232"/>
                <a:gd name="connsiteX34" fmla="*/ 435566 w 499231"/>
                <a:gd name="connsiteY34" fmla="*/ 1105435 h 1187232"/>
                <a:gd name="connsiteX35" fmla="*/ 439068 w 499231"/>
                <a:gd name="connsiteY35" fmla="*/ 1123772 h 1187232"/>
                <a:gd name="connsiteX36" fmla="*/ 432475 w 499231"/>
                <a:gd name="connsiteY36" fmla="*/ 1135516 h 1187232"/>
                <a:gd name="connsiteX37" fmla="*/ 432681 w 499231"/>
                <a:gd name="connsiteY37" fmla="*/ 1149115 h 1187232"/>
                <a:gd name="connsiteX38" fmla="*/ 427118 w 499231"/>
                <a:gd name="connsiteY38" fmla="*/ 1166010 h 1187232"/>
                <a:gd name="connsiteX39" fmla="*/ 427737 w 499231"/>
                <a:gd name="connsiteY39" fmla="*/ 1187232 h 1187232"/>
                <a:gd name="connsiteX40" fmla="*/ 433711 w 499231"/>
                <a:gd name="connsiteY40" fmla="*/ 1178579 h 1187232"/>
                <a:gd name="connsiteX41" fmla="*/ 441953 w 499231"/>
                <a:gd name="connsiteY41" fmla="*/ 1164568 h 1187232"/>
                <a:gd name="connsiteX42" fmla="*/ 443601 w 499231"/>
                <a:gd name="connsiteY42" fmla="*/ 1153030 h 1187232"/>
                <a:gd name="connsiteX43" fmla="*/ 447515 w 499231"/>
                <a:gd name="connsiteY43" fmla="*/ 1134280 h 1187232"/>
                <a:gd name="connsiteX44" fmla="*/ 454521 w 499231"/>
                <a:gd name="connsiteY44" fmla="*/ 1104404 h 1187232"/>
                <a:gd name="connsiteX45" fmla="*/ 461115 w 499231"/>
                <a:gd name="connsiteY45" fmla="*/ 1083183 h 1187232"/>
                <a:gd name="connsiteX46" fmla="*/ 466678 w 499231"/>
                <a:gd name="connsiteY46" fmla="*/ 1060518 h 1187232"/>
                <a:gd name="connsiteX47" fmla="*/ 456376 w 499231"/>
                <a:gd name="connsiteY47" fmla="*/ 1015602 h 1187232"/>
                <a:gd name="connsiteX48" fmla="*/ 443189 w 499231"/>
                <a:gd name="connsiteY48" fmla="*/ 977485 h 1187232"/>
                <a:gd name="connsiteX49" fmla="*/ 433505 w 499231"/>
                <a:gd name="connsiteY49" fmla="*/ 953378 h 1187232"/>
                <a:gd name="connsiteX50" fmla="*/ 431239 w 499231"/>
                <a:gd name="connsiteY50" fmla="*/ 948021 h 1187232"/>
                <a:gd name="connsiteX51" fmla="*/ 417641 w 499231"/>
                <a:gd name="connsiteY51" fmla="*/ 930096 h 1187232"/>
                <a:gd name="connsiteX52" fmla="*/ 415786 w 499231"/>
                <a:gd name="connsiteY52" fmla="*/ 928241 h 1187232"/>
                <a:gd name="connsiteX53" fmla="*/ 407133 w 499231"/>
                <a:gd name="connsiteY53" fmla="*/ 920618 h 1187232"/>
                <a:gd name="connsiteX54" fmla="*/ 383644 w 499231"/>
                <a:gd name="connsiteY54" fmla="*/ 883737 h 1187232"/>
                <a:gd name="connsiteX55" fmla="*/ 393122 w 499231"/>
                <a:gd name="connsiteY55" fmla="*/ 846032 h 1187232"/>
                <a:gd name="connsiteX56" fmla="*/ 396006 w 499231"/>
                <a:gd name="connsiteY56" fmla="*/ 841499 h 1187232"/>
                <a:gd name="connsiteX57" fmla="*/ 397037 w 499231"/>
                <a:gd name="connsiteY57" fmla="*/ 838203 h 1187232"/>
                <a:gd name="connsiteX58" fmla="*/ 396212 w 499231"/>
                <a:gd name="connsiteY58" fmla="*/ 824810 h 1187232"/>
                <a:gd name="connsiteX59" fmla="*/ 395182 w 499231"/>
                <a:gd name="connsiteY59" fmla="*/ 813684 h 1187232"/>
                <a:gd name="connsiteX60" fmla="*/ 398891 w 499231"/>
                <a:gd name="connsiteY60" fmla="*/ 796583 h 1187232"/>
                <a:gd name="connsiteX61" fmla="*/ 400127 w 499231"/>
                <a:gd name="connsiteY61" fmla="*/ 777009 h 1187232"/>
                <a:gd name="connsiteX62" fmla="*/ 393533 w 499231"/>
                <a:gd name="connsiteY62" fmla="*/ 771446 h 1187232"/>
                <a:gd name="connsiteX63" fmla="*/ 387352 w 499231"/>
                <a:gd name="connsiteY63" fmla="*/ 767737 h 1187232"/>
                <a:gd name="connsiteX64" fmla="*/ 373342 w 499231"/>
                <a:gd name="connsiteY64" fmla="*/ 746103 h 1187232"/>
                <a:gd name="connsiteX65" fmla="*/ 372930 w 499231"/>
                <a:gd name="connsiteY65" fmla="*/ 744867 h 1187232"/>
                <a:gd name="connsiteX66" fmla="*/ 371487 w 499231"/>
                <a:gd name="connsiteY66" fmla="*/ 741158 h 1187232"/>
                <a:gd name="connsiteX67" fmla="*/ 366131 w 499231"/>
                <a:gd name="connsiteY67" fmla="*/ 732299 h 1187232"/>
                <a:gd name="connsiteX68" fmla="*/ 358713 w 499231"/>
                <a:gd name="connsiteY68" fmla="*/ 731268 h 1187232"/>
                <a:gd name="connsiteX69" fmla="*/ 342642 w 499231"/>
                <a:gd name="connsiteY69" fmla="*/ 726736 h 1187232"/>
                <a:gd name="connsiteX70" fmla="*/ 329043 w 499231"/>
                <a:gd name="connsiteY70" fmla="*/ 689648 h 1187232"/>
                <a:gd name="connsiteX71" fmla="*/ 318741 w 499231"/>
                <a:gd name="connsiteY71" fmla="*/ 661833 h 1187232"/>
                <a:gd name="connsiteX72" fmla="*/ 311943 w 499231"/>
                <a:gd name="connsiteY72" fmla="*/ 659773 h 1187232"/>
                <a:gd name="connsiteX73" fmla="*/ 295665 w 499231"/>
                <a:gd name="connsiteY73" fmla="*/ 640612 h 1187232"/>
                <a:gd name="connsiteX74" fmla="*/ 304525 w 499231"/>
                <a:gd name="connsiteY74" fmla="*/ 628249 h 1187232"/>
                <a:gd name="connsiteX75" fmla="*/ 307203 w 499231"/>
                <a:gd name="connsiteY75" fmla="*/ 626807 h 1187232"/>
                <a:gd name="connsiteX76" fmla="*/ 320802 w 499231"/>
                <a:gd name="connsiteY76" fmla="*/ 599610 h 1187232"/>
                <a:gd name="connsiteX77" fmla="*/ 323275 w 499231"/>
                <a:gd name="connsiteY77" fmla="*/ 585805 h 1187232"/>
                <a:gd name="connsiteX78" fmla="*/ 339551 w 499231"/>
                <a:gd name="connsiteY78" fmla="*/ 569734 h 1187232"/>
                <a:gd name="connsiteX79" fmla="*/ 349647 w 499231"/>
                <a:gd name="connsiteY79" fmla="*/ 562111 h 1187232"/>
                <a:gd name="connsiteX80" fmla="*/ 350883 w 499231"/>
                <a:gd name="connsiteY80" fmla="*/ 556754 h 1187232"/>
                <a:gd name="connsiteX81" fmla="*/ 354798 w 499231"/>
                <a:gd name="connsiteY81" fmla="*/ 545215 h 1187232"/>
                <a:gd name="connsiteX82" fmla="*/ 371900 w 499231"/>
                <a:gd name="connsiteY82" fmla="*/ 537386 h 1187232"/>
                <a:gd name="connsiteX83" fmla="*/ 376433 w 499231"/>
                <a:gd name="connsiteY83" fmla="*/ 537386 h 1187232"/>
                <a:gd name="connsiteX84" fmla="*/ 385704 w 499231"/>
                <a:gd name="connsiteY84" fmla="*/ 536150 h 1187232"/>
                <a:gd name="connsiteX85" fmla="*/ 401775 w 499231"/>
                <a:gd name="connsiteY85" fmla="*/ 534708 h 1187232"/>
                <a:gd name="connsiteX86" fmla="*/ 411254 w 499231"/>
                <a:gd name="connsiteY86" fmla="*/ 528526 h 1187232"/>
                <a:gd name="connsiteX87" fmla="*/ 412077 w 499231"/>
                <a:gd name="connsiteY87" fmla="*/ 525024 h 1187232"/>
                <a:gd name="connsiteX88" fmla="*/ 418671 w 499231"/>
                <a:gd name="connsiteY88" fmla="*/ 515546 h 1187232"/>
                <a:gd name="connsiteX89" fmla="*/ 430826 w 499231"/>
                <a:gd name="connsiteY89" fmla="*/ 517194 h 1187232"/>
                <a:gd name="connsiteX90" fmla="*/ 433505 w 499231"/>
                <a:gd name="connsiteY90" fmla="*/ 518224 h 1187232"/>
                <a:gd name="connsiteX91" fmla="*/ 450400 w 499231"/>
                <a:gd name="connsiteY91" fmla="*/ 492676 h 1187232"/>
                <a:gd name="connsiteX92" fmla="*/ 462763 w 499231"/>
                <a:gd name="connsiteY92" fmla="*/ 477635 h 1187232"/>
                <a:gd name="connsiteX93" fmla="*/ 484603 w 499231"/>
                <a:gd name="connsiteY93" fmla="*/ 449408 h 1187232"/>
                <a:gd name="connsiteX94" fmla="*/ 499231 w 499231"/>
                <a:gd name="connsiteY94" fmla="*/ 451262 h 1187232"/>
                <a:gd name="connsiteX95" fmla="*/ 496759 w 499231"/>
                <a:gd name="connsiteY95" fmla="*/ 445905 h 1187232"/>
                <a:gd name="connsiteX96" fmla="*/ 491402 w 499231"/>
                <a:gd name="connsiteY96" fmla="*/ 443844 h 1187232"/>
                <a:gd name="connsiteX97" fmla="*/ 482955 w 499231"/>
                <a:gd name="connsiteY97" fmla="*/ 440754 h 1187232"/>
                <a:gd name="connsiteX98" fmla="*/ 475125 w 499231"/>
                <a:gd name="connsiteY98" fmla="*/ 432100 h 1187232"/>
                <a:gd name="connsiteX99" fmla="*/ 472653 w 499231"/>
                <a:gd name="connsiteY99" fmla="*/ 429010 h 1187232"/>
                <a:gd name="connsiteX100" fmla="*/ 468326 w 499231"/>
                <a:gd name="connsiteY100" fmla="*/ 432306 h 1187232"/>
                <a:gd name="connsiteX101" fmla="*/ 463793 w 499231"/>
                <a:gd name="connsiteY101" fmla="*/ 440342 h 1187232"/>
                <a:gd name="connsiteX102" fmla="*/ 452666 w 499231"/>
                <a:gd name="connsiteY102" fmla="*/ 453528 h 1187232"/>
                <a:gd name="connsiteX103" fmla="*/ 437008 w 499231"/>
                <a:gd name="connsiteY103" fmla="*/ 452910 h 1187232"/>
                <a:gd name="connsiteX104" fmla="*/ 419701 w 499231"/>
                <a:gd name="connsiteY104" fmla="*/ 427361 h 1187232"/>
                <a:gd name="connsiteX105" fmla="*/ 390444 w 499231"/>
                <a:gd name="connsiteY105" fmla="*/ 396868 h 1187232"/>
                <a:gd name="connsiteX106" fmla="*/ 389619 w 499231"/>
                <a:gd name="connsiteY106" fmla="*/ 392541 h 1187232"/>
                <a:gd name="connsiteX107" fmla="*/ 386116 w 499231"/>
                <a:gd name="connsiteY107" fmla="*/ 380590 h 1187232"/>
                <a:gd name="connsiteX108" fmla="*/ 382614 w 499231"/>
                <a:gd name="connsiteY108" fmla="*/ 375852 h 1187232"/>
                <a:gd name="connsiteX109" fmla="*/ 376844 w 499231"/>
                <a:gd name="connsiteY109" fmla="*/ 364314 h 1187232"/>
                <a:gd name="connsiteX110" fmla="*/ 376433 w 499231"/>
                <a:gd name="connsiteY110" fmla="*/ 354424 h 1187232"/>
                <a:gd name="connsiteX111" fmla="*/ 374166 w 499231"/>
                <a:gd name="connsiteY111" fmla="*/ 341237 h 1187232"/>
                <a:gd name="connsiteX112" fmla="*/ 365925 w 499231"/>
                <a:gd name="connsiteY112" fmla="*/ 338147 h 1187232"/>
                <a:gd name="connsiteX113" fmla="*/ 347793 w 499231"/>
                <a:gd name="connsiteY113" fmla="*/ 323724 h 1187232"/>
                <a:gd name="connsiteX114" fmla="*/ 346970 w 499231"/>
                <a:gd name="connsiteY114" fmla="*/ 309301 h 1187232"/>
                <a:gd name="connsiteX115" fmla="*/ 346351 w 499231"/>
                <a:gd name="connsiteY115" fmla="*/ 297351 h 1187232"/>
                <a:gd name="connsiteX116" fmla="*/ 334813 w 499231"/>
                <a:gd name="connsiteY116" fmla="*/ 285813 h 1187232"/>
                <a:gd name="connsiteX117" fmla="*/ 326160 w 499231"/>
                <a:gd name="connsiteY117" fmla="*/ 287049 h 1187232"/>
                <a:gd name="connsiteX118" fmla="*/ 321009 w 499231"/>
                <a:gd name="connsiteY118" fmla="*/ 294054 h 1187232"/>
                <a:gd name="connsiteX119" fmla="*/ 295048 w 499231"/>
                <a:gd name="connsiteY119" fmla="*/ 305386 h 1187232"/>
                <a:gd name="connsiteX120" fmla="*/ 284127 w 499231"/>
                <a:gd name="connsiteY120" fmla="*/ 270978 h 1187232"/>
                <a:gd name="connsiteX121" fmla="*/ 284127 w 499231"/>
                <a:gd name="connsiteY121" fmla="*/ 269948 h 1187232"/>
                <a:gd name="connsiteX122" fmla="*/ 270735 w 499231"/>
                <a:gd name="connsiteY122" fmla="*/ 265003 h 1187232"/>
                <a:gd name="connsiteX123" fmla="*/ 268263 w 499231"/>
                <a:gd name="connsiteY123" fmla="*/ 259852 h 1187232"/>
                <a:gd name="connsiteX124" fmla="*/ 271146 w 499231"/>
                <a:gd name="connsiteY124" fmla="*/ 239042 h 1187232"/>
                <a:gd name="connsiteX125" fmla="*/ 273001 w 499231"/>
                <a:gd name="connsiteY125" fmla="*/ 225650 h 1187232"/>
                <a:gd name="connsiteX126" fmla="*/ 286188 w 499231"/>
                <a:gd name="connsiteY126" fmla="*/ 204015 h 1187232"/>
                <a:gd name="connsiteX127" fmla="*/ 293605 w 499231"/>
                <a:gd name="connsiteY127" fmla="*/ 199689 h 1187232"/>
                <a:gd name="connsiteX128" fmla="*/ 296696 w 499231"/>
                <a:gd name="connsiteY128" fmla="*/ 194744 h 1187232"/>
                <a:gd name="connsiteX129" fmla="*/ 299786 w 499231"/>
                <a:gd name="connsiteY129" fmla="*/ 183412 h 1187232"/>
                <a:gd name="connsiteX130" fmla="*/ 314209 w 499231"/>
                <a:gd name="connsiteY130" fmla="*/ 175170 h 1187232"/>
                <a:gd name="connsiteX131" fmla="*/ 320390 w 499231"/>
                <a:gd name="connsiteY131" fmla="*/ 172904 h 1187232"/>
                <a:gd name="connsiteX132" fmla="*/ 314826 w 499231"/>
                <a:gd name="connsiteY132" fmla="*/ 141792 h 1187232"/>
                <a:gd name="connsiteX133" fmla="*/ 308646 w 499231"/>
                <a:gd name="connsiteY133" fmla="*/ 116243 h 1187232"/>
                <a:gd name="connsiteX134" fmla="*/ 314415 w 499231"/>
                <a:gd name="connsiteY134" fmla="*/ 94815 h 1187232"/>
                <a:gd name="connsiteX135" fmla="*/ 319154 w 499231"/>
                <a:gd name="connsiteY135" fmla="*/ 72563 h 1187232"/>
                <a:gd name="connsiteX136" fmla="*/ 291545 w 499231"/>
                <a:gd name="connsiteY136" fmla="*/ 67000 h 1187232"/>
                <a:gd name="connsiteX137" fmla="*/ 274237 w 499231"/>
                <a:gd name="connsiteY137" fmla="*/ 69266 h 1187232"/>
                <a:gd name="connsiteX138" fmla="*/ 269910 w 499231"/>
                <a:gd name="connsiteY138" fmla="*/ 66381 h 1187232"/>
                <a:gd name="connsiteX139" fmla="*/ 266820 w 499231"/>
                <a:gd name="connsiteY139" fmla="*/ 47014 h 1187232"/>
                <a:gd name="connsiteX140" fmla="*/ 264759 w 499231"/>
                <a:gd name="connsiteY140" fmla="*/ 33415 h 1187232"/>
                <a:gd name="connsiteX141" fmla="*/ 262493 w 499231"/>
                <a:gd name="connsiteY141" fmla="*/ 32797 h 1187232"/>
                <a:gd name="connsiteX142" fmla="*/ 254870 w 499231"/>
                <a:gd name="connsiteY142" fmla="*/ 28677 h 1187232"/>
                <a:gd name="connsiteX143" fmla="*/ 250749 w 499231"/>
                <a:gd name="connsiteY143" fmla="*/ 19405 h 1187232"/>
                <a:gd name="connsiteX144" fmla="*/ 249513 w 499231"/>
                <a:gd name="connsiteY144" fmla="*/ 15490 h 1187232"/>
                <a:gd name="connsiteX145" fmla="*/ 229939 w 499231"/>
                <a:gd name="connsiteY145" fmla="*/ 37 h 1187232"/>
                <a:gd name="connsiteX146" fmla="*/ 222522 w 499231"/>
                <a:gd name="connsiteY146" fmla="*/ 8485 h 1187232"/>
                <a:gd name="connsiteX147" fmla="*/ 227055 w 499231"/>
                <a:gd name="connsiteY147" fmla="*/ 24144 h 1187232"/>
                <a:gd name="connsiteX148" fmla="*/ 216134 w 499231"/>
                <a:gd name="connsiteY148" fmla="*/ 49486 h 1187232"/>
                <a:gd name="connsiteX149" fmla="*/ 207069 w 499231"/>
                <a:gd name="connsiteY149" fmla="*/ 74211 h 1187232"/>
                <a:gd name="connsiteX150" fmla="*/ 209130 w 499231"/>
                <a:gd name="connsiteY150" fmla="*/ 81628 h 1187232"/>
                <a:gd name="connsiteX151" fmla="*/ 211602 w 499231"/>
                <a:gd name="connsiteY151" fmla="*/ 101202 h 1187232"/>
                <a:gd name="connsiteX152" fmla="*/ 176575 w 499231"/>
                <a:gd name="connsiteY152" fmla="*/ 107177 h 1187232"/>
                <a:gd name="connsiteX153" fmla="*/ 170806 w 499231"/>
                <a:gd name="connsiteY153" fmla="*/ 105941 h 1187232"/>
                <a:gd name="connsiteX154" fmla="*/ 124036 w 499231"/>
                <a:gd name="connsiteY154" fmla="*/ 127369 h 1187232"/>
                <a:gd name="connsiteX155" fmla="*/ 125478 w 499231"/>
                <a:gd name="connsiteY155" fmla="*/ 138083 h 1187232"/>
                <a:gd name="connsiteX156" fmla="*/ 127126 w 499231"/>
                <a:gd name="connsiteY156" fmla="*/ 151270 h 1187232"/>
                <a:gd name="connsiteX157" fmla="*/ 120738 w 499231"/>
                <a:gd name="connsiteY157" fmla="*/ 161159 h 1187232"/>
                <a:gd name="connsiteX158" fmla="*/ 118266 w 499231"/>
                <a:gd name="connsiteY158" fmla="*/ 163838 h 1187232"/>
                <a:gd name="connsiteX159" fmla="*/ 120532 w 499231"/>
                <a:gd name="connsiteY159" fmla="*/ 189799 h 1187232"/>
                <a:gd name="connsiteX160" fmla="*/ 120121 w 499231"/>
                <a:gd name="connsiteY160" fmla="*/ 226886 h 1187232"/>
                <a:gd name="connsiteX161" fmla="*/ 100547 w 499231"/>
                <a:gd name="connsiteY161" fmla="*/ 246665 h 1187232"/>
                <a:gd name="connsiteX162" fmla="*/ 90451 w 499231"/>
                <a:gd name="connsiteY162" fmla="*/ 268918 h 1187232"/>
                <a:gd name="connsiteX163" fmla="*/ 80767 w 499231"/>
                <a:gd name="connsiteY163" fmla="*/ 298587 h 1187232"/>
                <a:gd name="connsiteX164" fmla="*/ 55424 w 499231"/>
                <a:gd name="connsiteY164" fmla="*/ 296527 h 1187232"/>
                <a:gd name="connsiteX165" fmla="*/ 53570 w 499231"/>
                <a:gd name="connsiteY165" fmla="*/ 300441 h 1187232"/>
                <a:gd name="connsiteX166" fmla="*/ 36469 w 499231"/>
                <a:gd name="connsiteY166" fmla="*/ 345976 h 1187232"/>
                <a:gd name="connsiteX167" fmla="*/ 40178 w 499231"/>
                <a:gd name="connsiteY167" fmla="*/ 383887 h 1187232"/>
                <a:gd name="connsiteX168" fmla="*/ 43268 w 499231"/>
                <a:gd name="connsiteY168" fmla="*/ 399340 h 1187232"/>
                <a:gd name="connsiteX169" fmla="*/ 39765 w 499231"/>
                <a:gd name="connsiteY169" fmla="*/ 404903 h 1187232"/>
                <a:gd name="connsiteX170" fmla="*/ 25342 w 499231"/>
                <a:gd name="connsiteY170" fmla="*/ 422828 h 1187232"/>
                <a:gd name="connsiteX171" fmla="*/ 24725 w 499231"/>
                <a:gd name="connsiteY171" fmla="*/ 446935 h 1187232"/>
                <a:gd name="connsiteX172" fmla="*/ 0 w 499231"/>
                <a:gd name="connsiteY172" fmla="*/ 472484 h 1187232"/>
                <a:gd name="connsiteX173" fmla="*/ 1442 w 499231"/>
                <a:gd name="connsiteY173" fmla="*/ 477223 h 1187232"/>
                <a:gd name="connsiteX174" fmla="*/ 23076 w 499231"/>
                <a:gd name="connsiteY174" fmla="*/ 493500 h 1187232"/>
                <a:gd name="connsiteX175" fmla="*/ 32761 w 499231"/>
                <a:gd name="connsiteY175" fmla="*/ 522757 h 1187232"/>
                <a:gd name="connsiteX176" fmla="*/ 50686 w 499231"/>
                <a:gd name="connsiteY176" fmla="*/ 504832 h 1187232"/>
                <a:gd name="connsiteX177" fmla="*/ 48419 w 499231"/>
                <a:gd name="connsiteY177" fmla="*/ 537592 h 1187232"/>
                <a:gd name="connsiteX178" fmla="*/ 64696 w 499231"/>
                <a:gd name="connsiteY178" fmla="*/ 579418 h 1187232"/>
                <a:gd name="connsiteX179" fmla="*/ 79737 w 499231"/>
                <a:gd name="connsiteY179" fmla="*/ 555105 h 1187232"/>
                <a:gd name="connsiteX180" fmla="*/ 90245 w 499231"/>
                <a:gd name="connsiteY180" fmla="*/ 551190 h 1187232"/>
                <a:gd name="connsiteX181" fmla="*/ 99723 w 499231"/>
                <a:gd name="connsiteY181" fmla="*/ 573443 h 1187232"/>
                <a:gd name="connsiteX182" fmla="*/ 114145 w 499231"/>
                <a:gd name="connsiteY182" fmla="*/ 588072 h 1187232"/>
                <a:gd name="connsiteX183" fmla="*/ 88184 w 499231"/>
                <a:gd name="connsiteY183" fmla="*/ 580860 h 1187232"/>
                <a:gd name="connsiteX184" fmla="*/ 100959 w 499231"/>
                <a:gd name="connsiteY184" fmla="*/ 617535 h 1187232"/>
                <a:gd name="connsiteX185" fmla="*/ 117442 w 499231"/>
                <a:gd name="connsiteY185" fmla="*/ 619595 h 1187232"/>
                <a:gd name="connsiteX186" fmla="*/ 121563 w 499231"/>
                <a:gd name="connsiteY186" fmla="*/ 600022 h 1187232"/>
                <a:gd name="connsiteX187" fmla="*/ 134131 w 499231"/>
                <a:gd name="connsiteY187" fmla="*/ 623922 h 1187232"/>
                <a:gd name="connsiteX188" fmla="*/ 141136 w 499231"/>
                <a:gd name="connsiteY188" fmla="*/ 632164 h 1187232"/>
                <a:gd name="connsiteX189" fmla="*/ 131865 w 499231"/>
                <a:gd name="connsiteY189" fmla="*/ 639993 h 1187232"/>
                <a:gd name="connsiteX190" fmla="*/ 137840 w 499231"/>
                <a:gd name="connsiteY190" fmla="*/ 657713 h 1187232"/>
                <a:gd name="connsiteX191" fmla="*/ 152880 w 499231"/>
                <a:gd name="connsiteY191" fmla="*/ 681201 h 1187232"/>
                <a:gd name="connsiteX192" fmla="*/ 157208 w 499231"/>
                <a:gd name="connsiteY192" fmla="*/ 752697 h 1187232"/>
                <a:gd name="connsiteX193" fmla="*/ 152057 w 499231"/>
                <a:gd name="connsiteY193" fmla="*/ 797407 h 1187232"/>
                <a:gd name="connsiteX194" fmla="*/ 159886 w 499231"/>
                <a:gd name="connsiteY194" fmla="*/ 811005 h 1187232"/>
                <a:gd name="connsiteX195" fmla="*/ 168952 w 499231"/>
                <a:gd name="connsiteY195" fmla="*/ 790401 h 1187232"/>
                <a:gd name="connsiteX196" fmla="*/ 175750 w 499231"/>
                <a:gd name="connsiteY196" fmla="*/ 771652 h 1187232"/>
                <a:gd name="connsiteX197" fmla="*/ 179254 w 499231"/>
                <a:gd name="connsiteY197" fmla="*/ 818629 h 1187232"/>
                <a:gd name="connsiteX198" fmla="*/ 194913 w 499231"/>
                <a:gd name="connsiteY198" fmla="*/ 811417 h 1187232"/>
                <a:gd name="connsiteX199" fmla="*/ 195324 w 499231"/>
                <a:gd name="connsiteY199" fmla="*/ 797819 h 1187232"/>
                <a:gd name="connsiteX200" fmla="*/ 202330 w 499231"/>
                <a:gd name="connsiteY200" fmla="*/ 818011 h 118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499231" h="1187232">
                  <a:moveTo>
                    <a:pt x="203979" y="816981"/>
                  </a:moveTo>
                  <a:cubicBezTo>
                    <a:pt x="212013" y="821719"/>
                    <a:pt x="215517" y="812860"/>
                    <a:pt x="217164" y="806885"/>
                  </a:cubicBezTo>
                  <a:cubicBezTo>
                    <a:pt x="218813" y="812448"/>
                    <a:pt x="219432" y="823368"/>
                    <a:pt x="226436" y="823780"/>
                  </a:cubicBezTo>
                  <a:cubicBezTo>
                    <a:pt x="235915" y="824604"/>
                    <a:pt x="235708" y="809563"/>
                    <a:pt x="240653" y="804412"/>
                  </a:cubicBezTo>
                  <a:cubicBezTo>
                    <a:pt x="245598" y="799261"/>
                    <a:pt x="264142" y="796377"/>
                    <a:pt x="258372" y="785663"/>
                  </a:cubicBezTo>
                  <a:cubicBezTo>
                    <a:pt x="261257" y="782366"/>
                    <a:pt x="268880" y="780924"/>
                    <a:pt x="270116" y="777215"/>
                  </a:cubicBezTo>
                  <a:cubicBezTo>
                    <a:pt x="272795" y="769798"/>
                    <a:pt x="256312" y="762380"/>
                    <a:pt x="268263" y="756199"/>
                  </a:cubicBezTo>
                  <a:cubicBezTo>
                    <a:pt x="274237" y="764235"/>
                    <a:pt x="271146" y="773712"/>
                    <a:pt x="283509" y="773094"/>
                  </a:cubicBezTo>
                  <a:cubicBezTo>
                    <a:pt x="290927" y="772682"/>
                    <a:pt x="299374" y="767531"/>
                    <a:pt x="302052" y="761144"/>
                  </a:cubicBezTo>
                  <a:cubicBezTo>
                    <a:pt x="309264" y="743425"/>
                    <a:pt x="279801" y="725912"/>
                    <a:pt x="306792" y="719524"/>
                  </a:cubicBezTo>
                  <a:cubicBezTo>
                    <a:pt x="308852" y="728796"/>
                    <a:pt x="308646" y="733947"/>
                    <a:pt x="316064" y="739304"/>
                  </a:cubicBezTo>
                  <a:cubicBezTo>
                    <a:pt x="323481" y="744661"/>
                    <a:pt x="328632" y="746515"/>
                    <a:pt x="332134" y="756199"/>
                  </a:cubicBezTo>
                  <a:cubicBezTo>
                    <a:pt x="333783" y="760526"/>
                    <a:pt x="333164" y="766295"/>
                    <a:pt x="337491" y="768768"/>
                  </a:cubicBezTo>
                  <a:cubicBezTo>
                    <a:pt x="342849" y="772064"/>
                    <a:pt x="348617" y="767119"/>
                    <a:pt x="353151" y="766501"/>
                  </a:cubicBezTo>
                  <a:cubicBezTo>
                    <a:pt x="356859" y="778451"/>
                    <a:pt x="343260" y="777833"/>
                    <a:pt x="345732" y="790401"/>
                  </a:cubicBezTo>
                  <a:cubicBezTo>
                    <a:pt x="347175" y="797613"/>
                    <a:pt x="351296" y="803588"/>
                    <a:pt x="352326" y="811212"/>
                  </a:cubicBezTo>
                  <a:cubicBezTo>
                    <a:pt x="353768" y="820895"/>
                    <a:pt x="354387" y="820895"/>
                    <a:pt x="362010" y="827077"/>
                  </a:cubicBezTo>
                  <a:cubicBezTo>
                    <a:pt x="366131" y="830579"/>
                    <a:pt x="367574" y="829343"/>
                    <a:pt x="368191" y="834700"/>
                  </a:cubicBezTo>
                  <a:cubicBezTo>
                    <a:pt x="369221" y="843353"/>
                    <a:pt x="362628" y="845826"/>
                    <a:pt x="367367" y="855716"/>
                  </a:cubicBezTo>
                  <a:cubicBezTo>
                    <a:pt x="369015" y="859424"/>
                    <a:pt x="373342" y="862927"/>
                    <a:pt x="374166" y="866636"/>
                  </a:cubicBezTo>
                  <a:cubicBezTo>
                    <a:pt x="374372" y="867460"/>
                    <a:pt x="374372" y="868490"/>
                    <a:pt x="374166" y="869314"/>
                  </a:cubicBezTo>
                  <a:cubicBezTo>
                    <a:pt x="370457" y="870963"/>
                    <a:pt x="367574" y="873023"/>
                    <a:pt x="365719" y="876320"/>
                  </a:cubicBezTo>
                  <a:cubicBezTo>
                    <a:pt x="359744" y="887446"/>
                    <a:pt x="370046" y="893009"/>
                    <a:pt x="375197" y="901662"/>
                  </a:cubicBezTo>
                  <a:cubicBezTo>
                    <a:pt x="379523" y="908874"/>
                    <a:pt x="386116" y="919794"/>
                    <a:pt x="387971" y="927829"/>
                  </a:cubicBezTo>
                  <a:cubicBezTo>
                    <a:pt x="390031" y="936689"/>
                    <a:pt x="386940" y="945343"/>
                    <a:pt x="390031" y="954408"/>
                  </a:cubicBezTo>
                  <a:cubicBezTo>
                    <a:pt x="399097" y="953172"/>
                    <a:pt x="386735" y="934835"/>
                    <a:pt x="397037" y="934628"/>
                  </a:cubicBezTo>
                  <a:cubicBezTo>
                    <a:pt x="390444" y="944106"/>
                    <a:pt x="410017" y="966771"/>
                    <a:pt x="413932" y="974394"/>
                  </a:cubicBezTo>
                  <a:cubicBezTo>
                    <a:pt x="418258" y="982636"/>
                    <a:pt x="421349" y="991701"/>
                    <a:pt x="423203" y="1000767"/>
                  </a:cubicBezTo>
                  <a:cubicBezTo>
                    <a:pt x="424852" y="1008803"/>
                    <a:pt x="429385" y="1020753"/>
                    <a:pt x="429796" y="1029200"/>
                  </a:cubicBezTo>
                  <a:cubicBezTo>
                    <a:pt x="429796" y="1034763"/>
                    <a:pt x="426500" y="1035175"/>
                    <a:pt x="425264" y="1039708"/>
                  </a:cubicBezTo>
                  <a:cubicBezTo>
                    <a:pt x="423203" y="1046714"/>
                    <a:pt x="430003" y="1047126"/>
                    <a:pt x="431651" y="1051659"/>
                  </a:cubicBezTo>
                  <a:cubicBezTo>
                    <a:pt x="434536" y="1058664"/>
                    <a:pt x="429385" y="1070202"/>
                    <a:pt x="429796" y="1077826"/>
                  </a:cubicBezTo>
                  <a:cubicBezTo>
                    <a:pt x="432269" y="1077826"/>
                    <a:pt x="436390" y="1078856"/>
                    <a:pt x="437832" y="1081122"/>
                  </a:cubicBezTo>
                  <a:cubicBezTo>
                    <a:pt x="440098" y="1085037"/>
                    <a:pt x="438245" y="1084007"/>
                    <a:pt x="437008" y="1087303"/>
                  </a:cubicBezTo>
                  <a:cubicBezTo>
                    <a:pt x="434124" y="1094515"/>
                    <a:pt x="432681" y="1097399"/>
                    <a:pt x="435566" y="1105435"/>
                  </a:cubicBezTo>
                  <a:cubicBezTo>
                    <a:pt x="437626" y="1111410"/>
                    <a:pt x="440717" y="1116973"/>
                    <a:pt x="439068" y="1123772"/>
                  </a:cubicBezTo>
                  <a:cubicBezTo>
                    <a:pt x="437832" y="1128305"/>
                    <a:pt x="433711" y="1131190"/>
                    <a:pt x="432475" y="1135516"/>
                  </a:cubicBezTo>
                  <a:cubicBezTo>
                    <a:pt x="431239" y="1139843"/>
                    <a:pt x="433299" y="1144582"/>
                    <a:pt x="432681" y="1149115"/>
                  </a:cubicBezTo>
                  <a:cubicBezTo>
                    <a:pt x="431858" y="1154678"/>
                    <a:pt x="428560" y="1160447"/>
                    <a:pt x="427118" y="1166010"/>
                  </a:cubicBezTo>
                  <a:cubicBezTo>
                    <a:pt x="425675" y="1171367"/>
                    <a:pt x="424645" y="1181257"/>
                    <a:pt x="427737" y="1187232"/>
                  </a:cubicBezTo>
                  <a:cubicBezTo>
                    <a:pt x="429590" y="1184141"/>
                    <a:pt x="431651" y="1181257"/>
                    <a:pt x="433711" y="1178579"/>
                  </a:cubicBezTo>
                  <a:cubicBezTo>
                    <a:pt x="437420" y="1173839"/>
                    <a:pt x="440717" y="1169513"/>
                    <a:pt x="441953" y="1164568"/>
                  </a:cubicBezTo>
                  <a:cubicBezTo>
                    <a:pt x="442983" y="1160653"/>
                    <a:pt x="443189" y="1156944"/>
                    <a:pt x="443601" y="1153030"/>
                  </a:cubicBezTo>
                  <a:cubicBezTo>
                    <a:pt x="444013" y="1147055"/>
                    <a:pt x="444632" y="1141079"/>
                    <a:pt x="447515" y="1134280"/>
                  </a:cubicBezTo>
                  <a:cubicBezTo>
                    <a:pt x="451019" y="1126039"/>
                    <a:pt x="453079" y="1117179"/>
                    <a:pt x="454521" y="1104404"/>
                  </a:cubicBezTo>
                  <a:cubicBezTo>
                    <a:pt x="455551" y="1096575"/>
                    <a:pt x="458436" y="1089776"/>
                    <a:pt x="461115" y="1083183"/>
                  </a:cubicBezTo>
                  <a:cubicBezTo>
                    <a:pt x="464411" y="1075559"/>
                    <a:pt x="467502" y="1068348"/>
                    <a:pt x="466678" y="1060518"/>
                  </a:cubicBezTo>
                  <a:cubicBezTo>
                    <a:pt x="465029" y="1043623"/>
                    <a:pt x="461938" y="1030230"/>
                    <a:pt x="456376" y="1015602"/>
                  </a:cubicBezTo>
                  <a:cubicBezTo>
                    <a:pt x="451636" y="1002828"/>
                    <a:pt x="447310" y="990465"/>
                    <a:pt x="443189" y="977485"/>
                  </a:cubicBezTo>
                  <a:cubicBezTo>
                    <a:pt x="440511" y="969243"/>
                    <a:pt x="437213" y="961620"/>
                    <a:pt x="433505" y="953378"/>
                  </a:cubicBezTo>
                  <a:lnTo>
                    <a:pt x="431239" y="948021"/>
                  </a:lnTo>
                  <a:cubicBezTo>
                    <a:pt x="427943" y="940192"/>
                    <a:pt x="424028" y="936483"/>
                    <a:pt x="417641" y="930096"/>
                  </a:cubicBezTo>
                  <a:lnTo>
                    <a:pt x="415786" y="928241"/>
                  </a:lnTo>
                  <a:cubicBezTo>
                    <a:pt x="413314" y="925769"/>
                    <a:pt x="410429" y="923297"/>
                    <a:pt x="407133" y="920618"/>
                  </a:cubicBezTo>
                  <a:cubicBezTo>
                    <a:pt x="396006" y="910934"/>
                    <a:pt x="381995" y="898984"/>
                    <a:pt x="383644" y="883737"/>
                  </a:cubicBezTo>
                  <a:cubicBezTo>
                    <a:pt x="384468" y="876526"/>
                    <a:pt x="387146" y="858188"/>
                    <a:pt x="393122" y="846032"/>
                  </a:cubicBezTo>
                  <a:cubicBezTo>
                    <a:pt x="394358" y="843559"/>
                    <a:pt x="395388" y="842323"/>
                    <a:pt x="396006" y="841499"/>
                  </a:cubicBezTo>
                  <a:cubicBezTo>
                    <a:pt x="396624" y="840881"/>
                    <a:pt x="396831" y="840675"/>
                    <a:pt x="397037" y="838203"/>
                  </a:cubicBezTo>
                  <a:cubicBezTo>
                    <a:pt x="397654" y="834288"/>
                    <a:pt x="397037" y="829549"/>
                    <a:pt x="396212" y="824810"/>
                  </a:cubicBezTo>
                  <a:cubicBezTo>
                    <a:pt x="395595" y="821101"/>
                    <a:pt x="395182" y="817393"/>
                    <a:pt x="395182" y="813684"/>
                  </a:cubicBezTo>
                  <a:cubicBezTo>
                    <a:pt x="395182" y="807503"/>
                    <a:pt x="397037" y="801940"/>
                    <a:pt x="398891" y="796583"/>
                  </a:cubicBezTo>
                  <a:cubicBezTo>
                    <a:pt x="401363" y="789165"/>
                    <a:pt x="403424" y="783396"/>
                    <a:pt x="400127" y="777009"/>
                  </a:cubicBezTo>
                  <a:cubicBezTo>
                    <a:pt x="398479" y="773919"/>
                    <a:pt x="396624" y="773094"/>
                    <a:pt x="393533" y="771446"/>
                  </a:cubicBezTo>
                  <a:cubicBezTo>
                    <a:pt x="391473" y="770416"/>
                    <a:pt x="389414" y="769179"/>
                    <a:pt x="387352" y="767737"/>
                  </a:cubicBezTo>
                  <a:cubicBezTo>
                    <a:pt x="379729" y="761968"/>
                    <a:pt x="376433" y="753521"/>
                    <a:pt x="373342" y="746103"/>
                  </a:cubicBezTo>
                  <a:lnTo>
                    <a:pt x="372930" y="744867"/>
                  </a:lnTo>
                  <a:cubicBezTo>
                    <a:pt x="372312" y="743631"/>
                    <a:pt x="371900" y="742395"/>
                    <a:pt x="371487" y="741158"/>
                  </a:cubicBezTo>
                  <a:cubicBezTo>
                    <a:pt x="369840" y="736419"/>
                    <a:pt x="368604" y="733329"/>
                    <a:pt x="366131" y="732299"/>
                  </a:cubicBezTo>
                  <a:cubicBezTo>
                    <a:pt x="363864" y="731268"/>
                    <a:pt x="361598" y="731268"/>
                    <a:pt x="358713" y="731268"/>
                  </a:cubicBezTo>
                  <a:cubicBezTo>
                    <a:pt x="354181" y="731268"/>
                    <a:pt x="348617" y="731268"/>
                    <a:pt x="342642" y="726736"/>
                  </a:cubicBezTo>
                  <a:cubicBezTo>
                    <a:pt x="330074" y="717258"/>
                    <a:pt x="329456" y="702629"/>
                    <a:pt x="329043" y="689648"/>
                  </a:cubicBezTo>
                  <a:cubicBezTo>
                    <a:pt x="328426" y="675638"/>
                    <a:pt x="327602" y="666778"/>
                    <a:pt x="318741" y="661833"/>
                  </a:cubicBezTo>
                  <a:cubicBezTo>
                    <a:pt x="316888" y="660803"/>
                    <a:pt x="314415" y="660185"/>
                    <a:pt x="311943" y="659773"/>
                  </a:cubicBezTo>
                  <a:cubicBezTo>
                    <a:pt x="305143" y="658331"/>
                    <a:pt x="295048" y="655858"/>
                    <a:pt x="295665" y="640612"/>
                  </a:cubicBezTo>
                  <a:cubicBezTo>
                    <a:pt x="295871" y="632370"/>
                    <a:pt x="301435" y="629691"/>
                    <a:pt x="304525" y="628249"/>
                  </a:cubicBezTo>
                  <a:cubicBezTo>
                    <a:pt x="305349" y="627837"/>
                    <a:pt x="306379" y="627425"/>
                    <a:pt x="307203" y="626807"/>
                  </a:cubicBezTo>
                  <a:cubicBezTo>
                    <a:pt x="317918" y="618977"/>
                    <a:pt x="319154" y="611354"/>
                    <a:pt x="320802" y="599610"/>
                  </a:cubicBezTo>
                  <a:cubicBezTo>
                    <a:pt x="321420" y="595283"/>
                    <a:pt x="322245" y="590750"/>
                    <a:pt x="323275" y="585805"/>
                  </a:cubicBezTo>
                  <a:cubicBezTo>
                    <a:pt x="325953" y="575297"/>
                    <a:pt x="333577" y="572207"/>
                    <a:pt x="339551" y="569734"/>
                  </a:cubicBezTo>
                  <a:cubicBezTo>
                    <a:pt x="344702" y="567674"/>
                    <a:pt x="347793" y="566232"/>
                    <a:pt x="349647" y="562111"/>
                  </a:cubicBezTo>
                  <a:cubicBezTo>
                    <a:pt x="350266" y="560462"/>
                    <a:pt x="350472" y="558814"/>
                    <a:pt x="350883" y="556754"/>
                  </a:cubicBezTo>
                  <a:cubicBezTo>
                    <a:pt x="351296" y="553457"/>
                    <a:pt x="351914" y="549336"/>
                    <a:pt x="354798" y="545215"/>
                  </a:cubicBezTo>
                  <a:cubicBezTo>
                    <a:pt x="360568" y="537592"/>
                    <a:pt x="366336" y="537592"/>
                    <a:pt x="371900" y="537386"/>
                  </a:cubicBezTo>
                  <a:cubicBezTo>
                    <a:pt x="373342" y="537386"/>
                    <a:pt x="374784" y="537386"/>
                    <a:pt x="376433" y="537386"/>
                  </a:cubicBezTo>
                  <a:cubicBezTo>
                    <a:pt x="379729" y="537180"/>
                    <a:pt x="382820" y="536562"/>
                    <a:pt x="385704" y="536150"/>
                  </a:cubicBezTo>
                  <a:cubicBezTo>
                    <a:pt x="390855" y="535326"/>
                    <a:pt x="396006" y="534708"/>
                    <a:pt x="401775" y="534708"/>
                  </a:cubicBezTo>
                  <a:cubicBezTo>
                    <a:pt x="406988" y="534708"/>
                    <a:pt x="410161" y="532647"/>
                    <a:pt x="411254" y="528526"/>
                  </a:cubicBezTo>
                  <a:lnTo>
                    <a:pt x="412077" y="525024"/>
                  </a:lnTo>
                  <a:cubicBezTo>
                    <a:pt x="412901" y="521727"/>
                    <a:pt x="414550" y="517400"/>
                    <a:pt x="418671" y="515546"/>
                  </a:cubicBezTo>
                  <a:cubicBezTo>
                    <a:pt x="422792" y="513486"/>
                    <a:pt x="426912" y="515546"/>
                    <a:pt x="430826" y="517194"/>
                  </a:cubicBezTo>
                  <a:cubicBezTo>
                    <a:pt x="431651" y="517606"/>
                    <a:pt x="432475" y="518019"/>
                    <a:pt x="433505" y="518224"/>
                  </a:cubicBezTo>
                  <a:cubicBezTo>
                    <a:pt x="435154" y="507098"/>
                    <a:pt x="443189" y="499475"/>
                    <a:pt x="450400" y="492676"/>
                  </a:cubicBezTo>
                  <a:cubicBezTo>
                    <a:pt x="455757" y="487731"/>
                    <a:pt x="460702" y="483198"/>
                    <a:pt x="462763" y="477635"/>
                  </a:cubicBezTo>
                  <a:cubicBezTo>
                    <a:pt x="468119" y="464448"/>
                    <a:pt x="473683" y="452292"/>
                    <a:pt x="484603" y="449408"/>
                  </a:cubicBezTo>
                  <a:cubicBezTo>
                    <a:pt x="489136" y="448171"/>
                    <a:pt x="493874" y="448995"/>
                    <a:pt x="499231" y="451262"/>
                  </a:cubicBezTo>
                  <a:cubicBezTo>
                    <a:pt x="498614" y="448995"/>
                    <a:pt x="497789" y="446935"/>
                    <a:pt x="496759" y="445905"/>
                  </a:cubicBezTo>
                  <a:cubicBezTo>
                    <a:pt x="495110" y="444257"/>
                    <a:pt x="493669" y="444050"/>
                    <a:pt x="491402" y="443844"/>
                  </a:cubicBezTo>
                  <a:cubicBezTo>
                    <a:pt x="488929" y="443432"/>
                    <a:pt x="485840" y="443020"/>
                    <a:pt x="482955" y="440754"/>
                  </a:cubicBezTo>
                  <a:cubicBezTo>
                    <a:pt x="479246" y="437869"/>
                    <a:pt x="476980" y="434573"/>
                    <a:pt x="475125" y="432100"/>
                  </a:cubicBezTo>
                  <a:cubicBezTo>
                    <a:pt x="474301" y="431070"/>
                    <a:pt x="473270" y="429422"/>
                    <a:pt x="472653" y="429010"/>
                  </a:cubicBezTo>
                  <a:cubicBezTo>
                    <a:pt x="472653" y="429010"/>
                    <a:pt x="471210" y="429628"/>
                    <a:pt x="468326" y="432306"/>
                  </a:cubicBezTo>
                  <a:cubicBezTo>
                    <a:pt x="466059" y="434367"/>
                    <a:pt x="465029" y="437251"/>
                    <a:pt x="463793" y="440342"/>
                  </a:cubicBezTo>
                  <a:cubicBezTo>
                    <a:pt x="461938" y="445081"/>
                    <a:pt x="459466" y="451056"/>
                    <a:pt x="452666" y="453528"/>
                  </a:cubicBezTo>
                  <a:cubicBezTo>
                    <a:pt x="447104" y="455589"/>
                    <a:pt x="441747" y="455383"/>
                    <a:pt x="437008" y="452910"/>
                  </a:cubicBezTo>
                  <a:cubicBezTo>
                    <a:pt x="427943" y="448377"/>
                    <a:pt x="422792" y="436839"/>
                    <a:pt x="419701" y="427361"/>
                  </a:cubicBezTo>
                  <a:cubicBezTo>
                    <a:pt x="399716" y="426331"/>
                    <a:pt x="394565" y="417059"/>
                    <a:pt x="390444" y="396868"/>
                  </a:cubicBezTo>
                  <a:cubicBezTo>
                    <a:pt x="390237" y="395425"/>
                    <a:pt x="389825" y="393983"/>
                    <a:pt x="389619" y="392541"/>
                  </a:cubicBezTo>
                  <a:cubicBezTo>
                    <a:pt x="388795" y="388008"/>
                    <a:pt x="388177" y="384093"/>
                    <a:pt x="386116" y="380590"/>
                  </a:cubicBezTo>
                  <a:cubicBezTo>
                    <a:pt x="384880" y="378324"/>
                    <a:pt x="383644" y="377088"/>
                    <a:pt x="382614" y="375852"/>
                  </a:cubicBezTo>
                  <a:cubicBezTo>
                    <a:pt x="380348" y="373379"/>
                    <a:pt x="378080" y="370701"/>
                    <a:pt x="376844" y="364314"/>
                  </a:cubicBezTo>
                  <a:cubicBezTo>
                    <a:pt x="376227" y="361223"/>
                    <a:pt x="376433" y="357720"/>
                    <a:pt x="376433" y="354424"/>
                  </a:cubicBezTo>
                  <a:cubicBezTo>
                    <a:pt x="376433" y="349067"/>
                    <a:pt x="376844" y="343710"/>
                    <a:pt x="374166" y="341237"/>
                  </a:cubicBezTo>
                  <a:cubicBezTo>
                    <a:pt x="372106" y="339383"/>
                    <a:pt x="369221" y="338765"/>
                    <a:pt x="365925" y="338147"/>
                  </a:cubicBezTo>
                  <a:cubicBezTo>
                    <a:pt x="359744" y="336910"/>
                    <a:pt x="351296" y="335468"/>
                    <a:pt x="347793" y="323724"/>
                  </a:cubicBezTo>
                  <a:cubicBezTo>
                    <a:pt x="346351" y="318779"/>
                    <a:pt x="346763" y="314040"/>
                    <a:pt x="346970" y="309301"/>
                  </a:cubicBezTo>
                  <a:cubicBezTo>
                    <a:pt x="347381" y="304974"/>
                    <a:pt x="347587" y="300854"/>
                    <a:pt x="346351" y="297351"/>
                  </a:cubicBezTo>
                  <a:cubicBezTo>
                    <a:pt x="344291" y="291788"/>
                    <a:pt x="339551" y="287255"/>
                    <a:pt x="334813" y="285813"/>
                  </a:cubicBezTo>
                  <a:cubicBezTo>
                    <a:pt x="331722" y="284783"/>
                    <a:pt x="328838" y="285401"/>
                    <a:pt x="326160" y="287049"/>
                  </a:cubicBezTo>
                  <a:cubicBezTo>
                    <a:pt x="324305" y="288285"/>
                    <a:pt x="322656" y="291170"/>
                    <a:pt x="321009" y="294054"/>
                  </a:cubicBezTo>
                  <a:cubicBezTo>
                    <a:pt x="316888" y="300854"/>
                    <a:pt x="310294" y="312186"/>
                    <a:pt x="295048" y="305386"/>
                  </a:cubicBezTo>
                  <a:cubicBezTo>
                    <a:pt x="283716" y="300030"/>
                    <a:pt x="283921" y="283340"/>
                    <a:pt x="284127" y="270978"/>
                  </a:cubicBezTo>
                  <a:cubicBezTo>
                    <a:pt x="284127" y="270566"/>
                    <a:pt x="284127" y="270154"/>
                    <a:pt x="284127" y="269948"/>
                  </a:cubicBezTo>
                  <a:cubicBezTo>
                    <a:pt x="278976" y="268918"/>
                    <a:pt x="274444" y="267269"/>
                    <a:pt x="270735" y="265003"/>
                  </a:cubicBezTo>
                  <a:cubicBezTo>
                    <a:pt x="268880" y="263973"/>
                    <a:pt x="268057" y="261912"/>
                    <a:pt x="268263" y="259852"/>
                  </a:cubicBezTo>
                  <a:cubicBezTo>
                    <a:pt x="269086" y="253053"/>
                    <a:pt x="270116" y="246047"/>
                    <a:pt x="271146" y="239042"/>
                  </a:cubicBezTo>
                  <a:lnTo>
                    <a:pt x="273001" y="225650"/>
                  </a:lnTo>
                  <a:cubicBezTo>
                    <a:pt x="274856" y="211227"/>
                    <a:pt x="277946" y="208342"/>
                    <a:pt x="286188" y="204015"/>
                  </a:cubicBezTo>
                  <a:cubicBezTo>
                    <a:pt x="288248" y="202985"/>
                    <a:pt x="290720" y="201543"/>
                    <a:pt x="293605" y="199689"/>
                  </a:cubicBezTo>
                  <a:cubicBezTo>
                    <a:pt x="296696" y="197628"/>
                    <a:pt x="296696" y="197216"/>
                    <a:pt x="296696" y="194744"/>
                  </a:cubicBezTo>
                  <a:cubicBezTo>
                    <a:pt x="296696" y="192271"/>
                    <a:pt x="296696" y="188357"/>
                    <a:pt x="299786" y="183412"/>
                  </a:cubicBezTo>
                  <a:cubicBezTo>
                    <a:pt x="302671" y="178467"/>
                    <a:pt x="308852" y="176818"/>
                    <a:pt x="314209" y="175170"/>
                  </a:cubicBezTo>
                  <a:cubicBezTo>
                    <a:pt x="316269" y="174552"/>
                    <a:pt x="319772" y="173522"/>
                    <a:pt x="320390" y="172904"/>
                  </a:cubicBezTo>
                  <a:cubicBezTo>
                    <a:pt x="323481" y="167547"/>
                    <a:pt x="318741" y="153330"/>
                    <a:pt x="314826" y="141792"/>
                  </a:cubicBezTo>
                  <a:cubicBezTo>
                    <a:pt x="311530" y="132314"/>
                    <a:pt x="308439" y="123042"/>
                    <a:pt x="308646" y="116243"/>
                  </a:cubicBezTo>
                  <a:cubicBezTo>
                    <a:pt x="308646" y="109856"/>
                    <a:pt x="311530" y="102644"/>
                    <a:pt x="314415" y="94815"/>
                  </a:cubicBezTo>
                  <a:cubicBezTo>
                    <a:pt x="317505" y="86779"/>
                    <a:pt x="321420" y="76683"/>
                    <a:pt x="319154" y="72563"/>
                  </a:cubicBezTo>
                  <a:cubicBezTo>
                    <a:pt x="314003" y="62467"/>
                    <a:pt x="305349" y="63909"/>
                    <a:pt x="291545" y="67000"/>
                  </a:cubicBezTo>
                  <a:cubicBezTo>
                    <a:pt x="285776" y="68236"/>
                    <a:pt x="279801" y="69678"/>
                    <a:pt x="274237" y="69266"/>
                  </a:cubicBezTo>
                  <a:cubicBezTo>
                    <a:pt x="272383" y="69266"/>
                    <a:pt x="270735" y="68030"/>
                    <a:pt x="269910" y="66381"/>
                  </a:cubicBezTo>
                  <a:cubicBezTo>
                    <a:pt x="267027" y="60406"/>
                    <a:pt x="266820" y="53607"/>
                    <a:pt x="266820" y="47014"/>
                  </a:cubicBezTo>
                  <a:cubicBezTo>
                    <a:pt x="266614" y="41657"/>
                    <a:pt x="266408" y="36506"/>
                    <a:pt x="264759" y="33415"/>
                  </a:cubicBezTo>
                  <a:cubicBezTo>
                    <a:pt x="264759" y="33415"/>
                    <a:pt x="263317" y="33209"/>
                    <a:pt x="262493" y="32797"/>
                  </a:cubicBezTo>
                  <a:cubicBezTo>
                    <a:pt x="260021" y="31973"/>
                    <a:pt x="256930" y="30943"/>
                    <a:pt x="254870" y="28677"/>
                  </a:cubicBezTo>
                  <a:cubicBezTo>
                    <a:pt x="252397" y="25792"/>
                    <a:pt x="251574" y="22289"/>
                    <a:pt x="250749" y="19405"/>
                  </a:cubicBezTo>
                  <a:cubicBezTo>
                    <a:pt x="250338" y="17963"/>
                    <a:pt x="249925" y="16726"/>
                    <a:pt x="249513" y="15490"/>
                  </a:cubicBezTo>
                  <a:cubicBezTo>
                    <a:pt x="245187" y="6630"/>
                    <a:pt x="236121" y="-581"/>
                    <a:pt x="229939" y="37"/>
                  </a:cubicBezTo>
                  <a:cubicBezTo>
                    <a:pt x="226024" y="449"/>
                    <a:pt x="223758" y="4570"/>
                    <a:pt x="222522" y="8485"/>
                  </a:cubicBezTo>
                  <a:cubicBezTo>
                    <a:pt x="225613" y="12399"/>
                    <a:pt x="227466" y="17550"/>
                    <a:pt x="227055" y="24144"/>
                  </a:cubicBezTo>
                  <a:cubicBezTo>
                    <a:pt x="226436" y="34858"/>
                    <a:pt x="220873" y="42481"/>
                    <a:pt x="216134" y="49486"/>
                  </a:cubicBezTo>
                  <a:cubicBezTo>
                    <a:pt x="210571" y="57110"/>
                    <a:pt x="205832" y="63909"/>
                    <a:pt x="207069" y="74211"/>
                  </a:cubicBezTo>
                  <a:cubicBezTo>
                    <a:pt x="207069" y="75653"/>
                    <a:pt x="208305" y="78744"/>
                    <a:pt x="209130" y="81628"/>
                  </a:cubicBezTo>
                  <a:cubicBezTo>
                    <a:pt x="211602" y="88634"/>
                    <a:pt x="214074" y="96051"/>
                    <a:pt x="211602" y="101202"/>
                  </a:cubicBezTo>
                  <a:cubicBezTo>
                    <a:pt x="205215" y="113977"/>
                    <a:pt x="187290" y="109650"/>
                    <a:pt x="176575" y="107177"/>
                  </a:cubicBezTo>
                  <a:cubicBezTo>
                    <a:pt x="174309" y="106559"/>
                    <a:pt x="172454" y="106147"/>
                    <a:pt x="170806" y="105941"/>
                  </a:cubicBezTo>
                  <a:cubicBezTo>
                    <a:pt x="158650" y="104087"/>
                    <a:pt x="130217" y="102850"/>
                    <a:pt x="124036" y="127369"/>
                  </a:cubicBezTo>
                  <a:cubicBezTo>
                    <a:pt x="123211" y="130254"/>
                    <a:pt x="124447" y="134374"/>
                    <a:pt x="125478" y="138083"/>
                  </a:cubicBezTo>
                  <a:cubicBezTo>
                    <a:pt x="126714" y="142410"/>
                    <a:pt x="127950" y="146943"/>
                    <a:pt x="127126" y="151270"/>
                  </a:cubicBezTo>
                  <a:cubicBezTo>
                    <a:pt x="126096" y="156214"/>
                    <a:pt x="123004" y="159099"/>
                    <a:pt x="120738" y="161159"/>
                  </a:cubicBezTo>
                  <a:cubicBezTo>
                    <a:pt x="119708" y="162190"/>
                    <a:pt x="118472" y="163220"/>
                    <a:pt x="118266" y="163838"/>
                  </a:cubicBezTo>
                  <a:cubicBezTo>
                    <a:pt x="116206" y="172079"/>
                    <a:pt x="118266" y="180733"/>
                    <a:pt x="120532" y="189799"/>
                  </a:cubicBezTo>
                  <a:cubicBezTo>
                    <a:pt x="123417" y="201749"/>
                    <a:pt x="126302" y="214317"/>
                    <a:pt x="120121" y="226886"/>
                  </a:cubicBezTo>
                  <a:cubicBezTo>
                    <a:pt x="114145" y="238836"/>
                    <a:pt x="106522" y="243163"/>
                    <a:pt x="100547" y="246665"/>
                  </a:cubicBezTo>
                  <a:cubicBezTo>
                    <a:pt x="93335" y="250786"/>
                    <a:pt x="89421" y="253053"/>
                    <a:pt x="90451" y="268918"/>
                  </a:cubicBezTo>
                  <a:cubicBezTo>
                    <a:pt x="91481" y="284165"/>
                    <a:pt x="88184" y="294261"/>
                    <a:pt x="80767" y="298587"/>
                  </a:cubicBezTo>
                  <a:cubicBezTo>
                    <a:pt x="74380" y="302502"/>
                    <a:pt x="65933" y="301678"/>
                    <a:pt x="55424" y="296527"/>
                  </a:cubicBezTo>
                  <a:cubicBezTo>
                    <a:pt x="54806" y="297763"/>
                    <a:pt x="54188" y="299205"/>
                    <a:pt x="53570" y="300441"/>
                  </a:cubicBezTo>
                  <a:cubicBezTo>
                    <a:pt x="46565" y="314864"/>
                    <a:pt x="38529" y="331347"/>
                    <a:pt x="36469" y="345976"/>
                  </a:cubicBezTo>
                  <a:cubicBezTo>
                    <a:pt x="34614" y="358750"/>
                    <a:pt x="37499" y="371525"/>
                    <a:pt x="40178" y="383887"/>
                  </a:cubicBezTo>
                  <a:cubicBezTo>
                    <a:pt x="41414" y="389038"/>
                    <a:pt x="42444" y="394189"/>
                    <a:pt x="43268" y="399340"/>
                  </a:cubicBezTo>
                  <a:cubicBezTo>
                    <a:pt x="43680" y="401812"/>
                    <a:pt x="42031" y="404285"/>
                    <a:pt x="39765" y="404903"/>
                  </a:cubicBezTo>
                  <a:cubicBezTo>
                    <a:pt x="22459" y="410260"/>
                    <a:pt x="23282" y="413557"/>
                    <a:pt x="25342" y="422828"/>
                  </a:cubicBezTo>
                  <a:cubicBezTo>
                    <a:pt x="26785" y="429216"/>
                    <a:pt x="28433" y="437251"/>
                    <a:pt x="24725" y="446935"/>
                  </a:cubicBezTo>
                  <a:cubicBezTo>
                    <a:pt x="19985" y="458885"/>
                    <a:pt x="9683" y="466097"/>
                    <a:pt x="0" y="472484"/>
                  </a:cubicBezTo>
                  <a:cubicBezTo>
                    <a:pt x="0" y="473926"/>
                    <a:pt x="617" y="475574"/>
                    <a:pt x="1442" y="477223"/>
                  </a:cubicBezTo>
                  <a:cubicBezTo>
                    <a:pt x="4945" y="483198"/>
                    <a:pt x="18132" y="488555"/>
                    <a:pt x="23076" y="493500"/>
                  </a:cubicBezTo>
                  <a:cubicBezTo>
                    <a:pt x="32554" y="502566"/>
                    <a:pt x="30700" y="508335"/>
                    <a:pt x="32761" y="522757"/>
                  </a:cubicBezTo>
                  <a:cubicBezTo>
                    <a:pt x="44710" y="520491"/>
                    <a:pt x="39148" y="503596"/>
                    <a:pt x="50686" y="504832"/>
                  </a:cubicBezTo>
                  <a:cubicBezTo>
                    <a:pt x="52540" y="515958"/>
                    <a:pt x="46565" y="526672"/>
                    <a:pt x="48419" y="537592"/>
                  </a:cubicBezTo>
                  <a:cubicBezTo>
                    <a:pt x="49861" y="545010"/>
                    <a:pt x="59957" y="576739"/>
                    <a:pt x="64696" y="579418"/>
                  </a:cubicBezTo>
                  <a:cubicBezTo>
                    <a:pt x="76852" y="586629"/>
                    <a:pt x="78707" y="569528"/>
                    <a:pt x="79737" y="555105"/>
                  </a:cubicBezTo>
                  <a:cubicBezTo>
                    <a:pt x="82622" y="555517"/>
                    <a:pt x="86330" y="554281"/>
                    <a:pt x="90245" y="551190"/>
                  </a:cubicBezTo>
                  <a:cubicBezTo>
                    <a:pt x="90658" y="558402"/>
                    <a:pt x="95396" y="567674"/>
                    <a:pt x="99723" y="573443"/>
                  </a:cubicBezTo>
                  <a:cubicBezTo>
                    <a:pt x="104462" y="579830"/>
                    <a:pt x="114145" y="577976"/>
                    <a:pt x="114145" y="588072"/>
                  </a:cubicBezTo>
                  <a:cubicBezTo>
                    <a:pt x="105285" y="593428"/>
                    <a:pt x="96838" y="582715"/>
                    <a:pt x="88184" y="580860"/>
                  </a:cubicBezTo>
                  <a:cubicBezTo>
                    <a:pt x="82415" y="595489"/>
                    <a:pt x="91894" y="605791"/>
                    <a:pt x="100959" y="617535"/>
                  </a:cubicBezTo>
                  <a:cubicBezTo>
                    <a:pt x="105492" y="623510"/>
                    <a:pt x="111879" y="628249"/>
                    <a:pt x="117442" y="619595"/>
                  </a:cubicBezTo>
                  <a:cubicBezTo>
                    <a:pt x="121151" y="613826"/>
                    <a:pt x="115794" y="603730"/>
                    <a:pt x="121563" y="600022"/>
                  </a:cubicBezTo>
                  <a:cubicBezTo>
                    <a:pt x="126714" y="610736"/>
                    <a:pt x="123417" y="617123"/>
                    <a:pt x="134131" y="623922"/>
                  </a:cubicBezTo>
                  <a:cubicBezTo>
                    <a:pt x="138252" y="626601"/>
                    <a:pt x="142578" y="624541"/>
                    <a:pt x="141136" y="632164"/>
                  </a:cubicBezTo>
                  <a:cubicBezTo>
                    <a:pt x="140312" y="636697"/>
                    <a:pt x="136398" y="638963"/>
                    <a:pt x="131865" y="639993"/>
                  </a:cubicBezTo>
                  <a:cubicBezTo>
                    <a:pt x="129804" y="647617"/>
                    <a:pt x="132070" y="652356"/>
                    <a:pt x="137840" y="657713"/>
                  </a:cubicBezTo>
                  <a:cubicBezTo>
                    <a:pt x="146287" y="665748"/>
                    <a:pt x="149996" y="669045"/>
                    <a:pt x="152880" y="681201"/>
                  </a:cubicBezTo>
                  <a:cubicBezTo>
                    <a:pt x="158238" y="704071"/>
                    <a:pt x="157825" y="729002"/>
                    <a:pt x="157208" y="752697"/>
                  </a:cubicBezTo>
                  <a:cubicBezTo>
                    <a:pt x="156795" y="768149"/>
                    <a:pt x="154735" y="781954"/>
                    <a:pt x="152057" y="797407"/>
                  </a:cubicBezTo>
                  <a:cubicBezTo>
                    <a:pt x="150820" y="804206"/>
                    <a:pt x="147936" y="815950"/>
                    <a:pt x="159886" y="811005"/>
                  </a:cubicBezTo>
                  <a:cubicBezTo>
                    <a:pt x="168333" y="807503"/>
                    <a:pt x="166273" y="797201"/>
                    <a:pt x="168952" y="790401"/>
                  </a:cubicBezTo>
                  <a:cubicBezTo>
                    <a:pt x="171631" y="783602"/>
                    <a:pt x="176163" y="780306"/>
                    <a:pt x="175750" y="771652"/>
                  </a:cubicBezTo>
                  <a:cubicBezTo>
                    <a:pt x="175750" y="782984"/>
                    <a:pt x="171837" y="807297"/>
                    <a:pt x="179254" y="818629"/>
                  </a:cubicBezTo>
                  <a:cubicBezTo>
                    <a:pt x="185641" y="828313"/>
                    <a:pt x="193471" y="823574"/>
                    <a:pt x="194913" y="811417"/>
                  </a:cubicBezTo>
                  <a:cubicBezTo>
                    <a:pt x="195531" y="806679"/>
                    <a:pt x="193264" y="801940"/>
                    <a:pt x="195324" y="797819"/>
                  </a:cubicBezTo>
                  <a:cubicBezTo>
                    <a:pt x="199858" y="803382"/>
                    <a:pt x="195943" y="814302"/>
                    <a:pt x="202330" y="8180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1" name="Forma libre: forma 200">
              <a:extLst>
                <a:ext uri="{FF2B5EF4-FFF2-40B4-BE49-F238E27FC236}">
                  <a16:creationId xmlns:a16="http://schemas.microsoft.com/office/drawing/2014/main" id="{15C66B5C-AC1F-E041-B23D-1447EBC8B473}"/>
                </a:ext>
              </a:extLst>
            </p:cNvPr>
            <p:cNvSpPr/>
            <p:nvPr/>
          </p:nvSpPr>
          <p:spPr>
            <a:xfrm>
              <a:off x="16888852" y="5995554"/>
              <a:ext cx="802819" cy="855171"/>
            </a:xfrm>
            <a:custGeom>
              <a:avLst/>
              <a:gdLst>
                <a:gd name="connsiteX0" fmla="*/ 349030 w 802819"/>
                <a:gd name="connsiteY0" fmla="*/ 777429 h 855171"/>
                <a:gd name="connsiteX1" fmla="*/ 383850 w 802819"/>
                <a:gd name="connsiteY1" fmla="*/ 793088 h 855171"/>
                <a:gd name="connsiteX2" fmla="*/ 386116 w 802819"/>
                <a:gd name="connsiteY2" fmla="*/ 818843 h 855171"/>
                <a:gd name="connsiteX3" fmla="*/ 408163 w 802819"/>
                <a:gd name="connsiteY3" fmla="*/ 831411 h 855171"/>
                <a:gd name="connsiteX4" fmla="*/ 420319 w 802819"/>
                <a:gd name="connsiteY4" fmla="*/ 852633 h 855171"/>
                <a:gd name="connsiteX5" fmla="*/ 437832 w 802819"/>
                <a:gd name="connsiteY5" fmla="*/ 849955 h 855171"/>
                <a:gd name="connsiteX6" fmla="*/ 441953 w 802819"/>
                <a:gd name="connsiteY6" fmla="*/ 849955 h 855171"/>
                <a:gd name="connsiteX7" fmla="*/ 487488 w 802819"/>
                <a:gd name="connsiteY7" fmla="*/ 833884 h 855171"/>
                <a:gd name="connsiteX8" fmla="*/ 494287 w 802819"/>
                <a:gd name="connsiteY8" fmla="*/ 819461 h 855171"/>
                <a:gd name="connsiteX9" fmla="*/ 555275 w 802819"/>
                <a:gd name="connsiteY9" fmla="*/ 808129 h 855171"/>
                <a:gd name="connsiteX10" fmla="*/ 564753 w 802819"/>
                <a:gd name="connsiteY10" fmla="*/ 810807 h 855171"/>
                <a:gd name="connsiteX11" fmla="*/ 586799 w 802819"/>
                <a:gd name="connsiteY11" fmla="*/ 813280 h 855171"/>
                <a:gd name="connsiteX12" fmla="*/ 590301 w 802819"/>
                <a:gd name="connsiteY12" fmla="*/ 803596 h 855171"/>
                <a:gd name="connsiteX13" fmla="*/ 583295 w 802819"/>
                <a:gd name="connsiteY13" fmla="*/ 768981 h 855171"/>
                <a:gd name="connsiteX14" fmla="*/ 564959 w 802819"/>
                <a:gd name="connsiteY14" fmla="*/ 745699 h 855171"/>
                <a:gd name="connsiteX15" fmla="*/ 546003 w 802819"/>
                <a:gd name="connsiteY15" fmla="*/ 724477 h 855171"/>
                <a:gd name="connsiteX16" fmla="*/ 543736 w 802819"/>
                <a:gd name="connsiteY16" fmla="*/ 700783 h 855171"/>
                <a:gd name="connsiteX17" fmla="*/ 543736 w 802819"/>
                <a:gd name="connsiteY17" fmla="*/ 685948 h 855171"/>
                <a:gd name="connsiteX18" fmla="*/ 529520 w 802819"/>
                <a:gd name="connsiteY18" fmla="*/ 669465 h 855171"/>
                <a:gd name="connsiteX19" fmla="*/ 513449 w 802819"/>
                <a:gd name="connsiteY19" fmla="*/ 650509 h 855171"/>
                <a:gd name="connsiteX20" fmla="*/ 507062 w 802819"/>
                <a:gd name="connsiteY20" fmla="*/ 635262 h 855171"/>
                <a:gd name="connsiteX21" fmla="*/ 528077 w 802819"/>
                <a:gd name="connsiteY21" fmla="*/ 597351 h 855171"/>
                <a:gd name="connsiteX22" fmla="*/ 562487 w 802819"/>
                <a:gd name="connsiteY22" fmla="*/ 588698 h 855171"/>
                <a:gd name="connsiteX23" fmla="*/ 571346 w 802819"/>
                <a:gd name="connsiteY23" fmla="*/ 588698 h 855171"/>
                <a:gd name="connsiteX24" fmla="*/ 588859 w 802819"/>
                <a:gd name="connsiteY24" fmla="*/ 590346 h 855171"/>
                <a:gd name="connsiteX25" fmla="*/ 619147 w 802819"/>
                <a:gd name="connsiteY25" fmla="*/ 579220 h 855171"/>
                <a:gd name="connsiteX26" fmla="*/ 622856 w 802819"/>
                <a:gd name="connsiteY26" fmla="*/ 562737 h 855171"/>
                <a:gd name="connsiteX27" fmla="*/ 627388 w 802819"/>
                <a:gd name="connsiteY27" fmla="*/ 543781 h 855171"/>
                <a:gd name="connsiteX28" fmla="*/ 645726 w 802819"/>
                <a:gd name="connsiteY28" fmla="*/ 524414 h 855171"/>
                <a:gd name="connsiteX29" fmla="*/ 657470 w 802819"/>
                <a:gd name="connsiteY29" fmla="*/ 515966 h 855171"/>
                <a:gd name="connsiteX30" fmla="*/ 684667 w 802819"/>
                <a:gd name="connsiteY30" fmla="*/ 453742 h 855171"/>
                <a:gd name="connsiteX31" fmla="*/ 690642 w 802819"/>
                <a:gd name="connsiteY31" fmla="*/ 432932 h 855171"/>
                <a:gd name="connsiteX32" fmla="*/ 710422 w 802819"/>
                <a:gd name="connsiteY32" fmla="*/ 408414 h 855171"/>
                <a:gd name="connsiteX33" fmla="*/ 725669 w 802819"/>
                <a:gd name="connsiteY33" fmla="*/ 405117 h 855171"/>
                <a:gd name="connsiteX34" fmla="*/ 738443 w 802819"/>
                <a:gd name="connsiteY34" fmla="*/ 399348 h 855171"/>
                <a:gd name="connsiteX35" fmla="*/ 734116 w 802819"/>
                <a:gd name="connsiteY35" fmla="*/ 377302 h 855171"/>
                <a:gd name="connsiteX36" fmla="*/ 726493 w 802819"/>
                <a:gd name="connsiteY36" fmla="*/ 346396 h 855171"/>
                <a:gd name="connsiteX37" fmla="*/ 741533 w 802819"/>
                <a:gd name="connsiteY37" fmla="*/ 330119 h 855171"/>
                <a:gd name="connsiteX38" fmla="*/ 756575 w 802819"/>
                <a:gd name="connsiteY38" fmla="*/ 312400 h 855171"/>
                <a:gd name="connsiteX39" fmla="*/ 751011 w 802819"/>
                <a:gd name="connsiteY39" fmla="*/ 305394 h 855171"/>
                <a:gd name="connsiteX40" fmla="*/ 738649 w 802819"/>
                <a:gd name="connsiteY40" fmla="*/ 303128 h 855171"/>
                <a:gd name="connsiteX41" fmla="*/ 734941 w 802819"/>
                <a:gd name="connsiteY41" fmla="*/ 296535 h 855171"/>
                <a:gd name="connsiteX42" fmla="*/ 734941 w 802819"/>
                <a:gd name="connsiteY42" fmla="*/ 296535 h 855171"/>
                <a:gd name="connsiteX43" fmla="*/ 729584 w 802819"/>
                <a:gd name="connsiteY43" fmla="*/ 290972 h 855171"/>
                <a:gd name="connsiteX44" fmla="*/ 713512 w 802819"/>
                <a:gd name="connsiteY44" fmla="*/ 279846 h 855171"/>
                <a:gd name="connsiteX45" fmla="*/ 701356 w 802819"/>
                <a:gd name="connsiteY45" fmla="*/ 279846 h 855171"/>
                <a:gd name="connsiteX46" fmla="*/ 675189 w 802819"/>
                <a:gd name="connsiteY46" fmla="*/ 274077 h 855171"/>
                <a:gd name="connsiteX47" fmla="*/ 668390 w 802819"/>
                <a:gd name="connsiteY47" fmla="*/ 262538 h 855171"/>
                <a:gd name="connsiteX48" fmla="*/ 665711 w 802819"/>
                <a:gd name="connsiteY48" fmla="*/ 256975 h 855171"/>
                <a:gd name="connsiteX49" fmla="*/ 663857 w 802819"/>
                <a:gd name="connsiteY49" fmla="*/ 255739 h 855171"/>
                <a:gd name="connsiteX50" fmla="*/ 655409 w 802819"/>
                <a:gd name="connsiteY50" fmla="*/ 246467 h 855171"/>
                <a:gd name="connsiteX51" fmla="*/ 654792 w 802819"/>
                <a:gd name="connsiteY51" fmla="*/ 238844 h 855171"/>
                <a:gd name="connsiteX52" fmla="*/ 654792 w 802819"/>
                <a:gd name="connsiteY52" fmla="*/ 236577 h 855171"/>
                <a:gd name="connsiteX53" fmla="*/ 655409 w 802819"/>
                <a:gd name="connsiteY53" fmla="*/ 226688 h 855171"/>
                <a:gd name="connsiteX54" fmla="*/ 656028 w 802819"/>
                <a:gd name="connsiteY54" fmla="*/ 217622 h 855171"/>
                <a:gd name="connsiteX55" fmla="*/ 654585 w 802819"/>
                <a:gd name="connsiteY55" fmla="*/ 209999 h 855171"/>
                <a:gd name="connsiteX56" fmla="*/ 652319 w 802819"/>
                <a:gd name="connsiteY56" fmla="*/ 209174 h 855171"/>
                <a:gd name="connsiteX57" fmla="*/ 638926 w 802819"/>
                <a:gd name="connsiteY57" fmla="*/ 202581 h 855171"/>
                <a:gd name="connsiteX58" fmla="*/ 631303 w 802819"/>
                <a:gd name="connsiteY58" fmla="*/ 188570 h 855171"/>
                <a:gd name="connsiteX59" fmla="*/ 640575 w 802819"/>
                <a:gd name="connsiteY59" fmla="*/ 163434 h 855171"/>
                <a:gd name="connsiteX60" fmla="*/ 692702 w 802819"/>
                <a:gd name="connsiteY60" fmla="*/ 159725 h 855171"/>
                <a:gd name="connsiteX61" fmla="*/ 705271 w 802819"/>
                <a:gd name="connsiteY61" fmla="*/ 163846 h 855171"/>
                <a:gd name="connsiteX62" fmla="*/ 718869 w 802819"/>
                <a:gd name="connsiteY62" fmla="*/ 168173 h 855171"/>
                <a:gd name="connsiteX63" fmla="*/ 749981 w 802819"/>
                <a:gd name="connsiteY63" fmla="*/ 163640 h 855171"/>
                <a:gd name="connsiteX64" fmla="*/ 775942 w 802819"/>
                <a:gd name="connsiteY64" fmla="*/ 149835 h 855171"/>
                <a:gd name="connsiteX65" fmla="*/ 793868 w 802819"/>
                <a:gd name="connsiteY65" fmla="*/ 141800 h 855171"/>
                <a:gd name="connsiteX66" fmla="*/ 802521 w 802819"/>
                <a:gd name="connsiteY66" fmla="*/ 123256 h 855171"/>
                <a:gd name="connsiteX67" fmla="*/ 795928 w 802819"/>
                <a:gd name="connsiteY67" fmla="*/ 94617 h 855171"/>
                <a:gd name="connsiteX68" fmla="*/ 771409 w 802819"/>
                <a:gd name="connsiteY68" fmla="*/ 83491 h 855171"/>
                <a:gd name="connsiteX69" fmla="*/ 747921 w 802819"/>
                <a:gd name="connsiteY69" fmla="*/ 74425 h 855171"/>
                <a:gd name="connsiteX70" fmla="*/ 727935 w 802819"/>
                <a:gd name="connsiteY70" fmla="*/ 43107 h 855171"/>
                <a:gd name="connsiteX71" fmla="*/ 721342 w 802819"/>
                <a:gd name="connsiteY71" fmla="*/ 28066 h 855171"/>
                <a:gd name="connsiteX72" fmla="*/ 709597 w 802819"/>
                <a:gd name="connsiteY72" fmla="*/ 18795 h 855171"/>
                <a:gd name="connsiteX73" fmla="*/ 698059 w 802819"/>
                <a:gd name="connsiteY73" fmla="*/ 14674 h 855171"/>
                <a:gd name="connsiteX74" fmla="*/ 688787 w 802819"/>
                <a:gd name="connsiteY74" fmla="*/ 6844 h 855171"/>
                <a:gd name="connsiteX75" fmla="*/ 679310 w 802819"/>
                <a:gd name="connsiteY75" fmla="*/ 251 h 855171"/>
                <a:gd name="connsiteX76" fmla="*/ 669626 w 802819"/>
                <a:gd name="connsiteY76" fmla="*/ 1075 h 855171"/>
                <a:gd name="connsiteX77" fmla="*/ 655409 w 802819"/>
                <a:gd name="connsiteY77" fmla="*/ 1281 h 855171"/>
                <a:gd name="connsiteX78" fmla="*/ 654379 w 802819"/>
                <a:gd name="connsiteY78" fmla="*/ 3136 h 855171"/>
                <a:gd name="connsiteX79" fmla="*/ 629037 w 802819"/>
                <a:gd name="connsiteY79" fmla="*/ 13644 h 855171"/>
                <a:gd name="connsiteX80" fmla="*/ 621413 w 802819"/>
                <a:gd name="connsiteY80" fmla="*/ 15292 h 855171"/>
                <a:gd name="connsiteX81" fmla="*/ 587004 w 802819"/>
                <a:gd name="connsiteY81" fmla="*/ 13644 h 855171"/>
                <a:gd name="connsiteX82" fmla="*/ 579176 w 802819"/>
                <a:gd name="connsiteY82" fmla="*/ 10759 h 855171"/>
                <a:gd name="connsiteX83" fmla="*/ 562692 w 802819"/>
                <a:gd name="connsiteY83" fmla="*/ 10759 h 855171"/>
                <a:gd name="connsiteX84" fmla="*/ 540852 w 802819"/>
                <a:gd name="connsiteY84" fmla="*/ 21061 h 855171"/>
                <a:gd name="connsiteX85" fmla="*/ 508710 w 802819"/>
                <a:gd name="connsiteY85" fmla="*/ 40429 h 855171"/>
                <a:gd name="connsiteX86" fmla="*/ 507267 w 802819"/>
                <a:gd name="connsiteY86" fmla="*/ 83697 h 855171"/>
                <a:gd name="connsiteX87" fmla="*/ 512831 w 802819"/>
                <a:gd name="connsiteY87" fmla="*/ 93793 h 855171"/>
                <a:gd name="connsiteX88" fmla="*/ 520660 w 802819"/>
                <a:gd name="connsiteY88" fmla="*/ 124286 h 855171"/>
                <a:gd name="connsiteX89" fmla="*/ 505207 w 802819"/>
                <a:gd name="connsiteY89" fmla="*/ 139533 h 855171"/>
                <a:gd name="connsiteX90" fmla="*/ 497584 w 802819"/>
                <a:gd name="connsiteY90" fmla="*/ 143242 h 855171"/>
                <a:gd name="connsiteX91" fmla="*/ 498408 w 802819"/>
                <a:gd name="connsiteY91" fmla="*/ 161785 h 855171"/>
                <a:gd name="connsiteX92" fmla="*/ 498820 w 802819"/>
                <a:gd name="connsiteY92" fmla="*/ 164670 h 855171"/>
                <a:gd name="connsiteX93" fmla="*/ 499850 w 802819"/>
                <a:gd name="connsiteY93" fmla="*/ 171263 h 855171"/>
                <a:gd name="connsiteX94" fmla="*/ 498408 w 802819"/>
                <a:gd name="connsiteY94" fmla="*/ 189807 h 855171"/>
                <a:gd name="connsiteX95" fmla="*/ 483780 w 802819"/>
                <a:gd name="connsiteY95" fmla="*/ 195576 h 855171"/>
                <a:gd name="connsiteX96" fmla="*/ 467091 w 802819"/>
                <a:gd name="connsiteY96" fmla="*/ 192897 h 855171"/>
                <a:gd name="connsiteX97" fmla="*/ 459261 w 802819"/>
                <a:gd name="connsiteY97" fmla="*/ 190837 h 855171"/>
                <a:gd name="connsiteX98" fmla="*/ 442983 w 802819"/>
                <a:gd name="connsiteY98" fmla="*/ 195782 h 855171"/>
                <a:gd name="connsiteX99" fmla="*/ 451638 w 802819"/>
                <a:gd name="connsiteY99" fmla="*/ 208762 h 855171"/>
                <a:gd name="connsiteX100" fmla="*/ 455346 w 802819"/>
                <a:gd name="connsiteY100" fmla="*/ 212265 h 855171"/>
                <a:gd name="connsiteX101" fmla="*/ 463381 w 802819"/>
                <a:gd name="connsiteY101" fmla="*/ 229778 h 855171"/>
                <a:gd name="connsiteX102" fmla="*/ 447723 w 802819"/>
                <a:gd name="connsiteY102" fmla="*/ 241110 h 855171"/>
                <a:gd name="connsiteX103" fmla="*/ 434949 w 802819"/>
                <a:gd name="connsiteY103" fmla="*/ 248116 h 855171"/>
                <a:gd name="connsiteX104" fmla="*/ 440511 w 802819"/>
                <a:gd name="connsiteY104" fmla="*/ 263981 h 855171"/>
                <a:gd name="connsiteX105" fmla="*/ 446692 w 802819"/>
                <a:gd name="connsiteY105" fmla="*/ 275519 h 855171"/>
                <a:gd name="connsiteX106" fmla="*/ 442572 w 802819"/>
                <a:gd name="connsiteY106" fmla="*/ 315490 h 855171"/>
                <a:gd name="connsiteX107" fmla="*/ 440511 w 802819"/>
                <a:gd name="connsiteY107" fmla="*/ 322908 h 855171"/>
                <a:gd name="connsiteX108" fmla="*/ 440100 w 802819"/>
                <a:gd name="connsiteY108" fmla="*/ 324762 h 855171"/>
                <a:gd name="connsiteX109" fmla="*/ 419083 w 802819"/>
                <a:gd name="connsiteY109" fmla="*/ 352783 h 855171"/>
                <a:gd name="connsiteX110" fmla="*/ 402807 w 802819"/>
                <a:gd name="connsiteY110" fmla="*/ 349281 h 855171"/>
                <a:gd name="connsiteX111" fmla="*/ 393535 w 802819"/>
                <a:gd name="connsiteY111" fmla="*/ 346602 h 855171"/>
                <a:gd name="connsiteX112" fmla="*/ 391062 w 802819"/>
                <a:gd name="connsiteY112" fmla="*/ 348869 h 855171"/>
                <a:gd name="connsiteX113" fmla="*/ 387354 w 802819"/>
                <a:gd name="connsiteY113" fmla="*/ 353195 h 855171"/>
                <a:gd name="connsiteX114" fmla="*/ 366131 w 802819"/>
                <a:gd name="connsiteY114" fmla="*/ 357728 h 855171"/>
                <a:gd name="connsiteX115" fmla="*/ 360980 w 802819"/>
                <a:gd name="connsiteY115" fmla="*/ 356698 h 855171"/>
                <a:gd name="connsiteX116" fmla="*/ 357272 w 802819"/>
                <a:gd name="connsiteY116" fmla="*/ 356080 h 855171"/>
                <a:gd name="connsiteX117" fmla="*/ 353769 w 802819"/>
                <a:gd name="connsiteY117" fmla="*/ 360201 h 855171"/>
                <a:gd name="connsiteX118" fmla="*/ 351914 w 802819"/>
                <a:gd name="connsiteY118" fmla="*/ 362673 h 855171"/>
                <a:gd name="connsiteX119" fmla="*/ 343879 w 802819"/>
                <a:gd name="connsiteY119" fmla="*/ 368648 h 855171"/>
                <a:gd name="connsiteX120" fmla="*/ 300405 w 802819"/>
                <a:gd name="connsiteY120" fmla="*/ 369472 h 855171"/>
                <a:gd name="connsiteX121" fmla="*/ 295460 w 802819"/>
                <a:gd name="connsiteY121" fmla="*/ 400172 h 855171"/>
                <a:gd name="connsiteX122" fmla="*/ 295460 w 802819"/>
                <a:gd name="connsiteY122" fmla="*/ 402645 h 855171"/>
                <a:gd name="connsiteX123" fmla="*/ 283716 w 802819"/>
                <a:gd name="connsiteY123" fmla="*/ 460336 h 855171"/>
                <a:gd name="connsiteX124" fmla="*/ 239417 w 802819"/>
                <a:gd name="connsiteY124" fmla="*/ 479497 h 855171"/>
                <a:gd name="connsiteX125" fmla="*/ 215104 w 802819"/>
                <a:gd name="connsiteY125" fmla="*/ 485884 h 855171"/>
                <a:gd name="connsiteX126" fmla="*/ 209336 w 802819"/>
                <a:gd name="connsiteY126" fmla="*/ 488357 h 855171"/>
                <a:gd name="connsiteX127" fmla="*/ 174515 w 802819"/>
                <a:gd name="connsiteY127" fmla="*/ 494950 h 855171"/>
                <a:gd name="connsiteX128" fmla="*/ 166067 w 802819"/>
                <a:gd name="connsiteY128" fmla="*/ 495774 h 855171"/>
                <a:gd name="connsiteX129" fmla="*/ 158856 w 802819"/>
                <a:gd name="connsiteY129" fmla="*/ 496186 h 855171"/>
                <a:gd name="connsiteX130" fmla="*/ 125478 w 802819"/>
                <a:gd name="connsiteY130" fmla="*/ 487533 h 855171"/>
                <a:gd name="connsiteX131" fmla="*/ 120740 w 802819"/>
                <a:gd name="connsiteY131" fmla="*/ 485472 h 855171"/>
                <a:gd name="connsiteX132" fmla="*/ 79737 w 802819"/>
                <a:gd name="connsiteY132" fmla="*/ 473316 h 855171"/>
                <a:gd name="connsiteX133" fmla="*/ 65726 w 802819"/>
                <a:gd name="connsiteY133" fmla="*/ 475376 h 855171"/>
                <a:gd name="connsiteX134" fmla="*/ 42033 w 802819"/>
                <a:gd name="connsiteY134" fmla="*/ 476407 h 855171"/>
                <a:gd name="connsiteX135" fmla="*/ 34614 w 802819"/>
                <a:gd name="connsiteY135" fmla="*/ 474140 h 855171"/>
                <a:gd name="connsiteX136" fmla="*/ 9891 w 802819"/>
                <a:gd name="connsiteY136" fmla="*/ 467959 h 855171"/>
                <a:gd name="connsiteX137" fmla="*/ 0 w 802819"/>
                <a:gd name="connsiteY137" fmla="*/ 467547 h 855171"/>
                <a:gd name="connsiteX138" fmla="*/ 0 w 802819"/>
                <a:gd name="connsiteY138" fmla="*/ 467547 h 855171"/>
                <a:gd name="connsiteX139" fmla="*/ 7006 w 802819"/>
                <a:gd name="connsiteY139" fmla="*/ 477643 h 855171"/>
                <a:gd name="connsiteX140" fmla="*/ 15865 w 802819"/>
                <a:gd name="connsiteY140" fmla="*/ 490417 h 855171"/>
                <a:gd name="connsiteX141" fmla="*/ 22253 w 802819"/>
                <a:gd name="connsiteY141" fmla="*/ 504634 h 855171"/>
                <a:gd name="connsiteX142" fmla="*/ 28640 w 802819"/>
                <a:gd name="connsiteY142" fmla="*/ 518644 h 855171"/>
                <a:gd name="connsiteX143" fmla="*/ 52541 w 802819"/>
                <a:gd name="connsiteY143" fmla="*/ 530389 h 855171"/>
                <a:gd name="connsiteX144" fmla="*/ 78913 w 802819"/>
                <a:gd name="connsiteY144" fmla="*/ 539454 h 855171"/>
                <a:gd name="connsiteX145" fmla="*/ 113321 w 802819"/>
                <a:gd name="connsiteY145" fmla="*/ 584989 h 855171"/>
                <a:gd name="connsiteX146" fmla="*/ 115382 w 802819"/>
                <a:gd name="connsiteY146" fmla="*/ 593437 h 855171"/>
                <a:gd name="connsiteX147" fmla="*/ 119091 w 802819"/>
                <a:gd name="connsiteY147" fmla="*/ 605387 h 855171"/>
                <a:gd name="connsiteX148" fmla="*/ 127127 w 802819"/>
                <a:gd name="connsiteY148" fmla="*/ 611362 h 855171"/>
                <a:gd name="connsiteX149" fmla="*/ 135780 w 802819"/>
                <a:gd name="connsiteY149" fmla="*/ 616925 h 855171"/>
                <a:gd name="connsiteX150" fmla="*/ 151645 w 802819"/>
                <a:gd name="connsiteY150" fmla="*/ 655248 h 855171"/>
                <a:gd name="connsiteX151" fmla="*/ 145876 w 802819"/>
                <a:gd name="connsiteY151" fmla="*/ 673174 h 855171"/>
                <a:gd name="connsiteX152" fmla="*/ 122181 w 802819"/>
                <a:gd name="connsiteY152" fmla="*/ 679149 h 855171"/>
                <a:gd name="connsiteX153" fmla="*/ 108377 w 802819"/>
                <a:gd name="connsiteY153" fmla="*/ 680797 h 855171"/>
                <a:gd name="connsiteX154" fmla="*/ 85919 w 802819"/>
                <a:gd name="connsiteY154" fmla="*/ 698516 h 855171"/>
                <a:gd name="connsiteX155" fmla="*/ 61812 w 802819"/>
                <a:gd name="connsiteY155" fmla="*/ 763212 h 855171"/>
                <a:gd name="connsiteX156" fmla="*/ 60782 w 802819"/>
                <a:gd name="connsiteY156" fmla="*/ 770012 h 855171"/>
                <a:gd name="connsiteX157" fmla="*/ 63667 w 802819"/>
                <a:gd name="connsiteY157" fmla="*/ 770218 h 855171"/>
                <a:gd name="connsiteX158" fmla="*/ 70671 w 802819"/>
                <a:gd name="connsiteY158" fmla="*/ 765479 h 855171"/>
                <a:gd name="connsiteX159" fmla="*/ 92100 w 802819"/>
                <a:gd name="connsiteY159" fmla="*/ 765479 h 855171"/>
                <a:gd name="connsiteX160" fmla="*/ 127538 w 802819"/>
                <a:gd name="connsiteY160" fmla="*/ 764449 h 855171"/>
                <a:gd name="connsiteX161" fmla="*/ 144640 w 802819"/>
                <a:gd name="connsiteY161" fmla="*/ 761152 h 855171"/>
                <a:gd name="connsiteX162" fmla="*/ 161535 w 802819"/>
                <a:gd name="connsiteY162" fmla="*/ 765067 h 855171"/>
                <a:gd name="connsiteX163" fmla="*/ 182962 w 802819"/>
                <a:gd name="connsiteY163" fmla="*/ 746523 h 855171"/>
                <a:gd name="connsiteX164" fmla="*/ 196973 w 802819"/>
                <a:gd name="connsiteY164" fmla="*/ 750438 h 855171"/>
                <a:gd name="connsiteX165" fmla="*/ 201506 w 802819"/>
                <a:gd name="connsiteY165" fmla="*/ 754559 h 855171"/>
                <a:gd name="connsiteX166" fmla="*/ 211808 w 802819"/>
                <a:gd name="connsiteY166" fmla="*/ 752499 h 855171"/>
                <a:gd name="connsiteX167" fmla="*/ 254665 w 802819"/>
                <a:gd name="connsiteY167" fmla="*/ 754147 h 855171"/>
                <a:gd name="connsiteX168" fmla="*/ 254665 w 802819"/>
                <a:gd name="connsiteY168" fmla="*/ 753735 h 855171"/>
                <a:gd name="connsiteX169" fmla="*/ 269293 w 802819"/>
                <a:gd name="connsiteY169" fmla="*/ 757031 h 855171"/>
                <a:gd name="connsiteX170" fmla="*/ 282686 w 802819"/>
                <a:gd name="connsiteY170" fmla="*/ 756413 h 855171"/>
                <a:gd name="connsiteX171" fmla="*/ 298756 w 802819"/>
                <a:gd name="connsiteY171" fmla="*/ 754559 h 855171"/>
                <a:gd name="connsiteX172" fmla="*/ 311325 w 802819"/>
                <a:gd name="connsiteY172" fmla="*/ 750850 h 855171"/>
                <a:gd name="connsiteX173" fmla="*/ 324717 w 802819"/>
                <a:gd name="connsiteY173" fmla="*/ 752292 h 855171"/>
                <a:gd name="connsiteX174" fmla="*/ 326572 w 802819"/>
                <a:gd name="connsiteY174" fmla="*/ 737252 h 855171"/>
                <a:gd name="connsiteX175" fmla="*/ 310089 w 802819"/>
                <a:gd name="connsiteY175" fmla="*/ 735397 h 855171"/>
                <a:gd name="connsiteX176" fmla="*/ 328219 w 802819"/>
                <a:gd name="connsiteY176" fmla="*/ 729628 h 855171"/>
                <a:gd name="connsiteX177" fmla="*/ 341200 w 802819"/>
                <a:gd name="connsiteY177" fmla="*/ 738694 h 855171"/>
                <a:gd name="connsiteX178" fmla="*/ 349442 w 802819"/>
                <a:gd name="connsiteY178" fmla="*/ 751880 h 855171"/>
                <a:gd name="connsiteX179" fmla="*/ 349442 w 802819"/>
                <a:gd name="connsiteY179" fmla="*/ 777017 h 85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802819" h="855171">
                  <a:moveTo>
                    <a:pt x="349030" y="777429"/>
                  </a:moveTo>
                  <a:cubicBezTo>
                    <a:pt x="360568" y="787937"/>
                    <a:pt x="376021" y="774750"/>
                    <a:pt x="383850" y="793088"/>
                  </a:cubicBezTo>
                  <a:cubicBezTo>
                    <a:pt x="387354" y="801330"/>
                    <a:pt x="383026" y="811219"/>
                    <a:pt x="386116" y="818843"/>
                  </a:cubicBezTo>
                  <a:cubicBezTo>
                    <a:pt x="389620" y="826879"/>
                    <a:pt x="401569" y="825848"/>
                    <a:pt x="408163" y="831411"/>
                  </a:cubicBezTo>
                  <a:cubicBezTo>
                    <a:pt x="414550" y="836974"/>
                    <a:pt x="413726" y="848100"/>
                    <a:pt x="420319" y="852633"/>
                  </a:cubicBezTo>
                  <a:cubicBezTo>
                    <a:pt x="424852" y="855724"/>
                    <a:pt x="437421" y="857166"/>
                    <a:pt x="437832" y="849955"/>
                  </a:cubicBezTo>
                  <a:cubicBezTo>
                    <a:pt x="439068" y="849543"/>
                    <a:pt x="440511" y="849955"/>
                    <a:pt x="441953" y="849955"/>
                  </a:cubicBezTo>
                  <a:cubicBezTo>
                    <a:pt x="455552" y="841713"/>
                    <a:pt x="470799" y="834296"/>
                    <a:pt x="487488" y="833884"/>
                  </a:cubicBezTo>
                  <a:cubicBezTo>
                    <a:pt x="487899" y="828321"/>
                    <a:pt x="490167" y="823376"/>
                    <a:pt x="494287" y="819461"/>
                  </a:cubicBezTo>
                  <a:cubicBezTo>
                    <a:pt x="507886" y="806275"/>
                    <a:pt x="538998" y="804420"/>
                    <a:pt x="555275" y="808129"/>
                  </a:cubicBezTo>
                  <a:cubicBezTo>
                    <a:pt x="558159" y="808747"/>
                    <a:pt x="561455" y="809777"/>
                    <a:pt x="564753" y="810807"/>
                  </a:cubicBezTo>
                  <a:cubicBezTo>
                    <a:pt x="572582" y="813280"/>
                    <a:pt x="582472" y="816370"/>
                    <a:pt x="586799" y="813280"/>
                  </a:cubicBezTo>
                  <a:cubicBezTo>
                    <a:pt x="588859" y="811837"/>
                    <a:pt x="590095" y="808541"/>
                    <a:pt x="590301" y="803596"/>
                  </a:cubicBezTo>
                  <a:cubicBezTo>
                    <a:pt x="590714" y="794530"/>
                    <a:pt x="585974" y="777841"/>
                    <a:pt x="583295" y="768981"/>
                  </a:cubicBezTo>
                  <a:cubicBezTo>
                    <a:pt x="580206" y="758268"/>
                    <a:pt x="572789" y="752086"/>
                    <a:pt x="564959" y="745699"/>
                  </a:cubicBezTo>
                  <a:cubicBezTo>
                    <a:pt x="557953" y="739930"/>
                    <a:pt x="550536" y="733749"/>
                    <a:pt x="546003" y="724477"/>
                  </a:cubicBezTo>
                  <a:cubicBezTo>
                    <a:pt x="542294" y="716854"/>
                    <a:pt x="543119" y="708612"/>
                    <a:pt x="543736" y="700783"/>
                  </a:cubicBezTo>
                  <a:cubicBezTo>
                    <a:pt x="544149" y="695426"/>
                    <a:pt x="544560" y="690481"/>
                    <a:pt x="543736" y="685948"/>
                  </a:cubicBezTo>
                  <a:cubicBezTo>
                    <a:pt x="542294" y="679561"/>
                    <a:pt x="536113" y="674616"/>
                    <a:pt x="529520" y="669465"/>
                  </a:cubicBezTo>
                  <a:cubicBezTo>
                    <a:pt x="522720" y="664108"/>
                    <a:pt x="515715" y="658751"/>
                    <a:pt x="513449" y="650509"/>
                  </a:cubicBezTo>
                  <a:cubicBezTo>
                    <a:pt x="509328" y="646801"/>
                    <a:pt x="507062" y="641444"/>
                    <a:pt x="507062" y="635262"/>
                  </a:cubicBezTo>
                  <a:cubicBezTo>
                    <a:pt x="507062" y="620634"/>
                    <a:pt x="519630" y="603532"/>
                    <a:pt x="528077" y="597351"/>
                  </a:cubicBezTo>
                  <a:cubicBezTo>
                    <a:pt x="541058" y="587874"/>
                    <a:pt x="550947" y="588286"/>
                    <a:pt x="562487" y="588698"/>
                  </a:cubicBezTo>
                  <a:cubicBezTo>
                    <a:pt x="565164" y="588698"/>
                    <a:pt x="568255" y="588698"/>
                    <a:pt x="571346" y="588698"/>
                  </a:cubicBezTo>
                  <a:cubicBezTo>
                    <a:pt x="577115" y="588286"/>
                    <a:pt x="583295" y="589522"/>
                    <a:pt x="588859" y="590346"/>
                  </a:cubicBezTo>
                  <a:cubicBezTo>
                    <a:pt x="605754" y="592819"/>
                    <a:pt x="613996" y="593230"/>
                    <a:pt x="619147" y="579220"/>
                  </a:cubicBezTo>
                  <a:cubicBezTo>
                    <a:pt x="621001" y="574069"/>
                    <a:pt x="622031" y="568506"/>
                    <a:pt x="622856" y="562737"/>
                  </a:cubicBezTo>
                  <a:cubicBezTo>
                    <a:pt x="623886" y="556556"/>
                    <a:pt x="624916" y="549962"/>
                    <a:pt x="627388" y="543781"/>
                  </a:cubicBezTo>
                  <a:cubicBezTo>
                    <a:pt x="631922" y="532037"/>
                    <a:pt x="638926" y="528122"/>
                    <a:pt x="645726" y="524414"/>
                  </a:cubicBezTo>
                  <a:cubicBezTo>
                    <a:pt x="649641" y="522353"/>
                    <a:pt x="653555" y="520087"/>
                    <a:pt x="657470" y="515966"/>
                  </a:cubicBezTo>
                  <a:cubicBezTo>
                    <a:pt x="671481" y="501543"/>
                    <a:pt x="678485" y="476201"/>
                    <a:pt x="684667" y="453742"/>
                  </a:cubicBezTo>
                  <a:cubicBezTo>
                    <a:pt x="686727" y="446531"/>
                    <a:pt x="688582" y="439319"/>
                    <a:pt x="690642" y="432932"/>
                  </a:cubicBezTo>
                  <a:cubicBezTo>
                    <a:pt x="694557" y="420776"/>
                    <a:pt x="700944" y="412741"/>
                    <a:pt x="710422" y="408414"/>
                  </a:cubicBezTo>
                  <a:cubicBezTo>
                    <a:pt x="716191" y="405735"/>
                    <a:pt x="721548" y="405323"/>
                    <a:pt x="725669" y="405117"/>
                  </a:cubicBezTo>
                  <a:cubicBezTo>
                    <a:pt x="731644" y="404705"/>
                    <a:pt x="734735" y="404499"/>
                    <a:pt x="738443" y="399348"/>
                  </a:cubicBezTo>
                  <a:cubicBezTo>
                    <a:pt x="743800" y="392137"/>
                    <a:pt x="740503" y="386780"/>
                    <a:pt x="734116" y="377302"/>
                  </a:cubicBezTo>
                  <a:cubicBezTo>
                    <a:pt x="728554" y="369061"/>
                    <a:pt x="721548" y="358759"/>
                    <a:pt x="726493" y="346396"/>
                  </a:cubicBezTo>
                  <a:cubicBezTo>
                    <a:pt x="728759" y="340833"/>
                    <a:pt x="734941" y="335682"/>
                    <a:pt x="741533" y="330119"/>
                  </a:cubicBezTo>
                  <a:cubicBezTo>
                    <a:pt x="748333" y="324556"/>
                    <a:pt x="756781" y="317345"/>
                    <a:pt x="756575" y="312400"/>
                  </a:cubicBezTo>
                  <a:cubicBezTo>
                    <a:pt x="756575" y="310133"/>
                    <a:pt x="754514" y="307867"/>
                    <a:pt x="751011" y="305394"/>
                  </a:cubicBezTo>
                  <a:cubicBezTo>
                    <a:pt x="749569" y="304364"/>
                    <a:pt x="743594" y="306012"/>
                    <a:pt x="738649" y="303128"/>
                  </a:cubicBezTo>
                  <a:cubicBezTo>
                    <a:pt x="735765" y="301274"/>
                    <a:pt x="735146" y="298183"/>
                    <a:pt x="734941" y="296535"/>
                  </a:cubicBezTo>
                  <a:lnTo>
                    <a:pt x="734941" y="296535"/>
                  </a:lnTo>
                  <a:cubicBezTo>
                    <a:pt x="733086" y="294681"/>
                    <a:pt x="731437" y="292826"/>
                    <a:pt x="729584" y="290972"/>
                  </a:cubicBezTo>
                  <a:cubicBezTo>
                    <a:pt x="724639" y="285821"/>
                    <a:pt x="720312" y="281288"/>
                    <a:pt x="713512" y="279846"/>
                  </a:cubicBezTo>
                  <a:cubicBezTo>
                    <a:pt x="710216" y="279021"/>
                    <a:pt x="706095" y="279434"/>
                    <a:pt x="701356" y="279846"/>
                  </a:cubicBezTo>
                  <a:cubicBezTo>
                    <a:pt x="692497" y="280464"/>
                    <a:pt x="682400" y="281082"/>
                    <a:pt x="675189" y="274077"/>
                  </a:cubicBezTo>
                  <a:cubicBezTo>
                    <a:pt x="671687" y="270780"/>
                    <a:pt x="670038" y="266453"/>
                    <a:pt x="668390" y="262538"/>
                  </a:cubicBezTo>
                  <a:cubicBezTo>
                    <a:pt x="667566" y="260272"/>
                    <a:pt x="666536" y="258212"/>
                    <a:pt x="665711" y="256975"/>
                  </a:cubicBezTo>
                  <a:cubicBezTo>
                    <a:pt x="665300" y="256563"/>
                    <a:pt x="665093" y="256357"/>
                    <a:pt x="663857" y="255739"/>
                  </a:cubicBezTo>
                  <a:cubicBezTo>
                    <a:pt x="661385" y="254709"/>
                    <a:pt x="657676" y="252855"/>
                    <a:pt x="655409" y="246467"/>
                  </a:cubicBezTo>
                  <a:cubicBezTo>
                    <a:pt x="654379" y="243789"/>
                    <a:pt x="654585" y="241110"/>
                    <a:pt x="654792" y="238844"/>
                  </a:cubicBezTo>
                  <a:cubicBezTo>
                    <a:pt x="654792" y="238020"/>
                    <a:pt x="654792" y="237196"/>
                    <a:pt x="654792" y="236577"/>
                  </a:cubicBezTo>
                  <a:cubicBezTo>
                    <a:pt x="654792" y="233075"/>
                    <a:pt x="654998" y="229778"/>
                    <a:pt x="655409" y="226688"/>
                  </a:cubicBezTo>
                  <a:cubicBezTo>
                    <a:pt x="655821" y="223597"/>
                    <a:pt x="656234" y="220506"/>
                    <a:pt x="656028" y="217622"/>
                  </a:cubicBezTo>
                  <a:cubicBezTo>
                    <a:pt x="655615" y="211029"/>
                    <a:pt x="654792" y="209999"/>
                    <a:pt x="654585" y="209999"/>
                  </a:cubicBezTo>
                  <a:cubicBezTo>
                    <a:pt x="654379" y="209999"/>
                    <a:pt x="653143" y="209381"/>
                    <a:pt x="652319" y="209174"/>
                  </a:cubicBezTo>
                  <a:cubicBezTo>
                    <a:pt x="649228" y="208350"/>
                    <a:pt x="644696" y="207320"/>
                    <a:pt x="638926" y="202581"/>
                  </a:cubicBezTo>
                  <a:cubicBezTo>
                    <a:pt x="634600" y="198872"/>
                    <a:pt x="631922" y="194134"/>
                    <a:pt x="631303" y="188570"/>
                  </a:cubicBezTo>
                  <a:cubicBezTo>
                    <a:pt x="630273" y="177444"/>
                    <a:pt x="637484" y="167143"/>
                    <a:pt x="640575" y="163434"/>
                  </a:cubicBezTo>
                  <a:cubicBezTo>
                    <a:pt x="654998" y="145921"/>
                    <a:pt x="675808" y="153544"/>
                    <a:pt x="692702" y="159725"/>
                  </a:cubicBezTo>
                  <a:cubicBezTo>
                    <a:pt x="697029" y="161373"/>
                    <a:pt x="701356" y="162816"/>
                    <a:pt x="705271" y="163846"/>
                  </a:cubicBezTo>
                  <a:cubicBezTo>
                    <a:pt x="710422" y="165288"/>
                    <a:pt x="714954" y="166730"/>
                    <a:pt x="718869" y="168173"/>
                  </a:cubicBezTo>
                  <a:cubicBezTo>
                    <a:pt x="732469" y="172912"/>
                    <a:pt x="738237" y="174972"/>
                    <a:pt x="749981" y="163640"/>
                  </a:cubicBezTo>
                  <a:cubicBezTo>
                    <a:pt x="758223" y="155810"/>
                    <a:pt x="767700" y="152514"/>
                    <a:pt x="775942" y="149835"/>
                  </a:cubicBezTo>
                  <a:cubicBezTo>
                    <a:pt x="782330" y="147775"/>
                    <a:pt x="788510" y="145714"/>
                    <a:pt x="793868" y="141800"/>
                  </a:cubicBezTo>
                  <a:cubicBezTo>
                    <a:pt x="798400" y="138297"/>
                    <a:pt x="801697" y="131498"/>
                    <a:pt x="802521" y="123256"/>
                  </a:cubicBezTo>
                  <a:cubicBezTo>
                    <a:pt x="803757" y="112336"/>
                    <a:pt x="801079" y="101004"/>
                    <a:pt x="795928" y="94617"/>
                  </a:cubicBezTo>
                  <a:cubicBezTo>
                    <a:pt x="790777" y="88436"/>
                    <a:pt x="781300" y="85963"/>
                    <a:pt x="771409" y="83491"/>
                  </a:cubicBezTo>
                  <a:cubicBezTo>
                    <a:pt x="763168" y="81224"/>
                    <a:pt x="754514" y="79164"/>
                    <a:pt x="747921" y="74425"/>
                  </a:cubicBezTo>
                  <a:cubicBezTo>
                    <a:pt x="737001" y="66801"/>
                    <a:pt x="732469" y="54852"/>
                    <a:pt x="727935" y="43107"/>
                  </a:cubicBezTo>
                  <a:cubicBezTo>
                    <a:pt x="725875" y="37750"/>
                    <a:pt x="724020" y="32599"/>
                    <a:pt x="721342" y="28066"/>
                  </a:cubicBezTo>
                  <a:cubicBezTo>
                    <a:pt x="717221" y="20649"/>
                    <a:pt x="714748" y="20031"/>
                    <a:pt x="709597" y="18795"/>
                  </a:cubicBezTo>
                  <a:cubicBezTo>
                    <a:pt x="706507" y="17970"/>
                    <a:pt x="702593" y="17146"/>
                    <a:pt x="698059" y="14674"/>
                  </a:cubicBezTo>
                  <a:cubicBezTo>
                    <a:pt x="693938" y="12407"/>
                    <a:pt x="691261" y="9523"/>
                    <a:pt x="688787" y="6844"/>
                  </a:cubicBezTo>
                  <a:cubicBezTo>
                    <a:pt x="685904" y="3548"/>
                    <a:pt x="683636" y="1075"/>
                    <a:pt x="679310" y="251"/>
                  </a:cubicBezTo>
                  <a:cubicBezTo>
                    <a:pt x="676632" y="-367"/>
                    <a:pt x="673129" y="251"/>
                    <a:pt x="669626" y="1075"/>
                  </a:cubicBezTo>
                  <a:cubicBezTo>
                    <a:pt x="665300" y="1899"/>
                    <a:pt x="660149" y="2930"/>
                    <a:pt x="655409" y="1281"/>
                  </a:cubicBezTo>
                  <a:cubicBezTo>
                    <a:pt x="654998" y="1899"/>
                    <a:pt x="654792" y="2724"/>
                    <a:pt x="654379" y="3136"/>
                  </a:cubicBezTo>
                  <a:cubicBezTo>
                    <a:pt x="649228" y="9935"/>
                    <a:pt x="638514" y="11789"/>
                    <a:pt x="629037" y="13644"/>
                  </a:cubicBezTo>
                  <a:cubicBezTo>
                    <a:pt x="626152" y="14262"/>
                    <a:pt x="623473" y="14674"/>
                    <a:pt x="621413" y="15292"/>
                  </a:cubicBezTo>
                  <a:cubicBezTo>
                    <a:pt x="607814" y="19207"/>
                    <a:pt x="598955" y="17352"/>
                    <a:pt x="587004" y="13644"/>
                  </a:cubicBezTo>
                  <a:cubicBezTo>
                    <a:pt x="583914" y="12819"/>
                    <a:pt x="581442" y="11789"/>
                    <a:pt x="579176" y="10759"/>
                  </a:cubicBezTo>
                  <a:cubicBezTo>
                    <a:pt x="572170" y="8081"/>
                    <a:pt x="569285" y="6844"/>
                    <a:pt x="562692" y="10759"/>
                  </a:cubicBezTo>
                  <a:cubicBezTo>
                    <a:pt x="556304" y="14674"/>
                    <a:pt x="548887" y="17765"/>
                    <a:pt x="540852" y="21061"/>
                  </a:cubicBezTo>
                  <a:cubicBezTo>
                    <a:pt x="528077" y="26212"/>
                    <a:pt x="514890" y="31363"/>
                    <a:pt x="508710" y="40429"/>
                  </a:cubicBezTo>
                  <a:cubicBezTo>
                    <a:pt x="501292" y="50937"/>
                    <a:pt x="501911" y="71334"/>
                    <a:pt x="507267" y="83697"/>
                  </a:cubicBezTo>
                  <a:cubicBezTo>
                    <a:pt x="508710" y="87199"/>
                    <a:pt x="510771" y="90496"/>
                    <a:pt x="512831" y="93793"/>
                  </a:cubicBezTo>
                  <a:cubicBezTo>
                    <a:pt x="517775" y="102034"/>
                    <a:pt x="523545" y="111306"/>
                    <a:pt x="520660" y="124286"/>
                  </a:cubicBezTo>
                  <a:cubicBezTo>
                    <a:pt x="517982" y="136031"/>
                    <a:pt x="510564" y="138091"/>
                    <a:pt x="505207" y="139533"/>
                  </a:cubicBezTo>
                  <a:cubicBezTo>
                    <a:pt x="501911" y="140357"/>
                    <a:pt x="499438" y="141181"/>
                    <a:pt x="497584" y="143242"/>
                  </a:cubicBezTo>
                  <a:cubicBezTo>
                    <a:pt x="496554" y="145096"/>
                    <a:pt x="496760" y="151277"/>
                    <a:pt x="498408" y="161785"/>
                  </a:cubicBezTo>
                  <a:lnTo>
                    <a:pt x="498820" y="164670"/>
                  </a:lnTo>
                  <a:cubicBezTo>
                    <a:pt x="499026" y="166936"/>
                    <a:pt x="499438" y="169203"/>
                    <a:pt x="499850" y="171263"/>
                  </a:cubicBezTo>
                  <a:cubicBezTo>
                    <a:pt x="501086" y="178681"/>
                    <a:pt x="502322" y="184862"/>
                    <a:pt x="498408" y="189807"/>
                  </a:cubicBezTo>
                  <a:cubicBezTo>
                    <a:pt x="494699" y="194339"/>
                    <a:pt x="488312" y="195370"/>
                    <a:pt x="483780" y="195576"/>
                  </a:cubicBezTo>
                  <a:cubicBezTo>
                    <a:pt x="476980" y="195988"/>
                    <a:pt x="472035" y="194339"/>
                    <a:pt x="467091" y="192897"/>
                  </a:cubicBezTo>
                  <a:cubicBezTo>
                    <a:pt x="464618" y="192073"/>
                    <a:pt x="461940" y="191249"/>
                    <a:pt x="459261" y="190837"/>
                  </a:cubicBezTo>
                  <a:cubicBezTo>
                    <a:pt x="453079" y="189807"/>
                    <a:pt x="444014" y="191867"/>
                    <a:pt x="442983" y="195782"/>
                  </a:cubicBezTo>
                  <a:cubicBezTo>
                    <a:pt x="441747" y="199903"/>
                    <a:pt x="447310" y="204848"/>
                    <a:pt x="451638" y="208762"/>
                  </a:cubicBezTo>
                  <a:cubicBezTo>
                    <a:pt x="453079" y="209999"/>
                    <a:pt x="454316" y="211235"/>
                    <a:pt x="455346" y="212265"/>
                  </a:cubicBezTo>
                  <a:cubicBezTo>
                    <a:pt x="459878" y="217004"/>
                    <a:pt x="465029" y="223391"/>
                    <a:pt x="463381" y="229778"/>
                  </a:cubicBezTo>
                  <a:cubicBezTo>
                    <a:pt x="461733" y="236372"/>
                    <a:pt x="454728" y="238638"/>
                    <a:pt x="447723" y="241110"/>
                  </a:cubicBezTo>
                  <a:cubicBezTo>
                    <a:pt x="442572" y="242759"/>
                    <a:pt x="436802" y="244819"/>
                    <a:pt x="434949" y="248116"/>
                  </a:cubicBezTo>
                  <a:cubicBezTo>
                    <a:pt x="432887" y="251824"/>
                    <a:pt x="435979" y="256975"/>
                    <a:pt x="440511" y="263981"/>
                  </a:cubicBezTo>
                  <a:cubicBezTo>
                    <a:pt x="443189" y="267895"/>
                    <a:pt x="445662" y="271810"/>
                    <a:pt x="446692" y="275519"/>
                  </a:cubicBezTo>
                  <a:cubicBezTo>
                    <a:pt x="449783" y="287675"/>
                    <a:pt x="445662" y="303128"/>
                    <a:pt x="442572" y="315490"/>
                  </a:cubicBezTo>
                  <a:cubicBezTo>
                    <a:pt x="441747" y="318169"/>
                    <a:pt x="441130" y="320641"/>
                    <a:pt x="440511" y="322908"/>
                  </a:cubicBezTo>
                  <a:lnTo>
                    <a:pt x="440100" y="324762"/>
                  </a:lnTo>
                  <a:cubicBezTo>
                    <a:pt x="437626" y="335476"/>
                    <a:pt x="434124" y="350105"/>
                    <a:pt x="419083" y="352783"/>
                  </a:cubicBezTo>
                  <a:cubicBezTo>
                    <a:pt x="412902" y="353814"/>
                    <a:pt x="407545" y="351341"/>
                    <a:pt x="402807" y="349281"/>
                  </a:cubicBezTo>
                  <a:cubicBezTo>
                    <a:pt x="399303" y="347839"/>
                    <a:pt x="396007" y="346190"/>
                    <a:pt x="393535" y="346602"/>
                  </a:cubicBezTo>
                  <a:cubicBezTo>
                    <a:pt x="392505" y="346602"/>
                    <a:pt x="392505" y="346808"/>
                    <a:pt x="391062" y="348869"/>
                  </a:cubicBezTo>
                  <a:cubicBezTo>
                    <a:pt x="390237" y="350105"/>
                    <a:pt x="389001" y="351753"/>
                    <a:pt x="387354" y="353195"/>
                  </a:cubicBezTo>
                  <a:cubicBezTo>
                    <a:pt x="380348" y="358965"/>
                    <a:pt x="374784" y="359170"/>
                    <a:pt x="366131" y="357728"/>
                  </a:cubicBezTo>
                  <a:cubicBezTo>
                    <a:pt x="364071" y="357316"/>
                    <a:pt x="362423" y="356904"/>
                    <a:pt x="360980" y="356698"/>
                  </a:cubicBezTo>
                  <a:cubicBezTo>
                    <a:pt x="359538" y="356286"/>
                    <a:pt x="357684" y="356080"/>
                    <a:pt x="357272" y="356080"/>
                  </a:cubicBezTo>
                  <a:cubicBezTo>
                    <a:pt x="356859" y="356286"/>
                    <a:pt x="354799" y="358759"/>
                    <a:pt x="353769" y="360201"/>
                  </a:cubicBezTo>
                  <a:cubicBezTo>
                    <a:pt x="352944" y="361231"/>
                    <a:pt x="352327" y="362055"/>
                    <a:pt x="351914" y="362673"/>
                  </a:cubicBezTo>
                  <a:cubicBezTo>
                    <a:pt x="349648" y="365558"/>
                    <a:pt x="348618" y="366588"/>
                    <a:pt x="343879" y="368648"/>
                  </a:cubicBezTo>
                  <a:cubicBezTo>
                    <a:pt x="326366" y="376066"/>
                    <a:pt x="317094" y="375448"/>
                    <a:pt x="300405" y="369472"/>
                  </a:cubicBezTo>
                  <a:cubicBezTo>
                    <a:pt x="294430" y="377096"/>
                    <a:pt x="295048" y="389252"/>
                    <a:pt x="295460" y="400172"/>
                  </a:cubicBezTo>
                  <a:lnTo>
                    <a:pt x="295460" y="402645"/>
                  </a:lnTo>
                  <a:cubicBezTo>
                    <a:pt x="296490" y="421600"/>
                    <a:pt x="297314" y="443028"/>
                    <a:pt x="283716" y="460336"/>
                  </a:cubicBezTo>
                  <a:cubicBezTo>
                    <a:pt x="270323" y="477025"/>
                    <a:pt x="253840" y="479291"/>
                    <a:pt x="239417" y="479497"/>
                  </a:cubicBezTo>
                  <a:cubicBezTo>
                    <a:pt x="230146" y="479497"/>
                    <a:pt x="223553" y="482382"/>
                    <a:pt x="215104" y="485884"/>
                  </a:cubicBezTo>
                  <a:cubicBezTo>
                    <a:pt x="213251" y="486708"/>
                    <a:pt x="211396" y="487533"/>
                    <a:pt x="209336" y="488357"/>
                  </a:cubicBezTo>
                  <a:cubicBezTo>
                    <a:pt x="197592" y="493096"/>
                    <a:pt x="186466" y="493920"/>
                    <a:pt x="174515" y="494950"/>
                  </a:cubicBezTo>
                  <a:cubicBezTo>
                    <a:pt x="171631" y="495156"/>
                    <a:pt x="168746" y="495362"/>
                    <a:pt x="166067" y="495774"/>
                  </a:cubicBezTo>
                  <a:cubicBezTo>
                    <a:pt x="163595" y="495980"/>
                    <a:pt x="161122" y="496186"/>
                    <a:pt x="158856" y="496186"/>
                  </a:cubicBezTo>
                  <a:cubicBezTo>
                    <a:pt x="145670" y="496186"/>
                    <a:pt x="136604" y="492272"/>
                    <a:pt x="125478" y="487533"/>
                  </a:cubicBezTo>
                  <a:lnTo>
                    <a:pt x="120740" y="485472"/>
                  </a:lnTo>
                  <a:cubicBezTo>
                    <a:pt x="105080" y="478673"/>
                    <a:pt x="90864" y="474552"/>
                    <a:pt x="79737" y="473316"/>
                  </a:cubicBezTo>
                  <a:cubicBezTo>
                    <a:pt x="75205" y="472698"/>
                    <a:pt x="70671" y="473934"/>
                    <a:pt x="65726" y="475376"/>
                  </a:cubicBezTo>
                  <a:cubicBezTo>
                    <a:pt x="58928" y="477231"/>
                    <a:pt x="51098" y="479291"/>
                    <a:pt x="42033" y="476407"/>
                  </a:cubicBezTo>
                  <a:cubicBezTo>
                    <a:pt x="39560" y="475582"/>
                    <a:pt x="37088" y="474758"/>
                    <a:pt x="34614" y="474140"/>
                  </a:cubicBezTo>
                  <a:cubicBezTo>
                    <a:pt x="26374" y="471462"/>
                    <a:pt x="19368" y="469195"/>
                    <a:pt x="9891" y="467959"/>
                  </a:cubicBezTo>
                  <a:cubicBezTo>
                    <a:pt x="5357" y="467341"/>
                    <a:pt x="3091" y="467341"/>
                    <a:pt x="0" y="467547"/>
                  </a:cubicBezTo>
                  <a:lnTo>
                    <a:pt x="0" y="467547"/>
                  </a:lnTo>
                  <a:cubicBezTo>
                    <a:pt x="1855" y="470843"/>
                    <a:pt x="4327" y="474140"/>
                    <a:pt x="7006" y="477643"/>
                  </a:cubicBezTo>
                  <a:cubicBezTo>
                    <a:pt x="10096" y="481557"/>
                    <a:pt x="13393" y="485884"/>
                    <a:pt x="15865" y="490417"/>
                  </a:cubicBezTo>
                  <a:cubicBezTo>
                    <a:pt x="18338" y="494950"/>
                    <a:pt x="20398" y="499895"/>
                    <a:pt x="22253" y="504634"/>
                  </a:cubicBezTo>
                  <a:cubicBezTo>
                    <a:pt x="24312" y="509579"/>
                    <a:pt x="26167" y="514318"/>
                    <a:pt x="28640" y="518644"/>
                  </a:cubicBezTo>
                  <a:cubicBezTo>
                    <a:pt x="33173" y="526474"/>
                    <a:pt x="41826" y="528328"/>
                    <a:pt x="52541" y="530389"/>
                  </a:cubicBezTo>
                  <a:cubicBezTo>
                    <a:pt x="60988" y="532037"/>
                    <a:pt x="70260" y="533891"/>
                    <a:pt x="78913" y="539454"/>
                  </a:cubicBezTo>
                  <a:cubicBezTo>
                    <a:pt x="93954" y="548932"/>
                    <a:pt x="106934" y="566033"/>
                    <a:pt x="113321" y="584989"/>
                  </a:cubicBezTo>
                  <a:cubicBezTo>
                    <a:pt x="114146" y="587461"/>
                    <a:pt x="114764" y="590346"/>
                    <a:pt x="115382" y="593437"/>
                  </a:cubicBezTo>
                  <a:cubicBezTo>
                    <a:pt x="116206" y="597763"/>
                    <a:pt x="117236" y="602914"/>
                    <a:pt x="119091" y="605387"/>
                  </a:cubicBezTo>
                  <a:cubicBezTo>
                    <a:pt x="121151" y="608065"/>
                    <a:pt x="123829" y="609714"/>
                    <a:pt x="127127" y="611362"/>
                  </a:cubicBezTo>
                  <a:cubicBezTo>
                    <a:pt x="129805" y="612804"/>
                    <a:pt x="132895" y="614452"/>
                    <a:pt x="135780" y="616925"/>
                  </a:cubicBezTo>
                  <a:cubicBezTo>
                    <a:pt x="144021" y="624136"/>
                    <a:pt x="151233" y="641650"/>
                    <a:pt x="151645" y="655248"/>
                  </a:cubicBezTo>
                  <a:cubicBezTo>
                    <a:pt x="151850" y="663078"/>
                    <a:pt x="149791" y="669259"/>
                    <a:pt x="145876" y="673174"/>
                  </a:cubicBezTo>
                  <a:cubicBezTo>
                    <a:pt x="140519" y="678530"/>
                    <a:pt x="131247" y="678737"/>
                    <a:pt x="122181" y="679149"/>
                  </a:cubicBezTo>
                  <a:cubicBezTo>
                    <a:pt x="116825" y="679149"/>
                    <a:pt x="111261" y="679561"/>
                    <a:pt x="108377" y="680797"/>
                  </a:cubicBezTo>
                  <a:cubicBezTo>
                    <a:pt x="100136" y="684506"/>
                    <a:pt x="91275" y="691511"/>
                    <a:pt x="85919" y="698516"/>
                  </a:cubicBezTo>
                  <a:cubicBezTo>
                    <a:pt x="74381" y="713969"/>
                    <a:pt x="65933" y="742197"/>
                    <a:pt x="61812" y="763212"/>
                  </a:cubicBezTo>
                  <a:cubicBezTo>
                    <a:pt x="61400" y="765479"/>
                    <a:pt x="61194" y="767745"/>
                    <a:pt x="60782" y="770012"/>
                  </a:cubicBezTo>
                  <a:cubicBezTo>
                    <a:pt x="61812" y="770218"/>
                    <a:pt x="62843" y="770218"/>
                    <a:pt x="63667" y="770218"/>
                  </a:cubicBezTo>
                  <a:cubicBezTo>
                    <a:pt x="70877" y="770012"/>
                    <a:pt x="66756" y="768363"/>
                    <a:pt x="70671" y="765479"/>
                  </a:cubicBezTo>
                  <a:cubicBezTo>
                    <a:pt x="77471" y="760328"/>
                    <a:pt x="84683" y="759092"/>
                    <a:pt x="92100" y="765479"/>
                  </a:cubicBezTo>
                  <a:cubicBezTo>
                    <a:pt x="101989" y="751056"/>
                    <a:pt x="112085" y="767745"/>
                    <a:pt x="127538" y="764449"/>
                  </a:cubicBezTo>
                  <a:cubicBezTo>
                    <a:pt x="133719" y="763212"/>
                    <a:pt x="136604" y="759710"/>
                    <a:pt x="144640" y="761152"/>
                  </a:cubicBezTo>
                  <a:cubicBezTo>
                    <a:pt x="150203" y="761976"/>
                    <a:pt x="155560" y="766097"/>
                    <a:pt x="161535" y="765067"/>
                  </a:cubicBezTo>
                  <a:cubicBezTo>
                    <a:pt x="176164" y="762388"/>
                    <a:pt x="169364" y="748584"/>
                    <a:pt x="182962" y="746523"/>
                  </a:cubicBezTo>
                  <a:cubicBezTo>
                    <a:pt x="190792" y="745287"/>
                    <a:pt x="191411" y="747966"/>
                    <a:pt x="196973" y="750438"/>
                  </a:cubicBezTo>
                  <a:cubicBezTo>
                    <a:pt x="199240" y="751468"/>
                    <a:pt x="198209" y="753735"/>
                    <a:pt x="201506" y="754559"/>
                  </a:cubicBezTo>
                  <a:cubicBezTo>
                    <a:pt x="206039" y="756001"/>
                    <a:pt x="207894" y="752499"/>
                    <a:pt x="211808" y="752499"/>
                  </a:cubicBezTo>
                  <a:cubicBezTo>
                    <a:pt x="224789" y="752499"/>
                    <a:pt x="246216" y="778665"/>
                    <a:pt x="254665" y="754147"/>
                  </a:cubicBezTo>
                  <a:cubicBezTo>
                    <a:pt x="254665" y="754147"/>
                    <a:pt x="254665" y="754147"/>
                    <a:pt x="254665" y="753735"/>
                  </a:cubicBezTo>
                  <a:cubicBezTo>
                    <a:pt x="258580" y="756207"/>
                    <a:pt x="262699" y="758061"/>
                    <a:pt x="269293" y="757031"/>
                  </a:cubicBezTo>
                  <a:cubicBezTo>
                    <a:pt x="275062" y="756207"/>
                    <a:pt x="276916" y="755795"/>
                    <a:pt x="282686" y="756413"/>
                  </a:cubicBezTo>
                  <a:cubicBezTo>
                    <a:pt x="288454" y="756825"/>
                    <a:pt x="293605" y="756413"/>
                    <a:pt x="298756" y="754559"/>
                  </a:cubicBezTo>
                  <a:cubicBezTo>
                    <a:pt x="303907" y="752704"/>
                    <a:pt x="305968" y="751262"/>
                    <a:pt x="311325" y="750850"/>
                  </a:cubicBezTo>
                  <a:cubicBezTo>
                    <a:pt x="314828" y="750644"/>
                    <a:pt x="321009" y="752910"/>
                    <a:pt x="324717" y="752292"/>
                  </a:cubicBezTo>
                  <a:cubicBezTo>
                    <a:pt x="332959" y="751056"/>
                    <a:pt x="334813" y="743845"/>
                    <a:pt x="326572" y="737252"/>
                  </a:cubicBezTo>
                  <a:cubicBezTo>
                    <a:pt x="321832" y="733543"/>
                    <a:pt x="315240" y="734573"/>
                    <a:pt x="310089" y="735397"/>
                  </a:cubicBezTo>
                  <a:cubicBezTo>
                    <a:pt x="309058" y="727156"/>
                    <a:pt x="323275" y="728598"/>
                    <a:pt x="328219" y="729628"/>
                  </a:cubicBezTo>
                  <a:cubicBezTo>
                    <a:pt x="336255" y="731276"/>
                    <a:pt x="337080" y="732513"/>
                    <a:pt x="341200" y="738694"/>
                  </a:cubicBezTo>
                  <a:cubicBezTo>
                    <a:pt x="343467" y="742197"/>
                    <a:pt x="348618" y="748172"/>
                    <a:pt x="349442" y="751880"/>
                  </a:cubicBezTo>
                  <a:cubicBezTo>
                    <a:pt x="351502" y="760122"/>
                    <a:pt x="342642" y="770836"/>
                    <a:pt x="349442" y="7770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2" name="Forma libre: forma 201">
              <a:extLst>
                <a:ext uri="{FF2B5EF4-FFF2-40B4-BE49-F238E27FC236}">
                  <a16:creationId xmlns:a16="http://schemas.microsoft.com/office/drawing/2014/main" id="{099CEA0E-4F89-D25D-8B6C-7D39322FD13A}"/>
                </a:ext>
              </a:extLst>
            </p:cNvPr>
            <p:cNvSpPr/>
            <p:nvPr/>
          </p:nvSpPr>
          <p:spPr>
            <a:xfrm>
              <a:off x="21552538" y="8554187"/>
              <a:ext cx="546248" cy="516779"/>
            </a:xfrm>
            <a:custGeom>
              <a:avLst/>
              <a:gdLst>
                <a:gd name="connsiteX0" fmla="*/ 265995 w 546248"/>
                <a:gd name="connsiteY0" fmla="*/ 115794 h 516779"/>
                <a:gd name="connsiteX1" fmla="*/ 253015 w 546248"/>
                <a:gd name="connsiteY1" fmla="*/ 109406 h 516779"/>
                <a:gd name="connsiteX2" fmla="*/ 247453 w 546248"/>
                <a:gd name="connsiteY2" fmla="*/ 101165 h 516779"/>
                <a:gd name="connsiteX3" fmla="*/ 231381 w 546248"/>
                <a:gd name="connsiteY3" fmla="*/ 86537 h 516779"/>
                <a:gd name="connsiteX4" fmla="*/ 207686 w 546248"/>
                <a:gd name="connsiteY4" fmla="*/ 81179 h 516779"/>
                <a:gd name="connsiteX5" fmla="*/ 185435 w 546248"/>
                <a:gd name="connsiteY5" fmla="*/ 70877 h 516779"/>
                <a:gd name="connsiteX6" fmla="*/ 173484 w 546248"/>
                <a:gd name="connsiteY6" fmla="*/ 65726 h 516779"/>
                <a:gd name="connsiteX7" fmla="*/ 163595 w 546248"/>
                <a:gd name="connsiteY7" fmla="*/ 53776 h 516779"/>
                <a:gd name="connsiteX8" fmla="*/ 143608 w 546248"/>
                <a:gd name="connsiteY8" fmla="*/ 52334 h 516779"/>
                <a:gd name="connsiteX9" fmla="*/ 114764 w 546248"/>
                <a:gd name="connsiteY9" fmla="*/ 38323 h 516779"/>
                <a:gd name="connsiteX10" fmla="*/ 92305 w 546248"/>
                <a:gd name="connsiteY10" fmla="*/ 31936 h 516779"/>
                <a:gd name="connsiteX11" fmla="*/ 52952 w 546248"/>
                <a:gd name="connsiteY11" fmla="*/ 14835 h 516779"/>
                <a:gd name="connsiteX12" fmla="*/ 30287 w 546248"/>
                <a:gd name="connsiteY12" fmla="*/ 3503 h 516779"/>
                <a:gd name="connsiteX13" fmla="*/ 29463 w 546248"/>
                <a:gd name="connsiteY13" fmla="*/ 618 h 516779"/>
                <a:gd name="connsiteX14" fmla="*/ 25755 w 546248"/>
                <a:gd name="connsiteY14" fmla="*/ 0 h 516779"/>
                <a:gd name="connsiteX15" fmla="*/ 26166 w 546248"/>
                <a:gd name="connsiteY15" fmla="*/ 47595 h 516779"/>
                <a:gd name="connsiteX16" fmla="*/ 26785 w 546248"/>
                <a:gd name="connsiteY16" fmla="*/ 138046 h 516779"/>
                <a:gd name="connsiteX17" fmla="*/ 16070 w 546248"/>
                <a:gd name="connsiteY17" fmla="*/ 231587 h 516779"/>
                <a:gd name="connsiteX18" fmla="*/ 9683 w 546248"/>
                <a:gd name="connsiteY18" fmla="*/ 246835 h 516779"/>
                <a:gd name="connsiteX19" fmla="*/ 2472 w 546248"/>
                <a:gd name="connsiteY19" fmla="*/ 269086 h 516779"/>
                <a:gd name="connsiteX20" fmla="*/ 4532 w 546248"/>
                <a:gd name="connsiteY20" fmla="*/ 281655 h 516779"/>
                <a:gd name="connsiteX21" fmla="*/ 6181 w 546248"/>
                <a:gd name="connsiteY21" fmla="*/ 288042 h 516779"/>
                <a:gd name="connsiteX22" fmla="*/ 6798 w 546248"/>
                <a:gd name="connsiteY22" fmla="*/ 331104 h 516779"/>
                <a:gd name="connsiteX23" fmla="*/ 0 w 546248"/>
                <a:gd name="connsiteY23" fmla="*/ 422792 h 516779"/>
                <a:gd name="connsiteX24" fmla="*/ 824 w 546248"/>
                <a:gd name="connsiteY24" fmla="*/ 422792 h 516779"/>
                <a:gd name="connsiteX25" fmla="*/ 6181 w 546248"/>
                <a:gd name="connsiteY25" fmla="*/ 430621 h 516779"/>
                <a:gd name="connsiteX26" fmla="*/ 19985 w 546248"/>
                <a:gd name="connsiteY26" fmla="*/ 426294 h 516779"/>
                <a:gd name="connsiteX27" fmla="*/ 31936 w 546248"/>
                <a:gd name="connsiteY27" fmla="*/ 426706 h 516779"/>
                <a:gd name="connsiteX28" fmla="*/ 55836 w 546248"/>
                <a:gd name="connsiteY28" fmla="*/ 429179 h 516779"/>
                <a:gd name="connsiteX29" fmla="*/ 69229 w 546248"/>
                <a:gd name="connsiteY29" fmla="*/ 428355 h 516779"/>
                <a:gd name="connsiteX30" fmla="*/ 80148 w 546248"/>
                <a:gd name="connsiteY30" fmla="*/ 435772 h 516779"/>
                <a:gd name="connsiteX31" fmla="*/ 102401 w 546248"/>
                <a:gd name="connsiteY31" fmla="*/ 428355 h 516779"/>
                <a:gd name="connsiteX32" fmla="*/ 123829 w 546248"/>
                <a:gd name="connsiteY32" fmla="*/ 418053 h 516779"/>
                <a:gd name="connsiteX33" fmla="*/ 134131 w 546248"/>
                <a:gd name="connsiteY33" fmla="*/ 412490 h 516779"/>
                <a:gd name="connsiteX34" fmla="*/ 129804 w 546248"/>
                <a:gd name="connsiteY34" fmla="*/ 394564 h 516779"/>
                <a:gd name="connsiteX35" fmla="*/ 106109 w 546248"/>
                <a:gd name="connsiteY35" fmla="*/ 374991 h 516779"/>
                <a:gd name="connsiteX36" fmla="*/ 98280 w 546248"/>
                <a:gd name="connsiteY36" fmla="*/ 373754 h 516779"/>
                <a:gd name="connsiteX37" fmla="*/ 89420 w 546248"/>
                <a:gd name="connsiteY37" fmla="*/ 374991 h 516779"/>
                <a:gd name="connsiteX38" fmla="*/ 82415 w 546248"/>
                <a:gd name="connsiteY38" fmla="*/ 367573 h 516779"/>
                <a:gd name="connsiteX39" fmla="*/ 89009 w 546248"/>
                <a:gd name="connsiteY39" fmla="*/ 366955 h 516779"/>
                <a:gd name="connsiteX40" fmla="*/ 97043 w 546248"/>
                <a:gd name="connsiteY40" fmla="*/ 364482 h 516779"/>
                <a:gd name="connsiteX41" fmla="*/ 103843 w 546248"/>
                <a:gd name="connsiteY41" fmla="*/ 366131 h 516779"/>
                <a:gd name="connsiteX42" fmla="*/ 111054 w 546248"/>
                <a:gd name="connsiteY42" fmla="*/ 369015 h 516779"/>
                <a:gd name="connsiteX43" fmla="*/ 136809 w 546248"/>
                <a:gd name="connsiteY43" fmla="*/ 365101 h 516779"/>
                <a:gd name="connsiteX44" fmla="*/ 149996 w 546248"/>
                <a:gd name="connsiteY44" fmla="*/ 359538 h 516779"/>
                <a:gd name="connsiteX45" fmla="*/ 142166 w 546248"/>
                <a:gd name="connsiteY45" fmla="*/ 343261 h 516779"/>
                <a:gd name="connsiteX46" fmla="*/ 161946 w 546248"/>
                <a:gd name="connsiteY46" fmla="*/ 353769 h 516779"/>
                <a:gd name="connsiteX47" fmla="*/ 165861 w 546248"/>
                <a:gd name="connsiteY47" fmla="*/ 346969 h 516779"/>
                <a:gd name="connsiteX48" fmla="*/ 158650 w 546248"/>
                <a:gd name="connsiteY48" fmla="*/ 327808 h 516779"/>
                <a:gd name="connsiteX49" fmla="*/ 172866 w 546248"/>
                <a:gd name="connsiteY49" fmla="*/ 328838 h 516779"/>
                <a:gd name="connsiteX50" fmla="*/ 196148 w 546248"/>
                <a:gd name="connsiteY50" fmla="*/ 330486 h 516779"/>
                <a:gd name="connsiteX51" fmla="*/ 212013 w 546248"/>
                <a:gd name="connsiteY51" fmla="*/ 323687 h 516779"/>
                <a:gd name="connsiteX52" fmla="*/ 222522 w 546248"/>
                <a:gd name="connsiteY52" fmla="*/ 328838 h 516779"/>
                <a:gd name="connsiteX53" fmla="*/ 233236 w 546248"/>
                <a:gd name="connsiteY53" fmla="*/ 336462 h 516779"/>
                <a:gd name="connsiteX54" fmla="*/ 248070 w 546248"/>
                <a:gd name="connsiteY54" fmla="*/ 345939 h 516779"/>
                <a:gd name="connsiteX55" fmla="*/ 264965 w 546248"/>
                <a:gd name="connsiteY55" fmla="*/ 350060 h 516779"/>
                <a:gd name="connsiteX56" fmla="*/ 280831 w 546248"/>
                <a:gd name="connsiteY56" fmla="*/ 362834 h 516779"/>
                <a:gd name="connsiteX57" fmla="*/ 301022 w 546248"/>
                <a:gd name="connsiteY57" fmla="*/ 378905 h 516779"/>
                <a:gd name="connsiteX58" fmla="*/ 309675 w 546248"/>
                <a:gd name="connsiteY58" fmla="*/ 406720 h 516779"/>
                <a:gd name="connsiteX59" fmla="*/ 330898 w 546248"/>
                <a:gd name="connsiteY59" fmla="*/ 420937 h 516779"/>
                <a:gd name="connsiteX60" fmla="*/ 331104 w 546248"/>
                <a:gd name="connsiteY60" fmla="*/ 425264 h 516779"/>
                <a:gd name="connsiteX61" fmla="*/ 336460 w 546248"/>
                <a:gd name="connsiteY61" fmla="*/ 440305 h 516779"/>
                <a:gd name="connsiteX62" fmla="*/ 352738 w 546248"/>
                <a:gd name="connsiteY62" fmla="*/ 454109 h 516779"/>
                <a:gd name="connsiteX63" fmla="*/ 355828 w 546248"/>
                <a:gd name="connsiteY63" fmla="*/ 461939 h 516779"/>
                <a:gd name="connsiteX64" fmla="*/ 358713 w 546248"/>
                <a:gd name="connsiteY64" fmla="*/ 465854 h 516779"/>
                <a:gd name="connsiteX65" fmla="*/ 364689 w 546248"/>
                <a:gd name="connsiteY65" fmla="*/ 469562 h 516779"/>
                <a:gd name="connsiteX66" fmla="*/ 365719 w 546248"/>
                <a:gd name="connsiteY66" fmla="*/ 474301 h 516779"/>
                <a:gd name="connsiteX67" fmla="*/ 375814 w 546248"/>
                <a:gd name="connsiteY67" fmla="*/ 486458 h 516779"/>
                <a:gd name="connsiteX68" fmla="*/ 382202 w 546248"/>
                <a:gd name="connsiteY68" fmla="*/ 487694 h 516779"/>
                <a:gd name="connsiteX69" fmla="*/ 391680 w 546248"/>
                <a:gd name="connsiteY69" fmla="*/ 489960 h 516779"/>
                <a:gd name="connsiteX70" fmla="*/ 397448 w 546248"/>
                <a:gd name="connsiteY70" fmla="*/ 484809 h 516779"/>
                <a:gd name="connsiteX71" fmla="*/ 400950 w 546248"/>
                <a:gd name="connsiteY71" fmla="*/ 487076 h 516779"/>
                <a:gd name="connsiteX72" fmla="*/ 410222 w 546248"/>
                <a:gd name="connsiteY72" fmla="*/ 491196 h 516779"/>
                <a:gd name="connsiteX73" fmla="*/ 421554 w 546248"/>
                <a:gd name="connsiteY73" fmla="*/ 488930 h 516779"/>
                <a:gd name="connsiteX74" fmla="*/ 435154 w 546248"/>
                <a:gd name="connsiteY74" fmla="*/ 493257 h 516779"/>
                <a:gd name="connsiteX75" fmla="*/ 444631 w 546248"/>
                <a:gd name="connsiteY75" fmla="*/ 496142 h 516779"/>
                <a:gd name="connsiteX76" fmla="*/ 458436 w 546248"/>
                <a:gd name="connsiteY76" fmla="*/ 499644 h 516779"/>
                <a:gd name="connsiteX77" fmla="*/ 465853 w 546248"/>
                <a:gd name="connsiteY77" fmla="*/ 499644 h 516779"/>
                <a:gd name="connsiteX78" fmla="*/ 476773 w 546248"/>
                <a:gd name="connsiteY78" fmla="*/ 500880 h 516779"/>
                <a:gd name="connsiteX79" fmla="*/ 483366 w 546248"/>
                <a:gd name="connsiteY79" fmla="*/ 500880 h 516779"/>
                <a:gd name="connsiteX80" fmla="*/ 496759 w 546248"/>
                <a:gd name="connsiteY80" fmla="*/ 512212 h 516779"/>
                <a:gd name="connsiteX81" fmla="*/ 519011 w 546248"/>
                <a:gd name="connsiteY81" fmla="*/ 516127 h 516779"/>
                <a:gd name="connsiteX82" fmla="*/ 532610 w 546248"/>
                <a:gd name="connsiteY82" fmla="*/ 510564 h 516779"/>
                <a:gd name="connsiteX83" fmla="*/ 527665 w 546248"/>
                <a:gd name="connsiteY83" fmla="*/ 505207 h 516779"/>
                <a:gd name="connsiteX84" fmla="*/ 524369 w 546248"/>
                <a:gd name="connsiteY84" fmla="*/ 500880 h 516779"/>
                <a:gd name="connsiteX85" fmla="*/ 533433 w 546248"/>
                <a:gd name="connsiteY85" fmla="*/ 503147 h 516779"/>
                <a:gd name="connsiteX86" fmla="*/ 543530 w 546248"/>
                <a:gd name="connsiteY86" fmla="*/ 498408 h 516779"/>
                <a:gd name="connsiteX87" fmla="*/ 544973 w 546248"/>
                <a:gd name="connsiteY87" fmla="*/ 493050 h 516779"/>
                <a:gd name="connsiteX88" fmla="*/ 539822 w 546248"/>
                <a:gd name="connsiteY88" fmla="*/ 493257 h 516779"/>
                <a:gd name="connsiteX89" fmla="*/ 527871 w 546248"/>
                <a:gd name="connsiteY89" fmla="*/ 494287 h 516779"/>
                <a:gd name="connsiteX90" fmla="*/ 515303 w 546248"/>
                <a:gd name="connsiteY90" fmla="*/ 489548 h 516779"/>
                <a:gd name="connsiteX91" fmla="*/ 502940 w 546248"/>
                <a:gd name="connsiteY91" fmla="*/ 484603 h 516779"/>
                <a:gd name="connsiteX92" fmla="*/ 495935 w 546248"/>
                <a:gd name="connsiteY92" fmla="*/ 481307 h 516779"/>
                <a:gd name="connsiteX93" fmla="*/ 491196 w 546248"/>
                <a:gd name="connsiteY93" fmla="*/ 472653 h 516779"/>
                <a:gd name="connsiteX94" fmla="*/ 497376 w 546248"/>
                <a:gd name="connsiteY94" fmla="*/ 468738 h 516779"/>
                <a:gd name="connsiteX95" fmla="*/ 501704 w 546248"/>
                <a:gd name="connsiteY95" fmla="*/ 468120 h 516779"/>
                <a:gd name="connsiteX96" fmla="*/ 503970 w 546248"/>
                <a:gd name="connsiteY96" fmla="*/ 460908 h 516779"/>
                <a:gd name="connsiteX97" fmla="*/ 490989 w 546248"/>
                <a:gd name="connsiteY97" fmla="*/ 455757 h 516779"/>
                <a:gd name="connsiteX98" fmla="*/ 474506 w 546248"/>
                <a:gd name="connsiteY98" fmla="*/ 452049 h 516779"/>
                <a:gd name="connsiteX99" fmla="*/ 462145 w 546248"/>
                <a:gd name="connsiteY99" fmla="*/ 445456 h 516779"/>
                <a:gd name="connsiteX100" fmla="*/ 458847 w 546248"/>
                <a:gd name="connsiteY100" fmla="*/ 436184 h 516779"/>
                <a:gd name="connsiteX101" fmla="*/ 460496 w 546248"/>
                <a:gd name="connsiteY101" fmla="*/ 433299 h 516779"/>
                <a:gd name="connsiteX102" fmla="*/ 467913 w 546248"/>
                <a:gd name="connsiteY102" fmla="*/ 425470 h 516779"/>
                <a:gd name="connsiteX103" fmla="*/ 459466 w 546248"/>
                <a:gd name="connsiteY103" fmla="*/ 415168 h 516779"/>
                <a:gd name="connsiteX104" fmla="*/ 446073 w 546248"/>
                <a:gd name="connsiteY104" fmla="*/ 418877 h 516779"/>
                <a:gd name="connsiteX105" fmla="*/ 431445 w 546248"/>
                <a:gd name="connsiteY105" fmla="*/ 419907 h 516779"/>
                <a:gd name="connsiteX106" fmla="*/ 425882 w 546248"/>
                <a:gd name="connsiteY106" fmla="*/ 408781 h 516779"/>
                <a:gd name="connsiteX107" fmla="*/ 420937 w 546248"/>
                <a:gd name="connsiteY107" fmla="*/ 400333 h 516779"/>
                <a:gd name="connsiteX108" fmla="*/ 418671 w 546248"/>
                <a:gd name="connsiteY108" fmla="*/ 394358 h 516779"/>
                <a:gd name="connsiteX109" fmla="*/ 409399 w 546248"/>
                <a:gd name="connsiteY109" fmla="*/ 386735 h 516779"/>
                <a:gd name="connsiteX110" fmla="*/ 408780 w 546248"/>
                <a:gd name="connsiteY110" fmla="*/ 374373 h 516779"/>
                <a:gd name="connsiteX111" fmla="*/ 408780 w 546248"/>
                <a:gd name="connsiteY111" fmla="*/ 373136 h 516779"/>
                <a:gd name="connsiteX112" fmla="*/ 410429 w 546248"/>
                <a:gd name="connsiteY112" fmla="*/ 372518 h 516779"/>
                <a:gd name="connsiteX113" fmla="*/ 402599 w 546248"/>
                <a:gd name="connsiteY113" fmla="*/ 355623 h 516779"/>
                <a:gd name="connsiteX114" fmla="*/ 384468 w 546248"/>
                <a:gd name="connsiteY114" fmla="*/ 344703 h 516779"/>
                <a:gd name="connsiteX115" fmla="*/ 373548 w 546248"/>
                <a:gd name="connsiteY115" fmla="*/ 321214 h 516779"/>
                <a:gd name="connsiteX116" fmla="*/ 361804 w 546248"/>
                <a:gd name="connsiteY116" fmla="*/ 315858 h 516779"/>
                <a:gd name="connsiteX117" fmla="*/ 346557 w 546248"/>
                <a:gd name="connsiteY117" fmla="*/ 282273 h 516779"/>
                <a:gd name="connsiteX118" fmla="*/ 346762 w 546248"/>
                <a:gd name="connsiteY118" fmla="*/ 279388 h 516779"/>
                <a:gd name="connsiteX119" fmla="*/ 366542 w 546248"/>
                <a:gd name="connsiteY119" fmla="*/ 268468 h 516779"/>
                <a:gd name="connsiteX120" fmla="*/ 379317 w 546248"/>
                <a:gd name="connsiteY120" fmla="*/ 261875 h 516779"/>
                <a:gd name="connsiteX121" fmla="*/ 394563 w 546248"/>
                <a:gd name="connsiteY121" fmla="*/ 256312 h 516779"/>
                <a:gd name="connsiteX122" fmla="*/ 390031 w 546248"/>
                <a:gd name="connsiteY122" fmla="*/ 232618 h 516779"/>
                <a:gd name="connsiteX123" fmla="*/ 380759 w 546248"/>
                <a:gd name="connsiteY123" fmla="*/ 225818 h 516779"/>
                <a:gd name="connsiteX124" fmla="*/ 373136 w 546248"/>
                <a:gd name="connsiteY124" fmla="*/ 215311 h 516779"/>
                <a:gd name="connsiteX125" fmla="*/ 360774 w 546248"/>
                <a:gd name="connsiteY125" fmla="*/ 214486 h 516779"/>
                <a:gd name="connsiteX126" fmla="*/ 337285 w 546248"/>
                <a:gd name="connsiteY126" fmla="*/ 205832 h 516779"/>
                <a:gd name="connsiteX127" fmla="*/ 301022 w 546248"/>
                <a:gd name="connsiteY127" fmla="*/ 188525 h 516779"/>
                <a:gd name="connsiteX128" fmla="*/ 282273 w 546248"/>
                <a:gd name="connsiteY128" fmla="*/ 139694 h 516779"/>
                <a:gd name="connsiteX129" fmla="*/ 264553 w 546248"/>
                <a:gd name="connsiteY129" fmla="*/ 115176 h 51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46248" h="516779">
                  <a:moveTo>
                    <a:pt x="265995" y="115794"/>
                  </a:moveTo>
                  <a:cubicBezTo>
                    <a:pt x="262081" y="112909"/>
                    <a:pt x="256723" y="112497"/>
                    <a:pt x="253015" y="109406"/>
                  </a:cubicBezTo>
                  <a:cubicBezTo>
                    <a:pt x="250130" y="107140"/>
                    <a:pt x="249513" y="104050"/>
                    <a:pt x="247453" y="101165"/>
                  </a:cubicBezTo>
                  <a:cubicBezTo>
                    <a:pt x="243125" y="94572"/>
                    <a:pt x="238181" y="90863"/>
                    <a:pt x="231381" y="86537"/>
                  </a:cubicBezTo>
                  <a:cubicBezTo>
                    <a:pt x="221079" y="80149"/>
                    <a:pt x="218194" y="79119"/>
                    <a:pt x="207686" y="81179"/>
                  </a:cubicBezTo>
                  <a:cubicBezTo>
                    <a:pt x="197797" y="83034"/>
                    <a:pt x="193469" y="74998"/>
                    <a:pt x="185435" y="70877"/>
                  </a:cubicBezTo>
                  <a:cubicBezTo>
                    <a:pt x="181726" y="69023"/>
                    <a:pt x="176575" y="68199"/>
                    <a:pt x="173484" y="65726"/>
                  </a:cubicBezTo>
                  <a:cubicBezTo>
                    <a:pt x="169363" y="62636"/>
                    <a:pt x="168127" y="56043"/>
                    <a:pt x="163595" y="53776"/>
                  </a:cubicBezTo>
                  <a:cubicBezTo>
                    <a:pt x="158238" y="51098"/>
                    <a:pt x="149789" y="53570"/>
                    <a:pt x="143608" y="52334"/>
                  </a:cubicBezTo>
                  <a:cubicBezTo>
                    <a:pt x="132689" y="50480"/>
                    <a:pt x="124241" y="43886"/>
                    <a:pt x="114764" y="38323"/>
                  </a:cubicBezTo>
                  <a:cubicBezTo>
                    <a:pt x="107345" y="33997"/>
                    <a:pt x="100134" y="34408"/>
                    <a:pt x="92305" y="31936"/>
                  </a:cubicBezTo>
                  <a:cubicBezTo>
                    <a:pt x="79324" y="27815"/>
                    <a:pt x="64695" y="22664"/>
                    <a:pt x="52952" y="14835"/>
                  </a:cubicBezTo>
                  <a:cubicBezTo>
                    <a:pt x="46152" y="10302"/>
                    <a:pt x="38323" y="5563"/>
                    <a:pt x="30287" y="3503"/>
                  </a:cubicBezTo>
                  <a:cubicBezTo>
                    <a:pt x="30081" y="2679"/>
                    <a:pt x="29876" y="1648"/>
                    <a:pt x="29463" y="618"/>
                  </a:cubicBezTo>
                  <a:cubicBezTo>
                    <a:pt x="28227" y="412"/>
                    <a:pt x="26991" y="206"/>
                    <a:pt x="25755" y="0"/>
                  </a:cubicBezTo>
                  <a:cubicBezTo>
                    <a:pt x="25755" y="15865"/>
                    <a:pt x="25755" y="31730"/>
                    <a:pt x="26166" y="47595"/>
                  </a:cubicBezTo>
                  <a:cubicBezTo>
                    <a:pt x="26372" y="77677"/>
                    <a:pt x="26785" y="107758"/>
                    <a:pt x="26785" y="138046"/>
                  </a:cubicBezTo>
                  <a:cubicBezTo>
                    <a:pt x="26785" y="168334"/>
                    <a:pt x="25549" y="200681"/>
                    <a:pt x="16070" y="231587"/>
                  </a:cubicBezTo>
                  <a:cubicBezTo>
                    <a:pt x="14423" y="237151"/>
                    <a:pt x="11949" y="242095"/>
                    <a:pt x="9683" y="246835"/>
                  </a:cubicBezTo>
                  <a:cubicBezTo>
                    <a:pt x="6181" y="254046"/>
                    <a:pt x="3090" y="261051"/>
                    <a:pt x="2472" y="269086"/>
                  </a:cubicBezTo>
                  <a:cubicBezTo>
                    <a:pt x="2266" y="273619"/>
                    <a:pt x="3296" y="277328"/>
                    <a:pt x="4532" y="281655"/>
                  </a:cubicBezTo>
                  <a:cubicBezTo>
                    <a:pt x="5151" y="283716"/>
                    <a:pt x="5768" y="285776"/>
                    <a:pt x="6181" y="288042"/>
                  </a:cubicBezTo>
                  <a:cubicBezTo>
                    <a:pt x="8447" y="298550"/>
                    <a:pt x="8653" y="312561"/>
                    <a:pt x="6798" y="331104"/>
                  </a:cubicBezTo>
                  <a:cubicBezTo>
                    <a:pt x="3915" y="359950"/>
                    <a:pt x="1647" y="390444"/>
                    <a:pt x="0" y="422792"/>
                  </a:cubicBezTo>
                  <a:cubicBezTo>
                    <a:pt x="206" y="422792"/>
                    <a:pt x="617" y="422792"/>
                    <a:pt x="824" y="422792"/>
                  </a:cubicBezTo>
                  <a:cubicBezTo>
                    <a:pt x="3709" y="424028"/>
                    <a:pt x="3915" y="428973"/>
                    <a:pt x="6181" y="430621"/>
                  </a:cubicBezTo>
                  <a:cubicBezTo>
                    <a:pt x="11949" y="434948"/>
                    <a:pt x="15453" y="428148"/>
                    <a:pt x="19985" y="426294"/>
                  </a:cubicBezTo>
                  <a:cubicBezTo>
                    <a:pt x="23487" y="425058"/>
                    <a:pt x="28227" y="426706"/>
                    <a:pt x="31936" y="426706"/>
                  </a:cubicBezTo>
                  <a:cubicBezTo>
                    <a:pt x="39972" y="426706"/>
                    <a:pt x="48006" y="429591"/>
                    <a:pt x="55836" y="429179"/>
                  </a:cubicBezTo>
                  <a:cubicBezTo>
                    <a:pt x="60369" y="429179"/>
                    <a:pt x="64695" y="426912"/>
                    <a:pt x="69229" y="428355"/>
                  </a:cubicBezTo>
                  <a:cubicBezTo>
                    <a:pt x="73967" y="429797"/>
                    <a:pt x="76235" y="433712"/>
                    <a:pt x="80148" y="435772"/>
                  </a:cubicBezTo>
                  <a:cubicBezTo>
                    <a:pt x="86330" y="439068"/>
                    <a:pt x="96426" y="431033"/>
                    <a:pt x="102401" y="428355"/>
                  </a:cubicBezTo>
                  <a:cubicBezTo>
                    <a:pt x="109613" y="425264"/>
                    <a:pt x="116617" y="421143"/>
                    <a:pt x="123829" y="418053"/>
                  </a:cubicBezTo>
                  <a:cubicBezTo>
                    <a:pt x="127538" y="416404"/>
                    <a:pt x="131247" y="415168"/>
                    <a:pt x="134131" y="412490"/>
                  </a:cubicBezTo>
                  <a:cubicBezTo>
                    <a:pt x="141755" y="405690"/>
                    <a:pt x="135985" y="398891"/>
                    <a:pt x="129804" y="394564"/>
                  </a:cubicBezTo>
                  <a:cubicBezTo>
                    <a:pt x="121975" y="389207"/>
                    <a:pt x="115381" y="377875"/>
                    <a:pt x="106109" y="374991"/>
                  </a:cubicBezTo>
                  <a:cubicBezTo>
                    <a:pt x="104049" y="374373"/>
                    <a:pt x="100341" y="374166"/>
                    <a:pt x="98280" y="373754"/>
                  </a:cubicBezTo>
                  <a:cubicBezTo>
                    <a:pt x="94777" y="373136"/>
                    <a:pt x="92717" y="374991"/>
                    <a:pt x="89420" y="374991"/>
                  </a:cubicBezTo>
                  <a:cubicBezTo>
                    <a:pt x="85712" y="374991"/>
                    <a:pt x="76646" y="371694"/>
                    <a:pt x="82415" y="367573"/>
                  </a:cubicBezTo>
                  <a:cubicBezTo>
                    <a:pt x="84063" y="366337"/>
                    <a:pt x="86948" y="367161"/>
                    <a:pt x="89009" y="366955"/>
                  </a:cubicBezTo>
                  <a:cubicBezTo>
                    <a:pt x="91892" y="366543"/>
                    <a:pt x="94160" y="365512"/>
                    <a:pt x="97043" y="364482"/>
                  </a:cubicBezTo>
                  <a:cubicBezTo>
                    <a:pt x="101577" y="363040"/>
                    <a:pt x="100547" y="363453"/>
                    <a:pt x="103843" y="366131"/>
                  </a:cubicBezTo>
                  <a:cubicBezTo>
                    <a:pt x="106934" y="368809"/>
                    <a:pt x="106934" y="369015"/>
                    <a:pt x="111054" y="369015"/>
                  </a:cubicBezTo>
                  <a:cubicBezTo>
                    <a:pt x="120326" y="369015"/>
                    <a:pt x="127949" y="365925"/>
                    <a:pt x="136809" y="365101"/>
                  </a:cubicBezTo>
                  <a:cubicBezTo>
                    <a:pt x="141755" y="364689"/>
                    <a:pt x="149378" y="366749"/>
                    <a:pt x="149996" y="359538"/>
                  </a:cubicBezTo>
                  <a:cubicBezTo>
                    <a:pt x="150614" y="352533"/>
                    <a:pt x="139694" y="351914"/>
                    <a:pt x="142166" y="343261"/>
                  </a:cubicBezTo>
                  <a:cubicBezTo>
                    <a:pt x="149172" y="341200"/>
                    <a:pt x="155559" y="352944"/>
                    <a:pt x="161946" y="353769"/>
                  </a:cubicBezTo>
                  <a:cubicBezTo>
                    <a:pt x="163182" y="351296"/>
                    <a:pt x="161946" y="346969"/>
                    <a:pt x="165861" y="346969"/>
                  </a:cubicBezTo>
                  <a:cubicBezTo>
                    <a:pt x="167097" y="339552"/>
                    <a:pt x="160091" y="334607"/>
                    <a:pt x="158650" y="327808"/>
                  </a:cubicBezTo>
                  <a:cubicBezTo>
                    <a:pt x="163595" y="326160"/>
                    <a:pt x="166685" y="325335"/>
                    <a:pt x="172866" y="328838"/>
                  </a:cubicBezTo>
                  <a:cubicBezTo>
                    <a:pt x="182756" y="334401"/>
                    <a:pt x="185641" y="334813"/>
                    <a:pt x="196148" y="330486"/>
                  </a:cubicBezTo>
                  <a:cubicBezTo>
                    <a:pt x="201299" y="328426"/>
                    <a:pt x="206862" y="324717"/>
                    <a:pt x="212013" y="323687"/>
                  </a:cubicBezTo>
                  <a:cubicBezTo>
                    <a:pt x="219637" y="322039"/>
                    <a:pt x="218813" y="324511"/>
                    <a:pt x="222522" y="328838"/>
                  </a:cubicBezTo>
                  <a:cubicBezTo>
                    <a:pt x="225613" y="332341"/>
                    <a:pt x="229115" y="333989"/>
                    <a:pt x="233236" y="336462"/>
                  </a:cubicBezTo>
                  <a:cubicBezTo>
                    <a:pt x="238181" y="339758"/>
                    <a:pt x="241889" y="344085"/>
                    <a:pt x="248070" y="345939"/>
                  </a:cubicBezTo>
                  <a:cubicBezTo>
                    <a:pt x="253840" y="347587"/>
                    <a:pt x="259402" y="347382"/>
                    <a:pt x="264965" y="350060"/>
                  </a:cubicBezTo>
                  <a:cubicBezTo>
                    <a:pt x="271353" y="353151"/>
                    <a:pt x="274855" y="358920"/>
                    <a:pt x="280831" y="362834"/>
                  </a:cubicBezTo>
                  <a:cubicBezTo>
                    <a:pt x="289072" y="368191"/>
                    <a:pt x="297520" y="369222"/>
                    <a:pt x="301022" y="378905"/>
                  </a:cubicBezTo>
                  <a:cubicBezTo>
                    <a:pt x="304731" y="389001"/>
                    <a:pt x="302258" y="398685"/>
                    <a:pt x="309675" y="406720"/>
                  </a:cubicBezTo>
                  <a:cubicBezTo>
                    <a:pt x="316888" y="414550"/>
                    <a:pt x="323892" y="421349"/>
                    <a:pt x="330898" y="420937"/>
                  </a:cubicBezTo>
                  <a:cubicBezTo>
                    <a:pt x="330898" y="422379"/>
                    <a:pt x="331104" y="423615"/>
                    <a:pt x="331104" y="425264"/>
                  </a:cubicBezTo>
                  <a:cubicBezTo>
                    <a:pt x="331104" y="432681"/>
                    <a:pt x="329868" y="435772"/>
                    <a:pt x="336460" y="440305"/>
                  </a:cubicBezTo>
                  <a:cubicBezTo>
                    <a:pt x="342230" y="444219"/>
                    <a:pt x="349236" y="447516"/>
                    <a:pt x="352738" y="454109"/>
                  </a:cubicBezTo>
                  <a:cubicBezTo>
                    <a:pt x="354181" y="456582"/>
                    <a:pt x="354387" y="459260"/>
                    <a:pt x="355828" y="461939"/>
                  </a:cubicBezTo>
                  <a:cubicBezTo>
                    <a:pt x="356653" y="463381"/>
                    <a:pt x="357477" y="464618"/>
                    <a:pt x="358713" y="465854"/>
                  </a:cubicBezTo>
                  <a:cubicBezTo>
                    <a:pt x="360155" y="467296"/>
                    <a:pt x="363658" y="468120"/>
                    <a:pt x="364689" y="469562"/>
                  </a:cubicBezTo>
                  <a:cubicBezTo>
                    <a:pt x="365306" y="470592"/>
                    <a:pt x="365512" y="473065"/>
                    <a:pt x="365719" y="474301"/>
                  </a:cubicBezTo>
                  <a:cubicBezTo>
                    <a:pt x="366955" y="479452"/>
                    <a:pt x="370870" y="484397"/>
                    <a:pt x="375814" y="486458"/>
                  </a:cubicBezTo>
                  <a:cubicBezTo>
                    <a:pt x="377874" y="487281"/>
                    <a:pt x="379935" y="487281"/>
                    <a:pt x="382202" y="487694"/>
                  </a:cubicBezTo>
                  <a:cubicBezTo>
                    <a:pt x="385086" y="488312"/>
                    <a:pt x="388589" y="490372"/>
                    <a:pt x="391680" y="489960"/>
                  </a:cubicBezTo>
                  <a:cubicBezTo>
                    <a:pt x="395182" y="489342"/>
                    <a:pt x="394770" y="485633"/>
                    <a:pt x="397448" y="484809"/>
                  </a:cubicBezTo>
                  <a:cubicBezTo>
                    <a:pt x="399714" y="483985"/>
                    <a:pt x="399508" y="485633"/>
                    <a:pt x="400950" y="487076"/>
                  </a:cubicBezTo>
                  <a:cubicBezTo>
                    <a:pt x="403218" y="489136"/>
                    <a:pt x="406926" y="491196"/>
                    <a:pt x="410222" y="491196"/>
                  </a:cubicBezTo>
                  <a:cubicBezTo>
                    <a:pt x="414137" y="491196"/>
                    <a:pt x="417435" y="488724"/>
                    <a:pt x="421554" y="488930"/>
                  </a:cubicBezTo>
                  <a:cubicBezTo>
                    <a:pt x="426705" y="489136"/>
                    <a:pt x="430414" y="491196"/>
                    <a:pt x="435154" y="493257"/>
                  </a:cubicBezTo>
                  <a:cubicBezTo>
                    <a:pt x="438038" y="494699"/>
                    <a:pt x="441541" y="495111"/>
                    <a:pt x="444631" y="496142"/>
                  </a:cubicBezTo>
                  <a:cubicBezTo>
                    <a:pt x="448958" y="497583"/>
                    <a:pt x="453903" y="499438"/>
                    <a:pt x="458436" y="499644"/>
                  </a:cubicBezTo>
                  <a:cubicBezTo>
                    <a:pt x="460908" y="499644"/>
                    <a:pt x="463381" y="499438"/>
                    <a:pt x="465853" y="499644"/>
                  </a:cubicBezTo>
                  <a:cubicBezTo>
                    <a:pt x="469562" y="499644"/>
                    <a:pt x="473064" y="500674"/>
                    <a:pt x="476773" y="500880"/>
                  </a:cubicBezTo>
                  <a:cubicBezTo>
                    <a:pt x="478834" y="501086"/>
                    <a:pt x="481306" y="500468"/>
                    <a:pt x="483366" y="500880"/>
                  </a:cubicBezTo>
                  <a:cubicBezTo>
                    <a:pt x="489753" y="502322"/>
                    <a:pt x="492638" y="507885"/>
                    <a:pt x="496759" y="512212"/>
                  </a:cubicBezTo>
                  <a:cubicBezTo>
                    <a:pt x="503146" y="518600"/>
                    <a:pt x="510976" y="515509"/>
                    <a:pt x="519011" y="516127"/>
                  </a:cubicBezTo>
                  <a:cubicBezTo>
                    <a:pt x="523956" y="516539"/>
                    <a:pt x="534052" y="519011"/>
                    <a:pt x="532610" y="510564"/>
                  </a:cubicBezTo>
                  <a:cubicBezTo>
                    <a:pt x="531992" y="507267"/>
                    <a:pt x="530137" y="506649"/>
                    <a:pt x="527665" y="505207"/>
                  </a:cubicBezTo>
                  <a:cubicBezTo>
                    <a:pt x="526016" y="504177"/>
                    <a:pt x="523544" y="503147"/>
                    <a:pt x="524369" y="500880"/>
                  </a:cubicBezTo>
                  <a:cubicBezTo>
                    <a:pt x="527459" y="500880"/>
                    <a:pt x="530137" y="503147"/>
                    <a:pt x="533433" y="503147"/>
                  </a:cubicBezTo>
                  <a:cubicBezTo>
                    <a:pt x="537554" y="503147"/>
                    <a:pt x="540645" y="500880"/>
                    <a:pt x="543530" y="498408"/>
                  </a:cubicBezTo>
                  <a:cubicBezTo>
                    <a:pt x="545178" y="496965"/>
                    <a:pt x="547856" y="495317"/>
                    <a:pt x="544973" y="493050"/>
                  </a:cubicBezTo>
                  <a:cubicBezTo>
                    <a:pt x="543735" y="492020"/>
                    <a:pt x="541469" y="493050"/>
                    <a:pt x="539822" y="493257"/>
                  </a:cubicBezTo>
                  <a:cubicBezTo>
                    <a:pt x="535701" y="494287"/>
                    <a:pt x="532403" y="494493"/>
                    <a:pt x="527871" y="494287"/>
                  </a:cubicBezTo>
                  <a:cubicBezTo>
                    <a:pt x="522514" y="494287"/>
                    <a:pt x="519629" y="492020"/>
                    <a:pt x="515303" y="489548"/>
                  </a:cubicBezTo>
                  <a:cubicBezTo>
                    <a:pt x="511593" y="487488"/>
                    <a:pt x="507061" y="486045"/>
                    <a:pt x="502940" y="484603"/>
                  </a:cubicBezTo>
                  <a:cubicBezTo>
                    <a:pt x="500261" y="483779"/>
                    <a:pt x="497995" y="483367"/>
                    <a:pt x="495935" y="481307"/>
                  </a:cubicBezTo>
                  <a:cubicBezTo>
                    <a:pt x="494699" y="479864"/>
                    <a:pt x="490989" y="474507"/>
                    <a:pt x="491196" y="472653"/>
                  </a:cubicBezTo>
                  <a:cubicBezTo>
                    <a:pt x="491196" y="469769"/>
                    <a:pt x="495110" y="469356"/>
                    <a:pt x="497376" y="468738"/>
                  </a:cubicBezTo>
                  <a:cubicBezTo>
                    <a:pt x="498614" y="468532"/>
                    <a:pt x="500468" y="468738"/>
                    <a:pt x="501704" y="468120"/>
                  </a:cubicBezTo>
                  <a:cubicBezTo>
                    <a:pt x="503765" y="466884"/>
                    <a:pt x="505001" y="462969"/>
                    <a:pt x="503970" y="460908"/>
                  </a:cubicBezTo>
                  <a:cubicBezTo>
                    <a:pt x="502116" y="457406"/>
                    <a:pt x="494699" y="455757"/>
                    <a:pt x="490989" y="455757"/>
                  </a:cubicBezTo>
                  <a:cubicBezTo>
                    <a:pt x="485015" y="455757"/>
                    <a:pt x="480070" y="454728"/>
                    <a:pt x="474506" y="452049"/>
                  </a:cubicBezTo>
                  <a:cubicBezTo>
                    <a:pt x="470592" y="450195"/>
                    <a:pt x="464617" y="449577"/>
                    <a:pt x="462145" y="445456"/>
                  </a:cubicBezTo>
                  <a:cubicBezTo>
                    <a:pt x="460908" y="443396"/>
                    <a:pt x="458847" y="438657"/>
                    <a:pt x="458847" y="436184"/>
                  </a:cubicBezTo>
                  <a:cubicBezTo>
                    <a:pt x="458847" y="433712"/>
                    <a:pt x="458230" y="434948"/>
                    <a:pt x="460496" y="433299"/>
                  </a:cubicBezTo>
                  <a:cubicBezTo>
                    <a:pt x="463381" y="431239"/>
                    <a:pt x="468738" y="430415"/>
                    <a:pt x="467913" y="425470"/>
                  </a:cubicBezTo>
                  <a:cubicBezTo>
                    <a:pt x="467502" y="422997"/>
                    <a:pt x="461938" y="415992"/>
                    <a:pt x="459466" y="415168"/>
                  </a:cubicBezTo>
                  <a:cubicBezTo>
                    <a:pt x="454933" y="413726"/>
                    <a:pt x="450194" y="417228"/>
                    <a:pt x="446073" y="418877"/>
                  </a:cubicBezTo>
                  <a:cubicBezTo>
                    <a:pt x="442364" y="420319"/>
                    <a:pt x="434535" y="422379"/>
                    <a:pt x="431445" y="419907"/>
                  </a:cubicBezTo>
                  <a:cubicBezTo>
                    <a:pt x="429178" y="417846"/>
                    <a:pt x="427324" y="411666"/>
                    <a:pt x="425882" y="408781"/>
                  </a:cubicBezTo>
                  <a:cubicBezTo>
                    <a:pt x="424439" y="405896"/>
                    <a:pt x="422379" y="403218"/>
                    <a:pt x="420937" y="400333"/>
                  </a:cubicBezTo>
                  <a:cubicBezTo>
                    <a:pt x="420112" y="398479"/>
                    <a:pt x="419701" y="396213"/>
                    <a:pt x="418671" y="394358"/>
                  </a:cubicBezTo>
                  <a:cubicBezTo>
                    <a:pt x="416816" y="390444"/>
                    <a:pt x="413520" y="388795"/>
                    <a:pt x="409399" y="386735"/>
                  </a:cubicBezTo>
                  <a:cubicBezTo>
                    <a:pt x="408163" y="382614"/>
                    <a:pt x="408574" y="378699"/>
                    <a:pt x="408780" y="374373"/>
                  </a:cubicBezTo>
                  <a:cubicBezTo>
                    <a:pt x="408780" y="373960"/>
                    <a:pt x="408780" y="373548"/>
                    <a:pt x="408780" y="373136"/>
                  </a:cubicBezTo>
                  <a:cubicBezTo>
                    <a:pt x="409399" y="373136"/>
                    <a:pt x="409810" y="372724"/>
                    <a:pt x="410429" y="372518"/>
                  </a:cubicBezTo>
                  <a:cubicBezTo>
                    <a:pt x="407956" y="367573"/>
                    <a:pt x="406720" y="359538"/>
                    <a:pt x="402599" y="355623"/>
                  </a:cubicBezTo>
                  <a:cubicBezTo>
                    <a:pt x="397036" y="350266"/>
                    <a:pt x="388795" y="352326"/>
                    <a:pt x="384468" y="344703"/>
                  </a:cubicBezTo>
                  <a:cubicBezTo>
                    <a:pt x="380142" y="336873"/>
                    <a:pt x="382202" y="326160"/>
                    <a:pt x="373548" y="321214"/>
                  </a:cubicBezTo>
                  <a:cubicBezTo>
                    <a:pt x="369633" y="318948"/>
                    <a:pt x="365512" y="319360"/>
                    <a:pt x="361804" y="315858"/>
                  </a:cubicBezTo>
                  <a:cubicBezTo>
                    <a:pt x="355828" y="310089"/>
                    <a:pt x="345526" y="290515"/>
                    <a:pt x="346557" y="282273"/>
                  </a:cubicBezTo>
                  <a:cubicBezTo>
                    <a:pt x="346557" y="281861"/>
                    <a:pt x="346557" y="279801"/>
                    <a:pt x="346762" y="279388"/>
                  </a:cubicBezTo>
                  <a:cubicBezTo>
                    <a:pt x="350060" y="273414"/>
                    <a:pt x="360361" y="271559"/>
                    <a:pt x="366542" y="268468"/>
                  </a:cubicBezTo>
                  <a:cubicBezTo>
                    <a:pt x="370870" y="266408"/>
                    <a:pt x="374784" y="263730"/>
                    <a:pt x="379317" y="261875"/>
                  </a:cubicBezTo>
                  <a:cubicBezTo>
                    <a:pt x="383850" y="260021"/>
                    <a:pt x="390855" y="259609"/>
                    <a:pt x="394563" y="256312"/>
                  </a:cubicBezTo>
                  <a:cubicBezTo>
                    <a:pt x="400745" y="250543"/>
                    <a:pt x="395182" y="237769"/>
                    <a:pt x="390031" y="232618"/>
                  </a:cubicBezTo>
                  <a:cubicBezTo>
                    <a:pt x="387352" y="229939"/>
                    <a:pt x="383438" y="228497"/>
                    <a:pt x="380759" y="225818"/>
                  </a:cubicBezTo>
                  <a:cubicBezTo>
                    <a:pt x="377874" y="222728"/>
                    <a:pt x="376432" y="217989"/>
                    <a:pt x="373136" y="215311"/>
                  </a:cubicBezTo>
                  <a:cubicBezTo>
                    <a:pt x="366955" y="209953"/>
                    <a:pt x="366955" y="214280"/>
                    <a:pt x="360774" y="214486"/>
                  </a:cubicBezTo>
                  <a:cubicBezTo>
                    <a:pt x="352119" y="214898"/>
                    <a:pt x="345115" y="207481"/>
                    <a:pt x="337285" y="205832"/>
                  </a:cubicBezTo>
                  <a:cubicBezTo>
                    <a:pt x="323892" y="202742"/>
                    <a:pt x="303907" y="206451"/>
                    <a:pt x="301022" y="188525"/>
                  </a:cubicBezTo>
                  <a:cubicBezTo>
                    <a:pt x="298344" y="171218"/>
                    <a:pt x="289484" y="155971"/>
                    <a:pt x="282273" y="139694"/>
                  </a:cubicBezTo>
                  <a:cubicBezTo>
                    <a:pt x="278152" y="130628"/>
                    <a:pt x="272589" y="121151"/>
                    <a:pt x="264553" y="1151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3" name="Forma libre: forma 202">
              <a:extLst>
                <a:ext uri="{FF2B5EF4-FFF2-40B4-BE49-F238E27FC236}">
                  <a16:creationId xmlns:a16="http://schemas.microsoft.com/office/drawing/2014/main" id="{2D2FCC29-303B-294A-7ED6-339ADA312308}"/>
                </a:ext>
              </a:extLst>
            </p:cNvPr>
            <p:cNvSpPr/>
            <p:nvPr/>
          </p:nvSpPr>
          <p:spPr>
            <a:xfrm>
              <a:off x="22079790" y="8540389"/>
              <a:ext cx="40123" cy="26487"/>
            </a:xfrm>
            <a:custGeom>
              <a:avLst/>
              <a:gdLst>
                <a:gd name="connsiteX0" fmla="*/ 28227 w 40123"/>
                <a:gd name="connsiteY0" fmla="*/ 200 h 26487"/>
                <a:gd name="connsiteX1" fmla="*/ 19368 w 40123"/>
                <a:gd name="connsiteY1" fmla="*/ 406 h 26487"/>
                <a:gd name="connsiteX2" fmla="*/ 0 w 40123"/>
                <a:gd name="connsiteY2" fmla="*/ 6381 h 26487"/>
                <a:gd name="connsiteX3" fmla="*/ 8655 w 40123"/>
                <a:gd name="connsiteY3" fmla="*/ 10914 h 26487"/>
                <a:gd name="connsiteX4" fmla="*/ 18750 w 40123"/>
                <a:gd name="connsiteY4" fmla="*/ 23895 h 26487"/>
                <a:gd name="connsiteX5" fmla="*/ 28640 w 40123"/>
                <a:gd name="connsiteY5" fmla="*/ 23895 h 26487"/>
                <a:gd name="connsiteX6" fmla="*/ 39560 w 40123"/>
                <a:gd name="connsiteY6" fmla="*/ 24719 h 26487"/>
                <a:gd name="connsiteX7" fmla="*/ 39560 w 40123"/>
                <a:gd name="connsiteY7" fmla="*/ 14211 h 26487"/>
                <a:gd name="connsiteX8" fmla="*/ 34409 w 40123"/>
                <a:gd name="connsiteY8" fmla="*/ 6175 h 26487"/>
                <a:gd name="connsiteX9" fmla="*/ 28227 w 40123"/>
                <a:gd name="connsiteY9" fmla="*/ 200 h 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123" h="26487">
                  <a:moveTo>
                    <a:pt x="28227" y="200"/>
                  </a:moveTo>
                  <a:cubicBezTo>
                    <a:pt x="25961" y="-418"/>
                    <a:pt x="21840" y="612"/>
                    <a:pt x="19368" y="406"/>
                  </a:cubicBezTo>
                  <a:cubicBezTo>
                    <a:pt x="12363" y="-6"/>
                    <a:pt x="5976" y="2879"/>
                    <a:pt x="0" y="6381"/>
                  </a:cubicBezTo>
                  <a:cubicBezTo>
                    <a:pt x="0" y="8854"/>
                    <a:pt x="6593" y="9678"/>
                    <a:pt x="8655" y="10914"/>
                  </a:cubicBezTo>
                  <a:cubicBezTo>
                    <a:pt x="13187" y="14005"/>
                    <a:pt x="14217" y="20392"/>
                    <a:pt x="18750" y="23895"/>
                  </a:cubicBezTo>
                  <a:cubicBezTo>
                    <a:pt x="22253" y="26573"/>
                    <a:pt x="24931" y="23895"/>
                    <a:pt x="28640" y="23895"/>
                  </a:cubicBezTo>
                  <a:cubicBezTo>
                    <a:pt x="31936" y="24101"/>
                    <a:pt x="37293" y="29046"/>
                    <a:pt x="39560" y="24719"/>
                  </a:cubicBezTo>
                  <a:cubicBezTo>
                    <a:pt x="40590" y="22658"/>
                    <a:pt x="39972" y="16477"/>
                    <a:pt x="39560" y="14211"/>
                  </a:cubicBezTo>
                  <a:cubicBezTo>
                    <a:pt x="39148" y="10502"/>
                    <a:pt x="37087" y="8648"/>
                    <a:pt x="34409" y="6175"/>
                  </a:cubicBezTo>
                  <a:cubicBezTo>
                    <a:pt x="32554" y="4527"/>
                    <a:pt x="30495" y="818"/>
                    <a:pt x="28227" y="20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4" name="Forma libre: forma 203">
              <a:extLst>
                <a:ext uri="{FF2B5EF4-FFF2-40B4-BE49-F238E27FC236}">
                  <a16:creationId xmlns:a16="http://schemas.microsoft.com/office/drawing/2014/main" id="{BB3173C7-3B4D-9F7C-B29C-1BA515D3CC87}"/>
                </a:ext>
              </a:extLst>
            </p:cNvPr>
            <p:cNvSpPr/>
            <p:nvPr/>
          </p:nvSpPr>
          <p:spPr>
            <a:xfrm>
              <a:off x="21980762" y="8657070"/>
              <a:ext cx="240524" cy="138411"/>
            </a:xfrm>
            <a:custGeom>
              <a:avLst/>
              <a:gdLst>
                <a:gd name="connsiteX0" fmla="*/ 123341 w 240524"/>
                <a:gd name="connsiteY0" fmla="*/ 82141 h 138411"/>
                <a:gd name="connsiteX1" fmla="*/ 120662 w 240524"/>
                <a:gd name="connsiteY1" fmla="*/ 85643 h 138411"/>
                <a:gd name="connsiteX2" fmla="*/ 112215 w 240524"/>
                <a:gd name="connsiteY2" fmla="*/ 85025 h 138411"/>
                <a:gd name="connsiteX3" fmla="*/ 104386 w 240524"/>
                <a:gd name="connsiteY3" fmla="*/ 82141 h 138411"/>
                <a:gd name="connsiteX4" fmla="*/ 105828 w 240524"/>
                <a:gd name="connsiteY4" fmla="*/ 73075 h 138411"/>
                <a:gd name="connsiteX5" fmla="*/ 108301 w 240524"/>
                <a:gd name="connsiteY5" fmla="*/ 59476 h 138411"/>
                <a:gd name="connsiteX6" fmla="*/ 110979 w 240524"/>
                <a:gd name="connsiteY6" fmla="*/ 56179 h 138411"/>
                <a:gd name="connsiteX7" fmla="*/ 105005 w 240524"/>
                <a:gd name="connsiteY7" fmla="*/ 54531 h 138411"/>
                <a:gd name="connsiteX8" fmla="*/ 91405 w 240524"/>
                <a:gd name="connsiteY8" fmla="*/ 83583 h 138411"/>
                <a:gd name="connsiteX9" fmla="*/ 73068 w 240524"/>
                <a:gd name="connsiteY9" fmla="*/ 87910 h 138411"/>
                <a:gd name="connsiteX10" fmla="*/ 54525 w 240524"/>
                <a:gd name="connsiteY10" fmla="*/ 89352 h 138411"/>
                <a:gd name="connsiteX11" fmla="*/ 49374 w 240524"/>
                <a:gd name="connsiteY11" fmla="*/ 83789 h 138411"/>
                <a:gd name="connsiteX12" fmla="*/ 41750 w 240524"/>
                <a:gd name="connsiteY12" fmla="*/ 84201 h 138411"/>
                <a:gd name="connsiteX13" fmla="*/ 30830 w 240524"/>
                <a:gd name="connsiteY13" fmla="*/ 84407 h 138411"/>
                <a:gd name="connsiteX14" fmla="*/ 24443 w 240524"/>
                <a:gd name="connsiteY14" fmla="*/ 82346 h 138411"/>
                <a:gd name="connsiteX15" fmla="*/ 8166 w 240524"/>
                <a:gd name="connsiteY15" fmla="*/ 82759 h 138411"/>
                <a:gd name="connsiteX16" fmla="*/ 1573 w 240524"/>
                <a:gd name="connsiteY16" fmla="*/ 81316 h 138411"/>
                <a:gd name="connsiteX17" fmla="*/ 337 w 240524"/>
                <a:gd name="connsiteY17" fmla="*/ 90176 h 138411"/>
                <a:gd name="connsiteX18" fmla="*/ 6311 w 240524"/>
                <a:gd name="connsiteY18" fmla="*/ 104599 h 138411"/>
                <a:gd name="connsiteX19" fmla="*/ 14141 w 240524"/>
                <a:gd name="connsiteY19" fmla="*/ 109132 h 138411"/>
                <a:gd name="connsiteX20" fmla="*/ 33715 w 240524"/>
                <a:gd name="connsiteY20" fmla="*/ 117167 h 138411"/>
                <a:gd name="connsiteX21" fmla="*/ 46283 w 240524"/>
                <a:gd name="connsiteY21" fmla="*/ 128499 h 138411"/>
                <a:gd name="connsiteX22" fmla="*/ 58440 w 240524"/>
                <a:gd name="connsiteY22" fmla="*/ 123760 h 138411"/>
                <a:gd name="connsiteX23" fmla="*/ 66680 w 240524"/>
                <a:gd name="connsiteY23" fmla="*/ 124791 h 138411"/>
                <a:gd name="connsiteX24" fmla="*/ 69359 w 240524"/>
                <a:gd name="connsiteY24" fmla="*/ 129942 h 138411"/>
                <a:gd name="connsiteX25" fmla="*/ 90788 w 240524"/>
                <a:gd name="connsiteY25" fmla="*/ 137977 h 138411"/>
                <a:gd name="connsiteX26" fmla="*/ 97999 w 240524"/>
                <a:gd name="connsiteY26" fmla="*/ 137565 h 138411"/>
                <a:gd name="connsiteX27" fmla="*/ 114070 w 240524"/>
                <a:gd name="connsiteY27" fmla="*/ 138389 h 138411"/>
                <a:gd name="connsiteX28" fmla="*/ 124990 w 240524"/>
                <a:gd name="connsiteY28" fmla="*/ 132826 h 138411"/>
                <a:gd name="connsiteX29" fmla="*/ 135292 w 240524"/>
                <a:gd name="connsiteY29" fmla="*/ 127469 h 138411"/>
                <a:gd name="connsiteX30" fmla="*/ 157544 w 240524"/>
                <a:gd name="connsiteY30" fmla="*/ 119022 h 138411"/>
                <a:gd name="connsiteX31" fmla="*/ 170936 w 240524"/>
                <a:gd name="connsiteY31" fmla="*/ 110368 h 138411"/>
                <a:gd name="connsiteX32" fmla="*/ 173409 w 240524"/>
                <a:gd name="connsiteY32" fmla="*/ 99860 h 138411"/>
                <a:gd name="connsiteX33" fmla="*/ 187831 w 240524"/>
                <a:gd name="connsiteY33" fmla="*/ 90794 h 138411"/>
                <a:gd name="connsiteX34" fmla="*/ 190099 w 240524"/>
                <a:gd name="connsiteY34" fmla="*/ 92854 h 138411"/>
                <a:gd name="connsiteX35" fmla="*/ 195250 w 240524"/>
                <a:gd name="connsiteY35" fmla="*/ 92442 h 138411"/>
                <a:gd name="connsiteX36" fmla="*/ 219973 w 240524"/>
                <a:gd name="connsiteY36" fmla="*/ 78638 h 138411"/>
                <a:gd name="connsiteX37" fmla="*/ 214205 w 240524"/>
                <a:gd name="connsiteY37" fmla="*/ 57210 h 138411"/>
                <a:gd name="connsiteX38" fmla="*/ 225949 w 240524"/>
                <a:gd name="connsiteY38" fmla="*/ 51853 h 138411"/>
                <a:gd name="connsiteX39" fmla="*/ 234190 w 240524"/>
                <a:gd name="connsiteY39" fmla="*/ 48350 h 138411"/>
                <a:gd name="connsiteX40" fmla="*/ 239341 w 240524"/>
                <a:gd name="connsiteY40" fmla="*/ 32897 h 138411"/>
                <a:gd name="connsiteX41" fmla="*/ 237898 w 240524"/>
                <a:gd name="connsiteY41" fmla="*/ 19916 h 138411"/>
                <a:gd name="connsiteX42" fmla="*/ 239135 w 240524"/>
                <a:gd name="connsiteY42" fmla="*/ 10027 h 138411"/>
                <a:gd name="connsiteX43" fmla="*/ 227392 w 240524"/>
                <a:gd name="connsiteY43" fmla="*/ 6524 h 138411"/>
                <a:gd name="connsiteX44" fmla="*/ 218326 w 240524"/>
                <a:gd name="connsiteY44" fmla="*/ 3434 h 138411"/>
                <a:gd name="connsiteX45" fmla="*/ 210702 w 240524"/>
                <a:gd name="connsiteY45" fmla="*/ 5906 h 138411"/>
                <a:gd name="connsiteX46" fmla="*/ 203903 w 240524"/>
                <a:gd name="connsiteY46" fmla="*/ 1786 h 138411"/>
                <a:gd name="connsiteX47" fmla="*/ 194218 w 240524"/>
                <a:gd name="connsiteY47" fmla="*/ 1373 h 138411"/>
                <a:gd name="connsiteX48" fmla="*/ 191952 w 240524"/>
                <a:gd name="connsiteY48" fmla="*/ 12499 h 138411"/>
                <a:gd name="connsiteX49" fmla="*/ 194631 w 240524"/>
                <a:gd name="connsiteY49" fmla="*/ 30425 h 138411"/>
                <a:gd name="connsiteX50" fmla="*/ 195867 w 240524"/>
                <a:gd name="connsiteY50" fmla="*/ 39284 h 138411"/>
                <a:gd name="connsiteX51" fmla="*/ 193807 w 240524"/>
                <a:gd name="connsiteY51" fmla="*/ 47526 h 138411"/>
                <a:gd name="connsiteX52" fmla="*/ 191540 w 240524"/>
                <a:gd name="connsiteY52" fmla="*/ 47526 h 138411"/>
                <a:gd name="connsiteX53" fmla="*/ 181238 w 240524"/>
                <a:gd name="connsiteY53" fmla="*/ 48350 h 138411"/>
                <a:gd name="connsiteX54" fmla="*/ 159810 w 240524"/>
                <a:gd name="connsiteY54" fmla="*/ 63597 h 138411"/>
                <a:gd name="connsiteX55" fmla="*/ 150951 w 240524"/>
                <a:gd name="connsiteY55" fmla="*/ 81728 h 138411"/>
                <a:gd name="connsiteX56" fmla="*/ 136734 w 240524"/>
                <a:gd name="connsiteY56" fmla="*/ 84819 h 138411"/>
                <a:gd name="connsiteX57" fmla="*/ 123753 w 240524"/>
                <a:gd name="connsiteY57" fmla="*/ 82141 h 13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40524" h="138411">
                  <a:moveTo>
                    <a:pt x="123341" y="82141"/>
                  </a:moveTo>
                  <a:cubicBezTo>
                    <a:pt x="122311" y="82965"/>
                    <a:pt x="121900" y="85025"/>
                    <a:pt x="120662" y="85643"/>
                  </a:cubicBezTo>
                  <a:cubicBezTo>
                    <a:pt x="119015" y="86261"/>
                    <a:pt x="114070" y="85231"/>
                    <a:pt x="112215" y="85025"/>
                  </a:cubicBezTo>
                  <a:cubicBezTo>
                    <a:pt x="109743" y="84819"/>
                    <a:pt x="106034" y="84407"/>
                    <a:pt x="104386" y="82141"/>
                  </a:cubicBezTo>
                  <a:cubicBezTo>
                    <a:pt x="102326" y="78844"/>
                    <a:pt x="104386" y="75753"/>
                    <a:pt x="105828" y="73075"/>
                  </a:cubicBezTo>
                  <a:cubicBezTo>
                    <a:pt x="107477" y="68954"/>
                    <a:pt x="105622" y="63185"/>
                    <a:pt x="108301" y="59476"/>
                  </a:cubicBezTo>
                  <a:cubicBezTo>
                    <a:pt x="109537" y="57828"/>
                    <a:pt x="111598" y="59064"/>
                    <a:pt x="110979" y="56179"/>
                  </a:cubicBezTo>
                  <a:cubicBezTo>
                    <a:pt x="110567" y="53913"/>
                    <a:pt x="106652" y="54119"/>
                    <a:pt x="105005" y="54531"/>
                  </a:cubicBezTo>
                  <a:cubicBezTo>
                    <a:pt x="90788" y="57622"/>
                    <a:pt x="96145" y="74311"/>
                    <a:pt x="91405" y="83583"/>
                  </a:cubicBezTo>
                  <a:cubicBezTo>
                    <a:pt x="87903" y="90588"/>
                    <a:pt x="79043" y="85643"/>
                    <a:pt x="73068" y="87910"/>
                  </a:cubicBezTo>
                  <a:cubicBezTo>
                    <a:pt x="66887" y="90382"/>
                    <a:pt x="60912" y="96151"/>
                    <a:pt x="54525" y="89352"/>
                  </a:cubicBezTo>
                  <a:cubicBezTo>
                    <a:pt x="52670" y="87291"/>
                    <a:pt x="52259" y="84613"/>
                    <a:pt x="49374" y="83789"/>
                  </a:cubicBezTo>
                  <a:cubicBezTo>
                    <a:pt x="47108" y="82965"/>
                    <a:pt x="43810" y="83789"/>
                    <a:pt x="41750" y="84201"/>
                  </a:cubicBezTo>
                  <a:cubicBezTo>
                    <a:pt x="37629" y="85437"/>
                    <a:pt x="34745" y="86467"/>
                    <a:pt x="30830" y="84407"/>
                  </a:cubicBezTo>
                  <a:cubicBezTo>
                    <a:pt x="28564" y="83377"/>
                    <a:pt x="27121" y="82346"/>
                    <a:pt x="24443" y="82346"/>
                  </a:cubicBezTo>
                  <a:cubicBezTo>
                    <a:pt x="18880" y="81934"/>
                    <a:pt x="13523" y="85849"/>
                    <a:pt x="8166" y="82759"/>
                  </a:cubicBezTo>
                  <a:cubicBezTo>
                    <a:pt x="6105" y="81522"/>
                    <a:pt x="4251" y="79256"/>
                    <a:pt x="1573" y="81316"/>
                  </a:cubicBezTo>
                  <a:cubicBezTo>
                    <a:pt x="-487" y="83170"/>
                    <a:pt x="-76" y="87910"/>
                    <a:pt x="337" y="90176"/>
                  </a:cubicBezTo>
                  <a:cubicBezTo>
                    <a:pt x="749" y="95121"/>
                    <a:pt x="2809" y="100890"/>
                    <a:pt x="6311" y="104599"/>
                  </a:cubicBezTo>
                  <a:cubicBezTo>
                    <a:pt x="8372" y="106865"/>
                    <a:pt x="11462" y="107895"/>
                    <a:pt x="14141" y="109132"/>
                  </a:cubicBezTo>
                  <a:cubicBezTo>
                    <a:pt x="20322" y="112016"/>
                    <a:pt x="28564" y="112016"/>
                    <a:pt x="33715" y="117167"/>
                  </a:cubicBezTo>
                  <a:cubicBezTo>
                    <a:pt x="37423" y="120670"/>
                    <a:pt x="40102" y="128705"/>
                    <a:pt x="46283" y="128499"/>
                  </a:cubicBezTo>
                  <a:cubicBezTo>
                    <a:pt x="51227" y="128499"/>
                    <a:pt x="52876" y="123554"/>
                    <a:pt x="58440" y="123760"/>
                  </a:cubicBezTo>
                  <a:cubicBezTo>
                    <a:pt x="60499" y="123760"/>
                    <a:pt x="64827" y="123760"/>
                    <a:pt x="66680" y="124791"/>
                  </a:cubicBezTo>
                  <a:cubicBezTo>
                    <a:pt x="68123" y="125821"/>
                    <a:pt x="68535" y="128499"/>
                    <a:pt x="69359" y="129942"/>
                  </a:cubicBezTo>
                  <a:cubicBezTo>
                    <a:pt x="72038" y="134062"/>
                    <a:pt x="84401" y="139625"/>
                    <a:pt x="90788" y="137977"/>
                  </a:cubicBezTo>
                  <a:cubicBezTo>
                    <a:pt x="93054" y="137977"/>
                    <a:pt x="95320" y="137771"/>
                    <a:pt x="97999" y="137565"/>
                  </a:cubicBezTo>
                  <a:cubicBezTo>
                    <a:pt x="103356" y="137359"/>
                    <a:pt x="108713" y="138595"/>
                    <a:pt x="114070" y="138389"/>
                  </a:cubicBezTo>
                  <a:cubicBezTo>
                    <a:pt x="119426" y="137977"/>
                    <a:pt x="121694" y="136329"/>
                    <a:pt x="124990" y="132826"/>
                  </a:cubicBezTo>
                  <a:cubicBezTo>
                    <a:pt x="127874" y="129942"/>
                    <a:pt x="131377" y="128911"/>
                    <a:pt x="135292" y="127469"/>
                  </a:cubicBezTo>
                  <a:cubicBezTo>
                    <a:pt x="142504" y="124584"/>
                    <a:pt x="150127" y="121906"/>
                    <a:pt x="157544" y="119022"/>
                  </a:cubicBezTo>
                  <a:cubicBezTo>
                    <a:pt x="162489" y="117167"/>
                    <a:pt x="168052" y="115107"/>
                    <a:pt x="170936" y="110368"/>
                  </a:cubicBezTo>
                  <a:cubicBezTo>
                    <a:pt x="172997" y="107071"/>
                    <a:pt x="171967" y="103156"/>
                    <a:pt x="173409" y="99860"/>
                  </a:cubicBezTo>
                  <a:cubicBezTo>
                    <a:pt x="174851" y="96151"/>
                    <a:pt x="183093" y="89352"/>
                    <a:pt x="187831" y="90794"/>
                  </a:cubicBezTo>
                  <a:cubicBezTo>
                    <a:pt x="188862" y="91206"/>
                    <a:pt x="189067" y="92442"/>
                    <a:pt x="190099" y="92854"/>
                  </a:cubicBezTo>
                  <a:cubicBezTo>
                    <a:pt x="191746" y="93472"/>
                    <a:pt x="193601" y="92854"/>
                    <a:pt x="195250" y="92442"/>
                  </a:cubicBezTo>
                  <a:cubicBezTo>
                    <a:pt x="203490" y="90176"/>
                    <a:pt x="215647" y="86467"/>
                    <a:pt x="219973" y="78638"/>
                  </a:cubicBezTo>
                  <a:cubicBezTo>
                    <a:pt x="224300" y="70808"/>
                    <a:pt x="216265" y="64421"/>
                    <a:pt x="214205" y="57210"/>
                  </a:cubicBezTo>
                  <a:cubicBezTo>
                    <a:pt x="218120" y="52677"/>
                    <a:pt x="220798" y="52265"/>
                    <a:pt x="225949" y="51853"/>
                  </a:cubicBezTo>
                  <a:cubicBezTo>
                    <a:pt x="229245" y="51853"/>
                    <a:pt x="231511" y="50204"/>
                    <a:pt x="234190" y="48350"/>
                  </a:cubicBezTo>
                  <a:cubicBezTo>
                    <a:pt x="240990" y="43611"/>
                    <a:pt x="241608" y="40520"/>
                    <a:pt x="239341" y="32897"/>
                  </a:cubicBezTo>
                  <a:cubicBezTo>
                    <a:pt x="237898" y="28158"/>
                    <a:pt x="236662" y="24862"/>
                    <a:pt x="237898" y="19916"/>
                  </a:cubicBezTo>
                  <a:cubicBezTo>
                    <a:pt x="238723" y="16620"/>
                    <a:pt x="240166" y="13324"/>
                    <a:pt x="239135" y="10027"/>
                  </a:cubicBezTo>
                  <a:cubicBezTo>
                    <a:pt x="235221" y="9615"/>
                    <a:pt x="231100" y="8378"/>
                    <a:pt x="227392" y="6524"/>
                  </a:cubicBezTo>
                  <a:cubicBezTo>
                    <a:pt x="224300" y="4876"/>
                    <a:pt x="222034" y="2609"/>
                    <a:pt x="218326" y="3434"/>
                  </a:cubicBezTo>
                  <a:cubicBezTo>
                    <a:pt x="215441" y="4052"/>
                    <a:pt x="213792" y="5906"/>
                    <a:pt x="210702" y="5906"/>
                  </a:cubicBezTo>
                  <a:cubicBezTo>
                    <a:pt x="207405" y="5906"/>
                    <a:pt x="206375" y="3640"/>
                    <a:pt x="203903" y="1786"/>
                  </a:cubicBezTo>
                  <a:cubicBezTo>
                    <a:pt x="201430" y="-69"/>
                    <a:pt x="197103" y="-893"/>
                    <a:pt x="194218" y="1373"/>
                  </a:cubicBezTo>
                  <a:cubicBezTo>
                    <a:pt x="191335" y="3640"/>
                    <a:pt x="192158" y="9409"/>
                    <a:pt x="191952" y="12499"/>
                  </a:cubicBezTo>
                  <a:cubicBezTo>
                    <a:pt x="191746" y="18680"/>
                    <a:pt x="191952" y="24656"/>
                    <a:pt x="194631" y="30425"/>
                  </a:cubicBezTo>
                  <a:cubicBezTo>
                    <a:pt x="196073" y="33928"/>
                    <a:pt x="196279" y="35164"/>
                    <a:pt x="195867" y="39284"/>
                  </a:cubicBezTo>
                  <a:cubicBezTo>
                    <a:pt x="195867" y="41345"/>
                    <a:pt x="195867" y="46289"/>
                    <a:pt x="193807" y="47526"/>
                  </a:cubicBezTo>
                  <a:cubicBezTo>
                    <a:pt x="192982" y="47938"/>
                    <a:pt x="192365" y="47320"/>
                    <a:pt x="191540" y="47526"/>
                  </a:cubicBezTo>
                  <a:cubicBezTo>
                    <a:pt x="188037" y="47938"/>
                    <a:pt x="184948" y="47526"/>
                    <a:pt x="181238" y="48350"/>
                  </a:cubicBezTo>
                  <a:cubicBezTo>
                    <a:pt x="172172" y="51028"/>
                    <a:pt x="162695" y="53913"/>
                    <a:pt x="159810" y="63597"/>
                  </a:cubicBezTo>
                  <a:cubicBezTo>
                    <a:pt x="157338" y="72044"/>
                    <a:pt x="161046" y="78638"/>
                    <a:pt x="150951" y="81728"/>
                  </a:cubicBezTo>
                  <a:cubicBezTo>
                    <a:pt x="146623" y="83170"/>
                    <a:pt x="141472" y="85643"/>
                    <a:pt x="136734" y="84819"/>
                  </a:cubicBezTo>
                  <a:cubicBezTo>
                    <a:pt x="132202" y="83995"/>
                    <a:pt x="127874" y="78638"/>
                    <a:pt x="123753" y="8214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5" name="Forma libre: forma 204">
              <a:extLst>
                <a:ext uri="{FF2B5EF4-FFF2-40B4-BE49-F238E27FC236}">
                  <a16:creationId xmlns:a16="http://schemas.microsoft.com/office/drawing/2014/main" id="{3A07D67A-1304-F4A0-6DAF-583F2D11C808}"/>
                </a:ext>
              </a:extLst>
            </p:cNvPr>
            <p:cNvSpPr/>
            <p:nvPr/>
          </p:nvSpPr>
          <p:spPr>
            <a:xfrm>
              <a:off x="22127932" y="8551921"/>
              <a:ext cx="133410" cy="146947"/>
            </a:xfrm>
            <a:custGeom>
              <a:avLst/>
              <a:gdLst>
                <a:gd name="connsiteX0" fmla="*/ 3162 w 133410"/>
                <a:gd name="connsiteY0" fmla="*/ 16071 h 146947"/>
                <a:gd name="connsiteX1" fmla="*/ 15731 w 133410"/>
                <a:gd name="connsiteY1" fmla="*/ 19162 h 146947"/>
                <a:gd name="connsiteX2" fmla="*/ 28093 w 133410"/>
                <a:gd name="connsiteY2" fmla="*/ 27609 h 146947"/>
                <a:gd name="connsiteX3" fmla="*/ 41486 w 133410"/>
                <a:gd name="connsiteY3" fmla="*/ 36263 h 146947"/>
                <a:gd name="connsiteX4" fmla="*/ 46225 w 133410"/>
                <a:gd name="connsiteY4" fmla="*/ 39766 h 146947"/>
                <a:gd name="connsiteX5" fmla="*/ 48284 w 133410"/>
                <a:gd name="connsiteY5" fmla="*/ 44092 h 146947"/>
                <a:gd name="connsiteX6" fmla="*/ 54878 w 133410"/>
                <a:gd name="connsiteY6" fmla="*/ 48213 h 146947"/>
                <a:gd name="connsiteX7" fmla="*/ 61059 w 133410"/>
                <a:gd name="connsiteY7" fmla="*/ 57279 h 146947"/>
                <a:gd name="connsiteX8" fmla="*/ 69920 w 133410"/>
                <a:gd name="connsiteY8" fmla="*/ 62018 h 146947"/>
                <a:gd name="connsiteX9" fmla="*/ 76512 w 133410"/>
                <a:gd name="connsiteY9" fmla="*/ 63460 h 146947"/>
                <a:gd name="connsiteX10" fmla="*/ 82488 w 133410"/>
                <a:gd name="connsiteY10" fmla="*/ 70877 h 146947"/>
                <a:gd name="connsiteX11" fmla="*/ 89081 w 133410"/>
                <a:gd name="connsiteY11" fmla="*/ 76647 h 146947"/>
                <a:gd name="connsiteX12" fmla="*/ 104945 w 133410"/>
                <a:gd name="connsiteY12" fmla="*/ 97662 h 146947"/>
                <a:gd name="connsiteX13" fmla="*/ 107006 w 133410"/>
                <a:gd name="connsiteY13" fmla="*/ 125478 h 146947"/>
                <a:gd name="connsiteX14" fmla="*/ 111127 w 133410"/>
                <a:gd name="connsiteY14" fmla="*/ 146287 h 146947"/>
                <a:gd name="connsiteX15" fmla="*/ 118751 w 133410"/>
                <a:gd name="connsiteY15" fmla="*/ 145875 h 146947"/>
                <a:gd name="connsiteX16" fmla="*/ 121429 w 133410"/>
                <a:gd name="connsiteY16" fmla="*/ 139076 h 146947"/>
                <a:gd name="connsiteX17" fmla="*/ 125138 w 133410"/>
                <a:gd name="connsiteY17" fmla="*/ 128774 h 146947"/>
                <a:gd name="connsiteX18" fmla="*/ 129259 w 133410"/>
                <a:gd name="connsiteY18" fmla="*/ 122799 h 146947"/>
                <a:gd name="connsiteX19" fmla="*/ 133379 w 133410"/>
                <a:gd name="connsiteY19" fmla="*/ 117236 h 146947"/>
                <a:gd name="connsiteX20" fmla="*/ 128021 w 133410"/>
                <a:gd name="connsiteY20" fmla="*/ 103432 h 146947"/>
                <a:gd name="connsiteX21" fmla="*/ 118132 w 133410"/>
                <a:gd name="connsiteY21" fmla="*/ 86331 h 146947"/>
                <a:gd name="connsiteX22" fmla="*/ 94643 w 133410"/>
                <a:gd name="connsiteY22" fmla="*/ 67993 h 146947"/>
                <a:gd name="connsiteX23" fmla="*/ 84960 w 133410"/>
                <a:gd name="connsiteY23" fmla="*/ 59751 h 146947"/>
                <a:gd name="connsiteX24" fmla="*/ 77130 w 133410"/>
                <a:gd name="connsiteY24" fmla="*/ 48007 h 146947"/>
                <a:gd name="connsiteX25" fmla="*/ 66005 w 133410"/>
                <a:gd name="connsiteY25" fmla="*/ 42032 h 146947"/>
                <a:gd name="connsiteX26" fmla="*/ 54672 w 133410"/>
                <a:gd name="connsiteY26" fmla="*/ 32760 h 146947"/>
                <a:gd name="connsiteX27" fmla="*/ 41280 w 133410"/>
                <a:gd name="connsiteY27" fmla="*/ 23488 h 146947"/>
                <a:gd name="connsiteX28" fmla="*/ 33038 w 133410"/>
                <a:gd name="connsiteY28" fmla="*/ 21840 h 146947"/>
                <a:gd name="connsiteX29" fmla="*/ 23766 w 133410"/>
                <a:gd name="connsiteY29" fmla="*/ 12981 h 146947"/>
                <a:gd name="connsiteX30" fmla="*/ 14083 w 133410"/>
                <a:gd name="connsiteY30" fmla="*/ 7417 h 146947"/>
                <a:gd name="connsiteX31" fmla="*/ 7077 w 133410"/>
                <a:gd name="connsiteY31" fmla="*/ 0 h 146947"/>
                <a:gd name="connsiteX32" fmla="*/ 4604 w 133410"/>
                <a:gd name="connsiteY32" fmla="*/ 8035 h 146947"/>
                <a:gd name="connsiteX33" fmla="*/ 278 w 133410"/>
                <a:gd name="connsiteY33" fmla="*/ 10508 h 146947"/>
                <a:gd name="connsiteX34" fmla="*/ 2751 w 133410"/>
                <a:gd name="connsiteY34" fmla="*/ 16071 h 14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3410" h="146947">
                  <a:moveTo>
                    <a:pt x="3162" y="16071"/>
                  </a:moveTo>
                  <a:cubicBezTo>
                    <a:pt x="6666" y="18544"/>
                    <a:pt x="11610" y="18132"/>
                    <a:pt x="15731" y="19162"/>
                  </a:cubicBezTo>
                  <a:cubicBezTo>
                    <a:pt x="21088" y="20398"/>
                    <a:pt x="23766" y="24519"/>
                    <a:pt x="28093" y="27609"/>
                  </a:cubicBezTo>
                  <a:cubicBezTo>
                    <a:pt x="32420" y="30494"/>
                    <a:pt x="36953" y="33584"/>
                    <a:pt x="41486" y="36263"/>
                  </a:cubicBezTo>
                  <a:cubicBezTo>
                    <a:pt x="43134" y="37293"/>
                    <a:pt x="45401" y="38117"/>
                    <a:pt x="46225" y="39766"/>
                  </a:cubicBezTo>
                  <a:cubicBezTo>
                    <a:pt x="47255" y="41208"/>
                    <a:pt x="47048" y="42650"/>
                    <a:pt x="48284" y="44092"/>
                  </a:cubicBezTo>
                  <a:cubicBezTo>
                    <a:pt x="49933" y="45947"/>
                    <a:pt x="53024" y="46565"/>
                    <a:pt x="54878" y="48213"/>
                  </a:cubicBezTo>
                  <a:cubicBezTo>
                    <a:pt x="57556" y="50480"/>
                    <a:pt x="58793" y="54600"/>
                    <a:pt x="61059" y="57279"/>
                  </a:cubicBezTo>
                  <a:cubicBezTo>
                    <a:pt x="63532" y="60369"/>
                    <a:pt x="66210" y="61606"/>
                    <a:pt x="69920" y="62018"/>
                  </a:cubicBezTo>
                  <a:cubicBezTo>
                    <a:pt x="72392" y="62018"/>
                    <a:pt x="74452" y="62018"/>
                    <a:pt x="76512" y="63460"/>
                  </a:cubicBezTo>
                  <a:cubicBezTo>
                    <a:pt x="78985" y="65314"/>
                    <a:pt x="80015" y="68817"/>
                    <a:pt x="82488" y="70877"/>
                  </a:cubicBezTo>
                  <a:cubicBezTo>
                    <a:pt x="84754" y="72732"/>
                    <a:pt x="87020" y="74380"/>
                    <a:pt x="89081" y="76647"/>
                  </a:cubicBezTo>
                  <a:cubicBezTo>
                    <a:pt x="94849" y="83239"/>
                    <a:pt x="101030" y="89833"/>
                    <a:pt x="104945" y="97662"/>
                  </a:cubicBezTo>
                  <a:cubicBezTo>
                    <a:pt x="109272" y="106316"/>
                    <a:pt x="108860" y="116412"/>
                    <a:pt x="107006" y="125478"/>
                  </a:cubicBezTo>
                  <a:cubicBezTo>
                    <a:pt x="105976" y="129804"/>
                    <a:pt x="106388" y="142785"/>
                    <a:pt x="111127" y="146287"/>
                  </a:cubicBezTo>
                  <a:cubicBezTo>
                    <a:pt x="112568" y="147318"/>
                    <a:pt x="117308" y="147112"/>
                    <a:pt x="118751" y="145875"/>
                  </a:cubicBezTo>
                  <a:cubicBezTo>
                    <a:pt x="120193" y="144639"/>
                    <a:pt x="120604" y="140931"/>
                    <a:pt x="121429" y="139076"/>
                  </a:cubicBezTo>
                  <a:cubicBezTo>
                    <a:pt x="122665" y="135573"/>
                    <a:pt x="123902" y="132071"/>
                    <a:pt x="125138" y="128774"/>
                  </a:cubicBezTo>
                  <a:cubicBezTo>
                    <a:pt x="126168" y="125890"/>
                    <a:pt x="126374" y="124242"/>
                    <a:pt x="129259" y="122799"/>
                  </a:cubicBezTo>
                  <a:cubicBezTo>
                    <a:pt x="132349" y="121357"/>
                    <a:pt x="133172" y="121151"/>
                    <a:pt x="133379" y="117236"/>
                  </a:cubicBezTo>
                  <a:cubicBezTo>
                    <a:pt x="133791" y="112085"/>
                    <a:pt x="130082" y="107964"/>
                    <a:pt x="128021" y="103432"/>
                  </a:cubicBezTo>
                  <a:cubicBezTo>
                    <a:pt x="125549" y="97662"/>
                    <a:pt x="122253" y="91069"/>
                    <a:pt x="118132" y="86331"/>
                  </a:cubicBezTo>
                  <a:cubicBezTo>
                    <a:pt x="111539" y="78913"/>
                    <a:pt x="102473" y="73762"/>
                    <a:pt x="94643" y="67993"/>
                  </a:cubicBezTo>
                  <a:cubicBezTo>
                    <a:pt x="91141" y="65520"/>
                    <a:pt x="87639" y="63048"/>
                    <a:pt x="84960" y="59751"/>
                  </a:cubicBezTo>
                  <a:cubicBezTo>
                    <a:pt x="82075" y="56249"/>
                    <a:pt x="80426" y="51304"/>
                    <a:pt x="77130" y="48007"/>
                  </a:cubicBezTo>
                  <a:cubicBezTo>
                    <a:pt x="74039" y="44710"/>
                    <a:pt x="70125" y="43680"/>
                    <a:pt x="66005" y="42032"/>
                  </a:cubicBezTo>
                  <a:cubicBezTo>
                    <a:pt x="61471" y="40178"/>
                    <a:pt x="58175" y="36263"/>
                    <a:pt x="54672" y="32760"/>
                  </a:cubicBezTo>
                  <a:cubicBezTo>
                    <a:pt x="50963" y="28846"/>
                    <a:pt x="46431" y="25549"/>
                    <a:pt x="41280" y="23488"/>
                  </a:cubicBezTo>
                  <a:cubicBezTo>
                    <a:pt x="38601" y="22458"/>
                    <a:pt x="35716" y="22664"/>
                    <a:pt x="33038" y="21840"/>
                  </a:cubicBezTo>
                  <a:cubicBezTo>
                    <a:pt x="28506" y="20398"/>
                    <a:pt x="27063" y="16071"/>
                    <a:pt x="23766" y="12981"/>
                  </a:cubicBezTo>
                  <a:cubicBezTo>
                    <a:pt x="20882" y="10302"/>
                    <a:pt x="17379" y="9272"/>
                    <a:pt x="14083" y="7417"/>
                  </a:cubicBezTo>
                  <a:cubicBezTo>
                    <a:pt x="12228" y="6387"/>
                    <a:pt x="8725" y="4739"/>
                    <a:pt x="7077" y="0"/>
                  </a:cubicBezTo>
                  <a:cubicBezTo>
                    <a:pt x="5017" y="824"/>
                    <a:pt x="6666" y="6387"/>
                    <a:pt x="4604" y="8035"/>
                  </a:cubicBezTo>
                  <a:cubicBezTo>
                    <a:pt x="3574" y="9066"/>
                    <a:pt x="1102" y="9066"/>
                    <a:pt x="278" y="10508"/>
                  </a:cubicBezTo>
                  <a:cubicBezTo>
                    <a:pt x="-753" y="12568"/>
                    <a:pt x="1308" y="15041"/>
                    <a:pt x="2751" y="16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6" name="Forma libre: forma 205">
              <a:extLst>
                <a:ext uri="{FF2B5EF4-FFF2-40B4-BE49-F238E27FC236}">
                  <a16:creationId xmlns:a16="http://schemas.microsoft.com/office/drawing/2014/main" id="{299AA3AB-0ABF-07CA-83EE-38B4E6A532F8}"/>
                </a:ext>
              </a:extLst>
            </p:cNvPr>
            <p:cNvSpPr/>
            <p:nvPr/>
          </p:nvSpPr>
          <p:spPr>
            <a:xfrm>
              <a:off x="20229765" y="6750244"/>
              <a:ext cx="89672" cy="226380"/>
            </a:xfrm>
            <a:custGeom>
              <a:avLst/>
              <a:gdLst>
                <a:gd name="connsiteX0" fmla="*/ 9070 w 89672"/>
                <a:gd name="connsiteY0" fmla="*/ 68892 h 226380"/>
                <a:gd name="connsiteX1" fmla="*/ 4 w 89672"/>
                <a:gd name="connsiteY1" fmla="*/ 111541 h 226380"/>
                <a:gd name="connsiteX2" fmla="*/ 8040 w 89672"/>
                <a:gd name="connsiteY2" fmla="*/ 132352 h 226380"/>
                <a:gd name="connsiteX3" fmla="*/ 9276 w 89672"/>
                <a:gd name="connsiteY3" fmla="*/ 157282 h 226380"/>
                <a:gd name="connsiteX4" fmla="*/ 29880 w 89672"/>
                <a:gd name="connsiteY4" fmla="*/ 178710 h 226380"/>
                <a:gd name="connsiteX5" fmla="*/ 40182 w 89672"/>
                <a:gd name="connsiteY5" fmla="*/ 210440 h 226380"/>
                <a:gd name="connsiteX6" fmla="*/ 55222 w 89672"/>
                <a:gd name="connsiteY6" fmla="*/ 225893 h 226380"/>
                <a:gd name="connsiteX7" fmla="*/ 58107 w 89672"/>
                <a:gd name="connsiteY7" fmla="*/ 198490 h 226380"/>
                <a:gd name="connsiteX8" fmla="*/ 56871 w 89672"/>
                <a:gd name="connsiteY8" fmla="*/ 169850 h 226380"/>
                <a:gd name="connsiteX9" fmla="*/ 64701 w 89672"/>
                <a:gd name="connsiteY9" fmla="*/ 162433 h 226380"/>
                <a:gd name="connsiteX10" fmla="*/ 73766 w 89672"/>
                <a:gd name="connsiteY10" fmla="*/ 134618 h 226380"/>
                <a:gd name="connsiteX11" fmla="*/ 83656 w 89672"/>
                <a:gd name="connsiteY11" fmla="*/ 108451 h 226380"/>
                <a:gd name="connsiteX12" fmla="*/ 84068 w 89672"/>
                <a:gd name="connsiteY12" fmla="*/ 74661 h 226380"/>
                <a:gd name="connsiteX13" fmla="*/ 85922 w 89672"/>
                <a:gd name="connsiteY13" fmla="*/ 47258 h 226380"/>
                <a:gd name="connsiteX14" fmla="*/ 86952 w 89672"/>
                <a:gd name="connsiteY14" fmla="*/ 20679 h 226380"/>
                <a:gd name="connsiteX15" fmla="*/ 76445 w 89672"/>
                <a:gd name="connsiteY15" fmla="*/ 14909 h 226380"/>
                <a:gd name="connsiteX16" fmla="*/ 71088 w 89672"/>
                <a:gd name="connsiteY16" fmla="*/ 5432 h 226380"/>
                <a:gd name="connsiteX17" fmla="*/ 56871 w 89672"/>
                <a:gd name="connsiteY17" fmla="*/ 2959 h 226380"/>
                <a:gd name="connsiteX18" fmla="*/ 39770 w 89672"/>
                <a:gd name="connsiteY18" fmla="*/ 12849 h 226380"/>
                <a:gd name="connsiteX19" fmla="*/ 34001 w 89672"/>
                <a:gd name="connsiteY19" fmla="*/ 33865 h 226380"/>
                <a:gd name="connsiteX20" fmla="*/ 20196 w 89672"/>
                <a:gd name="connsiteY20" fmla="*/ 47258 h 226380"/>
                <a:gd name="connsiteX21" fmla="*/ 8864 w 89672"/>
                <a:gd name="connsiteY21" fmla="*/ 68685 h 22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672" h="226380">
                  <a:moveTo>
                    <a:pt x="9070" y="68892"/>
                  </a:moveTo>
                  <a:cubicBezTo>
                    <a:pt x="4743" y="81460"/>
                    <a:pt x="417" y="98561"/>
                    <a:pt x="4" y="111541"/>
                  </a:cubicBezTo>
                  <a:cubicBezTo>
                    <a:pt x="-202" y="121843"/>
                    <a:pt x="7215" y="122461"/>
                    <a:pt x="8040" y="132352"/>
                  </a:cubicBezTo>
                  <a:cubicBezTo>
                    <a:pt x="8864" y="140387"/>
                    <a:pt x="6185" y="149659"/>
                    <a:pt x="9276" y="157282"/>
                  </a:cubicBezTo>
                  <a:cubicBezTo>
                    <a:pt x="12985" y="166554"/>
                    <a:pt x="24317" y="170469"/>
                    <a:pt x="29880" y="178710"/>
                  </a:cubicBezTo>
                  <a:cubicBezTo>
                    <a:pt x="36678" y="188806"/>
                    <a:pt x="36678" y="199108"/>
                    <a:pt x="40182" y="210440"/>
                  </a:cubicBezTo>
                  <a:cubicBezTo>
                    <a:pt x="42036" y="216621"/>
                    <a:pt x="45950" y="228983"/>
                    <a:pt x="55222" y="225893"/>
                  </a:cubicBezTo>
                  <a:cubicBezTo>
                    <a:pt x="65112" y="222596"/>
                    <a:pt x="60992" y="205495"/>
                    <a:pt x="58107" y="198490"/>
                  </a:cubicBezTo>
                  <a:cubicBezTo>
                    <a:pt x="53986" y="188600"/>
                    <a:pt x="48835" y="179946"/>
                    <a:pt x="56871" y="169850"/>
                  </a:cubicBezTo>
                  <a:cubicBezTo>
                    <a:pt x="59137" y="166966"/>
                    <a:pt x="62433" y="165318"/>
                    <a:pt x="64701" y="162433"/>
                  </a:cubicBezTo>
                  <a:cubicBezTo>
                    <a:pt x="70058" y="155016"/>
                    <a:pt x="71499" y="143683"/>
                    <a:pt x="73766" y="134618"/>
                  </a:cubicBezTo>
                  <a:cubicBezTo>
                    <a:pt x="76239" y="125346"/>
                    <a:pt x="81184" y="117517"/>
                    <a:pt x="83656" y="108451"/>
                  </a:cubicBezTo>
                  <a:cubicBezTo>
                    <a:pt x="86334" y="97325"/>
                    <a:pt x="84480" y="85581"/>
                    <a:pt x="84068" y="74661"/>
                  </a:cubicBezTo>
                  <a:cubicBezTo>
                    <a:pt x="83656" y="65595"/>
                    <a:pt x="83243" y="55911"/>
                    <a:pt x="85922" y="47258"/>
                  </a:cubicBezTo>
                  <a:cubicBezTo>
                    <a:pt x="88188" y="39840"/>
                    <a:pt x="92515" y="27066"/>
                    <a:pt x="86952" y="20679"/>
                  </a:cubicBezTo>
                  <a:cubicBezTo>
                    <a:pt x="84480" y="18000"/>
                    <a:pt x="78917" y="17176"/>
                    <a:pt x="76445" y="14909"/>
                  </a:cubicBezTo>
                  <a:cubicBezTo>
                    <a:pt x="73971" y="12643"/>
                    <a:pt x="73148" y="8110"/>
                    <a:pt x="71088" y="5432"/>
                  </a:cubicBezTo>
                  <a:cubicBezTo>
                    <a:pt x="65731" y="-1780"/>
                    <a:pt x="61197" y="-955"/>
                    <a:pt x="56871" y="2959"/>
                  </a:cubicBezTo>
                  <a:cubicBezTo>
                    <a:pt x="51720" y="5226"/>
                    <a:pt x="43478" y="8316"/>
                    <a:pt x="39770" y="12849"/>
                  </a:cubicBezTo>
                  <a:cubicBezTo>
                    <a:pt x="35237" y="18618"/>
                    <a:pt x="37915" y="27478"/>
                    <a:pt x="34001" y="33865"/>
                  </a:cubicBezTo>
                  <a:cubicBezTo>
                    <a:pt x="30704" y="39222"/>
                    <a:pt x="24729" y="41901"/>
                    <a:pt x="20196" y="47258"/>
                  </a:cubicBezTo>
                  <a:cubicBezTo>
                    <a:pt x="15251" y="53232"/>
                    <a:pt x="11542" y="61062"/>
                    <a:pt x="8864" y="6868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7" name="Forma libre: forma 206">
              <a:extLst>
                <a:ext uri="{FF2B5EF4-FFF2-40B4-BE49-F238E27FC236}">
                  <a16:creationId xmlns:a16="http://schemas.microsoft.com/office/drawing/2014/main" id="{E1D57AEE-597C-FC2B-CBB3-95EFE5C58671}"/>
                </a:ext>
              </a:extLst>
            </p:cNvPr>
            <p:cNvSpPr/>
            <p:nvPr/>
          </p:nvSpPr>
          <p:spPr>
            <a:xfrm>
              <a:off x="15238689" y="9071138"/>
              <a:ext cx="592782" cy="1047088"/>
            </a:xfrm>
            <a:custGeom>
              <a:avLst/>
              <a:gdLst>
                <a:gd name="connsiteX0" fmla="*/ 554038 w 592782"/>
                <a:gd name="connsiteY0" fmla="*/ 21634 h 1047088"/>
                <a:gd name="connsiteX1" fmla="*/ 538791 w 592782"/>
                <a:gd name="connsiteY1" fmla="*/ 30082 h 1047088"/>
                <a:gd name="connsiteX2" fmla="*/ 509327 w 592782"/>
                <a:gd name="connsiteY2" fmla="*/ 42650 h 1047088"/>
                <a:gd name="connsiteX3" fmla="*/ 476979 w 592782"/>
                <a:gd name="connsiteY3" fmla="*/ 55424 h 1047088"/>
                <a:gd name="connsiteX4" fmla="*/ 474507 w 592782"/>
                <a:gd name="connsiteY4" fmla="*/ 55631 h 1047088"/>
                <a:gd name="connsiteX5" fmla="*/ 442983 w 592782"/>
                <a:gd name="connsiteY5" fmla="*/ 51510 h 1047088"/>
                <a:gd name="connsiteX6" fmla="*/ 441953 w 592782"/>
                <a:gd name="connsiteY6" fmla="*/ 55219 h 1047088"/>
                <a:gd name="connsiteX7" fmla="*/ 428148 w 592782"/>
                <a:gd name="connsiteY7" fmla="*/ 72938 h 1047088"/>
                <a:gd name="connsiteX8" fmla="*/ 424439 w 592782"/>
                <a:gd name="connsiteY8" fmla="*/ 74792 h 1047088"/>
                <a:gd name="connsiteX9" fmla="*/ 402187 w 592782"/>
                <a:gd name="connsiteY9" fmla="*/ 76028 h 1047088"/>
                <a:gd name="connsiteX10" fmla="*/ 386734 w 592782"/>
                <a:gd name="connsiteY10" fmla="*/ 73556 h 1047088"/>
                <a:gd name="connsiteX11" fmla="*/ 386323 w 592782"/>
                <a:gd name="connsiteY11" fmla="*/ 71702 h 1047088"/>
                <a:gd name="connsiteX12" fmla="*/ 383438 w 592782"/>
                <a:gd name="connsiteY12" fmla="*/ 70672 h 1047088"/>
                <a:gd name="connsiteX13" fmla="*/ 376844 w 592782"/>
                <a:gd name="connsiteY13" fmla="*/ 70053 h 1047088"/>
                <a:gd name="connsiteX14" fmla="*/ 377051 w 592782"/>
                <a:gd name="connsiteY14" fmla="*/ 72526 h 1047088"/>
                <a:gd name="connsiteX15" fmla="*/ 376226 w 592782"/>
                <a:gd name="connsiteY15" fmla="*/ 77059 h 1047088"/>
                <a:gd name="connsiteX16" fmla="*/ 372106 w 592782"/>
                <a:gd name="connsiteY16" fmla="*/ 79119 h 1047088"/>
                <a:gd name="connsiteX17" fmla="*/ 348617 w 592782"/>
                <a:gd name="connsiteY17" fmla="*/ 79119 h 1047088"/>
                <a:gd name="connsiteX18" fmla="*/ 345527 w 592782"/>
                <a:gd name="connsiteY18" fmla="*/ 78089 h 1047088"/>
                <a:gd name="connsiteX19" fmla="*/ 330280 w 592782"/>
                <a:gd name="connsiteY19" fmla="*/ 65726 h 1047088"/>
                <a:gd name="connsiteX20" fmla="*/ 316475 w 592782"/>
                <a:gd name="connsiteY20" fmla="*/ 65108 h 1047088"/>
                <a:gd name="connsiteX21" fmla="*/ 299992 w 592782"/>
                <a:gd name="connsiteY21" fmla="*/ 71702 h 1047088"/>
                <a:gd name="connsiteX22" fmla="*/ 297519 w 592782"/>
                <a:gd name="connsiteY22" fmla="*/ 72114 h 1047088"/>
                <a:gd name="connsiteX23" fmla="*/ 274856 w 592782"/>
                <a:gd name="connsiteY23" fmla="*/ 69435 h 1047088"/>
                <a:gd name="connsiteX24" fmla="*/ 260844 w 592782"/>
                <a:gd name="connsiteY24" fmla="*/ 92924 h 1047088"/>
                <a:gd name="connsiteX25" fmla="*/ 258372 w 592782"/>
                <a:gd name="connsiteY25" fmla="*/ 108583 h 1047088"/>
                <a:gd name="connsiteX26" fmla="*/ 265584 w 592782"/>
                <a:gd name="connsiteY26" fmla="*/ 128156 h 1047088"/>
                <a:gd name="connsiteX27" fmla="*/ 265790 w 592782"/>
                <a:gd name="connsiteY27" fmla="*/ 129805 h 1047088"/>
                <a:gd name="connsiteX28" fmla="*/ 264759 w 592782"/>
                <a:gd name="connsiteY28" fmla="*/ 185229 h 1047088"/>
                <a:gd name="connsiteX29" fmla="*/ 319772 w 592782"/>
                <a:gd name="connsiteY29" fmla="*/ 257548 h 1047088"/>
                <a:gd name="connsiteX30" fmla="*/ 320802 w 592782"/>
                <a:gd name="connsiteY30" fmla="*/ 260639 h 1047088"/>
                <a:gd name="connsiteX31" fmla="*/ 320802 w 592782"/>
                <a:gd name="connsiteY31" fmla="*/ 284746 h 1047088"/>
                <a:gd name="connsiteX32" fmla="*/ 316475 w 592782"/>
                <a:gd name="connsiteY32" fmla="*/ 335225 h 1047088"/>
                <a:gd name="connsiteX33" fmla="*/ 315445 w 592782"/>
                <a:gd name="connsiteY33" fmla="*/ 337903 h 1047088"/>
                <a:gd name="connsiteX34" fmla="*/ 299580 w 592782"/>
                <a:gd name="connsiteY34" fmla="*/ 357477 h 1047088"/>
                <a:gd name="connsiteX35" fmla="*/ 298756 w 592782"/>
                <a:gd name="connsiteY35" fmla="*/ 358095 h 1047088"/>
                <a:gd name="connsiteX36" fmla="*/ 283303 w 592782"/>
                <a:gd name="connsiteY36" fmla="*/ 371076 h 1047088"/>
                <a:gd name="connsiteX37" fmla="*/ 283715 w 592782"/>
                <a:gd name="connsiteY37" fmla="*/ 418671 h 1047088"/>
                <a:gd name="connsiteX38" fmla="*/ 281655 w 592782"/>
                <a:gd name="connsiteY38" fmla="*/ 422792 h 1047088"/>
                <a:gd name="connsiteX39" fmla="*/ 278564 w 592782"/>
                <a:gd name="connsiteY39" fmla="*/ 423822 h 1047088"/>
                <a:gd name="connsiteX40" fmla="*/ 277122 w 592782"/>
                <a:gd name="connsiteY40" fmla="*/ 423822 h 1047088"/>
                <a:gd name="connsiteX41" fmla="*/ 261257 w 592782"/>
                <a:gd name="connsiteY41" fmla="*/ 419083 h 1047088"/>
                <a:gd name="connsiteX42" fmla="*/ 258578 w 592782"/>
                <a:gd name="connsiteY42" fmla="*/ 417228 h 1047088"/>
                <a:gd name="connsiteX43" fmla="*/ 235296 w 592782"/>
                <a:gd name="connsiteY43" fmla="*/ 385086 h 1047088"/>
                <a:gd name="connsiteX44" fmla="*/ 223346 w 592782"/>
                <a:gd name="connsiteY44" fmla="*/ 360156 h 1047088"/>
                <a:gd name="connsiteX45" fmla="*/ 219843 w 592782"/>
                <a:gd name="connsiteY45" fmla="*/ 341406 h 1047088"/>
                <a:gd name="connsiteX46" fmla="*/ 219843 w 592782"/>
                <a:gd name="connsiteY46" fmla="*/ 341406 h 1047088"/>
                <a:gd name="connsiteX47" fmla="*/ 219225 w 592782"/>
                <a:gd name="connsiteY47" fmla="*/ 327601 h 1047088"/>
                <a:gd name="connsiteX48" fmla="*/ 219225 w 592782"/>
                <a:gd name="connsiteY48" fmla="*/ 308440 h 1047088"/>
                <a:gd name="connsiteX49" fmla="*/ 224376 w 592782"/>
                <a:gd name="connsiteY49" fmla="*/ 306379 h 1047088"/>
                <a:gd name="connsiteX50" fmla="*/ 233442 w 592782"/>
                <a:gd name="connsiteY50" fmla="*/ 293400 h 1047088"/>
                <a:gd name="connsiteX51" fmla="*/ 237768 w 592782"/>
                <a:gd name="connsiteY51" fmla="*/ 270117 h 1047088"/>
                <a:gd name="connsiteX52" fmla="*/ 235914 w 592782"/>
                <a:gd name="connsiteY52" fmla="*/ 268881 h 1047088"/>
                <a:gd name="connsiteX53" fmla="*/ 233648 w 592782"/>
                <a:gd name="connsiteY53" fmla="*/ 268263 h 1047088"/>
                <a:gd name="connsiteX54" fmla="*/ 220255 w 592782"/>
                <a:gd name="connsiteY54" fmla="*/ 260433 h 1047088"/>
                <a:gd name="connsiteX55" fmla="*/ 201300 w 592782"/>
                <a:gd name="connsiteY55" fmla="*/ 255694 h 1047088"/>
                <a:gd name="connsiteX56" fmla="*/ 191204 w 592782"/>
                <a:gd name="connsiteY56" fmla="*/ 255694 h 1047088"/>
                <a:gd name="connsiteX57" fmla="*/ 187289 w 592782"/>
                <a:gd name="connsiteY57" fmla="*/ 253840 h 1047088"/>
                <a:gd name="connsiteX58" fmla="*/ 176987 w 592782"/>
                <a:gd name="connsiteY58" fmla="*/ 241066 h 1047088"/>
                <a:gd name="connsiteX59" fmla="*/ 160710 w 592782"/>
                <a:gd name="connsiteY59" fmla="*/ 229115 h 1047088"/>
                <a:gd name="connsiteX60" fmla="*/ 0 w 592782"/>
                <a:gd name="connsiteY60" fmla="*/ 292987 h 1047088"/>
                <a:gd name="connsiteX61" fmla="*/ 4327 w 592782"/>
                <a:gd name="connsiteY61" fmla="*/ 328838 h 1047088"/>
                <a:gd name="connsiteX62" fmla="*/ 7005 w 592782"/>
                <a:gd name="connsiteY62" fmla="*/ 343879 h 1047088"/>
                <a:gd name="connsiteX63" fmla="*/ 51922 w 592782"/>
                <a:gd name="connsiteY63" fmla="*/ 347382 h 1047088"/>
                <a:gd name="connsiteX64" fmla="*/ 55218 w 592782"/>
                <a:gd name="connsiteY64" fmla="*/ 349030 h 1047088"/>
                <a:gd name="connsiteX65" fmla="*/ 60369 w 592782"/>
                <a:gd name="connsiteY65" fmla="*/ 354593 h 1047088"/>
                <a:gd name="connsiteX66" fmla="*/ 73143 w 592782"/>
                <a:gd name="connsiteY66" fmla="*/ 357271 h 1047088"/>
                <a:gd name="connsiteX67" fmla="*/ 74998 w 592782"/>
                <a:gd name="connsiteY67" fmla="*/ 358095 h 1047088"/>
                <a:gd name="connsiteX68" fmla="*/ 90244 w 592782"/>
                <a:gd name="connsiteY68" fmla="*/ 368809 h 1047088"/>
                <a:gd name="connsiteX69" fmla="*/ 123004 w 592782"/>
                <a:gd name="connsiteY69" fmla="*/ 376639 h 1047088"/>
                <a:gd name="connsiteX70" fmla="*/ 147729 w 592782"/>
                <a:gd name="connsiteY70" fmla="*/ 386117 h 1047088"/>
                <a:gd name="connsiteX71" fmla="*/ 151026 w 592782"/>
                <a:gd name="connsiteY71" fmla="*/ 391268 h 1047088"/>
                <a:gd name="connsiteX72" fmla="*/ 148966 w 592782"/>
                <a:gd name="connsiteY72" fmla="*/ 407544 h 1047088"/>
                <a:gd name="connsiteX73" fmla="*/ 151026 w 592782"/>
                <a:gd name="connsiteY73" fmla="*/ 427737 h 1047088"/>
                <a:gd name="connsiteX74" fmla="*/ 151026 w 592782"/>
                <a:gd name="connsiteY74" fmla="*/ 494081 h 1047088"/>
                <a:gd name="connsiteX75" fmla="*/ 150820 w 592782"/>
                <a:gd name="connsiteY75" fmla="*/ 495523 h 1047088"/>
                <a:gd name="connsiteX76" fmla="*/ 139900 w 592782"/>
                <a:gd name="connsiteY76" fmla="*/ 530138 h 1047088"/>
                <a:gd name="connsiteX77" fmla="*/ 139282 w 592782"/>
                <a:gd name="connsiteY77" fmla="*/ 531374 h 1047088"/>
                <a:gd name="connsiteX78" fmla="*/ 134955 w 592782"/>
                <a:gd name="connsiteY78" fmla="*/ 537761 h 1047088"/>
                <a:gd name="connsiteX79" fmla="*/ 137839 w 592782"/>
                <a:gd name="connsiteY79" fmla="*/ 543530 h 1047088"/>
                <a:gd name="connsiteX80" fmla="*/ 134955 w 592782"/>
                <a:gd name="connsiteY80" fmla="*/ 568049 h 1047088"/>
                <a:gd name="connsiteX81" fmla="*/ 137839 w 592782"/>
                <a:gd name="connsiteY81" fmla="*/ 581236 h 1047088"/>
                <a:gd name="connsiteX82" fmla="*/ 146081 w 592782"/>
                <a:gd name="connsiteY82" fmla="*/ 603281 h 1047088"/>
                <a:gd name="connsiteX83" fmla="*/ 145875 w 592782"/>
                <a:gd name="connsiteY83" fmla="*/ 607402 h 1047088"/>
                <a:gd name="connsiteX84" fmla="*/ 136809 w 592782"/>
                <a:gd name="connsiteY84" fmla="*/ 624503 h 1047088"/>
                <a:gd name="connsiteX85" fmla="*/ 121975 w 592782"/>
                <a:gd name="connsiteY85" fmla="*/ 652112 h 1047088"/>
                <a:gd name="connsiteX86" fmla="*/ 116412 w 592782"/>
                <a:gd name="connsiteY86" fmla="*/ 667978 h 1047088"/>
                <a:gd name="connsiteX87" fmla="*/ 115999 w 592782"/>
                <a:gd name="connsiteY87" fmla="*/ 671274 h 1047088"/>
                <a:gd name="connsiteX88" fmla="*/ 109200 w 592782"/>
                <a:gd name="connsiteY88" fmla="*/ 685491 h 1047088"/>
                <a:gd name="connsiteX89" fmla="*/ 111466 w 592782"/>
                <a:gd name="connsiteY89" fmla="*/ 692908 h 1047088"/>
                <a:gd name="connsiteX90" fmla="*/ 110436 w 592782"/>
                <a:gd name="connsiteY90" fmla="*/ 697647 h 1047088"/>
                <a:gd name="connsiteX91" fmla="*/ 48831 w 592782"/>
                <a:gd name="connsiteY91" fmla="*/ 768937 h 1047088"/>
                <a:gd name="connsiteX92" fmla="*/ 48007 w 592782"/>
                <a:gd name="connsiteY92" fmla="*/ 769555 h 1047088"/>
                <a:gd name="connsiteX93" fmla="*/ 55424 w 592782"/>
                <a:gd name="connsiteY93" fmla="*/ 815913 h 1047088"/>
                <a:gd name="connsiteX94" fmla="*/ 61193 w 592782"/>
                <a:gd name="connsiteY94" fmla="*/ 836929 h 1047088"/>
                <a:gd name="connsiteX95" fmla="*/ 66963 w 592782"/>
                <a:gd name="connsiteY95" fmla="*/ 855061 h 1047088"/>
                <a:gd name="connsiteX96" fmla="*/ 74586 w 592782"/>
                <a:gd name="connsiteY96" fmla="*/ 977242 h 1047088"/>
                <a:gd name="connsiteX97" fmla="*/ 73968 w 592782"/>
                <a:gd name="connsiteY97" fmla="*/ 990634 h 1047088"/>
                <a:gd name="connsiteX98" fmla="*/ 79324 w 592782"/>
                <a:gd name="connsiteY98" fmla="*/ 1004851 h 1047088"/>
                <a:gd name="connsiteX99" fmla="*/ 79531 w 592782"/>
                <a:gd name="connsiteY99" fmla="*/ 1007117 h 1047088"/>
                <a:gd name="connsiteX100" fmla="*/ 78294 w 592782"/>
                <a:gd name="connsiteY100" fmla="*/ 1022364 h 1047088"/>
                <a:gd name="connsiteX101" fmla="*/ 79324 w 592782"/>
                <a:gd name="connsiteY101" fmla="*/ 1043586 h 1047088"/>
                <a:gd name="connsiteX102" fmla="*/ 134337 w 592782"/>
                <a:gd name="connsiteY102" fmla="*/ 1047089 h 1047088"/>
                <a:gd name="connsiteX103" fmla="*/ 137634 w 592782"/>
                <a:gd name="connsiteY103" fmla="*/ 1031224 h 1047088"/>
                <a:gd name="connsiteX104" fmla="*/ 110436 w 592782"/>
                <a:gd name="connsiteY104" fmla="*/ 1000112 h 1047088"/>
                <a:gd name="connsiteX105" fmla="*/ 131865 w 592782"/>
                <a:gd name="connsiteY105" fmla="*/ 966940 h 1047088"/>
                <a:gd name="connsiteX106" fmla="*/ 223551 w 592782"/>
                <a:gd name="connsiteY106" fmla="*/ 910279 h 1047088"/>
                <a:gd name="connsiteX107" fmla="*/ 262287 w 592782"/>
                <a:gd name="connsiteY107" fmla="*/ 842080 h 1047088"/>
                <a:gd name="connsiteX108" fmla="*/ 271971 w 592782"/>
                <a:gd name="connsiteY108" fmla="*/ 840020 h 1047088"/>
                <a:gd name="connsiteX109" fmla="*/ 285776 w 592782"/>
                <a:gd name="connsiteY109" fmla="*/ 791395 h 1047088"/>
                <a:gd name="connsiteX110" fmla="*/ 282273 w 592782"/>
                <a:gd name="connsiteY110" fmla="*/ 762756 h 1047088"/>
                <a:gd name="connsiteX111" fmla="*/ 271353 w 592782"/>
                <a:gd name="connsiteY111" fmla="*/ 744418 h 1047088"/>
                <a:gd name="connsiteX112" fmla="*/ 248483 w 592782"/>
                <a:gd name="connsiteY112" fmla="*/ 678280 h 1047088"/>
                <a:gd name="connsiteX113" fmla="*/ 209747 w 592782"/>
                <a:gd name="connsiteY113" fmla="*/ 618116 h 1047088"/>
                <a:gd name="connsiteX114" fmla="*/ 219431 w 592782"/>
                <a:gd name="connsiteY114" fmla="*/ 591743 h 1047088"/>
                <a:gd name="connsiteX115" fmla="*/ 247452 w 592782"/>
                <a:gd name="connsiteY115" fmla="*/ 595864 h 1047088"/>
                <a:gd name="connsiteX116" fmla="*/ 266202 w 592782"/>
                <a:gd name="connsiteY116" fmla="*/ 573818 h 1047088"/>
                <a:gd name="connsiteX117" fmla="*/ 294223 w 592782"/>
                <a:gd name="connsiteY117" fmla="*/ 560425 h 1047088"/>
                <a:gd name="connsiteX118" fmla="*/ 319566 w 592782"/>
                <a:gd name="connsiteY118" fmla="*/ 536731 h 1047088"/>
                <a:gd name="connsiteX119" fmla="*/ 345527 w 592782"/>
                <a:gd name="connsiteY119" fmla="*/ 518187 h 1047088"/>
                <a:gd name="connsiteX120" fmla="*/ 417434 w 592782"/>
                <a:gd name="connsiteY120" fmla="*/ 450813 h 1047088"/>
                <a:gd name="connsiteX121" fmla="*/ 503558 w 592782"/>
                <a:gd name="connsiteY121" fmla="*/ 398479 h 1047088"/>
                <a:gd name="connsiteX122" fmla="*/ 543530 w 592782"/>
                <a:gd name="connsiteY122" fmla="*/ 381172 h 1047088"/>
                <a:gd name="connsiteX123" fmla="*/ 551359 w 592782"/>
                <a:gd name="connsiteY123" fmla="*/ 341818 h 1047088"/>
                <a:gd name="connsiteX124" fmla="*/ 576084 w 592782"/>
                <a:gd name="connsiteY124" fmla="*/ 314003 h 1047088"/>
                <a:gd name="connsiteX125" fmla="*/ 587416 w 592782"/>
                <a:gd name="connsiteY125" fmla="*/ 280419 h 1047088"/>
                <a:gd name="connsiteX126" fmla="*/ 586386 w 592782"/>
                <a:gd name="connsiteY126" fmla="*/ 246628 h 1047088"/>
                <a:gd name="connsiteX127" fmla="*/ 579381 w 592782"/>
                <a:gd name="connsiteY127" fmla="*/ 231382 h 1047088"/>
                <a:gd name="connsiteX128" fmla="*/ 567430 w 592782"/>
                <a:gd name="connsiteY128" fmla="*/ 223964 h 1047088"/>
                <a:gd name="connsiteX129" fmla="*/ 577526 w 592782"/>
                <a:gd name="connsiteY129" fmla="*/ 175751 h 1047088"/>
                <a:gd name="connsiteX130" fmla="*/ 569079 w 592782"/>
                <a:gd name="connsiteY130" fmla="*/ 144433 h 1047088"/>
                <a:gd name="connsiteX131" fmla="*/ 589476 w 592782"/>
                <a:gd name="connsiteY131" fmla="*/ 97250 h 1047088"/>
                <a:gd name="connsiteX132" fmla="*/ 584325 w 592782"/>
                <a:gd name="connsiteY132" fmla="*/ 71702 h 1047088"/>
                <a:gd name="connsiteX133" fmla="*/ 589065 w 592782"/>
                <a:gd name="connsiteY133" fmla="*/ 35233 h 1047088"/>
                <a:gd name="connsiteX134" fmla="*/ 573405 w 592782"/>
                <a:gd name="connsiteY134" fmla="*/ 0 h 1047088"/>
                <a:gd name="connsiteX135" fmla="*/ 555274 w 592782"/>
                <a:gd name="connsiteY135" fmla="*/ 20604 h 1047088"/>
                <a:gd name="connsiteX136" fmla="*/ 553831 w 592782"/>
                <a:gd name="connsiteY136" fmla="*/ 21634 h 104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592782" h="1047088">
                  <a:moveTo>
                    <a:pt x="554038" y="21634"/>
                  </a:moveTo>
                  <a:lnTo>
                    <a:pt x="538791" y="30082"/>
                  </a:lnTo>
                  <a:lnTo>
                    <a:pt x="509327" y="42650"/>
                  </a:lnTo>
                  <a:lnTo>
                    <a:pt x="476979" y="55424"/>
                  </a:lnTo>
                  <a:cubicBezTo>
                    <a:pt x="476979" y="55424"/>
                    <a:pt x="475331" y="55837"/>
                    <a:pt x="474507" y="55631"/>
                  </a:cubicBezTo>
                  <a:lnTo>
                    <a:pt x="442983" y="51510"/>
                  </a:lnTo>
                  <a:cubicBezTo>
                    <a:pt x="442983" y="52746"/>
                    <a:pt x="442777" y="54188"/>
                    <a:pt x="441953" y="55219"/>
                  </a:cubicBezTo>
                  <a:lnTo>
                    <a:pt x="428148" y="72938"/>
                  </a:lnTo>
                  <a:cubicBezTo>
                    <a:pt x="427324" y="73968"/>
                    <a:pt x="425882" y="74792"/>
                    <a:pt x="424439" y="74792"/>
                  </a:cubicBezTo>
                  <a:lnTo>
                    <a:pt x="402187" y="76028"/>
                  </a:lnTo>
                  <a:cubicBezTo>
                    <a:pt x="389207" y="76853"/>
                    <a:pt x="388382" y="76853"/>
                    <a:pt x="386734" y="73556"/>
                  </a:cubicBezTo>
                  <a:cubicBezTo>
                    <a:pt x="386528" y="73144"/>
                    <a:pt x="386323" y="72320"/>
                    <a:pt x="386323" y="71702"/>
                  </a:cubicBezTo>
                  <a:cubicBezTo>
                    <a:pt x="385704" y="71495"/>
                    <a:pt x="384674" y="71084"/>
                    <a:pt x="383438" y="70672"/>
                  </a:cubicBezTo>
                  <a:cubicBezTo>
                    <a:pt x="378287" y="69023"/>
                    <a:pt x="376844" y="70053"/>
                    <a:pt x="376844" y="70053"/>
                  </a:cubicBezTo>
                  <a:cubicBezTo>
                    <a:pt x="376844" y="70259"/>
                    <a:pt x="376844" y="71908"/>
                    <a:pt x="377051" y="72526"/>
                  </a:cubicBezTo>
                  <a:cubicBezTo>
                    <a:pt x="377669" y="74174"/>
                    <a:pt x="377257" y="75823"/>
                    <a:pt x="376226" y="77059"/>
                  </a:cubicBezTo>
                  <a:cubicBezTo>
                    <a:pt x="375402" y="78295"/>
                    <a:pt x="373754" y="79119"/>
                    <a:pt x="372106" y="79119"/>
                  </a:cubicBezTo>
                  <a:lnTo>
                    <a:pt x="348617" y="79119"/>
                  </a:lnTo>
                  <a:cubicBezTo>
                    <a:pt x="347587" y="79119"/>
                    <a:pt x="346351" y="78707"/>
                    <a:pt x="345527" y="78089"/>
                  </a:cubicBezTo>
                  <a:lnTo>
                    <a:pt x="330280" y="65726"/>
                  </a:lnTo>
                  <a:lnTo>
                    <a:pt x="316475" y="65108"/>
                  </a:lnTo>
                  <a:lnTo>
                    <a:pt x="299992" y="71702"/>
                  </a:lnTo>
                  <a:cubicBezTo>
                    <a:pt x="299992" y="71702"/>
                    <a:pt x="298344" y="72114"/>
                    <a:pt x="297519" y="72114"/>
                  </a:cubicBezTo>
                  <a:lnTo>
                    <a:pt x="274856" y="69435"/>
                  </a:lnTo>
                  <a:lnTo>
                    <a:pt x="260844" y="92924"/>
                  </a:lnTo>
                  <a:lnTo>
                    <a:pt x="258372" y="108583"/>
                  </a:lnTo>
                  <a:lnTo>
                    <a:pt x="265584" y="128156"/>
                  </a:lnTo>
                  <a:cubicBezTo>
                    <a:pt x="265584" y="128156"/>
                    <a:pt x="265790" y="129187"/>
                    <a:pt x="265790" y="129805"/>
                  </a:cubicBezTo>
                  <a:lnTo>
                    <a:pt x="264759" y="185229"/>
                  </a:lnTo>
                  <a:lnTo>
                    <a:pt x="319772" y="257548"/>
                  </a:lnTo>
                  <a:cubicBezTo>
                    <a:pt x="319772" y="257548"/>
                    <a:pt x="320802" y="259609"/>
                    <a:pt x="320802" y="260639"/>
                  </a:cubicBezTo>
                  <a:lnTo>
                    <a:pt x="320802" y="284746"/>
                  </a:lnTo>
                  <a:lnTo>
                    <a:pt x="316475" y="335225"/>
                  </a:lnTo>
                  <a:cubicBezTo>
                    <a:pt x="316475" y="335225"/>
                    <a:pt x="316063" y="337080"/>
                    <a:pt x="315445" y="337903"/>
                  </a:cubicBezTo>
                  <a:lnTo>
                    <a:pt x="299580" y="357477"/>
                  </a:lnTo>
                  <a:cubicBezTo>
                    <a:pt x="299580" y="357477"/>
                    <a:pt x="298962" y="357889"/>
                    <a:pt x="298756" y="358095"/>
                  </a:cubicBezTo>
                  <a:cubicBezTo>
                    <a:pt x="292575" y="363040"/>
                    <a:pt x="285569" y="368809"/>
                    <a:pt x="283303" y="371076"/>
                  </a:cubicBezTo>
                  <a:cubicBezTo>
                    <a:pt x="283303" y="375403"/>
                    <a:pt x="283303" y="402188"/>
                    <a:pt x="283715" y="418671"/>
                  </a:cubicBezTo>
                  <a:cubicBezTo>
                    <a:pt x="283715" y="420319"/>
                    <a:pt x="282891" y="421761"/>
                    <a:pt x="281655" y="422792"/>
                  </a:cubicBezTo>
                  <a:cubicBezTo>
                    <a:pt x="280830" y="423410"/>
                    <a:pt x="279800" y="423822"/>
                    <a:pt x="278564" y="423822"/>
                  </a:cubicBezTo>
                  <a:cubicBezTo>
                    <a:pt x="278152" y="423822"/>
                    <a:pt x="277740" y="423822"/>
                    <a:pt x="277122" y="423822"/>
                  </a:cubicBezTo>
                  <a:lnTo>
                    <a:pt x="261257" y="419083"/>
                  </a:lnTo>
                  <a:cubicBezTo>
                    <a:pt x="260226" y="418877"/>
                    <a:pt x="259196" y="418053"/>
                    <a:pt x="258578" y="417228"/>
                  </a:cubicBezTo>
                  <a:lnTo>
                    <a:pt x="235296" y="385086"/>
                  </a:lnTo>
                  <a:lnTo>
                    <a:pt x="223346" y="360156"/>
                  </a:lnTo>
                  <a:cubicBezTo>
                    <a:pt x="216752" y="346145"/>
                    <a:pt x="216134" y="344703"/>
                    <a:pt x="219843" y="341406"/>
                  </a:cubicBezTo>
                  <a:lnTo>
                    <a:pt x="219843" y="341406"/>
                  </a:lnTo>
                  <a:cubicBezTo>
                    <a:pt x="219843" y="341406"/>
                    <a:pt x="220461" y="338728"/>
                    <a:pt x="219225" y="327601"/>
                  </a:cubicBezTo>
                  <a:cubicBezTo>
                    <a:pt x="217371" y="312561"/>
                    <a:pt x="217164" y="311119"/>
                    <a:pt x="219225" y="308440"/>
                  </a:cubicBezTo>
                  <a:cubicBezTo>
                    <a:pt x="221079" y="306379"/>
                    <a:pt x="223346" y="306379"/>
                    <a:pt x="224376" y="306379"/>
                  </a:cubicBezTo>
                  <a:cubicBezTo>
                    <a:pt x="227466" y="306379"/>
                    <a:pt x="231794" y="297314"/>
                    <a:pt x="233442" y="293400"/>
                  </a:cubicBezTo>
                  <a:cubicBezTo>
                    <a:pt x="240653" y="276916"/>
                    <a:pt x="238593" y="271353"/>
                    <a:pt x="237768" y="270117"/>
                  </a:cubicBezTo>
                  <a:cubicBezTo>
                    <a:pt x="237150" y="269086"/>
                    <a:pt x="236120" y="268881"/>
                    <a:pt x="235914" y="268881"/>
                  </a:cubicBezTo>
                  <a:cubicBezTo>
                    <a:pt x="235090" y="268881"/>
                    <a:pt x="234266" y="268468"/>
                    <a:pt x="233648" y="268263"/>
                  </a:cubicBezTo>
                  <a:lnTo>
                    <a:pt x="220255" y="260433"/>
                  </a:lnTo>
                  <a:lnTo>
                    <a:pt x="201300" y="255694"/>
                  </a:lnTo>
                  <a:lnTo>
                    <a:pt x="191204" y="255694"/>
                  </a:lnTo>
                  <a:cubicBezTo>
                    <a:pt x="189761" y="255694"/>
                    <a:pt x="188319" y="255076"/>
                    <a:pt x="187289" y="253840"/>
                  </a:cubicBezTo>
                  <a:lnTo>
                    <a:pt x="176987" y="241066"/>
                  </a:lnTo>
                  <a:lnTo>
                    <a:pt x="160710" y="229115"/>
                  </a:lnTo>
                  <a:lnTo>
                    <a:pt x="0" y="292987"/>
                  </a:lnTo>
                  <a:lnTo>
                    <a:pt x="4327" y="328838"/>
                  </a:lnTo>
                  <a:lnTo>
                    <a:pt x="7005" y="343879"/>
                  </a:lnTo>
                  <a:lnTo>
                    <a:pt x="51922" y="347382"/>
                  </a:lnTo>
                  <a:cubicBezTo>
                    <a:pt x="53158" y="347382"/>
                    <a:pt x="54394" y="348000"/>
                    <a:pt x="55218" y="349030"/>
                  </a:cubicBezTo>
                  <a:lnTo>
                    <a:pt x="60369" y="354593"/>
                  </a:lnTo>
                  <a:lnTo>
                    <a:pt x="73143" y="357271"/>
                  </a:lnTo>
                  <a:cubicBezTo>
                    <a:pt x="73143" y="357271"/>
                    <a:pt x="74586" y="357683"/>
                    <a:pt x="74998" y="358095"/>
                  </a:cubicBezTo>
                  <a:lnTo>
                    <a:pt x="90244" y="368809"/>
                  </a:lnTo>
                  <a:lnTo>
                    <a:pt x="123004" y="376639"/>
                  </a:lnTo>
                  <a:lnTo>
                    <a:pt x="147729" y="386117"/>
                  </a:lnTo>
                  <a:cubicBezTo>
                    <a:pt x="149790" y="386941"/>
                    <a:pt x="151232" y="389001"/>
                    <a:pt x="151026" y="391268"/>
                  </a:cubicBezTo>
                  <a:lnTo>
                    <a:pt x="148966" y="407544"/>
                  </a:lnTo>
                  <a:lnTo>
                    <a:pt x="151026" y="427737"/>
                  </a:lnTo>
                  <a:lnTo>
                    <a:pt x="151026" y="494081"/>
                  </a:lnTo>
                  <a:cubicBezTo>
                    <a:pt x="151026" y="494081"/>
                    <a:pt x="151026" y="495111"/>
                    <a:pt x="150820" y="495523"/>
                  </a:cubicBezTo>
                  <a:lnTo>
                    <a:pt x="139900" y="530138"/>
                  </a:lnTo>
                  <a:cubicBezTo>
                    <a:pt x="139900" y="530138"/>
                    <a:pt x="139488" y="530962"/>
                    <a:pt x="139282" y="531374"/>
                  </a:cubicBezTo>
                  <a:lnTo>
                    <a:pt x="134955" y="537761"/>
                  </a:lnTo>
                  <a:cubicBezTo>
                    <a:pt x="134955" y="538791"/>
                    <a:pt x="135573" y="541264"/>
                    <a:pt x="137839" y="543530"/>
                  </a:cubicBezTo>
                  <a:cubicBezTo>
                    <a:pt x="144227" y="550124"/>
                    <a:pt x="138252" y="562280"/>
                    <a:pt x="134955" y="568049"/>
                  </a:cubicBezTo>
                  <a:lnTo>
                    <a:pt x="137839" y="581236"/>
                  </a:lnTo>
                  <a:lnTo>
                    <a:pt x="146081" y="603281"/>
                  </a:lnTo>
                  <a:cubicBezTo>
                    <a:pt x="146493" y="604724"/>
                    <a:pt x="146493" y="606166"/>
                    <a:pt x="145875" y="607402"/>
                  </a:cubicBezTo>
                  <a:lnTo>
                    <a:pt x="136809" y="624503"/>
                  </a:lnTo>
                  <a:cubicBezTo>
                    <a:pt x="135985" y="628006"/>
                    <a:pt x="131658" y="642841"/>
                    <a:pt x="121975" y="652112"/>
                  </a:cubicBezTo>
                  <a:cubicBezTo>
                    <a:pt x="114557" y="659118"/>
                    <a:pt x="116205" y="667565"/>
                    <a:pt x="116412" y="667978"/>
                  </a:cubicBezTo>
                  <a:cubicBezTo>
                    <a:pt x="116617" y="669008"/>
                    <a:pt x="116412" y="670244"/>
                    <a:pt x="115999" y="671274"/>
                  </a:cubicBezTo>
                  <a:lnTo>
                    <a:pt x="109200" y="685491"/>
                  </a:lnTo>
                  <a:lnTo>
                    <a:pt x="111466" y="692908"/>
                  </a:lnTo>
                  <a:cubicBezTo>
                    <a:pt x="112084" y="694557"/>
                    <a:pt x="111466" y="696411"/>
                    <a:pt x="110436" y="697647"/>
                  </a:cubicBezTo>
                  <a:lnTo>
                    <a:pt x="48831" y="768937"/>
                  </a:lnTo>
                  <a:cubicBezTo>
                    <a:pt x="48831" y="768937"/>
                    <a:pt x="48213" y="769348"/>
                    <a:pt x="48007" y="769555"/>
                  </a:cubicBezTo>
                  <a:cubicBezTo>
                    <a:pt x="50891" y="780886"/>
                    <a:pt x="56454" y="804581"/>
                    <a:pt x="55424" y="815913"/>
                  </a:cubicBezTo>
                  <a:cubicBezTo>
                    <a:pt x="54806" y="822507"/>
                    <a:pt x="58102" y="829924"/>
                    <a:pt x="61193" y="836929"/>
                  </a:cubicBezTo>
                  <a:cubicBezTo>
                    <a:pt x="63871" y="843317"/>
                    <a:pt x="66550" y="849086"/>
                    <a:pt x="66963" y="855061"/>
                  </a:cubicBezTo>
                  <a:cubicBezTo>
                    <a:pt x="67581" y="866393"/>
                    <a:pt x="74586" y="977242"/>
                    <a:pt x="74586" y="977242"/>
                  </a:cubicBezTo>
                  <a:lnTo>
                    <a:pt x="73968" y="990634"/>
                  </a:lnTo>
                  <a:lnTo>
                    <a:pt x="79324" y="1004851"/>
                  </a:lnTo>
                  <a:cubicBezTo>
                    <a:pt x="79324" y="1004851"/>
                    <a:pt x="79737" y="1006293"/>
                    <a:pt x="79531" y="1007117"/>
                  </a:cubicBezTo>
                  <a:cubicBezTo>
                    <a:pt x="79531" y="1007117"/>
                    <a:pt x="78294" y="1020510"/>
                    <a:pt x="78294" y="1022364"/>
                  </a:cubicBezTo>
                  <a:cubicBezTo>
                    <a:pt x="78294" y="1023806"/>
                    <a:pt x="78913" y="1036581"/>
                    <a:pt x="79324" y="1043586"/>
                  </a:cubicBezTo>
                  <a:lnTo>
                    <a:pt x="134337" y="1047089"/>
                  </a:lnTo>
                  <a:cubicBezTo>
                    <a:pt x="136809" y="1041320"/>
                    <a:pt x="138252" y="1035551"/>
                    <a:pt x="137634" y="1031224"/>
                  </a:cubicBezTo>
                  <a:cubicBezTo>
                    <a:pt x="135161" y="1015771"/>
                    <a:pt x="114557" y="1015565"/>
                    <a:pt x="110436" y="1000112"/>
                  </a:cubicBezTo>
                  <a:cubicBezTo>
                    <a:pt x="105697" y="981980"/>
                    <a:pt x="119296" y="973739"/>
                    <a:pt x="131865" y="966940"/>
                  </a:cubicBezTo>
                  <a:cubicBezTo>
                    <a:pt x="160298" y="951281"/>
                    <a:pt x="199857" y="932943"/>
                    <a:pt x="223551" y="910279"/>
                  </a:cubicBezTo>
                  <a:cubicBezTo>
                    <a:pt x="244568" y="890294"/>
                    <a:pt x="261257" y="866393"/>
                    <a:pt x="262287" y="842080"/>
                  </a:cubicBezTo>
                  <a:cubicBezTo>
                    <a:pt x="265790" y="841050"/>
                    <a:pt x="269086" y="840432"/>
                    <a:pt x="271971" y="840020"/>
                  </a:cubicBezTo>
                  <a:cubicBezTo>
                    <a:pt x="283921" y="827040"/>
                    <a:pt x="287630" y="809320"/>
                    <a:pt x="285776" y="791395"/>
                  </a:cubicBezTo>
                  <a:cubicBezTo>
                    <a:pt x="284745" y="782329"/>
                    <a:pt x="283097" y="772439"/>
                    <a:pt x="282273" y="762756"/>
                  </a:cubicBezTo>
                  <a:cubicBezTo>
                    <a:pt x="281036" y="744624"/>
                    <a:pt x="281448" y="754514"/>
                    <a:pt x="271353" y="744418"/>
                  </a:cubicBezTo>
                  <a:cubicBezTo>
                    <a:pt x="255075" y="728347"/>
                    <a:pt x="257754" y="699295"/>
                    <a:pt x="248483" y="678280"/>
                  </a:cubicBezTo>
                  <a:cubicBezTo>
                    <a:pt x="238799" y="656027"/>
                    <a:pt x="209335" y="643459"/>
                    <a:pt x="209747" y="618116"/>
                  </a:cubicBezTo>
                  <a:cubicBezTo>
                    <a:pt x="209747" y="610286"/>
                    <a:pt x="209747" y="595452"/>
                    <a:pt x="219431" y="591743"/>
                  </a:cubicBezTo>
                  <a:cubicBezTo>
                    <a:pt x="228497" y="588241"/>
                    <a:pt x="236120" y="599366"/>
                    <a:pt x="247452" y="595864"/>
                  </a:cubicBezTo>
                  <a:cubicBezTo>
                    <a:pt x="256312" y="592979"/>
                    <a:pt x="259196" y="580823"/>
                    <a:pt x="266202" y="573818"/>
                  </a:cubicBezTo>
                  <a:cubicBezTo>
                    <a:pt x="276710" y="563310"/>
                    <a:pt x="281448" y="565988"/>
                    <a:pt x="294223" y="560425"/>
                  </a:cubicBezTo>
                  <a:cubicBezTo>
                    <a:pt x="304937" y="555686"/>
                    <a:pt x="310706" y="542706"/>
                    <a:pt x="319566" y="536731"/>
                  </a:cubicBezTo>
                  <a:cubicBezTo>
                    <a:pt x="329868" y="529726"/>
                    <a:pt x="336667" y="531374"/>
                    <a:pt x="345527" y="518187"/>
                  </a:cubicBezTo>
                  <a:cubicBezTo>
                    <a:pt x="366337" y="487488"/>
                    <a:pt x="380759" y="462763"/>
                    <a:pt x="417434" y="450813"/>
                  </a:cubicBezTo>
                  <a:cubicBezTo>
                    <a:pt x="450194" y="440099"/>
                    <a:pt x="471210" y="409399"/>
                    <a:pt x="503558" y="398479"/>
                  </a:cubicBezTo>
                  <a:cubicBezTo>
                    <a:pt x="514890" y="394564"/>
                    <a:pt x="535906" y="393122"/>
                    <a:pt x="543530" y="381172"/>
                  </a:cubicBezTo>
                  <a:cubicBezTo>
                    <a:pt x="551153" y="369428"/>
                    <a:pt x="541881" y="354387"/>
                    <a:pt x="551359" y="341818"/>
                  </a:cubicBezTo>
                  <a:cubicBezTo>
                    <a:pt x="561249" y="328426"/>
                    <a:pt x="570315" y="329662"/>
                    <a:pt x="576084" y="314003"/>
                  </a:cubicBezTo>
                  <a:cubicBezTo>
                    <a:pt x="580204" y="303083"/>
                    <a:pt x="582471" y="291339"/>
                    <a:pt x="587416" y="280419"/>
                  </a:cubicBezTo>
                  <a:cubicBezTo>
                    <a:pt x="594834" y="264348"/>
                    <a:pt x="594627" y="263936"/>
                    <a:pt x="586386" y="246628"/>
                  </a:cubicBezTo>
                  <a:cubicBezTo>
                    <a:pt x="584737" y="243126"/>
                    <a:pt x="581853" y="234266"/>
                    <a:pt x="579381" y="231382"/>
                  </a:cubicBezTo>
                  <a:cubicBezTo>
                    <a:pt x="576496" y="227879"/>
                    <a:pt x="569491" y="227879"/>
                    <a:pt x="567430" y="223964"/>
                  </a:cubicBezTo>
                  <a:cubicBezTo>
                    <a:pt x="557746" y="206451"/>
                    <a:pt x="572581" y="190174"/>
                    <a:pt x="577526" y="175751"/>
                  </a:cubicBezTo>
                  <a:cubicBezTo>
                    <a:pt x="583295" y="158856"/>
                    <a:pt x="571551" y="160504"/>
                    <a:pt x="569079" y="144433"/>
                  </a:cubicBezTo>
                  <a:cubicBezTo>
                    <a:pt x="565988" y="123211"/>
                    <a:pt x="587210" y="114970"/>
                    <a:pt x="589476" y="97250"/>
                  </a:cubicBezTo>
                  <a:cubicBezTo>
                    <a:pt x="590506" y="89009"/>
                    <a:pt x="585355" y="79737"/>
                    <a:pt x="584325" y="71702"/>
                  </a:cubicBezTo>
                  <a:cubicBezTo>
                    <a:pt x="582677" y="57897"/>
                    <a:pt x="585562" y="47595"/>
                    <a:pt x="589065" y="35233"/>
                  </a:cubicBezTo>
                  <a:cubicBezTo>
                    <a:pt x="595657" y="13599"/>
                    <a:pt x="588240" y="12774"/>
                    <a:pt x="573405" y="0"/>
                  </a:cubicBezTo>
                  <a:lnTo>
                    <a:pt x="555274" y="20604"/>
                  </a:lnTo>
                  <a:cubicBezTo>
                    <a:pt x="555274" y="20604"/>
                    <a:pt x="554450" y="21428"/>
                    <a:pt x="553831" y="2163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8" name="Forma libre: forma 207">
              <a:extLst>
                <a:ext uri="{FF2B5EF4-FFF2-40B4-BE49-F238E27FC236}">
                  <a16:creationId xmlns:a16="http://schemas.microsoft.com/office/drawing/2014/main" id="{FA9AA3C7-9C0F-AFE0-C34F-AAF879941025}"/>
                </a:ext>
              </a:extLst>
            </p:cNvPr>
            <p:cNvSpPr/>
            <p:nvPr/>
          </p:nvSpPr>
          <p:spPr>
            <a:xfrm>
              <a:off x="15933533" y="4833802"/>
              <a:ext cx="2006321" cy="925670"/>
            </a:xfrm>
            <a:custGeom>
              <a:avLst/>
              <a:gdLst>
                <a:gd name="connsiteX0" fmla="*/ 143320 w 2006321"/>
                <a:gd name="connsiteY0" fmla="*/ 552541 h 925670"/>
                <a:gd name="connsiteX1" fmla="*/ 147235 w 2006321"/>
                <a:gd name="connsiteY1" fmla="*/ 550274 h 925670"/>
                <a:gd name="connsiteX2" fmla="*/ 179377 w 2006321"/>
                <a:gd name="connsiteY2" fmla="*/ 536263 h 925670"/>
                <a:gd name="connsiteX3" fmla="*/ 218524 w 2006321"/>
                <a:gd name="connsiteY3" fmla="*/ 518132 h 925670"/>
                <a:gd name="connsiteX4" fmla="*/ 240570 w 2006321"/>
                <a:gd name="connsiteY4" fmla="*/ 510715 h 925670"/>
                <a:gd name="connsiteX5" fmla="*/ 255406 w 2006321"/>
                <a:gd name="connsiteY5" fmla="*/ 508654 h 925670"/>
                <a:gd name="connsiteX6" fmla="*/ 257878 w 2006321"/>
                <a:gd name="connsiteY6" fmla="*/ 509066 h 925670"/>
                <a:gd name="connsiteX7" fmla="*/ 293728 w 2006321"/>
                <a:gd name="connsiteY7" fmla="*/ 522665 h 925670"/>
                <a:gd name="connsiteX8" fmla="*/ 301764 w 2006321"/>
                <a:gd name="connsiteY8" fmla="*/ 518338 h 925670"/>
                <a:gd name="connsiteX9" fmla="*/ 303618 w 2006321"/>
                <a:gd name="connsiteY9" fmla="*/ 517720 h 925670"/>
                <a:gd name="connsiteX10" fmla="*/ 321338 w 2006321"/>
                <a:gd name="connsiteY10" fmla="*/ 516278 h 925670"/>
                <a:gd name="connsiteX11" fmla="*/ 322574 w 2006321"/>
                <a:gd name="connsiteY11" fmla="*/ 516278 h 925670"/>
                <a:gd name="connsiteX12" fmla="*/ 339470 w 2006321"/>
                <a:gd name="connsiteY12" fmla="*/ 519162 h 925670"/>
                <a:gd name="connsiteX13" fmla="*/ 342560 w 2006321"/>
                <a:gd name="connsiteY13" fmla="*/ 521223 h 925670"/>
                <a:gd name="connsiteX14" fmla="*/ 360074 w 2006321"/>
                <a:gd name="connsiteY14" fmla="*/ 545329 h 925670"/>
                <a:gd name="connsiteX15" fmla="*/ 360897 w 2006321"/>
                <a:gd name="connsiteY15" fmla="*/ 547595 h 925670"/>
                <a:gd name="connsiteX16" fmla="*/ 361104 w 2006321"/>
                <a:gd name="connsiteY16" fmla="*/ 577265 h 925670"/>
                <a:gd name="connsiteX17" fmla="*/ 358631 w 2006321"/>
                <a:gd name="connsiteY17" fmla="*/ 599929 h 925670"/>
                <a:gd name="connsiteX18" fmla="*/ 370169 w 2006321"/>
                <a:gd name="connsiteY18" fmla="*/ 620121 h 925670"/>
                <a:gd name="connsiteX19" fmla="*/ 370580 w 2006321"/>
                <a:gd name="connsiteY19" fmla="*/ 624036 h 925670"/>
                <a:gd name="connsiteX20" fmla="*/ 368108 w 2006321"/>
                <a:gd name="connsiteY20" fmla="*/ 627126 h 925670"/>
                <a:gd name="connsiteX21" fmla="*/ 359867 w 2006321"/>
                <a:gd name="connsiteY21" fmla="*/ 631453 h 925670"/>
                <a:gd name="connsiteX22" fmla="*/ 351832 w 2006321"/>
                <a:gd name="connsiteY22" fmla="*/ 633720 h 925670"/>
                <a:gd name="connsiteX23" fmla="*/ 348329 w 2006321"/>
                <a:gd name="connsiteY23" fmla="*/ 630629 h 925670"/>
                <a:gd name="connsiteX24" fmla="*/ 342353 w 2006321"/>
                <a:gd name="connsiteY24" fmla="*/ 626921 h 925670"/>
                <a:gd name="connsiteX25" fmla="*/ 327313 w 2006321"/>
                <a:gd name="connsiteY25" fmla="*/ 625890 h 925670"/>
                <a:gd name="connsiteX26" fmla="*/ 325047 w 2006321"/>
                <a:gd name="connsiteY26" fmla="*/ 626714 h 925670"/>
                <a:gd name="connsiteX27" fmla="*/ 286929 w 2006321"/>
                <a:gd name="connsiteY27" fmla="*/ 622800 h 925670"/>
                <a:gd name="connsiteX28" fmla="*/ 278688 w 2006321"/>
                <a:gd name="connsiteY28" fmla="*/ 633514 h 925670"/>
                <a:gd name="connsiteX29" fmla="*/ 272507 w 2006321"/>
                <a:gd name="connsiteY29" fmla="*/ 649585 h 925670"/>
                <a:gd name="connsiteX30" fmla="*/ 281984 w 2006321"/>
                <a:gd name="connsiteY30" fmla="*/ 664007 h 925670"/>
                <a:gd name="connsiteX31" fmla="*/ 298467 w 2006321"/>
                <a:gd name="connsiteY31" fmla="*/ 673897 h 925670"/>
                <a:gd name="connsiteX32" fmla="*/ 300939 w 2006321"/>
                <a:gd name="connsiteY32" fmla="*/ 678224 h 925670"/>
                <a:gd name="connsiteX33" fmla="*/ 298673 w 2006321"/>
                <a:gd name="connsiteY33" fmla="*/ 682551 h 925670"/>
                <a:gd name="connsiteX34" fmla="*/ 289814 w 2006321"/>
                <a:gd name="connsiteY34" fmla="*/ 688320 h 925670"/>
                <a:gd name="connsiteX35" fmla="*/ 286105 w 2006321"/>
                <a:gd name="connsiteY35" fmla="*/ 688938 h 925670"/>
                <a:gd name="connsiteX36" fmla="*/ 264265 w 2006321"/>
                <a:gd name="connsiteY36" fmla="*/ 684817 h 925670"/>
                <a:gd name="connsiteX37" fmla="*/ 249225 w 2006321"/>
                <a:gd name="connsiteY37" fmla="*/ 680491 h 925670"/>
                <a:gd name="connsiteX38" fmla="*/ 231093 w 2006321"/>
                <a:gd name="connsiteY38" fmla="*/ 685229 h 925670"/>
                <a:gd name="connsiteX39" fmla="*/ 229238 w 2006321"/>
                <a:gd name="connsiteY39" fmla="*/ 686878 h 925670"/>
                <a:gd name="connsiteX40" fmla="*/ 240570 w 2006321"/>
                <a:gd name="connsiteY40" fmla="*/ 693059 h 925670"/>
                <a:gd name="connsiteX41" fmla="*/ 264883 w 2006321"/>
                <a:gd name="connsiteY41" fmla="*/ 703361 h 925670"/>
                <a:gd name="connsiteX42" fmla="*/ 266737 w 2006321"/>
                <a:gd name="connsiteY42" fmla="*/ 704597 h 925670"/>
                <a:gd name="connsiteX43" fmla="*/ 299703 w 2006321"/>
                <a:gd name="connsiteY43" fmla="*/ 741272 h 925670"/>
                <a:gd name="connsiteX44" fmla="*/ 300939 w 2006321"/>
                <a:gd name="connsiteY44" fmla="*/ 745393 h 925670"/>
                <a:gd name="connsiteX45" fmla="*/ 315362 w 2006321"/>
                <a:gd name="connsiteY45" fmla="*/ 768469 h 925670"/>
                <a:gd name="connsiteX46" fmla="*/ 345032 w 2006321"/>
                <a:gd name="connsiteY46" fmla="*/ 782274 h 925670"/>
                <a:gd name="connsiteX47" fmla="*/ 349565 w 2006321"/>
                <a:gd name="connsiteY47" fmla="*/ 781862 h 925670"/>
                <a:gd name="connsiteX48" fmla="*/ 374908 w 2006321"/>
                <a:gd name="connsiteY48" fmla="*/ 790721 h 925670"/>
                <a:gd name="connsiteX49" fmla="*/ 378204 w 2006321"/>
                <a:gd name="connsiteY49" fmla="*/ 795872 h 925670"/>
                <a:gd name="connsiteX50" fmla="*/ 375731 w 2006321"/>
                <a:gd name="connsiteY50" fmla="*/ 822863 h 925670"/>
                <a:gd name="connsiteX51" fmla="*/ 379852 w 2006321"/>
                <a:gd name="connsiteY51" fmla="*/ 840171 h 925670"/>
                <a:gd name="connsiteX52" fmla="*/ 380882 w 2006321"/>
                <a:gd name="connsiteY52" fmla="*/ 838728 h 925670"/>
                <a:gd name="connsiteX53" fmla="*/ 402311 w 2006321"/>
                <a:gd name="connsiteY53" fmla="*/ 816682 h 925670"/>
                <a:gd name="connsiteX54" fmla="*/ 406020 w 2006321"/>
                <a:gd name="connsiteY54" fmla="*/ 815034 h 925670"/>
                <a:gd name="connsiteX55" fmla="*/ 439192 w 2006321"/>
                <a:gd name="connsiteY55" fmla="*/ 815034 h 925670"/>
                <a:gd name="connsiteX56" fmla="*/ 440222 w 2006321"/>
                <a:gd name="connsiteY56" fmla="*/ 815034 h 925670"/>
                <a:gd name="connsiteX57" fmla="*/ 494822 w 2006321"/>
                <a:gd name="connsiteY57" fmla="*/ 834607 h 925670"/>
                <a:gd name="connsiteX58" fmla="*/ 516044 w 2006321"/>
                <a:gd name="connsiteY58" fmla="*/ 853769 h 925670"/>
                <a:gd name="connsiteX59" fmla="*/ 559930 w 2006321"/>
                <a:gd name="connsiteY59" fmla="*/ 878288 h 925670"/>
                <a:gd name="connsiteX60" fmla="*/ 528201 w 2006321"/>
                <a:gd name="connsiteY60" fmla="*/ 751986 h 925670"/>
                <a:gd name="connsiteX61" fmla="*/ 516869 w 2006321"/>
                <a:gd name="connsiteY61" fmla="*/ 721698 h 925670"/>
                <a:gd name="connsiteX62" fmla="*/ 506361 w 2006321"/>
                <a:gd name="connsiteY62" fmla="*/ 641549 h 925670"/>
                <a:gd name="connsiteX63" fmla="*/ 542624 w 2006321"/>
                <a:gd name="connsiteY63" fmla="*/ 625478 h 925670"/>
                <a:gd name="connsiteX64" fmla="*/ 554779 w 2006321"/>
                <a:gd name="connsiteY64" fmla="*/ 621975 h 925670"/>
                <a:gd name="connsiteX65" fmla="*/ 571468 w 2006321"/>
                <a:gd name="connsiteY65" fmla="*/ 615176 h 925670"/>
                <a:gd name="connsiteX66" fmla="*/ 617827 w 2006321"/>
                <a:gd name="connsiteY66" fmla="*/ 599105 h 925670"/>
                <a:gd name="connsiteX67" fmla="*/ 665011 w 2006321"/>
                <a:gd name="connsiteY67" fmla="*/ 613734 h 925670"/>
                <a:gd name="connsiteX68" fmla="*/ 681081 w 2006321"/>
                <a:gd name="connsiteY68" fmla="*/ 627539 h 925670"/>
                <a:gd name="connsiteX69" fmla="*/ 770296 w 2006321"/>
                <a:gd name="connsiteY69" fmla="*/ 675340 h 925670"/>
                <a:gd name="connsiteX70" fmla="*/ 795845 w 2006321"/>
                <a:gd name="connsiteY70" fmla="*/ 698210 h 925670"/>
                <a:gd name="connsiteX71" fmla="*/ 806147 w 2006321"/>
                <a:gd name="connsiteY71" fmla="*/ 715517 h 925670"/>
                <a:gd name="connsiteX72" fmla="*/ 853741 w 2006321"/>
                <a:gd name="connsiteY72" fmla="*/ 749101 h 925670"/>
                <a:gd name="connsiteX73" fmla="*/ 877024 w 2006321"/>
                <a:gd name="connsiteY73" fmla="*/ 744775 h 925670"/>
                <a:gd name="connsiteX74" fmla="*/ 895362 w 2006321"/>
                <a:gd name="connsiteY74" fmla="*/ 732824 h 925670"/>
                <a:gd name="connsiteX75" fmla="*/ 930800 w 2006321"/>
                <a:gd name="connsiteY75" fmla="*/ 737357 h 925670"/>
                <a:gd name="connsiteX76" fmla="*/ 941927 w 2006321"/>
                <a:gd name="connsiteY76" fmla="*/ 742714 h 925670"/>
                <a:gd name="connsiteX77" fmla="*/ 966652 w 2006321"/>
                <a:gd name="connsiteY77" fmla="*/ 739418 h 925670"/>
                <a:gd name="connsiteX78" fmla="*/ 988492 w 2006321"/>
                <a:gd name="connsiteY78" fmla="*/ 733030 h 925670"/>
                <a:gd name="connsiteX79" fmla="*/ 1006004 w 2006321"/>
                <a:gd name="connsiteY79" fmla="*/ 738593 h 925670"/>
                <a:gd name="connsiteX80" fmla="*/ 1009919 w 2006321"/>
                <a:gd name="connsiteY80" fmla="*/ 741066 h 925670"/>
                <a:gd name="connsiteX81" fmla="*/ 1011155 w 2006321"/>
                <a:gd name="connsiteY81" fmla="*/ 741684 h 925670"/>
                <a:gd name="connsiteX82" fmla="*/ 1029081 w 2006321"/>
                <a:gd name="connsiteY82" fmla="*/ 749513 h 925670"/>
                <a:gd name="connsiteX83" fmla="*/ 1064931 w 2006321"/>
                <a:gd name="connsiteY83" fmla="*/ 778565 h 925670"/>
                <a:gd name="connsiteX84" fmla="*/ 1070495 w 2006321"/>
                <a:gd name="connsiteY84" fmla="*/ 801641 h 925670"/>
                <a:gd name="connsiteX85" fmla="*/ 1073791 w 2006321"/>
                <a:gd name="connsiteY85" fmla="*/ 817094 h 925670"/>
                <a:gd name="connsiteX86" fmla="*/ 1084711 w 2006321"/>
                <a:gd name="connsiteY86" fmla="*/ 822863 h 925670"/>
                <a:gd name="connsiteX87" fmla="*/ 1100164 w 2006321"/>
                <a:gd name="connsiteY87" fmla="*/ 831929 h 925670"/>
                <a:gd name="connsiteX88" fmla="*/ 1109641 w 2006321"/>
                <a:gd name="connsiteY88" fmla="*/ 858096 h 925670"/>
                <a:gd name="connsiteX89" fmla="*/ 1123653 w 2006321"/>
                <a:gd name="connsiteY89" fmla="*/ 886735 h 925670"/>
                <a:gd name="connsiteX90" fmla="*/ 1144257 w 2006321"/>
                <a:gd name="connsiteY90" fmla="*/ 887353 h 925670"/>
                <a:gd name="connsiteX91" fmla="*/ 1178252 w 2006321"/>
                <a:gd name="connsiteY91" fmla="*/ 892092 h 925670"/>
                <a:gd name="connsiteX92" fmla="*/ 1190409 w 2006321"/>
                <a:gd name="connsiteY92" fmla="*/ 907751 h 925670"/>
                <a:gd name="connsiteX93" fmla="*/ 1205656 w 2006321"/>
                <a:gd name="connsiteY93" fmla="*/ 925058 h 925670"/>
                <a:gd name="connsiteX94" fmla="*/ 1226054 w 2006321"/>
                <a:gd name="connsiteY94" fmla="*/ 919907 h 925670"/>
                <a:gd name="connsiteX95" fmla="*/ 1235532 w 2006321"/>
                <a:gd name="connsiteY95" fmla="*/ 915787 h 925670"/>
                <a:gd name="connsiteX96" fmla="*/ 1241300 w 2006321"/>
                <a:gd name="connsiteY96" fmla="*/ 881172 h 925670"/>
                <a:gd name="connsiteX97" fmla="*/ 1285599 w 2006321"/>
                <a:gd name="connsiteY97" fmla="*/ 856654 h 925670"/>
                <a:gd name="connsiteX98" fmla="*/ 1297343 w 2006321"/>
                <a:gd name="connsiteY98" fmla="*/ 855005 h 925670"/>
                <a:gd name="connsiteX99" fmla="*/ 1326601 w 2006321"/>
                <a:gd name="connsiteY99" fmla="*/ 827396 h 925670"/>
                <a:gd name="connsiteX100" fmla="*/ 1324541 w 2006321"/>
                <a:gd name="connsiteY100" fmla="*/ 817094 h 925670"/>
                <a:gd name="connsiteX101" fmla="*/ 1324128 w 2006321"/>
                <a:gd name="connsiteY101" fmla="*/ 789485 h 925670"/>
                <a:gd name="connsiteX102" fmla="*/ 1352149 w 2006321"/>
                <a:gd name="connsiteY102" fmla="*/ 781862 h 925670"/>
                <a:gd name="connsiteX103" fmla="*/ 1360391 w 2006321"/>
                <a:gd name="connsiteY103" fmla="*/ 783716 h 925670"/>
                <a:gd name="connsiteX104" fmla="*/ 1362657 w 2006321"/>
                <a:gd name="connsiteY104" fmla="*/ 784128 h 925670"/>
                <a:gd name="connsiteX105" fmla="*/ 1403865 w 2006321"/>
                <a:gd name="connsiteY105" fmla="*/ 793812 h 925670"/>
                <a:gd name="connsiteX106" fmla="*/ 1406750 w 2006321"/>
                <a:gd name="connsiteY106" fmla="*/ 795048 h 925670"/>
                <a:gd name="connsiteX107" fmla="*/ 1445896 w 2006321"/>
                <a:gd name="connsiteY107" fmla="*/ 804526 h 925670"/>
                <a:gd name="connsiteX108" fmla="*/ 1447958 w 2006321"/>
                <a:gd name="connsiteY108" fmla="*/ 792575 h 925670"/>
                <a:gd name="connsiteX109" fmla="*/ 1450430 w 2006321"/>
                <a:gd name="connsiteY109" fmla="*/ 775474 h 925670"/>
                <a:gd name="connsiteX110" fmla="*/ 1467943 w 2006321"/>
                <a:gd name="connsiteY110" fmla="*/ 766203 h 925670"/>
                <a:gd name="connsiteX111" fmla="*/ 1480306 w 2006321"/>
                <a:gd name="connsiteY111" fmla="*/ 776092 h 925670"/>
                <a:gd name="connsiteX112" fmla="*/ 1493904 w 2006321"/>
                <a:gd name="connsiteY112" fmla="*/ 769293 h 925670"/>
                <a:gd name="connsiteX113" fmla="*/ 1499467 w 2006321"/>
                <a:gd name="connsiteY113" fmla="*/ 768675 h 925670"/>
                <a:gd name="connsiteX114" fmla="*/ 1509150 w 2006321"/>
                <a:gd name="connsiteY114" fmla="*/ 774650 h 925670"/>
                <a:gd name="connsiteX115" fmla="*/ 1527282 w 2006321"/>
                <a:gd name="connsiteY115" fmla="*/ 781243 h 925670"/>
                <a:gd name="connsiteX116" fmla="*/ 1536141 w 2006321"/>
                <a:gd name="connsiteY116" fmla="*/ 780419 h 925670"/>
                <a:gd name="connsiteX117" fmla="*/ 1552419 w 2006321"/>
                <a:gd name="connsiteY117" fmla="*/ 780625 h 925670"/>
                <a:gd name="connsiteX118" fmla="*/ 1563545 w 2006321"/>
                <a:gd name="connsiteY118" fmla="*/ 786188 h 925670"/>
                <a:gd name="connsiteX119" fmla="*/ 1576526 w 2006321"/>
                <a:gd name="connsiteY119" fmla="*/ 791339 h 925670"/>
                <a:gd name="connsiteX120" fmla="*/ 1597953 w 2006321"/>
                <a:gd name="connsiteY120" fmla="*/ 784540 h 925670"/>
                <a:gd name="connsiteX121" fmla="*/ 1621442 w 2006321"/>
                <a:gd name="connsiteY121" fmla="*/ 776299 h 925670"/>
                <a:gd name="connsiteX122" fmla="*/ 1642458 w 2006321"/>
                <a:gd name="connsiteY122" fmla="*/ 780213 h 925670"/>
                <a:gd name="connsiteX123" fmla="*/ 1653171 w 2006321"/>
                <a:gd name="connsiteY123" fmla="*/ 783304 h 925670"/>
                <a:gd name="connsiteX124" fmla="*/ 1669860 w 2006321"/>
                <a:gd name="connsiteY124" fmla="*/ 783098 h 925670"/>
                <a:gd name="connsiteX125" fmla="*/ 1677690 w 2006321"/>
                <a:gd name="connsiteY125" fmla="*/ 782274 h 925670"/>
                <a:gd name="connsiteX126" fmla="*/ 1712099 w 2006321"/>
                <a:gd name="connsiteY126" fmla="*/ 789485 h 925670"/>
                <a:gd name="connsiteX127" fmla="*/ 1736205 w 2006321"/>
                <a:gd name="connsiteY127" fmla="*/ 796696 h 925670"/>
                <a:gd name="connsiteX128" fmla="*/ 1747125 w 2006321"/>
                <a:gd name="connsiteY128" fmla="*/ 797726 h 925670"/>
                <a:gd name="connsiteX129" fmla="*/ 1782770 w 2006321"/>
                <a:gd name="connsiteY129" fmla="*/ 807616 h 925670"/>
                <a:gd name="connsiteX130" fmla="*/ 1791011 w 2006321"/>
                <a:gd name="connsiteY130" fmla="*/ 813385 h 925670"/>
                <a:gd name="connsiteX131" fmla="*/ 1801932 w 2006321"/>
                <a:gd name="connsiteY131" fmla="*/ 819567 h 925670"/>
                <a:gd name="connsiteX132" fmla="*/ 1805640 w 2006321"/>
                <a:gd name="connsiteY132" fmla="*/ 812767 h 925670"/>
                <a:gd name="connsiteX133" fmla="*/ 1802962 w 2006321"/>
                <a:gd name="connsiteY133" fmla="*/ 797933 h 925670"/>
                <a:gd name="connsiteX134" fmla="*/ 1799047 w 2006321"/>
                <a:gd name="connsiteY134" fmla="*/ 782892 h 925670"/>
                <a:gd name="connsiteX135" fmla="*/ 1803374 w 2006321"/>
                <a:gd name="connsiteY135" fmla="*/ 777947 h 925670"/>
                <a:gd name="connsiteX136" fmla="*/ 1820063 w 2006321"/>
                <a:gd name="connsiteY136" fmla="*/ 774032 h 925670"/>
                <a:gd name="connsiteX137" fmla="*/ 1814500 w 2006321"/>
                <a:gd name="connsiteY137" fmla="*/ 768469 h 925670"/>
                <a:gd name="connsiteX138" fmla="*/ 1806259 w 2006321"/>
                <a:gd name="connsiteY138" fmla="*/ 761876 h 925670"/>
                <a:gd name="connsiteX139" fmla="*/ 1791836 w 2006321"/>
                <a:gd name="connsiteY139" fmla="*/ 729528 h 925670"/>
                <a:gd name="connsiteX140" fmla="*/ 1791836 w 2006321"/>
                <a:gd name="connsiteY140" fmla="*/ 726025 h 925670"/>
                <a:gd name="connsiteX141" fmla="*/ 1780092 w 2006321"/>
                <a:gd name="connsiteY141" fmla="*/ 693883 h 925670"/>
                <a:gd name="connsiteX142" fmla="*/ 1771439 w 2006321"/>
                <a:gd name="connsiteY142" fmla="*/ 658238 h 925670"/>
                <a:gd name="connsiteX143" fmla="*/ 1755367 w 2006321"/>
                <a:gd name="connsiteY143" fmla="*/ 656590 h 925670"/>
                <a:gd name="connsiteX144" fmla="*/ 1754337 w 2006321"/>
                <a:gd name="connsiteY144" fmla="*/ 656590 h 925670"/>
                <a:gd name="connsiteX145" fmla="*/ 1749599 w 2006321"/>
                <a:gd name="connsiteY145" fmla="*/ 651851 h 925670"/>
                <a:gd name="connsiteX146" fmla="*/ 1755779 w 2006321"/>
                <a:gd name="connsiteY146" fmla="*/ 638253 h 925670"/>
                <a:gd name="connsiteX147" fmla="*/ 1809761 w 2006321"/>
                <a:gd name="connsiteY147" fmla="*/ 628363 h 925670"/>
                <a:gd name="connsiteX148" fmla="*/ 1820270 w 2006321"/>
                <a:gd name="connsiteY148" fmla="*/ 631247 h 925670"/>
                <a:gd name="connsiteX149" fmla="*/ 1844582 w 2006321"/>
                <a:gd name="connsiteY149" fmla="*/ 627333 h 925670"/>
                <a:gd name="connsiteX150" fmla="*/ 1848908 w 2006321"/>
                <a:gd name="connsiteY150" fmla="*/ 626302 h 925670"/>
                <a:gd name="connsiteX151" fmla="*/ 1852412 w 2006321"/>
                <a:gd name="connsiteY151" fmla="*/ 628981 h 925670"/>
                <a:gd name="connsiteX152" fmla="*/ 1864567 w 2006321"/>
                <a:gd name="connsiteY152" fmla="*/ 641961 h 925670"/>
                <a:gd name="connsiteX153" fmla="*/ 1873015 w 2006321"/>
                <a:gd name="connsiteY153" fmla="*/ 638665 h 925670"/>
                <a:gd name="connsiteX154" fmla="*/ 1876518 w 2006321"/>
                <a:gd name="connsiteY154" fmla="*/ 633926 h 925670"/>
                <a:gd name="connsiteX155" fmla="*/ 1863743 w 2006321"/>
                <a:gd name="connsiteY155" fmla="*/ 626921 h 925670"/>
                <a:gd name="connsiteX156" fmla="*/ 1848703 w 2006321"/>
                <a:gd name="connsiteY156" fmla="*/ 618267 h 925670"/>
                <a:gd name="connsiteX157" fmla="*/ 1848908 w 2006321"/>
                <a:gd name="connsiteY157" fmla="*/ 557279 h 925670"/>
                <a:gd name="connsiteX158" fmla="*/ 1854265 w 2006321"/>
                <a:gd name="connsiteY158" fmla="*/ 522665 h 925670"/>
                <a:gd name="connsiteX159" fmla="*/ 1858386 w 2006321"/>
                <a:gd name="connsiteY159" fmla="*/ 517308 h 925670"/>
                <a:gd name="connsiteX160" fmla="*/ 1898977 w 2006321"/>
                <a:gd name="connsiteY160" fmla="*/ 520398 h 925670"/>
                <a:gd name="connsiteX161" fmla="*/ 1903303 w 2006321"/>
                <a:gd name="connsiteY161" fmla="*/ 521841 h 925670"/>
                <a:gd name="connsiteX162" fmla="*/ 1939566 w 2006321"/>
                <a:gd name="connsiteY162" fmla="*/ 518956 h 925670"/>
                <a:gd name="connsiteX163" fmla="*/ 1943687 w 2006321"/>
                <a:gd name="connsiteY163" fmla="*/ 518338 h 925670"/>
                <a:gd name="connsiteX164" fmla="*/ 1946776 w 2006321"/>
                <a:gd name="connsiteY164" fmla="*/ 521016 h 925670"/>
                <a:gd name="connsiteX165" fmla="*/ 1955225 w 2006321"/>
                <a:gd name="connsiteY165" fmla="*/ 528640 h 925670"/>
                <a:gd name="connsiteX166" fmla="*/ 1971090 w 2006321"/>
                <a:gd name="connsiteY166" fmla="*/ 524931 h 925670"/>
                <a:gd name="connsiteX167" fmla="*/ 1978713 w 2006321"/>
                <a:gd name="connsiteY167" fmla="*/ 518338 h 925670"/>
                <a:gd name="connsiteX168" fmla="*/ 1975210 w 2006321"/>
                <a:gd name="connsiteY168" fmla="*/ 515660 h 925670"/>
                <a:gd name="connsiteX169" fmla="*/ 1966763 w 2006321"/>
                <a:gd name="connsiteY169" fmla="*/ 507212 h 925670"/>
                <a:gd name="connsiteX170" fmla="*/ 1959346 w 2006321"/>
                <a:gd name="connsiteY170" fmla="*/ 426033 h 925670"/>
                <a:gd name="connsiteX171" fmla="*/ 1986131 w 2006321"/>
                <a:gd name="connsiteY171" fmla="*/ 417173 h 925670"/>
                <a:gd name="connsiteX172" fmla="*/ 2001790 w 2006321"/>
                <a:gd name="connsiteY172" fmla="*/ 412846 h 925670"/>
                <a:gd name="connsiteX173" fmla="*/ 2003026 w 2006321"/>
                <a:gd name="connsiteY173" fmla="*/ 400896 h 925670"/>
                <a:gd name="connsiteX174" fmla="*/ 2006322 w 2006321"/>
                <a:gd name="connsiteY174" fmla="*/ 382971 h 925670"/>
                <a:gd name="connsiteX175" fmla="*/ 1992311 w 2006321"/>
                <a:gd name="connsiteY175" fmla="*/ 375141 h 925670"/>
                <a:gd name="connsiteX176" fmla="*/ 1990663 w 2006321"/>
                <a:gd name="connsiteY176" fmla="*/ 373493 h 925670"/>
                <a:gd name="connsiteX177" fmla="*/ 1983039 w 2006321"/>
                <a:gd name="connsiteY177" fmla="*/ 362367 h 925670"/>
                <a:gd name="connsiteX178" fmla="*/ 1970471 w 2006321"/>
                <a:gd name="connsiteY178" fmla="*/ 351653 h 925670"/>
                <a:gd name="connsiteX179" fmla="*/ 1964497 w 2006321"/>
                <a:gd name="connsiteY179" fmla="*/ 354949 h 925670"/>
                <a:gd name="connsiteX180" fmla="*/ 1959757 w 2006321"/>
                <a:gd name="connsiteY180" fmla="*/ 362367 h 925670"/>
                <a:gd name="connsiteX181" fmla="*/ 1958521 w 2006321"/>
                <a:gd name="connsiteY181" fmla="*/ 367106 h 925670"/>
                <a:gd name="connsiteX182" fmla="*/ 1953989 w 2006321"/>
                <a:gd name="connsiteY182" fmla="*/ 368548 h 925670"/>
                <a:gd name="connsiteX183" fmla="*/ 1943068 w 2006321"/>
                <a:gd name="connsiteY183" fmla="*/ 366487 h 925670"/>
                <a:gd name="connsiteX184" fmla="*/ 1929676 w 2006321"/>
                <a:gd name="connsiteY184" fmla="*/ 362367 h 925670"/>
                <a:gd name="connsiteX185" fmla="*/ 1916489 w 2006321"/>
                <a:gd name="connsiteY185" fmla="*/ 362367 h 925670"/>
                <a:gd name="connsiteX186" fmla="*/ 1902890 w 2006321"/>
                <a:gd name="connsiteY186" fmla="*/ 360718 h 925670"/>
                <a:gd name="connsiteX187" fmla="*/ 1899800 w 2006321"/>
                <a:gd name="connsiteY187" fmla="*/ 359276 h 925670"/>
                <a:gd name="connsiteX188" fmla="*/ 1891147 w 2006321"/>
                <a:gd name="connsiteY188" fmla="*/ 350416 h 925670"/>
                <a:gd name="connsiteX189" fmla="*/ 1880845 w 2006321"/>
                <a:gd name="connsiteY189" fmla="*/ 337230 h 925670"/>
                <a:gd name="connsiteX190" fmla="*/ 1879814 w 2006321"/>
                <a:gd name="connsiteY190" fmla="*/ 332903 h 925670"/>
                <a:gd name="connsiteX191" fmla="*/ 1866628 w 2006321"/>
                <a:gd name="connsiteY191" fmla="*/ 325074 h 925670"/>
                <a:gd name="connsiteX192" fmla="*/ 1850557 w 2006321"/>
                <a:gd name="connsiteY192" fmla="*/ 321571 h 925670"/>
                <a:gd name="connsiteX193" fmla="*/ 1848703 w 2006321"/>
                <a:gd name="connsiteY193" fmla="*/ 320747 h 925670"/>
                <a:gd name="connsiteX194" fmla="*/ 1805434 w 2006321"/>
                <a:gd name="connsiteY194" fmla="*/ 287575 h 925670"/>
                <a:gd name="connsiteX195" fmla="*/ 1771026 w 2006321"/>
                <a:gd name="connsiteY195" fmla="*/ 275624 h 925670"/>
                <a:gd name="connsiteX196" fmla="*/ 1765051 w 2006321"/>
                <a:gd name="connsiteY196" fmla="*/ 280982 h 925670"/>
                <a:gd name="connsiteX197" fmla="*/ 1761342 w 2006321"/>
                <a:gd name="connsiteY197" fmla="*/ 282218 h 925670"/>
                <a:gd name="connsiteX198" fmla="*/ 1751865 w 2006321"/>
                <a:gd name="connsiteY198" fmla="*/ 281394 h 925670"/>
                <a:gd name="connsiteX199" fmla="*/ 1743829 w 2006321"/>
                <a:gd name="connsiteY199" fmla="*/ 289017 h 925670"/>
                <a:gd name="connsiteX200" fmla="*/ 1740120 w 2006321"/>
                <a:gd name="connsiteY200" fmla="*/ 290459 h 925670"/>
                <a:gd name="connsiteX201" fmla="*/ 1721165 w 2006321"/>
                <a:gd name="connsiteY201" fmla="*/ 289635 h 925670"/>
                <a:gd name="connsiteX202" fmla="*/ 1687168 w 2006321"/>
                <a:gd name="connsiteY202" fmla="*/ 287163 h 925670"/>
                <a:gd name="connsiteX203" fmla="*/ 1683460 w 2006321"/>
                <a:gd name="connsiteY203" fmla="*/ 285102 h 925670"/>
                <a:gd name="connsiteX204" fmla="*/ 1677690 w 2006321"/>
                <a:gd name="connsiteY204" fmla="*/ 277685 h 925670"/>
                <a:gd name="connsiteX205" fmla="*/ 1664709 w 2006321"/>
                <a:gd name="connsiteY205" fmla="*/ 274800 h 925670"/>
                <a:gd name="connsiteX206" fmla="*/ 1661413 w 2006321"/>
                <a:gd name="connsiteY206" fmla="*/ 272328 h 925670"/>
                <a:gd name="connsiteX207" fmla="*/ 1661001 w 2006321"/>
                <a:gd name="connsiteY207" fmla="*/ 268207 h 925670"/>
                <a:gd name="connsiteX208" fmla="*/ 1662443 w 2006321"/>
                <a:gd name="connsiteY208" fmla="*/ 263880 h 925670"/>
                <a:gd name="connsiteX209" fmla="*/ 1655439 w 2006321"/>
                <a:gd name="connsiteY209" fmla="*/ 259553 h 925670"/>
                <a:gd name="connsiteX210" fmla="*/ 1644931 w 2006321"/>
                <a:gd name="connsiteY210" fmla="*/ 257287 h 925670"/>
                <a:gd name="connsiteX211" fmla="*/ 1637925 w 2006321"/>
                <a:gd name="connsiteY211" fmla="*/ 256875 h 925670"/>
                <a:gd name="connsiteX212" fmla="*/ 1637101 w 2006321"/>
                <a:gd name="connsiteY212" fmla="*/ 258729 h 925670"/>
                <a:gd name="connsiteX213" fmla="*/ 1629271 w 2006321"/>
                <a:gd name="connsiteY213" fmla="*/ 275831 h 925670"/>
                <a:gd name="connsiteX214" fmla="*/ 1618351 w 2006321"/>
                <a:gd name="connsiteY214" fmla="*/ 285926 h 925670"/>
                <a:gd name="connsiteX215" fmla="*/ 1611552 w 2006321"/>
                <a:gd name="connsiteY215" fmla="*/ 285926 h 925670"/>
                <a:gd name="connsiteX216" fmla="*/ 1443218 w 2006321"/>
                <a:gd name="connsiteY216" fmla="*/ 127689 h 925670"/>
                <a:gd name="connsiteX217" fmla="*/ 1360802 w 2006321"/>
                <a:gd name="connsiteY217" fmla="*/ 84215 h 925670"/>
                <a:gd name="connsiteX218" fmla="*/ 1358125 w 2006321"/>
                <a:gd name="connsiteY218" fmla="*/ 80094 h 925670"/>
                <a:gd name="connsiteX219" fmla="*/ 1360391 w 2006321"/>
                <a:gd name="connsiteY219" fmla="*/ 75561 h 925670"/>
                <a:gd name="connsiteX220" fmla="*/ 1368014 w 2006321"/>
                <a:gd name="connsiteY220" fmla="*/ 70204 h 925670"/>
                <a:gd name="connsiteX221" fmla="*/ 1368014 w 2006321"/>
                <a:gd name="connsiteY221" fmla="*/ 66289 h 925670"/>
                <a:gd name="connsiteX222" fmla="*/ 1364512 w 2006321"/>
                <a:gd name="connsiteY222" fmla="*/ 58872 h 925670"/>
                <a:gd name="connsiteX223" fmla="*/ 1361009 w 2006321"/>
                <a:gd name="connsiteY223" fmla="*/ 63199 h 925670"/>
                <a:gd name="connsiteX224" fmla="*/ 1358330 w 2006321"/>
                <a:gd name="connsiteY224" fmla="*/ 65259 h 925670"/>
                <a:gd name="connsiteX225" fmla="*/ 1318358 w 2006321"/>
                <a:gd name="connsiteY225" fmla="*/ 78239 h 925670"/>
                <a:gd name="connsiteX226" fmla="*/ 1317122 w 2006321"/>
                <a:gd name="connsiteY226" fmla="*/ 86481 h 925670"/>
                <a:gd name="connsiteX227" fmla="*/ 1313003 w 2006321"/>
                <a:gd name="connsiteY227" fmla="*/ 90808 h 925670"/>
                <a:gd name="connsiteX228" fmla="*/ 1293222 w 2006321"/>
                <a:gd name="connsiteY228" fmla="*/ 94104 h 925670"/>
                <a:gd name="connsiteX229" fmla="*/ 1274885 w 2006321"/>
                <a:gd name="connsiteY229" fmla="*/ 112648 h 925670"/>
                <a:gd name="connsiteX230" fmla="*/ 1265819 w 2006321"/>
                <a:gd name="connsiteY230" fmla="*/ 119859 h 925670"/>
                <a:gd name="connsiteX231" fmla="*/ 1250572 w 2006321"/>
                <a:gd name="connsiteY231" fmla="*/ 110587 h 925670"/>
                <a:gd name="connsiteX232" fmla="*/ 1232234 w 2006321"/>
                <a:gd name="connsiteY232" fmla="*/ 111618 h 925670"/>
                <a:gd name="connsiteX233" fmla="*/ 1228526 w 2006321"/>
                <a:gd name="connsiteY233" fmla="*/ 110175 h 925670"/>
                <a:gd name="connsiteX234" fmla="*/ 1226877 w 2006321"/>
                <a:gd name="connsiteY234" fmla="*/ 106467 h 925670"/>
                <a:gd name="connsiteX235" fmla="*/ 1226877 w 2006321"/>
                <a:gd name="connsiteY235" fmla="*/ 97607 h 925670"/>
                <a:gd name="connsiteX236" fmla="*/ 1229145 w 2006321"/>
                <a:gd name="connsiteY236" fmla="*/ 83390 h 925670"/>
                <a:gd name="connsiteX237" fmla="*/ 1190820 w 2006321"/>
                <a:gd name="connsiteY237" fmla="*/ 81948 h 925670"/>
                <a:gd name="connsiteX238" fmla="*/ 1165684 w 2006321"/>
                <a:gd name="connsiteY238" fmla="*/ 74737 h 925670"/>
                <a:gd name="connsiteX239" fmla="*/ 1163829 w 2006321"/>
                <a:gd name="connsiteY239" fmla="*/ 74325 h 925670"/>
                <a:gd name="connsiteX240" fmla="*/ 1135396 w 2006321"/>
                <a:gd name="connsiteY240" fmla="*/ 76385 h 925670"/>
                <a:gd name="connsiteX241" fmla="*/ 1117883 w 2006321"/>
                <a:gd name="connsiteY241" fmla="*/ 73088 h 925670"/>
                <a:gd name="connsiteX242" fmla="*/ 1117677 w 2006321"/>
                <a:gd name="connsiteY242" fmla="*/ 73501 h 925670"/>
                <a:gd name="connsiteX243" fmla="*/ 1112732 w 2006321"/>
                <a:gd name="connsiteY243" fmla="*/ 75767 h 925670"/>
                <a:gd name="connsiteX244" fmla="*/ 1095013 w 2006321"/>
                <a:gd name="connsiteY244" fmla="*/ 73295 h 925670"/>
                <a:gd name="connsiteX245" fmla="*/ 1090686 w 2006321"/>
                <a:gd name="connsiteY245" fmla="*/ 68762 h 925670"/>
                <a:gd name="connsiteX246" fmla="*/ 1089450 w 2006321"/>
                <a:gd name="connsiteY246" fmla="*/ 53927 h 925670"/>
                <a:gd name="connsiteX247" fmla="*/ 1076675 w 2006321"/>
                <a:gd name="connsiteY247" fmla="*/ 39298 h 925670"/>
                <a:gd name="connsiteX248" fmla="*/ 1076058 w 2006321"/>
                <a:gd name="connsiteY248" fmla="*/ 38268 h 925670"/>
                <a:gd name="connsiteX249" fmla="*/ 1067816 w 2006321"/>
                <a:gd name="connsiteY249" fmla="*/ 22403 h 925670"/>
                <a:gd name="connsiteX250" fmla="*/ 1059986 w 2006321"/>
                <a:gd name="connsiteY250" fmla="*/ 12101 h 925670"/>
                <a:gd name="connsiteX251" fmla="*/ 1050921 w 2006321"/>
                <a:gd name="connsiteY251" fmla="*/ 10247 h 925670"/>
                <a:gd name="connsiteX252" fmla="*/ 1035468 w 2006321"/>
                <a:gd name="connsiteY252" fmla="*/ 13749 h 925670"/>
                <a:gd name="connsiteX253" fmla="*/ 1034232 w 2006321"/>
                <a:gd name="connsiteY253" fmla="*/ 13749 h 925670"/>
                <a:gd name="connsiteX254" fmla="*/ 1013421 w 2006321"/>
                <a:gd name="connsiteY254" fmla="*/ 13131 h 925670"/>
                <a:gd name="connsiteX255" fmla="*/ 997969 w 2006321"/>
                <a:gd name="connsiteY255" fmla="*/ 7980 h 925670"/>
                <a:gd name="connsiteX256" fmla="*/ 988903 w 2006321"/>
                <a:gd name="connsiteY256" fmla="*/ 3859 h 925670"/>
                <a:gd name="connsiteX257" fmla="*/ 969948 w 2006321"/>
                <a:gd name="connsiteY257" fmla="*/ 563 h 925670"/>
                <a:gd name="connsiteX258" fmla="*/ 967681 w 2006321"/>
                <a:gd name="connsiteY258" fmla="*/ 2623 h 925670"/>
                <a:gd name="connsiteX259" fmla="*/ 947901 w 2006321"/>
                <a:gd name="connsiteY259" fmla="*/ 12101 h 925670"/>
                <a:gd name="connsiteX260" fmla="*/ 945841 w 2006321"/>
                <a:gd name="connsiteY260" fmla="*/ 23433 h 925670"/>
                <a:gd name="connsiteX261" fmla="*/ 942338 w 2006321"/>
                <a:gd name="connsiteY261" fmla="*/ 27348 h 925670"/>
                <a:gd name="connsiteX262" fmla="*/ 927091 w 2006321"/>
                <a:gd name="connsiteY262" fmla="*/ 31675 h 925670"/>
                <a:gd name="connsiteX263" fmla="*/ 917408 w 2006321"/>
                <a:gd name="connsiteY263" fmla="*/ 37032 h 925670"/>
                <a:gd name="connsiteX264" fmla="*/ 915553 w 2006321"/>
                <a:gd name="connsiteY264" fmla="*/ 37650 h 925670"/>
                <a:gd name="connsiteX265" fmla="*/ 857450 w 2006321"/>
                <a:gd name="connsiteY265" fmla="*/ 45273 h 925670"/>
                <a:gd name="connsiteX266" fmla="*/ 835816 w 2006321"/>
                <a:gd name="connsiteY266" fmla="*/ 45891 h 925670"/>
                <a:gd name="connsiteX267" fmla="*/ 822218 w 2006321"/>
                <a:gd name="connsiteY267" fmla="*/ 52073 h 925670"/>
                <a:gd name="connsiteX268" fmla="*/ 810061 w 2006321"/>
                <a:gd name="connsiteY268" fmla="*/ 62374 h 925670"/>
                <a:gd name="connsiteX269" fmla="*/ 794608 w 2006321"/>
                <a:gd name="connsiteY269" fmla="*/ 67319 h 925670"/>
                <a:gd name="connsiteX270" fmla="*/ 790281 w 2006321"/>
                <a:gd name="connsiteY270" fmla="*/ 62168 h 925670"/>
                <a:gd name="connsiteX271" fmla="*/ 782453 w 2006321"/>
                <a:gd name="connsiteY271" fmla="*/ 60932 h 925670"/>
                <a:gd name="connsiteX272" fmla="*/ 769677 w 2006321"/>
                <a:gd name="connsiteY272" fmla="*/ 65053 h 925670"/>
                <a:gd name="connsiteX273" fmla="*/ 764321 w 2006321"/>
                <a:gd name="connsiteY273" fmla="*/ 66907 h 925670"/>
                <a:gd name="connsiteX274" fmla="*/ 764321 w 2006321"/>
                <a:gd name="connsiteY274" fmla="*/ 67731 h 925670"/>
                <a:gd name="connsiteX275" fmla="*/ 758552 w 2006321"/>
                <a:gd name="connsiteY275" fmla="*/ 71440 h 925670"/>
                <a:gd name="connsiteX276" fmla="*/ 738154 w 2006321"/>
                <a:gd name="connsiteY276" fmla="*/ 67937 h 925670"/>
                <a:gd name="connsiteX277" fmla="*/ 686644 w 2006321"/>
                <a:gd name="connsiteY277" fmla="*/ 85863 h 925670"/>
                <a:gd name="connsiteX278" fmla="*/ 631839 w 2006321"/>
                <a:gd name="connsiteY278" fmla="*/ 83390 h 925670"/>
                <a:gd name="connsiteX279" fmla="*/ 631426 w 2006321"/>
                <a:gd name="connsiteY279" fmla="*/ 86069 h 925670"/>
                <a:gd name="connsiteX280" fmla="*/ 630396 w 2006321"/>
                <a:gd name="connsiteY280" fmla="*/ 98637 h 925670"/>
                <a:gd name="connsiteX281" fmla="*/ 633692 w 2006321"/>
                <a:gd name="connsiteY281" fmla="*/ 100904 h 925670"/>
                <a:gd name="connsiteX282" fmla="*/ 646673 w 2006321"/>
                <a:gd name="connsiteY282" fmla="*/ 104612 h 925670"/>
                <a:gd name="connsiteX283" fmla="*/ 648322 w 2006321"/>
                <a:gd name="connsiteY283" fmla="*/ 105436 h 925670"/>
                <a:gd name="connsiteX284" fmla="*/ 650794 w 2006321"/>
                <a:gd name="connsiteY284" fmla="*/ 107291 h 925670"/>
                <a:gd name="connsiteX285" fmla="*/ 652854 w 2006321"/>
                <a:gd name="connsiteY285" fmla="*/ 111206 h 925670"/>
                <a:gd name="connsiteX286" fmla="*/ 651205 w 2006321"/>
                <a:gd name="connsiteY286" fmla="*/ 115326 h 925670"/>
                <a:gd name="connsiteX287" fmla="*/ 647292 w 2006321"/>
                <a:gd name="connsiteY287" fmla="*/ 118623 h 925670"/>
                <a:gd name="connsiteX288" fmla="*/ 683553 w 2006321"/>
                <a:gd name="connsiteY288" fmla="*/ 129955 h 925670"/>
                <a:gd name="connsiteX289" fmla="*/ 686644 w 2006321"/>
                <a:gd name="connsiteY289" fmla="*/ 133046 h 925670"/>
                <a:gd name="connsiteX290" fmla="*/ 690559 w 2006321"/>
                <a:gd name="connsiteY290" fmla="*/ 143142 h 925670"/>
                <a:gd name="connsiteX291" fmla="*/ 690147 w 2006321"/>
                <a:gd name="connsiteY291" fmla="*/ 147674 h 925670"/>
                <a:gd name="connsiteX292" fmla="*/ 686232 w 2006321"/>
                <a:gd name="connsiteY292" fmla="*/ 149941 h 925670"/>
                <a:gd name="connsiteX293" fmla="*/ 672221 w 2006321"/>
                <a:gd name="connsiteY293" fmla="*/ 151177 h 925670"/>
                <a:gd name="connsiteX294" fmla="*/ 654502 w 2006321"/>
                <a:gd name="connsiteY294" fmla="*/ 149941 h 925670"/>
                <a:gd name="connsiteX295" fmla="*/ 641934 w 2006321"/>
                <a:gd name="connsiteY295" fmla="*/ 156740 h 925670"/>
                <a:gd name="connsiteX296" fmla="*/ 648733 w 2006321"/>
                <a:gd name="connsiteY296" fmla="*/ 163952 h 925670"/>
                <a:gd name="connsiteX297" fmla="*/ 650175 w 2006321"/>
                <a:gd name="connsiteY297" fmla="*/ 168072 h 925670"/>
                <a:gd name="connsiteX298" fmla="*/ 647703 w 2006321"/>
                <a:gd name="connsiteY298" fmla="*/ 189500 h 925670"/>
                <a:gd name="connsiteX299" fmla="*/ 644200 w 2006321"/>
                <a:gd name="connsiteY299" fmla="*/ 193621 h 925670"/>
                <a:gd name="connsiteX300" fmla="*/ 617209 w 2006321"/>
                <a:gd name="connsiteY300" fmla="*/ 202481 h 925670"/>
                <a:gd name="connsiteX301" fmla="*/ 621948 w 2006321"/>
                <a:gd name="connsiteY301" fmla="*/ 209692 h 925670"/>
                <a:gd name="connsiteX302" fmla="*/ 641728 w 2006321"/>
                <a:gd name="connsiteY302" fmla="*/ 224321 h 925670"/>
                <a:gd name="connsiteX303" fmla="*/ 646467 w 2006321"/>
                <a:gd name="connsiteY303" fmla="*/ 225145 h 925670"/>
                <a:gd name="connsiteX304" fmla="*/ 688704 w 2006321"/>
                <a:gd name="connsiteY304" fmla="*/ 236683 h 925670"/>
                <a:gd name="connsiteX305" fmla="*/ 709308 w 2006321"/>
                <a:gd name="connsiteY305" fmla="*/ 255639 h 925670"/>
                <a:gd name="connsiteX306" fmla="*/ 707866 w 2006321"/>
                <a:gd name="connsiteY306" fmla="*/ 282836 h 925670"/>
                <a:gd name="connsiteX307" fmla="*/ 704363 w 2006321"/>
                <a:gd name="connsiteY307" fmla="*/ 285514 h 925670"/>
                <a:gd name="connsiteX308" fmla="*/ 667689 w 2006321"/>
                <a:gd name="connsiteY308" fmla="*/ 293138 h 925670"/>
                <a:gd name="connsiteX309" fmla="*/ 665217 w 2006321"/>
                <a:gd name="connsiteY309" fmla="*/ 293138 h 925670"/>
                <a:gd name="connsiteX310" fmla="*/ 636577 w 2006321"/>
                <a:gd name="connsiteY310" fmla="*/ 284484 h 925670"/>
                <a:gd name="connsiteX311" fmla="*/ 633486 w 2006321"/>
                <a:gd name="connsiteY311" fmla="*/ 288605 h 925670"/>
                <a:gd name="connsiteX312" fmla="*/ 624214 w 2006321"/>
                <a:gd name="connsiteY312" fmla="*/ 298495 h 925670"/>
                <a:gd name="connsiteX313" fmla="*/ 620506 w 2006321"/>
                <a:gd name="connsiteY313" fmla="*/ 300967 h 925670"/>
                <a:gd name="connsiteX314" fmla="*/ 611029 w 2006321"/>
                <a:gd name="connsiteY314" fmla="*/ 302203 h 925670"/>
                <a:gd name="connsiteX315" fmla="*/ 607937 w 2006321"/>
                <a:gd name="connsiteY315" fmla="*/ 301585 h 925670"/>
                <a:gd name="connsiteX316" fmla="*/ 594544 w 2006321"/>
                <a:gd name="connsiteY316" fmla="*/ 293962 h 925670"/>
                <a:gd name="connsiteX317" fmla="*/ 575589 w 2006321"/>
                <a:gd name="connsiteY317" fmla="*/ 286751 h 925670"/>
                <a:gd name="connsiteX318" fmla="*/ 547775 w 2006321"/>
                <a:gd name="connsiteY318" fmla="*/ 271298 h 925670"/>
                <a:gd name="connsiteX319" fmla="*/ 528407 w 2006321"/>
                <a:gd name="connsiteY319" fmla="*/ 263468 h 925670"/>
                <a:gd name="connsiteX320" fmla="*/ 528407 w 2006321"/>
                <a:gd name="connsiteY320" fmla="*/ 263468 h 925670"/>
                <a:gd name="connsiteX321" fmla="*/ 526346 w 2006321"/>
                <a:gd name="connsiteY321" fmla="*/ 265941 h 925670"/>
                <a:gd name="connsiteX322" fmla="*/ 509245 w 2006321"/>
                <a:gd name="connsiteY322" fmla="*/ 276655 h 925670"/>
                <a:gd name="connsiteX323" fmla="*/ 504918 w 2006321"/>
                <a:gd name="connsiteY323" fmla="*/ 277067 h 925670"/>
                <a:gd name="connsiteX324" fmla="*/ 485757 w 2006321"/>
                <a:gd name="connsiteY324" fmla="*/ 270474 h 925670"/>
                <a:gd name="connsiteX325" fmla="*/ 469068 w 2006321"/>
                <a:gd name="connsiteY325" fmla="*/ 272328 h 925670"/>
                <a:gd name="connsiteX326" fmla="*/ 454027 w 2006321"/>
                <a:gd name="connsiteY326" fmla="*/ 271504 h 925670"/>
                <a:gd name="connsiteX327" fmla="*/ 448876 w 2006321"/>
                <a:gd name="connsiteY327" fmla="*/ 277067 h 925670"/>
                <a:gd name="connsiteX328" fmla="*/ 429096 w 2006321"/>
                <a:gd name="connsiteY328" fmla="*/ 292314 h 925670"/>
                <a:gd name="connsiteX329" fmla="*/ 414673 w 2006321"/>
                <a:gd name="connsiteY329" fmla="*/ 294374 h 925670"/>
                <a:gd name="connsiteX330" fmla="*/ 412407 w 2006321"/>
                <a:gd name="connsiteY330" fmla="*/ 294168 h 925670"/>
                <a:gd name="connsiteX331" fmla="*/ 390154 w 2006321"/>
                <a:gd name="connsiteY331" fmla="*/ 285926 h 925670"/>
                <a:gd name="connsiteX332" fmla="*/ 389331 w 2006321"/>
                <a:gd name="connsiteY332" fmla="*/ 285514 h 925670"/>
                <a:gd name="connsiteX333" fmla="*/ 374908 w 2006321"/>
                <a:gd name="connsiteY333" fmla="*/ 276449 h 925670"/>
                <a:gd name="connsiteX334" fmla="*/ 368521 w 2006321"/>
                <a:gd name="connsiteY334" fmla="*/ 280363 h 925670"/>
                <a:gd name="connsiteX335" fmla="*/ 368521 w 2006321"/>
                <a:gd name="connsiteY335" fmla="*/ 300349 h 925670"/>
                <a:gd name="connsiteX336" fmla="*/ 365018 w 2006321"/>
                <a:gd name="connsiteY336" fmla="*/ 305088 h 925670"/>
                <a:gd name="connsiteX337" fmla="*/ 359249 w 2006321"/>
                <a:gd name="connsiteY337" fmla="*/ 303234 h 925670"/>
                <a:gd name="connsiteX338" fmla="*/ 344826 w 2006321"/>
                <a:gd name="connsiteY338" fmla="*/ 283042 h 925670"/>
                <a:gd name="connsiteX339" fmla="*/ 333083 w 2006321"/>
                <a:gd name="connsiteY339" fmla="*/ 270267 h 925670"/>
                <a:gd name="connsiteX340" fmla="*/ 316598 w 2006321"/>
                <a:gd name="connsiteY340" fmla="*/ 256875 h 925670"/>
                <a:gd name="connsiteX341" fmla="*/ 292080 w 2006321"/>
                <a:gd name="connsiteY341" fmla="*/ 242864 h 925670"/>
                <a:gd name="connsiteX342" fmla="*/ 271476 w 2006321"/>
                <a:gd name="connsiteY342" fmla="*/ 245337 h 925670"/>
                <a:gd name="connsiteX343" fmla="*/ 269829 w 2006321"/>
                <a:gd name="connsiteY343" fmla="*/ 245337 h 925670"/>
                <a:gd name="connsiteX344" fmla="*/ 237687 w 2006321"/>
                <a:gd name="connsiteY344" fmla="*/ 229884 h 925670"/>
                <a:gd name="connsiteX345" fmla="*/ 193181 w 2006321"/>
                <a:gd name="connsiteY345" fmla="*/ 239568 h 925670"/>
                <a:gd name="connsiteX346" fmla="*/ 187413 w 2006321"/>
                <a:gd name="connsiteY346" fmla="*/ 239156 h 925670"/>
                <a:gd name="connsiteX347" fmla="*/ 173814 w 2006321"/>
                <a:gd name="connsiteY347" fmla="*/ 228648 h 925670"/>
                <a:gd name="connsiteX348" fmla="*/ 159803 w 2006321"/>
                <a:gd name="connsiteY348" fmla="*/ 225557 h 925670"/>
                <a:gd name="connsiteX349" fmla="*/ 146205 w 2006321"/>
                <a:gd name="connsiteY349" fmla="*/ 237713 h 925670"/>
                <a:gd name="connsiteX350" fmla="*/ 127044 w 2006321"/>
                <a:gd name="connsiteY350" fmla="*/ 251930 h 925670"/>
                <a:gd name="connsiteX351" fmla="*/ 125806 w 2006321"/>
                <a:gd name="connsiteY351" fmla="*/ 252548 h 925670"/>
                <a:gd name="connsiteX352" fmla="*/ 109942 w 2006321"/>
                <a:gd name="connsiteY352" fmla="*/ 258935 h 925670"/>
                <a:gd name="connsiteX353" fmla="*/ 108087 w 2006321"/>
                <a:gd name="connsiteY353" fmla="*/ 259760 h 925670"/>
                <a:gd name="connsiteX354" fmla="*/ 105203 w 2006321"/>
                <a:gd name="connsiteY354" fmla="*/ 266765 h 925670"/>
                <a:gd name="connsiteX355" fmla="*/ 95108 w 2006321"/>
                <a:gd name="connsiteY355" fmla="*/ 280569 h 925670"/>
                <a:gd name="connsiteX356" fmla="*/ 93459 w 2006321"/>
                <a:gd name="connsiteY356" fmla="*/ 282012 h 925670"/>
                <a:gd name="connsiteX357" fmla="*/ 81096 w 2006321"/>
                <a:gd name="connsiteY357" fmla="*/ 288811 h 925670"/>
                <a:gd name="connsiteX358" fmla="*/ 89750 w 2006321"/>
                <a:gd name="connsiteY358" fmla="*/ 321159 h 925670"/>
                <a:gd name="connsiteX359" fmla="*/ 86454 w 2006321"/>
                <a:gd name="connsiteY359" fmla="*/ 336612 h 925670"/>
                <a:gd name="connsiteX360" fmla="*/ 81096 w 2006321"/>
                <a:gd name="connsiteY360" fmla="*/ 340115 h 925670"/>
                <a:gd name="connsiteX361" fmla="*/ 51427 w 2006321"/>
                <a:gd name="connsiteY361" fmla="*/ 321983 h 925670"/>
                <a:gd name="connsiteX362" fmla="*/ 24436 w 2006321"/>
                <a:gd name="connsiteY362" fmla="*/ 310445 h 925670"/>
                <a:gd name="connsiteX363" fmla="*/ 5481 w 2006321"/>
                <a:gd name="connsiteY363" fmla="*/ 322807 h 925670"/>
                <a:gd name="connsiteX364" fmla="*/ 1978 w 2006321"/>
                <a:gd name="connsiteY364" fmla="*/ 350416 h 925670"/>
                <a:gd name="connsiteX365" fmla="*/ 1154 w 2006321"/>
                <a:gd name="connsiteY365" fmla="*/ 360306 h 925670"/>
                <a:gd name="connsiteX366" fmla="*/ 2802 w 2006321"/>
                <a:gd name="connsiteY366" fmla="*/ 360306 h 925670"/>
                <a:gd name="connsiteX367" fmla="*/ 6305 w 2006321"/>
                <a:gd name="connsiteY367" fmla="*/ 365457 h 925670"/>
                <a:gd name="connsiteX368" fmla="*/ 4450 w 2006321"/>
                <a:gd name="connsiteY368" fmla="*/ 389564 h 925670"/>
                <a:gd name="connsiteX369" fmla="*/ 536 w 2006321"/>
                <a:gd name="connsiteY369" fmla="*/ 426445 h 925670"/>
                <a:gd name="connsiteX370" fmla="*/ 123 w 2006321"/>
                <a:gd name="connsiteY370" fmla="*/ 438395 h 925670"/>
                <a:gd name="connsiteX371" fmla="*/ 4450 w 2006321"/>
                <a:gd name="connsiteY371" fmla="*/ 432832 h 925670"/>
                <a:gd name="connsiteX372" fmla="*/ 8777 w 2006321"/>
                <a:gd name="connsiteY372" fmla="*/ 430566 h 925670"/>
                <a:gd name="connsiteX373" fmla="*/ 13104 w 2006321"/>
                <a:gd name="connsiteY373" fmla="*/ 432832 h 925670"/>
                <a:gd name="connsiteX374" fmla="*/ 47924 w 2006321"/>
                <a:gd name="connsiteY374" fmla="*/ 465798 h 925670"/>
                <a:gd name="connsiteX375" fmla="*/ 108706 w 2006321"/>
                <a:gd name="connsiteY375" fmla="*/ 490935 h 925670"/>
                <a:gd name="connsiteX376" fmla="*/ 111385 w 2006321"/>
                <a:gd name="connsiteY376" fmla="*/ 492789 h 925670"/>
                <a:gd name="connsiteX377" fmla="*/ 118389 w 2006321"/>
                <a:gd name="connsiteY377" fmla="*/ 537294 h 925670"/>
                <a:gd name="connsiteX378" fmla="*/ 142497 w 2006321"/>
                <a:gd name="connsiteY378" fmla="*/ 551716 h 92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2006321" h="925670">
                  <a:moveTo>
                    <a:pt x="143320" y="552541"/>
                  </a:moveTo>
                  <a:lnTo>
                    <a:pt x="147235" y="550274"/>
                  </a:lnTo>
                  <a:lnTo>
                    <a:pt x="179377" y="536263"/>
                  </a:lnTo>
                  <a:lnTo>
                    <a:pt x="218524" y="518132"/>
                  </a:lnTo>
                  <a:lnTo>
                    <a:pt x="240570" y="510715"/>
                  </a:lnTo>
                  <a:lnTo>
                    <a:pt x="255406" y="508654"/>
                  </a:lnTo>
                  <a:cubicBezTo>
                    <a:pt x="255406" y="508654"/>
                    <a:pt x="257054" y="508654"/>
                    <a:pt x="257878" y="509066"/>
                  </a:cubicBezTo>
                  <a:lnTo>
                    <a:pt x="293728" y="522665"/>
                  </a:lnTo>
                  <a:lnTo>
                    <a:pt x="301764" y="518338"/>
                  </a:lnTo>
                  <a:cubicBezTo>
                    <a:pt x="301764" y="518338"/>
                    <a:pt x="303000" y="517926"/>
                    <a:pt x="303618" y="517720"/>
                  </a:cubicBezTo>
                  <a:lnTo>
                    <a:pt x="321338" y="516278"/>
                  </a:lnTo>
                  <a:cubicBezTo>
                    <a:pt x="321338" y="516278"/>
                    <a:pt x="322162" y="516278"/>
                    <a:pt x="322574" y="516278"/>
                  </a:cubicBezTo>
                  <a:lnTo>
                    <a:pt x="339470" y="519162"/>
                  </a:lnTo>
                  <a:cubicBezTo>
                    <a:pt x="340706" y="519368"/>
                    <a:pt x="341942" y="519986"/>
                    <a:pt x="342560" y="521223"/>
                  </a:cubicBezTo>
                  <a:lnTo>
                    <a:pt x="360074" y="545329"/>
                  </a:lnTo>
                  <a:cubicBezTo>
                    <a:pt x="360074" y="545329"/>
                    <a:pt x="360897" y="546771"/>
                    <a:pt x="360897" y="547595"/>
                  </a:cubicBezTo>
                  <a:cubicBezTo>
                    <a:pt x="360897" y="548420"/>
                    <a:pt x="363163" y="565933"/>
                    <a:pt x="361104" y="577265"/>
                  </a:cubicBezTo>
                  <a:cubicBezTo>
                    <a:pt x="359661" y="585507"/>
                    <a:pt x="358837" y="596015"/>
                    <a:pt x="358631" y="599929"/>
                  </a:cubicBezTo>
                  <a:lnTo>
                    <a:pt x="370169" y="620121"/>
                  </a:lnTo>
                  <a:cubicBezTo>
                    <a:pt x="370787" y="621357"/>
                    <a:pt x="370993" y="622800"/>
                    <a:pt x="370580" y="624036"/>
                  </a:cubicBezTo>
                  <a:cubicBezTo>
                    <a:pt x="370169" y="625272"/>
                    <a:pt x="369344" y="626508"/>
                    <a:pt x="368108" y="627126"/>
                  </a:cubicBezTo>
                  <a:lnTo>
                    <a:pt x="359867" y="631453"/>
                  </a:lnTo>
                  <a:cubicBezTo>
                    <a:pt x="356159" y="633514"/>
                    <a:pt x="354510" y="634544"/>
                    <a:pt x="351832" y="633720"/>
                  </a:cubicBezTo>
                  <a:cubicBezTo>
                    <a:pt x="350595" y="633308"/>
                    <a:pt x="348947" y="631659"/>
                    <a:pt x="348329" y="630629"/>
                  </a:cubicBezTo>
                  <a:cubicBezTo>
                    <a:pt x="348123" y="630011"/>
                    <a:pt x="347298" y="628775"/>
                    <a:pt x="342353" y="626921"/>
                  </a:cubicBezTo>
                  <a:cubicBezTo>
                    <a:pt x="333083" y="623418"/>
                    <a:pt x="329373" y="624860"/>
                    <a:pt x="327313" y="625890"/>
                  </a:cubicBezTo>
                  <a:cubicBezTo>
                    <a:pt x="326694" y="626096"/>
                    <a:pt x="325870" y="626508"/>
                    <a:pt x="325047" y="626714"/>
                  </a:cubicBezTo>
                  <a:cubicBezTo>
                    <a:pt x="324222" y="626714"/>
                    <a:pt x="322574" y="627126"/>
                    <a:pt x="286929" y="622800"/>
                  </a:cubicBezTo>
                  <a:lnTo>
                    <a:pt x="278688" y="633514"/>
                  </a:lnTo>
                  <a:lnTo>
                    <a:pt x="272507" y="649585"/>
                  </a:lnTo>
                  <a:lnTo>
                    <a:pt x="281984" y="664007"/>
                  </a:lnTo>
                  <a:lnTo>
                    <a:pt x="298467" y="673897"/>
                  </a:lnTo>
                  <a:cubicBezTo>
                    <a:pt x="299909" y="674721"/>
                    <a:pt x="300939" y="676370"/>
                    <a:pt x="300939" y="678224"/>
                  </a:cubicBezTo>
                  <a:cubicBezTo>
                    <a:pt x="300939" y="680078"/>
                    <a:pt x="300116" y="681727"/>
                    <a:pt x="298673" y="682551"/>
                  </a:cubicBezTo>
                  <a:lnTo>
                    <a:pt x="289814" y="688320"/>
                  </a:lnTo>
                  <a:cubicBezTo>
                    <a:pt x="288784" y="688938"/>
                    <a:pt x="287341" y="689350"/>
                    <a:pt x="286105" y="688938"/>
                  </a:cubicBezTo>
                  <a:lnTo>
                    <a:pt x="264265" y="684817"/>
                  </a:lnTo>
                  <a:lnTo>
                    <a:pt x="249225" y="680491"/>
                  </a:lnTo>
                  <a:cubicBezTo>
                    <a:pt x="249225" y="680491"/>
                    <a:pt x="242219" y="678224"/>
                    <a:pt x="231093" y="685229"/>
                  </a:cubicBezTo>
                  <a:cubicBezTo>
                    <a:pt x="229445" y="686260"/>
                    <a:pt x="229238" y="686878"/>
                    <a:pt x="229238" y="686878"/>
                  </a:cubicBezTo>
                  <a:cubicBezTo>
                    <a:pt x="229857" y="688114"/>
                    <a:pt x="235419" y="691411"/>
                    <a:pt x="240570" y="693059"/>
                  </a:cubicBezTo>
                  <a:lnTo>
                    <a:pt x="264883" y="703361"/>
                  </a:lnTo>
                  <a:cubicBezTo>
                    <a:pt x="264883" y="703361"/>
                    <a:pt x="266120" y="704185"/>
                    <a:pt x="266737" y="704597"/>
                  </a:cubicBezTo>
                  <a:lnTo>
                    <a:pt x="299703" y="741272"/>
                  </a:lnTo>
                  <a:cubicBezTo>
                    <a:pt x="300734" y="742508"/>
                    <a:pt x="301146" y="743950"/>
                    <a:pt x="300939" y="745393"/>
                  </a:cubicBezTo>
                  <a:cubicBezTo>
                    <a:pt x="301764" y="747247"/>
                    <a:pt x="304649" y="753016"/>
                    <a:pt x="315362" y="768469"/>
                  </a:cubicBezTo>
                  <a:cubicBezTo>
                    <a:pt x="330815" y="790721"/>
                    <a:pt x="343796" y="783098"/>
                    <a:pt x="345032" y="782274"/>
                  </a:cubicBezTo>
                  <a:cubicBezTo>
                    <a:pt x="346268" y="781450"/>
                    <a:pt x="348123" y="781243"/>
                    <a:pt x="349565" y="781862"/>
                  </a:cubicBezTo>
                  <a:lnTo>
                    <a:pt x="374908" y="790721"/>
                  </a:lnTo>
                  <a:cubicBezTo>
                    <a:pt x="377174" y="791545"/>
                    <a:pt x="378410" y="793606"/>
                    <a:pt x="378204" y="795872"/>
                  </a:cubicBezTo>
                  <a:lnTo>
                    <a:pt x="375731" y="822863"/>
                  </a:lnTo>
                  <a:lnTo>
                    <a:pt x="379852" y="840171"/>
                  </a:lnTo>
                  <a:cubicBezTo>
                    <a:pt x="379852" y="840171"/>
                    <a:pt x="380471" y="839140"/>
                    <a:pt x="380882" y="838728"/>
                  </a:cubicBezTo>
                  <a:lnTo>
                    <a:pt x="402311" y="816682"/>
                  </a:lnTo>
                  <a:cubicBezTo>
                    <a:pt x="402311" y="816682"/>
                    <a:pt x="404577" y="815034"/>
                    <a:pt x="406020" y="815034"/>
                  </a:cubicBezTo>
                  <a:lnTo>
                    <a:pt x="439192" y="815034"/>
                  </a:lnTo>
                  <a:cubicBezTo>
                    <a:pt x="439192" y="815034"/>
                    <a:pt x="440015" y="815034"/>
                    <a:pt x="440222" y="815034"/>
                  </a:cubicBezTo>
                  <a:cubicBezTo>
                    <a:pt x="457736" y="816064"/>
                    <a:pt x="479987" y="824100"/>
                    <a:pt x="494822" y="834607"/>
                  </a:cubicBezTo>
                  <a:cubicBezTo>
                    <a:pt x="503476" y="840789"/>
                    <a:pt x="509863" y="847382"/>
                    <a:pt x="516044" y="853769"/>
                  </a:cubicBezTo>
                  <a:cubicBezTo>
                    <a:pt x="528201" y="866543"/>
                    <a:pt x="538090" y="876433"/>
                    <a:pt x="559930" y="878288"/>
                  </a:cubicBezTo>
                  <a:cubicBezTo>
                    <a:pt x="558900" y="832753"/>
                    <a:pt x="544066" y="793400"/>
                    <a:pt x="528201" y="751986"/>
                  </a:cubicBezTo>
                  <a:cubicBezTo>
                    <a:pt x="524286" y="741890"/>
                    <a:pt x="520577" y="731794"/>
                    <a:pt x="516869" y="721698"/>
                  </a:cubicBezTo>
                  <a:cubicBezTo>
                    <a:pt x="501827" y="679666"/>
                    <a:pt x="498325" y="652675"/>
                    <a:pt x="506361" y="641549"/>
                  </a:cubicBezTo>
                  <a:cubicBezTo>
                    <a:pt x="512335" y="633308"/>
                    <a:pt x="528407" y="628981"/>
                    <a:pt x="542624" y="625478"/>
                  </a:cubicBezTo>
                  <a:cubicBezTo>
                    <a:pt x="547568" y="624242"/>
                    <a:pt x="552101" y="623006"/>
                    <a:pt x="554779" y="621975"/>
                  </a:cubicBezTo>
                  <a:cubicBezTo>
                    <a:pt x="560343" y="619709"/>
                    <a:pt x="565906" y="617649"/>
                    <a:pt x="571468" y="615176"/>
                  </a:cubicBezTo>
                  <a:cubicBezTo>
                    <a:pt x="586097" y="608995"/>
                    <a:pt x="601550" y="602814"/>
                    <a:pt x="617827" y="599105"/>
                  </a:cubicBezTo>
                  <a:cubicBezTo>
                    <a:pt x="642964" y="593336"/>
                    <a:pt x="652236" y="601990"/>
                    <a:pt x="665011" y="613734"/>
                  </a:cubicBezTo>
                  <a:cubicBezTo>
                    <a:pt x="669543" y="617855"/>
                    <a:pt x="674488" y="622594"/>
                    <a:pt x="681081" y="627539"/>
                  </a:cubicBezTo>
                  <a:cubicBezTo>
                    <a:pt x="708278" y="647730"/>
                    <a:pt x="739184" y="664213"/>
                    <a:pt x="770296" y="675340"/>
                  </a:cubicBezTo>
                  <a:cubicBezTo>
                    <a:pt x="787604" y="681521"/>
                    <a:pt x="791312" y="688114"/>
                    <a:pt x="795845" y="698210"/>
                  </a:cubicBezTo>
                  <a:cubicBezTo>
                    <a:pt x="798111" y="702949"/>
                    <a:pt x="800378" y="708512"/>
                    <a:pt x="806147" y="715517"/>
                  </a:cubicBezTo>
                  <a:cubicBezTo>
                    <a:pt x="818510" y="730764"/>
                    <a:pt x="838907" y="742096"/>
                    <a:pt x="853741" y="749101"/>
                  </a:cubicBezTo>
                  <a:cubicBezTo>
                    <a:pt x="865898" y="754871"/>
                    <a:pt x="869607" y="751368"/>
                    <a:pt x="877024" y="744775"/>
                  </a:cubicBezTo>
                  <a:cubicBezTo>
                    <a:pt x="881557" y="740860"/>
                    <a:pt x="887120" y="735915"/>
                    <a:pt x="895362" y="732824"/>
                  </a:cubicBezTo>
                  <a:cubicBezTo>
                    <a:pt x="911432" y="726849"/>
                    <a:pt x="921323" y="732206"/>
                    <a:pt x="930800" y="737357"/>
                  </a:cubicBezTo>
                  <a:cubicBezTo>
                    <a:pt x="934303" y="739212"/>
                    <a:pt x="937806" y="741272"/>
                    <a:pt x="941927" y="742714"/>
                  </a:cubicBezTo>
                  <a:cubicBezTo>
                    <a:pt x="952022" y="746423"/>
                    <a:pt x="958409" y="743332"/>
                    <a:pt x="966652" y="739418"/>
                  </a:cubicBezTo>
                  <a:cubicBezTo>
                    <a:pt x="972626" y="736533"/>
                    <a:pt x="979631" y="733442"/>
                    <a:pt x="988492" y="733030"/>
                  </a:cubicBezTo>
                  <a:cubicBezTo>
                    <a:pt x="997351" y="733030"/>
                    <a:pt x="1001471" y="735503"/>
                    <a:pt x="1006004" y="738593"/>
                  </a:cubicBezTo>
                  <a:cubicBezTo>
                    <a:pt x="1007241" y="739418"/>
                    <a:pt x="1008477" y="740242"/>
                    <a:pt x="1009919" y="741066"/>
                  </a:cubicBezTo>
                  <a:lnTo>
                    <a:pt x="1011155" y="741684"/>
                  </a:lnTo>
                  <a:cubicBezTo>
                    <a:pt x="1018985" y="746217"/>
                    <a:pt x="1019809" y="746835"/>
                    <a:pt x="1029081" y="749513"/>
                  </a:cubicBezTo>
                  <a:cubicBezTo>
                    <a:pt x="1044121" y="754252"/>
                    <a:pt x="1055865" y="763730"/>
                    <a:pt x="1064931" y="778565"/>
                  </a:cubicBezTo>
                  <a:cubicBezTo>
                    <a:pt x="1068846" y="784952"/>
                    <a:pt x="1069671" y="793400"/>
                    <a:pt x="1070495" y="801641"/>
                  </a:cubicBezTo>
                  <a:cubicBezTo>
                    <a:pt x="1071112" y="807822"/>
                    <a:pt x="1071731" y="814416"/>
                    <a:pt x="1073791" y="817094"/>
                  </a:cubicBezTo>
                  <a:cubicBezTo>
                    <a:pt x="1075646" y="819567"/>
                    <a:pt x="1080178" y="821215"/>
                    <a:pt x="1084711" y="822863"/>
                  </a:cubicBezTo>
                  <a:cubicBezTo>
                    <a:pt x="1090480" y="824924"/>
                    <a:pt x="1096456" y="827190"/>
                    <a:pt x="1100164" y="831929"/>
                  </a:cubicBezTo>
                  <a:cubicBezTo>
                    <a:pt x="1105728" y="839346"/>
                    <a:pt x="1107788" y="848824"/>
                    <a:pt x="1109641" y="858096"/>
                  </a:cubicBezTo>
                  <a:cubicBezTo>
                    <a:pt x="1112115" y="869634"/>
                    <a:pt x="1114381" y="880554"/>
                    <a:pt x="1123653" y="886735"/>
                  </a:cubicBezTo>
                  <a:cubicBezTo>
                    <a:pt x="1130451" y="891268"/>
                    <a:pt x="1136427" y="889414"/>
                    <a:pt x="1144257" y="887353"/>
                  </a:cubicBezTo>
                  <a:cubicBezTo>
                    <a:pt x="1153734" y="884675"/>
                    <a:pt x="1165478" y="881378"/>
                    <a:pt x="1178252" y="892092"/>
                  </a:cubicBezTo>
                  <a:cubicBezTo>
                    <a:pt x="1182786" y="895801"/>
                    <a:pt x="1186494" y="901570"/>
                    <a:pt x="1190409" y="907751"/>
                  </a:cubicBezTo>
                  <a:cubicBezTo>
                    <a:pt x="1195148" y="915375"/>
                    <a:pt x="1200092" y="923204"/>
                    <a:pt x="1205656" y="925058"/>
                  </a:cubicBezTo>
                  <a:cubicBezTo>
                    <a:pt x="1211631" y="927119"/>
                    <a:pt x="1218636" y="923616"/>
                    <a:pt x="1226054" y="919907"/>
                  </a:cubicBezTo>
                  <a:cubicBezTo>
                    <a:pt x="1229145" y="918465"/>
                    <a:pt x="1232234" y="917023"/>
                    <a:pt x="1235532" y="915787"/>
                  </a:cubicBezTo>
                  <a:cubicBezTo>
                    <a:pt x="1236355" y="904867"/>
                    <a:pt x="1237798" y="890650"/>
                    <a:pt x="1241300" y="881172"/>
                  </a:cubicBezTo>
                  <a:cubicBezTo>
                    <a:pt x="1248717" y="861599"/>
                    <a:pt x="1267468" y="859126"/>
                    <a:pt x="1285599" y="856654"/>
                  </a:cubicBezTo>
                  <a:lnTo>
                    <a:pt x="1297343" y="855005"/>
                  </a:lnTo>
                  <a:cubicBezTo>
                    <a:pt x="1320213" y="851915"/>
                    <a:pt x="1328043" y="851091"/>
                    <a:pt x="1326601" y="827396"/>
                  </a:cubicBezTo>
                  <a:cubicBezTo>
                    <a:pt x="1326601" y="824718"/>
                    <a:pt x="1325571" y="821009"/>
                    <a:pt x="1324541" y="817094"/>
                  </a:cubicBezTo>
                  <a:cubicBezTo>
                    <a:pt x="1322273" y="808028"/>
                    <a:pt x="1319595" y="797726"/>
                    <a:pt x="1324128" y="789485"/>
                  </a:cubicBezTo>
                  <a:cubicBezTo>
                    <a:pt x="1331545" y="776299"/>
                    <a:pt x="1343496" y="779389"/>
                    <a:pt x="1352149" y="781862"/>
                  </a:cubicBezTo>
                  <a:cubicBezTo>
                    <a:pt x="1354828" y="782480"/>
                    <a:pt x="1357506" y="783304"/>
                    <a:pt x="1360391" y="783716"/>
                  </a:cubicBezTo>
                  <a:lnTo>
                    <a:pt x="1362657" y="784128"/>
                  </a:lnTo>
                  <a:cubicBezTo>
                    <a:pt x="1378110" y="786394"/>
                    <a:pt x="1389236" y="787837"/>
                    <a:pt x="1403865" y="793812"/>
                  </a:cubicBezTo>
                  <a:lnTo>
                    <a:pt x="1406750" y="795048"/>
                  </a:lnTo>
                  <a:cubicBezTo>
                    <a:pt x="1433947" y="806586"/>
                    <a:pt x="1443013" y="806586"/>
                    <a:pt x="1445896" y="804526"/>
                  </a:cubicBezTo>
                  <a:cubicBezTo>
                    <a:pt x="1448575" y="802671"/>
                    <a:pt x="1448575" y="799169"/>
                    <a:pt x="1447958" y="792575"/>
                  </a:cubicBezTo>
                  <a:cubicBezTo>
                    <a:pt x="1447545" y="787012"/>
                    <a:pt x="1447133" y="780831"/>
                    <a:pt x="1450430" y="775474"/>
                  </a:cubicBezTo>
                  <a:cubicBezTo>
                    <a:pt x="1454756" y="768675"/>
                    <a:pt x="1461349" y="765172"/>
                    <a:pt x="1467943" y="766203"/>
                  </a:cubicBezTo>
                  <a:cubicBezTo>
                    <a:pt x="1473300" y="767027"/>
                    <a:pt x="1477833" y="770735"/>
                    <a:pt x="1480306" y="776092"/>
                  </a:cubicBezTo>
                  <a:cubicBezTo>
                    <a:pt x="1484632" y="775474"/>
                    <a:pt x="1489577" y="773002"/>
                    <a:pt x="1493904" y="769293"/>
                  </a:cubicBezTo>
                  <a:cubicBezTo>
                    <a:pt x="1495552" y="768057"/>
                    <a:pt x="1497819" y="767645"/>
                    <a:pt x="1499467" y="768675"/>
                  </a:cubicBezTo>
                  <a:cubicBezTo>
                    <a:pt x="1503176" y="770735"/>
                    <a:pt x="1506266" y="772796"/>
                    <a:pt x="1509150" y="774650"/>
                  </a:cubicBezTo>
                  <a:cubicBezTo>
                    <a:pt x="1515126" y="778565"/>
                    <a:pt x="1518835" y="781037"/>
                    <a:pt x="1527282" y="781243"/>
                  </a:cubicBezTo>
                  <a:cubicBezTo>
                    <a:pt x="1530784" y="781243"/>
                    <a:pt x="1533258" y="780831"/>
                    <a:pt x="1536141" y="780419"/>
                  </a:cubicBezTo>
                  <a:cubicBezTo>
                    <a:pt x="1540881" y="779595"/>
                    <a:pt x="1545620" y="778771"/>
                    <a:pt x="1552419" y="780625"/>
                  </a:cubicBezTo>
                  <a:cubicBezTo>
                    <a:pt x="1556745" y="781862"/>
                    <a:pt x="1560249" y="783922"/>
                    <a:pt x="1563545" y="786188"/>
                  </a:cubicBezTo>
                  <a:cubicBezTo>
                    <a:pt x="1567872" y="788867"/>
                    <a:pt x="1571581" y="791133"/>
                    <a:pt x="1576526" y="791339"/>
                  </a:cubicBezTo>
                  <a:cubicBezTo>
                    <a:pt x="1584355" y="791957"/>
                    <a:pt x="1590948" y="788249"/>
                    <a:pt x="1597953" y="784540"/>
                  </a:cubicBezTo>
                  <a:cubicBezTo>
                    <a:pt x="1604959" y="780831"/>
                    <a:pt x="1612376" y="777123"/>
                    <a:pt x="1621442" y="776299"/>
                  </a:cubicBezTo>
                  <a:cubicBezTo>
                    <a:pt x="1629478" y="775680"/>
                    <a:pt x="1636071" y="777947"/>
                    <a:pt x="1642458" y="780213"/>
                  </a:cubicBezTo>
                  <a:cubicBezTo>
                    <a:pt x="1646167" y="781450"/>
                    <a:pt x="1649463" y="782686"/>
                    <a:pt x="1653171" y="783304"/>
                  </a:cubicBezTo>
                  <a:cubicBezTo>
                    <a:pt x="1659147" y="784334"/>
                    <a:pt x="1664092" y="783716"/>
                    <a:pt x="1669860" y="783098"/>
                  </a:cubicBezTo>
                  <a:cubicBezTo>
                    <a:pt x="1672334" y="782686"/>
                    <a:pt x="1675011" y="782480"/>
                    <a:pt x="1677690" y="782274"/>
                  </a:cubicBezTo>
                  <a:cubicBezTo>
                    <a:pt x="1691495" y="781243"/>
                    <a:pt x="1702002" y="785364"/>
                    <a:pt x="1712099" y="789485"/>
                  </a:cubicBezTo>
                  <a:cubicBezTo>
                    <a:pt x="1719516" y="792370"/>
                    <a:pt x="1727140" y="795460"/>
                    <a:pt x="1736205" y="796696"/>
                  </a:cubicBezTo>
                  <a:cubicBezTo>
                    <a:pt x="1740120" y="797108"/>
                    <a:pt x="1743623" y="797521"/>
                    <a:pt x="1747125" y="797726"/>
                  </a:cubicBezTo>
                  <a:cubicBezTo>
                    <a:pt x="1758869" y="798757"/>
                    <a:pt x="1769171" y="799581"/>
                    <a:pt x="1782770" y="807616"/>
                  </a:cubicBezTo>
                  <a:cubicBezTo>
                    <a:pt x="1785655" y="809265"/>
                    <a:pt x="1788333" y="811325"/>
                    <a:pt x="1791011" y="813385"/>
                  </a:cubicBezTo>
                  <a:cubicBezTo>
                    <a:pt x="1794720" y="816064"/>
                    <a:pt x="1800077" y="819979"/>
                    <a:pt x="1801932" y="819567"/>
                  </a:cubicBezTo>
                  <a:cubicBezTo>
                    <a:pt x="1801932" y="819567"/>
                    <a:pt x="1803786" y="818742"/>
                    <a:pt x="1805640" y="812767"/>
                  </a:cubicBezTo>
                  <a:cubicBezTo>
                    <a:pt x="1807083" y="808234"/>
                    <a:pt x="1805228" y="803290"/>
                    <a:pt x="1802962" y="797933"/>
                  </a:cubicBezTo>
                  <a:cubicBezTo>
                    <a:pt x="1801108" y="793194"/>
                    <a:pt x="1799047" y="788249"/>
                    <a:pt x="1799047" y="782892"/>
                  </a:cubicBezTo>
                  <a:cubicBezTo>
                    <a:pt x="1799047" y="780419"/>
                    <a:pt x="1800902" y="778359"/>
                    <a:pt x="1803374" y="777947"/>
                  </a:cubicBezTo>
                  <a:cubicBezTo>
                    <a:pt x="1808936" y="777123"/>
                    <a:pt x="1818002" y="775680"/>
                    <a:pt x="1820063" y="774032"/>
                  </a:cubicBezTo>
                  <a:cubicBezTo>
                    <a:pt x="1819651" y="774032"/>
                    <a:pt x="1818621" y="771972"/>
                    <a:pt x="1814500" y="768469"/>
                  </a:cubicBezTo>
                  <a:cubicBezTo>
                    <a:pt x="1811410" y="765791"/>
                    <a:pt x="1808732" y="763730"/>
                    <a:pt x="1806259" y="761876"/>
                  </a:cubicBezTo>
                  <a:cubicBezTo>
                    <a:pt x="1795957" y="754252"/>
                    <a:pt x="1791424" y="749925"/>
                    <a:pt x="1791836" y="729528"/>
                  </a:cubicBezTo>
                  <a:lnTo>
                    <a:pt x="1791836" y="726025"/>
                  </a:lnTo>
                  <a:cubicBezTo>
                    <a:pt x="1792104" y="714899"/>
                    <a:pt x="1788189" y="704185"/>
                    <a:pt x="1780092" y="693883"/>
                  </a:cubicBezTo>
                  <a:cubicBezTo>
                    <a:pt x="1771850" y="683169"/>
                    <a:pt x="1765875" y="673485"/>
                    <a:pt x="1771439" y="658238"/>
                  </a:cubicBezTo>
                  <a:cubicBezTo>
                    <a:pt x="1766288" y="657208"/>
                    <a:pt x="1760724" y="656796"/>
                    <a:pt x="1755367" y="656590"/>
                  </a:cubicBezTo>
                  <a:lnTo>
                    <a:pt x="1754337" y="656590"/>
                  </a:lnTo>
                  <a:cubicBezTo>
                    <a:pt x="1751865" y="656590"/>
                    <a:pt x="1749803" y="654324"/>
                    <a:pt x="1749599" y="651851"/>
                  </a:cubicBezTo>
                  <a:cubicBezTo>
                    <a:pt x="1749186" y="646700"/>
                    <a:pt x="1751452" y="641961"/>
                    <a:pt x="1755779" y="638253"/>
                  </a:cubicBezTo>
                  <a:cubicBezTo>
                    <a:pt x="1768760" y="626921"/>
                    <a:pt x="1799666" y="626096"/>
                    <a:pt x="1809761" y="628363"/>
                  </a:cubicBezTo>
                  <a:cubicBezTo>
                    <a:pt x="1813676" y="629187"/>
                    <a:pt x="1816972" y="630217"/>
                    <a:pt x="1820270" y="631247"/>
                  </a:cubicBezTo>
                  <a:cubicBezTo>
                    <a:pt x="1829335" y="634338"/>
                    <a:pt x="1834074" y="635780"/>
                    <a:pt x="1844582" y="627333"/>
                  </a:cubicBezTo>
                  <a:cubicBezTo>
                    <a:pt x="1845818" y="626302"/>
                    <a:pt x="1847467" y="625890"/>
                    <a:pt x="1848908" y="626302"/>
                  </a:cubicBezTo>
                  <a:cubicBezTo>
                    <a:pt x="1850350" y="626714"/>
                    <a:pt x="1851793" y="627745"/>
                    <a:pt x="1852412" y="628981"/>
                  </a:cubicBezTo>
                  <a:cubicBezTo>
                    <a:pt x="1855090" y="634544"/>
                    <a:pt x="1859829" y="640931"/>
                    <a:pt x="1864567" y="641961"/>
                  </a:cubicBezTo>
                  <a:cubicBezTo>
                    <a:pt x="1865597" y="641961"/>
                    <a:pt x="1868482" y="642785"/>
                    <a:pt x="1873015" y="638665"/>
                  </a:cubicBezTo>
                  <a:cubicBezTo>
                    <a:pt x="1876105" y="635986"/>
                    <a:pt x="1876518" y="634338"/>
                    <a:pt x="1876518" y="633926"/>
                  </a:cubicBezTo>
                  <a:cubicBezTo>
                    <a:pt x="1876105" y="631865"/>
                    <a:pt x="1867452" y="628363"/>
                    <a:pt x="1863743" y="626921"/>
                  </a:cubicBezTo>
                  <a:cubicBezTo>
                    <a:pt x="1857150" y="624448"/>
                    <a:pt x="1851380" y="622182"/>
                    <a:pt x="1848703" y="618267"/>
                  </a:cubicBezTo>
                  <a:cubicBezTo>
                    <a:pt x="1837989" y="603020"/>
                    <a:pt x="1843552" y="579738"/>
                    <a:pt x="1848908" y="557279"/>
                  </a:cubicBezTo>
                  <a:cubicBezTo>
                    <a:pt x="1851999" y="544093"/>
                    <a:pt x="1855090" y="531731"/>
                    <a:pt x="1854265" y="522665"/>
                  </a:cubicBezTo>
                  <a:cubicBezTo>
                    <a:pt x="1854059" y="519986"/>
                    <a:pt x="1855914" y="517720"/>
                    <a:pt x="1858386" y="517308"/>
                  </a:cubicBezTo>
                  <a:cubicBezTo>
                    <a:pt x="1880020" y="513599"/>
                    <a:pt x="1883524" y="514629"/>
                    <a:pt x="1898977" y="520398"/>
                  </a:cubicBezTo>
                  <a:lnTo>
                    <a:pt x="1903303" y="521841"/>
                  </a:lnTo>
                  <a:cubicBezTo>
                    <a:pt x="1917107" y="526992"/>
                    <a:pt x="1928645" y="526167"/>
                    <a:pt x="1939566" y="518956"/>
                  </a:cubicBezTo>
                  <a:cubicBezTo>
                    <a:pt x="1940802" y="518132"/>
                    <a:pt x="1942450" y="517926"/>
                    <a:pt x="1943687" y="518338"/>
                  </a:cubicBezTo>
                  <a:cubicBezTo>
                    <a:pt x="1945129" y="518750"/>
                    <a:pt x="1946159" y="519780"/>
                    <a:pt x="1946776" y="521016"/>
                  </a:cubicBezTo>
                  <a:cubicBezTo>
                    <a:pt x="1948631" y="524931"/>
                    <a:pt x="1951516" y="527610"/>
                    <a:pt x="1955225" y="528640"/>
                  </a:cubicBezTo>
                  <a:cubicBezTo>
                    <a:pt x="1959757" y="529876"/>
                    <a:pt x="1965733" y="528640"/>
                    <a:pt x="1971090" y="524931"/>
                  </a:cubicBezTo>
                  <a:cubicBezTo>
                    <a:pt x="1978095" y="520398"/>
                    <a:pt x="1978713" y="518544"/>
                    <a:pt x="1978713" y="518338"/>
                  </a:cubicBezTo>
                  <a:cubicBezTo>
                    <a:pt x="1978507" y="518338"/>
                    <a:pt x="1976446" y="516690"/>
                    <a:pt x="1975210" y="515660"/>
                  </a:cubicBezTo>
                  <a:cubicBezTo>
                    <a:pt x="1972531" y="513599"/>
                    <a:pt x="1969235" y="510921"/>
                    <a:pt x="1966763" y="507212"/>
                  </a:cubicBezTo>
                  <a:cubicBezTo>
                    <a:pt x="1959963" y="496498"/>
                    <a:pt x="1951927" y="437365"/>
                    <a:pt x="1959346" y="426033"/>
                  </a:cubicBezTo>
                  <a:cubicBezTo>
                    <a:pt x="1967175" y="414083"/>
                    <a:pt x="1978095" y="415937"/>
                    <a:pt x="1986131" y="417173"/>
                  </a:cubicBezTo>
                  <a:cubicBezTo>
                    <a:pt x="1994166" y="418615"/>
                    <a:pt x="1998286" y="419027"/>
                    <a:pt x="2001790" y="412846"/>
                  </a:cubicBezTo>
                  <a:cubicBezTo>
                    <a:pt x="2003643" y="409550"/>
                    <a:pt x="2003437" y="405635"/>
                    <a:pt x="2003026" y="400896"/>
                  </a:cubicBezTo>
                  <a:cubicBezTo>
                    <a:pt x="2002613" y="395333"/>
                    <a:pt x="2002407" y="388740"/>
                    <a:pt x="2006322" y="382971"/>
                  </a:cubicBezTo>
                  <a:lnTo>
                    <a:pt x="1992311" y="375141"/>
                  </a:lnTo>
                  <a:cubicBezTo>
                    <a:pt x="1992311" y="375141"/>
                    <a:pt x="1991075" y="374317"/>
                    <a:pt x="1990663" y="373493"/>
                  </a:cubicBezTo>
                  <a:lnTo>
                    <a:pt x="1983039" y="362367"/>
                  </a:lnTo>
                  <a:lnTo>
                    <a:pt x="1970471" y="351653"/>
                  </a:lnTo>
                  <a:lnTo>
                    <a:pt x="1964497" y="354949"/>
                  </a:lnTo>
                  <a:cubicBezTo>
                    <a:pt x="1958933" y="358040"/>
                    <a:pt x="1959757" y="362367"/>
                    <a:pt x="1959757" y="362367"/>
                  </a:cubicBezTo>
                  <a:cubicBezTo>
                    <a:pt x="1960169" y="364015"/>
                    <a:pt x="1959757" y="365869"/>
                    <a:pt x="1958521" y="367106"/>
                  </a:cubicBezTo>
                  <a:cubicBezTo>
                    <a:pt x="1957285" y="368342"/>
                    <a:pt x="1955637" y="368960"/>
                    <a:pt x="1953989" y="368548"/>
                  </a:cubicBezTo>
                  <a:lnTo>
                    <a:pt x="1943068" y="366487"/>
                  </a:lnTo>
                  <a:lnTo>
                    <a:pt x="1929676" y="362367"/>
                  </a:lnTo>
                  <a:lnTo>
                    <a:pt x="1916489" y="362367"/>
                  </a:lnTo>
                  <a:lnTo>
                    <a:pt x="1902890" y="360718"/>
                  </a:lnTo>
                  <a:cubicBezTo>
                    <a:pt x="1901860" y="360718"/>
                    <a:pt x="1900624" y="360100"/>
                    <a:pt x="1899800" y="359276"/>
                  </a:cubicBezTo>
                  <a:lnTo>
                    <a:pt x="1891147" y="350416"/>
                  </a:lnTo>
                  <a:cubicBezTo>
                    <a:pt x="1882699" y="341557"/>
                    <a:pt x="1880433" y="339290"/>
                    <a:pt x="1880845" y="337230"/>
                  </a:cubicBezTo>
                  <a:lnTo>
                    <a:pt x="1879814" y="332903"/>
                  </a:lnTo>
                  <a:lnTo>
                    <a:pt x="1866628" y="325074"/>
                  </a:lnTo>
                  <a:lnTo>
                    <a:pt x="1850557" y="321571"/>
                  </a:lnTo>
                  <a:cubicBezTo>
                    <a:pt x="1850557" y="321571"/>
                    <a:pt x="1849321" y="321159"/>
                    <a:pt x="1848703" y="320747"/>
                  </a:cubicBezTo>
                  <a:cubicBezTo>
                    <a:pt x="1848703" y="320747"/>
                    <a:pt x="1828510" y="306530"/>
                    <a:pt x="1805434" y="287575"/>
                  </a:cubicBezTo>
                  <a:cubicBezTo>
                    <a:pt x="1787509" y="272946"/>
                    <a:pt x="1774322" y="274800"/>
                    <a:pt x="1771026" y="275624"/>
                  </a:cubicBezTo>
                  <a:lnTo>
                    <a:pt x="1765051" y="280982"/>
                  </a:lnTo>
                  <a:cubicBezTo>
                    <a:pt x="1765051" y="280982"/>
                    <a:pt x="1762578" y="282424"/>
                    <a:pt x="1761342" y="282218"/>
                  </a:cubicBezTo>
                  <a:lnTo>
                    <a:pt x="1751865" y="281394"/>
                  </a:lnTo>
                  <a:lnTo>
                    <a:pt x="1743829" y="289017"/>
                  </a:lnTo>
                  <a:cubicBezTo>
                    <a:pt x="1743829" y="289017"/>
                    <a:pt x="1741563" y="290459"/>
                    <a:pt x="1740120" y="290459"/>
                  </a:cubicBezTo>
                  <a:lnTo>
                    <a:pt x="1721165" y="289635"/>
                  </a:lnTo>
                  <a:lnTo>
                    <a:pt x="1687168" y="287163"/>
                  </a:lnTo>
                  <a:cubicBezTo>
                    <a:pt x="1685726" y="287163"/>
                    <a:pt x="1684490" y="286338"/>
                    <a:pt x="1683460" y="285102"/>
                  </a:cubicBezTo>
                  <a:lnTo>
                    <a:pt x="1677690" y="277685"/>
                  </a:lnTo>
                  <a:lnTo>
                    <a:pt x="1664709" y="274800"/>
                  </a:lnTo>
                  <a:cubicBezTo>
                    <a:pt x="1663268" y="274388"/>
                    <a:pt x="1662237" y="273564"/>
                    <a:pt x="1661413" y="272328"/>
                  </a:cubicBezTo>
                  <a:cubicBezTo>
                    <a:pt x="1660795" y="271092"/>
                    <a:pt x="1660590" y="269649"/>
                    <a:pt x="1661001" y="268207"/>
                  </a:cubicBezTo>
                  <a:lnTo>
                    <a:pt x="1662443" y="263880"/>
                  </a:lnTo>
                  <a:lnTo>
                    <a:pt x="1655439" y="259553"/>
                  </a:lnTo>
                  <a:lnTo>
                    <a:pt x="1644931" y="257287"/>
                  </a:lnTo>
                  <a:lnTo>
                    <a:pt x="1637925" y="256875"/>
                  </a:lnTo>
                  <a:lnTo>
                    <a:pt x="1637101" y="258729"/>
                  </a:lnTo>
                  <a:cubicBezTo>
                    <a:pt x="1636688" y="261614"/>
                    <a:pt x="1635040" y="270474"/>
                    <a:pt x="1629271" y="275831"/>
                  </a:cubicBezTo>
                  <a:lnTo>
                    <a:pt x="1618351" y="285926"/>
                  </a:lnTo>
                  <a:cubicBezTo>
                    <a:pt x="1616497" y="287781"/>
                    <a:pt x="1613406" y="287781"/>
                    <a:pt x="1611552" y="285926"/>
                  </a:cubicBezTo>
                  <a:lnTo>
                    <a:pt x="1443218" y="127689"/>
                  </a:lnTo>
                  <a:lnTo>
                    <a:pt x="1360802" y="84215"/>
                  </a:lnTo>
                  <a:cubicBezTo>
                    <a:pt x="1359155" y="83390"/>
                    <a:pt x="1358125" y="81742"/>
                    <a:pt x="1358125" y="80094"/>
                  </a:cubicBezTo>
                  <a:cubicBezTo>
                    <a:pt x="1358125" y="78239"/>
                    <a:pt x="1358742" y="76591"/>
                    <a:pt x="1360391" y="75561"/>
                  </a:cubicBezTo>
                  <a:lnTo>
                    <a:pt x="1368014" y="70204"/>
                  </a:lnTo>
                  <a:lnTo>
                    <a:pt x="1368014" y="66289"/>
                  </a:lnTo>
                  <a:lnTo>
                    <a:pt x="1364512" y="58872"/>
                  </a:lnTo>
                  <a:cubicBezTo>
                    <a:pt x="1363481" y="59696"/>
                    <a:pt x="1361834" y="61550"/>
                    <a:pt x="1361009" y="63199"/>
                  </a:cubicBezTo>
                  <a:cubicBezTo>
                    <a:pt x="1360391" y="64229"/>
                    <a:pt x="1359361" y="65053"/>
                    <a:pt x="1358330" y="65259"/>
                  </a:cubicBezTo>
                  <a:lnTo>
                    <a:pt x="1318358" y="78239"/>
                  </a:lnTo>
                  <a:lnTo>
                    <a:pt x="1317122" y="86481"/>
                  </a:lnTo>
                  <a:cubicBezTo>
                    <a:pt x="1316711" y="88747"/>
                    <a:pt x="1315062" y="90396"/>
                    <a:pt x="1313003" y="90808"/>
                  </a:cubicBezTo>
                  <a:lnTo>
                    <a:pt x="1293222" y="94104"/>
                  </a:lnTo>
                  <a:cubicBezTo>
                    <a:pt x="1290131" y="96165"/>
                    <a:pt x="1279006" y="103788"/>
                    <a:pt x="1274885" y="112648"/>
                  </a:cubicBezTo>
                  <a:cubicBezTo>
                    <a:pt x="1272412" y="118211"/>
                    <a:pt x="1268704" y="119653"/>
                    <a:pt x="1265819" y="119859"/>
                  </a:cubicBezTo>
                  <a:cubicBezTo>
                    <a:pt x="1259432" y="120477"/>
                    <a:pt x="1253663" y="114502"/>
                    <a:pt x="1250572" y="110587"/>
                  </a:cubicBezTo>
                  <a:lnTo>
                    <a:pt x="1232234" y="111618"/>
                  </a:lnTo>
                  <a:cubicBezTo>
                    <a:pt x="1230792" y="111618"/>
                    <a:pt x="1229556" y="111206"/>
                    <a:pt x="1228526" y="110175"/>
                  </a:cubicBezTo>
                  <a:cubicBezTo>
                    <a:pt x="1227496" y="109145"/>
                    <a:pt x="1226877" y="107909"/>
                    <a:pt x="1226877" y="106467"/>
                  </a:cubicBezTo>
                  <a:lnTo>
                    <a:pt x="1226877" y="97607"/>
                  </a:lnTo>
                  <a:lnTo>
                    <a:pt x="1229145" y="83390"/>
                  </a:lnTo>
                  <a:cubicBezTo>
                    <a:pt x="1217400" y="89984"/>
                    <a:pt x="1195766" y="83390"/>
                    <a:pt x="1190820" y="81948"/>
                  </a:cubicBezTo>
                  <a:lnTo>
                    <a:pt x="1165684" y="74737"/>
                  </a:lnTo>
                  <a:cubicBezTo>
                    <a:pt x="1164242" y="74325"/>
                    <a:pt x="1163829" y="74325"/>
                    <a:pt x="1163829" y="74325"/>
                  </a:cubicBezTo>
                  <a:cubicBezTo>
                    <a:pt x="1159297" y="78445"/>
                    <a:pt x="1153940" y="81124"/>
                    <a:pt x="1135396" y="76385"/>
                  </a:cubicBezTo>
                  <a:cubicBezTo>
                    <a:pt x="1125300" y="73707"/>
                    <a:pt x="1120149" y="73088"/>
                    <a:pt x="1117883" y="73088"/>
                  </a:cubicBezTo>
                  <a:cubicBezTo>
                    <a:pt x="1117883" y="73088"/>
                    <a:pt x="1117883" y="73295"/>
                    <a:pt x="1117677" y="73501"/>
                  </a:cubicBezTo>
                  <a:cubicBezTo>
                    <a:pt x="1116647" y="75149"/>
                    <a:pt x="1114587" y="76179"/>
                    <a:pt x="1112732" y="75767"/>
                  </a:cubicBezTo>
                  <a:lnTo>
                    <a:pt x="1095013" y="73295"/>
                  </a:lnTo>
                  <a:cubicBezTo>
                    <a:pt x="1092541" y="73088"/>
                    <a:pt x="1090892" y="71028"/>
                    <a:pt x="1090686" y="68762"/>
                  </a:cubicBezTo>
                  <a:lnTo>
                    <a:pt x="1089450" y="53927"/>
                  </a:lnTo>
                  <a:lnTo>
                    <a:pt x="1076675" y="39298"/>
                  </a:lnTo>
                  <a:cubicBezTo>
                    <a:pt x="1076675" y="39298"/>
                    <a:pt x="1076263" y="38680"/>
                    <a:pt x="1076058" y="38268"/>
                  </a:cubicBezTo>
                  <a:lnTo>
                    <a:pt x="1067816" y="22403"/>
                  </a:lnTo>
                  <a:lnTo>
                    <a:pt x="1059986" y="12101"/>
                  </a:lnTo>
                  <a:lnTo>
                    <a:pt x="1050921" y="10247"/>
                  </a:lnTo>
                  <a:lnTo>
                    <a:pt x="1035468" y="13749"/>
                  </a:lnTo>
                  <a:cubicBezTo>
                    <a:pt x="1035468" y="13749"/>
                    <a:pt x="1034644" y="13749"/>
                    <a:pt x="1034232" y="13749"/>
                  </a:cubicBezTo>
                  <a:lnTo>
                    <a:pt x="1013421" y="13131"/>
                  </a:lnTo>
                  <a:cubicBezTo>
                    <a:pt x="1001266" y="12719"/>
                    <a:pt x="999205" y="12719"/>
                    <a:pt x="997969" y="7980"/>
                  </a:cubicBezTo>
                  <a:cubicBezTo>
                    <a:pt x="997969" y="7980"/>
                    <a:pt x="996320" y="6744"/>
                    <a:pt x="988903" y="3859"/>
                  </a:cubicBezTo>
                  <a:cubicBezTo>
                    <a:pt x="975099" y="-1497"/>
                    <a:pt x="970565" y="151"/>
                    <a:pt x="969948" y="563"/>
                  </a:cubicBezTo>
                  <a:cubicBezTo>
                    <a:pt x="969535" y="1387"/>
                    <a:pt x="968711" y="2211"/>
                    <a:pt x="967681" y="2623"/>
                  </a:cubicBezTo>
                  <a:lnTo>
                    <a:pt x="947901" y="12101"/>
                  </a:lnTo>
                  <a:lnTo>
                    <a:pt x="945841" y="23433"/>
                  </a:lnTo>
                  <a:cubicBezTo>
                    <a:pt x="945429" y="25287"/>
                    <a:pt x="944193" y="26936"/>
                    <a:pt x="942338" y="27348"/>
                  </a:cubicBezTo>
                  <a:lnTo>
                    <a:pt x="927091" y="31675"/>
                  </a:lnTo>
                  <a:lnTo>
                    <a:pt x="917408" y="37032"/>
                  </a:lnTo>
                  <a:cubicBezTo>
                    <a:pt x="917408" y="37032"/>
                    <a:pt x="916172" y="37650"/>
                    <a:pt x="915553" y="37650"/>
                  </a:cubicBezTo>
                  <a:lnTo>
                    <a:pt x="857450" y="45273"/>
                  </a:lnTo>
                  <a:lnTo>
                    <a:pt x="835816" y="45891"/>
                  </a:lnTo>
                  <a:lnTo>
                    <a:pt x="822218" y="52073"/>
                  </a:lnTo>
                  <a:lnTo>
                    <a:pt x="810061" y="62374"/>
                  </a:lnTo>
                  <a:cubicBezTo>
                    <a:pt x="805940" y="65877"/>
                    <a:pt x="799966" y="69998"/>
                    <a:pt x="794608" y="67319"/>
                  </a:cubicBezTo>
                  <a:cubicBezTo>
                    <a:pt x="792342" y="66083"/>
                    <a:pt x="791106" y="64229"/>
                    <a:pt x="790281" y="62168"/>
                  </a:cubicBezTo>
                  <a:lnTo>
                    <a:pt x="782453" y="60932"/>
                  </a:lnTo>
                  <a:lnTo>
                    <a:pt x="769677" y="65053"/>
                  </a:lnTo>
                  <a:cubicBezTo>
                    <a:pt x="767205" y="65877"/>
                    <a:pt x="765351" y="66495"/>
                    <a:pt x="764321" y="66907"/>
                  </a:cubicBezTo>
                  <a:cubicBezTo>
                    <a:pt x="764321" y="67319"/>
                    <a:pt x="764321" y="67525"/>
                    <a:pt x="764321" y="67731"/>
                  </a:cubicBezTo>
                  <a:cubicBezTo>
                    <a:pt x="763703" y="70204"/>
                    <a:pt x="761230" y="71852"/>
                    <a:pt x="758552" y="71440"/>
                  </a:cubicBezTo>
                  <a:lnTo>
                    <a:pt x="738154" y="67937"/>
                  </a:lnTo>
                  <a:cubicBezTo>
                    <a:pt x="732384" y="71234"/>
                    <a:pt x="712399" y="81742"/>
                    <a:pt x="686644" y="85863"/>
                  </a:cubicBezTo>
                  <a:cubicBezTo>
                    <a:pt x="663981" y="89572"/>
                    <a:pt x="641934" y="85863"/>
                    <a:pt x="631839" y="83390"/>
                  </a:cubicBezTo>
                  <a:lnTo>
                    <a:pt x="631426" y="86069"/>
                  </a:lnTo>
                  <a:lnTo>
                    <a:pt x="630396" y="98637"/>
                  </a:lnTo>
                  <a:lnTo>
                    <a:pt x="633692" y="100904"/>
                  </a:lnTo>
                  <a:lnTo>
                    <a:pt x="646673" y="104612"/>
                  </a:lnTo>
                  <a:cubicBezTo>
                    <a:pt x="646673" y="104612"/>
                    <a:pt x="647909" y="105024"/>
                    <a:pt x="648322" y="105436"/>
                  </a:cubicBezTo>
                  <a:lnTo>
                    <a:pt x="650794" y="107291"/>
                  </a:lnTo>
                  <a:cubicBezTo>
                    <a:pt x="652030" y="108321"/>
                    <a:pt x="652648" y="109557"/>
                    <a:pt x="652854" y="111206"/>
                  </a:cubicBezTo>
                  <a:cubicBezTo>
                    <a:pt x="652854" y="112648"/>
                    <a:pt x="652236" y="114090"/>
                    <a:pt x="651205" y="115326"/>
                  </a:cubicBezTo>
                  <a:lnTo>
                    <a:pt x="647292" y="118623"/>
                  </a:lnTo>
                  <a:lnTo>
                    <a:pt x="683553" y="129955"/>
                  </a:lnTo>
                  <a:cubicBezTo>
                    <a:pt x="684996" y="130367"/>
                    <a:pt x="686232" y="131603"/>
                    <a:pt x="686644" y="133046"/>
                  </a:cubicBezTo>
                  <a:lnTo>
                    <a:pt x="690559" y="143142"/>
                  </a:lnTo>
                  <a:cubicBezTo>
                    <a:pt x="690972" y="144584"/>
                    <a:pt x="690972" y="146232"/>
                    <a:pt x="690147" y="147674"/>
                  </a:cubicBezTo>
                  <a:cubicBezTo>
                    <a:pt x="689323" y="148911"/>
                    <a:pt x="687881" y="149941"/>
                    <a:pt x="686232" y="149941"/>
                  </a:cubicBezTo>
                  <a:lnTo>
                    <a:pt x="672221" y="151177"/>
                  </a:lnTo>
                  <a:lnTo>
                    <a:pt x="654502" y="149941"/>
                  </a:lnTo>
                  <a:lnTo>
                    <a:pt x="641934" y="156740"/>
                  </a:lnTo>
                  <a:lnTo>
                    <a:pt x="648733" y="163952"/>
                  </a:lnTo>
                  <a:cubicBezTo>
                    <a:pt x="649764" y="164982"/>
                    <a:pt x="650175" y="166424"/>
                    <a:pt x="650175" y="168072"/>
                  </a:cubicBezTo>
                  <a:lnTo>
                    <a:pt x="647703" y="189500"/>
                  </a:lnTo>
                  <a:cubicBezTo>
                    <a:pt x="647497" y="191355"/>
                    <a:pt x="646054" y="193209"/>
                    <a:pt x="644200" y="193621"/>
                  </a:cubicBezTo>
                  <a:cubicBezTo>
                    <a:pt x="634105" y="196918"/>
                    <a:pt x="622978" y="200420"/>
                    <a:pt x="617209" y="202481"/>
                  </a:cubicBezTo>
                  <a:cubicBezTo>
                    <a:pt x="618446" y="204541"/>
                    <a:pt x="620299" y="207220"/>
                    <a:pt x="621948" y="209692"/>
                  </a:cubicBezTo>
                  <a:cubicBezTo>
                    <a:pt x="635135" y="217934"/>
                    <a:pt x="639873" y="222054"/>
                    <a:pt x="641728" y="224321"/>
                  </a:cubicBezTo>
                  <a:cubicBezTo>
                    <a:pt x="642758" y="224527"/>
                    <a:pt x="644818" y="224939"/>
                    <a:pt x="646467" y="225145"/>
                  </a:cubicBezTo>
                  <a:cubicBezTo>
                    <a:pt x="654502" y="226587"/>
                    <a:pt x="669337" y="228854"/>
                    <a:pt x="688704" y="236683"/>
                  </a:cubicBezTo>
                  <a:cubicBezTo>
                    <a:pt x="699006" y="240804"/>
                    <a:pt x="706012" y="247397"/>
                    <a:pt x="709308" y="255639"/>
                  </a:cubicBezTo>
                  <a:cubicBezTo>
                    <a:pt x="714459" y="269031"/>
                    <a:pt x="708072" y="282218"/>
                    <a:pt x="707866" y="282836"/>
                  </a:cubicBezTo>
                  <a:cubicBezTo>
                    <a:pt x="707248" y="284278"/>
                    <a:pt x="705806" y="285308"/>
                    <a:pt x="704363" y="285514"/>
                  </a:cubicBezTo>
                  <a:lnTo>
                    <a:pt x="667689" y="293138"/>
                  </a:lnTo>
                  <a:cubicBezTo>
                    <a:pt x="667689" y="293138"/>
                    <a:pt x="666041" y="293138"/>
                    <a:pt x="665217" y="293138"/>
                  </a:cubicBezTo>
                  <a:lnTo>
                    <a:pt x="636577" y="284484"/>
                  </a:lnTo>
                  <a:cubicBezTo>
                    <a:pt x="636165" y="285720"/>
                    <a:pt x="635341" y="287369"/>
                    <a:pt x="633486" y="288605"/>
                  </a:cubicBezTo>
                  <a:cubicBezTo>
                    <a:pt x="627511" y="292932"/>
                    <a:pt x="624214" y="298495"/>
                    <a:pt x="624214" y="298495"/>
                  </a:cubicBezTo>
                  <a:cubicBezTo>
                    <a:pt x="623390" y="299731"/>
                    <a:pt x="621948" y="300555"/>
                    <a:pt x="620506" y="300967"/>
                  </a:cubicBezTo>
                  <a:lnTo>
                    <a:pt x="611029" y="302203"/>
                  </a:lnTo>
                  <a:cubicBezTo>
                    <a:pt x="609997" y="302203"/>
                    <a:pt x="608761" y="302203"/>
                    <a:pt x="607937" y="301585"/>
                  </a:cubicBezTo>
                  <a:lnTo>
                    <a:pt x="594544" y="293962"/>
                  </a:lnTo>
                  <a:lnTo>
                    <a:pt x="575589" y="286751"/>
                  </a:lnTo>
                  <a:lnTo>
                    <a:pt x="547775" y="271298"/>
                  </a:lnTo>
                  <a:cubicBezTo>
                    <a:pt x="535411" y="264292"/>
                    <a:pt x="530260" y="263468"/>
                    <a:pt x="528407" y="263468"/>
                  </a:cubicBezTo>
                  <a:lnTo>
                    <a:pt x="528407" y="263468"/>
                  </a:lnTo>
                  <a:cubicBezTo>
                    <a:pt x="528407" y="263468"/>
                    <a:pt x="527377" y="265323"/>
                    <a:pt x="526346" y="265941"/>
                  </a:cubicBezTo>
                  <a:lnTo>
                    <a:pt x="509245" y="276655"/>
                  </a:lnTo>
                  <a:cubicBezTo>
                    <a:pt x="508009" y="277479"/>
                    <a:pt x="506361" y="277685"/>
                    <a:pt x="504918" y="277067"/>
                  </a:cubicBezTo>
                  <a:lnTo>
                    <a:pt x="485757" y="270474"/>
                  </a:lnTo>
                  <a:lnTo>
                    <a:pt x="469068" y="272328"/>
                  </a:lnTo>
                  <a:cubicBezTo>
                    <a:pt x="462062" y="273152"/>
                    <a:pt x="457323" y="272740"/>
                    <a:pt x="454027" y="271504"/>
                  </a:cubicBezTo>
                  <a:lnTo>
                    <a:pt x="448876" y="277067"/>
                  </a:lnTo>
                  <a:cubicBezTo>
                    <a:pt x="431775" y="291489"/>
                    <a:pt x="429920" y="292108"/>
                    <a:pt x="429096" y="292314"/>
                  </a:cubicBezTo>
                  <a:cubicBezTo>
                    <a:pt x="427036" y="292932"/>
                    <a:pt x="419207" y="293962"/>
                    <a:pt x="414673" y="294374"/>
                  </a:cubicBezTo>
                  <a:cubicBezTo>
                    <a:pt x="413849" y="294374"/>
                    <a:pt x="413231" y="294374"/>
                    <a:pt x="412407" y="294168"/>
                  </a:cubicBezTo>
                  <a:lnTo>
                    <a:pt x="390154" y="285926"/>
                  </a:lnTo>
                  <a:cubicBezTo>
                    <a:pt x="390154" y="285926"/>
                    <a:pt x="389537" y="285720"/>
                    <a:pt x="389331" y="285514"/>
                  </a:cubicBezTo>
                  <a:lnTo>
                    <a:pt x="374908" y="276449"/>
                  </a:lnTo>
                  <a:lnTo>
                    <a:pt x="368521" y="280363"/>
                  </a:lnTo>
                  <a:lnTo>
                    <a:pt x="368521" y="300349"/>
                  </a:lnTo>
                  <a:cubicBezTo>
                    <a:pt x="368521" y="302616"/>
                    <a:pt x="367078" y="304470"/>
                    <a:pt x="365018" y="305088"/>
                  </a:cubicBezTo>
                  <a:cubicBezTo>
                    <a:pt x="362957" y="305706"/>
                    <a:pt x="360691" y="305088"/>
                    <a:pt x="359249" y="303234"/>
                  </a:cubicBezTo>
                  <a:lnTo>
                    <a:pt x="344826" y="283042"/>
                  </a:lnTo>
                  <a:lnTo>
                    <a:pt x="333083" y="270267"/>
                  </a:lnTo>
                  <a:lnTo>
                    <a:pt x="316598" y="256875"/>
                  </a:lnTo>
                  <a:lnTo>
                    <a:pt x="292080" y="242864"/>
                  </a:lnTo>
                  <a:lnTo>
                    <a:pt x="271476" y="245337"/>
                  </a:lnTo>
                  <a:cubicBezTo>
                    <a:pt x="271476" y="245337"/>
                    <a:pt x="270446" y="245337"/>
                    <a:pt x="269829" y="245337"/>
                  </a:cubicBezTo>
                  <a:cubicBezTo>
                    <a:pt x="269210" y="245337"/>
                    <a:pt x="254169" y="241834"/>
                    <a:pt x="237687" y="229884"/>
                  </a:cubicBezTo>
                  <a:cubicBezTo>
                    <a:pt x="226972" y="222054"/>
                    <a:pt x="201424" y="234623"/>
                    <a:pt x="193181" y="239568"/>
                  </a:cubicBezTo>
                  <a:cubicBezTo>
                    <a:pt x="191328" y="240598"/>
                    <a:pt x="189060" y="240598"/>
                    <a:pt x="187413" y="239156"/>
                  </a:cubicBezTo>
                  <a:lnTo>
                    <a:pt x="173814" y="228648"/>
                  </a:lnTo>
                  <a:lnTo>
                    <a:pt x="159803" y="225557"/>
                  </a:lnTo>
                  <a:lnTo>
                    <a:pt x="146205" y="237713"/>
                  </a:lnTo>
                  <a:lnTo>
                    <a:pt x="127044" y="251930"/>
                  </a:lnTo>
                  <a:cubicBezTo>
                    <a:pt x="127044" y="251930"/>
                    <a:pt x="126219" y="252548"/>
                    <a:pt x="125806" y="252548"/>
                  </a:cubicBezTo>
                  <a:lnTo>
                    <a:pt x="109942" y="258935"/>
                  </a:lnTo>
                  <a:cubicBezTo>
                    <a:pt x="109942" y="258935"/>
                    <a:pt x="108706" y="259347"/>
                    <a:pt x="108087" y="259760"/>
                  </a:cubicBezTo>
                  <a:cubicBezTo>
                    <a:pt x="108087" y="262438"/>
                    <a:pt x="106440" y="264911"/>
                    <a:pt x="105203" y="266765"/>
                  </a:cubicBezTo>
                  <a:cubicBezTo>
                    <a:pt x="98198" y="276243"/>
                    <a:pt x="95108" y="280569"/>
                    <a:pt x="95108" y="280569"/>
                  </a:cubicBezTo>
                  <a:cubicBezTo>
                    <a:pt x="94695" y="281187"/>
                    <a:pt x="94077" y="281600"/>
                    <a:pt x="93459" y="282012"/>
                  </a:cubicBezTo>
                  <a:lnTo>
                    <a:pt x="81096" y="288811"/>
                  </a:lnTo>
                  <a:cubicBezTo>
                    <a:pt x="85217" y="302822"/>
                    <a:pt x="89750" y="318274"/>
                    <a:pt x="89750" y="321159"/>
                  </a:cubicBezTo>
                  <a:cubicBezTo>
                    <a:pt x="89750" y="324868"/>
                    <a:pt x="87072" y="333933"/>
                    <a:pt x="86454" y="336612"/>
                  </a:cubicBezTo>
                  <a:cubicBezTo>
                    <a:pt x="85836" y="338878"/>
                    <a:pt x="83569" y="340321"/>
                    <a:pt x="81096" y="340115"/>
                  </a:cubicBezTo>
                  <a:cubicBezTo>
                    <a:pt x="78624" y="340115"/>
                    <a:pt x="55960" y="337436"/>
                    <a:pt x="51427" y="321983"/>
                  </a:cubicBezTo>
                  <a:cubicBezTo>
                    <a:pt x="49573" y="316008"/>
                    <a:pt x="34738" y="311681"/>
                    <a:pt x="24436" y="310445"/>
                  </a:cubicBezTo>
                  <a:lnTo>
                    <a:pt x="5481" y="322807"/>
                  </a:lnTo>
                  <a:lnTo>
                    <a:pt x="1978" y="350416"/>
                  </a:lnTo>
                  <a:cubicBezTo>
                    <a:pt x="1360" y="354949"/>
                    <a:pt x="1154" y="358040"/>
                    <a:pt x="1154" y="360306"/>
                  </a:cubicBezTo>
                  <a:cubicBezTo>
                    <a:pt x="1772" y="360306"/>
                    <a:pt x="2184" y="360306"/>
                    <a:pt x="2802" y="360306"/>
                  </a:cubicBezTo>
                  <a:cubicBezTo>
                    <a:pt x="5068" y="361131"/>
                    <a:pt x="6510" y="363191"/>
                    <a:pt x="6305" y="365457"/>
                  </a:cubicBezTo>
                  <a:lnTo>
                    <a:pt x="4450" y="389564"/>
                  </a:lnTo>
                  <a:lnTo>
                    <a:pt x="536" y="426445"/>
                  </a:lnTo>
                  <a:cubicBezTo>
                    <a:pt x="-83" y="432420"/>
                    <a:pt x="-83" y="436129"/>
                    <a:pt x="123" y="438395"/>
                  </a:cubicBezTo>
                  <a:cubicBezTo>
                    <a:pt x="1566" y="436953"/>
                    <a:pt x="3214" y="434892"/>
                    <a:pt x="4450" y="432832"/>
                  </a:cubicBezTo>
                  <a:cubicBezTo>
                    <a:pt x="5481" y="431390"/>
                    <a:pt x="6923" y="430566"/>
                    <a:pt x="8777" y="430566"/>
                  </a:cubicBezTo>
                  <a:cubicBezTo>
                    <a:pt x="10632" y="430978"/>
                    <a:pt x="12074" y="431390"/>
                    <a:pt x="13104" y="432832"/>
                  </a:cubicBezTo>
                  <a:cubicBezTo>
                    <a:pt x="13104" y="432832"/>
                    <a:pt x="26084" y="453024"/>
                    <a:pt x="47924" y="465798"/>
                  </a:cubicBezTo>
                  <a:cubicBezTo>
                    <a:pt x="70176" y="478985"/>
                    <a:pt x="108294" y="490729"/>
                    <a:pt x="108706" y="490935"/>
                  </a:cubicBezTo>
                  <a:cubicBezTo>
                    <a:pt x="109736" y="491347"/>
                    <a:pt x="110766" y="491965"/>
                    <a:pt x="111385" y="492789"/>
                  </a:cubicBezTo>
                  <a:cubicBezTo>
                    <a:pt x="113445" y="495880"/>
                    <a:pt x="132195" y="523695"/>
                    <a:pt x="118389" y="537294"/>
                  </a:cubicBezTo>
                  <a:cubicBezTo>
                    <a:pt x="118389" y="540590"/>
                    <a:pt x="129104" y="546977"/>
                    <a:pt x="142497" y="55171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09" name="Forma libre: forma 208">
              <a:extLst>
                <a:ext uri="{FF2B5EF4-FFF2-40B4-BE49-F238E27FC236}">
                  <a16:creationId xmlns:a16="http://schemas.microsoft.com/office/drawing/2014/main" id="{D7137A2A-9750-AB90-7FD6-A4B4BE2CE8E8}"/>
                </a:ext>
              </a:extLst>
            </p:cNvPr>
            <p:cNvSpPr/>
            <p:nvPr/>
          </p:nvSpPr>
          <p:spPr>
            <a:xfrm>
              <a:off x="14549489" y="3988577"/>
              <a:ext cx="493462" cy="577841"/>
            </a:xfrm>
            <a:custGeom>
              <a:avLst/>
              <a:gdLst>
                <a:gd name="connsiteX0" fmla="*/ 312973 w 493462"/>
                <a:gd name="connsiteY0" fmla="*/ 15247 h 577841"/>
                <a:gd name="connsiteX1" fmla="*/ 311530 w 493462"/>
                <a:gd name="connsiteY1" fmla="*/ 14835 h 577841"/>
                <a:gd name="connsiteX2" fmla="*/ 292575 w 493462"/>
                <a:gd name="connsiteY2" fmla="*/ 5975 h 577841"/>
                <a:gd name="connsiteX3" fmla="*/ 277122 w 493462"/>
                <a:gd name="connsiteY3" fmla="*/ 0 h 577841"/>
                <a:gd name="connsiteX4" fmla="*/ 252397 w 493462"/>
                <a:gd name="connsiteY4" fmla="*/ 0 h 577841"/>
                <a:gd name="connsiteX5" fmla="*/ 231175 w 493462"/>
                <a:gd name="connsiteY5" fmla="*/ 10920 h 577841"/>
                <a:gd name="connsiteX6" fmla="*/ 226643 w 493462"/>
                <a:gd name="connsiteY6" fmla="*/ 10920 h 577841"/>
                <a:gd name="connsiteX7" fmla="*/ 221492 w 493462"/>
                <a:gd name="connsiteY7" fmla="*/ 8448 h 577841"/>
                <a:gd name="connsiteX8" fmla="*/ 212014 w 493462"/>
                <a:gd name="connsiteY8" fmla="*/ 34614 h 577841"/>
                <a:gd name="connsiteX9" fmla="*/ 212014 w 493462"/>
                <a:gd name="connsiteY9" fmla="*/ 50273 h 577841"/>
                <a:gd name="connsiteX10" fmla="*/ 210778 w 493462"/>
                <a:gd name="connsiteY10" fmla="*/ 53570 h 577841"/>
                <a:gd name="connsiteX11" fmla="*/ 198827 w 493462"/>
                <a:gd name="connsiteY11" fmla="*/ 66757 h 577841"/>
                <a:gd name="connsiteX12" fmla="*/ 196561 w 493462"/>
                <a:gd name="connsiteY12" fmla="*/ 68199 h 577841"/>
                <a:gd name="connsiteX13" fmla="*/ 187289 w 493462"/>
                <a:gd name="connsiteY13" fmla="*/ 71083 h 577841"/>
                <a:gd name="connsiteX14" fmla="*/ 164213 w 493462"/>
                <a:gd name="connsiteY14" fmla="*/ 81179 h 577841"/>
                <a:gd name="connsiteX15" fmla="*/ 158650 w 493462"/>
                <a:gd name="connsiteY15" fmla="*/ 80149 h 577841"/>
                <a:gd name="connsiteX16" fmla="*/ 151850 w 493462"/>
                <a:gd name="connsiteY16" fmla="*/ 73144 h 577841"/>
                <a:gd name="connsiteX17" fmla="*/ 112291 w 493462"/>
                <a:gd name="connsiteY17" fmla="*/ 71289 h 577841"/>
                <a:gd name="connsiteX18" fmla="*/ 71289 w 493462"/>
                <a:gd name="connsiteY18" fmla="*/ 71289 h 577841"/>
                <a:gd name="connsiteX19" fmla="*/ 68405 w 493462"/>
                <a:gd name="connsiteY19" fmla="*/ 70465 h 577841"/>
                <a:gd name="connsiteX20" fmla="*/ 44092 w 493462"/>
                <a:gd name="connsiteY20" fmla="*/ 54600 h 577841"/>
                <a:gd name="connsiteX21" fmla="*/ 16483 w 493462"/>
                <a:gd name="connsiteY21" fmla="*/ 43474 h 577841"/>
                <a:gd name="connsiteX22" fmla="*/ 0 w 493462"/>
                <a:gd name="connsiteY22" fmla="*/ 46153 h 577841"/>
                <a:gd name="connsiteX23" fmla="*/ 9478 w 493462"/>
                <a:gd name="connsiteY23" fmla="*/ 49861 h 577841"/>
                <a:gd name="connsiteX24" fmla="*/ 12774 w 493462"/>
                <a:gd name="connsiteY24" fmla="*/ 53982 h 577841"/>
                <a:gd name="connsiteX25" fmla="*/ 12774 w 493462"/>
                <a:gd name="connsiteY25" fmla="*/ 55012 h 577841"/>
                <a:gd name="connsiteX26" fmla="*/ 17513 w 493462"/>
                <a:gd name="connsiteY26" fmla="*/ 55012 h 577841"/>
                <a:gd name="connsiteX27" fmla="*/ 20810 w 493462"/>
                <a:gd name="connsiteY27" fmla="*/ 56455 h 577841"/>
                <a:gd name="connsiteX28" fmla="*/ 29257 w 493462"/>
                <a:gd name="connsiteY28" fmla="*/ 61812 h 577841"/>
                <a:gd name="connsiteX29" fmla="*/ 35645 w 493462"/>
                <a:gd name="connsiteY29" fmla="*/ 64902 h 577841"/>
                <a:gd name="connsiteX30" fmla="*/ 36881 w 493462"/>
                <a:gd name="connsiteY30" fmla="*/ 65726 h 577841"/>
                <a:gd name="connsiteX31" fmla="*/ 40796 w 493462"/>
                <a:gd name="connsiteY31" fmla="*/ 69229 h 577841"/>
                <a:gd name="connsiteX32" fmla="*/ 50067 w 493462"/>
                <a:gd name="connsiteY32" fmla="*/ 70259 h 577841"/>
                <a:gd name="connsiteX33" fmla="*/ 67993 w 493462"/>
                <a:gd name="connsiteY33" fmla="*/ 75204 h 577841"/>
                <a:gd name="connsiteX34" fmla="*/ 75410 w 493462"/>
                <a:gd name="connsiteY34" fmla="*/ 75204 h 577841"/>
                <a:gd name="connsiteX35" fmla="*/ 90451 w 493462"/>
                <a:gd name="connsiteY35" fmla="*/ 77883 h 577841"/>
                <a:gd name="connsiteX36" fmla="*/ 102813 w 493462"/>
                <a:gd name="connsiteY36" fmla="*/ 86124 h 577841"/>
                <a:gd name="connsiteX37" fmla="*/ 105904 w 493462"/>
                <a:gd name="connsiteY37" fmla="*/ 89833 h 577841"/>
                <a:gd name="connsiteX38" fmla="*/ 106728 w 493462"/>
                <a:gd name="connsiteY38" fmla="*/ 91275 h 577841"/>
                <a:gd name="connsiteX39" fmla="*/ 107552 w 493462"/>
                <a:gd name="connsiteY39" fmla="*/ 93748 h 577841"/>
                <a:gd name="connsiteX40" fmla="*/ 110849 w 493462"/>
                <a:gd name="connsiteY40" fmla="*/ 93748 h 577841"/>
                <a:gd name="connsiteX41" fmla="*/ 112703 w 493462"/>
                <a:gd name="connsiteY41" fmla="*/ 94160 h 577841"/>
                <a:gd name="connsiteX42" fmla="*/ 119502 w 493462"/>
                <a:gd name="connsiteY42" fmla="*/ 96632 h 577841"/>
                <a:gd name="connsiteX43" fmla="*/ 129599 w 493462"/>
                <a:gd name="connsiteY43" fmla="*/ 102607 h 577841"/>
                <a:gd name="connsiteX44" fmla="*/ 131865 w 493462"/>
                <a:gd name="connsiteY44" fmla="*/ 105286 h 577841"/>
                <a:gd name="connsiteX45" fmla="*/ 133925 w 493462"/>
                <a:gd name="connsiteY45" fmla="*/ 111673 h 577841"/>
                <a:gd name="connsiteX46" fmla="*/ 131453 w 493462"/>
                <a:gd name="connsiteY46" fmla="*/ 117648 h 577841"/>
                <a:gd name="connsiteX47" fmla="*/ 128774 w 493462"/>
                <a:gd name="connsiteY47" fmla="*/ 119090 h 577841"/>
                <a:gd name="connsiteX48" fmla="*/ 131453 w 493462"/>
                <a:gd name="connsiteY48" fmla="*/ 124241 h 577841"/>
                <a:gd name="connsiteX49" fmla="*/ 130217 w 493462"/>
                <a:gd name="connsiteY49" fmla="*/ 130422 h 577841"/>
                <a:gd name="connsiteX50" fmla="*/ 130010 w 493462"/>
                <a:gd name="connsiteY50" fmla="*/ 130422 h 577841"/>
                <a:gd name="connsiteX51" fmla="*/ 137016 w 493462"/>
                <a:gd name="connsiteY51" fmla="*/ 134337 h 577841"/>
                <a:gd name="connsiteX52" fmla="*/ 145257 w 493462"/>
                <a:gd name="connsiteY52" fmla="*/ 140724 h 577841"/>
                <a:gd name="connsiteX53" fmla="*/ 147111 w 493462"/>
                <a:gd name="connsiteY53" fmla="*/ 144639 h 577841"/>
                <a:gd name="connsiteX54" fmla="*/ 145257 w 493462"/>
                <a:gd name="connsiteY54" fmla="*/ 148554 h 577841"/>
                <a:gd name="connsiteX55" fmla="*/ 139900 w 493462"/>
                <a:gd name="connsiteY55" fmla="*/ 152881 h 577841"/>
                <a:gd name="connsiteX56" fmla="*/ 139076 w 493462"/>
                <a:gd name="connsiteY56" fmla="*/ 154529 h 577841"/>
                <a:gd name="connsiteX57" fmla="*/ 151439 w 493462"/>
                <a:gd name="connsiteY57" fmla="*/ 162771 h 577841"/>
                <a:gd name="connsiteX58" fmla="*/ 152880 w 493462"/>
                <a:gd name="connsiteY58" fmla="*/ 164007 h 577841"/>
                <a:gd name="connsiteX59" fmla="*/ 157208 w 493462"/>
                <a:gd name="connsiteY59" fmla="*/ 169982 h 577841"/>
                <a:gd name="connsiteX60" fmla="*/ 158031 w 493462"/>
                <a:gd name="connsiteY60" fmla="*/ 173897 h 577841"/>
                <a:gd name="connsiteX61" fmla="*/ 155559 w 493462"/>
                <a:gd name="connsiteY61" fmla="*/ 177193 h 577841"/>
                <a:gd name="connsiteX62" fmla="*/ 149996 w 493462"/>
                <a:gd name="connsiteY62" fmla="*/ 180490 h 577841"/>
                <a:gd name="connsiteX63" fmla="*/ 149996 w 493462"/>
                <a:gd name="connsiteY63" fmla="*/ 188937 h 577841"/>
                <a:gd name="connsiteX64" fmla="*/ 146493 w 493462"/>
                <a:gd name="connsiteY64" fmla="*/ 193676 h 577841"/>
                <a:gd name="connsiteX65" fmla="*/ 144021 w 493462"/>
                <a:gd name="connsiteY65" fmla="*/ 194501 h 577841"/>
                <a:gd name="connsiteX66" fmla="*/ 146493 w 493462"/>
                <a:gd name="connsiteY66" fmla="*/ 200682 h 577841"/>
                <a:gd name="connsiteX67" fmla="*/ 155147 w 493462"/>
                <a:gd name="connsiteY67" fmla="*/ 205008 h 577841"/>
                <a:gd name="connsiteX68" fmla="*/ 157619 w 493462"/>
                <a:gd name="connsiteY68" fmla="*/ 207687 h 577841"/>
                <a:gd name="connsiteX69" fmla="*/ 163595 w 493462"/>
                <a:gd name="connsiteY69" fmla="*/ 222110 h 577841"/>
                <a:gd name="connsiteX70" fmla="*/ 164007 w 493462"/>
                <a:gd name="connsiteY70" fmla="*/ 223346 h 577841"/>
                <a:gd name="connsiteX71" fmla="*/ 164831 w 493462"/>
                <a:gd name="connsiteY71" fmla="*/ 228909 h 577841"/>
                <a:gd name="connsiteX72" fmla="*/ 205214 w 493462"/>
                <a:gd name="connsiteY72" fmla="*/ 236944 h 577841"/>
                <a:gd name="connsiteX73" fmla="*/ 209541 w 493462"/>
                <a:gd name="connsiteY73" fmla="*/ 257548 h 577841"/>
                <a:gd name="connsiteX74" fmla="*/ 218195 w 493462"/>
                <a:gd name="connsiteY74" fmla="*/ 266202 h 577841"/>
                <a:gd name="connsiteX75" fmla="*/ 213250 w 493462"/>
                <a:gd name="connsiteY75" fmla="*/ 279182 h 577841"/>
                <a:gd name="connsiteX76" fmla="*/ 191410 w 493462"/>
                <a:gd name="connsiteY76" fmla="*/ 288248 h 577841"/>
                <a:gd name="connsiteX77" fmla="*/ 168539 w 493462"/>
                <a:gd name="connsiteY77" fmla="*/ 315857 h 577841"/>
                <a:gd name="connsiteX78" fmla="*/ 148554 w 493462"/>
                <a:gd name="connsiteY78" fmla="*/ 320596 h 577841"/>
                <a:gd name="connsiteX79" fmla="*/ 137222 w 493462"/>
                <a:gd name="connsiteY79" fmla="*/ 337903 h 577841"/>
                <a:gd name="connsiteX80" fmla="*/ 124653 w 493462"/>
                <a:gd name="connsiteY80" fmla="*/ 342642 h 577841"/>
                <a:gd name="connsiteX81" fmla="*/ 116205 w 493462"/>
                <a:gd name="connsiteY81" fmla="*/ 349854 h 577841"/>
                <a:gd name="connsiteX82" fmla="*/ 96014 w 493462"/>
                <a:gd name="connsiteY82" fmla="*/ 347999 h 577841"/>
                <a:gd name="connsiteX83" fmla="*/ 86742 w 493462"/>
                <a:gd name="connsiteY83" fmla="*/ 373136 h 577841"/>
                <a:gd name="connsiteX84" fmla="*/ 60163 w 493462"/>
                <a:gd name="connsiteY84" fmla="*/ 388589 h 577841"/>
                <a:gd name="connsiteX85" fmla="*/ 42444 w 493462"/>
                <a:gd name="connsiteY85" fmla="*/ 398067 h 577841"/>
                <a:gd name="connsiteX86" fmla="*/ 52746 w 493462"/>
                <a:gd name="connsiteY86" fmla="*/ 425470 h 577841"/>
                <a:gd name="connsiteX87" fmla="*/ 50480 w 493462"/>
                <a:gd name="connsiteY87" fmla="*/ 448546 h 577841"/>
                <a:gd name="connsiteX88" fmla="*/ 66138 w 493462"/>
                <a:gd name="connsiteY88" fmla="*/ 476361 h 577841"/>
                <a:gd name="connsiteX89" fmla="*/ 66551 w 493462"/>
                <a:gd name="connsiteY89" fmla="*/ 507473 h 577841"/>
                <a:gd name="connsiteX90" fmla="*/ 72938 w 493462"/>
                <a:gd name="connsiteY90" fmla="*/ 534052 h 577841"/>
                <a:gd name="connsiteX91" fmla="*/ 76646 w 493462"/>
                <a:gd name="connsiteY91" fmla="*/ 528901 h 577841"/>
                <a:gd name="connsiteX92" fmla="*/ 113115 w 493462"/>
                <a:gd name="connsiteY92" fmla="*/ 539409 h 577841"/>
                <a:gd name="connsiteX93" fmla="*/ 114557 w 493462"/>
                <a:gd name="connsiteY93" fmla="*/ 564134 h 577841"/>
                <a:gd name="connsiteX94" fmla="*/ 146081 w 493462"/>
                <a:gd name="connsiteY94" fmla="*/ 564134 h 577841"/>
                <a:gd name="connsiteX95" fmla="*/ 154529 w 493462"/>
                <a:gd name="connsiteY95" fmla="*/ 576496 h 577841"/>
                <a:gd name="connsiteX96" fmla="*/ 178841 w 493462"/>
                <a:gd name="connsiteY96" fmla="*/ 564340 h 577841"/>
                <a:gd name="connsiteX97" fmla="*/ 216341 w 493462"/>
                <a:gd name="connsiteY97" fmla="*/ 562898 h 577841"/>
                <a:gd name="connsiteX98" fmla="*/ 250131 w 493462"/>
                <a:gd name="connsiteY98" fmla="*/ 549093 h 577841"/>
                <a:gd name="connsiteX99" fmla="*/ 278977 w 493462"/>
                <a:gd name="connsiteY99" fmla="*/ 544148 h 577841"/>
                <a:gd name="connsiteX100" fmla="*/ 293811 w 493462"/>
                <a:gd name="connsiteY100" fmla="*/ 533640 h 577841"/>
                <a:gd name="connsiteX101" fmla="*/ 314003 w 493462"/>
                <a:gd name="connsiteY101" fmla="*/ 537761 h 577841"/>
                <a:gd name="connsiteX102" fmla="*/ 338315 w 493462"/>
                <a:gd name="connsiteY102" fmla="*/ 540027 h 577841"/>
                <a:gd name="connsiteX103" fmla="*/ 347587 w 493462"/>
                <a:gd name="connsiteY103" fmla="*/ 534876 h 577841"/>
                <a:gd name="connsiteX104" fmla="*/ 350266 w 493462"/>
                <a:gd name="connsiteY104" fmla="*/ 532404 h 577841"/>
                <a:gd name="connsiteX105" fmla="*/ 370663 w 493462"/>
                <a:gd name="connsiteY105" fmla="*/ 519424 h 577841"/>
                <a:gd name="connsiteX106" fmla="*/ 392916 w 493462"/>
                <a:gd name="connsiteY106" fmla="*/ 494699 h 577841"/>
                <a:gd name="connsiteX107" fmla="*/ 431239 w 493462"/>
                <a:gd name="connsiteY107" fmla="*/ 460496 h 577841"/>
                <a:gd name="connsiteX108" fmla="*/ 452873 w 493462"/>
                <a:gd name="connsiteY108" fmla="*/ 446074 h 577841"/>
                <a:gd name="connsiteX109" fmla="*/ 483779 w 493462"/>
                <a:gd name="connsiteY109" fmla="*/ 422791 h 577841"/>
                <a:gd name="connsiteX110" fmla="*/ 493463 w 493462"/>
                <a:gd name="connsiteY110" fmla="*/ 407132 h 577841"/>
                <a:gd name="connsiteX111" fmla="*/ 493463 w 493462"/>
                <a:gd name="connsiteY111" fmla="*/ 401775 h 577841"/>
                <a:gd name="connsiteX112" fmla="*/ 489754 w 493462"/>
                <a:gd name="connsiteY112" fmla="*/ 389001 h 577841"/>
                <a:gd name="connsiteX113" fmla="*/ 483367 w 493462"/>
                <a:gd name="connsiteY113" fmla="*/ 380553 h 577841"/>
                <a:gd name="connsiteX114" fmla="*/ 456994 w 493462"/>
                <a:gd name="connsiteY114" fmla="*/ 369427 h 577841"/>
                <a:gd name="connsiteX115" fmla="*/ 455964 w 493462"/>
                <a:gd name="connsiteY115" fmla="*/ 368809 h 577841"/>
                <a:gd name="connsiteX116" fmla="*/ 430621 w 493462"/>
                <a:gd name="connsiteY116" fmla="*/ 350266 h 577841"/>
                <a:gd name="connsiteX117" fmla="*/ 428560 w 493462"/>
                <a:gd name="connsiteY117" fmla="*/ 346145 h 577841"/>
                <a:gd name="connsiteX118" fmla="*/ 430827 w 493462"/>
                <a:gd name="connsiteY118" fmla="*/ 342024 h 577841"/>
                <a:gd name="connsiteX119" fmla="*/ 445044 w 493462"/>
                <a:gd name="connsiteY119" fmla="*/ 332752 h 577841"/>
                <a:gd name="connsiteX120" fmla="*/ 444013 w 493462"/>
                <a:gd name="connsiteY120" fmla="*/ 323893 h 577841"/>
                <a:gd name="connsiteX121" fmla="*/ 431033 w 493462"/>
                <a:gd name="connsiteY121" fmla="*/ 316269 h 577841"/>
                <a:gd name="connsiteX122" fmla="*/ 430003 w 493462"/>
                <a:gd name="connsiteY122" fmla="*/ 315445 h 577841"/>
                <a:gd name="connsiteX123" fmla="*/ 420731 w 493462"/>
                <a:gd name="connsiteY123" fmla="*/ 305967 h 577841"/>
                <a:gd name="connsiteX124" fmla="*/ 419289 w 493462"/>
                <a:gd name="connsiteY124" fmla="*/ 302259 h 577841"/>
                <a:gd name="connsiteX125" fmla="*/ 420937 w 493462"/>
                <a:gd name="connsiteY125" fmla="*/ 298550 h 577841"/>
                <a:gd name="connsiteX126" fmla="*/ 425264 w 493462"/>
                <a:gd name="connsiteY126" fmla="*/ 294635 h 577841"/>
                <a:gd name="connsiteX127" fmla="*/ 422586 w 493462"/>
                <a:gd name="connsiteY127" fmla="*/ 292987 h 577841"/>
                <a:gd name="connsiteX128" fmla="*/ 416404 w 493462"/>
                <a:gd name="connsiteY128" fmla="*/ 290927 h 577841"/>
                <a:gd name="connsiteX129" fmla="*/ 412489 w 493462"/>
                <a:gd name="connsiteY129" fmla="*/ 292163 h 577841"/>
                <a:gd name="connsiteX130" fmla="*/ 408987 w 493462"/>
                <a:gd name="connsiteY130" fmla="*/ 289484 h 577841"/>
                <a:gd name="connsiteX131" fmla="*/ 404042 w 493462"/>
                <a:gd name="connsiteY131" fmla="*/ 281655 h 577841"/>
                <a:gd name="connsiteX132" fmla="*/ 404248 w 493462"/>
                <a:gd name="connsiteY132" fmla="*/ 275886 h 577841"/>
                <a:gd name="connsiteX133" fmla="*/ 407956 w 493462"/>
                <a:gd name="connsiteY133" fmla="*/ 270941 h 577841"/>
                <a:gd name="connsiteX134" fmla="*/ 403012 w 493462"/>
                <a:gd name="connsiteY134" fmla="*/ 270941 h 577841"/>
                <a:gd name="connsiteX135" fmla="*/ 399097 w 493462"/>
                <a:gd name="connsiteY135" fmla="*/ 269087 h 577841"/>
                <a:gd name="connsiteX136" fmla="*/ 398067 w 493462"/>
                <a:gd name="connsiteY136" fmla="*/ 264966 h 577841"/>
                <a:gd name="connsiteX137" fmla="*/ 400539 w 493462"/>
                <a:gd name="connsiteY137" fmla="*/ 253634 h 577841"/>
                <a:gd name="connsiteX138" fmla="*/ 400539 w 493462"/>
                <a:gd name="connsiteY138" fmla="*/ 249719 h 577841"/>
                <a:gd name="connsiteX139" fmla="*/ 400539 w 493462"/>
                <a:gd name="connsiteY139" fmla="*/ 247452 h 577841"/>
                <a:gd name="connsiteX140" fmla="*/ 403423 w 493462"/>
                <a:gd name="connsiteY140" fmla="*/ 240653 h 577841"/>
                <a:gd name="connsiteX141" fmla="*/ 406308 w 493462"/>
                <a:gd name="connsiteY141" fmla="*/ 237975 h 577841"/>
                <a:gd name="connsiteX142" fmla="*/ 411459 w 493462"/>
                <a:gd name="connsiteY142" fmla="*/ 236120 h 577841"/>
                <a:gd name="connsiteX143" fmla="*/ 409193 w 493462"/>
                <a:gd name="connsiteY143" fmla="*/ 229939 h 577841"/>
                <a:gd name="connsiteX144" fmla="*/ 403836 w 493462"/>
                <a:gd name="connsiteY144" fmla="*/ 217371 h 577841"/>
                <a:gd name="connsiteX145" fmla="*/ 393946 w 493462"/>
                <a:gd name="connsiteY145" fmla="*/ 204184 h 577841"/>
                <a:gd name="connsiteX146" fmla="*/ 387559 w 493462"/>
                <a:gd name="connsiteY146" fmla="*/ 191410 h 577841"/>
                <a:gd name="connsiteX147" fmla="*/ 373754 w 493462"/>
                <a:gd name="connsiteY147" fmla="*/ 184611 h 577841"/>
                <a:gd name="connsiteX148" fmla="*/ 358301 w 493462"/>
                <a:gd name="connsiteY148" fmla="*/ 178636 h 577841"/>
                <a:gd name="connsiteX149" fmla="*/ 355417 w 493462"/>
                <a:gd name="connsiteY149" fmla="*/ 175751 h 577841"/>
                <a:gd name="connsiteX150" fmla="*/ 355417 w 493462"/>
                <a:gd name="connsiteY150" fmla="*/ 171836 h 577841"/>
                <a:gd name="connsiteX151" fmla="*/ 363864 w 493462"/>
                <a:gd name="connsiteY151" fmla="*/ 153293 h 577841"/>
                <a:gd name="connsiteX152" fmla="*/ 366131 w 493462"/>
                <a:gd name="connsiteY152" fmla="*/ 150820 h 577841"/>
                <a:gd name="connsiteX153" fmla="*/ 381172 w 493462"/>
                <a:gd name="connsiteY153" fmla="*/ 143197 h 577841"/>
                <a:gd name="connsiteX154" fmla="*/ 392710 w 493462"/>
                <a:gd name="connsiteY154" fmla="*/ 133101 h 577841"/>
                <a:gd name="connsiteX155" fmla="*/ 388177 w 493462"/>
                <a:gd name="connsiteY155" fmla="*/ 121769 h 577841"/>
                <a:gd name="connsiteX156" fmla="*/ 387147 w 493462"/>
                <a:gd name="connsiteY156" fmla="*/ 119502 h 577841"/>
                <a:gd name="connsiteX157" fmla="*/ 384880 w 493462"/>
                <a:gd name="connsiteY157" fmla="*/ 120739 h 577841"/>
                <a:gd name="connsiteX158" fmla="*/ 380553 w 493462"/>
                <a:gd name="connsiteY158" fmla="*/ 120121 h 577841"/>
                <a:gd name="connsiteX159" fmla="*/ 367161 w 493462"/>
                <a:gd name="connsiteY159" fmla="*/ 110025 h 577841"/>
                <a:gd name="connsiteX160" fmla="*/ 358713 w 493462"/>
                <a:gd name="connsiteY160" fmla="*/ 106522 h 577841"/>
                <a:gd name="connsiteX161" fmla="*/ 348411 w 493462"/>
                <a:gd name="connsiteY161" fmla="*/ 110437 h 577841"/>
                <a:gd name="connsiteX162" fmla="*/ 343261 w 493462"/>
                <a:gd name="connsiteY162" fmla="*/ 109407 h 577841"/>
                <a:gd name="connsiteX163" fmla="*/ 332134 w 493462"/>
                <a:gd name="connsiteY163" fmla="*/ 99105 h 577841"/>
                <a:gd name="connsiteX164" fmla="*/ 320596 w 493462"/>
                <a:gd name="connsiteY164" fmla="*/ 95602 h 577841"/>
                <a:gd name="connsiteX165" fmla="*/ 315033 w 493462"/>
                <a:gd name="connsiteY165" fmla="*/ 91275 h 577841"/>
                <a:gd name="connsiteX166" fmla="*/ 322862 w 493462"/>
                <a:gd name="connsiteY166" fmla="*/ 73762 h 577841"/>
                <a:gd name="connsiteX167" fmla="*/ 326159 w 493462"/>
                <a:gd name="connsiteY167" fmla="*/ 64490 h 577841"/>
                <a:gd name="connsiteX168" fmla="*/ 322244 w 493462"/>
                <a:gd name="connsiteY168" fmla="*/ 61606 h 577841"/>
                <a:gd name="connsiteX169" fmla="*/ 316888 w 493462"/>
                <a:gd name="connsiteY169" fmla="*/ 58515 h 577841"/>
                <a:gd name="connsiteX170" fmla="*/ 319566 w 493462"/>
                <a:gd name="connsiteY170" fmla="*/ 51922 h 577841"/>
                <a:gd name="connsiteX171" fmla="*/ 322450 w 493462"/>
                <a:gd name="connsiteY171" fmla="*/ 51098 h 577841"/>
                <a:gd name="connsiteX172" fmla="*/ 337079 w 493462"/>
                <a:gd name="connsiteY172" fmla="*/ 46359 h 577841"/>
                <a:gd name="connsiteX173" fmla="*/ 337697 w 493462"/>
                <a:gd name="connsiteY173" fmla="*/ 35851 h 577841"/>
                <a:gd name="connsiteX174" fmla="*/ 342436 w 493462"/>
                <a:gd name="connsiteY174" fmla="*/ 22252 h 577841"/>
                <a:gd name="connsiteX175" fmla="*/ 335019 w 493462"/>
                <a:gd name="connsiteY175" fmla="*/ 18337 h 577841"/>
                <a:gd name="connsiteX176" fmla="*/ 314209 w 493462"/>
                <a:gd name="connsiteY176" fmla="*/ 14629 h 577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493462" h="577841">
                  <a:moveTo>
                    <a:pt x="312973" y="15247"/>
                  </a:moveTo>
                  <a:cubicBezTo>
                    <a:pt x="312973" y="15247"/>
                    <a:pt x="311942" y="15041"/>
                    <a:pt x="311530" y="14835"/>
                  </a:cubicBezTo>
                  <a:lnTo>
                    <a:pt x="292575" y="5975"/>
                  </a:lnTo>
                  <a:lnTo>
                    <a:pt x="277122" y="0"/>
                  </a:lnTo>
                  <a:lnTo>
                    <a:pt x="252397" y="0"/>
                  </a:lnTo>
                  <a:lnTo>
                    <a:pt x="231175" y="10920"/>
                  </a:lnTo>
                  <a:cubicBezTo>
                    <a:pt x="229733" y="11744"/>
                    <a:pt x="228085" y="11744"/>
                    <a:pt x="226643" y="10920"/>
                  </a:cubicBezTo>
                  <a:lnTo>
                    <a:pt x="221492" y="8448"/>
                  </a:lnTo>
                  <a:lnTo>
                    <a:pt x="212014" y="34614"/>
                  </a:lnTo>
                  <a:lnTo>
                    <a:pt x="212014" y="50273"/>
                  </a:lnTo>
                  <a:cubicBezTo>
                    <a:pt x="212014" y="51510"/>
                    <a:pt x="211602" y="52746"/>
                    <a:pt x="210778" y="53570"/>
                  </a:cubicBezTo>
                  <a:lnTo>
                    <a:pt x="198827" y="66757"/>
                  </a:lnTo>
                  <a:cubicBezTo>
                    <a:pt x="198827" y="66757"/>
                    <a:pt x="197385" y="67787"/>
                    <a:pt x="196561" y="68199"/>
                  </a:cubicBezTo>
                  <a:lnTo>
                    <a:pt x="187289" y="71083"/>
                  </a:lnTo>
                  <a:lnTo>
                    <a:pt x="164213" y="81179"/>
                  </a:lnTo>
                  <a:cubicBezTo>
                    <a:pt x="162359" y="82003"/>
                    <a:pt x="160092" y="81591"/>
                    <a:pt x="158650" y="80149"/>
                  </a:cubicBezTo>
                  <a:lnTo>
                    <a:pt x="151850" y="73144"/>
                  </a:lnTo>
                  <a:lnTo>
                    <a:pt x="112291" y="71289"/>
                  </a:lnTo>
                  <a:lnTo>
                    <a:pt x="71289" y="71289"/>
                  </a:lnTo>
                  <a:cubicBezTo>
                    <a:pt x="71289" y="71289"/>
                    <a:pt x="69229" y="71083"/>
                    <a:pt x="68405" y="70465"/>
                  </a:cubicBezTo>
                  <a:lnTo>
                    <a:pt x="44092" y="54600"/>
                  </a:lnTo>
                  <a:lnTo>
                    <a:pt x="16483" y="43474"/>
                  </a:lnTo>
                  <a:lnTo>
                    <a:pt x="0" y="46153"/>
                  </a:lnTo>
                  <a:lnTo>
                    <a:pt x="9478" y="49861"/>
                  </a:lnTo>
                  <a:cubicBezTo>
                    <a:pt x="11332" y="50479"/>
                    <a:pt x="12362" y="52128"/>
                    <a:pt x="12774" y="53982"/>
                  </a:cubicBezTo>
                  <a:lnTo>
                    <a:pt x="12774" y="55012"/>
                  </a:lnTo>
                  <a:lnTo>
                    <a:pt x="17513" y="55012"/>
                  </a:lnTo>
                  <a:cubicBezTo>
                    <a:pt x="18750" y="55012"/>
                    <a:pt x="19986" y="55424"/>
                    <a:pt x="20810" y="56455"/>
                  </a:cubicBezTo>
                  <a:cubicBezTo>
                    <a:pt x="20810" y="56455"/>
                    <a:pt x="23901" y="59133"/>
                    <a:pt x="29257" y="61812"/>
                  </a:cubicBezTo>
                  <a:lnTo>
                    <a:pt x="35645" y="64902"/>
                  </a:lnTo>
                  <a:cubicBezTo>
                    <a:pt x="35645" y="64902"/>
                    <a:pt x="36469" y="65314"/>
                    <a:pt x="36881" y="65726"/>
                  </a:cubicBezTo>
                  <a:lnTo>
                    <a:pt x="40796" y="69229"/>
                  </a:lnTo>
                  <a:lnTo>
                    <a:pt x="50067" y="70259"/>
                  </a:lnTo>
                  <a:lnTo>
                    <a:pt x="67993" y="75204"/>
                  </a:lnTo>
                  <a:lnTo>
                    <a:pt x="75410" y="75204"/>
                  </a:lnTo>
                  <a:cubicBezTo>
                    <a:pt x="77883" y="74380"/>
                    <a:pt x="82622" y="74174"/>
                    <a:pt x="90451" y="77883"/>
                  </a:cubicBezTo>
                  <a:cubicBezTo>
                    <a:pt x="97250" y="81179"/>
                    <a:pt x="101371" y="83858"/>
                    <a:pt x="102813" y="86124"/>
                  </a:cubicBezTo>
                  <a:lnTo>
                    <a:pt x="105904" y="89833"/>
                  </a:lnTo>
                  <a:cubicBezTo>
                    <a:pt x="105904" y="89833"/>
                    <a:pt x="106522" y="90863"/>
                    <a:pt x="106728" y="91275"/>
                  </a:cubicBezTo>
                  <a:lnTo>
                    <a:pt x="107552" y="93748"/>
                  </a:lnTo>
                  <a:lnTo>
                    <a:pt x="110849" y="93748"/>
                  </a:lnTo>
                  <a:cubicBezTo>
                    <a:pt x="110849" y="93748"/>
                    <a:pt x="112085" y="93748"/>
                    <a:pt x="112703" y="94160"/>
                  </a:cubicBezTo>
                  <a:lnTo>
                    <a:pt x="119502" y="96632"/>
                  </a:lnTo>
                  <a:lnTo>
                    <a:pt x="129599" y="102607"/>
                  </a:lnTo>
                  <a:cubicBezTo>
                    <a:pt x="130628" y="103225"/>
                    <a:pt x="131453" y="104256"/>
                    <a:pt x="131865" y="105286"/>
                  </a:cubicBezTo>
                  <a:lnTo>
                    <a:pt x="133925" y="111673"/>
                  </a:lnTo>
                  <a:cubicBezTo>
                    <a:pt x="134749" y="113939"/>
                    <a:pt x="133719" y="116618"/>
                    <a:pt x="131453" y="117648"/>
                  </a:cubicBezTo>
                  <a:lnTo>
                    <a:pt x="128774" y="119090"/>
                  </a:lnTo>
                  <a:lnTo>
                    <a:pt x="131453" y="124241"/>
                  </a:lnTo>
                  <a:cubicBezTo>
                    <a:pt x="132483" y="126302"/>
                    <a:pt x="132071" y="128980"/>
                    <a:pt x="130217" y="130422"/>
                  </a:cubicBezTo>
                  <a:lnTo>
                    <a:pt x="130010" y="130422"/>
                  </a:lnTo>
                  <a:cubicBezTo>
                    <a:pt x="130010" y="130422"/>
                    <a:pt x="137016" y="134337"/>
                    <a:pt x="137016" y="134337"/>
                  </a:cubicBezTo>
                  <a:lnTo>
                    <a:pt x="145257" y="140724"/>
                  </a:lnTo>
                  <a:cubicBezTo>
                    <a:pt x="146493" y="141755"/>
                    <a:pt x="147111" y="143197"/>
                    <a:pt x="147111" y="144639"/>
                  </a:cubicBezTo>
                  <a:cubicBezTo>
                    <a:pt x="147111" y="146081"/>
                    <a:pt x="146493" y="147524"/>
                    <a:pt x="145257" y="148554"/>
                  </a:cubicBezTo>
                  <a:lnTo>
                    <a:pt x="139900" y="152881"/>
                  </a:lnTo>
                  <a:lnTo>
                    <a:pt x="139076" y="154529"/>
                  </a:lnTo>
                  <a:lnTo>
                    <a:pt x="151439" y="162771"/>
                  </a:lnTo>
                  <a:cubicBezTo>
                    <a:pt x="151439" y="162771"/>
                    <a:pt x="152469" y="163595"/>
                    <a:pt x="152880" y="164007"/>
                  </a:cubicBezTo>
                  <a:lnTo>
                    <a:pt x="157208" y="169982"/>
                  </a:lnTo>
                  <a:cubicBezTo>
                    <a:pt x="158031" y="171012"/>
                    <a:pt x="158238" y="172660"/>
                    <a:pt x="158031" y="173897"/>
                  </a:cubicBezTo>
                  <a:cubicBezTo>
                    <a:pt x="157619" y="175339"/>
                    <a:pt x="156795" y="176369"/>
                    <a:pt x="155559" y="177193"/>
                  </a:cubicBezTo>
                  <a:lnTo>
                    <a:pt x="149996" y="180490"/>
                  </a:lnTo>
                  <a:lnTo>
                    <a:pt x="149996" y="188937"/>
                  </a:lnTo>
                  <a:cubicBezTo>
                    <a:pt x="149996" y="190998"/>
                    <a:pt x="148554" y="193058"/>
                    <a:pt x="146493" y="193676"/>
                  </a:cubicBezTo>
                  <a:lnTo>
                    <a:pt x="144021" y="194501"/>
                  </a:lnTo>
                  <a:lnTo>
                    <a:pt x="146493" y="200682"/>
                  </a:lnTo>
                  <a:lnTo>
                    <a:pt x="155147" y="205008"/>
                  </a:lnTo>
                  <a:cubicBezTo>
                    <a:pt x="156177" y="205627"/>
                    <a:pt x="157208" y="206451"/>
                    <a:pt x="157619" y="207687"/>
                  </a:cubicBezTo>
                  <a:lnTo>
                    <a:pt x="163595" y="222110"/>
                  </a:lnTo>
                  <a:cubicBezTo>
                    <a:pt x="163595" y="222110"/>
                    <a:pt x="163801" y="222934"/>
                    <a:pt x="164007" y="223346"/>
                  </a:cubicBezTo>
                  <a:lnTo>
                    <a:pt x="164831" y="228909"/>
                  </a:lnTo>
                  <a:cubicBezTo>
                    <a:pt x="178017" y="232206"/>
                    <a:pt x="193264" y="234266"/>
                    <a:pt x="205214" y="236944"/>
                  </a:cubicBezTo>
                  <a:cubicBezTo>
                    <a:pt x="205009" y="243332"/>
                    <a:pt x="206245" y="251985"/>
                    <a:pt x="209541" y="257548"/>
                  </a:cubicBezTo>
                  <a:cubicBezTo>
                    <a:pt x="211808" y="261669"/>
                    <a:pt x="215929" y="262493"/>
                    <a:pt x="218195" y="266202"/>
                  </a:cubicBezTo>
                  <a:cubicBezTo>
                    <a:pt x="218401" y="271765"/>
                    <a:pt x="215723" y="274443"/>
                    <a:pt x="213250" y="279182"/>
                  </a:cubicBezTo>
                  <a:cubicBezTo>
                    <a:pt x="205421" y="294017"/>
                    <a:pt x="204803" y="289278"/>
                    <a:pt x="191410" y="288248"/>
                  </a:cubicBezTo>
                  <a:cubicBezTo>
                    <a:pt x="170806" y="286806"/>
                    <a:pt x="184610" y="306173"/>
                    <a:pt x="168539" y="315857"/>
                  </a:cubicBezTo>
                  <a:cubicBezTo>
                    <a:pt x="162770" y="319360"/>
                    <a:pt x="153911" y="315033"/>
                    <a:pt x="148554" y="320596"/>
                  </a:cubicBezTo>
                  <a:cubicBezTo>
                    <a:pt x="143815" y="325335"/>
                    <a:pt x="144227" y="332958"/>
                    <a:pt x="137222" y="337903"/>
                  </a:cubicBezTo>
                  <a:cubicBezTo>
                    <a:pt x="133925" y="340170"/>
                    <a:pt x="128362" y="340788"/>
                    <a:pt x="124653" y="342642"/>
                  </a:cubicBezTo>
                  <a:cubicBezTo>
                    <a:pt x="121356" y="344291"/>
                    <a:pt x="119915" y="348411"/>
                    <a:pt x="116205" y="349854"/>
                  </a:cubicBezTo>
                  <a:cubicBezTo>
                    <a:pt x="110231" y="351914"/>
                    <a:pt x="102401" y="347175"/>
                    <a:pt x="96014" y="347999"/>
                  </a:cubicBezTo>
                  <a:cubicBezTo>
                    <a:pt x="94984" y="358919"/>
                    <a:pt x="94984" y="365513"/>
                    <a:pt x="86742" y="373136"/>
                  </a:cubicBezTo>
                  <a:cubicBezTo>
                    <a:pt x="61400" y="359537"/>
                    <a:pt x="74998" y="381378"/>
                    <a:pt x="60163" y="388589"/>
                  </a:cubicBezTo>
                  <a:cubicBezTo>
                    <a:pt x="50892" y="393122"/>
                    <a:pt x="45947" y="383850"/>
                    <a:pt x="42444" y="398067"/>
                  </a:cubicBezTo>
                  <a:cubicBezTo>
                    <a:pt x="39559" y="409811"/>
                    <a:pt x="48831" y="415580"/>
                    <a:pt x="52746" y="425470"/>
                  </a:cubicBezTo>
                  <a:cubicBezTo>
                    <a:pt x="36881" y="427530"/>
                    <a:pt x="44092" y="441747"/>
                    <a:pt x="50480" y="448546"/>
                  </a:cubicBezTo>
                  <a:cubicBezTo>
                    <a:pt x="60575" y="459466"/>
                    <a:pt x="69023" y="461321"/>
                    <a:pt x="66138" y="476361"/>
                  </a:cubicBezTo>
                  <a:cubicBezTo>
                    <a:pt x="63666" y="488518"/>
                    <a:pt x="66344" y="495111"/>
                    <a:pt x="66551" y="507473"/>
                  </a:cubicBezTo>
                  <a:cubicBezTo>
                    <a:pt x="66756" y="518393"/>
                    <a:pt x="60163" y="526223"/>
                    <a:pt x="72938" y="534052"/>
                  </a:cubicBezTo>
                  <a:cubicBezTo>
                    <a:pt x="73762" y="532404"/>
                    <a:pt x="75822" y="530756"/>
                    <a:pt x="76646" y="528901"/>
                  </a:cubicBezTo>
                  <a:cubicBezTo>
                    <a:pt x="89009" y="535701"/>
                    <a:pt x="100134" y="534670"/>
                    <a:pt x="113115" y="539409"/>
                  </a:cubicBezTo>
                  <a:cubicBezTo>
                    <a:pt x="106728" y="547651"/>
                    <a:pt x="99723" y="563310"/>
                    <a:pt x="114557" y="564134"/>
                  </a:cubicBezTo>
                  <a:cubicBezTo>
                    <a:pt x="124859" y="564752"/>
                    <a:pt x="136809" y="549299"/>
                    <a:pt x="146081" y="564134"/>
                  </a:cubicBezTo>
                  <a:cubicBezTo>
                    <a:pt x="131453" y="567843"/>
                    <a:pt x="139488" y="582265"/>
                    <a:pt x="154529" y="576496"/>
                  </a:cubicBezTo>
                  <a:cubicBezTo>
                    <a:pt x="162977" y="573200"/>
                    <a:pt x="169364" y="567018"/>
                    <a:pt x="178841" y="564340"/>
                  </a:cubicBezTo>
                  <a:cubicBezTo>
                    <a:pt x="192028" y="560631"/>
                    <a:pt x="203360" y="564340"/>
                    <a:pt x="216341" y="562898"/>
                  </a:cubicBezTo>
                  <a:cubicBezTo>
                    <a:pt x="228909" y="561455"/>
                    <a:pt x="239211" y="553214"/>
                    <a:pt x="250131" y="549093"/>
                  </a:cubicBezTo>
                  <a:cubicBezTo>
                    <a:pt x="259196" y="545796"/>
                    <a:pt x="269705" y="546209"/>
                    <a:pt x="278977" y="544148"/>
                  </a:cubicBezTo>
                  <a:cubicBezTo>
                    <a:pt x="287836" y="542088"/>
                    <a:pt x="288660" y="535701"/>
                    <a:pt x="293811" y="533640"/>
                  </a:cubicBezTo>
                  <a:cubicBezTo>
                    <a:pt x="301022" y="530756"/>
                    <a:pt x="308234" y="535082"/>
                    <a:pt x="314003" y="537761"/>
                  </a:cubicBezTo>
                  <a:cubicBezTo>
                    <a:pt x="327601" y="543942"/>
                    <a:pt x="326571" y="547033"/>
                    <a:pt x="338315" y="540027"/>
                  </a:cubicBezTo>
                  <a:cubicBezTo>
                    <a:pt x="341612" y="538173"/>
                    <a:pt x="344497" y="536525"/>
                    <a:pt x="347587" y="534876"/>
                  </a:cubicBezTo>
                  <a:lnTo>
                    <a:pt x="350266" y="532404"/>
                  </a:lnTo>
                  <a:lnTo>
                    <a:pt x="370663" y="519424"/>
                  </a:lnTo>
                  <a:lnTo>
                    <a:pt x="392916" y="494699"/>
                  </a:lnTo>
                  <a:lnTo>
                    <a:pt x="431239" y="460496"/>
                  </a:lnTo>
                  <a:lnTo>
                    <a:pt x="452873" y="446074"/>
                  </a:lnTo>
                  <a:lnTo>
                    <a:pt x="483779" y="422791"/>
                  </a:lnTo>
                  <a:lnTo>
                    <a:pt x="493463" y="407132"/>
                  </a:lnTo>
                  <a:lnTo>
                    <a:pt x="493463" y="401775"/>
                  </a:lnTo>
                  <a:lnTo>
                    <a:pt x="489754" y="389001"/>
                  </a:lnTo>
                  <a:lnTo>
                    <a:pt x="483367" y="380553"/>
                  </a:lnTo>
                  <a:lnTo>
                    <a:pt x="456994" y="369427"/>
                  </a:lnTo>
                  <a:cubicBezTo>
                    <a:pt x="456994" y="369427"/>
                    <a:pt x="456169" y="369015"/>
                    <a:pt x="455964" y="368809"/>
                  </a:cubicBezTo>
                  <a:lnTo>
                    <a:pt x="430621" y="350266"/>
                  </a:lnTo>
                  <a:cubicBezTo>
                    <a:pt x="429385" y="349236"/>
                    <a:pt x="428560" y="347793"/>
                    <a:pt x="428560" y="346145"/>
                  </a:cubicBezTo>
                  <a:cubicBezTo>
                    <a:pt x="428560" y="344497"/>
                    <a:pt x="429591" y="342848"/>
                    <a:pt x="430827" y="342024"/>
                  </a:cubicBezTo>
                  <a:lnTo>
                    <a:pt x="445044" y="332752"/>
                  </a:lnTo>
                  <a:lnTo>
                    <a:pt x="444013" y="323893"/>
                  </a:lnTo>
                  <a:lnTo>
                    <a:pt x="431033" y="316269"/>
                  </a:lnTo>
                  <a:cubicBezTo>
                    <a:pt x="431033" y="316269"/>
                    <a:pt x="430209" y="315651"/>
                    <a:pt x="430003" y="315445"/>
                  </a:cubicBezTo>
                  <a:lnTo>
                    <a:pt x="420731" y="305967"/>
                  </a:lnTo>
                  <a:cubicBezTo>
                    <a:pt x="420731" y="305967"/>
                    <a:pt x="419289" y="303701"/>
                    <a:pt x="419289" y="302259"/>
                  </a:cubicBezTo>
                  <a:cubicBezTo>
                    <a:pt x="419289" y="300816"/>
                    <a:pt x="419907" y="299580"/>
                    <a:pt x="420937" y="298550"/>
                  </a:cubicBezTo>
                  <a:lnTo>
                    <a:pt x="425264" y="294635"/>
                  </a:lnTo>
                  <a:lnTo>
                    <a:pt x="422586" y="292987"/>
                  </a:lnTo>
                  <a:cubicBezTo>
                    <a:pt x="418876" y="290721"/>
                    <a:pt x="416816" y="290721"/>
                    <a:pt x="416404" y="290927"/>
                  </a:cubicBezTo>
                  <a:cubicBezTo>
                    <a:pt x="415374" y="291957"/>
                    <a:pt x="413932" y="292369"/>
                    <a:pt x="412489" y="292163"/>
                  </a:cubicBezTo>
                  <a:cubicBezTo>
                    <a:pt x="410841" y="292163"/>
                    <a:pt x="409811" y="290927"/>
                    <a:pt x="408987" y="289484"/>
                  </a:cubicBezTo>
                  <a:lnTo>
                    <a:pt x="404042" y="281655"/>
                  </a:lnTo>
                  <a:cubicBezTo>
                    <a:pt x="403012" y="279801"/>
                    <a:pt x="403012" y="277534"/>
                    <a:pt x="404248" y="275886"/>
                  </a:cubicBezTo>
                  <a:lnTo>
                    <a:pt x="407956" y="270941"/>
                  </a:lnTo>
                  <a:lnTo>
                    <a:pt x="403012" y="270941"/>
                  </a:lnTo>
                  <a:cubicBezTo>
                    <a:pt x="401569" y="270941"/>
                    <a:pt x="400127" y="270117"/>
                    <a:pt x="399097" y="269087"/>
                  </a:cubicBezTo>
                  <a:cubicBezTo>
                    <a:pt x="398067" y="268056"/>
                    <a:pt x="397861" y="266408"/>
                    <a:pt x="398067" y="264966"/>
                  </a:cubicBezTo>
                  <a:lnTo>
                    <a:pt x="400539" y="253634"/>
                  </a:lnTo>
                  <a:lnTo>
                    <a:pt x="400539" y="249719"/>
                  </a:lnTo>
                  <a:cubicBezTo>
                    <a:pt x="400539" y="249719"/>
                    <a:pt x="400539" y="248277"/>
                    <a:pt x="400539" y="247452"/>
                  </a:cubicBezTo>
                  <a:lnTo>
                    <a:pt x="403423" y="240653"/>
                  </a:lnTo>
                  <a:cubicBezTo>
                    <a:pt x="404042" y="239417"/>
                    <a:pt x="405072" y="238387"/>
                    <a:pt x="406308" y="237975"/>
                  </a:cubicBezTo>
                  <a:lnTo>
                    <a:pt x="411459" y="236120"/>
                  </a:lnTo>
                  <a:lnTo>
                    <a:pt x="409193" y="229939"/>
                  </a:lnTo>
                  <a:lnTo>
                    <a:pt x="403836" y="217371"/>
                  </a:lnTo>
                  <a:lnTo>
                    <a:pt x="393946" y="204184"/>
                  </a:lnTo>
                  <a:lnTo>
                    <a:pt x="387559" y="191410"/>
                  </a:lnTo>
                  <a:lnTo>
                    <a:pt x="373754" y="184611"/>
                  </a:lnTo>
                  <a:lnTo>
                    <a:pt x="358301" y="178636"/>
                  </a:lnTo>
                  <a:cubicBezTo>
                    <a:pt x="357065" y="178223"/>
                    <a:pt x="356035" y="177193"/>
                    <a:pt x="355417" y="175751"/>
                  </a:cubicBezTo>
                  <a:cubicBezTo>
                    <a:pt x="354799" y="174515"/>
                    <a:pt x="354799" y="173072"/>
                    <a:pt x="355417" y="171836"/>
                  </a:cubicBezTo>
                  <a:lnTo>
                    <a:pt x="363864" y="153293"/>
                  </a:lnTo>
                  <a:cubicBezTo>
                    <a:pt x="363864" y="153293"/>
                    <a:pt x="365101" y="151438"/>
                    <a:pt x="366131" y="150820"/>
                  </a:cubicBezTo>
                  <a:lnTo>
                    <a:pt x="381172" y="143197"/>
                  </a:lnTo>
                  <a:cubicBezTo>
                    <a:pt x="390031" y="138664"/>
                    <a:pt x="392298" y="134543"/>
                    <a:pt x="392710" y="133101"/>
                  </a:cubicBezTo>
                  <a:lnTo>
                    <a:pt x="388177" y="121769"/>
                  </a:lnTo>
                  <a:cubicBezTo>
                    <a:pt x="388177" y="121769"/>
                    <a:pt x="387352" y="120121"/>
                    <a:pt x="387147" y="119502"/>
                  </a:cubicBezTo>
                  <a:cubicBezTo>
                    <a:pt x="386529" y="120121"/>
                    <a:pt x="385704" y="120533"/>
                    <a:pt x="384880" y="120739"/>
                  </a:cubicBezTo>
                  <a:cubicBezTo>
                    <a:pt x="383438" y="121151"/>
                    <a:pt x="381583" y="120945"/>
                    <a:pt x="380553" y="120121"/>
                  </a:cubicBezTo>
                  <a:lnTo>
                    <a:pt x="367161" y="110025"/>
                  </a:lnTo>
                  <a:lnTo>
                    <a:pt x="358713" y="106522"/>
                  </a:lnTo>
                  <a:lnTo>
                    <a:pt x="348411" y="110437"/>
                  </a:lnTo>
                  <a:cubicBezTo>
                    <a:pt x="346557" y="111055"/>
                    <a:pt x="344497" y="110643"/>
                    <a:pt x="343261" y="109407"/>
                  </a:cubicBezTo>
                  <a:lnTo>
                    <a:pt x="332134" y="99105"/>
                  </a:lnTo>
                  <a:cubicBezTo>
                    <a:pt x="330280" y="98280"/>
                    <a:pt x="324717" y="96220"/>
                    <a:pt x="320596" y="95602"/>
                  </a:cubicBezTo>
                  <a:cubicBezTo>
                    <a:pt x="317918" y="95190"/>
                    <a:pt x="315857" y="93542"/>
                    <a:pt x="315033" y="91275"/>
                  </a:cubicBezTo>
                  <a:cubicBezTo>
                    <a:pt x="314415" y="89833"/>
                    <a:pt x="312767" y="85300"/>
                    <a:pt x="322862" y="73762"/>
                  </a:cubicBezTo>
                  <a:lnTo>
                    <a:pt x="326159" y="64490"/>
                  </a:lnTo>
                  <a:cubicBezTo>
                    <a:pt x="324717" y="63254"/>
                    <a:pt x="323069" y="62018"/>
                    <a:pt x="322244" y="61606"/>
                  </a:cubicBezTo>
                  <a:cubicBezTo>
                    <a:pt x="318330" y="62224"/>
                    <a:pt x="317918" y="60987"/>
                    <a:pt x="316888" y="58515"/>
                  </a:cubicBezTo>
                  <a:cubicBezTo>
                    <a:pt x="315857" y="56043"/>
                    <a:pt x="317093" y="53158"/>
                    <a:pt x="319566" y="51922"/>
                  </a:cubicBezTo>
                  <a:cubicBezTo>
                    <a:pt x="320184" y="51510"/>
                    <a:pt x="321008" y="51098"/>
                    <a:pt x="322450" y="51098"/>
                  </a:cubicBezTo>
                  <a:cubicBezTo>
                    <a:pt x="325335" y="50273"/>
                    <a:pt x="331104" y="48419"/>
                    <a:pt x="337079" y="46359"/>
                  </a:cubicBezTo>
                  <a:cubicBezTo>
                    <a:pt x="336667" y="38529"/>
                    <a:pt x="337491" y="36675"/>
                    <a:pt x="337697" y="35851"/>
                  </a:cubicBezTo>
                  <a:cubicBezTo>
                    <a:pt x="338315" y="34408"/>
                    <a:pt x="340994" y="26167"/>
                    <a:pt x="342436" y="22252"/>
                  </a:cubicBezTo>
                  <a:cubicBezTo>
                    <a:pt x="341612" y="21222"/>
                    <a:pt x="339346" y="19574"/>
                    <a:pt x="335019" y="18337"/>
                  </a:cubicBezTo>
                  <a:cubicBezTo>
                    <a:pt x="325335" y="15865"/>
                    <a:pt x="314209" y="14629"/>
                    <a:pt x="314209" y="1462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0" name="Forma libre: forma 209">
              <a:extLst>
                <a:ext uri="{FF2B5EF4-FFF2-40B4-BE49-F238E27FC236}">
                  <a16:creationId xmlns:a16="http://schemas.microsoft.com/office/drawing/2014/main" id="{63DBD10B-D8B5-6028-315B-0E2762A97B60}"/>
                </a:ext>
              </a:extLst>
            </p:cNvPr>
            <p:cNvSpPr/>
            <p:nvPr/>
          </p:nvSpPr>
          <p:spPr>
            <a:xfrm>
              <a:off x="10033327" y="9640835"/>
              <a:ext cx="476773" cy="520866"/>
            </a:xfrm>
            <a:custGeom>
              <a:avLst/>
              <a:gdLst>
                <a:gd name="connsiteX0" fmla="*/ 247040 w 476773"/>
                <a:gd name="connsiteY0" fmla="*/ 74587 h 520866"/>
                <a:gd name="connsiteX1" fmla="*/ 235090 w 476773"/>
                <a:gd name="connsiteY1" fmla="*/ 70672 h 520866"/>
                <a:gd name="connsiteX2" fmla="*/ 231794 w 476773"/>
                <a:gd name="connsiteY2" fmla="*/ 68199 h 520866"/>
                <a:gd name="connsiteX3" fmla="*/ 230763 w 476773"/>
                <a:gd name="connsiteY3" fmla="*/ 66139 h 520866"/>
                <a:gd name="connsiteX4" fmla="*/ 226643 w 476773"/>
                <a:gd name="connsiteY4" fmla="*/ 68611 h 520866"/>
                <a:gd name="connsiteX5" fmla="*/ 219019 w 476773"/>
                <a:gd name="connsiteY5" fmla="*/ 59134 h 520866"/>
                <a:gd name="connsiteX6" fmla="*/ 212838 w 476773"/>
                <a:gd name="connsiteY6" fmla="*/ 32554 h 520866"/>
                <a:gd name="connsiteX7" fmla="*/ 205215 w 476773"/>
                <a:gd name="connsiteY7" fmla="*/ 22253 h 520866"/>
                <a:gd name="connsiteX8" fmla="*/ 189556 w 476773"/>
                <a:gd name="connsiteY8" fmla="*/ 12569 h 520866"/>
                <a:gd name="connsiteX9" fmla="*/ 156177 w 476773"/>
                <a:gd name="connsiteY9" fmla="*/ 0 h 520866"/>
                <a:gd name="connsiteX10" fmla="*/ 116618 w 476773"/>
                <a:gd name="connsiteY10" fmla="*/ 1442 h 520866"/>
                <a:gd name="connsiteX11" fmla="*/ 26785 w 476773"/>
                <a:gd name="connsiteY11" fmla="*/ 26167 h 520866"/>
                <a:gd name="connsiteX12" fmla="*/ 21222 w 476773"/>
                <a:gd name="connsiteY12" fmla="*/ 48419 h 520866"/>
                <a:gd name="connsiteX13" fmla="*/ 20810 w 476773"/>
                <a:gd name="connsiteY13" fmla="*/ 49450 h 520866"/>
                <a:gd name="connsiteX14" fmla="*/ 6181 w 476773"/>
                <a:gd name="connsiteY14" fmla="*/ 78295 h 520866"/>
                <a:gd name="connsiteX15" fmla="*/ 9066 w 476773"/>
                <a:gd name="connsiteY15" fmla="*/ 113528 h 520866"/>
                <a:gd name="connsiteX16" fmla="*/ 0 w 476773"/>
                <a:gd name="connsiteY16" fmla="*/ 187083 h 520866"/>
                <a:gd name="connsiteX17" fmla="*/ 14217 w 476773"/>
                <a:gd name="connsiteY17" fmla="*/ 196974 h 520866"/>
                <a:gd name="connsiteX18" fmla="*/ 15041 w 476773"/>
                <a:gd name="connsiteY18" fmla="*/ 197797 h 520866"/>
                <a:gd name="connsiteX19" fmla="*/ 23076 w 476773"/>
                <a:gd name="connsiteY19" fmla="*/ 206657 h 520866"/>
                <a:gd name="connsiteX20" fmla="*/ 29463 w 476773"/>
                <a:gd name="connsiteY20" fmla="*/ 216959 h 520866"/>
                <a:gd name="connsiteX21" fmla="*/ 30288 w 476773"/>
                <a:gd name="connsiteY21" fmla="*/ 219637 h 520866"/>
                <a:gd name="connsiteX22" fmla="*/ 30288 w 476773"/>
                <a:gd name="connsiteY22" fmla="*/ 234472 h 520866"/>
                <a:gd name="connsiteX23" fmla="*/ 58721 w 476773"/>
                <a:gd name="connsiteY23" fmla="*/ 249307 h 520866"/>
                <a:gd name="connsiteX24" fmla="*/ 93541 w 476773"/>
                <a:gd name="connsiteY24" fmla="*/ 273826 h 520866"/>
                <a:gd name="connsiteX25" fmla="*/ 103225 w 476773"/>
                <a:gd name="connsiteY25" fmla="*/ 283509 h 520866"/>
                <a:gd name="connsiteX26" fmla="*/ 116206 w 476773"/>
                <a:gd name="connsiteY26" fmla="*/ 289278 h 520866"/>
                <a:gd name="connsiteX27" fmla="*/ 126920 w 476773"/>
                <a:gd name="connsiteY27" fmla="*/ 292987 h 520866"/>
                <a:gd name="connsiteX28" fmla="*/ 132277 w 476773"/>
                <a:gd name="connsiteY28" fmla="*/ 294429 h 520866"/>
                <a:gd name="connsiteX29" fmla="*/ 147936 w 476773"/>
                <a:gd name="connsiteY29" fmla="*/ 295666 h 520866"/>
                <a:gd name="connsiteX30" fmla="*/ 149790 w 476773"/>
                <a:gd name="connsiteY30" fmla="*/ 296284 h 520866"/>
                <a:gd name="connsiteX31" fmla="*/ 171218 w 476773"/>
                <a:gd name="connsiteY31" fmla="*/ 307410 h 520866"/>
                <a:gd name="connsiteX32" fmla="*/ 179666 w 476773"/>
                <a:gd name="connsiteY32" fmla="*/ 312767 h 520866"/>
                <a:gd name="connsiteX33" fmla="*/ 202330 w 476773"/>
                <a:gd name="connsiteY33" fmla="*/ 318948 h 520866"/>
                <a:gd name="connsiteX34" fmla="*/ 204803 w 476773"/>
                <a:gd name="connsiteY34" fmla="*/ 320391 h 520866"/>
                <a:gd name="connsiteX35" fmla="*/ 223758 w 476773"/>
                <a:gd name="connsiteY35" fmla="*/ 341201 h 520866"/>
                <a:gd name="connsiteX36" fmla="*/ 235708 w 476773"/>
                <a:gd name="connsiteY36" fmla="*/ 346970 h 520866"/>
                <a:gd name="connsiteX37" fmla="*/ 265996 w 476773"/>
                <a:gd name="connsiteY37" fmla="*/ 358095 h 520866"/>
                <a:gd name="connsiteX38" fmla="*/ 288660 w 476773"/>
                <a:gd name="connsiteY38" fmla="*/ 370664 h 520866"/>
                <a:gd name="connsiteX39" fmla="*/ 289278 w 476773"/>
                <a:gd name="connsiteY39" fmla="*/ 371900 h 520866"/>
                <a:gd name="connsiteX40" fmla="*/ 295872 w 476773"/>
                <a:gd name="connsiteY40" fmla="*/ 392916 h 520866"/>
                <a:gd name="connsiteX41" fmla="*/ 295872 w 476773"/>
                <a:gd name="connsiteY41" fmla="*/ 394152 h 520866"/>
                <a:gd name="connsiteX42" fmla="*/ 297314 w 476773"/>
                <a:gd name="connsiteY42" fmla="*/ 414962 h 520866"/>
                <a:gd name="connsiteX43" fmla="*/ 297108 w 476773"/>
                <a:gd name="connsiteY43" fmla="*/ 417023 h 520866"/>
                <a:gd name="connsiteX44" fmla="*/ 292987 w 476773"/>
                <a:gd name="connsiteY44" fmla="*/ 428767 h 520866"/>
                <a:gd name="connsiteX45" fmla="*/ 292163 w 476773"/>
                <a:gd name="connsiteY45" fmla="*/ 430415 h 520866"/>
                <a:gd name="connsiteX46" fmla="*/ 273413 w 476773"/>
                <a:gd name="connsiteY46" fmla="*/ 444632 h 520866"/>
                <a:gd name="connsiteX47" fmla="*/ 276092 w 476773"/>
                <a:gd name="connsiteY47" fmla="*/ 449783 h 520866"/>
                <a:gd name="connsiteX48" fmla="*/ 280419 w 476773"/>
                <a:gd name="connsiteY48" fmla="*/ 459673 h 520866"/>
                <a:gd name="connsiteX49" fmla="*/ 280419 w 476773"/>
                <a:gd name="connsiteY49" fmla="*/ 473889 h 520866"/>
                <a:gd name="connsiteX50" fmla="*/ 279801 w 476773"/>
                <a:gd name="connsiteY50" fmla="*/ 475744 h 520866"/>
                <a:gd name="connsiteX51" fmla="*/ 271353 w 476773"/>
                <a:gd name="connsiteY51" fmla="*/ 491609 h 520866"/>
                <a:gd name="connsiteX52" fmla="*/ 269293 w 476773"/>
                <a:gd name="connsiteY52" fmla="*/ 493669 h 520866"/>
                <a:gd name="connsiteX53" fmla="*/ 258785 w 476773"/>
                <a:gd name="connsiteY53" fmla="*/ 506032 h 520866"/>
                <a:gd name="connsiteX54" fmla="*/ 272589 w 476773"/>
                <a:gd name="connsiteY54" fmla="*/ 508298 h 520866"/>
                <a:gd name="connsiteX55" fmla="*/ 278770 w 476773"/>
                <a:gd name="connsiteY55" fmla="*/ 507473 h 520866"/>
                <a:gd name="connsiteX56" fmla="*/ 280213 w 476773"/>
                <a:gd name="connsiteY56" fmla="*/ 507473 h 520866"/>
                <a:gd name="connsiteX57" fmla="*/ 325747 w 476773"/>
                <a:gd name="connsiteY57" fmla="*/ 515303 h 520866"/>
                <a:gd name="connsiteX58" fmla="*/ 346557 w 476773"/>
                <a:gd name="connsiteY58" fmla="*/ 519424 h 520866"/>
                <a:gd name="connsiteX59" fmla="*/ 368191 w 476773"/>
                <a:gd name="connsiteY59" fmla="*/ 520866 h 520866"/>
                <a:gd name="connsiteX60" fmla="*/ 378081 w 476773"/>
                <a:gd name="connsiteY60" fmla="*/ 520454 h 520866"/>
                <a:gd name="connsiteX61" fmla="*/ 406720 w 476773"/>
                <a:gd name="connsiteY61" fmla="*/ 510152 h 520866"/>
                <a:gd name="connsiteX62" fmla="*/ 411047 w 476773"/>
                <a:gd name="connsiteY62" fmla="*/ 510564 h 520866"/>
                <a:gd name="connsiteX63" fmla="*/ 416198 w 476773"/>
                <a:gd name="connsiteY63" fmla="*/ 514891 h 520866"/>
                <a:gd name="connsiteX64" fmla="*/ 427324 w 476773"/>
                <a:gd name="connsiteY64" fmla="*/ 498408 h 520866"/>
                <a:gd name="connsiteX65" fmla="*/ 428354 w 476773"/>
                <a:gd name="connsiteY65" fmla="*/ 497378 h 520866"/>
                <a:gd name="connsiteX66" fmla="*/ 446898 w 476773"/>
                <a:gd name="connsiteY66" fmla="*/ 481925 h 520866"/>
                <a:gd name="connsiteX67" fmla="*/ 459878 w 476773"/>
                <a:gd name="connsiteY67" fmla="*/ 468738 h 520866"/>
                <a:gd name="connsiteX68" fmla="*/ 464411 w 476773"/>
                <a:gd name="connsiteY68" fmla="*/ 448547 h 520866"/>
                <a:gd name="connsiteX69" fmla="*/ 462763 w 476773"/>
                <a:gd name="connsiteY69" fmla="*/ 414550 h 520866"/>
                <a:gd name="connsiteX70" fmla="*/ 462969 w 476773"/>
                <a:gd name="connsiteY70" fmla="*/ 412902 h 520866"/>
                <a:gd name="connsiteX71" fmla="*/ 469974 w 476773"/>
                <a:gd name="connsiteY71" fmla="*/ 390032 h 520866"/>
                <a:gd name="connsiteX72" fmla="*/ 467708 w 476773"/>
                <a:gd name="connsiteY72" fmla="*/ 372930 h 520866"/>
                <a:gd name="connsiteX73" fmla="*/ 467914 w 476773"/>
                <a:gd name="connsiteY73" fmla="*/ 370664 h 520866"/>
                <a:gd name="connsiteX74" fmla="*/ 476773 w 476773"/>
                <a:gd name="connsiteY74" fmla="*/ 344909 h 520866"/>
                <a:gd name="connsiteX75" fmla="*/ 469974 w 476773"/>
                <a:gd name="connsiteY75" fmla="*/ 319360 h 520866"/>
                <a:gd name="connsiteX76" fmla="*/ 467502 w 476773"/>
                <a:gd name="connsiteY76" fmla="*/ 310707 h 520866"/>
                <a:gd name="connsiteX77" fmla="*/ 455346 w 476773"/>
                <a:gd name="connsiteY77" fmla="*/ 294429 h 520866"/>
                <a:gd name="connsiteX78" fmla="*/ 447104 w 476773"/>
                <a:gd name="connsiteY78" fmla="*/ 287836 h 520866"/>
                <a:gd name="connsiteX79" fmla="*/ 438450 w 476773"/>
                <a:gd name="connsiteY79" fmla="*/ 295460 h 520866"/>
                <a:gd name="connsiteX80" fmla="*/ 419289 w 476773"/>
                <a:gd name="connsiteY80" fmla="*/ 299169 h 520866"/>
                <a:gd name="connsiteX81" fmla="*/ 408163 w 476773"/>
                <a:gd name="connsiteY81" fmla="*/ 297726 h 520866"/>
                <a:gd name="connsiteX82" fmla="*/ 398273 w 476773"/>
                <a:gd name="connsiteY82" fmla="*/ 293400 h 520866"/>
                <a:gd name="connsiteX83" fmla="*/ 399509 w 476773"/>
                <a:gd name="connsiteY83" fmla="*/ 278977 h 520866"/>
                <a:gd name="connsiteX84" fmla="*/ 394564 w 476773"/>
                <a:gd name="connsiteY84" fmla="*/ 266614 h 520866"/>
                <a:gd name="connsiteX85" fmla="*/ 394358 w 476773"/>
                <a:gd name="connsiteY85" fmla="*/ 265584 h 520866"/>
                <a:gd name="connsiteX86" fmla="*/ 392092 w 476773"/>
                <a:gd name="connsiteY86" fmla="*/ 251986 h 520866"/>
                <a:gd name="connsiteX87" fmla="*/ 384056 w 476773"/>
                <a:gd name="connsiteY87" fmla="*/ 219432 h 520866"/>
                <a:gd name="connsiteX88" fmla="*/ 380759 w 476773"/>
                <a:gd name="connsiteY88" fmla="*/ 206039 h 520866"/>
                <a:gd name="connsiteX89" fmla="*/ 378699 w 476773"/>
                <a:gd name="connsiteY89" fmla="*/ 200888 h 520866"/>
                <a:gd name="connsiteX90" fmla="*/ 378081 w 476773"/>
                <a:gd name="connsiteY90" fmla="*/ 199240 h 520866"/>
                <a:gd name="connsiteX91" fmla="*/ 372930 w 476773"/>
                <a:gd name="connsiteY91" fmla="*/ 196355 h 520866"/>
                <a:gd name="connsiteX92" fmla="*/ 368809 w 476773"/>
                <a:gd name="connsiteY92" fmla="*/ 194501 h 520866"/>
                <a:gd name="connsiteX93" fmla="*/ 364070 w 476773"/>
                <a:gd name="connsiteY93" fmla="*/ 193264 h 520866"/>
                <a:gd name="connsiteX94" fmla="*/ 352532 w 476773"/>
                <a:gd name="connsiteY94" fmla="*/ 185023 h 520866"/>
                <a:gd name="connsiteX95" fmla="*/ 342848 w 476773"/>
                <a:gd name="connsiteY95" fmla="*/ 190174 h 520866"/>
                <a:gd name="connsiteX96" fmla="*/ 327808 w 476773"/>
                <a:gd name="connsiteY96" fmla="*/ 191205 h 520866"/>
                <a:gd name="connsiteX97" fmla="*/ 325335 w 476773"/>
                <a:gd name="connsiteY97" fmla="*/ 190380 h 520866"/>
                <a:gd name="connsiteX98" fmla="*/ 307822 w 476773"/>
                <a:gd name="connsiteY98" fmla="*/ 191205 h 520866"/>
                <a:gd name="connsiteX99" fmla="*/ 306173 w 476773"/>
                <a:gd name="connsiteY99" fmla="*/ 191205 h 520866"/>
                <a:gd name="connsiteX100" fmla="*/ 288042 w 476773"/>
                <a:gd name="connsiteY100" fmla="*/ 181933 h 520866"/>
                <a:gd name="connsiteX101" fmla="*/ 273825 w 476773"/>
                <a:gd name="connsiteY101" fmla="*/ 183581 h 520866"/>
                <a:gd name="connsiteX102" fmla="*/ 270117 w 476773"/>
                <a:gd name="connsiteY102" fmla="*/ 183169 h 520866"/>
                <a:gd name="connsiteX103" fmla="*/ 254664 w 476773"/>
                <a:gd name="connsiteY103" fmla="*/ 175752 h 520866"/>
                <a:gd name="connsiteX104" fmla="*/ 251779 w 476773"/>
                <a:gd name="connsiteY104" fmla="*/ 176163 h 520866"/>
                <a:gd name="connsiteX105" fmla="*/ 249101 w 476773"/>
                <a:gd name="connsiteY105" fmla="*/ 150409 h 520866"/>
                <a:gd name="connsiteX106" fmla="*/ 241065 w 476773"/>
                <a:gd name="connsiteY106" fmla="*/ 143403 h 520866"/>
                <a:gd name="connsiteX107" fmla="*/ 238387 w 476773"/>
                <a:gd name="connsiteY107" fmla="*/ 140313 h 520866"/>
                <a:gd name="connsiteX108" fmla="*/ 238799 w 476773"/>
                <a:gd name="connsiteY108" fmla="*/ 136398 h 520866"/>
                <a:gd name="connsiteX109" fmla="*/ 250131 w 476773"/>
                <a:gd name="connsiteY109" fmla="*/ 113321 h 520866"/>
                <a:gd name="connsiteX110" fmla="*/ 249101 w 476773"/>
                <a:gd name="connsiteY110" fmla="*/ 105492 h 520866"/>
                <a:gd name="connsiteX111" fmla="*/ 233648 w 476773"/>
                <a:gd name="connsiteY111" fmla="*/ 103432 h 520866"/>
                <a:gd name="connsiteX112" fmla="*/ 229527 w 476773"/>
                <a:gd name="connsiteY112" fmla="*/ 100341 h 520866"/>
                <a:gd name="connsiteX113" fmla="*/ 230351 w 476773"/>
                <a:gd name="connsiteY113" fmla="*/ 95190 h 520866"/>
                <a:gd name="connsiteX114" fmla="*/ 247865 w 476773"/>
                <a:gd name="connsiteY114" fmla="*/ 75205 h 52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76773" h="520866">
                  <a:moveTo>
                    <a:pt x="247040" y="74587"/>
                  </a:moveTo>
                  <a:cubicBezTo>
                    <a:pt x="243950" y="73350"/>
                    <a:pt x="239417" y="71702"/>
                    <a:pt x="235090" y="70672"/>
                  </a:cubicBezTo>
                  <a:cubicBezTo>
                    <a:pt x="233648" y="70259"/>
                    <a:pt x="232618" y="69436"/>
                    <a:pt x="231794" y="68199"/>
                  </a:cubicBezTo>
                  <a:lnTo>
                    <a:pt x="230763" y="66139"/>
                  </a:lnTo>
                  <a:cubicBezTo>
                    <a:pt x="229939" y="67375"/>
                    <a:pt x="228703" y="68611"/>
                    <a:pt x="226643" y="68611"/>
                  </a:cubicBezTo>
                  <a:cubicBezTo>
                    <a:pt x="222522" y="68817"/>
                    <a:pt x="221492" y="65933"/>
                    <a:pt x="219019" y="59134"/>
                  </a:cubicBezTo>
                  <a:cubicBezTo>
                    <a:pt x="214486" y="46359"/>
                    <a:pt x="213250" y="35645"/>
                    <a:pt x="212838" y="32554"/>
                  </a:cubicBezTo>
                  <a:cubicBezTo>
                    <a:pt x="211808" y="29876"/>
                    <a:pt x="208717" y="24519"/>
                    <a:pt x="205215" y="22253"/>
                  </a:cubicBezTo>
                  <a:lnTo>
                    <a:pt x="189556" y="12569"/>
                  </a:lnTo>
                  <a:lnTo>
                    <a:pt x="156177" y="0"/>
                  </a:lnTo>
                  <a:lnTo>
                    <a:pt x="116618" y="1442"/>
                  </a:lnTo>
                  <a:lnTo>
                    <a:pt x="26785" y="26167"/>
                  </a:lnTo>
                  <a:lnTo>
                    <a:pt x="21222" y="48419"/>
                  </a:lnTo>
                  <a:cubicBezTo>
                    <a:pt x="21222" y="48419"/>
                    <a:pt x="21016" y="49244"/>
                    <a:pt x="20810" y="49450"/>
                  </a:cubicBezTo>
                  <a:lnTo>
                    <a:pt x="6181" y="78295"/>
                  </a:lnTo>
                  <a:lnTo>
                    <a:pt x="9066" y="113528"/>
                  </a:lnTo>
                  <a:cubicBezTo>
                    <a:pt x="4327" y="159062"/>
                    <a:pt x="2061" y="178430"/>
                    <a:pt x="0" y="187083"/>
                  </a:cubicBezTo>
                  <a:lnTo>
                    <a:pt x="14217" y="196974"/>
                  </a:lnTo>
                  <a:cubicBezTo>
                    <a:pt x="14217" y="196974"/>
                    <a:pt x="14835" y="197385"/>
                    <a:pt x="15041" y="197797"/>
                  </a:cubicBezTo>
                  <a:lnTo>
                    <a:pt x="23076" y="206657"/>
                  </a:lnTo>
                  <a:lnTo>
                    <a:pt x="29463" y="216959"/>
                  </a:lnTo>
                  <a:cubicBezTo>
                    <a:pt x="29463" y="216959"/>
                    <a:pt x="30288" y="218607"/>
                    <a:pt x="30288" y="219637"/>
                  </a:cubicBezTo>
                  <a:lnTo>
                    <a:pt x="30288" y="234472"/>
                  </a:lnTo>
                  <a:lnTo>
                    <a:pt x="58721" y="249307"/>
                  </a:lnTo>
                  <a:lnTo>
                    <a:pt x="93541" y="273826"/>
                  </a:lnTo>
                  <a:lnTo>
                    <a:pt x="103225" y="283509"/>
                  </a:lnTo>
                  <a:lnTo>
                    <a:pt x="116206" y="289278"/>
                  </a:lnTo>
                  <a:lnTo>
                    <a:pt x="126920" y="292987"/>
                  </a:lnTo>
                  <a:cubicBezTo>
                    <a:pt x="130423" y="294224"/>
                    <a:pt x="132277" y="294429"/>
                    <a:pt x="132277" y="294429"/>
                  </a:cubicBezTo>
                  <a:lnTo>
                    <a:pt x="147936" y="295666"/>
                  </a:lnTo>
                  <a:cubicBezTo>
                    <a:pt x="147936" y="295666"/>
                    <a:pt x="149172" y="295872"/>
                    <a:pt x="149790" y="296284"/>
                  </a:cubicBezTo>
                  <a:lnTo>
                    <a:pt x="171218" y="307410"/>
                  </a:lnTo>
                  <a:lnTo>
                    <a:pt x="179666" y="312767"/>
                  </a:lnTo>
                  <a:lnTo>
                    <a:pt x="202330" y="318948"/>
                  </a:lnTo>
                  <a:cubicBezTo>
                    <a:pt x="202330" y="318948"/>
                    <a:pt x="203978" y="319772"/>
                    <a:pt x="204803" y="320391"/>
                  </a:cubicBezTo>
                  <a:lnTo>
                    <a:pt x="223758" y="341201"/>
                  </a:lnTo>
                  <a:lnTo>
                    <a:pt x="235708" y="346970"/>
                  </a:lnTo>
                  <a:cubicBezTo>
                    <a:pt x="235708" y="346970"/>
                    <a:pt x="254252" y="357065"/>
                    <a:pt x="265996" y="358095"/>
                  </a:cubicBezTo>
                  <a:cubicBezTo>
                    <a:pt x="281243" y="359538"/>
                    <a:pt x="288248" y="370252"/>
                    <a:pt x="288660" y="370664"/>
                  </a:cubicBezTo>
                  <a:cubicBezTo>
                    <a:pt x="288866" y="371076"/>
                    <a:pt x="289072" y="371488"/>
                    <a:pt x="289278" y="371900"/>
                  </a:cubicBezTo>
                  <a:lnTo>
                    <a:pt x="295872" y="392916"/>
                  </a:lnTo>
                  <a:cubicBezTo>
                    <a:pt x="295872" y="392916"/>
                    <a:pt x="295872" y="393740"/>
                    <a:pt x="295872" y="394152"/>
                  </a:cubicBezTo>
                  <a:lnTo>
                    <a:pt x="297314" y="414962"/>
                  </a:lnTo>
                  <a:cubicBezTo>
                    <a:pt x="297314" y="414962"/>
                    <a:pt x="297314" y="416405"/>
                    <a:pt x="297108" y="417023"/>
                  </a:cubicBezTo>
                  <a:lnTo>
                    <a:pt x="292987" y="428767"/>
                  </a:lnTo>
                  <a:cubicBezTo>
                    <a:pt x="292987" y="428767"/>
                    <a:pt x="292575" y="429797"/>
                    <a:pt x="292163" y="430415"/>
                  </a:cubicBezTo>
                  <a:cubicBezTo>
                    <a:pt x="291133" y="431651"/>
                    <a:pt x="282479" y="441953"/>
                    <a:pt x="273413" y="444632"/>
                  </a:cubicBezTo>
                  <a:cubicBezTo>
                    <a:pt x="274032" y="446280"/>
                    <a:pt x="275268" y="448340"/>
                    <a:pt x="276092" y="449783"/>
                  </a:cubicBezTo>
                  <a:cubicBezTo>
                    <a:pt x="278152" y="453285"/>
                    <a:pt x="280006" y="456582"/>
                    <a:pt x="280419" y="459673"/>
                  </a:cubicBezTo>
                  <a:cubicBezTo>
                    <a:pt x="281243" y="466472"/>
                    <a:pt x="280419" y="473477"/>
                    <a:pt x="280419" y="473889"/>
                  </a:cubicBezTo>
                  <a:cubicBezTo>
                    <a:pt x="280419" y="474508"/>
                    <a:pt x="280213" y="475126"/>
                    <a:pt x="279801" y="475744"/>
                  </a:cubicBezTo>
                  <a:lnTo>
                    <a:pt x="271353" y="491609"/>
                  </a:lnTo>
                  <a:cubicBezTo>
                    <a:pt x="271353" y="491609"/>
                    <a:pt x="270117" y="493257"/>
                    <a:pt x="269293" y="493669"/>
                  </a:cubicBezTo>
                  <a:cubicBezTo>
                    <a:pt x="269293" y="493669"/>
                    <a:pt x="261051" y="498202"/>
                    <a:pt x="258785" y="506032"/>
                  </a:cubicBezTo>
                  <a:cubicBezTo>
                    <a:pt x="259609" y="507886"/>
                    <a:pt x="266202" y="508916"/>
                    <a:pt x="272589" y="508298"/>
                  </a:cubicBezTo>
                  <a:lnTo>
                    <a:pt x="278770" y="507473"/>
                  </a:lnTo>
                  <a:cubicBezTo>
                    <a:pt x="278770" y="507473"/>
                    <a:pt x="279595" y="507473"/>
                    <a:pt x="280213" y="507473"/>
                  </a:cubicBezTo>
                  <a:cubicBezTo>
                    <a:pt x="284333" y="508091"/>
                    <a:pt x="320596" y="513861"/>
                    <a:pt x="325747" y="515303"/>
                  </a:cubicBezTo>
                  <a:cubicBezTo>
                    <a:pt x="329662" y="516539"/>
                    <a:pt x="342024" y="518806"/>
                    <a:pt x="346557" y="519424"/>
                  </a:cubicBezTo>
                  <a:lnTo>
                    <a:pt x="368191" y="520866"/>
                  </a:lnTo>
                  <a:lnTo>
                    <a:pt x="378081" y="520454"/>
                  </a:lnTo>
                  <a:lnTo>
                    <a:pt x="406720" y="510152"/>
                  </a:lnTo>
                  <a:cubicBezTo>
                    <a:pt x="408163" y="509740"/>
                    <a:pt x="409811" y="509740"/>
                    <a:pt x="411047" y="510564"/>
                  </a:cubicBezTo>
                  <a:cubicBezTo>
                    <a:pt x="412695" y="511388"/>
                    <a:pt x="414550" y="513037"/>
                    <a:pt x="416198" y="514891"/>
                  </a:cubicBezTo>
                  <a:lnTo>
                    <a:pt x="427324" y="498408"/>
                  </a:lnTo>
                  <a:cubicBezTo>
                    <a:pt x="427324" y="498408"/>
                    <a:pt x="427942" y="497584"/>
                    <a:pt x="428354" y="497378"/>
                  </a:cubicBezTo>
                  <a:lnTo>
                    <a:pt x="446898" y="481925"/>
                  </a:lnTo>
                  <a:lnTo>
                    <a:pt x="459878" y="468738"/>
                  </a:lnTo>
                  <a:lnTo>
                    <a:pt x="464411" y="448547"/>
                  </a:lnTo>
                  <a:lnTo>
                    <a:pt x="462763" y="414550"/>
                  </a:lnTo>
                  <a:cubicBezTo>
                    <a:pt x="462763" y="414550"/>
                    <a:pt x="462763" y="413314"/>
                    <a:pt x="462969" y="412902"/>
                  </a:cubicBezTo>
                  <a:lnTo>
                    <a:pt x="469974" y="390032"/>
                  </a:lnTo>
                  <a:lnTo>
                    <a:pt x="467708" y="372930"/>
                  </a:lnTo>
                  <a:cubicBezTo>
                    <a:pt x="467708" y="372930"/>
                    <a:pt x="467708" y="371282"/>
                    <a:pt x="467914" y="370664"/>
                  </a:cubicBezTo>
                  <a:lnTo>
                    <a:pt x="476773" y="344909"/>
                  </a:lnTo>
                  <a:cubicBezTo>
                    <a:pt x="474713" y="339552"/>
                    <a:pt x="469974" y="325542"/>
                    <a:pt x="469974" y="319360"/>
                  </a:cubicBezTo>
                  <a:cubicBezTo>
                    <a:pt x="469974" y="314621"/>
                    <a:pt x="467502" y="310707"/>
                    <a:pt x="467502" y="310707"/>
                  </a:cubicBezTo>
                  <a:cubicBezTo>
                    <a:pt x="463587" y="303907"/>
                    <a:pt x="457818" y="295872"/>
                    <a:pt x="455346" y="294429"/>
                  </a:cubicBezTo>
                  <a:cubicBezTo>
                    <a:pt x="452049" y="292369"/>
                    <a:pt x="449164" y="289897"/>
                    <a:pt x="447104" y="287836"/>
                  </a:cubicBezTo>
                  <a:cubicBezTo>
                    <a:pt x="444632" y="289485"/>
                    <a:pt x="440923" y="291957"/>
                    <a:pt x="438450" y="295460"/>
                  </a:cubicBezTo>
                  <a:cubicBezTo>
                    <a:pt x="433505" y="302671"/>
                    <a:pt x="425676" y="300611"/>
                    <a:pt x="419289" y="299169"/>
                  </a:cubicBezTo>
                  <a:cubicBezTo>
                    <a:pt x="415580" y="298344"/>
                    <a:pt x="411871" y="297314"/>
                    <a:pt x="408163" y="297726"/>
                  </a:cubicBezTo>
                  <a:cubicBezTo>
                    <a:pt x="402394" y="298138"/>
                    <a:pt x="399509" y="295666"/>
                    <a:pt x="398273" y="293400"/>
                  </a:cubicBezTo>
                  <a:cubicBezTo>
                    <a:pt x="395388" y="288867"/>
                    <a:pt x="397655" y="282685"/>
                    <a:pt x="399509" y="278977"/>
                  </a:cubicBezTo>
                  <a:lnTo>
                    <a:pt x="394564" y="266614"/>
                  </a:lnTo>
                  <a:cubicBezTo>
                    <a:pt x="394564" y="266614"/>
                    <a:pt x="394358" y="265996"/>
                    <a:pt x="394358" y="265584"/>
                  </a:cubicBezTo>
                  <a:lnTo>
                    <a:pt x="392092" y="251986"/>
                  </a:lnTo>
                  <a:cubicBezTo>
                    <a:pt x="392092" y="251986"/>
                    <a:pt x="390649" y="245392"/>
                    <a:pt x="384056" y="219432"/>
                  </a:cubicBezTo>
                  <a:cubicBezTo>
                    <a:pt x="382202" y="211808"/>
                    <a:pt x="381172" y="207894"/>
                    <a:pt x="380759" y="206039"/>
                  </a:cubicBezTo>
                  <a:cubicBezTo>
                    <a:pt x="379935" y="204803"/>
                    <a:pt x="379317" y="202948"/>
                    <a:pt x="378699" y="200888"/>
                  </a:cubicBezTo>
                  <a:cubicBezTo>
                    <a:pt x="378493" y="200270"/>
                    <a:pt x="378287" y="199652"/>
                    <a:pt x="378081" y="199240"/>
                  </a:cubicBezTo>
                  <a:cubicBezTo>
                    <a:pt x="376227" y="199240"/>
                    <a:pt x="374372" y="198210"/>
                    <a:pt x="372930" y="196355"/>
                  </a:cubicBezTo>
                  <a:cubicBezTo>
                    <a:pt x="372106" y="195325"/>
                    <a:pt x="371488" y="195119"/>
                    <a:pt x="368809" y="194501"/>
                  </a:cubicBezTo>
                  <a:cubicBezTo>
                    <a:pt x="367367" y="194295"/>
                    <a:pt x="365719" y="193882"/>
                    <a:pt x="364070" y="193264"/>
                  </a:cubicBezTo>
                  <a:cubicBezTo>
                    <a:pt x="359950" y="191823"/>
                    <a:pt x="355211" y="187702"/>
                    <a:pt x="352532" y="185023"/>
                  </a:cubicBezTo>
                  <a:cubicBezTo>
                    <a:pt x="349648" y="186259"/>
                    <a:pt x="345527" y="187908"/>
                    <a:pt x="342848" y="190174"/>
                  </a:cubicBezTo>
                  <a:cubicBezTo>
                    <a:pt x="336873" y="194913"/>
                    <a:pt x="330898" y="192441"/>
                    <a:pt x="327808" y="191205"/>
                  </a:cubicBezTo>
                  <a:cubicBezTo>
                    <a:pt x="326983" y="190792"/>
                    <a:pt x="325953" y="190380"/>
                    <a:pt x="325335" y="190380"/>
                  </a:cubicBezTo>
                  <a:cubicBezTo>
                    <a:pt x="322863" y="190380"/>
                    <a:pt x="313179" y="190792"/>
                    <a:pt x="307822" y="191205"/>
                  </a:cubicBezTo>
                  <a:cubicBezTo>
                    <a:pt x="307204" y="191205"/>
                    <a:pt x="306792" y="191205"/>
                    <a:pt x="306173" y="191205"/>
                  </a:cubicBezTo>
                  <a:cubicBezTo>
                    <a:pt x="303907" y="190586"/>
                    <a:pt x="292369" y="187290"/>
                    <a:pt x="288042" y="181933"/>
                  </a:cubicBezTo>
                  <a:cubicBezTo>
                    <a:pt x="286806" y="181314"/>
                    <a:pt x="279595" y="181933"/>
                    <a:pt x="273825" y="183581"/>
                  </a:cubicBezTo>
                  <a:cubicBezTo>
                    <a:pt x="272589" y="183787"/>
                    <a:pt x="271147" y="183581"/>
                    <a:pt x="270117" y="183169"/>
                  </a:cubicBezTo>
                  <a:cubicBezTo>
                    <a:pt x="264554" y="180078"/>
                    <a:pt x="257548" y="176782"/>
                    <a:pt x="254664" y="175752"/>
                  </a:cubicBezTo>
                  <a:cubicBezTo>
                    <a:pt x="253840" y="176163"/>
                    <a:pt x="252810" y="176370"/>
                    <a:pt x="251779" y="176163"/>
                  </a:cubicBezTo>
                  <a:cubicBezTo>
                    <a:pt x="247452" y="175339"/>
                    <a:pt x="246216" y="175133"/>
                    <a:pt x="249101" y="150409"/>
                  </a:cubicBezTo>
                  <a:cubicBezTo>
                    <a:pt x="249101" y="149172"/>
                    <a:pt x="245392" y="145464"/>
                    <a:pt x="241065" y="143403"/>
                  </a:cubicBezTo>
                  <a:cubicBezTo>
                    <a:pt x="239829" y="142785"/>
                    <a:pt x="238799" y="141755"/>
                    <a:pt x="238387" y="140313"/>
                  </a:cubicBezTo>
                  <a:cubicBezTo>
                    <a:pt x="237975" y="138871"/>
                    <a:pt x="238181" y="137428"/>
                    <a:pt x="238799" y="136398"/>
                  </a:cubicBezTo>
                  <a:cubicBezTo>
                    <a:pt x="241271" y="132071"/>
                    <a:pt x="248277" y="119709"/>
                    <a:pt x="250131" y="113321"/>
                  </a:cubicBezTo>
                  <a:cubicBezTo>
                    <a:pt x="251161" y="109613"/>
                    <a:pt x="250131" y="106934"/>
                    <a:pt x="249101" y="105492"/>
                  </a:cubicBezTo>
                  <a:lnTo>
                    <a:pt x="233648" y="103432"/>
                  </a:lnTo>
                  <a:cubicBezTo>
                    <a:pt x="231794" y="103226"/>
                    <a:pt x="230145" y="101989"/>
                    <a:pt x="229527" y="100341"/>
                  </a:cubicBezTo>
                  <a:cubicBezTo>
                    <a:pt x="228909" y="98693"/>
                    <a:pt x="229115" y="96632"/>
                    <a:pt x="230351" y="95190"/>
                  </a:cubicBezTo>
                  <a:cubicBezTo>
                    <a:pt x="231588" y="93542"/>
                    <a:pt x="241477" y="81592"/>
                    <a:pt x="247865" y="752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1" name="Forma libre: forma 210">
              <a:extLst>
                <a:ext uri="{FF2B5EF4-FFF2-40B4-BE49-F238E27FC236}">
                  <a16:creationId xmlns:a16="http://schemas.microsoft.com/office/drawing/2014/main" id="{8E4DC5F5-1B5C-684D-1BB2-6F1FE6213F61}"/>
                </a:ext>
              </a:extLst>
            </p:cNvPr>
            <p:cNvSpPr/>
            <p:nvPr/>
          </p:nvSpPr>
          <p:spPr>
            <a:xfrm>
              <a:off x="8542520" y="7416030"/>
              <a:ext cx="284699" cy="264455"/>
            </a:xfrm>
            <a:custGeom>
              <a:avLst/>
              <a:gdLst>
                <a:gd name="connsiteX0" fmla="*/ 26903 w 284699"/>
                <a:gd name="connsiteY0" fmla="*/ 171218 h 264455"/>
                <a:gd name="connsiteX1" fmla="*/ 85830 w 284699"/>
                <a:gd name="connsiteY1" fmla="*/ 235708 h 264455"/>
                <a:gd name="connsiteX2" fmla="*/ 97368 w 284699"/>
                <a:gd name="connsiteY2" fmla="*/ 247658 h 264455"/>
                <a:gd name="connsiteX3" fmla="*/ 110143 w 284699"/>
                <a:gd name="connsiteY3" fmla="*/ 242919 h 264455"/>
                <a:gd name="connsiteX4" fmla="*/ 113851 w 284699"/>
                <a:gd name="connsiteY4" fmla="*/ 242919 h 264455"/>
                <a:gd name="connsiteX5" fmla="*/ 129716 w 284699"/>
                <a:gd name="connsiteY5" fmla="*/ 249925 h 264455"/>
                <a:gd name="connsiteX6" fmla="*/ 139400 w 284699"/>
                <a:gd name="connsiteY6" fmla="*/ 250749 h 264455"/>
                <a:gd name="connsiteX7" fmla="*/ 144345 w 284699"/>
                <a:gd name="connsiteY7" fmla="*/ 250955 h 264455"/>
                <a:gd name="connsiteX8" fmla="*/ 150938 w 284699"/>
                <a:gd name="connsiteY8" fmla="*/ 256312 h 264455"/>
                <a:gd name="connsiteX9" fmla="*/ 168452 w 284699"/>
                <a:gd name="connsiteY9" fmla="*/ 249925 h 264455"/>
                <a:gd name="connsiteX10" fmla="*/ 179165 w 284699"/>
                <a:gd name="connsiteY10" fmla="*/ 252397 h 264455"/>
                <a:gd name="connsiteX11" fmla="*/ 181226 w 284699"/>
                <a:gd name="connsiteY11" fmla="*/ 253221 h 264455"/>
                <a:gd name="connsiteX12" fmla="*/ 183286 w 284699"/>
                <a:gd name="connsiteY12" fmla="*/ 253634 h 264455"/>
                <a:gd name="connsiteX13" fmla="*/ 192352 w 284699"/>
                <a:gd name="connsiteY13" fmla="*/ 258785 h 264455"/>
                <a:gd name="connsiteX14" fmla="*/ 192764 w 284699"/>
                <a:gd name="connsiteY14" fmla="*/ 262081 h 264455"/>
                <a:gd name="connsiteX15" fmla="*/ 193794 w 284699"/>
                <a:gd name="connsiteY15" fmla="*/ 262699 h 264455"/>
                <a:gd name="connsiteX16" fmla="*/ 196267 w 284699"/>
                <a:gd name="connsiteY16" fmla="*/ 263523 h 264455"/>
                <a:gd name="connsiteX17" fmla="*/ 202448 w 284699"/>
                <a:gd name="connsiteY17" fmla="*/ 263936 h 264455"/>
                <a:gd name="connsiteX18" fmla="*/ 212956 w 284699"/>
                <a:gd name="connsiteY18" fmla="*/ 264348 h 264455"/>
                <a:gd name="connsiteX19" fmla="*/ 219961 w 284699"/>
                <a:gd name="connsiteY19" fmla="*/ 262905 h 264455"/>
                <a:gd name="connsiteX20" fmla="*/ 208423 w 284699"/>
                <a:gd name="connsiteY20" fmla="*/ 238799 h 264455"/>
                <a:gd name="connsiteX21" fmla="*/ 211514 w 284699"/>
                <a:gd name="connsiteY21" fmla="*/ 223758 h 264455"/>
                <a:gd name="connsiteX22" fmla="*/ 224494 w 284699"/>
                <a:gd name="connsiteY22" fmla="*/ 217371 h 264455"/>
                <a:gd name="connsiteX23" fmla="*/ 217901 w 284699"/>
                <a:gd name="connsiteY23" fmla="*/ 196355 h 264455"/>
                <a:gd name="connsiteX24" fmla="*/ 217283 w 284699"/>
                <a:gd name="connsiteY24" fmla="*/ 189968 h 264455"/>
                <a:gd name="connsiteX25" fmla="*/ 222434 w 284699"/>
                <a:gd name="connsiteY25" fmla="*/ 184817 h 264455"/>
                <a:gd name="connsiteX26" fmla="*/ 217901 w 284699"/>
                <a:gd name="connsiteY26" fmla="*/ 147523 h 264455"/>
                <a:gd name="connsiteX27" fmla="*/ 226142 w 284699"/>
                <a:gd name="connsiteY27" fmla="*/ 146494 h 264455"/>
                <a:gd name="connsiteX28" fmla="*/ 232323 w 284699"/>
                <a:gd name="connsiteY28" fmla="*/ 164213 h 264455"/>
                <a:gd name="connsiteX29" fmla="*/ 238711 w 284699"/>
                <a:gd name="connsiteY29" fmla="*/ 138870 h 264455"/>
                <a:gd name="connsiteX30" fmla="*/ 241801 w 284699"/>
                <a:gd name="connsiteY30" fmla="*/ 103843 h 264455"/>
                <a:gd name="connsiteX31" fmla="*/ 244480 w 284699"/>
                <a:gd name="connsiteY31" fmla="*/ 93747 h 264455"/>
                <a:gd name="connsiteX32" fmla="*/ 251279 w 284699"/>
                <a:gd name="connsiteY32" fmla="*/ 86948 h 264455"/>
                <a:gd name="connsiteX33" fmla="*/ 254370 w 284699"/>
                <a:gd name="connsiteY33" fmla="*/ 68817 h 264455"/>
                <a:gd name="connsiteX34" fmla="*/ 268586 w 284699"/>
                <a:gd name="connsiteY34" fmla="*/ 55218 h 264455"/>
                <a:gd name="connsiteX35" fmla="*/ 283421 w 284699"/>
                <a:gd name="connsiteY35" fmla="*/ 46771 h 264455"/>
                <a:gd name="connsiteX36" fmla="*/ 281567 w 284699"/>
                <a:gd name="connsiteY36" fmla="*/ 38529 h 264455"/>
                <a:gd name="connsiteX37" fmla="*/ 263847 w 284699"/>
                <a:gd name="connsiteY37" fmla="*/ 19780 h 264455"/>
                <a:gd name="connsiteX38" fmla="*/ 266938 w 284699"/>
                <a:gd name="connsiteY38" fmla="*/ 19161 h 264455"/>
                <a:gd name="connsiteX39" fmla="*/ 271677 w 284699"/>
                <a:gd name="connsiteY39" fmla="*/ 11332 h 264455"/>
                <a:gd name="connsiteX40" fmla="*/ 267762 w 284699"/>
                <a:gd name="connsiteY40" fmla="*/ 0 h 264455"/>
                <a:gd name="connsiteX41" fmla="*/ 263641 w 284699"/>
                <a:gd name="connsiteY41" fmla="*/ 1236 h 264455"/>
                <a:gd name="connsiteX42" fmla="*/ 259932 w 284699"/>
                <a:gd name="connsiteY42" fmla="*/ 2472 h 264455"/>
                <a:gd name="connsiteX43" fmla="*/ 254988 w 284699"/>
                <a:gd name="connsiteY43" fmla="*/ 4739 h 264455"/>
                <a:gd name="connsiteX44" fmla="*/ 253752 w 284699"/>
                <a:gd name="connsiteY44" fmla="*/ 6387 h 264455"/>
                <a:gd name="connsiteX45" fmla="*/ 246746 w 284699"/>
                <a:gd name="connsiteY45" fmla="*/ 12774 h 264455"/>
                <a:gd name="connsiteX46" fmla="*/ 233972 w 284699"/>
                <a:gd name="connsiteY46" fmla="*/ 13392 h 264455"/>
                <a:gd name="connsiteX47" fmla="*/ 226760 w 284699"/>
                <a:gd name="connsiteY47" fmla="*/ 13392 h 264455"/>
                <a:gd name="connsiteX48" fmla="*/ 225318 w 284699"/>
                <a:gd name="connsiteY48" fmla="*/ 15247 h 264455"/>
                <a:gd name="connsiteX49" fmla="*/ 224288 w 284699"/>
                <a:gd name="connsiteY49" fmla="*/ 17307 h 264455"/>
                <a:gd name="connsiteX50" fmla="*/ 211719 w 284699"/>
                <a:gd name="connsiteY50" fmla="*/ 20192 h 264455"/>
                <a:gd name="connsiteX51" fmla="*/ 209247 w 284699"/>
                <a:gd name="connsiteY51" fmla="*/ 21634 h 264455"/>
                <a:gd name="connsiteX52" fmla="*/ 202036 w 284699"/>
                <a:gd name="connsiteY52" fmla="*/ 25755 h 264455"/>
                <a:gd name="connsiteX53" fmla="*/ 181020 w 284699"/>
                <a:gd name="connsiteY53" fmla="*/ 25343 h 264455"/>
                <a:gd name="connsiteX54" fmla="*/ 176281 w 284699"/>
                <a:gd name="connsiteY54" fmla="*/ 18337 h 264455"/>
                <a:gd name="connsiteX55" fmla="*/ 175869 w 284699"/>
                <a:gd name="connsiteY55" fmla="*/ 18543 h 264455"/>
                <a:gd name="connsiteX56" fmla="*/ 173190 w 284699"/>
                <a:gd name="connsiteY56" fmla="*/ 19574 h 264455"/>
                <a:gd name="connsiteX57" fmla="*/ 166391 w 284699"/>
                <a:gd name="connsiteY57" fmla="*/ 22458 h 264455"/>
                <a:gd name="connsiteX58" fmla="*/ 164743 w 284699"/>
                <a:gd name="connsiteY58" fmla="*/ 24519 h 264455"/>
                <a:gd name="connsiteX59" fmla="*/ 160622 w 284699"/>
                <a:gd name="connsiteY59" fmla="*/ 29257 h 264455"/>
                <a:gd name="connsiteX60" fmla="*/ 160622 w 284699"/>
                <a:gd name="connsiteY60" fmla="*/ 30494 h 264455"/>
                <a:gd name="connsiteX61" fmla="*/ 159180 w 284699"/>
                <a:gd name="connsiteY61" fmla="*/ 37087 h 264455"/>
                <a:gd name="connsiteX62" fmla="*/ 158561 w 284699"/>
                <a:gd name="connsiteY62" fmla="*/ 38323 h 264455"/>
                <a:gd name="connsiteX63" fmla="*/ 152999 w 284699"/>
                <a:gd name="connsiteY63" fmla="*/ 43474 h 264455"/>
                <a:gd name="connsiteX64" fmla="*/ 152174 w 284699"/>
                <a:gd name="connsiteY64" fmla="*/ 45947 h 264455"/>
                <a:gd name="connsiteX65" fmla="*/ 148878 w 284699"/>
                <a:gd name="connsiteY65" fmla="*/ 51922 h 264455"/>
                <a:gd name="connsiteX66" fmla="*/ 142903 w 284699"/>
                <a:gd name="connsiteY66" fmla="*/ 57279 h 264455"/>
                <a:gd name="connsiteX67" fmla="*/ 133631 w 284699"/>
                <a:gd name="connsiteY67" fmla="*/ 65108 h 264455"/>
                <a:gd name="connsiteX68" fmla="*/ 128068 w 284699"/>
                <a:gd name="connsiteY68" fmla="*/ 70671 h 264455"/>
                <a:gd name="connsiteX69" fmla="*/ 114881 w 284699"/>
                <a:gd name="connsiteY69" fmla="*/ 74792 h 264455"/>
                <a:gd name="connsiteX70" fmla="*/ 107464 w 284699"/>
                <a:gd name="connsiteY70" fmla="*/ 71083 h 264455"/>
                <a:gd name="connsiteX71" fmla="*/ 104579 w 284699"/>
                <a:gd name="connsiteY71" fmla="*/ 68405 h 264455"/>
                <a:gd name="connsiteX72" fmla="*/ 103755 w 284699"/>
                <a:gd name="connsiteY72" fmla="*/ 67168 h 264455"/>
                <a:gd name="connsiteX73" fmla="*/ 99634 w 284699"/>
                <a:gd name="connsiteY73" fmla="*/ 66963 h 264455"/>
                <a:gd name="connsiteX74" fmla="*/ 97162 w 284699"/>
                <a:gd name="connsiteY74" fmla="*/ 66963 h 264455"/>
                <a:gd name="connsiteX75" fmla="*/ 96132 w 284699"/>
                <a:gd name="connsiteY75" fmla="*/ 71495 h 264455"/>
                <a:gd name="connsiteX76" fmla="*/ 92629 w 284699"/>
                <a:gd name="connsiteY76" fmla="*/ 79943 h 264455"/>
                <a:gd name="connsiteX77" fmla="*/ 80885 w 284699"/>
                <a:gd name="connsiteY77" fmla="*/ 84064 h 264455"/>
                <a:gd name="connsiteX78" fmla="*/ 78000 w 284699"/>
                <a:gd name="connsiteY78" fmla="*/ 84476 h 264455"/>
                <a:gd name="connsiteX79" fmla="*/ 68523 w 284699"/>
                <a:gd name="connsiteY79" fmla="*/ 83034 h 264455"/>
                <a:gd name="connsiteX80" fmla="*/ 65020 w 284699"/>
                <a:gd name="connsiteY80" fmla="*/ 83239 h 264455"/>
                <a:gd name="connsiteX81" fmla="*/ 64196 w 284699"/>
                <a:gd name="connsiteY81" fmla="*/ 98692 h 264455"/>
                <a:gd name="connsiteX82" fmla="*/ 64814 w 284699"/>
                <a:gd name="connsiteY82" fmla="*/ 110231 h 264455"/>
                <a:gd name="connsiteX83" fmla="*/ 63372 w 284699"/>
                <a:gd name="connsiteY83" fmla="*/ 114145 h 264455"/>
                <a:gd name="connsiteX84" fmla="*/ 47919 w 284699"/>
                <a:gd name="connsiteY84" fmla="*/ 130628 h 264455"/>
                <a:gd name="connsiteX85" fmla="*/ 33908 w 284699"/>
                <a:gd name="connsiteY85" fmla="*/ 136810 h 264455"/>
                <a:gd name="connsiteX86" fmla="*/ 26903 w 284699"/>
                <a:gd name="connsiteY86" fmla="*/ 135779 h 264455"/>
                <a:gd name="connsiteX87" fmla="*/ 26903 w 284699"/>
                <a:gd name="connsiteY87" fmla="*/ 135779 h 264455"/>
                <a:gd name="connsiteX88" fmla="*/ 118 w 284699"/>
                <a:gd name="connsiteY88" fmla="*/ 137840 h 264455"/>
                <a:gd name="connsiteX89" fmla="*/ 4857 w 284699"/>
                <a:gd name="connsiteY89" fmla="*/ 147112 h 264455"/>
                <a:gd name="connsiteX90" fmla="*/ 26491 w 284699"/>
                <a:gd name="connsiteY90" fmla="*/ 171630 h 26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84699" h="264455">
                  <a:moveTo>
                    <a:pt x="26903" y="171218"/>
                  </a:moveTo>
                  <a:cubicBezTo>
                    <a:pt x="48125" y="190998"/>
                    <a:pt x="67286" y="213456"/>
                    <a:pt x="85830" y="235708"/>
                  </a:cubicBezTo>
                  <a:cubicBezTo>
                    <a:pt x="89332" y="239829"/>
                    <a:pt x="93453" y="243744"/>
                    <a:pt x="97368" y="247658"/>
                  </a:cubicBezTo>
                  <a:cubicBezTo>
                    <a:pt x="103137" y="245392"/>
                    <a:pt x="108288" y="243538"/>
                    <a:pt x="110143" y="242919"/>
                  </a:cubicBezTo>
                  <a:cubicBezTo>
                    <a:pt x="111379" y="242507"/>
                    <a:pt x="112615" y="242507"/>
                    <a:pt x="113851" y="242919"/>
                  </a:cubicBezTo>
                  <a:cubicBezTo>
                    <a:pt x="113851" y="242919"/>
                    <a:pt x="126214" y="248483"/>
                    <a:pt x="129716" y="249925"/>
                  </a:cubicBezTo>
                  <a:cubicBezTo>
                    <a:pt x="131365" y="250543"/>
                    <a:pt x="136721" y="250749"/>
                    <a:pt x="139400" y="250749"/>
                  </a:cubicBezTo>
                  <a:cubicBezTo>
                    <a:pt x="141254" y="250749"/>
                    <a:pt x="143109" y="250749"/>
                    <a:pt x="144345" y="250955"/>
                  </a:cubicBezTo>
                  <a:cubicBezTo>
                    <a:pt x="148054" y="251367"/>
                    <a:pt x="149908" y="254252"/>
                    <a:pt x="150938" y="256312"/>
                  </a:cubicBezTo>
                  <a:cubicBezTo>
                    <a:pt x="156913" y="253221"/>
                    <a:pt x="164743" y="250337"/>
                    <a:pt x="168452" y="249925"/>
                  </a:cubicBezTo>
                  <a:cubicBezTo>
                    <a:pt x="172366" y="249513"/>
                    <a:pt x="176281" y="251161"/>
                    <a:pt x="179165" y="252397"/>
                  </a:cubicBezTo>
                  <a:cubicBezTo>
                    <a:pt x="179990" y="252603"/>
                    <a:pt x="180608" y="253015"/>
                    <a:pt x="181226" y="253221"/>
                  </a:cubicBezTo>
                  <a:cubicBezTo>
                    <a:pt x="181844" y="253427"/>
                    <a:pt x="182668" y="253427"/>
                    <a:pt x="183286" y="253634"/>
                  </a:cubicBezTo>
                  <a:cubicBezTo>
                    <a:pt x="186171" y="254046"/>
                    <a:pt x="190498" y="254664"/>
                    <a:pt x="192352" y="258785"/>
                  </a:cubicBezTo>
                  <a:cubicBezTo>
                    <a:pt x="192764" y="260021"/>
                    <a:pt x="192970" y="261257"/>
                    <a:pt x="192764" y="262081"/>
                  </a:cubicBezTo>
                  <a:cubicBezTo>
                    <a:pt x="193176" y="262287"/>
                    <a:pt x="193382" y="262699"/>
                    <a:pt x="193794" y="262699"/>
                  </a:cubicBezTo>
                  <a:cubicBezTo>
                    <a:pt x="194412" y="263111"/>
                    <a:pt x="194618" y="263317"/>
                    <a:pt x="196267" y="263523"/>
                  </a:cubicBezTo>
                  <a:cubicBezTo>
                    <a:pt x="198121" y="263936"/>
                    <a:pt x="200181" y="263936"/>
                    <a:pt x="202448" y="263936"/>
                  </a:cubicBezTo>
                  <a:cubicBezTo>
                    <a:pt x="205332" y="263936"/>
                    <a:pt x="208835" y="263936"/>
                    <a:pt x="212956" y="264348"/>
                  </a:cubicBezTo>
                  <a:cubicBezTo>
                    <a:pt x="215428" y="264760"/>
                    <a:pt x="217901" y="263936"/>
                    <a:pt x="219961" y="262905"/>
                  </a:cubicBezTo>
                  <a:cubicBezTo>
                    <a:pt x="214192" y="254664"/>
                    <a:pt x="208835" y="250749"/>
                    <a:pt x="208423" y="238799"/>
                  </a:cubicBezTo>
                  <a:cubicBezTo>
                    <a:pt x="208423" y="234266"/>
                    <a:pt x="208011" y="227261"/>
                    <a:pt x="211514" y="223758"/>
                  </a:cubicBezTo>
                  <a:cubicBezTo>
                    <a:pt x="214398" y="220667"/>
                    <a:pt x="220991" y="220255"/>
                    <a:pt x="224494" y="217371"/>
                  </a:cubicBezTo>
                  <a:cubicBezTo>
                    <a:pt x="221197" y="208305"/>
                    <a:pt x="197915" y="200681"/>
                    <a:pt x="217901" y="196355"/>
                  </a:cubicBezTo>
                  <a:cubicBezTo>
                    <a:pt x="217695" y="194501"/>
                    <a:pt x="216665" y="191822"/>
                    <a:pt x="217283" y="189968"/>
                  </a:cubicBezTo>
                  <a:cubicBezTo>
                    <a:pt x="218107" y="186877"/>
                    <a:pt x="220785" y="187289"/>
                    <a:pt x="222434" y="184817"/>
                  </a:cubicBezTo>
                  <a:cubicBezTo>
                    <a:pt x="228615" y="175133"/>
                    <a:pt x="219343" y="157619"/>
                    <a:pt x="217901" y="147523"/>
                  </a:cubicBezTo>
                  <a:cubicBezTo>
                    <a:pt x="220579" y="147523"/>
                    <a:pt x="223464" y="147112"/>
                    <a:pt x="226142" y="146494"/>
                  </a:cubicBezTo>
                  <a:cubicBezTo>
                    <a:pt x="226142" y="154117"/>
                    <a:pt x="223670" y="161534"/>
                    <a:pt x="232323" y="164213"/>
                  </a:cubicBezTo>
                  <a:cubicBezTo>
                    <a:pt x="240565" y="158856"/>
                    <a:pt x="238711" y="147318"/>
                    <a:pt x="238711" y="138870"/>
                  </a:cubicBezTo>
                  <a:cubicBezTo>
                    <a:pt x="238711" y="127126"/>
                    <a:pt x="240565" y="115381"/>
                    <a:pt x="241801" y="103843"/>
                  </a:cubicBezTo>
                  <a:cubicBezTo>
                    <a:pt x="242213" y="100341"/>
                    <a:pt x="242213" y="96838"/>
                    <a:pt x="244480" y="93747"/>
                  </a:cubicBezTo>
                  <a:cubicBezTo>
                    <a:pt x="246540" y="90863"/>
                    <a:pt x="250043" y="90451"/>
                    <a:pt x="251279" y="86948"/>
                  </a:cubicBezTo>
                  <a:cubicBezTo>
                    <a:pt x="253339" y="81179"/>
                    <a:pt x="251485" y="74998"/>
                    <a:pt x="254370" y="68817"/>
                  </a:cubicBezTo>
                  <a:cubicBezTo>
                    <a:pt x="257460" y="62223"/>
                    <a:pt x="262611" y="58721"/>
                    <a:pt x="268586" y="55218"/>
                  </a:cubicBezTo>
                  <a:cubicBezTo>
                    <a:pt x="272089" y="53158"/>
                    <a:pt x="281567" y="50273"/>
                    <a:pt x="283421" y="46771"/>
                  </a:cubicBezTo>
                  <a:cubicBezTo>
                    <a:pt x="285687" y="42650"/>
                    <a:pt x="284863" y="43268"/>
                    <a:pt x="281567" y="38529"/>
                  </a:cubicBezTo>
                  <a:cubicBezTo>
                    <a:pt x="276622" y="31524"/>
                    <a:pt x="269410" y="25961"/>
                    <a:pt x="263847" y="19780"/>
                  </a:cubicBezTo>
                  <a:cubicBezTo>
                    <a:pt x="264878" y="19780"/>
                    <a:pt x="265908" y="19574"/>
                    <a:pt x="266938" y="19161"/>
                  </a:cubicBezTo>
                  <a:cubicBezTo>
                    <a:pt x="265702" y="14217"/>
                    <a:pt x="270441" y="15041"/>
                    <a:pt x="271677" y="11332"/>
                  </a:cubicBezTo>
                  <a:cubicBezTo>
                    <a:pt x="272707" y="8241"/>
                    <a:pt x="270441" y="3709"/>
                    <a:pt x="267762" y="0"/>
                  </a:cubicBezTo>
                  <a:cubicBezTo>
                    <a:pt x="266320" y="412"/>
                    <a:pt x="264672" y="1030"/>
                    <a:pt x="263641" y="1236"/>
                  </a:cubicBezTo>
                  <a:cubicBezTo>
                    <a:pt x="262199" y="1854"/>
                    <a:pt x="260963" y="2266"/>
                    <a:pt x="259932" y="2472"/>
                  </a:cubicBezTo>
                  <a:cubicBezTo>
                    <a:pt x="257460" y="3090"/>
                    <a:pt x="256224" y="3915"/>
                    <a:pt x="254988" y="4739"/>
                  </a:cubicBezTo>
                  <a:cubicBezTo>
                    <a:pt x="254988" y="4739"/>
                    <a:pt x="254163" y="5563"/>
                    <a:pt x="253752" y="6387"/>
                  </a:cubicBezTo>
                  <a:cubicBezTo>
                    <a:pt x="251897" y="8860"/>
                    <a:pt x="249631" y="11538"/>
                    <a:pt x="246746" y="12774"/>
                  </a:cubicBezTo>
                  <a:cubicBezTo>
                    <a:pt x="244068" y="13805"/>
                    <a:pt x="240153" y="13805"/>
                    <a:pt x="233972" y="13392"/>
                  </a:cubicBezTo>
                  <a:cubicBezTo>
                    <a:pt x="231293" y="13392"/>
                    <a:pt x="228409" y="12980"/>
                    <a:pt x="226760" y="13392"/>
                  </a:cubicBezTo>
                  <a:cubicBezTo>
                    <a:pt x="225936" y="13598"/>
                    <a:pt x="225524" y="14629"/>
                    <a:pt x="225318" y="15247"/>
                  </a:cubicBezTo>
                  <a:cubicBezTo>
                    <a:pt x="224906" y="16071"/>
                    <a:pt x="224700" y="16689"/>
                    <a:pt x="224288" y="17307"/>
                  </a:cubicBezTo>
                  <a:cubicBezTo>
                    <a:pt x="222227" y="21016"/>
                    <a:pt x="217901" y="22046"/>
                    <a:pt x="211719" y="20192"/>
                  </a:cubicBezTo>
                  <a:cubicBezTo>
                    <a:pt x="210895" y="20398"/>
                    <a:pt x="210071" y="21016"/>
                    <a:pt x="209247" y="21634"/>
                  </a:cubicBezTo>
                  <a:cubicBezTo>
                    <a:pt x="208217" y="22458"/>
                    <a:pt x="204714" y="25137"/>
                    <a:pt x="202036" y="25755"/>
                  </a:cubicBezTo>
                  <a:cubicBezTo>
                    <a:pt x="202036" y="25755"/>
                    <a:pt x="187819" y="29257"/>
                    <a:pt x="181020" y="25343"/>
                  </a:cubicBezTo>
                  <a:cubicBezTo>
                    <a:pt x="177311" y="23076"/>
                    <a:pt x="176487" y="20192"/>
                    <a:pt x="176281" y="18337"/>
                  </a:cubicBezTo>
                  <a:cubicBezTo>
                    <a:pt x="176281" y="18337"/>
                    <a:pt x="175869" y="18337"/>
                    <a:pt x="175869" y="18543"/>
                  </a:cubicBezTo>
                  <a:cubicBezTo>
                    <a:pt x="175457" y="18543"/>
                    <a:pt x="174427" y="19161"/>
                    <a:pt x="173190" y="19574"/>
                  </a:cubicBezTo>
                  <a:cubicBezTo>
                    <a:pt x="171748" y="19986"/>
                    <a:pt x="167421" y="21634"/>
                    <a:pt x="166391" y="22458"/>
                  </a:cubicBezTo>
                  <a:lnTo>
                    <a:pt x="164743" y="24519"/>
                  </a:lnTo>
                  <a:cubicBezTo>
                    <a:pt x="163301" y="26373"/>
                    <a:pt x="162064" y="27815"/>
                    <a:pt x="160622" y="29257"/>
                  </a:cubicBezTo>
                  <a:cubicBezTo>
                    <a:pt x="160622" y="29670"/>
                    <a:pt x="160622" y="30081"/>
                    <a:pt x="160622" y="30494"/>
                  </a:cubicBezTo>
                  <a:cubicBezTo>
                    <a:pt x="160622" y="32348"/>
                    <a:pt x="160210" y="34821"/>
                    <a:pt x="159180" y="37087"/>
                  </a:cubicBezTo>
                  <a:lnTo>
                    <a:pt x="158561" y="38323"/>
                  </a:lnTo>
                  <a:cubicBezTo>
                    <a:pt x="157119" y="41620"/>
                    <a:pt x="155883" y="42856"/>
                    <a:pt x="152999" y="43474"/>
                  </a:cubicBezTo>
                  <a:cubicBezTo>
                    <a:pt x="152586" y="44298"/>
                    <a:pt x="152380" y="45123"/>
                    <a:pt x="152174" y="45947"/>
                  </a:cubicBezTo>
                  <a:cubicBezTo>
                    <a:pt x="151350" y="48419"/>
                    <a:pt x="150732" y="50685"/>
                    <a:pt x="148878" y="51922"/>
                  </a:cubicBezTo>
                  <a:cubicBezTo>
                    <a:pt x="147436" y="52952"/>
                    <a:pt x="145169" y="54806"/>
                    <a:pt x="142903" y="57279"/>
                  </a:cubicBezTo>
                  <a:cubicBezTo>
                    <a:pt x="140430" y="59957"/>
                    <a:pt x="135485" y="63666"/>
                    <a:pt x="133631" y="65108"/>
                  </a:cubicBezTo>
                  <a:cubicBezTo>
                    <a:pt x="132807" y="66138"/>
                    <a:pt x="130952" y="68199"/>
                    <a:pt x="128068" y="70671"/>
                  </a:cubicBezTo>
                  <a:cubicBezTo>
                    <a:pt x="123123" y="74586"/>
                    <a:pt x="120032" y="74998"/>
                    <a:pt x="114881" y="74792"/>
                  </a:cubicBezTo>
                  <a:cubicBezTo>
                    <a:pt x="110761" y="74586"/>
                    <a:pt x="108494" y="72525"/>
                    <a:pt x="107464" y="71083"/>
                  </a:cubicBezTo>
                  <a:cubicBezTo>
                    <a:pt x="106434" y="70465"/>
                    <a:pt x="105610" y="69641"/>
                    <a:pt x="104579" y="68405"/>
                  </a:cubicBezTo>
                  <a:cubicBezTo>
                    <a:pt x="104374" y="68199"/>
                    <a:pt x="103961" y="67581"/>
                    <a:pt x="103755" y="67168"/>
                  </a:cubicBezTo>
                  <a:cubicBezTo>
                    <a:pt x="102313" y="67168"/>
                    <a:pt x="100871" y="67168"/>
                    <a:pt x="99634" y="66963"/>
                  </a:cubicBezTo>
                  <a:cubicBezTo>
                    <a:pt x="98810" y="66963"/>
                    <a:pt x="97574" y="66550"/>
                    <a:pt x="97162" y="66963"/>
                  </a:cubicBezTo>
                  <a:cubicBezTo>
                    <a:pt x="97162" y="66963"/>
                    <a:pt x="96132" y="68611"/>
                    <a:pt x="96132" y="71495"/>
                  </a:cubicBezTo>
                  <a:cubicBezTo>
                    <a:pt x="96132" y="74586"/>
                    <a:pt x="95102" y="77470"/>
                    <a:pt x="92629" y="79943"/>
                  </a:cubicBezTo>
                  <a:cubicBezTo>
                    <a:pt x="89539" y="82827"/>
                    <a:pt x="84800" y="84476"/>
                    <a:pt x="80885" y="84064"/>
                  </a:cubicBezTo>
                  <a:cubicBezTo>
                    <a:pt x="80061" y="84064"/>
                    <a:pt x="79031" y="84064"/>
                    <a:pt x="78000" y="84476"/>
                  </a:cubicBezTo>
                  <a:cubicBezTo>
                    <a:pt x="75528" y="84888"/>
                    <a:pt x="71819" y="85712"/>
                    <a:pt x="68523" y="83034"/>
                  </a:cubicBezTo>
                  <a:cubicBezTo>
                    <a:pt x="68317" y="83034"/>
                    <a:pt x="66874" y="83034"/>
                    <a:pt x="65020" y="83239"/>
                  </a:cubicBezTo>
                  <a:cubicBezTo>
                    <a:pt x="64402" y="86536"/>
                    <a:pt x="64196" y="94160"/>
                    <a:pt x="64196" y="98692"/>
                  </a:cubicBezTo>
                  <a:cubicBezTo>
                    <a:pt x="64196" y="101165"/>
                    <a:pt x="64814" y="110231"/>
                    <a:pt x="64814" y="110231"/>
                  </a:cubicBezTo>
                  <a:cubicBezTo>
                    <a:pt x="64814" y="111673"/>
                    <a:pt x="64402" y="113115"/>
                    <a:pt x="63372" y="114145"/>
                  </a:cubicBezTo>
                  <a:cubicBezTo>
                    <a:pt x="63372" y="114145"/>
                    <a:pt x="58839" y="118678"/>
                    <a:pt x="47919" y="130628"/>
                  </a:cubicBezTo>
                  <a:cubicBezTo>
                    <a:pt x="44004" y="134955"/>
                    <a:pt x="39059" y="136810"/>
                    <a:pt x="33908" y="136810"/>
                  </a:cubicBezTo>
                  <a:cubicBezTo>
                    <a:pt x="31642" y="136810"/>
                    <a:pt x="29169" y="136398"/>
                    <a:pt x="26903" y="135779"/>
                  </a:cubicBezTo>
                  <a:lnTo>
                    <a:pt x="26903" y="135779"/>
                  </a:lnTo>
                  <a:cubicBezTo>
                    <a:pt x="20103" y="135779"/>
                    <a:pt x="2796" y="127126"/>
                    <a:pt x="118" y="137840"/>
                  </a:cubicBezTo>
                  <a:cubicBezTo>
                    <a:pt x="-706" y="141343"/>
                    <a:pt x="3002" y="144227"/>
                    <a:pt x="4857" y="147112"/>
                  </a:cubicBezTo>
                  <a:cubicBezTo>
                    <a:pt x="11038" y="156383"/>
                    <a:pt x="18043" y="163801"/>
                    <a:pt x="26491" y="17163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2" name="Forma libre: forma 211">
              <a:extLst>
                <a:ext uri="{FF2B5EF4-FFF2-40B4-BE49-F238E27FC236}">
                  <a16:creationId xmlns:a16="http://schemas.microsoft.com/office/drawing/2014/main" id="{9608EFC8-4346-B7E4-A376-EE80B3ADE61F}"/>
                </a:ext>
              </a:extLst>
            </p:cNvPr>
            <p:cNvSpPr/>
            <p:nvPr/>
          </p:nvSpPr>
          <p:spPr>
            <a:xfrm>
              <a:off x="8861996" y="6963363"/>
              <a:ext cx="45537" cy="40747"/>
            </a:xfrm>
            <a:custGeom>
              <a:avLst/>
              <a:gdLst>
                <a:gd name="connsiteX0" fmla="*/ 14836 w 45537"/>
                <a:gd name="connsiteY0" fmla="*/ 28227 h 40747"/>
                <a:gd name="connsiteX1" fmla="*/ 3916 w 45537"/>
                <a:gd name="connsiteY1" fmla="*/ 23488 h 40747"/>
                <a:gd name="connsiteX2" fmla="*/ 2886 w 45537"/>
                <a:gd name="connsiteY2" fmla="*/ 32760 h 40747"/>
                <a:gd name="connsiteX3" fmla="*/ 8449 w 45537"/>
                <a:gd name="connsiteY3" fmla="*/ 36469 h 40747"/>
                <a:gd name="connsiteX4" fmla="*/ 10716 w 45537"/>
                <a:gd name="connsiteY4" fmla="*/ 40177 h 40747"/>
                <a:gd name="connsiteX5" fmla="*/ 21842 w 45537"/>
                <a:gd name="connsiteY5" fmla="*/ 39559 h 40747"/>
                <a:gd name="connsiteX6" fmla="*/ 29877 w 45537"/>
                <a:gd name="connsiteY6" fmla="*/ 39972 h 40747"/>
                <a:gd name="connsiteX7" fmla="*/ 45330 w 45537"/>
                <a:gd name="connsiteY7" fmla="*/ 25137 h 40747"/>
                <a:gd name="connsiteX8" fmla="*/ 40591 w 45537"/>
                <a:gd name="connsiteY8" fmla="*/ 8448 h 40747"/>
                <a:gd name="connsiteX9" fmla="*/ 31526 w 45537"/>
                <a:gd name="connsiteY9" fmla="*/ 1030 h 40747"/>
                <a:gd name="connsiteX10" fmla="*/ 27405 w 45537"/>
                <a:gd name="connsiteY10" fmla="*/ 0 h 40747"/>
                <a:gd name="connsiteX11" fmla="*/ 20812 w 45537"/>
                <a:gd name="connsiteY11" fmla="*/ 8241 h 40747"/>
                <a:gd name="connsiteX12" fmla="*/ 21430 w 45537"/>
                <a:gd name="connsiteY12" fmla="*/ 19574 h 40747"/>
                <a:gd name="connsiteX13" fmla="*/ 15043 w 45537"/>
                <a:gd name="connsiteY13" fmla="*/ 28227 h 4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37" h="40747">
                  <a:moveTo>
                    <a:pt x="14836" y="28227"/>
                  </a:moveTo>
                  <a:cubicBezTo>
                    <a:pt x="10098" y="28845"/>
                    <a:pt x="8243" y="23076"/>
                    <a:pt x="3916" y="23488"/>
                  </a:cubicBezTo>
                  <a:cubicBezTo>
                    <a:pt x="-1853" y="23901"/>
                    <a:pt x="-410" y="30288"/>
                    <a:pt x="2886" y="32760"/>
                  </a:cubicBezTo>
                  <a:cubicBezTo>
                    <a:pt x="4741" y="34202"/>
                    <a:pt x="7007" y="34614"/>
                    <a:pt x="8449" y="36469"/>
                  </a:cubicBezTo>
                  <a:cubicBezTo>
                    <a:pt x="9480" y="37911"/>
                    <a:pt x="8861" y="39147"/>
                    <a:pt x="10716" y="40177"/>
                  </a:cubicBezTo>
                  <a:cubicBezTo>
                    <a:pt x="13806" y="41826"/>
                    <a:pt x="18545" y="39353"/>
                    <a:pt x="21842" y="39559"/>
                  </a:cubicBezTo>
                  <a:cubicBezTo>
                    <a:pt x="24520" y="39559"/>
                    <a:pt x="27199" y="39972"/>
                    <a:pt x="29877" y="39972"/>
                  </a:cubicBezTo>
                  <a:cubicBezTo>
                    <a:pt x="39561" y="39559"/>
                    <a:pt x="44094" y="34202"/>
                    <a:pt x="45330" y="25137"/>
                  </a:cubicBezTo>
                  <a:cubicBezTo>
                    <a:pt x="46154" y="19161"/>
                    <a:pt x="44506" y="12980"/>
                    <a:pt x="40591" y="8448"/>
                  </a:cubicBezTo>
                  <a:cubicBezTo>
                    <a:pt x="38325" y="5975"/>
                    <a:pt x="34822" y="2060"/>
                    <a:pt x="31526" y="1030"/>
                  </a:cubicBezTo>
                  <a:cubicBezTo>
                    <a:pt x="29877" y="618"/>
                    <a:pt x="28023" y="1236"/>
                    <a:pt x="27405" y="0"/>
                  </a:cubicBezTo>
                  <a:cubicBezTo>
                    <a:pt x="24314" y="2266"/>
                    <a:pt x="21636" y="4533"/>
                    <a:pt x="20812" y="8241"/>
                  </a:cubicBezTo>
                  <a:cubicBezTo>
                    <a:pt x="19987" y="11950"/>
                    <a:pt x="21636" y="15865"/>
                    <a:pt x="21430" y="19574"/>
                  </a:cubicBezTo>
                  <a:cubicBezTo>
                    <a:pt x="21018" y="23488"/>
                    <a:pt x="19163" y="27609"/>
                    <a:pt x="15043" y="2822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3" name="Forma libre: forma 212">
              <a:extLst>
                <a:ext uri="{FF2B5EF4-FFF2-40B4-BE49-F238E27FC236}">
                  <a16:creationId xmlns:a16="http://schemas.microsoft.com/office/drawing/2014/main" id="{491065CC-B9CC-062C-000D-DFB20B81E00A}"/>
                </a:ext>
              </a:extLst>
            </p:cNvPr>
            <p:cNvSpPr/>
            <p:nvPr/>
          </p:nvSpPr>
          <p:spPr>
            <a:xfrm>
              <a:off x="8775297" y="6880578"/>
              <a:ext cx="591495" cy="227357"/>
            </a:xfrm>
            <a:custGeom>
              <a:avLst/>
              <a:gdLst>
                <a:gd name="connsiteX0" fmla="*/ 27155 w 591495"/>
                <a:gd name="connsiteY0" fmla="*/ 78870 h 227357"/>
                <a:gd name="connsiteX1" fmla="*/ 10260 w 591495"/>
                <a:gd name="connsiteY1" fmla="*/ 78665 h 227357"/>
                <a:gd name="connsiteX2" fmla="*/ 164 w 591495"/>
                <a:gd name="connsiteY2" fmla="*/ 94941 h 227357"/>
                <a:gd name="connsiteX3" fmla="*/ 12939 w 591495"/>
                <a:gd name="connsiteY3" fmla="*/ 100092 h 227357"/>
                <a:gd name="connsiteX4" fmla="*/ 32100 w 591495"/>
                <a:gd name="connsiteY4" fmla="*/ 91439 h 227357"/>
                <a:gd name="connsiteX5" fmla="*/ 46111 w 591495"/>
                <a:gd name="connsiteY5" fmla="*/ 85670 h 227357"/>
                <a:gd name="connsiteX6" fmla="*/ 43020 w 591495"/>
                <a:gd name="connsiteY6" fmla="*/ 78046 h 227357"/>
                <a:gd name="connsiteX7" fmla="*/ 92882 w 591495"/>
                <a:gd name="connsiteY7" fmla="*/ 67126 h 227357"/>
                <a:gd name="connsiteX8" fmla="*/ 95560 w 591495"/>
                <a:gd name="connsiteY8" fmla="*/ 56000 h 227357"/>
                <a:gd name="connsiteX9" fmla="*/ 114310 w 591495"/>
                <a:gd name="connsiteY9" fmla="*/ 52703 h 227357"/>
                <a:gd name="connsiteX10" fmla="*/ 128320 w 591495"/>
                <a:gd name="connsiteY10" fmla="*/ 43844 h 227357"/>
                <a:gd name="connsiteX11" fmla="*/ 147688 w 591495"/>
                <a:gd name="connsiteY11" fmla="*/ 35190 h 227357"/>
                <a:gd name="connsiteX12" fmla="*/ 181272 w 591495"/>
                <a:gd name="connsiteY12" fmla="*/ 42196 h 227357"/>
                <a:gd name="connsiteX13" fmla="*/ 167880 w 591495"/>
                <a:gd name="connsiteY13" fmla="*/ 54970 h 227357"/>
                <a:gd name="connsiteX14" fmla="*/ 172825 w 591495"/>
                <a:gd name="connsiteY14" fmla="*/ 64448 h 227357"/>
                <a:gd name="connsiteX15" fmla="*/ 183745 w 591495"/>
                <a:gd name="connsiteY15" fmla="*/ 66096 h 227357"/>
                <a:gd name="connsiteX16" fmla="*/ 204967 w 591495"/>
                <a:gd name="connsiteY16" fmla="*/ 77840 h 227357"/>
                <a:gd name="connsiteX17" fmla="*/ 225571 w 591495"/>
                <a:gd name="connsiteY17" fmla="*/ 74750 h 227357"/>
                <a:gd name="connsiteX18" fmla="*/ 241848 w 591495"/>
                <a:gd name="connsiteY18" fmla="*/ 75162 h 227357"/>
                <a:gd name="connsiteX19" fmla="*/ 262864 w 591495"/>
                <a:gd name="connsiteY19" fmla="*/ 83815 h 227357"/>
                <a:gd name="connsiteX20" fmla="*/ 286764 w 591495"/>
                <a:gd name="connsiteY20" fmla="*/ 97208 h 227357"/>
                <a:gd name="connsiteX21" fmla="*/ 299745 w 591495"/>
                <a:gd name="connsiteY21" fmla="*/ 106892 h 227357"/>
                <a:gd name="connsiteX22" fmla="*/ 313549 w 591495"/>
                <a:gd name="connsiteY22" fmla="*/ 110806 h 227357"/>
                <a:gd name="connsiteX23" fmla="*/ 321791 w 591495"/>
                <a:gd name="connsiteY23" fmla="*/ 105861 h 227357"/>
                <a:gd name="connsiteX24" fmla="*/ 339098 w 591495"/>
                <a:gd name="connsiteY24" fmla="*/ 109158 h 227357"/>
                <a:gd name="connsiteX25" fmla="*/ 344249 w 591495"/>
                <a:gd name="connsiteY25" fmla="*/ 147069 h 227357"/>
                <a:gd name="connsiteX26" fmla="*/ 364647 w 591495"/>
                <a:gd name="connsiteY26" fmla="*/ 153044 h 227357"/>
                <a:gd name="connsiteX27" fmla="*/ 371652 w 591495"/>
                <a:gd name="connsiteY27" fmla="*/ 157989 h 227357"/>
                <a:gd name="connsiteX28" fmla="*/ 386075 w 591495"/>
                <a:gd name="connsiteY28" fmla="*/ 165201 h 227357"/>
                <a:gd name="connsiteX29" fmla="*/ 417805 w 591495"/>
                <a:gd name="connsiteY29" fmla="*/ 189307 h 227357"/>
                <a:gd name="connsiteX30" fmla="*/ 394522 w 591495"/>
                <a:gd name="connsiteY30" fmla="*/ 202700 h 227357"/>
                <a:gd name="connsiteX31" fmla="*/ 377009 w 591495"/>
                <a:gd name="connsiteY31" fmla="*/ 226394 h 227357"/>
                <a:gd name="connsiteX32" fmla="*/ 394934 w 591495"/>
                <a:gd name="connsiteY32" fmla="*/ 226394 h 227357"/>
                <a:gd name="connsiteX33" fmla="*/ 422338 w 591495"/>
                <a:gd name="connsiteY33" fmla="*/ 218771 h 227357"/>
                <a:gd name="connsiteX34" fmla="*/ 470138 w 591495"/>
                <a:gd name="connsiteY34" fmla="*/ 211147 h 227357"/>
                <a:gd name="connsiteX35" fmla="*/ 512583 w 591495"/>
                <a:gd name="connsiteY35" fmla="*/ 221655 h 227357"/>
                <a:gd name="connsiteX36" fmla="*/ 524533 w 591495"/>
                <a:gd name="connsiteY36" fmla="*/ 214856 h 227357"/>
                <a:gd name="connsiteX37" fmla="*/ 541016 w 591495"/>
                <a:gd name="connsiteY37" fmla="*/ 218771 h 227357"/>
                <a:gd name="connsiteX38" fmla="*/ 557911 w 591495"/>
                <a:gd name="connsiteY38" fmla="*/ 217947 h 227357"/>
                <a:gd name="connsiteX39" fmla="*/ 591495 w 591495"/>
                <a:gd name="connsiteY39" fmla="*/ 209499 h 227357"/>
                <a:gd name="connsiteX40" fmla="*/ 561826 w 591495"/>
                <a:gd name="connsiteY40" fmla="*/ 185186 h 227357"/>
                <a:gd name="connsiteX41" fmla="*/ 532568 w 591495"/>
                <a:gd name="connsiteY41" fmla="*/ 166643 h 227357"/>
                <a:gd name="connsiteX42" fmla="*/ 509698 w 591495"/>
                <a:gd name="connsiteY42" fmla="*/ 167467 h 227357"/>
                <a:gd name="connsiteX43" fmla="*/ 509698 w 591495"/>
                <a:gd name="connsiteY43" fmla="*/ 161080 h 227357"/>
                <a:gd name="connsiteX44" fmla="*/ 512995 w 591495"/>
                <a:gd name="connsiteY44" fmla="*/ 151396 h 227357"/>
                <a:gd name="connsiteX45" fmla="*/ 517115 w 591495"/>
                <a:gd name="connsiteY45" fmla="*/ 142536 h 227357"/>
                <a:gd name="connsiteX46" fmla="*/ 502487 w 591495"/>
                <a:gd name="connsiteY46" fmla="*/ 141506 h 227357"/>
                <a:gd name="connsiteX47" fmla="*/ 477144 w 591495"/>
                <a:gd name="connsiteY47" fmla="*/ 134707 h 227357"/>
                <a:gd name="connsiteX48" fmla="*/ 459631 w 591495"/>
                <a:gd name="connsiteY48" fmla="*/ 134089 h 227357"/>
                <a:gd name="connsiteX49" fmla="*/ 447268 w 591495"/>
                <a:gd name="connsiteY49" fmla="*/ 117606 h 227357"/>
                <a:gd name="connsiteX50" fmla="*/ 440263 w 591495"/>
                <a:gd name="connsiteY50" fmla="*/ 110188 h 227357"/>
                <a:gd name="connsiteX51" fmla="*/ 426458 w 591495"/>
                <a:gd name="connsiteY51" fmla="*/ 95765 h 227357"/>
                <a:gd name="connsiteX52" fmla="*/ 412860 w 591495"/>
                <a:gd name="connsiteY52" fmla="*/ 96590 h 227357"/>
                <a:gd name="connsiteX53" fmla="*/ 402970 w 591495"/>
                <a:gd name="connsiteY53" fmla="*/ 89790 h 227357"/>
                <a:gd name="connsiteX54" fmla="*/ 365059 w 591495"/>
                <a:gd name="connsiteY54" fmla="*/ 64654 h 227357"/>
                <a:gd name="connsiteX55" fmla="*/ 347545 w 591495"/>
                <a:gd name="connsiteY55" fmla="*/ 49819 h 227357"/>
                <a:gd name="connsiteX56" fmla="*/ 317052 w 591495"/>
                <a:gd name="connsiteY56" fmla="*/ 48789 h 227357"/>
                <a:gd name="connsiteX57" fmla="*/ 306956 w 591495"/>
                <a:gd name="connsiteY57" fmla="*/ 31069 h 227357"/>
                <a:gd name="connsiteX58" fmla="*/ 284086 w 591495"/>
                <a:gd name="connsiteY58" fmla="*/ 23240 h 227357"/>
                <a:gd name="connsiteX59" fmla="*/ 257713 w 591495"/>
                <a:gd name="connsiteY59" fmla="*/ 10672 h 227357"/>
                <a:gd name="connsiteX60" fmla="*/ 221656 w 591495"/>
                <a:gd name="connsiteY60" fmla="*/ 8199 h 227357"/>
                <a:gd name="connsiteX61" fmla="*/ 201052 w 591495"/>
                <a:gd name="connsiteY61" fmla="*/ 1400 h 227357"/>
                <a:gd name="connsiteX62" fmla="*/ 168498 w 591495"/>
                <a:gd name="connsiteY62" fmla="*/ 7993 h 227357"/>
                <a:gd name="connsiteX63" fmla="*/ 92676 w 591495"/>
                <a:gd name="connsiteY63" fmla="*/ 21592 h 227357"/>
                <a:gd name="connsiteX64" fmla="*/ 61564 w 591495"/>
                <a:gd name="connsiteY64" fmla="*/ 32306 h 227357"/>
                <a:gd name="connsiteX65" fmla="*/ 29216 w 591495"/>
                <a:gd name="connsiteY65" fmla="*/ 46110 h 227357"/>
                <a:gd name="connsiteX66" fmla="*/ 27362 w 591495"/>
                <a:gd name="connsiteY66" fmla="*/ 79076 h 22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91495" h="227357">
                  <a:moveTo>
                    <a:pt x="27155" y="78870"/>
                  </a:moveTo>
                  <a:cubicBezTo>
                    <a:pt x="19944" y="77634"/>
                    <a:pt x="18090" y="73925"/>
                    <a:pt x="10260" y="78665"/>
                  </a:cubicBezTo>
                  <a:cubicBezTo>
                    <a:pt x="4903" y="81961"/>
                    <a:pt x="-1072" y="87524"/>
                    <a:pt x="164" y="94941"/>
                  </a:cubicBezTo>
                  <a:cubicBezTo>
                    <a:pt x="5727" y="91439"/>
                    <a:pt x="8406" y="97208"/>
                    <a:pt x="12939" y="100092"/>
                  </a:cubicBezTo>
                  <a:cubicBezTo>
                    <a:pt x="13351" y="88142"/>
                    <a:pt x="22416" y="92263"/>
                    <a:pt x="32100" y="91439"/>
                  </a:cubicBezTo>
                  <a:cubicBezTo>
                    <a:pt x="38694" y="90821"/>
                    <a:pt x="45699" y="92263"/>
                    <a:pt x="46111" y="85670"/>
                  </a:cubicBezTo>
                  <a:cubicBezTo>
                    <a:pt x="46317" y="82991"/>
                    <a:pt x="43020" y="80107"/>
                    <a:pt x="43020" y="78046"/>
                  </a:cubicBezTo>
                  <a:cubicBezTo>
                    <a:pt x="41784" y="55176"/>
                    <a:pt x="83404" y="80519"/>
                    <a:pt x="92882" y="67126"/>
                  </a:cubicBezTo>
                  <a:cubicBezTo>
                    <a:pt x="94942" y="64036"/>
                    <a:pt x="93500" y="58885"/>
                    <a:pt x="95560" y="56000"/>
                  </a:cubicBezTo>
                  <a:cubicBezTo>
                    <a:pt x="99269" y="51467"/>
                    <a:pt x="109365" y="53322"/>
                    <a:pt x="114310" y="52703"/>
                  </a:cubicBezTo>
                  <a:cubicBezTo>
                    <a:pt x="122757" y="51673"/>
                    <a:pt x="122963" y="48789"/>
                    <a:pt x="128320" y="43844"/>
                  </a:cubicBezTo>
                  <a:cubicBezTo>
                    <a:pt x="133471" y="39105"/>
                    <a:pt x="140477" y="36427"/>
                    <a:pt x="147688" y="35190"/>
                  </a:cubicBezTo>
                  <a:cubicBezTo>
                    <a:pt x="154281" y="33954"/>
                    <a:pt x="178388" y="36427"/>
                    <a:pt x="181272" y="42196"/>
                  </a:cubicBezTo>
                  <a:cubicBezTo>
                    <a:pt x="184981" y="49613"/>
                    <a:pt x="172207" y="52703"/>
                    <a:pt x="167880" y="54970"/>
                  </a:cubicBezTo>
                  <a:cubicBezTo>
                    <a:pt x="168292" y="57854"/>
                    <a:pt x="170146" y="62593"/>
                    <a:pt x="172825" y="64448"/>
                  </a:cubicBezTo>
                  <a:cubicBezTo>
                    <a:pt x="178182" y="68569"/>
                    <a:pt x="176945" y="65066"/>
                    <a:pt x="183745" y="66096"/>
                  </a:cubicBezTo>
                  <a:cubicBezTo>
                    <a:pt x="192398" y="67332"/>
                    <a:pt x="195901" y="77222"/>
                    <a:pt x="204967" y="77840"/>
                  </a:cubicBezTo>
                  <a:cubicBezTo>
                    <a:pt x="204967" y="59915"/>
                    <a:pt x="216093" y="68569"/>
                    <a:pt x="225571" y="74750"/>
                  </a:cubicBezTo>
                  <a:cubicBezTo>
                    <a:pt x="233606" y="79901"/>
                    <a:pt x="233400" y="77840"/>
                    <a:pt x="241848" y="75162"/>
                  </a:cubicBezTo>
                  <a:cubicBezTo>
                    <a:pt x="253592" y="71453"/>
                    <a:pt x="254828" y="76398"/>
                    <a:pt x="262864" y="83815"/>
                  </a:cubicBezTo>
                  <a:cubicBezTo>
                    <a:pt x="272547" y="93087"/>
                    <a:pt x="274814" y="92057"/>
                    <a:pt x="286764" y="97208"/>
                  </a:cubicBezTo>
                  <a:cubicBezTo>
                    <a:pt x="292739" y="99886"/>
                    <a:pt x="294182" y="102977"/>
                    <a:pt x="299745" y="106892"/>
                  </a:cubicBezTo>
                  <a:cubicBezTo>
                    <a:pt x="303453" y="109364"/>
                    <a:pt x="309222" y="111631"/>
                    <a:pt x="313549" y="110806"/>
                  </a:cubicBezTo>
                  <a:cubicBezTo>
                    <a:pt x="318906" y="109982"/>
                    <a:pt x="317670" y="107098"/>
                    <a:pt x="321791" y="105861"/>
                  </a:cubicBezTo>
                  <a:cubicBezTo>
                    <a:pt x="327766" y="104007"/>
                    <a:pt x="334977" y="104007"/>
                    <a:pt x="339098" y="109158"/>
                  </a:cubicBezTo>
                  <a:cubicBezTo>
                    <a:pt x="347545" y="119872"/>
                    <a:pt x="334359" y="136561"/>
                    <a:pt x="344249" y="147069"/>
                  </a:cubicBezTo>
                  <a:cubicBezTo>
                    <a:pt x="348782" y="152014"/>
                    <a:pt x="359084" y="150366"/>
                    <a:pt x="364647" y="153044"/>
                  </a:cubicBezTo>
                  <a:cubicBezTo>
                    <a:pt x="367531" y="154281"/>
                    <a:pt x="368767" y="156341"/>
                    <a:pt x="371652" y="157989"/>
                  </a:cubicBezTo>
                  <a:cubicBezTo>
                    <a:pt x="376185" y="160668"/>
                    <a:pt x="381336" y="163346"/>
                    <a:pt x="386075" y="165201"/>
                  </a:cubicBezTo>
                  <a:cubicBezTo>
                    <a:pt x="398437" y="169939"/>
                    <a:pt x="425016" y="168497"/>
                    <a:pt x="417805" y="189307"/>
                  </a:cubicBezTo>
                  <a:cubicBezTo>
                    <a:pt x="413890" y="200433"/>
                    <a:pt x="404824" y="199403"/>
                    <a:pt x="394522" y="202700"/>
                  </a:cubicBezTo>
                  <a:cubicBezTo>
                    <a:pt x="388135" y="204760"/>
                    <a:pt x="360320" y="216092"/>
                    <a:pt x="377009" y="226394"/>
                  </a:cubicBezTo>
                  <a:cubicBezTo>
                    <a:pt x="380512" y="228454"/>
                    <a:pt x="391432" y="226600"/>
                    <a:pt x="394934" y="226394"/>
                  </a:cubicBezTo>
                  <a:cubicBezTo>
                    <a:pt x="405030" y="225570"/>
                    <a:pt x="413272" y="222273"/>
                    <a:pt x="422338" y="218771"/>
                  </a:cubicBezTo>
                  <a:cubicBezTo>
                    <a:pt x="439233" y="212383"/>
                    <a:pt x="452007" y="209293"/>
                    <a:pt x="470138" y="211147"/>
                  </a:cubicBezTo>
                  <a:cubicBezTo>
                    <a:pt x="484355" y="212590"/>
                    <a:pt x="497954" y="225364"/>
                    <a:pt x="512583" y="221655"/>
                  </a:cubicBezTo>
                  <a:cubicBezTo>
                    <a:pt x="517115" y="220419"/>
                    <a:pt x="520824" y="217534"/>
                    <a:pt x="524533" y="214856"/>
                  </a:cubicBezTo>
                  <a:cubicBezTo>
                    <a:pt x="527829" y="228867"/>
                    <a:pt x="531950" y="223098"/>
                    <a:pt x="541016" y="218771"/>
                  </a:cubicBezTo>
                  <a:cubicBezTo>
                    <a:pt x="549258" y="214856"/>
                    <a:pt x="548227" y="217122"/>
                    <a:pt x="557911" y="217947"/>
                  </a:cubicBezTo>
                  <a:cubicBezTo>
                    <a:pt x="569861" y="218977"/>
                    <a:pt x="580781" y="213620"/>
                    <a:pt x="591495" y="209499"/>
                  </a:cubicBezTo>
                  <a:cubicBezTo>
                    <a:pt x="591495" y="193016"/>
                    <a:pt x="573158" y="189513"/>
                    <a:pt x="561826" y="185186"/>
                  </a:cubicBezTo>
                  <a:cubicBezTo>
                    <a:pt x="551112" y="181065"/>
                    <a:pt x="544725" y="169321"/>
                    <a:pt x="532568" y="166643"/>
                  </a:cubicBezTo>
                  <a:cubicBezTo>
                    <a:pt x="525769" y="164994"/>
                    <a:pt x="515879" y="170145"/>
                    <a:pt x="509698" y="167467"/>
                  </a:cubicBezTo>
                  <a:cubicBezTo>
                    <a:pt x="501250" y="163758"/>
                    <a:pt x="508462" y="164994"/>
                    <a:pt x="509698" y="161080"/>
                  </a:cubicBezTo>
                  <a:cubicBezTo>
                    <a:pt x="510934" y="157577"/>
                    <a:pt x="511552" y="154281"/>
                    <a:pt x="512995" y="151396"/>
                  </a:cubicBezTo>
                  <a:cubicBezTo>
                    <a:pt x="514643" y="148099"/>
                    <a:pt x="520206" y="149748"/>
                    <a:pt x="517115" y="142536"/>
                  </a:cubicBezTo>
                  <a:cubicBezTo>
                    <a:pt x="512376" y="141300"/>
                    <a:pt x="507432" y="142536"/>
                    <a:pt x="502487" y="141506"/>
                  </a:cubicBezTo>
                  <a:cubicBezTo>
                    <a:pt x="493421" y="139446"/>
                    <a:pt x="486828" y="134295"/>
                    <a:pt x="477144" y="134707"/>
                  </a:cubicBezTo>
                  <a:cubicBezTo>
                    <a:pt x="470551" y="134707"/>
                    <a:pt x="466636" y="137592"/>
                    <a:pt x="459631" y="134089"/>
                  </a:cubicBezTo>
                  <a:cubicBezTo>
                    <a:pt x="451801" y="130174"/>
                    <a:pt x="451595" y="124199"/>
                    <a:pt x="447268" y="117606"/>
                  </a:cubicBezTo>
                  <a:cubicBezTo>
                    <a:pt x="441087" y="126671"/>
                    <a:pt x="430373" y="118636"/>
                    <a:pt x="440263" y="110188"/>
                  </a:cubicBezTo>
                  <a:cubicBezTo>
                    <a:pt x="434082" y="106686"/>
                    <a:pt x="431815" y="100092"/>
                    <a:pt x="426458" y="95765"/>
                  </a:cubicBezTo>
                  <a:cubicBezTo>
                    <a:pt x="415744" y="86906"/>
                    <a:pt x="420071" y="96796"/>
                    <a:pt x="412860" y="96590"/>
                  </a:cubicBezTo>
                  <a:cubicBezTo>
                    <a:pt x="408533" y="96590"/>
                    <a:pt x="405854" y="92675"/>
                    <a:pt x="402970" y="89790"/>
                  </a:cubicBezTo>
                  <a:cubicBezTo>
                    <a:pt x="392050" y="78870"/>
                    <a:pt x="376391" y="75162"/>
                    <a:pt x="365059" y="64654"/>
                  </a:cubicBezTo>
                  <a:cubicBezTo>
                    <a:pt x="359290" y="59297"/>
                    <a:pt x="355375" y="51467"/>
                    <a:pt x="347545" y="49819"/>
                  </a:cubicBezTo>
                  <a:cubicBezTo>
                    <a:pt x="338480" y="47759"/>
                    <a:pt x="325705" y="54352"/>
                    <a:pt x="317052" y="48789"/>
                  </a:cubicBezTo>
                  <a:cubicBezTo>
                    <a:pt x="310871" y="44874"/>
                    <a:pt x="311695" y="36220"/>
                    <a:pt x="306956" y="31069"/>
                  </a:cubicBezTo>
                  <a:cubicBezTo>
                    <a:pt x="300981" y="24682"/>
                    <a:pt x="292327" y="24270"/>
                    <a:pt x="284086" y="23240"/>
                  </a:cubicBezTo>
                  <a:cubicBezTo>
                    <a:pt x="271723" y="21592"/>
                    <a:pt x="268015" y="15410"/>
                    <a:pt x="257713" y="10672"/>
                  </a:cubicBezTo>
                  <a:cubicBezTo>
                    <a:pt x="245556" y="5109"/>
                    <a:pt x="231340" y="26949"/>
                    <a:pt x="221656" y="8199"/>
                  </a:cubicBezTo>
                  <a:cubicBezTo>
                    <a:pt x="210736" y="11496"/>
                    <a:pt x="209706" y="5109"/>
                    <a:pt x="201052" y="1400"/>
                  </a:cubicBezTo>
                  <a:cubicBezTo>
                    <a:pt x="190956" y="-3133"/>
                    <a:pt x="178388" y="4490"/>
                    <a:pt x="168498" y="7993"/>
                  </a:cubicBezTo>
                  <a:cubicBezTo>
                    <a:pt x="143773" y="16647"/>
                    <a:pt x="117194" y="10878"/>
                    <a:pt x="92676" y="21592"/>
                  </a:cubicBezTo>
                  <a:cubicBezTo>
                    <a:pt x="82374" y="26125"/>
                    <a:pt x="72278" y="29009"/>
                    <a:pt x="61564" y="32306"/>
                  </a:cubicBezTo>
                  <a:cubicBezTo>
                    <a:pt x="53528" y="34778"/>
                    <a:pt x="32512" y="37457"/>
                    <a:pt x="29216" y="46110"/>
                  </a:cubicBezTo>
                  <a:cubicBezTo>
                    <a:pt x="26331" y="53940"/>
                    <a:pt x="49202" y="82991"/>
                    <a:pt x="27362" y="790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4" name="Forma libre: forma 213">
              <a:extLst>
                <a:ext uri="{FF2B5EF4-FFF2-40B4-BE49-F238E27FC236}">
                  <a16:creationId xmlns:a16="http://schemas.microsoft.com/office/drawing/2014/main" id="{944BBBCE-B598-B695-C25F-EEFE2F40BEBC}"/>
                </a:ext>
              </a:extLst>
            </p:cNvPr>
            <p:cNvSpPr/>
            <p:nvPr/>
          </p:nvSpPr>
          <p:spPr>
            <a:xfrm>
              <a:off x="10371231" y="10344870"/>
              <a:ext cx="310500" cy="308775"/>
            </a:xfrm>
            <a:custGeom>
              <a:avLst/>
              <a:gdLst>
                <a:gd name="connsiteX0" fmla="*/ 37499 w 310500"/>
                <a:gd name="connsiteY0" fmla="*/ 260639 h 308775"/>
                <a:gd name="connsiteX1" fmla="*/ 86536 w 310500"/>
                <a:gd name="connsiteY1" fmla="*/ 269911 h 308775"/>
                <a:gd name="connsiteX2" fmla="*/ 118884 w 310500"/>
                <a:gd name="connsiteY2" fmla="*/ 306174 h 308775"/>
                <a:gd name="connsiteX3" fmla="*/ 138458 w 310500"/>
                <a:gd name="connsiteY3" fmla="*/ 295666 h 308775"/>
                <a:gd name="connsiteX4" fmla="*/ 139488 w 310500"/>
                <a:gd name="connsiteY4" fmla="*/ 297932 h 308775"/>
                <a:gd name="connsiteX5" fmla="*/ 150820 w 310500"/>
                <a:gd name="connsiteY5" fmla="*/ 304113 h 308775"/>
                <a:gd name="connsiteX6" fmla="*/ 158650 w 310500"/>
                <a:gd name="connsiteY6" fmla="*/ 298756 h 308775"/>
                <a:gd name="connsiteX7" fmla="*/ 166891 w 310500"/>
                <a:gd name="connsiteY7" fmla="*/ 291957 h 308775"/>
                <a:gd name="connsiteX8" fmla="*/ 172866 w 310500"/>
                <a:gd name="connsiteY8" fmla="*/ 292163 h 308775"/>
                <a:gd name="connsiteX9" fmla="*/ 198415 w 310500"/>
                <a:gd name="connsiteY9" fmla="*/ 304113 h 308775"/>
                <a:gd name="connsiteX10" fmla="*/ 230970 w 310500"/>
                <a:gd name="connsiteY10" fmla="*/ 300199 h 308775"/>
                <a:gd name="connsiteX11" fmla="*/ 251779 w 310500"/>
                <a:gd name="connsiteY11" fmla="*/ 279800 h 308775"/>
                <a:gd name="connsiteX12" fmla="*/ 272177 w 310500"/>
                <a:gd name="connsiteY12" fmla="*/ 271353 h 308775"/>
                <a:gd name="connsiteX13" fmla="*/ 281449 w 310500"/>
                <a:gd name="connsiteY13" fmla="*/ 221492 h 308775"/>
                <a:gd name="connsiteX14" fmla="*/ 295872 w 310500"/>
                <a:gd name="connsiteY14" fmla="*/ 222728 h 308775"/>
                <a:gd name="connsiteX15" fmla="*/ 303907 w 310500"/>
                <a:gd name="connsiteY15" fmla="*/ 182962 h 308775"/>
                <a:gd name="connsiteX16" fmla="*/ 310500 w 310500"/>
                <a:gd name="connsiteY16" fmla="*/ 172042 h 308775"/>
                <a:gd name="connsiteX17" fmla="*/ 299993 w 310500"/>
                <a:gd name="connsiteY17" fmla="*/ 162977 h 308775"/>
                <a:gd name="connsiteX18" fmla="*/ 278770 w 310500"/>
                <a:gd name="connsiteY18" fmla="*/ 157826 h 308775"/>
                <a:gd name="connsiteX19" fmla="*/ 276092 w 310500"/>
                <a:gd name="connsiteY19" fmla="*/ 156177 h 308775"/>
                <a:gd name="connsiteX20" fmla="*/ 254664 w 310500"/>
                <a:gd name="connsiteY20" fmla="*/ 130422 h 308775"/>
                <a:gd name="connsiteX21" fmla="*/ 238387 w 310500"/>
                <a:gd name="connsiteY21" fmla="*/ 119297 h 308775"/>
                <a:gd name="connsiteX22" fmla="*/ 207893 w 310500"/>
                <a:gd name="connsiteY22" fmla="*/ 103226 h 308775"/>
                <a:gd name="connsiteX23" fmla="*/ 172042 w 310500"/>
                <a:gd name="connsiteY23" fmla="*/ 78089 h 308775"/>
                <a:gd name="connsiteX24" fmla="*/ 139488 w 310500"/>
                <a:gd name="connsiteY24" fmla="*/ 53982 h 308775"/>
                <a:gd name="connsiteX25" fmla="*/ 136810 w 310500"/>
                <a:gd name="connsiteY25" fmla="*/ 50685 h 308775"/>
                <a:gd name="connsiteX26" fmla="*/ 130835 w 310500"/>
                <a:gd name="connsiteY26" fmla="*/ 52746 h 308775"/>
                <a:gd name="connsiteX27" fmla="*/ 117648 w 310500"/>
                <a:gd name="connsiteY27" fmla="*/ 57279 h 308775"/>
                <a:gd name="connsiteX28" fmla="*/ 101577 w 310500"/>
                <a:gd name="connsiteY28" fmla="*/ 55836 h 308775"/>
                <a:gd name="connsiteX29" fmla="*/ 107140 w 310500"/>
                <a:gd name="connsiteY29" fmla="*/ 43886 h 308775"/>
                <a:gd name="connsiteX30" fmla="*/ 84682 w 310500"/>
                <a:gd name="connsiteY30" fmla="*/ 22871 h 308775"/>
                <a:gd name="connsiteX31" fmla="*/ 60575 w 310500"/>
                <a:gd name="connsiteY31" fmla="*/ 3503 h 308775"/>
                <a:gd name="connsiteX32" fmla="*/ 48419 w 310500"/>
                <a:gd name="connsiteY32" fmla="*/ 8654 h 308775"/>
                <a:gd name="connsiteX33" fmla="*/ 43886 w 310500"/>
                <a:gd name="connsiteY33" fmla="*/ 10096 h 308775"/>
                <a:gd name="connsiteX34" fmla="*/ 14423 w 310500"/>
                <a:gd name="connsiteY34" fmla="*/ 0 h 308775"/>
                <a:gd name="connsiteX35" fmla="*/ 7211 w 310500"/>
                <a:gd name="connsiteY35" fmla="*/ 15865 h 308775"/>
                <a:gd name="connsiteX36" fmla="*/ 12568 w 310500"/>
                <a:gd name="connsiteY36" fmla="*/ 37499 h 308775"/>
                <a:gd name="connsiteX37" fmla="*/ 12568 w 310500"/>
                <a:gd name="connsiteY37" fmla="*/ 38735 h 308775"/>
                <a:gd name="connsiteX38" fmla="*/ 12568 w 310500"/>
                <a:gd name="connsiteY38" fmla="*/ 54600 h 308775"/>
                <a:gd name="connsiteX39" fmla="*/ 8242 w 310500"/>
                <a:gd name="connsiteY39" fmla="*/ 59545 h 308775"/>
                <a:gd name="connsiteX40" fmla="*/ 5769 w 310500"/>
                <a:gd name="connsiteY40" fmla="*/ 60164 h 308775"/>
                <a:gd name="connsiteX41" fmla="*/ 16689 w 310500"/>
                <a:gd name="connsiteY41" fmla="*/ 81591 h 308775"/>
                <a:gd name="connsiteX42" fmla="*/ 9272 w 310500"/>
                <a:gd name="connsiteY42" fmla="*/ 103019 h 308775"/>
                <a:gd name="connsiteX43" fmla="*/ 8860 w 310500"/>
                <a:gd name="connsiteY43" fmla="*/ 116000 h 308775"/>
                <a:gd name="connsiteX44" fmla="*/ 10920 w 310500"/>
                <a:gd name="connsiteY44" fmla="*/ 120945 h 308775"/>
                <a:gd name="connsiteX45" fmla="*/ 14217 w 310500"/>
                <a:gd name="connsiteY45" fmla="*/ 134337 h 308775"/>
                <a:gd name="connsiteX46" fmla="*/ 13186 w 310500"/>
                <a:gd name="connsiteY46" fmla="*/ 137634 h 308775"/>
                <a:gd name="connsiteX47" fmla="*/ 15247 w 310500"/>
                <a:gd name="connsiteY47" fmla="*/ 147318 h 308775"/>
                <a:gd name="connsiteX48" fmla="*/ 19780 w 310500"/>
                <a:gd name="connsiteY48" fmla="*/ 178018 h 308775"/>
                <a:gd name="connsiteX49" fmla="*/ 15659 w 310500"/>
                <a:gd name="connsiteY49" fmla="*/ 182962 h 308775"/>
                <a:gd name="connsiteX50" fmla="*/ 9890 w 310500"/>
                <a:gd name="connsiteY50" fmla="*/ 184817 h 308775"/>
                <a:gd name="connsiteX51" fmla="*/ 4327 w 310500"/>
                <a:gd name="connsiteY51" fmla="*/ 219431 h 308775"/>
                <a:gd name="connsiteX52" fmla="*/ 3503 w 310500"/>
                <a:gd name="connsiteY52" fmla="*/ 221492 h 308775"/>
                <a:gd name="connsiteX53" fmla="*/ 0 w 310500"/>
                <a:gd name="connsiteY53" fmla="*/ 227054 h 308775"/>
                <a:gd name="connsiteX54" fmla="*/ 37087 w 310500"/>
                <a:gd name="connsiteY54" fmla="*/ 260227 h 30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500" h="308775">
                  <a:moveTo>
                    <a:pt x="37499" y="260639"/>
                  </a:moveTo>
                  <a:cubicBezTo>
                    <a:pt x="53982" y="263317"/>
                    <a:pt x="71084" y="260433"/>
                    <a:pt x="86536" y="269911"/>
                  </a:cubicBezTo>
                  <a:cubicBezTo>
                    <a:pt x="99517" y="277946"/>
                    <a:pt x="109201" y="295048"/>
                    <a:pt x="118884" y="306174"/>
                  </a:cubicBezTo>
                  <a:cubicBezTo>
                    <a:pt x="125478" y="303495"/>
                    <a:pt x="131865" y="299168"/>
                    <a:pt x="138458" y="295666"/>
                  </a:cubicBezTo>
                  <a:cubicBezTo>
                    <a:pt x="138664" y="296490"/>
                    <a:pt x="139076" y="297108"/>
                    <a:pt x="139488" y="297932"/>
                  </a:cubicBezTo>
                  <a:cubicBezTo>
                    <a:pt x="141961" y="301847"/>
                    <a:pt x="146288" y="303495"/>
                    <a:pt x="150820" y="304113"/>
                  </a:cubicBezTo>
                  <a:cubicBezTo>
                    <a:pt x="155353" y="304525"/>
                    <a:pt x="156384" y="302465"/>
                    <a:pt x="158650" y="298756"/>
                  </a:cubicBezTo>
                  <a:cubicBezTo>
                    <a:pt x="160710" y="295253"/>
                    <a:pt x="162565" y="292575"/>
                    <a:pt x="166891" y="291957"/>
                  </a:cubicBezTo>
                  <a:cubicBezTo>
                    <a:pt x="168746" y="291751"/>
                    <a:pt x="170806" y="291957"/>
                    <a:pt x="172866" y="292163"/>
                  </a:cubicBezTo>
                  <a:cubicBezTo>
                    <a:pt x="181520" y="295666"/>
                    <a:pt x="190586" y="301228"/>
                    <a:pt x="198415" y="304113"/>
                  </a:cubicBezTo>
                  <a:cubicBezTo>
                    <a:pt x="215723" y="310500"/>
                    <a:pt x="219637" y="311325"/>
                    <a:pt x="230970" y="300199"/>
                  </a:cubicBezTo>
                  <a:cubicBezTo>
                    <a:pt x="238387" y="292987"/>
                    <a:pt x="241271" y="285157"/>
                    <a:pt x="251779" y="279800"/>
                  </a:cubicBezTo>
                  <a:cubicBezTo>
                    <a:pt x="256312" y="277534"/>
                    <a:pt x="268675" y="275474"/>
                    <a:pt x="272177" y="271353"/>
                  </a:cubicBezTo>
                  <a:cubicBezTo>
                    <a:pt x="281449" y="260021"/>
                    <a:pt x="271353" y="236120"/>
                    <a:pt x="281449" y="221492"/>
                  </a:cubicBezTo>
                  <a:cubicBezTo>
                    <a:pt x="286188" y="222522"/>
                    <a:pt x="291133" y="220873"/>
                    <a:pt x="295872" y="222728"/>
                  </a:cubicBezTo>
                  <a:cubicBezTo>
                    <a:pt x="304113" y="207069"/>
                    <a:pt x="298756" y="198004"/>
                    <a:pt x="303907" y="182962"/>
                  </a:cubicBezTo>
                  <a:cubicBezTo>
                    <a:pt x="305349" y="178841"/>
                    <a:pt x="307616" y="175339"/>
                    <a:pt x="310500" y="172042"/>
                  </a:cubicBezTo>
                  <a:lnTo>
                    <a:pt x="299993" y="162977"/>
                  </a:lnTo>
                  <a:lnTo>
                    <a:pt x="278770" y="157826"/>
                  </a:lnTo>
                  <a:cubicBezTo>
                    <a:pt x="277740" y="157619"/>
                    <a:pt x="276710" y="157001"/>
                    <a:pt x="276092" y="156177"/>
                  </a:cubicBezTo>
                  <a:lnTo>
                    <a:pt x="254664" y="130422"/>
                  </a:lnTo>
                  <a:lnTo>
                    <a:pt x="238387" y="119297"/>
                  </a:lnTo>
                  <a:lnTo>
                    <a:pt x="207893" y="103226"/>
                  </a:lnTo>
                  <a:cubicBezTo>
                    <a:pt x="192852" y="91687"/>
                    <a:pt x="175339" y="79119"/>
                    <a:pt x="172042" y="78089"/>
                  </a:cubicBezTo>
                  <a:cubicBezTo>
                    <a:pt x="165243" y="75822"/>
                    <a:pt x="146906" y="64078"/>
                    <a:pt x="139488" y="53982"/>
                  </a:cubicBezTo>
                  <a:cubicBezTo>
                    <a:pt x="138046" y="52128"/>
                    <a:pt x="137222" y="50892"/>
                    <a:pt x="136810" y="50685"/>
                  </a:cubicBezTo>
                  <a:cubicBezTo>
                    <a:pt x="136398" y="50685"/>
                    <a:pt x="133513" y="51716"/>
                    <a:pt x="130835" y="52746"/>
                  </a:cubicBezTo>
                  <a:cubicBezTo>
                    <a:pt x="127538" y="53982"/>
                    <a:pt x="123417" y="55424"/>
                    <a:pt x="117648" y="57279"/>
                  </a:cubicBezTo>
                  <a:cubicBezTo>
                    <a:pt x="112291" y="58927"/>
                    <a:pt x="104462" y="61400"/>
                    <a:pt x="101577" y="55836"/>
                  </a:cubicBezTo>
                  <a:cubicBezTo>
                    <a:pt x="100341" y="53158"/>
                    <a:pt x="100135" y="49862"/>
                    <a:pt x="107140" y="43886"/>
                  </a:cubicBezTo>
                  <a:lnTo>
                    <a:pt x="84682" y="22871"/>
                  </a:lnTo>
                  <a:cubicBezTo>
                    <a:pt x="84682" y="22871"/>
                    <a:pt x="68405" y="9684"/>
                    <a:pt x="60575" y="3503"/>
                  </a:cubicBezTo>
                  <a:cubicBezTo>
                    <a:pt x="57279" y="618"/>
                    <a:pt x="50068" y="6799"/>
                    <a:pt x="48419" y="8654"/>
                  </a:cubicBezTo>
                  <a:cubicBezTo>
                    <a:pt x="47183" y="9890"/>
                    <a:pt x="45535" y="10508"/>
                    <a:pt x="43886" y="10096"/>
                  </a:cubicBezTo>
                  <a:cubicBezTo>
                    <a:pt x="43062" y="10096"/>
                    <a:pt x="26785" y="7211"/>
                    <a:pt x="14423" y="0"/>
                  </a:cubicBezTo>
                  <a:lnTo>
                    <a:pt x="7211" y="15865"/>
                  </a:lnTo>
                  <a:lnTo>
                    <a:pt x="12568" y="37499"/>
                  </a:lnTo>
                  <a:cubicBezTo>
                    <a:pt x="12568" y="37499"/>
                    <a:pt x="12568" y="38324"/>
                    <a:pt x="12568" y="38735"/>
                  </a:cubicBezTo>
                  <a:lnTo>
                    <a:pt x="12568" y="54600"/>
                  </a:lnTo>
                  <a:cubicBezTo>
                    <a:pt x="12568" y="57072"/>
                    <a:pt x="10714" y="59133"/>
                    <a:pt x="8242" y="59545"/>
                  </a:cubicBezTo>
                  <a:cubicBezTo>
                    <a:pt x="7417" y="59545"/>
                    <a:pt x="6593" y="59957"/>
                    <a:pt x="5769" y="60164"/>
                  </a:cubicBezTo>
                  <a:cubicBezTo>
                    <a:pt x="11126" y="67169"/>
                    <a:pt x="15865" y="78913"/>
                    <a:pt x="16689" y="81591"/>
                  </a:cubicBezTo>
                  <a:cubicBezTo>
                    <a:pt x="17307" y="83034"/>
                    <a:pt x="18956" y="87566"/>
                    <a:pt x="9272" y="103019"/>
                  </a:cubicBezTo>
                  <a:cubicBezTo>
                    <a:pt x="9272" y="105904"/>
                    <a:pt x="9272" y="112497"/>
                    <a:pt x="8860" y="116000"/>
                  </a:cubicBezTo>
                  <a:cubicBezTo>
                    <a:pt x="8860" y="116824"/>
                    <a:pt x="10096" y="119297"/>
                    <a:pt x="10920" y="120945"/>
                  </a:cubicBezTo>
                  <a:cubicBezTo>
                    <a:pt x="12981" y="125066"/>
                    <a:pt x="15247" y="129599"/>
                    <a:pt x="14217" y="134337"/>
                  </a:cubicBezTo>
                  <a:cubicBezTo>
                    <a:pt x="13805" y="135779"/>
                    <a:pt x="13599" y="136810"/>
                    <a:pt x="13186" y="137634"/>
                  </a:cubicBezTo>
                  <a:cubicBezTo>
                    <a:pt x="12775" y="138664"/>
                    <a:pt x="12568" y="139282"/>
                    <a:pt x="15247" y="147318"/>
                  </a:cubicBezTo>
                  <a:cubicBezTo>
                    <a:pt x="19986" y="160298"/>
                    <a:pt x="19780" y="177400"/>
                    <a:pt x="19780" y="178018"/>
                  </a:cubicBezTo>
                  <a:cubicBezTo>
                    <a:pt x="19780" y="180490"/>
                    <a:pt x="17926" y="182551"/>
                    <a:pt x="15659" y="182962"/>
                  </a:cubicBezTo>
                  <a:cubicBezTo>
                    <a:pt x="13393" y="183374"/>
                    <a:pt x="10714" y="184199"/>
                    <a:pt x="9890" y="184817"/>
                  </a:cubicBezTo>
                  <a:cubicBezTo>
                    <a:pt x="9272" y="186671"/>
                    <a:pt x="6387" y="204596"/>
                    <a:pt x="4327" y="219431"/>
                  </a:cubicBezTo>
                  <a:cubicBezTo>
                    <a:pt x="4327" y="220255"/>
                    <a:pt x="3915" y="220873"/>
                    <a:pt x="3503" y="221492"/>
                  </a:cubicBezTo>
                  <a:lnTo>
                    <a:pt x="0" y="227054"/>
                  </a:lnTo>
                  <a:cubicBezTo>
                    <a:pt x="2266" y="243538"/>
                    <a:pt x="10714" y="255694"/>
                    <a:pt x="37087" y="26022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:a16="http://schemas.microsoft.com/office/drawing/2014/main" id="{7BA4C5B2-8BD8-5591-7D18-9D3FD20D116D}"/>
                </a:ext>
              </a:extLst>
            </p:cNvPr>
            <p:cNvSpPr/>
            <p:nvPr/>
          </p:nvSpPr>
          <p:spPr>
            <a:xfrm>
              <a:off x="13773341" y="4951743"/>
              <a:ext cx="181520" cy="162423"/>
            </a:xfrm>
            <a:custGeom>
              <a:avLst/>
              <a:gdLst>
                <a:gd name="connsiteX0" fmla="*/ 21428 w 181520"/>
                <a:gd name="connsiteY0" fmla="*/ 128015 h 162423"/>
                <a:gd name="connsiteX1" fmla="*/ 6387 w 181520"/>
                <a:gd name="connsiteY1" fmla="*/ 125542 h 162423"/>
                <a:gd name="connsiteX2" fmla="*/ 0 w 181520"/>
                <a:gd name="connsiteY2" fmla="*/ 125542 h 162423"/>
                <a:gd name="connsiteX3" fmla="*/ 1442 w 181520"/>
                <a:gd name="connsiteY3" fmla="*/ 129251 h 162423"/>
                <a:gd name="connsiteX4" fmla="*/ 7830 w 181520"/>
                <a:gd name="connsiteY4" fmla="*/ 130693 h 162423"/>
                <a:gd name="connsiteX5" fmla="*/ 18132 w 181520"/>
                <a:gd name="connsiteY5" fmla="*/ 129663 h 162423"/>
                <a:gd name="connsiteX6" fmla="*/ 21016 w 181520"/>
                <a:gd name="connsiteY6" fmla="*/ 130281 h 162423"/>
                <a:gd name="connsiteX7" fmla="*/ 23901 w 181520"/>
                <a:gd name="connsiteY7" fmla="*/ 131929 h 162423"/>
                <a:gd name="connsiteX8" fmla="*/ 35645 w 181520"/>
                <a:gd name="connsiteY8" fmla="*/ 127809 h 162423"/>
                <a:gd name="connsiteX9" fmla="*/ 39766 w 181520"/>
                <a:gd name="connsiteY9" fmla="*/ 125336 h 162423"/>
                <a:gd name="connsiteX10" fmla="*/ 44299 w 181520"/>
                <a:gd name="connsiteY10" fmla="*/ 119773 h 162423"/>
                <a:gd name="connsiteX11" fmla="*/ 55219 w 181520"/>
                <a:gd name="connsiteY11" fmla="*/ 116477 h 162423"/>
                <a:gd name="connsiteX12" fmla="*/ 57073 w 181520"/>
                <a:gd name="connsiteY12" fmla="*/ 115652 h 162423"/>
                <a:gd name="connsiteX13" fmla="*/ 64078 w 181520"/>
                <a:gd name="connsiteY13" fmla="*/ 112150 h 162423"/>
                <a:gd name="connsiteX14" fmla="*/ 70466 w 181520"/>
                <a:gd name="connsiteY14" fmla="*/ 116477 h 162423"/>
                <a:gd name="connsiteX15" fmla="*/ 70877 w 181520"/>
                <a:gd name="connsiteY15" fmla="*/ 117507 h 162423"/>
                <a:gd name="connsiteX16" fmla="*/ 73762 w 181520"/>
                <a:gd name="connsiteY16" fmla="*/ 115034 h 162423"/>
                <a:gd name="connsiteX17" fmla="*/ 83446 w 181520"/>
                <a:gd name="connsiteY17" fmla="*/ 118949 h 162423"/>
                <a:gd name="connsiteX18" fmla="*/ 84270 w 181520"/>
                <a:gd name="connsiteY18" fmla="*/ 119773 h 162423"/>
                <a:gd name="connsiteX19" fmla="*/ 85094 w 181520"/>
                <a:gd name="connsiteY19" fmla="*/ 119773 h 162423"/>
                <a:gd name="connsiteX20" fmla="*/ 90039 w 181520"/>
                <a:gd name="connsiteY20" fmla="*/ 125748 h 162423"/>
                <a:gd name="connsiteX21" fmla="*/ 90863 w 181520"/>
                <a:gd name="connsiteY21" fmla="*/ 129045 h 162423"/>
                <a:gd name="connsiteX22" fmla="*/ 93335 w 181520"/>
                <a:gd name="connsiteY22" fmla="*/ 129869 h 162423"/>
                <a:gd name="connsiteX23" fmla="*/ 94366 w 181520"/>
                <a:gd name="connsiteY23" fmla="*/ 129869 h 162423"/>
                <a:gd name="connsiteX24" fmla="*/ 94984 w 181520"/>
                <a:gd name="connsiteY24" fmla="*/ 129869 h 162423"/>
                <a:gd name="connsiteX25" fmla="*/ 97457 w 181520"/>
                <a:gd name="connsiteY25" fmla="*/ 127603 h 162423"/>
                <a:gd name="connsiteX26" fmla="*/ 104668 w 181520"/>
                <a:gd name="connsiteY26" fmla="*/ 129045 h 162423"/>
                <a:gd name="connsiteX27" fmla="*/ 106316 w 181520"/>
                <a:gd name="connsiteY27" fmla="*/ 129869 h 162423"/>
                <a:gd name="connsiteX28" fmla="*/ 110437 w 181520"/>
                <a:gd name="connsiteY28" fmla="*/ 131311 h 162423"/>
                <a:gd name="connsiteX29" fmla="*/ 118678 w 181520"/>
                <a:gd name="connsiteY29" fmla="*/ 139347 h 162423"/>
                <a:gd name="connsiteX30" fmla="*/ 120121 w 181520"/>
                <a:gd name="connsiteY30" fmla="*/ 143056 h 162423"/>
                <a:gd name="connsiteX31" fmla="*/ 120121 w 181520"/>
                <a:gd name="connsiteY31" fmla="*/ 147176 h 162423"/>
                <a:gd name="connsiteX32" fmla="*/ 119915 w 181520"/>
                <a:gd name="connsiteY32" fmla="*/ 148825 h 162423"/>
                <a:gd name="connsiteX33" fmla="*/ 116618 w 181520"/>
                <a:gd name="connsiteY33" fmla="*/ 156242 h 162423"/>
                <a:gd name="connsiteX34" fmla="*/ 113116 w 181520"/>
                <a:gd name="connsiteY34" fmla="*/ 160157 h 162423"/>
                <a:gd name="connsiteX35" fmla="*/ 113116 w 181520"/>
                <a:gd name="connsiteY35" fmla="*/ 160157 h 162423"/>
                <a:gd name="connsiteX36" fmla="*/ 117236 w 181520"/>
                <a:gd name="connsiteY36" fmla="*/ 162423 h 162423"/>
                <a:gd name="connsiteX37" fmla="*/ 122800 w 181520"/>
                <a:gd name="connsiteY37" fmla="*/ 162423 h 162423"/>
                <a:gd name="connsiteX38" fmla="*/ 123623 w 181520"/>
                <a:gd name="connsiteY38" fmla="*/ 152945 h 162423"/>
                <a:gd name="connsiteX39" fmla="*/ 122593 w 181520"/>
                <a:gd name="connsiteY39" fmla="*/ 143674 h 162423"/>
                <a:gd name="connsiteX40" fmla="*/ 123005 w 181520"/>
                <a:gd name="connsiteY40" fmla="*/ 141201 h 162423"/>
                <a:gd name="connsiteX41" fmla="*/ 126920 w 181520"/>
                <a:gd name="connsiteY41" fmla="*/ 132135 h 162423"/>
                <a:gd name="connsiteX42" fmla="*/ 123829 w 181520"/>
                <a:gd name="connsiteY42" fmla="*/ 122039 h 162423"/>
                <a:gd name="connsiteX43" fmla="*/ 114557 w 181520"/>
                <a:gd name="connsiteY43" fmla="*/ 101642 h 162423"/>
                <a:gd name="connsiteX44" fmla="*/ 114557 w 181520"/>
                <a:gd name="connsiteY44" fmla="*/ 97521 h 162423"/>
                <a:gd name="connsiteX45" fmla="*/ 117649 w 181520"/>
                <a:gd name="connsiteY45" fmla="*/ 94842 h 162423"/>
                <a:gd name="connsiteX46" fmla="*/ 132071 w 181520"/>
                <a:gd name="connsiteY46" fmla="*/ 90310 h 162423"/>
                <a:gd name="connsiteX47" fmla="*/ 133720 w 181520"/>
                <a:gd name="connsiteY47" fmla="*/ 90104 h 162423"/>
                <a:gd name="connsiteX48" fmla="*/ 146494 w 181520"/>
                <a:gd name="connsiteY48" fmla="*/ 90104 h 162423"/>
                <a:gd name="connsiteX49" fmla="*/ 153293 w 181520"/>
                <a:gd name="connsiteY49" fmla="*/ 85983 h 162423"/>
                <a:gd name="connsiteX50" fmla="*/ 154117 w 181520"/>
                <a:gd name="connsiteY50" fmla="*/ 72590 h 162423"/>
                <a:gd name="connsiteX51" fmla="*/ 157002 w 181520"/>
                <a:gd name="connsiteY51" fmla="*/ 68263 h 162423"/>
                <a:gd name="connsiteX52" fmla="*/ 164007 w 181520"/>
                <a:gd name="connsiteY52" fmla="*/ 64967 h 162423"/>
                <a:gd name="connsiteX53" fmla="*/ 155560 w 181520"/>
                <a:gd name="connsiteY53" fmla="*/ 49102 h 162423"/>
                <a:gd name="connsiteX54" fmla="*/ 155147 w 181520"/>
                <a:gd name="connsiteY54" fmla="*/ 44981 h 162423"/>
                <a:gd name="connsiteX55" fmla="*/ 158032 w 181520"/>
                <a:gd name="connsiteY55" fmla="*/ 41890 h 162423"/>
                <a:gd name="connsiteX56" fmla="*/ 172867 w 181520"/>
                <a:gd name="connsiteY56" fmla="*/ 35709 h 162423"/>
                <a:gd name="connsiteX57" fmla="*/ 181520 w 181520"/>
                <a:gd name="connsiteY57" fmla="*/ 25201 h 162423"/>
                <a:gd name="connsiteX58" fmla="*/ 180902 w 181520"/>
                <a:gd name="connsiteY58" fmla="*/ 9955 h 162423"/>
                <a:gd name="connsiteX59" fmla="*/ 178842 w 181520"/>
                <a:gd name="connsiteY59" fmla="*/ 8924 h 162423"/>
                <a:gd name="connsiteX60" fmla="*/ 176987 w 181520"/>
                <a:gd name="connsiteY60" fmla="*/ 7070 h 162423"/>
                <a:gd name="connsiteX61" fmla="*/ 161329 w 181520"/>
                <a:gd name="connsiteY61" fmla="*/ 683 h 162423"/>
                <a:gd name="connsiteX62" fmla="*/ 133925 w 181520"/>
                <a:gd name="connsiteY62" fmla="*/ 4391 h 162423"/>
                <a:gd name="connsiteX63" fmla="*/ 116824 w 181520"/>
                <a:gd name="connsiteY63" fmla="*/ 6864 h 162423"/>
                <a:gd name="connsiteX64" fmla="*/ 110643 w 181520"/>
                <a:gd name="connsiteY64" fmla="*/ 13869 h 162423"/>
                <a:gd name="connsiteX65" fmla="*/ 97663 w 181520"/>
                <a:gd name="connsiteY65" fmla="*/ 17372 h 162423"/>
                <a:gd name="connsiteX66" fmla="*/ 92306 w 181520"/>
                <a:gd name="connsiteY66" fmla="*/ 27056 h 162423"/>
                <a:gd name="connsiteX67" fmla="*/ 82210 w 181520"/>
                <a:gd name="connsiteY67" fmla="*/ 34679 h 162423"/>
                <a:gd name="connsiteX68" fmla="*/ 74792 w 181520"/>
                <a:gd name="connsiteY68" fmla="*/ 31589 h 162423"/>
                <a:gd name="connsiteX69" fmla="*/ 59752 w 181520"/>
                <a:gd name="connsiteY69" fmla="*/ 55283 h 162423"/>
                <a:gd name="connsiteX70" fmla="*/ 39766 w 181520"/>
                <a:gd name="connsiteY70" fmla="*/ 84335 h 162423"/>
                <a:gd name="connsiteX71" fmla="*/ 28433 w 181520"/>
                <a:gd name="connsiteY71" fmla="*/ 94430 h 162423"/>
                <a:gd name="connsiteX72" fmla="*/ 31318 w 181520"/>
                <a:gd name="connsiteY72" fmla="*/ 102260 h 162423"/>
                <a:gd name="connsiteX73" fmla="*/ 32142 w 181520"/>
                <a:gd name="connsiteY73" fmla="*/ 110501 h 162423"/>
                <a:gd name="connsiteX74" fmla="*/ 38530 w 181520"/>
                <a:gd name="connsiteY74" fmla="*/ 119979 h 162423"/>
                <a:gd name="connsiteX75" fmla="*/ 23489 w 181520"/>
                <a:gd name="connsiteY75" fmla="*/ 115034 h 162423"/>
                <a:gd name="connsiteX76" fmla="*/ 10302 w 181520"/>
                <a:gd name="connsiteY76" fmla="*/ 107823 h 162423"/>
                <a:gd name="connsiteX77" fmla="*/ 5357 w 181520"/>
                <a:gd name="connsiteY77" fmla="*/ 116683 h 162423"/>
                <a:gd name="connsiteX78" fmla="*/ 21428 w 181520"/>
                <a:gd name="connsiteY78" fmla="*/ 121627 h 162423"/>
                <a:gd name="connsiteX79" fmla="*/ 21840 w 181520"/>
                <a:gd name="connsiteY79" fmla="*/ 128633 h 16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1520" h="162423">
                  <a:moveTo>
                    <a:pt x="21428" y="128015"/>
                  </a:moveTo>
                  <a:cubicBezTo>
                    <a:pt x="16277" y="129045"/>
                    <a:pt x="11126" y="126160"/>
                    <a:pt x="6387" y="125542"/>
                  </a:cubicBezTo>
                  <a:cubicBezTo>
                    <a:pt x="4327" y="125336"/>
                    <a:pt x="2061" y="125336"/>
                    <a:pt x="0" y="125542"/>
                  </a:cubicBezTo>
                  <a:lnTo>
                    <a:pt x="1442" y="129251"/>
                  </a:lnTo>
                  <a:lnTo>
                    <a:pt x="7830" y="130693"/>
                  </a:lnTo>
                  <a:lnTo>
                    <a:pt x="18132" y="129663"/>
                  </a:lnTo>
                  <a:cubicBezTo>
                    <a:pt x="18132" y="129663"/>
                    <a:pt x="20192" y="129663"/>
                    <a:pt x="21016" y="130281"/>
                  </a:cubicBezTo>
                  <a:lnTo>
                    <a:pt x="23901" y="131929"/>
                  </a:lnTo>
                  <a:lnTo>
                    <a:pt x="35645" y="127809"/>
                  </a:lnTo>
                  <a:lnTo>
                    <a:pt x="39766" y="125336"/>
                  </a:lnTo>
                  <a:lnTo>
                    <a:pt x="44299" y="119773"/>
                  </a:lnTo>
                  <a:cubicBezTo>
                    <a:pt x="46153" y="117919"/>
                    <a:pt x="50892" y="114416"/>
                    <a:pt x="55219" y="116477"/>
                  </a:cubicBezTo>
                  <a:lnTo>
                    <a:pt x="57073" y="115652"/>
                  </a:lnTo>
                  <a:cubicBezTo>
                    <a:pt x="58515" y="114004"/>
                    <a:pt x="60782" y="111944"/>
                    <a:pt x="64078" y="112150"/>
                  </a:cubicBezTo>
                  <a:cubicBezTo>
                    <a:pt x="65521" y="112150"/>
                    <a:pt x="68405" y="112974"/>
                    <a:pt x="70466" y="116477"/>
                  </a:cubicBezTo>
                  <a:cubicBezTo>
                    <a:pt x="70466" y="116889"/>
                    <a:pt x="70877" y="117095"/>
                    <a:pt x="70877" y="117507"/>
                  </a:cubicBezTo>
                  <a:cubicBezTo>
                    <a:pt x="71702" y="116270"/>
                    <a:pt x="72526" y="115446"/>
                    <a:pt x="73762" y="115034"/>
                  </a:cubicBezTo>
                  <a:cubicBezTo>
                    <a:pt x="76853" y="113798"/>
                    <a:pt x="80149" y="115034"/>
                    <a:pt x="83446" y="118949"/>
                  </a:cubicBezTo>
                  <a:cubicBezTo>
                    <a:pt x="83652" y="119361"/>
                    <a:pt x="84064" y="119567"/>
                    <a:pt x="84270" y="119773"/>
                  </a:cubicBezTo>
                  <a:cubicBezTo>
                    <a:pt x="84476" y="119773"/>
                    <a:pt x="84888" y="119773"/>
                    <a:pt x="85094" y="119773"/>
                  </a:cubicBezTo>
                  <a:cubicBezTo>
                    <a:pt x="87979" y="120391"/>
                    <a:pt x="88803" y="122658"/>
                    <a:pt x="90039" y="125748"/>
                  </a:cubicBezTo>
                  <a:cubicBezTo>
                    <a:pt x="90451" y="126985"/>
                    <a:pt x="90658" y="128015"/>
                    <a:pt x="90863" y="129045"/>
                  </a:cubicBezTo>
                  <a:cubicBezTo>
                    <a:pt x="91894" y="129251"/>
                    <a:pt x="92717" y="129457"/>
                    <a:pt x="93335" y="129869"/>
                  </a:cubicBezTo>
                  <a:cubicBezTo>
                    <a:pt x="93542" y="129869"/>
                    <a:pt x="93954" y="129869"/>
                    <a:pt x="94366" y="129869"/>
                  </a:cubicBezTo>
                  <a:cubicBezTo>
                    <a:pt x="94572" y="129869"/>
                    <a:pt x="94778" y="129869"/>
                    <a:pt x="94984" y="129869"/>
                  </a:cubicBezTo>
                  <a:cubicBezTo>
                    <a:pt x="95602" y="128839"/>
                    <a:pt x="96427" y="128015"/>
                    <a:pt x="97457" y="127603"/>
                  </a:cubicBezTo>
                  <a:cubicBezTo>
                    <a:pt x="99929" y="126572"/>
                    <a:pt x="101783" y="127603"/>
                    <a:pt x="104668" y="129045"/>
                  </a:cubicBezTo>
                  <a:cubicBezTo>
                    <a:pt x="105286" y="129457"/>
                    <a:pt x="105904" y="129663"/>
                    <a:pt x="106316" y="129869"/>
                  </a:cubicBezTo>
                  <a:cubicBezTo>
                    <a:pt x="107758" y="129869"/>
                    <a:pt x="109201" y="130281"/>
                    <a:pt x="110437" y="131311"/>
                  </a:cubicBezTo>
                  <a:lnTo>
                    <a:pt x="118678" y="139347"/>
                  </a:lnTo>
                  <a:cubicBezTo>
                    <a:pt x="118678" y="139347"/>
                    <a:pt x="120121" y="141613"/>
                    <a:pt x="120121" y="143056"/>
                  </a:cubicBezTo>
                  <a:lnTo>
                    <a:pt x="120121" y="147176"/>
                  </a:lnTo>
                  <a:cubicBezTo>
                    <a:pt x="120121" y="147176"/>
                    <a:pt x="120121" y="148206"/>
                    <a:pt x="119915" y="148825"/>
                  </a:cubicBezTo>
                  <a:cubicBezTo>
                    <a:pt x="118060" y="154594"/>
                    <a:pt x="117030" y="155830"/>
                    <a:pt x="116618" y="156242"/>
                  </a:cubicBezTo>
                  <a:cubicBezTo>
                    <a:pt x="116000" y="156860"/>
                    <a:pt x="114146" y="158920"/>
                    <a:pt x="113116" y="160157"/>
                  </a:cubicBezTo>
                  <a:lnTo>
                    <a:pt x="113116" y="160157"/>
                  </a:lnTo>
                  <a:cubicBezTo>
                    <a:pt x="113116" y="160157"/>
                    <a:pt x="117236" y="162423"/>
                    <a:pt x="117236" y="162423"/>
                  </a:cubicBezTo>
                  <a:lnTo>
                    <a:pt x="122800" y="162423"/>
                  </a:lnTo>
                  <a:cubicBezTo>
                    <a:pt x="122800" y="162423"/>
                    <a:pt x="123623" y="152945"/>
                    <a:pt x="123623" y="152945"/>
                  </a:cubicBezTo>
                  <a:lnTo>
                    <a:pt x="122593" y="143674"/>
                  </a:lnTo>
                  <a:cubicBezTo>
                    <a:pt x="122593" y="143674"/>
                    <a:pt x="122593" y="142025"/>
                    <a:pt x="123005" y="141201"/>
                  </a:cubicBezTo>
                  <a:lnTo>
                    <a:pt x="126920" y="132135"/>
                  </a:lnTo>
                  <a:lnTo>
                    <a:pt x="123829" y="122039"/>
                  </a:lnTo>
                  <a:lnTo>
                    <a:pt x="114557" y="101642"/>
                  </a:lnTo>
                  <a:cubicBezTo>
                    <a:pt x="113939" y="100406"/>
                    <a:pt x="113939" y="98757"/>
                    <a:pt x="114557" y="97521"/>
                  </a:cubicBezTo>
                  <a:cubicBezTo>
                    <a:pt x="115176" y="96285"/>
                    <a:pt x="116206" y="95255"/>
                    <a:pt x="117649" y="94842"/>
                  </a:cubicBezTo>
                  <a:lnTo>
                    <a:pt x="132071" y="90310"/>
                  </a:lnTo>
                  <a:cubicBezTo>
                    <a:pt x="132071" y="90310"/>
                    <a:pt x="133101" y="90104"/>
                    <a:pt x="133720" y="90104"/>
                  </a:cubicBezTo>
                  <a:lnTo>
                    <a:pt x="146494" y="90104"/>
                  </a:lnTo>
                  <a:lnTo>
                    <a:pt x="153293" y="85983"/>
                  </a:lnTo>
                  <a:lnTo>
                    <a:pt x="154117" y="72590"/>
                  </a:lnTo>
                  <a:cubicBezTo>
                    <a:pt x="154117" y="70736"/>
                    <a:pt x="155353" y="69088"/>
                    <a:pt x="157002" y="68263"/>
                  </a:cubicBezTo>
                  <a:lnTo>
                    <a:pt x="164007" y="64967"/>
                  </a:lnTo>
                  <a:lnTo>
                    <a:pt x="155560" y="49102"/>
                  </a:lnTo>
                  <a:cubicBezTo>
                    <a:pt x="154735" y="47866"/>
                    <a:pt x="154735" y="46423"/>
                    <a:pt x="155147" y="44981"/>
                  </a:cubicBezTo>
                  <a:cubicBezTo>
                    <a:pt x="155560" y="43539"/>
                    <a:pt x="156590" y="42509"/>
                    <a:pt x="158032" y="41890"/>
                  </a:cubicBezTo>
                  <a:lnTo>
                    <a:pt x="172867" y="35709"/>
                  </a:lnTo>
                  <a:lnTo>
                    <a:pt x="181520" y="25201"/>
                  </a:lnTo>
                  <a:lnTo>
                    <a:pt x="180902" y="9955"/>
                  </a:lnTo>
                  <a:lnTo>
                    <a:pt x="178842" y="8924"/>
                  </a:lnTo>
                  <a:cubicBezTo>
                    <a:pt x="178842" y="8924"/>
                    <a:pt x="177400" y="7894"/>
                    <a:pt x="176987" y="7070"/>
                  </a:cubicBezTo>
                  <a:cubicBezTo>
                    <a:pt x="171631" y="5834"/>
                    <a:pt x="167304" y="2331"/>
                    <a:pt x="161329" y="683"/>
                  </a:cubicBezTo>
                  <a:cubicBezTo>
                    <a:pt x="152469" y="-1790"/>
                    <a:pt x="142785" y="3155"/>
                    <a:pt x="133925" y="4391"/>
                  </a:cubicBezTo>
                  <a:cubicBezTo>
                    <a:pt x="128362" y="5216"/>
                    <a:pt x="121563" y="3773"/>
                    <a:pt x="116824" y="6864"/>
                  </a:cubicBezTo>
                  <a:cubicBezTo>
                    <a:pt x="114146" y="8512"/>
                    <a:pt x="113321" y="12221"/>
                    <a:pt x="110643" y="13869"/>
                  </a:cubicBezTo>
                  <a:cubicBezTo>
                    <a:pt x="106934" y="16136"/>
                    <a:pt x="101165" y="14693"/>
                    <a:pt x="97663" y="17372"/>
                  </a:cubicBezTo>
                  <a:cubicBezTo>
                    <a:pt x="94778" y="19638"/>
                    <a:pt x="93954" y="23965"/>
                    <a:pt x="92306" y="27056"/>
                  </a:cubicBezTo>
                  <a:cubicBezTo>
                    <a:pt x="89627" y="32207"/>
                    <a:pt x="87773" y="35091"/>
                    <a:pt x="82210" y="34679"/>
                  </a:cubicBezTo>
                  <a:cubicBezTo>
                    <a:pt x="79737" y="34679"/>
                    <a:pt x="76853" y="31589"/>
                    <a:pt x="74792" y="31589"/>
                  </a:cubicBezTo>
                  <a:cubicBezTo>
                    <a:pt x="65933" y="32207"/>
                    <a:pt x="61400" y="49720"/>
                    <a:pt x="59752" y="55283"/>
                  </a:cubicBezTo>
                  <a:cubicBezTo>
                    <a:pt x="56661" y="65997"/>
                    <a:pt x="49655" y="79184"/>
                    <a:pt x="39766" y="84335"/>
                  </a:cubicBezTo>
                  <a:cubicBezTo>
                    <a:pt x="33584" y="87425"/>
                    <a:pt x="27609" y="86395"/>
                    <a:pt x="28433" y="94430"/>
                  </a:cubicBezTo>
                  <a:cubicBezTo>
                    <a:pt x="28640" y="97521"/>
                    <a:pt x="30288" y="99375"/>
                    <a:pt x="31318" y="102260"/>
                  </a:cubicBezTo>
                  <a:cubicBezTo>
                    <a:pt x="31936" y="104114"/>
                    <a:pt x="31318" y="108853"/>
                    <a:pt x="32142" y="110501"/>
                  </a:cubicBezTo>
                  <a:cubicBezTo>
                    <a:pt x="33791" y="113592"/>
                    <a:pt x="41620" y="113592"/>
                    <a:pt x="38530" y="119979"/>
                  </a:cubicBezTo>
                  <a:cubicBezTo>
                    <a:pt x="35439" y="125954"/>
                    <a:pt x="27197" y="117301"/>
                    <a:pt x="23489" y="115034"/>
                  </a:cubicBezTo>
                  <a:cubicBezTo>
                    <a:pt x="18750" y="112356"/>
                    <a:pt x="15453" y="108235"/>
                    <a:pt x="10302" y="107823"/>
                  </a:cubicBezTo>
                  <a:cubicBezTo>
                    <a:pt x="3709" y="107411"/>
                    <a:pt x="618" y="111944"/>
                    <a:pt x="5357" y="116683"/>
                  </a:cubicBezTo>
                  <a:cubicBezTo>
                    <a:pt x="9272" y="120597"/>
                    <a:pt x="16689" y="120391"/>
                    <a:pt x="21428" y="121627"/>
                  </a:cubicBezTo>
                  <a:cubicBezTo>
                    <a:pt x="27609" y="123276"/>
                    <a:pt x="29876" y="126985"/>
                    <a:pt x="21840" y="128633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6" name="Forma libre: forma 215">
              <a:extLst>
                <a:ext uri="{FF2B5EF4-FFF2-40B4-BE49-F238E27FC236}">
                  <a16:creationId xmlns:a16="http://schemas.microsoft.com/office/drawing/2014/main" id="{50EAF4A7-CFC9-F4F9-D359-B964F958E96A}"/>
                </a:ext>
              </a:extLst>
            </p:cNvPr>
            <p:cNvSpPr/>
            <p:nvPr/>
          </p:nvSpPr>
          <p:spPr>
            <a:xfrm>
              <a:off x="19249026" y="6879057"/>
              <a:ext cx="485107" cy="953660"/>
            </a:xfrm>
            <a:custGeom>
              <a:avLst/>
              <a:gdLst>
                <a:gd name="connsiteX0" fmla="*/ 482542 w 485107"/>
                <a:gd name="connsiteY0" fmla="*/ 690266 h 953660"/>
                <a:gd name="connsiteX1" fmla="*/ 468943 w 485107"/>
                <a:gd name="connsiteY1" fmla="*/ 642259 h 953660"/>
                <a:gd name="connsiteX2" fmla="*/ 467913 w 485107"/>
                <a:gd name="connsiteY2" fmla="*/ 623304 h 953660"/>
                <a:gd name="connsiteX3" fmla="*/ 479040 w 485107"/>
                <a:gd name="connsiteY3" fmla="*/ 620831 h 953660"/>
                <a:gd name="connsiteX4" fmla="*/ 452460 w 485107"/>
                <a:gd name="connsiteY4" fmla="*/ 564788 h 953660"/>
                <a:gd name="connsiteX5" fmla="*/ 444837 w 485107"/>
                <a:gd name="connsiteY5" fmla="*/ 544391 h 953660"/>
                <a:gd name="connsiteX6" fmla="*/ 435359 w 485107"/>
                <a:gd name="connsiteY6" fmla="*/ 534089 h 953660"/>
                <a:gd name="connsiteX7" fmla="*/ 424852 w 485107"/>
                <a:gd name="connsiteY7" fmla="*/ 507304 h 953660"/>
                <a:gd name="connsiteX8" fmla="*/ 407750 w 485107"/>
                <a:gd name="connsiteY8" fmla="*/ 495972 h 953660"/>
                <a:gd name="connsiteX9" fmla="*/ 406926 w 485107"/>
                <a:gd name="connsiteY9" fmla="*/ 488966 h 953660"/>
                <a:gd name="connsiteX10" fmla="*/ 388176 w 485107"/>
                <a:gd name="connsiteY10" fmla="*/ 466096 h 953660"/>
                <a:gd name="connsiteX11" fmla="*/ 370870 w 485107"/>
                <a:gd name="connsiteY11" fmla="*/ 453322 h 953660"/>
                <a:gd name="connsiteX12" fmla="*/ 355828 w 485107"/>
                <a:gd name="connsiteY12" fmla="*/ 456618 h 953660"/>
                <a:gd name="connsiteX13" fmla="*/ 322862 w 485107"/>
                <a:gd name="connsiteY13" fmla="*/ 419737 h 953660"/>
                <a:gd name="connsiteX14" fmla="*/ 308852 w 485107"/>
                <a:gd name="connsiteY14" fmla="*/ 399133 h 953660"/>
                <a:gd name="connsiteX15" fmla="*/ 295046 w 485107"/>
                <a:gd name="connsiteY15" fmla="*/ 385535 h 953660"/>
                <a:gd name="connsiteX16" fmla="*/ 280418 w 485107"/>
                <a:gd name="connsiteY16" fmla="*/ 359986 h 953660"/>
                <a:gd name="connsiteX17" fmla="*/ 274855 w 485107"/>
                <a:gd name="connsiteY17" fmla="*/ 343297 h 953660"/>
                <a:gd name="connsiteX18" fmla="*/ 258990 w 485107"/>
                <a:gd name="connsiteY18" fmla="*/ 334849 h 953660"/>
                <a:gd name="connsiteX19" fmla="*/ 242919 w 485107"/>
                <a:gd name="connsiteY19" fmla="*/ 313833 h 953660"/>
                <a:gd name="connsiteX20" fmla="*/ 227879 w 485107"/>
                <a:gd name="connsiteY20" fmla="*/ 299411 h 953660"/>
                <a:gd name="connsiteX21" fmla="*/ 224994 w 485107"/>
                <a:gd name="connsiteY21" fmla="*/ 288491 h 953660"/>
                <a:gd name="connsiteX22" fmla="*/ 218607 w 485107"/>
                <a:gd name="connsiteY22" fmla="*/ 283340 h 953660"/>
                <a:gd name="connsiteX23" fmla="*/ 219843 w 485107"/>
                <a:gd name="connsiteY23" fmla="*/ 248725 h 953660"/>
                <a:gd name="connsiteX24" fmla="*/ 216752 w 485107"/>
                <a:gd name="connsiteY24" fmla="*/ 230388 h 953660"/>
                <a:gd name="connsiteX25" fmla="*/ 236326 w 485107"/>
                <a:gd name="connsiteY25" fmla="*/ 213286 h 953660"/>
                <a:gd name="connsiteX26" fmla="*/ 242713 w 485107"/>
                <a:gd name="connsiteY26" fmla="*/ 199482 h 953660"/>
                <a:gd name="connsiteX27" fmla="*/ 257753 w 485107"/>
                <a:gd name="connsiteY27" fmla="*/ 193507 h 953660"/>
                <a:gd name="connsiteX28" fmla="*/ 256723 w 485107"/>
                <a:gd name="connsiteY28" fmla="*/ 182381 h 953660"/>
                <a:gd name="connsiteX29" fmla="*/ 260432 w 485107"/>
                <a:gd name="connsiteY29" fmla="*/ 172697 h 953660"/>
                <a:gd name="connsiteX30" fmla="*/ 259402 w 485107"/>
                <a:gd name="connsiteY30" fmla="*/ 162807 h 953660"/>
                <a:gd name="connsiteX31" fmla="*/ 250955 w 485107"/>
                <a:gd name="connsiteY31" fmla="*/ 153947 h 953660"/>
                <a:gd name="connsiteX32" fmla="*/ 265583 w 485107"/>
                <a:gd name="connsiteY32" fmla="*/ 147560 h 953660"/>
                <a:gd name="connsiteX33" fmla="*/ 276915 w 485107"/>
                <a:gd name="connsiteY33" fmla="*/ 152093 h 953660"/>
                <a:gd name="connsiteX34" fmla="*/ 294429 w 485107"/>
                <a:gd name="connsiteY34" fmla="*/ 144264 h 953660"/>
                <a:gd name="connsiteX35" fmla="*/ 301022 w 485107"/>
                <a:gd name="connsiteY35" fmla="*/ 129017 h 953660"/>
                <a:gd name="connsiteX36" fmla="*/ 316475 w 485107"/>
                <a:gd name="connsiteY36" fmla="*/ 121599 h 953660"/>
                <a:gd name="connsiteX37" fmla="*/ 309469 w 485107"/>
                <a:gd name="connsiteY37" fmla="*/ 119127 h 953660"/>
                <a:gd name="connsiteX38" fmla="*/ 287217 w 485107"/>
                <a:gd name="connsiteY38" fmla="*/ 109237 h 953660"/>
                <a:gd name="connsiteX39" fmla="*/ 270528 w 485107"/>
                <a:gd name="connsiteY39" fmla="*/ 95844 h 953660"/>
                <a:gd name="connsiteX40" fmla="*/ 257960 w 485107"/>
                <a:gd name="connsiteY40" fmla="*/ 85337 h 953660"/>
                <a:gd name="connsiteX41" fmla="*/ 254457 w 485107"/>
                <a:gd name="connsiteY41" fmla="*/ 82864 h 953660"/>
                <a:gd name="connsiteX42" fmla="*/ 237562 w 485107"/>
                <a:gd name="connsiteY42" fmla="*/ 63702 h 953660"/>
                <a:gd name="connsiteX43" fmla="*/ 235502 w 485107"/>
                <a:gd name="connsiteY43" fmla="*/ 52164 h 953660"/>
                <a:gd name="connsiteX44" fmla="*/ 233647 w 485107"/>
                <a:gd name="connsiteY44" fmla="*/ 42274 h 953660"/>
                <a:gd name="connsiteX45" fmla="*/ 210365 w 485107"/>
                <a:gd name="connsiteY45" fmla="*/ 25379 h 953660"/>
                <a:gd name="connsiteX46" fmla="*/ 192027 w 485107"/>
                <a:gd name="connsiteY46" fmla="*/ 12811 h 953660"/>
                <a:gd name="connsiteX47" fmla="*/ 167097 w 485107"/>
                <a:gd name="connsiteY47" fmla="*/ 242 h 953660"/>
                <a:gd name="connsiteX48" fmla="*/ 147936 w 485107"/>
                <a:gd name="connsiteY48" fmla="*/ 1479 h 953660"/>
                <a:gd name="connsiteX49" fmla="*/ 142166 w 485107"/>
                <a:gd name="connsiteY49" fmla="*/ 9102 h 953660"/>
                <a:gd name="connsiteX50" fmla="*/ 132276 w 485107"/>
                <a:gd name="connsiteY50" fmla="*/ 21259 h 953660"/>
                <a:gd name="connsiteX51" fmla="*/ 110643 w 485107"/>
                <a:gd name="connsiteY51" fmla="*/ 27852 h 953660"/>
                <a:gd name="connsiteX52" fmla="*/ 98692 w 485107"/>
                <a:gd name="connsiteY52" fmla="*/ 30324 h 953660"/>
                <a:gd name="connsiteX53" fmla="*/ 94984 w 485107"/>
                <a:gd name="connsiteY53" fmla="*/ 31560 h 953660"/>
                <a:gd name="connsiteX54" fmla="*/ 56042 w 485107"/>
                <a:gd name="connsiteY54" fmla="*/ 39184 h 953660"/>
                <a:gd name="connsiteX55" fmla="*/ 37704 w 485107"/>
                <a:gd name="connsiteY55" fmla="*/ 36711 h 953660"/>
                <a:gd name="connsiteX56" fmla="*/ 7005 w 485107"/>
                <a:gd name="connsiteY56" fmla="*/ 35475 h 953660"/>
                <a:gd name="connsiteX57" fmla="*/ 0 w 485107"/>
                <a:gd name="connsiteY57" fmla="*/ 39184 h 953660"/>
                <a:gd name="connsiteX58" fmla="*/ 4945 w 485107"/>
                <a:gd name="connsiteY58" fmla="*/ 44335 h 953660"/>
                <a:gd name="connsiteX59" fmla="*/ 11332 w 485107"/>
                <a:gd name="connsiteY59" fmla="*/ 51546 h 953660"/>
                <a:gd name="connsiteX60" fmla="*/ 21634 w 485107"/>
                <a:gd name="connsiteY60" fmla="*/ 83070 h 953660"/>
                <a:gd name="connsiteX61" fmla="*/ 19779 w 485107"/>
                <a:gd name="connsiteY61" fmla="*/ 100789 h 953660"/>
                <a:gd name="connsiteX62" fmla="*/ 19161 w 485107"/>
                <a:gd name="connsiteY62" fmla="*/ 119539 h 953660"/>
                <a:gd name="connsiteX63" fmla="*/ 28432 w 485107"/>
                <a:gd name="connsiteY63" fmla="*/ 130047 h 953660"/>
                <a:gd name="connsiteX64" fmla="*/ 39970 w 485107"/>
                <a:gd name="connsiteY64" fmla="*/ 143027 h 953660"/>
                <a:gd name="connsiteX65" fmla="*/ 42649 w 485107"/>
                <a:gd name="connsiteY65" fmla="*/ 149208 h 953660"/>
                <a:gd name="connsiteX66" fmla="*/ 47389 w 485107"/>
                <a:gd name="connsiteY66" fmla="*/ 157038 h 953660"/>
                <a:gd name="connsiteX67" fmla="*/ 98692 w 485107"/>
                <a:gd name="connsiteY67" fmla="*/ 164661 h 953660"/>
                <a:gd name="connsiteX68" fmla="*/ 114145 w 485107"/>
                <a:gd name="connsiteY68" fmla="*/ 155390 h 953660"/>
                <a:gd name="connsiteX69" fmla="*/ 141342 w 485107"/>
                <a:gd name="connsiteY69" fmla="*/ 150239 h 953660"/>
                <a:gd name="connsiteX70" fmla="*/ 153292 w 485107"/>
                <a:gd name="connsiteY70" fmla="*/ 179084 h 953660"/>
                <a:gd name="connsiteX71" fmla="*/ 153292 w 485107"/>
                <a:gd name="connsiteY71" fmla="*/ 184441 h 953660"/>
                <a:gd name="connsiteX72" fmla="*/ 155353 w 485107"/>
                <a:gd name="connsiteY72" fmla="*/ 184853 h 953660"/>
                <a:gd name="connsiteX73" fmla="*/ 178429 w 485107"/>
                <a:gd name="connsiteY73" fmla="*/ 201748 h 953660"/>
                <a:gd name="connsiteX74" fmla="*/ 178223 w 485107"/>
                <a:gd name="connsiteY74" fmla="*/ 216377 h 953660"/>
                <a:gd name="connsiteX75" fmla="*/ 163389 w 485107"/>
                <a:gd name="connsiteY75" fmla="*/ 225237 h 953660"/>
                <a:gd name="connsiteX76" fmla="*/ 156589 w 485107"/>
                <a:gd name="connsiteY76" fmla="*/ 226267 h 953660"/>
                <a:gd name="connsiteX77" fmla="*/ 149378 w 485107"/>
                <a:gd name="connsiteY77" fmla="*/ 227915 h 953660"/>
                <a:gd name="connsiteX78" fmla="*/ 146081 w 485107"/>
                <a:gd name="connsiteY78" fmla="*/ 232654 h 953660"/>
                <a:gd name="connsiteX79" fmla="*/ 143196 w 485107"/>
                <a:gd name="connsiteY79" fmla="*/ 239866 h 953660"/>
                <a:gd name="connsiteX80" fmla="*/ 133719 w 485107"/>
                <a:gd name="connsiteY80" fmla="*/ 248313 h 953660"/>
                <a:gd name="connsiteX81" fmla="*/ 126507 w 485107"/>
                <a:gd name="connsiteY81" fmla="*/ 254906 h 953660"/>
                <a:gd name="connsiteX82" fmla="*/ 125889 w 485107"/>
                <a:gd name="connsiteY82" fmla="*/ 262736 h 953660"/>
                <a:gd name="connsiteX83" fmla="*/ 160091 w 485107"/>
                <a:gd name="connsiteY83" fmla="*/ 278807 h 953660"/>
                <a:gd name="connsiteX84" fmla="*/ 179871 w 485107"/>
                <a:gd name="connsiteY84" fmla="*/ 285400 h 953660"/>
                <a:gd name="connsiteX85" fmla="*/ 200063 w 485107"/>
                <a:gd name="connsiteY85" fmla="*/ 315894 h 953660"/>
                <a:gd name="connsiteX86" fmla="*/ 216752 w 485107"/>
                <a:gd name="connsiteY86" fmla="*/ 341237 h 953660"/>
                <a:gd name="connsiteX87" fmla="*/ 223964 w 485107"/>
                <a:gd name="connsiteY87" fmla="*/ 344945 h 953660"/>
                <a:gd name="connsiteX88" fmla="*/ 244568 w 485107"/>
                <a:gd name="connsiteY88" fmla="*/ 358338 h 953660"/>
                <a:gd name="connsiteX89" fmla="*/ 255693 w 485107"/>
                <a:gd name="connsiteY89" fmla="*/ 376881 h 953660"/>
                <a:gd name="connsiteX90" fmla="*/ 268674 w 485107"/>
                <a:gd name="connsiteY90" fmla="*/ 396249 h 953660"/>
                <a:gd name="connsiteX91" fmla="*/ 277534 w 485107"/>
                <a:gd name="connsiteY91" fmla="*/ 400782 h 953660"/>
                <a:gd name="connsiteX92" fmla="*/ 290308 w 485107"/>
                <a:gd name="connsiteY92" fmla="*/ 408199 h 953660"/>
                <a:gd name="connsiteX93" fmla="*/ 307821 w 485107"/>
                <a:gd name="connsiteY93" fmla="*/ 432924 h 953660"/>
                <a:gd name="connsiteX94" fmla="*/ 327601 w 485107"/>
                <a:gd name="connsiteY94" fmla="*/ 455588 h 953660"/>
                <a:gd name="connsiteX95" fmla="*/ 335430 w 485107"/>
                <a:gd name="connsiteY95" fmla="*/ 462387 h 953660"/>
                <a:gd name="connsiteX96" fmla="*/ 338109 w 485107"/>
                <a:gd name="connsiteY96" fmla="*/ 464860 h 953660"/>
                <a:gd name="connsiteX97" fmla="*/ 359536 w 485107"/>
                <a:gd name="connsiteY97" fmla="*/ 493087 h 953660"/>
                <a:gd name="connsiteX98" fmla="*/ 356653 w 485107"/>
                <a:gd name="connsiteY98" fmla="*/ 511012 h 953660"/>
                <a:gd name="connsiteX99" fmla="*/ 354179 w 485107"/>
                <a:gd name="connsiteY99" fmla="*/ 520284 h 953660"/>
                <a:gd name="connsiteX100" fmla="*/ 359330 w 485107"/>
                <a:gd name="connsiteY100" fmla="*/ 535943 h 953660"/>
                <a:gd name="connsiteX101" fmla="*/ 365512 w 485107"/>
                <a:gd name="connsiteY101" fmla="*/ 560668 h 953660"/>
                <a:gd name="connsiteX102" fmla="*/ 363040 w 485107"/>
                <a:gd name="connsiteY102" fmla="*/ 570764 h 953660"/>
                <a:gd name="connsiteX103" fmla="*/ 360568 w 485107"/>
                <a:gd name="connsiteY103" fmla="*/ 580859 h 953660"/>
                <a:gd name="connsiteX104" fmla="*/ 364276 w 485107"/>
                <a:gd name="connsiteY104" fmla="*/ 613002 h 953660"/>
                <a:gd name="connsiteX105" fmla="*/ 368191 w 485107"/>
                <a:gd name="connsiteY105" fmla="*/ 645555 h 953660"/>
                <a:gd name="connsiteX106" fmla="*/ 363658 w 485107"/>
                <a:gd name="connsiteY106" fmla="*/ 676668 h 953660"/>
                <a:gd name="connsiteX107" fmla="*/ 363245 w 485107"/>
                <a:gd name="connsiteY107" fmla="*/ 678316 h 953660"/>
                <a:gd name="connsiteX108" fmla="*/ 362628 w 485107"/>
                <a:gd name="connsiteY108" fmla="*/ 697477 h 953660"/>
                <a:gd name="connsiteX109" fmla="*/ 359536 w 485107"/>
                <a:gd name="connsiteY109" fmla="*/ 725293 h 953660"/>
                <a:gd name="connsiteX110" fmla="*/ 354179 w 485107"/>
                <a:gd name="connsiteY110" fmla="*/ 728177 h 953660"/>
                <a:gd name="connsiteX111" fmla="*/ 306173 w 485107"/>
                <a:gd name="connsiteY111" fmla="*/ 755786 h 953660"/>
                <a:gd name="connsiteX112" fmla="*/ 305348 w 485107"/>
                <a:gd name="connsiteY112" fmla="*/ 771445 h 953660"/>
                <a:gd name="connsiteX113" fmla="*/ 285157 w 485107"/>
                <a:gd name="connsiteY113" fmla="*/ 811829 h 953660"/>
                <a:gd name="connsiteX114" fmla="*/ 262287 w 485107"/>
                <a:gd name="connsiteY114" fmla="*/ 818628 h 953660"/>
                <a:gd name="connsiteX115" fmla="*/ 227879 w 485107"/>
                <a:gd name="connsiteY115" fmla="*/ 833257 h 953660"/>
                <a:gd name="connsiteX116" fmla="*/ 219224 w 485107"/>
                <a:gd name="connsiteY116" fmla="*/ 842117 h 953660"/>
                <a:gd name="connsiteX117" fmla="*/ 227054 w 485107"/>
                <a:gd name="connsiteY117" fmla="*/ 854067 h 953660"/>
                <a:gd name="connsiteX118" fmla="*/ 246834 w 485107"/>
                <a:gd name="connsiteY118" fmla="*/ 868284 h 953660"/>
                <a:gd name="connsiteX119" fmla="*/ 239211 w 485107"/>
                <a:gd name="connsiteY119" fmla="*/ 876319 h 953660"/>
                <a:gd name="connsiteX120" fmla="*/ 238798 w 485107"/>
                <a:gd name="connsiteY120" fmla="*/ 918145 h 953660"/>
                <a:gd name="connsiteX121" fmla="*/ 240858 w 485107"/>
                <a:gd name="connsiteY121" fmla="*/ 931331 h 953660"/>
                <a:gd name="connsiteX122" fmla="*/ 236120 w 485107"/>
                <a:gd name="connsiteY122" fmla="*/ 933598 h 953660"/>
                <a:gd name="connsiteX123" fmla="*/ 233235 w 485107"/>
                <a:gd name="connsiteY123" fmla="*/ 952347 h 953660"/>
                <a:gd name="connsiteX124" fmla="*/ 257753 w 485107"/>
                <a:gd name="connsiteY124" fmla="*/ 950905 h 953660"/>
                <a:gd name="connsiteX125" fmla="*/ 266202 w 485107"/>
                <a:gd name="connsiteY125" fmla="*/ 934216 h 953660"/>
                <a:gd name="connsiteX126" fmla="*/ 278770 w 485107"/>
                <a:gd name="connsiteY126" fmla="*/ 926180 h 953660"/>
                <a:gd name="connsiteX127" fmla="*/ 280418 w 485107"/>
                <a:gd name="connsiteY127" fmla="*/ 916497 h 953660"/>
                <a:gd name="connsiteX128" fmla="*/ 296489 w 485107"/>
                <a:gd name="connsiteY128" fmla="*/ 910521 h 953660"/>
                <a:gd name="connsiteX129" fmla="*/ 302670 w 485107"/>
                <a:gd name="connsiteY129" fmla="*/ 894656 h 953660"/>
                <a:gd name="connsiteX130" fmla="*/ 292986 w 485107"/>
                <a:gd name="connsiteY130" fmla="*/ 863544 h 953660"/>
                <a:gd name="connsiteX131" fmla="*/ 331928 w 485107"/>
                <a:gd name="connsiteY131" fmla="*/ 892390 h 953660"/>
                <a:gd name="connsiteX132" fmla="*/ 315650 w 485107"/>
                <a:gd name="connsiteY132" fmla="*/ 873228 h 953660"/>
                <a:gd name="connsiteX133" fmla="*/ 308852 w 485107"/>
                <a:gd name="connsiteY133" fmla="*/ 847886 h 953660"/>
                <a:gd name="connsiteX134" fmla="*/ 329867 w 485107"/>
                <a:gd name="connsiteY134" fmla="*/ 873846 h 953660"/>
                <a:gd name="connsiteX135" fmla="*/ 341405 w 485107"/>
                <a:gd name="connsiteY135" fmla="*/ 852006 h 953660"/>
                <a:gd name="connsiteX136" fmla="*/ 323686 w 485107"/>
                <a:gd name="connsiteY136" fmla="*/ 842322 h 953660"/>
                <a:gd name="connsiteX137" fmla="*/ 339964 w 485107"/>
                <a:gd name="connsiteY137" fmla="*/ 837172 h 953660"/>
                <a:gd name="connsiteX138" fmla="*/ 331928 w 485107"/>
                <a:gd name="connsiteY138" fmla="*/ 836348 h 953660"/>
                <a:gd name="connsiteX139" fmla="*/ 351502 w 485107"/>
                <a:gd name="connsiteY139" fmla="*/ 832639 h 953660"/>
                <a:gd name="connsiteX140" fmla="*/ 360361 w 485107"/>
                <a:gd name="connsiteY140" fmla="*/ 821925 h 953660"/>
                <a:gd name="connsiteX141" fmla="*/ 364276 w 485107"/>
                <a:gd name="connsiteY141" fmla="*/ 827076 h 953660"/>
                <a:gd name="connsiteX142" fmla="*/ 369838 w 485107"/>
                <a:gd name="connsiteY142" fmla="*/ 841704 h 953660"/>
                <a:gd name="connsiteX143" fmla="*/ 384055 w 485107"/>
                <a:gd name="connsiteY143" fmla="*/ 834493 h 953660"/>
                <a:gd name="connsiteX144" fmla="*/ 391885 w 485107"/>
                <a:gd name="connsiteY144" fmla="*/ 821306 h 953660"/>
                <a:gd name="connsiteX145" fmla="*/ 416610 w 485107"/>
                <a:gd name="connsiteY145" fmla="*/ 812653 h 953660"/>
                <a:gd name="connsiteX146" fmla="*/ 431444 w 485107"/>
                <a:gd name="connsiteY146" fmla="*/ 800703 h 953660"/>
                <a:gd name="connsiteX147" fmla="*/ 443807 w 485107"/>
                <a:gd name="connsiteY147" fmla="*/ 790607 h 953660"/>
                <a:gd name="connsiteX148" fmla="*/ 454521 w 485107"/>
                <a:gd name="connsiteY148" fmla="*/ 785044 h 953660"/>
                <a:gd name="connsiteX149" fmla="*/ 472652 w 485107"/>
                <a:gd name="connsiteY149" fmla="*/ 748369 h 953660"/>
                <a:gd name="connsiteX150" fmla="*/ 477802 w 485107"/>
                <a:gd name="connsiteY150" fmla="*/ 751459 h 953660"/>
                <a:gd name="connsiteX151" fmla="*/ 477185 w 485107"/>
                <a:gd name="connsiteY151" fmla="*/ 740333 h 953660"/>
                <a:gd name="connsiteX152" fmla="*/ 474094 w 485107"/>
                <a:gd name="connsiteY152" fmla="*/ 720142 h 953660"/>
                <a:gd name="connsiteX153" fmla="*/ 479864 w 485107"/>
                <a:gd name="connsiteY153" fmla="*/ 718906 h 953660"/>
                <a:gd name="connsiteX154" fmla="*/ 482130 w 485107"/>
                <a:gd name="connsiteY154" fmla="*/ 690884 h 9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485107" h="953660">
                  <a:moveTo>
                    <a:pt x="482542" y="690266"/>
                  </a:moveTo>
                  <a:cubicBezTo>
                    <a:pt x="492019" y="679552"/>
                    <a:pt x="472447" y="652355"/>
                    <a:pt x="468943" y="642259"/>
                  </a:cubicBezTo>
                  <a:cubicBezTo>
                    <a:pt x="467296" y="637520"/>
                    <a:pt x="464411" y="628042"/>
                    <a:pt x="467913" y="623304"/>
                  </a:cubicBezTo>
                  <a:cubicBezTo>
                    <a:pt x="470798" y="619183"/>
                    <a:pt x="474300" y="622685"/>
                    <a:pt x="479040" y="620831"/>
                  </a:cubicBezTo>
                  <a:cubicBezTo>
                    <a:pt x="463792" y="603524"/>
                    <a:pt x="458024" y="586422"/>
                    <a:pt x="452460" y="564788"/>
                  </a:cubicBezTo>
                  <a:cubicBezTo>
                    <a:pt x="450811" y="557989"/>
                    <a:pt x="448752" y="549954"/>
                    <a:pt x="444837" y="544391"/>
                  </a:cubicBezTo>
                  <a:cubicBezTo>
                    <a:pt x="442158" y="540682"/>
                    <a:pt x="437420" y="538210"/>
                    <a:pt x="435359" y="534089"/>
                  </a:cubicBezTo>
                  <a:cubicBezTo>
                    <a:pt x="430620" y="524817"/>
                    <a:pt x="432681" y="515133"/>
                    <a:pt x="424852" y="507304"/>
                  </a:cubicBezTo>
                  <a:cubicBezTo>
                    <a:pt x="419906" y="502359"/>
                    <a:pt x="413931" y="498856"/>
                    <a:pt x="407750" y="495972"/>
                  </a:cubicBezTo>
                  <a:cubicBezTo>
                    <a:pt x="407750" y="494117"/>
                    <a:pt x="407750" y="492057"/>
                    <a:pt x="406926" y="488966"/>
                  </a:cubicBezTo>
                  <a:cubicBezTo>
                    <a:pt x="404248" y="479695"/>
                    <a:pt x="394770" y="472895"/>
                    <a:pt x="388176" y="466096"/>
                  </a:cubicBezTo>
                  <a:cubicBezTo>
                    <a:pt x="383644" y="461563"/>
                    <a:pt x="376226" y="451673"/>
                    <a:pt x="370870" y="453322"/>
                  </a:cubicBezTo>
                  <a:cubicBezTo>
                    <a:pt x="363040" y="455794"/>
                    <a:pt x="366542" y="462799"/>
                    <a:pt x="355828" y="456618"/>
                  </a:cubicBezTo>
                  <a:cubicBezTo>
                    <a:pt x="340581" y="447759"/>
                    <a:pt x="336667" y="429421"/>
                    <a:pt x="322862" y="419737"/>
                  </a:cubicBezTo>
                  <a:cubicBezTo>
                    <a:pt x="315033" y="414174"/>
                    <a:pt x="314003" y="406345"/>
                    <a:pt x="308852" y="399133"/>
                  </a:cubicBezTo>
                  <a:cubicBezTo>
                    <a:pt x="305143" y="393982"/>
                    <a:pt x="299167" y="390274"/>
                    <a:pt x="295046" y="385535"/>
                  </a:cubicBezTo>
                  <a:cubicBezTo>
                    <a:pt x="288454" y="377911"/>
                    <a:pt x="278976" y="371112"/>
                    <a:pt x="280418" y="359986"/>
                  </a:cubicBezTo>
                  <a:cubicBezTo>
                    <a:pt x="287012" y="358956"/>
                    <a:pt x="277740" y="346181"/>
                    <a:pt x="274855" y="343297"/>
                  </a:cubicBezTo>
                  <a:cubicBezTo>
                    <a:pt x="270734" y="339176"/>
                    <a:pt x="263729" y="338146"/>
                    <a:pt x="258990" y="334849"/>
                  </a:cubicBezTo>
                  <a:cubicBezTo>
                    <a:pt x="251366" y="329904"/>
                    <a:pt x="247658" y="321251"/>
                    <a:pt x="242919" y="313833"/>
                  </a:cubicBezTo>
                  <a:cubicBezTo>
                    <a:pt x="238798" y="307446"/>
                    <a:pt x="231794" y="305180"/>
                    <a:pt x="227879" y="299411"/>
                  </a:cubicBezTo>
                  <a:cubicBezTo>
                    <a:pt x="225611" y="295908"/>
                    <a:pt x="226643" y="291993"/>
                    <a:pt x="224994" y="288491"/>
                  </a:cubicBezTo>
                  <a:cubicBezTo>
                    <a:pt x="223345" y="284988"/>
                    <a:pt x="222109" y="286224"/>
                    <a:pt x="218607" y="283340"/>
                  </a:cubicBezTo>
                  <a:cubicBezTo>
                    <a:pt x="209129" y="275922"/>
                    <a:pt x="219018" y="258409"/>
                    <a:pt x="219843" y="248725"/>
                  </a:cubicBezTo>
                  <a:cubicBezTo>
                    <a:pt x="220254" y="242132"/>
                    <a:pt x="216546" y="236775"/>
                    <a:pt x="216752" y="230388"/>
                  </a:cubicBezTo>
                  <a:cubicBezTo>
                    <a:pt x="216958" y="213904"/>
                    <a:pt x="229526" y="222558"/>
                    <a:pt x="236326" y="213286"/>
                  </a:cubicBezTo>
                  <a:cubicBezTo>
                    <a:pt x="239211" y="209166"/>
                    <a:pt x="238592" y="203190"/>
                    <a:pt x="242713" y="199482"/>
                  </a:cubicBezTo>
                  <a:cubicBezTo>
                    <a:pt x="245804" y="196597"/>
                    <a:pt x="253427" y="194331"/>
                    <a:pt x="257753" y="193507"/>
                  </a:cubicBezTo>
                  <a:cubicBezTo>
                    <a:pt x="258578" y="189798"/>
                    <a:pt x="256723" y="186089"/>
                    <a:pt x="256723" y="182381"/>
                  </a:cubicBezTo>
                  <a:cubicBezTo>
                    <a:pt x="256723" y="176817"/>
                    <a:pt x="259608" y="176406"/>
                    <a:pt x="260432" y="172697"/>
                  </a:cubicBezTo>
                  <a:cubicBezTo>
                    <a:pt x="260844" y="170842"/>
                    <a:pt x="260226" y="164455"/>
                    <a:pt x="259402" y="162807"/>
                  </a:cubicBezTo>
                  <a:cubicBezTo>
                    <a:pt x="257342" y="158686"/>
                    <a:pt x="250749" y="159304"/>
                    <a:pt x="250955" y="153947"/>
                  </a:cubicBezTo>
                  <a:cubicBezTo>
                    <a:pt x="254664" y="151887"/>
                    <a:pt x="260432" y="147148"/>
                    <a:pt x="265583" y="147560"/>
                  </a:cubicBezTo>
                  <a:cubicBezTo>
                    <a:pt x="269910" y="147766"/>
                    <a:pt x="272383" y="151887"/>
                    <a:pt x="276915" y="152093"/>
                  </a:cubicBezTo>
                  <a:cubicBezTo>
                    <a:pt x="282891" y="152299"/>
                    <a:pt x="289690" y="147148"/>
                    <a:pt x="294429" y="144264"/>
                  </a:cubicBezTo>
                  <a:cubicBezTo>
                    <a:pt x="301022" y="140143"/>
                    <a:pt x="296282" y="134374"/>
                    <a:pt x="301022" y="129017"/>
                  </a:cubicBezTo>
                  <a:cubicBezTo>
                    <a:pt x="305348" y="124072"/>
                    <a:pt x="311118" y="123041"/>
                    <a:pt x="316475" y="121599"/>
                  </a:cubicBezTo>
                  <a:cubicBezTo>
                    <a:pt x="314209" y="120775"/>
                    <a:pt x="311942" y="119951"/>
                    <a:pt x="309469" y="119127"/>
                  </a:cubicBezTo>
                  <a:cubicBezTo>
                    <a:pt x="301846" y="116448"/>
                    <a:pt x="294016" y="113770"/>
                    <a:pt x="287217" y="109237"/>
                  </a:cubicBezTo>
                  <a:cubicBezTo>
                    <a:pt x="281036" y="105322"/>
                    <a:pt x="275679" y="100377"/>
                    <a:pt x="270528" y="95844"/>
                  </a:cubicBezTo>
                  <a:cubicBezTo>
                    <a:pt x="266408" y="92342"/>
                    <a:pt x="262287" y="88427"/>
                    <a:pt x="257960" y="85337"/>
                  </a:cubicBezTo>
                  <a:lnTo>
                    <a:pt x="254457" y="82864"/>
                  </a:lnTo>
                  <a:cubicBezTo>
                    <a:pt x="247451" y="77919"/>
                    <a:pt x="241064" y="73386"/>
                    <a:pt x="237562" y="63702"/>
                  </a:cubicBezTo>
                  <a:cubicBezTo>
                    <a:pt x="236120" y="59788"/>
                    <a:pt x="235707" y="55873"/>
                    <a:pt x="235502" y="52164"/>
                  </a:cubicBezTo>
                  <a:cubicBezTo>
                    <a:pt x="235090" y="48455"/>
                    <a:pt x="234883" y="44953"/>
                    <a:pt x="233647" y="42274"/>
                  </a:cubicBezTo>
                  <a:cubicBezTo>
                    <a:pt x="229526" y="33827"/>
                    <a:pt x="220667" y="29912"/>
                    <a:pt x="210365" y="25379"/>
                  </a:cubicBezTo>
                  <a:cubicBezTo>
                    <a:pt x="202535" y="22083"/>
                    <a:pt x="197178" y="17344"/>
                    <a:pt x="192027" y="12811"/>
                  </a:cubicBezTo>
                  <a:cubicBezTo>
                    <a:pt x="184610" y="6424"/>
                    <a:pt x="178429" y="1066"/>
                    <a:pt x="167097" y="242"/>
                  </a:cubicBezTo>
                  <a:cubicBezTo>
                    <a:pt x="159680" y="-376"/>
                    <a:pt x="149996" y="242"/>
                    <a:pt x="147936" y="1479"/>
                  </a:cubicBezTo>
                  <a:cubicBezTo>
                    <a:pt x="145463" y="2921"/>
                    <a:pt x="144021" y="5806"/>
                    <a:pt x="142166" y="9102"/>
                  </a:cubicBezTo>
                  <a:cubicBezTo>
                    <a:pt x="139900" y="13223"/>
                    <a:pt x="137427" y="17962"/>
                    <a:pt x="132276" y="21259"/>
                  </a:cubicBezTo>
                  <a:cubicBezTo>
                    <a:pt x="125683" y="25585"/>
                    <a:pt x="118060" y="26821"/>
                    <a:pt x="110643" y="27852"/>
                  </a:cubicBezTo>
                  <a:cubicBezTo>
                    <a:pt x="106315" y="28470"/>
                    <a:pt x="102401" y="29088"/>
                    <a:pt x="98692" y="30324"/>
                  </a:cubicBezTo>
                  <a:lnTo>
                    <a:pt x="94984" y="31560"/>
                  </a:lnTo>
                  <a:cubicBezTo>
                    <a:pt x="82003" y="35887"/>
                    <a:pt x="70876" y="39596"/>
                    <a:pt x="56042" y="39184"/>
                  </a:cubicBezTo>
                  <a:cubicBezTo>
                    <a:pt x="50478" y="39184"/>
                    <a:pt x="44091" y="37948"/>
                    <a:pt x="37704" y="36711"/>
                  </a:cubicBezTo>
                  <a:cubicBezTo>
                    <a:pt x="26785" y="34651"/>
                    <a:pt x="15453" y="32797"/>
                    <a:pt x="7005" y="35475"/>
                  </a:cubicBezTo>
                  <a:cubicBezTo>
                    <a:pt x="824" y="37741"/>
                    <a:pt x="0" y="39184"/>
                    <a:pt x="0" y="39184"/>
                  </a:cubicBezTo>
                  <a:cubicBezTo>
                    <a:pt x="411" y="39802"/>
                    <a:pt x="3090" y="42480"/>
                    <a:pt x="4945" y="44335"/>
                  </a:cubicBezTo>
                  <a:cubicBezTo>
                    <a:pt x="7005" y="46395"/>
                    <a:pt x="9477" y="48868"/>
                    <a:pt x="11332" y="51546"/>
                  </a:cubicBezTo>
                  <a:cubicBezTo>
                    <a:pt x="17100" y="59582"/>
                    <a:pt x="20604" y="73386"/>
                    <a:pt x="21634" y="83070"/>
                  </a:cubicBezTo>
                  <a:cubicBezTo>
                    <a:pt x="22251" y="88633"/>
                    <a:pt x="21015" y="94814"/>
                    <a:pt x="19779" y="100789"/>
                  </a:cubicBezTo>
                  <a:cubicBezTo>
                    <a:pt x="18336" y="107795"/>
                    <a:pt x="16894" y="115006"/>
                    <a:pt x="19161" y="119539"/>
                  </a:cubicBezTo>
                  <a:cubicBezTo>
                    <a:pt x="21015" y="123041"/>
                    <a:pt x="24724" y="126544"/>
                    <a:pt x="28432" y="130047"/>
                  </a:cubicBezTo>
                  <a:cubicBezTo>
                    <a:pt x="32759" y="133962"/>
                    <a:pt x="37087" y="137876"/>
                    <a:pt x="39970" y="143027"/>
                  </a:cubicBezTo>
                  <a:cubicBezTo>
                    <a:pt x="41001" y="144882"/>
                    <a:pt x="41825" y="147148"/>
                    <a:pt x="42649" y="149208"/>
                  </a:cubicBezTo>
                  <a:cubicBezTo>
                    <a:pt x="44091" y="153123"/>
                    <a:pt x="45121" y="155596"/>
                    <a:pt x="47389" y="157038"/>
                  </a:cubicBezTo>
                  <a:cubicBezTo>
                    <a:pt x="56248" y="163013"/>
                    <a:pt x="85712" y="165486"/>
                    <a:pt x="98692" y="164661"/>
                  </a:cubicBezTo>
                  <a:cubicBezTo>
                    <a:pt x="105697" y="164249"/>
                    <a:pt x="109818" y="159922"/>
                    <a:pt x="114145" y="155390"/>
                  </a:cubicBezTo>
                  <a:cubicBezTo>
                    <a:pt x="119913" y="149208"/>
                    <a:pt x="127949" y="140761"/>
                    <a:pt x="141342" y="150239"/>
                  </a:cubicBezTo>
                  <a:cubicBezTo>
                    <a:pt x="152468" y="158274"/>
                    <a:pt x="152880" y="168782"/>
                    <a:pt x="153292" y="179084"/>
                  </a:cubicBezTo>
                  <a:cubicBezTo>
                    <a:pt x="153292" y="180732"/>
                    <a:pt x="153292" y="182587"/>
                    <a:pt x="153292" y="184441"/>
                  </a:cubicBezTo>
                  <a:cubicBezTo>
                    <a:pt x="153910" y="184441"/>
                    <a:pt x="154734" y="184647"/>
                    <a:pt x="155353" y="184853"/>
                  </a:cubicBezTo>
                  <a:cubicBezTo>
                    <a:pt x="164831" y="187119"/>
                    <a:pt x="174514" y="189180"/>
                    <a:pt x="178429" y="201748"/>
                  </a:cubicBezTo>
                  <a:cubicBezTo>
                    <a:pt x="180284" y="207930"/>
                    <a:pt x="180284" y="212668"/>
                    <a:pt x="178223" y="216377"/>
                  </a:cubicBezTo>
                  <a:cubicBezTo>
                    <a:pt x="175133" y="221940"/>
                    <a:pt x="168333" y="223794"/>
                    <a:pt x="163389" y="225237"/>
                  </a:cubicBezTo>
                  <a:cubicBezTo>
                    <a:pt x="161121" y="225855"/>
                    <a:pt x="158649" y="226061"/>
                    <a:pt x="156589" y="226267"/>
                  </a:cubicBezTo>
                  <a:cubicBezTo>
                    <a:pt x="153704" y="226267"/>
                    <a:pt x="151232" y="226679"/>
                    <a:pt x="149378" y="227915"/>
                  </a:cubicBezTo>
                  <a:cubicBezTo>
                    <a:pt x="146904" y="229564"/>
                    <a:pt x="146699" y="230388"/>
                    <a:pt x="146081" y="232654"/>
                  </a:cubicBezTo>
                  <a:cubicBezTo>
                    <a:pt x="145668" y="234508"/>
                    <a:pt x="145051" y="236981"/>
                    <a:pt x="143196" y="239866"/>
                  </a:cubicBezTo>
                  <a:cubicBezTo>
                    <a:pt x="140517" y="243780"/>
                    <a:pt x="137015" y="246046"/>
                    <a:pt x="133719" y="248313"/>
                  </a:cubicBezTo>
                  <a:cubicBezTo>
                    <a:pt x="130628" y="250373"/>
                    <a:pt x="127743" y="252228"/>
                    <a:pt x="126507" y="254906"/>
                  </a:cubicBezTo>
                  <a:cubicBezTo>
                    <a:pt x="124653" y="259027"/>
                    <a:pt x="125271" y="261293"/>
                    <a:pt x="125889" y="262736"/>
                  </a:cubicBezTo>
                  <a:cubicBezTo>
                    <a:pt x="129598" y="270565"/>
                    <a:pt x="147111" y="275304"/>
                    <a:pt x="160091" y="278807"/>
                  </a:cubicBezTo>
                  <a:cubicBezTo>
                    <a:pt x="168333" y="280867"/>
                    <a:pt x="175338" y="282928"/>
                    <a:pt x="179871" y="285400"/>
                  </a:cubicBezTo>
                  <a:cubicBezTo>
                    <a:pt x="192852" y="292817"/>
                    <a:pt x="196767" y="305180"/>
                    <a:pt x="200063" y="315894"/>
                  </a:cubicBezTo>
                  <a:cubicBezTo>
                    <a:pt x="203360" y="326608"/>
                    <a:pt x="206244" y="335673"/>
                    <a:pt x="216752" y="341237"/>
                  </a:cubicBezTo>
                  <a:cubicBezTo>
                    <a:pt x="219224" y="342473"/>
                    <a:pt x="221697" y="343709"/>
                    <a:pt x="223964" y="344945"/>
                  </a:cubicBezTo>
                  <a:cubicBezTo>
                    <a:pt x="231381" y="348448"/>
                    <a:pt x="239004" y="352157"/>
                    <a:pt x="244568" y="358338"/>
                  </a:cubicBezTo>
                  <a:cubicBezTo>
                    <a:pt x="249719" y="363901"/>
                    <a:pt x="252809" y="370494"/>
                    <a:pt x="255693" y="376881"/>
                  </a:cubicBezTo>
                  <a:cubicBezTo>
                    <a:pt x="258990" y="384505"/>
                    <a:pt x="262287" y="391510"/>
                    <a:pt x="268674" y="396249"/>
                  </a:cubicBezTo>
                  <a:cubicBezTo>
                    <a:pt x="271353" y="398103"/>
                    <a:pt x="274237" y="399546"/>
                    <a:pt x="277534" y="400782"/>
                  </a:cubicBezTo>
                  <a:cubicBezTo>
                    <a:pt x="281861" y="402636"/>
                    <a:pt x="286393" y="404697"/>
                    <a:pt x="290308" y="408199"/>
                  </a:cubicBezTo>
                  <a:cubicBezTo>
                    <a:pt x="297725" y="414586"/>
                    <a:pt x="303288" y="424682"/>
                    <a:pt x="307821" y="432924"/>
                  </a:cubicBezTo>
                  <a:cubicBezTo>
                    <a:pt x="313797" y="443844"/>
                    <a:pt x="319565" y="448789"/>
                    <a:pt x="327601" y="455588"/>
                  </a:cubicBezTo>
                  <a:cubicBezTo>
                    <a:pt x="330073" y="457648"/>
                    <a:pt x="332545" y="459915"/>
                    <a:pt x="335430" y="462387"/>
                  </a:cubicBezTo>
                  <a:lnTo>
                    <a:pt x="338109" y="464860"/>
                  </a:lnTo>
                  <a:cubicBezTo>
                    <a:pt x="346556" y="472277"/>
                    <a:pt x="357064" y="481549"/>
                    <a:pt x="359536" y="493087"/>
                  </a:cubicBezTo>
                  <a:cubicBezTo>
                    <a:pt x="361185" y="500504"/>
                    <a:pt x="358713" y="506479"/>
                    <a:pt x="356653" y="511012"/>
                  </a:cubicBezTo>
                  <a:cubicBezTo>
                    <a:pt x="355210" y="514309"/>
                    <a:pt x="353974" y="517193"/>
                    <a:pt x="354179" y="520284"/>
                  </a:cubicBezTo>
                  <a:cubicBezTo>
                    <a:pt x="354386" y="525435"/>
                    <a:pt x="356653" y="530586"/>
                    <a:pt x="359330" y="535943"/>
                  </a:cubicBezTo>
                  <a:cubicBezTo>
                    <a:pt x="362628" y="543154"/>
                    <a:pt x="366542" y="551396"/>
                    <a:pt x="365512" y="560668"/>
                  </a:cubicBezTo>
                  <a:cubicBezTo>
                    <a:pt x="365100" y="564377"/>
                    <a:pt x="364070" y="567673"/>
                    <a:pt x="363040" y="570764"/>
                  </a:cubicBezTo>
                  <a:cubicBezTo>
                    <a:pt x="362009" y="574060"/>
                    <a:pt x="360773" y="577357"/>
                    <a:pt x="360568" y="580859"/>
                  </a:cubicBezTo>
                  <a:cubicBezTo>
                    <a:pt x="360155" y="591986"/>
                    <a:pt x="362009" y="602288"/>
                    <a:pt x="364276" y="613002"/>
                  </a:cubicBezTo>
                  <a:cubicBezTo>
                    <a:pt x="366130" y="623304"/>
                    <a:pt x="368191" y="633811"/>
                    <a:pt x="368191" y="645555"/>
                  </a:cubicBezTo>
                  <a:cubicBezTo>
                    <a:pt x="368191" y="658330"/>
                    <a:pt x="366336" y="665541"/>
                    <a:pt x="363658" y="676668"/>
                  </a:cubicBezTo>
                  <a:lnTo>
                    <a:pt x="363245" y="678316"/>
                  </a:lnTo>
                  <a:cubicBezTo>
                    <a:pt x="361804" y="684085"/>
                    <a:pt x="362215" y="690472"/>
                    <a:pt x="362628" y="697477"/>
                  </a:cubicBezTo>
                  <a:cubicBezTo>
                    <a:pt x="363245" y="706955"/>
                    <a:pt x="363658" y="716639"/>
                    <a:pt x="359536" y="725293"/>
                  </a:cubicBezTo>
                  <a:cubicBezTo>
                    <a:pt x="358507" y="727353"/>
                    <a:pt x="356447" y="728589"/>
                    <a:pt x="354179" y="728177"/>
                  </a:cubicBezTo>
                  <a:cubicBezTo>
                    <a:pt x="339551" y="725911"/>
                    <a:pt x="309469" y="741570"/>
                    <a:pt x="306173" y="755786"/>
                  </a:cubicBezTo>
                  <a:cubicBezTo>
                    <a:pt x="305143" y="760319"/>
                    <a:pt x="305143" y="765882"/>
                    <a:pt x="305348" y="771445"/>
                  </a:cubicBezTo>
                  <a:cubicBezTo>
                    <a:pt x="305554" y="785456"/>
                    <a:pt x="305967" y="802969"/>
                    <a:pt x="285157" y="811829"/>
                  </a:cubicBezTo>
                  <a:cubicBezTo>
                    <a:pt x="277327" y="815126"/>
                    <a:pt x="269704" y="816980"/>
                    <a:pt x="262287" y="818628"/>
                  </a:cubicBezTo>
                  <a:cubicBezTo>
                    <a:pt x="250336" y="821513"/>
                    <a:pt x="239004" y="824191"/>
                    <a:pt x="227879" y="833257"/>
                  </a:cubicBezTo>
                  <a:cubicBezTo>
                    <a:pt x="224994" y="835523"/>
                    <a:pt x="222109" y="838614"/>
                    <a:pt x="219224" y="842117"/>
                  </a:cubicBezTo>
                  <a:cubicBezTo>
                    <a:pt x="220667" y="846649"/>
                    <a:pt x="222933" y="850976"/>
                    <a:pt x="227054" y="854067"/>
                  </a:cubicBezTo>
                  <a:cubicBezTo>
                    <a:pt x="232205" y="857775"/>
                    <a:pt x="249100" y="860866"/>
                    <a:pt x="246834" y="868284"/>
                  </a:cubicBezTo>
                  <a:cubicBezTo>
                    <a:pt x="245804" y="871168"/>
                    <a:pt x="240858" y="872816"/>
                    <a:pt x="239211" y="876319"/>
                  </a:cubicBezTo>
                  <a:cubicBezTo>
                    <a:pt x="234266" y="886827"/>
                    <a:pt x="235913" y="907225"/>
                    <a:pt x="238798" y="918145"/>
                  </a:cubicBezTo>
                  <a:cubicBezTo>
                    <a:pt x="239622" y="921235"/>
                    <a:pt x="242919" y="928035"/>
                    <a:pt x="240858" y="931331"/>
                  </a:cubicBezTo>
                  <a:cubicBezTo>
                    <a:pt x="239622" y="933186"/>
                    <a:pt x="237356" y="932155"/>
                    <a:pt x="236120" y="933598"/>
                  </a:cubicBezTo>
                  <a:cubicBezTo>
                    <a:pt x="231794" y="938337"/>
                    <a:pt x="232411" y="944724"/>
                    <a:pt x="233235" y="952347"/>
                  </a:cubicBezTo>
                  <a:cubicBezTo>
                    <a:pt x="241064" y="950699"/>
                    <a:pt x="251366" y="957086"/>
                    <a:pt x="257753" y="950905"/>
                  </a:cubicBezTo>
                  <a:cubicBezTo>
                    <a:pt x="262081" y="946784"/>
                    <a:pt x="262287" y="938749"/>
                    <a:pt x="266202" y="934216"/>
                  </a:cubicBezTo>
                  <a:cubicBezTo>
                    <a:pt x="269498" y="930507"/>
                    <a:pt x="276297" y="930713"/>
                    <a:pt x="278770" y="926180"/>
                  </a:cubicBezTo>
                  <a:cubicBezTo>
                    <a:pt x="280418" y="923502"/>
                    <a:pt x="278563" y="919175"/>
                    <a:pt x="280418" y="916497"/>
                  </a:cubicBezTo>
                  <a:cubicBezTo>
                    <a:pt x="283921" y="911551"/>
                    <a:pt x="291956" y="912994"/>
                    <a:pt x="296489" y="910521"/>
                  </a:cubicBezTo>
                  <a:cubicBezTo>
                    <a:pt x="302876" y="906813"/>
                    <a:pt x="304318" y="901044"/>
                    <a:pt x="302670" y="894656"/>
                  </a:cubicBezTo>
                  <a:cubicBezTo>
                    <a:pt x="299992" y="883942"/>
                    <a:pt x="286805" y="875907"/>
                    <a:pt x="292986" y="863544"/>
                  </a:cubicBezTo>
                  <a:cubicBezTo>
                    <a:pt x="311118" y="869108"/>
                    <a:pt x="309469" y="892184"/>
                    <a:pt x="331928" y="892390"/>
                  </a:cubicBezTo>
                  <a:cubicBezTo>
                    <a:pt x="330073" y="884148"/>
                    <a:pt x="319977" y="880440"/>
                    <a:pt x="315650" y="873228"/>
                  </a:cubicBezTo>
                  <a:cubicBezTo>
                    <a:pt x="311530" y="866635"/>
                    <a:pt x="303288" y="854891"/>
                    <a:pt x="308852" y="847886"/>
                  </a:cubicBezTo>
                  <a:cubicBezTo>
                    <a:pt x="311942" y="857569"/>
                    <a:pt x="322450" y="867459"/>
                    <a:pt x="329867" y="873846"/>
                  </a:cubicBezTo>
                  <a:cubicBezTo>
                    <a:pt x="329456" y="863133"/>
                    <a:pt x="349028" y="865811"/>
                    <a:pt x="341405" y="852006"/>
                  </a:cubicBezTo>
                  <a:cubicBezTo>
                    <a:pt x="335843" y="852624"/>
                    <a:pt x="325952" y="847268"/>
                    <a:pt x="323686" y="842322"/>
                  </a:cubicBezTo>
                  <a:cubicBezTo>
                    <a:pt x="332545" y="842322"/>
                    <a:pt x="341405" y="852418"/>
                    <a:pt x="339964" y="837172"/>
                  </a:cubicBezTo>
                  <a:cubicBezTo>
                    <a:pt x="337285" y="837172"/>
                    <a:pt x="334400" y="837172"/>
                    <a:pt x="331928" y="836348"/>
                  </a:cubicBezTo>
                  <a:cubicBezTo>
                    <a:pt x="331103" y="818628"/>
                    <a:pt x="346145" y="837172"/>
                    <a:pt x="351502" y="832639"/>
                  </a:cubicBezTo>
                  <a:cubicBezTo>
                    <a:pt x="354386" y="830166"/>
                    <a:pt x="353768" y="820482"/>
                    <a:pt x="360361" y="821925"/>
                  </a:cubicBezTo>
                  <a:cubicBezTo>
                    <a:pt x="363245" y="822543"/>
                    <a:pt x="363658" y="824809"/>
                    <a:pt x="364276" y="827076"/>
                  </a:cubicBezTo>
                  <a:cubicBezTo>
                    <a:pt x="366130" y="832433"/>
                    <a:pt x="363040" y="839026"/>
                    <a:pt x="369838" y="841704"/>
                  </a:cubicBezTo>
                  <a:cubicBezTo>
                    <a:pt x="376226" y="844177"/>
                    <a:pt x="381172" y="839026"/>
                    <a:pt x="384055" y="834493"/>
                  </a:cubicBezTo>
                  <a:cubicBezTo>
                    <a:pt x="386734" y="830166"/>
                    <a:pt x="388589" y="824809"/>
                    <a:pt x="391885" y="821306"/>
                  </a:cubicBezTo>
                  <a:cubicBezTo>
                    <a:pt x="399097" y="814301"/>
                    <a:pt x="408780" y="816980"/>
                    <a:pt x="416610" y="812653"/>
                  </a:cubicBezTo>
                  <a:cubicBezTo>
                    <a:pt x="420937" y="810386"/>
                    <a:pt x="427324" y="803999"/>
                    <a:pt x="431444" y="800703"/>
                  </a:cubicBezTo>
                  <a:cubicBezTo>
                    <a:pt x="436184" y="796788"/>
                    <a:pt x="438450" y="793697"/>
                    <a:pt x="443807" y="790607"/>
                  </a:cubicBezTo>
                  <a:cubicBezTo>
                    <a:pt x="447103" y="788753"/>
                    <a:pt x="451636" y="787104"/>
                    <a:pt x="454521" y="785044"/>
                  </a:cubicBezTo>
                  <a:cubicBezTo>
                    <a:pt x="466471" y="776596"/>
                    <a:pt x="473064" y="762792"/>
                    <a:pt x="472652" y="748369"/>
                  </a:cubicBezTo>
                  <a:cubicBezTo>
                    <a:pt x="473476" y="751048"/>
                    <a:pt x="475536" y="753520"/>
                    <a:pt x="477802" y="751459"/>
                  </a:cubicBezTo>
                  <a:cubicBezTo>
                    <a:pt x="479040" y="750017"/>
                    <a:pt x="477598" y="742188"/>
                    <a:pt x="477185" y="740333"/>
                  </a:cubicBezTo>
                  <a:cubicBezTo>
                    <a:pt x="475949" y="733534"/>
                    <a:pt x="473683" y="727559"/>
                    <a:pt x="474094" y="720142"/>
                  </a:cubicBezTo>
                  <a:cubicBezTo>
                    <a:pt x="476155" y="720348"/>
                    <a:pt x="478009" y="719524"/>
                    <a:pt x="479864" y="718906"/>
                  </a:cubicBezTo>
                  <a:cubicBezTo>
                    <a:pt x="478215" y="714579"/>
                    <a:pt x="467707" y="678316"/>
                    <a:pt x="482130" y="6908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7" name="Forma libre: forma 216">
              <a:extLst>
                <a:ext uri="{FF2B5EF4-FFF2-40B4-BE49-F238E27FC236}">
                  <a16:creationId xmlns:a16="http://schemas.microsoft.com/office/drawing/2014/main" id="{F27B2C08-A1FE-5CA0-EAFC-3DC37A4FDFC6}"/>
                </a:ext>
              </a:extLst>
            </p:cNvPr>
            <p:cNvSpPr/>
            <p:nvPr/>
          </p:nvSpPr>
          <p:spPr>
            <a:xfrm>
              <a:off x="14231572" y="8048157"/>
              <a:ext cx="1065219" cy="1192758"/>
            </a:xfrm>
            <a:custGeom>
              <a:avLst/>
              <a:gdLst>
                <a:gd name="connsiteX0" fmla="*/ 732261 w 1065219"/>
                <a:gd name="connsiteY0" fmla="*/ 11538 h 1192758"/>
                <a:gd name="connsiteX1" fmla="*/ 708567 w 1065219"/>
                <a:gd name="connsiteY1" fmla="*/ 18750 h 1192758"/>
                <a:gd name="connsiteX2" fmla="*/ 672098 w 1065219"/>
                <a:gd name="connsiteY2" fmla="*/ 35851 h 1192758"/>
                <a:gd name="connsiteX3" fmla="*/ 670449 w 1065219"/>
                <a:gd name="connsiteY3" fmla="*/ 36263 h 1192758"/>
                <a:gd name="connsiteX4" fmla="*/ 621413 w 1065219"/>
                <a:gd name="connsiteY4" fmla="*/ 41002 h 1192758"/>
                <a:gd name="connsiteX5" fmla="*/ 591125 w 1065219"/>
                <a:gd name="connsiteY5" fmla="*/ 47389 h 1192758"/>
                <a:gd name="connsiteX6" fmla="*/ 564958 w 1065219"/>
                <a:gd name="connsiteY6" fmla="*/ 66550 h 1192758"/>
                <a:gd name="connsiteX7" fmla="*/ 561867 w 1065219"/>
                <a:gd name="connsiteY7" fmla="*/ 67581 h 1192758"/>
                <a:gd name="connsiteX8" fmla="*/ 527459 w 1065219"/>
                <a:gd name="connsiteY8" fmla="*/ 67581 h 1192758"/>
                <a:gd name="connsiteX9" fmla="*/ 526017 w 1065219"/>
                <a:gd name="connsiteY9" fmla="*/ 67581 h 1192758"/>
                <a:gd name="connsiteX10" fmla="*/ 486251 w 1065219"/>
                <a:gd name="connsiteY10" fmla="*/ 56043 h 1192758"/>
                <a:gd name="connsiteX11" fmla="*/ 450400 w 1065219"/>
                <a:gd name="connsiteY11" fmla="*/ 42444 h 1192758"/>
                <a:gd name="connsiteX12" fmla="*/ 449164 w 1065219"/>
                <a:gd name="connsiteY12" fmla="*/ 41620 h 1192758"/>
                <a:gd name="connsiteX13" fmla="*/ 411047 w 1065219"/>
                <a:gd name="connsiteY13" fmla="*/ 12362 h 1192758"/>
                <a:gd name="connsiteX14" fmla="*/ 378287 w 1065219"/>
                <a:gd name="connsiteY14" fmla="*/ 26373 h 1192758"/>
                <a:gd name="connsiteX15" fmla="*/ 354592 w 1065219"/>
                <a:gd name="connsiteY15" fmla="*/ 68199 h 1192758"/>
                <a:gd name="connsiteX16" fmla="*/ 344290 w 1065219"/>
                <a:gd name="connsiteY16" fmla="*/ 109201 h 1192758"/>
                <a:gd name="connsiteX17" fmla="*/ 344290 w 1065219"/>
                <a:gd name="connsiteY17" fmla="*/ 154735 h 1192758"/>
                <a:gd name="connsiteX18" fmla="*/ 343879 w 1065219"/>
                <a:gd name="connsiteY18" fmla="*/ 156590 h 1192758"/>
                <a:gd name="connsiteX19" fmla="*/ 327190 w 1065219"/>
                <a:gd name="connsiteY19" fmla="*/ 197385 h 1192758"/>
                <a:gd name="connsiteX20" fmla="*/ 324717 w 1065219"/>
                <a:gd name="connsiteY20" fmla="*/ 220255 h 1192758"/>
                <a:gd name="connsiteX21" fmla="*/ 318124 w 1065219"/>
                <a:gd name="connsiteY21" fmla="*/ 251367 h 1192758"/>
                <a:gd name="connsiteX22" fmla="*/ 312148 w 1065219"/>
                <a:gd name="connsiteY22" fmla="*/ 273619 h 1192758"/>
                <a:gd name="connsiteX23" fmla="*/ 312148 w 1065219"/>
                <a:gd name="connsiteY23" fmla="*/ 320184 h 1192758"/>
                <a:gd name="connsiteX24" fmla="*/ 310088 w 1065219"/>
                <a:gd name="connsiteY24" fmla="*/ 341818 h 1192758"/>
                <a:gd name="connsiteX25" fmla="*/ 301847 w 1065219"/>
                <a:gd name="connsiteY25" fmla="*/ 372312 h 1192758"/>
                <a:gd name="connsiteX26" fmla="*/ 300610 w 1065219"/>
                <a:gd name="connsiteY26" fmla="*/ 374372 h 1192758"/>
                <a:gd name="connsiteX27" fmla="*/ 245598 w 1065219"/>
                <a:gd name="connsiteY27" fmla="*/ 432681 h 1192758"/>
                <a:gd name="connsiteX28" fmla="*/ 232617 w 1065219"/>
                <a:gd name="connsiteY28" fmla="*/ 451431 h 1192758"/>
                <a:gd name="connsiteX29" fmla="*/ 219843 w 1065219"/>
                <a:gd name="connsiteY29" fmla="*/ 481100 h 1192758"/>
                <a:gd name="connsiteX30" fmla="*/ 214486 w 1065219"/>
                <a:gd name="connsiteY30" fmla="*/ 518393 h 1192758"/>
                <a:gd name="connsiteX31" fmla="*/ 210777 w 1065219"/>
                <a:gd name="connsiteY31" fmla="*/ 566194 h 1192758"/>
                <a:gd name="connsiteX32" fmla="*/ 209747 w 1065219"/>
                <a:gd name="connsiteY32" fmla="*/ 568667 h 1192758"/>
                <a:gd name="connsiteX33" fmla="*/ 185640 w 1065219"/>
                <a:gd name="connsiteY33" fmla="*/ 602045 h 1192758"/>
                <a:gd name="connsiteX34" fmla="*/ 185229 w 1065219"/>
                <a:gd name="connsiteY34" fmla="*/ 602663 h 1192758"/>
                <a:gd name="connsiteX35" fmla="*/ 180284 w 1065219"/>
                <a:gd name="connsiteY35" fmla="*/ 604517 h 1192758"/>
                <a:gd name="connsiteX36" fmla="*/ 155765 w 1065219"/>
                <a:gd name="connsiteY36" fmla="*/ 622237 h 1192758"/>
                <a:gd name="connsiteX37" fmla="*/ 120327 w 1065219"/>
                <a:gd name="connsiteY37" fmla="*/ 649228 h 1192758"/>
                <a:gd name="connsiteX38" fmla="*/ 114763 w 1065219"/>
                <a:gd name="connsiteY38" fmla="*/ 649640 h 1192758"/>
                <a:gd name="connsiteX39" fmla="*/ 81179 w 1065219"/>
                <a:gd name="connsiteY39" fmla="*/ 631508 h 1192758"/>
                <a:gd name="connsiteX40" fmla="*/ 67993 w 1065219"/>
                <a:gd name="connsiteY40" fmla="*/ 636041 h 1192758"/>
                <a:gd name="connsiteX41" fmla="*/ 58721 w 1065219"/>
                <a:gd name="connsiteY41" fmla="*/ 648198 h 1192758"/>
                <a:gd name="connsiteX42" fmla="*/ 52540 w 1065219"/>
                <a:gd name="connsiteY42" fmla="*/ 649846 h 1192758"/>
                <a:gd name="connsiteX43" fmla="*/ 36469 w 1065219"/>
                <a:gd name="connsiteY43" fmla="*/ 642635 h 1192758"/>
                <a:gd name="connsiteX44" fmla="*/ 19573 w 1065219"/>
                <a:gd name="connsiteY44" fmla="*/ 652112 h 1192758"/>
                <a:gd name="connsiteX45" fmla="*/ 9271 w 1065219"/>
                <a:gd name="connsiteY45" fmla="*/ 670244 h 1192758"/>
                <a:gd name="connsiteX46" fmla="*/ 9271 w 1065219"/>
                <a:gd name="connsiteY46" fmla="*/ 700120 h 1192758"/>
                <a:gd name="connsiteX47" fmla="*/ 7830 w 1065219"/>
                <a:gd name="connsiteY47" fmla="*/ 703828 h 1192758"/>
                <a:gd name="connsiteX48" fmla="*/ 0 w 1065219"/>
                <a:gd name="connsiteY48" fmla="*/ 711658 h 1192758"/>
                <a:gd name="connsiteX49" fmla="*/ 18337 w 1065219"/>
                <a:gd name="connsiteY49" fmla="*/ 710215 h 1192758"/>
                <a:gd name="connsiteX50" fmla="*/ 19780 w 1065219"/>
                <a:gd name="connsiteY50" fmla="*/ 715573 h 1192758"/>
                <a:gd name="connsiteX51" fmla="*/ 83445 w 1065219"/>
                <a:gd name="connsiteY51" fmla="*/ 715573 h 1192758"/>
                <a:gd name="connsiteX52" fmla="*/ 173279 w 1065219"/>
                <a:gd name="connsiteY52" fmla="*/ 713718 h 1192758"/>
                <a:gd name="connsiteX53" fmla="*/ 218607 w 1065219"/>
                <a:gd name="connsiteY53" fmla="*/ 714542 h 1192758"/>
                <a:gd name="connsiteX54" fmla="*/ 221697 w 1065219"/>
                <a:gd name="connsiteY54" fmla="*/ 715573 h 1192758"/>
                <a:gd name="connsiteX55" fmla="*/ 241065 w 1065219"/>
                <a:gd name="connsiteY55" fmla="*/ 731231 h 1192758"/>
                <a:gd name="connsiteX56" fmla="*/ 242507 w 1065219"/>
                <a:gd name="connsiteY56" fmla="*/ 733292 h 1192758"/>
                <a:gd name="connsiteX57" fmla="*/ 255282 w 1065219"/>
                <a:gd name="connsiteY57" fmla="*/ 763786 h 1192758"/>
                <a:gd name="connsiteX58" fmla="*/ 255694 w 1065219"/>
                <a:gd name="connsiteY58" fmla="*/ 765640 h 1192758"/>
                <a:gd name="connsiteX59" fmla="*/ 255694 w 1065219"/>
                <a:gd name="connsiteY59" fmla="*/ 787068 h 1192758"/>
                <a:gd name="connsiteX60" fmla="*/ 263111 w 1065219"/>
                <a:gd name="connsiteY60" fmla="*/ 818386 h 1192758"/>
                <a:gd name="connsiteX61" fmla="*/ 289690 w 1065219"/>
                <a:gd name="connsiteY61" fmla="*/ 871543 h 1192758"/>
                <a:gd name="connsiteX62" fmla="*/ 313385 w 1065219"/>
                <a:gd name="connsiteY62" fmla="*/ 859182 h 1192758"/>
                <a:gd name="connsiteX63" fmla="*/ 314827 w 1065219"/>
                <a:gd name="connsiteY63" fmla="*/ 858563 h 1192758"/>
                <a:gd name="connsiteX64" fmla="*/ 357477 w 1065219"/>
                <a:gd name="connsiteY64" fmla="*/ 850734 h 1192758"/>
                <a:gd name="connsiteX65" fmla="*/ 384674 w 1065219"/>
                <a:gd name="connsiteY65" fmla="*/ 849498 h 1192758"/>
                <a:gd name="connsiteX66" fmla="*/ 391267 w 1065219"/>
                <a:gd name="connsiteY66" fmla="*/ 823330 h 1192758"/>
                <a:gd name="connsiteX67" fmla="*/ 400333 w 1065219"/>
                <a:gd name="connsiteY67" fmla="*/ 794691 h 1192758"/>
                <a:gd name="connsiteX68" fmla="*/ 403835 w 1065219"/>
                <a:gd name="connsiteY68" fmla="*/ 791395 h 1192758"/>
                <a:gd name="connsiteX69" fmla="*/ 441541 w 1065219"/>
                <a:gd name="connsiteY69" fmla="*/ 785008 h 1192758"/>
                <a:gd name="connsiteX70" fmla="*/ 460702 w 1065219"/>
                <a:gd name="connsiteY70" fmla="*/ 783771 h 1192758"/>
                <a:gd name="connsiteX71" fmla="*/ 464411 w 1065219"/>
                <a:gd name="connsiteY71" fmla="*/ 785008 h 1192758"/>
                <a:gd name="connsiteX72" fmla="*/ 466059 w 1065219"/>
                <a:gd name="connsiteY72" fmla="*/ 788510 h 1192758"/>
                <a:gd name="connsiteX73" fmla="*/ 466884 w 1065219"/>
                <a:gd name="connsiteY73" fmla="*/ 803139 h 1192758"/>
                <a:gd name="connsiteX74" fmla="*/ 480070 w 1065219"/>
                <a:gd name="connsiteY74" fmla="*/ 804169 h 1192758"/>
                <a:gd name="connsiteX75" fmla="*/ 514272 w 1065219"/>
                <a:gd name="connsiteY75" fmla="*/ 805405 h 1192758"/>
                <a:gd name="connsiteX76" fmla="*/ 536319 w 1065219"/>
                <a:gd name="connsiteY76" fmla="*/ 814265 h 1192758"/>
                <a:gd name="connsiteX77" fmla="*/ 538997 w 1065219"/>
                <a:gd name="connsiteY77" fmla="*/ 825803 h 1192758"/>
                <a:gd name="connsiteX78" fmla="*/ 545384 w 1065219"/>
                <a:gd name="connsiteY78" fmla="*/ 897093 h 1192758"/>
                <a:gd name="connsiteX79" fmla="*/ 545384 w 1065219"/>
                <a:gd name="connsiteY79" fmla="*/ 899359 h 1192758"/>
                <a:gd name="connsiteX80" fmla="*/ 535701 w 1065219"/>
                <a:gd name="connsiteY80" fmla="*/ 928204 h 1192758"/>
                <a:gd name="connsiteX81" fmla="*/ 545384 w 1065219"/>
                <a:gd name="connsiteY81" fmla="*/ 964673 h 1192758"/>
                <a:gd name="connsiteX82" fmla="*/ 562897 w 1065219"/>
                <a:gd name="connsiteY82" fmla="*/ 1005881 h 1192758"/>
                <a:gd name="connsiteX83" fmla="*/ 562897 w 1065219"/>
                <a:gd name="connsiteY83" fmla="*/ 1009796 h 1192758"/>
                <a:gd name="connsiteX84" fmla="*/ 560013 w 1065219"/>
                <a:gd name="connsiteY84" fmla="*/ 1012474 h 1192758"/>
                <a:gd name="connsiteX85" fmla="*/ 549711 w 1065219"/>
                <a:gd name="connsiteY85" fmla="*/ 1022982 h 1192758"/>
                <a:gd name="connsiteX86" fmla="*/ 554656 w 1065219"/>
                <a:gd name="connsiteY86" fmla="*/ 1039053 h 1192758"/>
                <a:gd name="connsiteX87" fmla="*/ 570727 w 1065219"/>
                <a:gd name="connsiteY87" fmla="*/ 1060687 h 1192758"/>
                <a:gd name="connsiteX88" fmla="*/ 616262 w 1065219"/>
                <a:gd name="connsiteY88" fmla="*/ 1055948 h 1192758"/>
                <a:gd name="connsiteX89" fmla="*/ 645725 w 1065219"/>
                <a:gd name="connsiteY89" fmla="*/ 1040084 h 1192758"/>
                <a:gd name="connsiteX90" fmla="*/ 645725 w 1065219"/>
                <a:gd name="connsiteY90" fmla="*/ 1040084 h 1192758"/>
                <a:gd name="connsiteX91" fmla="*/ 660147 w 1065219"/>
                <a:gd name="connsiteY91" fmla="*/ 1038641 h 1192758"/>
                <a:gd name="connsiteX92" fmla="*/ 673541 w 1065219"/>
                <a:gd name="connsiteY92" fmla="*/ 1051004 h 1192758"/>
                <a:gd name="connsiteX93" fmla="*/ 680546 w 1065219"/>
                <a:gd name="connsiteY93" fmla="*/ 1064602 h 1192758"/>
                <a:gd name="connsiteX94" fmla="*/ 697440 w 1065219"/>
                <a:gd name="connsiteY94" fmla="*/ 1067075 h 1192758"/>
                <a:gd name="connsiteX95" fmla="*/ 720723 w 1065219"/>
                <a:gd name="connsiteY95" fmla="*/ 1056773 h 1192758"/>
                <a:gd name="connsiteX96" fmla="*/ 727316 w 1065219"/>
                <a:gd name="connsiteY96" fmla="*/ 1059245 h 1192758"/>
                <a:gd name="connsiteX97" fmla="*/ 740503 w 1065219"/>
                <a:gd name="connsiteY97" fmla="*/ 1087060 h 1192758"/>
                <a:gd name="connsiteX98" fmla="*/ 778208 w 1065219"/>
                <a:gd name="connsiteY98" fmla="*/ 1099628 h 1192758"/>
                <a:gd name="connsiteX99" fmla="*/ 797987 w 1065219"/>
                <a:gd name="connsiteY99" fmla="*/ 1099628 h 1192758"/>
                <a:gd name="connsiteX100" fmla="*/ 811586 w 1065219"/>
                <a:gd name="connsiteY100" fmla="*/ 1096126 h 1192758"/>
                <a:gd name="connsiteX101" fmla="*/ 824155 w 1065219"/>
                <a:gd name="connsiteY101" fmla="*/ 1086648 h 1192758"/>
                <a:gd name="connsiteX102" fmla="*/ 825185 w 1065219"/>
                <a:gd name="connsiteY102" fmla="*/ 1086030 h 1192758"/>
                <a:gd name="connsiteX103" fmla="*/ 835280 w 1065219"/>
                <a:gd name="connsiteY103" fmla="*/ 1081497 h 1192758"/>
                <a:gd name="connsiteX104" fmla="*/ 841668 w 1065219"/>
                <a:gd name="connsiteY104" fmla="*/ 1083557 h 1192758"/>
                <a:gd name="connsiteX105" fmla="*/ 849703 w 1065219"/>
                <a:gd name="connsiteY105" fmla="*/ 1097774 h 1192758"/>
                <a:gd name="connsiteX106" fmla="*/ 859387 w 1065219"/>
                <a:gd name="connsiteY106" fmla="*/ 1108694 h 1192758"/>
                <a:gd name="connsiteX107" fmla="*/ 860005 w 1065219"/>
                <a:gd name="connsiteY107" fmla="*/ 1109518 h 1192758"/>
                <a:gd name="connsiteX108" fmla="*/ 867835 w 1065219"/>
                <a:gd name="connsiteY108" fmla="*/ 1119409 h 1192758"/>
                <a:gd name="connsiteX109" fmla="*/ 877519 w 1065219"/>
                <a:gd name="connsiteY109" fmla="*/ 1122705 h 1192758"/>
                <a:gd name="connsiteX110" fmla="*/ 899977 w 1065219"/>
                <a:gd name="connsiteY110" fmla="*/ 1134861 h 1192758"/>
                <a:gd name="connsiteX111" fmla="*/ 905128 w 1065219"/>
                <a:gd name="connsiteY111" fmla="*/ 1145781 h 1192758"/>
                <a:gd name="connsiteX112" fmla="*/ 913781 w 1065219"/>
                <a:gd name="connsiteY112" fmla="*/ 1159998 h 1192758"/>
                <a:gd name="connsiteX113" fmla="*/ 914194 w 1065219"/>
                <a:gd name="connsiteY113" fmla="*/ 1161028 h 1192758"/>
                <a:gd name="connsiteX114" fmla="*/ 916666 w 1065219"/>
                <a:gd name="connsiteY114" fmla="*/ 1168858 h 1192758"/>
                <a:gd name="connsiteX115" fmla="*/ 929028 w 1065219"/>
                <a:gd name="connsiteY115" fmla="*/ 1173596 h 1192758"/>
                <a:gd name="connsiteX116" fmla="*/ 931707 w 1065219"/>
                <a:gd name="connsiteY116" fmla="*/ 1176069 h 1192758"/>
                <a:gd name="connsiteX117" fmla="*/ 939742 w 1065219"/>
                <a:gd name="connsiteY117" fmla="*/ 1192758 h 1192758"/>
                <a:gd name="connsiteX118" fmla="*/ 951693 w 1065219"/>
                <a:gd name="connsiteY118" fmla="*/ 1192758 h 1192758"/>
                <a:gd name="connsiteX119" fmla="*/ 970648 w 1065219"/>
                <a:gd name="connsiteY119" fmla="*/ 1190285 h 1192758"/>
                <a:gd name="connsiteX120" fmla="*/ 974563 w 1065219"/>
                <a:gd name="connsiteY120" fmla="*/ 1191522 h 1192758"/>
                <a:gd name="connsiteX121" fmla="*/ 979096 w 1065219"/>
                <a:gd name="connsiteY121" fmla="*/ 1129710 h 1192758"/>
                <a:gd name="connsiteX122" fmla="*/ 970442 w 1065219"/>
                <a:gd name="connsiteY122" fmla="*/ 1130947 h 1192758"/>
                <a:gd name="connsiteX123" fmla="*/ 963025 w 1065219"/>
                <a:gd name="connsiteY123" fmla="*/ 1138570 h 1192758"/>
                <a:gd name="connsiteX124" fmla="*/ 959522 w 1065219"/>
                <a:gd name="connsiteY124" fmla="*/ 1140012 h 1192758"/>
                <a:gd name="connsiteX125" fmla="*/ 942214 w 1065219"/>
                <a:gd name="connsiteY125" fmla="*/ 1140012 h 1192758"/>
                <a:gd name="connsiteX126" fmla="*/ 938712 w 1065219"/>
                <a:gd name="connsiteY126" fmla="*/ 1138570 h 1192758"/>
                <a:gd name="connsiteX127" fmla="*/ 922847 w 1065219"/>
                <a:gd name="connsiteY127" fmla="*/ 1123323 h 1192758"/>
                <a:gd name="connsiteX128" fmla="*/ 922023 w 1065219"/>
                <a:gd name="connsiteY128" fmla="*/ 1122293 h 1192758"/>
                <a:gd name="connsiteX129" fmla="*/ 902449 w 1065219"/>
                <a:gd name="connsiteY129" fmla="*/ 1091387 h 1192758"/>
                <a:gd name="connsiteX130" fmla="*/ 901625 w 1065219"/>
                <a:gd name="connsiteY130" fmla="*/ 1089121 h 1192758"/>
                <a:gd name="connsiteX131" fmla="*/ 899565 w 1065219"/>
                <a:gd name="connsiteY131" fmla="*/ 1066044 h 1192758"/>
                <a:gd name="connsiteX132" fmla="*/ 899565 w 1065219"/>
                <a:gd name="connsiteY132" fmla="*/ 1064808 h 1192758"/>
                <a:gd name="connsiteX133" fmla="*/ 904098 w 1065219"/>
                <a:gd name="connsiteY133" fmla="*/ 1031018 h 1192758"/>
                <a:gd name="connsiteX134" fmla="*/ 914605 w 1065219"/>
                <a:gd name="connsiteY134" fmla="*/ 984659 h 1192758"/>
                <a:gd name="connsiteX135" fmla="*/ 907806 w 1065219"/>
                <a:gd name="connsiteY135" fmla="*/ 960758 h 1192758"/>
                <a:gd name="connsiteX136" fmla="*/ 906776 w 1065219"/>
                <a:gd name="connsiteY136" fmla="*/ 959110 h 1192758"/>
                <a:gd name="connsiteX137" fmla="*/ 902243 w 1065219"/>
                <a:gd name="connsiteY137" fmla="*/ 938300 h 1192758"/>
                <a:gd name="connsiteX138" fmla="*/ 902243 w 1065219"/>
                <a:gd name="connsiteY138" fmla="*/ 937888 h 1192758"/>
                <a:gd name="connsiteX139" fmla="*/ 897092 w 1065219"/>
                <a:gd name="connsiteY139" fmla="*/ 935622 h 1192758"/>
                <a:gd name="connsiteX140" fmla="*/ 904716 w 1065219"/>
                <a:gd name="connsiteY140" fmla="*/ 921405 h 1192758"/>
                <a:gd name="connsiteX141" fmla="*/ 919756 w 1065219"/>
                <a:gd name="connsiteY141" fmla="*/ 905128 h 1192758"/>
                <a:gd name="connsiteX142" fmla="*/ 926968 w 1065219"/>
                <a:gd name="connsiteY142" fmla="*/ 883288 h 1192758"/>
                <a:gd name="connsiteX143" fmla="*/ 931089 w 1065219"/>
                <a:gd name="connsiteY143" fmla="*/ 879785 h 1192758"/>
                <a:gd name="connsiteX144" fmla="*/ 1037404 w 1065219"/>
                <a:gd name="connsiteY144" fmla="*/ 865156 h 1192758"/>
                <a:gd name="connsiteX145" fmla="*/ 1001554 w 1065219"/>
                <a:gd name="connsiteY145" fmla="*/ 790570 h 1192758"/>
                <a:gd name="connsiteX146" fmla="*/ 983010 w 1065219"/>
                <a:gd name="connsiteY146" fmla="*/ 768318 h 1192758"/>
                <a:gd name="connsiteX147" fmla="*/ 982186 w 1065219"/>
                <a:gd name="connsiteY147" fmla="*/ 767082 h 1192758"/>
                <a:gd name="connsiteX148" fmla="*/ 970854 w 1065219"/>
                <a:gd name="connsiteY148" fmla="*/ 741121 h 1192758"/>
                <a:gd name="connsiteX149" fmla="*/ 970442 w 1065219"/>
                <a:gd name="connsiteY149" fmla="*/ 739061 h 1192758"/>
                <a:gd name="connsiteX150" fmla="*/ 970442 w 1065219"/>
                <a:gd name="connsiteY150" fmla="*/ 688375 h 1192758"/>
                <a:gd name="connsiteX151" fmla="*/ 966321 w 1065219"/>
                <a:gd name="connsiteY151" fmla="*/ 636041 h 1192758"/>
                <a:gd name="connsiteX152" fmla="*/ 965909 w 1065219"/>
                <a:gd name="connsiteY152" fmla="*/ 635836 h 1192758"/>
                <a:gd name="connsiteX153" fmla="*/ 964261 w 1065219"/>
                <a:gd name="connsiteY153" fmla="*/ 630685 h 1192758"/>
                <a:gd name="connsiteX154" fmla="*/ 963231 w 1065219"/>
                <a:gd name="connsiteY154" fmla="*/ 630685 h 1192758"/>
                <a:gd name="connsiteX155" fmla="*/ 951693 w 1065219"/>
                <a:gd name="connsiteY155" fmla="*/ 623885 h 1192758"/>
                <a:gd name="connsiteX156" fmla="*/ 951486 w 1065219"/>
                <a:gd name="connsiteY156" fmla="*/ 604724 h 1192758"/>
                <a:gd name="connsiteX157" fmla="*/ 950250 w 1065219"/>
                <a:gd name="connsiteY157" fmla="*/ 578557 h 1192758"/>
                <a:gd name="connsiteX158" fmla="*/ 948602 w 1065219"/>
                <a:gd name="connsiteY158" fmla="*/ 558983 h 1192758"/>
                <a:gd name="connsiteX159" fmla="*/ 943039 w 1065219"/>
                <a:gd name="connsiteY159" fmla="*/ 541058 h 1192758"/>
                <a:gd name="connsiteX160" fmla="*/ 938094 w 1065219"/>
                <a:gd name="connsiteY160" fmla="*/ 531992 h 1192758"/>
                <a:gd name="connsiteX161" fmla="*/ 931501 w 1065219"/>
                <a:gd name="connsiteY161" fmla="*/ 521484 h 1192758"/>
                <a:gd name="connsiteX162" fmla="*/ 930883 w 1065219"/>
                <a:gd name="connsiteY162" fmla="*/ 520042 h 1192758"/>
                <a:gd name="connsiteX163" fmla="*/ 928822 w 1065219"/>
                <a:gd name="connsiteY163" fmla="*/ 512418 h 1192758"/>
                <a:gd name="connsiteX164" fmla="*/ 928822 w 1065219"/>
                <a:gd name="connsiteY164" fmla="*/ 510152 h 1192758"/>
                <a:gd name="connsiteX165" fmla="*/ 930471 w 1065219"/>
                <a:gd name="connsiteY165" fmla="*/ 502735 h 1192758"/>
                <a:gd name="connsiteX166" fmla="*/ 923877 w 1065219"/>
                <a:gd name="connsiteY166" fmla="*/ 492020 h 1192758"/>
                <a:gd name="connsiteX167" fmla="*/ 922229 w 1065219"/>
                <a:gd name="connsiteY167" fmla="*/ 479658 h 1192758"/>
                <a:gd name="connsiteX168" fmla="*/ 938712 w 1065219"/>
                <a:gd name="connsiteY168" fmla="*/ 463175 h 1192758"/>
                <a:gd name="connsiteX169" fmla="*/ 948190 w 1065219"/>
                <a:gd name="connsiteY169" fmla="*/ 442159 h 1192758"/>
                <a:gd name="connsiteX170" fmla="*/ 954989 w 1065219"/>
                <a:gd name="connsiteY170" fmla="*/ 431445 h 1192758"/>
                <a:gd name="connsiteX171" fmla="*/ 955813 w 1065219"/>
                <a:gd name="connsiteY171" fmla="*/ 430415 h 1192758"/>
                <a:gd name="connsiteX172" fmla="*/ 969824 w 1065219"/>
                <a:gd name="connsiteY172" fmla="*/ 417846 h 1192758"/>
                <a:gd name="connsiteX173" fmla="*/ 974975 w 1065219"/>
                <a:gd name="connsiteY173" fmla="*/ 372518 h 1192758"/>
                <a:gd name="connsiteX174" fmla="*/ 990222 w 1065219"/>
                <a:gd name="connsiteY174" fmla="*/ 286188 h 1192758"/>
                <a:gd name="connsiteX175" fmla="*/ 991664 w 1065219"/>
                <a:gd name="connsiteY175" fmla="*/ 283509 h 1192758"/>
                <a:gd name="connsiteX176" fmla="*/ 1038847 w 1065219"/>
                <a:gd name="connsiteY176" fmla="*/ 237975 h 1192758"/>
                <a:gd name="connsiteX177" fmla="*/ 1065220 w 1065219"/>
                <a:gd name="connsiteY177" fmla="*/ 205008 h 1192758"/>
                <a:gd name="connsiteX178" fmla="*/ 1044822 w 1065219"/>
                <a:gd name="connsiteY178" fmla="*/ 176987 h 1192758"/>
                <a:gd name="connsiteX179" fmla="*/ 1043792 w 1065219"/>
                <a:gd name="connsiteY179" fmla="*/ 174721 h 1192758"/>
                <a:gd name="connsiteX180" fmla="*/ 1039671 w 1065219"/>
                <a:gd name="connsiteY180" fmla="*/ 142579 h 1192758"/>
                <a:gd name="connsiteX181" fmla="*/ 1037404 w 1065219"/>
                <a:gd name="connsiteY181" fmla="*/ 107346 h 1192758"/>
                <a:gd name="connsiteX182" fmla="*/ 1014328 w 1065219"/>
                <a:gd name="connsiteY182" fmla="*/ 89421 h 1192758"/>
                <a:gd name="connsiteX183" fmla="*/ 979096 w 1065219"/>
                <a:gd name="connsiteY183" fmla="*/ 49655 h 1192758"/>
                <a:gd name="connsiteX184" fmla="*/ 965291 w 1065219"/>
                <a:gd name="connsiteY184" fmla="*/ 45947 h 1192758"/>
                <a:gd name="connsiteX185" fmla="*/ 928410 w 1065219"/>
                <a:gd name="connsiteY185" fmla="*/ 66550 h 1192758"/>
                <a:gd name="connsiteX186" fmla="*/ 923877 w 1065219"/>
                <a:gd name="connsiteY186" fmla="*/ 66550 h 1192758"/>
                <a:gd name="connsiteX187" fmla="*/ 902037 w 1065219"/>
                <a:gd name="connsiteY187" fmla="*/ 56661 h 1192758"/>
                <a:gd name="connsiteX188" fmla="*/ 858357 w 1065219"/>
                <a:gd name="connsiteY188" fmla="*/ 39353 h 1192758"/>
                <a:gd name="connsiteX189" fmla="*/ 855679 w 1065219"/>
                <a:gd name="connsiteY189" fmla="*/ 36881 h 1192758"/>
                <a:gd name="connsiteX190" fmla="*/ 838371 w 1065219"/>
                <a:gd name="connsiteY190" fmla="*/ 2885 h 1192758"/>
                <a:gd name="connsiteX191" fmla="*/ 804581 w 1065219"/>
                <a:gd name="connsiteY191" fmla="*/ 0 h 1192758"/>
                <a:gd name="connsiteX192" fmla="*/ 731849 w 1065219"/>
                <a:gd name="connsiteY192" fmla="*/ 10714 h 119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065219" h="1192758">
                  <a:moveTo>
                    <a:pt x="732261" y="11538"/>
                  </a:moveTo>
                  <a:lnTo>
                    <a:pt x="708567" y="18750"/>
                  </a:lnTo>
                  <a:lnTo>
                    <a:pt x="672098" y="35851"/>
                  </a:lnTo>
                  <a:cubicBezTo>
                    <a:pt x="672098" y="35851"/>
                    <a:pt x="671068" y="36263"/>
                    <a:pt x="670449" y="36263"/>
                  </a:cubicBezTo>
                  <a:lnTo>
                    <a:pt x="621413" y="41002"/>
                  </a:lnTo>
                  <a:lnTo>
                    <a:pt x="591125" y="47389"/>
                  </a:lnTo>
                  <a:lnTo>
                    <a:pt x="564958" y="66550"/>
                  </a:lnTo>
                  <a:cubicBezTo>
                    <a:pt x="564958" y="66550"/>
                    <a:pt x="563103" y="67581"/>
                    <a:pt x="561867" y="67581"/>
                  </a:cubicBezTo>
                  <a:lnTo>
                    <a:pt x="527459" y="67581"/>
                  </a:lnTo>
                  <a:cubicBezTo>
                    <a:pt x="527459" y="67581"/>
                    <a:pt x="526429" y="67581"/>
                    <a:pt x="526017" y="67581"/>
                  </a:cubicBezTo>
                  <a:lnTo>
                    <a:pt x="486251" y="56043"/>
                  </a:lnTo>
                  <a:lnTo>
                    <a:pt x="450400" y="42444"/>
                  </a:lnTo>
                  <a:cubicBezTo>
                    <a:pt x="450400" y="42444"/>
                    <a:pt x="449576" y="42032"/>
                    <a:pt x="449164" y="41620"/>
                  </a:cubicBezTo>
                  <a:lnTo>
                    <a:pt x="411047" y="12362"/>
                  </a:lnTo>
                  <a:lnTo>
                    <a:pt x="378287" y="26373"/>
                  </a:lnTo>
                  <a:lnTo>
                    <a:pt x="354592" y="68199"/>
                  </a:lnTo>
                  <a:lnTo>
                    <a:pt x="344290" y="109201"/>
                  </a:lnTo>
                  <a:lnTo>
                    <a:pt x="344290" y="154735"/>
                  </a:lnTo>
                  <a:cubicBezTo>
                    <a:pt x="344290" y="154735"/>
                    <a:pt x="344290" y="155971"/>
                    <a:pt x="343879" y="156590"/>
                  </a:cubicBezTo>
                  <a:lnTo>
                    <a:pt x="327190" y="197385"/>
                  </a:lnTo>
                  <a:lnTo>
                    <a:pt x="324717" y="220255"/>
                  </a:lnTo>
                  <a:lnTo>
                    <a:pt x="318124" y="251367"/>
                  </a:lnTo>
                  <a:lnTo>
                    <a:pt x="312148" y="273619"/>
                  </a:lnTo>
                  <a:lnTo>
                    <a:pt x="312148" y="320184"/>
                  </a:lnTo>
                  <a:lnTo>
                    <a:pt x="310088" y="341818"/>
                  </a:lnTo>
                  <a:lnTo>
                    <a:pt x="301847" y="372312"/>
                  </a:lnTo>
                  <a:cubicBezTo>
                    <a:pt x="301847" y="372312"/>
                    <a:pt x="301228" y="373754"/>
                    <a:pt x="300610" y="374372"/>
                  </a:cubicBezTo>
                  <a:lnTo>
                    <a:pt x="245598" y="432681"/>
                  </a:lnTo>
                  <a:lnTo>
                    <a:pt x="232617" y="451431"/>
                  </a:lnTo>
                  <a:lnTo>
                    <a:pt x="219843" y="481100"/>
                  </a:lnTo>
                  <a:lnTo>
                    <a:pt x="214486" y="518393"/>
                  </a:lnTo>
                  <a:lnTo>
                    <a:pt x="210777" y="566194"/>
                  </a:lnTo>
                  <a:cubicBezTo>
                    <a:pt x="210777" y="566194"/>
                    <a:pt x="210365" y="568049"/>
                    <a:pt x="209747" y="568667"/>
                  </a:cubicBezTo>
                  <a:lnTo>
                    <a:pt x="185640" y="602045"/>
                  </a:lnTo>
                  <a:cubicBezTo>
                    <a:pt x="185640" y="602045"/>
                    <a:pt x="185435" y="602457"/>
                    <a:pt x="185229" y="602663"/>
                  </a:cubicBezTo>
                  <a:cubicBezTo>
                    <a:pt x="183992" y="604106"/>
                    <a:pt x="181932" y="604724"/>
                    <a:pt x="180284" y="604517"/>
                  </a:cubicBezTo>
                  <a:cubicBezTo>
                    <a:pt x="177193" y="606372"/>
                    <a:pt x="170394" y="610905"/>
                    <a:pt x="155765" y="622237"/>
                  </a:cubicBezTo>
                  <a:lnTo>
                    <a:pt x="120327" y="649228"/>
                  </a:lnTo>
                  <a:cubicBezTo>
                    <a:pt x="118678" y="650464"/>
                    <a:pt x="116618" y="650671"/>
                    <a:pt x="114763" y="649640"/>
                  </a:cubicBezTo>
                  <a:lnTo>
                    <a:pt x="81179" y="631508"/>
                  </a:lnTo>
                  <a:lnTo>
                    <a:pt x="67993" y="636041"/>
                  </a:lnTo>
                  <a:lnTo>
                    <a:pt x="58721" y="648198"/>
                  </a:lnTo>
                  <a:cubicBezTo>
                    <a:pt x="57279" y="650052"/>
                    <a:pt x="54806" y="650876"/>
                    <a:pt x="52540" y="649846"/>
                  </a:cubicBezTo>
                  <a:lnTo>
                    <a:pt x="36469" y="642635"/>
                  </a:lnTo>
                  <a:lnTo>
                    <a:pt x="19573" y="652112"/>
                  </a:lnTo>
                  <a:lnTo>
                    <a:pt x="9271" y="670244"/>
                  </a:lnTo>
                  <a:lnTo>
                    <a:pt x="9271" y="700120"/>
                  </a:lnTo>
                  <a:cubicBezTo>
                    <a:pt x="9271" y="701561"/>
                    <a:pt x="8860" y="702798"/>
                    <a:pt x="7830" y="703828"/>
                  </a:cubicBezTo>
                  <a:lnTo>
                    <a:pt x="0" y="711658"/>
                  </a:lnTo>
                  <a:cubicBezTo>
                    <a:pt x="5975" y="710009"/>
                    <a:pt x="11950" y="708773"/>
                    <a:pt x="18337" y="710215"/>
                  </a:cubicBezTo>
                  <a:cubicBezTo>
                    <a:pt x="19161" y="712070"/>
                    <a:pt x="19573" y="713924"/>
                    <a:pt x="19780" y="715573"/>
                  </a:cubicBezTo>
                  <a:lnTo>
                    <a:pt x="83445" y="715573"/>
                  </a:lnTo>
                  <a:lnTo>
                    <a:pt x="173279" y="713718"/>
                  </a:lnTo>
                  <a:lnTo>
                    <a:pt x="218607" y="714542"/>
                  </a:lnTo>
                  <a:cubicBezTo>
                    <a:pt x="219637" y="714542"/>
                    <a:pt x="220873" y="714954"/>
                    <a:pt x="221697" y="715573"/>
                  </a:cubicBezTo>
                  <a:lnTo>
                    <a:pt x="241065" y="731231"/>
                  </a:lnTo>
                  <a:cubicBezTo>
                    <a:pt x="241065" y="731231"/>
                    <a:pt x="242301" y="732467"/>
                    <a:pt x="242507" y="733292"/>
                  </a:cubicBezTo>
                  <a:lnTo>
                    <a:pt x="255282" y="763786"/>
                  </a:lnTo>
                  <a:cubicBezTo>
                    <a:pt x="255282" y="763786"/>
                    <a:pt x="255694" y="765022"/>
                    <a:pt x="255694" y="765640"/>
                  </a:cubicBezTo>
                  <a:lnTo>
                    <a:pt x="255694" y="787068"/>
                  </a:lnTo>
                  <a:lnTo>
                    <a:pt x="263111" y="818386"/>
                  </a:lnTo>
                  <a:lnTo>
                    <a:pt x="289690" y="871543"/>
                  </a:lnTo>
                  <a:lnTo>
                    <a:pt x="313385" y="859182"/>
                  </a:lnTo>
                  <a:cubicBezTo>
                    <a:pt x="313385" y="859182"/>
                    <a:pt x="314415" y="858769"/>
                    <a:pt x="314827" y="858563"/>
                  </a:cubicBezTo>
                  <a:lnTo>
                    <a:pt x="357477" y="850734"/>
                  </a:lnTo>
                  <a:lnTo>
                    <a:pt x="384674" y="849498"/>
                  </a:lnTo>
                  <a:lnTo>
                    <a:pt x="391267" y="823330"/>
                  </a:lnTo>
                  <a:lnTo>
                    <a:pt x="400333" y="794691"/>
                  </a:lnTo>
                  <a:cubicBezTo>
                    <a:pt x="400951" y="793043"/>
                    <a:pt x="402187" y="791807"/>
                    <a:pt x="403835" y="791395"/>
                  </a:cubicBezTo>
                  <a:cubicBezTo>
                    <a:pt x="404660" y="791395"/>
                    <a:pt x="422173" y="786244"/>
                    <a:pt x="441541" y="785008"/>
                  </a:cubicBezTo>
                  <a:lnTo>
                    <a:pt x="460702" y="783771"/>
                  </a:lnTo>
                  <a:cubicBezTo>
                    <a:pt x="461938" y="783771"/>
                    <a:pt x="463381" y="784183"/>
                    <a:pt x="464411" y="785008"/>
                  </a:cubicBezTo>
                  <a:cubicBezTo>
                    <a:pt x="465441" y="785832"/>
                    <a:pt x="466059" y="787068"/>
                    <a:pt x="466059" y="788510"/>
                  </a:cubicBezTo>
                  <a:lnTo>
                    <a:pt x="466884" y="803139"/>
                  </a:lnTo>
                  <a:lnTo>
                    <a:pt x="480070" y="804169"/>
                  </a:lnTo>
                  <a:lnTo>
                    <a:pt x="514272" y="805405"/>
                  </a:lnTo>
                  <a:cubicBezTo>
                    <a:pt x="515920" y="805405"/>
                    <a:pt x="530137" y="806229"/>
                    <a:pt x="536319" y="814265"/>
                  </a:cubicBezTo>
                  <a:cubicBezTo>
                    <a:pt x="538791" y="817561"/>
                    <a:pt x="539821" y="821476"/>
                    <a:pt x="538997" y="825803"/>
                  </a:cubicBezTo>
                  <a:cubicBezTo>
                    <a:pt x="537142" y="836105"/>
                    <a:pt x="543118" y="880815"/>
                    <a:pt x="545384" y="897093"/>
                  </a:cubicBezTo>
                  <a:cubicBezTo>
                    <a:pt x="545384" y="897917"/>
                    <a:pt x="545384" y="898741"/>
                    <a:pt x="545384" y="899359"/>
                  </a:cubicBezTo>
                  <a:lnTo>
                    <a:pt x="535701" y="928204"/>
                  </a:lnTo>
                  <a:lnTo>
                    <a:pt x="545384" y="964673"/>
                  </a:lnTo>
                  <a:lnTo>
                    <a:pt x="562897" y="1005881"/>
                  </a:lnTo>
                  <a:cubicBezTo>
                    <a:pt x="563515" y="1007117"/>
                    <a:pt x="563515" y="1008560"/>
                    <a:pt x="562897" y="1009796"/>
                  </a:cubicBezTo>
                  <a:cubicBezTo>
                    <a:pt x="562485" y="1011032"/>
                    <a:pt x="561455" y="1012062"/>
                    <a:pt x="560013" y="1012474"/>
                  </a:cubicBezTo>
                  <a:cubicBezTo>
                    <a:pt x="560013" y="1012474"/>
                    <a:pt x="551772" y="1015977"/>
                    <a:pt x="549711" y="1022982"/>
                  </a:cubicBezTo>
                  <a:cubicBezTo>
                    <a:pt x="548475" y="1027515"/>
                    <a:pt x="550123" y="1032872"/>
                    <a:pt x="554656" y="1039053"/>
                  </a:cubicBezTo>
                  <a:lnTo>
                    <a:pt x="570727" y="1060687"/>
                  </a:lnTo>
                  <a:lnTo>
                    <a:pt x="616262" y="1055948"/>
                  </a:lnTo>
                  <a:lnTo>
                    <a:pt x="645725" y="1040084"/>
                  </a:lnTo>
                  <a:lnTo>
                    <a:pt x="645725" y="1040084"/>
                  </a:lnTo>
                  <a:cubicBezTo>
                    <a:pt x="645725" y="1040084"/>
                    <a:pt x="652730" y="1036374"/>
                    <a:pt x="660147" y="1038641"/>
                  </a:cubicBezTo>
                  <a:cubicBezTo>
                    <a:pt x="665711" y="1040289"/>
                    <a:pt x="670244" y="1044410"/>
                    <a:pt x="673541" y="1051004"/>
                  </a:cubicBezTo>
                  <a:lnTo>
                    <a:pt x="680546" y="1064602"/>
                  </a:lnTo>
                  <a:lnTo>
                    <a:pt x="697440" y="1067075"/>
                  </a:lnTo>
                  <a:lnTo>
                    <a:pt x="720723" y="1056773"/>
                  </a:lnTo>
                  <a:cubicBezTo>
                    <a:pt x="723195" y="1055742"/>
                    <a:pt x="726080" y="1056773"/>
                    <a:pt x="727316" y="1059245"/>
                  </a:cubicBezTo>
                  <a:lnTo>
                    <a:pt x="740503" y="1087060"/>
                  </a:lnTo>
                  <a:lnTo>
                    <a:pt x="778208" y="1099628"/>
                  </a:lnTo>
                  <a:cubicBezTo>
                    <a:pt x="778208" y="1099628"/>
                    <a:pt x="785626" y="1102719"/>
                    <a:pt x="797987" y="1099628"/>
                  </a:cubicBezTo>
                  <a:lnTo>
                    <a:pt x="811586" y="1096126"/>
                  </a:lnTo>
                  <a:lnTo>
                    <a:pt x="824155" y="1086648"/>
                  </a:lnTo>
                  <a:cubicBezTo>
                    <a:pt x="824155" y="1086648"/>
                    <a:pt x="824773" y="1086236"/>
                    <a:pt x="825185" y="1086030"/>
                  </a:cubicBezTo>
                  <a:lnTo>
                    <a:pt x="835280" y="1081497"/>
                  </a:lnTo>
                  <a:cubicBezTo>
                    <a:pt x="837547" y="1080467"/>
                    <a:pt x="840431" y="1081497"/>
                    <a:pt x="841668" y="1083557"/>
                  </a:cubicBezTo>
                  <a:lnTo>
                    <a:pt x="849703" y="1097774"/>
                  </a:lnTo>
                  <a:lnTo>
                    <a:pt x="859387" y="1108694"/>
                  </a:lnTo>
                  <a:cubicBezTo>
                    <a:pt x="859387" y="1108694"/>
                    <a:pt x="859799" y="1109312"/>
                    <a:pt x="860005" y="1109518"/>
                  </a:cubicBezTo>
                  <a:cubicBezTo>
                    <a:pt x="862478" y="1114051"/>
                    <a:pt x="866392" y="1118584"/>
                    <a:pt x="867835" y="1119409"/>
                  </a:cubicBezTo>
                  <a:cubicBezTo>
                    <a:pt x="869277" y="1120027"/>
                    <a:pt x="873192" y="1121263"/>
                    <a:pt x="877519" y="1122705"/>
                  </a:cubicBezTo>
                  <a:cubicBezTo>
                    <a:pt x="896680" y="1128886"/>
                    <a:pt x="899977" y="1130122"/>
                    <a:pt x="899977" y="1134861"/>
                  </a:cubicBezTo>
                  <a:cubicBezTo>
                    <a:pt x="900183" y="1135685"/>
                    <a:pt x="902861" y="1141454"/>
                    <a:pt x="905128" y="1145781"/>
                  </a:cubicBezTo>
                  <a:lnTo>
                    <a:pt x="913781" y="1159998"/>
                  </a:lnTo>
                  <a:cubicBezTo>
                    <a:pt x="913781" y="1159998"/>
                    <a:pt x="914194" y="1160616"/>
                    <a:pt x="914194" y="1161028"/>
                  </a:cubicBezTo>
                  <a:lnTo>
                    <a:pt x="916666" y="1168858"/>
                  </a:lnTo>
                  <a:lnTo>
                    <a:pt x="929028" y="1173596"/>
                  </a:lnTo>
                  <a:cubicBezTo>
                    <a:pt x="930265" y="1174009"/>
                    <a:pt x="931089" y="1175039"/>
                    <a:pt x="931707" y="1176069"/>
                  </a:cubicBezTo>
                  <a:lnTo>
                    <a:pt x="939742" y="1192758"/>
                  </a:lnTo>
                  <a:lnTo>
                    <a:pt x="951693" y="1192758"/>
                  </a:lnTo>
                  <a:lnTo>
                    <a:pt x="970648" y="1190285"/>
                  </a:lnTo>
                  <a:cubicBezTo>
                    <a:pt x="972090" y="1190285"/>
                    <a:pt x="973533" y="1190698"/>
                    <a:pt x="974563" y="1191522"/>
                  </a:cubicBezTo>
                  <a:cubicBezTo>
                    <a:pt x="976211" y="1178335"/>
                    <a:pt x="977859" y="1153610"/>
                    <a:pt x="979096" y="1129710"/>
                  </a:cubicBezTo>
                  <a:lnTo>
                    <a:pt x="970442" y="1130947"/>
                  </a:lnTo>
                  <a:lnTo>
                    <a:pt x="963025" y="1138570"/>
                  </a:lnTo>
                  <a:cubicBezTo>
                    <a:pt x="963025" y="1138570"/>
                    <a:pt x="960758" y="1140012"/>
                    <a:pt x="959522" y="1140012"/>
                  </a:cubicBezTo>
                  <a:lnTo>
                    <a:pt x="942214" y="1140012"/>
                  </a:lnTo>
                  <a:cubicBezTo>
                    <a:pt x="940978" y="1140012"/>
                    <a:pt x="939536" y="1139600"/>
                    <a:pt x="938712" y="1138570"/>
                  </a:cubicBezTo>
                  <a:lnTo>
                    <a:pt x="922847" y="1123323"/>
                  </a:lnTo>
                  <a:cubicBezTo>
                    <a:pt x="922847" y="1123323"/>
                    <a:pt x="922229" y="1122705"/>
                    <a:pt x="922023" y="1122293"/>
                  </a:cubicBezTo>
                  <a:lnTo>
                    <a:pt x="902449" y="1091387"/>
                  </a:lnTo>
                  <a:cubicBezTo>
                    <a:pt x="902449" y="1091387"/>
                    <a:pt x="901625" y="1089945"/>
                    <a:pt x="901625" y="1089121"/>
                  </a:cubicBezTo>
                  <a:lnTo>
                    <a:pt x="899565" y="1066044"/>
                  </a:lnTo>
                  <a:cubicBezTo>
                    <a:pt x="899565" y="1066044"/>
                    <a:pt x="899565" y="1065220"/>
                    <a:pt x="899565" y="1064808"/>
                  </a:cubicBezTo>
                  <a:lnTo>
                    <a:pt x="904098" y="1031018"/>
                  </a:lnTo>
                  <a:lnTo>
                    <a:pt x="914605" y="984659"/>
                  </a:lnTo>
                  <a:cubicBezTo>
                    <a:pt x="911927" y="976829"/>
                    <a:pt x="907806" y="964673"/>
                    <a:pt x="907806" y="960758"/>
                  </a:cubicBezTo>
                  <a:cubicBezTo>
                    <a:pt x="907806" y="960758"/>
                    <a:pt x="907188" y="959729"/>
                    <a:pt x="906776" y="959110"/>
                  </a:cubicBezTo>
                  <a:cubicBezTo>
                    <a:pt x="904716" y="955401"/>
                    <a:pt x="901213" y="949220"/>
                    <a:pt x="902243" y="938300"/>
                  </a:cubicBezTo>
                  <a:cubicBezTo>
                    <a:pt x="902243" y="938300"/>
                    <a:pt x="902243" y="938094"/>
                    <a:pt x="902243" y="937888"/>
                  </a:cubicBezTo>
                  <a:cubicBezTo>
                    <a:pt x="900183" y="937888"/>
                    <a:pt x="897916" y="937064"/>
                    <a:pt x="897092" y="935622"/>
                  </a:cubicBezTo>
                  <a:cubicBezTo>
                    <a:pt x="895032" y="932119"/>
                    <a:pt x="895856" y="930883"/>
                    <a:pt x="904716" y="921405"/>
                  </a:cubicBezTo>
                  <a:lnTo>
                    <a:pt x="919756" y="905128"/>
                  </a:lnTo>
                  <a:lnTo>
                    <a:pt x="926968" y="883288"/>
                  </a:lnTo>
                  <a:cubicBezTo>
                    <a:pt x="927586" y="881433"/>
                    <a:pt x="929234" y="880197"/>
                    <a:pt x="931089" y="879785"/>
                  </a:cubicBezTo>
                  <a:lnTo>
                    <a:pt x="1037404" y="865156"/>
                  </a:lnTo>
                  <a:lnTo>
                    <a:pt x="1001554" y="790570"/>
                  </a:lnTo>
                  <a:lnTo>
                    <a:pt x="983010" y="768318"/>
                  </a:lnTo>
                  <a:cubicBezTo>
                    <a:pt x="983010" y="768318"/>
                    <a:pt x="982392" y="767494"/>
                    <a:pt x="982186" y="767082"/>
                  </a:cubicBezTo>
                  <a:lnTo>
                    <a:pt x="970854" y="741121"/>
                  </a:lnTo>
                  <a:cubicBezTo>
                    <a:pt x="970854" y="741121"/>
                    <a:pt x="970442" y="739885"/>
                    <a:pt x="970442" y="739061"/>
                  </a:cubicBezTo>
                  <a:lnTo>
                    <a:pt x="970442" y="688375"/>
                  </a:lnTo>
                  <a:lnTo>
                    <a:pt x="966321" y="636041"/>
                  </a:lnTo>
                  <a:cubicBezTo>
                    <a:pt x="966321" y="636041"/>
                    <a:pt x="966321" y="636041"/>
                    <a:pt x="965909" y="635836"/>
                  </a:cubicBezTo>
                  <a:cubicBezTo>
                    <a:pt x="964673" y="634805"/>
                    <a:pt x="964055" y="632539"/>
                    <a:pt x="964261" y="630685"/>
                  </a:cubicBezTo>
                  <a:cubicBezTo>
                    <a:pt x="964055" y="630685"/>
                    <a:pt x="963643" y="630685"/>
                    <a:pt x="963231" y="630685"/>
                  </a:cubicBezTo>
                  <a:cubicBezTo>
                    <a:pt x="956637" y="630067"/>
                    <a:pt x="953135" y="626564"/>
                    <a:pt x="951693" y="623885"/>
                  </a:cubicBezTo>
                  <a:cubicBezTo>
                    <a:pt x="947572" y="617086"/>
                    <a:pt x="950250" y="608020"/>
                    <a:pt x="951486" y="604724"/>
                  </a:cubicBezTo>
                  <a:lnTo>
                    <a:pt x="950250" y="578557"/>
                  </a:lnTo>
                  <a:lnTo>
                    <a:pt x="948602" y="558983"/>
                  </a:lnTo>
                  <a:lnTo>
                    <a:pt x="943039" y="541058"/>
                  </a:lnTo>
                  <a:lnTo>
                    <a:pt x="938094" y="531992"/>
                  </a:lnTo>
                  <a:lnTo>
                    <a:pt x="931501" y="521484"/>
                  </a:lnTo>
                  <a:cubicBezTo>
                    <a:pt x="931501" y="521484"/>
                    <a:pt x="931089" y="520660"/>
                    <a:pt x="930883" y="520042"/>
                  </a:cubicBezTo>
                  <a:lnTo>
                    <a:pt x="928822" y="512418"/>
                  </a:lnTo>
                  <a:cubicBezTo>
                    <a:pt x="928822" y="512418"/>
                    <a:pt x="928616" y="510770"/>
                    <a:pt x="928822" y="510152"/>
                  </a:cubicBezTo>
                  <a:lnTo>
                    <a:pt x="930471" y="502735"/>
                  </a:lnTo>
                  <a:lnTo>
                    <a:pt x="923877" y="492020"/>
                  </a:lnTo>
                  <a:cubicBezTo>
                    <a:pt x="921405" y="488106"/>
                    <a:pt x="920993" y="483985"/>
                    <a:pt x="922229" y="479658"/>
                  </a:cubicBezTo>
                  <a:cubicBezTo>
                    <a:pt x="924907" y="471210"/>
                    <a:pt x="934591" y="465441"/>
                    <a:pt x="938712" y="463175"/>
                  </a:cubicBezTo>
                  <a:lnTo>
                    <a:pt x="948190" y="442159"/>
                  </a:lnTo>
                  <a:lnTo>
                    <a:pt x="954989" y="431445"/>
                  </a:lnTo>
                  <a:cubicBezTo>
                    <a:pt x="954989" y="431445"/>
                    <a:pt x="955608" y="430621"/>
                    <a:pt x="955813" y="430415"/>
                  </a:cubicBezTo>
                  <a:lnTo>
                    <a:pt x="969824" y="417846"/>
                  </a:lnTo>
                  <a:lnTo>
                    <a:pt x="974975" y="372518"/>
                  </a:lnTo>
                  <a:lnTo>
                    <a:pt x="990222" y="286188"/>
                  </a:lnTo>
                  <a:cubicBezTo>
                    <a:pt x="990222" y="285157"/>
                    <a:pt x="990840" y="284128"/>
                    <a:pt x="991664" y="283509"/>
                  </a:cubicBezTo>
                  <a:lnTo>
                    <a:pt x="1038847" y="237975"/>
                  </a:lnTo>
                  <a:lnTo>
                    <a:pt x="1065220" y="205008"/>
                  </a:lnTo>
                  <a:lnTo>
                    <a:pt x="1044822" y="176987"/>
                  </a:lnTo>
                  <a:cubicBezTo>
                    <a:pt x="1044822" y="176987"/>
                    <a:pt x="1043998" y="175545"/>
                    <a:pt x="1043792" y="174721"/>
                  </a:cubicBezTo>
                  <a:lnTo>
                    <a:pt x="1039671" y="142579"/>
                  </a:lnTo>
                  <a:lnTo>
                    <a:pt x="1037404" y="107346"/>
                  </a:lnTo>
                  <a:lnTo>
                    <a:pt x="1014328" y="89421"/>
                  </a:lnTo>
                  <a:lnTo>
                    <a:pt x="979096" y="49655"/>
                  </a:lnTo>
                  <a:lnTo>
                    <a:pt x="965291" y="45947"/>
                  </a:lnTo>
                  <a:lnTo>
                    <a:pt x="928410" y="66550"/>
                  </a:lnTo>
                  <a:cubicBezTo>
                    <a:pt x="926968" y="67375"/>
                    <a:pt x="925320" y="67375"/>
                    <a:pt x="923877" y="66550"/>
                  </a:cubicBezTo>
                  <a:lnTo>
                    <a:pt x="902037" y="56661"/>
                  </a:lnTo>
                  <a:lnTo>
                    <a:pt x="858357" y="39353"/>
                  </a:lnTo>
                  <a:cubicBezTo>
                    <a:pt x="857327" y="38941"/>
                    <a:pt x="856297" y="37911"/>
                    <a:pt x="855679" y="36881"/>
                  </a:cubicBezTo>
                  <a:lnTo>
                    <a:pt x="838371" y="2885"/>
                  </a:lnTo>
                  <a:lnTo>
                    <a:pt x="804581" y="0"/>
                  </a:lnTo>
                  <a:lnTo>
                    <a:pt x="731849" y="1071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18" name="Forma libre: forma 217">
              <a:extLst>
                <a:ext uri="{FF2B5EF4-FFF2-40B4-BE49-F238E27FC236}">
                  <a16:creationId xmlns:a16="http://schemas.microsoft.com/office/drawing/2014/main" id="{8E560EC3-3AE4-428E-0665-848EC5490658}"/>
                </a:ext>
              </a:extLst>
            </p:cNvPr>
            <p:cNvSpPr/>
            <p:nvPr/>
          </p:nvSpPr>
          <p:spPr>
            <a:xfrm>
              <a:off x="12065726" y="4669122"/>
              <a:ext cx="486275" cy="194799"/>
            </a:xfrm>
            <a:custGeom>
              <a:avLst/>
              <a:gdLst>
                <a:gd name="connsiteX0" fmla="*/ 22361 w 486275"/>
                <a:gd name="connsiteY0" fmla="*/ 55243 h 194799"/>
                <a:gd name="connsiteX1" fmla="*/ 19888 w 486275"/>
                <a:gd name="connsiteY1" fmla="*/ 62454 h 194799"/>
                <a:gd name="connsiteX2" fmla="*/ 5878 w 486275"/>
                <a:gd name="connsiteY2" fmla="*/ 61012 h 194799"/>
                <a:gd name="connsiteX3" fmla="*/ 3611 w 486275"/>
                <a:gd name="connsiteY3" fmla="*/ 70489 h 194799"/>
                <a:gd name="connsiteX4" fmla="*/ 22361 w 486275"/>
                <a:gd name="connsiteY4" fmla="*/ 66987 h 194799"/>
                <a:gd name="connsiteX5" fmla="*/ 36371 w 486275"/>
                <a:gd name="connsiteY5" fmla="*/ 70695 h 194799"/>
                <a:gd name="connsiteX6" fmla="*/ 71604 w 486275"/>
                <a:gd name="connsiteY6" fmla="*/ 60806 h 194799"/>
                <a:gd name="connsiteX7" fmla="*/ 82318 w 486275"/>
                <a:gd name="connsiteY7" fmla="*/ 68017 h 194799"/>
                <a:gd name="connsiteX8" fmla="*/ 99625 w 486275"/>
                <a:gd name="connsiteY8" fmla="*/ 66369 h 194799"/>
                <a:gd name="connsiteX9" fmla="*/ 113018 w 486275"/>
                <a:gd name="connsiteY9" fmla="*/ 73374 h 194799"/>
                <a:gd name="connsiteX10" fmla="*/ 96535 w 486275"/>
                <a:gd name="connsiteY10" fmla="*/ 84706 h 194799"/>
                <a:gd name="connsiteX11" fmla="*/ 117551 w 486275"/>
                <a:gd name="connsiteY11" fmla="*/ 80585 h 194799"/>
                <a:gd name="connsiteX12" fmla="*/ 67689 w 486275"/>
                <a:gd name="connsiteY12" fmla="*/ 90887 h 194799"/>
                <a:gd name="connsiteX13" fmla="*/ 46468 w 486275"/>
                <a:gd name="connsiteY13" fmla="*/ 93360 h 194799"/>
                <a:gd name="connsiteX14" fmla="*/ 36990 w 486275"/>
                <a:gd name="connsiteY14" fmla="*/ 99129 h 194799"/>
                <a:gd name="connsiteX15" fmla="*/ 21743 w 486275"/>
                <a:gd name="connsiteY15" fmla="*/ 98305 h 194799"/>
                <a:gd name="connsiteX16" fmla="*/ 14119 w 486275"/>
                <a:gd name="connsiteY16" fmla="*/ 108194 h 194799"/>
                <a:gd name="connsiteX17" fmla="*/ 26482 w 486275"/>
                <a:gd name="connsiteY17" fmla="*/ 105310 h 194799"/>
                <a:gd name="connsiteX18" fmla="*/ 33281 w 486275"/>
                <a:gd name="connsiteY18" fmla="*/ 110049 h 194799"/>
                <a:gd name="connsiteX19" fmla="*/ 53885 w 486275"/>
                <a:gd name="connsiteY19" fmla="*/ 106134 h 194799"/>
                <a:gd name="connsiteX20" fmla="*/ 84379 w 486275"/>
                <a:gd name="connsiteY20" fmla="*/ 109843 h 194799"/>
                <a:gd name="connsiteX21" fmla="*/ 86439 w 486275"/>
                <a:gd name="connsiteY21" fmla="*/ 121175 h 194799"/>
                <a:gd name="connsiteX22" fmla="*/ 103746 w 486275"/>
                <a:gd name="connsiteY22" fmla="*/ 121587 h 194799"/>
                <a:gd name="connsiteX23" fmla="*/ 98595 w 486275"/>
                <a:gd name="connsiteY23" fmla="*/ 137246 h 194799"/>
                <a:gd name="connsiteX24" fmla="*/ 80876 w 486275"/>
                <a:gd name="connsiteY24" fmla="*/ 149814 h 194799"/>
                <a:gd name="connsiteX25" fmla="*/ 58212 w 486275"/>
                <a:gd name="connsiteY25" fmla="*/ 147342 h 194799"/>
                <a:gd name="connsiteX26" fmla="*/ 86233 w 486275"/>
                <a:gd name="connsiteY26" fmla="*/ 163207 h 194799"/>
                <a:gd name="connsiteX27" fmla="*/ 119199 w 486275"/>
                <a:gd name="connsiteY27" fmla="*/ 164031 h 194799"/>
                <a:gd name="connsiteX28" fmla="*/ 126822 w 486275"/>
                <a:gd name="connsiteY28" fmla="*/ 155171 h 194799"/>
                <a:gd name="connsiteX29" fmla="*/ 131767 w 486275"/>
                <a:gd name="connsiteY29" fmla="*/ 166503 h 194799"/>
                <a:gd name="connsiteX30" fmla="*/ 154432 w 486275"/>
                <a:gd name="connsiteY30" fmla="*/ 175157 h 194799"/>
                <a:gd name="connsiteX31" fmla="*/ 197700 w 486275"/>
                <a:gd name="connsiteY31" fmla="*/ 181132 h 194799"/>
                <a:gd name="connsiteX32" fmla="*/ 233345 w 486275"/>
                <a:gd name="connsiteY32" fmla="*/ 191846 h 194799"/>
                <a:gd name="connsiteX33" fmla="*/ 247355 w 486275"/>
                <a:gd name="connsiteY33" fmla="*/ 194525 h 194799"/>
                <a:gd name="connsiteX34" fmla="*/ 250652 w 486275"/>
                <a:gd name="connsiteY34" fmla="*/ 190404 h 194799"/>
                <a:gd name="connsiteX35" fmla="*/ 255597 w 486275"/>
                <a:gd name="connsiteY35" fmla="*/ 185253 h 194799"/>
                <a:gd name="connsiteX36" fmla="*/ 264456 w 486275"/>
                <a:gd name="connsiteY36" fmla="*/ 182368 h 194799"/>
                <a:gd name="connsiteX37" fmla="*/ 283618 w 486275"/>
                <a:gd name="connsiteY37" fmla="*/ 170830 h 194799"/>
                <a:gd name="connsiteX38" fmla="*/ 340073 w 486275"/>
                <a:gd name="connsiteY38" fmla="*/ 155377 h 194799"/>
                <a:gd name="connsiteX39" fmla="*/ 396527 w 486275"/>
                <a:gd name="connsiteY39" fmla="*/ 138894 h 194799"/>
                <a:gd name="connsiteX40" fmla="*/ 412598 w 486275"/>
                <a:gd name="connsiteY40" fmla="*/ 131271 h 194799"/>
                <a:gd name="connsiteX41" fmla="*/ 435469 w 486275"/>
                <a:gd name="connsiteY41" fmla="*/ 128180 h 194799"/>
                <a:gd name="connsiteX42" fmla="*/ 439795 w 486275"/>
                <a:gd name="connsiteY42" fmla="*/ 117260 h 194799"/>
                <a:gd name="connsiteX43" fmla="*/ 446801 w 486275"/>
                <a:gd name="connsiteY43" fmla="*/ 111903 h 194799"/>
                <a:gd name="connsiteX44" fmla="*/ 456691 w 486275"/>
                <a:gd name="connsiteY44" fmla="*/ 105928 h 194799"/>
                <a:gd name="connsiteX45" fmla="*/ 470083 w 486275"/>
                <a:gd name="connsiteY45" fmla="*/ 96244 h 194799"/>
                <a:gd name="connsiteX46" fmla="*/ 484505 w 486275"/>
                <a:gd name="connsiteY46" fmla="*/ 81203 h 194799"/>
                <a:gd name="connsiteX47" fmla="*/ 467404 w 486275"/>
                <a:gd name="connsiteY47" fmla="*/ 77289 h 194799"/>
                <a:gd name="connsiteX48" fmla="*/ 480179 w 486275"/>
                <a:gd name="connsiteY48" fmla="*/ 71314 h 194799"/>
                <a:gd name="connsiteX49" fmla="*/ 476882 w 486275"/>
                <a:gd name="connsiteY49" fmla="*/ 65338 h 194799"/>
                <a:gd name="connsiteX50" fmla="*/ 456691 w 486275"/>
                <a:gd name="connsiteY50" fmla="*/ 51122 h 194799"/>
                <a:gd name="connsiteX51" fmla="*/ 436292 w 486275"/>
                <a:gd name="connsiteY51" fmla="*/ 44529 h 194799"/>
                <a:gd name="connsiteX52" fmla="*/ 441443 w 486275"/>
                <a:gd name="connsiteY52" fmla="*/ 35257 h 194799"/>
                <a:gd name="connsiteX53" fmla="*/ 431348 w 486275"/>
                <a:gd name="connsiteY53" fmla="*/ 30930 h 194799"/>
                <a:gd name="connsiteX54" fmla="*/ 450509 w 486275"/>
                <a:gd name="connsiteY54" fmla="*/ 20628 h 194799"/>
                <a:gd name="connsiteX55" fmla="*/ 431759 w 486275"/>
                <a:gd name="connsiteY55" fmla="*/ 9914 h 194799"/>
                <a:gd name="connsiteX56" fmla="*/ 408065 w 486275"/>
                <a:gd name="connsiteY56" fmla="*/ 17331 h 194799"/>
                <a:gd name="connsiteX57" fmla="*/ 390552 w 486275"/>
                <a:gd name="connsiteY57" fmla="*/ 436 h 194799"/>
                <a:gd name="connsiteX58" fmla="*/ 367476 w 486275"/>
                <a:gd name="connsiteY58" fmla="*/ 7235 h 194799"/>
                <a:gd name="connsiteX59" fmla="*/ 353877 w 486275"/>
                <a:gd name="connsiteY59" fmla="*/ 23307 h 194799"/>
                <a:gd name="connsiteX60" fmla="*/ 311845 w 486275"/>
                <a:gd name="connsiteY60" fmla="*/ 35051 h 194799"/>
                <a:gd name="connsiteX61" fmla="*/ 284648 w 486275"/>
                <a:gd name="connsiteY61" fmla="*/ 29694 h 194799"/>
                <a:gd name="connsiteX62" fmla="*/ 286709 w 486275"/>
                <a:gd name="connsiteY62" fmla="*/ 48031 h 194799"/>
                <a:gd name="connsiteX63" fmla="*/ 247149 w 486275"/>
                <a:gd name="connsiteY63" fmla="*/ 27427 h 194799"/>
                <a:gd name="connsiteX64" fmla="*/ 226957 w 486275"/>
                <a:gd name="connsiteY64" fmla="*/ 33402 h 194799"/>
                <a:gd name="connsiteX65" fmla="*/ 224691 w 486275"/>
                <a:gd name="connsiteY65" fmla="*/ 46383 h 194799"/>
                <a:gd name="connsiteX66" fmla="*/ 214389 w 486275"/>
                <a:gd name="connsiteY66" fmla="*/ 36081 h 194799"/>
                <a:gd name="connsiteX67" fmla="*/ 196876 w 486275"/>
                <a:gd name="connsiteY67" fmla="*/ 31754 h 194799"/>
                <a:gd name="connsiteX68" fmla="*/ 179775 w 486275"/>
                <a:gd name="connsiteY68" fmla="*/ 62248 h 194799"/>
                <a:gd name="connsiteX69" fmla="*/ 151135 w 486275"/>
                <a:gd name="connsiteY69" fmla="*/ 76259 h 194799"/>
                <a:gd name="connsiteX70" fmla="*/ 141039 w 486275"/>
                <a:gd name="connsiteY70" fmla="*/ 63484 h 194799"/>
                <a:gd name="connsiteX71" fmla="*/ 144954 w 486275"/>
                <a:gd name="connsiteY71" fmla="*/ 50916 h 194799"/>
                <a:gd name="connsiteX72" fmla="*/ 137743 w 486275"/>
                <a:gd name="connsiteY72" fmla="*/ 49061 h 194799"/>
                <a:gd name="connsiteX73" fmla="*/ 152371 w 486275"/>
                <a:gd name="connsiteY73" fmla="*/ 41644 h 194799"/>
                <a:gd name="connsiteX74" fmla="*/ 137536 w 486275"/>
                <a:gd name="connsiteY74" fmla="*/ 28045 h 194799"/>
                <a:gd name="connsiteX75" fmla="*/ 81082 w 486275"/>
                <a:gd name="connsiteY75" fmla="*/ 10532 h 194799"/>
                <a:gd name="connsiteX76" fmla="*/ 100656 w 486275"/>
                <a:gd name="connsiteY76" fmla="*/ 28458 h 194799"/>
                <a:gd name="connsiteX77" fmla="*/ 89736 w 486275"/>
                <a:gd name="connsiteY77" fmla="*/ 31342 h 194799"/>
                <a:gd name="connsiteX78" fmla="*/ 102304 w 486275"/>
                <a:gd name="connsiteY78" fmla="*/ 46383 h 194799"/>
                <a:gd name="connsiteX79" fmla="*/ 83142 w 486275"/>
                <a:gd name="connsiteY79" fmla="*/ 34021 h 194799"/>
                <a:gd name="connsiteX80" fmla="*/ 69956 w 486275"/>
                <a:gd name="connsiteY80" fmla="*/ 32166 h 194799"/>
                <a:gd name="connsiteX81" fmla="*/ 65629 w 486275"/>
                <a:gd name="connsiteY81" fmla="*/ 27221 h 194799"/>
                <a:gd name="connsiteX82" fmla="*/ 56975 w 486275"/>
                <a:gd name="connsiteY82" fmla="*/ 29900 h 194799"/>
                <a:gd name="connsiteX83" fmla="*/ 46879 w 486275"/>
                <a:gd name="connsiteY83" fmla="*/ 37523 h 194799"/>
                <a:gd name="connsiteX84" fmla="*/ 50176 w 486275"/>
                <a:gd name="connsiteY84" fmla="*/ 49267 h 194799"/>
                <a:gd name="connsiteX85" fmla="*/ 34723 w 486275"/>
                <a:gd name="connsiteY85" fmla="*/ 52770 h 194799"/>
                <a:gd name="connsiteX86" fmla="*/ 21949 w 486275"/>
                <a:gd name="connsiteY86" fmla="*/ 55243 h 19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86275" h="194799">
                  <a:moveTo>
                    <a:pt x="22361" y="55243"/>
                  </a:moveTo>
                  <a:cubicBezTo>
                    <a:pt x="20918" y="56891"/>
                    <a:pt x="20918" y="61630"/>
                    <a:pt x="19888" y="62454"/>
                  </a:cubicBezTo>
                  <a:cubicBezTo>
                    <a:pt x="15562" y="65544"/>
                    <a:pt x="10205" y="60187"/>
                    <a:pt x="5878" y="61012"/>
                  </a:cubicBezTo>
                  <a:cubicBezTo>
                    <a:pt x="1139" y="61836"/>
                    <a:pt x="-3394" y="67193"/>
                    <a:pt x="3611" y="70489"/>
                  </a:cubicBezTo>
                  <a:cubicBezTo>
                    <a:pt x="8556" y="72962"/>
                    <a:pt x="17004" y="66369"/>
                    <a:pt x="22361" y="66987"/>
                  </a:cubicBezTo>
                  <a:cubicBezTo>
                    <a:pt x="28748" y="67811"/>
                    <a:pt x="28748" y="71314"/>
                    <a:pt x="36371" y="70695"/>
                  </a:cubicBezTo>
                  <a:cubicBezTo>
                    <a:pt x="47292" y="69665"/>
                    <a:pt x="61508" y="57921"/>
                    <a:pt x="71604" y="60806"/>
                  </a:cubicBezTo>
                  <a:cubicBezTo>
                    <a:pt x="75725" y="61836"/>
                    <a:pt x="78403" y="66575"/>
                    <a:pt x="82318" y="68017"/>
                  </a:cubicBezTo>
                  <a:cubicBezTo>
                    <a:pt x="89323" y="70901"/>
                    <a:pt x="92620" y="68017"/>
                    <a:pt x="99625" y="66369"/>
                  </a:cubicBezTo>
                  <a:cubicBezTo>
                    <a:pt x="106630" y="64926"/>
                    <a:pt x="112606" y="65132"/>
                    <a:pt x="113018" y="73374"/>
                  </a:cubicBezTo>
                  <a:cubicBezTo>
                    <a:pt x="107249" y="73786"/>
                    <a:pt x="95917" y="77495"/>
                    <a:pt x="96535" y="84706"/>
                  </a:cubicBezTo>
                  <a:cubicBezTo>
                    <a:pt x="104571" y="87591"/>
                    <a:pt x="110340" y="83264"/>
                    <a:pt x="117551" y="80585"/>
                  </a:cubicBezTo>
                  <a:cubicBezTo>
                    <a:pt x="120229" y="106752"/>
                    <a:pt x="80464" y="91299"/>
                    <a:pt x="67689" y="90887"/>
                  </a:cubicBezTo>
                  <a:cubicBezTo>
                    <a:pt x="60066" y="90681"/>
                    <a:pt x="53267" y="90269"/>
                    <a:pt x="46468" y="93360"/>
                  </a:cubicBezTo>
                  <a:cubicBezTo>
                    <a:pt x="43171" y="94802"/>
                    <a:pt x="40492" y="98099"/>
                    <a:pt x="36990" y="99129"/>
                  </a:cubicBezTo>
                  <a:cubicBezTo>
                    <a:pt x="31839" y="100777"/>
                    <a:pt x="27306" y="97686"/>
                    <a:pt x="21743" y="98305"/>
                  </a:cubicBezTo>
                  <a:cubicBezTo>
                    <a:pt x="17828" y="98717"/>
                    <a:pt x="7938" y="102631"/>
                    <a:pt x="14119" y="108194"/>
                  </a:cubicBezTo>
                  <a:cubicBezTo>
                    <a:pt x="18446" y="111903"/>
                    <a:pt x="23391" y="104898"/>
                    <a:pt x="26482" y="105310"/>
                  </a:cubicBezTo>
                  <a:cubicBezTo>
                    <a:pt x="29984" y="105722"/>
                    <a:pt x="30602" y="109019"/>
                    <a:pt x="33281" y="110049"/>
                  </a:cubicBezTo>
                  <a:cubicBezTo>
                    <a:pt x="41110" y="112727"/>
                    <a:pt x="46468" y="106546"/>
                    <a:pt x="53885" y="106134"/>
                  </a:cubicBezTo>
                  <a:cubicBezTo>
                    <a:pt x="64187" y="105516"/>
                    <a:pt x="74077" y="111903"/>
                    <a:pt x="84379" y="109843"/>
                  </a:cubicBezTo>
                  <a:cubicBezTo>
                    <a:pt x="85409" y="113139"/>
                    <a:pt x="83760" y="118909"/>
                    <a:pt x="86439" y="121175"/>
                  </a:cubicBezTo>
                  <a:cubicBezTo>
                    <a:pt x="90354" y="124472"/>
                    <a:pt x="99420" y="120969"/>
                    <a:pt x="103746" y="121587"/>
                  </a:cubicBezTo>
                  <a:cubicBezTo>
                    <a:pt x="103746" y="126120"/>
                    <a:pt x="101068" y="134155"/>
                    <a:pt x="98595" y="137246"/>
                  </a:cubicBezTo>
                  <a:cubicBezTo>
                    <a:pt x="93856" y="143221"/>
                    <a:pt x="84997" y="143427"/>
                    <a:pt x="80876" y="149814"/>
                  </a:cubicBezTo>
                  <a:cubicBezTo>
                    <a:pt x="73459" y="142603"/>
                    <a:pt x="64393" y="136010"/>
                    <a:pt x="58212" y="147342"/>
                  </a:cubicBezTo>
                  <a:cubicBezTo>
                    <a:pt x="47497" y="166709"/>
                    <a:pt x="76343" y="160940"/>
                    <a:pt x="86233" y="163207"/>
                  </a:cubicBezTo>
                  <a:cubicBezTo>
                    <a:pt x="97977" y="165679"/>
                    <a:pt x="107661" y="174539"/>
                    <a:pt x="119199" y="164031"/>
                  </a:cubicBezTo>
                  <a:cubicBezTo>
                    <a:pt x="122083" y="161352"/>
                    <a:pt x="120847" y="155171"/>
                    <a:pt x="126822" y="155171"/>
                  </a:cubicBezTo>
                  <a:cubicBezTo>
                    <a:pt x="132798" y="155171"/>
                    <a:pt x="131149" y="162589"/>
                    <a:pt x="131767" y="166503"/>
                  </a:cubicBezTo>
                  <a:cubicBezTo>
                    <a:pt x="141864" y="167946"/>
                    <a:pt x="154638" y="157232"/>
                    <a:pt x="154432" y="175157"/>
                  </a:cubicBezTo>
                  <a:cubicBezTo>
                    <a:pt x="169473" y="175775"/>
                    <a:pt x="182659" y="178454"/>
                    <a:pt x="197700" y="181132"/>
                  </a:cubicBezTo>
                  <a:cubicBezTo>
                    <a:pt x="210062" y="183399"/>
                    <a:pt x="221188" y="188550"/>
                    <a:pt x="233345" y="191846"/>
                  </a:cubicBezTo>
                  <a:cubicBezTo>
                    <a:pt x="235611" y="192464"/>
                    <a:pt x="244677" y="195761"/>
                    <a:pt x="247355" y="194525"/>
                  </a:cubicBezTo>
                  <a:cubicBezTo>
                    <a:pt x="250446" y="193288"/>
                    <a:pt x="248798" y="191846"/>
                    <a:pt x="250652" y="190404"/>
                  </a:cubicBezTo>
                  <a:cubicBezTo>
                    <a:pt x="253124" y="188550"/>
                    <a:pt x="252094" y="187313"/>
                    <a:pt x="255597" y="185253"/>
                  </a:cubicBezTo>
                  <a:cubicBezTo>
                    <a:pt x="258275" y="183605"/>
                    <a:pt x="261159" y="184635"/>
                    <a:pt x="264456" y="182368"/>
                  </a:cubicBezTo>
                  <a:cubicBezTo>
                    <a:pt x="274140" y="175157"/>
                    <a:pt x="268783" y="171036"/>
                    <a:pt x="283618" y="170830"/>
                  </a:cubicBezTo>
                  <a:cubicBezTo>
                    <a:pt x="302780" y="170830"/>
                    <a:pt x="321735" y="160734"/>
                    <a:pt x="340073" y="155377"/>
                  </a:cubicBezTo>
                  <a:cubicBezTo>
                    <a:pt x="358822" y="150020"/>
                    <a:pt x="377984" y="144869"/>
                    <a:pt x="396527" y="138894"/>
                  </a:cubicBezTo>
                  <a:cubicBezTo>
                    <a:pt x="402296" y="137040"/>
                    <a:pt x="407035" y="133331"/>
                    <a:pt x="412598" y="131271"/>
                  </a:cubicBezTo>
                  <a:cubicBezTo>
                    <a:pt x="418985" y="128798"/>
                    <a:pt x="430111" y="131889"/>
                    <a:pt x="435469" y="128180"/>
                  </a:cubicBezTo>
                  <a:cubicBezTo>
                    <a:pt x="438971" y="125708"/>
                    <a:pt x="438147" y="120557"/>
                    <a:pt x="439795" y="117260"/>
                  </a:cubicBezTo>
                  <a:cubicBezTo>
                    <a:pt x="442886" y="111079"/>
                    <a:pt x="439383" y="114788"/>
                    <a:pt x="446801" y="111903"/>
                  </a:cubicBezTo>
                  <a:cubicBezTo>
                    <a:pt x="452158" y="109843"/>
                    <a:pt x="451952" y="111903"/>
                    <a:pt x="456691" y="105928"/>
                  </a:cubicBezTo>
                  <a:cubicBezTo>
                    <a:pt x="461224" y="100571"/>
                    <a:pt x="462665" y="98923"/>
                    <a:pt x="470083" y="96244"/>
                  </a:cubicBezTo>
                  <a:cubicBezTo>
                    <a:pt x="475852" y="94390"/>
                    <a:pt x="491511" y="91299"/>
                    <a:pt x="484505" y="81203"/>
                  </a:cubicBezTo>
                  <a:cubicBezTo>
                    <a:pt x="481415" y="76877"/>
                    <a:pt x="472555" y="77083"/>
                    <a:pt x="467404" y="77289"/>
                  </a:cubicBezTo>
                  <a:cubicBezTo>
                    <a:pt x="469465" y="72756"/>
                    <a:pt x="475440" y="71314"/>
                    <a:pt x="480179" y="71314"/>
                  </a:cubicBezTo>
                  <a:cubicBezTo>
                    <a:pt x="480179" y="67811"/>
                    <a:pt x="479354" y="66987"/>
                    <a:pt x="476882" y="65338"/>
                  </a:cubicBezTo>
                  <a:cubicBezTo>
                    <a:pt x="485742" y="55243"/>
                    <a:pt x="464520" y="51946"/>
                    <a:pt x="456691" y="51122"/>
                  </a:cubicBezTo>
                  <a:cubicBezTo>
                    <a:pt x="456484" y="43292"/>
                    <a:pt x="442061" y="44529"/>
                    <a:pt x="436292" y="44529"/>
                  </a:cubicBezTo>
                  <a:cubicBezTo>
                    <a:pt x="436910" y="41026"/>
                    <a:pt x="438765" y="37523"/>
                    <a:pt x="441443" y="35257"/>
                  </a:cubicBezTo>
                  <a:cubicBezTo>
                    <a:pt x="438765" y="32990"/>
                    <a:pt x="434851" y="31754"/>
                    <a:pt x="431348" y="30930"/>
                  </a:cubicBezTo>
                  <a:cubicBezTo>
                    <a:pt x="427639" y="16713"/>
                    <a:pt x="445564" y="26191"/>
                    <a:pt x="450509" y="20628"/>
                  </a:cubicBezTo>
                  <a:cubicBezTo>
                    <a:pt x="460193" y="9914"/>
                    <a:pt x="436087" y="9708"/>
                    <a:pt x="431759" y="9914"/>
                  </a:cubicBezTo>
                  <a:cubicBezTo>
                    <a:pt x="423518" y="10532"/>
                    <a:pt x="416101" y="17950"/>
                    <a:pt x="408065" y="17331"/>
                  </a:cubicBezTo>
                  <a:cubicBezTo>
                    <a:pt x="397969" y="16713"/>
                    <a:pt x="400236" y="3733"/>
                    <a:pt x="390552" y="436"/>
                  </a:cubicBezTo>
                  <a:cubicBezTo>
                    <a:pt x="383341" y="-1830"/>
                    <a:pt x="374275" y="5381"/>
                    <a:pt x="367476" y="7235"/>
                  </a:cubicBezTo>
                  <a:cubicBezTo>
                    <a:pt x="352023" y="11562"/>
                    <a:pt x="358204" y="11768"/>
                    <a:pt x="353877" y="23307"/>
                  </a:cubicBezTo>
                  <a:cubicBezTo>
                    <a:pt x="346872" y="41850"/>
                    <a:pt x="315348" y="11974"/>
                    <a:pt x="311845" y="35051"/>
                  </a:cubicBezTo>
                  <a:cubicBezTo>
                    <a:pt x="306488" y="25985"/>
                    <a:pt x="293920" y="27633"/>
                    <a:pt x="284648" y="29694"/>
                  </a:cubicBezTo>
                  <a:cubicBezTo>
                    <a:pt x="285266" y="35669"/>
                    <a:pt x="288357" y="42262"/>
                    <a:pt x="286709" y="48031"/>
                  </a:cubicBezTo>
                  <a:cubicBezTo>
                    <a:pt x="275994" y="50092"/>
                    <a:pt x="257451" y="-8629"/>
                    <a:pt x="247149" y="27427"/>
                  </a:cubicBezTo>
                  <a:cubicBezTo>
                    <a:pt x="241174" y="27839"/>
                    <a:pt x="231078" y="28045"/>
                    <a:pt x="226957" y="33402"/>
                  </a:cubicBezTo>
                  <a:cubicBezTo>
                    <a:pt x="224897" y="36287"/>
                    <a:pt x="225515" y="43292"/>
                    <a:pt x="224691" y="46383"/>
                  </a:cubicBezTo>
                  <a:cubicBezTo>
                    <a:pt x="218097" y="46795"/>
                    <a:pt x="218716" y="39378"/>
                    <a:pt x="214389" y="36081"/>
                  </a:cubicBezTo>
                  <a:cubicBezTo>
                    <a:pt x="211710" y="34021"/>
                    <a:pt x="200378" y="30724"/>
                    <a:pt x="196876" y="31754"/>
                  </a:cubicBezTo>
                  <a:cubicBezTo>
                    <a:pt x="187604" y="34433"/>
                    <a:pt x="186574" y="55243"/>
                    <a:pt x="179775" y="62248"/>
                  </a:cubicBezTo>
                  <a:cubicBezTo>
                    <a:pt x="165145" y="48237"/>
                    <a:pt x="156698" y="68223"/>
                    <a:pt x="151135" y="76259"/>
                  </a:cubicBezTo>
                  <a:cubicBezTo>
                    <a:pt x="149899" y="67811"/>
                    <a:pt x="151547" y="62866"/>
                    <a:pt x="141039" y="63484"/>
                  </a:cubicBezTo>
                  <a:cubicBezTo>
                    <a:pt x="138979" y="58539"/>
                    <a:pt x="140215" y="53800"/>
                    <a:pt x="144954" y="50916"/>
                  </a:cubicBezTo>
                  <a:cubicBezTo>
                    <a:pt x="142893" y="50504"/>
                    <a:pt x="140009" y="49267"/>
                    <a:pt x="137743" y="49061"/>
                  </a:cubicBezTo>
                  <a:cubicBezTo>
                    <a:pt x="138567" y="41438"/>
                    <a:pt x="149899" y="47413"/>
                    <a:pt x="152371" y="41644"/>
                  </a:cubicBezTo>
                  <a:cubicBezTo>
                    <a:pt x="154432" y="36905"/>
                    <a:pt x="141451" y="29900"/>
                    <a:pt x="137536" y="28045"/>
                  </a:cubicBezTo>
                  <a:cubicBezTo>
                    <a:pt x="119199" y="18568"/>
                    <a:pt x="101068" y="12180"/>
                    <a:pt x="81082" y="10532"/>
                  </a:cubicBezTo>
                  <a:cubicBezTo>
                    <a:pt x="78198" y="22276"/>
                    <a:pt x="100038" y="18980"/>
                    <a:pt x="100656" y="28458"/>
                  </a:cubicBezTo>
                  <a:cubicBezTo>
                    <a:pt x="97153" y="29488"/>
                    <a:pt x="93238" y="30312"/>
                    <a:pt x="89736" y="31342"/>
                  </a:cubicBezTo>
                  <a:cubicBezTo>
                    <a:pt x="94062" y="32784"/>
                    <a:pt x="111370" y="39790"/>
                    <a:pt x="102304" y="46383"/>
                  </a:cubicBezTo>
                  <a:cubicBezTo>
                    <a:pt x="94062" y="52358"/>
                    <a:pt x="88705" y="36493"/>
                    <a:pt x="83142" y="34021"/>
                  </a:cubicBezTo>
                  <a:cubicBezTo>
                    <a:pt x="79021" y="32166"/>
                    <a:pt x="73870" y="34021"/>
                    <a:pt x="69956" y="32166"/>
                  </a:cubicBezTo>
                  <a:cubicBezTo>
                    <a:pt x="68101" y="31342"/>
                    <a:pt x="68926" y="28045"/>
                    <a:pt x="65629" y="27221"/>
                  </a:cubicBezTo>
                  <a:cubicBezTo>
                    <a:pt x="63157" y="26603"/>
                    <a:pt x="59036" y="28870"/>
                    <a:pt x="56975" y="29900"/>
                  </a:cubicBezTo>
                  <a:cubicBezTo>
                    <a:pt x="53679" y="31342"/>
                    <a:pt x="47704" y="33402"/>
                    <a:pt x="46879" y="37523"/>
                  </a:cubicBezTo>
                  <a:cubicBezTo>
                    <a:pt x="46468" y="39584"/>
                    <a:pt x="51000" y="45147"/>
                    <a:pt x="50176" y="49267"/>
                  </a:cubicBezTo>
                  <a:cubicBezTo>
                    <a:pt x="44201" y="49473"/>
                    <a:pt x="39050" y="52358"/>
                    <a:pt x="34723" y="52770"/>
                  </a:cubicBezTo>
                  <a:cubicBezTo>
                    <a:pt x="27100" y="53594"/>
                    <a:pt x="27512" y="49267"/>
                    <a:pt x="21949" y="5524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chemeClr val="bg2"/>
                </a:solidFill>
              </a:endParaRPr>
            </a:p>
          </p:txBody>
        </p:sp>
        <p:sp>
          <p:nvSpPr>
            <p:cNvPr id="219" name="Forma libre: forma 218">
              <a:extLst>
                <a:ext uri="{FF2B5EF4-FFF2-40B4-BE49-F238E27FC236}">
                  <a16:creationId xmlns:a16="http://schemas.microsoft.com/office/drawing/2014/main" id="{D8B08276-0AA1-DFC8-0993-AEC681BBFE11}"/>
                </a:ext>
              </a:extLst>
            </p:cNvPr>
            <p:cNvSpPr/>
            <p:nvPr/>
          </p:nvSpPr>
          <p:spPr>
            <a:xfrm>
              <a:off x="13061066" y="5976812"/>
              <a:ext cx="1133212" cy="1173427"/>
            </a:xfrm>
            <a:custGeom>
              <a:avLst/>
              <a:gdLst>
                <a:gd name="connsiteX0" fmla="*/ 784389 w 1133212"/>
                <a:gd name="connsiteY0" fmla="*/ 39185 h 1173427"/>
                <a:gd name="connsiteX1" fmla="*/ 753689 w 1133212"/>
                <a:gd name="connsiteY1" fmla="*/ 31768 h 1173427"/>
                <a:gd name="connsiteX2" fmla="*/ 742975 w 1133212"/>
                <a:gd name="connsiteY2" fmla="*/ 22084 h 1173427"/>
                <a:gd name="connsiteX3" fmla="*/ 712688 w 1133212"/>
                <a:gd name="connsiteY3" fmla="*/ 23114 h 1173427"/>
                <a:gd name="connsiteX4" fmla="*/ 685697 w 1133212"/>
                <a:gd name="connsiteY4" fmla="*/ 29707 h 1173427"/>
                <a:gd name="connsiteX5" fmla="*/ 637896 w 1133212"/>
                <a:gd name="connsiteY5" fmla="*/ 31561 h 1173427"/>
                <a:gd name="connsiteX6" fmla="*/ 590919 w 1133212"/>
                <a:gd name="connsiteY6" fmla="*/ 46808 h 1173427"/>
                <a:gd name="connsiteX7" fmla="*/ 562897 w 1133212"/>
                <a:gd name="connsiteY7" fmla="*/ 50105 h 1173427"/>
                <a:gd name="connsiteX8" fmla="*/ 517981 w 1133212"/>
                <a:gd name="connsiteY8" fmla="*/ 59171 h 1173427"/>
                <a:gd name="connsiteX9" fmla="*/ 471416 w 1133212"/>
                <a:gd name="connsiteY9" fmla="*/ 86986 h 1173427"/>
                <a:gd name="connsiteX10" fmla="*/ 437832 w 1133212"/>
                <a:gd name="connsiteY10" fmla="*/ 116037 h 1173427"/>
                <a:gd name="connsiteX11" fmla="*/ 406102 w 1133212"/>
                <a:gd name="connsiteY11" fmla="*/ 129430 h 1173427"/>
                <a:gd name="connsiteX12" fmla="*/ 402599 w 1133212"/>
                <a:gd name="connsiteY12" fmla="*/ 136641 h 1173427"/>
                <a:gd name="connsiteX13" fmla="*/ 398684 w 1133212"/>
                <a:gd name="connsiteY13" fmla="*/ 134581 h 1173427"/>
                <a:gd name="connsiteX14" fmla="*/ 386116 w 1133212"/>
                <a:gd name="connsiteY14" fmla="*/ 144677 h 1173427"/>
                <a:gd name="connsiteX15" fmla="*/ 386116 w 1133212"/>
                <a:gd name="connsiteY15" fmla="*/ 144677 h 1173427"/>
                <a:gd name="connsiteX16" fmla="*/ 398066 w 1133212"/>
                <a:gd name="connsiteY16" fmla="*/ 166311 h 1173427"/>
                <a:gd name="connsiteX17" fmla="*/ 398684 w 1133212"/>
                <a:gd name="connsiteY17" fmla="*/ 168577 h 1173427"/>
                <a:gd name="connsiteX18" fmla="*/ 399921 w 1133212"/>
                <a:gd name="connsiteY18" fmla="*/ 196392 h 1173427"/>
                <a:gd name="connsiteX19" fmla="*/ 399921 w 1133212"/>
                <a:gd name="connsiteY19" fmla="*/ 233685 h 1173427"/>
                <a:gd name="connsiteX20" fmla="*/ 407132 w 1133212"/>
                <a:gd name="connsiteY20" fmla="*/ 254495 h 1173427"/>
                <a:gd name="connsiteX21" fmla="*/ 424645 w 1133212"/>
                <a:gd name="connsiteY21" fmla="*/ 289316 h 1173427"/>
                <a:gd name="connsiteX22" fmla="*/ 425264 w 1133212"/>
                <a:gd name="connsiteY22" fmla="*/ 291582 h 1173427"/>
                <a:gd name="connsiteX23" fmla="*/ 425264 w 1133212"/>
                <a:gd name="connsiteY23" fmla="*/ 306829 h 1173427"/>
                <a:gd name="connsiteX24" fmla="*/ 424645 w 1133212"/>
                <a:gd name="connsiteY24" fmla="*/ 309302 h 1173427"/>
                <a:gd name="connsiteX25" fmla="*/ 414550 w 1133212"/>
                <a:gd name="connsiteY25" fmla="*/ 327021 h 1173427"/>
                <a:gd name="connsiteX26" fmla="*/ 411253 w 1133212"/>
                <a:gd name="connsiteY26" fmla="*/ 329494 h 1173427"/>
                <a:gd name="connsiteX27" fmla="*/ 373342 w 1133212"/>
                <a:gd name="connsiteY27" fmla="*/ 338353 h 1173427"/>
                <a:gd name="connsiteX28" fmla="*/ 327395 w 1133212"/>
                <a:gd name="connsiteY28" fmla="*/ 357927 h 1173427"/>
                <a:gd name="connsiteX29" fmla="*/ 285981 w 1133212"/>
                <a:gd name="connsiteY29" fmla="*/ 377707 h 1173427"/>
                <a:gd name="connsiteX30" fmla="*/ 275267 w 1133212"/>
                <a:gd name="connsiteY30" fmla="*/ 397692 h 1173427"/>
                <a:gd name="connsiteX31" fmla="*/ 263729 w 1133212"/>
                <a:gd name="connsiteY31" fmla="*/ 416854 h 1173427"/>
                <a:gd name="connsiteX32" fmla="*/ 262493 w 1133212"/>
                <a:gd name="connsiteY32" fmla="*/ 418296 h 1173427"/>
                <a:gd name="connsiteX33" fmla="*/ 207069 w 1133212"/>
                <a:gd name="connsiteY33" fmla="*/ 458886 h 1173427"/>
                <a:gd name="connsiteX34" fmla="*/ 178429 w 1133212"/>
                <a:gd name="connsiteY34" fmla="*/ 474339 h 1173427"/>
                <a:gd name="connsiteX35" fmla="*/ 133307 w 1133212"/>
                <a:gd name="connsiteY35" fmla="*/ 489792 h 1173427"/>
                <a:gd name="connsiteX36" fmla="*/ 104874 w 1133212"/>
                <a:gd name="connsiteY36" fmla="*/ 503390 h 1173427"/>
                <a:gd name="connsiteX37" fmla="*/ 21634 w 1133212"/>
                <a:gd name="connsiteY37" fmla="*/ 532648 h 1173427"/>
                <a:gd name="connsiteX38" fmla="*/ 8860 w 1133212"/>
                <a:gd name="connsiteY38" fmla="*/ 568086 h 1173427"/>
                <a:gd name="connsiteX39" fmla="*/ 8860 w 1133212"/>
                <a:gd name="connsiteY39" fmla="*/ 621656 h 1173427"/>
                <a:gd name="connsiteX40" fmla="*/ 7417 w 1133212"/>
                <a:gd name="connsiteY40" fmla="*/ 625365 h 1173427"/>
                <a:gd name="connsiteX41" fmla="*/ 3915 w 1133212"/>
                <a:gd name="connsiteY41" fmla="*/ 626807 h 1173427"/>
                <a:gd name="connsiteX42" fmla="*/ 412 w 1133212"/>
                <a:gd name="connsiteY42" fmla="*/ 626807 h 1173427"/>
                <a:gd name="connsiteX43" fmla="*/ 0 w 1133212"/>
                <a:gd name="connsiteY43" fmla="*/ 642466 h 1173427"/>
                <a:gd name="connsiteX44" fmla="*/ 544766 w 1133212"/>
                <a:gd name="connsiteY44" fmla="*/ 1039091 h 1173427"/>
                <a:gd name="connsiteX45" fmla="*/ 546826 w 1133212"/>
                <a:gd name="connsiteY45" fmla="*/ 1043212 h 1173427"/>
                <a:gd name="connsiteX46" fmla="*/ 546826 w 1133212"/>
                <a:gd name="connsiteY46" fmla="*/ 1062167 h 1173427"/>
                <a:gd name="connsiteX47" fmla="*/ 570109 w 1133212"/>
                <a:gd name="connsiteY47" fmla="*/ 1081123 h 1173427"/>
                <a:gd name="connsiteX48" fmla="*/ 571757 w 1133212"/>
                <a:gd name="connsiteY48" fmla="*/ 1083389 h 1173427"/>
                <a:gd name="connsiteX49" fmla="*/ 577114 w 1133212"/>
                <a:gd name="connsiteY49" fmla="*/ 1099048 h 1173427"/>
                <a:gd name="connsiteX50" fmla="*/ 603899 w 1133212"/>
                <a:gd name="connsiteY50" fmla="*/ 1099048 h 1173427"/>
                <a:gd name="connsiteX51" fmla="*/ 607814 w 1133212"/>
                <a:gd name="connsiteY51" fmla="*/ 1100696 h 1173427"/>
                <a:gd name="connsiteX52" fmla="*/ 625739 w 1133212"/>
                <a:gd name="connsiteY52" fmla="*/ 1120888 h 1173427"/>
                <a:gd name="connsiteX53" fmla="*/ 654173 w 1133212"/>
                <a:gd name="connsiteY53" fmla="*/ 1106465 h 1173427"/>
                <a:gd name="connsiteX54" fmla="*/ 655615 w 1133212"/>
                <a:gd name="connsiteY54" fmla="*/ 1129748 h 1173427"/>
                <a:gd name="connsiteX55" fmla="*/ 644077 w 1133212"/>
                <a:gd name="connsiteY55" fmla="*/ 1166629 h 1173427"/>
                <a:gd name="connsiteX56" fmla="*/ 654378 w 1133212"/>
                <a:gd name="connsiteY56" fmla="*/ 1173428 h 1173427"/>
                <a:gd name="connsiteX57" fmla="*/ 798606 w 1133212"/>
                <a:gd name="connsiteY57" fmla="*/ 1139226 h 1173427"/>
                <a:gd name="connsiteX58" fmla="*/ 878960 w 1133212"/>
                <a:gd name="connsiteY58" fmla="*/ 1061137 h 1173427"/>
                <a:gd name="connsiteX59" fmla="*/ 979302 w 1133212"/>
                <a:gd name="connsiteY59" fmla="*/ 987581 h 1173427"/>
                <a:gd name="connsiteX60" fmla="*/ 1092005 w 1133212"/>
                <a:gd name="connsiteY60" fmla="*/ 926594 h 1173427"/>
                <a:gd name="connsiteX61" fmla="*/ 1133213 w 1133212"/>
                <a:gd name="connsiteY61" fmla="*/ 891773 h 1173427"/>
                <a:gd name="connsiteX62" fmla="*/ 1133213 w 1133212"/>
                <a:gd name="connsiteY62" fmla="*/ 864782 h 1173427"/>
                <a:gd name="connsiteX63" fmla="*/ 1094271 w 1133212"/>
                <a:gd name="connsiteY63" fmla="*/ 828313 h 1173427"/>
                <a:gd name="connsiteX64" fmla="*/ 1054506 w 1133212"/>
                <a:gd name="connsiteY64" fmla="*/ 828313 h 1173427"/>
                <a:gd name="connsiteX65" fmla="*/ 1049767 w 1133212"/>
                <a:gd name="connsiteY65" fmla="*/ 825223 h 1173427"/>
                <a:gd name="connsiteX66" fmla="*/ 1025866 w 1133212"/>
                <a:gd name="connsiteY66" fmla="*/ 769798 h 1173427"/>
                <a:gd name="connsiteX67" fmla="*/ 1009177 w 1133212"/>
                <a:gd name="connsiteY67" fmla="*/ 734565 h 1173427"/>
                <a:gd name="connsiteX68" fmla="*/ 1008765 w 1133212"/>
                <a:gd name="connsiteY68" fmla="*/ 732917 h 1173427"/>
                <a:gd name="connsiteX69" fmla="*/ 1004850 w 1133212"/>
                <a:gd name="connsiteY69" fmla="*/ 696242 h 1173427"/>
                <a:gd name="connsiteX70" fmla="*/ 1005469 w 1133212"/>
                <a:gd name="connsiteY70" fmla="*/ 693152 h 1173427"/>
                <a:gd name="connsiteX71" fmla="*/ 1024836 w 1133212"/>
                <a:gd name="connsiteY71" fmla="*/ 660598 h 1173427"/>
                <a:gd name="connsiteX72" fmla="*/ 1016182 w 1133212"/>
                <a:gd name="connsiteY72" fmla="*/ 623305 h 1173427"/>
                <a:gd name="connsiteX73" fmla="*/ 1016182 w 1133212"/>
                <a:gd name="connsiteY73" fmla="*/ 620832 h 1173427"/>
                <a:gd name="connsiteX74" fmla="*/ 1025042 w 1133212"/>
                <a:gd name="connsiteY74" fmla="*/ 585599 h 1173427"/>
                <a:gd name="connsiteX75" fmla="*/ 1003820 w 1133212"/>
                <a:gd name="connsiteY75" fmla="*/ 530999 h 1173427"/>
                <a:gd name="connsiteX76" fmla="*/ 1003408 w 1133212"/>
                <a:gd name="connsiteY76" fmla="*/ 528939 h 1173427"/>
                <a:gd name="connsiteX77" fmla="*/ 1005880 w 1133212"/>
                <a:gd name="connsiteY77" fmla="*/ 482786 h 1173427"/>
                <a:gd name="connsiteX78" fmla="*/ 995167 w 1133212"/>
                <a:gd name="connsiteY78" fmla="*/ 461152 h 1173427"/>
                <a:gd name="connsiteX79" fmla="*/ 995167 w 1133212"/>
                <a:gd name="connsiteY79" fmla="*/ 461152 h 1173427"/>
                <a:gd name="connsiteX80" fmla="*/ 995167 w 1133212"/>
                <a:gd name="connsiteY80" fmla="*/ 460946 h 1173427"/>
                <a:gd name="connsiteX81" fmla="*/ 994755 w 1133212"/>
                <a:gd name="connsiteY81" fmla="*/ 458886 h 1173427"/>
                <a:gd name="connsiteX82" fmla="*/ 994755 w 1133212"/>
                <a:gd name="connsiteY82" fmla="*/ 458680 h 1173427"/>
                <a:gd name="connsiteX83" fmla="*/ 998670 w 1133212"/>
                <a:gd name="connsiteY83" fmla="*/ 393365 h 1173427"/>
                <a:gd name="connsiteX84" fmla="*/ 969000 w 1133212"/>
                <a:gd name="connsiteY84" fmla="*/ 347831 h 1173427"/>
                <a:gd name="connsiteX85" fmla="*/ 926143 w 1133212"/>
                <a:gd name="connsiteY85" fmla="*/ 289934 h 1173427"/>
                <a:gd name="connsiteX86" fmla="*/ 898123 w 1133212"/>
                <a:gd name="connsiteY86" fmla="*/ 246872 h 1173427"/>
                <a:gd name="connsiteX87" fmla="*/ 897298 w 1133212"/>
                <a:gd name="connsiteY87" fmla="*/ 244194 h 1173427"/>
                <a:gd name="connsiteX88" fmla="*/ 897298 w 1133212"/>
                <a:gd name="connsiteY88" fmla="*/ 205870 h 1173427"/>
                <a:gd name="connsiteX89" fmla="*/ 898123 w 1133212"/>
                <a:gd name="connsiteY89" fmla="*/ 203192 h 1173427"/>
                <a:gd name="connsiteX90" fmla="*/ 927998 w 1133212"/>
                <a:gd name="connsiteY90" fmla="*/ 158687 h 1173427"/>
                <a:gd name="connsiteX91" fmla="*/ 934179 w 1133212"/>
                <a:gd name="connsiteY91" fmla="*/ 114183 h 1173427"/>
                <a:gd name="connsiteX92" fmla="*/ 934179 w 1133212"/>
                <a:gd name="connsiteY92" fmla="*/ 46602 h 1173427"/>
                <a:gd name="connsiteX93" fmla="*/ 936034 w 1133212"/>
                <a:gd name="connsiteY93" fmla="*/ 33622 h 1173427"/>
                <a:gd name="connsiteX94" fmla="*/ 881433 w 1133212"/>
                <a:gd name="connsiteY94" fmla="*/ 1068 h 1173427"/>
                <a:gd name="connsiteX95" fmla="*/ 881639 w 1133212"/>
                <a:gd name="connsiteY95" fmla="*/ 15490 h 1173427"/>
                <a:gd name="connsiteX96" fmla="*/ 866804 w 1133212"/>
                <a:gd name="connsiteY96" fmla="*/ 18993 h 1173427"/>
                <a:gd name="connsiteX97" fmla="*/ 806641 w 1133212"/>
                <a:gd name="connsiteY97" fmla="*/ 2510 h 1173427"/>
                <a:gd name="connsiteX98" fmla="*/ 801490 w 1133212"/>
                <a:gd name="connsiteY98" fmla="*/ 18787 h 1173427"/>
                <a:gd name="connsiteX99" fmla="*/ 803963 w 1133212"/>
                <a:gd name="connsiteY99" fmla="*/ 30325 h 1173427"/>
                <a:gd name="connsiteX100" fmla="*/ 784801 w 1133212"/>
                <a:gd name="connsiteY100" fmla="*/ 39803 h 11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133212" h="1173427">
                  <a:moveTo>
                    <a:pt x="784389" y="39185"/>
                  </a:moveTo>
                  <a:cubicBezTo>
                    <a:pt x="775117" y="37537"/>
                    <a:pt x="760076" y="36507"/>
                    <a:pt x="753689" y="31768"/>
                  </a:cubicBezTo>
                  <a:cubicBezTo>
                    <a:pt x="746272" y="26205"/>
                    <a:pt x="752659" y="24762"/>
                    <a:pt x="742975" y="22084"/>
                  </a:cubicBezTo>
                  <a:cubicBezTo>
                    <a:pt x="736382" y="20229"/>
                    <a:pt x="720311" y="22084"/>
                    <a:pt x="712688" y="23114"/>
                  </a:cubicBezTo>
                  <a:cubicBezTo>
                    <a:pt x="703416" y="24144"/>
                    <a:pt x="695174" y="29707"/>
                    <a:pt x="685697" y="29707"/>
                  </a:cubicBezTo>
                  <a:cubicBezTo>
                    <a:pt x="662826" y="29707"/>
                    <a:pt x="658911" y="18581"/>
                    <a:pt x="637896" y="31561"/>
                  </a:cubicBezTo>
                  <a:cubicBezTo>
                    <a:pt x="618116" y="43718"/>
                    <a:pt x="612141" y="49487"/>
                    <a:pt x="590919" y="46808"/>
                  </a:cubicBezTo>
                  <a:cubicBezTo>
                    <a:pt x="580617" y="45572"/>
                    <a:pt x="572994" y="47427"/>
                    <a:pt x="562897" y="50105"/>
                  </a:cubicBezTo>
                  <a:cubicBezTo>
                    <a:pt x="547857" y="53814"/>
                    <a:pt x="532610" y="54020"/>
                    <a:pt x="517981" y="59171"/>
                  </a:cubicBezTo>
                  <a:cubicBezTo>
                    <a:pt x="500880" y="65352"/>
                    <a:pt x="479864" y="69679"/>
                    <a:pt x="471416" y="86986"/>
                  </a:cubicBezTo>
                  <a:cubicBezTo>
                    <a:pt x="461938" y="106147"/>
                    <a:pt x="461938" y="111505"/>
                    <a:pt x="437832" y="116037"/>
                  </a:cubicBezTo>
                  <a:cubicBezTo>
                    <a:pt x="424439" y="118510"/>
                    <a:pt x="413932" y="117274"/>
                    <a:pt x="406102" y="129430"/>
                  </a:cubicBezTo>
                  <a:cubicBezTo>
                    <a:pt x="404660" y="131696"/>
                    <a:pt x="403630" y="134169"/>
                    <a:pt x="402599" y="136641"/>
                  </a:cubicBezTo>
                  <a:cubicBezTo>
                    <a:pt x="401363" y="136023"/>
                    <a:pt x="399921" y="135199"/>
                    <a:pt x="398684" y="134581"/>
                  </a:cubicBezTo>
                  <a:cubicBezTo>
                    <a:pt x="394564" y="139320"/>
                    <a:pt x="390443" y="142616"/>
                    <a:pt x="386116" y="144677"/>
                  </a:cubicBezTo>
                  <a:lnTo>
                    <a:pt x="386116" y="144677"/>
                  </a:lnTo>
                  <a:cubicBezTo>
                    <a:pt x="386116" y="144677"/>
                    <a:pt x="398066" y="166311"/>
                    <a:pt x="398066" y="166311"/>
                  </a:cubicBezTo>
                  <a:cubicBezTo>
                    <a:pt x="398479" y="166929"/>
                    <a:pt x="398684" y="167753"/>
                    <a:pt x="398684" y="168577"/>
                  </a:cubicBezTo>
                  <a:lnTo>
                    <a:pt x="399921" y="196392"/>
                  </a:lnTo>
                  <a:lnTo>
                    <a:pt x="399921" y="233685"/>
                  </a:lnTo>
                  <a:lnTo>
                    <a:pt x="407132" y="254495"/>
                  </a:lnTo>
                  <a:lnTo>
                    <a:pt x="424645" y="289316"/>
                  </a:lnTo>
                  <a:cubicBezTo>
                    <a:pt x="424645" y="289316"/>
                    <a:pt x="425264" y="290758"/>
                    <a:pt x="425264" y="291582"/>
                  </a:cubicBezTo>
                  <a:lnTo>
                    <a:pt x="425264" y="306829"/>
                  </a:lnTo>
                  <a:cubicBezTo>
                    <a:pt x="425264" y="306829"/>
                    <a:pt x="425057" y="308683"/>
                    <a:pt x="424645" y="309302"/>
                  </a:cubicBezTo>
                  <a:lnTo>
                    <a:pt x="414550" y="327021"/>
                  </a:lnTo>
                  <a:cubicBezTo>
                    <a:pt x="413932" y="328257"/>
                    <a:pt x="412695" y="329081"/>
                    <a:pt x="411253" y="329494"/>
                  </a:cubicBezTo>
                  <a:lnTo>
                    <a:pt x="373342" y="338353"/>
                  </a:lnTo>
                  <a:lnTo>
                    <a:pt x="327395" y="357927"/>
                  </a:lnTo>
                  <a:lnTo>
                    <a:pt x="285981" y="377707"/>
                  </a:lnTo>
                  <a:lnTo>
                    <a:pt x="275267" y="397692"/>
                  </a:lnTo>
                  <a:lnTo>
                    <a:pt x="263729" y="416854"/>
                  </a:lnTo>
                  <a:cubicBezTo>
                    <a:pt x="263729" y="416854"/>
                    <a:pt x="262905" y="417884"/>
                    <a:pt x="262493" y="418296"/>
                  </a:cubicBezTo>
                  <a:lnTo>
                    <a:pt x="207069" y="458886"/>
                  </a:lnTo>
                  <a:lnTo>
                    <a:pt x="178429" y="474339"/>
                  </a:lnTo>
                  <a:lnTo>
                    <a:pt x="133307" y="489792"/>
                  </a:lnTo>
                  <a:lnTo>
                    <a:pt x="104874" y="503390"/>
                  </a:lnTo>
                  <a:lnTo>
                    <a:pt x="21634" y="532648"/>
                  </a:lnTo>
                  <a:lnTo>
                    <a:pt x="8860" y="568086"/>
                  </a:lnTo>
                  <a:lnTo>
                    <a:pt x="8860" y="621656"/>
                  </a:lnTo>
                  <a:cubicBezTo>
                    <a:pt x="8860" y="623099"/>
                    <a:pt x="8241" y="624335"/>
                    <a:pt x="7417" y="625365"/>
                  </a:cubicBezTo>
                  <a:cubicBezTo>
                    <a:pt x="6593" y="626395"/>
                    <a:pt x="5151" y="626807"/>
                    <a:pt x="3915" y="626807"/>
                  </a:cubicBezTo>
                  <a:lnTo>
                    <a:pt x="412" y="626807"/>
                  </a:lnTo>
                  <a:cubicBezTo>
                    <a:pt x="412" y="626807"/>
                    <a:pt x="0" y="642466"/>
                    <a:pt x="0" y="642466"/>
                  </a:cubicBezTo>
                  <a:lnTo>
                    <a:pt x="544766" y="1039091"/>
                  </a:lnTo>
                  <a:cubicBezTo>
                    <a:pt x="546003" y="1040121"/>
                    <a:pt x="546826" y="1041563"/>
                    <a:pt x="546826" y="1043212"/>
                  </a:cubicBezTo>
                  <a:lnTo>
                    <a:pt x="546826" y="1062167"/>
                  </a:lnTo>
                  <a:lnTo>
                    <a:pt x="570109" y="1081123"/>
                  </a:lnTo>
                  <a:cubicBezTo>
                    <a:pt x="570109" y="1081123"/>
                    <a:pt x="571345" y="1082565"/>
                    <a:pt x="571757" y="1083389"/>
                  </a:cubicBezTo>
                  <a:lnTo>
                    <a:pt x="577114" y="1099048"/>
                  </a:lnTo>
                  <a:lnTo>
                    <a:pt x="603899" y="1099048"/>
                  </a:lnTo>
                  <a:cubicBezTo>
                    <a:pt x="605341" y="1099048"/>
                    <a:pt x="606784" y="1099666"/>
                    <a:pt x="607814" y="1100696"/>
                  </a:cubicBezTo>
                  <a:lnTo>
                    <a:pt x="625739" y="1120888"/>
                  </a:lnTo>
                  <a:cubicBezTo>
                    <a:pt x="638720" y="1107908"/>
                    <a:pt x="648404" y="1102963"/>
                    <a:pt x="654173" y="1106465"/>
                  </a:cubicBezTo>
                  <a:cubicBezTo>
                    <a:pt x="660766" y="1110380"/>
                    <a:pt x="658499" y="1120476"/>
                    <a:pt x="655615" y="1129748"/>
                  </a:cubicBezTo>
                  <a:lnTo>
                    <a:pt x="644077" y="1166629"/>
                  </a:lnTo>
                  <a:lnTo>
                    <a:pt x="654378" y="1173428"/>
                  </a:lnTo>
                  <a:lnTo>
                    <a:pt x="798606" y="1139226"/>
                  </a:lnTo>
                  <a:lnTo>
                    <a:pt x="878960" y="1061137"/>
                  </a:lnTo>
                  <a:lnTo>
                    <a:pt x="979302" y="987581"/>
                  </a:lnTo>
                  <a:lnTo>
                    <a:pt x="1092005" y="926594"/>
                  </a:lnTo>
                  <a:lnTo>
                    <a:pt x="1133213" y="891773"/>
                  </a:lnTo>
                  <a:lnTo>
                    <a:pt x="1133213" y="864782"/>
                  </a:lnTo>
                  <a:lnTo>
                    <a:pt x="1094271" y="828313"/>
                  </a:lnTo>
                  <a:lnTo>
                    <a:pt x="1054506" y="828313"/>
                  </a:lnTo>
                  <a:cubicBezTo>
                    <a:pt x="1052445" y="828313"/>
                    <a:pt x="1050591" y="827077"/>
                    <a:pt x="1049767" y="825223"/>
                  </a:cubicBezTo>
                  <a:lnTo>
                    <a:pt x="1025866" y="769798"/>
                  </a:lnTo>
                  <a:lnTo>
                    <a:pt x="1009177" y="734565"/>
                  </a:lnTo>
                  <a:cubicBezTo>
                    <a:pt x="1009177" y="734565"/>
                    <a:pt x="1008765" y="733535"/>
                    <a:pt x="1008765" y="732917"/>
                  </a:cubicBezTo>
                  <a:lnTo>
                    <a:pt x="1004850" y="696242"/>
                  </a:lnTo>
                  <a:cubicBezTo>
                    <a:pt x="1004850" y="695212"/>
                    <a:pt x="1004850" y="693976"/>
                    <a:pt x="1005469" y="693152"/>
                  </a:cubicBezTo>
                  <a:lnTo>
                    <a:pt x="1024836" y="660598"/>
                  </a:lnTo>
                  <a:lnTo>
                    <a:pt x="1016182" y="623305"/>
                  </a:lnTo>
                  <a:cubicBezTo>
                    <a:pt x="1016182" y="623305"/>
                    <a:pt x="1015977" y="621656"/>
                    <a:pt x="1016182" y="620832"/>
                  </a:cubicBezTo>
                  <a:lnTo>
                    <a:pt x="1025042" y="585599"/>
                  </a:lnTo>
                  <a:lnTo>
                    <a:pt x="1003820" y="530999"/>
                  </a:lnTo>
                  <a:cubicBezTo>
                    <a:pt x="1003820" y="530999"/>
                    <a:pt x="1003408" y="529557"/>
                    <a:pt x="1003408" y="528939"/>
                  </a:cubicBezTo>
                  <a:lnTo>
                    <a:pt x="1005880" y="482786"/>
                  </a:lnTo>
                  <a:lnTo>
                    <a:pt x="995167" y="461152"/>
                  </a:lnTo>
                  <a:lnTo>
                    <a:pt x="995167" y="461152"/>
                  </a:lnTo>
                  <a:cubicBezTo>
                    <a:pt x="995167" y="461152"/>
                    <a:pt x="995167" y="461152"/>
                    <a:pt x="995167" y="460946"/>
                  </a:cubicBezTo>
                  <a:cubicBezTo>
                    <a:pt x="994960" y="460328"/>
                    <a:pt x="994755" y="459504"/>
                    <a:pt x="994755" y="458886"/>
                  </a:cubicBezTo>
                  <a:cubicBezTo>
                    <a:pt x="994755" y="458886"/>
                    <a:pt x="994755" y="458886"/>
                    <a:pt x="994755" y="458680"/>
                  </a:cubicBezTo>
                  <a:lnTo>
                    <a:pt x="998670" y="393365"/>
                  </a:lnTo>
                  <a:lnTo>
                    <a:pt x="969000" y="347831"/>
                  </a:lnTo>
                  <a:lnTo>
                    <a:pt x="926143" y="289934"/>
                  </a:lnTo>
                  <a:lnTo>
                    <a:pt x="898123" y="246872"/>
                  </a:lnTo>
                  <a:cubicBezTo>
                    <a:pt x="898123" y="246872"/>
                    <a:pt x="897298" y="245018"/>
                    <a:pt x="897298" y="244194"/>
                  </a:cubicBezTo>
                  <a:lnTo>
                    <a:pt x="897298" y="205870"/>
                  </a:lnTo>
                  <a:cubicBezTo>
                    <a:pt x="897298" y="205870"/>
                    <a:pt x="897504" y="203810"/>
                    <a:pt x="898123" y="203192"/>
                  </a:cubicBezTo>
                  <a:lnTo>
                    <a:pt x="927998" y="158687"/>
                  </a:lnTo>
                  <a:lnTo>
                    <a:pt x="934179" y="114183"/>
                  </a:lnTo>
                  <a:lnTo>
                    <a:pt x="934179" y="46602"/>
                  </a:lnTo>
                  <a:lnTo>
                    <a:pt x="936034" y="33622"/>
                  </a:lnTo>
                  <a:cubicBezTo>
                    <a:pt x="916254" y="30943"/>
                    <a:pt x="908218" y="-6762"/>
                    <a:pt x="881433" y="1068"/>
                  </a:cubicBezTo>
                  <a:cubicBezTo>
                    <a:pt x="866804" y="5395"/>
                    <a:pt x="879785" y="5807"/>
                    <a:pt x="881639" y="15490"/>
                  </a:cubicBezTo>
                  <a:cubicBezTo>
                    <a:pt x="885142" y="33210"/>
                    <a:pt x="873398" y="20847"/>
                    <a:pt x="866804" y="18993"/>
                  </a:cubicBezTo>
                  <a:cubicBezTo>
                    <a:pt x="845789" y="13018"/>
                    <a:pt x="826009" y="16521"/>
                    <a:pt x="806641" y="2510"/>
                  </a:cubicBezTo>
                  <a:cubicBezTo>
                    <a:pt x="805611" y="7661"/>
                    <a:pt x="801902" y="13842"/>
                    <a:pt x="801490" y="18787"/>
                  </a:cubicBezTo>
                  <a:cubicBezTo>
                    <a:pt x="801284" y="22702"/>
                    <a:pt x="804169" y="27647"/>
                    <a:pt x="803963" y="30325"/>
                  </a:cubicBezTo>
                  <a:cubicBezTo>
                    <a:pt x="802315" y="43512"/>
                    <a:pt x="797369" y="42276"/>
                    <a:pt x="784801" y="3980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0" name="Forma libre: forma 219">
              <a:extLst>
                <a:ext uri="{FF2B5EF4-FFF2-40B4-BE49-F238E27FC236}">
                  <a16:creationId xmlns:a16="http://schemas.microsoft.com/office/drawing/2014/main" id="{E8AC4BB4-9827-7D41-7297-4CC91BF0AE0E}"/>
                </a:ext>
              </a:extLst>
            </p:cNvPr>
            <p:cNvSpPr/>
            <p:nvPr/>
          </p:nvSpPr>
          <p:spPr>
            <a:xfrm>
              <a:off x="8883643" y="8302614"/>
              <a:ext cx="326353" cy="395388"/>
            </a:xfrm>
            <a:custGeom>
              <a:avLst/>
              <a:gdLst>
                <a:gd name="connsiteX0" fmla="*/ 303071 w 326353"/>
                <a:gd name="connsiteY0" fmla="*/ 90657 h 395388"/>
                <a:gd name="connsiteX1" fmla="*/ 310694 w 326353"/>
                <a:gd name="connsiteY1" fmla="*/ 88390 h 395388"/>
                <a:gd name="connsiteX2" fmla="*/ 302041 w 326353"/>
                <a:gd name="connsiteY2" fmla="*/ 84682 h 395388"/>
                <a:gd name="connsiteX3" fmla="*/ 277522 w 326353"/>
                <a:gd name="connsiteY3" fmla="*/ 65108 h 395388"/>
                <a:gd name="connsiteX4" fmla="*/ 274844 w 326353"/>
                <a:gd name="connsiteY4" fmla="*/ 63666 h 395388"/>
                <a:gd name="connsiteX5" fmla="*/ 271135 w 326353"/>
                <a:gd name="connsiteY5" fmla="*/ 60987 h 395388"/>
                <a:gd name="connsiteX6" fmla="*/ 268663 w 326353"/>
                <a:gd name="connsiteY6" fmla="*/ 62842 h 395388"/>
                <a:gd name="connsiteX7" fmla="*/ 264954 w 326353"/>
                <a:gd name="connsiteY7" fmla="*/ 67581 h 395388"/>
                <a:gd name="connsiteX8" fmla="*/ 253416 w 326353"/>
                <a:gd name="connsiteY8" fmla="*/ 74380 h 395388"/>
                <a:gd name="connsiteX9" fmla="*/ 251355 w 326353"/>
                <a:gd name="connsiteY9" fmla="*/ 74380 h 395388"/>
                <a:gd name="connsiteX10" fmla="*/ 227867 w 326353"/>
                <a:gd name="connsiteY10" fmla="*/ 70053 h 395388"/>
                <a:gd name="connsiteX11" fmla="*/ 213650 w 326353"/>
                <a:gd name="connsiteY11" fmla="*/ 66550 h 395388"/>
                <a:gd name="connsiteX12" fmla="*/ 201494 w 326353"/>
                <a:gd name="connsiteY12" fmla="*/ 58309 h 395388"/>
                <a:gd name="connsiteX13" fmla="*/ 199434 w 326353"/>
                <a:gd name="connsiteY13" fmla="*/ 46977 h 395388"/>
                <a:gd name="connsiteX14" fmla="*/ 191192 w 326353"/>
                <a:gd name="connsiteY14" fmla="*/ 42444 h 395388"/>
                <a:gd name="connsiteX15" fmla="*/ 188514 w 326353"/>
                <a:gd name="connsiteY15" fmla="*/ 37293 h 395388"/>
                <a:gd name="connsiteX16" fmla="*/ 189132 w 326353"/>
                <a:gd name="connsiteY16" fmla="*/ 35439 h 395388"/>
                <a:gd name="connsiteX17" fmla="*/ 144009 w 326353"/>
                <a:gd name="connsiteY17" fmla="*/ 24931 h 395388"/>
                <a:gd name="connsiteX18" fmla="*/ 140300 w 326353"/>
                <a:gd name="connsiteY18" fmla="*/ 20810 h 395388"/>
                <a:gd name="connsiteX19" fmla="*/ 142773 w 326353"/>
                <a:gd name="connsiteY19" fmla="*/ 15659 h 395388"/>
                <a:gd name="connsiteX20" fmla="*/ 144627 w 326353"/>
                <a:gd name="connsiteY20" fmla="*/ 13599 h 395388"/>
                <a:gd name="connsiteX21" fmla="*/ 138240 w 326353"/>
                <a:gd name="connsiteY21" fmla="*/ 9272 h 395388"/>
                <a:gd name="connsiteX22" fmla="*/ 120521 w 326353"/>
                <a:gd name="connsiteY22" fmla="*/ 0 h 395388"/>
                <a:gd name="connsiteX23" fmla="*/ 100329 w 326353"/>
                <a:gd name="connsiteY23" fmla="*/ 16689 h 395388"/>
                <a:gd name="connsiteX24" fmla="*/ 42020 w 326353"/>
                <a:gd name="connsiteY24" fmla="*/ 52746 h 395388"/>
                <a:gd name="connsiteX25" fmla="*/ 49437 w 326353"/>
                <a:gd name="connsiteY25" fmla="*/ 86742 h 395388"/>
                <a:gd name="connsiteX26" fmla="*/ 22446 w 326353"/>
                <a:gd name="connsiteY26" fmla="*/ 123623 h 395388"/>
                <a:gd name="connsiteX27" fmla="*/ 17914 w 326353"/>
                <a:gd name="connsiteY27" fmla="*/ 154529 h 395388"/>
                <a:gd name="connsiteX28" fmla="*/ 9672 w 326353"/>
                <a:gd name="connsiteY28" fmla="*/ 179048 h 395388"/>
                <a:gd name="connsiteX29" fmla="*/ 5551 w 326353"/>
                <a:gd name="connsiteY29" fmla="*/ 224788 h 395388"/>
                <a:gd name="connsiteX30" fmla="*/ 21828 w 326353"/>
                <a:gd name="connsiteY30" fmla="*/ 267644 h 395388"/>
                <a:gd name="connsiteX31" fmla="*/ 54176 w 326353"/>
                <a:gd name="connsiteY31" fmla="*/ 252603 h 395388"/>
                <a:gd name="connsiteX32" fmla="*/ 56855 w 326353"/>
                <a:gd name="connsiteY32" fmla="*/ 230763 h 395388"/>
                <a:gd name="connsiteX33" fmla="*/ 80549 w 326353"/>
                <a:gd name="connsiteY33" fmla="*/ 253015 h 395388"/>
                <a:gd name="connsiteX34" fmla="*/ 71483 w 326353"/>
                <a:gd name="connsiteY34" fmla="*/ 273825 h 395388"/>
                <a:gd name="connsiteX35" fmla="*/ 29658 w 326353"/>
                <a:gd name="connsiteY35" fmla="*/ 295047 h 395388"/>
                <a:gd name="connsiteX36" fmla="*/ 42844 w 326353"/>
                <a:gd name="connsiteY36" fmla="*/ 303907 h 395388"/>
                <a:gd name="connsiteX37" fmla="*/ 47171 w 326353"/>
                <a:gd name="connsiteY37" fmla="*/ 317918 h 395388"/>
                <a:gd name="connsiteX38" fmla="*/ 56855 w 326353"/>
                <a:gd name="connsiteY38" fmla="*/ 337903 h 395388"/>
                <a:gd name="connsiteX39" fmla="*/ 54176 w 326353"/>
                <a:gd name="connsiteY39" fmla="*/ 345321 h 395388"/>
                <a:gd name="connsiteX40" fmla="*/ 45110 w 326353"/>
                <a:gd name="connsiteY40" fmla="*/ 346351 h 395388"/>
                <a:gd name="connsiteX41" fmla="*/ 42432 w 326353"/>
                <a:gd name="connsiteY41" fmla="*/ 345939 h 395388"/>
                <a:gd name="connsiteX42" fmla="*/ 38723 w 326353"/>
                <a:gd name="connsiteY42" fmla="*/ 348205 h 395388"/>
                <a:gd name="connsiteX43" fmla="*/ 41814 w 326353"/>
                <a:gd name="connsiteY43" fmla="*/ 353562 h 395388"/>
                <a:gd name="connsiteX44" fmla="*/ 39547 w 326353"/>
                <a:gd name="connsiteY44" fmla="*/ 361804 h 395388"/>
                <a:gd name="connsiteX45" fmla="*/ 45110 w 326353"/>
                <a:gd name="connsiteY45" fmla="*/ 368191 h 395388"/>
                <a:gd name="connsiteX46" fmla="*/ 63448 w 326353"/>
                <a:gd name="connsiteY46" fmla="*/ 365307 h 395388"/>
                <a:gd name="connsiteX47" fmla="*/ 81579 w 326353"/>
                <a:gd name="connsiteY47" fmla="*/ 369839 h 395388"/>
                <a:gd name="connsiteX48" fmla="*/ 93530 w 326353"/>
                <a:gd name="connsiteY48" fmla="*/ 374166 h 395388"/>
                <a:gd name="connsiteX49" fmla="*/ 103214 w 326353"/>
                <a:gd name="connsiteY49" fmla="*/ 379111 h 395388"/>
                <a:gd name="connsiteX50" fmla="*/ 106304 w 326353"/>
                <a:gd name="connsiteY50" fmla="*/ 393740 h 395388"/>
                <a:gd name="connsiteX51" fmla="*/ 115576 w 326353"/>
                <a:gd name="connsiteY51" fmla="*/ 395388 h 395388"/>
                <a:gd name="connsiteX52" fmla="*/ 122375 w 326353"/>
                <a:gd name="connsiteY52" fmla="*/ 392092 h 395388"/>
                <a:gd name="connsiteX53" fmla="*/ 136798 w 326353"/>
                <a:gd name="connsiteY53" fmla="*/ 369015 h 395388"/>
                <a:gd name="connsiteX54" fmla="*/ 142155 w 326353"/>
                <a:gd name="connsiteY54" fmla="*/ 341406 h 395388"/>
                <a:gd name="connsiteX55" fmla="*/ 144421 w 326353"/>
                <a:gd name="connsiteY55" fmla="*/ 333989 h 395388"/>
                <a:gd name="connsiteX56" fmla="*/ 144009 w 326353"/>
                <a:gd name="connsiteY56" fmla="*/ 324305 h 395388"/>
                <a:gd name="connsiteX57" fmla="*/ 145657 w 326353"/>
                <a:gd name="connsiteY57" fmla="*/ 312973 h 395388"/>
                <a:gd name="connsiteX58" fmla="*/ 155547 w 326353"/>
                <a:gd name="connsiteY58" fmla="*/ 306174 h 395388"/>
                <a:gd name="connsiteX59" fmla="*/ 154311 w 326353"/>
                <a:gd name="connsiteY59" fmla="*/ 289278 h 395388"/>
                <a:gd name="connsiteX60" fmla="*/ 181096 w 326353"/>
                <a:gd name="connsiteY60" fmla="*/ 275886 h 395388"/>
                <a:gd name="connsiteX61" fmla="*/ 201082 w 326353"/>
                <a:gd name="connsiteY61" fmla="*/ 271559 h 395388"/>
                <a:gd name="connsiteX62" fmla="*/ 225394 w 326353"/>
                <a:gd name="connsiteY62" fmla="*/ 264348 h 395388"/>
                <a:gd name="connsiteX63" fmla="*/ 234254 w 326353"/>
                <a:gd name="connsiteY63" fmla="*/ 263111 h 395388"/>
                <a:gd name="connsiteX64" fmla="*/ 263718 w 326353"/>
                <a:gd name="connsiteY64" fmla="*/ 248689 h 395388"/>
                <a:gd name="connsiteX65" fmla="*/ 285970 w 326353"/>
                <a:gd name="connsiteY65" fmla="*/ 226230 h 395388"/>
                <a:gd name="connsiteX66" fmla="*/ 297714 w 326353"/>
                <a:gd name="connsiteY66" fmla="*/ 209541 h 395388"/>
                <a:gd name="connsiteX67" fmla="*/ 300598 w 326353"/>
                <a:gd name="connsiteY67" fmla="*/ 203360 h 395388"/>
                <a:gd name="connsiteX68" fmla="*/ 303895 w 326353"/>
                <a:gd name="connsiteY68" fmla="*/ 194501 h 395388"/>
                <a:gd name="connsiteX69" fmla="*/ 313991 w 326353"/>
                <a:gd name="connsiteY69" fmla="*/ 173279 h 395388"/>
                <a:gd name="connsiteX70" fmla="*/ 317494 w 326353"/>
                <a:gd name="connsiteY70" fmla="*/ 166891 h 395388"/>
                <a:gd name="connsiteX71" fmla="*/ 316876 w 326353"/>
                <a:gd name="connsiteY71" fmla="*/ 166067 h 395388"/>
                <a:gd name="connsiteX72" fmla="*/ 313167 w 326353"/>
                <a:gd name="connsiteY72" fmla="*/ 154529 h 395388"/>
                <a:gd name="connsiteX73" fmla="*/ 319142 w 326353"/>
                <a:gd name="connsiteY73" fmla="*/ 141754 h 395388"/>
                <a:gd name="connsiteX74" fmla="*/ 319348 w 326353"/>
                <a:gd name="connsiteY74" fmla="*/ 141754 h 395388"/>
                <a:gd name="connsiteX75" fmla="*/ 326353 w 326353"/>
                <a:gd name="connsiteY75" fmla="*/ 133307 h 395388"/>
                <a:gd name="connsiteX76" fmla="*/ 322439 w 326353"/>
                <a:gd name="connsiteY76" fmla="*/ 120739 h 395388"/>
                <a:gd name="connsiteX77" fmla="*/ 310488 w 326353"/>
                <a:gd name="connsiteY77" fmla="*/ 111879 h 395388"/>
                <a:gd name="connsiteX78" fmla="*/ 309252 w 326353"/>
                <a:gd name="connsiteY78" fmla="*/ 110643 h 395388"/>
                <a:gd name="connsiteX79" fmla="*/ 300805 w 326353"/>
                <a:gd name="connsiteY79" fmla="*/ 97868 h 395388"/>
                <a:gd name="connsiteX80" fmla="*/ 300186 w 326353"/>
                <a:gd name="connsiteY80" fmla="*/ 93335 h 395388"/>
                <a:gd name="connsiteX81" fmla="*/ 303483 w 326353"/>
                <a:gd name="connsiteY81" fmla="*/ 90245 h 3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26353" h="395388">
                  <a:moveTo>
                    <a:pt x="303071" y="90657"/>
                  </a:moveTo>
                  <a:lnTo>
                    <a:pt x="310694" y="88390"/>
                  </a:lnTo>
                  <a:lnTo>
                    <a:pt x="302041" y="84682"/>
                  </a:lnTo>
                  <a:cubicBezTo>
                    <a:pt x="277728" y="72938"/>
                    <a:pt x="276492" y="68405"/>
                    <a:pt x="277522" y="65108"/>
                  </a:cubicBezTo>
                  <a:cubicBezTo>
                    <a:pt x="276698" y="64696"/>
                    <a:pt x="275668" y="64078"/>
                    <a:pt x="274844" y="63666"/>
                  </a:cubicBezTo>
                  <a:cubicBezTo>
                    <a:pt x="273195" y="62842"/>
                    <a:pt x="271959" y="61812"/>
                    <a:pt x="271135" y="60987"/>
                  </a:cubicBezTo>
                  <a:cubicBezTo>
                    <a:pt x="270517" y="61399"/>
                    <a:pt x="269693" y="61812"/>
                    <a:pt x="268663" y="62842"/>
                  </a:cubicBezTo>
                  <a:cubicBezTo>
                    <a:pt x="266190" y="64696"/>
                    <a:pt x="265572" y="66138"/>
                    <a:pt x="264954" y="67581"/>
                  </a:cubicBezTo>
                  <a:cubicBezTo>
                    <a:pt x="263099" y="71907"/>
                    <a:pt x="260627" y="74380"/>
                    <a:pt x="253416" y="74380"/>
                  </a:cubicBezTo>
                  <a:lnTo>
                    <a:pt x="251355" y="74380"/>
                  </a:lnTo>
                  <a:cubicBezTo>
                    <a:pt x="242702" y="74380"/>
                    <a:pt x="235078" y="74380"/>
                    <a:pt x="227867" y="70053"/>
                  </a:cubicBezTo>
                  <a:cubicBezTo>
                    <a:pt x="223540" y="67581"/>
                    <a:pt x="216123" y="66756"/>
                    <a:pt x="213650" y="66550"/>
                  </a:cubicBezTo>
                  <a:cubicBezTo>
                    <a:pt x="208499" y="66138"/>
                    <a:pt x="202524" y="63872"/>
                    <a:pt x="201494" y="58309"/>
                  </a:cubicBezTo>
                  <a:lnTo>
                    <a:pt x="199434" y="46977"/>
                  </a:lnTo>
                  <a:lnTo>
                    <a:pt x="191192" y="42444"/>
                  </a:lnTo>
                  <a:cubicBezTo>
                    <a:pt x="189338" y="41414"/>
                    <a:pt x="188307" y="39353"/>
                    <a:pt x="188514" y="37293"/>
                  </a:cubicBezTo>
                  <a:cubicBezTo>
                    <a:pt x="188514" y="36675"/>
                    <a:pt x="188719" y="36057"/>
                    <a:pt x="189132" y="35439"/>
                  </a:cubicBezTo>
                  <a:cubicBezTo>
                    <a:pt x="170176" y="31524"/>
                    <a:pt x="144215" y="25137"/>
                    <a:pt x="144009" y="24931"/>
                  </a:cubicBezTo>
                  <a:cubicBezTo>
                    <a:pt x="141949" y="24312"/>
                    <a:pt x="140507" y="22870"/>
                    <a:pt x="140300" y="20810"/>
                  </a:cubicBezTo>
                  <a:cubicBezTo>
                    <a:pt x="140094" y="18750"/>
                    <a:pt x="140918" y="16689"/>
                    <a:pt x="142773" y="15659"/>
                  </a:cubicBezTo>
                  <a:cubicBezTo>
                    <a:pt x="143597" y="15041"/>
                    <a:pt x="144627" y="14010"/>
                    <a:pt x="144627" y="13599"/>
                  </a:cubicBezTo>
                  <a:cubicBezTo>
                    <a:pt x="144627" y="13599"/>
                    <a:pt x="144009" y="11744"/>
                    <a:pt x="138240" y="9272"/>
                  </a:cubicBezTo>
                  <a:cubicBezTo>
                    <a:pt x="130410" y="5769"/>
                    <a:pt x="124641" y="2472"/>
                    <a:pt x="120521" y="0"/>
                  </a:cubicBezTo>
                  <a:cubicBezTo>
                    <a:pt x="120314" y="10714"/>
                    <a:pt x="114958" y="13805"/>
                    <a:pt x="100329" y="16689"/>
                  </a:cubicBezTo>
                  <a:cubicBezTo>
                    <a:pt x="82610" y="19986"/>
                    <a:pt x="37487" y="27609"/>
                    <a:pt x="42020" y="52746"/>
                  </a:cubicBezTo>
                  <a:cubicBezTo>
                    <a:pt x="44492" y="66963"/>
                    <a:pt x="56443" y="70877"/>
                    <a:pt x="49437" y="86742"/>
                  </a:cubicBezTo>
                  <a:cubicBezTo>
                    <a:pt x="43874" y="99517"/>
                    <a:pt x="26567" y="110849"/>
                    <a:pt x="22446" y="123623"/>
                  </a:cubicBezTo>
                  <a:cubicBezTo>
                    <a:pt x="18532" y="136398"/>
                    <a:pt x="31100" y="144845"/>
                    <a:pt x="17914" y="154529"/>
                  </a:cubicBezTo>
                  <a:cubicBezTo>
                    <a:pt x="1224" y="166685"/>
                    <a:pt x="-8253" y="160298"/>
                    <a:pt x="9672" y="179048"/>
                  </a:cubicBezTo>
                  <a:cubicBezTo>
                    <a:pt x="28627" y="199033"/>
                    <a:pt x="10290" y="203566"/>
                    <a:pt x="5551" y="224788"/>
                  </a:cubicBezTo>
                  <a:cubicBezTo>
                    <a:pt x="3903" y="231587"/>
                    <a:pt x="15029" y="263730"/>
                    <a:pt x="21828" y="267644"/>
                  </a:cubicBezTo>
                  <a:cubicBezTo>
                    <a:pt x="32336" y="273619"/>
                    <a:pt x="50056" y="261669"/>
                    <a:pt x="54176" y="252603"/>
                  </a:cubicBezTo>
                  <a:cubicBezTo>
                    <a:pt x="56649" y="247040"/>
                    <a:pt x="56855" y="236944"/>
                    <a:pt x="56855" y="230763"/>
                  </a:cubicBezTo>
                  <a:cubicBezTo>
                    <a:pt x="72102" y="225818"/>
                    <a:pt x="76222" y="241065"/>
                    <a:pt x="80549" y="253015"/>
                  </a:cubicBezTo>
                  <a:cubicBezTo>
                    <a:pt x="78695" y="260639"/>
                    <a:pt x="76016" y="267644"/>
                    <a:pt x="71483" y="273825"/>
                  </a:cubicBezTo>
                  <a:cubicBezTo>
                    <a:pt x="61387" y="287424"/>
                    <a:pt x="42432" y="285363"/>
                    <a:pt x="29658" y="295047"/>
                  </a:cubicBezTo>
                  <a:cubicBezTo>
                    <a:pt x="34603" y="297932"/>
                    <a:pt x="40372" y="301434"/>
                    <a:pt x="42844" y="303907"/>
                  </a:cubicBezTo>
                  <a:cubicBezTo>
                    <a:pt x="47171" y="308028"/>
                    <a:pt x="47377" y="314415"/>
                    <a:pt x="47171" y="317918"/>
                  </a:cubicBezTo>
                  <a:cubicBezTo>
                    <a:pt x="50261" y="321626"/>
                    <a:pt x="56649" y="330074"/>
                    <a:pt x="56855" y="337903"/>
                  </a:cubicBezTo>
                  <a:cubicBezTo>
                    <a:pt x="56855" y="341200"/>
                    <a:pt x="56031" y="343672"/>
                    <a:pt x="54176" y="345321"/>
                  </a:cubicBezTo>
                  <a:cubicBezTo>
                    <a:pt x="51292" y="347793"/>
                    <a:pt x="47789" y="346969"/>
                    <a:pt x="45110" y="346351"/>
                  </a:cubicBezTo>
                  <a:cubicBezTo>
                    <a:pt x="44286" y="346351"/>
                    <a:pt x="42844" y="345733"/>
                    <a:pt x="42432" y="345939"/>
                  </a:cubicBezTo>
                  <a:cubicBezTo>
                    <a:pt x="41196" y="347175"/>
                    <a:pt x="39960" y="347793"/>
                    <a:pt x="38723" y="348205"/>
                  </a:cubicBezTo>
                  <a:cubicBezTo>
                    <a:pt x="40578" y="350060"/>
                    <a:pt x="41608" y="351502"/>
                    <a:pt x="41814" y="353562"/>
                  </a:cubicBezTo>
                  <a:cubicBezTo>
                    <a:pt x="43256" y="357889"/>
                    <a:pt x="41814" y="360361"/>
                    <a:pt x="39547" y="361804"/>
                  </a:cubicBezTo>
                  <a:cubicBezTo>
                    <a:pt x="40784" y="363658"/>
                    <a:pt x="42844" y="365925"/>
                    <a:pt x="45110" y="368191"/>
                  </a:cubicBezTo>
                  <a:lnTo>
                    <a:pt x="63448" y="365307"/>
                  </a:lnTo>
                  <a:cubicBezTo>
                    <a:pt x="70865" y="364070"/>
                    <a:pt x="76428" y="367161"/>
                    <a:pt x="81579" y="369839"/>
                  </a:cubicBezTo>
                  <a:cubicBezTo>
                    <a:pt x="85494" y="371900"/>
                    <a:pt x="88997" y="373960"/>
                    <a:pt x="93530" y="374166"/>
                  </a:cubicBezTo>
                  <a:cubicBezTo>
                    <a:pt x="97650" y="374166"/>
                    <a:pt x="100947" y="376021"/>
                    <a:pt x="103214" y="379111"/>
                  </a:cubicBezTo>
                  <a:cubicBezTo>
                    <a:pt x="106510" y="383438"/>
                    <a:pt x="106716" y="389413"/>
                    <a:pt x="106304" y="393740"/>
                  </a:cubicBezTo>
                  <a:lnTo>
                    <a:pt x="115576" y="395388"/>
                  </a:lnTo>
                  <a:cubicBezTo>
                    <a:pt x="118254" y="394358"/>
                    <a:pt x="121139" y="393122"/>
                    <a:pt x="122375" y="392092"/>
                  </a:cubicBezTo>
                  <a:cubicBezTo>
                    <a:pt x="122787" y="389207"/>
                    <a:pt x="125672" y="383438"/>
                    <a:pt x="136798" y="369015"/>
                  </a:cubicBezTo>
                  <a:cubicBezTo>
                    <a:pt x="137416" y="364894"/>
                    <a:pt x="139270" y="352326"/>
                    <a:pt x="142155" y="341406"/>
                  </a:cubicBezTo>
                  <a:cubicBezTo>
                    <a:pt x="143185" y="337903"/>
                    <a:pt x="143803" y="335637"/>
                    <a:pt x="144421" y="333989"/>
                  </a:cubicBezTo>
                  <a:cubicBezTo>
                    <a:pt x="145101" y="331660"/>
                    <a:pt x="144977" y="328426"/>
                    <a:pt x="144009" y="324305"/>
                  </a:cubicBezTo>
                  <a:cubicBezTo>
                    <a:pt x="142979" y="319772"/>
                    <a:pt x="143597" y="316063"/>
                    <a:pt x="145657" y="312973"/>
                  </a:cubicBezTo>
                  <a:cubicBezTo>
                    <a:pt x="147924" y="309470"/>
                    <a:pt x="151632" y="307616"/>
                    <a:pt x="155547" y="306174"/>
                  </a:cubicBezTo>
                  <a:cubicBezTo>
                    <a:pt x="153075" y="302465"/>
                    <a:pt x="151427" y="297108"/>
                    <a:pt x="154311" y="289278"/>
                  </a:cubicBezTo>
                  <a:cubicBezTo>
                    <a:pt x="158844" y="277122"/>
                    <a:pt x="170588" y="276504"/>
                    <a:pt x="181096" y="275886"/>
                  </a:cubicBezTo>
                  <a:cubicBezTo>
                    <a:pt x="188101" y="275680"/>
                    <a:pt x="195519" y="275268"/>
                    <a:pt x="201082" y="271559"/>
                  </a:cubicBezTo>
                  <a:cubicBezTo>
                    <a:pt x="211796" y="264348"/>
                    <a:pt x="219419" y="264348"/>
                    <a:pt x="225394" y="264348"/>
                  </a:cubicBezTo>
                  <a:cubicBezTo>
                    <a:pt x="228485" y="264348"/>
                    <a:pt x="231369" y="264348"/>
                    <a:pt x="234254" y="263111"/>
                  </a:cubicBezTo>
                  <a:cubicBezTo>
                    <a:pt x="242496" y="260227"/>
                    <a:pt x="253416" y="254664"/>
                    <a:pt x="263718" y="248689"/>
                  </a:cubicBezTo>
                  <a:cubicBezTo>
                    <a:pt x="271341" y="244156"/>
                    <a:pt x="271753" y="243950"/>
                    <a:pt x="285970" y="226230"/>
                  </a:cubicBezTo>
                  <a:cubicBezTo>
                    <a:pt x="295654" y="214280"/>
                    <a:pt x="296478" y="212426"/>
                    <a:pt x="297714" y="209541"/>
                  </a:cubicBezTo>
                  <a:cubicBezTo>
                    <a:pt x="298332" y="207893"/>
                    <a:pt x="299156" y="206245"/>
                    <a:pt x="300598" y="203360"/>
                  </a:cubicBezTo>
                  <a:cubicBezTo>
                    <a:pt x="302247" y="200270"/>
                    <a:pt x="303071" y="197591"/>
                    <a:pt x="303895" y="194501"/>
                  </a:cubicBezTo>
                  <a:cubicBezTo>
                    <a:pt x="305337" y="189143"/>
                    <a:pt x="307192" y="182962"/>
                    <a:pt x="313991" y="173279"/>
                  </a:cubicBezTo>
                  <a:cubicBezTo>
                    <a:pt x="317288" y="168539"/>
                    <a:pt x="317494" y="167097"/>
                    <a:pt x="317494" y="166891"/>
                  </a:cubicBezTo>
                  <a:cubicBezTo>
                    <a:pt x="317494" y="166891"/>
                    <a:pt x="317081" y="166479"/>
                    <a:pt x="316876" y="166067"/>
                  </a:cubicBezTo>
                  <a:cubicBezTo>
                    <a:pt x="315227" y="164213"/>
                    <a:pt x="312549" y="160916"/>
                    <a:pt x="313167" y="154529"/>
                  </a:cubicBezTo>
                  <a:cubicBezTo>
                    <a:pt x="313785" y="147730"/>
                    <a:pt x="315021" y="142991"/>
                    <a:pt x="319142" y="141754"/>
                  </a:cubicBezTo>
                  <a:cubicBezTo>
                    <a:pt x="319142" y="141754"/>
                    <a:pt x="319142" y="141754"/>
                    <a:pt x="319348" y="141754"/>
                  </a:cubicBezTo>
                  <a:cubicBezTo>
                    <a:pt x="322232" y="138458"/>
                    <a:pt x="325323" y="134955"/>
                    <a:pt x="326353" y="133307"/>
                  </a:cubicBezTo>
                  <a:cubicBezTo>
                    <a:pt x="326147" y="131247"/>
                    <a:pt x="324499" y="125890"/>
                    <a:pt x="322439" y="120739"/>
                  </a:cubicBezTo>
                  <a:lnTo>
                    <a:pt x="310488" y="111879"/>
                  </a:lnTo>
                  <a:cubicBezTo>
                    <a:pt x="310488" y="111879"/>
                    <a:pt x="309664" y="111055"/>
                    <a:pt x="309252" y="110643"/>
                  </a:cubicBezTo>
                  <a:lnTo>
                    <a:pt x="300805" y="97868"/>
                  </a:lnTo>
                  <a:cubicBezTo>
                    <a:pt x="299980" y="96632"/>
                    <a:pt x="299774" y="94778"/>
                    <a:pt x="300186" y="93335"/>
                  </a:cubicBezTo>
                  <a:cubicBezTo>
                    <a:pt x="300805" y="91687"/>
                    <a:pt x="302041" y="90657"/>
                    <a:pt x="303483" y="9024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1" name="Forma libre: forma 220">
              <a:extLst>
                <a:ext uri="{FF2B5EF4-FFF2-40B4-BE49-F238E27FC236}">
                  <a16:creationId xmlns:a16="http://schemas.microsoft.com/office/drawing/2014/main" id="{F7E03BCE-6FBB-9F1B-776E-37A5C2AA5952}"/>
                </a:ext>
              </a:extLst>
            </p:cNvPr>
            <p:cNvSpPr/>
            <p:nvPr/>
          </p:nvSpPr>
          <p:spPr>
            <a:xfrm>
              <a:off x="7002161" y="5206059"/>
              <a:ext cx="3150462" cy="1566100"/>
            </a:xfrm>
            <a:custGeom>
              <a:avLst/>
              <a:gdLst>
                <a:gd name="connsiteX0" fmla="*/ 102121 w 3150462"/>
                <a:gd name="connsiteY0" fmla="*/ 964467 h 1566100"/>
                <a:gd name="connsiteX1" fmla="*/ 101709 w 3150462"/>
                <a:gd name="connsiteY1" fmla="*/ 977035 h 1566100"/>
                <a:gd name="connsiteX2" fmla="*/ 114483 w 3150462"/>
                <a:gd name="connsiteY2" fmla="*/ 977241 h 1566100"/>
                <a:gd name="connsiteX3" fmla="*/ 134263 w 3150462"/>
                <a:gd name="connsiteY3" fmla="*/ 992282 h 1566100"/>
                <a:gd name="connsiteX4" fmla="*/ 137765 w 3150462"/>
                <a:gd name="connsiteY4" fmla="*/ 1004438 h 1566100"/>
                <a:gd name="connsiteX5" fmla="*/ 153424 w 3150462"/>
                <a:gd name="connsiteY5" fmla="*/ 1007529 h 1566100"/>
                <a:gd name="connsiteX6" fmla="*/ 165375 w 3150462"/>
                <a:gd name="connsiteY6" fmla="*/ 1031636 h 1566100"/>
                <a:gd name="connsiteX7" fmla="*/ 170938 w 3150462"/>
                <a:gd name="connsiteY7" fmla="*/ 1055948 h 1566100"/>
                <a:gd name="connsiteX8" fmla="*/ 164756 w 3150462"/>
                <a:gd name="connsiteY8" fmla="*/ 1067486 h 1566100"/>
                <a:gd name="connsiteX9" fmla="*/ 170938 w 3150462"/>
                <a:gd name="connsiteY9" fmla="*/ 1073462 h 1566100"/>
                <a:gd name="connsiteX10" fmla="*/ 174234 w 3150462"/>
                <a:gd name="connsiteY10" fmla="*/ 1076964 h 1566100"/>
                <a:gd name="connsiteX11" fmla="*/ 305687 w 3150462"/>
                <a:gd name="connsiteY11" fmla="*/ 1060275 h 1566100"/>
                <a:gd name="connsiteX12" fmla="*/ 310838 w 3150462"/>
                <a:gd name="connsiteY12" fmla="*/ 1062747 h 1566100"/>
                <a:gd name="connsiteX13" fmla="*/ 310220 w 3150462"/>
                <a:gd name="connsiteY13" fmla="*/ 1068517 h 1566100"/>
                <a:gd name="connsiteX14" fmla="*/ 303420 w 3150462"/>
                <a:gd name="connsiteY14" fmla="*/ 1076758 h 1566100"/>
                <a:gd name="connsiteX15" fmla="*/ 473608 w 3150462"/>
                <a:gd name="connsiteY15" fmla="*/ 1149490 h 1566100"/>
                <a:gd name="connsiteX16" fmla="*/ 624841 w 3150462"/>
                <a:gd name="connsiteY16" fmla="*/ 1149490 h 1566100"/>
                <a:gd name="connsiteX17" fmla="*/ 633906 w 3150462"/>
                <a:gd name="connsiteY17" fmla="*/ 1124147 h 1566100"/>
                <a:gd name="connsiteX18" fmla="*/ 638645 w 3150462"/>
                <a:gd name="connsiteY18" fmla="*/ 1120851 h 1566100"/>
                <a:gd name="connsiteX19" fmla="*/ 735277 w 3150462"/>
                <a:gd name="connsiteY19" fmla="*/ 1121881 h 1566100"/>
                <a:gd name="connsiteX20" fmla="*/ 740016 w 3150462"/>
                <a:gd name="connsiteY20" fmla="*/ 1125383 h 1566100"/>
                <a:gd name="connsiteX21" fmla="*/ 744343 w 3150462"/>
                <a:gd name="connsiteY21" fmla="*/ 1138158 h 1566100"/>
                <a:gd name="connsiteX22" fmla="*/ 769480 w 3150462"/>
                <a:gd name="connsiteY22" fmla="*/ 1157319 h 1566100"/>
                <a:gd name="connsiteX23" fmla="*/ 771334 w 3150462"/>
                <a:gd name="connsiteY23" fmla="*/ 1159792 h 1566100"/>
                <a:gd name="connsiteX24" fmla="*/ 778340 w 3150462"/>
                <a:gd name="connsiteY24" fmla="*/ 1182250 h 1566100"/>
                <a:gd name="connsiteX25" fmla="*/ 777103 w 3150462"/>
                <a:gd name="connsiteY25" fmla="*/ 1187195 h 1566100"/>
                <a:gd name="connsiteX26" fmla="*/ 774631 w 3150462"/>
                <a:gd name="connsiteY26" fmla="*/ 1190080 h 1566100"/>
                <a:gd name="connsiteX27" fmla="*/ 782048 w 3150462"/>
                <a:gd name="connsiteY27" fmla="*/ 1189049 h 1566100"/>
                <a:gd name="connsiteX28" fmla="*/ 804300 w 3150462"/>
                <a:gd name="connsiteY28" fmla="*/ 1190080 h 1566100"/>
                <a:gd name="connsiteX29" fmla="*/ 806773 w 3150462"/>
                <a:gd name="connsiteY29" fmla="*/ 1195230 h 1566100"/>
                <a:gd name="connsiteX30" fmla="*/ 801828 w 3150462"/>
                <a:gd name="connsiteY30" fmla="*/ 1203060 h 1566100"/>
                <a:gd name="connsiteX31" fmla="*/ 799149 w 3150462"/>
                <a:gd name="connsiteY31" fmla="*/ 1211095 h 1566100"/>
                <a:gd name="connsiteX32" fmla="*/ 794411 w 3150462"/>
                <a:gd name="connsiteY32" fmla="*/ 1223664 h 1566100"/>
                <a:gd name="connsiteX33" fmla="*/ 797913 w 3150462"/>
                <a:gd name="connsiteY33" fmla="*/ 1239323 h 1566100"/>
                <a:gd name="connsiteX34" fmla="*/ 827583 w 3150462"/>
                <a:gd name="connsiteY34" fmla="*/ 1281973 h 1566100"/>
                <a:gd name="connsiteX35" fmla="*/ 838091 w 3150462"/>
                <a:gd name="connsiteY35" fmla="*/ 1289802 h 1566100"/>
                <a:gd name="connsiteX36" fmla="*/ 846950 w 3150462"/>
                <a:gd name="connsiteY36" fmla="*/ 1296189 h 1566100"/>
                <a:gd name="connsiteX37" fmla="*/ 852514 w 3150462"/>
                <a:gd name="connsiteY37" fmla="*/ 1300516 h 1566100"/>
                <a:gd name="connsiteX38" fmla="*/ 866730 w 3150462"/>
                <a:gd name="connsiteY38" fmla="*/ 1298044 h 1566100"/>
                <a:gd name="connsiteX39" fmla="*/ 884037 w 3150462"/>
                <a:gd name="connsiteY39" fmla="*/ 1270434 h 1566100"/>
                <a:gd name="connsiteX40" fmla="*/ 888364 w 3150462"/>
                <a:gd name="connsiteY40" fmla="*/ 1261163 h 1566100"/>
                <a:gd name="connsiteX41" fmla="*/ 889188 w 3150462"/>
                <a:gd name="connsiteY41" fmla="*/ 1252715 h 1566100"/>
                <a:gd name="connsiteX42" fmla="*/ 915561 w 3150462"/>
                <a:gd name="connsiteY42" fmla="*/ 1248182 h 1566100"/>
                <a:gd name="connsiteX43" fmla="*/ 950588 w 3150462"/>
                <a:gd name="connsiteY43" fmla="*/ 1249007 h 1566100"/>
                <a:gd name="connsiteX44" fmla="*/ 969956 w 3150462"/>
                <a:gd name="connsiteY44" fmla="*/ 1251479 h 1566100"/>
                <a:gd name="connsiteX45" fmla="*/ 972222 w 3150462"/>
                <a:gd name="connsiteY45" fmla="*/ 1252921 h 1566100"/>
                <a:gd name="connsiteX46" fmla="*/ 982524 w 3150462"/>
                <a:gd name="connsiteY46" fmla="*/ 1265489 h 1566100"/>
                <a:gd name="connsiteX47" fmla="*/ 990147 w 3150462"/>
                <a:gd name="connsiteY47" fmla="*/ 1281973 h 1566100"/>
                <a:gd name="connsiteX48" fmla="*/ 992620 w 3150462"/>
                <a:gd name="connsiteY48" fmla="*/ 1280324 h 1566100"/>
                <a:gd name="connsiteX49" fmla="*/ 1003746 w 3150462"/>
                <a:gd name="connsiteY49" fmla="*/ 1279088 h 1566100"/>
                <a:gd name="connsiteX50" fmla="*/ 1009103 w 3150462"/>
                <a:gd name="connsiteY50" fmla="*/ 1302576 h 1566100"/>
                <a:gd name="connsiteX51" fmla="*/ 1006630 w 3150462"/>
                <a:gd name="connsiteY51" fmla="*/ 1331010 h 1566100"/>
                <a:gd name="connsiteX52" fmla="*/ 1008691 w 3150462"/>
                <a:gd name="connsiteY52" fmla="*/ 1343578 h 1566100"/>
                <a:gd name="connsiteX53" fmla="*/ 1027440 w 3150462"/>
                <a:gd name="connsiteY53" fmla="*/ 1385610 h 1566100"/>
                <a:gd name="connsiteX54" fmla="*/ 1036094 w 3150462"/>
                <a:gd name="connsiteY54" fmla="*/ 1418370 h 1566100"/>
                <a:gd name="connsiteX55" fmla="*/ 1035476 w 3150462"/>
                <a:gd name="connsiteY55" fmla="*/ 1422285 h 1566100"/>
                <a:gd name="connsiteX56" fmla="*/ 1035888 w 3150462"/>
                <a:gd name="connsiteY56" fmla="*/ 1435059 h 1566100"/>
                <a:gd name="connsiteX57" fmla="*/ 1039597 w 3150462"/>
                <a:gd name="connsiteY57" fmla="*/ 1451954 h 1566100"/>
                <a:gd name="connsiteX58" fmla="*/ 1043923 w 3150462"/>
                <a:gd name="connsiteY58" fmla="*/ 1468850 h 1566100"/>
                <a:gd name="connsiteX59" fmla="*/ 1077302 w 3150462"/>
                <a:gd name="connsiteY59" fmla="*/ 1483478 h 1566100"/>
                <a:gd name="connsiteX60" fmla="*/ 1086779 w 3150462"/>
                <a:gd name="connsiteY60" fmla="*/ 1484509 h 1566100"/>
                <a:gd name="connsiteX61" fmla="*/ 1103469 w 3150462"/>
                <a:gd name="connsiteY61" fmla="*/ 1487599 h 1566100"/>
                <a:gd name="connsiteX62" fmla="*/ 1112740 w 3150462"/>
                <a:gd name="connsiteY62" fmla="*/ 1491720 h 1566100"/>
                <a:gd name="connsiteX63" fmla="*/ 1124485 w 3150462"/>
                <a:gd name="connsiteY63" fmla="*/ 1498313 h 1566100"/>
                <a:gd name="connsiteX64" fmla="*/ 1127987 w 3150462"/>
                <a:gd name="connsiteY64" fmla="*/ 1503876 h 1566100"/>
                <a:gd name="connsiteX65" fmla="*/ 1138701 w 3150462"/>
                <a:gd name="connsiteY65" fmla="*/ 1508203 h 1566100"/>
                <a:gd name="connsiteX66" fmla="*/ 1141380 w 3150462"/>
                <a:gd name="connsiteY66" fmla="*/ 1506555 h 1566100"/>
                <a:gd name="connsiteX67" fmla="*/ 1135611 w 3150462"/>
                <a:gd name="connsiteY67" fmla="*/ 1488629 h 1566100"/>
                <a:gd name="connsiteX68" fmla="*/ 1129842 w 3150462"/>
                <a:gd name="connsiteY68" fmla="*/ 1451954 h 1566100"/>
                <a:gd name="connsiteX69" fmla="*/ 1128811 w 3150462"/>
                <a:gd name="connsiteY69" fmla="*/ 1421873 h 1566100"/>
                <a:gd name="connsiteX70" fmla="*/ 1124278 w 3150462"/>
                <a:gd name="connsiteY70" fmla="*/ 1410953 h 1566100"/>
                <a:gd name="connsiteX71" fmla="*/ 1139938 w 3150462"/>
                <a:gd name="connsiteY71" fmla="*/ 1416104 h 1566100"/>
                <a:gd name="connsiteX72" fmla="*/ 1152712 w 3150462"/>
                <a:gd name="connsiteY72" fmla="*/ 1397972 h 1566100"/>
                <a:gd name="connsiteX73" fmla="*/ 1149827 w 3150462"/>
                <a:gd name="connsiteY73" fmla="*/ 1382314 h 1566100"/>
                <a:gd name="connsiteX74" fmla="*/ 1167547 w 3150462"/>
                <a:gd name="connsiteY74" fmla="*/ 1376544 h 1566100"/>
                <a:gd name="connsiteX75" fmla="*/ 1162602 w 3150462"/>
                <a:gd name="connsiteY75" fmla="*/ 1363770 h 1566100"/>
                <a:gd name="connsiteX76" fmla="*/ 1196186 w 3150462"/>
                <a:gd name="connsiteY76" fmla="*/ 1349759 h 1566100"/>
                <a:gd name="connsiteX77" fmla="*/ 1206488 w 3150462"/>
                <a:gd name="connsiteY77" fmla="*/ 1326889 h 1566100"/>
                <a:gd name="connsiteX78" fmla="*/ 1226680 w 3150462"/>
                <a:gd name="connsiteY78" fmla="*/ 1332864 h 1566100"/>
                <a:gd name="connsiteX79" fmla="*/ 1244811 w 3150462"/>
                <a:gd name="connsiteY79" fmla="*/ 1327095 h 1566100"/>
                <a:gd name="connsiteX80" fmla="*/ 1309301 w 3150462"/>
                <a:gd name="connsiteY80" fmla="*/ 1288154 h 1566100"/>
                <a:gd name="connsiteX81" fmla="*/ 1314658 w 3150462"/>
                <a:gd name="connsiteY81" fmla="*/ 1269198 h 1566100"/>
                <a:gd name="connsiteX82" fmla="*/ 1309507 w 3150462"/>
                <a:gd name="connsiteY82" fmla="*/ 1252921 h 1566100"/>
                <a:gd name="connsiteX83" fmla="*/ 1328463 w 3150462"/>
                <a:gd name="connsiteY83" fmla="*/ 1245916 h 1566100"/>
                <a:gd name="connsiteX84" fmla="*/ 1332378 w 3150462"/>
                <a:gd name="connsiteY84" fmla="*/ 1261781 h 1566100"/>
                <a:gd name="connsiteX85" fmla="*/ 1344946 w 3150462"/>
                <a:gd name="connsiteY85" fmla="*/ 1273319 h 1566100"/>
                <a:gd name="connsiteX86" fmla="*/ 1366168 w 3150462"/>
                <a:gd name="connsiteY86" fmla="*/ 1261575 h 1566100"/>
                <a:gd name="connsiteX87" fmla="*/ 1365344 w 3150462"/>
                <a:gd name="connsiteY87" fmla="*/ 1250037 h 1566100"/>
                <a:gd name="connsiteX88" fmla="*/ 1385329 w 3150462"/>
                <a:gd name="connsiteY88" fmla="*/ 1241795 h 1566100"/>
                <a:gd name="connsiteX89" fmla="*/ 1395425 w 3150462"/>
                <a:gd name="connsiteY89" fmla="*/ 1260338 h 1566100"/>
                <a:gd name="connsiteX90" fmla="*/ 1414175 w 3150462"/>
                <a:gd name="connsiteY90" fmla="*/ 1256012 h 1566100"/>
                <a:gd name="connsiteX91" fmla="*/ 1440960 w 3150462"/>
                <a:gd name="connsiteY91" fmla="*/ 1259927 h 1566100"/>
                <a:gd name="connsiteX92" fmla="*/ 1455795 w 3150462"/>
                <a:gd name="connsiteY92" fmla="*/ 1263223 h 1566100"/>
                <a:gd name="connsiteX93" fmla="*/ 1463830 w 3150462"/>
                <a:gd name="connsiteY93" fmla="*/ 1267138 h 1566100"/>
                <a:gd name="connsiteX94" fmla="*/ 1477017 w 3150462"/>
                <a:gd name="connsiteY94" fmla="*/ 1243031 h 1566100"/>
                <a:gd name="connsiteX95" fmla="*/ 1491233 w 3150462"/>
                <a:gd name="connsiteY95" fmla="*/ 1251067 h 1566100"/>
                <a:gd name="connsiteX96" fmla="*/ 1506686 w 3150462"/>
                <a:gd name="connsiteY96" fmla="*/ 1253951 h 1566100"/>
                <a:gd name="connsiteX97" fmla="*/ 1513486 w 3150462"/>
                <a:gd name="connsiteY97" fmla="*/ 1265696 h 1566100"/>
                <a:gd name="connsiteX98" fmla="*/ 1517606 w 3150462"/>
                <a:gd name="connsiteY98" fmla="*/ 1273525 h 1566100"/>
                <a:gd name="connsiteX99" fmla="*/ 1522139 w 3150462"/>
                <a:gd name="connsiteY99" fmla="*/ 1300104 h 1566100"/>
                <a:gd name="connsiteX100" fmla="*/ 1544391 w 3150462"/>
                <a:gd name="connsiteY100" fmla="*/ 1290626 h 1566100"/>
                <a:gd name="connsiteX101" fmla="*/ 1549130 w 3150462"/>
                <a:gd name="connsiteY101" fmla="*/ 1297632 h 1566100"/>
                <a:gd name="connsiteX102" fmla="*/ 1576327 w 3150462"/>
                <a:gd name="connsiteY102" fmla="*/ 1297632 h 1566100"/>
                <a:gd name="connsiteX103" fmla="*/ 1592811 w 3150462"/>
                <a:gd name="connsiteY103" fmla="*/ 1290008 h 1566100"/>
                <a:gd name="connsiteX104" fmla="*/ 1590338 w 3150462"/>
                <a:gd name="connsiteY104" fmla="*/ 1281767 h 1566100"/>
                <a:gd name="connsiteX105" fmla="*/ 1603318 w 3150462"/>
                <a:gd name="connsiteY105" fmla="*/ 1286712 h 1566100"/>
                <a:gd name="connsiteX106" fmla="*/ 1625983 w 3150462"/>
                <a:gd name="connsiteY106" fmla="*/ 1306079 h 1566100"/>
                <a:gd name="connsiteX107" fmla="*/ 1640818 w 3150462"/>
                <a:gd name="connsiteY107" fmla="*/ 1290008 h 1566100"/>
                <a:gd name="connsiteX108" fmla="*/ 1614857 w 3150462"/>
                <a:gd name="connsiteY108" fmla="*/ 1270022 h 1566100"/>
                <a:gd name="connsiteX109" fmla="*/ 1630516 w 3150462"/>
                <a:gd name="connsiteY109" fmla="*/ 1246946 h 1566100"/>
                <a:gd name="connsiteX110" fmla="*/ 1617535 w 3150462"/>
                <a:gd name="connsiteY110" fmla="*/ 1255394 h 1566100"/>
                <a:gd name="connsiteX111" fmla="*/ 1613414 w 3150462"/>
                <a:gd name="connsiteY111" fmla="*/ 1237262 h 1566100"/>
                <a:gd name="connsiteX112" fmla="*/ 1592192 w 3150462"/>
                <a:gd name="connsiteY112" fmla="*/ 1239735 h 1566100"/>
                <a:gd name="connsiteX113" fmla="*/ 1586217 w 3150462"/>
                <a:gd name="connsiteY113" fmla="*/ 1229433 h 1566100"/>
                <a:gd name="connsiteX114" fmla="*/ 1566849 w 3150462"/>
                <a:gd name="connsiteY114" fmla="*/ 1221809 h 1566100"/>
                <a:gd name="connsiteX115" fmla="*/ 1601464 w 3150462"/>
                <a:gd name="connsiteY115" fmla="*/ 1217895 h 1566100"/>
                <a:gd name="connsiteX116" fmla="*/ 1621862 w 3150462"/>
                <a:gd name="connsiteY116" fmla="*/ 1227578 h 1566100"/>
                <a:gd name="connsiteX117" fmla="*/ 1656889 w 3150462"/>
                <a:gd name="connsiteY117" fmla="*/ 1221191 h 1566100"/>
                <a:gd name="connsiteX118" fmla="*/ 1681819 w 3150462"/>
                <a:gd name="connsiteY118" fmla="*/ 1214804 h 1566100"/>
                <a:gd name="connsiteX119" fmla="*/ 1692945 w 3150462"/>
                <a:gd name="connsiteY119" fmla="*/ 1219955 h 1566100"/>
                <a:gd name="connsiteX120" fmla="*/ 1717876 w 3150462"/>
                <a:gd name="connsiteY120" fmla="*/ 1201411 h 1566100"/>
                <a:gd name="connsiteX121" fmla="*/ 1720760 w 3150462"/>
                <a:gd name="connsiteY121" fmla="*/ 1224488 h 1566100"/>
                <a:gd name="connsiteX122" fmla="*/ 1736831 w 3150462"/>
                <a:gd name="connsiteY122" fmla="*/ 1222221 h 1566100"/>
                <a:gd name="connsiteX123" fmla="*/ 1754345 w 3150462"/>
                <a:gd name="connsiteY123" fmla="*/ 1212125 h 1566100"/>
                <a:gd name="connsiteX124" fmla="*/ 1799879 w 3150462"/>
                <a:gd name="connsiteY124" fmla="*/ 1204708 h 1566100"/>
                <a:gd name="connsiteX125" fmla="*/ 1809357 w 3150462"/>
                <a:gd name="connsiteY125" fmla="*/ 1217483 h 1566100"/>
                <a:gd name="connsiteX126" fmla="*/ 1835318 w 3150462"/>
                <a:gd name="connsiteY126" fmla="*/ 1232729 h 1566100"/>
                <a:gd name="connsiteX127" fmla="*/ 1844384 w 3150462"/>
                <a:gd name="connsiteY127" fmla="*/ 1239117 h 1566100"/>
                <a:gd name="connsiteX128" fmla="*/ 1855098 w 3150462"/>
                <a:gd name="connsiteY128" fmla="*/ 1253539 h 1566100"/>
                <a:gd name="connsiteX129" fmla="*/ 1898984 w 3150462"/>
                <a:gd name="connsiteY129" fmla="*/ 1246534 h 1566100"/>
                <a:gd name="connsiteX130" fmla="*/ 1912170 w 3150462"/>
                <a:gd name="connsiteY130" fmla="*/ 1233142 h 1566100"/>
                <a:gd name="connsiteX131" fmla="*/ 1942870 w 3150462"/>
                <a:gd name="connsiteY131" fmla="*/ 1246328 h 1566100"/>
                <a:gd name="connsiteX132" fmla="*/ 1957499 w 3150462"/>
                <a:gd name="connsiteY132" fmla="*/ 1269610 h 1566100"/>
                <a:gd name="connsiteX133" fmla="*/ 1982636 w 3150462"/>
                <a:gd name="connsiteY133" fmla="*/ 1304637 h 1566100"/>
                <a:gd name="connsiteX134" fmla="*/ 1974806 w 3150462"/>
                <a:gd name="connsiteY134" fmla="*/ 1339251 h 1566100"/>
                <a:gd name="connsiteX135" fmla="*/ 1949876 w 3150462"/>
                <a:gd name="connsiteY135" fmla="*/ 1373248 h 1566100"/>
                <a:gd name="connsiteX136" fmla="*/ 1960178 w 3150462"/>
                <a:gd name="connsiteY136" fmla="*/ 1376338 h 1566100"/>
                <a:gd name="connsiteX137" fmla="*/ 1970067 w 3150462"/>
                <a:gd name="connsiteY137" fmla="*/ 1390143 h 1566100"/>
                <a:gd name="connsiteX138" fmla="*/ 1963062 w 3150462"/>
                <a:gd name="connsiteY138" fmla="*/ 1401269 h 1566100"/>
                <a:gd name="connsiteX139" fmla="*/ 1969861 w 3150462"/>
                <a:gd name="connsiteY139" fmla="*/ 1423933 h 1566100"/>
                <a:gd name="connsiteX140" fmla="*/ 1973570 w 3150462"/>
                <a:gd name="connsiteY140" fmla="*/ 1435471 h 1566100"/>
                <a:gd name="connsiteX141" fmla="*/ 1982018 w 3150462"/>
                <a:gd name="connsiteY141" fmla="*/ 1441447 h 1566100"/>
                <a:gd name="connsiteX142" fmla="*/ 1977897 w 3150462"/>
                <a:gd name="connsiteY142" fmla="*/ 1454221 h 1566100"/>
                <a:gd name="connsiteX143" fmla="*/ 1974806 w 3150462"/>
                <a:gd name="connsiteY143" fmla="*/ 1467614 h 1566100"/>
                <a:gd name="connsiteX144" fmla="*/ 1986344 w 3150462"/>
                <a:gd name="connsiteY144" fmla="*/ 1473795 h 1566100"/>
                <a:gd name="connsiteX145" fmla="*/ 1994174 w 3150462"/>
                <a:gd name="connsiteY145" fmla="*/ 1489866 h 1566100"/>
                <a:gd name="connsiteX146" fmla="*/ 2006124 w 3150462"/>
                <a:gd name="connsiteY146" fmla="*/ 1507997 h 1566100"/>
                <a:gd name="connsiteX147" fmla="*/ 2010863 w 3150462"/>
                <a:gd name="connsiteY147" fmla="*/ 1508203 h 1566100"/>
                <a:gd name="connsiteX148" fmla="*/ 2021371 w 3150462"/>
                <a:gd name="connsiteY148" fmla="*/ 1537461 h 1566100"/>
                <a:gd name="connsiteX149" fmla="*/ 2012305 w 3150462"/>
                <a:gd name="connsiteY149" fmla="*/ 1550235 h 1566100"/>
                <a:gd name="connsiteX150" fmla="*/ 2019311 w 3150462"/>
                <a:gd name="connsiteY150" fmla="*/ 1566100 h 1566100"/>
                <a:gd name="connsiteX151" fmla="*/ 2040738 w 3150462"/>
                <a:gd name="connsiteY151" fmla="*/ 1556828 h 1566100"/>
                <a:gd name="connsiteX152" fmla="*/ 2063197 w 3150462"/>
                <a:gd name="connsiteY152" fmla="*/ 1552707 h 1566100"/>
                <a:gd name="connsiteX153" fmla="*/ 2067730 w 3150462"/>
                <a:gd name="connsiteY153" fmla="*/ 1545290 h 1566100"/>
                <a:gd name="connsiteX154" fmla="*/ 2074735 w 3150462"/>
                <a:gd name="connsiteY154" fmla="*/ 1540551 h 1566100"/>
                <a:gd name="connsiteX155" fmla="*/ 2086891 w 3150462"/>
                <a:gd name="connsiteY155" fmla="*/ 1519329 h 1566100"/>
                <a:gd name="connsiteX156" fmla="*/ 2087716 w 3150462"/>
                <a:gd name="connsiteY156" fmla="*/ 1503464 h 1566100"/>
                <a:gd name="connsiteX157" fmla="*/ 2100490 w 3150462"/>
                <a:gd name="connsiteY157" fmla="*/ 1473795 h 1566100"/>
                <a:gd name="connsiteX158" fmla="*/ 2101108 w 3150462"/>
                <a:gd name="connsiteY158" fmla="*/ 1419607 h 1566100"/>
                <a:gd name="connsiteX159" fmla="*/ 2107289 w 3150462"/>
                <a:gd name="connsiteY159" fmla="*/ 1396942 h 1566100"/>
                <a:gd name="connsiteX160" fmla="*/ 2103168 w 3150462"/>
                <a:gd name="connsiteY160" fmla="*/ 1366861 h 1566100"/>
                <a:gd name="connsiteX161" fmla="*/ 2106465 w 3150462"/>
                <a:gd name="connsiteY161" fmla="*/ 1329362 h 1566100"/>
                <a:gd name="connsiteX162" fmla="*/ 2087097 w 3150462"/>
                <a:gd name="connsiteY162" fmla="*/ 1280324 h 1566100"/>
                <a:gd name="connsiteX163" fmla="*/ 2086273 w 3150462"/>
                <a:gd name="connsiteY163" fmla="*/ 1236644 h 1566100"/>
                <a:gd name="connsiteX164" fmla="*/ 2086891 w 3150462"/>
                <a:gd name="connsiteY164" fmla="*/ 1201824 h 1566100"/>
                <a:gd name="connsiteX165" fmla="*/ 2093896 w 3150462"/>
                <a:gd name="connsiteY165" fmla="*/ 1189667 h 1566100"/>
                <a:gd name="connsiteX166" fmla="*/ 2089776 w 3150462"/>
                <a:gd name="connsiteY166" fmla="*/ 1171124 h 1566100"/>
                <a:gd name="connsiteX167" fmla="*/ 2106465 w 3150462"/>
                <a:gd name="connsiteY167" fmla="*/ 1164737 h 1566100"/>
                <a:gd name="connsiteX168" fmla="*/ 2109762 w 3150462"/>
                <a:gd name="connsiteY168" fmla="*/ 1151550 h 1566100"/>
                <a:gd name="connsiteX169" fmla="*/ 2115737 w 3150462"/>
                <a:gd name="connsiteY169" fmla="*/ 1135891 h 1566100"/>
                <a:gd name="connsiteX170" fmla="*/ 2119858 w 3150462"/>
                <a:gd name="connsiteY170" fmla="*/ 1133213 h 1566100"/>
                <a:gd name="connsiteX171" fmla="*/ 2173840 w 3150462"/>
                <a:gd name="connsiteY171" fmla="*/ 1097156 h 1566100"/>
                <a:gd name="connsiteX172" fmla="*/ 2190323 w 3150462"/>
                <a:gd name="connsiteY172" fmla="*/ 1062954 h 1566100"/>
                <a:gd name="connsiteX173" fmla="*/ 2219168 w 3150462"/>
                <a:gd name="connsiteY173" fmla="*/ 1052858 h 1566100"/>
                <a:gd name="connsiteX174" fmla="*/ 2301172 w 3150462"/>
                <a:gd name="connsiteY174" fmla="*/ 998463 h 1566100"/>
                <a:gd name="connsiteX175" fmla="*/ 2335168 w 3150462"/>
                <a:gd name="connsiteY175" fmla="*/ 977035 h 1566100"/>
                <a:gd name="connsiteX176" fmla="*/ 2379878 w 3150462"/>
                <a:gd name="connsiteY176" fmla="*/ 948190 h 1566100"/>
                <a:gd name="connsiteX177" fmla="*/ 2433242 w 3150462"/>
                <a:gd name="connsiteY177" fmla="*/ 930471 h 1566100"/>
                <a:gd name="connsiteX178" fmla="*/ 2401306 w 3150462"/>
                <a:gd name="connsiteY178" fmla="*/ 915842 h 1566100"/>
                <a:gd name="connsiteX179" fmla="*/ 2423971 w 3150462"/>
                <a:gd name="connsiteY179" fmla="*/ 915842 h 1566100"/>
                <a:gd name="connsiteX180" fmla="*/ 2429740 w 3150462"/>
                <a:gd name="connsiteY180" fmla="*/ 889263 h 1566100"/>
                <a:gd name="connsiteX181" fmla="*/ 2454052 w 3150462"/>
                <a:gd name="connsiteY181" fmla="*/ 894620 h 1566100"/>
                <a:gd name="connsiteX182" fmla="*/ 2468269 w 3150462"/>
                <a:gd name="connsiteY182" fmla="*/ 852588 h 1566100"/>
                <a:gd name="connsiteX183" fmla="*/ 2456731 w 3150462"/>
                <a:gd name="connsiteY183" fmla="*/ 862478 h 1566100"/>
                <a:gd name="connsiteX184" fmla="*/ 2453228 w 3150462"/>
                <a:gd name="connsiteY184" fmla="*/ 846613 h 1566100"/>
                <a:gd name="connsiteX185" fmla="*/ 2423765 w 3150462"/>
                <a:gd name="connsiteY185" fmla="*/ 852794 h 1566100"/>
                <a:gd name="connsiteX186" fmla="*/ 2450550 w 3150462"/>
                <a:gd name="connsiteY186" fmla="*/ 839607 h 1566100"/>
                <a:gd name="connsiteX187" fmla="*/ 2485576 w 3150462"/>
                <a:gd name="connsiteY187" fmla="*/ 825803 h 1566100"/>
                <a:gd name="connsiteX188" fmla="*/ 2484958 w 3150462"/>
                <a:gd name="connsiteY188" fmla="*/ 790776 h 1566100"/>
                <a:gd name="connsiteX189" fmla="*/ 2457349 w 3150462"/>
                <a:gd name="connsiteY189" fmla="*/ 796751 h 1566100"/>
                <a:gd name="connsiteX190" fmla="*/ 2458173 w 3150462"/>
                <a:gd name="connsiteY190" fmla="*/ 783153 h 1566100"/>
                <a:gd name="connsiteX191" fmla="*/ 2488049 w 3150462"/>
                <a:gd name="connsiteY191" fmla="*/ 773057 h 1566100"/>
                <a:gd name="connsiteX192" fmla="*/ 2481249 w 3150462"/>
                <a:gd name="connsiteY192" fmla="*/ 728759 h 1566100"/>
                <a:gd name="connsiteX193" fmla="*/ 2464354 w 3150462"/>
                <a:gd name="connsiteY193" fmla="*/ 710627 h 1566100"/>
                <a:gd name="connsiteX194" fmla="*/ 2458791 w 3150462"/>
                <a:gd name="connsiteY194" fmla="*/ 690436 h 1566100"/>
                <a:gd name="connsiteX195" fmla="*/ 2491963 w 3150462"/>
                <a:gd name="connsiteY195" fmla="*/ 701974 h 1566100"/>
                <a:gd name="connsiteX196" fmla="*/ 2492376 w 3150462"/>
                <a:gd name="connsiteY196" fmla="*/ 695586 h 1566100"/>
                <a:gd name="connsiteX197" fmla="*/ 2495260 w 3150462"/>
                <a:gd name="connsiteY197" fmla="*/ 695174 h 1566100"/>
                <a:gd name="connsiteX198" fmla="*/ 2515452 w 3150462"/>
                <a:gd name="connsiteY198" fmla="*/ 659736 h 1566100"/>
                <a:gd name="connsiteX199" fmla="*/ 2532759 w 3150462"/>
                <a:gd name="connsiteY199" fmla="*/ 621413 h 1566100"/>
                <a:gd name="connsiteX200" fmla="*/ 2514009 w 3150462"/>
                <a:gd name="connsiteY200" fmla="*/ 670038 h 1566100"/>
                <a:gd name="connsiteX201" fmla="*/ 2512979 w 3150462"/>
                <a:gd name="connsiteY201" fmla="*/ 727523 h 1566100"/>
                <a:gd name="connsiteX202" fmla="*/ 2524518 w 3150462"/>
                <a:gd name="connsiteY202" fmla="*/ 749981 h 1566100"/>
                <a:gd name="connsiteX203" fmla="*/ 2537498 w 3150462"/>
                <a:gd name="connsiteY203" fmla="*/ 721960 h 1566100"/>
                <a:gd name="connsiteX204" fmla="*/ 2556454 w 3150462"/>
                <a:gd name="connsiteY204" fmla="*/ 692290 h 1566100"/>
                <a:gd name="connsiteX205" fmla="*/ 2562841 w 3150462"/>
                <a:gd name="connsiteY205" fmla="*/ 691878 h 1566100"/>
                <a:gd name="connsiteX206" fmla="*/ 2574379 w 3150462"/>
                <a:gd name="connsiteY206" fmla="*/ 628006 h 1566100"/>
                <a:gd name="connsiteX207" fmla="*/ 2582826 w 3150462"/>
                <a:gd name="connsiteY207" fmla="*/ 635011 h 1566100"/>
                <a:gd name="connsiteX208" fmla="*/ 2608581 w 3150462"/>
                <a:gd name="connsiteY208" fmla="*/ 659118 h 1566100"/>
                <a:gd name="connsiteX209" fmla="*/ 2615174 w 3150462"/>
                <a:gd name="connsiteY209" fmla="*/ 638926 h 1566100"/>
                <a:gd name="connsiteX210" fmla="*/ 2635160 w 3150462"/>
                <a:gd name="connsiteY210" fmla="*/ 621207 h 1566100"/>
                <a:gd name="connsiteX211" fmla="*/ 2659061 w 3150462"/>
                <a:gd name="connsiteY211" fmla="*/ 593803 h 1566100"/>
                <a:gd name="connsiteX212" fmla="*/ 2662563 w 3150462"/>
                <a:gd name="connsiteY212" fmla="*/ 562692 h 1566100"/>
                <a:gd name="connsiteX213" fmla="*/ 2698002 w 3150462"/>
                <a:gd name="connsiteY213" fmla="*/ 563310 h 1566100"/>
                <a:gd name="connsiteX214" fmla="*/ 2732616 w 3150462"/>
                <a:gd name="connsiteY214" fmla="*/ 554038 h 1566100"/>
                <a:gd name="connsiteX215" fmla="*/ 2781242 w 3150462"/>
                <a:gd name="connsiteY215" fmla="*/ 527459 h 1566100"/>
                <a:gd name="connsiteX216" fmla="*/ 2749718 w 3150462"/>
                <a:gd name="connsiteY216" fmla="*/ 532404 h 1566100"/>
                <a:gd name="connsiteX217" fmla="*/ 2712631 w 3150462"/>
                <a:gd name="connsiteY217" fmla="*/ 530344 h 1566100"/>
                <a:gd name="connsiteX218" fmla="*/ 2814002 w 3150462"/>
                <a:gd name="connsiteY218" fmla="*/ 506443 h 1566100"/>
                <a:gd name="connsiteX219" fmla="*/ 2828836 w 3150462"/>
                <a:gd name="connsiteY219" fmla="*/ 490372 h 1566100"/>
                <a:gd name="connsiteX220" fmla="*/ 2841405 w 3150462"/>
                <a:gd name="connsiteY220" fmla="*/ 511182 h 1566100"/>
                <a:gd name="connsiteX221" fmla="*/ 2890236 w 3150462"/>
                <a:gd name="connsiteY221" fmla="*/ 501704 h 1566100"/>
                <a:gd name="connsiteX222" fmla="*/ 2912488 w 3150462"/>
                <a:gd name="connsiteY222" fmla="*/ 458024 h 1566100"/>
                <a:gd name="connsiteX223" fmla="*/ 2884879 w 3150462"/>
                <a:gd name="connsiteY223" fmla="*/ 481512 h 1566100"/>
                <a:gd name="connsiteX224" fmla="*/ 2886734 w 3150462"/>
                <a:gd name="connsiteY224" fmla="*/ 459466 h 1566100"/>
                <a:gd name="connsiteX225" fmla="*/ 2876638 w 3150462"/>
                <a:gd name="connsiteY225" fmla="*/ 442571 h 1566100"/>
                <a:gd name="connsiteX226" fmla="*/ 2893739 w 3150462"/>
                <a:gd name="connsiteY226" fmla="*/ 432269 h 1566100"/>
                <a:gd name="connsiteX227" fmla="*/ 2902186 w 3150462"/>
                <a:gd name="connsiteY227" fmla="*/ 412695 h 1566100"/>
                <a:gd name="connsiteX228" fmla="*/ 2914343 w 3150462"/>
                <a:gd name="connsiteY228" fmla="*/ 397243 h 1566100"/>
                <a:gd name="connsiteX229" fmla="*/ 2917021 w 3150462"/>
                <a:gd name="connsiteY229" fmla="*/ 380553 h 1566100"/>
                <a:gd name="connsiteX230" fmla="*/ 2934122 w 3150462"/>
                <a:gd name="connsiteY230" fmla="*/ 374166 h 1566100"/>
                <a:gd name="connsiteX231" fmla="*/ 2949163 w 3150462"/>
                <a:gd name="connsiteY231" fmla="*/ 357683 h 1566100"/>
                <a:gd name="connsiteX232" fmla="*/ 3007060 w 3150462"/>
                <a:gd name="connsiteY232" fmla="*/ 340994 h 1566100"/>
                <a:gd name="connsiteX233" fmla="*/ 3049092 w 3150462"/>
                <a:gd name="connsiteY233" fmla="*/ 328014 h 1566100"/>
                <a:gd name="connsiteX234" fmla="*/ 3071344 w 3150462"/>
                <a:gd name="connsiteY234" fmla="*/ 300198 h 1566100"/>
                <a:gd name="connsiteX235" fmla="*/ 3139749 w 3150462"/>
                <a:gd name="connsiteY235" fmla="*/ 273413 h 1566100"/>
                <a:gd name="connsiteX236" fmla="*/ 3137483 w 3150462"/>
                <a:gd name="connsiteY236" fmla="*/ 271147 h 1566100"/>
                <a:gd name="connsiteX237" fmla="*/ 3123884 w 3150462"/>
                <a:gd name="connsiteY237" fmla="*/ 261669 h 1566100"/>
                <a:gd name="connsiteX238" fmla="*/ 3125532 w 3150462"/>
                <a:gd name="connsiteY238" fmla="*/ 248277 h 1566100"/>
                <a:gd name="connsiteX239" fmla="*/ 3128211 w 3150462"/>
                <a:gd name="connsiteY239" fmla="*/ 243538 h 1566100"/>
                <a:gd name="connsiteX240" fmla="*/ 3128417 w 3150462"/>
                <a:gd name="connsiteY240" fmla="*/ 242507 h 1566100"/>
                <a:gd name="connsiteX241" fmla="*/ 3119351 w 3150462"/>
                <a:gd name="connsiteY241" fmla="*/ 237769 h 1566100"/>
                <a:gd name="connsiteX242" fmla="*/ 3119351 w 3150462"/>
                <a:gd name="connsiteY242" fmla="*/ 230351 h 1566100"/>
                <a:gd name="connsiteX243" fmla="*/ 3150463 w 3150462"/>
                <a:gd name="connsiteY243" fmla="*/ 142579 h 1566100"/>
                <a:gd name="connsiteX244" fmla="*/ 3143252 w 3150462"/>
                <a:gd name="connsiteY244" fmla="*/ 137428 h 1566100"/>
                <a:gd name="connsiteX245" fmla="*/ 3136040 w 3150462"/>
                <a:gd name="connsiteY245" fmla="*/ 129804 h 1566100"/>
                <a:gd name="connsiteX246" fmla="*/ 3119557 w 3150462"/>
                <a:gd name="connsiteY246" fmla="*/ 138664 h 1566100"/>
                <a:gd name="connsiteX247" fmla="*/ 3096275 w 3150462"/>
                <a:gd name="connsiteY247" fmla="*/ 139694 h 1566100"/>
                <a:gd name="connsiteX248" fmla="*/ 3091742 w 3150462"/>
                <a:gd name="connsiteY248" fmla="*/ 131659 h 1566100"/>
                <a:gd name="connsiteX249" fmla="*/ 3048268 w 3150462"/>
                <a:gd name="connsiteY249" fmla="*/ 169158 h 1566100"/>
                <a:gd name="connsiteX250" fmla="*/ 3019628 w 3150462"/>
                <a:gd name="connsiteY250" fmla="*/ 195943 h 1566100"/>
                <a:gd name="connsiteX251" fmla="*/ 3005206 w 3150462"/>
                <a:gd name="connsiteY251" fmla="*/ 217371 h 1566100"/>
                <a:gd name="connsiteX252" fmla="*/ 2999025 w 3150462"/>
                <a:gd name="connsiteY252" fmla="*/ 231381 h 1566100"/>
                <a:gd name="connsiteX253" fmla="*/ 2996346 w 3150462"/>
                <a:gd name="connsiteY253" fmla="*/ 233854 h 1566100"/>
                <a:gd name="connsiteX254" fmla="*/ 2978627 w 3150462"/>
                <a:gd name="connsiteY254" fmla="*/ 241477 h 1566100"/>
                <a:gd name="connsiteX255" fmla="*/ 2970385 w 3150462"/>
                <a:gd name="connsiteY255" fmla="*/ 253222 h 1566100"/>
                <a:gd name="connsiteX256" fmla="*/ 2966676 w 3150462"/>
                <a:gd name="connsiteY256" fmla="*/ 255488 h 1566100"/>
                <a:gd name="connsiteX257" fmla="*/ 2963792 w 3150462"/>
                <a:gd name="connsiteY257" fmla="*/ 254870 h 1566100"/>
                <a:gd name="connsiteX258" fmla="*/ 2959053 w 3150462"/>
                <a:gd name="connsiteY258" fmla="*/ 261875 h 1566100"/>
                <a:gd name="connsiteX259" fmla="*/ 2955138 w 3150462"/>
                <a:gd name="connsiteY259" fmla="*/ 264142 h 1566100"/>
                <a:gd name="connsiteX260" fmla="*/ 2951018 w 3150462"/>
                <a:gd name="connsiteY260" fmla="*/ 262287 h 1566100"/>
                <a:gd name="connsiteX261" fmla="*/ 2949987 w 3150462"/>
                <a:gd name="connsiteY261" fmla="*/ 261051 h 1566100"/>
                <a:gd name="connsiteX262" fmla="*/ 2946072 w 3150462"/>
                <a:gd name="connsiteY262" fmla="*/ 262493 h 1566100"/>
                <a:gd name="connsiteX263" fmla="*/ 2944424 w 3150462"/>
                <a:gd name="connsiteY263" fmla="*/ 262699 h 1566100"/>
                <a:gd name="connsiteX264" fmla="*/ 2937007 w 3150462"/>
                <a:gd name="connsiteY264" fmla="*/ 262699 h 1566100"/>
                <a:gd name="connsiteX265" fmla="*/ 2915579 w 3150462"/>
                <a:gd name="connsiteY265" fmla="*/ 279800 h 1566100"/>
                <a:gd name="connsiteX266" fmla="*/ 2912488 w 3150462"/>
                <a:gd name="connsiteY266" fmla="*/ 281037 h 1566100"/>
                <a:gd name="connsiteX267" fmla="*/ 2761256 w 3150462"/>
                <a:gd name="connsiteY267" fmla="*/ 281037 h 1566100"/>
                <a:gd name="connsiteX268" fmla="*/ 2751160 w 3150462"/>
                <a:gd name="connsiteY268" fmla="*/ 283715 h 1566100"/>
                <a:gd name="connsiteX269" fmla="*/ 2747657 w 3150462"/>
                <a:gd name="connsiteY269" fmla="*/ 283509 h 1566100"/>
                <a:gd name="connsiteX270" fmla="*/ 2743949 w 3150462"/>
                <a:gd name="connsiteY270" fmla="*/ 281861 h 1566100"/>
                <a:gd name="connsiteX271" fmla="*/ 2678222 w 3150462"/>
                <a:gd name="connsiteY271" fmla="*/ 320390 h 1566100"/>
                <a:gd name="connsiteX272" fmla="*/ 2674101 w 3150462"/>
                <a:gd name="connsiteY272" fmla="*/ 322863 h 1566100"/>
                <a:gd name="connsiteX273" fmla="*/ 2662357 w 3150462"/>
                <a:gd name="connsiteY273" fmla="*/ 329662 h 1566100"/>
                <a:gd name="connsiteX274" fmla="*/ 2657206 w 3150462"/>
                <a:gd name="connsiteY274" fmla="*/ 338315 h 1566100"/>
                <a:gd name="connsiteX275" fmla="*/ 2661533 w 3150462"/>
                <a:gd name="connsiteY275" fmla="*/ 341406 h 1566100"/>
                <a:gd name="connsiteX276" fmla="*/ 2652674 w 3150462"/>
                <a:gd name="connsiteY276" fmla="*/ 345527 h 1566100"/>
                <a:gd name="connsiteX277" fmla="*/ 2644638 w 3150462"/>
                <a:gd name="connsiteY277" fmla="*/ 356447 h 1566100"/>
                <a:gd name="connsiteX278" fmla="*/ 2639899 w 3150462"/>
                <a:gd name="connsiteY278" fmla="*/ 363658 h 1566100"/>
                <a:gd name="connsiteX279" fmla="*/ 2633100 w 3150462"/>
                <a:gd name="connsiteY279" fmla="*/ 366955 h 1566100"/>
                <a:gd name="connsiteX280" fmla="*/ 2626919 w 3150462"/>
                <a:gd name="connsiteY280" fmla="*/ 377051 h 1566100"/>
                <a:gd name="connsiteX281" fmla="*/ 2597455 w 3150462"/>
                <a:gd name="connsiteY281" fmla="*/ 378905 h 1566100"/>
                <a:gd name="connsiteX282" fmla="*/ 2573554 w 3150462"/>
                <a:gd name="connsiteY282" fmla="*/ 392916 h 1566100"/>
                <a:gd name="connsiteX283" fmla="*/ 2553981 w 3150462"/>
                <a:gd name="connsiteY283" fmla="*/ 392298 h 1566100"/>
                <a:gd name="connsiteX284" fmla="*/ 2506592 w 3150462"/>
                <a:gd name="connsiteY284" fmla="*/ 386116 h 1566100"/>
                <a:gd name="connsiteX285" fmla="*/ 2495466 w 3150462"/>
                <a:gd name="connsiteY285" fmla="*/ 387765 h 1566100"/>
                <a:gd name="connsiteX286" fmla="*/ 2487018 w 3150462"/>
                <a:gd name="connsiteY286" fmla="*/ 406102 h 1566100"/>
                <a:gd name="connsiteX287" fmla="*/ 2485988 w 3150462"/>
                <a:gd name="connsiteY287" fmla="*/ 407544 h 1566100"/>
                <a:gd name="connsiteX288" fmla="*/ 2479807 w 3150462"/>
                <a:gd name="connsiteY288" fmla="*/ 413932 h 1566100"/>
                <a:gd name="connsiteX289" fmla="*/ 2464766 w 3150462"/>
                <a:gd name="connsiteY289" fmla="*/ 427324 h 1566100"/>
                <a:gd name="connsiteX290" fmla="*/ 2407076 w 3150462"/>
                <a:gd name="connsiteY290" fmla="*/ 450607 h 1566100"/>
                <a:gd name="connsiteX291" fmla="*/ 2387502 w 3150462"/>
                <a:gd name="connsiteY291" fmla="*/ 467502 h 1566100"/>
                <a:gd name="connsiteX292" fmla="*/ 2354742 w 3150462"/>
                <a:gd name="connsiteY292" fmla="*/ 483779 h 1566100"/>
                <a:gd name="connsiteX293" fmla="*/ 2291488 w 3150462"/>
                <a:gd name="connsiteY293" fmla="*/ 499026 h 1566100"/>
                <a:gd name="connsiteX294" fmla="*/ 2226173 w 3150462"/>
                <a:gd name="connsiteY294" fmla="*/ 507885 h 1566100"/>
                <a:gd name="connsiteX295" fmla="*/ 2226792 w 3150462"/>
                <a:gd name="connsiteY295" fmla="*/ 501498 h 1566100"/>
                <a:gd name="connsiteX296" fmla="*/ 2234415 w 3150462"/>
                <a:gd name="connsiteY296" fmla="*/ 500262 h 1566100"/>
                <a:gd name="connsiteX297" fmla="*/ 2224937 w 3150462"/>
                <a:gd name="connsiteY297" fmla="*/ 492844 h 1566100"/>
                <a:gd name="connsiteX298" fmla="*/ 2209072 w 3150462"/>
                <a:gd name="connsiteY298" fmla="*/ 483779 h 1566100"/>
                <a:gd name="connsiteX299" fmla="*/ 2225143 w 3150462"/>
                <a:gd name="connsiteY299" fmla="*/ 473271 h 1566100"/>
                <a:gd name="connsiteX300" fmla="*/ 2229882 w 3150462"/>
                <a:gd name="connsiteY300" fmla="*/ 468326 h 1566100"/>
                <a:gd name="connsiteX301" fmla="*/ 2230706 w 3150462"/>
                <a:gd name="connsiteY301" fmla="*/ 463999 h 1566100"/>
                <a:gd name="connsiteX302" fmla="*/ 2235445 w 3150462"/>
                <a:gd name="connsiteY302" fmla="*/ 458024 h 1566100"/>
                <a:gd name="connsiteX303" fmla="*/ 2237094 w 3150462"/>
                <a:gd name="connsiteY303" fmla="*/ 454933 h 1566100"/>
                <a:gd name="connsiteX304" fmla="*/ 2242038 w 3150462"/>
                <a:gd name="connsiteY304" fmla="*/ 449576 h 1566100"/>
                <a:gd name="connsiteX305" fmla="*/ 2245953 w 3150462"/>
                <a:gd name="connsiteY305" fmla="*/ 444631 h 1566100"/>
                <a:gd name="connsiteX306" fmla="*/ 2247601 w 3150462"/>
                <a:gd name="connsiteY306" fmla="*/ 443189 h 1566100"/>
                <a:gd name="connsiteX307" fmla="*/ 2264703 w 3150462"/>
                <a:gd name="connsiteY307" fmla="*/ 434124 h 1566100"/>
                <a:gd name="connsiteX308" fmla="*/ 2268823 w 3150462"/>
                <a:gd name="connsiteY308" fmla="*/ 431239 h 1566100"/>
                <a:gd name="connsiteX309" fmla="*/ 2280156 w 3150462"/>
                <a:gd name="connsiteY309" fmla="*/ 422997 h 1566100"/>
                <a:gd name="connsiteX310" fmla="*/ 2280980 w 3150462"/>
                <a:gd name="connsiteY310" fmla="*/ 424234 h 1566100"/>
                <a:gd name="connsiteX311" fmla="*/ 2298699 w 3150462"/>
                <a:gd name="connsiteY311" fmla="*/ 410841 h 1566100"/>
                <a:gd name="connsiteX312" fmla="*/ 2296845 w 3150462"/>
                <a:gd name="connsiteY312" fmla="*/ 407544 h 1566100"/>
                <a:gd name="connsiteX313" fmla="*/ 2299317 w 3150462"/>
                <a:gd name="connsiteY313" fmla="*/ 359949 h 1566100"/>
                <a:gd name="connsiteX314" fmla="*/ 2240184 w 3150462"/>
                <a:gd name="connsiteY314" fmla="*/ 363040 h 1566100"/>
                <a:gd name="connsiteX315" fmla="*/ 2276035 w 3150462"/>
                <a:gd name="connsiteY315" fmla="*/ 333165 h 1566100"/>
                <a:gd name="connsiteX316" fmla="*/ 2296639 w 3150462"/>
                <a:gd name="connsiteY316" fmla="*/ 302671 h 1566100"/>
                <a:gd name="connsiteX317" fmla="*/ 2311061 w 3150462"/>
                <a:gd name="connsiteY317" fmla="*/ 280625 h 1566100"/>
                <a:gd name="connsiteX318" fmla="*/ 2303232 w 3150462"/>
                <a:gd name="connsiteY318" fmla="*/ 263729 h 1566100"/>
                <a:gd name="connsiteX319" fmla="*/ 2279538 w 3150462"/>
                <a:gd name="connsiteY319" fmla="*/ 244362 h 1566100"/>
                <a:gd name="connsiteX320" fmla="*/ 2250692 w 3150462"/>
                <a:gd name="connsiteY320" fmla="*/ 240241 h 1566100"/>
                <a:gd name="connsiteX321" fmla="*/ 2238330 w 3150462"/>
                <a:gd name="connsiteY321" fmla="*/ 254870 h 1566100"/>
                <a:gd name="connsiteX322" fmla="*/ 2206394 w 3150462"/>
                <a:gd name="connsiteY322" fmla="*/ 277122 h 1566100"/>
                <a:gd name="connsiteX323" fmla="*/ 2187850 w 3150462"/>
                <a:gd name="connsiteY323" fmla="*/ 294017 h 1566100"/>
                <a:gd name="connsiteX324" fmla="*/ 2191971 w 3150462"/>
                <a:gd name="connsiteY324" fmla="*/ 271147 h 1566100"/>
                <a:gd name="connsiteX325" fmla="*/ 2177342 w 3150462"/>
                <a:gd name="connsiteY325" fmla="*/ 282273 h 1566100"/>
                <a:gd name="connsiteX326" fmla="*/ 2142316 w 3150462"/>
                <a:gd name="connsiteY326" fmla="*/ 318536 h 1566100"/>
                <a:gd name="connsiteX327" fmla="*/ 2121094 w 3150462"/>
                <a:gd name="connsiteY327" fmla="*/ 332546 h 1566100"/>
                <a:gd name="connsiteX328" fmla="*/ 2116149 w 3150462"/>
                <a:gd name="connsiteY328" fmla="*/ 353562 h 1566100"/>
                <a:gd name="connsiteX329" fmla="*/ 2113676 w 3150462"/>
                <a:gd name="connsiteY329" fmla="*/ 381584 h 1566100"/>
                <a:gd name="connsiteX330" fmla="*/ 2099254 w 3150462"/>
                <a:gd name="connsiteY330" fmla="*/ 409399 h 1566100"/>
                <a:gd name="connsiteX331" fmla="*/ 2069584 w 3150462"/>
                <a:gd name="connsiteY331" fmla="*/ 459054 h 1566100"/>
                <a:gd name="connsiteX332" fmla="*/ 2058252 w 3150462"/>
                <a:gd name="connsiteY332" fmla="*/ 470386 h 1566100"/>
                <a:gd name="connsiteX333" fmla="*/ 2041563 w 3150462"/>
                <a:gd name="connsiteY333" fmla="*/ 495729 h 1566100"/>
                <a:gd name="connsiteX334" fmla="*/ 2014572 w 3150462"/>
                <a:gd name="connsiteY334" fmla="*/ 497995 h 1566100"/>
                <a:gd name="connsiteX335" fmla="*/ 2001385 w 3150462"/>
                <a:gd name="connsiteY335" fmla="*/ 454727 h 1566100"/>
                <a:gd name="connsiteX336" fmla="*/ 2027140 w 3150462"/>
                <a:gd name="connsiteY336" fmla="*/ 411665 h 1566100"/>
                <a:gd name="connsiteX337" fmla="*/ 2053925 w 3150462"/>
                <a:gd name="connsiteY337" fmla="*/ 360568 h 1566100"/>
                <a:gd name="connsiteX338" fmla="*/ 2076589 w 3150462"/>
                <a:gd name="connsiteY338" fmla="*/ 321214 h 1566100"/>
                <a:gd name="connsiteX339" fmla="*/ 2082358 w 3150462"/>
                <a:gd name="connsiteY339" fmla="*/ 301228 h 1566100"/>
                <a:gd name="connsiteX340" fmla="*/ 2074323 w 3150462"/>
                <a:gd name="connsiteY340" fmla="*/ 299992 h 1566100"/>
                <a:gd name="connsiteX341" fmla="*/ 2052689 w 3150462"/>
                <a:gd name="connsiteY341" fmla="*/ 312355 h 1566100"/>
                <a:gd name="connsiteX342" fmla="*/ 2094515 w 3150462"/>
                <a:gd name="connsiteY342" fmla="*/ 267438 h 1566100"/>
                <a:gd name="connsiteX343" fmla="*/ 2137165 w 3150462"/>
                <a:gd name="connsiteY343" fmla="*/ 228291 h 1566100"/>
                <a:gd name="connsiteX344" fmla="*/ 2159005 w 3150462"/>
                <a:gd name="connsiteY344" fmla="*/ 220461 h 1566100"/>
                <a:gd name="connsiteX345" fmla="*/ 2172191 w 3150462"/>
                <a:gd name="connsiteY345" fmla="*/ 225818 h 1566100"/>
                <a:gd name="connsiteX346" fmla="*/ 2188056 w 3150462"/>
                <a:gd name="connsiteY346" fmla="*/ 217783 h 1566100"/>
                <a:gd name="connsiteX347" fmla="*/ 2221022 w 3150462"/>
                <a:gd name="connsiteY347" fmla="*/ 215516 h 1566100"/>
                <a:gd name="connsiteX348" fmla="*/ 2245953 w 3150462"/>
                <a:gd name="connsiteY348" fmla="*/ 209953 h 1566100"/>
                <a:gd name="connsiteX349" fmla="*/ 2246777 w 3150462"/>
                <a:gd name="connsiteY349" fmla="*/ 217577 h 1566100"/>
                <a:gd name="connsiteX350" fmla="*/ 2272532 w 3150462"/>
                <a:gd name="connsiteY350" fmla="*/ 216547 h 1566100"/>
                <a:gd name="connsiteX351" fmla="*/ 2292312 w 3150462"/>
                <a:gd name="connsiteY351" fmla="*/ 218195 h 1566100"/>
                <a:gd name="connsiteX352" fmla="*/ 2296021 w 3150462"/>
                <a:gd name="connsiteY352" fmla="*/ 201300 h 1566100"/>
                <a:gd name="connsiteX353" fmla="*/ 2291282 w 3150462"/>
                <a:gd name="connsiteY353" fmla="*/ 188937 h 1566100"/>
                <a:gd name="connsiteX354" fmla="*/ 2290458 w 3150462"/>
                <a:gd name="connsiteY354" fmla="*/ 187907 h 1566100"/>
                <a:gd name="connsiteX355" fmla="*/ 2287985 w 3150462"/>
                <a:gd name="connsiteY355" fmla="*/ 186053 h 1566100"/>
                <a:gd name="connsiteX356" fmla="*/ 2269854 w 3150462"/>
                <a:gd name="connsiteY356" fmla="*/ 187701 h 1566100"/>
                <a:gd name="connsiteX357" fmla="*/ 2236475 w 3150462"/>
                <a:gd name="connsiteY357" fmla="*/ 178017 h 1566100"/>
                <a:gd name="connsiteX358" fmla="*/ 2204333 w 3150462"/>
                <a:gd name="connsiteY358" fmla="*/ 191204 h 1566100"/>
                <a:gd name="connsiteX359" fmla="*/ 2183936 w 3150462"/>
                <a:gd name="connsiteY359" fmla="*/ 182756 h 1566100"/>
                <a:gd name="connsiteX360" fmla="*/ 2146643 w 3150462"/>
                <a:gd name="connsiteY360" fmla="*/ 183580 h 1566100"/>
                <a:gd name="connsiteX361" fmla="*/ 2142316 w 3150462"/>
                <a:gd name="connsiteY361" fmla="*/ 170188 h 1566100"/>
                <a:gd name="connsiteX362" fmla="*/ 2133044 w 3150462"/>
                <a:gd name="connsiteY362" fmla="*/ 161946 h 1566100"/>
                <a:gd name="connsiteX363" fmla="*/ 2106053 w 3150462"/>
                <a:gd name="connsiteY363" fmla="*/ 160916 h 1566100"/>
                <a:gd name="connsiteX364" fmla="*/ 2118415 w 3150462"/>
                <a:gd name="connsiteY364" fmla="*/ 141548 h 1566100"/>
                <a:gd name="connsiteX365" fmla="*/ 2142934 w 3150462"/>
                <a:gd name="connsiteY365" fmla="*/ 122799 h 1566100"/>
                <a:gd name="connsiteX366" fmla="*/ 2109143 w 3150462"/>
                <a:gd name="connsiteY366" fmla="*/ 134543 h 1566100"/>
                <a:gd name="connsiteX367" fmla="*/ 2078650 w 3150462"/>
                <a:gd name="connsiteY367" fmla="*/ 147730 h 1566100"/>
                <a:gd name="connsiteX368" fmla="*/ 2036206 w 3150462"/>
                <a:gd name="connsiteY368" fmla="*/ 165861 h 1566100"/>
                <a:gd name="connsiteX369" fmla="*/ 2019105 w 3150462"/>
                <a:gd name="connsiteY369" fmla="*/ 169158 h 1566100"/>
                <a:gd name="connsiteX370" fmla="*/ 1992320 w 3150462"/>
                <a:gd name="connsiteY370" fmla="*/ 182756 h 1566100"/>
                <a:gd name="connsiteX371" fmla="*/ 1975012 w 3150462"/>
                <a:gd name="connsiteY371" fmla="*/ 171424 h 1566100"/>
                <a:gd name="connsiteX372" fmla="*/ 1958529 w 3150462"/>
                <a:gd name="connsiteY372" fmla="*/ 162358 h 1566100"/>
                <a:gd name="connsiteX373" fmla="*/ 1925563 w 3150462"/>
                <a:gd name="connsiteY373" fmla="*/ 177399 h 1566100"/>
                <a:gd name="connsiteX374" fmla="*/ 1909698 w 3150462"/>
                <a:gd name="connsiteY374" fmla="*/ 165037 h 1566100"/>
                <a:gd name="connsiteX375" fmla="*/ 1938543 w 3150462"/>
                <a:gd name="connsiteY375" fmla="*/ 149378 h 1566100"/>
                <a:gd name="connsiteX376" fmla="*/ 1961414 w 3150462"/>
                <a:gd name="connsiteY376" fmla="*/ 138046 h 1566100"/>
                <a:gd name="connsiteX377" fmla="*/ 2007978 w 3150462"/>
                <a:gd name="connsiteY377" fmla="*/ 118472 h 1566100"/>
                <a:gd name="connsiteX378" fmla="*/ 2042593 w 3150462"/>
                <a:gd name="connsiteY378" fmla="*/ 101577 h 1566100"/>
                <a:gd name="connsiteX379" fmla="*/ 2078650 w 3150462"/>
                <a:gd name="connsiteY379" fmla="*/ 91893 h 1566100"/>
                <a:gd name="connsiteX380" fmla="*/ 2050010 w 3150462"/>
                <a:gd name="connsiteY380" fmla="*/ 86536 h 1566100"/>
                <a:gd name="connsiteX381" fmla="*/ 2033939 w 3150462"/>
                <a:gd name="connsiteY381" fmla="*/ 82003 h 1566100"/>
                <a:gd name="connsiteX382" fmla="*/ 2001385 w 3150462"/>
                <a:gd name="connsiteY382" fmla="*/ 90245 h 1566100"/>
                <a:gd name="connsiteX383" fmla="*/ 1999119 w 3150462"/>
                <a:gd name="connsiteY383" fmla="*/ 92511 h 1566100"/>
                <a:gd name="connsiteX384" fmla="*/ 1981193 w 3150462"/>
                <a:gd name="connsiteY384" fmla="*/ 75616 h 1566100"/>
                <a:gd name="connsiteX385" fmla="*/ 1951730 w 3150462"/>
                <a:gd name="connsiteY385" fmla="*/ 75616 h 1566100"/>
                <a:gd name="connsiteX386" fmla="*/ 1947197 w 3150462"/>
                <a:gd name="connsiteY386" fmla="*/ 72732 h 1566100"/>
                <a:gd name="connsiteX387" fmla="*/ 1948021 w 3150462"/>
                <a:gd name="connsiteY387" fmla="*/ 67375 h 1566100"/>
                <a:gd name="connsiteX388" fmla="*/ 1951936 w 3150462"/>
                <a:gd name="connsiteY388" fmla="*/ 62842 h 1566100"/>
                <a:gd name="connsiteX389" fmla="*/ 1921442 w 3150462"/>
                <a:gd name="connsiteY389" fmla="*/ 53570 h 1566100"/>
                <a:gd name="connsiteX390" fmla="*/ 1892597 w 3150462"/>
                <a:gd name="connsiteY390" fmla="*/ 58515 h 1566100"/>
                <a:gd name="connsiteX391" fmla="*/ 1890124 w 3150462"/>
                <a:gd name="connsiteY391" fmla="*/ 58309 h 1566100"/>
                <a:gd name="connsiteX392" fmla="*/ 1855922 w 3150462"/>
                <a:gd name="connsiteY392" fmla="*/ 46153 h 1566100"/>
                <a:gd name="connsiteX393" fmla="*/ 1852625 w 3150462"/>
                <a:gd name="connsiteY393" fmla="*/ 40384 h 1566100"/>
                <a:gd name="connsiteX394" fmla="*/ 1863339 w 3150462"/>
                <a:gd name="connsiteY394" fmla="*/ 0 h 1566100"/>
                <a:gd name="connsiteX395" fmla="*/ 1845208 w 3150462"/>
                <a:gd name="connsiteY395" fmla="*/ 27815 h 1566100"/>
                <a:gd name="connsiteX396" fmla="*/ 1840881 w 3150462"/>
                <a:gd name="connsiteY396" fmla="*/ 30082 h 1566100"/>
                <a:gd name="connsiteX397" fmla="*/ 455065 w 3150462"/>
                <a:gd name="connsiteY397" fmla="*/ 30082 h 1566100"/>
                <a:gd name="connsiteX398" fmla="*/ 455889 w 3150462"/>
                <a:gd name="connsiteY398" fmla="*/ 37911 h 1566100"/>
                <a:gd name="connsiteX399" fmla="*/ 454447 w 3150462"/>
                <a:gd name="connsiteY399" fmla="*/ 48213 h 1566100"/>
                <a:gd name="connsiteX400" fmla="*/ 443939 w 3150462"/>
                <a:gd name="connsiteY400" fmla="*/ 59339 h 1566100"/>
                <a:gd name="connsiteX401" fmla="*/ 445381 w 3150462"/>
                <a:gd name="connsiteY401" fmla="*/ 67787 h 1566100"/>
                <a:gd name="connsiteX402" fmla="*/ 438170 w 3150462"/>
                <a:gd name="connsiteY402" fmla="*/ 73144 h 1566100"/>
                <a:gd name="connsiteX403" fmla="*/ 439818 w 3150462"/>
                <a:gd name="connsiteY403" fmla="*/ 92099 h 1566100"/>
                <a:gd name="connsiteX404" fmla="*/ 425601 w 3150462"/>
                <a:gd name="connsiteY404" fmla="*/ 98280 h 1566100"/>
                <a:gd name="connsiteX405" fmla="*/ 419420 w 3150462"/>
                <a:gd name="connsiteY405" fmla="*/ 109406 h 1566100"/>
                <a:gd name="connsiteX406" fmla="*/ 410355 w 3150462"/>
                <a:gd name="connsiteY406" fmla="*/ 127538 h 1566100"/>
                <a:gd name="connsiteX407" fmla="*/ 402525 w 3150462"/>
                <a:gd name="connsiteY407" fmla="*/ 132689 h 1566100"/>
                <a:gd name="connsiteX408" fmla="*/ 371001 w 3150462"/>
                <a:gd name="connsiteY408" fmla="*/ 143609 h 1566100"/>
                <a:gd name="connsiteX409" fmla="*/ 376358 w 3150462"/>
                <a:gd name="connsiteY409" fmla="*/ 134543 h 1566100"/>
                <a:gd name="connsiteX410" fmla="*/ 394283 w 3150462"/>
                <a:gd name="connsiteY410" fmla="*/ 133719 h 1566100"/>
                <a:gd name="connsiteX411" fmla="*/ 399640 w 3150462"/>
                <a:gd name="connsiteY411" fmla="*/ 118060 h 1566100"/>
                <a:gd name="connsiteX412" fmla="*/ 411385 w 3150462"/>
                <a:gd name="connsiteY412" fmla="*/ 108582 h 1566100"/>
                <a:gd name="connsiteX413" fmla="*/ 418184 w 3150462"/>
                <a:gd name="connsiteY413" fmla="*/ 97250 h 1566100"/>
                <a:gd name="connsiteX414" fmla="*/ 416536 w 3150462"/>
                <a:gd name="connsiteY414" fmla="*/ 86948 h 1566100"/>
                <a:gd name="connsiteX415" fmla="*/ 417360 w 3150462"/>
                <a:gd name="connsiteY415" fmla="*/ 80973 h 1566100"/>
                <a:gd name="connsiteX416" fmla="*/ 404791 w 3150462"/>
                <a:gd name="connsiteY416" fmla="*/ 78089 h 1566100"/>
                <a:gd name="connsiteX417" fmla="*/ 398610 w 3150462"/>
                <a:gd name="connsiteY417" fmla="*/ 80767 h 1566100"/>
                <a:gd name="connsiteX418" fmla="*/ 390781 w 3150462"/>
                <a:gd name="connsiteY418" fmla="*/ 81179 h 1566100"/>
                <a:gd name="connsiteX419" fmla="*/ 368323 w 3150462"/>
                <a:gd name="connsiteY419" fmla="*/ 78089 h 1566100"/>
                <a:gd name="connsiteX420" fmla="*/ 345246 w 3150462"/>
                <a:gd name="connsiteY420" fmla="*/ 67787 h 1566100"/>
                <a:gd name="connsiteX421" fmla="*/ 325879 w 3150462"/>
                <a:gd name="connsiteY421" fmla="*/ 76028 h 1566100"/>
                <a:gd name="connsiteX422" fmla="*/ 324848 w 3150462"/>
                <a:gd name="connsiteY422" fmla="*/ 87154 h 1566100"/>
                <a:gd name="connsiteX423" fmla="*/ 320522 w 3150462"/>
                <a:gd name="connsiteY423" fmla="*/ 98074 h 1566100"/>
                <a:gd name="connsiteX424" fmla="*/ 316813 w 3150462"/>
                <a:gd name="connsiteY424" fmla="*/ 114145 h 1566100"/>
                <a:gd name="connsiteX425" fmla="*/ 317843 w 3150462"/>
                <a:gd name="connsiteY425" fmla="*/ 124447 h 1566100"/>
                <a:gd name="connsiteX426" fmla="*/ 312074 w 3150462"/>
                <a:gd name="connsiteY426" fmla="*/ 135779 h 1566100"/>
                <a:gd name="connsiteX427" fmla="*/ 304863 w 3150462"/>
                <a:gd name="connsiteY427" fmla="*/ 149584 h 1566100"/>
                <a:gd name="connsiteX428" fmla="*/ 310838 w 3150462"/>
                <a:gd name="connsiteY428" fmla="*/ 152263 h 1566100"/>
                <a:gd name="connsiteX429" fmla="*/ 313104 w 3150462"/>
                <a:gd name="connsiteY429" fmla="*/ 154735 h 1566100"/>
                <a:gd name="connsiteX430" fmla="*/ 305069 w 3150462"/>
                <a:gd name="connsiteY430" fmla="*/ 159062 h 1566100"/>
                <a:gd name="connsiteX431" fmla="*/ 295179 w 3150462"/>
                <a:gd name="connsiteY431" fmla="*/ 168746 h 1566100"/>
                <a:gd name="connsiteX432" fmla="*/ 298681 w 3150462"/>
                <a:gd name="connsiteY432" fmla="*/ 183168 h 1566100"/>
                <a:gd name="connsiteX433" fmla="*/ 285083 w 3150462"/>
                <a:gd name="connsiteY433" fmla="*/ 179872 h 1566100"/>
                <a:gd name="connsiteX434" fmla="*/ 277047 w 3150462"/>
                <a:gd name="connsiteY434" fmla="*/ 197385 h 1566100"/>
                <a:gd name="connsiteX435" fmla="*/ 291058 w 3150462"/>
                <a:gd name="connsiteY435" fmla="*/ 196767 h 1566100"/>
                <a:gd name="connsiteX436" fmla="*/ 299712 w 3150462"/>
                <a:gd name="connsiteY436" fmla="*/ 195531 h 1566100"/>
                <a:gd name="connsiteX437" fmla="*/ 307129 w 3150462"/>
                <a:gd name="connsiteY437" fmla="*/ 199857 h 1566100"/>
                <a:gd name="connsiteX438" fmla="*/ 314134 w 3150462"/>
                <a:gd name="connsiteY438" fmla="*/ 205833 h 1566100"/>
                <a:gd name="connsiteX439" fmla="*/ 299712 w 3150462"/>
                <a:gd name="connsiteY439" fmla="*/ 209129 h 1566100"/>
                <a:gd name="connsiteX440" fmla="*/ 277459 w 3150462"/>
                <a:gd name="connsiteY440" fmla="*/ 209541 h 1566100"/>
                <a:gd name="connsiteX441" fmla="*/ 264273 w 3150462"/>
                <a:gd name="connsiteY441" fmla="*/ 222934 h 1566100"/>
                <a:gd name="connsiteX442" fmla="*/ 246966 w 3150462"/>
                <a:gd name="connsiteY442" fmla="*/ 251367 h 1566100"/>
                <a:gd name="connsiteX443" fmla="*/ 185566 w 3150462"/>
                <a:gd name="connsiteY443" fmla="*/ 341200 h 1566100"/>
                <a:gd name="connsiteX444" fmla="*/ 162078 w 3150462"/>
                <a:gd name="connsiteY444" fmla="*/ 369633 h 1566100"/>
                <a:gd name="connsiteX445" fmla="*/ 130554 w 3150462"/>
                <a:gd name="connsiteY445" fmla="*/ 398067 h 1566100"/>
                <a:gd name="connsiteX446" fmla="*/ 110156 w 3150462"/>
                <a:gd name="connsiteY446" fmla="*/ 427324 h 1566100"/>
                <a:gd name="connsiteX447" fmla="*/ 101502 w 3150462"/>
                <a:gd name="connsiteY447" fmla="*/ 439274 h 1566100"/>
                <a:gd name="connsiteX448" fmla="*/ 96970 w 3150462"/>
                <a:gd name="connsiteY448" fmla="*/ 459466 h 1566100"/>
                <a:gd name="connsiteX449" fmla="*/ 85019 w 3150462"/>
                <a:gd name="connsiteY449" fmla="*/ 480482 h 1566100"/>
                <a:gd name="connsiteX450" fmla="*/ 73069 w 3150462"/>
                <a:gd name="connsiteY450" fmla="*/ 510770 h 1566100"/>
                <a:gd name="connsiteX451" fmla="*/ 45048 w 3150462"/>
                <a:gd name="connsiteY451" fmla="*/ 549505 h 1566100"/>
                <a:gd name="connsiteX452" fmla="*/ 32068 w 3150462"/>
                <a:gd name="connsiteY452" fmla="*/ 561043 h 1566100"/>
                <a:gd name="connsiteX453" fmla="*/ 27535 w 3150462"/>
                <a:gd name="connsiteY453" fmla="*/ 563516 h 1566100"/>
                <a:gd name="connsiteX454" fmla="*/ 22178 w 3150462"/>
                <a:gd name="connsiteY454" fmla="*/ 574436 h 1566100"/>
                <a:gd name="connsiteX455" fmla="*/ 24856 w 3150462"/>
                <a:gd name="connsiteY455" fmla="*/ 584532 h 1566100"/>
                <a:gd name="connsiteX456" fmla="*/ 29183 w 3150462"/>
                <a:gd name="connsiteY456" fmla="*/ 597718 h 1566100"/>
                <a:gd name="connsiteX457" fmla="*/ 23208 w 3150462"/>
                <a:gd name="connsiteY457" fmla="*/ 615644 h 1566100"/>
                <a:gd name="connsiteX458" fmla="*/ 21353 w 3150462"/>
                <a:gd name="connsiteY458" fmla="*/ 633157 h 1566100"/>
                <a:gd name="connsiteX459" fmla="*/ 2810 w 3150462"/>
                <a:gd name="connsiteY459" fmla="*/ 649434 h 1566100"/>
                <a:gd name="connsiteX460" fmla="*/ 1368 w 3150462"/>
                <a:gd name="connsiteY460" fmla="*/ 664269 h 1566100"/>
                <a:gd name="connsiteX461" fmla="*/ 7755 w 3150462"/>
                <a:gd name="connsiteY461" fmla="*/ 667565 h 1566100"/>
                <a:gd name="connsiteX462" fmla="*/ 10639 w 3150462"/>
                <a:gd name="connsiteY462" fmla="*/ 678897 h 1566100"/>
                <a:gd name="connsiteX463" fmla="*/ 11670 w 3150462"/>
                <a:gd name="connsiteY463" fmla="*/ 693938 h 1566100"/>
                <a:gd name="connsiteX464" fmla="*/ 21766 w 3150462"/>
                <a:gd name="connsiteY464" fmla="*/ 702180 h 1566100"/>
                <a:gd name="connsiteX465" fmla="*/ 17439 w 3150462"/>
                <a:gd name="connsiteY465" fmla="*/ 718457 h 1566100"/>
                <a:gd name="connsiteX466" fmla="*/ 23002 w 3150462"/>
                <a:gd name="connsiteY466" fmla="*/ 726286 h 1566100"/>
                <a:gd name="connsiteX467" fmla="*/ 32686 w 3150462"/>
                <a:gd name="connsiteY467" fmla="*/ 729789 h 1566100"/>
                <a:gd name="connsiteX468" fmla="*/ 46490 w 3150462"/>
                <a:gd name="connsiteY468" fmla="*/ 712276 h 1566100"/>
                <a:gd name="connsiteX469" fmla="*/ 54320 w 3150462"/>
                <a:gd name="connsiteY469" fmla="*/ 712276 h 1566100"/>
                <a:gd name="connsiteX470" fmla="*/ 67094 w 3150462"/>
                <a:gd name="connsiteY470" fmla="*/ 714954 h 1566100"/>
                <a:gd name="connsiteX471" fmla="*/ 87286 w 3150462"/>
                <a:gd name="connsiteY471" fmla="*/ 715778 h 1566100"/>
                <a:gd name="connsiteX472" fmla="*/ 91613 w 3150462"/>
                <a:gd name="connsiteY472" fmla="*/ 719899 h 1566100"/>
                <a:gd name="connsiteX473" fmla="*/ 79044 w 3150462"/>
                <a:gd name="connsiteY473" fmla="*/ 719281 h 1566100"/>
                <a:gd name="connsiteX474" fmla="*/ 62973 w 3150462"/>
                <a:gd name="connsiteY474" fmla="*/ 722784 h 1566100"/>
                <a:gd name="connsiteX475" fmla="*/ 55144 w 3150462"/>
                <a:gd name="connsiteY475" fmla="*/ 721547 h 1566100"/>
                <a:gd name="connsiteX476" fmla="*/ 46284 w 3150462"/>
                <a:gd name="connsiteY476" fmla="*/ 729377 h 1566100"/>
                <a:gd name="connsiteX477" fmla="*/ 47932 w 3150462"/>
                <a:gd name="connsiteY477" fmla="*/ 743594 h 1566100"/>
                <a:gd name="connsiteX478" fmla="*/ 49169 w 3150462"/>
                <a:gd name="connsiteY478" fmla="*/ 755132 h 1566100"/>
                <a:gd name="connsiteX479" fmla="*/ 40103 w 3150462"/>
                <a:gd name="connsiteY479" fmla="*/ 744624 h 1566100"/>
                <a:gd name="connsiteX480" fmla="*/ 32892 w 3150462"/>
                <a:gd name="connsiteY480" fmla="*/ 738855 h 1566100"/>
                <a:gd name="connsiteX481" fmla="*/ 30625 w 3150462"/>
                <a:gd name="connsiteY481" fmla="*/ 748126 h 1566100"/>
                <a:gd name="connsiteX482" fmla="*/ 20735 w 3150462"/>
                <a:gd name="connsiteY482" fmla="*/ 753277 h 1566100"/>
                <a:gd name="connsiteX483" fmla="*/ 20735 w 3150462"/>
                <a:gd name="connsiteY483" fmla="*/ 773675 h 1566100"/>
                <a:gd name="connsiteX484" fmla="*/ 22590 w 3150462"/>
                <a:gd name="connsiteY484" fmla="*/ 783977 h 1566100"/>
                <a:gd name="connsiteX485" fmla="*/ 32892 w 3150462"/>
                <a:gd name="connsiteY485" fmla="*/ 790364 h 1566100"/>
                <a:gd name="connsiteX486" fmla="*/ 38249 w 3150462"/>
                <a:gd name="connsiteY486" fmla="*/ 791807 h 1566100"/>
                <a:gd name="connsiteX487" fmla="*/ 39897 w 3150462"/>
                <a:gd name="connsiteY487" fmla="*/ 795309 h 1566100"/>
                <a:gd name="connsiteX488" fmla="*/ 26917 w 3150462"/>
                <a:gd name="connsiteY488" fmla="*/ 820034 h 1566100"/>
                <a:gd name="connsiteX489" fmla="*/ 23826 w 3150462"/>
                <a:gd name="connsiteY489" fmla="*/ 838165 h 1566100"/>
                <a:gd name="connsiteX490" fmla="*/ 27947 w 3150462"/>
                <a:gd name="connsiteY490" fmla="*/ 855678 h 1566100"/>
                <a:gd name="connsiteX491" fmla="*/ 34128 w 3150462"/>
                <a:gd name="connsiteY491" fmla="*/ 863302 h 1566100"/>
                <a:gd name="connsiteX492" fmla="*/ 34128 w 3150462"/>
                <a:gd name="connsiteY492" fmla="*/ 863714 h 1566100"/>
                <a:gd name="connsiteX493" fmla="*/ 30419 w 3150462"/>
                <a:gd name="connsiteY493" fmla="*/ 876282 h 1566100"/>
                <a:gd name="connsiteX494" fmla="*/ 41133 w 3150462"/>
                <a:gd name="connsiteY494" fmla="*/ 882670 h 1566100"/>
                <a:gd name="connsiteX495" fmla="*/ 43812 w 3150462"/>
                <a:gd name="connsiteY495" fmla="*/ 890705 h 1566100"/>
                <a:gd name="connsiteX496" fmla="*/ 45872 w 3150462"/>
                <a:gd name="connsiteY496" fmla="*/ 899771 h 1566100"/>
                <a:gd name="connsiteX497" fmla="*/ 39897 w 3150462"/>
                <a:gd name="connsiteY497" fmla="*/ 907188 h 1566100"/>
                <a:gd name="connsiteX498" fmla="*/ 46902 w 3150462"/>
                <a:gd name="connsiteY498" fmla="*/ 916666 h 1566100"/>
                <a:gd name="connsiteX499" fmla="*/ 43812 w 3150462"/>
                <a:gd name="connsiteY499" fmla="*/ 929234 h 1566100"/>
                <a:gd name="connsiteX500" fmla="*/ 44224 w 3150462"/>
                <a:gd name="connsiteY500" fmla="*/ 957668 h 1566100"/>
                <a:gd name="connsiteX501" fmla="*/ 55556 w 3150462"/>
                <a:gd name="connsiteY501" fmla="*/ 955813 h 1566100"/>
                <a:gd name="connsiteX502" fmla="*/ 75954 w 3150462"/>
                <a:gd name="connsiteY502" fmla="*/ 958286 h 1566100"/>
                <a:gd name="connsiteX503" fmla="*/ 103151 w 3150462"/>
                <a:gd name="connsiteY503" fmla="*/ 966940 h 156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</a:cxnLst>
              <a:rect l="l" t="t" r="r" b="b"/>
              <a:pathLst>
                <a:path w="3150462" h="1566100">
                  <a:moveTo>
                    <a:pt x="102121" y="964467"/>
                  </a:moveTo>
                  <a:cubicBezTo>
                    <a:pt x="104181" y="969618"/>
                    <a:pt x="98412" y="973533"/>
                    <a:pt x="101709" y="977035"/>
                  </a:cubicBezTo>
                  <a:cubicBezTo>
                    <a:pt x="104799" y="980332"/>
                    <a:pt x="110980" y="977447"/>
                    <a:pt x="114483" y="977241"/>
                  </a:cubicBezTo>
                  <a:cubicBezTo>
                    <a:pt x="125403" y="977035"/>
                    <a:pt x="136529" y="978684"/>
                    <a:pt x="134263" y="992282"/>
                  </a:cubicBezTo>
                  <a:cubicBezTo>
                    <a:pt x="133232" y="998463"/>
                    <a:pt x="128288" y="1004027"/>
                    <a:pt x="137765" y="1004438"/>
                  </a:cubicBezTo>
                  <a:cubicBezTo>
                    <a:pt x="145595" y="1004851"/>
                    <a:pt x="147655" y="999494"/>
                    <a:pt x="153424" y="1007529"/>
                  </a:cubicBezTo>
                  <a:cubicBezTo>
                    <a:pt x="159811" y="1016183"/>
                    <a:pt x="162284" y="1021746"/>
                    <a:pt x="165375" y="1031636"/>
                  </a:cubicBezTo>
                  <a:cubicBezTo>
                    <a:pt x="167641" y="1038641"/>
                    <a:pt x="172792" y="1048119"/>
                    <a:pt x="170938" y="1055948"/>
                  </a:cubicBezTo>
                  <a:cubicBezTo>
                    <a:pt x="170113" y="1059245"/>
                    <a:pt x="164962" y="1063984"/>
                    <a:pt x="164756" y="1067486"/>
                  </a:cubicBezTo>
                  <a:cubicBezTo>
                    <a:pt x="164756" y="1071607"/>
                    <a:pt x="166817" y="1070371"/>
                    <a:pt x="170938" y="1073462"/>
                  </a:cubicBezTo>
                  <a:cubicBezTo>
                    <a:pt x="172792" y="1074698"/>
                    <a:pt x="173616" y="1075934"/>
                    <a:pt x="174234" y="1076964"/>
                  </a:cubicBezTo>
                  <a:lnTo>
                    <a:pt x="305687" y="1060275"/>
                  </a:lnTo>
                  <a:cubicBezTo>
                    <a:pt x="307747" y="1060069"/>
                    <a:pt x="309808" y="1061099"/>
                    <a:pt x="310838" y="1062747"/>
                  </a:cubicBezTo>
                  <a:cubicBezTo>
                    <a:pt x="311868" y="1064602"/>
                    <a:pt x="311662" y="1066868"/>
                    <a:pt x="310220" y="1068517"/>
                  </a:cubicBezTo>
                  <a:lnTo>
                    <a:pt x="303420" y="1076758"/>
                  </a:lnTo>
                  <a:lnTo>
                    <a:pt x="473608" y="1149490"/>
                  </a:lnTo>
                  <a:lnTo>
                    <a:pt x="624841" y="1149490"/>
                  </a:lnTo>
                  <a:cubicBezTo>
                    <a:pt x="624841" y="1149490"/>
                    <a:pt x="633906" y="1124147"/>
                    <a:pt x="633906" y="1124147"/>
                  </a:cubicBezTo>
                  <a:cubicBezTo>
                    <a:pt x="634525" y="1122087"/>
                    <a:pt x="636791" y="1120644"/>
                    <a:pt x="638645" y="1120851"/>
                  </a:cubicBezTo>
                  <a:lnTo>
                    <a:pt x="735277" y="1121881"/>
                  </a:lnTo>
                  <a:cubicBezTo>
                    <a:pt x="737338" y="1121881"/>
                    <a:pt x="739192" y="1123323"/>
                    <a:pt x="740016" y="1125383"/>
                  </a:cubicBezTo>
                  <a:lnTo>
                    <a:pt x="744343" y="1138158"/>
                  </a:lnTo>
                  <a:lnTo>
                    <a:pt x="769480" y="1157319"/>
                  </a:lnTo>
                  <a:cubicBezTo>
                    <a:pt x="769480" y="1157319"/>
                    <a:pt x="770922" y="1158762"/>
                    <a:pt x="771334" y="1159792"/>
                  </a:cubicBezTo>
                  <a:lnTo>
                    <a:pt x="778340" y="1182250"/>
                  </a:lnTo>
                  <a:cubicBezTo>
                    <a:pt x="778958" y="1184104"/>
                    <a:pt x="778340" y="1185958"/>
                    <a:pt x="777103" y="1187195"/>
                  </a:cubicBezTo>
                  <a:cubicBezTo>
                    <a:pt x="776279" y="1188019"/>
                    <a:pt x="775455" y="1189049"/>
                    <a:pt x="774631" y="1190080"/>
                  </a:cubicBezTo>
                  <a:cubicBezTo>
                    <a:pt x="777103" y="1189873"/>
                    <a:pt x="779576" y="1189461"/>
                    <a:pt x="782048" y="1189049"/>
                  </a:cubicBezTo>
                  <a:cubicBezTo>
                    <a:pt x="793793" y="1187401"/>
                    <a:pt x="800592" y="1186783"/>
                    <a:pt x="804300" y="1190080"/>
                  </a:cubicBezTo>
                  <a:cubicBezTo>
                    <a:pt x="805743" y="1191316"/>
                    <a:pt x="806773" y="1193170"/>
                    <a:pt x="806773" y="1195230"/>
                  </a:cubicBezTo>
                  <a:cubicBezTo>
                    <a:pt x="806773" y="1199763"/>
                    <a:pt x="803476" y="1202030"/>
                    <a:pt x="801828" y="1203060"/>
                  </a:cubicBezTo>
                  <a:cubicBezTo>
                    <a:pt x="799974" y="1204296"/>
                    <a:pt x="798531" y="1205326"/>
                    <a:pt x="799149" y="1211095"/>
                  </a:cubicBezTo>
                  <a:cubicBezTo>
                    <a:pt x="799974" y="1218719"/>
                    <a:pt x="797089" y="1221397"/>
                    <a:pt x="794411" y="1223664"/>
                  </a:cubicBezTo>
                  <a:cubicBezTo>
                    <a:pt x="793586" y="1224488"/>
                    <a:pt x="793174" y="1227166"/>
                    <a:pt x="797913" y="1239323"/>
                  </a:cubicBezTo>
                  <a:cubicBezTo>
                    <a:pt x="809245" y="1268168"/>
                    <a:pt x="820371" y="1277440"/>
                    <a:pt x="827583" y="1281973"/>
                  </a:cubicBezTo>
                  <a:cubicBezTo>
                    <a:pt x="832116" y="1284857"/>
                    <a:pt x="835412" y="1287536"/>
                    <a:pt x="838091" y="1289802"/>
                  </a:cubicBezTo>
                  <a:cubicBezTo>
                    <a:pt x="840769" y="1292069"/>
                    <a:pt x="843242" y="1294129"/>
                    <a:pt x="846950" y="1296189"/>
                  </a:cubicBezTo>
                  <a:cubicBezTo>
                    <a:pt x="849217" y="1297632"/>
                    <a:pt x="851071" y="1299074"/>
                    <a:pt x="852514" y="1300516"/>
                  </a:cubicBezTo>
                  <a:cubicBezTo>
                    <a:pt x="856222" y="1304019"/>
                    <a:pt x="857664" y="1305255"/>
                    <a:pt x="866730" y="1298044"/>
                  </a:cubicBezTo>
                  <a:cubicBezTo>
                    <a:pt x="876620" y="1290214"/>
                    <a:pt x="880947" y="1278676"/>
                    <a:pt x="884037" y="1270434"/>
                  </a:cubicBezTo>
                  <a:cubicBezTo>
                    <a:pt x="885686" y="1266314"/>
                    <a:pt x="886716" y="1263223"/>
                    <a:pt x="888364" y="1261163"/>
                  </a:cubicBezTo>
                  <a:cubicBezTo>
                    <a:pt x="887540" y="1258690"/>
                    <a:pt x="887128" y="1255600"/>
                    <a:pt x="889188" y="1252715"/>
                  </a:cubicBezTo>
                  <a:cubicBezTo>
                    <a:pt x="891867" y="1249213"/>
                    <a:pt x="897224" y="1247358"/>
                    <a:pt x="915561" y="1248182"/>
                  </a:cubicBezTo>
                  <a:cubicBezTo>
                    <a:pt x="931014" y="1248800"/>
                    <a:pt x="942346" y="1249007"/>
                    <a:pt x="950588" y="1249007"/>
                  </a:cubicBezTo>
                  <a:cubicBezTo>
                    <a:pt x="962950" y="1249007"/>
                    <a:pt x="967071" y="1249007"/>
                    <a:pt x="969956" y="1251479"/>
                  </a:cubicBezTo>
                  <a:cubicBezTo>
                    <a:pt x="970574" y="1251891"/>
                    <a:pt x="971398" y="1252303"/>
                    <a:pt x="972222" y="1252921"/>
                  </a:cubicBezTo>
                  <a:cubicBezTo>
                    <a:pt x="976343" y="1255394"/>
                    <a:pt x="982524" y="1258896"/>
                    <a:pt x="982524" y="1265489"/>
                  </a:cubicBezTo>
                  <a:cubicBezTo>
                    <a:pt x="982524" y="1270022"/>
                    <a:pt x="984996" y="1275380"/>
                    <a:pt x="990147" y="1281973"/>
                  </a:cubicBezTo>
                  <a:cubicBezTo>
                    <a:pt x="990147" y="1281973"/>
                    <a:pt x="991590" y="1280942"/>
                    <a:pt x="992620" y="1280324"/>
                  </a:cubicBezTo>
                  <a:cubicBezTo>
                    <a:pt x="995298" y="1278882"/>
                    <a:pt x="999625" y="1276410"/>
                    <a:pt x="1003746" y="1279088"/>
                  </a:cubicBezTo>
                  <a:cubicBezTo>
                    <a:pt x="1008073" y="1281767"/>
                    <a:pt x="1009515" y="1288154"/>
                    <a:pt x="1009103" y="1302576"/>
                  </a:cubicBezTo>
                  <a:cubicBezTo>
                    <a:pt x="1008691" y="1318236"/>
                    <a:pt x="1007455" y="1326271"/>
                    <a:pt x="1006630" y="1331010"/>
                  </a:cubicBezTo>
                  <a:cubicBezTo>
                    <a:pt x="1005600" y="1337191"/>
                    <a:pt x="1005600" y="1337191"/>
                    <a:pt x="1008691" y="1343578"/>
                  </a:cubicBezTo>
                  <a:cubicBezTo>
                    <a:pt x="1015078" y="1356765"/>
                    <a:pt x="1026822" y="1384374"/>
                    <a:pt x="1027440" y="1385610"/>
                  </a:cubicBezTo>
                  <a:lnTo>
                    <a:pt x="1036094" y="1418370"/>
                  </a:lnTo>
                  <a:cubicBezTo>
                    <a:pt x="1036506" y="1419607"/>
                    <a:pt x="1036094" y="1421049"/>
                    <a:pt x="1035476" y="1422285"/>
                  </a:cubicBezTo>
                  <a:cubicBezTo>
                    <a:pt x="1035476" y="1422285"/>
                    <a:pt x="1032797" y="1427436"/>
                    <a:pt x="1035888" y="1435059"/>
                  </a:cubicBezTo>
                  <a:cubicBezTo>
                    <a:pt x="1037742" y="1439592"/>
                    <a:pt x="1038566" y="1445567"/>
                    <a:pt x="1039597" y="1451954"/>
                  </a:cubicBezTo>
                  <a:cubicBezTo>
                    <a:pt x="1040421" y="1457724"/>
                    <a:pt x="1042069" y="1467201"/>
                    <a:pt x="1043923" y="1468850"/>
                  </a:cubicBezTo>
                  <a:cubicBezTo>
                    <a:pt x="1052165" y="1469880"/>
                    <a:pt x="1067824" y="1477297"/>
                    <a:pt x="1077302" y="1483478"/>
                  </a:cubicBezTo>
                  <a:cubicBezTo>
                    <a:pt x="1080186" y="1485333"/>
                    <a:pt x="1082659" y="1485127"/>
                    <a:pt x="1086779" y="1484509"/>
                  </a:cubicBezTo>
                  <a:cubicBezTo>
                    <a:pt x="1091518" y="1483891"/>
                    <a:pt x="1097287" y="1482860"/>
                    <a:pt x="1103469" y="1487599"/>
                  </a:cubicBezTo>
                  <a:cubicBezTo>
                    <a:pt x="1106765" y="1490278"/>
                    <a:pt x="1109650" y="1490896"/>
                    <a:pt x="1112740" y="1491720"/>
                  </a:cubicBezTo>
                  <a:cubicBezTo>
                    <a:pt x="1116449" y="1492544"/>
                    <a:pt x="1120776" y="1493780"/>
                    <a:pt x="1124485" y="1498313"/>
                  </a:cubicBezTo>
                  <a:cubicBezTo>
                    <a:pt x="1125721" y="1499962"/>
                    <a:pt x="1126957" y="1501816"/>
                    <a:pt x="1127987" y="1503876"/>
                  </a:cubicBezTo>
                  <a:cubicBezTo>
                    <a:pt x="1131490" y="1509851"/>
                    <a:pt x="1132314" y="1511500"/>
                    <a:pt x="1138701" y="1508203"/>
                  </a:cubicBezTo>
                  <a:cubicBezTo>
                    <a:pt x="1139731" y="1507791"/>
                    <a:pt x="1140556" y="1507173"/>
                    <a:pt x="1141380" y="1506555"/>
                  </a:cubicBezTo>
                  <a:cubicBezTo>
                    <a:pt x="1140556" y="1500374"/>
                    <a:pt x="1136641" y="1494811"/>
                    <a:pt x="1135611" y="1488629"/>
                  </a:cubicBezTo>
                  <a:cubicBezTo>
                    <a:pt x="1133756" y="1476885"/>
                    <a:pt x="1128811" y="1464111"/>
                    <a:pt x="1129842" y="1451954"/>
                  </a:cubicBezTo>
                  <a:cubicBezTo>
                    <a:pt x="1130666" y="1441447"/>
                    <a:pt x="1131078" y="1433205"/>
                    <a:pt x="1128811" y="1421873"/>
                  </a:cubicBezTo>
                  <a:cubicBezTo>
                    <a:pt x="1122012" y="1423727"/>
                    <a:pt x="1121188" y="1415692"/>
                    <a:pt x="1124278" y="1410953"/>
                  </a:cubicBezTo>
                  <a:cubicBezTo>
                    <a:pt x="1129636" y="1402918"/>
                    <a:pt x="1133962" y="1411983"/>
                    <a:pt x="1139938" y="1416104"/>
                  </a:cubicBezTo>
                  <a:cubicBezTo>
                    <a:pt x="1142204" y="1409098"/>
                    <a:pt x="1152094" y="1405596"/>
                    <a:pt x="1152712" y="1397972"/>
                  </a:cubicBezTo>
                  <a:cubicBezTo>
                    <a:pt x="1153124" y="1391379"/>
                    <a:pt x="1142822" y="1387671"/>
                    <a:pt x="1149827" y="1382314"/>
                  </a:cubicBezTo>
                  <a:cubicBezTo>
                    <a:pt x="1154978" y="1378399"/>
                    <a:pt x="1163838" y="1384580"/>
                    <a:pt x="1167547" y="1376544"/>
                  </a:cubicBezTo>
                  <a:cubicBezTo>
                    <a:pt x="1169401" y="1372630"/>
                    <a:pt x="1165280" y="1366449"/>
                    <a:pt x="1162602" y="1363770"/>
                  </a:cubicBezTo>
                  <a:cubicBezTo>
                    <a:pt x="1172491" y="1355940"/>
                    <a:pt x="1184648" y="1353468"/>
                    <a:pt x="1196186" y="1349759"/>
                  </a:cubicBezTo>
                  <a:cubicBezTo>
                    <a:pt x="1208342" y="1345845"/>
                    <a:pt x="1217820" y="1339251"/>
                    <a:pt x="1206488" y="1326889"/>
                  </a:cubicBezTo>
                  <a:cubicBezTo>
                    <a:pt x="1218850" y="1319678"/>
                    <a:pt x="1218438" y="1329362"/>
                    <a:pt x="1226680" y="1332864"/>
                  </a:cubicBezTo>
                  <a:cubicBezTo>
                    <a:pt x="1232243" y="1335337"/>
                    <a:pt x="1239660" y="1330392"/>
                    <a:pt x="1244811" y="1327095"/>
                  </a:cubicBezTo>
                  <a:cubicBezTo>
                    <a:pt x="1264591" y="1313496"/>
                    <a:pt x="1295497" y="1309170"/>
                    <a:pt x="1309301" y="1288154"/>
                  </a:cubicBezTo>
                  <a:cubicBezTo>
                    <a:pt x="1313628" y="1281561"/>
                    <a:pt x="1316719" y="1276822"/>
                    <a:pt x="1314658" y="1269198"/>
                  </a:cubicBezTo>
                  <a:cubicBezTo>
                    <a:pt x="1313628" y="1265284"/>
                    <a:pt x="1307653" y="1257660"/>
                    <a:pt x="1309507" y="1252921"/>
                  </a:cubicBezTo>
                  <a:cubicBezTo>
                    <a:pt x="1311156" y="1249007"/>
                    <a:pt x="1324960" y="1244062"/>
                    <a:pt x="1328463" y="1245916"/>
                  </a:cubicBezTo>
                  <a:cubicBezTo>
                    <a:pt x="1333820" y="1248594"/>
                    <a:pt x="1332171" y="1257042"/>
                    <a:pt x="1332378" y="1261781"/>
                  </a:cubicBezTo>
                  <a:cubicBezTo>
                    <a:pt x="1339383" y="1261163"/>
                    <a:pt x="1341031" y="1269198"/>
                    <a:pt x="1344946" y="1273319"/>
                  </a:cubicBezTo>
                  <a:cubicBezTo>
                    <a:pt x="1350715" y="1267550"/>
                    <a:pt x="1362871" y="1270640"/>
                    <a:pt x="1366168" y="1261575"/>
                  </a:cubicBezTo>
                  <a:cubicBezTo>
                    <a:pt x="1367198" y="1258690"/>
                    <a:pt x="1364107" y="1253539"/>
                    <a:pt x="1365344" y="1250037"/>
                  </a:cubicBezTo>
                  <a:cubicBezTo>
                    <a:pt x="1367816" y="1242825"/>
                    <a:pt x="1377706" y="1240971"/>
                    <a:pt x="1385329" y="1241795"/>
                  </a:cubicBezTo>
                  <a:cubicBezTo>
                    <a:pt x="1388626" y="1250449"/>
                    <a:pt x="1386772" y="1254363"/>
                    <a:pt x="1395425" y="1260338"/>
                  </a:cubicBezTo>
                  <a:cubicBezTo>
                    <a:pt x="1405109" y="1266932"/>
                    <a:pt x="1403873" y="1258484"/>
                    <a:pt x="1414175" y="1256012"/>
                  </a:cubicBezTo>
                  <a:cubicBezTo>
                    <a:pt x="1422622" y="1253951"/>
                    <a:pt x="1433131" y="1258278"/>
                    <a:pt x="1440960" y="1259927"/>
                  </a:cubicBezTo>
                  <a:cubicBezTo>
                    <a:pt x="1446111" y="1260957"/>
                    <a:pt x="1451056" y="1261369"/>
                    <a:pt x="1455795" y="1263223"/>
                  </a:cubicBezTo>
                  <a:cubicBezTo>
                    <a:pt x="1458267" y="1264253"/>
                    <a:pt x="1461152" y="1266932"/>
                    <a:pt x="1463830" y="1267138"/>
                  </a:cubicBezTo>
                  <a:cubicBezTo>
                    <a:pt x="1481549" y="1267962"/>
                    <a:pt x="1464860" y="1245710"/>
                    <a:pt x="1477017" y="1243031"/>
                  </a:cubicBezTo>
                  <a:cubicBezTo>
                    <a:pt x="1480931" y="1242001"/>
                    <a:pt x="1486907" y="1249831"/>
                    <a:pt x="1491233" y="1251067"/>
                  </a:cubicBezTo>
                  <a:cubicBezTo>
                    <a:pt x="1497002" y="1252715"/>
                    <a:pt x="1502153" y="1249418"/>
                    <a:pt x="1506686" y="1253951"/>
                  </a:cubicBezTo>
                  <a:cubicBezTo>
                    <a:pt x="1509159" y="1256424"/>
                    <a:pt x="1511425" y="1262605"/>
                    <a:pt x="1513486" y="1265696"/>
                  </a:cubicBezTo>
                  <a:cubicBezTo>
                    <a:pt x="1515134" y="1268374"/>
                    <a:pt x="1516370" y="1271053"/>
                    <a:pt x="1517606" y="1273525"/>
                  </a:cubicBezTo>
                  <a:cubicBezTo>
                    <a:pt x="1513898" y="1282179"/>
                    <a:pt x="1515134" y="1293717"/>
                    <a:pt x="1522139" y="1300104"/>
                  </a:cubicBezTo>
                  <a:cubicBezTo>
                    <a:pt x="1527084" y="1297838"/>
                    <a:pt x="1538622" y="1288360"/>
                    <a:pt x="1544391" y="1290626"/>
                  </a:cubicBezTo>
                  <a:cubicBezTo>
                    <a:pt x="1546452" y="1291451"/>
                    <a:pt x="1547688" y="1296189"/>
                    <a:pt x="1549130" y="1297632"/>
                  </a:cubicBezTo>
                  <a:cubicBezTo>
                    <a:pt x="1558402" y="1306491"/>
                    <a:pt x="1566644" y="1300310"/>
                    <a:pt x="1576327" y="1297632"/>
                  </a:cubicBezTo>
                  <a:cubicBezTo>
                    <a:pt x="1582715" y="1295777"/>
                    <a:pt x="1591574" y="1298662"/>
                    <a:pt x="1592811" y="1290008"/>
                  </a:cubicBezTo>
                  <a:cubicBezTo>
                    <a:pt x="1593223" y="1287536"/>
                    <a:pt x="1589514" y="1283209"/>
                    <a:pt x="1590338" y="1281767"/>
                  </a:cubicBezTo>
                  <a:cubicBezTo>
                    <a:pt x="1593635" y="1274761"/>
                    <a:pt x="1600846" y="1283209"/>
                    <a:pt x="1603318" y="1286712"/>
                  </a:cubicBezTo>
                  <a:cubicBezTo>
                    <a:pt x="1610736" y="1297838"/>
                    <a:pt x="1610530" y="1310612"/>
                    <a:pt x="1625983" y="1306079"/>
                  </a:cubicBezTo>
                  <a:cubicBezTo>
                    <a:pt x="1634430" y="1303607"/>
                    <a:pt x="1643702" y="1301958"/>
                    <a:pt x="1640818" y="1290008"/>
                  </a:cubicBezTo>
                  <a:cubicBezTo>
                    <a:pt x="1637727" y="1277234"/>
                    <a:pt x="1616093" y="1281149"/>
                    <a:pt x="1614857" y="1270022"/>
                  </a:cubicBezTo>
                  <a:cubicBezTo>
                    <a:pt x="1613620" y="1259927"/>
                    <a:pt x="1630722" y="1258690"/>
                    <a:pt x="1630516" y="1246946"/>
                  </a:cubicBezTo>
                  <a:cubicBezTo>
                    <a:pt x="1628867" y="1252097"/>
                    <a:pt x="1622686" y="1255806"/>
                    <a:pt x="1617535" y="1255394"/>
                  </a:cubicBezTo>
                  <a:cubicBezTo>
                    <a:pt x="1618771" y="1247770"/>
                    <a:pt x="1623510" y="1238087"/>
                    <a:pt x="1613414" y="1237262"/>
                  </a:cubicBezTo>
                  <a:cubicBezTo>
                    <a:pt x="1605585" y="1236644"/>
                    <a:pt x="1600022" y="1245710"/>
                    <a:pt x="1592192" y="1239735"/>
                  </a:cubicBezTo>
                  <a:cubicBezTo>
                    <a:pt x="1588690" y="1237056"/>
                    <a:pt x="1589308" y="1232523"/>
                    <a:pt x="1586217" y="1229433"/>
                  </a:cubicBezTo>
                  <a:cubicBezTo>
                    <a:pt x="1581478" y="1224488"/>
                    <a:pt x="1572413" y="1225106"/>
                    <a:pt x="1566849" y="1221809"/>
                  </a:cubicBezTo>
                  <a:cubicBezTo>
                    <a:pt x="1572619" y="1213568"/>
                    <a:pt x="1593016" y="1215010"/>
                    <a:pt x="1601464" y="1217895"/>
                  </a:cubicBezTo>
                  <a:cubicBezTo>
                    <a:pt x="1608469" y="1220367"/>
                    <a:pt x="1614032" y="1225930"/>
                    <a:pt x="1621862" y="1227578"/>
                  </a:cubicBezTo>
                  <a:cubicBezTo>
                    <a:pt x="1634430" y="1230051"/>
                    <a:pt x="1645556" y="1224900"/>
                    <a:pt x="1656889" y="1221191"/>
                  </a:cubicBezTo>
                  <a:cubicBezTo>
                    <a:pt x="1663688" y="1218925"/>
                    <a:pt x="1674814" y="1213362"/>
                    <a:pt x="1681819" y="1214804"/>
                  </a:cubicBezTo>
                  <a:cubicBezTo>
                    <a:pt x="1686146" y="1215834"/>
                    <a:pt x="1688207" y="1219749"/>
                    <a:pt x="1692945" y="1219955"/>
                  </a:cubicBezTo>
                  <a:cubicBezTo>
                    <a:pt x="1705720" y="1220779"/>
                    <a:pt x="1708398" y="1197909"/>
                    <a:pt x="1717876" y="1201411"/>
                  </a:cubicBezTo>
                  <a:cubicBezTo>
                    <a:pt x="1718288" y="1208829"/>
                    <a:pt x="1716434" y="1218307"/>
                    <a:pt x="1720760" y="1224488"/>
                  </a:cubicBezTo>
                  <a:cubicBezTo>
                    <a:pt x="1726942" y="1222015"/>
                    <a:pt x="1731269" y="1223046"/>
                    <a:pt x="1736831" y="1222221"/>
                  </a:cubicBezTo>
                  <a:cubicBezTo>
                    <a:pt x="1746515" y="1220985"/>
                    <a:pt x="1748164" y="1217071"/>
                    <a:pt x="1754345" y="1212125"/>
                  </a:cubicBezTo>
                  <a:cubicBezTo>
                    <a:pt x="1764647" y="1204090"/>
                    <a:pt x="1787723" y="1201205"/>
                    <a:pt x="1799879" y="1204708"/>
                  </a:cubicBezTo>
                  <a:cubicBezTo>
                    <a:pt x="1799879" y="1212332"/>
                    <a:pt x="1802558" y="1214804"/>
                    <a:pt x="1809357" y="1217483"/>
                  </a:cubicBezTo>
                  <a:cubicBezTo>
                    <a:pt x="1819865" y="1221809"/>
                    <a:pt x="1827283" y="1225724"/>
                    <a:pt x="1835318" y="1232729"/>
                  </a:cubicBezTo>
                  <a:cubicBezTo>
                    <a:pt x="1837791" y="1234790"/>
                    <a:pt x="1841705" y="1236438"/>
                    <a:pt x="1844384" y="1239117"/>
                  </a:cubicBezTo>
                  <a:cubicBezTo>
                    <a:pt x="1847887" y="1242619"/>
                    <a:pt x="1850771" y="1251273"/>
                    <a:pt x="1855098" y="1253539"/>
                  </a:cubicBezTo>
                  <a:cubicBezTo>
                    <a:pt x="1863339" y="1258072"/>
                    <a:pt x="1891154" y="1253539"/>
                    <a:pt x="1898984" y="1246534"/>
                  </a:cubicBezTo>
                  <a:cubicBezTo>
                    <a:pt x="1903517" y="1242207"/>
                    <a:pt x="1905371" y="1234584"/>
                    <a:pt x="1912170" y="1233142"/>
                  </a:cubicBezTo>
                  <a:cubicBezTo>
                    <a:pt x="1918558" y="1231905"/>
                    <a:pt x="1938131" y="1242413"/>
                    <a:pt x="1942870" y="1246328"/>
                  </a:cubicBezTo>
                  <a:cubicBezTo>
                    <a:pt x="1949876" y="1252303"/>
                    <a:pt x="1952142" y="1262399"/>
                    <a:pt x="1957499" y="1269610"/>
                  </a:cubicBezTo>
                  <a:cubicBezTo>
                    <a:pt x="1965740" y="1280736"/>
                    <a:pt x="1981812" y="1288978"/>
                    <a:pt x="1982636" y="1304637"/>
                  </a:cubicBezTo>
                  <a:cubicBezTo>
                    <a:pt x="1983254" y="1315557"/>
                    <a:pt x="1979545" y="1329774"/>
                    <a:pt x="1974806" y="1339251"/>
                  </a:cubicBezTo>
                  <a:cubicBezTo>
                    <a:pt x="1968007" y="1353262"/>
                    <a:pt x="1948639" y="1354498"/>
                    <a:pt x="1949876" y="1373248"/>
                  </a:cubicBezTo>
                  <a:cubicBezTo>
                    <a:pt x="1950700" y="1387052"/>
                    <a:pt x="1953996" y="1379841"/>
                    <a:pt x="1960178" y="1376338"/>
                  </a:cubicBezTo>
                  <a:cubicBezTo>
                    <a:pt x="1973158" y="1368509"/>
                    <a:pt x="1977691" y="1379841"/>
                    <a:pt x="1970067" y="1390143"/>
                  </a:cubicBezTo>
                  <a:cubicBezTo>
                    <a:pt x="1966565" y="1395088"/>
                    <a:pt x="1963268" y="1394470"/>
                    <a:pt x="1963062" y="1401269"/>
                  </a:cubicBezTo>
                  <a:cubicBezTo>
                    <a:pt x="1962856" y="1408687"/>
                    <a:pt x="1967595" y="1417134"/>
                    <a:pt x="1969861" y="1423933"/>
                  </a:cubicBezTo>
                  <a:cubicBezTo>
                    <a:pt x="1970891" y="1427230"/>
                    <a:pt x="1971510" y="1432587"/>
                    <a:pt x="1973570" y="1435471"/>
                  </a:cubicBezTo>
                  <a:cubicBezTo>
                    <a:pt x="1975630" y="1438356"/>
                    <a:pt x="1980369" y="1438768"/>
                    <a:pt x="1982018" y="1441447"/>
                  </a:cubicBezTo>
                  <a:cubicBezTo>
                    <a:pt x="1985314" y="1446598"/>
                    <a:pt x="1980575" y="1449688"/>
                    <a:pt x="1977897" y="1454221"/>
                  </a:cubicBezTo>
                  <a:cubicBezTo>
                    <a:pt x="1975218" y="1458342"/>
                    <a:pt x="1971716" y="1461845"/>
                    <a:pt x="1974806" y="1467614"/>
                  </a:cubicBezTo>
                  <a:cubicBezTo>
                    <a:pt x="1977691" y="1472971"/>
                    <a:pt x="1982636" y="1470292"/>
                    <a:pt x="1986344" y="1473795"/>
                  </a:cubicBezTo>
                  <a:cubicBezTo>
                    <a:pt x="1989641" y="1476885"/>
                    <a:pt x="1991289" y="1485539"/>
                    <a:pt x="1994174" y="1489866"/>
                  </a:cubicBezTo>
                  <a:cubicBezTo>
                    <a:pt x="1998089" y="1495635"/>
                    <a:pt x="2004888" y="1500992"/>
                    <a:pt x="2006124" y="1507997"/>
                  </a:cubicBezTo>
                  <a:cubicBezTo>
                    <a:pt x="2007566" y="1507791"/>
                    <a:pt x="2009627" y="1508615"/>
                    <a:pt x="2010863" y="1508203"/>
                  </a:cubicBezTo>
                  <a:cubicBezTo>
                    <a:pt x="2010245" y="1521390"/>
                    <a:pt x="2015808" y="1526747"/>
                    <a:pt x="2021371" y="1537461"/>
                  </a:cubicBezTo>
                  <a:cubicBezTo>
                    <a:pt x="2025286" y="1544878"/>
                    <a:pt x="2022401" y="1552914"/>
                    <a:pt x="2012305" y="1550235"/>
                  </a:cubicBezTo>
                  <a:cubicBezTo>
                    <a:pt x="2015396" y="1555386"/>
                    <a:pt x="2013954" y="1562391"/>
                    <a:pt x="2019311" y="1566100"/>
                  </a:cubicBezTo>
                  <a:cubicBezTo>
                    <a:pt x="2025698" y="1562391"/>
                    <a:pt x="2033321" y="1558889"/>
                    <a:pt x="2040738" y="1556828"/>
                  </a:cubicBezTo>
                  <a:cubicBezTo>
                    <a:pt x="2047332" y="1554974"/>
                    <a:pt x="2058046" y="1556416"/>
                    <a:pt x="2063197" y="1552707"/>
                  </a:cubicBezTo>
                  <a:cubicBezTo>
                    <a:pt x="2066081" y="1550647"/>
                    <a:pt x="2065669" y="1547556"/>
                    <a:pt x="2067730" y="1545290"/>
                  </a:cubicBezTo>
                  <a:cubicBezTo>
                    <a:pt x="2069996" y="1543024"/>
                    <a:pt x="2072263" y="1542612"/>
                    <a:pt x="2074735" y="1540551"/>
                  </a:cubicBezTo>
                  <a:cubicBezTo>
                    <a:pt x="2081534" y="1534988"/>
                    <a:pt x="2084419" y="1527571"/>
                    <a:pt x="2086891" y="1519329"/>
                  </a:cubicBezTo>
                  <a:cubicBezTo>
                    <a:pt x="2088540" y="1513560"/>
                    <a:pt x="2087303" y="1508821"/>
                    <a:pt x="2087716" y="1503464"/>
                  </a:cubicBezTo>
                  <a:cubicBezTo>
                    <a:pt x="2088540" y="1492544"/>
                    <a:pt x="2094927" y="1482654"/>
                    <a:pt x="2100490" y="1473795"/>
                  </a:cubicBezTo>
                  <a:cubicBezTo>
                    <a:pt x="2111616" y="1456487"/>
                    <a:pt x="2095133" y="1437532"/>
                    <a:pt x="2101108" y="1419607"/>
                  </a:cubicBezTo>
                  <a:cubicBezTo>
                    <a:pt x="2103787" y="1411365"/>
                    <a:pt x="2107495" y="1406626"/>
                    <a:pt x="2107289" y="1396942"/>
                  </a:cubicBezTo>
                  <a:cubicBezTo>
                    <a:pt x="2106877" y="1386640"/>
                    <a:pt x="2101726" y="1377163"/>
                    <a:pt x="2103168" y="1366861"/>
                  </a:cubicBezTo>
                  <a:cubicBezTo>
                    <a:pt x="2105229" y="1351408"/>
                    <a:pt x="2114294" y="1344814"/>
                    <a:pt x="2106465" y="1329362"/>
                  </a:cubicBezTo>
                  <a:cubicBezTo>
                    <a:pt x="2098223" y="1312672"/>
                    <a:pt x="2089364" y="1299280"/>
                    <a:pt x="2087097" y="1280324"/>
                  </a:cubicBezTo>
                  <a:cubicBezTo>
                    <a:pt x="2085449" y="1265489"/>
                    <a:pt x="2086273" y="1251479"/>
                    <a:pt x="2086273" y="1236644"/>
                  </a:cubicBezTo>
                  <a:cubicBezTo>
                    <a:pt x="2086273" y="1227372"/>
                    <a:pt x="2083594" y="1209653"/>
                    <a:pt x="2086891" y="1201824"/>
                  </a:cubicBezTo>
                  <a:cubicBezTo>
                    <a:pt x="2088952" y="1196879"/>
                    <a:pt x="2094309" y="1197497"/>
                    <a:pt x="2093896" y="1189667"/>
                  </a:cubicBezTo>
                  <a:cubicBezTo>
                    <a:pt x="2093485" y="1183074"/>
                    <a:pt x="2088540" y="1178335"/>
                    <a:pt x="2089776" y="1171124"/>
                  </a:cubicBezTo>
                  <a:cubicBezTo>
                    <a:pt x="2095751" y="1170506"/>
                    <a:pt x="2102756" y="1169476"/>
                    <a:pt x="2106465" y="1164737"/>
                  </a:cubicBezTo>
                  <a:cubicBezTo>
                    <a:pt x="2109762" y="1160616"/>
                    <a:pt x="2108525" y="1156701"/>
                    <a:pt x="2109762" y="1151550"/>
                  </a:cubicBezTo>
                  <a:cubicBezTo>
                    <a:pt x="2110998" y="1146811"/>
                    <a:pt x="2113882" y="1141042"/>
                    <a:pt x="2115737" y="1135891"/>
                  </a:cubicBezTo>
                  <a:cubicBezTo>
                    <a:pt x="2117179" y="1134861"/>
                    <a:pt x="2118621" y="1134037"/>
                    <a:pt x="2119858" y="1133213"/>
                  </a:cubicBezTo>
                  <a:cubicBezTo>
                    <a:pt x="2140667" y="1119202"/>
                    <a:pt x="2160653" y="1119820"/>
                    <a:pt x="2173840" y="1097156"/>
                  </a:cubicBezTo>
                  <a:cubicBezTo>
                    <a:pt x="2178372" y="1089327"/>
                    <a:pt x="2184142" y="1068311"/>
                    <a:pt x="2190323" y="1062954"/>
                  </a:cubicBezTo>
                  <a:cubicBezTo>
                    <a:pt x="2198564" y="1055948"/>
                    <a:pt x="2211133" y="1059657"/>
                    <a:pt x="2219168" y="1052858"/>
                  </a:cubicBezTo>
                  <a:cubicBezTo>
                    <a:pt x="2245541" y="1029781"/>
                    <a:pt x="2252134" y="963849"/>
                    <a:pt x="2301172" y="998463"/>
                  </a:cubicBezTo>
                  <a:cubicBezTo>
                    <a:pt x="2311267" y="989604"/>
                    <a:pt x="2324866" y="986101"/>
                    <a:pt x="2335168" y="977035"/>
                  </a:cubicBezTo>
                  <a:cubicBezTo>
                    <a:pt x="2350621" y="963437"/>
                    <a:pt x="2358244" y="951487"/>
                    <a:pt x="2379878" y="948190"/>
                  </a:cubicBezTo>
                  <a:cubicBezTo>
                    <a:pt x="2389562" y="946748"/>
                    <a:pt x="2432418" y="945718"/>
                    <a:pt x="2433242" y="930471"/>
                  </a:cubicBezTo>
                  <a:cubicBezTo>
                    <a:pt x="2433860" y="917902"/>
                    <a:pt x="2408724" y="920375"/>
                    <a:pt x="2401306" y="915842"/>
                  </a:cubicBezTo>
                  <a:cubicBezTo>
                    <a:pt x="2408518" y="913576"/>
                    <a:pt x="2416347" y="916254"/>
                    <a:pt x="2423971" y="915842"/>
                  </a:cubicBezTo>
                  <a:cubicBezTo>
                    <a:pt x="2426649" y="904716"/>
                    <a:pt x="2415729" y="894414"/>
                    <a:pt x="2429740" y="889263"/>
                  </a:cubicBezTo>
                  <a:cubicBezTo>
                    <a:pt x="2434685" y="887409"/>
                    <a:pt x="2447871" y="894620"/>
                    <a:pt x="2454052" y="894620"/>
                  </a:cubicBezTo>
                  <a:cubicBezTo>
                    <a:pt x="2480219" y="894620"/>
                    <a:pt x="2496908" y="846407"/>
                    <a:pt x="2468269" y="852588"/>
                  </a:cubicBezTo>
                  <a:cubicBezTo>
                    <a:pt x="2467651" y="859800"/>
                    <a:pt x="2463942" y="863508"/>
                    <a:pt x="2456731" y="862478"/>
                  </a:cubicBezTo>
                  <a:cubicBezTo>
                    <a:pt x="2457143" y="856709"/>
                    <a:pt x="2455907" y="850734"/>
                    <a:pt x="2453228" y="846613"/>
                  </a:cubicBezTo>
                  <a:cubicBezTo>
                    <a:pt x="2444780" y="851146"/>
                    <a:pt x="2433448" y="855060"/>
                    <a:pt x="2423765" y="852794"/>
                  </a:cubicBezTo>
                  <a:cubicBezTo>
                    <a:pt x="2426237" y="844553"/>
                    <a:pt x="2443132" y="842080"/>
                    <a:pt x="2450550" y="839607"/>
                  </a:cubicBezTo>
                  <a:cubicBezTo>
                    <a:pt x="2462500" y="835487"/>
                    <a:pt x="2473832" y="829100"/>
                    <a:pt x="2485576" y="825803"/>
                  </a:cubicBezTo>
                  <a:cubicBezTo>
                    <a:pt x="2484340" y="814059"/>
                    <a:pt x="2486606" y="802933"/>
                    <a:pt x="2484958" y="790776"/>
                  </a:cubicBezTo>
                  <a:cubicBezTo>
                    <a:pt x="2476923" y="797370"/>
                    <a:pt x="2467445" y="798194"/>
                    <a:pt x="2457349" y="796751"/>
                  </a:cubicBezTo>
                  <a:cubicBezTo>
                    <a:pt x="2455701" y="792631"/>
                    <a:pt x="2455907" y="787068"/>
                    <a:pt x="2458173" y="783153"/>
                  </a:cubicBezTo>
                  <a:cubicBezTo>
                    <a:pt x="2467651" y="782947"/>
                    <a:pt x="2478159" y="775530"/>
                    <a:pt x="2488049" y="773057"/>
                  </a:cubicBezTo>
                  <a:cubicBezTo>
                    <a:pt x="2488873" y="764403"/>
                    <a:pt x="2484958" y="737206"/>
                    <a:pt x="2481249" y="728759"/>
                  </a:cubicBezTo>
                  <a:cubicBezTo>
                    <a:pt x="2479601" y="725462"/>
                    <a:pt x="2467651" y="717015"/>
                    <a:pt x="2464354" y="710627"/>
                  </a:cubicBezTo>
                  <a:cubicBezTo>
                    <a:pt x="2460645" y="703622"/>
                    <a:pt x="2458585" y="699501"/>
                    <a:pt x="2458791" y="690436"/>
                  </a:cubicBezTo>
                  <a:cubicBezTo>
                    <a:pt x="2470535" y="701974"/>
                    <a:pt x="2475686" y="705476"/>
                    <a:pt x="2491963" y="701974"/>
                  </a:cubicBezTo>
                  <a:cubicBezTo>
                    <a:pt x="2492581" y="700532"/>
                    <a:pt x="2492581" y="697235"/>
                    <a:pt x="2492376" y="695586"/>
                  </a:cubicBezTo>
                  <a:cubicBezTo>
                    <a:pt x="2493405" y="695586"/>
                    <a:pt x="2494230" y="695381"/>
                    <a:pt x="2495260" y="695174"/>
                  </a:cubicBezTo>
                  <a:cubicBezTo>
                    <a:pt x="2494642" y="680546"/>
                    <a:pt x="2497114" y="658294"/>
                    <a:pt x="2515452" y="659736"/>
                  </a:cubicBezTo>
                  <a:cubicBezTo>
                    <a:pt x="2517512" y="645931"/>
                    <a:pt x="2524105" y="632745"/>
                    <a:pt x="2532759" y="621413"/>
                  </a:cubicBezTo>
                  <a:cubicBezTo>
                    <a:pt x="2528432" y="638720"/>
                    <a:pt x="2514834" y="651906"/>
                    <a:pt x="2514009" y="670038"/>
                  </a:cubicBezTo>
                  <a:cubicBezTo>
                    <a:pt x="2512979" y="693938"/>
                    <a:pt x="2524723" y="703828"/>
                    <a:pt x="2512979" y="727523"/>
                  </a:cubicBezTo>
                  <a:cubicBezTo>
                    <a:pt x="2503296" y="746890"/>
                    <a:pt x="2509476" y="781917"/>
                    <a:pt x="2524518" y="749981"/>
                  </a:cubicBezTo>
                  <a:cubicBezTo>
                    <a:pt x="2529462" y="739061"/>
                    <a:pt x="2529050" y="731849"/>
                    <a:pt x="2537498" y="721960"/>
                  </a:cubicBezTo>
                  <a:cubicBezTo>
                    <a:pt x="2545945" y="712070"/>
                    <a:pt x="2558926" y="707125"/>
                    <a:pt x="2556454" y="692290"/>
                  </a:cubicBezTo>
                  <a:cubicBezTo>
                    <a:pt x="2558514" y="692290"/>
                    <a:pt x="2560780" y="691672"/>
                    <a:pt x="2562841" y="691878"/>
                  </a:cubicBezTo>
                  <a:cubicBezTo>
                    <a:pt x="2572936" y="671892"/>
                    <a:pt x="2550890" y="646343"/>
                    <a:pt x="2574379" y="628006"/>
                  </a:cubicBezTo>
                  <a:cubicBezTo>
                    <a:pt x="2577057" y="630272"/>
                    <a:pt x="2580148" y="632745"/>
                    <a:pt x="2582826" y="635011"/>
                  </a:cubicBezTo>
                  <a:cubicBezTo>
                    <a:pt x="2584681" y="647786"/>
                    <a:pt x="2596631" y="675807"/>
                    <a:pt x="2608581" y="659118"/>
                  </a:cubicBezTo>
                  <a:cubicBezTo>
                    <a:pt x="2613320" y="652318"/>
                    <a:pt x="2610230" y="645313"/>
                    <a:pt x="2615174" y="638926"/>
                  </a:cubicBezTo>
                  <a:cubicBezTo>
                    <a:pt x="2618677" y="634393"/>
                    <a:pt x="2630627" y="624709"/>
                    <a:pt x="2635160" y="621207"/>
                  </a:cubicBezTo>
                  <a:cubicBezTo>
                    <a:pt x="2646698" y="612553"/>
                    <a:pt x="2659473" y="610905"/>
                    <a:pt x="2659061" y="593803"/>
                  </a:cubicBezTo>
                  <a:cubicBezTo>
                    <a:pt x="2658854" y="581029"/>
                    <a:pt x="2646080" y="572375"/>
                    <a:pt x="2662563" y="562692"/>
                  </a:cubicBezTo>
                  <a:cubicBezTo>
                    <a:pt x="2673896" y="556098"/>
                    <a:pt x="2686670" y="564340"/>
                    <a:pt x="2698002" y="563310"/>
                  </a:cubicBezTo>
                  <a:cubicBezTo>
                    <a:pt x="2709746" y="562074"/>
                    <a:pt x="2720666" y="556098"/>
                    <a:pt x="2732616" y="554038"/>
                  </a:cubicBezTo>
                  <a:cubicBezTo>
                    <a:pt x="2742506" y="552390"/>
                    <a:pt x="2812765" y="550329"/>
                    <a:pt x="2781242" y="527459"/>
                  </a:cubicBezTo>
                  <a:cubicBezTo>
                    <a:pt x="2772588" y="521072"/>
                    <a:pt x="2760432" y="532198"/>
                    <a:pt x="2749718" y="532404"/>
                  </a:cubicBezTo>
                  <a:cubicBezTo>
                    <a:pt x="2742712" y="532404"/>
                    <a:pt x="2719018" y="533228"/>
                    <a:pt x="2712631" y="530344"/>
                  </a:cubicBezTo>
                  <a:cubicBezTo>
                    <a:pt x="2737561" y="510358"/>
                    <a:pt x="2783508" y="515715"/>
                    <a:pt x="2814002" y="506443"/>
                  </a:cubicBezTo>
                  <a:cubicBezTo>
                    <a:pt x="2816680" y="499232"/>
                    <a:pt x="2821419" y="493051"/>
                    <a:pt x="2828836" y="490372"/>
                  </a:cubicBezTo>
                  <a:cubicBezTo>
                    <a:pt x="2831515" y="497995"/>
                    <a:pt x="2835224" y="506031"/>
                    <a:pt x="2841405" y="511182"/>
                  </a:cubicBezTo>
                  <a:cubicBezTo>
                    <a:pt x="2856652" y="495935"/>
                    <a:pt x="2869632" y="503765"/>
                    <a:pt x="2890236" y="501704"/>
                  </a:cubicBezTo>
                  <a:cubicBezTo>
                    <a:pt x="2913725" y="499438"/>
                    <a:pt x="2924851" y="477804"/>
                    <a:pt x="2912488" y="458024"/>
                  </a:cubicBezTo>
                  <a:cubicBezTo>
                    <a:pt x="2909192" y="470592"/>
                    <a:pt x="2901362" y="504795"/>
                    <a:pt x="2884879" y="481512"/>
                  </a:cubicBezTo>
                  <a:cubicBezTo>
                    <a:pt x="2889618" y="475537"/>
                    <a:pt x="2889618" y="467296"/>
                    <a:pt x="2886734" y="459466"/>
                  </a:cubicBezTo>
                  <a:cubicBezTo>
                    <a:pt x="2885703" y="456582"/>
                    <a:pt x="2876019" y="445456"/>
                    <a:pt x="2876638" y="442571"/>
                  </a:cubicBezTo>
                  <a:cubicBezTo>
                    <a:pt x="2878286" y="434124"/>
                    <a:pt x="2890442" y="435978"/>
                    <a:pt x="2893739" y="432269"/>
                  </a:cubicBezTo>
                  <a:cubicBezTo>
                    <a:pt x="2899508" y="425882"/>
                    <a:pt x="2898065" y="419701"/>
                    <a:pt x="2902186" y="412695"/>
                  </a:cubicBezTo>
                  <a:cubicBezTo>
                    <a:pt x="2905071" y="407544"/>
                    <a:pt x="2911870" y="405072"/>
                    <a:pt x="2914343" y="397243"/>
                  </a:cubicBezTo>
                  <a:cubicBezTo>
                    <a:pt x="2916197" y="391679"/>
                    <a:pt x="2916403" y="386116"/>
                    <a:pt x="2917021" y="380553"/>
                  </a:cubicBezTo>
                  <a:cubicBezTo>
                    <a:pt x="2923202" y="380141"/>
                    <a:pt x="2928971" y="378287"/>
                    <a:pt x="2934122" y="374166"/>
                  </a:cubicBezTo>
                  <a:cubicBezTo>
                    <a:pt x="2941334" y="368397"/>
                    <a:pt x="2941128" y="362422"/>
                    <a:pt x="2949163" y="357683"/>
                  </a:cubicBezTo>
                  <a:cubicBezTo>
                    <a:pt x="2964204" y="348824"/>
                    <a:pt x="2989959" y="344291"/>
                    <a:pt x="3007060" y="340994"/>
                  </a:cubicBezTo>
                  <a:cubicBezTo>
                    <a:pt x="3021483" y="338315"/>
                    <a:pt x="3034875" y="332340"/>
                    <a:pt x="3049092" y="328014"/>
                  </a:cubicBezTo>
                  <a:cubicBezTo>
                    <a:pt x="3065369" y="323069"/>
                    <a:pt x="3068254" y="318536"/>
                    <a:pt x="3071344" y="300198"/>
                  </a:cubicBezTo>
                  <a:cubicBezTo>
                    <a:pt x="3096481" y="295253"/>
                    <a:pt x="3132538" y="300198"/>
                    <a:pt x="3139749" y="273413"/>
                  </a:cubicBezTo>
                  <a:lnTo>
                    <a:pt x="3137483" y="271147"/>
                  </a:lnTo>
                  <a:cubicBezTo>
                    <a:pt x="3137483" y="271147"/>
                    <a:pt x="3125532" y="262905"/>
                    <a:pt x="3123884" y="261669"/>
                  </a:cubicBezTo>
                  <a:cubicBezTo>
                    <a:pt x="3119145" y="258166"/>
                    <a:pt x="3122648" y="252809"/>
                    <a:pt x="3125532" y="248277"/>
                  </a:cubicBezTo>
                  <a:cubicBezTo>
                    <a:pt x="3126563" y="246834"/>
                    <a:pt x="3128005" y="244362"/>
                    <a:pt x="3128211" y="243538"/>
                  </a:cubicBezTo>
                  <a:cubicBezTo>
                    <a:pt x="3128211" y="243126"/>
                    <a:pt x="3128211" y="242920"/>
                    <a:pt x="3128417" y="242507"/>
                  </a:cubicBezTo>
                  <a:cubicBezTo>
                    <a:pt x="3123884" y="241889"/>
                    <a:pt x="3120793" y="240241"/>
                    <a:pt x="3119351" y="237769"/>
                  </a:cubicBezTo>
                  <a:cubicBezTo>
                    <a:pt x="3117909" y="235502"/>
                    <a:pt x="3118115" y="232824"/>
                    <a:pt x="3119351" y="230351"/>
                  </a:cubicBezTo>
                  <a:cubicBezTo>
                    <a:pt x="3121823" y="226024"/>
                    <a:pt x="3139131" y="175751"/>
                    <a:pt x="3150463" y="142579"/>
                  </a:cubicBezTo>
                  <a:lnTo>
                    <a:pt x="3143252" y="137428"/>
                  </a:lnTo>
                  <a:lnTo>
                    <a:pt x="3136040" y="129804"/>
                  </a:lnTo>
                  <a:cubicBezTo>
                    <a:pt x="3131095" y="133101"/>
                    <a:pt x="3123678" y="137840"/>
                    <a:pt x="3119557" y="138664"/>
                  </a:cubicBezTo>
                  <a:cubicBezTo>
                    <a:pt x="3101014" y="142373"/>
                    <a:pt x="3097923" y="140518"/>
                    <a:pt x="3096275" y="139694"/>
                  </a:cubicBezTo>
                  <a:cubicBezTo>
                    <a:pt x="3095451" y="139076"/>
                    <a:pt x="3093184" y="137840"/>
                    <a:pt x="3091742" y="131659"/>
                  </a:cubicBezTo>
                  <a:lnTo>
                    <a:pt x="3048268" y="169158"/>
                  </a:lnTo>
                  <a:cubicBezTo>
                    <a:pt x="3044147" y="173072"/>
                    <a:pt x="3022101" y="194088"/>
                    <a:pt x="3019628" y="195943"/>
                  </a:cubicBezTo>
                  <a:cubicBezTo>
                    <a:pt x="3018392" y="197385"/>
                    <a:pt x="3010975" y="208305"/>
                    <a:pt x="3005206" y="217371"/>
                  </a:cubicBezTo>
                  <a:lnTo>
                    <a:pt x="2999025" y="231381"/>
                  </a:lnTo>
                  <a:cubicBezTo>
                    <a:pt x="2998406" y="232618"/>
                    <a:pt x="2997582" y="233442"/>
                    <a:pt x="2996346" y="233854"/>
                  </a:cubicBezTo>
                  <a:cubicBezTo>
                    <a:pt x="2988929" y="236738"/>
                    <a:pt x="2980069" y="240447"/>
                    <a:pt x="2978627" y="241477"/>
                  </a:cubicBezTo>
                  <a:cubicBezTo>
                    <a:pt x="2977596" y="242301"/>
                    <a:pt x="2973476" y="248483"/>
                    <a:pt x="2970385" y="253222"/>
                  </a:cubicBezTo>
                  <a:cubicBezTo>
                    <a:pt x="2969561" y="254458"/>
                    <a:pt x="2968119" y="255282"/>
                    <a:pt x="2966676" y="255488"/>
                  </a:cubicBezTo>
                  <a:cubicBezTo>
                    <a:pt x="2965646" y="255488"/>
                    <a:pt x="2964616" y="255488"/>
                    <a:pt x="2963792" y="254870"/>
                  </a:cubicBezTo>
                  <a:lnTo>
                    <a:pt x="2959053" y="261875"/>
                  </a:lnTo>
                  <a:cubicBezTo>
                    <a:pt x="2958229" y="263111"/>
                    <a:pt x="2956581" y="264142"/>
                    <a:pt x="2955138" y="264142"/>
                  </a:cubicBezTo>
                  <a:cubicBezTo>
                    <a:pt x="2953490" y="264348"/>
                    <a:pt x="2952048" y="263524"/>
                    <a:pt x="2951018" y="262287"/>
                  </a:cubicBezTo>
                  <a:lnTo>
                    <a:pt x="2949987" y="261051"/>
                  </a:lnTo>
                  <a:lnTo>
                    <a:pt x="2946072" y="262493"/>
                  </a:lnTo>
                  <a:cubicBezTo>
                    <a:pt x="2946072" y="262493"/>
                    <a:pt x="2945043" y="262699"/>
                    <a:pt x="2944424" y="262699"/>
                  </a:cubicBezTo>
                  <a:lnTo>
                    <a:pt x="2937007" y="262699"/>
                  </a:lnTo>
                  <a:lnTo>
                    <a:pt x="2915579" y="279800"/>
                  </a:lnTo>
                  <a:cubicBezTo>
                    <a:pt x="2915579" y="279800"/>
                    <a:pt x="2913518" y="281037"/>
                    <a:pt x="2912488" y="281037"/>
                  </a:cubicBezTo>
                  <a:lnTo>
                    <a:pt x="2761256" y="281037"/>
                  </a:lnTo>
                  <a:lnTo>
                    <a:pt x="2751160" y="283715"/>
                  </a:lnTo>
                  <a:cubicBezTo>
                    <a:pt x="2750130" y="284127"/>
                    <a:pt x="2748894" y="283921"/>
                    <a:pt x="2747657" y="283509"/>
                  </a:cubicBezTo>
                  <a:lnTo>
                    <a:pt x="2743949" y="281861"/>
                  </a:lnTo>
                  <a:lnTo>
                    <a:pt x="2678222" y="320390"/>
                  </a:lnTo>
                  <a:cubicBezTo>
                    <a:pt x="2677398" y="321420"/>
                    <a:pt x="2675956" y="322244"/>
                    <a:pt x="2674101" y="322863"/>
                  </a:cubicBezTo>
                  <a:lnTo>
                    <a:pt x="2662357" y="329662"/>
                  </a:lnTo>
                  <a:cubicBezTo>
                    <a:pt x="2660503" y="332958"/>
                    <a:pt x="2658649" y="335637"/>
                    <a:pt x="2657206" y="338315"/>
                  </a:cubicBezTo>
                  <a:cubicBezTo>
                    <a:pt x="2658854" y="339140"/>
                    <a:pt x="2660297" y="340170"/>
                    <a:pt x="2661533" y="341406"/>
                  </a:cubicBezTo>
                  <a:cubicBezTo>
                    <a:pt x="2659267" y="343673"/>
                    <a:pt x="2655764" y="344497"/>
                    <a:pt x="2652674" y="345527"/>
                  </a:cubicBezTo>
                  <a:cubicBezTo>
                    <a:pt x="2648553" y="351708"/>
                    <a:pt x="2646080" y="354798"/>
                    <a:pt x="2644638" y="356447"/>
                  </a:cubicBezTo>
                  <a:cubicBezTo>
                    <a:pt x="2644020" y="358919"/>
                    <a:pt x="2643196" y="361186"/>
                    <a:pt x="2639899" y="363658"/>
                  </a:cubicBezTo>
                  <a:cubicBezTo>
                    <a:pt x="2638045" y="364894"/>
                    <a:pt x="2634954" y="365100"/>
                    <a:pt x="2633100" y="366955"/>
                  </a:cubicBezTo>
                  <a:cubicBezTo>
                    <a:pt x="2630421" y="369633"/>
                    <a:pt x="2630627" y="374784"/>
                    <a:pt x="2626919" y="377051"/>
                  </a:cubicBezTo>
                  <a:cubicBezTo>
                    <a:pt x="2619501" y="381584"/>
                    <a:pt x="2605491" y="377257"/>
                    <a:pt x="2597455" y="378905"/>
                  </a:cubicBezTo>
                  <a:cubicBezTo>
                    <a:pt x="2587565" y="380759"/>
                    <a:pt x="2582208" y="390855"/>
                    <a:pt x="2573554" y="392916"/>
                  </a:cubicBezTo>
                  <a:cubicBezTo>
                    <a:pt x="2567785" y="394152"/>
                    <a:pt x="2559956" y="392298"/>
                    <a:pt x="2553981" y="392298"/>
                  </a:cubicBezTo>
                  <a:cubicBezTo>
                    <a:pt x="2537498" y="392298"/>
                    <a:pt x="2523075" y="384674"/>
                    <a:pt x="2506592" y="386116"/>
                  </a:cubicBezTo>
                  <a:cubicBezTo>
                    <a:pt x="2503089" y="386323"/>
                    <a:pt x="2499175" y="386941"/>
                    <a:pt x="2495466" y="387765"/>
                  </a:cubicBezTo>
                  <a:lnTo>
                    <a:pt x="2487018" y="406102"/>
                  </a:lnTo>
                  <a:cubicBezTo>
                    <a:pt x="2487018" y="406102"/>
                    <a:pt x="2486400" y="407132"/>
                    <a:pt x="2485988" y="407544"/>
                  </a:cubicBezTo>
                  <a:lnTo>
                    <a:pt x="2479807" y="413932"/>
                  </a:lnTo>
                  <a:cubicBezTo>
                    <a:pt x="2475892" y="419701"/>
                    <a:pt x="2468887" y="424852"/>
                    <a:pt x="2464766" y="427324"/>
                  </a:cubicBezTo>
                  <a:cubicBezTo>
                    <a:pt x="2447047" y="438244"/>
                    <a:pt x="2424176" y="439068"/>
                    <a:pt x="2407076" y="450607"/>
                  </a:cubicBezTo>
                  <a:cubicBezTo>
                    <a:pt x="2399864" y="455345"/>
                    <a:pt x="2394713" y="462763"/>
                    <a:pt x="2387502" y="467502"/>
                  </a:cubicBezTo>
                  <a:cubicBezTo>
                    <a:pt x="2377406" y="473889"/>
                    <a:pt x="2365456" y="478834"/>
                    <a:pt x="2354742" y="483779"/>
                  </a:cubicBezTo>
                  <a:cubicBezTo>
                    <a:pt x="2334138" y="493257"/>
                    <a:pt x="2314358" y="498407"/>
                    <a:pt x="2291488" y="499026"/>
                  </a:cubicBezTo>
                  <a:cubicBezTo>
                    <a:pt x="2268823" y="499644"/>
                    <a:pt x="2249662" y="518805"/>
                    <a:pt x="2226173" y="507885"/>
                  </a:cubicBezTo>
                  <a:cubicBezTo>
                    <a:pt x="2226173" y="506237"/>
                    <a:pt x="2225761" y="502734"/>
                    <a:pt x="2226792" y="501498"/>
                  </a:cubicBezTo>
                  <a:cubicBezTo>
                    <a:pt x="2228646" y="499438"/>
                    <a:pt x="2233179" y="501498"/>
                    <a:pt x="2234415" y="500262"/>
                  </a:cubicBezTo>
                  <a:cubicBezTo>
                    <a:pt x="2238948" y="495729"/>
                    <a:pt x="2228028" y="493669"/>
                    <a:pt x="2224937" y="492844"/>
                  </a:cubicBezTo>
                  <a:cubicBezTo>
                    <a:pt x="2220816" y="491608"/>
                    <a:pt x="2210514" y="488930"/>
                    <a:pt x="2209072" y="483779"/>
                  </a:cubicBezTo>
                  <a:cubicBezTo>
                    <a:pt x="2206394" y="473683"/>
                    <a:pt x="2220404" y="475949"/>
                    <a:pt x="2225143" y="473271"/>
                  </a:cubicBezTo>
                  <a:cubicBezTo>
                    <a:pt x="2226998" y="472241"/>
                    <a:pt x="2228440" y="470386"/>
                    <a:pt x="2229882" y="468326"/>
                  </a:cubicBezTo>
                  <a:cubicBezTo>
                    <a:pt x="2229470" y="466884"/>
                    <a:pt x="2229676" y="465235"/>
                    <a:pt x="2230706" y="463999"/>
                  </a:cubicBezTo>
                  <a:lnTo>
                    <a:pt x="2235445" y="458024"/>
                  </a:lnTo>
                  <a:cubicBezTo>
                    <a:pt x="2236063" y="456994"/>
                    <a:pt x="2236475" y="455757"/>
                    <a:pt x="2237094" y="454933"/>
                  </a:cubicBezTo>
                  <a:cubicBezTo>
                    <a:pt x="2238948" y="451637"/>
                    <a:pt x="2240184" y="450401"/>
                    <a:pt x="2242038" y="449576"/>
                  </a:cubicBezTo>
                  <a:lnTo>
                    <a:pt x="2245953" y="444631"/>
                  </a:lnTo>
                  <a:cubicBezTo>
                    <a:pt x="2245953" y="444631"/>
                    <a:pt x="2246983" y="443601"/>
                    <a:pt x="2247601" y="443189"/>
                  </a:cubicBezTo>
                  <a:lnTo>
                    <a:pt x="2264703" y="434124"/>
                  </a:lnTo>
                  <a:cubicBezTo>
                    <a:pt x="2265939" y="433093"/>
                    <a:pt x="2267175" y="432063"/>
                    <a:pt x="2268823" y="431239"/>
                  </a:cubicBezTo>
                  <a:cubicBezTo>
                    <a:pt x="2270472" y="429178"/>
                    <a:pt x="2274180" y="417846"/>
                    <a:pt x="2280156" y="422997"/>
                  </a:cubicBezTo>
                  <a:cubicBezTo>
                    <a:pt x="2280568" y="423409"/>
                    <a:pt x="2280774" y="423822"/>
                    <a:pt x="2280980" y="424234"/>
                  </a:cubicBezTo>
                  <a:lnTo>
                    <a:pt x="2298699" y="410841"/>
                  </a:lnTo>
                  <a:cubicBezTo>
                    <a:pt x="2298699" y="410841"/>
                    <a:pt x="2297257" y="408987"/>
                    <a:pt x="2296845" y="407544"/>
                  </a:cubicBezTo>
                  <a:cubicBezTo>
                    <a:pt x="2294166" y="396830"/>
                    <a:pt x="2312916" y="367367"/>
                    <a:pt x="2299317" y="359949"/>
                  </a:cubicBezTo>
                  <a:cubicBezTo>
                    <a:pt x="2291694" y="355829"/>
                    <a:pt x="2226585" y="393328"/>
                    <a:pt x="2240184" y="363040"/>
                  </a:cubicBezTo>
                  <a:cubicBezTo>
                    <a:pt x="2245953" y="350266"/>
                    <a:pt x="2265115" y="341612"/>
                    <a:pt x="2276035" y="333165"/>
                  </a:cubicBezTo>
                  <a:cubicBezTo>
                    <a:pt x="2287367" y="324305"/>
                    <a:pt x="2289839" y="314621"/>
                    <a:pt x="2296639" y="302671"/>
                  </a:cubicBezTo>
                  <a:cubicBezTo>
                    <a:pt x="2300965" y="295047"/>
                    <a:pt x="2311680" y="290515"/>
                    <a:pt x="2311061" y="280625"/>
                  </a:cubicBezTo>
                  <a:cubicBezTo>
                    <a:pt x="2310855" y="274856"/>
                    <a:pt x="2306116" y="268880"/>
                    <a:pt x="2303232" y="263729"/>
                  </a:cubicBezTo>
                  <a:cubicBezTo>
                    <a:pt x="2298081" y="254458"/>
                    <a:pt x="2288397" y="250131"/>
                    <a:pt x="2279538" y="244362"/>
                  </a:cubicBezTo>
                  <a:cubicBezTo>
                    <a:pt x="2269854" y="238181"/>
                    <a:pt x="2259552" y="230763"/>
                    <a:pt x="2250692" y="240241"/>
                  </a:cubicBezTo>
                  <a:cubicBezTo>
                    <a:pt x="2245747" y="245392"/>
                    <a:pt x="2244717" y="250955"/>
                    <a:pt x="2238330" y="254870"/>
                  </a:cubicBezTo>
                  <a:cubicBezTo>
                    <a:pt x="2226173" y="262493"/>
                    <a:pt x="2212575" y="262493"/>
                    <a:pt x="2206394" y="277122"/>
                  </a:cubicBezTo>
                  <a:cubicBezTo>
                    <a:pt x="2204333" y="281861"/>
                    <a:pt x="2197122" y="307616"/>
                    <a:pt x="2187850" y="294017"/>
                  </a:cubicBezTo>
                  <a:cubicBezTo>
                    <a:pt x="2185378" y="290308"/>
                    <a:pt x="2192383" y="276298"/>
                    <a:pt x="2191971" y="271147"/>
                  </a:cubicBezTo>
                  <a:cubicBezTo>
                    <a:pt x="2186408" y="273001"/>
                    <a:pt x="2181669" y="278564"/>
                    <a:pt x="2177342" y="282273"/>
                  </a:cubicBezTo>
                  <a:cubicBezTo>
                    <a:pt x="2164774" y="293605"/>
                    <a:pt x="2154884" y="307410"/>
                    <a:pt x="2142316" y="318536"/>
                  </a:cubicBezTo>
                  <a:cubicBezTo>
                    <a:pt x="2135929" y="324305"/>
                    <a:pt x="2126451" y="326571"/>
                    <a:pt x="2121094" y="332546"/>
                  </a:cubicBezTo>
                  <a:cubicBezTo>
                    <a:pt x="2115737" y="338315"/>
                    <a:pt x="2116355" y="346145"/>
                    <a:pt x="2116149" y="353562"/>
                  </a:cubicBezTo>
                  <a:cubicBezTo>
                    <a:pt x="2116149" y="362834"/>
                    <a:pt x="2116767" y="372724"/>
                    <a:pt x="2113676" y="381584"/>
                  </a:cubicBezTo>
                  <a:cubicBezTo>
                    <a:pt x="2110380" y="391061"/>
                    <a:pt x="2103992" y="400539"/>
                    <a:pt x="2099254" y="409399"/>
                  </a:cubicBezTo>
                  <a:cubicBezTo>
                    <a:pt x="2090806" y="425676"/>
                    <a:pt x="2081740" y="445456"/>
                    <a:pt x="2069584" y="459054"/>
                  </a:cubicBezTo>
                  <a:cubicBezTo>
                    <a:pt x="2066081" y="462969"/>
                    <a:pt x="2061754" y="466265"/>
                    <a:pt x="2058252" y="470386"/>
                  </a:cubicBezTo>
                  <a:cubicBezTo>
                    <a:pt x="2051865" y="478010"/>
                    <a:pt x="2048568" y="489136"/>
                    <a:pt x="2041563" y="495729"/>
                  </a:cubicBezTo>
                  <a:cubicBezTo>
                    <a:pt x="2034558" y="502528"/>
                    <a:pt x="2023637" y="500674"/>
                    <a:pt x="2014572" y="497995"/>
                  </a:cubicBezTo>
                  <a:cubicBezTo>
                    <a:pt x="1990877" y="491196"/>
                    <a:pt x="1992938" y="473889"/>
                    <a:pt x="2001385" y="454727"/>
                  </a:cubicBezTo>
                  <a:cubicBezTo>
                    <a:pt x="2008185" y="439480"/>
                    <a:pt x="2018898" y="426088"/>
                    <a:pt x="2027140" y="411665"/>
                  </a:cubicBezTo>
                  <a:cubicBezTo>
                    <a:pt x="2036824" y="394976"/>
                    <a:pt x="2044241" y="377051"/>
                    <a:pt x="2053925" y="360568"/>
                  </a:cubicBezTo>
                  <a:cubicBezTo>
                    <a:pt x="2061549" y="347381"/>
                    <a:pt x="2068142" y="333989"/>
                    <a:pt x="2076589" y="321214"/>
                  </a:cubicBezTo>
                  <a:cubicBezTo>
                    <a:pt x="2080092" y="315857"/>
                    <a:pt x="2085037" y="308028"/>
                    <a:pt x="2082358" y="301228"/>
                  </a:cubicBezTo>
                  <a:cubicBezTo>
                    <a:pt x="2079474" y="294017"/>
                    <a:pt x="2079268" y="295665"/>
                    <a:pt x="2074323" y="299992"/>
                  </a:cubicBezTo>
                  <a:cubicBezTo>
                    <a:pt x="2067318" y="305967"/>
                    <a:pt x="2063815" y="315033"/>
                    <a:pt x="2052689" y="312355"/>
                  </a:cubicBezTo>
                  <a:cubicBezTo>
                    <a:pt x="2058458" y="292163"/>
                    <a:pt x="2078856" y="279388"/>
                    <a:pt x="2094515" y="267438"/>
                  </a:cubicBezTo>
                  <a:cubicBezTo>
                    <a:pt x="2110174" y="255694"/>
                    <a:pt x="2118621" y="235914"/>
                    <a:pt x="2137165" y="228291"/>
                  </a:cubicBezTo>
                  <a:cubicBezTo>
                    <a:pt x="2141285" y="226643"/>
                    <a:pt x="2153854" y="220873"/>
                    <a:pt x="2159005" y="220461"/>
                  </a:cubicBezTo>
                  <a:cubicBezTo>
                    <a:pt x="2166628" y="220049"/>
                    <a:pt x="2166010" y="226024"/>
                    <a:pt x="2172191" y="225818"/>
                  </a:cubicBezTo>
                  <a:cubicBezTo>
                    <a:pt x="2176312" y="225818"/>
                    <a:pt x="2183318" y="218813"/>
                    <a:pt x="2188056" y="217783"/>
                  </a:cubicBezTo>
                  <a:cubicBezTo>
                    <a:pt x="2198564" y="215516"/>
                    <a:pt x="2210309" y="217371"/>
                    <a:pt x="2221022" y="215516"/>
                  </a:cubicBezTo>
                  <a:cubicBezTo>
                    <a:pt x="2229470" y="214074"/>
                    <a:pt x="2236887" y="208511"/>
                    <a:pt x="2245953" y="209953"/>
                  </a:cubicBezTo>
                  <a:cubicBezTo>
                    <a:pt x="2245953" y="211808"/>
                    <a:pt x="2246777" y="217577"/>
                    <a:pt x="2246777" y="217577"/>
                  </a:cubicBezTo>
                  <a:cubicBezTo>
                    <a:pt x="2255225" y="214486"/>
                    <a:pt x="2263878" y="215310"/>
                    <a:pt x="2272532" y="216547"/>
                  </a:cubicBezTo>
                  <a:cubicBezTo>
                    <a:pt x="2277683" y="217371"/>
                    <a:pt x="2287367" y="220667"/>
                    <a:pt x="2292312" y="218195"/>
                  </a:cubicBezTo>
                  <a:cubicBezTo>
                    <a:pt x="2298287" y="215104"/>
                    <a:pt x="2297463" y="207687"/>
                    <a:pt x="2296021" y="201300"/>
                  </a:cubicBezTo>
                  <a:cubicBezTo>
                    <a:pt x="2295196" y="197591"/>
                    <a:pt x="2293754" y="192440"/>
                    <a:pt x="2291282" y="188937"/>
                  </a:cubicBezTo>
                  <a:cubicBezTo>
                    <a:pt x="2291076" y="188525"/>
                    <a:pt x="2290663" y="188319"/>
                    <a:pt x="2290458" y="187907"/>
                  </a:cubicBezTo>
                  <a:cubicBezTo>
                    <a:pt x="2289633" y="187083"/>
                    <a:pt x="2289015" y="186259"/>
                    <a:pt x="2287985" y="186053"/>
                  </a:cubicBezTo>
                  <a:cubicBezTo>
                    <a:pt x="2282422" y="183580"/>
                    <a:pt x="2275829" y="189144"/>
                    <a:pt x="2269854" y="187701"/>
                  </a:cubicBezTo>
                  <a:cubicBezTo>
                    <a:pt x="2279331" y="164831"/>
                    <a:pt x="2249662" y="173278"/>
                    <a:pt x="2236475" y="178017"/>
                  </a:cubicBezTo>
                  <a:cubicBezTo>
                    <a:pt x="2226380" y="181726"/>
                    <a:pt x="2215047" y="191410"/>
                    <a:pt x="2204333" y="191204"/>
                  </a:cubicBezTo>
                  <a:cubicBezTo>
                    <a:pt x="2195680" y="191204"/>
                    <a:pt x="2191559" y="183580"/>
                    <a:pt x="2183936" y="182756"/>
                  </a:cubicBezTo>
                  <a:cubicBezTo>
                    <a:pt x="2173016" y="181520"/>
                    <a:pt x="2155502" y="194706"/>
                    <a:pt x="2146643" y="183580"/>
                  </a:cubicBezTo>
                  <a:cubicBezTo>
                    <a:pt x="2143964" y="180284"/>
                    <a:pt x="2144788" y="173897"/>
                    <a:pt x="2142316" y="170188"/>
                  </a:cubicBezTo>
                  <a:cubicBezTo>
                    <a:pt x="2140049" y="166891"/>
                    <a:pt x="2136341" y="164213"/>
                    <a:pt x="2133044" y="161946"/>
                  </a:cubicBezTo>
                  <a:cubicBezTo>
                    <a:pt x="2123566" y="164007"/>
                    <a:pt x="2115943" y="164625"/>
                    <a:pt x="2106053" y="160916"/>
                  </a:cubicBezTo>
                  <a:cubicBezTo>
                    <a:pt x="2108525" y="153087"/>
                    <a:pt x="2111410" y="145669"/>
                    <a:pt x="2118415" y="141548"/>
                  </a:cubicBezTo>
                  <a:cubicBezTo>
                    <a:pt x="2125833" y="137222"/>
                    <a:pt x="2147055" y="137634"/>
                    <a:pt x="2142934" y="122799"/>
                  </a:cubicBezTo>
                  <a:cubicBezTo>
                    <a:pt x="2130984" y="123211"/>
                    <a:pt x="2121094" y="132483"/>
                    <a:pt x="2109143" y="134543"/>
                  </a:cubicBezTo>
                  <a:cubicBezTo>
                    <a:pt x="2095133" y="137016"/>
                    <a:pt x="2088745" y="138458"/>
                    <a:pt x="2078650" y="147730"/>
                  </a:cubicBezTo>
                  <a:cubicBezTo>
                    <a:pt x="2067318" y="158032"/>
                    <a:pt x="2050834" y="162770"/>
                    <a:pt x="2036206" y="165861"/>
                  </a:cubicBezTo>
                  <a:cubicBezTo>
                    <a:pt x="2030643" y="167097"/>
                    <a:pt x="2024461" y="167303"/>
                    <a:pt x="2019105" y="169158"/>
                  </a:cubicBezTo>
                  <a:cubicBezTo>
                    <a:pt x="2009215" y="172454"/>
                    <a:pt x="2002827" y="181108"/>
                    <a:pt x="1992320" y="182756"/>
                  </a:cubicBezTo>
                  <a:cubicBezTo>
                    <a:pt x="1977073" y="185023"/>
                    <a:pt x="1978515" y="181932"/>
                    <a:pt x="1975012" y="171424"/>
                  </a:cubicBezTo>
                  <a:cubicBezTo>
                    <a:pt x="1972128" y="162770"/>
                    <a:pt x="1967389" y="158444"/>
                    <a:pt x="1958529" y="162358"/>
                  </a:cubicBezTo>
                  <a:cubicBezTo>
                    <a:pt x="1946991" y="167303"/>
                    <a:pt x="1939161" y="175133"/>
                    <a:pt x="1925563" y="177399"/>
                  </a:cubicBezTo>
                  <a:cubicBezTo>
                    <a:pt x="1916497" y="178636"/>
                    <a:pt x="1903105" y="177399"/>
                    <a:pt x="1909698" y="165037"/>
                  </a:cubicBezTo>
                  <a:cubicBezTo>
                    <a:pt x="1914437" y="156383"/>
                    <a:pt x="1930096" y="153087"/>
                    <a:pt x="1938543" y="149378"/>
                  </a:cubicBezTo>
                  <a:cubicBezTo>
                    <a:pt x="1946167" y="145875"/>
                    <a:pt x="1953790" y="141961"/>
                    <a:pt x="1961414" y="138046"/>
                  </a:cubicBezTo>
                  <a:cubicBezTo>
                    <a:pt x="1976661" y="130010"/>
                    <a:pt x="1991907" y="124447"/>
                    <a:pt x="2007978" y="118472"/>
                  </a:cubicBezTo>
                  <a:cubicBezTo>
                    <a:pt x="2020135" y="113939"/>
                    <a:pt x="2030643" y="106728"/>
                    <a:pt x="2042593" y="101577"/>
                  </a:cubicBezTo>
                  <a:cubicBezTo>
                    <a:pt x="2052689" y="97250"/>
                    <a:pt x="2066699" y="95602"/>
                    <a:pt x="2078650" y="91893"/>
                  </a:cubicBezTo>
                  <a:lnTo>
                    <a:pt x="2050010" y="86536"/>
                  </a:lnTo>
                  <a:lnTo>
                    <a:pt x="2033939" y="82003"/>
                  </a:lnTo>
                  <a:cubicBezTo>
                    <a:pt x="2020753" y="84682"/>
                    <a:pt x="2005712" y="88185"/>
                    <a:pt x="2001385" y="90245"/>
                  </a:cubicBezTo>
                  <a:cubicBezTo>
                    <a:pt x="2000973" y="91069"/>
                    <a:pt x="2000149" y="91893"/>
                    <a:pt x="1999119" y="92511"/>
                  </a:cubicBezTo>
                  <a:cubicBezTo>
                    <a:pt x="1994792" y="94572"/>
                    <a:pt x="1993350" y="93129"/>
                    <a:pt x="1981193" y="75616"/>
                  </a:cubicBezTo>
                  <a:lnTo>
                    <a:pt x="1951730" y="75616"/>
                  </a:lnTo>
                  <a:cubicBezTo>
                    <a:pt x="1949669" y="75616"/>
                    <a:pt x="1948021" y="74380"/>
                    <a:pt x="1947197" y="72732"/>
                  </a:cubicBezTo>
                  <a:cubicBezTo>
                    <a:pt x="1946373" y="70877"/>
                    <a:pt x="1946579" y="68817"/>
                    <a:pt x="1948021" y="67375"/>
                  </a:cubicBezTo>
                  <a:lnTo>
                    <a:pt x="1951936" y="62842"/>
                  </a:lnTo>
                  <a:lnTo>
                    <a:pt x="1921442" y="53570"/>
                  </a:lnTo>
                  <a:lnTo>
                    <a:pt x="1892597" y="58515"/>
                  </a:lnTo>
                  <a:cubicBezTo>
                    <a:pt x="1892597" y="58515"/>
                    <a:pt x="1890742" y="58515"/>
                    <a:pt x="1890124" y="58309"/>
                  </a:cubicBezTo>
                  <a:lnTo>
                    <a:pt x="1855922" y="46153"/>
                  </a:lnTo>
                  <a:cubicBezTo>
                    <a:pt x="1853449" y="45328"/>
                    <a:pt x="1852213" y="42856"/>
                    <a:pt x="1852625" y="40384"/>
                  </a:cubicBezTo>
                  <a:cubicBezTo>
                    <a:pt x="1853243" y="37293"/>
                    <a:pt x="1858394" y="14217"/>
                    <a:pt x="1863339" y="0"/>
                  </a:cubicBezTo>
                  <a:lnTo>
                    <a:pt x="1845208" y="27815"/>
                  </a:lnTo>
                  <a:cubicBezTo>
                    <a:pt x="1844178" y="29257"/>
                    <a:pt x="1842736" y="30082"/>
                    <a:pt x="1840881" y="30082"/>
                  </a:cubicBezTo>
                  <a:lnTo>
                    <a:pt x="455065" y="30082"/>
                  </a:lnTo>
                  <a:cubicBezTo>
                    <a:pt x="455889" y="32760"/>
                    <a:pt x="456507" y="35645"/>
                    <a:pt x="455889" y="37911"/>
                  </a:cubicBezTo>
                  <a:cubicBezTo>
                    <a:pt x="454447" y="43268"/>
                    <a:pt x="453210" y="42856"/>
                    <a:pt x="454447" y="48213"/>
                  </a:cubicBezTo>
                  <a:cubicBezTo>
                    <a:pt x="456919" y="58309"/>
                    <a:pt x="444557" y="51922"/>
                    <a:pt x="443939" y="59339"/>
                  </a:cubicBezTo>
                  <a:cubicBezTo>
                    <a:pt x="443733" y="62430"/>
                    <a:pt x="446617" y="64696"/>
                    <a:pt x="445381" y="67787"/>
                  </a:cubicBezTo>
                  <a:cubicBezTo>
                    <a:pt x="443939" y="71289"/>
                    <a:pt x="439612" y="70671"/>
                    <a:pt x="438170" y="73144"/>
                  </a:cubicBezTo>
                  <a:cubicBezTo>
                    <a:pt x="433225" y="80973"/>
                    <a:pt x="447647" y="85712"/>
                    <a:pt x="439818" y="92099"/>
                  </a:cubicBezTo>
                  <a:cubicBezTo>
                    <a:pt x="435491" y="95602"/>
                    <a:pt x="428486" y="93748"/>
                    <a:pt x="425601" y="98280"/>
                  </a:cubicBezTo>
                  <a:cubicBezTo>
                    <a:pt x="423541" y="101577"/>
                    <a:pt x="421893" y="105904"/>
                    <a:pt x="419420" y="109406"/>
                  </a:cubicBezTo>
                  <a:cubicBezTo>
                    <a:pt x="415711" y="114764"/>
                    <a:pt x="414475" y="122593"/>
                    <a:pt x="410355" y="127538"/>
                  </a:cubicBezTo>
                  <a:cubicBezTo>
                    <a:pt x="408294" y="130010"/>
                    <a:pt x="405204" y="131247"/>
                    <a:pt x="402525" y="132689"/>
                  </a:cubicBezTo>
                  <a:cubicBezTo>
                    <a:pt x="392429" y="138046"/>
                    <a:pt x="383569" y="146287"/>
                    <a:pt x="371001" y="143609"/>
                  </a:cubicBezTo>
                  <a:cubicBezTo>
                    <a:pt x="361935" y="141755"/>
                    <a:pt x="369765" y="133719"/>
                    <a:pt x="376358" y="134543"/>
                  </a:cubicBezTo>
                  <a:cubicBezTo>
                    <a:pt x="382951" y="135367"/>
                    <a:pt x="389132" y="140724"/>
                    <a:pt x="394283" y="133719"/>
                  </a:cubicBezTo>
                  <a:cubicBezTo>
                    <a:pt x="397786" y="128980"/>
                    <a:pt x="396550" y="123005"/>
                    <a:pt x="399640" y="118060"/>
                  </a:cubicBezTo>
                  <a:cubicBezTo>
                    <a:pt x="403143" y="112497"/>
                    <a:pt x="405204" y="111261"/>
                    <a:pt x="411385" y="108582"/>
                  </a:cubicBezTo>
                  <a:cubicBezTo>
                    <a:pt x="415711" y="106728"/>
                    <a:pt x="418596" y="102401"/>
                    <a:pt x="418184" y="97250"/>
                  </a:cubicBezTo>
                  <a:cubicBezTo>
                    <a:pt x="417978" y="93542"/>
                    <a:pt x="416124" y="90657"/>
                    <a:pt x="416536" y="86948"/>
                  </a:cubicBezTo>
                  <a:cubicBezTo>
                    <a:pt x="416536" y="84888"/>
                    <a:pt x="417566" y="83034"/>
                    <a:pt x="417360" y="80973"/>
                  </a:cubicBezTo>
                  <a:cubicBezTo>
                    <a:pt x="413651" y="79531"/>
                    <a:pt x="404585" y="85712"/>
                    <a:pt x="404791" y="78089"/>
                  </a:cubicBezTo>
                  <a:cubicBezTo>
                    <a:pt x="402113" y="77883"/>
                    <a:pt x="400877" y="79943"/>
                    <a:pt x="398610" y="80767"/>
                  </a:cubicBezTo>
                  <a:cubicBezTo>
                    <a:pt x="396138" y="81797"/>
                    <a:pt x="393459" y="81591"/>
                    <a:pt x="390781" y="81179"/>
                  </a:cubicBezTo>
                  <a:cubicBezTo>
                    <a:pt x="383363" y="79737"/>
                    <a:pt x="375534" y="80355"/>
                    <a:pt x="368323" y="78089"/>
                  </a:cubicBezTo>
                  <a:cubicBezTo>
                    <a:pt x="360287" y="75616"/>
                    <a:pt x="353282" y="70671"/>
                    <a:pt x="345246" y="67787"/>
                  </a:cubicBezTo>
                  <a:cubicBezTo>
                    <a:pt x="337623" y="65108"/>
                    <a:pt x="328351" y="66963"/>
                    <a:pt x="325879" y="76028"/>
                  </a:cubicBezTo>
                  <a:cubicBezTo>
                    <a:pt x="324848" y="79737"/>
                    <a:pt x="325673" y="83446"/>
                    <a:pt x="324848" y="87154"/>
                  </a:cubicBezTo>
                  <a:cubicBezTo>
                    <a:pt x="324024" y="91069"/>
                    <a:pt x="321758" y="94366"/>
                    <a:pt x="320522" y="98074"/>
                  </a:cubicBezTo>
                  <a:cubicBezTo>
                    <a:pt x="319079" y="102813"/>
                    <a:pt x="316813" y="109406"/>
                    <a:pt x="316813" y="114145"/>
                  </a:cubicBezTo>
                  <a:cubicBezTo>
                    <a:pt x="316813" y="117854"/>
                    <a:pt x="318461" y="120739"/>
                    <a:pt x="317843" y="124447"/>
                  </a:cubicBezTo>
                  <a:cubicBezTo>
                    <a:pt x="317019" y="128568"/>
                    <a:pt x="314134" y="132277"/>
                    <a:pt x="312074" y="135779"/>
                  </a:cubicBezTo>
                  <a:cubicBezTo>
                    <a:pt x="309808" y="139694"/>
                    <a:pt x="305481" y="145051"/>
                    <a:pt x="304863" y="149584"/>
                  </a:cubicBezTo>
                  <a:cubicBezTo>
                    <a:pt x="306511" y="151438"/>
                    <a:pt x="308571" y="151026"/>
                    <a:pt x="310838" y="152263"/>
                  </a:cubicBezTo>
                  <a:cubicBezTo>
                    <a:pt x="311868" y="152881"/>
                    <a:pt x="312486" y="153911"/>
                    <a:pt x="313104" y="154735"/>
                  </a:cubicBezTo>
                  <a:cubicBezTo>
                    <a:pt x="311044" y="156589"/>
                    <a:pt x="308159" y="157826"/>
                    <a:pt x="305069" y="159062"/>
                  </a:cubicBezTo>
                  <a:cubicBezTo>
                    <a:pt x="300124" y="161122"/>
                    <a:pt x="292706" y="162358"/>
                    <a:pt x="295179" y="168746"/>
                  </a:cubicBezTo>
                  <a:cubicBezTo>
                    <a:pt x="297445" y="174309"/>
                    <a:pt x="308571" y="177193"/>
                    <a:pt x="298681" y="183168"/>
                  </a:cubicBezTo>
                  <a:cubicBezTo>
                    <a:pt x="291058" y="187701"/>
                    <a:pt x="292500" y="176987"/>
                    <a:pt x="285083" y="179872"/>
                  </a:cubicBezTo>
                  <a:cubicBezTo>
                    <a:pt x="278696" y="182344"/>
                    <a:pt x="280550" y="192440"/>
                    <a:pt x="277047" y="197385"/>
                  </a:cubicBezTo>
                  <a:cubicBezTo>
                    <a:pt x="281580" y="197591"/>
                    <a:pt x="286731" y="197385"/>
                    <a:pt x="291058" y="196767"/>
                  </a:cubicBezTo>
                  <a:cubicBezTo>
                    <a:pt x="293943" y="196355"/>
                    <a:pt x="296415" y="194500"/>
                    <a:pt x="299712" y="195531"/>
                  </a:cubicBezTo>
                  <a:cubicBezTo>
                    <a:pt x="301772" y="196149"/>
                    <a:pt x="305069" y="198621"/>
                    <a:pt x="307129" y="199857"/>
                  </a:cubicBezTo>
                  <a:cubicBezTo>
                    <a:pt x="310426" y="201712"/>
                    <a:pt x="312692" y="201300"/>
                    <a:pt x="314134" y="205833"/>
                  </a:cubicBezTo>
                  <a:cubicBezTo>
                    <a:pt x="317431" y="215516"/>
                    <a:pt x="304863" y="211396"/>
                    <a:pt x="299712" y="209129"/>
                  </a:cubicBezTo>
                  <a:cubicBezTo>
                    <a:pt x="288998" y="204184"/>
                    <a:pt x="287143" y="207275"/>
                    <a:pt x="277459" y="209541"/>
                  </a:cubicBezTo>
                  <a:cubicBezTo>
                    <a:pt x="266333" y="212220"/>
                    <a:pt x="268600" y="212426"/>
                    <a:pt x="264273" y="222934"/>
                  </a:cubicBezTo>
                  <a:cubicBezTo>
                    <a:pt x="260152" y="233236"/>
                    <a:pt x="252941" y="242095"/>
                    <a:pt x="246966" y="251367"/>
                  </a:cubicBezTo>
                  <a:cubicBezTo>
                    <a:pt x="227186" y="282067"/>
                    <a:pt x="206376" y="311530"/>
                    <a:pt x="185566" y="341200"/>
                  </a:cubicBezTo>
                  <a:cubicBezTo>
                    <a:pt x="178767" y="350884"/>
                    <a:pt x="170731" y="361598"/>
                    <a:pt x="162078" y="369633"/>
                  </a:cubicBezTo>
                  <a:cubicBezTo>
                    <a:pt x="151364" y="379523"/>
                    <a:pt x="140238" y="386735"/>
                    <a:pt x="130554" y="398067"/>
                  </a:cubicBezTo>
                  <a:cubicBezTo>
                    <a:pt x="122724" y="407338"/>
                    <a:pt x="117780" y="418258"/>
                    <a:pt x="110156" y="427324"/>
                  </a:cubicBezTo>
                  <a:cubicBezTo>
                    <a:pt x="106241" y="431857"/>
                    <a:pt x="102945" y="433917"/>
                    <a:pt x="101502" y="439274"/>
                  </a:cubicBezTo>
                  <a:cubicBezTo>
                    <a:pt x="99648" y="446280"/>
                    <a:pt x="100060" y="452461"/>
                    <a:pt x="96970" y="459466"/>
                  </a:cubicBezTo>
                  <a:cubicBezTo>
                    <a:pt x="93673" y="466884"/>
                    <a:pt x="88522" y="473271"/>
                    <a:pt x="85019" y="480482"/>
                  </a:cubicBezTo>
                  <a:cubicBezTo>
                    <a:pt x="80280" y="490372"/>
                    <a:pt x="78426" y="501086"/>
                    <a:pt x="73069" y="510770"/>
                  </a:cubicBezTo>
                  <a:cubicBezTo>
                    <a:pt x="65858" y="524368"/>
                    <a:pt x="55144" y="537761"/>
                    <a:pt x="45048" y="549505"/>
                  </a:cubicBezTo>
                  <a:cubicBezTo>
                    <a:pt x="41133" y="554038"/>
                    <a:pt x="35570" y="556923"/>
                    <a:pt x="32068" y="561043"/>
                  </a:cubicBezTo>
                  <a:cubicBezTo>
                    <a:pt x="30419" y="561661"/>
                    <a:pt x="28977" y="562280"/>
                    <a:pt x="27535" y="563516"/>
                  </a:cubicBezTo>
                  <a:cubicBezTo>
                    <a:pt x="24650" y="566400"/>
                    <a:pt x="23620" y="570521"/>
                    <a:pt x="22178" y="574436"/>
                  </a:cubicBezTo>
                  <a:cubicBezTo>
                    <a:pt x="20323" y="579999"/>
                    <a:pt x="21147" y="580411"/>
                    <a:pt x="24856" y="584532"/>
                  </a:cubicBezTo>
                  <a:cubicBezTo>
                    <a:pt x="28359" y="588446"/>
                    <a:pt x="29801" y="592361"/>
                    <a:pt x="29183" y="597718"/>
                  </a:cubicBezTo>
                  <a:cubicBezTo>
                    <a:pt x="28359" y="604105"/>
                    <a:pt x="23208" y="609462"/>
                    <a:pt x="23208" y="615644"/>
                  </a:cubicBezTo>
                  <a:cubicBezTo>
                    <a:pt x="23208" y="621619"/>
                    <a:pt x="24856" y="628212"/>
                    <a:pt x="21353" y="633157"/>
                  </a:cubicBezTo>
                  <a:cubicBezTo>
                    <a:pt x="16615" y="639956"/>
                    <a:pt x="6931" y="641398"/>
                    <a:pt x="2810" y="649434"/>
                  </a:cubicBezTo>
                  <a:cubicBezTo>
                    <a:pt x="1162" y="652524"/>
                    <a:pt x="-1723" y="661178"/>
                    <a:pt x="1368" y="664269"/>
                  </a:cubicBezTo>
                  <a:cubicBezTo>
                    <a:pt x="3016" y="665917"/>
                    <a:pt x="6107" y="665299"/>
                    <a:pt x="7755" y="667565"/>
                  </a:cubicBezTo>
                  <a:cubicBezTo>
                    <a:pt x="10021" y="670244"/>
                    <a:pt x="10227" y="675395"/>
                    <a:pt x="10639" y="678897"/>
                  </a:cubicBezTo>
                  <a:cubicBezTo>
                    <a:pt x="11464" y="683842"/>
                    <a:pt x="10846" y="688993"/>
                    <a:pt x="11670" y="693938"/>
                  </a:cubicBezTo>
                  <a:cubicBezTo>
                    <a:pt x="12494" y="699089"/>
                    <a:pt x="16821" y="700532"/>
                    <a:pt x="21766" y="702180"/>
                  </a:cubicBezTo>
                  <a:cubicBezTo>
                    <a:pt x="22178" y="709391"/>
                    <a:pt x="20529" y="712482"/>
                    <a:pt x="17439" y="718457"/>
                  </a:cubicBezTo>
                  <a:cubicBezTo>
                    <a:pt x="12700" y="727523"/>
                    <a:pt x="16202" y="724638"/>
                    <a:pt x="23002" y="726286"/>
                  </a:cubicBezTo>
                  <a:cubicBezTo>
                    <a:pt x="26917" y="727316"/>
                    <a:pt x="27741" y="731437"/>
                    <a:pt x="32686" y="729789"/>
                  </a:cubicBezTo>
                  <a:cubicBezTo>
                    <a:pt x="41133" y="727111"/>
                    <a:pt x="38249" y="715572"/>
                    <a:pt x="46490" y="712276"/>
                  </a:cubicBezTo>
                  <a:cubicBezTo>
                    <a:pt x="49993" y="710833"/>
                    <a:pt x="51229" y="711245"/>
                    <a:pt x="54320" y="712276"/>
                  </a:cubicBezTo>
                  <a:cubicBezTo>
                    <a:pt x="58647" y="713718"/>
                    <a:pt x="62355" y="714542"/>
                    <a:pt x="67094" y="714954"/>
                  </a:cubicBezTo>
                  <a:cubicBezTo>
                    <a:pt x="72863" y="715366"/>
                    <a:pt x="82135" y="713718"/>
                    <a:pt x="87286" y="715778"/>
                  </a:cubicBezTo>
                  <a:cubicBezTo>
                    <a:pt x="89552" y="716603"/>
                    <a:pt x="90788" y="716603"/>
                    <a:pt x="91613" y="719899"/>
                  </a:cubicBezTo>
                  <a:cubicBezTo>
                    <a:pt x="93673" y="727935"/>
                    <a:pt x="82959" y="720311"/>
                    <a:pt x="79044" y="719281"/>
                  </a:cubicBezTo>
                  <a:cubicBezTo>
                    <a:pt x="72039" y="717633"/>
                    <a:pt x="69567" y="721753"/>
                    <a:pt x="62973" y="722784"/>
                  </a:cubicBezTo>
                  <a:cubicBezTo>
                    <a:pt x="60089" y="723196"/>
                    <a:pt x="57822" y="721753"/>
                    <a:pt x="55144" y="721547"/>
                  </a:cubicBezTo>
                  <a:cubicBezTo>
                    <a:pt x="49169" y="721547"/>
                    <a:pt x="46902" y="724226"/>
                    <a:pt x="46284" y="729377"/>
                  </a:cubicBezTo>
                  <a:cubicBezTo>
                    <a:pt x="45666" y="734116"/>
                    <a:pt x="47108" y="738855"/>
                    <a:pt x="47932" y="743594"/>
                  </a:cubicBezTo>
                  <a:cubicBezTo>
                    <a:pt x="48551" y="747508"/>
                    <a:pt x="48551" y="751629"/>
                    <a:pt x="49169" y="755132"/>
                  </a:cubicBezTo>
                  <a:cubicBezTo>
                    <a:pt x="43812" y="755132"/>
                    <a:pt x="41545" y="748951"/>
                    <a:pt x="40103" y="744624"/>
                  </a:cubicBezTo>
                  <a:cubicBezTo>
                    <a:pt x="38867" y="741121"/>
                    <a:pt x="37630" y="734528"/>
                    <a:pt x="32892" y="738855"/>
                  </a:cubicBezTo>
                  <a:cubicBezTo>
                    <a:pt x="30419" y="741327"/>
                    <a:pt x="31655" y="745242"/>
                    <a:pt x="30625" y="748126"/>
                  </a:cubicBezTo>
                  <a:cubicBezTo>
                    <a:pt x="28977" y="752453"/>
                    <a:pt x="25062" y="753071"/>
                    <a:pt x="20735" y="753277"/>
                  </a:cubicBezTo>
                  <a:cubicBezTo>
                    <a:pt x="22384" y="761107"/>
                    <a:pt x="25680" y="766052"/>
                    <a:pt x="20735" y="773675"/>
                  </a:cubicBezTo>
                  <a:cubicBezTo>
                    <a:pt x="17645" y="778208"/>
                    <a:pt x="18057" y="780062"/>
                    <a:pt x="22590" y="783977"/>
                  </a:cubicBezTo>
                  <a:cubicBezTo>
                    <a:pt x="25680" y="786656"/>
                    <a:pt x="28977" y="788922"/>
                    <a:pt x="32892" y="790364"/>
                  </a:cubicBezTo>
                  <a:cubicBezTo>
                    <a:pt x="34128" y="790776"/>
                    <a:pt x="37218" y="790982"/>
                    <a:pt x="38249" y="791807"/>
                  </a:cubicBezTo>
                  <a:cubicBezTo>
                    <a:pt x="39897" y="793043"/>
                    <a:pt x="39485" y="792631"/>
                    <a:pt x="39897" y="795309"/>
                  </a:cubicBezTo>
                  <a:cubicBezTo>
                    <a:pt x="41545" y="804375"/>
                    <a:pt x="32686" y="814059"/>
                    <a:pt x="26917" y="820034"/>
                  </a:cubicBezTo>
                  <a:cubicBezTo>
                    <a:pt x="19911" y="827039"/>
                    <a:pt x="21766" y="829306"/>
                    <a:pt x="23826" y="838165"/>
                  </a:cubicBezTo>
                  <a:cubicBezTo>
                    <a:pt x="25062" y="843729"/>
                    <a:pt x="25680" y="850528"/>
                    <a:pt x="27947" y="855678"/>
                  </a:cubicBezTo>
                  <a:cubicBezTo>
                    <a:pt x="29183" y="858769"/>
                    <a:pt x="32892" y="860418"/>
                    <a:pt x="34128" y="863302"/>
                  </a:cubicBezTo>
                  <a:cubicBezTo>
                    <a:pt x="34128" y="863302"/>
                    <a:pt x="34128" y="863714"/>
                    <a:pt x="34128" y="863714"/>
                  </a:cubicBezTo>
                  <a:cubicBezTo>
                    <a:pt x="32686" y="867835"/>
                    <a:pt x="31243" y="872162"/>
                    <a:pt x="30419" y="876282"/>
                  </a:cubicBezTo>
                  <a:cubicBezTo>
                    <a:pt x="33510" y="879579"/>
                    <a:pt x="38249" y="879991"/>
                    <a:pt x="41133" y="882670"/>
                  </a:cubicBezTo>
                  <a:cubicBezTo>
                    <a:pt x="44430" y="885760"/>
                    <a:pt x="42575" y="886584"/>
                    <a:pt x="43812" y="890705"/>
                  </a:cubicBezTo>
                  <a:cubicBezTo>
                    <a:pt x="45048" y="894826"/>
                    <a:pt x="47932" y="894414"/>
                    <a:pt x="45872" y="899771"/>
                  </a:cubicBezTo>
                  <a:cubicBezTo>
                    <a:pt x="44636" y="902655"/>
                    <a:pt x="41957" y="905128"/>
                    <a:pt x="39897" y="907188"/>
                  </a:cubicBezTo>
                  <a:cubicBezTo>
                    <a:pt x="42163" y="912339"/>
                    <a:pt x="46078" y="910691"/>
                    <a:pt x="46902" y="916666"/>
                  </a:cubicBezTo>
                  <a:cubicBezTo>
                    <a:pt x="47520" y="920993"/>
                    <a:pt x="45666" y="925732"/>
                    <a:pt x="43812" y="929234"/>
                  </a:cubicBezTo>
                  <a:cubicBezTo>
                    <a:pt x="39073" y="938300"/>
                    <a:pt x="30007" y="951074"/>
                    <a:pt x="44224" y="957668"/>
                  </a:cubicBezTo>
                  <a:cubicBezTo>
                    <a:pt x="48551" y="959728"/>
                    <a:pt x="51229" y="956431"/>
                    <a:pt x="55556" y="955813"/>
                  </a:cubicBezTo>
                  <a:cubicBezTo>
                    <a:pt x="62561" y="954783"/>
                    <a:pt x="69154" y="958698"/>
                    <a:pt x="75954" y="958286"/>
                  </a:cubicBezTo>
                  <a:cubicBezTo>
                    <a:pt x="85638" y="957668"/>
                    <a:pt x="98206" y="954783"/>
                    <a:pt x="103151" y="966940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chemeClr val="bg2"/>
                </a:solidFill>
              </a:endParaRPr>
            </a:p>
          </p:txBody>
        </p:sp>
        <p:sp>
          <p:nvSpPr>
            <p:cNvPr id="222" name="Forma libre: forma 221">
              <a:extLst>
                <a:ext uri="{FF2B5EF4-FFF2-40B4-BE49-F238E27FC236}">
                  <a16:creationId xmlns:a16="http://schemas.microsoft.com/office/drawing/2014/main" id="{C8E11641-FD18-3C4C-0000-1281A6909E75}"/>
                </a:ext>
              </a:extLst>
            </p:cNvPr>
            <p:cNvSpPr/>
            <p:nvPr/>
          </p:nvSpPr>
          <p:spPr>
            <a:xfrm>
              <a:off x="22713974" y="10610866"/>
              <a:ext cx="351093" cy="464280"/>
            </a:xfrm>
            <a:custGeom>
              <a:avLst/>
              <a:gdLst>
                <a:gd name="connsiteX0" fmla="*/ 333787 w 351093"/>
                <a:gd name="connsiteY0" fmla="*/ 248894 h 464280"/>
                <a:gd name="connsiteX1" fmla="*/ 351093 w 351093"/>
                <a:gd name="connsiteY1" fmla="*/ 212632 h 464280"/>
                <a:gd name="connsiteX2" fmla="*/ 315036 w 351093"/>
                <a:gd name="connsiteY2" fmla="*/ 220873 h 464280"/>
                <a:gd name="connsiteX3" fmla="*/ 273211 w 351093"/>
                <a:gd name="connsiteY3" fmla="*/ 234266 h 464280"/>
                <a:gd name="connsiteX4" fmla="*/ 246220 w 351093"/>
                <a:gd name="connsiteY4" fmla="*/ 217783 h 464280"/>
                <a:gd name="connsiteX5" fmla="*/ 229942 w 351093"/>
                <a:gd name="connsiteY5" fmla="*/ 216341 h 464280"/>
                <a:gd name="connsiteX6" fmla="*/ 233240 w 351093"/>
                <a:gd name="connsiteY6" fmla="*/ 200476 h 464280"/>
                <a:gd name="connsiteX7" fmla="*/ 237360 w 351093"/>
                <a:gd name="connsiteY7" fmla="*/ 184405 h 464280"/>
                <a:gd name="connsiteX8" fmla="*/ 244778 w 351093"/>
                <a:gd name="connsiteY8" fmla="*/ 171836 h 464280"/>
                <a:gd name="connsiteX9" fmla="*/ 240657 w 351093"/>
                <a:gd name="connsiteY9" fmla="*/ 157619 h 464280"/>
                <a:gd name="connsiteX10" fmla="*/ 243129 w 351093"/>
                <a:gd name="connsiteY10" fmla="*/ 141342 h 464280"/>
                <a:gd name="connsiteX11" fmla="*/ 229736 w 351093"/>
                <a:gd name="connsiteY11" fmla="*/ 150820 h 464280"/>
                <a:gd name="connsiteX12" fmla="*/ 213666 w 351093"/>
                <a:gd name="connsiteY12" fmla="*/ 188732 h 464280"/>
                <a:gd name="connsiteX13" fmla="*/ 209545 w 351093"/>
                <a:gd name="connsiteY13" fmla="*/ 180490 h 464280"/>
                <a:gd name="connsiteX14" fmla="*/ 207485 w 351093"/>
                <a:gd name="connsiteY14" fmla="*/ 169570 h 464280"/>
                <a:gd name="connsiteX15" fmla="*/ 196770 w 351093"/>
                <a:gd name="connsiteY15" fmla="*/ 156795 h 464280"/>
                <a:gd name="connsiteX16" fmla="*/ 206454 w 351093"/>
                <a:gd name="connsiteY16" fmla="*/ 129804 h 464280"/>
                <a:gd name="connsiteX17" fmla="*/ 213047 w 351093"/>
                <a:gd name="connsiteY17" fmla="*/ 91687 h 464280"/>
                <a:gd name="connsiteX18" fmla="*/ 219640 w 351093"/>
                <a:gd name="connsiteY18" fmla="*/ 78913 h 464280"/>
                <a:gd name="connsiteX19" fmla="*/ 219640 w 351093"/>
                <a:gd name="connsiteY19" fmla="*/ 74174 h 464280"/>
                <a:gd name="connsiteX20" fmla="*/ 222319 w 351093"/>
                <a:gd name="connsiteY20" fmla="*/ 71495 h 464280"/>
                <a:gd name="connsiteX21" fmla="*/ 211400 w 351093"/>
                <a:gd name="connsiteY21" fmla="*/ 59751 h 464280"/>
                <a:gd name="connsiteX22" fmla="*/ 214902 w 351093"/>
                <a:gd name="connsiteY22" fmla="*/ 46359 h 464280"/>
                <a:gd name="connsiteX23" fmla="*/ 198625 w 351093"/>
                <a:gd name="connsiteY23" fmla="*/ 38117 h 464280"/>
                <a:gd name="connsiteX24" fmla="*/ 193268 w 351093"/>
                <a:gd name="connsiteY24" fmla="*/ 32966 h 464280"/>
                <a:gd name="connsiteX25" fmla="*/ 184614 w 351093"/>
                <a:gd name="connsiteY25" fmla="*/ 36263 h 464280"/>
                <a:gd name="connsiteX26" fmla="*/ 180288 w 351093"/>
                <a:gd name="connsiteY26" fmla="*/ 0 h 464280"/>
                <a:gd name="connsiteX27" fmla="*/ 166071 w 351093"/>
                <a:gd name="connsiteY27" fmla="*/ 4327 h 464280"/>
                <a:gd name="connsiteX28" fmla="*/ 169986 w 351093"/>
                <a:gd name="connsiteY28" fmla="*/ 12568 h 464280"/>
                <a:gd name="connsiteX29" fmla="*/ 171839 w 351093"/>
                <a:gd name="connsiteY29" fmla="*/ 22046 h 464280"/>
                <a:gd name="connsiteX30" fmla="*/ 170397 w 351093"/>
                <a:gd name="connsiteY30" fmla="*/ 43062 h 464280"/>
                <a:gd name="connsiteX31" fmla="*/ 163392 w 351093"/>
                <a:gd name="connsiteY31" fmla="*/ 56043 h 464280"/>
                <a:gd name="connsiteX32" fmla="*/ 176990 w 351093"/>
                <a:gd name="connsiteY32" fmla="*/ 68405 h 464280"/>
                <a:gd name="connsiteX33" fmla="*/ 169573 w 351093"/>
                <a:gd name="connsiteY33" fmla="*/ 79325 h 464280"/>
                <a:gd name="connsiteX34" fmla="*/ 166277 w 351093"/>
                <a:gd name="connsiteY34" fmla="*/ 130422 h 464280"/>
                <a:gd name="connsiteX35" fmla="*/ 175548 w 351093"/>
                <a:gd name="connsiteY35" fmla="*/ 103844 h 464280"/>
                <a:gd name="connsiteX36" fmla="*/ 182141 w 351093"/>
                <a:gd name="connsiteY36" fmla="*/ 112703 h 464280"/>
                <a:gd name="connsiteX37" fmla="*/ 182141 w 351093"/>
                <a:gd name="connsiteY37" fmla="*/ 119502 h 464280"/>
                <a:gd name="connsiteX38" fmla="*/ 187911 w 351093"/>
                <a:gd name="connsiteY38" fmla="*/ 121356 h 464280"/>
                <a:gd name="connsiteX39" fmla="*/ 183584 w 351093"/>
                <a:gd name="connsiteY39" fmla="*/ 131658 h 464280"/>
                <a:gd name="connsiteX40" fmla="*/ 181936 w 351093"/>
                <a:gd name="connsiteY40" fmla="*/ 144021 h 464280"/>
                <a:gd name="connsiteX41" fmla="*/ 173488 w 351093"/>
                <a:gd name="connsiteY41" fmla="*/ 140106 h 464280"/>
                <a:gd name="connsiteX42" fmla="*/ 171428 w 351093"/>
                <a:gd name="connsiteY42" fmla="*/ 140106 h 464280"/>
                <a:gd name="connsiteX43" fmla="*/ 166895 w 351093"/>
                <a:gd name="connsiteY43" fmla="*/ 162359 h 464280"/>
                <a:gd name="connsiteX44" fmla="*/ 169573 w 351093"/>
                <a:gd name="connsiteY44" fmla="*/ 170806 h 464280"/>
                <a:gd name="connsiteX45" fmla="*/ 181730 w 351093"/>
                <a:gd name="connsiteY45" fmla="*/ 170394 h 464280"/>
                <a:gd name="connsiteX46" fmla="*/ 171016 w 351093"/>
                <a:gd name="connsiteY46" fmla="*/ 180902 h 464280"/>
                <a:gd name="connsiteX47" fmla="*/ 164216 w 351093"/>
                <a:gd name="connsiteY47" fmla="*/ 209335 h 464280"/>
                <a:gd name="connsiteX48" fmla="*/ 157005 w 351093"/>
                <a:gd name="connsiteY48" fmla="*/ 231175 h 464280"/>
                <a:gd name="connsiteX49" fmla="*/ 119094 w 351093"/>
                <a:gd name="connsiteY49" fmla="*/ 274237 h 464280"/>
                <a:gd name="connsiteX50" fmla="*/ 65730 w 351093"/>
                <a:gd name="connsiteY50" fmla="*/ 313179 h 464280"/>
                <a:gd name="connsiteX51" fmla="*/ 42448 w 351093"/>
                <a:gd name="connsiteY51" fmla="*/ 321832 h 464280"/>
                <a:gd name="connsiteX52" fmla="*/ 56252 w 351093"/>
                <a:gd name="connsiteY52" fmla="*/ 343054 h 464280"/>
                <a:gd name="connsiteX53" fmla="*/ 66966 w 351093"/>
                <a:gd name="connsiteY53" fmla="*/ 365925 h 464280"/>
                <a:gd name="connsiteX54" fmla="*/ 73354 w 351093"/>
                <a:gd name="connsiteY54" fmla="*/ 382820 h 464280"/>
                <a:gd name="connsiteX55" fmla="*/ 50895 w 351093"/>
                <a:gd name="connsiteY55" fmla="*/ 409193 h 464280"/>
                <a:gd name="connsiteX56" fmla="*/ 6597 w 351093"/>
                <a:gd name="connsiteY56" fmla="*/ 433093 h 464280"/>
                <a:gd name="connsiteX57" fmla="*/ 415 w 351093"/>
                <a:gd name="connsiteY57" fmla="*/ 442983 h 464280"/>
                <a:gd name="connsiteX58" fmla="*/ 8657 w 351093"/>
                <a:gd name="connsiteY58" fmla="*/ 443601 h 464280"/>
                <a:gd name="connsiteX59" fmla="*/ 2270 w 351093"/>
                <a:gd name="connsiteY59" fmla="*/ 457406 h 464280"/>
                <a:gd name="connsiteX60" fmla="*/ 10306 w 351093"/>
                <a:gd name="connsiteY60" fmla="*/ 459260 h 464280"/>
                <a:gd name="connsiteX61" fmla="*/ 11336 w 351093"/>
                <a:gd name="connsiteY61" fmla="*/ 464205 h 464280"/>
                <a:gd name="connsiteX62" fmla="*/ 37503 w 351093"/>
                <a:gd name="connsiteY62" fmla="*/ 445456 h 464280"/>
                <a:gd name="connsiteX63" fmla="*/ 78917 w 351093"/>
                <a:gd name="connsiteY63" fmla="*/ 421967 h 464280"/>
                <a:gd name="connsiteX64" fmla="*/ 158859 w 351093"/>
                <a:gd name="connsiteY64" fmla="*/ 387559 h 464280"/>
                <a:gd name="connsiteX65" fmla="*/ 190590 w 351093"/>
                <a:gd name="connsiteY65" fmla="*/ 364894 h 464280"/>
                <a:gd name="connsiteX66" fmla="*/ 191826 w 351093"/>
                <a:gd name="connsiteY66" fmla="*/ 342230 h 464280"/>
                <a:gd name="connsiteX67" fmla="*/ 241687 w 351093"/>
                <a:gd name="connsiteY67" fmla="*/ 309470 h 464280"/>
                <a:gd name="connsiteX68" fmla="*/ 255286 w 351093"/>
                <a:gd name="connsiteY68" fmla="*/ 319772 h 464280"/>
                <a:gd name="connsiteX69" fmla="*/ 264763 w 351093"/>
                <a:gd name="connsiteY69" fmla="*/ 306586 h 464280"/>
                <a:gd name="connsiteX70" fmla="*/ 286192 w 351093"/>
                <a:gd name="connsiteY70" fmla="*/ 282891 h 464280"/>
                <a:gd name="connsiteX71" fmla="*/ 334198 w 351093"/>
                <a:gd name="connsiteY71" fmla="*/ 249513 h 46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51093" h="464280">
                  <a:moveTo>
                    <a:pt x="333787" y="248894"/>
                  </a:moveTo>
                  <a:cubicBezTo>
                    <a:pt x="344706" y="237356"/>
                    <a:pt x="348827" y="227261"/>
                    <a:pt x="351093" y="212632"/>
                  </a:cubicBezTo>
                  <a:cubicBezTo>
                    <a:pt x="339968" y="202948"/>
                    <a:pt x="324721" y="214074"/>
                    <a:pt x="315036" y="220873"/>
                  </a:cubicBezTo>
                  <a:cubicBezTo>
                    <a:pt x="301232" y="230764"/>
                    <a:pt x="291137" y="237151"/>
                    <a:pt x="273211" y="234266"/>
                  </a:cubicBezTo>
                  <a:cubicBezTo>
                    <a:pt x="260025" y="232000"/>
                    <a:pt x="256727" y="223964"/>
                    <a:pt x="246220" y="217783"/>
                  </a:cubicBezTo>
                  <a:cubicBezTo>
                    <a:pt x="240863" y="214692"/>
                    <a:pt x="235506" y="216341"/>
                    <a:pt x="229942" y="216341"/>
                  </a:cubicBezTo>
                  <a:cubicBezTo>
                    <a:pt x="228912" y="209541"/>
                    <a:pt x="231591" y="206245"/>
                    <a:pt x="233240" y="200476"/>
                  </a:cubicBezTo>
                  <a:cubicBezTo>
                    <a:pt x="234887" y="195119"/>
                    <a:pt x="235093" y="189556"/>
                    <a:pt x="237360" y="184405"/>
                  </a:cubicBezTo>
                  <a:cubicBezTo>
                    <a:pt x="239214" y="180284"/>
                    <a:pt x="243542" y="175957"/>
                    <a:pt x="244778" y="171836"/>
                  </a:cubicBezTo>
                  <a:cubicBezTo>
                    <a:pt x="247044" y="165037"/>
                    <a:pt x="242099" y="163389"/>
                    <a:pt x="240657" y="157619"/>
                  </a:cubicBezTo>
                  <a:cubicBezTo>
                    <a:pt x="239421" y="151850"/>
                    <a:pt x="242717" y="147318"/>
                    <a:pt x="243129" y="141342"/>
                  </a:cubicBezTo>
                  <a:cubicBezTo>
                    <a:pt x="232621" y="134131"/>
                    <a:pt x="230972" y="139282"/>
                    <a:pt x="229736" y="150820"/>
                  </a:cubicBezTo>
                  <a:cubicBezTo>
                    <a:pt x="228912" y="157826"/>
                    <a:pt x="224791" y="189143"/>
                    <a:pt x="213666" y="188732"/>
                  </a:cubicBezTo>
                  <a:cubicBezTo>
                    <a:pt x="208309" y="188732"/>
                    <a:pt x="209339" y="185435"/>
                    <a:pt x="209545" y="180490"/>
                  </a:cubicBezTo>
                  <a:cubicBezTo>
                    <a:pt x="209957" y="172866"/>
                    <a:pt x="212636" y="174309"/>
                    <a:pt x="207485" y="169570"/>
                  </a:cubicBezTo>
                  <a:cubicBezTo>
                    <a:pt x="202334" y="164831"/>
                    <a:pt x="196770" y="166479"/>
                    <a:pt x="196770" y="156795"/>
                  </a:cubicBezTo>
                  <a:cubicBezTo>
                    <a:pt x="176785" y="153705"/>
                    <a:pt x="203570" y="135161"/>
                    <a:pt x="206454" y="129804"/>
                  </a:cubicBezTo>
                  <a:cubicBezTo>
                    <a:pt x="208927" y="125477"/>
                    <a:pt x="199243" y="84064"/>
                    <a:pt x="213047" y="91687"/>
                  </a:cubicBezTo>
                  <a:cubicBezTo>
                    <a:pt x="221083" y="89627"/>
                    <a:pt x="218198" y="84476"/>
                    <a:pt x="219640" y="78913"/>
                  </a:cubicBezTo>
                  <a:cubicBezTo>
                    <a:pt x="220053" y="77471"/>
                    <a:pt x="219229" y="75616"/>
                    <a:pt x="219640" y="74174"/>
                  </a:cubicBezTo>
                  <a:cubicBezTo>
                    <a:pt x="220053" y="72732"/>
                    <a:pt x="222319" y="71702"/>
                    <a:pt x="222319" y="71495"/>
                  </a:cubicBezTo>
                  <a:cubicBezTo>
                    <a:pt x="223555" y="66138"/>
                    <a:pt x="221083" y="49243"/>
                    <a:pt x="211400" y="59751"/>
                  </a:cubicBezTo>
                  <a:cubicBezTo>
                    <a:pt x="211400" y="55631"/>
                    <a:pt x="216138" y="50273"/>
                    <a:pt x="214902" y="46359"/>
                  </a:cubicBezTo>
                  <a:cubicBezTo>
                    <a:pt x="213047" y="40590"/>
                    <a:pt x="202951" y="40796"/>
                    <a:pt x="198625" y="38117"/>
                  </a:cubicBezTo>
                  <a:cubicBezTo>
                    <a:pt x="195534" y="36263"/>
                    <a:pt x="198213" y="33584"/>
                    <a:pt x="193268" y="32966"/>
                  </a:cubicBezTo>
                  <a:cubicBezTo>
                    <a:pt x="189971" y="32554"/>
                    <a:pt x="186881" y="34821"/>
                    <a:pt x="184614" y="36263"/>
                  </a:cubicBezTo>
                  <a:cubicBezTo>
                    <a:pt x="184202" y="26991"/>
                    <a:pt x="179051" y="9066"/>
                    <a:pt x="180288" y="0"/>
                  </a:cubicBezTo>
                  <a:cubicBezTo>
                    <a:pt x="175754" y="2266"/>
                    <a:pt x="170809" y="2061"/>
                    <a:pt x="166071" y="4327"/>
                  </a:cubicBezTo>
                  <a:cubicBezTo>
                    <a:pt x="165041" y="9066"/>
                    <a:pt x="168543" y="9272"/>
                    <a:pt x="169986" y="12568"/>
                  </a:cubicBezTo>
                  <a:cubicBezTo>
                    <a:pt x="171428" y="16071"/>
                    <a:pt x="171634" y="17719"/>
                    <a:pt x="171839" y="22046"/>
                  </a:cubicBezTo>
                  <a:cubicBezTo>
                    <a:pt x="172046" y="27609"/>
                    <a:pt x="173076" y="38117"/>
                    <a:pt x="170397" y="43062"/>
                  </a:cubicBezTo>
                  <a:cubicBezTo>
                    <a:pt x="166895" y="49655"/>
                    <a:pt x="161950" y="46977"/>
                    <a:pt x="163392" y="56043"/>
                  </a:cubicBezTo>
                  <a:cubicBezTo>
                    <a:pt x="164422" y="61812"/>
                    <a:pt x="170603" y="68405"/>
                    <a:pt x="176990" y="68405"/>
                  </a:cubicBezTo>
                  <a:cubicBezTo>
                    <a:pt x="175754" y="72525"/>
                    <a:pt x="172046" y="77058"/>
                    <a:pt x="169573" y="79325"/>
                  </a:cubicBezTo>
                  <a:cubicBezTo>
                    <a:pt x="168543" y="96632"/>
                    <a:pt x="161537" y="113528"/>
                    <a:pt x="166277" y="130422"/>
                  </a:cubicBezTo>
                  <a:cubicBezTo>
                    <a:pt x="174724" y="125477"/>
                    <a:pt x="175754" y="113115"/>
                    <a:pt x="175548" y="103844"/>
                  </a:cubicBezTo>
                  <a:cubicBezTo>
                    <a:pt x="181524" y="101165"/>
                    <a:pt x="181111" y="108788"/>
                    <a:pt x="182141" y="112703"/>
                  </a:cubicBezTo>
                  <a:cubicBezTo>
                    <a:pt x="182554" y="114557"/>
                    <a:pt x="181318" y="117648"/>
                    <a:pt x="182141" y="119502"/>
                  </a:cubicBezTo>
                  <a:cubicBezTo>
                    <a:pt x="183172" y="121356"/>
                    <a:pt x="187498" y="120533"/>
                    <a:pt x="187911" y="121356"/>
                  </a:cubicBezTo>
                  <a:cubicBezTo>
                    <a:pt x="191413" y="128568"/>
                    <a:pt x="185850" y="127332"/>
                    <a:pt x="183584" y="131658"/>
                  </a:cubicBezTo>
                  <a:cubicBezTo>
                    <a:pt x="181318" y="135986"/>
                    <a:pt x="181111" y="138046"/>
                    <a:pt x="181936" y="144021"/>
                  </a:cubicBezTo>
                  <a:cubicBezTo>
                    <a:pt x="178227" y="144845"/>
                    <a:pt x="174930" y="143609"/>
                    <a:pt x="173488" y="140106"/>
                  </a:cubicBezTo>
                  <a:cubicBezTo>
                    <a:pt x="172871" y="139900"/>
                    <a:pt x="172046" y="139694"/>
                    <a:pt x="171428" y="140106"/>
                  </a:cubicBezTo>
                  <a:cubicBezTo>
                    <a:pt x="168543" y="146493"/>
                    <a:pt x="166483" y="155147"/>
                    <a:pt x="166895" y="162359"/>
                  </a:cubicBezTo>
                  <a:cubicBezTo>
                    <a:pt x="167101" y="166479"/>
                    <a:pt x="166071" y="168333"/>
                    <a:pt x="169573" y="170806"/>
                  </a:cubicBezTo>
                  <a:cubicBezTo>
                    <a:pt x="173694" y="173897"/>
                    <a:pt x="178433" y="169364"/>
                    <a:pt x="181730" y="170394"/>
                  </a:cubicBezTo>
                  <a:cubicBezTo>
                    <a:pt x="195328" y="174309"/>
                    <a:pt x="182348" y="192440"/>
                    <a:pt x="171016" y="180902"/>
                  </a:cubicBezTo>
                  <a:cubicBezTo>
                    <a:pt x="162362" y="188113"/>
                    <a:pt x="163805" y="199652"/>
                    <a:pt x="164216" y="209335"/>
                  </a:cubicBezTo>
                  <a:cubicBezTo>
                    <a:pt x="164629" y="218401"/>
                    <a:pt x="161332" y="223346"/>
                    <a:pt x="157005" y="231175"/>
                  </a:cubicBezTo>
                  <a:cubicBezTo>
                    <a:pt x="148352" y="246628"/>
                    <a:pt x="131868" y="262493"/>
                    <a:pt x="119094" y="274237"/>
                  </a:cubicBezTo>
                  <a:cubicBezTo>
                    <a:pt x="104877" y="287218"/>
                    <a:pt x="84685" y="306998"/>
                    <a:pt x="65730" y="313179"/>
                  </a:cubicBezTo>
                  <a:cubicBezTo>
                    <a:pt x="58313" y="315651"/>
                    <a:pt x="46363" y="313385"/>
                    <a:pt x="42448" y="321832"/>
                  </a:cubicBezTo>
                  <a:cubicBezTo>
                    <a:pt x="37091" y="333370"/>
                    <a:pt x="49247" y="338315"/>
                    <a:pt x="56252" y="343054"/>
                  </a:cubicBezTo>
                  <a:cubicBezTo>
                    <a:pt x="65936" y="349648"/>
                    <a:pt x="60990" y="357271"/>
                    <a:pt x="66966" y="365925"/>
                  </a:cubicBezTo>
                  <a:cubicBezTo>
                    <a:pt x="71292" y="372106"/>
                    <a:pt x="75620" y="373754"/>
                    <a:pt x="73354" y="382820"/>
                  </a:cubicBezTo>
                  <a:cubicBezTo>
                    <a:pt x="70469" y="393328"/>
                    <a:pt x="59137" y="402805"/>
                    <a:pt x="50895" y="409193"/>
                  </a:cubicBezTo>
                  <a:cubicBezTo>
                    <a:pt x="37297" y="419289"/>
                    <a:pt x="20608" y="423822"/>
                    <a:pt x="6597" y="433093"/>
                  </a:cubicBezTo>
                  <a:cubicBezTo>
                    <a:pt x="2270" y="435772"/>
                    <a:pt x="-1232" y="437008"/>
                    <a:pt x="415" y="442983"/>
                  </a:cubicBezTo>
                  <a:cubicBezTo>
                    <a:pt x="3094" y="442983"/>
                    <a:pt x="6185" y="442983"/>
                    <a:pt x="8657" y="443601"/>
                  </a:cubicBezTo>
                  <a:cubicBezTo>
                    <a:pt x="8451" y="448958"/>
                    <a:pt x="4536" y="452667"/>
                    <a:pt x="2270" y="457406"/>
                  </a:cubicBezTo>
                  <a:cubicBezTo>
                    <a:pt x="4949" y="458024"/>
                    <a:pt x="7627" y="459054"/>
                    <a:pt x="10306" y="459260"/>
                  </a:cubicBezTo>
                  <a:cubicBezTo>
                    <a:pt x="10306" y="460908"/>
                    <a:pt x="11336" y="462557"/>
                    <a:pt x="11336" y="464205"/>
                  </a:cubicBezTo>
                  <a:cubicBezTo>
                    <a:pt x="22256" y="465441"/>
                    <a:pt x="29673" y="451225"/>
                    <a:pt x="37503" y="445456"/>
                  </a:cubicBezTo>
                  <a:cubicBezTo>
                    <a:pt x="50689" y="435565"/>
                    <a:pt x="63258" y="427737"/>
                    <a:pt x="78917" y="421967"/>
                  </a:cubicBezTo>
                  <a:cubicBezTo>
                    <a:pt x="105083" y="412077"/>
                    <a:pt x="134959" y="401982"/>
                    <a:pt x="158859" y="387559"/>
                  </a:cubicBezTo>
                  <a:cubicBezTo>
                    <a:pt x="168750" y="381583"/>
                    <a:pt x="183584" y="374372"/>
                    <a:pt x="190590" y="364894"/>
                  </a:cubicBezTo>
                  <a:cubicBezTo>
                    <a:pt x="197183" y="356035"/>
                    <a:pt x="193062" y="351090"/>
                    <a:pt x="191826" y="342230"/>
                  </a:cubicBezTo>
                  <a:cubicBezTo>
                    <a:pt x="188528" y="317299"/>
                    <a:pt x="225204" y="314003"/>
                    <a:pt x="241687" y="309470"/>
                  </a:cubicBezTo>
                  <a:cubicBezTo>
                    <a:pt x="246631" y="316063"/>
                    <a:pt x="244572" y="324511"/>
                    <a:pt x="255286" y="319772"/>
                  </a:cubicBezTo>
                  <a:cubicBezTo>
                    <a:pt x="261054" y="317299"/>
                    <a:pt x="263114" y="312148"/>
                    <a:pt x="264763" y="306586"/>
                  </a:cubicBezTo>
                  <a:cubicBezTo>
                    <a:pt x="269297" y="291338"/>
                    <a:pt x="270120" y="287012"/>
                    <a:pt x="286192" y="282891"/>
                  </a:cubicBezTo>
                  <a:cubicBezTo>
                    <a:pt x="303292" y="278358"/>
                    <a:pt x="322249" y="262287"/>
                    <a:pt x="334198" y="2495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3" name="Forma libre: forma 222">
              <a:extLst>
                <a:ext uri="{FF2B5EF4-FFF2-40B4-BE49-F238E27FC236}">
                  <a16:creationId xmlns:a16="http://schemas.microsoft.com/office/drawing/2014/main" id="{C52011FD-282B-A98A-31B7-BA75A16DAAC6}"/>
                </a:ext>
              </a:extLst>
            </p:cNvPr>
            <p:cNvSpPr/>
            <p:nvPr/>
          </p:nvSpPr>
          <p:spPr>
            <a:xfrm>
              <a:off x="22063457" y="11006254"/>
              <a:ext cx="637952" cy="392059"/>
            </a:xfrm>
            <a:custGeom>
              <a:avLst/>
              <a:gdLst>
                <a:gd name="connsiteX0" fmla="*/ 632389 w 637952"/>
                <a:gd name="connsiteY0" fmla="*/ 23694 h 392059"/>
                <a:gd name="connsiteX1" fmla="*/ 615288 w 637952"/>
                <a:gd name="connsiteY1" fmla="*/ 28845 h 392059"/>
                <a:gd name="connsiteX2" fmla="*/ 572637 w 637952"/>
                <a:gd name="connsiteY2" fmla="*/ 45946 h 392059"/>
                <a:gd name="connsiteX3" fmla="*/ 580467 w 637952"/>
                <a:gd name="connsiteY3" fmla="*/ 22664 h 392059"/>
                <a:gd name="connsiteX4" fmla="*/ 576552 w 637952"/>
                <a:gd name="connsiteY4" fmla="*/ 9066 h 392059"/>
                <a:gd name="connsiteX5" fmla="*/ 586031 w 637952"/>
                <a:gd name="connsiteY5" fmla="*/ 0 h 392059"/>
                <a:gd name="connsiteX6" fmla="*/ 560069 w 637952"/>
                <a:gd name="connsiteY6" fmla="*/ 6593 h 392059"/>
                <a:gd name="connsiteX7" fmla="*/ 542968 w 637952"/>
                <a:gd name="connsiteY7" fmla="*/ 20398 h 392059"/>
                <a:gd name="connsiteX8" fmla="*/ 478684 w 637952"/>
                <a:gd name="connsiteY8" fmla="*/ 64284 h 392059"/>
                <a:gd name="connsiteX9" fmla="*/ 465086 w 637952"/>
                <a:gd name="connsiteY9" fmla="*/ 72938 h 392059"/>
                <a:gd name="connsiteX10" fmla="*/ 463025 w 637952"/>
                <a:gd name="connsiteY10" fmla="*/ 75822 h 392059"/>
                <a:gd name="connsiteX11" fmla="*/ 453135 w 637952"/>
                <a:gd name="connsiteY11" fmla="*/ 74998 h 392059"/>
                <a:gd name="connsiteX12" fmla="*/ 440155 w 637952"/>
                <a:gd name="connsiteY12" fmla="*/ 92717 h 392059"/>
                <a:gd name="connsiteX13" fmla="*/ 409661 w 637952"/>
                <a:gd name="connsiteY13" fmla="*/ 125684 h 392059"/>
                <a:gd name="connsiteX14" fmla="*/ 401419 w 637952"/>
                <a:gd name="connsiteY14" fmla="*/ 132689 h 392059"/>
                <a:gd name="connsiteX15" fmla="*/ 393384 w 637952"/>
                <a:gd name="connsiteY15" fmla="*/ 145670 h 392059"/>
                <a:gd name="connsiteX16" fmla="*/ 382464 w 637952"/>
                <a:gd name="connsiteY16" fmla="*/ 135368 h 392059"/>
                <a:gd name="connsiteX17" fmla="*/ 350322 w 637952"/>
                <a:gd name="connsiteY17" fmla="*/ 161328 h 392059"/>
                <a:gd name="connsiteX18" fmla="*/ 333839 w 637952"/>
                <a:gd name="connsiteY18" fmla="*/ 164625 h 392059"/>
                <a:gd name="connsiteX19" fmla="*/ 310763 w 637952"/>
                <a:gd name="connsiteY19" fmla="*/ 177605 h 392059"/>
                <a:gd name="connsiteX20" fmla="*/ 237001 w 637952"/>
                <a:gd name="connsiteY20" fmla="*/ 213662 h 392059"/>
                <a:gd name="connsiteX21" fmla="*/ 212895 w 637952"/>
                <a:gd name="connsiteY21" fmla="*/ 218607 h 392059"/>
                <a:gd name="connsiteX22" fmla="*/ 190642 w 637952"/>
                <a:gd name="connsiteY22" fmla="*/ 221698 h 392059"/>
                <a:gd name="connsiteX23" fmla="*/ 160149 w 637952"/>
                <a:gd name="connsiteY23" fmla="*/ 240859 h 392059"/>
                <a:gd name="connsiteX24" fmla="*/ 138926 w 637952"/>
                <a:gd name="connsiteY24" fmla="*/ 265172 h 392059"/>
                <a:gd name="connsiteX25" fmla="*/ 108844 w 637952"/>
                <a:gd name="connsiteY25" fmla="*/ 271147 h 392059"/>
                <a:gd name="connsiteX26" fmla="*/ 76085 w 637952"/>
                <a:gd name="connsiteY26" fmla="*/ 286187 h 392059"/>
                <a:gd name="connsiteX27" fmla="*/ 77733 w 637952"/>
                <a:gd name="connsiteY27" fmla="*/ 295459 h 392059"/>
                <a:gd name="connsiteX28" fmla="*/ 65783 w 637952"/>
                <a:gd name="connsiteY28" fmla="*/ 308234 h 392059"/>
                <a:gd name="connsiteX29" fmla="*/ 39409 w 637952"/>
                <a:gd name="connsiteY29" fmla="*/ 309470 h 392059"/>
                <a:gd name="connsiteX30" fmla="*/ 38173 w 637952"/>
                <a:gd name="connsiteY30" fmla="*/ 316888 h 392059"/>
                <a:gd name="connsiteX31" fmla="*/ 33022 w 637952"/>
                <a:gd name="connsiteY31" fmla="*/ 324305 h 392059"/>
                <a:gd name="connsiteX32" fmla="*/ 30962 w 637952"/>
                <a:gd name="connsiteY32" fmla="*/ 330898 h 392059"/>
                <a:gd name="connsiteX33" fmla="*/ 7474 w 637952"/>
                <a:gd name="connsiteY33" fmla="*/ 333370 h 392059"/>
                <a:gd name="connsiteX34" fmla="*/ 9122 w 637952"/>
                <a:gd name="connsiteY34" fmla="*/ 345321 h 392059"/>
                <a:gd name="connsiteX35" fmla="*/ 1705 w 637952"/>
                <a:gd name="connsiteY35" fmla="*/ 361392 h 392059"/>
                <a:gd name="connsiteX36" fmla="*/ 12624 w 637952"/>
                <a:gd name="connsiteY36" fmla="*/ 371076 h 392059"/>
                <a:gd name="connsiteX37" fmla="*/ 23545 w 637952"/>
                <a:gd name="connsiteY37" fmla="*/ 373548 h 392059"/>
                <a:gd name="connsiteX38" fmla="*/ 34671 w 637952"/>
                <a:gd name="connsiteY38" fmla="*/ 368603 h 392059"/>
                <a:gd name="connsiteX39" fmla="*/ 46828 w 637952"/>
                <a:gd name="connsiteY39" fmla="*/ 379729 h 392059"/>
                <a:gd name="connsiteX40" fmla="*/ 64959 w 637952"/>
                <a:gd name="connsiteY40" fmla="*/ 378493 h 392059"/>
                <a:gd name="connsiteX41" fmla="*/ 66813 w 637952"/>
                <a:gd name="connsiteY41" fmla="*/ 391267 h 392059"/>
                <a:gd name="connsiteX42" fmla="*/ 109875 w 637952"/>
                <a:gd name="connsiteY42" fmla="*/ 389825 h 392059"/>
                <a:gd name="connsiteX43" fmla="*/ 153556 w 637952"/>
                <a:gd name="connsiteY43" fmla="*/ 377257 h 392059"/>
                <a:gd name="connsiteX44" fmla="*/ 168802 w 637952"/>
                <a:gd name="connsiteY44" fmla="*/ 361804 h 392059"/>
                <a:gd name="connsiteX45" fmla="*/ 195174 w 637952"/>
                <a:gd name="connsiteY45" fmla="*/ 350060 h 392059"/>
                <a:gd name="connsiteX46" fmla="*/ 216397 w 637952"/>
                <a:gd name="connsiteY46" fmla="*/ 353356 h 392059"/>
                <a:gd name="connsiteX47" fmla="*/ 234322 w 637952"/>
                <a:gd name="connsiteY47" fmla="*/ 335843 h 392059"/>
                <a:gd name="connsiteX48" fmla="*/ 232880 w 637952"/>
                <a:gd name="connsiteY48" fmla="*/ 329868 h 392059"/>
                <a:gd name="connsiteX49" fmla="*/ 267083 w 637952"/>
                <a:gd name="connsiteY49" fmla="*/ 305349 h 392059"/>
                <a:gd name="connsiteX50" fmla="*/ 286862 w 637952"/>
                <a:gd name="connsiteY50" fmla="*/ 277328 h 392059"/>
                <a:gd name="connsiteX51" fmla="*/ 314059 w 637952"/>
                <a:gd name="connsiteY51" fmla="*/ 260845 h 392059"/>
                <a:gd name="connsiteX52" fmla="*/ 330336 w 637952"/>
                <a:gd name="connsiteY52" fmla="*/ 234266 h 392059"/>
                <a:gd name="connsiteX53" fmla="*/ 351146 w 637952"/>
                <a:gd name="connsiteY53" fmla="*/ 230557 h 392059"/>
                <a:gd name="connsiteX54" fmla="*/ 364745 w 637952"/>
                <a:gd name="connsiteY54" fmla="*/ 220049 h 392059"/>
                <a:gd name="connsiteX55" fmla="*/ 382052 w 637952"/>
                <a:gd name="connsiteY55" fmla="*/ 215723 h 392059"/>
                <a:gd name="connsiteX56" fmla="*/ 396887 w 637952"/>
                <a:gd name="connsiteY56" fmla="*/ 207069 h 392059"/>
                <a:gd name="connsiteX57" fmla="*/ 404304 w 637952"/>
                <a:gd name="connsiteY57" fmla="*/ 209953 h 392059"/>
                <a:gd name="connsiteX58" fmla="*/ 413987 w 637952"/>
                <a:gd name="connsiteY58" fmla="*/ 207687 h 392059"/>
                <a:gd name="connsiteX59" fmla="*/ 423466 w 637952"/>
                <a:gd name="connsiteY59" fmla="*/ 210159 h 392059"/>
                <a:gd name="connsiteX60" fmla="*/ 444482 w 637952"/>
                <a:gd name="connsiteY60" fmla="*/ 208511 h 392059"/>
                <a:gd name="connsiteX61" fmla="*/ 454165 w 637952"/>
                <a:gd name="connsiteY61" fmla="*/ 196561 h 392059"/>
                <a:gd name="connsiteX62" fmla="*/ 442010 w 637952"/>
                <a:gd name="connsiteY62" fmla="*/ 182344 h 392059"/>
                <a:gd name="connsiteX63" fmla="*/ 456226 w 637952"/>
                <a:gd name="connsiteY63" fmla="*/ 178223 h 392059"/>
                <a:gd name="connsiteX64" fmla="*/ 476005 w 637952"/>
                <a:gd name="connsiteY64" fmla="*/ 168128 h 392059"/>
                <a:gd name="connsiteX65" fmla="*/ 519892 w 637952"/>
                <a:gd name="connsiteY65" fmla="*/ 141342 h 392059"/>
                <a:gd name="connsiteX66" fmla="*/ 583969 w 637952"/>
                <a:gd name="connsiteY66" fmla="*/ 104256 h 392059"/>
                <a:gd name="connsiteX67" fmla="*/ 601277 w 637952"/>
                <a:gd name="connsiteY67" fmla="*/ 88596 h 392059"/>
                <a:gd name="connsiteX68" fmla="*/ 597569 w 637952"/>
                <a:gd name="connsiteY68" fmla="*/ 74998 h 392059"/>
                <a:gd name="connsiteX69" fmla="*/ 622705 w 637952"/>
                <a:gd name="connsiteY69" fmla="*/ 56043 h 392059"/>
                <a:gd name="connsiteX70" fmla="*/ 637953 w 637952"/>
                <a:gd name="connsiteY70" fmla="*/ 40590 h 392059"/>
                <a:gd name="connsiteX71" fmla="*/ 631977 w 637952"/>
                <a:gd name="connsiteY71" fmla="*/ 23488 h 3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37952" h="392059">
                  <a:moveTo>
                    <a:pt x="632389" y="23694"/>
                  </a:moveTo>
                  <a:cubicBezTo>
                    <a:pt x="626415" y="24724"/>
                    <a:pt x="621264" y="38735"/>
                    <a:pt x="615288" y="28845"/>
                  </a:cubicBezTo>
                  <a:cubicBezTo>
                    <a:pt x="605811" y="37293"/>
                    <a:pt x="585001" y="46565"/>
                    <a:pt x="572637" y="45946"/>
                  </a:cubicBezTo>
                  <a:cubicBezTo>
                    <a:pt x="570165" y="35439"/>
                    <a:pt x="583558" y="32554"/>
                    <a:pt x="580467" y="22664"/>
                  </a:cubicBezTo>
                  <a:cubicBezTo>
                    <a:pt x="578613" y="16277"/>
                    <a:pt x="571195" y="17307"/>
                    <a:pt x="576552" y="9066"/>
                  </a:cubicBezTo>
                  <a:cubicBezTo>
                    <a:pt x="578818" y="5769"/>
                    <a:pt x="584382" y="4327"/>
                    <a:pt x="586031" y="0"/>
                  </a:cubicBezTo>
                  <a:cubicBezTo>
                    <a:pt x="578201" y="4120"/>
                    <a:pt x="568311" y="2884"/>
                    <a:pt x="560069" y="6593"/>
                  </a:cubicBezTo>
                  <a:cubicBezTo>
                    <a:pt x="552859" y="9684"/>
                    <a:pt x="547708" y="15247"/>
                    <a:pt x="542968" y="20398"/>
                  </a:cubicBezTo>
                  <a:cubicBezTo>
                    <a:pt x="525455" y="40177"/>
                    <a:pt x="502996" y="52334"/>
                    <a:pt x="478684" y="64284"/>
                  </a:cubicBezTo>
                  <a:cubicBezTo>
                    <a:pt x="473945" y="66756"/>
                    <a:pt x="469618" y="70465"/>
                    <a:pt x="465086" y="72938"/>
                  </a:cubicBezTo>
                  <a:cubicBezTo>
                    <a:pt x="464467" y="73143"/>
                    <a:pt x="463437" y="75822"/>
                    <a:pt x="463025" y="75822"/>
                  </a:cubicBezTo>
                  <a:cubicBezTo>
                    <a:pt x="459729" y="77058"/>
                    <a:pt x="456638" y="74380"/>
                    <a:pt x="453135" y="74998"/>
                  </a:cubicBezTo>
                  <a:cubicBezTo>
                    <a:pt x="445306" y="76234"/>
                    <a:pt x="444688" y="86330"/>
                    <a:pt x="440155" y="92717"/>
                  </a:cubicBezTo>
                  <a:cubicBezTo>
                    <a:pt x="431708" y="104667"/>
                    <a:pt x="419963" y="115587"/>
                    <a:pt x="409661" y="125684"/>
                  </a:cubicBezTo>
                  <a:cubicBezTo>
                    <a:pt x="407189" y="128156"/>
                    <a:pt x="404098" y="130217"/>
                    <a:pt x="401419" y="132689"/>
                  </a:cubicBezTo>
                  <a:cubicBezTo>
                    <a:pt x="396887" y="136809"/>
                    <a:pt x="397093" y="140930"/>
                    <a:pt x="393384" y="145670"/>
                  </a:cubicBezTo>
                  <a:cubicBezTo>
                    <a:pt x="385143" y="156590"/>
                    <a:pt x="384319" y="142991"/>
                    <a:pt x="382464" y="135368"/>
                  </a:cubicBezTo>
                  <a:cubicBezTo>
                    <a:pt x="371956" y="145670"/>
                    <a:pt x="362890" y="153705"/>
                    <a:pt x="350322" y="161328"/>
                  </a:cubicBezTo>
                  <a:cubicBezTo>
                    <a:pt x="341874" y="166479"/>
                    <a:pt x="342080" y="163389"/>
                    <a:pt x="333839" y="164625"/>
                  </a:cubicBezTo>
                  <a:cubicBezTo>
                    <a:pt x="325185" y="165861"/>
                    <a:pt x="317561" y="172661"/>
                    <a:pt x="310763" y="177605"/>
                  </a:cubicBezTo>
                  <a:cubicBezTo>
                    <a:pt x="288511" y="193470"/>
                    <a:pt x="261520" y="204390"/>
                    <a:pt x="237001" y="213662"/>
                  </a:cubicBezTo>
                  <a:cubicBezTo>
                    <a:pt x="237001" y="200888"/>
                    <a:pt x="219488" y="217165"/>
                    <a:pt x="212895" y="218607"/>
                  </a:cubicBezTo>
                  <a:cubicBezTo>
                    <a:pt x="205683" y="220049"/>
                    <a:pt x="197647" y="219431"/>
                    <a:pt x="190642" y="221698"/>
                  </a:cubicBezTo>
                  <a:cubicBezTo>
                    <a:pt x="179722" y="225406"/>
                    <a:pt x="169832" y="235090"/>
                    <a:pt x="160149" y="240859"/>
                  </a:cubicBezTo>
                  <a:cubicBezTo>
                    <a:pt x="146343" y="249101"/>
                    <a:pt x="144490" y="250543"/>
                    <a:pt x="138926" y="265172"/>
                  </a:cubicBezTo>
                  <a:cubicBezTo>
                    <a:pt x="132333" y="249719"/>
                    <a:pt x="116880" y="265172"/>
                    <a:pt x="108844" y="271147"/>
                  </a:cubicBezTo>
                  <a:cubicBezTo>
                    <a:pt x="98131" y="278977"/>
                    <a:pt x="87210" y="278358"/>
                    <a:pt x="76085" y="286187"/>
                  </a:cubicBezTo>
                  <a:cubicBezTo>
                    <a:pt x="77321" y="289072"/>
                    <a:pt x="78145" y="292163"/>
                    <a:pt x="77733" y="295459"/>
                  </a:cubicBezTo>
                  <a:cubicBezTo>
                    <a:pt x="70728" y="294841"/>
                    <a:pt x="58777" y="300817"/>
                    <a:pt x="65783" y="308234"/>
                  </a:cubicBezTo>
                  <a:cubicBezTo>
                    <a:pt x="60013" y="305555"/>
                    <a:pt x="43737" y="304113"/>
                    <a:pt x="39409" y="309470"/>
                  </a:cubicBezTo>
                  <a:cubicBezTo>
                    <a:pt x="37349" y="311942"/>
                    <a:pt x="39409" y="314415"/>
                    <a:pt x="38173" y="316888"/>
                  </a:cubicBezTo>
                  <a:cubicBezTo>
                    <a:pt x="36937" y="319154"/>
                    <a:pt x="34671" y="321832"/>
                    <a:pt x="33022" y="324305"/>
                  </a:cubicBezTo>
                  <a:cubicBezTo>
                    <a:pt x="31580" y="326365"/>
                    <a:pt x="33022" y="328631"/>
                    <a:pt x="30962" y="330898"/>
                  </a:cubicBezTo>
                  <a:cubicBezTo>
                    <a:pt x="24988" y="336873"/>
                    <a:pt x="14686" y="331104"/>
                    <a:pt x="7474" y="333370"/>
                  </a:cubicBezTo>
                  <a:cubicBezTo>
                    <a:pt x="-3241" y="336461"/>
                    <a:pt x="-2210" y="345115"/>
                    <a:pt x="9122" y="345321"/>
                  </a:cubicBezTo>
                  <a:cubicBezTo>
                    <a:pt x="11388" y="353562"/>
                    <a:pt x="3148" y="355004"/>
                    <a:pt x="1705" y="361392"/>
                  </a:cubicBezTo>
                  <a:cubicBezTo>
                    <a:pt x="-356" y="371900"/>
                    <a:pt x="6650" y="370870"/>
                    <a:pt x="12624" y="371076"/>
                  </a:cubicBezTo>
                  <a:cubicBezTo>
                    <a:pt x="16539" y="371076"/>
                    <a:pt x="20454" y="373548"/>
                    <a:pt x="23545" y="373548"/>
                  </a:cubicBezTo>
                  <a:cubicBezTo>
                    <a:pt x="28902" y="373754"/>
                    <a:pt x="29520" y="370457"/>
                    <a:pt x="34671" y="368603"/>
                  </a:cubicBezTo>
                  <a:cubicBezTo>
                    <a:pt x="41882" y="365719"/>
                    <a:pt x="47239" y="371900"/>
                    <a:pt x="46828" y="379729"/>
                  </a:cubicBezTo>
                  <a:cubicBezTo>
                    <a:pt x="54451" y="377051"/>
                    <a:pt x="58983" y="369839"/>
                    <a:pt x="64959" y="378493"/>
                  </a:cubicBezTo>
                  <a:cubicBezTo>
                    <a:pt x="67431" y="382202"/>
                    <a:pt x="66813" y="386941"/>
                    <a:pt x="66813" y="391267"/>
                  </a:cubicBezTo>
                  <a:cubicBezTo>
                    <a:pt x="78763" y="393740"/>
                    <a:pt x="96895" y="389619"/>
                    <a:pt x="109875" y="389825"/>
                  </a:cubicBezTo>
                  <a:cubicBezTo>
                    <a:pt x="129448" y="390237"/>
                    <a:pt x="135424" y="391267"/>
                    <a:pt x="153556" y="377257"/>
                  </a:cubicBezTo>
                  <a:cubicBezTo>
                    <a:pt x="159530" y="372518"/>
                    <a:pt x="163032" y="366543"/>
                    <a:pt x="168802" y="361804"/>
                  </a:cubicBezTo>
                  <a:cubicBezTo>
                    <a:pt x="175602" y="356241"/>
                    <a:pt x="186315" y="350060"/>
                    <a:pt x="195174" y="350060"/>
                  </a:cubicBezTo>
                  <a:cubicBezTo>
                    <a:pt x="202593" y="350060"/>
                    <a:pt x="208567" y="354181"/>
                    <a:pt x="216397" y="353356"/>
                  </a:cubicBezTo>
                  <a:cubicBezTo>
                    <a:pt x="228759" y="352326"/>
                    <a:pt x="233086" y="346557"/>
                    <a:pt x="234322" y="335843"/>
                  </a:cubicBezTo>
                  <a:cubicBezTo>
                    <a:pt x="234322" y="334813"/>
                    <a:pt x="232467" y="331928"/>
                    <a:pt x="232880" y="329868"/>
                  </a:cubicBezTo>
                  <a:cubicBezTo>
                    <a:pt x="235352" y="318536"/>
                    <a:pt x="259253" y="312355"/>
                    <a:pt x="267083" y="305349"/>
                  </a:cubicBezTo>
                  <a:cubicBezTo>
                    <a:pt x="275943" y="297520"/>
                    <a:pt x="279445" y="286187"/>
                    <a:pt x="286862" y="277328"/>
                  </a:cubicBezTo>
                  <a:cubicBezTo>
                    <a:pt x="294485" y="268262"/>
                    <a:pt x="304993" y="268262"/>
                    <a:pt x="314059" y="260845"/>
                  </a:cubicBezTo>
                  <a:cubicBezTo>
                    <a:pt x="319004" y="256930"/>
                    <a:pt x="333427" y="241271"/>
                    <a:pt x="330336" y="234266"/>
                  </a:cubicBezTo>
                  <a:cubicBezTo>
                    <a:pt x="336929" y="233030"/>
                    <a:pt x="344965" y="233442"/>
                    <a:pt x="351146" y="230557"/>
                  </a:cubicBezTo>
                  <a:cubicBezTo>
                    <a:pt x="356297" y="228085"/>
                    <a:pt x="359800" y="223140"/>
                    <a:pt x="364745" y="220049"/>
                  </a:cubicBezTo>
                  <a:cubicBezTo>
                    <a:pt x="371339" y="215928"/>
                    <a:pt x="375665" y="218401"/>
                    <a:pt x="382052" y="215723"/>
                  </a:cubicBezTo>
                  <a:cubicBezTo>
                    <a:pt x="388851" y="212838"/>
                    <a:pt x="388851" y="206863"/>
                    <a:pt x="396887" y="207069"/>
                  </a:cubicBezTo>
                  <a:cubicBezTo>
                    <a:pt x="400183" y="207069"/>
                    <a:pt x="402449" y="209747"/>
                    <a:pt x="404304" y="209953"/>
                  </a:cubicBezTo>
                  <a:cubicBezTo>
                    <a:pt x="408013" y="210159"/>
                    <a:pt x="410279" y="208099"/>
                    <a:pt x="413987" y="207687"/>
                  </a:cubicBezTo>
                  <a:cubicBezTo>
                    <a:pt x="418933" y="207275"/>
                    <a:pt x="418521" y="208511"/>
                    <a:pt x="423466" y="210159"/>
                  </a:cubicBezTo>
                  <a:cubicBezTo>
                    <a:pt x="429853" y="212426"/>
                    <a:pt x="437889" y="210572"/>
                    <a:pt x="444482" y="208511"/>
                  </a:cubicBezTo>
                  <a:cubicBezTo>
                    <a:pt x="449633" y="206863"/>
                    <a:pt x="457874" y="204803"/>
                    <a:pt x="454165" y="196561"/>
                  </a:cubicBezTo>
                  <a:cubicBezTo>
                    <a:pt x="450663" y="188937"/>
                    <a:pt x="440980" y="193676"/>
                    <a:pt x="442010" y="182344"/>
                  </a:cubicBezTo>
                  <a:cubicBezTo>
                    <a:pt x="447572" y="178223"/>
                    <a:pt x="451075" y="179871"/>
                    <a:pt x="456226" y="178223"/>
                  </a:cubicBezTo>
                  <a:cubicBezTo>
                    <a:pt x="463231" y="175957"/>
                    <a:pt x="469618" y="172042"/>
                    <a:pt x="476005" y="168128"/>
                  </a:cubicBezTo>
                  <a:cubicBezTo>
                    <a:pt x="490428" y="159062"/>
                    <a:pt x="505057" y="149378"/>
                    <a:pt x="519892" y="141342"/>
                  </a:cubicBezTo>
                  <a:cubicBezTo>
                    <a:pt x="541732" y="129599"/>
                    <a:pt x="563778" y="118678"/>
                    <a:pt x="583969" y="104256"/>
                  </a:cubicBezTo>
                  <a:cubicBezTo>
                    <a:pt x="589739" y="99929"/>
                    <a:pt x="597156" y="94778"/>
                    <a:pt x="601277" y="88596"/>
                  </a:cubicBezTo>
                  <a:cubicBezTo>
                    <a:pt x="604368" y="84064"/>
                    <a:pt x="608488" y="74174"/>
                    <a:pt x="597569" y="74998"/>
                  </a:cubicBezTo>
                  <a:cubicBezTo>
                    <a:pt x="596126" y="64902"/>
                    <a:pt x="615906" y="60781"/>
                    <a:pt x="622705" y="56043"/>
                  </a:cubicBezTo>
                  <a:cubicBezTo>
                    <a:pt x="628887" y="51716"/>
                    <a:pt x="632595" y="45328"/>
                    <a:pt x="637953" y="40590"/>
                  </a:cubicBezTo>
                  <a:cubicBezTo>
                    <a:pt x="629711" y="31936"/>
                    <a:pt x="632389" y="33172"/>
                    <a:pt x="631977" y="234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4" name="Forma libre: forma 223">
              <a:extLst>
                <a:ext uri="{FF2B5EF4-FFF2-40B4-BE49-F238E27FC236}">
                  <a16:creationId xmlns:a16="http://schemas.microsoft.com/office/drawing/2014/main" id="{44AC5A1B-77BC-64CA-75DF-7CB657686A40}"/>
                </a:ext>
              </a:extLst>
            </p:cNvPr>
            <p:cNvSpPr/>
            <p:nvPr/>
          </p:nvSpPr>
          <p:spPr>
            <a:xfrm>
              <a:off x="5503979" y="3918675"/>
              <a:ext cx="2374183" cy="1021140"/>
            </a:xfrm>
            <a:custGeom>
              <a:avLst/>
              <a:gdLst>
                <a:gd name="connsiteX0" fmla="*/ 1485951 w 2374183"/>
                <a:gd name="connsiteY0" fmla="*/ 597979 h 1021140"/>
                <a:gd name="connsiteX1" fmla="*/ 1539727 w 2374183"/>
                <a:gd name="connsiteY1" fmla="*/ 608075 h 1021140"/>
                <a:gd name="connsiteX2" fmla="*/ 1616167 w 2374183"/>
                <a:gd name="connsiteY2" fmla="*/ 603336 h 1021140"/>
                <a:gd name="connsiteX3" fmla="*/ 1654078 w 2374183"/>
                <a:gd name="connsiteY3" fmla="*/ 631151 h 1021140"/>
                <a:gd name="connsiteX4" fmla="*/ 1687869 w 2374183"/>
                <a:gd name="connsiteY4" fmla="*/ 632387 h 1021140"/>
                <a:gd name="connsiteX5" fmla="*/ 1684984 w 2374183"/>
                <a:gd name="connsiteY5" fmla="*/ 635890 h 1021140"/>
                <a:gd name="connsiteX6" fmla="*/ 1673858 w 2374183"/>
                <a:gd name="connsiteY6" fmla="*/ 641453 h 1021140"/>
                <a:gd name="connsiteX7" fmla="*/ 1688693 w 2374183"/>
                <a:gd name="connsiteY7" fmla="*/ 650107 h 1021140"/>
                <a:gd name="connsiteX8" fmla="*/ 1710121 w 2374183"/>
                <a:gd name="connsiteY8" fmla="*/ 658554 h 1021140"/>
                <a:gd name="connsiteX9" fmla="*/ 1734022 w 2374183"/>
                <a:gd name="connsiteY9" fmla="*/ 652785 h 1021140"/>
                <a:gd name="connsiteX10" fmla="*/ 1761013 w 2374183"/>
                <a:gd name="connsiteY10" fmla="*/ 643513 h 1021140"/>
                <a:gd name="connsiteX11" fmla="*/ 1761631 w 2374183"/>
                <a:gd name="connsiteY11" fmla="*/ 657730 h 1021140"/>
                <a:gd name="connsiteX12" fmla="*/ 1732991 w 2374183"/>
                <a:gd name="connsiteY12" fmla="*/ 668238 h 1021140"/>
                <a:gd name="connsiteX13" fmla="*/ 1755244 w 2374183"/>
                <a:gd name="connsiteY13" fmla="*/ 683073 h 1021140"/>
                <a:gd name="connsiteX14" fmla="*/ 1761631 w 2374183"/>
                <a:gd name="connsiteY14" fmla="*/ 699144 h 1021140"/>
                <a:gd name="connsiteX15" fmla="*/ 1766782 w 2374183"/>
                <a:gd name="connsiteY15" fmla="*/ 713567 h 1021140"/>
                <a:gd name="connsiteX16" fmla="*/ 1774199 w 2374183"/>
                <a:gd name="connsiteY16" fmla="*/ 731286 h 1021140"/>
                <a:gd name="connsiteX17" fmla="*/ 1810256 w 2374183"/>
                <a:gd name="connsiteY17" fmla="*/ 734583 h 1021140"/>
                <a:gd name="connsiteX18" fmla="*/ 1821794 w 2374183"/>
                <a:gd name="connsiteY18" fmla="*/ 724487 h 1021140"/>
                <a:gd name="connsiteX19" fmla="*/ 1822206 w 2374183"/>
                <a:gd name="connsiteY19" fmla="*/ 699968 h 1021140"/>
                <a:gd name="connsiteX20" fmla="*/ 1846519 w 2374183"/>
                <a:gd name="connsiteY20" fmla="*/ 707385 h 1021140"/>
                <a:gd name="connsiteX21" fmla="*/ 1843222 w 2374183"/>
                <a:gd name="connsiteY21" fmla="*/ 733758 h 1021140"/>
                <a:gd name="connsiteX22" fmla="*/ 1869389 w 2374183"/>
                <a:gd name="connsiteY22" fmla="*/ 736643 h 1021140"/>
                <a:gd name="connsiteX23" fmla="*/ 1878043 w 2374183"/>
                <a:gd name="connsiteY23" fmla="*/ 708416 h 1021140"/>
                <a:gd name="connsiteX24" fmla="*/ 1894114 w 2374183"/>
                <a:gd name="connsiteY24" fmla="*/ 681012 h 1021140"/>
                <a:gd name="connsiteX25" fmla="*/ 1909979 w 2374183"/>
                <a:gd name="connsiteY25" fmla="*/ 683691 h 1021140"/>
                <a:gd name="connsiteX26" fmla="*/ 1902973 w 2374183"/>
                <a:gd name="connsiteY26" fmla="*/ 711300 h 1021140"/>
                <a:gd name="connsiteX27" fmla="*/ 1902767 w 2374183"/>
                <a:gd name="connsiteY27" fmla="*/ 730668 h 1021140"/>
                <a:gd name="connsiteX28" fmla="*/ 1905034 w 2374183"/>
                <a:gd name="connsiteY28" fmla="*/ 746739 h 1021140"/>
                <a:gd name="connsiteX29" fmla="*/ 1901119 w 2374183"/>
                <a:gd name="connsiteY29" fmla="*/ 759719 h 1021140"/>
                <a:gd name="connsiteX30" fmla="*/ 1889993 w 2374183"/>
                <a:gd name="connsiteY30" fmla="*/ 780529 h 1021140"/>
                <a:gd name="connsiteX31" fmla="*/ 1876806 w 2374183"/>
                <a:gd name="connsiteY31" fmla="*/ 802163 h 1021140"/>
                <a:gd name="connsiteX32" fmla="*/ 1888345 w 2374183"/>
                <a:gd name="connsiteY32" fmla="*/ 814938 h 1021140"/>
                <a:gd name="connsiteX33" fmla="*/ 1887520 w 2374183"/>
                <a:gd name="connsiteY33" fmla="*/ 831627 h 1021140"/>
                <a:gd name="connsiteX34" fmla="*/ 1892259 w 2374183"/>
                <a:gd name="connsiteY34" fmla="*/ 849346 h 1021140"/>
                <a:gd name="connsiteX35" fmla="*/ 1863620 w 2374183"/>
                <a:gd name="connsiteY35" fmla="*/ 882518 h 1021140"/>
                <a:gd name="connsiteX36" fmla="*/ 1836011 w 2374183"/>
                <a:gd name="connsiteY36" fmla="*/ 913836 h 1021140"/>
                <a:gd name="connsiteX37" fmla="*/ 1873510 w 2374183"/>
                <a:gd name="connsiteY37" fmla="*/ 899207 h 1021140"/>
                <a:gd name="connsiteX38" fmla="*/ 1893495 w 2374183"/>
                <a:gd name="connsiteY38" fmla="*/ 882518 h 1021140"/>
                <a:gd name="connsiteX39" fmla="*/ 1917396 w 2374183"/>
                <a:gd name="connsiteY39" fmla="*/ 886433 h 1021140"/>
                <a:gd name="connsiteX40" fmla="*/ 1898853 w 2374183"/>
                <a:gd name="connsiteY40" fmla="*/ 907449 h 1021140"/>
                <a:gd name="connsiteX41" fmla="*/ 1880927 w 2374183"/>
                <a:gd name="connsiteY41" fmla="*/ 920429 h 1021140"/>
                <a:gd name="connsiteX42" fmla="*/ 1861972 w 2374183"/>
                <a:gd name="connsiteY42" fmla="*/ 933410 h 1021140"/>
                <a:gd name="connsiteX43" fmla="*/ 1861353 w 2374183"/>
                <a:gd name="connsiteY43" fmla="*/ 943918 h 1021140"/>
                <a:gd name="connsiteX44" fmla="*/ 1856203 w 2374183"/>
                <a:gd name="connsiteY44" fmla="*/ 956280 h 1021140"/>
                <a:gd name="connsiteX45" fmla="*/ 1861972 w 2374183"/>
                <a:gd name="connsiteY45" fmla="*/ 957104 h 1021140"/>
                <a:gd name="connsiteX46" fmla="*/ 1891023 w 2374183"/>
                <a:gd name="connsiteY46" fmla="*/ 942064 h 1021140"/>
                <a:gd name="connsiteX47" fmla="*/ 1914305 w 2374183"/>
                <a:gd name="connsiteY47" fmla="*/ 926611 h 1021140"/>
                <a:gd name="connsiteX48" fmla="*/ 1929758 w 2374183"/>
                <a:gd name="connsiteY48" fmla="*/ 904977 h 1021140"/>
                <a:gd name="connsiteX49" fmla="*/ 1938412 w 2374183"/>
                <a:gd name="connsiteY49" fmla="*/ 896941 h 1021140"/>
                <a:gd name="connsiteX50" fmla="*/ 1955925 w 2374183"/>
                <a:gd name="connsiteY50" fmla="*/ 888287 h 1021140"/>
                <a:gd name="connsiteX51" fmla="*/ 1964579 w 2374183"/>
                <a:gd name="connsiteY51" fmla="*/ 869332 h 1021140"/>
                <a:gd name="connsiteX52" fmla="*/ 1962312 w 2374183"/>
                <a:gd name="connsiteY52" fmla="*/ 862533 h 1021140"/>
                <a:gd name="connsiteX53" fmla="*/ 1956955 w 2374183"/>
                <a:gd name="connsiteY53" fmla="*/ 859442 h 1021140"/>
                <a:gd name="connsiteX54" fmla="*/ 1941915 w 2374183"/>
                <a:gd name="connsiteY54" fmla="*/ 846462 h 1021140"/>
                <a:gd name="connsiteX55" fmla="*/ 1941915 w 2374183"/>
                <a:gd name="connsiteY55" fmla="*/ 846462 h 1021140"/>
                <a:gd name="connsiteX56" fmla="*/ 1933673 w 2374183"/>
                <a:gd name="connsiteY56" fmla="*/ 847698 h 1021140"/>
                <a:gd name="connsiteX57" fmla="*/ 1914511 w 2374183"/>
                <a:gd name="connsiteY57" fmla="*/ 843165 h 1021140"/>
                <a:gd name="connsiteX58" fmla="*/ 1910803 w 2374183"/>
                <a:gd name="connsiteY58" fmla="*/ 837602 h 1021140"/>
                <a:gd name="connsiteX59" fmla="*/ 1912863 w 2374183"/>
                <a:gd name="connsiteY59" fmla="*/ 797012 h 1021140"/>
                <a:gd name="connsiteX60" fmla="*/ 1917190 w 2374183"/>
                <a:gd name="connsiteY60" fmla="*/ 777233 h 1021140"/>
                <a:gd name="connsiteX61" fmla="*/ 1920899 w 2374183"/>
                <a:gd name="connsiteY61" fmla="*/ 767961 h 1021140"/>
                <a:gd name="connsiteX62" fmla="*/ 1927698 w 2374183"/>
                <a:gd name="connsiteY62" fmla="*/ 757865 h 1021140"/>
                <a:gd name="connsiteX63" fmla="*/ 1938000 w 2374183"/>
                <a:gd name="connsiteY63" fmla="*/ 756217 h 1021140"/>
                <a:gd name="connsiteX64" fmla="*/ 1948714 w 2374183"/>
                <a:gd name="connsiteY64" fmla="*/ 743236 h 1021140"/>
                <a:gd name="connsiteX65" fmla="*/ 1935321 w 2374183"/>
                <a:gd name="connsiteY65" fmla="*/ 698320 h 1021140"/>
                <a:gd name="connsiteX66" fmla="*/ 1944181 w 2374183"/>
                <a:gd name="connsiteY66" fmla="*/ 670298 h 1021140"/>
                <a:gd name="connsiteX67" fmla="*/ 1947272 w 2374183"/>
                <a:gd name="connsiteY67" fmla="*/ 665972 h 1021140"/>
                <a:gd name="connsiteX68" fmla="*/ 1937794 w 2374183"/>
                <a:gd name="connsiteY68" fmla="*/ 652373 h 1021140"/>
                <a:gd name="connsiteX69" fmla="*/ 1911215 w 2374183"/>
                <a:gd name="connsiteY69" fmla="*/ 654021 h 1021140"/>
                <a:gd name="connsiteX70" fmla="*/ 1896586 w 2374183"/>
                <a:gd name="connsiteY70" fmla="*/ 667620 h 1021140"/>
                <a:gd name="connsiteX71" fmla="*/ 1895762 w 2374183"/>
                <a:gd name="connsiteY71" fmla="*/ 668444 h 1021140"/>
                <a:gd name="connsiteX72" fmla="*/ 1854554 w 2374183"/>
                <a:gd name="connsiteY72" fmla="*/ 678746 h 1021140"/>
                <a:gd name="connsiteX73" fmla="*/ 1803045 w 2374183"/>
                <a:gd name="connsiteY73" fmla="*/ 689254 h 1021140"/>
                <a:gd name="connsiteX74" fmla="*/ 1797482 w 2374183"/>
                <a:gd name="connsiteY74" fmla="*/ 686988 h 1021140"/>
                <a:gd name="connsiteX75" fmla="*/ 1798100 w 2374183"/>
                <a:gd name="connsiteY75" fmla="*/ 681012 h 1021140"/>
                <a:gd name="connsiteX76" fmla="*/ 1803045 w 2374183"/>
                <a:gd name="connsiteY76" fmla="*/ 675656 h 1021140"/>
                <a:gd name="connsiteX77" fmla="*/ 1796451 w 2374183"/>
                <a:gd name="connsiteY77" fmla="*/ 602512 h 1021140"/>
                <a:gd name="connsiteX78" fmla="*/ 1783883 w 2374183"/>
                <a:gd name="connsiteY78" fmla="*/ 593240 h 1021140"/>
                <a:gd name="connsiteX79" fmla="*/ 1813758 w 2374183"/>
                <a:gd name="connsiteY79" fmla="*/ 528132 h 1021140"/>
                <a:gd name="connsiteX80" fmla="*/ 2374184 w 2374183"/>
                <a:gd name="connsiteY80" fmla="*/ 70108 h 1021140"/>
                <a:gd name="connsiteX81" fmla="*/ 2299804 w 2374183"/>
                <a:gd name="connsiteY81" fmla="*/ 74641 h 1021140"/>
                <a:gd name="connsiteX82" fmla="*/ 2214298 w 2374183"/>
                <a:gd name="connsiteY82" fmla="*/ 70108 h 1021140"/>
                <a:gd name="connsiteX83" fmla="*/ 2140536 w 2374183"/>
                <a:gd name="connsiteY83" fmla="*/ 56303 h 1021140"/>
                <a:gd name="connsiteX84" fmla="*/ 2061005 w 2374183"/>
                <a:gd name="connsiteY84" fmla="*/ 47444 h 1021140"/>
                <a:gd name="connsiteX85" fmla="*/ 1981680 w 2374183"/>
                <a:gd name="connsiteY85" fmla="*/ 13447 h 1021140"/>
                <a:gd name="connsiteX86" fmla="*/ 1893907 w 2374183"/>
                <a:gd name="connsiteY86" fmla="*/ 26840 h 1021140"/>
                <a:gd name="connsiteX87" fmla="*/ 1826945 w 2374183"/>
                <a:gd name="connsiteY87" fmla="*/ 6648 h 1021140"/>
                <a:gd name="connsiteX88" fmla="*/ 1697553 w 2374183"/>
                <a:gd name="connsiteY88" fmla="*/ 16538 h 1021140"/>
                <a:gd name="connsiteX89" fmla="*/ 1583407 w 2374183"/>
                <a:gd name="connsiteY89" fmla="*/ 50534 h 1021140"/>
                <a:gd name="connsiteX90" fmla="*/ 1452779 w 2374183"/>
                <a:gd name="connsiteY90" fmla="*/ 77525 h 1021140"/>
                <a:gd name="connsiteX91" fmla="*/ 1384580 w 2374183"/>
                <a:gd name="connsiteY91" fmla="*/ 100395 h 1021140"/>
                <a:gd name="connsiteX92" fmla="*/ 1297220 w 2374183"/>
                <a:gd name="connsiteY92" fmla="*/ 103486 h 1021140"/>
                <a:gd name="connsiteX93" fmla="*/ 1255394 w 2374183"/>
                <a:gd name="connsiteY93" fmla="*/ 134804 h 1021140"/>
                <a:gd name="connsiteX94" fmla="*/ 1192140 w 2374183"/>
                <a:gd name="connsiteY94" fmla="*/ 158086 h 1021140"/>
                <a:gd name="connsiteX95" fmla="*/ 1225930 w 2374183"/>
                <a:gd name="connsiteY95" fmla="*/ 196822 h 1021140"/>
                <a:gd name="connsiteX96" fmla="*/ 1236232 w 2374183"/>
                <a:gd name="connsiteY96" fmla="*/ 238853 h 1021140"/>
                <a:gd name="connsiteX97" fmla="*/ 1276616 w 2374183"/>
                <a:gd name="connsiteY97" fmla="*/ 266669 h 1021140"/>
                <a:gd name="connsiteX98" fmla="*/ 1228403 w 2374183"/>
                <a:gd name="connsiteY98" fmla="*/ 279855 h 1021140"/>
                <a:gd name="connsiteX99" fmla="*/ 1143927 w 2374183"/>
                <a:gd name="connsiteY99" fmla="*/ 253276 h 1021140"/>
                <a:gd name="connsiteX100" fmla="*/ 1052858 w 2374183"/>
                <a:gd name="connsiteY100" fmla="*/ 272232 h 1021140"/>
                <a:gd name="connsiteX101" fmla="*/ 968794 w 2374183"/>
                <a:gd name="connsiteY101" fmla="*/ 279855 h 1021140"/>
                <a:gd name="connsiteX102" fmla="*/ 911927 w 2374183"/>
                <a:gd name="connsiteY102" fmla="*/ 311585 h 1021140"/>
                <a:gd name="connsiteX103" fmla="*/ 896268 w 2374183"/>
                <a:gd name="connsiteY103" fmla="*/ 339812 h 1021140"/>
                <a:gd name="connsiteX104" fmla="*/ 863920 w 2374183"/>
                <a:gd name="connsiteY104" fmla="*/ 353411 h 1021140"/>
                <a:gd name="connsiteX105" fmla="*/ 1040289 w 2374183"/>
                <a:gd name="connsiteY105" fmla="*/ 356502 h 1021140"/>
                <a:gd name="connsiteX106" fmla="*/ 1130534 w 2374183"/>
                <a:gd name="connsiteY106" fmla="*/ 397503 h 1021140"/>
                <a:gd name="connsiteX107" fmla="*/ 1083764 w 2374183"/>
                <a:gd name="connsiteY107" fmla="*/ 404509 h 1021140"/>
                <a:gd name="connsiteX108" fmla="*/ 1069753 w 2374183"/>
                <a:gd name="connsiteY108" fmla="*/ 424288 h 1021140"/>
                <a:gd name="connsiteX109" fmla="*/ 1000524 w 2374183"/>
                <a:gd name="connsiteY109" fmla="*/ 431912 h 1021140"/>
                <a:gd name="connsiteX110" fmla="*/ 915224 w 2374183"/>
                <a:gd name="connsiteY110" fmla="*/ 448807 h 1021140"/>
                <a:gd name="connsiteX111" fmla="*/ 810968 w 2374183"/>
                <a:gd name="connsiteY111" fmla="*/ 476210 h 1021140"/>
                <a:gd name="connsiteX112" fmla="*/ 726286 w 2374183"/>
                <a:gd name="connsiteY112" fmla="*/ 499905 h 1021140"/>
                <a:gd name="connsiteX113" fmla="*/ 670038 w 2374183"/>
                <a:gd name="connsiteY113" fmla="*/ 515357 h 1021140"/>
                <a:gd name="connsiteX114" fmla="*/ 672098 w 2374183"/>
                <a:gd name="connsiteY114" fmla="*/ 553475 h 1021140"/>
                <a:gd name="connsiteX115" fmla="*/ 633981 w 2374183"/>
                <a:gd name="connsiteY115" fmla="*/ 621879 h 1021140"/>
                <a:gd name="connsiteX116" fmla="*/ 642017 w 2374183"/>
                <a:gd name="connsiteY116" fmla="*/ 633624 h 1021140"/>
                <a:gd name="connsiteX117" fmla="*/ 637484 w 2374183"/>
                <a:gd name="connsiteY117" fmla="*/ 637538 h 1021140"/>
                <a:gd name="connsiteX118" fmla="*/ 637278 w 2374183"/>
                <a:gd name="connsiteY118" fmla="*/ 643513 h 1021140"/>
                <a:gd name="connsiteX119" fmla="*/ 640368 w 2374183"/>
                <a:gd name="connsiteY119" fmla="*/ 651343 h 1021140"/>
                <a:gd name="connsiteX120" fmla="*/ 651082 w 2374183"/>
                <a:gd name="connsiteY120" fmla="*/ 649489 h 1021140"/>
                <a:gd name="connsiteX121" fmla="*/ 659736 w 2374183"/>
                <a:gd name="connsiteY121" fmla="*/ 648458 h 1021140"/>
                <a:gd name="connsiteX122" fmla="*/ 667977 w 2374183"/>
                <a:gd name="connsiteY122" fmla="*/ 646398 h 1021140"/>
                <a:gd name="connsiteX123" fmla="*/ 712894 w 2374183"/>
                <a:gd name="connsiteY123" fmla="*/ 644956 h 1021140"/>
                <a:gd name="connsiteX124" fmla="*/ 646961 w 2374183"/>
                <a:gd name="connsiteY124" fmla="*/ 743442 h 1021140"/>
                <a:gd name="connsiteX125" fmla="*/ 742769 w 2374183"/>
                <a:gd name="connsiteY125" fmla="*/ 729020 h 1021140"/>
                <a:gd name="connsiteX126" fmla="*/ 806229 w 2374183"/>
                <a:gd name="connsiteY126" fmla="*/ 732316 h 1021140"/>
                <a:gd name="connsiteX127" fmla="*/ 728965 w 2374183"/>
                <a:gd name="connsiteY127" fmla="*/ 805254 h 1021140"/>
                <a:gd name="connsiteX128" fmla="*/ 561661 w 2374183"/>
                <a:gd name="connsiteY128" fmla="*/ 839456 h 1021140"/>
                <a:gd name="connsiteX129" fmla="*/ 466060 w 2374183"/>
                <a:gd name="connsiteY129" fmla="*/ 878604 h 1021140"/>
                <a:gd name="connsiteX130" fmla="*/ 379111 w 2374183"/>
                <a:gd name="connsiteY130" fmla="*/ 899414 h 1021140"/>
                <a:gd name="connsiteX131" fmla="*/ 218813 w 2374183"/>
                <a:gd name="connsiteY131" fmla="*/ 968849 h 1021140"/>
                <a:gd name="connsiteX132" fmla="*/ 100341 w 2374183"/>
                <a:gd name="connsiteY132" fmla="*/ 972557 h 1021140"/>
                <a:gd name="connsiteX133" fmla="*/ 0 w 2374183"/>
                <a:gd name="connsiteY133" fmla="*/ 1013147 h 1021140"/>
                <a:gd name="connsiteX134" fmla="*/ 188525 w 2374183"/>
                <a:gd name="connsiteY134" fmla="*/ 994191 h 1021140"/>
                <a:gd name="connsiteX135" fmla="*/ 351914 w 2374183"/>
                <a:gd name="connsiteY135" fmla="*/ 961019 h 1021140"/>
                <a:gd name="connsiteX136" fmla="*/ 510358 w 2374183"/>
                <a:gd name="connsiteY136" fmla="*/ 924550 h 1021140"/>
                <a:gd name="connsiteX137" fmla="*/ 688993 w 2374183"/>
                <a:gd name="connsiteY137" fmla="*/ 889524 h 1021140"/>
                <a:gd name="connsiteX138" fmla="*/ 811380 w 2374183"/>
                <a:gd name="connsiteY138" fmla="*/ 819264 h 1021140"/>
                <a:gd name="connsiteX139" fmla="*/ 851352 w 2374183"/>
                <a:gd name="connsiteY139" fmla="*/ 776820 h 1021140"/>
                <a:gd name="connsiteX140" fmla="*/ 922435 w 2374183"/>
                <a:gd name="connsiteY140" fmla="*/ 752714 h 1021140"/>
                <a:gd name="connsiteX141" fmla="*/ 1054094 w 2374183"/>
                <a:gd name="connsiteY141" fmla="*/ 703677 h 1021140"/>
                <a:gd name="connsiteX142" fmla="*/ 1070165 w 2374183"/>
                <a:gd name="connsiteY142" fmla="*/ 660409 h 1021140"/>
                <a:gd name="connsiteX143" fmla="*/ 1132389 w 2374183"/>
                <a:gd name="connsiteY143" fmla="*/ 637950 h 1021140"/>
                <a:gd name="connsiteX144" fmla="*/ 1199145 w 2374183"/>
                <a:gd name="connsiteY144" fmla="*/ 585411 h 1021140"/>
                <a:gd name="connsiteX145" fmla="*/ 1261781 w 2374183"/>
                <a:gd name="connsiteY145" fmla="*/ 560274 h 1021140"/>
                <a:gd name="connsiteX146" fmla="*/ 1345227 w 2374183"/>
                <a:gd name="connsiteY146" fmla="*/ 577581 h 1021140"/>
                <a:gd name="connsiteX147" fmla="*/ 1233554 w 2374183"/>
                <a:gd name="connsiteY147" fmla="*/ 616728 h 1021140"/>
                <a:gd name="connsiteX148" fmla="*/ 1209859 w 2374183"/>
                <a:gd name="connsiteY148" fmla="*/ 641865 h 1021140"/>
                <a:gd name="connsiteX149" fmla="*/ 1165767 w 2374183"/>
                <a:gd name="connsiteY149" fmla="*/ 664735 h 1021140"/>
                <a:gd name="connsiteX150" fmla="*/ 1275379 w 2374183"/>
                <a:gd name="connsiteY150" fmla="*/ 684103 h 1021140"/>
                <a:gd name="connsiteX151" fmla="*/ 1398178 w 2374183"/>
                <a:gd name="connsiteY151" fmla="*/ 648871 h 1021140"/>
                <a:gd name="connsiteX152" fmla="*/ 1435678 w 2374183"/>
                <a:gd name="connsiteY152" fmla="*/ 627855 h 1021140"/>
                <a:gd name="connsiteX153" fmla="*/ 1456075 w 2374183"/>
                <a:gd name="connsiteY153" fmla="*/ 584174 h 1021140"/>
                <a:gd name="connsiteX154" fmla="*/ 1485951 w 2374183"/>
                <a:gd name="connsiteY154" fmla="*/ 597567 h 102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374183" h="1021140">
                  <a:moveTo>
                    <a:pt x="1485951" y="597979"/>
                  </a:moveTo>
                  <a:cubicBezTo>
                    <a:pt x="1505113" y="604778"/>
                    <a:pt x="1517269" y="609517"/>
                    <a:pt x="1539727" y="608075"/>
                  </a:cubicBezTo>
                  <a:cubicBezTo>
                    <a:pt x="1563422" y="606633"/>
                    <a:pt x="1592679" y="594888"/>
                    <a:pt x="1616167" y="603336"/>
                  </a:cubicBezTo>
                  <a:cubicBezTo>
                    <a:pt x="1630796" y="608693"/>
                    <a:pt x="1638626" y="626000"/>
                    <a:pt x="1654078" y="631151"/>
                  </a:cubicBezTo>
                  <a:cubicBezTo>
                    <a:pt x="1663556" y="634242"/>
                    <a:pt x="1675301" y="634242"/>
                    <a:pt x="1687869" y="632387"/>
                  </a:cubicBezTo>
                  <a:cubicBezTo>
                    <a:pt x="1687045" y="633624"/>
                    <a:pt x="1686427" y="634860"/>
                    <a:pt x="1684984" y="635890"/>
                  </a:cubicBezTo>
                  <a:cubicBezTo>
                    <a:pt x="1682100" y="638362"/>
                    <a:pt x="1676125" y="637950"/>
                    <a:pt x="1673858" y="641453"/>
                  </a:cubicBezTo>
                  <a:cubicBezTo>
                    <a:pt x="1667677" y="651137"/>
                    <a:pt x="1683336" y="648664"/>
                    <a:pt x="1688693" y="650107"/>
                  </a:cubicBezTo>
                  <a:cubicBezTo>
                    <a:pt x="1697759" y="652373"/>
                    <a:pt x="1699819" y="658966"/>
                    <a:pt x="1710121" y="658554"/>
                  </a:cubicBezTo>
                  <a:cubicBezTo>
                    <a:pt x="1718569" y="658142"/>
                    <a:pt x="1725986" y="655464"/>
                    <a:pt x="1734022" y="652785"/>
                  </a:cubicBezTo>
                  <a:cubicBezTo>
                    <a:pt x="1742263" y="649901"/>
                    <a:pt x="1752153" y="645368"/>
                    <a:pt x="1761013" y="643513"/>
                  </a:cubicBezTo>
                  <a:cubicBezTo>
                    <a:pt x="1777908" y="639805"/>
                    <a:pt x="1771521" y="651755"/>
                    <a:pt x="1761631" y="657730"/>
                  </a:cubicBezTo>
                  <a:cubicBezTo>
                    <a:pt x="1754419" y="662057"/>
                    <a:pt x="1737936" y="661439"/>
                    <a:pt x="1732991" y="668238"/>
                  </a:cubicBezTo>
                  <a:cubicBezTo>
                    <a:pt x="1723720" y="680600"/>
                    <a:pt x="1749886" y="679364"/>
                    <a:pt x="1755244" y="683073"/>
                  </a:cubicBezTo>
                  <a:cubicBezTo>
                    <a:pt x="1760807" y="686988"/>
                    <a:pt x="1760395" y="692757"/>
                    <a:pt x="1761631" y="699144"/>
                  </a:cubicBezTo>
                  <a:cubicBezTo>
                    <a:pt x="1762867" y="705325"/>
                    <a:pt x="1765133" y="707798"/>
                    <a:pt x="1766782" y="713567"/>
                  </a:cubicBezTo>
                  <a:cubicBezTo>
                    <a:pt x="1769254" y="722632"/>
                    <a:pt x="1764515" y="725723"/>
                    <a:pt x="1774199" y="731286"/>
                  </a:cubicBezTo>
                  <a:cubicBezTo>
                    <a:pt x="1785737" y="737673"/>
                    <a:pt x="1798512" y="736231"/>
                    <a:pt x="1810256" y="734583"/>
                  </a:cubicBezTo>
                  <a:cubicBezTo>
                    <a:pt x="1817673" y="733552"/>
                    <a:pt x="1819734" y="733964"/>
                    <a:pt x="1821794" y="724487"/>
                  </a:cubicBezTo>
                  <a:cubicBezTo>
                    <a:pt x="1823648" y="716245"/>
                    <a:pt x="1823030" y="708210"/>
                    <a:pt x="1822206" y="699968"/>
                  </a:cubicBezTo>
                  <a:cubicBezTo>
                    <a:pt x="1820352" y="678746"/>
                    <a:pt x="1843840" y="693581"/>
                    <a:pt x="1846519" y="707385"/>
                  </a:cubicBezTo>
                  <a:cubicBezTo>
                    <a:pt x="1847755" y="714597"/>
                    <a:pt x="1839719" y="727989"/>
                    <a:pt x="1843222" y="733758"/>
                  </a:cubicBezTo>
                  <a:cubicBezTo>
                    <a:pt x="1846107" y="738291"/>
                    <a:pt x="1865680" y="739734"/>
                    <a:pt x="1869389" y="736643"/>
                  </a:cubicBezTo>
                  <a:cubicBezTo>
                    <a:pt x="1874540" y="732522"/>
                    <a:pt x="1875570" y="714803"/>
                    <a:pt x="1878043" y="708416"/>
                  </a:cubicBezTo>
                  <a:cubicBezTo>
                    <a:pt x="1881751" y="698938"/>
                    <a:pt x="1887108" y="688430"/>
                    <a:pt x="1894114" y="681012"/>
                  </a:cubicBezTo>
                  <a:cubicBezTo>
                    <a:pt x="1900913" y="673801"/>
                    <a:pt x="1907506" y="673389"/>
                    <a:pt x="1909979" y="683691"/>
                  </a:cubicBezTo>
                  <a:cubicBezTo>
                    <a:pt x="1912245" y="693787"/>
                    <a:pt x="1905652" y="702028"/>
                    <a:pt x="1902973" y="711300"/>
                  </a:cubicBezTo>
                  <a:cubicBezTo>
                    <a:pt x="1900913" y="718306"/>
                    <a:pt x="1899677" y="724075"/>
                    <a:pt x="1902767" y="730668"/>
                  </a:cubicBezTo>
                  <a:cubicBezTo>
                    <a:pt x="1906064" y="737879"/>
                    <a:pt x="1909154" y="736849"/>
                    <a:pt x="1905034" y="746739"/>
                  </a:cubicBezTo>
                  <a:cubicBezTo>
                    <a:pt x="1902767" y="752096"/>
                    <a:pt x="1901325" y="753538"/>
                    <a:pt x="1901119" y="759719"/>
                  </a:cubicBezTo>
                  <a:cubicBezTo>
                    <a:pt x="1900707" y="769815"/>
                    <a:pt x="1897410" y="772700"/>
                    <a:pt x="1889993" y="780529"/>
                  </a:cubicBezTo>
                  <a:cubicBezTo>
                    <a:pt x="1885872" y="784856"/>
                    <a:pt x="1874952" y="795158"/>
                    <a:pt x="1876806" y="802163"/>
                  </a:cubicBezTo>
                  <a:cubicBezTo>
                    <a:pt x="1878043" y="807932"/>
                    <a:pt x="1886284" y="808756"/>
                    <a:pt x="1888345" y="814938"/>
                  </a:cubicBezTo>
                  <a:cubicBezTo>
                    <a:pt x="1889993" y="820089"/>
                    <a:pt x="1887314" y="826682"/>
                    <a:pt x="1887520" y="831627"/>
                  </a:cubicBezTo>
                  <a:cubicBezTo>
                    <a:pt x="1887933" y="837808"/>
                    <a:pt x="1891435" y="843165"/>
                    <a:pt x="1892259" y="849346"/>
                  </a:cubicBezTo>
                  <a:cubicBezTo>
                    <a:pt x="1894526" y="868302"/>
                    <a:pt x="1878455" y="875925"/>
                    <a:pt x="1863620" y="882518"/>
                  </a:cubicBezTo>
                  <a:cubicBezTo>
                    <a:pt x="1852494" y="887463"/>
                    <a:pt x="1837659" y="901680"/>
                    <a:pt x="1836011" y="913836"/>
                  </a:cubicBezTo>
                  <a:cubicBezTo>
                    <a:pt x="1845283" y="914866"/>
                    <a:pt x="1865062" y="903946"/>
                    <a:pt x="1873510" y="899207"/>
                  </a:cubicBezTo>
                  <a:cubicBezTo>
                    <a:pt x="1881339" y="894881"/>
                    <a:pt x="1886490" y="886639"/>
                    <a:pt x="1893495" y="882518"/>
                  </a:cubicBezTo>
                  <a:cubicBezTo>
                    <a:pt x="1899265" y="879016"/>
                    <a:pt x="1913481" y="880046"/>
                    <a:pt x="1917396" y="886433"/>
                  </a:cubicBezTo>
                  <a:cubicBezTo>
                    <a:pt x="1924607" y="898589"/>
                    <a:pt x="1906064" y="904564"/>
                    <a:pt x="1898853" y="907449"/>
                  </a:cubicBezTo>
                  <a:cubicBezTo>
                    <a:pt x="1891023" y="910540"/>
                    <a:pt x="1886490" y="914866"/>
                    <a:pt x="1880927" y="920429"/>
                  </a:cubicBezTo>
                  <a:cubicBezTo>
                    <a:pt x="1876188" y="925168"/>
                    <a:pt x="1865062" y="928465"/>
                    <a:pt x="1861972" y="933410"/>
                  </a:cubicBezTo>
                  <a:cubicBezTo>
                    <a:pt x="1860117" y="936500"/>
                    <a:pt x="1861972" y="940415"/>
                    <a:pt x="1861353" y="943918"/>
                  </a:cubicBezTo>
                  <a:cubicBezTo>
                    <a:pt x="1860529" y="948657"/>
                    <a:pt x="1858469" y="952159"/>
                    <a:pt x="1856203" y="956280"/>
                  </a:cubicBezTo>
                  <a:cubicBezTo>
                    <a:pt x="1858263" y="956692"/>
                    <a:pt x="1860117" y="957104"/>
                    <a:pt x="1861972" y="957104"/>
                  </a:cubicBezTo>
                  <a:lnTo>
                    <a:pt x="1891023" y="942064"/>
                  </a:lnTo>
                  <a:lnTo>
                    <a:pt x="1914305" y="926611"/>
                  </a:lnTo>
                  <a:cubicBezTo>
                    <a:pt x="1918220" y="921666"/>
                    <a:pt x="1927080" y="910127"/>
                    <a:pt x="1929758" y="904977"/>
                  </a:cubicBezTo>
                  <a:cubicBezTo>
                    <a:pt x="1932437" y="900032"/>
                    <a:pt x="1933261" y="899207"/>
                    <a:pt x="1938412" y="896941"/>
                  </a:cubicBezTo>
                  <a:cubicBezTo>
                    <a:pt x="1941296" y="895705"/>
                    <a:pt x="1946447" y="893644"/>
                    <a:pt x="1955925" y="888287"/>
                  </a:cubicBezTo>
                  <a:cubicBezTo>
                    <a:pt x="1969730" y="880664"/>
                    <a:pt x="1967463" y="875513"/>
                    <a:pt x="1964579" y="869332"/>
                  </a:cubicBezTo>
                  <a:cubicBezTo>
                    <a:pt x="1963549" y="867065"/>
                    <a:pt x="1962518" y="865005"/>
                    <a:pt x="1962312" y="862533"/>
                  </a:cubicBezTo>
                  <a:cubicBezTo>
                    <a:pt x="1961900" y="862121"/>
                    <a:pt x="1958810" y="860472"/>
                    <a:pt x="1956955" y="859442"/>
                  </a:cubicBezTo>
                  <a:cubicBezTo>
                    <a:pt x="1951598" y="856764"/>
                    <a:pt x="1945005" y="853467"/>
                    <a:pt x="1941915" y="846462"/>
                  </a:cubicBezTo>
                  <a:cubicBezTo>
                    <a:pt x="1941915" y="846462"/>
                    <a:pt x="1941915" y="846462"/>
                    <a:pt x="1941915" y="846462"/>
                  </a:cubicBezTo>
                  <a:cubicBezTo>
                    <a:pt x="1939854" y="847492"/>
                    <a:pt x="1937176" y="848316"/>
                    <a:pt x="1933673" y="847698"/>
                  </a:cubicBezTo>
                  <a:cubicBezTo>
                    <a:pt x="1925432" y="846049"/>
                    <a:pt x="1914511" y="843165"/>
                    <a:pt x="1914511" y="843165"/>
                  </a:cubicBezTo>
                  <a:cubicBezTo>
                    <a:pt x="1912039" y="842547"/>
                    <a:pt x="1910391" y="840280"/>
                    <a:pt x="1910803" y="837602"/>
                  </a:cubicBezTo>
                  <a:cubicBezTo>
                    <a:pt x="1910803" y="837396"/>
                    <a:pt x="1914305" y="809787"/>
                    <a:pt x="1912863" y="797012"/>
                  </a:cubicBezTo>
                  <a:cubicBezTo>
                    <a:pt x="1911833" y="787328"/>
                    <a:pt x="1914717" y="781971"/>
                    <a:pt x="1917190" y="777233"/>
                  </a:cubicBezTo>
                  <a:cubicBezTo>
                    <a:pt x="1918632" y="774348"/>
                    <a:pt x="1920281" y="771876"/>
                    <a:pt x="1920899" y="767961"/>
                  </a:cubicBezTo>
                  <a:cubicBezTo>
                    <a:pt x="1921929" y="761986"/>
                    <a:pt x="1925225" y="759101"/>
                    <a:pt x="1927698" y="757865"/>
                  </a:cubicBezTo>
                  <a:cubicBezTo>
                    <a:pt x="1931201" y="755805"/>
                    <a:pt x="1935115" y="755805"/>
                    <a:pt x="1938000" y="756217"/>
                  </a:cubicBezTo>
                  <a:cubicBezTo>
                    <a:pt x="1943357" y="748799"/>
                    <a:pt x="1946653" y="745091"/>
                    <a:pt x="1948714" y="743236"/>
                  </a:cubicBezTo>
                  <a:cubicBezTo>
                    <a:pt x="1947684" y="735819"/>
                    <a:pt x="1940060" y="710270"/>
                    <a:pt x="1935321" y="698320"/>
                  </a:cubicBezTo>
                  <a:cubicBezTo>
                    <a:pt x="1930995" y="687606"/>
                    <a:pt x="1939030" y="677098"/>
                    <a:pt x="1944181" y="670298"/>
                  </a:cubicBezTo>
                  <a:cubicBezTo>
                    <a:pt x="1945211" y="669062"/>
                    <a:pt x="1946653" y="667208"/>
                    <a:pt x="1947272" y="665972"/>
                  </a:cubicBezTo>
                  <a:cubicBezTo>
                    <a:pt x="1945417" y="662881"/>
                    <a:pt x="1941090" y="656906"/>
                    <a:pt x="1937794" y="652373"/>
                  </a:cubicBezTo>
                  <a:cubicBezTo>
                    <a:pt x="1926256" y="652373"/>
                    <a:pt x="1913481" y="653197"/>
                    <a:pt x="1911215" y="654021"/>
                  </a:cubicBezTo>
                  <a:cubicBezTo>
                    <a:pt x="1910597" y="654227"/>
                    <a:pt x="1907506" y="656082"/>
                    <a:pt x="1896586" y="667620"/>
                  </a:cubicBezTo>
                  <a:lnTo>
                    <a:pt x="1895762" y="668444"/>
                  </a:lnTo>
                  <a:cubicBezTo>
                    <a:pt x="1891847" y="672565"/>
                    <a:pt x="1865268" y="679570"/>
                    <a:pt x="1854554" y="678746"/>
                  </a:cubicBezTo>
                  <a:cubicBezTo>
                    <a:pt x="1847549" y="678128"/>
                    <a:pt x="1819322" y="684927"/>
                    <a:pt x="1803045" y="689254"/>
                  </a:cubicBezTo>
                  <a:cubicBezTo>
                    <a:pt x="1800778" y="689872"/>
                    <a:pt x="1798512" y="688842"/>
                    <a:pt x="1797482" y="686988"/>
                  </a:cubicBezTo>
                  <a:cubicBezTo>
                    <a:pt x="1796245" y="685133"/>
                    <a:pt x="1796657" y="682661"/>
                    <a:pt x="1798100" y="681012"/>
                  </a:cubicBezTo>
                  <a:lnTo>
                    <a:pt x="1803045" y="675656"/>
                  </a:lnTo>
                  <a:lnTo>
                    <a:pt x="1796451" y="602512"/>
                  </a:lnTo>
                  <a:cubicBezTo>
                    <a:pt x="1791918" y="601482"/>
                    <a:pt x="1786561" y="598803"/>
                    <a:pt x="1783883" y="593240"/>
                  </a:cubicBezTo>
                  <a:cubicBezTo>
                    <a:pt x="1777702" y="580466"/>
                    <a:pt x="1787592" y="559244"/>
                    <a:pt x="1813758" y="528132"/>
                  </a:cubicBezTo>
                  <a:cubicBezTo>
                    <a:pt x="1860735" y="472295"/>
                    <a:pt x="2235932" y="177866"/>
                    <a:pt x="2374184" y="70108"/>
                  </a:cubicBezTo>
                  <a:cubicBezTo>
                    <a:pt x="2349459" y="63927"/>
                    <a:pt x="2325147" y="72168"/>
                    <a:pt x="2299804" y="74641"/>
                  </a:cubicBezTo>
                  <a:cubicBezTo>
                    <a:pt x="2279406" y="76701"/>
                    <a:pt x="2214298" y="35287"/>
                    <a:pt x="2214298" y="70108"/>
                  </a:cubicBezTo>
                  <a:cubicBezTo>
                    <a:pt x="2192046" y="78967"/>
                    <a:pt x="2161758" y="62896"/>
                    <a:pt x="2140536" y="56303"/>
                  </a:cubicBezTo>
                  <a:cubicBezTo>
                    <a:pt x="2113751" y="47856"/>
                    <a:pt x="2089438" y="50534"/>
                    <a:pt x="2061005" y="47444"/>
                  </a:cubicBezTo>
                  <a:cubicBezTo>
                    <a:pt x="2027421" y="43735"/>
                    <a:pt x="2011968" y="21895"/>
                    <a:pt x="1981680" y="13447"/>
                  </a:cubicBezTo>
                  <a:cubicBezTo>
                    <a:pt x="1950362" y="4794"/>
                    <a:pt x="1919044" y="33433"/>
                    <a:pt x="1893907" y="26840"/>
                  </a:cubicBezTo>
                  <a:cubicBezTo>
                    <a:pt x="1853936" y="16538"/>
                    <a:pt x="1882369" y="-13132"/>
                    <a:pt x="1826945" y="6648"/>
                  </a:cubicBezTo>
                  <a:cubicBezTo>
                    <a:pt x="1785119" y="21689"/>
                    <a:pt x="1742469" y="12623"/>
                    <a:pt x="1697553" y="16538"/>
                  </a:cubicBezTo>
                  <a:cubicBezTo>
                    <a:pt x="1656963" y="20246"/>
                    <a:pt x="1623173" y="41674"/>
                    <a:pt x="1583407" y="50534"/>
                  </a:cubicBezTo>
                  <a:cubicBezTo>
                    <a:pt x="1539109" y="60218"/>
                    <a:pt x="1496459" y="62072"/>
                    <a:pt x="1452779" y="77525"/>
                  </a:cubicBezTo>
                  <a:cubicBezTo>
                    <a:pt x="1431969" y="84943"/>
                    <a:pt x="1406008" y="96893"/>
                    <a:pt x="1384580" y="100395"/>
                  </a:cubicBezTo>
                  <a:cubicBezTo>
                    <a:pt x="1356147" y="105134"/>
                    <a:pt x="1325241" y="95244"/>
                    <a:pt x="1297220" y="103486"/>
                  </a:cubicBezTo>
                  <a:cubicBezTo>
                    <a:pt x="1273113" y="110697"/>
                    <a:pt x="1273319" y="122236"/>
                    <a:pt x="1255394" y="134804"/>
                  </a:cubicBezTo>
                  <a:cubicBezTo>
                    <a:pt x="1237262" y="147372"/>
                    <a:pt x="1213568" y="151493"/>
                    <a:pt x="1192140" y="158086"/>
                  </a:cubicBezTo>
                  <a:cubicBezTo>
                    <a:pt x="1197497" y="179514"/>
                    <a:pt x="1216246" y="180132"/>
                    <a:pt x="1225930" y="196822"/>
                  </a:cubicBezTo>
                  <a:cubicBezTo>
                    <a:pt x="1233348" y="209596"/>
                    <a:pt x="1232317" y="225255"/>
                    <a:pt x="1236232" y="238853"/>
                  </a:cubicBezTo>
                  <a:cubicBezTo>
                    <a:pt x="1256630" y="236587"/>
                    <a:pt x="1282385" y="238647"/>
                    <a:pt x="1276616" y="266669"/>
                  </a:cubicBezTo>
                  <a:cubicBezTo>
                    <a:pt x="1271671" y="291187"/>
                    <a:pt x="1249007" y="282122"/>
                    <a:pt x="1228403" y="279855"/>
                  </a:cubicBezTo>
                  <a:cubicBezTo>
                    <a:pt x="1200381" y="276971"/>
                    <a:pt x="1135891" y="300665"/>
                    <a:pt x="1143927" y="253276"/>
                  </a:cubicBezTo>
                  <a:cubicBezTo>
                    <a:pt x="1108282" y="250186"/>
                    <a:pt x="1084588" y="264814"/>
                    <a:pt x="1052858" y="272232"/>
                  </a:cubicBezTo>
                  <a:cubicBezTo>
                    <a:pt x="1026073" y="278413"/>
                    <a:pt x="996197" y="275528"/>
                    <a:pt x="968794" y="279855"/>
                  </a:cubicBezTo>
                  <a:cubicBezTo>
                    <a:pt x="940773" y="284388"/>
                    <a:pt x="930471" y="288921"/>
                    <a:pt x="911927" y="311585"/>
                  </a:cubicBezTo>
                  <a:cubicBezTo>
                    <a:pt x="904510" y="320651"/>
                    <a:pt x="904716" y="332395"/>
                    <a:pt x="896268" y="339812"/>
                  </a:cubicBezTo>
                  <a:cubicBezTo>
                    <a:pt x="888233" y="346818"/>
                    <a:pt x="872986" y="346612"/>
                    <a:pt x="863920" y="353411"/>
                  </a:cubicBezTo>
                  <a:cubicBezTo>
                    <a:pt x="885554" y="415635"/>
                    <a:pt x="998463" y="363919"/>
                    <a:pt x="1040289" y="356502"/>
                  </a:cubicBezTo>
                  <a:cubicBezTo>
                    <a:pt x="1067899" y="351557"/>
                    <a:pt x="1206563" y="354441"/>
                    <a:pt x="1130534" y="397503"/>
                  </a:cubicBezTo>
                  <a:cubicBezTo>
                    <a:pt x="1119202" y="403891"/>
                    <a:pt x="1095920" y="397709"/>
                    <a:pt x="1083764" y="404509"/>
                  </a:cubicBezTo>
                  <a:cubicBezTo>
                    <a:pt x="1075934" y="408835"/>
                    <a:pt x="1075522" y="421198"/>
                    <a:pt x="1069753" y="424288"/>
                  </a:cubicBezTo>
                  <a:cubicBezTo>
                    <a:pt x="1044410" y="437887"/>
                    <a:pt x="1027103" y="430676"/>
                    <a:pt x="1000524" y="431912"/>
                  </a:cubicBezTo>
                  <a:cubicBezTo>
                    <a:pt x="971472" y="433148"/>
                    <a:pt x="943451" y="444686"/>
                    <a:pt x="915224" y="448807"/>
                  </a:cubicBezTo>
                  <a:cubicBezTo>
                    <a:pt x="878755" y="453958"/>
                    <a:pt x="844759" y="460345"/>
                    <a:pt x="810968" y="476210"/>
                  </a:cubicBezTo>
                  <a:cubicBezTo>
                    <a:pt x="808496" y="518036"/>
                    <a:pt x="753071" y="499080"/>
                    <a:pt x="726286" y="499905"/>
                  </a:cubicBezTo>
                  <a:cubicBezTo>
                    <a:pt x="711452" y="500317"/>
                    <a:pt x="680546" y="502377"/>
                    <a:pt x="670038" y="515357"/>
                  </a:cubicBezTo>
                  <a:cubicBezTo>
                    <a:pt x="654379" y="535137"/>
                    <a:pt x="672510" y="533489"/>
                    <a:pt x="672098" y="553475"/>
                  </a:cubicBezTo>
                  <a:cubicBezTo>
                    <a:pt x="671068" y="595506"/>
                    <a:pt x="612347" y="581290"/>
                    <a:pt x="633981" y="621879"/>
                  </a:cubicBezTo>
                  <a:cubicBezTo>
                    <a:pt x="636453" y="626618"/>
                    <a:pt x="639132" y="630533"/>
                    <a:pt x="642017" y="633624"/>
                  </a:cubicBezTo>
                  <a:cubicBezTo>
                    <a:pt x="640574" y="634860"/>
                    <a:pt x="638926" y="635890"/>
                    <a:pt x="637484" y="637538"/>
                  </a:cubicBezTo>
                  <a:cubicBezTo>
                    <a:pt x="635011" y="640423"/>
                    <a:pt x="635423" y="640423"/>
                    <a:pt x="637278" y="643513"/>
                  </a:cubicBezTo>
                  <a:cubicBezTo>
                    <a:pt x="638514" y="645574"/>
                    <a:pt x="638720" y="650107"/>
                    <a:pt x="640368" y="651343"/>
                  </a:cubicBezTo>
                  <a:cubicBezTo>
                    <a:pt x="643253" y="653815"/>
                    <a:pt x="648198" y="650107"/>
                    <a:pt x="651082" y="649489"/>
                  </a:cubicBezTo>
                  <a:cubicBezTo>
                    <a:pt x="653967" y="648871"/>
                    <a:pt x="656851" y="649077"/>
                    <a:pt x="659736" y="648458"/>
                  </a:cubicBezTo>
                  <a:cubicBezTo>
                    <a:pt x="661796" y="648046"/>
                    <a:pt x="664887" y="647428"/>
                    <a:pt x="667977" y="646398"/>
                  </a:cubicBezTo>
                  <a:cubicBezTo>
                    <a:pt x="681782" y="648046"/>
                    <a:pt x="697235" y="644750"/>
                    <a:pt x="712894" y="644956"/>
                  </a:cubicBezTo>
                  <a:cubicBezTo>
                    <a:pt x="705682" y="670298"/>
                    <a:pt x="583296" y="709034"/>
                    <a:pt x="646961" y="743442"/>
                  </a:cubicBezTo>
                  <a:cubicBezTo>
                    <a:pt x="670862" y="756423"/>
                    <a:pt x="714954" y="727371"/>
                    <a:pt x="742769" y="729020"/>
                  </a:cubicBezTo>
                  <a:cubicBezTo>
                    <a:pt x="763991" y="730050"/>
                    <a:pt x="786862" y="745297"/>
                    <a:pt x="806229" y="732316"/>
                  </a:cubicBezTo>
                  <a:cubicBezTo>
                    <a:pt x="804169" y="777439"/>
                    <a:pt x="769142" y="795158"/>
                    <a:pt x="728965" y="805254"/>
                  </a:cubicBezTo>
                  <a:cubicBezTo>
                    <a:pt x="673953" y="819058"/>
                    <a:pt x="617086" y="826888"/>
                    <a:pt x="561661" y="839456"/>
                  </a:cubicBezTo>
                  <a:cubicBezTo>
                    <a:pt x="524987" y="847698"/>
                    <a:pt x="498614" y="865005"/>
                    <a:pt x="466060" y="878604"/>
                  </a:cubicBezTo>
                  <a:cubicBezTo>
                    <a:pt x="437832" y="890348"/>
                    <a:pt x="406720" y="884785"/>
                    <a:pt x="379111" y="899414"/>
                  </a:cubicBezTo>
                  <a:cubicBezTo>
                    <a:pt x="326571" y="927023"/>
                    <a:pt x="279801" y="957516"/>
                    <a:pt x="218813" y="968849"/>
                  </a:cubicBezTo>
                  <a:cubicBezTo>
                    <a:pt x="179872" y="976266"/>
                    <a:pt x="139488" y="967200"/>
                    <a:pt x="100341" y="972557"/>
                  </a:cubicBezTo>
                  <a:cubicBezTo>
                    <a:pt x="62430" y="977708"/>
                    <a:pt x="34408" y="1001403"/>
                    <a:pt x="0" y="1013147"/>
                  </a:cubicBezTo>
                  <a:cubicBezTo>
                    <a:pt x="57897" y="1040550"/>
                    <a:pt x="126302" y="988216"/>
                    <a:pt x="188525" y="994191"/>
                  </a:cubicBezTo>
                  <a:cubicBezTo>
                    <a:pt x="245804" y="999548"/>
                    <a:pt x="296902" y="976060"/>
                    <a:pt x="351914" y="961019"/>
                  </a:cubicBezTo>
                  <a:cubicBezTo>
                    <a:pt x="404866" y="946596"/>
                    <a:pt x="457818" y="941445"/>
                    <a:pt x="510358" y="924550"/>
                  </a:cubicBezTo>
                  <a:cubicBezTo>
                    <a:pt x="569079" y="905595"/>
                    <a:pt x="632951" y="914660"/>
                    <a:pt x="688993" y="889524"/>
                  </a:cubicBezTo>
                  <a:cubicBezTo>
                    <a:pt x="728347" y="871804"/>
                    <a:pt x="779856" y="849346"/>
                    <a:pt x="811380" y="819264"/>
                  </a:cubicBezTo>
                  <a:cubicBezTo>
                    <a:pt x="825391" y="805872"/>
                    <a:pt x="833426" y="788359"/>
                    <a:pt x="851352" y="776820"/>
                  </a:cubicBezTo>
                  <a:cubicBezTo>
                    <a:pt x="872162" y="763428"/>
                    <a:pt x="899153" y="760337"/>
                    <a:pt x="922435" y="752714"/>
                  </a:cubicBezTo>
                  <a:cubicBezTo>
                    <a:pt x="950663" y="743442"/>
                    <a:pt x="1033902" y="726135"/>
                    <a:pt x="1054094" y="703677"/>
                  </a:cubicBezTo>
                  <a:cubicBezTo>
                    <a:pt x="1065632" y="690902"/>
                    <a:pt x="1059657" y="672565"/>
                    <a:pt x="1070165" y="660409"/>
                  </a:cubicBezTo>
                  <a:cubicBezTo>
                    <a:pt x="1083351" y="645162"/>
                    <a:pt x="1113227" y="645162"/>
                    <a:pt x="1132389" y="637950"/>
                  </a:cubicBezTo>
                  <a:cubicBezTo>
                    <a:pt x="1169064" y="624352"/>
                    <a:pt x="1174420" y="608281"/>
                    <a:pt x="1199145" y="585411"/>
                  </a:cubicBezTo>
                  <a:cubicBezTo>
                    <a:pt x="1216658" y="569133"/>
                    <a:pt x="1239323" y="565837"/>
                    <a:pt x="1261781" y="560274"/>
                  </a:cubicBezTo>
                  <a:cubicBezTo>
                    <a:pt x="1292275" y="552856"/>
                    <a:pt x="1330392" y="539052"/>
                    <a:pt x="1345227" y="577581"/>
                  </a:cubicBezTo>
                  <a:cubicBezTo>
                    <a:pt x="1324005" y="603542"/>
                    <a:pt x="1265284" y="597979"/>
                    <a:pt x="1233554" y="616728"/>
                  </a:cubicBezTo>
                  <a:cubicBezTo>
                    <a:pt x="1220985" y="624352"/>
                    <a:pt x="1217071" y="636508"/>
                    <a:pt x="1209859" y="641865"/>
                  </a:cubicBezTo>
                  <a:cubicBezTo>
                    <a:pt x="1200587" y="648871"/>
                    <a:pt x="1171948" y="655670"/>
                    <a:pt x="1165767" y="664735"/>
                  </a:cubicBezTo>
                  <a:cubicBezTo>
                    <a:pt x="1130740" y="716245"/>
                    <a:pt x="1257454" y="690078"/>
                    <a:pt x="1275379" y="684103"/>
                  </a:cubicBezTo>
                  <a:cubicBezTo>
                    <a:pt x="1316381" y="670298"/>
                    <a:pt x="1356971" y="659378"/>
                    <a:pt x="1398178" y="648871"/>
                  </a:cubicBezTo>
                  <a:cubicBezTo>
                    <a:pt x="1423521" y="642277"/>
                    <a:pt x="1419195" y="650931"/>
                    <a:pt x="1435678" y="627855"/>
                  </a:cubicBezTo>
                  <a:cubicBezTo>
                    <a:pt x="1442889" y="617759"/>
                    <a:pt x="1441035" y="589943"/>
                    <a:pt x="1456075" y="584174"/>
                  </a:cubicBezTo>
                  <a:cubicBezTo>
                    <a:pt x="1477091" y="576345"/>
                    <a:pt x="1471940" y="592622"/>
                    <a:pt x="1485951" y="59756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5" name="Forma libre: forma 224">
              <a:extLst>
                <a:ext uri="{FF2B5EF4-FFF2-40B4-BE49-F238E27FC236}">
                  <a16:creationId xmlns:a16="http://schemas.microsoft.com/office/drawing/2014/main" id="{A557EADE-B2AF-57A1-0B1E-7329392E4CFC}"/>
                </a:ext>
              </a:extLst>
            </p:cNvPr>
            <p:cNvSpPr/>
            <p:nvPr/>
          </p:nvSpPr>
          <p:spPr>
            <a:xfrm>
              <a:off x="6880337" y="4568369"/>
              <a:ext cx="76705" cy="31784"/>
            </a:xfrm>
            <a:custGeom>
              <a:avLst/>
              <a:gdLst>
                <a:gd name="connsiteX0" fmla="*/ 67561 w 76705"/>
                <a:gd name="connsiteY0" fmla="*/ 206 h 31784"/>
                <a:gd name="connsiteX1" fmla="*/ 35625 w 76705"/>
                <a:gd name="connsiteY1" fmla="*/ 15453 h 31784"/>
                <a:gd name="connsiteX2" fmla="*/ 18730 w 76705"/>
                <a:gd name="connsiteY2" fmla="*/ 19368 h 31784"/>
                <a:gd name="connsiteX3" fmla="*/ 1217 w 76705"/>
                <a:gd name="connsiteY3" fmla="*/ 27815 h 31784"/>
                <a:gd name="connsiteX4" fmla="*/ 10694 w 76705"/>
                <a:gd name="connsiteY4" fmla="*/ 31318 h 31784"/>
                <a:gd name="connsiteX5" fmla="*/ 23881 w 76705"/>
                <a:gd name="connsiteY5" fmla="*/ 27815 h 31784"/>
                <a:gd name="connsiteX6" fmla="*/ 45103 w 76705"/>
                <a:gd name="connsiteY6" fmla="*/ 25137 h 31784"/>
                <a:gd name="connsiteX7" fmla="*/ 58701 w 76705"/>
                <a:gd name="connsiteY7" fmla="*/ 20810 h 31784"/>
                <a:gd name="connsiteX8" fmla="*/ 73742 w 76705"/>
                <a:gd name="connsiteY8" fmla="*/ 17307 h 31784"/>
                <a:gd name="connsiteX9" fmla="*/ 75597 w 76705"/>
                <a:gd name="connsiteY9" fmla="*/ 5975 h 31784"/>
                <a:gd name="connsiteX10" fmla="*/ 67355 w 76705"/>
                <a:gd name="connsiteY10" fmla="*/ 0 h 3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705" h="31784">
                  <a:moveTo>
                    <a:pt x="67561" y="206"/>
                  </a:moveTo>
                  <a:cubicBezTo>
                    <a:pt x="58289" y="7417"/>
                    <a:pt x="46957" y="11950"/>
                    <a:pt x="35625" y="15453"/>
                  </a:cubicBezTo>
                  <a:cubicBezTo>
                    <a:pt x="30062" y="17101"/>
                    <a:pt x="24087" y="17101"/>
                    <a:pt x="18730" y="19368"/>
                  </a:cubicBezTo>
                  <a:cubicBezTo>
                    <a:pt x="13579" y="21634"/>
                    <a:pt x="5337" y="24107"/>
                    <a:pt x="1217" y="27815"/>
                  </a:cubicBezTo>
                  <a:cubicBezTo>
                    <a:pt x="-3728" y="32348"/>
                    <a:pt x="7810" y="32142"/>
                    <a:pt x="10694" y="31318"/>
                  </a:cubicBezTo>
                  <a:cubicBezTo>
                    <a:pt x="15433" y="29876"/>
                    <a:pt x="19142" y="28433"/>
                    <a:pt x="23881" y="27815"/>
                  </a:cubicBezTo>
                  <a:cubicBezTo>
                    <a:pt x="31504" y="26785"/>
                    <a:pt x="37891" y="27815"/>
                    <a:pt x="45103" y="25137"/>
                  </a:cubicBezTo>
                  <a:cubicBezTo>
                    <a:pt x="49636" y="23488"/>
                    <a:pt x="54169" y="21840"/>
                    <a:pt x="58701" y="20810"/>
                  </a:cubicBezTo>
                  <a:cubicBezTo>
                    <a:pt x="63646" y="19780"/>
                    <a:pt x="69415" y="19986"/>
                    <a:pt x="73742" y="17307"/>
                  </a:cubicBezTo>
                  <a:cubicBezTo>
                    <a:pt x="77657" y="14835"/>
                    <a:pt x="77039" y="9684"/>
                    <a:pt x="75597" y="5975"/>
                  </a:cubicBezTo>
                  <a:cubicBezTo>
                    <a:pt x="73948" y="1854"/>
                    <a:pt x="72506" y="618"/>
                    <a:pt x="67355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6" name="Forma libre: forma 225">
              <a:extLst>
                <a:ext uri="{FF2B5EF4-FFF2-40B4-BE49-F238E27FC236}">
                  <a16:creationId xmlns:a16="http://schemas.microsoft.com/office/drawing/2014/main" id="{9FAD7F9D-4238-00AD-6591-6CC52C9C5215}"/>
                </a:ext>
              </a:extLst>
            </p:cNvPr>
            <p:cNvSpPr/>
            <p:nvPr/>
          </p:nvSpPr>
          <p:spPr>
            <a:xfrm>
              <a:off x="6966648" y="4525047"/>
              <a:ext cx="36459" cy="21070"/>
            </a:xfrm>
            <a:custGeom>
              <a:avLst/>
              <a:gdLst>
                <a:gd name="connsiteX0" fmla="*/ 34820 w 36459"/>
                <a:gd name="connsiteY0" fmla="*/ 5206 h 21070"/>
                <a:gd name="connsiteX1" fmla="*/ 23488 w 36459"/>
                <a:gd name="connsiteY1" fmla="*/ 2733 h 21070"/>
                <a:gd name="connsiteX2" fmla="*/ 13805 w 36459"/>
                <a:gd name="connsiteY2" fmla="*/ 673 h 21070"/>
                <a:gd name="connsiteX3" fmla="*/ 3709 w 36459"/>
                <a:gd name="connsiteY3" fmla="*/ 6854 h 21070"/>
                <a:gd name="connsiteX4" fmla="*/ 0 w 36459"/>
                <a:gd name="connsiteY4" fmla="*/ 21071 h 21070"/>
                <a:gd name="connsiteX5" fmla="*/ 10508 w 36459"/>
                <a:gd name="connsiteY5" fmla="*/ 16950 h 21070"/>
                <a:gd name="connsiteX6" fmla="*/ 27609 w 36459"/>
                <a:gd name="connsiteY6" fmla="*/ 14065 h 21070"/>
                <a:gd name="connsiteX7" fmla="*/ 35233 w 36459"/>
                <a:gd name="connsiteY7" fmla="*/ 5206 h 2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59" h="21070">
                  <a:moveTo>
                    <a:pt x="34820" y="5206"/>
                  </a:moveTo>
                  <a:cubicBezTo>
                    <a:pt x="32142" y="2939"/>
                    <a:pt x="26579" y="4794"/>
                    <a:pt x="23488" y="2733"/>
                  </a:cubicBezTo>
                  <a:cubicBezTo>
                    <a:pt x="20192" y="673"/>
                    <a:pt x="17719" y="-976"/>
                    <a:pt x="13805" y="673"/>
                  </a:cubicBezTo>
                  <a:cubicBezTo>
                    <a:pt x="12774" y="6236"/>
                    <a:pt x="6593" y="3557"/>
                    <a:pt x="3709" y="6854"/>
                  </a:cubicBezTo>
                  <a:cubicBezTo>
                    <a:pt x="0" y="10975"/>
                    <a:pt x="0" y="15920"/>
                    <a:pt x="0" y="21071"/>
                  </a:cubicBezTo>
                  <a:cubicBezTo>
                    <a:pt x="3503" y="19010"/>
                    <a:pt x="7211" y="17980"/>
                    <a:pt x="10508" y="16950"/>
                  </a:cubicBezTo>
                  <a:cubicBezTo>
                    <a:pt x="15865" y="15302"/>
                    <a:pt x="22046" y="15508"/>
                    <a:pt x="27609" y="14065"/>
                  </a:cubicBezTo>
                  <a:cubicBezTo>
                    <a:pt x="30494" y="13241"/>
                    <a:pt x="39765" y="8914"/>
                    <a:pt x="35233" y="52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7" name="Forma libre: forma 226">
              <a:extLst>
                <a:ext uri="{FF2B5EF4-FFF2-40B4-BE49-F238E27FC236}">
                  <a16:creationId xmlns:a16="http://schemas.microsoft.com/office/drawing/2014/main" id="{87B4A0CC-1833-788A-EE77-A5D074F52996}"/>
                </a:ext>
              </a:extLst>
            </p:cNvPr>
            <p:cNvSpPr/>
            <p:nvPr/>
          </p:nvSpPr>
          <p:spPr>
            <a:xfrm>
              <a:off x="6374307" y="4674411"/>
              <a:ext cx="156658" cy="77333"/>
            </a:xfrm>
            <a:custGeom>
              <a:avLst/>
              <a:gdLst>
                <a:gd name="connsiteX0" fmla="*/ 152242 w 156658"/>
                <a:gd name="connsiteY0" fmla="*/ 6662 h 77333"/>
                <a:gd name="connsiteX1" fmla="*/ 132462 w 156658"/>
                <a:gd name="connsiteY1" fmla="*/ 3983 h 77333"/>
                <a:gd name="connsiteX2" fmla="*/ 117833 w 156658"/>
                <a:gd name="connsiteY2" fmla="*/ 1511 h 77333"/>
                <a:gd name="connsiteX3" fmla="*/ 108974 w 156658"/>
                <a:gd name="connsiteY3" fmla="*/ 10371 h 77333"/>
                <a:gd name="connsiteX4" fmla="*/ 96405 w 156658"/>
                <a:gd name="connsiteY4" fmla="*/ 4601 h 77333"/>
                <a:gd name="connsiteX5" fmla="*/ 73947 w 156658"/>
                <a:gd name="connsiteY5" fmla="*/ 16140 h 77333"/>
                <a:gd name="connsiteX6" fmla="*/ 63645 w 156658"/>
                <a:gd name="connsiteY6" fmla="*/ 12637 h 77333"/>
                <a:gd name="connsiteX7" fmla="*/ 42217 w 156658"/>
                <a:gd name="connsiteY7" fmla="*/ 17376 h 77333"/>
                <a:gd name="connsiteX8" fmla="*/ 7602 w 156658"/>
                <a:gd name="connsiteY8" fmla="*/ 40246 h 77333"/>
                <a:gd name="connsiteX9" fmla="*/ 597 w 156658"/>
                <a:gd name="connsiteY9" fmla="*/ 60438 h 77333"/>
                <a:gd name="connsiteX10" fmla="*/ 12547 w 156658"/>
                <a:gd name="connsiteY10" fmla="*/ 64765 h 77333"/>
                <a:gd name="connsiteX11" fmla="*/ 5748 w 156658"/>
                <a:gd name="connsiteY11" fmla="*/ 77333 h 77333"/>
                <a:gd name="connsiteX12" fmla="*/ 15020 w 156658"/>
                <a:gd name="connsiteY12" fmla="*/ 69504 h 77333"/>
                <a:gd name="connsiteX13" fmla="*/ 37684 w 156658"/>
                <a:gd name="connsiteY13" fmla="*/ 63322 h 77333"/>
                <a:gd name="connsiteX14" fmla="*/ 69414 w 156658"/>
                <a:gd name="connsiteY14" fmla="*/ 54669 h 77333"/>
                <a:gd name="connsiteX15" fmla="*/ 76007 w 156658"/>
                <a:gd name="connsiteY15" fmla="*/ 48900 h 77333"/>
                <a:gd name="connsiteX16" fmla="*/ 89400 w 156658"/>
                <a:gd name="connsiteY16" fmla="*/ 48076 h 77333"/>
                <a:gd name="connsiteX17" fmla="*/ 104853 w 156658"/>
                <a:gd name="connsiteY17" fmla="*/ 35713 h 77333"/>
                <a:gd name="connsiteX18" fmla="*/ 146885 w 156658"/>
                <a:gd name="connsiteY18" fmla="*/ 32417 h 77333"/>
                <a:gd name="connsiteX19" fmla="*/ 147297 w 156658"/>
                <a:gd name="connsiteY19" fmla="*/ 18612 h 77333"/>
                <a:gd name="connsiteX20" fmla="*/ 152036 w 156658"/>
                <a:gd name="connsiteY20" fmla="*/ 6456 h 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658" h="77333">
                  <a:moveTo>
                    <a:pt x="152242" y="6662"/>
                  </a:moveTo>
                  <a:cubicBezTo>
                    <a:pt x="145648" y="4808"/>
                    <a:pt x="139261" y="6662"/>
                    <a:pt x="132462" y="3983"/>
                  </a:cubicBezTo>
                  <a:cubicBezTo>
                    <a:pt x="128547" y="2335"/>
                    <a:pt x="121130" y="-2404"/>
                    <a:pt x="117833" y="1511"/>
                  </a:cubicBezTo>
                  <a:cubicBezTo>
                    <a:pt x="125869" y="7898"/>
                    <a:pt x="114537" y="11195"/>
                    <a:pt x="108974" y="10371"/>
                  </a:cubicBezTo>
                  <a:cubicBezTo>
                    <a:pt x="102998" y="9340"/>
                    <a:pt x="102380" y="4601"/>
                    <a:pt x="96405" y="4601"/>
                  </a:cubicBezTo>
                  <a:cubicBezTo>
                    <a:pt x="85279" y="4601"/>
                    <a:pt x="86103" y="21497"/>
                    <a:pt x="73947" y="16140"/>
                  </a:cubicBezTo>
                  <a:cubicBezTo>
                    <a:pt x="67972" y="13461"/>
                    <a:pt x="71681" y="10371"/>
                    <a:pt x="63645" y="12637"/>
                  </a:cubicBezTo>
                  <a:cubicBezTo>
                    <a:pt x="56640" y="14491"/>
                    <a:pt x="49428" y="15522"/>
                    <a:pt x="42217" y="17376"/>
                  </a:cubicBezTo>
                  <a:cubicBezTo>
                    <a:pt x="26146" y="21291"/>
                    <a:pt x="16874" y="26235"/>
                    <a:pt x="7602" y="40246"/>
                  </a:cubicBezTo>
                  <a:cubicBezTo>
                    <a:pt x="3894" y="45603"/>
                    <a:pt x="-1875" y="53639"/>
                    <a:pt x="597" y="60438"/>
                  </a:cubicBezTo>
                  <a:cubicBezTo>
                    <a:pt x="2658" y="66413"/>
                    <a:pt x="6778" y="64765"/>
                    <a:pt x="12547" y="64765"/>
                  </a:cubicBezTo>
                  <a:cubicBezTo>
                    <a:pt x="391" y="66619"/>
                    <a:pt x="4306" y="73418"/>
                    <a:pt x="5748" y="77333"/>
                  </a:cubicBezTo>
                  <a:cubicBezTo>
                    <a:pt x="9457" y="76303"/>
                    <a:pt x="11929" y="71976"/>
                    <a:pt x="15020" y="69504"/>
                  </a:cubicBezTo>
                  <a:cubicBezTo>
                    <a:pt x="22231" y="63941"/>
                    <a:pt x="29030" y="64353"/>
                    <a:pt x="37684" y="63322"/>
                  </a:cubicBezTo>
                  <a:cubicBezTo>
                    <a:pt x="48604" y="62292"/>
                    <a:pt x="60348" y="61468"/>
                    <a:pt x="69414" y="54669"/>
                  </a:cubicBezTo>
                  <a:cubicBezTo>
                    <a:pt x="71681" y="53021"/>
                    <a:pt x="73329" y="50342"/>
                    <a:pt x="76007" y="48900"/>
                  </a:cubicBezTo>
                  <a:cubicBezTo>
                    <a:pt x="79922" y="47045"/>
                    <a:pt x="85279" y="48900"/>
                    <a:pt x="89400" y="48076"/>
                  </a:cubicBezTo>
                  <a:cubicBezTo>
                    <a:pt x="98878" y="46633"/>
                    <a:pt x="96817" y="39216"/>
                    <a:pt x="104853" y="35713"/>
                  </a:cubicBezTo>
                  <a:cubicBezTo>
                    <a:pt x="114331" y="31593"/>
                    <a:pt x="140910" y="41276"/>
                    <a:pt x="146885" y="32417"/>
                  </a:cubicBezTo>
                  <a:cubicBezTo>
                    <a:pt x="151005" y="26442"/>
                    <a:pt x="141734" y="24587"/>
                    <a:pt x="147297" y="18612"/>
                  </a:cubicBezTo>
                  <a:cubicBezTo>
                    <a:pt x="151211" y="14285"/>
                    <a:pt x="163162" y="9752"/>
                    <a:pt x="152036" y="645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8" name="Forma libre: forma 227">
              <a:extLst>
                <a:ext uri="{FF2B5EF4-FFF2-40B4-BE49-F238E27FC236}">
                  <a16:creationId xmlns:a16="http://schemas.microsoft.com/office/drawing/2014/main" id="{7DD3BE0C-3612-D655-3569-DE7A60C8E1AA}"/>
                </a:ext>
              </a:extLst>
            </p:cNvPr>
            <p:cNvSpPr/>
            <p:nvPr/>
          </p:nvSpPr>
          <p:spPr>
            <a:xfrm>
              <a:off x="6504297" y="4643161"/>
              <a:ext cx="79377" cy="29670"/>
            </a:xfrm>
            <a:custGeom>
              <a:avLst/>
              <a:gdLst>
                <a:gd name="connsiteX0" fmla="*/ 74380 w 79377"/>
                <a:gd name="connsiteY0" fmla="*/ 0 h 29670"/>
                <a:gd name="connsiteX1" fmla="*/ 66550 w 79377"/>
                <a:gd name="connsiteY1" fmla="*/ 1236 h 29670"/>
                <a:gd name="connsiteX2" fmla="*/ 55424 w 79377"/>
                <a:gd name="connsiteY2" fmla="*/ 618 h 29670"/>
                <a:gd name="connsiteX3" fmla="*/ 43680 w 79377"/>
                <a:gd name="connsiteY3" fmla="*/ 8448 h 29670"/>
                <a:gd name="connsiteX4" fmla="*/ 29464 w 79377"/>
                <a:gd name="connsiteY4" fmla="*/ 10096 h 29670"/>
                <a:gd name="connsiteX5" fmla="*/ 16483 w 79377"/>
                <a:gd name="connsiteY5" fmla="*/ 18131 h 29670"/>
                <a:gd name="connsiteX6" fmla="*/ 0 w 79377"/>
                <a:gd name="connsiteY6" fmla="*/ 22664 h 29670"/>
                <a:gd name="connsiteX7" fmla="*/ 24931 w 79377"/>
                <a:gd name="connsiteY7" fmla="*/ 28227 h 29670"/>
                <a:gd name="connsiteX8" fmla="*/ 33790 w 79377"/>
                <a:gd name="connsiteY8" fmla="*/ 23694 h 29670"/>
                <a:gd name="connsiteX9" fmla="*/ 44916 w 79377"/>
                <a:gd name="connsiteY9" fmla="*/ 22046 h 29670"/>
                <a:gd name="connsiteX10" fmla="*/ 53158 w 79377"/>
                <a:gd name="connsiteY10" fmla="*/ 19780 h 29670"/>
                <a:gd name="connsiteX11" fmla="*/ 58309 w 79377"/>
                <a:gd name="connsiteY11" fmla="*/ 15659 h 29670"/>
                <a:gd name="connsiteX12" fmla="*/ 77883 w 79377"/>
                <a:gd name="connsiteY12" fmla="*/ 16277 h 29670"/>
                <a:gd name="connsiteX13" fmla="*/ 74586 w 79377"/>
                <a:gd name="connsiteY13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377" h="29670">
                  <a:moveTo>
                    <a:pt x="74380" y="0"/>
                  </a:moveTo>
                  <a:cubicBezTo>
                    <a:pt x="74380" y="0"/>
                    <a:pt x="67993" y="1236"/>
                    <a:pt x="66550" y="1236"/>
                  </a:cubicBezTo>
                  <a:cubicBezTo>
                    <a:pt x="62842" y="1236"/>
                    <a:pt x="59133" y="618"/>
                    <a:pt x="55424" y="618"/>
                  </a:cubicBezTo>
                  <a:cubicBezTo>
                    <a:pt x="46359" y="618"/>
                    <a:pt x="47801" y="2885"/>
                    <a:pt x="43680" y="8448"/>
                  </a:cubicBezTo>
                  <a:cubicBezTo>
                    <a:pt x="38735" y="15247"/>
                    <a:pt x="36057" y="8448"/>
                    <a:pt x="29464" y="10096"/>
                  </a:cubicBezTo>
                  <a:cubicBezTo>
                    <a:pt x="25549" y="10920"/>
                    <a:pt x="20810" y="16483"/>
                    <a:pt x="16483" y="18131"/>
                  </a:cubicBezTo>
                  <a:cubicBezTo>
                    <a:pt x="11538" y="20192"/>
                    <a:pt x="5563" y="22664"/>
                    <a:pt x="0" y="22664"/>
                  </a:cubicBezTo>
                  <a:cubicBezTo>
                    <a:pt x="4533" y="29876"/>
                    <a:pt x="15865" y="31112"/>
                    <a:pt x="24931" y="28227"/>
                  </a:cubicBezTo>
                  <a:cubicBezTo>
                    <a:pt x="28227" y="27197"/>
                    <a:pt x="30700" y="24931"/>
                    <a:pt x="33790" y="23694"/>
                  </a:cubicBezTo>
                  <a:cubicBezTo>
                    <a:pt x="37087" y="22458"/>
                    <a:pt x="41002" y="22458"/>
                    <a:pt x="44916" y="22046"/>
                  </a:cubicBezTo>
                  <a:cubicBezTo>
                    <a:pt x="48419" y="21634"/>
                    <a:pt x="50273" y="21428"/>
                    <a:pt x="53158" y="19780"/>
                  </a:cubicBezTo>
                  <a:cubicBezTo>
                    <a:pt x="55424" y="18337"/>
                    <a:pt x="54600" y="16071"/>
                    <a:pt x="58309" y="15659"/>
                  </a:cubicBezTo>
                  <a:cubicBezTo>
                    <a:pt x="64078" y="14835"/>
                    <a:pt x="71701" y="21634"/>
                    <a:pt x="77883" y="16277"/>
                  </a:cubicBezTo>
                  <a:cubicBezTo>
                    <a:pt x="81385" y="13186"/>
                    <a:pt x="78089" y="1236"/>
                    <a:pt x="74586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29" name="Forma libre: forma 228">
              <a:extLst>
                <a:ext uri="{FF2B5EF4-FFF2-40B4-BE49-F238E27FC236}">
                  <a16:creationId xmlns:a16="http://schemas.microsoft.com/office/drawing/2014/main" id="{4897158B-DD5B-0B50-9D1C-BF03B58A901F}"/>
                </a:ext>
              </a:extLst>
            </p:cNvPr>
            <p:cNvSpPr/>
            <p:nvPr/>
          </p:nvSpPr>
          <p:spPr>
            <a:xfrm>
              <a:off x="6194827" y="4663116"/>
              <a:ext cx="50338" cy="18316"/>
            </a:xfrm>
            <a:custGeom>
              <a:avLst/>
              <a:gdLst>
                <a:gd name="connsiteX0" fmla="*/ 42650 w 50338"/>
                <a:gd name="connsiteY0" fmla="*/ 9921 h 18316"/>
                <a:gd name="connsiteX1" fmla="*/ 49861 w 50338"/>
                <a:gd name="connsiteY1" fmla="*/ 7449 h 18316"/>
                <a:gd name="connsiteX2" fmla="*/ 46771 w 50338"/>
                <a:gd name="connsiteY2" fmla="*/ 855 h 18316"/>
                <a:gd name="connsiteX3" fmla="*/ 32966 w 50338"/>
                <a:gd name="connsiteY3" fmla="*/ 2092 h 18316"/>
                <a:gd name="connsiteX4" fmla="*/ 1030 w 50338"/>
                <a:gd name="connsiteY4" fmla="*/ 13630 h 18316"/>
                <a:gd name="connsiteX5" fmla="*/ 0 w 50338"/>
                <a:gd name="connsiteY5" fmla="*/ 17339 h 18316"/>
                <a:gd name="connsiteX6" fmla="*/ 22046 w 50338"/>
                <a:gd name="connsiteY6" fmla="*/ 14454 h 18316"/>
                <a:gd name="connsiteX7" fmla="*/ 42444 w 50338"/>
                <a:gd name="connsiteY7" fmla="*/ 10127 h 1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8" h="18316">
                  <a:moveTo>
                    <a:pt x="42650" y="9921"/>
                  </a:moveTo>
                  <a:cubicBezTo>
                    <a:pt x="45535" y="9509"/>
                    <a:pt x="48419" y="10539"/>
                    <a:pt x="49861" y="7449"/>
                  </a:cubicBezTo>
                  <a:cubicBezTo>
                    <a:pt x="51304" y="4358"/>
                    <a:pt x="49243" y="1886"/>
                    <a:pt x="46771" y="855"/>
                  </a:cubicBezTo>
                  <a:cubicBezTo>
                    <a:pt x="42032" y="-1411"/>
                    <a:pt x="36675" y="1474"/>
                    <a:pt x="32966" y="2092"/>
                  </a:cubicBezTo>
                  <a:cubicBezTo>
                    <a:pt x="21222" y="2298"/>
                    <a:pt x="11950" y="11157"/>
                    <a:pt x="1030" y="13630"/>
                  </a:cubicBezTo>
                  <a:cubicBezTo>
                    <a:pt x="412" y="14660"/>
                    <a:pt x="0" y="16102"/>
                    <a:pt x="0" y="17339"/>
                  </a:cubicBezTo>
                  <a:cubicBezTo>
                    <a:pt x="7829" y="19811"/>
                    <a:pt x="14629" y="17132"/>
                    <a:pt x="22046" y="14454"/>
                  </a:cubicBezTo>
                  <a:cubicBezTo>
                    <a:pt x="28433" y="12188"/>
                    <a:pt x="35851" y="10745"/>
                    <a:pt x="42444" y="1012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0" name="Forma libre: forma 229">
              <a:extLst>
                <a:ext uri="{FF2B5EF4-FFF2-40B4-BE49-F238E27FC236}">
                  <a16:creationId xmlns:a16="http://schemas.microsoft.com/office/drawing/2014/main" id="{C1B0B2CE-383D-5DCF-F1D2-E7345EE1FF1F}"/>
                </a:ext>
              </a:extLst>
            </p:cNvPr>
            <p:cNvSpPr/>
            <p:nvPr/>
          </p:nvSpPr>
          <p:spPr>
            <a:xfrm>
              <a:off x="7283741" y="4773406"/>
              <a:ext cx="57484" cy="100316"/>
            </a:xfrm>
            <a:custGeom>
              <a:avLst/>
              <a:gdLst>
                <a:gd name="connsiteX0" fmla="*/ 50067 w 57484"/>
                <a:gd name="connsiteY0" fmla="*/ 19133 h 100316"/>
                <a:gd name="connsiteX1" fmla="*/ 51304 w 57484"/>
                <a:gd name="connsiteY1" fmla="*/ 9243 h 100316"/>
                <a:gd name="connsiteX2" fmla="*/ 54188 w 57484"/>
                <a:gd name="connsiteY2" fmla="*/ 4917 h 100316"/>
                <a:gd name="connsiteX3" fmla="*/ 49861 w 57484"/>
                <a:gd name="connsiteY3" fmla="*/ 1826 h 100316"/>
                <a:gd name="connsiteX4" fmla="*/ 37293 w 57484"/>
                <a:gd name="connsiteY4" fmla="*/ 384 h 100316"/>
                <a:gd name="connsiteX5" fmla="*/ 31524 w 57484"/>
                <a:gd name="connsiteY5" fmla="*/ 6359 h 100316"/>
                <a:gd name="connsiteX6" fmla="*/ 29051 w 57484"/>
                <a:gd name="connsiteY6" fmla="*/ 12128 h 100316"/>
                <a:gd name="connsiteX7" fmla="*/ 19986 w 57484"/>
                <a:gd name="connsiteY7" fmla="*/ 13570 h 100316"/>
                <a:gd name="connsiteX8" fmla="*/ 13805 w 57484"/>
                <a:gd name="connsiteY8" fmla="*/ 16043 h 100316"/>
                <a:gd name="connsiteX9" fmla="*/ 4739 w 57484"/>
                <a:gd name="connsiteY9" fmla="*/ 23872 h 100316"/>
                <a:gd name="connsiteX10" fmla="*/ 15453 w 57484"/>
                <a:gd name="connsiteY10" fmla="*/ 23460 h 100316"/>
                <a:gd name="connsiteX11" fmla="*/ 27815 w 57484"/>
                <a:gd name="connsiteY11" fmla="*/ 22224 h 100316"/>
                <a:gd name="connsiteX12" fmla="*/ 30288 w 57484"/>
                <a:gd name="connsiteY12" fmla="*/ 24696 h 100316"/>
                <a:gd name="connsiteX13" fmla="*/ 23900 w 57484"/>
                <a:gd name="connsiteY13" fmla="*/ 30671 h 100316"/>
                <a:gd name="connsiteX14" fmla="*/ 9890 w 57484"/>
                <a:gd name="connsiteY14" fmla="*/ 32938 h 100316"/>
                <a:gd name="connsiteX15" fmla="*/ 0 w 57484"/>
                <a:gd name="connsiteY15" fmla="*/ 36441 h 100316"/>
                <a:gd name="connsiteX16" fmla="*/ 2472 w 57484"/>
                <a:gd name="connsiteY16" fmla="*/ 37883 h 100316"/>
                <a:gd name="connsiteX17" fmla="*/ 9066 w 57484"/>
                <a:gd name="connsiteY17" fmla="*/ 41385 h 100316"/>
                <a:gd name="connsiteX18" fmla="*/ 14011 w 57484"/>
                <a:gd name="connsiteY18" fmla="*/ 46536 h 100316"/>
                <a:gd name="connsiteX19" fmla="*/ 8654 w 57484"/>
                <a:gd name="connsiteY19" fmla="*/ 55190 h 100316"/>
                <a:gd name="connsiteX20" fmla="*/ 2885 w 57484"/>
                <a:gd name="connsiteY20" fmla="*/ 59105 h 100316"/>
                <a:gd name="connsiteX21" fmla="*/ 2885 w 57484"/>
                <a:gd name="connsiteY21" fmla="*/ 67964 h 100316"/>
                <a:gd name="connsiteX22" fmla="*/ 2885 w 57484"/>
                <a:gd name="connsiteY22" fmla="*/ 75176 h 100316"/>
                <a:gd name="connsiteX23" fmla="*/ 1442 w 57484"/>
                <a:gd name="connsiteY23" fmla="*/ 79709 h 100316"/>
                <a:gd name="connsiteX24" fmla="*/ 4327 w 57484"/>
                <a:gd name="connsiteY24" fmla="*/ 82181 h 100316"/>
                <a:gd name="connsiteX25" fmla="*/ 10920 w 57484"/>
                <a:gd name="connsiteY25" fmla="*/ 76000 h 100316"/>
                <a:gd name="connsiteX26" fmla="*/ 9066 w 57484"/>
                <a:gd name="connsiteY26" fmla="*/ 84448 h 100316"/>
                <a:gd name="connsiteX27" fmla="*/ 12156 w 57484"/>
                <a:gd name="connsiteY27" fmla="*/ 86920 h 100316"/>
                <a:gd name="connsiteX28" fmla="*/ 11538 w 57484"/>
                <a:gd name="connsiteY28" fmla="*/ 94131 h 100316"/>
                <a:gd name="connsiteX29" fmla="*/ 18543 w 57484"/>
                <a:gd name="connsiteY29" fmla="*/ 100107 h 100316"/>
                <a:gd name="connsiteX30" fmla="*/ 29669 w 57484"/>
                <a:gd name="connsiteY30" fmla="*/ 96192 h 100316"/>
                <a:gd name="connsiteX31" fmla="*/ 35233 w 57484"/>
                <a:gd name="connsiteY31" fmla="*/ 88774 h 100316"/>
                <a:gd name="connsiteX32" fmla="*/ 45740 w 57484"/>
                <a:gd name="connsiteY32" fmla="*/ 74970 h 100316"/>
                <a:gd name="connsiteX33" fmla="*/ 43680 w 57484"/>
                <a:gd name="connsiteY33" fmla="*/ 68789 h 100316"/>
                <a:gd name="connsiteX34" fmla="*/ 41208 w 57484"/>
                <a:gd name="connsiteY34" fmla="*/ 67759 h 100316"/>
                <a:gd name="connsiteX35" fmla="*/ 41208 w 57484"/>
                <a:gd name="connsiteY35" fmla="*/ 62813 h 100316"/>
                <a:gd name="connsiteX36" fmla="*/ 44092 w 57484"/>
                <a:gd name="connsiteY36" fmla="*/ 56632 h 100316"/>
                <a:gd name="connsiteX37" fmla="*/ 38529 w 57484"/>
                <a:gd name="connsiteY37" fmla="*/ 54160 h 100316"/>
                <a:gd name="connsiteX38" fmla="*/ 39353 w 57484"/>
                <a:gd name="connsiteY38" fmla="*/ 48391 h 100316"/>
                <a:gd name="connsiteX39" fmla="*/ 46771 w 57484"/>
                <a:gd name="connsiteY39" fmla="*/ 49627 h 100316"/>
                <a:gd name="connsiteX40" fmla="*/ 53570 w 57484"/>
                <a:gd name="connsiteY40" fmla="*/ 36029 h 100316"/>
                <a:gd name="connsiteX41" fmla="*/ 57485 w 57484"/>
                <a:gd name="connsiteY41" fmla="*/ 26963 h 100316"/>
                <a:gd name="connsiteX42" fmla="*/ 50067 w 57484"/>
                <a:gd name="connsiteY42" fmla="*/ 19751 h 10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7484" h="100316">
                  <a:moveTo>
                    <a:pt x="50067" y="19133"/>
                  </a:moveTo>
                  <a:cubicBezTo>
                    <a:pt x="47595" y="16249"/>
                    <a:pt x="48831" y="11510"/>
                    <a:pt x="51304" y="9243"/>
                  </a:cubicBezTo>
                  <a:cubicBezTo>
                    <a:pt x="52746" y="8007"/>
                    <a:pt x="54394" y="6977"/>
                    <a:pt x="54188" y="4917"/>
                  </a:cubicBezTo>
                  <a:cubicBezTo>
                    <a:pt x="53982" y="2444"/>
                    <a:pt x="51716" y="2444"/>
                    <a:pt x="49861" y="1826"/>
                  </a:cubicBezTo>
                  <a:cubicBezTo>
                    <a:pt x="45947" y="590"/>
                    <a:pt x="39971" y="-646"/>
                    <a:pt x="37293" y="384"/>
                  </a:cubicBezTo>
                  <a:cubicBezTo>
                    <a:pt x="34615" y="1208"/>
                    <a:pt x="32554" y="3886"/>
                    <a:pt x="31524" y="6359"/>
                  </a:cubicBezTo>
                  <a:cubicBezTo>
                    <a:pt x="30700" y="8625"/>
                    <a:pt x="31524" y="10892"/>
                    <a:pt x="29051" y="12128"/>
                  </a:cubicBezTo>
                  <a:cubicBezTo>
                    <a:pt x="26373" y="13364"/>
                    <a:pt x="22664" y="12746"/>
                    <a:pt x="19986" y="13570"/>
                  </a:cubicBezTo>
                  <a:cubicBezTo>
                    <a:pt x="17925" y="14188"/>
                    <a:pt x="15659" y="15013"/>
                    <a:pt x="13805" y="16043"/>
                  </a:cubicBezTo>
                  <a:cubicBezTo>
                    <a:pt x="11126" y="17691"/>
                    <a:pt x="5357" y="20576"/>
                    <a:pt x="4739" y="23872"/>
                  </a:cubicBezTo>
                  <a:cubicBezTo>
                    <a:pt x="7417" y="25521"/>
                    <a:pt x="12568" y="23872"/>
                    <a:pt x="15453" y="23460"/>
                  </a:cubicBezTo>
                  <a:cubicBezTo>
                    <a:pt x="19574" y="22636"/>
                    <a:pt x="23694" y="22018"/>
                    <a:pt x="27815" y="22224"/>
                  </a:cubicBezTo>
                  <a:cubicBezTo>
                    <a:pt x="29669" y="22224"/>
                    <a:pt x="30494" y="22636"/>
                    <a:pt x="30288" y="24696"/>
                  </a:cubicBezTo>
                  <a:cubicBezTo>
                    <a:pt x="29876" y="27787"/>
                    <a:pt x="26373" y="29641"/>
                    <a:pt x="23900" y="30671"/>
                  </a:cubicBezTo>
                  <a:cubicBezTo>
                    <a:pt x="19162" y="32526"/>
                    <a:pt x="14835" y="33968"/>
                    <a:pt x="9890" y="32938"/>
                  </a:cubicBezTo>
                  <a:cubicBezTo>
                    <a:pt x="7211" y="32320"/>
                    <a:pt x="618" y="32938"/>
                    <a:pt x="0" y="36441"/>
                  </a:cubicBezTo>
                  <a:cubicBezTo>
                    <a:pt x="618" y="37265"/>
                    <a:pt x="1442" y="37471"/>
                    <a:pt x="2472" y="37883"/>
                  </a:cubicBezTo>
                  <a:cubicBezTo>
                    <a:pt x="4739" y="38913"/>
                    <a:pt x="6799" y="39943"/>
                    <a:pt x="9066" y="41385"/>
                  </a:cubicBezTo>
                  <a:cubicBezTo>
                    <a:pt x="11332" y="42828"/>
                    <a:pt x="13805" y="43652"/>
                    <a:pt x="14011" y="46536"/>
                  </a:cubicBezTo>
                  <a:cubicBezTo>
                    <a:pt x="14011" y="50039"/>
                    <a:pt x="11126" y="53130"/>
                    <a:pt x="8654" y="55190"/>
                  </a:cubicBezTo>
                  <a:cubicBezTo>
                    <a:pt x="7211" y="56426"/>
                    <a:pt x="3915" y="57457"/>
                    <a:pt x="2885" y="59105"/>
                  </a:cubicBezTo>
                  <a:cubicBezTo>
                    <a:pt x="1648" y="61165"/>
                    <a:pt x="2678" y="65698"/>
                    <a:pt x="2885" y="67964"/>
                  </a:cubicBezTo>
                  <a:cubicBezTo>
                    <a:pt x="2885" y="70231"/>
                    <a:pt x="3297" y="72909"/>
                    <a:pt x="2885" y="75176"/>
                  </a:cubicBezTo>
                  <a:cubicBezTo>
                    <a:pt x="2678" y="76824"/>
                    <a:pt x="1648" y="78266"/>
                    <a:pt x="1442" y="79709"/>
                  </a:cubicBezTo>
                  <a:cubicBezTo>
                    <a:pt x="1030" y="81769"/>
                    <a:pt x="2266" y="82387"/>
                    <a:pt x="4327" y="82181"/>
                  </a:cubicBezTo>
                  <a:cubicBezTo>
                    <a:pt x="8035" y="81769"/>
                    <a:pt x="9272" y="78266"/>
                    <a:pt x="10920" y="76000"/>
                  </a:cubicBezTo>
                  <a:cubicBezTo>
                    <a:pt x="12980" y="78266"/>
                    <a:pt x="8448" y="81975"/>
                    <a:pt x="9066" y="84448"/>
                  </a:cubicBezTo>
                  <a:cubicBezTo>
                    <a:pt x="9478" y="85890"/>
                    <a:pt x="11332" y="85890"/>
                    <a:pt x="12156" y="86920"/>
                  </a:cubicBezTo>
                  <a:cubicBezTo>
                    <a:pt x="14011" y="89186"/>
                    <a:pt x="12362" y="91659"/>
                    <a:pt x="11538" y="94131"/>
                  </a:cubicBezTo>
                  <a:cubicBezTo>
                    <a:pt x="9478" y="100313"/>
                    <a:pt x="12568" y="100725"/>
                    <a:pt x="18543" y="100107"/>
                  </a:cubicBezTo>
                  <a:cubicBezTo>
                    <a:pt x="22458" y="99694"/>
                    <a:pt x="26579" y="98458"/>
                    <a:pt x="29669" y="96192"/>
                  </a:cubicBezTo>
                  <a:cubicBezTo>
                    <a:pt x="32348" y="94337"/>
                    <a:pt x="33378" y="91247"/>
                    <a:pt x="35233" y="88774"/>
                  </a:cubicBezTo>
                  <a:cubicBezTo>
                    <a:pt x="38735" y="84035"/>
                    <a:pt x="42650" y="79709"/>
                    <a:pt x="45740" y="74970"/>
                  </a:cubicBezTo>
                  <a:cubicBezTo>
                    <a:pt x="48007" y="71467"/>
                    <a:pt x="48625" y="70231"/>
                    <a:pt x="43680" y="68789"/>
                  </a:cubicBezTo>
                  <a:cubicBezTo>
                    <a:pt x="42856" y="68583"/>
                    <a:pt x="41620" y="68583"/>
                    <a:pt x="41208" y="67759"/>
                  </a:cubicBezTo>
                  <a:cubicBezTo>
                    <a:pt x="40589" y="66934"/>
                    <a:pt x="40796" y="63844"/>
                    <a:pt x="41208" y="62813"/>
                  </a:cubicBezTo>
                  <a:cubicBezTo>
                    <a:pt x="42444" y="60341"/>
                    <a:pt x="47801" y="59723"/>
                    <a:pt x="44092" y="56632"/>
                  </a:cubicBezTo>
                  <a:cubicBezTo>
                    <a:pt x="42650" y="55396"/>
                    <a:pt x="39971" y="55602"/>
                    <a:pt x="38529" y="54160"/>
                  </a:cubicBezTo>
                  <a:cubicBezTo>
                    <a:pt x="36881" y="52306"/>
                    <a:pt x="37293" y="49627"/>
                    <a:pt x="39353" y="48391"/>
                  </a:cubicBezTo>
                  <a:cubicBezTo>
                    <a:pt x="42650" y="46536"/>
                    <a:pt x="43886" y="48803"/>
                    <a:pt x="46771" y="49627"/>
                  </a:cubicBezTo>
                  <a:cubicBezTo>
                    <a:pt x="55218" y="52306"/>
                    <a:pt x="52952" y="40355"/>
                    <a:pt x="53570" y="36029"/>
                  </a:cubicBezTo>
                  <a:cubicBezTo>
                    <a:pt x="53982" y="32938"/>
                    <a:pt x="57485" y="30053"/>
                    <a:pt x="57485" y="26963"/>
                  </a:cubicBezTo>
                  <a:cubicBezTo>
                    <a:pt x="57485" y="22636"/>
                    <a:pt x="52128" y="22224"/>
                    <a:pt x="50067" y="1975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1" name="Forma libre: forma 230">
              <a:extLst>
                <a:ext uri="{FF2B5EF4-FFF2-40B4-BE49-F238E27FC236}">
                  <a16:creationId xmlns:a16="http://schemas.microsoft.com/office/drawing/2014/main" id="{AC8C75EC-5139-A621-2B17-53EF845B6F58}"/>
                </a:ext>
              </a:extLst>
            </p:cNvPr>
            <p:cNvSpPr/>
            <p:nvPr/>
          </p:nvSpPr>
          <p:spPr>
            <a:xfrm>
              <a:off x="7275939" y="4737858"/>
              <a:ext cx="59210" cy="52417"/>
            </a:xfrm>
            <a:custGeom>
              <a:avLst/>
              <a:gdLst>
                <a:gd name="connsiteX0" fmla="*/ 12129 w 59210"/>
                <a:gd name="connsiteY0" fmla="*/ 36550 h 52417"/>
                <a:gd name="connsiteX1" fmla="*/ 2239 w 59210"/>
                <a:gd name="connsiteY1" fmla="*/ 46233 h 52417"/>
                <a:gd name="connsiteX2" fmla="*/ 178 w 59210"/>
                <a:gd name="connsiteY2" fmla="*/ 51797 h 52417"/>
                <a:gd name="connsiteX3" fmla="*/ 4711 w 59210"/>
                <a:gd name="connsiteY3" fmla="*/ 50560 h 52417"/>
                <a:gd name="connsiteX4" fmla="*/ 10274 w 59210"/>
                <a:gd name="connsiteY4" fmla="*/ 51591 h 52417"/>
                <a:gd name="connsiteX5" fmla="*/ 23461 w 59210"/>
                <a:gd name="connsiteY5" fmla="*/ 40671 h 52417"/>
                <a:gd name="connsiteX6" fmla="*/ 31702 w 59210"/>
                <a:gd name="connsiteY6" fmla="*/ 32841 h 52417"/>
                <a:gd name="connsiteX7" fmla="*/ 40974 w 59210"/>
                <a:gd name="connsiteY7" fmla="*/ 26042 h 52417"/>
                <a:gd name="connsiteX8" fmla="*/ 46331 w 59210"/>
                <a:gd name="connsiteY8" fmla="*/ 20685 h 52417"/>
                <a:gd name="connsiteX9" fmla="*/ 48597 w 59210"/>
                <a:gd name="connsiteY9" fmla="*/ 19242 h 52417"/>
                <a:gd name="connsiteX10" fmla="*/ 50246 w 59210"/>
                <a:gd name="connsiteY10" fmla="*/ 19242 h 52417"/>
                <a:gd name="connsiteX11" fmla="*/ 54572 w 59210"/>
                <a:gd name="connsiteY11" fmla="*/ 16976 h 52417"/>
                <a:gd name="connsiteX12" fmla="*/ 59105 w 59210"/>
                <a:gd name="connsiteY12" fmla="*/ 10589 h 52417"/>
                <a:gd name="connsiteX13" fmla="*/ 56221 w 59210"/>
                <a:gd name="connsiteY13" fmla="*/ 8116 h 52417"/>
                <a:gd name="connsiteX14" fmla="*/ 57251 w 59210"/>
                <a:gd name="connsiteY14" fmla="*/ 2141 h 52417"/>
                <a:gd name="connsiteX15" fmla="*/ 51482 w 59210"/>
                <a:gd name="connsiteY15" fmla="*/ 81 h 52417"/>
                <a:gd name="connsiteX16" fmla="*/ 41180 w 59210"/>
                <a:gd name="connsiteY16" fmla="*/ 1317 h 52417"/>
                <a:gd name="connsiteX17" fmla="*/ 34175 w 59210"/>
                <a:gd name="connsiteY17" fmla="*/ 6056 h 52417"/>
                <a:gd name="connsiteX18" fmla="*/ 31084 w 59210"/>
                <a:gd name="connsiteY18" fmla="*/ 13885 h 52417"/>
                <a:gd name="connsiteX19" fmla="*/ 28818 w 59210"/>
                <a:gd name="connsiteY19" fmla="*/ 19654 h 52417"/>
                <a:gd name="connsiteX20" fmla="*/ 23255 w 59210"/>
                <a:gd name="connsiteY20" fmla="*/ 23569 h 52417"/>
                <a:gd name="connsiteX21" fmla="*/ 25109 w 59210"/>
                <a:gd name="connsiteY21" fmla="*/ 30162 h 52417"/>
                <a:gd name="connsiteX22" fmla="*/ 12334 w 59210"/>
                <a:gd name="connsiteY22" fmla="*/ 37168 h 5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210" h="52417">
                  <a:moveTo>
                    <a:pt x="12129" y="36550"/>
                  </a:moveTo>
                  <a:cubicBezTo>
                    <a:pt x="7596" y="39022"/>
                    <a:pt x="4917" y="41907"/>
                    <a:pt x="2239" y="46233"/>
                  </a:cubicBezTo>
                  <a:cubicBezTo>
                    <a:pt x="1621" y="47058"/>
                    <a:pt x="-646" y="50560"/>
                    <a:pt x="178" y="51797"/>
                  </a:cubicBezTo>
                  <a:cubicBezTo>
                    <a:pt x="1002" y="53445"/>
                    <a:pt x="3475" y="51384"/>
                    <a:pt x="4711" y="50560"/>
                  </a:cubicBezTo>
                  <a:cubicBezTo>
                    <a:pt x="6153" y="49736"/>
                    <a:pt x="10480" y="48500"/>
                    <a:pt x="10274" y="51591"/>
                  </a:cubicBezTo>
                  <a:cubicBezTo>
                    <a:pt x="16249" y="52415"/>
                    <a:pt x="19958" y="44379"/>
                    <a:pt x="23461" y="40671"/>
                  </a:cubicBezTo>
                  <a:cubicBezTo>
                    <a:pt x="26139" y="37992"/>
                    <a:pt x="28612" y="34901"/>
                    <a:pt x="31702" y="32841"/>
                  </a:cubicBezTo>
                  <a:cubicBezTo>
                    <a:pt x="34999" y="30781"/>
                    <a:pt x="38089" y="28514"/>
                    <a:pt x="40974" y="26042"/>
                  </a:cubicBezTo>
                  <a:cubicBezTo>
                    <a:pt x="42828" y="24187"/>
                    <a:pt x="44477" y="22333"/>
                    <a:pt x="46331" y="20685"/>
                  </a:cubicBezTo>
                  <a:cubicBezTo>
                    <a:pt x="47155" y="19861"/>
                    <a:pt x="47567" y="19448"/>
                    <a:pt x="48597" y="19242"/>
                  </a:cubicBezTo>
                  <a:cubicBezTo>
                    <a:pt x="49009" y="19242"/>
                    <a:pt x="49628" y="19242"/>
                    <a:pt x="50246" y="19242"/>
                  </a:cubicBezTo>
                  <a:cubicBezTo>
                    <a:pt x="51894" y="19036"/>
                    <a:pt x="53130" y="18212"/>
                    <a:pt x="54572" y="16976"/>
                  </a:cubicBezTo>
                  <a:cubicBezTo>
                    <a:pt x="56427" y="15534"/>
                    <a:pt x="58693" y="13061"/>
                    <a:pt x="59105" y="10589"/>
                  </a:cubicBezTo>
                  <a:cubicBezTo>
                    <a:pt x="59723" y="7498"/>
                    <a:pt x="57457" y="9559"/>
                    <a:pt x="56221" y="8116"/>
                  </a:cubicBezTo>
                  <a:cubicBezTo>
                    <a:pt x="54984" y="6468"/>
                    <a:pt x="58075" y="3790"/>
                    <a:pt x="57251" y="2141"/>
                  </a:cubicBezTo>
                  <a:cubicBezTo>
                    <a:pt x="56633" y="905"/>
                    <a:pt x="52924" y="-331"/>
                    <a:pt x="51482" y="81"/>
                  </a:cubicBezTo>
                  <a:cubicBezTo>
                    <a:pt x="49421" y="1935"/>
                    <a:pt x="43859" y="1111"/>
                    <a:pt x="41180" y="1317"/>
                  </a:cubicBezTo>
                  <a:cubicBezTo>
                    <a:pt x="37471" y="1729"/>
                    <a:pt x="35823" y="2965"/>
                    <a:pt x="34175" y="6056"/>
                  </a:cubicBezTo>
                  <a:cubicBezTo>
                    <a:pt x="32732" y="8528"/>
                    <a:pt x="31290" y="11001"/>
                    <a:pt x="31084" y="13885"/>
                  </a:cubicBezTo>
                  <a:cubicBezTo>
                    <a:pt x="30878" y="16770"/>
                    <a:pt x="31702" y="18006"/>
                    <a:pt x="28818" y="19654"/>
                  </a:cubicBezTo>
                  <a:cubicBezTo>
                    <a:pt x="27169" y="20685"/>
                    <a:pt x="23461" y="21097"/>
                    <a:pt x="23255" y="23569"/>
                  </a:cubicBezTo>
                  <a:cubicBezTo>
                    <a:pt x="23255" y="25836"/>
                    <a:pt x="26139" y="27690"/>
                    <a:pt x="25109" y="30162"/>
                  </a:cubicBezTo>
                  <a:cubicBezTo>
                    <a:pt x="23667" y="33871"/>
                    <a:pt x="15425" y="35313"/>
                    <a:pt x="12334" y="371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2" name="Forma libre: forma 231">
              <a:extLst>
                <a:ext uri="{FF2B5EF4-FFF2-40B4-BE49-F238E27FC236}">
                  <a16:creationId xmlns:a16="http://schemas.microsoft.com/office/drawing/2014/main" id="{29EFBA58-12EB-BAB4-9F51-FF4A3910F823}"/>
                </a:ext>
              </a:extLst>
            </p:cNvPr>
            <p:cNvSpPr/>
            <p:nvPr/>
          </p:nvSpPr>
          <p:spPr>
            <a:xfrm>
              <a:off x="6012897" y="4529761"/>
              <a:ext cx="88790" cy="40892"/>
            </a:xfrm>
            <a:custGeom>
              <a:avLst/>
              <a:gdLst>
                <a:gd name="connsiteX0" fmla="*/ 15245 w 88790"/>
                <a:gd name="connsiteY0" fmla="*/ 31603 h 40892"/>
                <a:gd name="connsiteX1" fmla="*/ 17511 w 88790"/>
                <a:gd name="connsiteY1" fmla="*/ 35930 h 40892"/>
                <a:gd name="connsiteX2" fmla="*/ 23899 w 88790"/>
                <a:gd name="connsiteY2" fmla="*/ 36754 h 40892"/>
                <a:gd name="connsiteX3" fmla="*/ 24929 w 88790"/>
                <a:gd name="connsiteY3" fmla="*/ 40875 h 40892"/>
                <a:gd name="connsiteX4" fmla="*/ 34613 w 88790"/>
                <a:gd name="connsiteY4" fmla="*/ 35724 h 40892"/>
                <a:gd name="connsiteX5" fmla="*/ 43266 w 88790"/>
                <a:gd name="connsiteY5" fmla="*/ 32015 h 40892"/>
                <a:gd name="connsiteX6" fmla="*/ 65312 w 88790"/>
                <a:gd name="connsiteY6" fmla="*/ 31603 h 40892"/>
                <a:gd name="connsiteX7" fmla="*/ 73142 w 88790"/>
                <a:gd name="connsiteY7" fmla="*/ 23156 h 40892"/>
                <a:gd name="connsiteX8" fmla="*/ 74790 w 88790"/>
                <a:gd name="connsiteY8" fmla="*/ 13678 h 40892"/>
                <a:gd name="connsiteX9" fmla="*/ 86328 w 88790"/>
                <a:gd name="connsiteY9" fmla="*/ 3582 h 40892"/>
                <a:gd name="connsiteX10" fmla="*/ 77881 w 88790"/>
                <a:gd name="connsiteY10" fmla="*/ 4818 h 40892"/>
                <a:gd name="connsiteX11" fmla="*/ 73142 w 88790"/>
                <a:gd name="connsiteY11" fmla="*/ 904 h 40892"/>
                <a:gd name="connsiteX12" fmla="*/ 64900 w 88790"/>
                <a:gd name="connsiteY12" fmla="*/ 492 h 40892"/>
                <a:gd name="connsiteX13" fmla="*/ 56247 w 88790"/>
                <a:gd name="connsiteY13" fmla="*/ 3582 h 40892"/>
                <a:gd name="connsiteX14" fmla="*/ 51714 w 88790"/>
                <a:gd name="connsiteY14" fmla="*/ 2140 h 40892"/>
                <a:gd name="connsiteX15" fmla="*/ 45945 w 88790"/>
                <a:gd name="connsiteY15" fmla="*/ 2758 h 40892"/>
                <a:gd name="connsiteX16" fmla="*/ 37085 w 88790"/>
                <a:gd name="connsiteY16" fmla="*/ 6673 h 40892"/>
                <a:gd name="connsiteX17" fmla="*/ 13597 w 88790"/>
                <a:gd name="connsiteY17" fmla="*/ 8733 h 40892"/>
                <a:gd name="connsiteX18" fmla="*/ 1646 w 88790"/>
                <a:gd name="connsiteY18" fmla="*/ 24186 h 40892"/>
                <a:gd name="connsiteX19" fmla="*/ 15245 w 88790"/>
                <a:gd name="connsiteY19" fmla="*/ 31397 h 4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8790" h="40892">
                  <a:moveTo>
                    <a:pt x="15245" y="31603"/>
                  </a:moveTo>
                  <a:cubicBezTo>
                    <a:pt x="16275" y="33046"/>
                    <a:pt x="16275" y="34694"/>
                    <a:pt x="17511" y="35930"/>
                  </a:cubicBezTo>
                  <a:cubicBezTo>
                    <a:pt x="18954" y="37166"/>
                    <a:pt x="22250" y="37166"/>
                    <a:pt x="23899" y="36754"/>
                  </a:cubicBezTo>
                  <a:cubicBezTo>
                    <a:pt x="23899" y="38197"/>
                    <a:pt x="24311" y="39639"/>
                    <a:pt x="24929" y="40875"/>
                  </a:cubicBezTo>
                  <a:cubicBezTo>
                    <a:pt x="31522" y="41081"/>
                    <a:pt x="31522" y="39433"/>
                    <a:pt x="34613" y="35724"/>
                  </a:cubicBezTo>
                  <a:cubicBezTo>
                    <a:pt x="36673" y="33252"/>
                    <a:pt x="39970" y="32427"/>
                    <a:pt x="43266" y="32015"/>
                  </a:cubicBezTo>
                  <a:cubicBezTo>
                    <a:pt x="50478" y="31397"/>
                    <a:pt x="58101" y="33046"/>
                    <a:pt x="65312" y="31603"/>
                  </a:cubicBezTo>
                  <a:cubicBezTo>
                    <a:pt x="68403" y="30985"/>
                    <a:pt x="72318" y="26452"/>
                    <a:pt x="73142" y="23156"/>
                  </a:cubicBezTo>
                  <a:cubicBezTo>
                    <a:pt x="73966" y="19447"/>
                    <a:pt x="69639" y="16769"/>
                    <a:pt x="74790" y="13678"/>
                  </a:cubicBezTo>
                  <a:cubicBezTo>
                    <a:pt x="76644" y="12648"/>
                    <a:pt x="95394" y="8321"/>
                    <a:pt x="86328" y="3582"/>
                  </a:cubicBezTo>
                  <a:cubicBezTo>
                    <a:pt x="82826" y="1728"/>
                    <a:pt x="80765" y="4818"/>
                    <a:pt x="77881" y="4818"/>
                  </a:cubicBezTo>
                  <a:cubicBezTo>
                    <a:pt x="74790" y="4818"/>
                    <a:pt x="76026" y="1522"/>
                    <a:pt x="73142" y="904"/>
                  </a:cubicBezTo>
                  <a:cubicBezTo>
                    <a:pt x="71287" y="-333"/>
                    <a:pt x="67579" y="-127"/>
                    <a:pt x="64900" y="492"/>
                  </a:cubicBezTo>
                  <a:cubicBezTo>
                    <a:pt x="62016" y="1316"/>
                    <a:pt x="59131" y="3994"/>
                    <a:pt x="56247" y="3582"/>
                  </a:cubicBezTo>
                  <a:cubicBezTo>
                    <a:pt x="54804" y="3582"/>
                    <a:pt x="53362" y="2346"/>
                    <a:pt x="51714" y="2140"/>
                  </a:cubicBezTo>
                  <a:cubicBezTo>
                    <a:pt x="49859" y="2140"/>
                    <a:pt x="47799" y="2140"/>
                    <a:pt x="45945" y="2758"/>
                  </a:cubicBezTo>
                  <a:cubicBezTo>
                    <a:pt x="42854" y="3582"/>
                    <a:pt x="40176" y="5436"/>
                    <a:pt x="37085" y="6673"/>
                  </a:cubicBezTo>
                  <a:cubicBezTo>
                    <a:pt x="28844" y="10175"/>
                    <a:pt x="22044" y="8115"/>
                    <a:pt x="13597" y="8733"/>
                  </a:cubicBezTo>
                  <a:cubicBezTo>
                    <a:pt x="5767" y="9351"/>
                    <a:pt x="-3917" y="15738"/>
                    <a:pt x="1646" y="24186"/>
                  </a:cubicBezTo>
                  <a:cubicBezTo>
                    <a:pt x="4737" y="28925"/>
                    <a:pt x="11948" y="27071"/>
                    <a:pt x="15245" y="313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3" name="Forma libre: forma 232">
              <a:extLst>
                <a:ext uri="{FF2B5EF4-FFF2-40B4-BE49-F238E27FC236}">
                  <a16:creationId xmlns:a16="http://schemas.microsoft.com/office/drawing/2014/main" id="{2473757F-9479-2F7E-46AE-FD934866A2C1}"/>
                </a:ext>
              </a:extLst>
            </p:cNvPr>
            <p:cNvSpPr/>
            <p:nvPr/>
          </p:nvSpPr>
          <p:spPr>
            <a:xfrm>
              <a:off x="7261491" y="4842195"/>
              <a:ext cx="19496" cy="30733"/>
            </a:xfrm>
            <a:custGeom>
              <a:avLst/>
              <a:gdLst>
                <a:gd name="connsiteX0" fmla="*/ 2265 w 19496"/>
                <a:gd name="connsiteY0" fmla="*/ 30082 h 30733"/>
                <a:gd name="connsiteX1" fmla="*/ 15863 w 19496"/>
                <a:gd name="connsiteY1" fmla="*/ 26785 h 30733"/>
                <a:gd name="connsiteX2" fmla="*/ 19366 w 19496"/>
                <a:gd name="connsiteY2" fmla="*/ 19368 h 30733"/>
                <a:gd name="connsiteX3" fmla="*/ 17305 w 19496"/>
                <a:gd name="connsiteY3" fmla="*/ 17925 h 30733"/>
                <a:gd name="connsiteX4" fmla="*/ 14215 w 19496"/>
                <a:gd name="connsiteY4" fmla="*/ 16895 h 30733"/>
                <a:gd name="connsiteX5" fmla="*/ 14215 w 19496"/>
                <a:gd name="connsiteY5" fmla="*/ 8448 h 30733"/>
                <a:gd name="connsiteX6" fmla="*/ 11536 w 19496"/>
                <a:gd name="connsiteY6" fmla="*/ 0 h 30733"/>
                <a:gd name="connsiteX7" fmla="*/ 4119 w 19496"/>
                <a:gd name="connsiteY7" fmla="*/ 2266 h 30733"/>
                <a:gd name="connsiteX8" fmla="*/ 3501 w 19496"/>
                <a:gd name="connsiteY8" fmla="*/ 5975 h 30733"/>
                <a:gd name="connsiteX9" fmla="*/ 204 w 19496"/>
                <a:gd name="connsiteY9" fmla="*/ 22458 h 30733"/>
                <a:gd name="connsiteX10" fmla="*/ 2265 w 19496"/>
                <a:gd name="connsiteY10" fmla="*/ 29876 h 3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496" h="30733">
                  <a:moveTo>
                    <a:pt x="2265" y="30082"/>
                  </a:moveTo>
                  <a:cubicBezTo>
                    <a:pt x="5973" y="32142"/>
                    <a:pt x="12361" y="28845"/>
                    <a:pt x="15863" y="26785"/>
                  </a:cubicBezTo>
                  <a:cubicBezTo>
                    <a:pt x="18336" y="25343"/>
                    <a:pt x="19984" y="22458"/>
                    <a:pt x="19366" y="19368"/>
                  </a:cubicBezTo>
                  <a:cubicBezTo>
                    <a:pt x="18954" y="17925"/>
                    <a:pt x="19366" y="18337"/>
                    <a:pt x="17305" y="17925"/>
                  </a:cubicBezTo>
                  <a:cubicBezTo>
                    <a:pt x="16275" y="17719"/>
                    <a:pt x="15039" y="17513"/>
                    <a:pt x="14215" y="16895"/>
                  </a:cubicBezTo>
                  <a:cubicBezTo>
                    <a:pt x="11949" y="14629"/>
                    <a:pt x="13803" y="11126"/>
                    <a:pt x="14215" y="8448"/>
                  </a:cubicBezTo>
                  <a:cubicBezTo>
                    <a:pt x="14627" y="5975"/>
                    <a:pt x="13597" y="3297"/>
                    <a:pt x="11536" y="0"/>
                  </a:cubicBezTo>
                  <a:cubicBezTo>
                    <a:pt x="9064" y="0"/>
                    <a:pt x="6179" y="1030"/>
                    <a:pt x="4119" y="2266"/>
                  </a:cubicBezTo>
                  <a:cubicBezTo>
                    <a:pt x="1853" y="3503"/>
                    <a:pt x="3089" y="3915"/>
                    <a:pt x="3501" y="5975"/>
                  </a:cubicBezTo>
                  <a:cubicBezTo>
                    <a:pt x="5149" y="12156"/>
                    <a:pt x="1028" y="16895"/>
                    <a:pt x="204" y="22458"/>
                  </a:cubicBezTo>
                  <a:cubicBezTo>
                    <a:pt x="-208" y="25137"/>
                    <a:pt x="-208" y="28433"/>
                    <a:pt x="2265" y="298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4" name="Forma libre: forma 233">
              <a:extLst>
                <a:ext uri="{FF2B5EF4-FFF2-40B4-BE49-F238E27FC236}">
                  <a16:creationId xmlns:a16="http://schemas.microsoft.com/office/drawing/2014/main" id="{78A5D6A7-129F-4FF2-7C16-3AFD0FEE68EE}"/>
                </a:ext>
              </a:extLst>
            </p:cNvPr>
            <p:cNvSpPr/>
            <p:nvPr/>
          </p:nvSpPr>
          <p:spPr>
            <a:xfrm>
              <a:off x="7255029" y="4819531"/>
              <a:ext cx="31185" cy="17446"/>
            </a:xfrm>
            <a:custGeom>
              <a:avLst/>
              <a:gdLst>
                <a:gd name="connsiteX0" fmla="*/ 73 w 31185"/>
                <a:gd name="connsiteY0" fmla="*/ 16895 h 17446"/>
                <a:gd name="connsiteX1" fmla="*/ 20883 w 31185"/>
                <a:gd name="connsiteY1" fmla="*/ 11950 h 17446"/>
                <a:gd name="connsiteX2" fmla="*/ 31185 w 31185"/>
                <a:gd name="connsiteY2" fmla="*/ 3709 h 17446"/>
                <a:gd name="connsiteX3" fmla="*/ 23768 w 31185"/>
                <a:gd name="connsiteY3" fmla="*/ 2266 h 17446"/>
                <a:gd name="connsiteX4" fmla="*/ 19029 w 31185"/>
                <a:gd name="connsiteY4" fmla="*/ 2885 h 17446"/>
                <a:gd name="connsiteX5" fmla="*/ 15526 w 31185"/>
                <a:gd name="connsiteY5" fmla="*/ 0 h 17446"/>
                <a:gd name="connsiteX6" fmla="*/ 7285 w 31185"/>
                <a:gd name="connsiteY6" fmla="*/ 3297 h 17446"/>
                <a:gd name="connsiteX7" fmla="*/ 6254 w 31185"/>
                <a:gd name="connsiteY7" fmla="*/ 10714 h 17446"/>
                <a:gd name="connsiteX8" fmla="*/ 73 w 31185"/>
                <a:gd name="connsiteY8" fmla="*/ 17101 h 1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85" h="17446">
                  <a:moveTo>
                    <a:pt x="73" y="16895"/>
                  </a:moveTo>
                  <a:cubicBezTo>
                    <a:pt x="1103" y="19368"/>
                    <a:pt x="17999" y="12774"/>
                    <a:pt x="20883" y="11950"/>
                  </a:cubicBezTo>
                  <a:cubicBezTo>
                    <a:pt x="26034" y="10508"/>
                    <a:pt x="29537" y="8654"/>
                    <a:pt x="31185" y="3709"/>
                  </a:cubicBezTo>
                  <a:cubicBezTo>
                    <a:pt x="29125" y="2678"/>
                    <a:pt x="26034" y="2060"/>
                    <a:pt x="23768" y="2266"/>
                  </a:cubicBezTo>
                  <a:cubicBezTo>
                    <a:pt x="22325" y="2266"/>
                    <a:pt x="20677" y="3091"/>
                    <a:pt x="19029" y="2885"/>
                  </a:cubicBezTo>
                  <a:cubicBezTo>
                    <a:pt x="17792" y="2678"/>
                    <a:pt x="15114" y="1442"/>
                    <a:pt x="15526" y="0"/>
                  </a:cubicBezTo>
                  <a:cubicBezTo>
                    <a:pt x="13054" y="618"/>
                    <a:pt x="9139" y="1442"/>
                    <a:pt x="7285" y="3297"/>
                  </a:cubicBezTo>
                  <a:cubicBezTo>
                    <a:pt x="5224" y="5151"/>
                    <a:pt x="7285" y="8242"/>
                    <a:pt x="6254" y="10714"/>
                  </a:cubicBezTo>
                  <a:cubicBezTo>
                    <a:pt x="5636" y="12568"/>
                    <a:pt x="-751" y="15041"/>
                    <a:pt x="73" y="171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5" name="Forma libre: forma 234">
              <a:extLst>
                <a:ext uri="{FF2B5EF4-FFF2-40B4-BE49-F238E27FC236}">
                  <a16:creationId xmlns:a16="http://schemas.microsoft.com/office/drawing/2014/main" id="{4E460480-F313-E104-FC2D-AD88D7E65405}"/>
                </a:ext>
              </a:extLst>
            </p:cNvPr>
            <p:cNvSpPr/>
            <p:nvPr/>
          </p:nvSpPr>
          <p:spPr>
            <a:xfrm>
              <a:off x="7276311" y="4658408"/>
              <a:ext cx="77898" cy="49861"/>
            </a:xfrm>
            <a:custGeom>
              <a:avLst/>
              <a:gdLst>
                <a:gd name="connsiteX0" fmla="*/ 1249 w 77898"/>
                <a:gd name="connsiteY0" fmla="*/ 39559 h 49861"/>
                <a:gd name="connsiteX1" fmla="*/ 2485 w 77898"/>
                <a:gd name="connsiteY1" fmla="*/ 48625 h 49861"/>
                <a:gd name="connsiteX2" fmla="*/ 11757 w 77898"/>
                <a:gd name="connsiteY2" fmla="*/ 49861 h 49861"/>
                <a:gd name="connsiteX3" fmla="*/ 23089 w 77898"/>
                <a:gd name="connsiteY3" fmla="*/ 44298 h 49861"/>
                <a:gd name="connsiteX4" fmla="*/ 26798 w 77898"/>
                <a:gd name="connsiteY4" fmla="*/ 40796 h 49861"/>
                <a:gd name="connsiteX5" fmla="*/ 35246 w 77898"/>
                <a:gd name="connsiteY5" fmla="*/ 39765 h 49861"/>
                <a:gd name="connsiteX6" fmla="*/ 40809 w 77898"/>
                <a:gd name="connsiteY6" fmla="*/ 41414 h 49861"/>
                <a:gd name="connsiteX7" fmla="*/ 45135 w 77898"/>
                <a:gd name="connsiteY7" fmla="*/ 45947 h 49861"/>
                <a:gd name="connsiteX8" fmla="*/ 53789 w 77898"/>
                <a:gd name="connsiteY8" fmla="*/ 41620 h 49861"/>
                <a:gd name="connsiteX9" fmla="*/ 60176 w 77898"/>
                <a:gd name="connsiteY9" fmla="*/ 31524 h 49861"/>
                <a:gd name="connsiteX10" fmla="*/ 50493 w 77898"/>
                <a:gd name="connsiteY10" fmla="*/ 28639 h 49861"/>
                <a:gd name="connsiteX11" fmla="*/ 58940 w 77898"/>
                <a:gd name="connsiteY11" fmla="*/ 27197 h 49861"/>
                <a:gd name="connsiteX12" fmla="*/ 67388 w 77898"/>
                <a:gd name="connsiteY12" fmla="*/ 22870 h 49861"/>
                <a:gd name="connsiteX13" fmla="*/ 72951 w 77898"/>
                <a:gd name="connsiteY13" fmla="*/ 18337 h 49861"/>
                <a:gd name="connsiteX14" fmla="*/ 77072 w 77898"/>
                <a:gd name="connsiteY14" fmla="*/ 14835 h 49861"/>
                <a:gd name="connsiteX15" fmla="*/ 76041 w 77898"/>
                <a:gd name="connsiteY15" fmla="*/ 8242 h 49861"/>
                <a:gd name="connsiteX16" fmla="*/ 70272 w 77898"/>
                <a:gd name="connsiteY16" fmla="*/ 7417 h 49861"/>
                <a:gd name="connsiteX17" fmla="*/ 65121 w 77898"/>
                <a:gd name="connsiteY17" fmla="*/ 7005 h 49861"/>
                <a:gd name="connsiteX18" fmla="*/ 52141 w 77898"/>
                <a:gd name="connsiteY18" fmla="*/ 9890 h 49861"/>
                <a:gd name="connsiteX19" fmla="*/ 56262 w 77898"/>
                <a:gd name="connsiteY19" fmla="*/ 5975 h 49861"/>
                <a:gd name="connsiteX20" fmla="*/ 56262 w 77898"/>
                <a:gd name="connsiteY20" fmla="*/ 0 h 49861"/>
                <a:gd name="connsiteX21" fmla="*/ 45342 w 77898"/>
                <a:gd name="connsiteY21" fmla="*/ 2060 h 49861"/>
                <a:gd name="connsiteX22" fmla="*/ 36894 w 77898"/>
                <a:gd name="connsiteY22" fmla="*/ 4945 h 49861"/>
                <a:gd name="connsiteX23" fmla="*/ 32979 w 77898"/>
                <a:gd name="connsiteY23" fmla="*/ 5151 h 49861"/>
                <a:gd name="connsiteX24" fmla="*/ 30507 w 77898"/>
                <a:gd name="connsiteY24" fmla="*/ 2678 h 49861"/>
                <a:gd name="connsiteX25" fmla="*/ 19793 w 77898"/>
                <a:gd name="connsiteY25" fmla="*/ 7829 h 49861"/>
                <a:gd name="connsiteX26" fmla="*/ 7224 w 77898"/>
                <a:gd name="connsiteY26" fmla="*/ 11744 h 49861"/>
                <a:gd name="connsiteX27" fmla="*/ 631 w 77898"/>
                <a:gd name="connsiteY27" fmla="*/ 21428 h 49861"/>
                <a:gd name="connsiteX28" fmla="*/ 2073 w 77898"/>
                <a:gd name="connsiteY28" fmla="*/ 26785 h 49861"/>
                <a:gd name="connsiteX29" fmla="*/ 3928 w 77898"/>
                <a:gd name="connsiteY29" fmla="*/ 34615 h 49861"/>
                <a:gd name="connsiteX30" fmla="*/ 837 w 77898"/>
                <a:gd name="connsiteY30" fmla="*/ 39353 h 4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898" h="49861">
                  <a:moveTo>
                    <a:pt x="1249" y="39559"/>
                  </a:moveTo>
                  <a:cubicBezTo>
                    <a:pt x="-399" y="42650"/>
                    <a:pt x="-811" y="46977"/>
                    <a:pt x="2485" y="48625"/>
                  </a:cubicBezTo>
                  <a:cubicBezTo>
                    <a:pt x="5164" y="49861"/>
                    <a:pt x="8667" y="49861"/>
                    <a:pt x="11757" y="49861"/>
                  </a:cubicBezTo>
                  <a:cubicBezTo>
                    <a:pt x="16084" y="49861"/>
                    <a:pt x="19999" y="47183"/>
                    <a:pt x="23089" y="44298"/>
                  </a:cubicBezTo>
                  <a:cubicBezTo>
                    <a:pt x="24326" y="43062"/>
                    <a:pt x="25356" y="41620"/>
                    <a:pt x="26798" y="40796"/>
                  </a:cubicBezTo>
                  <a:cubicBezTo>
                    <a:pt x="29271" y="39353"/>
                    <a:pt x="32567" y="39765"/>
                    <a:pt x="35246" y="39765"/>
                  </a:cubicBezTo>
                  <a:cubicBezTo>
                    <a:pt x="37306" y="39765"/>
                    <a:pt x="39366" y="39765"/>
                    <a:pt x="40809" y="41414"/>
                  </a:cubicBezTo>
                  <a:cubicBezTo>
                    <a:pt x="42457" y="42856"/>
                    <a:pt x="43281" y="44916"/>
                    <a:pt x="45135" y="45947"/>
                  </a:cubicBezTo>
                  <a:cubicBezTo>
                    <a:pt x="49050" y="48625"/>
                    <a:pt x="50905" y="44092"/>
                    <a:pt x="53789" y="41620"/>
                  </a:cubicBezTo>
                  <a:cubicBezTo>
                    <a:pt x="55850" y="39765"/>
                    <a:pt x="64503" y="35233"/>
                    <a:pt x="60176" y="31524"/>
                  </a:cubicBezTo>
                  <a:cubicBezTo>
                    <a:pt x="57704" y="29257"/>
                    <a:pt x="52759" y="31524"/>
                    <a:pt x="50493" y="28639"/>
                  </a:cubicBezTo>
                  <a:cubicBezTo>
                    <a:pt x="51729" y="26373"/>
                    <a:pt x="57086" y="27197"/>
                    <a:pt x="58940" y="27197"/>
                  </a:cubicBezTo>
                  <a:cubicBezTo>
                    <a:pt x="62855" y="27197"/>
                    <a:pt x="64503" y="25343"/>
                    <a:pt x="67388" y="22870"/>
                  </a:cubicBezTo>
                  <a:cubicBezTo>
                    <a:pt x="69242" y="21222"/>
                    <a:pt x="70890" y="19780"/>
                    <a:pt x="72951" y="18337"/>
                  </a:cubicBezTo>
                  <a:cubicBezTo>
                    <a:pt x="74393" y="17307"/>
                    <a:pt x="76247" y="16483"/>
                    <a:pt x="77072" y="14835"/>
                  </a:cubicBezTo>
                  <a:cubicBezTo>
                    <a:pt x="78308" y="12568"/>
                    <a:pt x="78308" y="9272"/>
                    <a:pt x="76041" y="8242"/>
                  </a:cubicBezTo>
                  <a:cubicBezTo>
                    <a:pt x="74393" y="7623"/>
                    <a:pt x="71921" y="7623"/>
                    <a:pt x="70272" y="7417"/>
                  </a:cubicBezTo>
                  <a:cubicBezTo>
                    <a:pt x="68418" y="7005"/>
                    <a:pt x="67182" y="6799"/>
                    <a:pt x="65121" y="7005"/>
                  </a:cubicBezTo>
                  <a:cubicBezTo>
                    <a:pt x="63473" y="7211"/>
                    <a:pt x="51729" y="13598"/>
                    <a:pt x="52141" y="9890"/>
                  </a:cubicBezTo>
                  <a:cubicBezTo>
                    <a:pt x="52141" y="8448"/>
                    <a:pt x="55437" y="7005"/>
                    <a:pt x="56262" y="5975"/>
                  </a:cubicBezTo>
                  <a:cubicBezTo>
                    <a:pt x="57498" y="4121"/>
                    <a:pt x="57498" y="1854"/>
                    <a:pt x="56262" y="0"/>
                  </a:cubicBezTo>
                  <a:cubicBezTo>
                    <a:pt x="52965" y="1236"/>
                    <a:pt x="48844" y="1236"/>
                    <a:pt x="45342" y="2060"/>
                  </a:cubicBezTo>
                  <a:cubicBezTo>
                    <a:pt x="42457" y="2678"/>
                    <a:pt x="39779" y="3915"/>
                    <a:pt x="36894" y="4945"/>
                  </a:cubicBezTo>
                  <a:cubicBezTo>
                    <a:pt x="35658" y="5357"/>
                    <a:pt x="34215" y="6181"/>
                    <a:pt x="32979" y="5151"/>
                  </a:cubicBezTo>
                  <a:cubicBezTo>
                    <a:pt x="31949" y="4327"/>
                    <a:pt x="32567" y="2885"/>
                    <a:pt x="30507" y="2678"/>
                  </a:cubicBezTo>
                  <a:cubicBezTo>
                    <a:pt x="26798" y="2472"/>
                    <a:pt x="22883" y="6387"/>
                    <a:pt x="19793" y="7829"/>
                  </a:cubicBezTo>
                  <a:cubicBezTo>
                    <a:pt x="15672" y="9684"/>
                    <a:pt x="11139" y="9684"/>
                    <a:pt x="7224" y="11744"/>
                  </a:cubicBezTo>
                  <a:cubicBezTo>
                    <a:pt x="4134" y="13393"/>
                    <a:pt x="219" y="17513"/>
                    <a:pt x="631" y="21428"/>
                  </a:cubicBezTo>
                  <a:cubicBezTo>
                    <a:pt x="837" y="21222"/>
                    <a:pt x="837" y="24106"/>
                    <a:pt x="2073" y="26785"/>
                  </a:cubicBezTo>
                  <a:cubicBezTo>
                    <a:pt x="3104" y="29670"/>
                    <a:pt x="4958" y="31730"/>
                    <a:pt x="3928" y="34615"/>
                  </a:cubicBezTo>
                  <a:cubicBezTo>
                    <a:pt x="3310" y="36263"/>
                    <a:pt x="1661" y="37705"/>
                    <a:pt x="837" y="3935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6" name="Forma libre: forma 235">
              <a:extLst>
                <a:ext uri="{FF2B5EF4-FFF2-40B4-BE49-F238E27FC236}">
                  <a16:creationId xmlns:a16="http://schemas.microsoft.com/office/drawing/2014/main" id="{2F66F788-F6E1-2759-503D-97D4EED5BD6E}"/>
                </a:ext>
              </a:extLst>
            </p:cNvPr>
            <p:cNvSpPr/>
            <p:nvPr/>
          </p:nvSpPr>
          <p:spPr>
            <a:xfrm>
              <a:off x="7184851" y="4905307"/>
              <a:ext cx="98775" cy="59128"/>
            </a:xfrm>
            <a:custGeom>
              <a:avLst/>
              <a:gdLst>
                <a:gd name="connsiteX0" fmla="*/ 54798 w 98775"/>
                <a:gd name="connsiteY0" fmla="*/ 40937 h 59128"/>
                <a:gd name="connsiteX1" fmla="*/ 62421 w 98775"/>
                <a:gd name="connsiteY1" fmla="*/ 31253 h 59128"/>
                <a:gd name="connsiteX2" fmla="*/ 72105 w 98775"/>
                <a:gd name="connsiteY2" fmla="*/ 23836 h 59128"/>
                <a:gd name="connsiteX3" fmla="*/ 85498 w 98775"/>
                <a:gd name="connsiteY3" fmla="*/ 15800 h 59128"/>
                <a:gd name="connsiteX4" fmla="*/ 96418 w 98775"/>
                <a:gd name="connsiteY4" fmla="*/ 9825 h 59128"/>
                <a:gd name="connsiteX5" fmla="*/ 96418 w 98775"/>
                <a:gd name="connsiteY5" fmla="*/ 3026 h 59128"/>
                <a:gd name="connsiteX6" fmla="*/ 82613 w 98775"/>
                <a:gd name="connsiteY6" fmla="*/ 7353 h 59128"/>
                <a:gd name="connsiteX7" fmla="*/ 73960 w 98775"/>
                <a:gd name="connsiteY7" fmla="*/ 9413 h 59128"/>
                <a:gd name="connsiteX8" fmla="*/ 67366 w 98775"/>
                <a:gd name="connsiteY8" fmla="*/ 18479 h 59128"/>
                <a:gd name="connsiteX9" fmla="*/ 55210 w 98775"/>
                <a:gd name="connsiteY9" fmla="*/ 26720 h 59128"/>
                <a:gd name="connsiteX10" fmla="*/ 47999 w 98775"/>
                <a:gd name="connsiteY10" fmla="*/ 25690 h 59128"/>
                <a:gd name="connsiteX11" fmla="*/ 57889 w 98775"/>
                <a:gd name="connsiteY11" fmla="*/ 18479 h 59128"/>
                <a:gd name="connsiteX12" fmla="*/ 64688 w 98775"/>
                <a:gd name="connsiteY12" fmla="*/ 10031 h 59128"/>
                <a:gd name="connsiteX13" fmla="*/ 64482 w 98775"/>
                <a:gd name="connsiteY13" fmla="*/ 4262 h 59128"/>
                <a:gd name="connsiteX14" fmla="*/ 60155 w 98775"/>
                <a:gd name="connsiteY14" fmla="*/ 2408 h 59128"/>
                <a:gd name="connsiteX15" fmla="*/ 56240 w 98775"/>
                <a:gd name="connsiteY15" fmla="*/ 3850 h 59128"/>
                <a:gd name="connsiteX16" fmla="*/ 51707 w 98775"/>
                <a:gd name="connsiteY16" fmla="*/ 2202 h 59128"/>
                <a:gd name="connsiteX17" fmla="*/ 36048 w 98775"/>
                <a:gd name="connsiteY17" fmla="*/ 1584 h 59128"/>
                <a:gd name="connsiteX18" fmla="*/ 31928 w 98775"/>
                <a:gd name="connsiteY18" fmla="*/ 6735 h 59128"/>
                <a:gd name="connsiteX19" fmla="*/ 27395 w 98775"/>
                <a:gd name="connsiteY19" fmla="*/ 9001 h 59128"/>
                <a:gd name="connsiteX20" fmla="*/ 21832 w 98775"/>
                <a:gd name="connsiteY20" fmla="*/ 12504 h 59128"/>
                <a:gd name="connsiteX21" fmla="*/ 15033 w 98775"/>
                <a:gd name="connsiteY21" fmla="*/ 24866 h 59128"/>
                <a:gd name="connsiteX22" fmla="*/ 10706 w 98775"/>
                <a:gd name="connsiteY22" fmla="*/ 34138 h 59128"/>
                <a:gd name="connsiteX23" fmla="*/ 10088 w 98775"/>
                <a:gd name="connsiteY23" fmla="*/ 41555 h 59128"/>
                <a:gd name="connsiteX24" fmla="*/ 16681 w 98775"/>
                <a:gd name="connsiteY24" fmla="*/ 48355 h 59128"/>
                <a:gd name="connsiteX25" fmla="*/ 6173 w 98775"/>
                <a:gd name="connsiteY25" fmla="*/ 50209 h 59128"/>
                <a:gd name="connsiteX26" fmla="*/ 1640 w 98775"/>
                <a:gd name="connsiteY26" fmla="*/ 57008 h 59128"/>
                <a:gd name="connsiteX27" fmla="*/ 23480 w 98775"/>
                <a:gd name="connsiteY27" fmla="*/ 57214 h 59128"/>
                <a:gd name="connsiteX28" fmla="*/ 37491 w 98775"/>
                <a:gd name="connsiteY28" fmla="*/ 52475 h 59128"/>
                <a:gd name="connsiteX29" fmla="*/ 46350 w 98775"/>
                <a:gd name="connsiteY29" fmla="*/ 47736 h 59128"/>
                <a:gd name="connsiteX30" fmla="*/ 54180 w 98775"/>
                <a:gd name="connsiteY30" fmla="*/ 40731 h 5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8775" h="59128">
                  <a:moveTo>
                    <a:pt x="54798" y="40937"/>
                  </a:moveTo>
                  <a:cubicBezTo>
                    <a:pt x="57477" y="37847"/>
                    <a:pt x="59743" y="34344"/>
                    <a:pt x="62421" y="31253"/>
                  </a:cubicBezTo>
                  <a:cubicBezTo>
                    <a:pt x="65100" y="28163"/>
                    <a:pt x="68603" y="25896"/>
                    <a:pt x="72105" y="23836"/>
                  </a:cubicBezTo>
                  <a:cubicBezTo>
                    <a:pt x="76638" y="21157"/>
                    <a:pt x="80965" y="18273"/>
                    <a:pt x="85498" y="15800"/>
                  </a:cubicBezTo>
                  <a:cubicBezTo>
                    <a:pt x="89207" y="13740"/>
                    <a:pt x="93327" y="12710"/>
                    <a:pt x="96418" y="9825"/>
                  </a:cubicBezTo>
                  <a:cubicBezTo>
                    <a:pt x="98684" y="7765"/>
                    <a:pt x="100333" y="3850"/>
                    <a:pt x="96418" y="3026"/>
                  </a:cubicBezTo>
                  <a:cubicBezTo>
                    <a:pt x="91679" y="1996"/>
                    <a:pt x="87146" y="6735"/>
                    <a:pt x="82613" y="7353"/>
                  </a:cubicBezTo>
                  <a:cubicBezTo>
                    <a:pt x="79729" y="7765"/>
                    <a:pt x="76432" y="7353"/>
                    <a:pt x="73960" y="9413"/>
                  </a:cubicBezTo>
                  <a:cubicBezTo>
                    <a:pt x="71281" y="11886"/>
                    <a:pt x="70045" y="15800"/>
                    <a:pt x="67366" y="18479"/>
                  </a:cubicBezTo>
                  <a:cubicBezTo>
                    <a:pt x="63864" y="21776"/>
                    <a:pt x="59743" y="24866"/>
                    <a:pt x="55210" y="26720"/>
                  </a:cubicBezTo>
                  <a:cubicBezTo>
                    <a:pt x="53562" y="27545"/>
                    <a:pt x="47587" y="29605"/>
                    <a:pt x="47999" y="25690"/>
                  </a:cubicBezTo>
                  <a:cubicBezTo>
                    <a:pt x="48205" y="22600"/>
                    <a:pt x="55622" y="20127"/>
                    <a:pt x="57889" y="18479"/>
                  </a:cubicBezTo>
                  <a:cubicBezTo>
                    <a:pt x="60773" y="16212"/>
                    <a:pt x="63040" y="13122"/>
                    <a:pt x="64688" y="10031"/>
                  </a:cubicBezTo>
                  <a:cubicBezTo>
                    <a:pt x="65718" y="8177"/>
                    <a:pt x="66542" y="5705"/>
                    <a:pt x="64482" y="4262"/>
                  </a:cubicBezTo>
                  <a:cubicBezTo>
                    <a:pt x="63040" y="3232"/>
                    <a:pt x="62215" y="2408"/>
                    <a:pt x="60155" y="2408"/>
                  </a:cubicBezTo>
                  <a:cubicBezTo>
                    <a:pt x="58301" y="2408"/>
                    <a:pt x="57683" y="3644"/>
                    <a:pt x="56240" y="3850"/>
                  </a:cubicBezTo>
                  <a:cubicBezTo>
                    <a:pt x="54386" y="3850"/>
                    <a:pt x="53974" y="2820"/>
                    <a:pt x="51707" y="2202"/>
                  </a:cubicBezTo>
                  <a:cubicBezTo>
                    <a:pt x="46969" y="966"/>
                    <a:pt x="40993" y="-1713"/>
                    <a:pt x="36048" y="1584"/>
                  </a:cubicBezTo>
                  <a:cubicBezTo>
                    <a:pt x="33988" y="2820"/>
                    <a:pt x="33576" y="5292"/>
                    <a:pt x="31928" y="6735"/>
                  </a:cubicBezTo>
                  <a:cubicBezTo>
                    <a:pt x="30691" y="7971"/>
                    <a:pt x="29043" y="8383"/>
                    <a:pt x="27395" y="9001"/>
                  </a:cubicBezTo>
                  <a:cubicBezTo>
                    <a:pt x="25335" y="10031"/>
                    <a:pt x="23480" y="11061"/>
                    <a:pt x="21832" y="12504"/>
                  </a:cubicBezTo>
                  <a:cubicBezTo>
                    <a:pt x="18329" y="15594"/>
                    <a:pt x="16681" y="20539"/>
                    <a:pt x="15033" y="24866"/>
                  </a:cubicBezTo>
                  <a:cubicBezTo>
                    <a:pt x="13796" y="27957"/>
                    <a:pt x="12972" y="31871"/>
                    <a:pt x="10706" y="34138"/>
                  </a:cubicBezTo>
                  <a:cubicBezTo>
                    <a:pt x="8439" y="36610"/>
                    <a:pt x="4937" y="38877"/>
                    <a:pt x="10088" y="41555"/>
                  </a:cubicBezTo>
                  <a:cubicBezTo>
                    <a:pt x="12766" y="42998"/>
                    <a:pt x="17917" y="44028"/>
                    <a:pt x="16681" y="48355"/>
                  </a:cubicBezTo>
                  <a:cubicBezTo>
                    <a:pt x="15857" y="51445"/>
                    <a:pt x="8645" y="49797"/>
                    <a:pt x="6173" y="50209"/>
                  </a:cubicBezTo>
                  <a:cubicBezTo>
                    <a:pt x="3082" y="50415"/>
                    <a:pt x="-2893" y="54124"/>
                    <a:pt x="1640" y="57008"/>
                  </a:cubicBezTo>
                  <a:cubicBezTo>
                    <a:pt x="8027" y="60923"/>
                    <a:pt x="16681" y="58450"/>
                    <a:pt x="23480" y="57214"/>
                  </a:cubicBezTo>
                  <a:cubicBezTo>
                    <a:pt x="28219" y="56390"/>
                    <a:pt x="33164" y="54536"/>
                    <a:pt x="37491" y="52475"/>
                  </a:cubicBezTo>
                  <a:cubicBezTo>
                    <a:pt x="40581" y="51033"/>
                    <a:pt x="43672" y="49797"/>
                    <a:pt x="46350" y="47736"/>
                  </a:cubicBezTo>
                  <a:cubicBezTo>
                    <a:pt x="49235" y="45676"/>
                    <a:pt x="51913" y="43410"/>
                    <a:pt x="54180" y="407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7" name="Forma libre: forma 236">
              <a:extLst>
                <a:ext uri="{FF2B5EF4-FFF2-40B4-BE49-F238E27FC236}">
                  <a16:creationId xmlns:a16="http://schemas.microsoft.com/office/drawing/2014/main" id="{75A9E0B0-C5EE-0E98-1004-06E9F0C6C4F0}"/>
                </a:ext>
              </a:extLst>
            </p:cNvPr>
            <p:cNvSpPr/>
            <p:nvPr/>
          </p:nvSpPr>
          <p:spPr>
            <a:xfrm>
              <a:off x="7258860" y="4706608"/>
              <a:ext cx="55787" cy="74109"/>
            </a:xfrm>
            <a:custGeom>
              <a:avLst/>
              <a:gdLst>
                <a:gd name="connsiteX0" fmla="*/ 6132 w 55787"/>
                <a:gd name="connsiteY0" fmla="*/ 56056 h 74109"/>
                <a:gd name="connsiteX1" fmla="*/ 2423 w 55787"/>
                <a:gd name="connsiteY1" fmla="*/ 65328 h 74109"/>
                <a:gd name="connsiteX2" fmla="*/ 157 w 55787"/>
                <a:gd name="connsiteY2" fmla="*/ 73569 h 74109"/>
                <a:gd name="connsiteX3" fmla="*/ 7574 w 55787"/>
                <a:gd name="connsiteY3" fmla="*/ 72745 h 74109"/>
                <a:gd name="connsiteX4" fmla="*/ 21791 w 55787"/>
                <a:gd name="connsiteY4" fmla="*/ 57292 h 74109"/>
                <a:gd name="connsiteX5" fmla="*/ 32505 w 55787"/>
                <a:gd name="connsiteY5" fmla="*/ 44518 h 74109"/>
                <a:gd name="connsiteX6" fmla="*/ 37862 w 55787"/>
                <a:gd name="connsiteY6" fmla="*/ 39367 h 74109"/>
                <a:gd name="connsiteX7" fmla="*/ 45485 w 55787"/>
                <a:gd name="connsiteY7" fmla="*/ 34422 h 74109"/>
                <a:gd name="connsiteX8" fmla="*/ 53521 w 55787"/>
                <a:gd name="connsiteY8" fmla="*/ 17732 h 74109"/>
                <a:gd name="connsiteX9" fmla="*/ 55787 w 55787"/>
                <a:gd name="connsiteY9" fmla="*/ 8873 h 74109"/>
                <a:gd name="connsiteX10" fmla="*/ 47133 w 55787"/>
                <a:gd name="connsiteY10" fmla="*/ 13 h 74109"/>
                <a:gd name="connsiteX11" fmla="*/ 39716 w 55787"/>
                <a:gd name="connsiteY11" fmla="*/ 3310 h 74109"/>
                <a:gd name="connsiteX12" fmla="*/ 31268 w 55787"/>
                <a:gd name="connsiteY12" fmla="*/ 8461 h 74109"/>
                <a:gd name="connsiteX13" fmla="*/ 12519 w 55787"/>
                <a:gd name="connsiteY13" fmla="*/ 11963 h 74109"/>
                <a:gd name="connsiteX14" fmla="*/ 5926 w 55787"/>
                <a:gd name="connsiteY14" fmla="*/ 18763 h 74109"/>
                <a:gd name="connsiteX15" fmla="*/ 5308 w 55787"/>
                <a:gd name="connsiteY15" fmla="*/ 22059 h 74109"/>
                <a:gd name="connsiteX16" fmla="*/ 12725 w 55787"/>
                <a:gd name="connsiteY16" fmla="*/ 21441 h 74109"/>
                <a:gd name="connsiteX17" fmla="*/ 21173 w 55787"/>
                <a:gd name="connsiteY17" fmla="*/ 17527 h 74109"/>
                <a:gd name="connsiteX18" fmla="*/ 25705 w 55787"/>
                <a:gd name="connsiteY18" fmla="*/ 15466 h 74109"/>
                <a:gd name="connsiteX19" fmla="*/ 25087 w 55787"/>
                <a:gd name="connsiteY19" fmla="*/ 21441 h 74109"/>
                <a:gd name="connsiteX20" fmla="*/ 25499 w 55787"/>
                <a:gd name="connsiteY20" fmla="*/ 24944 h 74109"/>
                <a:gd name="connsiteX21" fmla="*/ 20348 w 55787"/>
                <a:gd name="connsiteY21" fmla="*/ 29065 h 74109"/>
                <a:gd name="connsiteX22" fmla="*/ 13137 w 55787"/>
                <a:gd name="connsiteY22" fmla="*/ 32361 h 74109"/>
                <a:gd name="connsiteX23" fmla="*/ 7780 w 55787"/>
                <a:gd name="connsiteY23" fmla="*/ 39367 h 74109"/>
                <a:gd name="connsiteX24" fmla="*/ 12107 w 55787"/>
                <a:gd name="connsiteY24" fmla="*/ 39779 h 74109"/>
                <a:gd name="connsiteX25" fmla="*/ 14373 w 55787"/>
                <a:gd name="connsiteY25" fmla="*/ 39573 h 74109"/>
                <a:gd name="connsiteX26" fmla="*/ 10871 w 55787"/>
                <a:gd name="connsiteY26" fmla="*/ 43899 h 74109"/>
                <a:gd name="connsiteX27" fmla="*/ 11901 w 55787"/>
                <a:gd name="connsiteY27" fmla="*/ 50081 h 74109"/>
                <a:gd name="connsiteX28" fmla="*/ 6132 w 55787"/>
                <a:gd name="connsiteY28" fmla="*/ 56262 h 7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5787" h="74109">
                  <a:moveTo>
                    <a:pt x="6132" y="56056"/>
                  </a:moveTo>
                  <a:cubicBezTo>
                    <a:pt x="4277" y="58528"/>
                    <a:pt x="3453" y="62443"/>
                    <a:pt x="2423" y="65328"/>
                  </a:cubicBezTo>
                  <a:cubicBezTo>
                    <a:pt x="2011" y="66564"/>
                    <a:pt x="-668" y="72127"/>
                    <a:pt x="157" y="73569"/>
                  </a:cubicBezTo>
                  <a:cubicBezTo>
                    <a:pt x="1187" y="75011"/>
                    <a:pt x="6132" y="73157"/>
                    <a:pt x="7574" y="72745"/>
                  </a:cubicBezTo>
                  <a:cubicBezTo>
                    <a:pt x="14167" y="70272"/>
                    <a:pt x="18082" y="63061"/>
                    <a:pt x="21791" y="57292"/>
                  </a:cubicBezTo>
                  <a:cubicBezTo>
                    <a:pt x="24881" y="52759"/>
                    <a:pt x="28796" y="48638"/>
                    <a:pt x="32505" y="44518"/>
                  </a:cubicBezTo>
                  <a:cubicBezTo>
                    <a:pt x="34153" y="42663"/>
                    <a:pt x="35801" y="40809"/>
                    <a:pt x="37862" y="39367"/>
                  </a:cubicBezTo>
                  <a:cubicBezTo>
                    <a:pt x="40334" y="37718"/>
                    <a:pt x="43425" y="36688"/>
                    <a:pt x="45485" y="34422"/>
                  </a:cubicBezTo>
                  <a:cubicBezTo>
                    <a:pt x="49606" y="29889"/>
                    <a:pt x="51666" y="23502"/>
                    <a:pt x="53521" y="17732"/>
                  </a:cubicBezTo>
                  <a:cubicBezTo>
                    <a:pt x="54345" y="14848"/>
                    <a:pt x="55787" y="11963"/>
                    <a:pt x="55787" y="8873"/>
                  </a:cubicBezTo>
                  <a:cubicBezTo>
                    <a:pt x="55787" y="2692"/>
                    <a:pt x="51048" y="2898"/>
                    <a:pt x="47133" y="13"/>
                  </a:cubicBezTo>
                  <a:cubicBezTo>
                    <a:pt x="44455" y="-193"/>
                    <a:pt x="41776" y="2074"/>
                    <a:pt x="39716" y="3310"/>
                  </a:cubicBezTo>
                  <a:cubicBezTo>
                    <a:pt x="36831" y="5164"/>
                    <a:pt x="34565" y="7019"/>
                    <a:pt x="31268" y="8461"/>
                  </a:cubicBezTo>
                  <a:cubicBezTo>
                    <a:pt x="25293" y="10727"/>
                    <a:pt x="18700" y="9491"/>
                    <a:pt x="12519" y="11963"/>
                  </a:cubicBezTo>
                  <a:cubicBezTo>
                    <a:pt x="9016" y="13406"/>
                    <a:pt x="6956" y="15054"/>
                    <a:pt x="5926" y="18763"/>
                  </a:cubicBezTo>
                  <a:cubicBezTo>
                    <a:pt x="5926" y="19381"/>
                    <a:pt x="4896" y="21235"/>
                    <a:pt x="5308" y="22059"/>
                  </a:cubicBezTo>
                  <a:cubicBezTo>
                    <a:pt x="6338" y="23502"/>
                    <a:pt x="11489" y="22059"/>
                    <a:pt x="12725" y="21441"/>
                  </a:cubicBezTo>
                  <a:cubicBezTo>
                    <a:pt x="15609" y="20411"/>
                    <a:pt x="18494" y="18969"/>
                    <a:pt x="21173" y="17527"/>
                  </a:cubicBezTo>
                  <a:cubicBezTo>
                    <a:pt x="22409" y="16908"/>
                    <a:pt x="24263" y="15672"/>
                    <a:pt x="25705" y="15466"/>
                  </a:cubicBezTo>
                  <a:cubicBezTo>
                    <a:pt x="30238" y="15260"/>
                    <a:pt x="25705" y="19793"/>
                    <a:pt x="25087" y="21441"/>
                  </a:cubicBezTo>
                  <a:cubicBezTo>
                    <a:pt x="24057" y="23296"/>
                    <a:pt x="25087" y="23090"/>
                    <a:pt x="25499" y="24944"/>
                  </a:cubicBezTo>
                  <a:cubicBezTo>
                    <a:pt x="25705" y="27416"/>
                    <a:pt x="22203" y="28240"/>
                    <a:pt x="20348" y="29065"/>
                  </a:cubicBezTo>
                  <a:cubicBezTo>
                    <a:pt x="17876" y="30095"/>
                    <a:pt x="15403" y="30919"/>
                    <a:pt x="13137" y="32361"/>
                  </a:cubicBezTo>
                  <a:cubicBezTo>
                    <a:pt x="11489" y="33598"/>
                    <a:pt x="7780" y="37306"/>
                    <a:pt x="7780" y="39367"/>
                  </a:cubicBezTo>
                  <a:cubicBezTo>
                    <a:pt x="9222" y="39779"/>
                    <a:pt x="10665" y="39985"/>
                    <a:pt x="12107" y="39779"/>
                  </a:cubicBezTo>
                  <a:cubicBezTo>
                    <a:pt x="12725" y="39779"/>
                    <a:pt x="13755" y="38954"/>
                    <a:pt x="14373" y="39573"/>
                  </a:cubicBezTo>
                  <a:cubicBezTo>
                    <a:pt x="16022" y="41221"/>
                    <a:pt x="11901" y="43693"/>
                    <a:pt x="10871" y="43899"/>
                  </a:cubicBezTo>
                  <a:cubicBezTo>
                    <a:pt x="11901" y="46784"/>
                    <a:pt x="14167" y="46784"/>
                    <a:pt x="11901" y="50081"/>
                  </a:cubicBezTo>
                  <a:cubicBezTo>
                    <a:pt x="10252" y="52553"/>
                    <a:pt x="7780" y="53995"/>
                    <a:pt x="6132" y="562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8" name="Forma libre: forma 237">
              <a:extLst>
                <a:ext uri="{FF2B5EF4-FFF2-40B4-BE49-F238E27FC236}">
                  <a16:creationId xmlns:a16="http://schemas.microsoft.com/office/drawing/2014/main" id="{64C75421-DF9C-69E9-CEB5-587DD554724B}"/>
                </a:ext>
              </a:extLst>
            </p:cNvPr>
            <p:cNvSpPr/>
            <p:nvPr/>
          </p:nvSpPr>
          <p:spPr>
            <a:xfrm>
              <a:off x="7196175" y="5030720"/>
              <a:ext cx="10321" cy="14503"/>
            </a:xfrm>
            <a:custGeom>
              <a:avLst/>
              <a:gdLst>
                <a:gd name="connsiteX0" fmla="*/ 1236 w 10321"/>
                <a:gd name="connsiteY0" fmla="*/ 5975 h 14503"/>
                <a:gd name="connsiteX1" fmla="*/ 412 w 10321"/>
                <a:gd name="connsiteY1" fmla="*/ 9890 h 14503"/>
                <a:gd name="connsiteX2" fmla="*/ 0 w 10321"/>
                <a:gd name="connsiteY2" fmla="*/ 14423 h 14503"/>
                <a:gd name="connsiteX3" fmla="*/ 4945 w 10321"/>
                <a:gd name="connsiteY3" fmla="*/ 12362 h 14503"/>
                <a:gd name="connsiteX4" fmla="*/ 7829 w 10321"/>
                <a:gd name="connsiteY4" fmla="*/ 8448 h 14503"/>
                <a:gd name="connsiteX5" fmla="*/ 10302 w 10321"/>
                <a:gd name="connsiteY5" fmla="*/ 2678 h 14503"/>
                <a:gd name="connsiteX6" fmla="*/ 8860 w 10321"/>
                <a:gd name="connsiteY6" fmla="*/ 0 h 14503"/>
                <a:gd name="connsiteX7" fmla="*/ 4739 w 10321"/>
                <a:gd name="connsiteY7" fmla="*/ 3091 h 14503"/>
                <a:gd name="connsiteX8" fmla="*/ 824 w 10321"/>
                <a:gd name="connsiteY8" fmla="*/ 5975 h 1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1" h="14503">
                  <a:moveTo>
                    <a:pt x="1236" y="5975"/>
                  </a:moveTo>
                  <a:cubicBezTo>
                    <a:pt x="618" y="7005"/>
                    <a:pt x="412" y="8448"/>
                    <a:pt x="412" y="9890"/>
                  </a:cubicBezTo>
                  <a:cubicBezTo>
                    <a:pt x="412" y="11332"/>
                    <a:pt x="0" y="12774"/>
                    <a:pt x="0" y="14423"/>
                  </a:cubicBezTo>
                  <a:cubicBezTo>
                    <a:pt x="1648" y="14835"/>
                    <a:pt x="3709" y="13598"/>
                    <a:pt x="4945" y="12362"/>
                  </a:cubicBezTo>
                  <a:cubicBezTo>
                    <a:pt x="6181" y="11332"/>
                    <a:pt x="7005" y="9890"/>
                    <a:pt x="7829" y="8448"/>
                  </a:cubicBezTo>
                  <a:cubicBezTo>
                    <a:pt x="9066" y="7005"/>
                    <a:pt x="10508" y="4739"/>
                    <a:pt x="10302" y="2678"/>
                  </a:cubicBezTo>
                  <a:cubicBezTo>
                    <a:pt x="10302" y="1854"/>
                    <a:pt x="9684" y="824"/>
                    <a:pt x="8860" y="0"/>
                  </a:cubicBezTo>
                  <a:cubicBezTo>
                    <a:pt x="7623" y="1030"/>
                    <a:pt x="6181" y="2266"/>
                    <a:pt x="4739" y="3091"/>
                  </a:cubicBezTo>
                  <a:cubicBezTo>
                    <a:pt x="3503" y="3709"/>
                    <a:pt x="1854" y="4739"/>
                    <a:pt x="824" y="597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39" name="Forma libre: forma 238">
              <a:extLst>
                <a:ext uri="{FF2B5EF4-FFF2-40B4-BE49-F238E27FC236}">
                  <a16:creationId xmlns:a16="http://schemas.microsoft.com/office/drawing/2014/main" id="{9EEB7231-FD70-EFF4-6956-18E56C2DCA00}"/>
                </a:ext>
              </a:extLst>
            </p:cNvPr>
            <p:cNvSpPr/>
            <p:nvPr/>
          </p:nvSpPr>
          <p:spPr>
            <a:xfrm>
              <a:off x="7185876" y="4963758"/>
              <a:ext cx="45556" cy="64455"/>
            </a:xfrm>
            <a:custGeom>
              <a:avLst/>
              <a:gdLst>
                <a:gd name="connsiteX0" fmla="*/ 22249 w 45556"/>
                <a:gd name="connsiteY0" fmla="*/ 18544 h 64455"/>
                <a:gd name="connsiteX1" fmla="*/ 23898 w 45556"/>
                <a:gd name="connsiteY1" fmla="*/ 19368 h 64455"/>
                <a:gd name="connsiteX2" fmla="*/ 42441 w 45556"/>
                <a:gd name="connsiteY2" fmla="*/ 12980 h 64455"/>
                <a:gd name="connsiteX3" fmla="*/ 42853 w 45556"/>
                <a:gd name="connsiteY3" fmla="*/ 0 h 64455"/>
                <a:gd name="connsiteX4" fmla="*/ 30491 w 45556"/>
                <a:gd name="connsiteY4" fmla="*/ 4945 h 64455"/>
                <a:gd name="connsiteX5" fmla="*/ 14832 w 45556"/>
                <a:gd name="connsiteY5" fmla="*/ 5769 h 64455"/>
                <a:gd name="connsiteX6" fmla="*/ 2676 w 45556"/>
                <a:gd name="connsiteY6" fmla="*/ 6593 h 64455"/>
                <a:gd name="connsiteX7" fmla="*/ 203 w 45556"/>
                <a:gd name="connsiteY7" fmla="*/ 9684 h 64455"/>
                <a:gd name="connsiteX8" fmla="*/ 4736 w 45556"/>
                <a:gd name="connsiteY8" fmla="*/ 11744 h 64455"/>
                <a:gd name="connsiteX9" fmla="*/ 8857 w 45556"/>
                <a:gd name="connsiteY9" fmla="*/ 18749 h 64455"/>
                <a:gd name="connsiteX10" fmla="*/ 2676 w 45556"/>
                <a:gd name="connsiteY10" fmla="*/ 21840 h 64455"/>
                <a:gd name="connsiteX11" fmla="*/ 203 w 45556"/>
                <a:gd name="connsiteY11" fmla="*/ 28639 h 64455"/>
                <a:gd name="connsiteX12" fmla="*/ 5148 w 45556"/>
                <a:gd name="connsiteY12" fmla="*/ 43474 h 64455"/>
                <a:gd name="connsiteX13" fmla="*/ 7209 w 45556"/>
                <a:gd name="connsiteY13" fmla="*/ 49655 h 64455"/>
                <a:gd name="connsiteX14" fmla="*/ 5766 w 45556"/>
                <a:gd name="connsiteY14" fmla="*/ 56455 h 64455"/>
                <a:gd name="connsiteX15" fmla="*/ 7621 w 45556"/>
                <a:gd name="connsiteY15" fmla="*/ 62842 h 64455"/>
                <a:gd name="connsiteX16" fmla="*/ 18129 w 45556"/>
                <a:gd name="connsiteY16" fmla="*/ 63254 h 64455"/>
                <a:gd name="connsiteX17" fmla="*/ 22455 w 45556"/>
                <a:gd name="connsiteY17" fmla="*/ 57073 h 64455"/>
                <a:gd name="connsiteX18" fmla="*/ 20601 w 45556"/>
                <a:gd name="connsiteY18" fmla="*/ 53982 h 64455"/>
                <a:gd name="connsiteX19" fmla="*/ 24310 w 45556"/>
                <a:gd name="connsiteY19" fmla="*/ 50273 h 64455"/>
                <a:gd name="connsiteX20" fmla="*/ 19365 w 45556"/>
                <a:gd name="connsiteY20" fmla="*/ 46977 h 64455"/>
                <a:gd name="connsiteX21" fmla="*/ 23280 w 45556"/>
                <a:gd name="connsiteY21" fmla="*/ 39559 h 64455"/>
                <a:gd name="connsiteX22" fmla="*/ 28019 w 45556"/>
                <a:gd name="connsiteY22" fmla="*/ 35439 h 64455"/>
                <a:gd name="connsiteX23" fmla="*/ 21631 w 45556"/>
                <a:gd name="connsiteY23" fmla="*/ 29670 h 64455"/>
                <a:gd name="connsiteX24" fmla="*/ 21219 w 45556"/>
                <a:gd name="connsiteY24" fmla="*/ 25343 h 64455"/>
                <a:gd name="connsiteX25" fmla="*/ 19777 w 45556"/>
                <a:gd name="connsiteY25" fmla="*/ 22870 h 64455"/>
                <a:gd name="connsiteX26" fmla="*/ 19159 w 45556"/>
                <a:gd name="connsiteY26" fmla="*/ 20604 h 64455"/>
                <a:gd name="connsiteX27" fmla="*/ 22455 w 45556"/>
                <a:gd name="connsiteY27" fmla="*/ 18749 h 6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556" h="64455">
                  <a:moveTo>
                    <a:pt x="22249" y="18544"/>
                  </a:moveTo>
                  <a:cubicBezTo>
                    <a:pt x="22249" y="18544"/>
                    <a:pt x="23280" y="19162"/>
                    <a:pt x="23898" y="19368"/>
                  </a:cubicBezTo>
                  <a:cubicBezTo>
                    <a:pt x="29667" y="21016"/>
                    <a:pt x="38733" y="18544"/>
                    <a:pt x="42441" y="12980"/>
                  </a:cubicBezTo>
                  <a:cubicBezTo>
                    <a:pt x="44914" y="9272"/>
                    <a:pt x="47798" y="2473"/>
                    <a:pt x="42853" y="0"/>
                  </a:cubicBezTo>
                  <a:cubicBezTo>
                    <a:pt x="40587" y="2885"/>
                    <a:pt x="33994" y="4121"/>
                    <a:pt x="30491" y="4945"/>
                  </a:cubicBezTo>
                  <a:cubicBezTo>
                    <a:pt x="25340" y="5769"/>
                    <a:pt x="20189" y="5769"/>
                    <a:pt x="14832" y="5769"/>
                  </a:cubicBezTo>
                  <a:cubicBezTo>
                    <a:pt x="10917" y="5769"/>
                    <a:pt x="6385" y="5563"/>
                    <a:pt x="2676" y="6593"/>
                  </a:cubicBezTo>
                  <a:cubicBezTo>
                    <a:pt x="1234" y="7005"/>
                    <a:pt x="-621" y="7829"/>
                    <a:pt x="203" y="9684"/>
                  </a:cubicBezTo>
                  <a:cubicBezTo>
                    <a:pt x="821" y="10920"/>
                    <a:pt x="3500" y="11332"/>
                    <a:pt x="4736" y="11744"/>
                  </a:cubicBezTo>
                  <a:cubicBezTo>
                    <a:pt x="7209" y="12774"/>
                    <a:pt x="12772" y="15453"/>
                    <a:pt x="8857" y="18749"/>
                  </a:cubicBezTo>
                  <a:cubicBezTo>
                    <a:pt x="7003" y="20192"/>
                    <a:pt x="4530" y="20398"/>
                    <a:pt x="2676" y="21840"/>
                  </a:cubicBezTo>
                  <a:cubicBezTo>
                    <a:pt x="409" y="23694"/>
                    <a:pt x="203" y="25549"/>
                    <a:pt x="203" y="28639"/>
                  </a:cubicBezTo>
                  <a:cubicBezTo>
                    <a:pt x="203" y="33996"/>
                    <a:pt x="2882" y="38941"/>
                    <a:pt x="5148" y="43474"/>
                  </a:cubicBezTo>
                  <a:cubicBezTo>
                    <a:pt x="5972" y="45328"/>
                    <a:pt x="7003" y="47595"/>
                    <a:pt x="7209" y="49655"/>
                  </a:cubicBezTo>
                  <a:cubicBezTo>
                    <a:pt x="7415" y="52128"/>
                    <a:pt x="6178" y="53982"/>
                    <a:pt x="5766" y="56455"/>
                  </a:cubicBezTo>
                  <a:cubicBezTo>
                    <a:pt x="5354" y="58515"/>
                    <a:pt x="5972" y="61399"/>
                    <a:pt x="7621" y="62842"/>
                  </a:cubicBezTo>
                  <a:cubicBezTo>
                    <a:pt x="10711" y="65520"/>
                    <a:pt x="14626" y="64284"/>
                    <a:pt x="18129" y="63254"/>
                  </a:cubicBezTo>
                  <a:cubicBezTo>
                    <a:pt x="21425" y="62224"/>
                    <a:pt x="25958" y="60163"/>
                    <a:pt x="22455" y="57073"/>
                  </a:cubicBezTo>
                  <a:cubicBezTo>
                    <a:pt x="21425" y="56043"/>
                    <a:pt x="19983" y="56248"/>
                    <a:pt x="20601" y="53982"/>
                  </a:cubicBezTo>
                  <a:cubicBezTo>
                    <a:pt x="21013" y="52334"/>
                    <a:pt x="23280" y="51510"/>
                    <a:pt x="24310" y="50273"/>
                  </a:cubicBezTo>
                  <a:cubicBezTo>
                    <a:pt x="22662" y="48419"/>
                    <a:pt x="20189" y="49655"/>
                    <a:pt x="19365" y="46977"/>
                  </a:cubicBezTo>
                  <a:cubicBezTo>
                    <a:pt x="18335" y="43680"/>
                    <a:pt x="20601" y="41002"/>
                    <a:pt x="23280" y="39559"/>
                  </a:cubicBezTo>
                  <a:cubicBezTo>
                    <a:pt x="24928" y="38735"/>
                    <a:pt x="28431" y="37911"/>
                    <a:pt x="28019" y="35439"/>
                  </a:cubicBezTo>
                  <a:cubicBezTo>
                    <a:pt x="27400" y="32760"/>
                    <a:pt x="22868" y="32554"/>
                    <a:pt x="21631" y="29670"/>
                  </a:cubicBezTo>
                  <a:cubicBezTo>
                    <a:pt x="21013" y="28227"/>
                    <a:pt x="21631" y="26785"/>
                    <a:pt x="21219" y="25343"/>
                  </a:cubicBezTo>
                  <a:cubicBezTo>
                    <a:pt x="21013" y="23900"/>
                    <a:pt x="20807" y="24106"/>
                    <a:pt x="19777" y="22870"/>
                  </a:cubicBezTo>
                  <a:cubicBezTo>
                    <a:pt x="19159" y="22046"/>
                    <a:pt x="18335" y="22046"/>
                    <a:pt x="19159" y="20604"/>
                  </a:cubicBezTo>
                  <a:cubicBezTo>
                    <a:pt x="19365" y="19986"/>
                    <a:pt x="21837" y="18749"/>
                    <a:pt x="22455" y="1874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0" name="Forma libre: forma 239">
              <a:extLst>
                <a:ext uri="{FF2B5EF4-FFF2-40B4-BE49-F238E27FC236}">
                  <a16:creationId xmlns:a16="http://schemas.microsoft.com/office/drawing/2014/main" id="{C3366CC4-CD60-4997-6819-4A0415B6CA4F}"/>
                </a:ext>
              </a:extLst>
            </p:cNvPr>
            <p:cNvSpPr/>
            <p:nvPr/>
          </p:nvSpPr>
          <p:spPr>
            <a:xfrm>
              <a:off x="19206169" y="3773537"/>
              <a:ext cx="157001" cy="38926"/>
            </a:xfrm>
            <a:custGeom>
              <a:avLst/>
              <a:gdLst>
                <a:gd name="connsiteX0" fmla="*/ 25549 w 157001"/>
                <a:gd name="connsiteY0" fmla="*/ 37846 h 38926"/>
                <a:gd name="connsiteX1" fmla="*/ 44710 w 157001"/>
                <a:gd name="connsiteY1" fmla="*/ 31665 h 38926"/>
                <a:gd name="connsiteX2" fmla="*/ 77058 w 157001"/>
                <a:gd name="connsiteY2" fmla="*/ 37022 h 38926"/>
                <a:gd name="connsiteX3" fmla="*/ 129185 w 157001"/>
                <a:gd name="connsiteY3" fmla="*/ 37846 h 38926"/>
                <a:gd name="connsiteX4" fmla="*/ 157001 w 157001"/>
                <a:gd name="connsiteY4" fmla="*/ 36610 h 38926"/>
                <a:gd name="connsiteX5" fmla="*/ 136810 w 157001"/>
                <a:gd name="connsiteY5" fmla="*/ 25278 h 38926"/>
                <a:gd name="connsiteX6" fmla="*/ 113321 w 157001"/>
                <a:gd name="connsiteY6" fmla="*/ 16418 h 38926"/>
                <a:gd name="connsiteX7" fmla="*/ 65108 w 157001"/>
                <a:gd name="connsiteY7" fmla="*/ 4468 h 38926"/>
                <a:gd name="connsiteX8" fmla="*/ 50067 w 157001"/>
                <a:gd name="connsiteY8" fmla="*/ 5292 h 38926"/>
                <a:gd name="connsiteX9" fmla="*/ 35438 w 157001"/>
                <a:gd name="connsiteY9" fmla="*/ 759 h 38926"/>
                <a:gd name="connsiteX10" fmla="*/ 26372 w 157001"/>
                <a:gd name="connsiteY10" fmla="*/ 19097 h 38926"/>
                <a:gd name="connsiteX11" fmla="*/ 11538 w 157001"/>
                <a:gd name="connsiteY11" fmla="*/ 23012 h 38926"/>
                <a:gd name="connsiteX12" fmla="*/ 0 w 157001"/>
                <a:gd name="connsiteY12" fmla="*/ 31047 h 38926"/>
                <a:gd name="connsiteX13" fmla="*/ 617 w 157001"/>
                <a:gd name="connsiteY13" fmla="*/ 32902 h 38926"/>
                <a:gd name="connsiteX14" fmla="*/ 25342 w 157001"/>
                <a:gd name="connsiteY14" fmla="*/ 37846 h 38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001" h="38926">
                  <a:moveTo>
                    <a:pt x="25549" y="37846"/>
                  </a:moveTo>
                  <a:cubicBezTo>
                    <a:pt x="32348" y="36404"/>
                    <a:pt x="38117" y="32489"/>
                    <a:pt x="44710" y="31665"/>
                  </a:cubicBezTo>
                  <a:cubicBezTo>
                    <a:pt x="55012" y="30223"/>
                    <a:pt x="66756" y="35168"/>
                    <a:pt x="77058" y="37022"/>
                  </a:cubicBezTo>
                  <a:cubicBezTo>
                    <a:pt x="94366" y="40113"/>
                    <a:pt x="111673" y="38671"/>
                    <a:pt x="129185" y="37846"/>
                  </a:cubicBezTo>
                  <a:cubicBezTo>
                    <a:pt x="136604" y="37434"/>
                    <a:pt x="150614" y="39495"/>
                    <a:pt x="157001" y="36610"/>
                  </a:cubicBezTo>
                  <a:cubicBezTo>
                    <a:pt x="152880" y="26926"/>
                    <a:pt x="146081" y="26926"/>
                    <a:pt x="136810" y="25278"/>
                  </a:cubicBezTo>
                  <a:cubicBezTo>
                    <a:pt x="128155" y="23630"/>
                    <a:pt x="120945" y="19921"/>
                    <a:pt x="113321" y="16418"/>
                  </a:cubicBezTo>
                  <a:cubicBezTo>
                    <a:pt x="98692" y="9619"/>
                    <a:pt x="81591" y="4468"/>
                    <a:pt x="65108" y="4468"/>
                  </a:cubicBezTo>
                  <a:cubicBezTo>
                    <a:pt x="59957" y="4468"/>
                    <a:pt x="54806" y="5704"/>
                    <a:pt x="50067" y="5292"/>
                  </a:cubicBezTo>
                  <a:cubicBezTo>
                    <a:pt x="44298" y="4880"/>
                    <a:pt x="40589" y="1996"/>
                    <a:pt x="35438" y="759"/>
                  </a:cubicBezTo>
                  <a:cubicBezTo>
                    <a:pt x="17925" y="-3567"/>
                    <a:pt x="31936" y="11680"/>
                    <a:pt x="26372" y="19097"/>
                  </a:cubicBezTo>
                  <a:cubicBezTo>
                    <a:pt x="22664" y="24042"/>
                    <a:pt x="16483" y="21775"/>
                    <a:pt x="11538" y="23012"/>
                  </a:cubicBezTo>
                  <a:cubicBezTo>
                    <a:pt x="7417" y="24042"/>
                    <a:pt x="2885" y="27751"/>
                    <a:pt x="0" y="31047"/>
                  </a:cubicBezTo>
                  <a:cubicBezTo>
                    <a:pt x="0" y="31871"/>
                    <a:pt x="411" y="32283"/>
                    <a:pt x="617" y="32902"/>
                  </a:cubicBezTo>
                  <a:cubicBezTo>
                    <a:pt x="4738" y="40525"/>
                    <a:pt x="18543" y="39289"/>
                    <a:pt x="25342" y="378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1" name="Forma libre: forma 240">
              <a:extLst>
                <a:ext uri="{FF2B5EF4-FFF2-40B4-BE49-F238E27FC236}">
                  <a16:creationId xmlns:a16="http://schemas.microsoft.com/office/drawing/2014/main" id="{DACC5B25-93D4-73B2-D421-F338A6D13164}"/>
                </a:ext>
              </a:extLst>
            </p:cNvPr>
            <p:cNvSpPr/>
            <p:nvPr/>
          </p:nvSpPr>
          <p:spPr>
            <a:xfrm>
              <a:off x="18943874" y="3662916"/>
              <a:ext cx="330287" cy="88899"/>
            </a:xfrm>
            <a:custGeom>
              <a:avLst/>
              <a:gdLst>
                <a:gd name="connsiteX0" fmla="*/ 6807 w 330287"/>
                <a:gd name="connsiteY0" fmla="*/ 17015 h 88899"/>
                <a:gd name="connsiteX1" fmla="*/ 7632 w 330287"/>
                <a:gd name="connsiteY1" fmla="*/ 25462 h 88899"/>
                <a:gd name="connsiteX2" fmla="*/ 20406 w 330287"/>
                <a:gd name="connsiteY2" fmla="*/ 45242 h 88899"/>
                <a:gd name="connsiteX3" fmla="*/ 38949 w 330287"/>
                <a:gd name="connsiteY3" fmla="*/ 53278 h 88899"/>
                <a:gd name="connsiteX4" fmla="*/ 62644 w 330287"/>
                <a:gd name="connsiteY4" fmla="*/ 61725 h 88899"/>
                <a:gd name="connsiteX5" fmla="*/ 100349 w 330287"/>
                <a:gd name="connsiteY5" fmla="*/ 73881 h 88899"/>
                <a:gd name="connsiteX6" fmla="*/ 160100 w 330287"/>
                <a:gd name="connsiteY6" fmla="*/ 80475 h 88899"/>
                <a:gd name="connsiteX7" fmla="*/ 153095 w 330287"/>
                <a:gd name="connsiteY7" fmla="*/ 69143 h 88899"/>
                <a:gd name="connsiteX8" fmla="*/ 166075 w 330287"/>
                <a:gd name="connsiteY8" fmla="*/ 67906 h 88899"/>
                <a:gd name="connsiteX9" fmla="*/ 188121 w 330287"/>
                <a:gd name="connsiteY9" fmla="*/ 68318 h 88899"/>
                <a:gd name="connsiteX10" fmla="*/ 212845 w 330287"/>
                <a:gd name="connsiteY10" fmla="*/ 69761 h 88899"/>
                <a:gd name="connsiteX11" fmla="*/ 227475 w 330287"/>
                <a:gd name="connsiteY11" fmla="*/ 71615 h 88899"/>
                <a:gd name="connsiteX12" fmla="*/ 250138 w 330287"/>
                <a:gd name="connsiteY12" fmla="*/ 64610 h 88899"/>
                <a:gd name="connsiteX13" fmla="*/ 285165 w 330287"/>
                <a:gd name="connsiteY13" fmla="*/ 73057 h 88899"/>
                <a:gd name="connsiteX14" fmla="*/ 265591 w 330287"/>
                <a:gd name="connsiteY14" fmla="*/ 61931 h 88899"/>
                <a:gd name="connsiteX15" fmla="*/ 222530 w 330287"/>
                <a:gd name="connsiteY15" fmla="*/ 47302 h 88899"/>
                <a:gd name="connsiteX16" fmla="*/ 199454 w 330287"/>
                <a:gd name="connsiteY16" fmla="*/ 35558 h 88899"/>
                <a:gd name="connsiteX17" fmla="*/ 211609 w 330287"/>
                <a:gd name="connsiteY17" fmla="*/ 27111 h 88899"/>
                <a:gd name="connsiteX18" fmla="*/ 231183 w 330287"/>
                <a:gd name="connsiteY18" fmla="*/ 36588 h 88899"/>
                <a:gd name="connsiteX19" fmla="*/ 232007 w 330287"/>
                <a:gd name="connsiteY19" fmla="*/ 41945 h 88899"/>
                <a:gd name="connsiteX20" fmla="*/ 250345 w 330287"/>
                <a:gd name="connsiteY20" fmla="*/ 48333 h 88899"/>
                <a:gd name="connsiteX21" fmla="*/ 316277 w 330287"/>
                <a:gd name="connsiteY21" fmla="*/ 59665 h 88899"/>
                <a:gd name="connsiteX22" fmla="*/ 325137 w 330287"/>
                <a:gd name="connsiteY22" fmla="*/ 52866 h 88899"/>
                <a:gd name="connsiteX23" fmla="*/ 315041 w 330287"/>
                <a:gd name="connsiteY23" fmla="*/ 42564 h 88899"/>
                <a:gd name="connsiteX24" fmla="*/ 330288 w 330287"/>
                <a:gd name="connsiteY24" fmla="*/ 35146 h 88899"/>
                <a:gd name="connsiteX25" fmla="*/ 273833 w 330287"/>
                <a:gd name="connsiteY25" fmla="*/ 22578 h 88899"/>
                <a:gd name="connsiteX26" fmla="*/ 218203 w 330287"/>
                <a:gd name="connsiteY26" fmla="*/ 14748 h 88899"/>
                <a:gd name="connsiteX27" fmla="*/ 179673 w 330287"/>
                <a:gd name="connsiteY27" fmla="*/ 14336 h 88899"/>
                <a:gd name="connsiteX28" fmla="*/ 131872 w 330287"/>
                <a:gd name="connsiteY28" fmla="*/ 5271 h 88899"/>
                <a:gd name="connsiteX29" fmla="*/ 144647 w 330287"/>
                <a:gd name="connsiteY29" fmla="*/ 31231 h 88899"/>
                <a:gd name="connsiteX30" fmla="*/ 80775 w 330287"/>
                <a:gd name="connsiteY30" fmla="*/ 12894 h 88899"/>
                <a:gd name="connsiteX31" fmla="*/ 37713 w 330287"/>
                <a:gd name="connsiteY31" fmla="*/ 120 h 88899"/>
                <a:gd name="connsiteX32" fmla="*/ 21023 w 330287"/>
                <a:gd name="connsiteY32" fmla="*/ 1974 h 88899"/>
                <a:gd name="connsiteX33" fmla="*/ 16902 w 330287"/>
                <a:gd name="connsiteY33" fmla="*/ 6507 h 88899"/>
                <a:gd name="connsiteX34" fmla="*/ 9073 w 330287"/>
                <a:gd name="connsiteY34" fmla="*/ 7743 h 88899"/>
                <a:gd name="connsiteX35" fmla="*/ 6600 w 330287"/>
                <a:gd name="connsiteY35" fmla="*/ 17221 h 8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0287" h="88899">
                  <a:moveTo>
                    <a:pt x="6807" y="17015"/>
                  </a:moveTo>
                  <a:cubicBezTo>
                    <a:pt x="11958" y="19281"/>
                    <a:pt x="16491" y="24844"/>
                    <a:pt x="7632" y="25462"/>
                  </a:cubicBezTo>
                  <a:cubicBezTo>
                    <a:pt x="11134" y="33704"/>
                    <a:pt x="36270" y="36176"/>
                    <a:pt x="20406" y="45242"/>
                  </a:cubicBezTo>
                  <a:cubicBezTo>
                    <a:pt x="24115" y="50187"/>
                    <a:pt x="33387" y="51217"/>
                    <a:pt x="38949" y="53278"/>
                  </a:cubicBezTo>
                  <a:cubicBezTo>
                    <a:pt x="46985" y="55956"/>
                    <a:pt x="54608" y="59253"/>
                    <a:pt x="62644" y="61725"/>
                  </a:cubicBezTo>
                  <a:cubicBezTo>
                    <a:pt x="75418" y="65640"/>
                    <a:pt x="87780" y="69143"/>
                    <a:pt x="100349" y="73881"/>
                  </a:cubicBezTo>
                  <a:cubicBezTo>
                    <a:pt x="105705" y="75942"/>
                    <a:pt x="165251" y="101903"/>
                    <a:pt x="160100" y="80475"/>
                  </a:cubicBezTo>
                  <a:cubicBezTo>
                    <a:pt x="158863" y="75324"/>
                    <a:pt x="152682" y="75118"/>
                    <a:pt x="153095" y="69143"/>
                  </a:cubicBezTo>
                  <a:cubicBezTo>
                    <a:pt x="153712" y="60077"/>
                    <a:pt x="161542" y="65640"/>
                    <a:pt x="166075" y="67906"/>
                  </a:cubicBezTo>
                  <a:cubicBezTo>
                    <a:pt x="174935" y="72645"/>
                    <a:pt x="178850" y="70585"/>
                    <a:pt x="188121" y="68318"/>
                  </a:cubicBezTo>
                  <a:cubicBezTo>
                    <a:pt x="196363" y="66258"/>
                    <a:pt x="204605" y="67494"/>
                    <a:pt x="212845" y="69761"/>
                  </a:cubicBezTo>
                  <a:cubicBezTo>
                    <a:pt x="217585" y="70997"/>
                    <a:pt x="222530" y="73469"/>
                    <a:pt x="227475" y="71615"/>
                  </a:cubicBezTo>
                  <a:cubicBezTo>
                    <a:pt x="237364" y="67906"/>
                    <a:pt x="238394" y="59871"/>
                    <a:pt x="250138" y="64610"/>
                  </a:cubicBezTo>
                  <a:cubicBezTo>
                    <a:pt x="261059" y="68937"/>
                    <a:pt x="272803" y="77384"/>
                    <a:pt x="285165" y="73057"/>
                  </a:cubicBezTo>
                  <a:cubicBezTo>
                    <a:pt x="286608" y="64198"/>
                    <a:pt x="271155" y="63580"/>
                    <a:pt x="265591" y="61931"/>
                  </a:cubicBezTo>
                  <a:cubicBezTo>
                    <a:pt x="250963" y="57604"/>
                    <a:pt x="237158" y="51011"/>
                    <a:pt x="222530" y="47302"/>
                  </a:cubicBezTo>
                  <a:cubicBezTo>
                    <a:pt x="216348" y="45654"/>
                    <a:pt x="202750" y="41327"/>
                    <a:pt x="199454" y="35558"/>
                  </a:cubicBezTo>
                  <a:cubicBezTo>
                    <a:pt x="195333" y="27935"/>
                    <a:pt x="206458" y="26080"/>
                    <a:pt x="211609" y="27111"/>
                  </a:cubicBezTo>
                  <a:cubicBezTo>
                    <a:pt x="217379" y="28141"/>
                    <a:pt x="228092" y="31850"/>
                    <a:pt x="231183" y="36588"/>
                  </a:cubicBezTo>
                  <a:cubicBezTo>
                    <a:pt x="232419" y="38443"/>
                    <a:pt x="230771" y="40503"/>
                    <a:pt x="232007" y="41945"/>
                  </a:cubicBezTo>
                  <a:cubicBezTo>
                    <a:pt x="234479" y="44830"/>
                    <a:pt x="246842" y="46890"/>
                    <a:pt x="250345" y="48333"/>
                  </a:cubicBezTo>
                  <a:cubicBezTo>
                    <a:pt x="270948" y="56780"/>
                    <a:pt x="293818" y="62137"/>
                    <a:pt x="316277" y="59665"/>
                  </a:cubicBezTo>
                  <a:cubicBezTo>
                    <a:pt x="321222" y="59047"/>
                    <a:pt x="324518" y="58017"/>
                    <a:pt x="325137" y="52866"/>
                  </a:cubicBezTo>
                  <a:cubicBezTo>
                    <a:pt x="326167" y="45860"/>
                    <a:pt x="320192" y="45654"/>
                    <a:pt x="315041" y="42564"/>
                  </a:cubicBezTo>
                  <a:cubicBezTo>
                    <a:pt x="317926" y="37413"/>
                    <a:pt x="324313" y="33704"/>
                    <a:pt x="330288" y="35146"/>
                  </a:cubicBezTo>
                  <a:cubicBezTo>
                    <a:pt x="313392" y="21754"/>
                    <a:pt x="293201" y="28553"/>
                    <a:pt x="273833" y="22578"/>
                  </a:cubicBezTo>
                  <a:cubicBezTo>
                    <a:pt x="254878" y="16809"/>
                    <a:pt x="237983" y="17015"/>
                    <a:pt x="218203" y="14748"/>
                  </a:cubicBezTo>
                  <a:cubicBezTo>
                    <a:pt x="205428" y="13306"/>
                    <a:pt x="192448" y="19281"/>
                    <a:pt x="179673" y="14336"/>
                  </a:cubicBezTo>
                  <a:cubicBezTo>
                    <a:pt x="171226" y="11040"/>
                    <a:pt x="140114" y="-3589"/>
                    <a:pt x="131872" y="5271"/>
                  </a:cubicBezTo>
                  <a:cubicBezTo>
                    <a:pt x="132902" y="7949"/>
                    <a:pt x="152889" y="24638"/>
                    <a:pt x="144647" y="31231"/>
                  </a:cubicBezTo>
                  <a:cubicBezTo>
                    <a:pt x="123219" y="26080"/>
                    <a:pt x="102203" y="18045"/>
                    <a:pt x="80775" y="12894"/>
                  </a:cubicBezTo>
                  <a:cubicBezTo>
                    <a:pt x="66146" y="9391"/>
                    <a:pt x="53578" y="738"/>
                    <a:pt x="37713" y="120"/>
                  </a:cubicBezTo>
                  <a:cubicBezTo>
                    <a:pt x="32562" y="120"/>
                    <a:pt x="25351" y="-705"/>
                    <a:pt x="21023" y="1974"/>
                  </a:cubicBezTo>
                  <a:cubicBezTo>
                    <a:pt x="19375" y="3004"/>
                    <a:pt x="18551" y="5477"/>
                    <a:pt x="16902" y="6507"/>
                  </a:cubicBezTo>
                  <a:cubicBezTo>
                    <a:pt x="14843" y="7537"/>
                    <a:pt x="11546" y="7331"/>
                    <a:pt x="9073" y="7743"/>
                  </a:cubicBezTo>
                  <a:cubicBezTo>
                    <a:pt x="-1229" y="9597"/>
                    <a:pt x="-3701" y="12688"/>
                    <a:pt x="6600" y="172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2" name="Forma libre: forma 241">
              <a:extLst>
                <a:ext uri="{FF2B5EF4-FFF2-40B4-BE49-F238E27FC236}">
                  <a16:creationId xmlns:a16="http://schemas.microsoft.com/office/drawing/2014/main" id="{75DA59B4-FCE9-2C73-E495-74BFD7D7DCD9}"/>
                </a:ext>
              </a:extLst>
            </p:cNvPr>
            <p:cNvSpPr/>
            <p:nvPr/>
          </p:nvSpPr>
          <p:spPr>
            <a:xfrm>
              <a:off x="19297651" y="3694353"/>
              <a:ext cx="225400" cy="46521"/>
            </a:xfrm>
            <a:custGeom>
              <a:avLst/>
              <a:gdLst>
                <a:gd name="connsiteX0" fmla="*/ 12568 w 225400"/>
                <a:gd name="connsiteY0" fmla="*/ 0 h 46521"/>
                <a:gd name="connsiteX1" fmla="*/ 0 w 225400"/>
                <a:gd name="connsiteY1" fmla="*/ 5151 h 46521"/>
                <a:gd name="connsiteX2" fmla="*/ 5357 w 225400"/>
                <a:gd name="connsiteY2" fmla="*/ 15247 h 46521"/>
                <a:gd name="connsiteX3" fmla="*/ 14423 w 225400"/>
                <a:gd name="connsiteY3" fmla="*/ 21222 h 46521"/>
                <a:gd name="connsiteX4" fmla="*/ 21840 w 225400"/>
                <a:gd name="connsiteY4" fmla="*/ 28433 h 46521"/>
                <a:gd name="connsiteX5" fmla="*/ 60782 w 225400"/>
                <a:gd name="connsiteY5" fmla="*/ 37499 h 46521"/>
                <a:gd name="connsiteX6" fmla="*/ 131247 w 225400"/>
                <a:gd name="connsiteY6" fmla="*/ 42032 h 46521"/>
                <a:gd name="connsiteX7" fmla="*/ 209747 w 225400"/>
                <a:gd name="connsiteY7" fmla="*/ 44504 h 46521"/>
                <a:gd name="connsiteX8" fmla="*/ 222934 w 225400"/>
                <a:gd name="connsiteY8" fmla="*/ 25549 h 46521"/>
                <a:gd name="connsiteX9" fmla="*/ 207686 w 225400"/>
                <a:gd name="connsiteY9" fmla="*/ 18337 h 46521"/>
                <a:gd name="connsiteX10" fmla="*/ 197179 w 225400"/>
                <a:gd name="connsiteY10" fmla="*/ 17101 h 46521"/>
                <a:gd name="connsiteX11" fmla="*/ 189967 w 225400"/>
                <a:gd name="connsiteY11" fmla="*/ 20398 h 46521"/>
                <a:gd name="connsiteX12" fmla="*/ 175133 w 225400"/>
                <a:gd name="connsiteY12" fmla="*/ 19162 h 46521"/>
                <a:gd name="connsiteX13" fmla="*/ 135573 w 225400"/>
                <a:gd name="connsiteY13" fmla="*/ 13805 h 46521"/>
                <a:gd name="connsiteX14" fmla="*/ 121975 w 225400"/>
                <a:gd name="connsiteY14" fmla="*/ 17513 h 46521"/>
                <a:gd name="connsiteX15" fmla="*/ 108994 w 225400"/>
                <a:gd name="connsiteY15" fmla="*/ 9890 h 46521"/>
                <a:gd name="connsiteX16" fmla="*/ 93129 w 225400"/>
                <a:gd name="connsiteY16" fmla="*/ 8654 h 46521"/>
                <a:gd name="connsiteX17" fmla="*/ 78707 w 225400"/>
                <a:gd name="connsiteY17" fmla="*/ 4121 h 46521"/>
                <a:gd name="connsiteX18" fmla="*/ 48006 w 225400"/>
                <a:gd name="connsiteY18" fmla="*/ 12774 h 46521"/>
                <a:gd name="connsiteX19" fmla="*/ 24725 w 225400"/>
                <a:gd name="connsiteY19" fmla="*/ 7623 h 46521"/>
                <a:gd name="connsiteX20" fmla="*/ 12568 w 225400"/>
                <a:gd name="connsiteY20" fmla="*/ 206 h 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400" h="46521">
                  <a:moveTo>
                    <a:pt x="12568" y="0"/>
                  </a:moveTo>
                  <a:cubicBezTo>
                    <a:pt x="8860" y="0"/>
                    <a:pt x="2679" y="2885"/>
                    <a:pt x="0" y="5151"/>
                  </a:cubicBezTo>
                  <a:cubicBezTo>
                    <a:pt x="4738" y="8448"/>
                    <a:pt x="3709" y="12980"/>
                    <a:pt x="5357" y="15247"/>
                  </a:cubicBezTo>
                  <a:cubicBezTo>
                    <a:pt x="7005" y="17513"/>
                    <a:pt x="12156" y="19368"/>
                    <a:pt x="14423" y="21222"/>
                  </a:cubicBezTo>
                  <a:cubicBezTo>
                    <a:pt x="17100" y="23488"/>
                    <a:pt x="19161" y="26579"/>
                    <a:pt x="21840" y="28433"/>
                  </a:cubicBezTo>
                  <a:cubicBezTo>
                    <a:pt x="30287" y="34408"/>
                    <a:pt x="49861" y="35851"/>
                    <a:pt x="60782" y="37499"/>
                  </a:cubicBezTo>
                  <a:cubicBezTo>
                    <a:pt x="83858" y="40796"/>
                    <a:pt x="107964" y="39353"/>
                    <a:pt x="131247" y="42032"/>
                  </a:cubicBezTo>
                  <a:cubicBezTo>
                    <a:pt x="156383" y="44916"/>
                    <a:pt x="184405" y="49037"/>
                    <a:pt x="209747" y="44504"/>
                  </a:cubicBezTo>
                  <a:cubicBezTo>
                    <a:pt x="218194" y="43062"/>
                    <a:pt x="230764" y="35439"/>
                    <a:pt x="222934" y="25549"/>
                  </a:cubicBezTo>
                  <a:cubicBezTo>
                    <a:pt x="220049" y="21840"/>
                    <a:pt x="212426" y="19986"/>
                    <a:pt x="207686" y="18337"/>
                  </a:cubicBezTo>
                  <a:cubicBezTo>
                    <a:pt x="203154" y="16689"/>
                    <a:pt x="202535" y="15453"/>
                    <a:pt x="197179" y="17101"/>
                  </a:cubicBezTo>
                  <a:cubicBezTo>
                    <a:pt x="194707" y="17925"/>
                    <a:pt x="192852" y="19986"/>
                    <a:pt x="189967" y="20398"/>
                  </a:cubicBezTo>
                  <a:cubicBezTo>
                    <a:pt x="185846" y="21016"/>
                    <a:pt x="179665" y="19574"/>
                    <a:pt x="175133" y="19162"/>
                  </a:cubicBezTo>
                  <a:cubicBezTo>
                    <a:pt x="161534" y="17925"/>
                    <a:pt x="149172" y="9478"/>
                    <a:pt x="135573" y="13805"/>
                  </a:cubicBezTo>
                  <a:cubicBezTo>
                    <a:pt x="130422" y="15453"/>
                    <a:pt x="127744" y="17925"/>
                    <a:pt x="121975" y="17513"/>
                  </a:cubicBezTo>
                  <a:cubicBezTo>
                    <a:pt x="115381" y="16895"/>
                    <a:pt x="113939" y="12156"/>
                    <a:pt x="108994" y="9890"/>
                  </a:cubicBezTo>
                  <a:cubicBezTo>
                    <a:pt x="104873" y="8242"/>
                    <a:pt x="97662" y="9684"/>
                    <a:pt x="93129" y="8654"/>
                  </a:cubicBezTo>
                  <a:cubicBezTo>
                    <a:pt x="88184" y="7623"/>
                    <a:pt x="83033" y="5151"/>
                    <a:pt x="78707" y="4121"/>
                  </a:cubicBezTo>
                  <a:cubicBezTo>
                    <a:pt x="66963" y="1854"/>
                    <a:pt x="58103" y="8654"/>
                    <a:pt x="48006" y="12774"/>
                  </a:cubicBezTo>
                  <a:cubicBezTo>
                    <a:pt x="39353" y="16277"/>
                    <a:pt x="32759" y="11744"/>
                    <a:pt x="24725" y="7623"/>
                  </a:cubicBezTo>
                  <a:cubicBezTo>
                    <a:pt x="20604" y="5563"/>
                    <a:pt x="17100" y="412"/>
                    <a:pt x="12568" y="2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3" name="Forma libre: forma 242">
              <a:extLst>
                <a:ext uri="{FF2B5EF4-FFF2-40B4-BE49-F238E27FC236}">
                  <a16:creationId xmlns:a16="http://schemas.microsoft.com/office/drawing/2014/main" id="{5F54F103-1F05-8D11-BA2C-5F432157F633}"/>
                </a:ext>
              </a:extLst>
            </p:cNvPr>
            <p:cNvSpPr/>
            <p:nvPr/>
          </p:nvSpPr>
          <p:spPr>
            <a:xfrm>
              <a:off x="15758309" y="3808862"/>
              <a:ext cx="286402" cy="154663"/>
            </a:xfrm>
            <a:custGeom>
              <a:avLst/>
              <a:gdLst>
                <a:gd name="connsiteX0" fmla="*/ 244782 w 286402"/>
                <a:gd name="connsiteY0" fmla="*/ 139949 h 154663"/>
                <a:gd name="connsiteX1" fmla="*/ 269095 w 286402"/>
                <a:gd name="connsiteY1" fmla="*/ 148809 h 154663"/>
                <a:gd name="connsiteX2" fmla="*/ 286402 w 286402"/>
                <a:gd name="connsiteY2" fmla="*/ 140567 h 154663"/>
                <a:gd name="connsiteX3" fmla="*/ 264562 w 286402"/>
                <a:gd name="connsiteY3" fmla="*/ 130059 h 154663"/>
                <a:gd name="connsiteX4" fmla="*/ 251788 w 286402"/>
                <a:gd name="connsiteY4" fmla="*/ 124702 h 154663"/>
                <a:gd name="connsiteX5" fmla="*/ 209962 w 286402"/>
                <a:gd name="connsiteY5" fmla="*/ 107189 h 154663"/>
                <a:gd name="connsiteX6" fmla="*/ 182353 w 286402"/>
                <a:gd name="connsiteY6" fmla="*/ 93384 h 154663"/>
                <a:gd name="connsiteX7" fmla="*/ 173493 w 286402"/>
                <a:gd name="connsiteY7" fmla="*/ 80610 h 154663"/>
                <a:gd name="connsiteX8" fmla="*/ 167930 w 286402"/>
                <a:gd name="connsiteY8" fmla="*/ 72986 h 154663"/>
                <a:gd name="connsiteX9" fmla="*/ 162161 w 286402"/>
                <a:gd name="connsiteY9" fmla="*/ 70720 h 154663"/>
                <a:gd name="connsiteX10" fmla="*/ 160307 w 286402"/>
                <a:gd name="connsiteY10" fmla="*/ 57327 h 154663"/>
                <a:gd name="connsiteX11" fmla="*/ 151241 w 286402"/>
                <a:gd name="connsiteY11" fmla="*/ 45377 h 154663"/>
                <a:gd name="connsiteX12" fmla="*/ 159483 w 286402"/>
                <a:gd name="connsiteY12" fmla="*/ 37136 h 154663"/>
                <a:gd name="connsiteX13" fmla="*/ 160307 w 286402"/>
                <a:gd name="connsiteY13" fmla="*/ 28482 h 154663"/>
                <a:gd name="connsiteX14" fmla="*/ 176584 w 286402"/>
                <a:gd name="connsiteY14" fmla="*/ 14883 h 154663"/>
                <a:gd name="connsiteX15" fmla="*/ 156392 w 286402"/>
                <a:gd name="connsiteY15" fmla="*/ 7054 h 154663"/>
                <a:gd name="connsiteX16" fmla="*/ 127546 w 286402"/>
                <a:gd name="connsiteY16" fmla="*/ 461 h 154663"/>
                <a:gd name="connsiteX17" fmla="*/ 88399 w 286402"/>
                <a:gd name="connsiteY17" fmla="*/ 1697 h 154663"/>
                <a:gd name="connsiteX18" fmla="*/ 66559 w 286402"/>
                <a:gd name="connsiteY18" fmla="*/ 1697 h 154663"/>
                <a:gd name="connsiteX19" fmla="*/ 50694 w 286402"/>
                <a:gd name="connsiteY19" fmla="*/ 14883 h 154663"/>
                <a:gd name="connsiteX20" fmla="*/ 59347 w 286402"/>
                <a:gd name="connsiteY20" fmla="*/ 31367 h 154663"/>
                <a:gd name="connsiteX21" fmla="*/ 34211 w 286402"/>
                <a:gd name="connsiteY21" fmla="*/ 26422 h 154663"/>
                <a:gd name="connsiteX22" fmla="*/ 47397 w 286402"/>
                <a:gd name="connsiteY22" fmla="*/ 41874 h 154663"/>
                <a:gd name="connsiteX23" fmla="*/ 37714 w 286402"/>
                <a:gd name="connsiteY23" fmla="*/ 60418 h 154663"/>
                <a:gd name="connsiteX24" fmla="*/ 20818 w 286402"/>
                <a:gd name="connsiteY24" fmla="*/ 59800 h 154663"/>
                <a:gd name="connsiteX25" fmla="*/ 8 w 286402"/>
                <a:gd name="connsiteY25" fmla="*/ 71750 h 154663"/>
                <a:gd name="connsiteX26" fmla="*/ 4954 w 286402"/>
                <a:gd name="connsiteY26" fmla="*/ 80404 h 154663"/>
                <a:gd name="connsiteX27" fmla="*/ 12989 w 286402"/>
                <a:gd name="connsiteY27" fmla="*/ 94208 h 154663"/>
                <a:gd name="connsiteX28" fmla="*/ 36684 w 286402"/>
                <a:gd name="connsiteY28" fmla="*/ 109043 h 154663"/>
                <a:gd name="connsiteX29" fmla="*/ 55021 w 286402"/>
                <a:gd name="connsiteY29" fmla="*/ 94414 h 154663"/>
                <a:gd name="connsiteX30" fmla="*/ 79128 w 286402"/>
                <a:gd name="connsiteY30" fmla="*/ 98329 h 154663"/>
                <a:gd name="connsiteX31" fmla="*/ 89430 w 286402"/>
                <a:gd name="connsiteY31" fmla="*/ 97917 h 154663"/>
                <a:gd name="connsiteX32" fmla="*/ 97877 w 286402"/>
                <a:gd name="connsiteY32" fmla="*/ 94620 h 154663"/>
                <a:gd name="connsiteX33" fmla="*/ 110239 w 286402"/>
                <a:gd name="connsiteY33" fmla="*/ 106777 h 154663"/>
                <a:gd name="connsiteX34" fmla="*/ 128782 w 286402"/>
                <a:gd name="connsiteY34" fmla="*/ 118727 h 154663"/>
                <a:gd name="connsiteX35" fmla="*/ 116832 w 286402"/>
                <a:gd name="connsiteY35" fmla="*/ 121611 h 154663"/>
                <a:gd name="connsiteX36" fmla="*/ 115596 w 286402"/>
                <a:gd name="connsiteY36" fmla="*/ 129647 h 154663"/>
                <a:gd name="connsiteX37" fmla="*/ 129401 w 286402"/>
                <a:gd name="connsiteY37" fmla="*/ 130677 h 154663"/>
                <a:gd name="connsiteX38" fmla="*/ 152477 w 286402"/>
                <a:gd name="connsiteY38" fmla="*/ 143864 h 154663"/>
                <a:gd name="connsiteX39" fmla="*/ 166282 w 286402"/>
                <a:gd name="connsiteY39" fmla="*/ 137064 h 154663"/>
                <a:gd name="connsiteX40" fmla="*/ 184413 w 286402"/>
                <a:gd name="connsiteY40" fmla="*/ 138301 h 154663"/>
                <a:gd name="connsiteX41" fmla="*/ 209756 w 286402"/>
                <a:gd name="connsiteY41" fmla="*/ 143039 h 154663"/>
                <a:gd name="connsiteX42" fmla="*/ 219027 w 286402"/>
                <a:gd name="connsiteY42" fmla="*/ 153754 h 154663"/>
                <a:gd name="connsiteX43" fmla="*/ 235098 w 286402"/>
                <a:gd name="connsiteY43" fmla="*/ 147984 h 154663"/>
                <a:gd name="connsiteX44" fmla="*/ 233244 w 286402"/>
                <a:gd name="connsiteY44" fmla="*/ 137064 h 154663"/>
                <a:gd name="connsiteX45" fmla="*/ 244989 w 286402"/>
                <a:gd name="connsiteY45" fmla="*/ 139331 h 15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402" h="154663">
                  <a:moveTo>
                    <a:pt x="244782" y="139949"/>
                  </a:moveTo>
                  <a:cubicBezTo>
                    <a:pt x="251582" y="145512"/>
                    <a:pt x="259823" y="149221"/>
                    <a:pt x="269095" y="148809"/>
                  </a:cubicBezTo>
                  <a:cubicBezTo>
                    <a:pt x="276306" y="148603"/>
                    <a:pt x="280221" y="143658"/>
                    <a:pt x="286402" y="140567"/>
                  </a:cubicBezTo>
                  <a:cubicBezTo>
                    <a:pt x="282900" y="132944"/>
                    <a:pt x="271361" y="132738"/>
                    <a:pt x="264562" y="130059"/>
                  </a:cubicBezTo>
                  <a:cubicBezTo>
                    <a:pt x="260235" y="128205"/>
                    <a:pt x="256115" y="126556"/>
                    <a:pt x="251788" y="124702"/>
                  </a:cubicBezTo>
                  <a:cubicBezTo>
                    <a:pt x="237777" y="118933"/>
                    <a:pt x="223560" y="113576"/>
                    <a:pt x="209962" y="107189"/>
                  </a:cubicBezTo>
                  <a:cubicBezTo>
                    <a:pt x="200690" y="102862"/>
                    <a:pt x="191213" y="98329"/>
                    <a:pt x="182353" y="93384"/>
                  </a:cubicBezTo>
                  <a:cubicBezTo>
                    <a:pt x="175965" y="89882"/>
                    <a:pt x="176790" y="87615"/>
                    <a:pt x="173493" y="80610"/>
                  </a:cubicBezTo>
                  <a:cubicBezTo>
                    <a:pt x="172257" y="77725"/>
                    <a:pt x="170609" y="75047"/>
                    <a:pt x="167930" y="72986"/>
                  </a:cubicBezTo>
                  <a:cubicBezTo>
                    <a:pt x="166488" y="71956"/>
                    <a:pt x="163191" y="71544"/>
                    <a:pt x="162161" y="70720"/>
                  </a:cubicBezTo>
                  <a:cubicBezTo>
                    <a:pt x="157628" y="66805"/>
                    <a:pt x="161749" y="62684"/>
                    <a:pt x="160307" y="57327"/>
                  </a:cubicBezTo>
                  <a:cubicBezTo>
                    <a:pt x="158864" y="51970"/>
                    <a:pt x="152889" y="49704"/>
                    <a:pt x="151241" y="45377"/>
                  </a:cubicBezTo>
                  <a:cubicBezTo>
                    <a:pt x="148563" y="38166"/>
                    <a:pt x="152889" y="34457"/>
                    <a:pt x="159483" y="37136"/>
                  </a:cubicBezTo>
                  <a:cubicBezTo>
                    <a:pt x="160719" y="34663"/>
                    <a:pt x="160307" y="31573"/>
                    <a:pt x="160307" y="28482"/>
                  </a:cubicBezTo>
                  <a:cubicBezTo>
                    <a:pt x="171227" y="26009"/>
                    <a:pt x="180086" y="33633"/>
                    <a:pt x="176584" y="14883"/>
                  </a:cubicBezTo>
                  <a:cubicBezTo>
                    <a:pt x="169372" y="13441"/>
                    <a:pt x="163397" y="9320"/>
                    <a:pt x="156392" y="7054"/>
                  </a:cubicBezTo>
                  <a:cubicBezTo>
                    <a:pt x="147120" y="3963"/>
                    <a:pt x="137436" y="873"/>
                    <a:pt x="127546" y="461"/>
                  </a:cubicBezTo>
                  <a:cubicBezTo>
                    <a:pt x="113124" y="-363"/>
                    <a:pt x="103852" y="-157"/>
                    <a:pt x="88399" y="1697"/>
                  </a:cubicBezTo>
                  <a:cubicBezTo>
                    <a:pt x="88399" y="1697"/>
                    <a:pt x="73152" y="4169"/>
                    <a:pt x="66559" y="1697"/>
                  </a:cubicBezTo>
                  <a:cubicBezTo>
                    <a:pt x="60584" y="5406"/>
                    <a:pt x="49252" y="4375"/>
                    <a:pt x="50694" y="14883"/>
                  </a:cubicBezTo>
                  <a:cubicBezTo>
                    <a:pt x="51724" y="21271"/>
                    <a:pt x="68826" y="29718"/>
                    <a:pt x="59347" y="31367"/>
                  </a:cubicBezTo>
                  <a:cubicBezTo>
                    <a:pt x="51106" y="32809"/>
                    <a:pt x="42658" y="24155"/>
                    <a:pt x="34211" y="26422"/>
                  </a:cubicBezTo>
                  <a:cubicBezTo>
                    <a:pt x="16080" y="31573"/>
                    <a:pt x="45337" y="37754"/>
                    <a:pt x="47397" y="41874"/>
                  </a:cubicBezTo>
                  <a:cubicBezTo>
                    <a:pt x="51518" y="50528"/>
                    <a:pt x="35653" y="51970"/>
                    <a:pt x="37714" y="60418"/>
                  </a:cubicBezTo>
                  <a:cubicBezTo>
                    <a:pt x="31738" y="62272"/>
                    <a:pt x="26587" y="60006"/>
                    <a:pt x="20818" y="59800"/>
                  </a:cubicBezTo>
                  <a:cubicBezTo>
                    <a:pt x="14637" y="59800"/>
                    <a:pt x="627" y="65157"/>
                    <a:pt x="8" y="71750"/>
                  </a:cubicBezTo>
                  <a:cubicBezTo>
                    <a:pt x="-197" y="74429"/>
                    <a:pt x="3511" y="78343"/>
                    <a:pt x="4954" y="80404"/>
                  </a:cubicBezTo>
                  <a:cubicBezTo>
                    <a:pt x="7632" y="84937"/>
                    <a:pt x="9898" y="90088"/>
                    <a:pt x="12989" y="94208"/>
                  </a:cubicBezTo>
                  <a:cubicBezTo>
                    <a:pt x="19170" y="102244"/>
                    <a:pt x="24733" y="109455"/>
                    <a:pt x="36684" y="109043"/>
                  </a:cubicBezTo>
                  <a:cubicBezTo>
                    <a:pt x="46779" y="108631"/>
                    <a:pt x="49870" y="101214"/>
                    <a:pt x="55021" y="94414"/>
                  </a:cubicBezTo>
                  <a:cubicBezTo>
                    <a:pt x="63057" y="83906"/>
                    <a:pt x="69444" y="95239"/>
                    <a:pt x="79128" y="98329"/>
                  </a:cubicBezTo>
                  <a:cubicBezTo>
                    <a:pt x="82836" y="99565"/>
                    <a:pt x="85927" y="99153"/>
                    <a:pt x="89430" y="97917"/>
                  </a:cubicBezTo>
                  <a:cubicBezTo>
                    <a:pt x="92314" y="96887"/>
                    <a:pt x="94168" y="93796"/>
                    <a:pt x="97877" y="94620"/>
                  </a:cubicBezTo>
                  <a:cubicBezTo>
                    <a:pt x="102822" y="95651"/>
                    <a:pt x="105912" y="103892"/>
                    <a:pt x="110239" y="106777"/>
                  </a:cubicBezTo>
                  <a:cubicBezTo>
                    <a:pt x="114772" y="109867"/>
                    <a:pt x="139909" y="110897"/>
                    <a:pt x="128782" y="118727"/>
                  </a:cubicBezTo>
                  <a:cubicBezTo>
                    <a:pt x="125486" y="120993"/>
                    <a:pt x="119717" y="118315"/>
                    <a:pt x="116832" y="121611"/>
                  </a:cubicBezTo>
                  <a:cubicBezTo>
                    <a:pt x="115184" y="123672"/>
                    <a:pt x="116214" y="127174"/>
                    <a:pt x="115596" y="129647"/>
                  </a:cubicBezTo>
                  <a:cubicBezTo>
                    <a:pt x="120335" y="131295"/>
                    <a:pt x="124662" y="129853"/>
                    <a:pt x="129401" y="130677"/>
                  </a:cubicBezTo>
                  <a:cubicBezTo>
                    <a:pt x="138054" y="132325"/>
                    <a:pt x="144030" y="140773"/>
                    <a:pt x="152477" y="143864"/>
                  </a:cubicBezTo>
                  <a:cubicBezTo>
                    <a:pt x="160307" y="146748"/>
                    <a:pt x="165458" y="145306"/>
                    <a:pt x="166282" y="137064"/>
                  </a:cubicBezTo>
                  <a:cubicBezTo>
                    <a:pt x="172875" y="138507"/>
                    <a:pt x="176996" y="138919"/>
                    <a:pt x="184413" y="138301"/>
                  </a:cubicBezTo>
                  <a:cubicBezTo>
                    <a:pt x="193273" y="137682"/>
                    <a:pt x="202133" y="138301"/>
                    <a:pt x="209756" y="143039"/>
                  </a:cubicBezTo>
                  <a:cubicBezTo>
                    <a:pt x="213876" y="145718"/>
                    <a:pt x="214495" y="151281"/>
                    <a:pt x="219027" y="153754"/>
                  </a:cubicBezTo>
                  <a:cubicBezTo>
                    <a:pt x="224178" y="156638"/>
                    <a:pt x="232214" y="152105"/>
                    <a:pt x="235098" y="147984"/>
                  </a:cubicBezTo>
                  <a:cubicBezTo>
                    <a:pt x="237983" y="143658"/>
                    <a:pt x="232626" y="138919"/>
                    <a:pt x="233244" y="137064"/>
                  </a:cubicBezTo>
                  <a:cubicBezTo>
                    <a:pt x="235511" y="130059"/>
                    <a:pt x="242722" y="137476"/>
                    <a:pt x="244989" y="1393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4" name="Forma libre: forma 243">
              <a:extLst>
                <a:ext uri="{FF2B5EF4-FFF2-40B4-BE49-F238E27FC236}">
                  <a16:creationId xmlns:a16="http://schemas.microsoft.com/office/drawing/2014/main" id="{3F839738-0A57-EACB-DB54-61C12DD7F550}"/>
                </a:ext>
              </a:extLst>
            </p:cNvPr>
            <p:cNvSpPr/>
            <p:nvPr/>
          </p:nvSpPr>
          <p:spPr>
            <a:xfrm>
              <a:off x="15724715" y="3467505"/>
              <a:ext cx="54000" cy="20831"/>
            </a:xfrm>
            <a:custGeom>
              <a:avLst/>
              <a:gdLst>
                <a:gd name="connsiteX0" fmla="*/ 1255 w 54000"/>
                <a:gd name="connsiteY0" fmla="*/ 13186 h 20831"/>
                <a:gd name="connsiteX1" fmla="*/ 1255 w 54000"/>
                <a:gd name="connsiteY1" fmla="*/ 18337 h 20831"/>
                <a:gd name="connsiteX2" fmla="*/ 54001 w 54000"/>
                <a:gd name="connsiteY2" fmla="*/ 19162 h 20831"/>
                <a:gd name="connsiteX3" fmla="*/ 39578 w 54000"/>
                <a:gd name="connsiteY3" fmla="*/ 4945 h 20831"/>
                <a:gd name="connsiteX4" fmla="*/ 25979 w 54000"/>
                <a:gd name="connsiteY4" fmla="*/ 0 h 20831"/>
                <a:gd name="connsiteX5" fmla="*/ 10526 w 54000"/>
                <a:gd name="connsiteY5" fmla="*/ 1854 h 20831"/>
                <a:gd name="connsiteX6" fmla="*/ 3316 w 54000"/>
                <a:gd name="connsiteY6" fmla="*/ 2885 h 20831"/>
                <a:gd name="connsiteX7" fmla="*/ 4139 w 54000"/>
                <a:gd name="connsiteY7" fmla="*/ 8654 h 20831"/>
                <a:gd name="connsiteX8" fmla="*/ 1049 w 54000"/>
                <a:gd name="connsiteY8" fmla="*/ 12980 h 2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00" h="20831">
                  <a:moveTo>
                    <a:pt x="1255" y="13186"/>
                  </a:moveTo>
                  <a:cubicBezTo>
                    <a:pt x="19" y="14835"/>
                    <a:pt x="-805" y="16689"/>
                    <a:pt x="1255" y="18337"/>
                  </a:cubicBezTo>
                  <a:cubicBezTo>
                    <a:pt x="17944" y="16895"/>
                    <a:pt x="37106" y="23900"/>
                    <a:pt x="54001" y="19162"/>
                  </a:cubicBezTo>
                  <a:cubicBezTo>
                    <a:pt x="51940" y="11332"/>
                    <a:pt x="46378" y="7829"/>
                    <a:pt x="39578" y="4945"/>
                  </a:cubicBezTo>
                  <a:cubicBezTo>
                    <a:pt x="35045" y="2885"/>
                    <a:pt x="30925" y="0"/>
                    <a:pt x="25979" y="0"/>
                  </a:cubicBezTo>
                  <a:cubicBezTo>
                    <a:pt x="20828" y="0"/>
                    <a:pt x="15677" y="1030"/>
                    <a:pt x="10526" y="1854"/>
                  </a:cubicBezTo>
                  <a:cubicBezTo>
                    <a:pt x="8878" y="2060"/>
                    <a:pt x="4345" y="1854"/>
                    <a:pt x="3316" y="2885"/>
                  </a:cubicBezTo>
                  <a:cubicBezTo>
                    <a:pt x="1667" y="4945"/>
                    <a:pt x="4139" y="6593"/>
                    <a:pt x="4139" y="8654"/>
                  </a:cubicBezTo>
                  <a:cubicBezTo>
                    <a:pt x="4139" y="12774"/>
                    <a:pt x="3316" y="10096"/>
                    <a:pt x="1049" y="129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5" name="Forma libre: forma 244">
              <a:extLst>
                <a:ext uri="{FF2B5EF4-FFF2-40B4-BE49-F238E27FC236}">
                  <a16:creationId xmlns:a16="http://schemas.microsoft.com/office/drawing/2014/main" id="{3D6F99AB-4FF3-F443-95CE-4EFCBA539B93}"/>
                </a:ext>
              </a:extLst>
            </p:cNvPr>
            <p:cNvSpPr/>
            <p:nvPr/>
          </p:nvSpPr>
          <p:spPr>
            <a:xfrm>
              <a:off x="15816178" y="3625934"/>
              <a:ext cx="495034" cy="187328"/>
            </a:xfrm>
            <a:custGeom>
              <a:avLst/>
              <a:gdLst>
                <a:gd name="connsiteX0" fmla="*/ 219674 w 495034"/>
                <a:gd name="connsiteY0" fmla="*/ 33187 h 187328"/>
                <a:gd name="connsiteX1" fmla="*/ 202573 w 495034"/>
                <a:gd name="connsiteY1" fmla="*/ 42459 h 187328"/>
                <a:gd name="connsiteX2" fmla="*/ 193714 w 495034"/>
                <a:gd name="connsiteY2" fmla="*/ 39368 h 187328"/>
                <a:gd name="connsiteX3" fmla="*/ 188563 w 495034"/>
                <a:gd name="connsiteY3" fmla="*/ 45755 h 187328"/>
                <a:gd name="connsiteX4" fmla="*/ 174758 w 495034"/>
                <a:gd name="connsiteY4" fmla="*/ 46992 h 187328"/>
                <a:gd name="connsiteX5" fmla="*/ 161984 w 495034"/>
                <a:gd name="connsiteY5" fmla="*/ 49876 h 187328"/>
                <a:gd name="connsiteX6" fmla="*/ 132314 w 495034"/>
                <a:gd name="connsiteY6" fmla="*/ 60796 h 187328"/>
                <a:gd name="connsiteX7" fmla="*/ 124897 w 495034"/>
                <a:gd name="connsiteY7" fmla="*/ 58324 h 187328"/>
                <a:gd name="connsiteX8" fmla="*/ 122012 w 495034"/>
                <a:gd name="connsiteY8" fmla="*/ 63063 h 187328"/>
                <a:gd name="connsiteX9" fmla="*/ 112328 w 495034"/>
                <a:gd name="connsiteY9" fmla="*/ 74807 h 187328"/>
                <a:gd name="connsiteX10" fmla="*/ 103057 w 495034"/>
                <a:gd name="connsiteY10" fmla="*/ 74189 h 187328"/>
                <a:gd name="connsiteX11" fmla="*/ 91724 w 495034"/>
                <a:gd name="connsiteY11" fmla="*/ 79134 h 187328"/>
                <a:gd name="connsiteX12" fmla="*/ 78538 w 495034"/>
                <a:gd name="connsiteY12" fmla="*/ 74807 h 187328"/>
                <a:gd name="connsiteX13" fmla="*/ 74417 w 495034"/>
                <a:gd name="connsiteY13" fmla="*/ 87787 h 187328"/>
                <a:gd name="connsiteX14" fmla="*/ 53813 w 495034"/>
                <a:gd name="connsiteY14" fmla="*/ 80164 h 187328"/>
                <a:gd name="connsiteX15" fmla="*/ 56286 w 495034"/>
                <a:gd name="connsiteY15" fmla="*/ 97265 h 187328"/>
                <a:gd name="connsiteX16" fmla="*/ 71327 w 495034"/>
                <a:gd name="connsiteY16" fmla="*/ 105506 h 187328"/>
                <a:gd name="connsiteX17" fmla="*/ 58140 w 495034"/>
                <a:gd name="connsiteY17" fmla="*/ 118281 h 187328"/>
                <a:gd name="connsiteX18" fmla="*/ 73181 w 495034"/>
                <a:gd name="connsiteY18" fmla="*/ 128995 h 187328"/>
                <a:gd name="connsiteX19" fmla="*/ 49074 w 495034"/>
                <a:gd name="connsiteY19" fmla="*/ 124668 h 187328"/>
                <a:gd name="connsiteX20" fmla="*/ 37742 w 495034"/>
                <a:gd name="connsiteY20" fmla="*/ 145890 h 187328"/>
                <a:gd name="connsiteX21" fmla="*/ 23732 w 495034"/>
                <a:gd name="connsiteY21" fmla="*/ 150011 h 187328"/>
                <a:gd name="connsiteX22" fmla="*/ 449 w 495034"/>
                <a:gd name="connsiteY22" fmla="*/ 158664 h 187328"/>
                <a:gd name="connsiteX23" fmla="*/ 8484 w 495034"/>
                <a:gd name="connsiteY23" fmla="*/ 165258 h 187328"/>
                <a:gd name="connsiteX24" fmla="*/ 21671 w 495034"/>
                <a:gd name="connsiteY24" fmla="*/ 178032 h 187328"/>
                <a:gd name="connsiteX25" fmla="*/ 65558 w 495034"/>
                <a:gd name="connsiteY25" fmla="*/ 177414 h 187328"/>
                <a:gd name="connsiteX26" fmla="*/ 98318 w 495034"/>
                <a:gd name="connsiteY26" fmla="*/ 181123 h 187328"/>
                <a:gd name="connsiteX27" fmla="*/ 119540 w 495034"/>
                <a:gd name="connsiteY27" fmla="*/ 187304 h 187328"/>
                <a:gd name="connsiteX28" fmla="*/ 137053 w 495034"/>
                <a:gd name="connsiteY28" fmla="*/ 180093 h 187328"/>
                <a:gd name="connsiteX29" fmla="*/ 150034 w 495034"/>
                <a:gd name="connsiteY29" fmla="*/ 158871 h 187328"/>
                <a:gd name="connsiteX30" fmla="*/ 168371 w 495034"/>
                <a:gd name="connsiteY30" fmla="*/ 162167 h 187328"/>
                <a:gd name="connsiteX31" fmla="*/ 154978 w 495034"/>
                <a:gd name="connsiteY31" fmla="*/ 147744 h 187328"/>
                <a:gd name="connsiteX32" fmla="*/ 167341 w 495034"/>
                <a:gd name="connsiteY32" fmla="*/ 147744 h 187328"/>
                <a:gd name="connsiteX33" fmla="*/ 171461 w 495034"/>
                <a:gd name="connsiteY33" fmla="*/ 142181 h 187328"/>
                <a:gd name="connsiteX34" fmla="*/ 176407 w 495034"/>
                <a:gd name="connsiteY34" fmla="*/ 141151 h 187328"/>
                <a:gd name="connsiteX35" fmla="*/ 187120 w 495034"/>
                <a:gd name="connsiteY35" fmla="*/ 129613 h 187328"/>
                <a:gd name="connsiteX36" fmla="*/ 177025 w 495034"/>
                <a:gd name="connsiteY36" fmla="*/ 122608 h 187328"/>
                <a:gd name="connsiteX37" fmla="*/ 188150 w 495034"/>
                <a:gd name="connsiteY37" fmla="*/ 125904 h 187328"/>
                <a:gd name="connsiteX38" fmla="*/ 188150 w 495034"/>
                <a:gd name="connsiteY38" fmla="*/ 112924 h 187328"/>
                <a:gd name="connsiteX39" fmla="*/ 205252 w 495034"/>
                <a:gd name="connsiteY39" fmla="*/ 117045 h 187328"/>
                <a:gd name="connsiteX40" fmla="*/ 214936 w 495034"/>
                <a:gd name="connsiteY40" fmla="*/ 111482 h 187328"/>
                <a:gd name="connsiteX41" fmla="*/ 220705 w 495034"/>
                <a:gd name="connsiteY41" fmla="*/ 109833 h 187328"/>
                <a:gd name="connsiteX42" fmla="*/ 222353 w 495034"/>
                <a:gd name="connsiteY42" fmla="*/ 105094 h 187328"/>
                <a:gd name="connsiteX43" fmla="*/ 233891 w 495034"/>
                <a:gd name="connsiteY43" fmla="*/ 102416 h 187328"/>
                <a:gd name="connsiteX44" fmla="*/ 227092 w 495034"/>
                <a:gd name="connsiteY44" fmla="*/ 89642 h 187328"/>
                <a:gd name="connsiteX45" fmla="*/ 253464 w 495034"/>
                <a:gd name="connsiteY45" fmla="*/ 83460 h 187328"/>
                <a:gd name="connsiteX46" fmla="*/ 277983 w 495034"/>
                <a:gd name="connsiteY46" fmla="*/ 77073 h 187328"/>
                <a:gd name="connsiteX47" fmla="*/ 311567 w 495034"/>
                <a:gd name="connsiteY47" fmla="*/ 66977 h 187328"/>
                <a:gd name="connsiteX48" fmla="*/ 369464 w 495034"/>
                <a:gd name="connsiteY48" fmla="*/ 57499 h 187328"/>
                <a:gd name="connsiteX49" fmla="*/ 406552 w 495034"/>
                <a:gd name="connsiteY49" fmla="*/ 49464 h 187328"/>
                <a:gd name="connsiteX50" fmla="*/ 436222 w 495034"/>
                <a:gd name="connsiteY50" fmla="*/ 51112 h 187328"/>
                <a:gd name="connsiteX51" fmla="*/ 467332 w 495034"/>
                <a:gd name="connsiteY51" fmla="*/ 36690 h 187328"/>
                <a:gd name="connsiteX52" fmla="*/ 492882 w 495034"/>
                <a:gd name="connsiteY52" fmla="*/ 23091 h 187328"/>
                <a:gd name="connsiteX53" fmla="*/ 456826 w 495034"/>
                <a:gd name="connsiteY53" fmla="*/ 1663 h 187328"/>
                <a:gd name="connsiteX54" fmla="*/ 393571 w 495034"/>
                <a:gd name="connsiteY54" fmla="*/ 10111 h 187328"/>
                <a:gd name="connsiteX55" fmla="*/ 351951 w 495034"/>
                <a:gd name="connsiteY55" fmla="*/ 21443 h 187328"/>
                <a:gd name="connsiteX56" fmla="*/ 293848 w 495034"/>
                <a:gd name="connsiteY56" fmla="*/ 29684 h 187328"/>
                <a:gd name="connsiteX57" fmla="*/ 252847 w 495034"/>
                <a:gd name="connsiteY57" fmla="*/ 30096 h 187328"/>
                <a:gd name="connsiteX58" fmla="*/ 233273 w 495034"/>
                <a:gd name="connsiteY58" fmla="*/ 32775 h 187328"/>
                <a:gd name="connsiteX59" fmla="*/ 219469 w 495034"/>
                <a:gd name="connsiteY59" fmla="*/ 32157 h 18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5034" h="187328">
                  <a:moveTo>
                    <a:pt x="219674" y="33187"/>
                  </a:moveTo>
                  <a:cubicBezTo>
                    <a:pt x="224620" y="43283"/>
                    <a:pt x="208754" y="44107"/>
                    <a:pt x="202573" y="42459"/>
                  </a:cubicBezTo>
                  <a:cubicBezTo>
                    <a:pt x="200307" y="41841"/>
                    <a:pt x="196186" y="38544"/>
                    <a:pt x="193714" y="39368"/>
                  </a:cubicBezTo>
                  <a:cubicBezTo>
                    <a:pt x="191035" y="40192"/>
                    <a:pt x="191035" y="44313"/>
                    <a:pt x="188563" y="45755"/>
                  </a:cubicBezTo>
                  <a:cubicBezTo>
                    <a:pt x="185472" y="47610"/>
                    <a:pt x="178261" y="46373"/>
                    <a:pt x="174758" y="46992"/>
                  </a:cubicBezTo>
                  <a:cubicBezTo>
                    <a:pt x="170637" y="47816"/>
                    <a:pt x="166310" y="49052"/>
                    <a:pt x="161984" y="49876"/>
                  </a:cubicBezTo>
                  <a:cubicBezTo>
                    <a:pt x="150857" y="52142"/>
                    <a:pt x="143440" y="64299"/>
                    <a:pt x="132314" y="60796"/>
                  </a:cubicBezTo>
                  <a:cubicBezTo>
                    <a:pt x="130048" y="59972"/>
                    <a:pt x="127781" y="57706"/>
                    <a:pt x="124897" y="58324"/>
                  </a:cubicBezTo>
                  <a:cubicBezTo>
                    <a:pt x="120570" y="59354"/>
                    <a:pt x="123454" y="59354"/>
                    <a:pt x="122012" y="63063"/>
                  </a:cubicBezTo>
                  <a:cubicBezTo>
                    <a:pt x="119333" y="69656"/>
                    <a:pt x="120570" y="73983"/>
                    <a:pt x="112328" y="74807"/>
                  </a:cubicBezTo>
                  <a:cubicBezTo>
                    <a:pt x="109238" y="75013"/>
                    <a:pt x="106147" y="73983"/>
                    <a:pt x="103057" y="74189"/>
                  </a:cubicBezTo>
                  <a:cubicBezTo>
                    <a:pt x="97700" y="74395"/>
                    <a:pt x="95845" y="78515"/>
                    <a:pt x="91724" y="79134"/>
                  </a:cubicBezTo>
                  <a:cubicBezTo>
                    <a:pt x="86986" y="79752"/>
                    <a:pt x="84513" y="73777"/>
                    <a:pt x="78538" y="74807"/>
                  </a:cubicBezTo>
                  <a:cubicBezTo>
                    <a:pt x="79156" y="79546"/>
                    <a:pt x="82659" y="88817"/>
                    <a:pt x="74417" y="87787"/>
                  </a:cubicBezTo>
                  <a:cubicBezTo>
                    <a:pt x="68854" y="86963"/>
                    <a:pt x="60200" y="75631"/>
                    <a:pt x="53813" y="80164"/>
                  </a:cubicBezTo>
                  <a:cubicBezTo>
                    <a:pt x="48456" y="83872"/>
                    <a:pt x="52783" y="94792"/>
                    <a:pt x="56286" y="97265"/>
                  </a:cubicBezTo>
                  <a:cubicBezTo>
                    <a:pt x="60407" y="100356"/>
                    <a:pt x="71120" y="99325"/>
                    <a:pt x="71327" y="105506"/>
                  </a:cubicBezTo>
                  <a:cubicBezTo>
                    <a:pt x="65558" y="109421"/>
                    <a:pt x="55874" y="106331"/>
                    <a:pt x="58140" y="118281"/>
                  </a:cubicBezTo>
                  <a:cubicBezTo>
                    <a:pt x="64321" y="118075"/>
                    <a:pt x="72357" y="122402"/>
                    <a:pt x="73181" y="128995"/>
                  </a:cubicBezTo>
                  <a:cubicBezTo>
                    <a:pt x="64733" y="129201"/>
                    <a:pt x="56492" y="123844"/>
                    <a:pt x="49074" y="124668"/>
                  </a:cubicBezTo>
                  <a:cubicBezTo>
                    <a:pt x="35270" y="125904"/>
                    <a:pt x="41451" y="138267"/>
                    <a:pt x="37742" y="145890"/>
                  </a:cubicBezTo>
                  <a:cubicBezTo>
                    <a:pt x="34857" y="151865"/>
                    <a:pt x="29706" y="149393"/>
                    <a:pt x="23732" y="150011"/>
                  </a:cubicBezTo>
                  <a:cubicBezTo>
                    <a:pt x="18375" y="150629"/>
                    <a:pt x="2097" y="153101"/>
                    <a:pt x="449" y="158664"/>
                  </a:cubicBezTo>
                  <a:cubicBezTo>
                    <a:pt x="-1405" y="159695"/>
                    <a:pt x="2715" y="163403"/>
                    <a:pt x="8484" y="165258"/>
                  </a:cubicBezTo>
                  <a:cubicBezTo>
                    <a:pt x="17756" y="168348"/>
                    <a:pt x="17345" y="170409"/>
                    <a:pt x="21671" y="178032"/>
                  </a:cubicBezTo>
                  <a:cubicBezTo>
                    <a:pt x="36300" y="178650"/>
                    <a:pt x="50929" y="177208"/>
                    <a:pt x="65558" y="177414"/>
                  </a:cubicBezTo>
                  <a:cubicBezTo>
                    <a:pt x="76478" y="177414"/>
                    <a:pt x="87604" y="178444"/>
                    <a:pt x="98318" y="181123"/>
                  </a:cubicBezTo>
                  <a:cubicBezTo>
                    <a:pt x="104705" y="182771"/>
                    <a:pt x="112946" y="187716"/>
                    <a:pt x="119540" y="187304"/>
                  </a:cubicBezTo>
                  <a:cubicBezTo>
                    <a:pt x="125102" y="186892"/>
                    <a:pt x="131284" y="181535"/>
                    <a:pt x="137053" y="180093"/>
                  </a:cubicBezTo>
                  <a:cubicBezTo>
                    <a:pt x="149827" y="176796"/>
                    <a:pt x="159717" y="172469"/>
                    <a:pt x="150034" y="158871"/>
                  </a:cubicBezTo>
                  <a:cubicBezTo>
                    <a:pt x="153742" y="159283"/>
                    <a:pt x="165280" y="173499"/>
                    <a:pt x="168371" y="162167"/>
                  </a:cubicBezTo>
                  <a:cubicBezTo>
                    <a:pt x="164044" y="158871"/>
                    <a:pt x="155596" y="153513"/>
                    <a:pt x="154978" y="147744"/>
                  </a:cubicBezTo>
                  <a:cubicBezTo>
                    <a:pt x="158687" y="146920"/>
                    <a:pt x="163220" y="150217"/>
                    <a:pt x="167341" y="147744"/>
                  </a:cubicBezTo>
                  <a:cubicBezTo>
                    <a:pt x="169401" y="146714"/>
                    <a:pt x="169607" y="143418"/>
                    <a:pt x="171461" y="142181"/>
                  </a:cubicBezTo>
                  <a:cubicBezTo>
                    <a:pt x="172697" y="141357"/>
                    <a:pt x="174964" y="141563"/>
                    <a:pt x="176407" y="141151"/>
                  </a:cubicBezTo>
                  <a:cubicBezTo>
                    <a:pt x="180939" y="139297"/>
                    <a:pt x="190417" y="136618"/>
                    <a:pt x="187120" y="129613"/>
                  </a:cubicBezTo>
                  <a:cubicBezTo>
                    <a:pt x="185060" y="125492"/>
                    <a:pt x="177643" y="127553"/>
                    <a:pt x="177025" y="122608"/>
                  </a:cubicBezTo>
                  <a:cubicBezTo>
                    <a:pt x="180939" y="123226"/>
                    <a:pt x="184235" y="125698"/>
                    <a:pt x="188150" y="125904"/>
                  </a:cubicBezTo>
                  <a:cubicBezTo>
                    <a:pt x="188150" y="121784"/>
                    <a:pt x="184030" y="116427"/>
                    <a:pt x="188150" y="112924"/>
                  </a:cubicBezTo>
                  <a:cubicBezTo>
                    <a:pt x="195774" y="106331"/>
                    <a:pt x="198452" y="119517"/>
                    <a:pt x="205252" y="117045"/>
                  </a:cubicBezTo>
                  <a:cubicBezTo>
                    <a:pt x="204016" y="109833"/>
                    <a:pt x="210403" y="112306"/>
                    <a:pt x="214936" y="111482"/>
                  </a:cubicBezTo>
                  <a:cubicBezTo>
                    <a:pt x="217408" y="111070"/>
                    <a:pt x="218644" y="111482"/>
                    <a:pt x="220705" y="109833"/>
                  </a:cubicBezTo>
                  <a:cubicBezTo>
                    <a:pt x="222147" y="108597"/>
                    <a:pt x="221117" y="106125"/>
                    <a:pt x="222353" y="105094"/>
                  </a:cubicBezTo>
                  <a:cubicBezTo>
                    <a:pt x="225032" y="103240"/>
                    <a:pt x="231624" y="105094"/>
                    <a:pt x="233891" y="102416"/>
                  </a:cubicBezTo>
                  <a:cubicBezTo>
                    <a:pt x="237806" y="97883"/>
                    <a:pt x="227504" y="94792"/>
                    <a:pt x="227092" y="89642"/>
                  </a:cubicBezTo>
                  <a:cubicBezTo>
                    <a:pt x="234921" y="86139"/>
                    <a:pt x="245223" y="86757"/>
                    <a:pt x="253464" y="83460"/>
                  </a:cubicBezTo>
                  <a:cubicBezTo>
                    <a:pt x="261294" y="80370"/>
                    <a:pt x="269536" y="78928"/>
                    <a:pt x="277983" y="77073"/>
                  </a:cubicBezTo>
                  <a:cubicBezTo>
                    <a:pt x="289316" y="74601"/>
                    <a:pt x="300235" y="70274"/>
                    <a:pt x="311567" y="66977"/>
                  </a:cubicBezTo>
                  <a:cubicBezTo>
                    <a:pt x="330524" y="61208"/>
                    <a:pt x="350509" y="63681"/>
                    <a:pt x="369464" y="57499"/>
                  </a:cubicBezTo>
                  <a:cubicBezTo>
                    <a:pt x="381415" y="53585"/>
                    <a:pt x="393983" y="50906"/>
                    <a:pt x="406552" y="49464"/>
                  </a:cubicBezTo>
                  <a:cubicBezTo>
                    <a:pt x="415823" y="48640"/>
                    <a:pt x="427773" y="53379"/>
                    <a:pt x="436222" y="51112"/>
                  </a:cubicBezTo>
                  <a:cubicBezTo>
                    <a:pt x="446524" y="48434"/>
                    <a:pt x="457855" y="41634"/>
                    <a:pt x="467332" y="36690"/>
                  </a:cubicBezTo>
                  <a:cubicBezTo>
                    <a:pt x="478253" y="30920"/>
                    <a:pt x="486906" y="34835"/>
                    <a:pt x="492882" y="23091"/>
                  </a:cubicBezTo>
                  <a:cubicBezTo>
                    <a:pt x="504008" y="1045"/>
                    <a:pt x="468981" y="3517"/>
                    <a:pt x="456826" y="1663"/>
                  </a:cubicBezTo>
                  <a:cubicBezTo>
                    <a:pt x="437458" y="-1016"/>
                    <a:pt x="409642" y="-1840"/>
                    <a:pt x="393571" y="10111"/>
                  </a:cubicBezTo>
                  <a:cubicBezTo>
                    <a:pt x="379972" y="20206"/>
                    <a:pt x="368434" y="20619"/>
                    <a:pt x="351951" y="21443"/>
                  </a:cubicBezTo>
                  <a:cubicBezTo>
                    <a:pt x="331760" y="22267"/>
                    <a:pt x="313422" y="25976"/>
                    <a:pt x="293848" y="29684"/>
                  </a:cubicBezTo>
                  <a:cubicBezTo>
                    <a:pt x="279219" y="32157"/>
                    <a:pt x="267681" y="31539"/>
                    <a:pt x="252847" y="30096"/>
                  </a:cubicBezTo>
                  <a:cubicBezTo>
                    <a:pt x="246047" y="29478"/>
                    <a:pt x="240072" y="32775"/>
                    <a:pt x="233273" y="32775"/>
                  </a:cubicBezTo>
                  <a:cubicBezTo>
                    <a:pt x="228534" y="32775"/>
                    <a:pt x="224207" y="31951"/>
                    <a:pt x="219469" y="3215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6" name="Forma libre: forma 245">
              <a:extLst>
                <a:ext uri="{FF2B5EF4-FFF2-40B4-BE49-F238E27FC236}">
                  <a16:creationId xmlns:a16="http://schemas.microsoft.com/office/drawing/2014/main" id="{19414833-533B-BAC7-D414-028099DC673D}"/>
                </a:ext>
              </a:extLst>
            </p:cNvPr>
            <p:cNvSpPr/>
            <p:nvPr/>
          </p:nvSpPr>
          <p:spPr>
            <a:xfrm>
              <a:off x="15840458" y="3446314"/>
              <a:ext cx="100616" cy="26107"/>
            </a:xfrm>
            <a:custGeom>
              <a:avLst/>
              <a:gdLst>
                <a:gd name="connsiteX0" fmla="*/ 14698 w 100616"/>
                <a:gd name="connsiteY0" fmla="*/ 23458 h 26107"/>
                <a:gd name="connsiteX1" fmla="*/ 33654 w 100616"/>
                <a:gd name="connsiteY1" fmla="*/ 22633 h 26107"/>
                <a:gd name="connsiteX2" fmla="*/ 70741 w 100616"/>
                <a:gd name="connsiteY2" fmla="*/ 24282 h 26107"/>
                <a:gd name="connsiteX3" fmla="*/ 77334 w 100616"/>
                <a:gd name="connsiteY3" fmla="*/ 20779 h 26107"/>
                <a:gd name="connsiteX4" fmla="*/ 79807 w 100616"/>
                <a:gd name="connsiteY4" fmla="*/ 18925 h 26107"/>
                <a:gd name="connsiteX5" fmla="*/ 86812 w 100616"/>
                <a:gd name="connsiteY5" fmla="*/ 19337 h 26107"/>
                <a:gd name="connsiteX6" fmla="*/ 91551 w 100616"/>
                <a:gd name="connsiteY6" fmla="*/ 15422 h 26107"/>
                <a:gd name="connsiteX7" fmla="*/ 100617 w 100616"/>
                <a:gd name="connsiteY7" fmla="*/ 14186 h 26107"/>
                <a:gd name="connsiteX8" fmla="*/ 96496 w 100616"/>
                <a:gd name="connsiteY8" fmla="*/ 5326 h 26107"/>
                <a:gd name="connsiteX9" fmla="*/ 88461 w 100616"/>
                <a:gd name="connsiteY9" fmla="*/ 793 h 26107"/>
                <a:gd name="connsiteX10" fmla="*/ 77952 w 100616"/>
                <a:gd name="connsiteY10" fmla="*/ 999 h 26107"/>
                <a:gd name="connsiteX11" fmla="*/ 65590 w 100616"/>
                <a:gd name="connsiteY11" fmla="*/ 1411 h 26107"/>
                <a:gd name="connsiteX12" fmla="*/ 41896 w 100616"/>
                <a:gd name="connsiteY12" fmla="*/ 2236 h 26107"/>
                <a:gd name="connsiteX13" fmla="*/ 22116 w 100616"/>
                <a:gd name="connsiteY13" fmla="*/ 2236 h 26107"/>
                <a:gd name="connsiteX14" fmla="*/ 6457 w 100616"/>
                <a:gd name="connsiteY14" fmla="*/ 2648 h 26107"/>
                <a:gd name="connsiteX15" fmla="*/ 2336 w 100616"/>
                <a:gd name="connsiteY15" fmla="*/ 16246 h 26107"/>
                <a:gd name="connsiteX16" fmla="*/ 14698 w 100616"/>
                <a:gd name="connsiteY16" fmla="*/ 23458 h 2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616" h="26107">
                  <a:moveTo>
                    <a:pt x="14698" y="23458"/>
                  </a:moveTo>
                  <a:cubicBezTo>
                    <a:pt x="20879" y="23870"/>
                    <a:pt x="27267" y="21809"/>
                    <a:pt x="33654" y="22633"/>
                  </a:cubicBezTo>
                  <a:cubicBezTo>
                    <a:pt x="46222" y="24076"/>
                    <a:pt x="58173" y="28608"/>
                    <a:pt x="70741" y="24282"/>
                  </a:cubicBezTo>
                  <a:cubicBezTo>
                    <a:pt x="73213" y="23458"/>
                    <a:pt x="75068" y="21809"/>
                    <a:pt x="77334" y="20779"/>
                  </a:cubicBezTo>
                  <a:cubicBezTo>
                    <a:pt x="78364" y="20161"/>
                    <a:pt x="78571" y="19337"/>
                    <a:pt x="79807" y="18925"/>
                  </a:cubicBezTo>
                  <a:cubicBezTo>
                    <a:pt x="81867" y="18307"/>
                    <a:pt x="85164" y="20367"/>
                    <a:pt x="86812" y="19337"/>
                  </a:cubicBezTo>
                  <a:cubicBezTo>
                    <a:pt x="89697" y="17482"/>
                    <a:pt x="87224" y="16040"/>
                    <a:pt x="91551" y="15422"/>
                  </a:cubicBezTo>
                  <a:cubicBezTo>
                    <a:pt x="94642" y="15010"/>
                    <a:pt x="97526" y="16040"/>
                    <a:pt x="100617" y="14186"/>
                  </a:cubicBezTo>
                  <a:cubicBezTo>
                    <a:pt x="98763" y="11507"/>
                    <a:pt x="98968" y="7799"/>
                    <a:pt x="96496" y="5326"/>
                  </a:cubicBezTo>
                  <a:cubicBezTo>
                    <a:pt x="95053" y="3884"/>
                    <a:pt x="90520" y="1411"/>
                    <a:pt x="88461" y="793"/>
                  </a:cubicBezTo>
                  <a:cubicBezTo>
                    <a:pt x="84958" y="-237"/>
                    <a:pt x="81455" y="793"/>
                    <a:pt x="77952" y="999"/>
                  </a:cubicBezTo>
                  <a:cubicBezTo>
                    <a:pt x="74038" y="1617"/>
                    <a:pt x="69711" y="1411"/>
                    <a:pt x="65590" y="1411"/>
                  </a:cubicBezTo>
                  <a:cubicBezTo>
                    <a:pt x="57967" y="1411"/>
                    <a:pt x="49313" y="381"/>
                    <a:pt x="41896" y="2236"/>
                  </a:cubicBezTo>
                  <a:cubicBezTo>
                    <a:pt x="34684" y="4090"/>
                    <a:pt x="29327" y="3472"/>
                    <a:pt x="22116" y="2236"/>
                  </a:cubicBezTo>
                  <a:cubicBezTo>
                    <a:pt x="18819" y="1617"/>
                    <a:pt x="6457" y="-2709"/>
                    <a:pt x="6457" y="2648"/>
                  </a:cubicBezTo>
                  <a:cubicBezTo>
                    <a:pt x="-1991" y="3060"/>
                    <a:pt x="-755" y="10683"/>
                    <a:pt x="2336" y="16246"/>
                  </a:cubicBezTo>
                  <a:cubicBezTo>
                    <a:pt x="4808" y="18719"/>
                    <a:pt x="9547" y="23251"/>
                    <a:pt x="14698" y="2345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7" name="Forma libre: forma 246">
              <a:extLst>
                <a:ext uri="{FF2B5EF4-FFF2-40B4-BE49-F238E27FC236}">
                  <a16:creationId xmlns:a16="http://schemas.microsoft.com/office/drawing/2014/main" id="{41623D55-6FE9-6F91-3E2A-4F25CC39A392}"/>
                </a:ext>
              </a:extLst>
            </p:cNvPr>
            <p:cNvSpPr/>
            <p:nvPr/>
          </p:nvSpPr>
          <p:spPr>
            <a:xfrm>
              <a:off x="15842176" y="3475736"/>
              <a:ext cx="43193" cy="15050"/>
            </a:xfrm>
            <a:custGeom>
              <a:avLst/>
              <a:gdLst>
                <a:gd name="connsiteX0" fmla="*/ 31936 w 43193"/>
                <a:gd name="connsiteY0" fmla="*/ 12578 h 15050"/>
                <a:gd name="connsiteX1" fmla="*/ 40796 w 43193"/>
                <a:gd name="connsiteY1" fmla="*/ 5367 h 15050"/>
                <a:gd name="connsiteX2" fmla="*/ 26785 w 43193"/>
                <a:gd name="connsiteY2" fmla="*/ 10 h 15050"/>
                <a:gd name="connsiteX3" fmla="*/ 10714 w 43193"/>
                <a:gd name="connsiteY3" fmla="*/ 4749 h 15050"/>
                <a:gd name="connsiteX4" fmla="*/ 0 w 43193"/>
                <a:gd name="connsiteY4" fmla="*/ 15051 h 15050"/>
                <a:gd name="connsiteX5" fmla="*/ 32142 w 43193"/>
                <a:gd name="connsiteY5" fmla="*/ 12578 h 1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93" h="15050">
                  <a:moveTo>
                    <a:pt x="31936" y="12578"/>
                  </a:moveTo>
                  <a:cubicBezTo>
                    <a:pt x="36469" y="12578"/>
                    <a:pt x="48213" y="11754"/>
                    <a:pt x="40796" y="5367"/>
                  </a:cubicBezTo>
                  <a:cubicBezTo>
                    <a:pt x="37705" y="2894"/>
                    <a:pt x="30700" y="-196"/>
                    <a:pt x="26785" y="10"/>
                  </a:cubicBezTo>
                  <a:cubicBezTo>
                    <a:pt x="21222" y="422"/>
                    <a:pt x="16071" y="3306"/>
                    <a:pt x="10714" y="4749"/>
                  </a:cubicBezTo>
                  <a:cubicBezTo>
                    <a:pt x="3915" y="6397"/>
                    <a:pt x="824" y="8045"/>
                    <a:pt x="0" y="15051"/>
                  </a:cubicBezTo>
                  <a:cubicBezTo>
                    <a:pt x="11333" y="10930"/>
                    <a:pt x="23694" y="12784"/>
                    <a:pt x="32142" y="125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8" name="Forma libre: forma 247">
              <a:extLst>
                <a:ext uri="{FF2B5EF4-FFF2-40B4-BE49-F238E27FC236}">
                  <a16:creationId xmlns:a16="http://schemas.microsoft.com/office/drawing/2014/main" id="{69AA61FD-2B7B-FC8A-543D-F7CC578F63E1}"/>
                </a:ext>
              </a:extLst>
            </p:cNvPr>
            <p:cNvSpPr/>
            <p:nvPr/>
          </p:nvSpPr>
          <p:spPr>
            <a:xfrm>
              <a:off x="15862397" y="3435154"/>
              <a:ext cx="44091" cy="10098"/>
            </a:xfrm>
            <a:custGeom>
              <a:avLst/>
              <a:gdLst>
                <a:gd name="connsiteX0" fmla="*/ 13363 w 44091"/>
                <a:gd name="connsiteY0" fmla="*/ 10098 h 10098"/>
                <a:gd name="connsiteX1" fmla="*/ 30671 w 44091"/>
                <a:gd name="connsiteY1" fmla="*/ 8450 h 10098"/>
                <a:gd name="connsiteX2" fmla="*/ 44063 w 44091"/>
                <a:gd name="connsiteY2" fmla="*/ 4329 h 10098"/>
                <a:gd name="connsiteX3" fmla="*/ 32319 w 44091"/>
                <a:gd name="connsiteY3" fmla="*/ 1238 h 10098"/>
                <a:gd name="connsiteX4" fmla="*/ 12539 w 44091"/>
                <a:gd name="connsiteY4" fmla="*/ 2475 h 10098"/>
                <a:gd name="connsiteX5" fmla="*/ 177 w 44091"/>
                <a:gd name="connsiteY5" fmla="*/ 5771 h 10098"/>
                <a:gd name="connsiteX6" fmla="*/ 13157 w 44091"/>
                <a:gd name="connsiteY6" fmla="*/ 10098 h 1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91" h="10098">
                  <a:moveTo>
                    <a:pt x="13363" y="10098"/>
                  </a:moveTo>
                  <a:cubicBezTo>
                    <a:pt x="20369" y="8450"/>
                    <a:pt x="24901" y="7832"/>
                    <a:pt x="30671" y="8450"/>
                  </a:cubicBezTo>
                  <a:cubicBezTo>
                    <a:pt x="34997" y="8862"/>
                    <a:pt x="44681" y="10716"/>
                    <a:pt x="44063" y="4329"/>
                  </a:cubicBezTo>
                  <a:cubicBezTo>
                    <a:pt x="43445" y="-2264"/>
                    <a:pt x="36234" y="414"/>
                    <a:pt x="32319" y="1238"/>
                  </a:cubicBezTo>
                  <a:cubicBezTo>
                    <a:pt x="25520" y="2475"/>
                    <a:pt x="19751" y="3505"/>
                    <a:pt x="12539" y="2475"/>
                  </a:cubicBezTo>
                  <a:cubicBezTo>
                    <a:pt x="8830" y="1857"/>
                    <a:pt x="-1471" y="-1440"/>
                    <a:pt x="177" y="5771"/>
                  </a:cubicBezTo>
                  <a:cubicBezTo>
                    <a:pt x="4504" y="7007"/>
                    <a:pt x="8830" y="8656"/>
                    <a:pt x="13157" y="1009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49" name="Forma libre: forma 248">
              <a:extLst>
                <a:ext uri="{FF2B5EF4-FFF2-40B4-BE49-F238E27FC236}">
                  <a16:creationId xmlns:a16="http://schemas.microsoft.com/office/drawing/2014/main" id="{3C5C5FB1-AE4E-3236-1321-158DF1EB2317}"/>
                </a:ext>
              </a:extLst>
            </p:cNvPr>
            <p:cNvSpPr/>
            <p:nvPr/>
          </p:nvSpPr>
          <p:spPr>
            <a:xfrm>
              <a:off x="15905717" y="3411606"/>
              <a:ext cx="60120" cy="15125"/>
            </a:xfrm>
            <a:custGeom>
              <a:avLst/>
              <a:gdLst>
                <a:gd name="connsiteX0" fmla="*/ 9190 w 60120"/>
                <a:gd name="connsiteY0" fmla="*/ 6243 h 15125"/>
                <a:gd name="connsiteX1" fmla="*/ 23819 w 60120"/>
                <a:gd name="connsiteY1" fmla="*/ 13661 h 15125"/>
                <a:gd name="connsiteX2" fmla="*/ 38242 w 60120"/>
                <a:gd name="connsiteY2" fmla="*/ 14897 h 15125"/>
                <a:gd name="connsiteX3" fmla="*/ 45865 w 60120"/>
                <a:gd name="connsiteY3" fmla="*/ 13248 h 15125"/>
                <a:gd name="connsiteX4" fmla="*/ 57403 w 60120"/>
                <a:gd name="connsiteY4" fmla="*/ 11394 h 15125"/>
                <a:gd name="connsiteX5" fmla="*/ 58846 w 60120"/>
                <a:gd name="connsiteY5" fmla="*/ 2328 h 15125"/>
                <a:gd name="connsiteX6" fmla="*/ 48956 w 60120"/>
                <a:gd name="connsiteY6" fmla="*/ 3153 h 15125"/>
                <a:gd name="connsiteX7" fmla="*/ 27528 w 60120"/>
                <a:gd name="connsiteY7" fmla="*/ 268 h 15125"/>
                <a:gd name="connsiteX8" fmla="*/ 1773 w 60120"/>
                <a:gd name="connsiteY8" fmla="*/ 1504 h 15125"/>
                <a:gd name="connsiteX9" fmla="*/ 8985 w 60120"/>
                <a:gd name="connsiteY9" fmla="*/ 6449 h 1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120" h="15125">
                  <a:moveTo>
                    <a:pt x="9190" y="6243"/>
                  </a:moveTo>
                  <a:cubicBezTo>
                    <a:pt x="14547" y="8097"/>
                    <a:pt x="18668" y="11806"/>
                    <a:pt x="23819" y="13661"/>
                  </a:cubicBezTo>
                  <a:cubicBezTo>
                    <a:pt x="28146" y="15309"/>
                    <a:pt x="33709" y="15309"/>
                    <a:pt x="38242" y="14897"/>
                  </a:cubicBezTo>
                  <a:cubicBezTo>
                    <a:pt x="40920" y="14485"/>
                    <a:pt x="43187" y="13661"/>
                    <a:pt x="45865" y="13248"/>
                  </a:cubicBezTo>
                  <a:cubicBezTo>
                    <a:pt x="49574" y="12630"/>
                    <a:pt x="54313" y="13661"/>
                    <a:pt x="57403" y="11394"/>
                  </a:cubicBezTo>
                  <a:cubicBezTo>
                    <a:pt x="59464" y="9952"/>
                    <a:pt x="61524" y="4595"/>
                    <a:pt x="58846" y="2328"/>
                  </a:cubicBezTo>
                  <a:cubicBezTo>
                    <a:pt x="57198" y="886"/>
                    <a:pt x="51016" y="3153"/>
                    <a:pt x="48956" y="3153"/>
                  </a:cubicBezTo>
                  <a:cubicBezTo>
                    <a:pt x="41332" y="3565"/>
                    <a:pt x="34945" y="-350"/>
                    <a:pt x="27528" y="268"/>
                  </a:cubicBezTo>
                  <a:cubicBezTo>
                    <a:pt x="20110" y="886"/>
                    <a:pt x="8160" y="-1380"/>
                    <a:pt x="1773" y="1504"/>
                  </a:cubicBezTo>
                  <a:cubicBezTo>
                    <a:pt x="-3996" y="5831"/>
                    <a:pt x="5894" y="5419"/>
                    <a:pt x="8985" y="644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0" name="Forma libre: forma 249">
              <a:extLst>
                <a:ext uri="{FF2B5EF4-FFF2-40B4-BE49-F238E27FC236}">
                  <a16:creationId xmlns:a16="http://schemas.microsoft.com/office/drawing/2014/main" id="{32FC2275-E207-F097-C6D5-F69BCD713973}"/>
                </a:ext>
              </a:extLst>
            </p:cNvPr>
            <p:cNvSpPr/>
            <p:nvPr/>
          </p:nvSpPr>
          <p:spPr>
            <a:xfrm>
              <a:off x="15950295" y="3432050"/>
              <a:ext cx="101203" cy="25230"/>
            </a:xfrm>
            <a:custGeom>
              <a:avLst/>
              <a:gdLst>
                <a:gd name="connsiteX0" fmla="*/ 50 w 101203"/>
                <a:gd name="connsiteY0" fmla="*/ 19178 h 25230"/>
                <a:gd name="connsiteX1" fmla="*/ 12001 w 101203"/>
                <a:gd name="connsiteY1" fmla="*/ 23505 h 25230"/>
                <a:gd name="connsiteX2" fmla="*/ 33635 w 101203"/>
                <a:gd name="connsiteY2" fmla="*/ 25153 h 25230"/>
                <a:gd name="connsiteX3" fmla="*/ 54032 w 101203"/>
                <a:gd name="connsiteY3" fmla="*/ 24329 h 25230"/>
                <a:gd name="connsiteX4" fmla="*/ 88853 w 101203"/>
                <a:gd name="connsiteY4" fmla="*/ 22063 h 25230"/>
                <a:gd name="connsiteX5" fmla="*/ 99980 w 101203"/>
                <a:gd name="connsiteY5" fmla="*/ 13203 h 25230"/>
                <a:gd name="connsiteX6" fmla="*/ 95034 w 101203"/>
                <a:gd name="connsiteY6" fmla="*/ 12585 h 25230"/>
                <a:gd name="connsiteX7" fmla="*/ 92562 w 101203"/>
                <a:gd name="connsiteY7" fmla="*/ 9494 h 25230"/>
                <a:gd name="connsiteX8" fmla="*/ 72370 w 101203"/>
                <a:gd name="connsiteY8" fmla="*/ 1665 h 25230"/>
                <a:gd name="connsiteX9" fmla="*/ 46615 w 101203"/>
                <a:gd name="connsiteY9" fmla="*/ 2489 h 25230"/>
                <a:gd name="connsiteX10" fmla="*/ 42701 w 101203"/>
                <a:gd name="connsiteY10" fmla="*/ 8258 h 25230"/>
                <a:gd name="connsiteX11" fmla="*/ 28690 w 101203"/>
                <a:gd name="connsiteY11" fmla="*/ 6610 h 25230"/>
                <a:gd name="connsiteX12" fmla="*/ 50 w 101203"/>
                <a:gd name="connsiteY12" fmla="*/ 19384 h 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203" h="25230">
                  <a:moveTo>
                    <a:pt x="50" y="19178"/>
                  </a:moveTo>
                  <a:cubicBezTo>
                    <a:pt x="5819" y="19384"/>
                    <a:pt x="7262" y="22063"/>
                    <a:pt x="12001" y="23505"/>
                  </a:cubicBezTo>
                  <a:cubicBezTo>
                    <a:pt x="19006" y="25771"/>
                    <a:pt x="26218" y="25153"/>
                    <a:pt x="33635" y="25153"/>
                  </a:cubicBezTo>
                  <a:cubicBezTo>
                    <a:pt x="40434" y="25153"/>
                    <a:pt x="47233" y="24741"/>
                    <a:pt x="54032" y="24329"/>
                  </a:cubicBezTo>
                  <a:cubicBezTo>
                    <a:pt x="65365" y="23711"/>
                    <a:pt x="77727" y="24329"/>
                    <a:pt x="88853" y="22063"/>
                  </a:cubicBezTo>
                  <a:cubicBezTo>
                    <a:pt x="91532" y="21445"/>
                    <a:pt x="105336" y="18148"/>
                    <a:pt x="99980" y="13203"/>
                  </a:cubicBezTo>
                  <a:cubicBezTo>
                    <a:pt x="99155" y="12379"/>
                    <a:pt x="96065" y="13203"/>
                    <a:pt x="95034" y="12585"/>
                  </a:cubicBezTo>
                  <a:cubicBezTo>
                    <a:pt x="94004" y="11967"/>
                    <a:pt x="93180" y="10525"/>
                    <a:pt x="92562" y="9494"/>
                  </a:cubicBezTo>
                  <a:cubicBezTo>
                    <a:pt x="87617" y="2283"/>
                    <a:pt x="80818" y="1871"/>
                    <a:pt x="72370" y="1665"/>
                  </a:cubicBezTo>
                  <a:cubicBezTo>
                    <a:pt x="66189" y="1459"/>
                    <a:pt x="51354" y="-2456"/>
                    <a:pt x="46615" y="2489"/>
                  </a:cubicBezTo>
                  <a:cubicBezTo>
                    <a:pt x="49912" y="7640"/>
                    <a:pt x="47852" y="9288"/>
                    <a:pt x="42701" y="8258"/>
                  </a:cubicBezTo>
                  <a:cubicBezTo>
                    <a:pt x="38168" y="7434"/>
                    <a:pt x="33429" y="6198"/>
                    <a:pt x="28690" y="6610"/>
                  </a:cubicBezTo>
                  <a:cubicBezTo>
                    <a:pt x="20654" y="7434"/>
                    <a:pt x="-1186" y="6610"/>
                    <a:pt x="50" y="193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1" name="Forma libre: forma 250">
              <a:extLst>
                <a:ext uri="{FF2B5EF4-FFF2-40B4-BE49-F238E27FC236}">
                  <a16:creationId xmlns:a16="http://schemas.microsoft.com/office/drawing/2014/main" id="{82E41F9A-A035-5A8C-6373-892886588E7B}"/>
                </a:ext>
              </a:extLst>
            </p:cNvPr>
            <p:cNvSpPr/>
            <p:nvPr/>
          </p:nvSpPr>
          <p:spPr>
            <a:xfrm>
              <a:off x="16984186" y="3428034"/>
              <a:ext cx="212112" cy="57396"/>
            </a:xfrm>
            <a:custGeom>
              <a:avLst/>
              <a:gdLst>
                <a:gd name="connsiteX0" fmla="*/ 77326 w 212112"/>
                <a:gd name="connsiteY0" fmla="*/ 51627 h 57396"/>
                <a:gd name="connsiteX1" fmla="*/ 99991 w 212112"/>
                <a:gd name="connsiteY1" fmla="*/ 57397 h 57396"/>
                <a:gd name="connsiteX2" fmla="*/ 109674 w 212112"/>
                <a:gd name="connsiteY2" fmla="*/ 55748 h 57396"/>
                <a:gd name="connsiteX3" fmla="*/ 135429 w 212112"/>
                <a:gd name="connsiteY3" fmla="*/ 50597 h 57396"/>
                <a:gd name="connsiteX4" fmla="*/ 165923 w 212112"/>
                <a:gd name="connsiteY4" fmla="*/ 43798 h 57396"/>
                <a:gd name="connsiteX5" fmla="*/ 196417 w 212112"/>
                <a:gd name="connsiteY5" fmla="*/ 48331 h 57396"/>
                <a:gd name="connsiteX6" fmla="*/ 212076 w 212112"/>
                <a:gd name="connsiteY6" fmla="*/ 42150 h 57396"/>
                <a:gd name="connsiteX7" fmla="*/ 204040 w 212112"/>
                <a:gd name="connsiteY7" fmla="*/ 38235 h 57396"/>
                <a:gd name="connsiteX8" fmla="*/ 188588 w 212112"/>
                <a:gd name="connsiteY8" fmla="*/ 29993 h 57396"/>
                <a:gd name="connsiteX9" fmla="*/ 203834 w 212112"/>
                <a:gd name="connsiteY9" fmla="*/ 24224 h 57396"/>
                <a:gd name="connsiteX10" fmla="*/ 193739 w 212112"/>
                <a:gd name="connsiteY10" fmla="*/ 17219 h 57396"/>
                <a:gd name="connsiteX11" fmla="*/ 177256 w 212112"/>
                <a:gd name="connsiteY11" fmla="*/ 13304 h 57396"/>
                <a:gd name="connsiteX12" fmla="*/ 117710 w 212112"/>
                <a:gd name="connsiteY12" fmla="*/ 7535 h 57396"/>
                <a:gd name="connsiteX13" fmla="*/ 97106 w 212112"/>
                <a:gd name="connsiteY13" fmla="*/ 324 h 57396"/>
                <a:gd name="connsiteX14" fmla="*/ 87011 w 212112"/>
                <a:gd name="connsiteY14" fmla="*/ 4445 h 57396"/>
                <a:gd name="connsiteX15" fmla="*/ 79387 w 212112"/>
                <a:gd name="connsiteY15" fmla="*/ 7329 h 57396"/>
                <a:gd name="connsiteX16" fmla="*/ 49924 w 212112"/>
                <a:gd name="connsiteY16" fmla="*/ 9802 h 57396"/>
                <a:gd name="connsiteX17" fmla="*/ 39210 w 212112"/>
                <a:gd name="connsiteY17" fmla="*/ 11038 h 57396"/>
                <a:gd name="connsiteX18" fmla="*/ 28495 w 212112"/>
                <a:gd name="connsiteY18" fmla="*/ 11656 h 57396"/>
                <a:gd name="connsiteX19" fmla="*/ 21284 w 212112"/>
                <a:gd name="connsiteY19" fmla="*/ 23606 h 57396"/>
                <a:gd name="connsiteX20" fmla="*/ 32204 w 212112"/>
                <a:gd name="connsiteY20" fmla="*/ 23606 h 57396"/>
                <a:gd name="connsiteX21" fmla="*/ 41888 w 212112"/>
                <a:gd name="connsiteY21" fmla="*/ 19897 h 57396"/>
                <a:gd name="connsiteX22" fmla="*/ 33852 w 212112"/>
                <a:gd name="connsiteY22" fmla="*/ 30199 h 57396"/>
                <a:gd name="connsiteX23" fmla="*/ 15308 w 212112"/>
                <a:gd name="connsiteY23" fmla="*/ 33290 h 57396"/>
                <a:gd name="connsiteX24" fmla="*/ 62 w 212112"/>
                <a:gd name="connsiteY24" fmla="*/ 40295 h 57396"/>
                <a:gd name="connsiteX25" fmla="*/ 24580 w 212112"/>
                <a:gd name="connsiteY25" fmla="*/ 45858 h 57396"/>
                <a:gd name="connsiteX26" fmla="*/ 77120 w 212112"/>
                <a:gd name="connsiteY26" fmla="*/ 51215 h 5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2112" h="57396">
                  <a:moveTo>
                    <a:pt x="77326" y="51627"/>
                  </a:moveTo>
                  <a:cubicBezTo>
                    <a:pt x="84949" y="53070"/>
                    <a:pt x="92573" y="57190"/>
                    <a:pt x="99991" y="57397"/>
                  </a:cubicBezTo>
                  <a:cubicBezTo>
                    <a:pt x="103287" y="57397"/>
                    <a:pt x="106585" y="56366"/>
                    <a:pt x="109674" y="55748"/>
                  </a:cubicBezTo>
                  <a:cubicBezTo>
                    <a:pt x="118534" y="54512"/>
                    <a:pt x="126982" y="52864"/>
                    <a:pt x="135429" y="50597"/>
                  </a:cubicBezTo>
                  <a:cubicBezTo>
                    <a:pt x="144907" y="47919"/>
                    <a:pt x="155827" y="44004"/>
                    <a:pt x="165923" y="43798"/>
                  </a:cubicBezTo>
                  <a:cubicBezTo>
                    <a:pt x="176431" y="43798"/>
                    <a:pt x="186115" y="47713"/>
                    <a:pt x="196417" y="48331"/>
                  </a:cubicBezTo>
                  <a:cubicBezTo>
                    <a:pt x="199507" y="48331"/>
                    <a:pt x="212900" y="47919"/>
                    <a:pt x="212076" y="42150"/>
                  </a:cubicBezTo>
                  <a:cubicBezTo>
                    <a:pt x="211664" y="38853"/>
                    <a:pt x="206719" y="39059"/>
                    <a:pt x="204040" y="38235"/>
                  </a:cubicBezTo>
                  <a:cubicBezTo>
                    <a:pt x="199302" y="36587"/>
                    <a:pt x="191472" y="34732"/>
                    <a:pt x="188588" y="29993"/>
                  </a:cubicBezTo>
                  <a:cubicBezTo>
                    <a:pt x="192502" y="26903"/>
                    <a:pt x="198889" y="25461"/>
                    <a:pt x="203834" y="24224"/>
                  </a:cubicBezTo>
                  <a:cubicBezTo>
                    <a:pt x="203011" y="22370"/>
                    <a:pt x="196005" y="18867"/>
                    <a:pt x="193739" y="17219"/>
                  </a:cubicBezTo>
                  <a:cubicBezTo>
                    <a:pt x="189000" y="13922"/>
                    <a:pt x="182818" y="13716"/>
                    <a:pt x="177256" y="13304"/>
                  </a:cubicBezTo>
                  <a:cubicBezTo>
                    <a:pt x="158094" y="12274"/>
                    <a:pt x="136459" y="12686"/>
                    <a:pt x="117710" y="7535"/>
                  </a:cubicBezTo>
                  <a:cubicBezTo>
                    <a:pt x="110704" y="5681"/>
                    <a:pt x="104523" y="1148"/>
                    <a:pt x="97106" y="324"/>
                  </a:cubicBezTo>
                  <a:cubicBezTo>
                    <a:pt x="89894" y="-706"/>
                    <a:pt x="90513" y="736"/>
                    <a:pt x="87011" y="4445"/>
                  </a:cubicBezTo>
                  <a:cubicBezTo>
                    <a:pt x="84949" y="6711"/>
                    <a:pt x="82066" y="7123"/>
                    <a:pt x="79387" y="7329"/>
                  </a:cubicBezTo>
                  <a:cubicBezTo>
                    <a:pt x="69703" y="7947"/>
                    <a:pt x="59607" y="10008"/>
                    <a:pt x="49924" y="9802"/>
                  </a:cubicBezTo>
                  <a:cubicBezTo>
                    <a:pt x="45597" y="9802"/>
                    <a:pt x="43331" y="9390"/>
                    <a:pt x="39210" y="11038"/>
                  </a:cubicBezTo>
                  <a:cubicBezTo>
                    <a:pt x="34676" y="12892"/>
                    <a:pt x="33029" y="12274"/>
                    <a:pt x="28495" y="11656"/>
                  </a:cubicBezTo>
                  <a:cubicBezTo>
                    <a:pt x="22520" y="11038"/>
                    <a:pt x="12630" y="21134"/>
                    <a:pt x="21284" y="23606"/>
                  </a:cubicBezTo>
                  <a:cubicBezTo>
                    <a:pt x="24580" y="24636"/>
                    <a:pt x="28908" y="24430"/>
                    <a:pt x="32204" y="23606"/>
                  </a:cubicBezTo>
                  <a:cubicBezTo>
                    <a:pt x="34471" y="23194"/>
                    <a:pt x="39622" y="18661"/>
                    <a:pt x="41888" y="19897"/>
                  </a:cubicBezTo>
                  <a:cubicBezTo>
                    <a:pt x="48275" y="23606"/>
                    <a:pt x="36325" y="29581"/>
                    <a:pt x="33852" y="30199"/>
                  </a:cubicBezTo>
                  <a:cubicBezTo>
                    <a:pt x="27259" y="32260"/>
                    <a:pt x="22108" y="34732"/>
                    <a:pt x="15308" y="33290"/>
                  </a:cubicBezTo>
                  <a:cubicBezTo>
                    <a:pt x="11189" y="32466"/>
                    <a:pt x="-968" y="33702"/>
                    <a:pt x="62" y="40295"/>
                  </a:cubicBezTo>
                  <a:cubicBezTo>
                    <a:pt x="6655" y="39677"/>
                    <a:pt x="14278" y="46683"/>
                    <a:pt x="24580" y="45858"/>
                  </a:cubicBezTo>
                  <a:cubicBezTo>
                    <a:pt x="42506" y="44210"/>
                    <a:pt x="59401" y="47919"/>
                    <a:pt x="77120" y="512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2" name="Forma libre: forma 251">
              <a:extLst>
                <a:ext uri="{FF2B5EF4-FFF2-40B4-BE49-F238E27FC236}">
                  <a16:creationId xmlns:a16="http://schemas.microsoft.com/office/drawing/2014/main" id="{D4F5EA6E-B5C7-7714-159D-035645C63485}"/>
                </a:ext>
              </a:extLst>
            </p:cNvPr>
            <p:cNvSpPr/>
            <p:nvPr/>
          </p:nvSpPr>
          <p:spPr>
            <a:xfrm>
              <a:off x="16981819" y="3481927"/>
              <a:ext cx="104151" cy="22943"/>
            </a:xfrm>
            <a:custGeom>
              <a:avLst/>
              <a:gdLst>
                <a:gd name="connsiteX0" fmla="*/ 2017 w 104151"/>
                <a:gd name="connsiteY0" fmla="*/ 9684 h 22943"/>
                <a:gd name="connsiteX1" fmla="*/ 10671 w 104151"/>
                <a:gd name="connsiteY1" fmla="*/ 12774 h 22943"/>
                <a:gd name="connsiteX2" fmla="*/ 44255 w 104151"/>
                <a:gd name="connsiteY2" fmla="*/ 22664 h 22943"/>
                <a:gd name="connsiteX3" fmla="*/ 55587 w 104151"/>
                <a:gd name="connsiteY3" fmla="*/ 19162 h 22943"/>
                <a:gd name="connsiteX4" fmla="*/ 68361 w 104151"/>
                <a:gd name="connsiteY4" fmla="*/ 18956 h 22943"/>
                <a:gd name="connsiteX5" fmla="*/ 103388 w 104151"/>
                <a:gd name="connsiteY5" fmla="*/ 15247 h 22943"/>
                <a:gd name="connsiteX6" fmla="*/ 68980 w 104151"/>
                <a:gd name="connsiteY6" fmla="*/ 3503 h 22943"/>
                <a:gd name="connsiteX7" fmla="*/ 32098 w 104151"/>
                <a:gd name="connsiteY7" fmla="*/ 824 h 22943"/>
                <a:gd name="connsiteX8" fmla="*/ 18500 w 104151"/>
                <a:gd name="connsiteY8" fmla="*/ 0 h 22943"/>
                <a:gd name="connsiteX9" fmla="*/ 3871 w 104151"/>
                <a:gd name="connsiteY9" fmla="*/ 6181 h 22943"/>
                <a:gd name="connsiteX10" fmla="*/ 2017 w 104151"/>
                <a:gd name="connsiteY10" fmla="*/ 9478 h 2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151" h="22943">
                  <a:moveTo>
                    <a:pt x="2017" y="9684"/>
                  </a:moveTo>
                  <a:cubicBezTo>
                    <a:pt x="4077" y="11332"/>
                    <a:pt x="7992" y="11950"/>
                    <a:pt x="10671" y="12774"/>
                  </a:cubicBezTo>
                  <a:cubicBezTo>
                    <a:pt x="21796" y="16689"/>
                    <a:pt x="31892" y="24519"/>
                    <a:pt x="44255" y="22664"/>
                  </a:cubicBezTo>
                  <a:cubicBezTo>
                    <a:pt x="48376" y="22046"/>
                    <a:pt x="51672" y="20192"/>
                    <a:pt x="55587" y="19162"/>
                  </a:cubicBezTo>
                  <a:cubicBezTo>
                    <a:pt x="59708" y="18131"/>
                    <a:pt x="64034" y="18956"/>
                    <a:pt x="68361" y="18956"/>
                  </a:cubicBezTo>
                  <a:cubicBezTo>
                    <a:pt x="76603" y="18956"/>
                    <a:pt x="98854" y="25755"/>
                    <a:pt x="103388" y="15247"/>
                  </a:cubicBezTo>
                  <a:cubicBezTo>
                    <a:pt x="109569" y="1030"/>
                    <a:pt x="76397" y="4945"/>
                    <a:pt x="68980" y="3503"/>
                  </a:cubicBezTo>
                  <a:cubicBezTo>
                    <a:pt x="57235" y="1236"/>
                    <a:pt x="44049" y="824"/>
                    <a:pt x="32098" y="824"/>
                  </a:cubicBezTo>
                  <a:cubicBezTo>
                    <a:pt x="27360" y="824"/>
                    <a:pt x="23239" y="0"/>
                    <a:pt x="18500" y="0"/>
                  </a:cubicBezTo>
                  <a:cubicBezTo>
                    <a:pt x="14997" y="0"/>
                    <a:pt x="4077" y="2060"/>
                    <a:pt x="3871" y="6181"/>
                  </a:cubicBezTo>
                  <a:cubicBezTo>
                    <a:pt x="-2310" y="4327"/>
                    <a:pt x="369" y="8242"/>
                    <a:pt x="2017" y="94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3" name="Forma libre: forma 252">
              <a:extLst>
                <a:ext uri="{FF2B5EF4-FFF2-40B4-BE49-F238E27FC236}">
                  <a16:creationId xmlns:a16="http://schemas.microsoft.com/office/drawing/2014/main" id="{03F22BD6-E532-0908-826C-E014C6634027}"/>
                </a:ext>
              </a:extLst>
            </p:cNvPr>
            <p:cNvSpPr/>
            <p:nvPr/>
          </p:nvSpPr>
          <p:spPr>
            <a:xfrm>
              <a:off x="17376957" y="3505695"/>
              <a:ext cx="201511" cy="74941"/>
            </a:xfrm>
            <a:custGeom>
              <a:avLst/>
              <a:gdLst>
                <a:gd name="connsiteX0" fmla="*/ 25137 w 201511"/>
                <a:gd name="connsiteY0" fmla="*/ 74719 h 74941"/>
                <a:gd name="connsiteX1" fmla="*/ 41620 w 201511"/>
                <a:gd name="connsiteY1" fmla="*/ 72453 h 74941"/>
                <a:gd name="connsiteX2" fmla="*/ 52746 w 201511"/>
                <a:gd name="connsiteY2" fmla="*/ 68744 h 74941"/>
                <a:gd name="connsiteX3" fmla="*/ 63873 w 201511"/>
                <a:gd name="connsiteY3" fmla="*/ 63181 h 74941"/>
                <a:gd name="connsiteX4" fmla="*/ 103432 w 201511"/>
                <a:gd name="connsiteY4" fmla="*/ 61121 h 74941"/>
                <a:gd name="connsiteX5" fmla="*/ 123006 w 201511"/>
                <a:gd name="connsiteY5" fmla="*/ 63387 h 74941"/>
                <a:gd name="connsiteX6" fmla="*/ 134131 w 201511"/>
                <a:gd name="connsiteY6" fmla="*/ 59885 h 74941"/>
                <a:gd name="connsiteX7" fmla="*/ 163184 w 201511"/>
                <a:gd name="connsiteY7" fmla="*/ 60297 h 74941"/>
                <a:gd name="connsiteX8" fmla="*/ 174927 w 201511"/>
                <a:gd name="connsiteY8" fmla="*/ 55970 h 74941"/>
                <a:gd name="connsiteX9" fmla="*/ 192028 w 201511"/>
                <a:gd name="connsiteY9" fmla="*/ 57206 h 74941"/>
                <a:gd name="connsiteX10" fmla="*/ 201506 w 201511"/>
                <a:gd name="connsiteY10" fmla="*/ 48758 h 74941"/>
                <a:gd name="connsiteX11" fmla="*/ 195943 w 201511"/>
                <a:gd name="connsiteY11" fmla="*/ 42371 h 74941"/>
                <a:gd name="connsiteX12" fmla="*/ 167303 w 201511"/>
                <a:gd name="connsiteY12" fmla="*/ 30627 h 74941"/>
                <a:gd name="connsiteX13" fmla="*/ 154118 w 201511"/>
                <a:gd name="connsiteY13" fmla="*/ 31451 h 74941"/>
                <a:gd name="connsiteX14" fmla="*/ 141343 w 201511"/>
                <a:gd name="connsiteY14" fmla="*/ 24652 h 74941"/>
                <a:gd name="connsiteX15" fmla="*/ 117442 w 201511"/>
                <a:gd name="connsiteY15" fmla="*/ 21767 h 74941"/>
                <a:gd name="connsiteX16" fmla="*/ 107140 w 201511"/>
                <a:gd name="connsiteY16" fmla="*/ 23416 h 74941"/>
                <a:gd name="connsiteX17" fmla="*/ 97251 w 201511"/>
                <a:gd name="connsiteY17" fmla="*/ 19913 h 74941"/>
                <a:gd name="connsiteX18" fmla="*/ 87979 w 201511"/>
                <a:gd name="connsiteY18" fmla="*/ 26094 h 74941"/>
                <a:gd name="connsiteX19" fmla="*/ 78294 w 201511"/>
                <a:gd name="connsiteY19" fmla="*/ 25270 h 74941"/>
                <a:gd name="connsiteX20" fmla="*/ 77058 w 201511"/>
                <a:gd name="connsiteY20" fmla="*/ 20119 h 74941"/>
                <a:gd name="connsiteX21" fmla="*/ 77677 w 201511"/>
                <a:gd name="connsiteY21" fmla="*/ 11053 h 74941"/>
                <a:gd name="connsiteX22" fmla="*/ 66963 w 201511"/>
                <a:gd name="connsiteY22" fmla="*/ 7139 h 74941"/>
                <a:gd name="connsiteX23" fmla="*/ 37499 w 201511"/>
                <a:gd name="connsiteY23" fmla="*/ 545 h 74941"/>
                <a:gd name="connsiteX24" fmla="*/ 43886 w 201511"/>
                <a:gd name="connsiteY24" fmla="*/ 10847 h 74941"/>
                <a:gd name="connsiteX25" fmla="*/ 33378 w 201511"/>
                <a:gd name="connsiteY25" fmla="*/ 9611 h 74941"/>
                <a:gd name="connsiteX26" fmla="*/ 20193 w 201511"/>
                <a:gd name="connsiteY26" fmla="*/ 3636 h 74941"/>
                <a:gd name="connsiteX27" fmla="*/ 11744 w 201511"/>
                <a:gd name="connsiteY27" fmla="*/ 8787 h 74941"/>
                <a:gd name="connsiteX28" fmla="*/ 15453 w 201511"/>
                <a:gd name="connsiteY28" fmla="*/ 15586 h 74941"/>
                <a:gd name="connsiteX29" fmla="*/ 11538 w 201511"/>
                <a:gd name="connsiteY29" fmla="*/ 20531 h 74941"/>
                <a:gd name="connsiteX30" fmla="*/ 22253 w 201511"/>
                <a:gd name="connsiteY30" fmla="*/ 36190 h 74941"/>
                <a:gd name="connsiteX31" fmla="*/ 8242 w 201511"/>
                <a:gd name="connsiteY31" fmla="*/ 34542 h 74941"/>
                <a:gd name="connsiteX32" fmla="*/ 6181 w 201511"/>
                <a:gd name="connsiteY32" fmla="*/ 43814 h 74941"/>
                <a:gd name="connsiteX33" fmla="*/ 15865 w 201511"/>
                <a:gd name="connsiteY33" fmla="*/ 52673 h 74941"/>
                <a:gd name="connsiteX34" fmla="*/ 11744 w 201511"/>
                <a:gd name="connsiteY34" fmla="*/ 65242 h 74941"/>
                <a:gd name="connsiteX35" fmla="*/ 0 w 201511"/>
                <a:gd name="connsiteY35" fmla="*/ 69980 h 74941"/>
                <a:gd name="connsiteX36" fmla="*/ 25344 w 201511"/>
                <a:gd name="connsiteY36" fmla="*/ 74719 h 74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1511" h="74941">
                  <a:moveTo>
                    <a:pt x="25137" y="74719"/>
                  </a:moveTo>
                  <a:cubicBezTo>
                    <a:pt x="30700" y="74101"/>
                    <a:pt x="36057" y="73689"/>
                    <a:pt x="41620" y="72453"/>
                  </a:cubicBezTo>
                  <a:cubicBezTo>
                    <a:pt x="45741" y="71629"/>
                    <a:pt x="49244" y="71011"/>
                    <a:pt x="52746" y="68744"/>
                  </a:cubicBezTo>
                  <a:cubicBezTo>
                    <a:pt x="56867" y="66066"/>
                    <a:pt x="58928" y="63593"/>
                    <a:pt x="63873" y="63181"/>
                  </a:cubicBezTo>
                  <a:cubicBezTo>
                    <a:pt x="76853" y="62151"/>
                    <a:pt x="90451" y="60915"/>
                    <a:pt x="103432" y="61121"/>
                  </a:cubicBezTo>
                  <a:cubicBezTo>
                    <a:pt x="109613" y="61121"/>
                    <a:pt x="117236" y="65036"/>
                    <a:pt x="123006" y="63387"/>
                  </a:cubicBezTo>
                  <a:cubicBezTo>
                    <a:pt x="126921" y="62151"/>
                    <a:pt x="129599" y="59885"/>
                    <a:pt x="134131" y="59885"/>
                  </a:cubicBezTo>
                  <a:cubicBezTo>
                    <a:pt x="143610" y="59885"/>
                    <a:pt x="153705" y="62151"/>
                    <a:pt x="163184" y="60297"/>
                  </a:cubicBezTo>
                  <a:cubicBezTo>
                    <a:pt x="167510" y="59472"/>
                    <a:pt x="170807" y="57000"/>
                    <a:pt x="174927" y="55970"/>
                  </a:cubicBezTo>
                  <a:cubicBezTo>
                    <a:pt x="180490" y="54734"/>
                    <a:pt x="186671" y="58442"/>
                    <a:pt x="192028" y="57206"/>
                  </a:cubicBezTo>
                  <a:cubicBezTo>
                    <a:pt x="194913" y="56588"/>
                    <a:pt x="201713" y="52055"/>
                    <a:pt x="201506" y="48758"/>
                  </a:cubicBezTo>
                  <a:cubicBezTo>
                    <a:pt x="201506" y="47316"/>
                    <a:pt x="197179" y="43401"/>
                    <a:pt x="195943" y="42371"/>
                  </a:cubicBezTo>
                  <a:cubicBezTo>
                    <a:pt x="189350" y="36396"/>
                    <a:pt x="175752" y="31657"/>
                    <a:pt x="167303" y="30627"/>
                  </a:cubicBezTo>
                  <a:cubicBezTo>
                    <a:pt x="162565" y="30009"/>
                    <a:pt x="158444" y="32069"/>
                    <a:pt x="154118" y="31451"/>
                  </a:cubicBezTo>
                  <a:cubicBezTo>
                    <a:pt x="149172" y="30627"/>
                    <a:pt x="145463" y="26918"/>
                    <a:pt x="141343" y="24652"/>
                  </a:cubicBezTo>
                  <a:cubicBezTo>
                    <a:pt x="133925" y="20737"/>
                    <a:pt x="125066" y="18265"/>
                    <a:pt x="117442" y="21767"/>
                  </a:cubicBezTo>
                  <a:cubicBezTo>
                    <a:pt x="113528" y="23622"/>
                    <a:pt x="111468" y="24240"/>
                    <a:pt x="107140" y="23416"/>
                  </a:cubicBezTo>
                  <a:cubicBezTo>
                    <a:pt x="103844" y="22592"/>
                    <a:pt x="100753" y="20325"/>
                    <a:pt x="97251" y="19913"/>
                  </a:cubicBezTo>
                  <a:cubicBezTo>
                    <a:pt x="91275" y="19295"/>
                    <a:pt x="90658" y="22592"/>
                    <a:pt x="87979" y="26094"/>
                  </a:cubicBezTo>
                  <a:cubicBezTo>
                    <a:pt x="83445" y="32275"/>
                    <a:pt x="81386" y="30833"/>
                    <a:pt x="78294" y="25270"/>
                  </a:cubicBezTo>
                  <a:cubicBezTo>
                    <a:pt x="76441" y="21973"/>
                    <a:pt x="76647" y="23828"/>
                    <a:pt x="77058" y="20119"/>
                  </a:cubicBezTo>
                  <a:cubicBezTo>
                    <a:pt x="77265" y="17441"/>
                    <a:pt x="79119" y="13732"/>
                    <a:pt x="77677" y="11053"/>
                  </a:cubicBezTo>
                  <a:cubicBezTo>
                    <a:pt x="76028" y="7963"/>
                    <a:pt x="70260" y="7963"/>
                    <a:pt x="66963" y="7139"/>
                  </a:cubicBezTo>
                  <a:cubicBezTo>
                    <a:pt x="57691" y="4666"/>
                    <a:pt x="47184" y="-1927"/>
                    <a:pt x="37499" y="545"/>
                  </a:cubicBezTo>
                  <a:cubicBezTo>
                    <a:pt x="38324" y="3018"/>
                    <a:pt x="48007" y="7345"/>
                    <a:pt x="43886" y="10847"/>
                  </a:cubicBezTo>
                  <a:cubicBezTo>
                    <a:pt x="42238" y="12290"/>
                    <a:pt x="34821" y="10229"/>
                    <a:pt x="33378" y="9611"/>
                  </a:cubicBezTo>
                  <a:cubicBezTo>
                    <a:pt x="28640" y="7551"/>
                    <a:pt x="25755" y="3430"/>
                    <a:pt x="20193" y="3636"/>
                  </a:cubicBezTo>
                  <a:cubicBezTo>
                    <a:pt x="16689" y="3636"/>
                    <a:pt x="12363" y="5078"/>
                    <a:pt x="11744" y="8787"/>
                  </a:cubicBezTo>
                  <a:cubicBezTo>
                    <a:pt x="11332" y="12290"/>
                    <a:pt x="15247" y="12908"/>
                    <a:pt x="15453" y="15586"/>
                  </a:cubicBezTo>
                  <a:cubicBezTo>
                    <a:pt x="15453" y="17647"/>
                    <a:pt x="12774" y="18677"/>
                    <a:pt x="11538" y="20531"/>
                  </a:cubicBezTo>
                  <a:cubicBezTo>
                    <a:pt x="6593" y="30009"/>
                    <a:pt x="23489" y="28567"/>
                    <a:pt x="22253" y="36190"/>
                  </a:cubicBezTo>
                  <a:cubicBezTo>
                    <a:pt x="17925" y="36808"/>
                    <a:pt x="12569" y="33100"/>
                    <a:pt x="8242" y="34542"/>
                  </a:cubicBezTo>
                  <a:cubicBezTo>
                    <a:pt x="3504" y="36190"/>
                    <a:pt x="5770" y="40105"/>
                    <a:pt x="6181" y="43814"/>
                  </a:cubicBezTo>
                  <a:cubicBezTo>
                    <a:pt x="9478" y="45668"/>
                    <a:pt x="16072" y="48140"/>
                    <a:pt x="15865" y="52673"/>
                  </a:cubicBezTo>
                  <a:cubicBezTo>
                    <a:pt x="10714" y="54528"/>
                    <a:pt x="4740" y="61121"/>
                    <a:pt x="11744" y="65242"/>
                  </a:cubicBezTo>
                  <a:cubicBezTo>
                    <a:pt x="8242" y="68332"/>
                    <a:pt x="2472" y="65654"/>
                    <a:pt x="0" y="69980"/>
                  </a:cubicBezTo>
                  <a:cubicBezTo>
                    <a:pt x="8448" y="74101"/>
                    <a:pt x="16689" y="75544"/>
                    <a:pt x="25344" y="7471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4" name="Forma libre: forma 253">
              <a:extLst>
                <a:ext uri="{FF2B5EF4-FFF2-40B4-BE49-F238E27FC236}">
                  <a16:creationId xmlns:a16="http://schemas.microsoft.com/office/drawing/2014/main" id="{78A16C9D-5C12-6BA5-6FC9-3BC2BA59D6A5}"/>
                </a:ext>
              </a:extLst>
            </p:cNvPr>
            <p:cNvSpPr/>
            <p:nvPr/>
          </p:nvSpPr>
          <p:spPr>
            <a:xfrm>
              <a:off x="17088140" y="3475222"/>
              <a:ext cx="262265" cy="64830"/>
            </a:xfrm>
            <a:custGeom>
              <a:avLst/>
              <a:gdLst>
                <a:gd name="connsiteX0" fmla="*/ 84015 w 262265"/>
                <a:gd name="connsiteY0" fmla="*/ 5881 h 64830"/>
                <a:gd name="connsiteX1" fmla="*/ 71447 w 262265"/>
                <a:gd name="connsiteY1" fmla="*/ 6293 h 64830"/>
                <a:gd name="connsiteX2" fmla="*/ 61145 w 262265"/>
                <a:gd name="connsiteY2" fmla="*/ 10414 h 64830"/>
                <a:gd name="connsiteX3" fmla="*/ 42601 w 262265"/>
                <a:gd name="connsiteY3" fmla="*/ 7529 h 64830"/>
                <a:gd name="connsiteX4" fmla="*/ 35184 w 262265"/>
                <a:gd name="connsiteY4" fmla="*/ 10414 h 64830"/>
                <a:gd name="connsiteX5" fmla="*/ 20761 w 262265"/>
                <a:gd name="connsiteY5" fmla="*/ 14740 h 64830"/>
                <a:gd name="connsiteX6" fmla="*/ 776 w 262265"/>
                <a:gd name="connsiteY6" fmla="*/ 35756 h 64830"/>
                <a:gd name="connsiteX7" fmla="*/ 1600 w 262265"/>
                <a:gd name="connsiteY7" fmla="*/ 34108 h 64830"/>
                <a:gd name="connsiteX8" fmla="*/ 20144 w 262265"/>
                <a:gd name="connsiteY8" fmla="*/ 36581 h 64830"/>
                <a:gd name="connsiteX9" fmla="*/ 40748 w 262265"/>
                <a:gd name="connsiteY9" fmla="*/ 42144 h 64830"/>
                <a:gd name="connsiteX10" fmla="*/ 50637 w 262265"/>
                <a:gd name="connsiteY10" fmla="*/ 43586 h 64830"/>
                <a:gd name="connsiteX11" fmla="*/ 63824 w 262265"/>
                <a:gd name="connsiteY11" fmla="*/ 39465 h 64830"/>
                <a:gd name="connsiteX12" fmla="*/ 95348 w 262265"/>
                <a:gd name="connsiteY12" fmla="*/ 43998 h 64830"/>
                <a:gd name="connsiteX13" fmla="*/ 119866 w 262265"/>
                <a:gd name="connsiteY13" fmla="*/ 52446 h 64830"/>
                <a:gd name="connsiteX14" fmla="*/ 140470 w 262265"/>
                <a:gd name="connsiteY14" fmla="*/ 60481 h 64830"/>
                <a:gd name="connsiteX15" fmla="*/ 186828 w 262265"/>
                <a:gd name="connsiteY15" fmla="*/ 62129 h 64830"/>
                <a:gd name="connsiteX16" fmla="*/ 241429 w 262265"/>
                <a:gd name="connsiteY16" fmla="*/ 64190 h 64830"/>
                <a:gd name="connsiteX17" fmla="*/ 258942 w 262265"/>
                <a:gd name="connsiteY17" fmla="*/ 64190 h 64830"/>
                <a:gd name="connsiteX18" fmla="*/ 260179 w 262265"/>
                <a:gd name="connsiteY18" fmla="*/ 54506 h 64830"/>
                <a:gd name="connsiteX19" fmla="*/ 229478 w 262265"/>
                <a:gd name="connsiteY19" fmla="*/ 40495 h 64830"/>
                <a:gd name="connsiteX20" fmla="*/ 241842 w 262265"/>
                <a:gd name="connsiteY20" fmla="*/ 34520 h 64830"/>
                <a:gd name="connsiteX21" fmla="*/ 233806 w 262265"/>
                <a:gd name="connsiteY21" fmla="*/ 31224 h 64830"/>
                <a:gd name="connsiteX22" fmla="*/ 233187 w 262265"/>
                <a:gd name="connsiteY22" fmla="*/ 23394 h 64830"/>
                <a:gd name="connsiteX23" fmla="*/ 231540 w 262265"/>
                <a:gd name="connsiteY23" fmla="*/ 22570 h 64830"/>
                <a:gd name="connsiteX24" fmla="*/ 212996 w 262265"/>
                <a:gd name="connsiteY24" fmla="*/ 15359 h 64830"/>
                <a:gd name="connsiteX25" fmla="*/ 200634 w 262265"/>
                <a:gd name="connsiteY25" fmla="*/ 11032 h 64830"/>
                <a:gd name="connsiteX26" fmla="*/ 163341 w 262265"/>
                <a:gd name="connsiteY26" fmla="*/ 5263 h 64830"/>
                <a:gd name="connsiteX27" fmla="*/ 165194 w 262265"/>
                <a:gd name="connsiteY27" fmla="*/ 15153 h 64830"/>
                <a:gd name="connsiteX28" fmla="*/ 156335 w 262265"/>
                <a:gd name="connsiteY28" fmla="*/ 12886 h 64830"/>
                <a:gd name="connsiteX29" fmla="*/ 151390 w 262265"/>
                <a:gd name="connsiteY29" fmla="*/ 18449 h 64830"/>
                <a:gd name="connsiteX30" fmla="*/ 147888 w 262265"/>
                <a:gd name="connsiteY30" fmla="*/ 20303 h 64830"/>
                <a:gd name="connsiteX31" fmla="*/ 139233 w 262265"/>
                <a:gd name="connsiteY31" fmla="*/ 17007 h 64830"/>
                <a:gd name="connsiteX32" fmla="*/ 138203 w 262265"/>
                <a:gd name="connsiteY32" fmla="*/ 1554 h 64830"/>
                <a:gd name="connsiteX33" fmla="*/ 117188 w 262265"/>
                <a:gd name="connsiteY33" fmla="*/ 1966 h 64830"/>
                <a:gd name="connsiteX34" fmla="*/ 84428 w 262265"/>
                <a:gd name="connsiteY34" fmla="*/ 5881 h 6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2265" h="64830">
                  <a:moveTo>
                    <a:pt x="84015" y="5881"/>
                  </a:moveTo>
                  <a:cubicBezTo>
                    <a:pt x="79689" y="5263"/>
                    <a:pt x="75362" y="4438"/>
                    <a:pt x="71447" y="6293"/>
                  </a:cubicBezTo>
                  <a:cubicBezTo>
                    <a:pt x="67739" y="8147"/>
                    <a:pt x="66296" y="10620"/>
                    <a:pt x="61145" y="10414"/>
                  </a:cubicBezTo>
                  <a:cubicBezTo>
                    <a:pt x="53522" y="10208"/>
                    <a:pt x="49813" y="4645"/>
                    <a:pt x="42601" y="7529"/>
                  </a:cubicBezTo>
                  <a:cubicBezTo>
                    <a:pt x="39924" y="8559"/>
                    <a:pt x="38275" y="10208"/>
                    <a:pt x="35184" y="10414"/>
                  </a:cubicBezTo>
                  <a:cubicBezTo>
                    <a:pt x="29416" y="11032"/>
                    <a:pt x="26118" y="10414"/>
                    <a:pt x="20761" y="14740"/>
                  </a:cubicBezTo>
                  <a:cubicBezTo>
                    <a:pt x="32094" y="31017"/>
                    <a:pt x="-5817" y="23600"/>
                    <a:pt x="776" y="35756"/>
                  </a:cubicBezTo>
                  <a:cubicBezTo>
                    <a:pt x="1393" y="34726"/>
                    <a:pt x="1600" y="34314"/>
                    <a:pt x="1600" y="34108"/>
                  </a:cubicBezTo>
                  <a:cubicBezTo>
                    <a:pt x="7576" y="35344"/>
                    <a:pt x="13963" y="35756"/>
                    <a:pt x="20144" y="36581"/>
                  </a:cubicBezTo>
                  <a:cubicBezTo>
                    <a:pt x="27148" y="37405"/>
                    <a:pt x="33742" y="40701"/>
                    <a:pt x="40748" y="42144"/>
                  </a:cubicBezTo>
                  <a:cubicBezTo>
                    <a:pt x="44044" y="42968"/>
                    <a:pt x="47135" y="43792"/>
                    <a:pt x="50637" y="43586"/>
                  </a:cubicBezTo>
                  <a:cubicBezTo>
                    <a:pt x="55582" y="43586"/>
                    <a:pt x="59085" y="40495"/>
                    <a:pt x="63824" y="39465"/>
                  </a:cubicBezTo>
                  <a:cubicBezTo>
                    <a:pt x="73713" y="37405"/>
                    <a:pt x="86076" y="40907"/>
                    <a:pt x="95348" y="43998"/>
                  </a:cubicBezTo>
                  <a:cubicBezTo>
                    <a:pt x="103589" y="46676"/>
                    <a:pt x="111831" y="48943"/>
                    <a:pt x="119866" y="52446"/>
                  </a:cubicBezTo>
                  <a:cubicBezTo>
                    <a:pt x="126665" y="55330"/>
                    <a:pt x="133465" y="58627"/>
                    <a:pt x="140470" y="60481"/>
                  </a:cubicBezTo>
                  <a:cubicBezTo>
                    <a:pt x="155305" y="64190"/>
                    <a:pt x="171788" y="61923"/>
                    <a:pt x="186828" y="62129"/>
                  </a:cubicBezTo>
                  <a:cubicBezTo>
                    <a:pt x="204960" y="62335"/>
                    <a:pt x="223091" y="64190"/>
                    <a:pt x="241429" y="64190"/>
                  </a:cubicBezTo>
                  <a:cubicBezTo>
                    <a:pt x="246580" y="64190"/>
                    <a:pt x="254203" y="65632"/>
                    <a:pt x="258942" y="64190"/>
                  </a:cubicBezTo>
                  <a:cubicBezTo>
                    <a:pt x="263682" y="62747"/>
                    <a:pt x="262652" y="59657"/>
                    <a:pt x="260179" y="54506"/>
                  </a:cubicBezTo>
                  <a:cubicBezTo>
                    <a:pt x="255852" y="45028"/>
                    <a:pt x="228036" y="49355"/>
                    <a:pt x="229478" y="40495"/>
                  </a:cubicBezTo>
                  <a:cubicBezTo>
                    <a:pt x="232982" y="41319"/>
                    <a:pt x="246374" y="40495"/>
                    <a:pt x="241842" y="34520"/>
                  </a:cubicBezTo>
                  <a:cubicBezTo>
                    <a:pt x="240193" y="32254"/>
                    <a:pt x="235454" y="33490"/>
                    <a:pt x="233806" y="31224"/>
                  </a:cubicBezTo>
                  <a:cubicBezTo>
                    <a:pt x="231951" y="28751"/>
                    <a:pt x="234629" y="25867"/>
                    <a:pt x="233187" y="23394"/>
                  </a:cubicBezTo>
                  <a:cubicBezTo>
                    <a:pt x="232776" y="22570"/>
                    <a:pt x="231951" y="22982"/>
                    <a:pt x="231540" y="22570"/>
                  </a:cubicBezTo>
                  <a:cubicBezTo>
                    <a:pt x="227212" y="18655"/>
                    <a:pt x="218559" y="17625"/>
                    <a:pt x="212996" y="15359"/>
                  </a:cubicBezTo>
                  <a:cubicBezTo>
                    <a:pt x="208875" y="13710"/>
                    <a:pt x="204755" y="12474"/>
                    <a:pt x="200634" y="11032"/>
                  </a:cubicBezTo>
                  <a:cubicBezTo>
                    <a:pt x="191568" y="7735"/>
                    <a:pt x="172200" y="-1125"/>
                    <a:pt x="163341" y="5263"/>
                  </a:cubicBezTo>
                  <a:cubicBezTo>
                    <a:pt x="165813" y="7735"/>
                    <a:pt x="170758" y="13092"/>
                    <a:pt x="165194" y="15153"/>
                  </a:cubicBezTo>
                  <a:cubicBezTo>
                    <a:pt x="162105" y="16389"/>
                    <a:pt x="159426" y="12680"/>
                    <a:pt x="156335" y="12886"/>
                  </a:cubicBezTo>
                  <a:cubicBezTo>
                    <a:pt x="152420" y="13298"/>
                    <a:pt x="153450" y="15771"/>
                    <a:pt x="151390" y="18449"/>
                  </a:cubicBezTo>
                  <a:cubicBezTo>
                    <a:pt x="149330" y="21334"/>
                    <a:pt x="150978" y="20303"/>
                    <a:pt x="147888" y="20303"/>
                  </a:cubicBezTo>
                  <a:cubicBezTo>
                    <a:pt x="145003" y="20303"/>
                    <a:pt x="141912" y="17831"/>
                    <a:pt x="139233" y="17007"/>
                  </a:cubicBezTo>
                  <a:cubicBezTo>
                    <a:pt x="138616" y="10826"/>
                    <a:pt x="145003" y="5675"/>
                    <a:pt x="138203" y="1554"/>
                  </a:cubicBezTo>
                  <a:cubicBezTo>
                    <a:pt x="133053" y="-1537"/>
                    <a:pt x="122751" y="730"/>
                    <a:pt x="117188" y="1966"/>
                  </a:cubicBezTo>
                  <a:cubicBezTo>
                    <a:pt x="106474" y="4438"/>
                    <a:pt x="95553" y="7323"/>
                    <a:pt x="84428" y="58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5" name="Forma libre: forma 254">
              <a:extLst>
                <a:ext uri="{FF2B5EF4-FFF2-40B4-BE49-F238E27FC236}">
                  <a16:creationId xmlns:a16="http://schemas.microsoft.com/office/drawing/2014/main" id="{EE673142-4CFA-ABDB-2AA6-72C1DEB6819E}"/>
                </a:ext>
              </a:extLst>
            </p:cNvPr>
            <p:cNvSpPr/>
            <p:nvPr/>
          </p:nvSpPr>
          <p:spPr>
            <a:xfrm>
              <a:off x="15764293" y="3463314"/>
              <a:ext cx="76028" cy="22474"/>
            </a:xfrm>
            <a:custGeom>
              <a:avLst/>
              <a:gdLst>
                <a:gd name="connsiteX0" fmla="*/ 0 w 76028"/>
                <a:gd name="connsiteY0" fmla="*/ 894 h 22474"/>
                <a:gd name="connsiteX1" fmla="*/ 14217 w 76028"/>
                <a:gd name="connsiteY1" fmla="*/ 13875 h 22474"/>
                <a:gd name="connsiteX2" fmla="*/ 37499 w 76028"/>
                <a:gd name="connsiteY2" fmla="*/ 22322 h 22474"/>
                <a:gd name="connsiteX3" fmla="*/ 48625 w 76028"/>
                <a:gd name="connsiteY3" fmla="*/ 11196 h 22474"/>
                <a:gd name="connsiteX4" fmla="*/ 76028 w 76028"/>
                <a:gd name="connsiteY4" fmla="*/ 6869 h 22474"/>
                <a:gd name="connsiteX5" fmla="*/ 64696 w 76028"/>
                <a:gd name="connsiteY5" fmla="*/ 2130 h 22474"/>
                <a:gd name="connsiteX6" fmla="*/ 206 w 76028"/>
                <a:gd name="connsiteY6" fmla="*/ 894 h 2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028" h="22474">
                  <a:moveTo>
                    <a:pt x="0" y="894"/>
                  </a:moveTo>
                  <a:cubicBezTo>
                    <a:pt x="0" y="6045"/>
                    <a:pt x="9890" y="11814"/>
                    <a:pt x="14217" y="13875"/>
                  </a:cubicBezTo>
                  <a:cubicBezTo>
                    <a:pt x="20192" y="16965"/>
                    <a:pt x="30906" y="23558"/>
                    <a:pt x="37499" y="22322"/>
                  </a:cubicBezTo>
                  <a:cubicBezTo>
                    <a:pt x="39353" y="14081"/>
                    <a:pt x="52952" y="21086"/>
                    <a:pt x="48625" y="11196"/>
                  </a:cubicBezTo>
                  <a:cubicBezTo>
                    <a:pt x="55631" y="10166"/>
                    <a:pt x="72320" y="16759"/>
                    <a:pt x="76028" y="6869"/>
                  </a:cubicBezTo>
                  <a:cubicBezTo>
                    <a:pt x="72732" y="4809"/>
                    <a:pt x="68611" y="2955"/>
                    <a:pt x="64696" y="2130"/>
                  </a:cubicBezTo>
                  <a:cubicBezTo>
                    <a:pt x="44298" y="-1784"/>
                    <a:pt x="21016" y="894"/>
                    <a:pt x="206" y="8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6" name="Forma libre: forma 255">
              <a:extLst>
                <a:ext uri="{FF2B5EF4-FFF2-40B4-BE49-F238E27FC236}">
                  <a16:creationId xmlns:a16="http://schemas.microsoft.com/office/drawing/2014/main" id="{760F122F-EED9-CF43-9253-8DD56091C472}"/>
                </a:ext>
              </a:extLst>
            </p:cNvPr>
            <p:cNvSpPr/>
            <p:nvPr/>
          </p:nvSpPr>
          <p:spPr>
            <a:xfrm>
              <a:off x="14874824" y="3589814"/>
              <a:ext cx="6968021" cy="2131135"/>
            </a:xfrm>
            <a:custGeom>
              <a:avLst/>
              <a:gdLst>
                <a:gd name="connsiteX0" fmla="*/ 91275 w 6968021"/>
                <a:gd name="connsiteY0" fmla="*/ 409682 h 2131135"/>
                <a:gd name="connsiteX1" fmla="*/ 87154 w 6968021"/>
                <a:gd name="connsiteY1" fmla="*/ 420396 h 2131135"/>
                <a:gd name="connsiteX2" fmla="*/ 83857 w 6968021"/>
                <a:gd name="connsiteY2" fmla="*/ 423487 h 2131135"/>
                <a:gd name="connsiteX3" fmla="*/ 47800 w 6968021"/>
                <a:gd name="connsiteY3" fmla="*/ 434201 h 2131135"/>
                <a:gd name="connsiteX4" fmla="*/ 46152 w 6968021"/>
                <a:gd name="connsiteY4" fmla="*/ 434201 h 2131135"/>
                <a:gd name="connsiteX5" fmla="*/ 34614 w 6968021"/>
                <a:gd name="connsiteY5" fmla="*/ 439146 h 2131135"/>
                <a:gd name="connsiteX6" fmla="*/ 17719 w 6968021"/>
                <a:gd name="connsiteY6" fmla="*/ 453775 h 2131135"/>
                <a:gd name="connsiteX7" fmla="*/ 17719 w 6968021"/>
                <a:gd name="connsiteY7" fmla="*/ 453775 h 2131135"/>
                <a:gd name="connsiteX8" fmla="*/ 17719 w 6968021"/>
                <a:gd name="connsiteY8" fmla="*/ 453775 h 2131135"/>
                <a:gd name="connsiteX9" fmla="*/ 8035 w 6968021"/>
                <a:gd name="connsiteY9" fmla="*/ 456865 h 2131135"/>
                <a:gd name="connsiteX10" fmla="*/ 9271 w 6968021"/>
                <a:gd name="connsiteY10" fmla="*/ 458101 h 2131135"/>
                <a:gd name="connsiteX11" fmla="*/ 10508 w 6968021"/>
                <a:gd name="connsiteY11" fmla="*/ 463252 h 2131135"/>
                <a:gd name="connsiteX12" fmla="*/ 5975 w 6968021"/>
                <a:gd name="connsiteY12" fmla="*/ 476645 h 2131135"/>
                <a:gd name="connsiteX13" fmla="*/ 4945 w 6968021"/>
                <a:gd name="connsiteY13" fmla="*/ 478293 h 2131135"/>
                <a:gd name="connsiteX14" fmla="*/ 0 w 6968021"/>
                <a:gd name="connsiteY14" fmla="*/ 485093 h 2131135"/>
                <a:gd name="connsiteX15" fmla="*/ 11126 w 6968021"/>
                <a:gd name="connsiteY15" fmla="*/ 489007 h 2131135"/>
                <a:gd name="connsiteX16" fmla="*/ 12568 w 6968021"/>
                <a:gd name="connsiteY16" fmla="*/ 489831 h 2131135"/>
                <a:gd name="connsiteX17" fmla="*/ 22046 w 6968021"/>
                <a:gd name="connsiteY17" fmla="*/ 498691 h 2131135"/>
                <a:gd name="connsiteX18" fmla="*/ 31318 w 6968021"/>
                <a:gd name="connsiteY18" fmla="*/ 495395 h 2131135"/>
                <a:gd name="connsiteX19" fmla="*/ 35026 w 6968021"/>
                <a:gd name="connsiteY19" fmla="*/ 495395 h 2131135"/>
                <a:gd name="connsiteX20" fmla="*/ 45946 w 6968021"/>
                <a:gd name="connsiteY20" fmla="*/ 499927 h 2131135"/>
                <a:gd name="connsiteX21" fmla="*/ 46977 w 6968021"/>
                <a:gd name="connsiteY21" fmla="*/ 500545 h 2131135"/>
                <a:gd name="connsiteX22" fmla="*/ 57279 w 6968021"/>
                <a:gd name="connsiteY22" fmla="*/ 508375 h 2131135"/>
                <a:gd name="connsiteX23" fmla="*/ 61812 w 6968021"/>
                <a:gd name="connsiteY23" fmla="*/ 507139 h 2131135"/>
                <a:gd name="connsiteX24" fmla="*/ 71907 w 6968021"/>
                <a:gd name="connsiteY24" fmla="*/ 517235 h 2131135"/>
                <a:gd name="connsiteX25" fmla="*/ 77058 w 6968021"/>
                <a:gd name="connsiteY25" fmla="*/ 529803 h 2131135"/>
                <a:gd name="connsiteX26" fmla="*/ 77265 w 6968021"/>
                <a:gd name="connsiteY26" fmla="*/ 531245 h 2131135"/>
                <a:gd name="connsiteX27" fmla="*/ 60163 w 6968021"/>
                <a:gd name="connsiteY27" fmla="*/ 551231 h 2131135"/>
                <a:gd name="connsiteX28" fmla="*/ 46564 w 6968021"/>
                <a:gd name="connsiteY28" fmla="*/ 558030 h 2131135"/>
                <a:gd name="connsiteX29" fmla="*/ 41208 w 6968021"/>
                <a:gd name="connsiteY29" fmla="*/ 569981 h 2131135"/>
                <a:gd name="connsiteX30" fmla="*/ 52128 w 6968021"/>
                <a:gd name="connsiteY30" fmla="*/ 574101 h 2131135"/>
                <a:gd name="connsiteX31" fmla="*/ 67786 w 6968021"/>
                <a:gd name="connsiteY31" fmla="*/ 581931 h 2131135"/>
                <a:gd name="connsiteX32" fmla="*/ 70053 w 6968021"/>
                <a:gd name="connsiteY32" fmla="*/ 584197 h 2131135"/>
                <a:gd name="connsiteX33" fmla="*/ 76852 w 6968021"/>
                <a:gd name="connsiteY33" fmla="*/ 597796 h 2131135"/>
                <a:gd name="connsiteX34" fmla="*/ 86742 w 6968021"/>
                <a:gd name="connsiteY34" fmla="*/ 610776 h 2131135"/>
                <a:gd name="connsiteX35" fmla="*/ 87360 w 6968021"/>
                <a:gd name="connsiteY35" fmla="*/ 611806 h 2131135"/>
                <a:gd name="connsiteX36" fmla="*/ 93129 w 6968021"/>
                <a:gd name="connsiteY36" fmla="*/ 625199 h 2131135"/>
                <a:gd name="connsiteX37" fmla="*/ 97250 w 6968021"/>
                <a:gd name="connsiteY37" fmla="*/ 636325 h 2131135"/>
                <a:gd name="connsiteX38" fmla="*/ 94365 w 6968021"/>
                <a:gd name="connsiteY38" fmla="*/ 642918 h 2131135"/>
                <a:gd name="connsiteX39" fmla="*/ 86536 w 6968021"/>
                <a:gd name="connsiteY39" fmla="*/ 645803 h 2131135"/>
                <a:gd name="connsiteX40" fmla="*/ 84888 w 6968021"/>
                <a:gd name="connsiteY40" fmla="*/ 649511 h 2131135"/>
                <a:gd name="connsiteX41" fmla="*/ 84888 w 6968021"/>
                <a:gd name="connsiteY41" fmla="*/ 653014 h 2131135"/>
                <a:gd name="connsiteX42" fmla="*/ 84888 w 6968021"/>
                <a:gd name="connsiteY42" fmla="*/ 654250 h 2131135"/>
                <a:gd name="connsiteX43" fmla="*/ 83652 w 6968021"/>
                <a:gd name="connsiteY43" fmla="*/ 660019 h 2131135"/>
                <a:gd name="connsiteX44" fmla="*/ 92511 w 6968021"/>
                <a:gd name="connsiteY44" fmla="*/ 660019 h 2131135"/>
                <a:gd name="connsiteX45" fmla="*/ 97044 w 6968021"/>
                <a:gd name="connsiteY45" fmla="*/ 662904 h 2131135"/>
                <a:gd name="connsiteX46" fmla="*/ 96632 w 6968021"/>
                <a:gd name="connsiteY46" fmla="*/ 668261 h 2131135"/>
                <a:gd name="connsiteX47" fmla="*/ 88803 w 6968021"/>
                <a:gd name="connsiteY47" fmla="*/ 678563 h 2131135"/>
                <a:gd name="connsiteX48" fmla="*/ 89626 w 6968021"/>
                <a:gd name="connsiteY48" fmla="*/ 680005 h 2131135"/>
                <a:gd name="connsiteX49" fmla="*/ 101783 w 6968021"/>
                <a:gd name="connsiteY49" fmla="*/ 683508 h 2131135"/>
                <a:gd name="connsiteX50" fmla="*/ 110230 w 6968021"/>
                <a:gd name="connsiteY50" fmla="*/ 688659 h 2131135"/>
                <a:gd name="connsiteX51" fmla="*/ 112703 w 6968021"/>
                <a:gd name="connsiteY51" fmla="*/ 692574 h 2131135"/>
                <a:gd name="connsiteX52" fmla="*/ 111055 w 6968021"/>
                <a:gd name="connsiteY52" fmla="*/ 696900 h 2131135"/>
                <a:gd name="connsiteX53" fmla="*/ 105697 w 6968021"/>
                <a:gd name="connsiteY53" fmla="*/ 701845 h 2131135"/>
                <a:gd name="connsiteX54" fmla="*/ 110848 w 6968021"/>
                <a:gd name="connsiteY54" fmla="*/ 707202 h 2131135"/>
                <a:gd name="connsiteX55" fmla="*/ 125477 w 6968021"/>
                <a:gd name="connsiteY55" fmla="*/ 715856 h 2131135"/>
                <a:gd name="connsiteX56" fmla="*/ 127950 w 6968021"/>
                <a:gd name="connsiteY56" fmla="*/ 719565 h 2131135"/>
                <a:gd name="connsiteX57" fmla="*/ 129598 w 6968021"/>
                <a:gd name="connsiteY57" fmla="*/ 733987 h 2131135"/>
                <a:gd name="connsiteX58" fmla="*/ 127332 w 6968021"/>
                <a:gd name="connsiteY58" fmla="*/ 738932 h 2131135"/>
                <a:gd name="connsiteX59" fmla="*/ 116618 w 6968021"/>
                <a:gd name="connsiteY59" fmla="*/ 745938 h 2131135"/>
                <a:gd name="connsiteX60" fmla="*/ 135573 w 6968021"/>
                <a:gd name="connsiteY60" fmla="*/ 759948 h 2131135"/>
                <a:gd name="connsiteX61" fmla="*/ 162564 w 6968021"/>
                <a:gd name="connsiteY61" fmla="*/ 771280 h 2131135"/>
                <a:gd name="connsiteX62" fmla="*/ 164625 w 6968021"/>
                <a:gd name="connsiteY62" fmla="*/ 772929 h 2131135"/>
                <a:gd name="connsiteX63" fmla="*/ 172454 w 6968021"/>
                <a:gd name="connsiteY63" fmla="*/ 783231 h 2131135"/>
                <a:gd name="connsiteX64" fmla="*/ 173279 w 6968021"/>
                <a:gd name="connsiteY64" fmla="*/ 784879 h 2131135"/>
                <a:gd name="connsiteX65" fmla="*/ 177605 w 6968021"/>
                <a:gd name="connsiteY65" fmla="*/ 799302 h 2131135"/>
                <a:gd name="connsiteX66" fmla="*/ 177605 w 6968021"/>
                <a:gd name="connsiteY66" fmla="*/ 800744 h 2131135"/>
                <a:gd name="connsiteX67" fmla="*/ 177605 w 6968021"/>
                <a:gd name="connsiteY67" fmla="*/ 808367 h 2131135"/>
                <a:gd name="connsiteX68" fmla="*/ 176781 w 6968021"/>
                <a:gd name="connsiteY68" fmla="*/ 811046 h 2131135"/>
                <a:gd name="connsiteX69" fmla="*/ 165861 w 6968021"/>
                <a:gd name="connsiteY69" fmla="*/ 828765 h 2131135"/>
                <a:gd name="connsiteX70" fmla="*/ 164625 w 6968021"/>
                <a:gd name="connsiteY70" fmla="*/ 830207 h 2131135"/>
                <a:gd name="connsiteX71" fmla="*/ 132689 w 6968021"/>
                <a:gd name="connsiteY71" fmla="*/ 854108 h 2131135"/>
                <a:gd name="connsiteX72" fmla="*/ 111261 w 6968021"/>
                <a:gd name="connsiteY72" fmla="*/ 868325 h 2131135"/>
                <a:gd name="connsiteX73" fmla="*/ 73762 w 6968021"/>
                <a:gd name="connsiteY73" fmla="*/ 901703 h 2131135"/>
                <a:gd name="connsiteX74" fmla="*/ 52333 w 6968021"/>
                <a:gd name="connsiteY74" fmla="*/ 925397 h 2131135"/>
                <a:gd name="connsiteX75" fmla="*/ 58515 w 6968021"/>
                <a:gd name="connsiteY75" fmla="*/ 924985 h 2131135"/>
                <a:gd name="connsiteX76" fmla="*/ 75410 w 6968021"/>
                <a:gd name="connsiteY76" fmla="*/ 933433 h 2131135"/>
                <a:gd name="connsiteX77" fmla="*/ 88185 w 6968021"/>
                <a:gd name="connsiteY77" fmla="*/ 944971 h 2131135"/>
                <a:gd name="connsiteX78" fmla="*/ 135573 w 6968021"/>
                <a:gd name="connsiteY78" fmla="*/ 944971 h 2131135"/>
                <a:gd name="connsiteX79" fmla="*/ 140106 w 6968021"/>
                <a:gd name="connsiteY79" fmla="*/ 970314 h 2131135"/>
                <a:gd name="connsiteX80" fmla="*/ 122387 w 6968021"/>
                <a:gd name="connsiteY80" fmla="*/ 965369 h 2131135"/>
                <a:gd name="connsiteX81" fmla="*/ 99310 w 6968021"/>
                <a:gd name="connsiteY81" fmla="*/ 969284 h 2131135"/>
                <a:gd name="connsiteX82" fmla="*/ 79531 w 6968021"/>
                <a:gd name="connsiteY82" fmla="*/ 964133 h 2131135"/>
                <a:gd name="connsiteX83" fmla="*/ 64902 w 6968021"/>
                <a:gd name="connsiteY83" fmla="*/ 979379 h 2131135"/>
                <a:gd name="connsiteX84" fmla="*/ 50479 w 6968021"/>
                <a:gd name="connsiteY84" fmla="*/ 971962 h 2131135"/>
                <a:gd name="connsiteX85" fmla="*/ 52128 w 6968021"/>
                <a:gd name="connsiteY85" fmla="*/ 983500 h 2131135"/>
                <a:gd name="connsiteX86" fmla="*/ 52333 w 6968021"/>
                <a:gd name="connsiteY86" fmla="*/ 983500 h 2131135"/>
                <a:gd name="connsiteX87" fmla="*/ 56454 w 6968021"/>
                <a:gd name="connsiteY87" fmla="*/ 988033 h 2131135"/>
                <a:gd name="connsiteX88" fmla="*/ 57691 w 6968021"/>
                <a:gd name="connsiteY88" fmla="*/ 1001219 h 2131135"/>
                <a:gd name="connsiteX89" fmla="*/ 56454 w 6968021"/>
                <a:gd name="connsiteY89" fmla="*/ 1005134 h 2131135"/>
                <a:gd name="connsiteX90" fmla="*/ 48831 w 6968021"/>
                <a:gd name="connsiteY90" fmla="*/ 1013582 h 2131135"/>
                <a:gd name="connsiteX91" fmla="*/ 44710 w 6968021"/>
                <a:gd name="connsiteY91" fmla="*/ 1015230 h 2131135"/>
                <a:gd name="connsiteX92" fmla="*/ 44710 w 6968021"/>
                <a:gd name="connsiteY92" fmla="*/ 1015230 h 2131135"/>
                <a:gd name="connsiteX93" fmla="*/ 42650 w 6968021"/>
                <a:gd name="connsiteY93" fmla="*/ 1015848 h 2131135"/>
                <a:gd name="connsiteX94" fmla="*/ 42444 w 6968021"/>
                <a:gd name="connsiteY94" fmla="*/ 1017290 h 2131135"/>
                <a:gd name="connsiteX95" fmla="*/ 42444 w 6968021"/>
                <a:gd name="connsiteY95" fmla="*/ 1037276 h 2131135"/>
                <a:gd name="connsiteX96" fmla="*/ 41620 w 6968021"/>
                <a:gd name="connsiteY96" fmla="*/ 1040161 h 2131135"/>
                <a:gd name="connsiteX97" fmla="*/ 41620 w 6968021"/>
                <a:gd name="connsiteY97" fmla="*/ 1040161 h 2131135"/>
                <a:gd name="connsiteX98" fmla="*/ 42238 w 6968021"/>
                <a:gd name="connsiteY98" fmla="*/ 1045518 h 2131135"/>
                <a:gd name="connsiteX99" fmla="*/ 44092 w 6968021"/>
                <a:gd name="connsiteY99" fmla="*/ 1052317 h 2131135"/>
                <a:gd name="connsiteX100" fmla="*/ 45741 w 6968021"/>
                <a:gd name="connsiteY100" fmla="*/ 1059528 h 2131135"/>
                <a:gd name="connsiteX101" fmla="*/ 45741 w 6968021"/>
                <a:gd name="connsiteY101" fmla="*/ 1061383 h 2131135"/>
                <a:gd name="connsiteX102" fmla="*/ 47595 w 6968021"/>
                <a:gd name="connsiteY102" fmla="*/ 1074157 h 2131135"/>
                <a:gd name="connsiteX103" fmla="*/ 57072 w 6968021"/>
                <a:gd name="connsiteY103" fmla="*/ 1086520 h 2131135"/>
                <a:gd name="connsiteX104" fmla="*/ 54806 w 6968021"/>
                <a:gd name="connsiteY104" fmla="*/ 1092907 h 2131135"/>
                <a:gd name="connsiteX105" fmla="*/ 40590 w 6968021"/>
                <a:gd name="connsiteY105" fmla="*/ 1100942 h 2131135"/>
                <a:gd name="connsiteX106" fmla="*/ 38323 w 6968021"/>
                <a:gd name="connsiteY106" fmla="*/ 1108772 h 2131135"/>
                <a:gd name="connsiteX107" fmla="*/ 54600 w 6968021"/>
                <a:gd name="connsiteY107" fmla="*/ 1120104 h 2131135"/>
                <a:gd name="connsiteX108" fmla="*/ 65726 w 6968021"/>
                <a:gd name="connsiteY108" fmla="*/ 1123813 h 2131135"/>
                <a:gd name="connsiteX109" fmla="*/ 68817 w 6968021"/>
                <a:gd name="connsiteY109" fmla="*/ 1126903 h 2131135"/>
                <a:gd name="connsiteX110" fmla="*/ 68404 w 6968021"/>
                <a:gd name="connsiteY110" fmla="*/ 1131230 h 2131135"/>
                <a:gd name="connsiteX111" fmla="*/ 62430 w 6968021"/>
                <a:gd name="connsiteY111" fmla="*/ 1141120 h 2131135"/>
                <a:gd name="connsiteX112" fmla="*/ 62430 w 6968021"/>
                <a:gd name="connsiteY112" fmla="*/ 1150597 h 2131135"/>
                <a:gd name="connsiteX113" fmla="*/ 74792 w 6968021"/>
                <a:gd name="connsiteY113" fmla="*/ 1156573 h 2131135"/>
                <a:gd name="connsiteX114" fmla="*/ 77265 w 6968021"/>
                <a:gd name="connsiteY114" fmla="*/ 1159663 h 2131135"/>
                <a:gd name="connsiteX115" fmla="*/ 83239 w 6968021"/>
                <a:gd name="connsiteY115" fmla="*/ 1178413 h 2131135"/>
                <a:gd name="connsiteX116" fmla="*/ 91481 w 6968021"/>
                <a:gd name="connsiteY116" fmla="*/ 1187684 h 2131135"/>
                <a:gd name="connsiteX117" fmla="*/ 92717 w 6968021"/>
                <a:gd name="connsiteY117" fmla="*/ 1192011 h 2131135"/>
                <a:gd name="connsiteX118" fmla="*/ 90039 w 6968021"/>
                <a:gd name="connsiteY118" fmla="*/ 1195514 h 2131135"/>
                <a:gd name="connsiteX119" fmla="*/ 88390 w 6968021"/>
                <a:gd name="connsiteY119" fmla="*/ 1196338 h 2131135"/>
                <a:gd name="connsiteX120" fmla="*/ 89833 w 6968021"/>
                <a:gd name="connsiteY120" fmla="*/ 1197368 h 2131135"/>
                <a:gd name="connsiteX121" fmla="*/ 97456 w 6968021"/>
                <a:gd name="connsiteY121" fmla="*/ 1194896 h 2131135"/>
                <a:gd name="connsiteX122" fmla="*/ 99723 w 6968021"/>
                <a:gd name="connsiteY122" fmla="*/ 1194896 h 2131135"/>
                <a:gd name="connsiteX123" fmla="*/ 112909 w 6968021"/>
                <a:gd name="connsiteY123" fmla="*/ 1198605 h 2131135"/>
                <a:gd name="connsiteX124" fmla="*/ 117442 w 6968021"/>
                <a:gd name="connsiteY124" fmla="*/ 1204168 h 2131135"/>
                <a:gd name="connsiteX125" fmla="*/ 117442 w 6968021"/>
                <a:gd name="connsiteY125" fmla="*/ 1204168 h 2131135"/>
                <a:gd name="connsiteX126" fmla="*/ 125477 w 6968021"/>
                <a:gd name="connsiteY126" fmla="*/ 1202107 h 2131135"/>
                <a:gd name="connsiteX127" fmla="*/ 128156 w 6968021"/>
                <a:gd name="connsiteY127" fmla="*/ 1201901 h 2131135"/>
                <a:gd name="connsiteX128" fmla="*/ 142167 w 6968021"/>
                <a:gd name="connsiteY128" fmla="*/ 1204374 h 2131135"/>
                <a:gd name="connsiteX129" fmla="*/ 144845 w 6968021"/>
                <a:gd name="connsiteY129" fmla="*/ 1205816 h 2131135"/>
                <a:gd name="connsiteX130" fmla="*/ 149790 w 6968021"/>
                <a:gd name="connsiteY130" fmla="*/ 1210967 h 2131135"/>
                <a:gd name="connsiteX131" fmla="*/ 151232 w 6968021"/>
                <a:gd name="connsiteY131" fmla="*/ 1215500 h 2131135"/>
                <a:gd name="connsiteX132" fmla="*/ 155147 w 6968021"/>
                <a:gd name="connsiteY132" fmla="*/ 1215500 h 2131135"/>
                <a:gd name="connsiteX133" fmla="*/ 166067 w 6968021"/>
                <a:gd name="connsiteY133" fmla="*/ 1210143 h 2131135"/>
                <a:gd name="connsiteX134" fmla="*/ 168746 w 6968021"/>
                <a:gd name="connsiteY134" fmla="*/ 1209731 h 2131135"/>
                <a:gd name="connsiteX135" fmla="*/ 189555 w 6968021"/>
                <a:gd name="connsiteY135" fmla="*/ 1211585 h 2131135"/>
                <a:gd name="connsiteX136" fmla="*/ 207275 w 6968021"/>
                <a:gd name="connsiteY136" fmla="*/ 1215706 h 2131135"/>
                <a:gd name="connsiteX137" fmla="*/ 208305 w 6968021"/>
                <a:gd name="connsiteY137" fmla="*/ 1216118 h 2131135"/>
                <a:gd name="connsiteX138" fmla="*/ 219637 w 6968021"/>
                <a:gd name="connsiteY138" fmla="*/ 1221887 h 2131135"/>
                <a:gd name="connsiteX139" fmla="*/ 222522 w 6968021"/>
                <a:gd name="connsiteY139" fmla="*/ 1226420 h 2131135"/>
                <a:gd name="connsiteX140" fmla="*/ 222522 w 6968021"/>
                <a:gd name="connsiteY140" fmla="*/ 1237546 h 2131135"/>
                <a:gd name="connsiteX141" fmla="*/ 221903 w 6968021"/>
                <a:gd name="connsiteY141" fmla="*/ 1239812 h 2131135"/>
                <a:gd name="connsiteX142" fmla="*/ 218813 w 6968021"/>
                <a:gd name="connsiteY142" fmla="*/ 1246200 h 2131135"/>
                <a:gd name="connsiteX143" fmla="*/ 221079 w 6968021"/>
                <a:gd name="connsiteY143" fmla="*/ 1251144 h 2131135"/>
                <a:gd name="connsiteX144" fmla="*/ 226436 w 6968021"/>
                <a:gd name="connsiteY144" fmla="*/ 1252793 h 2131135"/>
                <a:gd name="connsiteX145" fmla="*/ 230351 w 6968021"/>
                <a:gd name="connsiteY145" fmla="*/ 1254441 h 2131135"/>
                <a:gd name="connsiteX146" fmla="*/ 230763 w 6968021"/>
                <a:gd name="connsiteY146" fmla="*/ 1261446 h 2131135"/>
                <a:gd name="connsiteX147" fmla="*/ 229939 w 6968021"/>
                <a:gd name="connsiteY147" fmla="*/ 1262271 h 2131135"/>
                <a:gd name="connsiteX148" fmla="*/ 223551 w 6968021"/>
                <a:gd name="connsiteY148" fmla="*/ 1269070 h 2131135"/>
                <a:gd name="connsiteX149" fmla="*/ 220461 w 6968021"/>
                <a:gd name="connsiteY149" fmla="*/ 1275869 h 2131135"/>
                <a:gd name="connsiteX150" fmla="*/ 228084 w 6968021"/>
                <a:gd name="connsiteY150" fmla="*/ 1277929 h 2131135"/>
                <a:gd name="connsiteX151" fmla="*/ 229527 w 6968021"/>
                <a:gd name="connsiteY151" fmla="*/ 1278548 h 2131135"/>
                <a:gd name="connsiteX152" fmla="*/ 239622 w 6968021"/>
                <a:gd name="connsiteY152" fmla="*/ 1284935 h 2131135"/>
                <a:gd name="connsiteX153" fmla="*/ 241889 w 6968021"/>
                <a:gd name="connsiteY153" fmla="*/ 1288437 h 2131135"/>
                <a:gd name="connsiteX154" fmla="*/ 240653 w 6968021"/>
                <a:gd name="connsiteY154" fmla="*/ 1292558 h 2131135"/>
                <a:gd name="connsiteX155" fmla="*/ 240035 w 6968021"/>
                <a:gd name="connsiteY155" fmla="*/ 1293382 h 2131135"/>
                <a:gd name="connsiteX156" fmla="*/ 249924 w 6968021"/>
                <a:gd name="connsiteY156" fmla="*/ 1298533 h 2131135"/>
                <a:gd name="connsiteX157" fmla="*/ 251985 w 6968021"/>
                <a:gd name="connsiteY157" fmla="*/ 1300594 h 2131135"/>
                <a:gd name="connsiteX158" fmla="*/ 259403 w 6968021"/>
                <a:gd name="connsiteY158" fmla="*/ 1313986 h 2131135"/>
                <a:gd name="connsiteX159" fmla="*/ 263523 w 6968021"/>
                <a:gd name="connsiteY159" fmla="*/ 1318519 h 2131135"/>
                <a:gd name="connsiteX160" fmla="*/ 269910 w 6968021"/>
                <a:gd name="connsiteY160" fmla="*/ 1319549 h 2131135"/>
                <a:gd name="connsiteX161" fmla="*/ 271971 w 6968021"/>
                <a:gd name="connsiteY161" fmla="*/ 1320373 h 2131135"/>
                <a:gd name="connsiteX162" fmla="*/ 277946 w 6968021"/>
                <a:gd name="connsiteY162" fmla="*/ 1324082 h 2131135"/>
                <a:gd name="connsiteX163" fmla="*/ 280212 w 6968021"/>
                <a:gd name="connsiteY163" fmla="*/ 1328409 h 2131135"/>
                <a:gd name="connsiteX164" fmla="*/ 280212 w 6968021"/>
                <a:gd name="connsiteY164" fmla="*/ 1330263 h 2131135"/>
                <a:gd name="connsiteX165" fmla="*/ 289484 w 6968021"/>
                <a:gd name="connsiteY165" fmla="*/ 1330263 h 2131135"/>
                <a:gd name="connsiteX166" fmla="*/ 292163 w 6968021"/>
                <a:gd name="connsiteY166" fmla="*/ 1331087 h 2131135"/>
                <a:gd name="connsiteX167" fmla="*/ 306173 w 6968021"/>
                <a:gd name="connsiteY167" fmla="*/ 1340153 h 2131135"/>
                <a:gd name="connsiteX168" fmla="*/ 307822 w 6968021"/>
                <a:gd name="connsiteY168" fmla="*/ 1341801 h 2131135"/>
                <a:gd name="connsiteX169" fmla="*/ 315445 w 6968021"/>
                <a:gd name="connsiteY169" fmla="*/ 1353958 h 2131135"/>
                <a:gd name="connsiteX170" fmla="*/ 325129 w 6968021"/>
                <a:gd name="connsiteY170" fmla="*/ 1359727 h 2131135"/>
                <a:gd name="connsiteX171" fmla="*/ 327601 w 6968021"/>
                <a:gd name="connsiteY171" fmla="*/ 1363435 h 2131135"/>
                <a:gd name="connsiteX172" fmla="*/ 326159 w 6968021"/>
                <a:gd name="connsiteY172" fmla="*/ 1367762 h 2131135"/>
                <a:gd name="connsiteX173" fmla="*/ 316681 w 6968021"/>
                <a:gd name="connsiteY173" fmla="*/ 1377240 h 2131135"/>
                <a:gd name="connsiteX174" fmla="*/ 315445 w 6968021"/>
                <a:gd name="connsiteY174" fmla="*/ 1378270 h 2131135"/>
                <a:gd name="connsiteX175" fmla="*/ 307616 w 6968021"/>
                <a:gd name="connsiteY175" fmla="*/ 1382185 h 2131135"/>
                <a:gd name="connsiteX176" fmla="*/ 300610 w 6968021"/>
                <a:gd name="connsiteY176" fmla="*/ 1390839 h 2131135"/>
                <a:gd name="connsiteX177" fmla="*/ 296696 w 6968021"/>
                <a:gd name="connsiteY177" fmla="*/ 1392693 h 2131135"/>
                <a:gd name="connsiteX178" fmla="*/ 283303 w 6968021"/>
                <a:gd name="connsiteY178" fmla="*/ 1392693 h 2131135"/>
                <a:gd name="connsiteX179" fmla="*/ 281036 w 6968021"/>
                <a:gd name="connsiteY179" fmla="*/ 1392281 h 2131135"/>
                <a:gd name="connsiteX180" fmla="*/ 264347 w 6968021"/>
                <a:gd name="connsiteY180" fmla="*/ 1384039 h 2131135"/>
                <a:gd name="connsiteX181" fmla="*/ 262493 w 6968021"/>
                <a:gd name="connsiteY181" fmla="*/ 1386100 h 2131135"/>
                <a:gd name="connsiteX182" fmla="*/ 267644 w 6968021"/>
                <a:gd name="connsiteY182" fmla="*/ 1393105 h 2131135"/>
                <a:gd name="connsiteX183" fmla="*/ 280830 w 6968021"/>
                <a:gd name="connsiteY183" fmla="*/ 1398874 h 2131135"/>
                <a:gd name="connsiteX184" fmla="*/ 283715 w 6968021"/>
                <a:gd name="connsiteY184" fmla="*/ 1404643 h 2131135"/>
                <a:gd name="connsiteX185" fmla="*/ 280418 w 6968021"/>
                <a:gd name="connsiteY185" fmla="*/ 1419684 h 2131135"/>
                <a:gd name="connsiteX186" fmla="*/ 280418 w 6968021"/>
                <a:gd name="connsiteY186" fmla="*/ 1423187 h 2131135"/>
                <a:gd name="connsiteX187" fmla="*/ 286187 w 6968021"/>
                <a:gd name="connsiteY187" fmla="*/ 1430398 h 2131135"/>
                <a:gd name="connsiteX188" fmla="*/ 287424 w 6968021"/>
                <a:gd name="connsiteY188" fmla="*/ 1434519 h 2131135"/>
                <a:gd name="connsiteX189" fmla="*/ 286805 w 6968021"/>
                <a:gd name="connsiteY189" fmla="*/ 1438846 h 2131135"/>
                <a:gd name="connsiteX190" fmla="*/ 295047 w 6968021"/>
                <a:gd name="connsiteY190" fmla="*/ 1442142 h 2131135"/>
                <a:gd name="connsiteX191" fmla="*/ 301434 w 6968021"/>
                <a:gd name="connsiteY191" fmla="*/ 1437815 h 2131135"/>
                <a:gd name="connsiteX192" fmla="*/ 305349 w 6968021"/>
                <a:gd name="connsiteY192" fmla="*/ 1431840 h 2131135"/>
                <a:gd name="connsiteX193" fmla="*/ 306585 w 6968021"/>
                <a:gd name="connsiteY193" fmla="*/ 1430398 h 2131135"/>
                <a:gd name="connsiteX194" fmla="*/ 315857 w 6968021"/>
                <a:gd name="connsiteY194" fmla="*/ 1423393 h 2131135"/>
                <a:gd name="connsiteX195" fmla="*/ 319566 w 6968021"/>
                <a:gd name="connsiteY195" fmla="*/ 1422363 h 2131135"/>
                <a:gd name="connsiteX196" fmla="*/ 341200 w 6968021"/>
                <a:gd name="connsiteY196" fmla="*/ 1425247 h 2131135"/>
                <a:gd name="connsiteX197" fmla="*/ 356447 w 6968021"/>
                <a:gd name="connsiteY197" fmla="*/ 1419478 h 2131135"/>
                <a:gd name="connsiteX198" fmla="*/ 358919 w 6968021"/>
                <a:gd name="connsiteY198" fmla="*/ 1419272 h 2131135"/>
                <a:gd name="connsiteX199" fmla="*/ 379111 w 6968021"/>
                <a:gd name="connsiteY199" fmla="*/ 1422363 h 2131135"/>
                <a:gd name="connsiteX200" fmla="*/ 382202 w 6968021"/>
                <a:gd name="connsiteY200" fmla="*/ 1424217 h 2131135"/>
                <a:gd name="connsiteX201" fmla="*/ 389207 w 6968021"/>
                <a:gd name="connsiteY201" fmla="*/ 1432458 h 2131135"/>
                <a:gd name="connsiteX202" fmla="*/ 390443 w 6968021"/>
                <a:gd name="connsiteY202" fmla="*/ 1436373 h 2131135"/>
                <a:gd name="connsiteX203" fmla="*/ 389413 w 6968021"/>
                <a:gd name="connsiteY203" fmla="*/ 1445027 h 2131135"/>
                <a:gd name="connsiteX204" fmla="*/ 417434 w 6968021"/>
                <a:gd name="connsiteY204" fmla="*/ 1460480 h 2131135"/>
                <a:gd name="connsiteX205" fmla="*/ 419906 w 6968021"/>
                <a:gd name="connsiteY205" fmla="*/ 1464188 h 2131135"/>
                <a:gd name="connsiteX206" fmla="*/ 418465 w 6968021"/>
                <a:gd name="connsiteY206" fmla="*/ 1468515 h 2131135"/>
                <a:gd name="connsiteX207" fmla="*/ 408986 w 6968021"/>
                <a:gd name="connsiteY207" fmla="*/ 1477993 h 2131135"/>
                <a:gd name="connsiteX208" fmla="*/ 410635 w 6968021"/>
                <a:gd name="connsiteY208" fmla="*/ 1487471 h 2131135"/>
                <a:gd name="connsiteX209" fmla="*/ 417640 w 6968021"/>
                <a:gd name="connsiteY209" fmla="*/ 1493034 h 2131135"/>
                <a:gd name="connsiteX210" fmla="*/ 433917 w 6968021"/>
                <a:gd name="connsiteY210" fmla="*/ 1490973 h 2131135"/>
                <a:gd name="connsiteX211" fmla="*/ 435978 w 6968021"/>
                <a:gd name="connsiteY211" fmla="*/ 1490973 h 2131135"/>
                <a:gd name="connsiteX212" fmla="*/ 444219 w 6968021"/>
                <a:gd name="connsiteY212" fmla="*/ 1493240 h 2131135"/>
                <a:gd name="connsiteX213" fmla="*/ 445043 w 6968021"/>
                <a:gd name="connsiteY213" fmla="*/ 1493652 h 2131135"/>
                <a:gd name="connsiteX214" fmla="*/ 461527 w 6968021"/>
                <a:gd name="connsiteY214" fmla="*/ 1502100 h 2131135"/>
                <a:gd name="connsiteX215" fmla="*/ 463175 w 6968021"/>
                <a:gd name="connsiteY215" fmla="*/ 1503542 h 2131135"/>
                <a:gd name="connsiteX216" fmla="*/ 471416 w 6968021"/>
                <a:gd name="connsiteY216" fmla="*/ 1514256 h 2131135"/>
                <a:gd name="connsiteX217" fmla="*/ 478627 w 6968021"/>
                <a:gd name="connsiteY217" fmla="*/ 1525382 h 2131135"/>
                <a:gd name="connsiteX218" fmla="*/ 479452 w 6968021"/>
                <a:gd name="connsiteY218" fmla="*/ 1527854 h 2131135"/>
                <a:gd name="connsiteX219" fmla="*/ 480070 w 6968021"/>
                <a:gd name="connsiteY219" fmla="*/ 1536508 h 2131135"/>
                <a:gd name="connsiteX220" fmla="*/ 484191 w 6968021"/>
                <a:gd name="connsiteY220" fmla="*/ 1546192 h 2131135"/>
                <a:gd name="connsiteX221" fmla="*/ 490784 w 6968021"/>
                <a:gd name="connsiteY221" fmla="*/ 1547016 h 2131135"/>
                <a:gd name="connsiteX222" fmla="*/ 511594 w 6968021"/>
                <a:gd name="connsiteY222" fmla="*/ 1543307 h 2131135"/>
                <a:gd name="connsiteX223" fmla="*/ 515509 w 6968021"/>
                <a:gd name="connsiteY223" fmla="*/ 1544337 h 2131135"/>
                <a:gd name="connsiteX224" fmla="*/ 525399 w 6968021"/>
                <a:gd name="connsiteY224" fmla="*/ 1551961 h 2131135"/>
                <a:gd name="connsiteX225" fmla="*/ 537967 w 6968021"/>
                <a:gd name="connsiteY225" fmla="*/ 1550931 h 2131135"/>
                <a:gd name="connsiteX226" fmla="*/ 548680 w 6968021"/>
                <a:gd name="connsiteY226" fmla="*/ 1547222 h 2131135"/>
                <a:gd name="connsiteX227" fmla="*/ 570933 w 6968021"/>
                <a:gd name="connsiteY227" fmla="*/ 1543307 h 2131135"/>
                <a:gd name="connsiteX228" fmla="*/ 572994 w 6968021"/>
                <a:gd name="connsiteY228" fmla="*/ 1543307 h 2131135"/>
                <a:gd name="connsiteX229" fmla="*/ 584325 w 6968021"/>
                <a:gd name="connsiteY229" fmla="*/ 1545780 h 2131135"/>
                <a:gd name="connsiteX230" fmla="*/ 587416 w 6968021"/>
                <a:gd name="connsiteY230" fmla="*/ 1548046 h 2131135"/>
                <a:gd name="connsiteX231" fmla="*/ 594421 w 6968021"/>
                <a:gd name="connsiteY231" fmla="*/ 1558760 h 2131135"/>
                <a:gd name="connsiteX232" fmla="*/ 600603 w 6968021"/>
                <a:gd name="connsiteY232" fmla="*/ 1569268 h 2131135"/>
                <a:gd name="connsiteX233" fmla="*/ 609874 w 6968021"/>
                <a:gd name="connsiteY233" fmla="*/ 1572359 h 2131135"/>
                <a:gd name="connsiteX234" fmla="*/ 612759 w 6968021"/>
                <a:gd name="connsiteY234" fmla="*/ 1569886 h 2131135"/>
                <a:gd name="connsiteX235" fmla="*/ 616056 w 6968021"/>
                <a:gd name="connsiteY235" fmla="*/ 1568650 h 2131135"/>
                <a:gd name="connsiteX236" fmla="*/ 643871 w 6968021"/>
                <a:gd name="connsiteY236" fmla="*/ 1568650 h 2131135"/>
                <a:gd name="connsiteX237" fmla="*/ 646755 w 6968021"/>
                <a:gd name="connsiteY237" fmla="*/ 1569474 h 2131135"/>
                <a:gd name="connsiteX238" fmla="*/ 658088 w 6968021"/>
                <a:gd name="connsiteY238" fmla="*/ 1577304 h 2131135"/>
                <a:gd name="connsiteX239" fmla="*/ 676425 w 6968021"/>
                <a:gd name="connsiteY239" fmla="*/ 1583485 h 2131135"/>
                <a:gd name="connsiteX240" fmla="*/ 700737 w 6968021"/>
                <a:gd name="connsiteY240" fmla="*/ 1593169 h 2131135"/>
                <a:gd name="connsiteX241" fmla="*/ 711657 w 6968021"/>
                <a:gd name="connsiteY241" fmla="*/ 1596053 h 2131135"/>
                <a:gd name="connsiteX242" fmla="*/ 713718 w 6968021"/>
                <a:gd name="connsiteY242" fmla="*/ 1597289 h 2131135"/>
                <a:gd name="connsiteX243" fmla="*/ 722577 w 6968021"/>
                <a:gd name="connsiteY243" fmla="*/ 1605531 h 2131135"/>
                <a:gd name="connsiteX244" fmla="*/ 724020 w 6968021"/>
                <a:gd name="connsiteY244" fmla="*/ 1610270 h 2131135"/>
                <a:gd name="connsiteX245" fmla="*/ 720929 w 6968021"/>
                <a:gd name="connsiteY245" fmla="*/ 1624281 h 2131135"/>
                <a:gd name="connsiteX246" fmla="*/ 719075 w 6968021"/>
                <a:gd name="connsiteY246" fmla="*/ 1627165 h 2131135"/>
                <a:gd name="connsiteX247" fmla="*/ 711039 w 6968021"/>
                <a:gd name="connsiteY247" fmla="*/ 1633140 h 2131135"/>
                <a:gd name="connsiteX248" fmla="*/ 709391 w 6968021"/>
                <a:gd name="connsiteY248" fmla="*/ 1638291 h 2131135"/>
                <a:gd name="connsiteX249" fmla="*/ 719075 w 6968021"/>
                <a:gd name="connsiteY249" fmla="*/ 1645296 h 2131135"/>
                <a:gd name="connsiteX250" fmla="*/ 721135 w 6968021"/>
                <a:gd name="connsiteY250" fmla="*/ 1649417 h 2131135"/>
                <a:gd name="connsiteX251" fmla="*/ 721135 w 6968021"/>
                <a:gd name="connsiteY251" fmla="*/ 1657453 h 2131135"/>
                <a:gd name="connsiteX252" fmla="*/ 715984 w 6968021"/>
                <a:gd name="connsiteY252" fmla="*/ 1662604 h 2131135"/>
                <a:gd name="connsiteX253" fmla="*/ 712893 w 6968021"/>
                <a:gd name="connsiteY253" fmla="*/ 1662604 h 2131135"/>
                <a:gd name="connsiteX254" fmla="*/ 719899 w 6968021"/>
                <a:gd name="connsiteY254" fmla="*/ 1670227 h 2131135"/>
                <a:gd name="connsiteX255" fmla="*/ 720723 w 6968021"/>
                <a:gd name="connsiteY255" fmla="*/ 1675584 h 2131135"/>
                <a:gd name="connsiteX256" fmla="*/ 716808 w 6968021"/>
                <a:gd name="connsiteY256" fmla="*/ 1684856 h 2131135"/>
                <a:gd name="connsiteX257" fmla="*/ 716808 w 6968021"/>
                <a:gd name="connsiteY257" fmla="*/ 1704842 h 2131135"/>
                <a:gd name="connsiteX258" fmla="*/ 714336 w 6968021"/>
                <a:gd name="connsiteY258" fmla="*/ 1709168 h 2131135"/>
                <a:gd name="connsiteX259" fmla="*/ 707331 w 6968021"/>
                <a:gd name="connsiteY259" fmla="*/ 1713495 h 2131135"/>
                <a:gd name="connsiteX260" fmla="*/ 704652 w 6968021"/>
                <a:gd name="connsiteY260" fmla="*/ 1714319 h 2131135"/>
                <a:gd name="connsiteX261" fmla="*/ 677867 w 6968021"/>
                <a:gd name="connsiteY261" fmla="*/ 1714319 h 2131135"/>
                <a:gd name="connsiteX262" fmla="*/ 671274 w 6968021"/>
                <a:gd name="connsiteY262" fmla="*/ 1717204 h 2131135"/>
                <a:gd name="connsiteX263" fmla="*/ 671274 w 6968021"/>
                <a:gd name="connsiteY263" fmla="*/ 1720707 h 2131135"/>
                <a:gd name="connsiteX264" fmla="*/ 667565 w 6968021"/>
                <a:gd name="connsiteY264" fmla="*/ 1725651 h 2131135"/>
                <a:gd name="connsiteX265" fmla="*/ 655409 w 6968021"/>
                <a:gd name="connsiteY265" fmla="*/ 1728330 h 2131135"/>
                <a:gd name="connsiteX266" fmla="*/ 655409 w 6968021"/>
                <a:gd name="connsiteY266" fmla="*/ 1728330 h 2131135"/>
                <a:gd name="connsiteX267" fmla="*/ 654173 w 6968021"/>
                <a:gd name="connsiteY267" fmla="*/ 1732245 h 2131135"/>
                <a:gd name="connsiteX268" fmla="*/ 650464 w 6968021"/>
                <a:gd name="connsiteY268" fmla="*/ 1736778 h 2131135"/>
                <a:gd name="connsiteX269" fmla="*/ 646549 w 6968021"/>
                <a:gd name="connsiteY269" fmla="*/ 1741722 h 2131135"/>
                <a:gd name="connsiteX270" fmla="*/ 648816 w 6968021"/>
                <a:gd name="connsiteY270" fmla="*/ 1746667 h 2131135"/>
                <a:gd name="connsiteX271" fmla="*/ 649227 w 6968021"/>
                <a:gd name="connsiteY271" fmla="*/ 1748522 h 2131135"/>
                <a:gd name="connsiteX272" fmla="*/ 649227 w 6968021"/>
                <a:gd name="connsiteY272" fmla="*/ 1754291 h 2131135"/>
                <a:gd name="connsiteX273" fmla="*/ 648816 w 6968021"/>
                <a:gd name="connsiteY273" fmla="*/ 1756145 h 2131135"/>
                <a:gd name="connsiteX274" fmla="*/ 647579 w 6968021"/>
                <a:gd name="connsiteY274" fmla="*/ 1759030 h 2131135"/>
                <a:gd name="connsiteX275" fmla="*/ 647579 w 6968021"/>
                <a:gd name="connsiteY275" fmla="*/ 1759030 h 2131135"/>
                <a:gd name="connsiteX276" fmla="*/ 658911 w 6968021"/>
                <a:gd name="connsiteY276" fmla="*/ 1746049 h 2131135"/>
                <a:gd name="connsiteX277" fmla="*/ 673334 w 6968021"/>
                <a:gd name="connsiteY277" fmla="*/ 1756763 h 2131135"/>
                <a:gd name="connsiteX278" fmla="*/ 680340 w 6968021"/>
                <a:gd name="connsiteY278" fmla="*/ 1748110 h 2131135"/>
                <a:gd name="connsiteX279" fmla="*/ 701561 w 6968021"/>
                <a:gd name="connsiteY279" fmla="*/ 1758206 h 2131135"/>
                <a:gd name="connsiteX280" fmla="*/ 681988 w 6968021"/>
                <a:gd name="connsiteY280" fmla="*/ 1763151 h 2131135"/>
                <a:gd name="connsiteX281" fmla="*/ 660972 w 6968021"/>
                <a:gd name="connsiteY281" fmla="*/ 1777161 h 2131135"/>
                <a:gd name="connsiteX282" fmla="*/ 651906 w 6968021"/>
                <a:gd name="connsiteY282" fmla="*/ 1779840 h 2131135"/>
                <a:gd name="connsiteX283" fmla="*/ 646961 w 6968021"/>
                <a:gd name="connsiteY283" fmla="*/ 1785815 h 2131135"/>
                <a:gd name="connsiteX284" fmla="*/ 636247 w 6968021"/>
                <a:gd name="connsiteY284" fmla="*/ 1781694 h 2131135"/>
                <a:gd name="connsiteX285" fmla="*/ 632951 w 6968021"/>
                <a:gd name="connsiteY285" fmla="*/ 1796529 h 2131135"/>
                <a:gd name="connsiteX286" fmla="*/ 646961 w 6968021"/>
                <a:gd name="connsiteY286" fmla="*/ 1804152 h 2131135"/>
                <a:gd name="connsiteX287" fmla="*/ 654585 w 6968021"/>
                <a:gd name="connsiteY287" fmla="*/ 1807449 h 2131135"/>
                <a:gd name="connsiteX288" fmla="*/ 652524 w 6968021"/>
                <a:gd name="connsiteY288" fmla="*/ 1821460 h 2131135"/>
                <a:gd name="connsiteX289" fmla="*/ 641810 w 6968021"/>
                <a:gd name="connsiteY289" fmla="*/ 1819399 h 2131135"/>
                <a:gd name="connsiteX290" fmla="*/ 642428 w 6968021"/>
                <a:gd name="connsiteY290" fmla="*/ 1839385 h 2131135"/>
                <a:gd name="connsiteX291" fmla="*/ 621618 w 6968021"/>
                <a:gd name="connsiteY291" fmla="*/ 1848451 h 2131135"/>
                <a:gd name="connsiteX292" fmla="*/ 624709 w 6968021"/>
                <a:gd name="connsiteY292" fmla="*/ 1868230 h 2131135"/>
                <a:gd name="connsiteX293" fmla="*/ 609668 w 6968021"/>
                <a:gd name="connsiteY293" fmla="*/ 1867200 h 2131135"/>
                <a:gd name="connsiteX294" fmla="*/ 591743 w 6968021"/>
                <a:gd name="connsiteY294" fmla="*/ 1860813 h 2131135"/>
                <a:gd name="connsiteX295" fmla="*/ 594215 w 6968021"/>
                <a:gd name="connsiteY295" fmla="*/ 1878944 h 2131135"/>
                <a:gd name="connsiteX296" fmla="*/ 582059 w 6968021"/>
                <a:gd name="connsiteY296" fmla="*/ 1877708 h 2131135"/>
                <a:gd name="connsiteX297" fmla="*/ 580411 w 6968021"/>
                <a:gd name="connsiteY297" fmla="*/ 1885125 h 2131135"/>
                <a:gd name="connsiteX298" fmla="*/ 607814 w 6968021"/>
                <a:gd name="connsiteY298" fmla="*/ 1898724 h 2131135"/>
                <a:gd name="connsiteX299" fmla="*/ 631715 w 6968021"/>
                <a:gd name="connsiteY299" fmla="*/ 1910674 h 2131135"/>
                <a:gd name="connsiteX300" fmla="*/ 648816 w 6968021"/>
                <a:gd name="connsiteY300" fmla="*/ 1915001 h 2131135"/>
                <a:gd name="connsiteX301" fmla="*/ 655615 w 6968021"/>
                <a:gd name="connsiteY301" fmla="*/ 1925097 h 2131135"/>
                <a:gd name="connsiteX302" fmla="*/ 676218 w 6968021"/>
                <a:gd name="connsiteY302" fmla="*/ 1935193 h 2131135"/>
                <a:gd name="connsiteX303" fmla="*/ 715984 w 6968021"/>
                <a:gd name="connsiteY303" fmla="*/ 1968777 h 2131135"/>
                <a:gd name="connsiteX304" fmla="*/ 754719 w 6968021"/>
                <a:gd name="connsiteY304" fmla="*/ 1994944 h 2131135"/>
                <a:gd name="connsiteX305" fmla="*/ 772439 w 6968021"/>
                <a:gd name="connsiteY305" fmla="*/ 1983406 h 2131135"/>
                <a:gd name="connsiteX306" fmla="*/ 810762 w 6968021"/>
                <a:gd name="connsiteY306" fmla="*/ 1987321 h 2131135"/>
                <a:gd name="connsiteX307" fmla="*/ 829306 w 6968021"/>
                <a:gd name="connsiteY307" fmla="*/ 1994532 h 2131135"/>
                <a:gd name="connsiteX308" fmla="*/ 847437 w 6968021"/>
                <a:gd name="connsiteY308" fmla="*/ 2000095 h 2131135"/>
                <a:gd name="connsiteX309" fmla="*/ 849085 w 6968021"/>
                <a:gd name="connsiteY309" fmla="*/ 2000919 h 2131135"/>
                <a:gd name="connsiteX310" fmla="*/ 859387 w 6968021"/>
                <a:gd name="connsiteY310" fmla="*/ 2009573 h 2131135"/>
                <a:gd name="connsiteX311" fmla="*/ 877312 w 6968021"/>
                <a:gd name="connsiteY311" fmla="*/ 2006276 h 2131135"/>
                <a:gd name="connsiteX312" fmla="*/ 878755 w 6968021"/>
                <a:gd name="connsiteY312" fmla="*/ 2006276 h 2131135"/>
                <a:gd name="connsiteX313" fmla="*/ 904716 w 6968021"/>
                <a:gd name="connsiteY313" fmla="*/ 2008749 h 2131135"/>
                <a:gd name="connsiteX314" fmla="*/ 940978 w 6968021"/>
                <a:gd name="connsiteY314" fmla="*/ 2014518 h 2131135"/>
                <a:gd name="connsiteX315" fmla="*/ 942421 w 6968021"/>
                <a:gd name="connsiteY315" fmla="*/ 2015136 h 2131135"/>
                <a:gd name="connsiteX316" fmla="*/ 961377 w 6968021"/>
                <a:gd name="connsiteY316" fmla="*/ 2024614 h 2131135"/>
                <a:gd name="connsiteX317" fmla="*/ 976417 w 6968021"/>
                <a:gd name="connsiteY317" fmla="*/ 2033061 h 2131135"/>
                <a:gd name="connsiteX318" fmla="*/ 978889 w 6968021"/>
                <a:gd name="connsiteY318" fmla="*/ 2038418 h 2131135"/>
                <a:gd name="connsiteX319" fmla="*/ 978271 w 6968021"/>
                <a:gd name="connsiteY319" fmla="*/ 2041303 h 2131135"/>
                <a:gd name="connsiteX320" fmla="*/ 982392 w 6968021"/>
                <a:gd name="connsiteY320" fmla="*/ 2042539 h 2131135"/>
                <a:gd name="connsiteX321" fmla="*/ 999081 w 6968021"/>
                <a:gd name="connsiteY321" fmla="*/ 2036152 h 2131135"/>
                <a:gd name="connsiteX322" fmla="*/ 1012268 w 6968021"/>
                <a:gd name="connsiteY322" fmla="*/ 2032443 h 2131135"/>
                <a:gd name="connsiteX323" fmla="*/ 1017418 w 6968021"/>
                <a:gd name="connsiteY323" fmla="*/ 2033885 h 2131135"/>
                <a:gd name="connsiteX324" fmla="*/ 1021128 w 6968021"/>
                <a:gd name="connsiteY324" fmla="*/ 2038006 h 2131135"/>
                <a:gd name="connsiteX325" fmla="*/ 1034520 w 6968021"/>
                <a:gd name="connsiteY325" fmla="*/ 2032649 h 2131135"/>
                <a:gd name="connsiteX326" fmla="*/ 1039671 w 6968021"/>
                <a:gd name="connsiteY326" fmla="*/ 2033679 h 2131135"/>
                <a:gd name="connsiteX327" fmla="*/ 1051827 w 6968021"/>
                <a:gd name="connsiteY327" fmla="*/ 2044805 h 2131135"/>
                <a:gd name="connsiteX328" fmla="*/ 1082115 w 6968021"/>
                <a:gd name="connsiteY328" fmla="*/ 2051193 h 2131135"/>
                <a:gd name="connsiteX329" fmla="*/ 1085824 w 6968021"/>
                <a:gd name="connsiteY329" fmla="*/ 2054283 h 2131135"/>
                <a:gd name="connsiteX330" fmla="*/ 1085205 w 6968021"/>
                <a:gd name="connsiteY330" fmla="*/ 2059022 h 2131135"/>
                <a:gd name="connsiteX331" fmla="*/ 1078200 w 6968021"/>
                <a:gd name="connsiteY331" fmla="*/ 2069324 h 2131135"/>
                <a:gd name="connsiteX332" fmla="*/ 1092417 w 6968021"/>
                <a:gd name="connsiteY332" fmla="*/ 2080244 h 2131135"/>
                <a:gd name="connsiteX333" fmla="*/ 1110342 w 6968021"/>
                <a:gd name="connsiteY333" fmla="*/ 2080244 h 2131135"/>
                <a:gd name="connsiteX334" fmla="*/ 1113433 w 6968021"/>
                <a:gd name="connsiteY334" fmla="*/ 2081274 h 2131135"/>
                <a:gd name="connsiteX335" fmla="*/ 1133625 w 6968021"/>
                <a:gd name="connsiteY335" fmla="*/ 2097139 h 2131135"/>
                <a:gd name="connsiteX336" fmla="*/ 1148459 w 6968021"/>
                <a:gd name="connsiteY336" fmla="*/ 2101260 h 2131135"/>
                <a:gd name="connsiteX337" fmla="*/ 1151344 w 6968021"/>
                <a:gd name="connsiteY337" fmla="*/ 2103320 h 2131135"/>
                <a:gd name="connsiteX338" fmla="*/ 1169888 w 6968021"/>
                <a:gd name="connsiteY338" fmla="*/ 2131136 h 2131135"/>
                <a:gd name="connsiteX339" fmla="*/ 1183898 w 6968021"/>
                <a:gd name="connsiteY339" fmla="*/ 2129487 h 2131135"/>
                <a:gd name="connsiteX340" fmla="*/ 1195024 w 6968021"/>
                <a:gd name="connsiteY340" fmla="*/ 2129900 h 2131135"/>
                <a:gd name="connsiteX341" fmla="*/ 1199145 w 6968021"/>
                <a:gd name="connsiteY341" fmla="*/ 2122688 h 2131135"/>
                <a:gd name="connsiteX342" fmla="*/ 1199968 w 6968021"/>
                <a:gd name="connsiteY342" fmla="*/ 2121658 h 2131135"/>
                <a:gd name="connsiteX343" fmla="*/ 1207593 w 6968021"/>
                <a:gd name="connsiteY343" fmla="*/ 2114447 h 2131135"/>
                <a:gd name="connsiteX344" fmla="*/ 1209653 w 6968021"/>
                <a:gd name="connsiteY344" fmla="*/ 2113210 h 2131135"/>
                <a:gd name="connsiteX345" fmla="*/ 1219749 w 6968021"/>
                <a:gd name="connsiteY345" fmla="*/ 2110120 h 2131135"/>
                <a:gd name="connsiteX346" fmla="*/ 1222221 w 6968021"/>
                <a:gd name="connsiteY346" fmla="*/ 2101260 h 2131135"/>
                <a:gd name="connsiteX347" fmla="*/ 1212949 w 6968021"/>
                <a:gd name="connsiteY347" fmla="*/ 2090134 h 2131135"/>
                <a:gd name="connsiteX348" fmla="*/ 1165354 w 6968021"/>
                <a:gd name="connsiteY348" fmla="*/ 2047690 h 2131135"/>
                <a:gd name="connsiteX349" fmla="*/ 1164119 w 6968021"/>
                <a:gd name="connsiteY349" fmla="*/ 2046042 h 2131135"/>
                <a:gd name="connsiteX350" fmla="*/ 1152786 w 6968021"/>
                <a:gd name="connsiteY350" fmla="*/ 2021935 h 2131135"/>
                <a:gd name="connsiteX351" fmla="*/ 1141454 w 6968021"/>
                <a:gd name="connsiteY351" fmla="*/ 1989793 h 2131135"/>
                <a:gd name="connsiteX352" fmla="*/ 1125177 w 6968021"/>
                <a:gd name="connsiteY352" fmla="*/ 1964244 h 2131135"/>
                <a:gd name="connsiteX353" fmla="*/ 1109312 w 6968021"/>
                <a:gd name="connsiteY353" fmla="*/ 1945907 h 2131135"/>
                <a:gd name="connsiteX354" fmla="*/ 1108282 w 6968021"/>
                <a:gd name="connsiteY354" fmla="*/ 1944052 h 2131135"/>
                <a:gd name="connsiteX355" fmla="*/ 1101894 w 6968021"/>
                <a:gd name="connsiteY355" fmla="*/ 1922624 h 2131135"/>
                <a:gd name="connsiteX356" fmla="*/ 1101894 w 6968021"/>
                <a:gd name="connsiteY356" fmla="*/ 1919328 h 2131135"/>
                <a:gd name="connsiteX357" fmla="*/ 1114463 w 6968021"/>
                <a:gd name="connsiteY357" fmla="*/ 1889040 h 2131135"/>
                <a:gd name="connsiteX358" fmla="*/ 1125589 w 6968021"/>
                <a:gd name="connsiteY358" fmla="*/ 1847832 h 2131135"/>
                <a:gd name="connsiteX359" fmla="*/ 1128886 w 6968021"/>
                <a:gd name="connsiteY359" fmla="*/ 1844330 h 2131135"/>
                <a:gd name="connsiteX360" fmla="*/ 1163500 w 6968021"/>
                <a:gd name="connsiteY360" fmla="*/ 1829495 h 2131135"/>
                <a:gd name="connsiteX361" fmla="*/ 1176275 w 6968021"/>
                <a:gd name="connsiteY361" fmla="*/ 1813424 h 2131135"/>
                <a:gd name="connsiteX362" fmla="*/ 1178747 w 6968021"/>
                <a:gd name="connsiteY362" fmla="*/ 1810333 h 2131135"/>
                <a:gd name="connsiteX363" fmla="*/ 1188430 w 6968021"/>
                <a:gd name="connsiteY363" fmla="*/ 1804976 h 2131135"/>
                <a:gd name="connsiteX364" fmla="*/ 1165560 w 6968021"/>
                <a:gd name="connsiteY364" fmla="*/ 1787051 h 2131135"/>
                <a:gd name="connsiteX365" fmla="*/ 1168858 w 6968021"/>
                <a:gd name="connsiteY365" fmla="*/ 1776955 h 2131135"/>
                <a:gd name="connsiteX366" fmla="*/ 1161646 w 6968021"/>
                <a:gd name="connsiteY366" fmla="*/ 1746873 h 2131135"/>
                <a:gd name="connsiteX367" fmla="*/ 1100453 w 6968021"/>
                <a:gd name="connsiteY367" fmla="*/ 1721325 h 2131135"/>
                <a:gd name="connsiteX368" fmla="*/ 1066662 w 6968021"/>
                <a:gd name="connsiteY368" fmla="*/ 1691037 h 2131135"/>
                <a:gd name="connsiteX369" fmla="*/ 1054094 w 6968021"/>
                <a:gd name="connsiteY369" fmla="*/ 1696806 h 2131135"/>
                <a:gd name="connsiteX370" fmla="*/ 1048324 w 6968021"/>
                <a:gd name="connsiteY370" fmla="*/ 1672493 h 2131135"/>
                <a:gd name="connsiteX371" fmla="*/ 1053270 w 6968021"/>
                <a:gd name="connsiteY371" fmla="*/ 1620366 h 2131135"/>
                <a:gd name="connsiteX372" fmla="*/ 1049561 w 6968021"/>
                <a:gd name="connsiteY372" fmla="*/ 1596053 h 2131135"/>
                <a:gd name="connsiteX373" fmla="*/ 1053270 w 6968021"/>
                <a:gd name="connsiteY373" fmla="*/ 1566178 h 2131135"/>
                <a:gd name="connsiteX374" fmla="*/ 1055536 w 6968021"/>
                <a:gd name="connsiteY374" fmla="*/ 1562675 h 2131135"/>
                <a:gd name="connsiteX375" fmla="*/ 1077994 w 6968021"/>
                <a:gd name="connsiteY375" fmla="*/ 1548046 h 2131135"/>
                <a:gd name="connsiteX376" fmla="*/ 1081291 w 6968021"/>
                <a:gd name="connsiteY376" fmla="*/ 1547222 h 2131135"/>
                <a:gd name="connsiteX377" fmla="*/ 1118790 w 6968021"/>
                <a:gd name="connsiteY377" fmla="*/ 1565972 h 2131135"/>
                <a:gd name="connsiteX378" fmla="*/ 1135685 w 6968021"/>
                <a:gd name="connsiteY378" fmla="*/ 1576273 h 2131135"/>
                <a:gd name="connsiteX379" fmla="*/ 1137539 w 6968021"/>
                <a:gd name="connsiteY379" fmla="*/ 1568032 h 2131135"/>
                <a:gd name="connsiteX380" fmla="*/ 1128267 w 6968021"/>
                <a:gd name="connsiteY380" fmla="*/ 1534654 h 2131135"/>
                <a:gd name="connsiteX381" fmla="*/ 1130740 w 6968021"/>
                <a:gd name="connsiteY381" fmla="*/ 1528884 h 2131135"/>
                <a:gd name="connsiteX382" fmla="*/ 1145575 w 6968021"/>
                <a:gd name="connsiteY382" fmla="*/ 1520643 h 2131135"/>
                <a:gd name="connsiteX383" fmla="*/ 1155053 w 6968021"/>
                <a:gd name="connsiteY383" fmla="*/ 1507663 h 2131135"/>
                <a:gd name="connsiteX384" fmla="*/ 1155053 w 6968021"/>
                <a:gd name="connsiteY384" fmla="*/ 1507663 h 2131135"/>
                <a:gd name="connsiteX385" fmla="*/ 1153610 w 6968021"/>
                <a:gd name="connsiteY385" fmla="*/ 1504572 h 2131135"/>
                <a:gd name="connsiteX386" fmla="*/ 1164119 w 6968021"/>
                <a:gd name="connsiteY386" fmla="*/ 1496536 h 2131135"/>
                <a:gd name="connsiteX387" fmla="*/ 1179365 w 6968021"/>
                <a:gd name="connsiteY387" fmla="*/ 1490355 h 2131135"/>
                <a:gd name="connsiteX388" fmla="*/ 1197496 w 6968021"/>
                <a:gd name="connsiteY388" fmla="*/ 1476757 h 2131135"/>
                <a:gd name="connsiteX389" fmla="*/ 1212538 w 6968021"/>
                <a:gd name="connsiteY389" fmla="*/ 1463158 h 2131135"/>
                <a:gd name="connsiteX390" fmla="*/ 1216864 w 6968021"/>
                <a:gd name="connsiteY390" fmla="*/ 1461922 h 2131135"/>
                <a:gd name="connsiteX391" fmla="*/ 1234584 w 6968021"/>
                <a:gd name="connsiteY391" fmla="*/ 1465837 h 2131135"/>
                <a:gd name="connsiteX392" fmla="*/ 1236644 w 6968021"/>
                <a:gd name="connsiteY392" fmla="*/ 1466867 h 2131135"/>
                <a:gd name="connsiteX393" fmla="*/ 1248595 w 6968021"/>
                <a:gd name="connsiteY393" fmla="*/ 1476139 h 2131135"/>
                <a:gd name="connsiteX394" fmla="*/ 1301134 w 6968021"/>
                <a:gd name="connsiteY394" fmla="*/ 1468515 h 2131135"/>
                <a:gd name="connsiteX395" fmla="*/ 1328949 w 6968021"/>
                <a:gd name="connsiteY395" fmla="*/ 1482114 h 2131135"/>
                <a:gd name="connsiteX396" fmla="*/ 1350171 w 6968021"/>
                <a:gd name="connsiteY396" fmla="*/ 1479641 h 2131135"/>
                <a:gd name="connsiteX397" fmla="*/ 1353261 w 6968021"/>
                <a:gd name="connsiteY397" fmla="*/ 1480259 h 2131135"/>
                <a:gd name="connsiteX398" fmla="*/ 1379841 w 6968021"/>
                <a:gd name="connsiteY398" fmla="*/ 1495506 h 2131135"/>
                <a:gd name="connsiteX399" fmla="*/ 1397560 w 6968021"/>
                <a:gd name="connsiteY399" fmla="*/ 1509929 h 2131135"/>
                <a:gd name="connsiteX400" fmla="*/ 1410128 w 6968021"/>
                <a:gd name="connsiteY400" fmla="*/ 1523734 h 2131135"/>
                <a:gd name="connsiteX401" fmla="*/ 1415898 w 6968021"/>
                <a:gd name="connsiteY401" fmla="*/ 1531563 h 2131135"/>
                <a:gd name="connsiteX402" fmla="*/ 1415898 w 6968021"/>
                <a:gd name="connsiteY402" fmla="*/ 1524558 h 2131135"/>
                <a:gd name="connsiteX403" fmla="*/ 1418370 w 6968021"/>
                <a:gd name="connsiteY403" fmla="*/ 1520231 h 2131135"/>
                <a:gd name="connsiteX404" fmla="*/ 1429702 w 6968021"/>
                <a:gd name="connsiteY404" fmla="*/ 1513226 h 2131135"/>
                <a:gd name="connsiteX405" fmla="*/ 1435059 w 6968021"/>
                <a:gd name="connsiteY405" fmla="*/ 1513226 h 2131135"/>
                <a:gd name="connsiteX406" fmla="*/ 1451748 w 6968021"/>
                <a:gd name="connsiteY406" fmla="*/ 1523734 h 2131135"/>
                <a:gd name="connsiteX407" fmla="*/ 1472146 w 6968021"/>
                <a:gd name="connsiteY407" fmla="*/ 1531357 h 2131135"/>
                <a:gd name="connsiteX408" fmla="*/ 1483272 w 6968021"/>
                <a:gd name="connsiteY408" fmla="*/ 1529709 h 2131135"/>
                <a:gd name="connsiteX409" fmla="*/ 1499343 w 6968021"/>
                <a:gd name="connsiteY409" fmla="*/ 1516728 h 2131135"/>
                <a:gd name="connsiteX410" fmla="*/ 1508409 w 6968021"/>
                <a:gd name="connsiteY410" fmla="*/ 1507044 h 2131135"/>
                <a:gd name="connsiteX411" fmla="*/ 1515209 w 6968021"/>
                <a:gd name="connsiteY411" fmla="*/ 1506426 h 2131135"/>
                <a:gd name="connsiteX412" fmla="*/ 1517062 w 6968021"/>
                <a:gd name="connsiteY412" fmla="*/ 1509311 h 2131135"/>
                <a:gd name="connsiteX413" fmla="*/ 1525511 w 6968021"/>
                <a:gd name="connsiteY413" fmla="*/ 1509105 h 2131135"/>
                <a:gd name="connsiteX414" fmla="*/ 1543230 w 6968021"/>
                <a:gd name="connsiteY414" fmla="*/ 1507251 h 2131135"/>
                <a:gd name="connsiteX415" fmla="*/ 1545496 w 6968021"/>
                <a:gd name="connsiteY415" fmla="*/ 1507456 h 2131135"/>
                <a:gd name="connsiteX416" fmla="*/ 1563421 w 6968021"/>
                <a:gd name="connsiteY416" fmla="*/ 1513638 h 2131135"/>
                <a:gd name="connsiteX417" fmla="*/ 1576814 w 6968021"/>
                <a:gd name="connsiteY417" fmla="*/ 1505190 h 2131135"/>
                <a:gd name="connsiteX418" fmla="*/ 1579904 w 6968021"/>
                <a:gd name="connsiteY418" fmla="*/ 1501481 h 2131135"/>
                <a:gd name="connsiteX419" fmla="*/ 1610192 w 6968021"/>
                <a:gd name="connsiteY419" fmla="*/ 1508899 h 2131135"/>
                <a:gd name="connsiteX420" fmla="*/ 1637389 w 6968021"/>
                <a:gd name="connsiteY420" fmla="*/ 1524146 h 2131135"/>
                <a:gd name="connsiteX421" fmla="*/ 1656345 w 6968021"/>
                <a:gd name="connsiteY421" fmla="*/ 1531357 h 2131135"/>
                <a:gd name="connsiteX422" fmla="*/ 1668913 w 6968021"/>
                <a:gd name="connsiteY422" fmla="*/ 1538362 h 2131135"/>
                <a:gd name="connsiteX423" fmla="*/ 1674476 w 6968021"/>
                <a:gd name="connsiteY423" fmla="*/ 1537744 h 2131135"/>
                <a:gd name="connsiteX424" fmla="*/ 1682718 w 6968021"/>
                <a:gd name="connsiteY424" fmla="*/ 1528884 h 2131135"/>
                <a:gd name="connsiteX425" fmla="*/ 1680657 w 6968021"/>
                <a:gd name="connsiteY425" fmla="*/ 1527648 h 2131135"/>
                <a:gd name="connsiteX426" fmla="*/ 1677361 w 6968021"/>
                <a:gd name="connsiteY426" fmla="*/ 1520231 h 2131135"/>
                <a:gd name="connsiteX427" fmla="*/ 1696729 w 6968021"/>
                <a:gd name="connsiteY427" fmla="*/ 1521261 h 2131135"/>
                <a:gd name="connsiteX428" fmla="*/ 1724750 w 6968021"/>
                <a:gd name="connsiteY428" fmla="*/ 1529709 h 2131135"/>
                <a:gd name="connsiteX429" fmla="*/ 1757510 w 6968021"/>
                <a:gd name="connsiteY429" fmla="*/ 1522909 h 2131135"/>
                <a:gd name="connsiteX430" fmla="*/ 1757715 w 6968021"/>
                <a:gd name="connsiteY430" fmla="*/ 1506014 h 2131135"/>
                <a:gd name="connsiteX431" fmla="*/ 1742675 w 6968021"/>
                <a:gd name="connsiteY431" fmla="*/ 1492828 h 2131135"/>
                <a:gd name="connsiteX432" fmla="*/ 1702497 w 6968021"/>
                <a:gd name="connsiteY432" fmla="*/ 1481908 h 2131135"/>
                <a:gd name="connsiteX433" fmla="*/ 1691165 w 6968021"/>
                <a:gd name="connsiteY433" fmla="*/ 1476963 h 2131135"/>
                <a:gd name="connsiteX434" fmla="*/ 1673446 w 6968021"/>
                <a:gd name="connsiteY434" fmla="*/ 1464601 h 2131135"/>
                <a:gd name="connsiteX435" fmla="*/ 1672004 w 6968021"/>
                <a:gd name="connsiteY435" fmla="*/ 1463364 h 2131135"/>
                <a:gd name="connsiteX436" fmla="*/ 1663351 w 6968021"/>
                <a:gd name="connsiteY436" fmla="*/ 1445851 h 2131135"/>
                <a:gd name="connsiteX437" fmla="*/ 1665823 w 6968021"/>
                <a:gd name="connsiteY437" fmla="*/ 1442142 h 2131135"/>
                <a:gd name="connsiteX438" fmla="*/ 1695699 w 6968021"/>
                <a:gd name="connsiteY438" fmla="*/ 1431634 h 2131135"/>
                <a:gd name="connsiteX439" fmla="*/ 1697552 w 6968021"/>
                <a:gd name="connsiteY439" fmla="*/ 1415769 h 2131135"/>
                <a:gd name="connsiteX440" fmla="*/ 1687663 w 6968021"/>
                <a:gd name="connsiteY440" fmla="*/ 1405467 h 2131135"/>
                <a:gd name="connsiteX441" fmla="*/ 1686427 w 6968021"/>
                <a:gd name="connsiteY441" fmla="*/ 1401141 h 2131135"/>
                <a:gd name="connsiteX442" fmla="*/ 1688899 w 6968021"/>
                <a:gd name="connsiteY442" fmla="*/ 1397432 h 2131135"/>
                <a:gd name="connsiteX443" fmla="*/ 1708473 w 6968021"/>
                <a:gd name="connsiteY443" fmla="*/ 1386718 h 2131135"/>
                <a:gd name="connsiteX444" fmla="*/ 1711152 w 6968021"/>
                <a:gd name="connsiteY444" fmla="*/ 1386100 h 2131135"/>
                <a:gd name="connsiteX445" fmla="*/ 1729488 w 6968021"/>
                <a:gd name="connsiteY445" fmla="*/ 1387336 h 2131135"/>
                <a:gd name="connsiteX446" fmla="*/ 1736082 w 6968021"/>
                <a:gd name="connsiteY446" fmla="*/ 1386718 h 2131135"/>
                <a:gd name="connsiteX447" fmla="*/ 1735464 w 6968021"/>
                <a:gd name="connsiteY447" fmla="*/ 1385070 h 2131135"/>
                <a:gd name="connsiteX448" fmla="*/ 1699201 w 6968021"/>
                <a:gd name="connsiteY448" fmla="*/ 1373737 h 2131135"/>
                <a:gd name="connsiteX449" fmla="*/ 1693020 w 6968021"/>
                <a:gd name="connsiteY449" fmla="*/ 1366526 h 2131135"/>
                <a:gd name="connsiteX450" fmla="*/ 1695699 w 6968021"/>
                <a:gd name="connsiteY450" fmla="*/ 1358903 h 2131135"/>
                <a:gd name="connsiteX451" fmla="*/ 1687250 w 6968021"/>
                <a:gd name="connsiteY451" fmla="*/ 1356636 h 2131135"/>
                <a:gd name="connsiteX452" fmla="*/ 1685602 w 6968021"/>
                <a:gd name="connsiteY452" fmla="*/ 1356018 h 2131135"/>
                <a:gd name="connsiteX453" fmla="*/ 1679215 w 6968021"/>
                <a:gd name="connsiteY453" fmla="*/ 1351485 h 2131135"/>
                <a:gd name="connsiteX454" fmla="*/ 1677155 w 6968021"/>
                <a:gd name="connsiteY454" fmla="*/ 1346952 h 2131135"/>
                <a:gd name="connsiteX455" fmla="*/ 1678391 w 6968021"/>
                <a:gd name="connsiteY455" fmla="*/ 1331087 h 2131135"/>
                <a:gd name="connsiteX456" fmla="*/ 1679627 w 6968021"/>
                <a:gd name="connsiteY456" fmla="*/ 1322434 h 2131135"/>
                <a:gd name="connsiteX457" fmla="*/ 1681893 w 6968021"/>
                <a:gd name="connsiteY457" fmla="*/ 1318931 h 2131135"/>
                <a:gd name="connsiteX458" fmla="*/ 1686014 w 6968021"/>
                <a:gd name="connsiteY458" fmla="*/ 1318519 h 2131135"/>
                <a:gd name="connsiteX459" fmla="*/ 1741851 w 6968021"/>
                <a:gd name="connsiteY459" fmla="*/ 1322228 h 2131135"/>
                <a:gd name="connsiteX460" fmla="*/ 1791300 w 6968021"/>
                <a:gd name="connsiteY460" fmla="*/ 1304508 h 2131135"/>
                <a:gd name="connsiteX461" fmla="*/ 1794803 w 6968021"/>
                <a:gd name="connsiteY461" fmla="*/ 1303890 h 2131135"/>
                <a:gd name="connsiteX462" fmla="*/ 1812316 w 6968021"/>
                <a:gd name="connsiteY462" fmla="*/ 1306775 h 2131135"/>
                <a:gd name="connsiteX463" fmla="*/ 1823442 w 6968021"/>
                <a:gd name="connsiteY463" fmla="*/ 1301418 h 2131135"/>
                <a:gd name="connsiteX464" fmla="*/ 1837452 w 6968021"/>
                <a:gd name="connsiteY464" fmla="*/ 1297091 h 2131135"/>
                <a:gd name="connsiteX465" fmla="*/ 1839720 w 6968021"/>
                <a:gd name="connsiteY465" fmla="*/ 1297091 h 2131135"/>
                <a:gd name="connsiteX466" fmla="*/ 1852494 w 6968021"/>
                <a:gd name="connsiteY466" fmla="*/ 1298945 h 2131135"/>
                <a:gd name="connsiteX467" fmla="*/ 1856820 w 6968021"/>
                <a:gd name="connsiteY467" fmla="*/ 1303478 h 2131135"/>
                <a:gd name="connsiteX468" fmla="*/ 1860530 w 6968021"/>
                <a:gd name="connsiteY468" fmla="*/ 1300800 h 2131135"/>
                <a:gd name="connsiteX469" fmla="*/ 1873304 w 6968021"/>
                <a:gd name="connsiteY469" fmla="*/ 1290086 h 2131135"/>
                <a:gd name="connsiteX470" fmla="*/ 1874540 w 6968021"/>
                <a:gd name="connsiteY470" fmla="*/ 1289262 h 2131135"/>
                <a:gd name="connsiteX471" fmla="*/ 1889787 w 6968021"/>
                <a:gd name="connsiteY471" fmla="*/ 1282256 h 2131135"/>
                <a:gd name="connsiteX472" fmla="*/ 1891847 w 6968021"/>
                <a:gd name="connsiteY472" fmla="*/ 1281844 h 2131135"/>
                <a:gd name="connsiteX473" fmla="*/ 1913893 w 6968021"/>
                <a:gd name="connsiteY473" fmla="*/ 1281226 h 2131135"/>
                <a:gd name="connsiteX474" fmla="*/ 1970760 w 6968021"/>
                <a:gd name="connsiteY474" fmla="*/ 1273809 h 2131135"/>
                <a:gd name="connsiteX475" fmla="*/ 1980032 w 6968021"/>
                <a:gd name="connsiteY475" fmla="*/ 1268658 h 2131135"/>
                <a:gd name="connsiteX476" fmla="*/ 1981268 w 6968021"/>
                <a:gd name="connsiteY476" fmla="*/ 1268246 h 2131135"/>
                <a:gd name="connsiteX477" fmla="*/ 1994042 w 6968021"/>
                <a:gd name="connsiteY477" fmla="*/ 1264537 h 2131135"/>
                <a:gd name="connsiteX478" fmla="*/ 1996102 w 6968021"/>
                <a:gd name="connsiteY478" fmla="*/ 1253823 h 2131135"/>
                <a:gd name="connsiteX479" fmla="*/ 1998987 w 6968021"/>
                <a:gd name="connsiteY479" fmla="*/ 1250114 h 2131135"/>
                <a:gd name="connsiteX480" fmla="*/ 2019797 w 6968021"/>
                <a:gd name="connsiteY480" fmla="*/ 1240018 h 2131135"/>
                <a:gd name="connsiteX481" fmla="*/ 2023299 w 6968021"/>
                <a:gd name="connsiteY481" fmla="*/ 1237340 h 2131135"/>
                <a:gd name="connsiteX482" fmla="*/ 2050290 w 6968021"/>
                <a:gd name="connsiteY482" fmla="*/ 1240430 h 2131135"/>
                <a:gd name="connsiteX483" fmla="*/ 2064301 w 6968021"/>
                <a:gd name="connsiteY483" fmla="*/ 1248672 h 2131135"/>
                <a:gd name="connsiteX484" fmla="*/ 2071307 w 6968021"/>
                <a:gd name="connsiteY484" fmla="*/ 1248878 h 2131135"/>
                <a:gd name="connsiteX485" fmla="*/ 2091498 w 6968021"/>
                <a:gd name="connsiteY485" fmla="*/ 1249496 h 2131135"/>
                <a:gd name="connsiteX486" fmla="*/ 2107364 w 6968021"/>
                <a:gd name="connsiteY486" fmla="*/ 1245787 h 2131135"/>
                <a:gd name="connsiteX487" fmla="*/ 2109630 w 6968021"/>
                <a:gd name="connsiteY487" fmla="*/ 1245787 h 2131135"/>
                <a:gd name="connsiteX488" fmla="*/ 2121580 w 6968021"/>
                <a:gd name="connsiteY488" fmla="*/ 1248260 h 2131135"/>
                <a:gd name="connsiteX489" fmla="*/ 2124670 w 6968021"/>
                <a:gd name="connsiteY489" fmla="*/ 1250114 h 2131135"/>
                <a:gd name="connsiteX490" fmla="*/ 2134148 w 6968021"/>
                <a:gd name="connsiteY490" fmla="*/ 1262683 h 2131135"/>
                <a:gd name="connsiteX491" fmla="*/ 2142595 w 6968021"/>
                <a:gd name="connsiteY491" fmla="*/ 1278548 h 2131135"/>
                <a:gd name="connsiteX492" fmla="*/ 2156195 w 6968021"/>
                <a:gd name="connsiteY492" fmla="*/ 1294001 h 2131135"/>
                <a:gd name="connsiteX493" fmla="*/ 2157431 w 6968021"/>
                <a:gd name="connsiteY493" fmla="*/ 1296885 h 2131135"/>
                <a:gd name="connsiteX494" fmla="*/ 2158255 w 6968021"/>
                <a:gd name="connsiteY494" fmla="*/ 1309247 h 2131135"/>
                <a:gd name="connsiteX495" fmla="*/ 2167733 w 6968021"/>
                <a:gd name="connsiteY495" fmla="*/ 1310690 h 2131135"/>
                <a:gd name="connsiteX496" fmla="*/ 2195960 w 6968021"/>
                <a:gd name="connsiteY496" fmla="*/ 1311926 h 2131135"/>
                <a:gd name="connsiteX497" fmla="*/ 2214709 w 6968021"/>
                <a:gd name="connsiteY497" fmla="*/ 1312750 h 2131135"/>
                <a:gd name="connsiteX498" fmla="*/ 2226453 w 6968021"/>
                <a:gd name="connsiteY498" fmla="*/ 1310484 h 2131135"/>
                <a:gd name="connsiteX499" fmla="*/ 2251797 w 6968021"/>
                <a:gd name="connsiteY499" fmla="*/ 1317695 h 2131135"/>
                <a:gd name="connsiteX500" fmla="*/ 2283320 w 6968021"/>
                <a:gd name="connsiteY500" fmla="*/ 1318931 h 2131135"/>
                <a:gd name="connsiteX501" fmla="*/ 2293622 w 6968021"/>
                <a:gd name="connsiteY501" fmla="*/ 1313986 h 2131135"/>
                <a:gd name="connsiteX502" fmla="*/ 2297331 w 6968021"/>
                <a:gd name="connsiteY502" fmla="*/ 1328615 h 2131135"/>
                <a:gd name="connsiteX503" fmla="*/ 2294858 w 6968021"/>
                <a:gd name="connsiteY503" fmla="*/ 1343862 h 2131135"/>
                <a:gd name="connsiteX504" fmla="*/ 2294858 w 6968021"/>
                <a:gd name="connsiteY504" fmla="*/ 1346540 h 2131135"/>
                <a:gd name="connsiteX505" fmla="*/ 2310724 w 6968021"/>
                <a:gd name="connsiteY505" fmla="*/ 1345510 h 2131135"/>
                <a:gd name="connsiteX506" fmla="*/ 2315256 w 6968021"/>
                <a:gd name="connsiteY506" fmla="*/ 1347776 h 2131135"/>
                <a:gd name="connsiteX507" fmla="*/ 2323086 w 6968021"/>
                <a:gd name="connsiteY507" fmla="*/ 1354988 h 2131135"/>
                <a:gd name="connsiteX508" fmla="*/ 2323704 w 6968021"/>
                <a:gd name="connsiteY508" fmla="*/ 1353752 h 2131135"/>
                <a:gd name="connsiteX509" fmla="*/ 2346781 w 6968021"/>
                <a:gd name="connsiteY509" fmla="*/ 1330263 h 2131135"/>
                <a:gd name="connsiteX510" fmla="*/ 2348634 w 6968021"/>
                <a:gd name="connsiteY510" fmla="*/ 1329645 h 2131135"/>
                <a:gd name="connsiteX511" fmla="*/ 2365736 w 6968021"/>
                <a:gd name="connsiteY511" fmla="*/ 1326967 h 2131135"/>
                <a:gd name="connsiteX512" fmla="*/ 2366972 w 6968021"/>
                <a:gd name="connsiteY512" fmla="*/ 1319343 h 2131135"/>
                <a:gd name="connsiteX513" fmla="*/ 2370475 w 6968021"/>
                <a:gd name="connsiteY513" fmla="*/ 1315222 h 2131135"/>
                <a:gd name="connsiteX514" fmla="*/ 2411888 w 6968021"/>
                <a:gd name="connsiteY514" fmla="*/ 1301830 h 2131135"/>
                <a:gd name="connsiteX515" fmla="*/ 2424045 w 6968021"/>
                <a:gd name="connsiteY515" fmla="*/ 1293794 h 2131135"/>
                <a:gd name="connsiteX516" fmla="*/ 2431875 w 6968021"/>
                <a:gd name="connsiteY516" fmla="*/ 1299770 h 2131135"/>
                <a:gd name="connsiteX517" fmla="*/ 2435996 w 6968021"/>
                <a:gd name="connsiteY517" fmla="*/ 1308629 h 2131135"/>
                <a:gd name="connsiteX518" fmla="*/ 2436613 w 6968021"/>
                <a:gd name="connsiteY518" fmla="*/ 1310896 h 2131135"/>
                <a:gd name="connsiteX519" fmla="*/ 2436613 w 6968021"/>
                <a:gd name="connsiteY519" fmla="*/ 1318519 h 2131135"/>
                <a:gd name="connsiteX520" fmla="*/ 2434347 w 6968021"/>
                <a:gd name="connsiteY520" fmla="*/ 1322640 h 2131135"/>
                <a:gd name="connsiteX521" fmla="*/ 2431462 w 6968021"/>
                <a:gd name="connsiteY521" fmla="*/ 1324700 h 2131135"/>
                <a:gd name="connsiteX522" fmla="*/ 2507284 w 6968021"/>
                <a:gd name="connsiteY522" fmla="*/ 1364672 h 2131135"/>
                <a:gd name="connsiteX523" fmla="*/ 2508314 w 6968021"/>
                <a:gd name="connsiteY523" fmla="*/ 1365496 h 2131135"/>
                <a:gd name="connsiteX524" fmla="*/ 2673558 w 6968021"/>
                <a:gd name="connsiteY524" fmla="*/ 1520849 h 2131135"/>
                <a:gd name="connsiteX525" fmla="*/ 2680975 w 6968021"/>
                <a:gd name="connsiteY525" fmla="*/ 1513844 h 2131135"/>
                <a:gd name="connsiteX526" fmla="*/ 2685714 w 6968021"/>
                <a:gd name="connsiteY526" fmla="*/ 1502305 h 2131135"/>
                <a:gd name="connsiteX527" fmla="*/ 2686126 w 6968021"/>
                <a:gd name="connsiteY527" fmla="*/ 1500657 h 2131135"/>
                <a:gd name="connsiteX528" fmla="*/ 2688598 w 6968021"/>
                <a:gd name="connsiteY528" fmla="*/ 1494682 h 2131135"/>
                <a:gd name="connsiteX529" fmla="*/ 2693749 w 6968021"/>
                <a:gd name="connsiteY529" fmla="*/ 1491592 h 2131135"/>
                <a:gd name="connsiteX530" fmla="*/ 2705082 w 6968021"/>
                <a:gd name="connsiteY530" fmla="*/ 1492416 h 2131135"/>
                <a:gd name="connsiteX531" fmla="*/ 2717238 w 6968021"/>
                <a:gd name="connsiteY531" fmla="*/ 1495094 h 2131135"/>
                <a:gd name="connsiteX532" fmla="*/ 2718886 w 6968021"/>
                <a:gd name="connsiteY532" fmla="*/ 1495712 h 2131135"/>
                <a:gd name="connsiteX533" fmla="*/ 2729806 w 6968021"/>
                <a:gd name="connsiteY533" fmla="*/ 1502512 h 2131135"/>
                <a:gd name="connsiteX534" fmla="*/ 2731867 w 6968021"/>
                <a:gd name="connsiteY534" fmla="*/ 1508281 h 2131135"/>
                <a:gd name="connsiteX535" fmla="*/ 2731043 w 6968021"/>
                <a:gd name="connsiteY535" fmla="*/ 1511165 h 2131135"/>
                <a:gd name="connsiteX536" fmla="*/ 2740520 w 6968021"/>
                <a:gd name="connsiteY536" fmla="*/ 1513226 h 2131135"/>
                <a:gd name="connsiteX537" fmla="*/ 2743405 w 6968021"/>
                <a:gd name="connsiteY537" fmla="*/ 1515080 h 2131135"/>
                <a:gd name="connsiteX538" fmla="*/ 2748762 w 6968021"/>
                <a:gd name="connsiteY538" fmla="*/ 1522085 h 2131135"/>
                <a:gd name="connsiteX539" fmla="*/ 2796975 w 6968021"/>
                <a:gd name="connsiteY539" fmla="*/ 1525176 h 2131135"/>
                <a:gd name="connsiteX540" fmla="*/ 2805010 w 6968021"/>
                <a:gd name="connsiteY540" fmla="*/ 1517346 h 2131135"/>
                <a:gd name="connsiteX541" fmla="*/ 2808925 w 6968021"/>
                <a:gd name="connsiteY541" fmla="*/ 1516110 h 2131135"/>
                <a:gd name="connsiteX542" fmla="*/ 2818610 w 6968021"/>
                <a:gd name="connsiteY542" fmla="*/ 1516934 h 2131135"/>
                <a:gd name="connsiteX543" fmla="*/ 2823761 w 6968021"/>
                <a:gd name="connsiteY543" fmla="*/ 1512401 h 2131135"/>
                <a:gd name="connsiteX544" fmla="*/ 2825408 w 6968021"/>
                <a:gd name="connsiteY544" fmla="*/ 1511371 h 2131135"/>
                <a:gd name="connsiteX545" fmla="*/ 2870324 w 6968021"/>
                <a:gd name="connsiteY545" fmla="*/ 1524764 h 2131135"/>
                <a:gd name="connsiteX546" fmla="*/ 2912151 w 6968021"/>
                <a:gd name="connsiteY546" fmla="*/ 1556906 h 2131135"/>
                <a:gd name="connsiteX547" fmla="*/ 2928016 w 6968021"/>
                <a:gd name="connsiteY547" fmla="*/ 1560409 h 2131135"/>
                <a:gd name="connsiteX548" fmla="*/ 2929457 w 6968021"/>
                <a:gd name="connsiteY548" fmla="*/ 1561027 h 2131135"/>
                <a:gd name="connsiteX549" fmla="*/ 2945116 w 6968021"/>
                <a:gd name="connsiteY549" fmla="*/ 1570298 h 2131135"/>
                <a:gd name="connsiteX550" fmla="*/ 2947589 w 6968021"/>
                <a:gd name="connsiteY550" fmla="*/ 1573389 h 2131135"/>
                <a:gd name="connsiteX551" fmla="*/ 2949237 w 6968021"/>
                <a:gd name="connsiteY551" fmla="*/ 1580600 h 2131135"/>
                <a:gd name="connsiteX552" fmla="*/ 2956654 w 6968021"/>
                <a:gd name="connsiteY552" fmla="*/ 1588430 h 2131135"/>
                <a:gd name="connsiteX553" fmla="*/ 2964073 w 6968021"/>
                <a:gd name="connsiteY553" fmla="*/ 1596053 h 2131135"/>
                <a:gd name="connsiteX554" fmla="*/ 2975198 w 6968021"/>
                <a:gd name="connsiteY554" fmla="*/ 1597495 h 2131135"/>
                <a:gd name="connsiteX555" fmla="*/ 2988591 w 6968021"/>
                <a:gd name="connsiteY555" fmla="*/ 1597495 h 2131135"/>
                <a:gd name="connsiteX556" fmla="*/ 2990033 w 6968021"/>
                <a:gd name="connsiteY556" fmla="*/ 1597701 h 2131135"/>
                <a:gd name="connsiteX557" fmla="*/ 3003632 w 6968021"/>
                <a:gd name="connsiteY557" fmla="*/ 1601822 h 2131135"/>
                <a:gd name="connsiteX558" fmla="*/ 3008370 w 6968021"/>
                <a:gd name="connsiteY558" fmla="*/ 1602646 h 2131135"/>
                <a:gd name="connsiteX559" fmla="*/ 3017849 w 6968021"/>
                <a:gd name="connsiteY559" fmla="*/ 1591108 h 2131135"/>
                <a:gd name="connsiteX560" fmla="*/ 3026914 w 6968021"/>
                <a:gd name="connsiteY560" fmla="*/ 1586163 h 2131135"/>
                <a:gd name="connsiteX561" fmla="*/ 3032683 w 6968021"/>
                <a:gd name="connsiteY561" fmla="*/ 1586781 h 2131135"/>
                <a:gd name="connsiteX562" fmla="*/ 3048548 w 6968021"/>
                <a:gd name="connsiteY562" fmla="*/ 1600174 h 2131135"/>
                <a:gd name="connsiteX563" fmla="*/ 3049372 w 6968021"/>
                <a:gd name="connsiteY563" fmla="*/ 1601204 h 2131135"/>
                <a:gd name="connsiteX564" fmla="*/ 3056790 w 6968021"/>
                <a:gd name="connsiteY564" fmla="*/ 1612124 h 2131135"/>
                <a:gd name="connsiteX565" fmla="*/ 3080690 w 6968021"/>
                <a:gd name="connsiteY565" fmla="*/ 1625517 h 2131135"/>
                <a:gd name="connsiteX566" fmla="*/ 3109741 w 6968021"/>
                <a:gd name="connsiteY566" fmla="*/ 1622220 h 2131135"/>
                <a:gd name="connsiteX567" fmla="*/ 3115511 w 6968021"/>
                <a:gd name="connsiteY567" fmla="*/ 1605119 h 2131135"/>
                <a:gd name="connsiteX568" fmla="*/ 3120868 w 6968021"/>
                <a:gd name="connsiteY568" fmla="*/ 1601616 h 2131135"/>
                <a:gd name="connsiteX569" fmla="*/ 3139617 w 6968021"/>
                <a:gd name="connsiteY569" fmla="*/ 1603264 h 2131135"/>
                <a:gd name="connsiteX570" fmla="*/ 3158573 w 6968021"/>
                <a:gd name="connsiteY570" fmla="*/ 1599350 h 2131135"/>
                <a:gd name="connsiteX571" fmla="*/ 3170729 w 6968021"/>
                <a:gd name="connsiteY571" fmla="*/ 1593787 h 2131135"/>
                <a:gd name="connsiteX572" fmla="*/ 3172171 w 6968021"/>
                <a:gd name="connsiteY572" fmla="*/ 1593375 h 2131135"/>
                <a:gd name="connsiteX573" fmla="*/ 3185976 w 6968021"/>
                <a:gd name="connsiteY573" fmla="*/ 1581218 h 2131135"/>
                <a:gd name="connsiteX574" fmla="*/ 3192157 w 6968021"/>
                <a:gd name="connsiteY574" fmla="*/ 1567620 h 2131135"/>
                <a:gd name="connsiteX575" fmla="*/ 3194630 w 6968021"/>
                <a:gd name="connsiteY575" fmla="*/ 1565147 h 2131135"/>
                <a:gd name="connsiteX576" fmla="*/ 3259325 w 6968021"/>
                <a:gd name="connsiteY576" fmla="*/ 1532387 h 2131135"/>
                <a:gd name="connsiteX577" fmla="*/ 3261798 w 6968021"/>
                <a:gd name="connsiteY577" fmla="*/ 1531769 h 2131135"/>
                <a:gd name="connsiteX578" fmla="*/ 3387482 w 6968021"/>
                <a:gd name="connsiteY578" fmla="*/ 1537744 h 2131135"/>
                <a:gd name="connsiteX579" fmla="*/ 3389954 w 6968021"/>
                <a:gd name="connsiteY579" fmla="*/ 1538568 h 2131135"/>
                <a:gd name="connsiteX580" fmla="*/ 3437962 w 6968021"/>
                <a:gd name="connsiteY580" fmla="*/ 1568032 h 2131135"/>
                <a:gd name="connsiteX581" fmla="*/ 3508014 w 6968021"/>
                <a:gd name="connsiteY581" fmla="*/ 1575655 h 2131135"/>
                <a:gd name="connsiteX582" fmla="*/ 3562202 w 6968021"/>
                <a:gd name="connsiteY582" fmla="*/ 1576480 h 2131135"/>
                <a:gd name="connsiteX583" fmla="*/ 3579510 w 6968021"/>
                <a:gd name="connsiteY583" fmla="*/ 1542483 h 2131135"/>
                <a:gd name="connsiteX584" fmla="*/ 3539126 w 6968021"/>
                <a:gd name="connsiteY584" fmla="*/ 1489325 h 2131135"/>
                <a:gd name="connsiteX585" fmla="*/ 3538714 w 6968021"/>
                <a:gd name="connsiteY585" fmla="*/ 1483968 h 2131135"/>
                <a:gd name="connsiteX586" fmla="*/ 3558081 w 6968021"/>
                <a:gd name="connsiteY586" fmla="*/ 1446881 h 2131135"/>
                <a:gd name="connsiteX587" fmla="*/ 3562615 w 6968021"/>
                <a:gd name="connsiteY587" fmla="*/ 1444203 h 2131135"/>
                <a:gd name="connsiteX588" fmla="*/ 3611446 w 6968021"/>
                <a:gd name="connsiteY588" fmla="*/ 1445027 h 2131135"/>
                <a:gd name="connsiteX589" fmla="*/ 3612682 w 6968021"/>
                <a:gd name="connsiteY589" fmla="*/ 1445027 h 2131135"/>
                <a:gd name="connsiteX590" fmla="*/ 3706842 w 6968021"/>
                <a:gd name="connsiteY590" fmla="*/ 1473048 h 2131135"/>
                <a:gd name="connsiteX591" fmla="*/ 3745989 w 6968021"/>
                <a:gd name="connsiteY591" fmla="*/ 1491798 h 2131135"/>
                <a:gd name="connsiteX592" fmla="*/ 3746814 w 6968021"/>
                <a:gd name="connsiteY592" fmla="*/ 1492416 h 2131135"/>
                <a:gd name="connsiteX593" fmla="*/ 3780603 w 6968021"/>
                <a:gd name="connsiteY593" fmla="*/ 1518171 h 2131135"/>
                <a:gd name="connsiteX594" fmla="*/ 3782458 w 6968021"/>
                <a:gd name="connsiteY594" fmla="*/ 1520849 h 2131135"/>
                <a:gd name="connsiteX595" fmla="*/ 3847154 w 6968021"/>
                <a:gd name="connsiteY595" fmla="*/ 1550313 h 2131135"/>
                <a:gd name="connsiteX596" fmla="*/ 3966863 w 6968021"/>
                <a:gd name="connsiteY596" fmla="*/ 1540217 h 2131135"/>
                <a:gd name="connsiteX597" fmla="*/ 3968716 w 6968021"/>
                <a:gd name="connsiteY597" fmla="*/ 1540217 h 2131135"/>
                <a:gd name="connsiteX598" fmla="*/ 4000858 w 6968021"/>
                <a:gd name="connsiteY598" fmla="*/ 1549488 h 2131135"/>
                <a:gd name="connsiteX599" fmla="*/ 4000858 w 6968021"/>
                <a:gd name="connsiteY599" fmla="*/ 1549488 h 2131135"/>
                <a:gd name="connsiteX600" fmla="*/ 4046187 w 6968021"/>
                <a:gd name="connsiteY600" fmla="*/ 1566590 h 2131135"/>
                <a:gd name="connsiteX601" fmla="*/ 4090073 w 6968021"/>
                <a:gd name="connsiteY601" fmla="*/ 1584309 h 2131135"/>
                <a:gd name="connsiteX602" fmla="*/ 4092340 w 6968021"/>
                <a:gd name="connsiteY602" fmla="*/ 1586163 h 2131135"/>
                <a:gd name="connsiteX603" fmla="*/ 4101612 w 6968021"/>
                <a:gd name="connsiteY603" fmla="*/ 1600586 h 2131135"/>
                <a:gd name="connsiteX604" fmla="*/ 4102230 w 6968021"/>
                <a:gd name="connsiteY604" fmla="*/ 1602234 h 2131135"/>
                <a:gd name="connsiteX605" fmla="*/ 4126336 w 6968021"/>
                <a:gd name="connsiteY605" fmla="*/ 1607591 h 2131135"/>
                <a:gd name="connsiteX606" fmla="*/ 4152710 w 6968021"/>
                <a:gd name="connsiteY606" fmla="*/ 1609240 h 2131135"/>
                <a:gd name="connsiteX607" fmla="*/ 4172489 w 6968021"/>
                <a:gd name="connsiteY607" fmla="*/ 1605943 h 2131135"/>
                <a:gd name="connsiteX608" fmla="*/ 4174138 w 6968021"/>
                <a:gd name="connsiteY608" fmla="*/ 1605943 h 2131135"/>
                <a:gd name="connsiteX609" fmla="*/ 4228532 w 6968021"/>
                <a:gd name="connsiteY609" fmla="*/ 1613566 h 2131135"/>
                <a:gd name="connsiteX610" fmla="*/ 4271800 w 6968021"/>
                <a:gd name="connsiteY610" fmla="*/ 1605943 h 2131135"/>
                <a:gd name="connsiteX611" fmla="*/ 4276127 w 6968021"/>
                <a:gd name="connsiteY611" fmla="*/ 1606973 h 2131135"/>
                <a:gd name="connsiteX612" fmla="*/ 4317952 w 6968021"/>
                <a:gd name="connsiteY612" fmla="*/ 1599350 h 2131135"/>
                <a:gd name="connsiteX613" fmla="*/ 4352773 w 6968021"/>
                <a:gd name="connsiteY613" fmla="*/ 1583897 h 2131135"/>
                <a:gd name="connsiteX614" fmla="*/ 4366372 w 6968021"/>
                <a:gd name="connsiteY614" fmla="*/ 1562469 h 2131135"/>
                <a:gd name="connsiteX615" fmla="*/ 4369874 w 6968021"/>
                <a:gd name="connsiteY615" fmla="*/ 1560202 h 2131135"/>
                <a:gd name="connsiteX616" fmla="*/ 4406137 w 6968021"/>
                <a:gd name="connsiteY616" fmla="*/ 1555051 h 2131135"/>
                <a:gd name="connsiteX617" fmla="*/ 4410463 w 6968021"/>
                <a:gd name="connsiteY617" fmla="*/ 1556494 h 2131135"/>
                <a:gd name="connsiteX618" fmla="*/ 4456822 w 6968021"/>
                <a:gd name="connsiteY618" fmla="*/ 1583279 h 2131135"/>
                <a:gd name="connsiteX619" fmla="*/ 4511010 w 6968021"/>
                <a:gd name="connsiteY619" fmla="*/ 1576480 h 2131135"/>
                <a:gd name="connsiteX620" fmla="*/ 4515955 w 6968021"/>
                <a:gd name="connsiteY620" fmla="*/ 1578540 h 2131135"/>
                <a:gd name="connsiteX621" fmla="*/ 4515955 w 6968021"/>
                <a:gd name="connsiteY621" fmla="*/ 1578540 h 2131135"/>
                <a:gd name="connsiteX622" fmla="*/ 4566435 w 6968021"/>
                <a:gd name="connsiteY622" fmla="*/ 1597083 h 2131135"/>
                <a:gd name="connsiteX623" fmla="*/ 4584566 w 6968021"/>
                <a:gd name="connsiteY623" fmla="*/ 1597701 h 2131135"/>
                <a:gd name="connsiteX624" fmla="*/ 4610940 w 6968021"/>
                <a:gd name="connsiteY624" fmla="*/ 1570092 h 2131135"/>
                <a:gd name="connsiteX625" fmla="*/ 4626393 w 6968021"/>
                <a:gd name="connsiteY625" fmla="*/ 1552167 h 2131135"/>
                <a:gd name="connsiteX626" fmla="*/ 4616502 w 6968021"/>
                <a:gd name="connsiteY626" fmla="*/ 1526206 h 2131135"/>
                <a:gd name="connsiteX627" fmla="*/ 4616091 w 6968021"/>
                <a:gd name="connsiteY627" fmla="*/ 1524764 h 2131135"/>
                <a:gd name="connsiteX628" fmla="*/ 4615885 w 6968021"/>
                <a:gd name="connsiteY628" fmla="*/ 1458419 h 2131135"/>
                <a:gd name="connsiteX629" fmla="*/ 4619387 w 6968021"/>
                <a:gd name="connsiteY629" fmla="*/ 1433077 h 2131135"/>
                <a:gd name="connsiteX630" fmla="*/ 4590130 w 6968021"/>
                <a:gd name="connsiteY630" fmla="*/ 1411649 h 2131135"/>
                <a:gd name="connsiteX631" fmla="*/ 4572822 w 6968021"/>
                <a:gd name="connsiteY631" fmla="*/ 1407528 h 2131135"/>
                <a:gd name="connsiteX632" fmla="*/ 4569732 w 6968021"/>
                <a:gd name="connsiteY632" fmla="*/ 1405261 h 2131135"/>
                <a:gd name="connsiteX633" fmla="*/ 4569113 w 6968021"/>
                <a:gd name="connsiteY633" fmla="*/ 1401347 h 2131135"/>
                <a:gd name="connsiteX634" fmla="*/ 4575913 w 6968021"/>
                <a:gd name="connsiteY634" fmla="*/ 1374974 h 2131135"/>
                <a:gd name="connsiteX635" fmla="*/ 4578385 w 6968021"/>
                <a:gd name="connsiteY635" fmla="*/ 1371883 h 2131135"/>
                <a:gd name="connsiteX636" fmla="*/ 4690264 w 6968021"/>
                <a:gd name="connsiteY636" fmla="*/ 1350043 h 2131135"/>
                <a:gd name="connsiteX637" fmla="*/ 4794932 w 6968021"/>
                <a:gd name="connsiteY637" fmla="*/ 1372501 h 2131135"/>
                <a:gd name="connsiteX638" fmla="*/ 4855095 w 6968021"/>
                <a:gd name="connsiteY638" fmla="*/ 1394547 h 2131135"/>
                <a:gd name="connsiteX639" fmla="*/ 4856744 w 6968021"/>
                <a:gd name="connsiteY639" fmla="*/ 1395578 h 2131135"/>
                <a:gd name="connsiteX640" fmla="*/ 4893831 w 6968021"/>
                <a:gd name="connsiteY640" fmla="*/ 1430192 h 2131135"/>
                <a:gd name="connsiteX641" fmla="*/ 4991493 w 6968021"/>
                <a:gd name="connsiteY641" fmla="*/ 1508487 h 2131135"/>
                <a:gd name="connsiteX642" fmla="*/ 5032288 w 6968021"/>
                <a:gd name="connsiteY642" fmla="*/ 1544131 h 2131135"/>
                <a:gd name="connsiteX643" fmla="*/ 5038264 w 6968021"/>
                <a:gd name="connsiteY643" fmla="*/ 1554433 h 2131135"/>
                <a:gd name="connsiteX644" fmla="*/ 5051862 w 6968021"/>
                <a:gd name="connsiteY644" fmla="*/ 1573595 h 2131135"/>
                <a:gd name="connsiteX645" fmla="*/ 5107080 w 6968021"/>
                <a:gd name="connsiteY645" fmla="*/ 1593993 h 2131135"/>
                <a:gd name="connsiteX646" fmla="*/ 5136750 w 6968021"/>
                <a:gd name="connsiteY646" fmla="*/ 1593169 h 2131135"/>
                <a:gd name="connsiteX647" fmla="*/ 5139428 w 6968021"/>
                <a:gd name="connsiteY647" fmla="*/ 1593787 h 2131135"/>
                <a:gd name="connsiteX648" fmla="*/ 5164977 w 6968021"/>
                <a:gd name="connsiteY648" fmla="*/ 1608622 h 2131135"/>
                <a:gd name="connsiteX649" fmla="*/ 5193823 w 6968021"/>
                <a:gd name="connsiteY649" fmla="*/ 1615215 h 2131135"/>
                <a:gd name="connsiteX650" fmla="*/ 5196089 w 6968021"/>
                <a:gd name="connsiteY650" fmla="*/ 1616451 h 2131135"/>
                <a:gd name="connsiteX651" fmla="*/ 5247187 w 6968021"/>
                <a:gd name="connsiteY651" fmla="*/ 1649623 h 2131135"/>
                <a:gd name="connsiteX652" fmla="*/ 5286128 w 6968021"/>
                <a:gd name="connsiteY652" fmla="*/ 1674348 h 2131135"/>
                <a:gd name="connsiteX653" fmla="*/ 5285510 w 6968021"/>
                <a:gd name="connsiteY653" fmla="*/ 1681147 h 2131135"/>
                <a:gd name="connsiteX654" fmla="*/ 5282832 w 6968021"/>
                <a:gd name="connsiteY654" fmla="*/ 1688152 h 2131135"/>
                <a:gd name="connsiteX655" fmla="*/ 5292721 w 6968021"/>
                <a:gd name="connsiteY655" fmla="*/ 1697424 h 2131135"/>
                <a:gd name="connsiteX656" fmla="*/ 5334754 w 6968021"/>
                <a:gd name="connsiteY656" fmla="*/ 1716380 h 2131135"/>
                <a:gd name="connsiteX657" fmla="*/ 5364629 w 6968021"/>
                <a:gd name="connsiteY657" fmla="*/ 1718852 h 2131135"/>
                <a:gd name="connsiteX658" fmla="*/ 5380700 w 6968021"/>
                <a:gd name="connsiteY658" fmla="*/ 1715968 h 2131135"/>
                <a:gd name="connsiteX659" fmla="*/ 5380700 w 6968021"/>
                <a:gd name="connsiteY659" fmla="*/ 1712259 h 2131135"/>
                <a:gd name="connsiteX660" fmla="*/ 5401098 w 6968021"/>
                <a:gd name="connsiteY660" fmla="*/ 1694746 h 2131135"/>
                <a:gd name="connsiteX661" fmla="*/ 5428089 w 6968021"/>
                <a:gd name="connsiteY661" fmla="*/ 1684238 h 2131135"/>
                <a:gd name="connsiteX662" fmla="*/ 5462292 w 6968021"/>
                <a:gd name="connsiteY662" fmla="*/ 1674348 h 2131135"/>
                <a:gd name="connsiteX663" fmla="*/ 5466412 w 6968021"/>
                <a:gd name="connsiteY663" fmla="*/ 1674966 h 2131135"/>
                <a:gd name="connsiteX664" fmla="*/ 5500615 w 6968021"/>
                <a:gd name="connsiteY664" fmla="*/ 1695982 h 2131135"/>
                <a:gd name="connsiteX665" fmla="*/ 5502881 w 6968021"/>
                <a:gd name="connsiteY665" fmla="*/ 1698866 h 2131135"/>
                <a:gd name="connsiteX666" fmla="*/ 5510917 w 6968021"/>
                <a:gd name="connsiteY666" fmla="*/ 1726682 h 2131135"/>
                <a:gd name="connsiteX667" fmla="*/ 5510710 w 6968021"/>
                <a:gd name="connsiteY667" fmla="*/ 1730184 h 2131135"/>
                <a:gd name="connsiteX668" fmla="*/ 5503293 w 6968021"/>
                <a:gd name="connsiteY668" fmla="*/ 1746255 h 2131135"/>
                <a:gd name="connsiteX669" fmla="*/ 5514419 w 6968021"/>
                <a:gd name="connsiteY669" fmla="*/ 1794468 h 2131135"/>
                <a:gd name="connsiteX670" fmla="*/ 5525545 w 6968021"/>
                <a:gd name="connsiteY670" fmla="*/ 1835676 h 2131135"/>
                <a:gd name="connsiteX671" fmla="*/ 5525545 w 6968021"/>
                <a:gd name="connsiteY671" fmla="*/ 1837737 h 2131135"/>
                <a:gd name="connsiteX672" fmla="*/ 5518540 w 6968021"/>
                <a:gd name="connsiteY672" fmla="*/ 1886774 h 2131135"/>
                <a:gd name="connsiteX673" fmla="*/ 5516479 w 6968021"/>
                <a:gd name="connsiteY673" fmla="*/ 1890276 h 2131135"/>
                <a:gd name="connsiteX674" fmla="*/ 5512565 w 6968021"/>
                <a:gd name="connsiteY674" fmla="*/ 1891101 h 2131135"/>
                <a:gd name="connsiteX675" fmla="*/ 5449311 w 6968021"/>
                <a:gd name="connsiteY675" fmla="*/ 1876678 h 2131135"/>
                <a:gd name="connsiteX676" fmla="*/ 5441069 w 6968021"/>
                <a:gd name="connsiteY676" fmla="*/ 1888834 h 2131135"/>
                <a:gd name="connsiteX677" fmla="*/ 5433446 w 6968021"/>
                <a:gd name="connsiteY677" fmla="*/ 1902021 h 2131135"/>
                <a:gd name="connsiteX678" fmla="*/ 5464764 w 6968021"/>
                <a:gd name="connsiteY678" fmla="*/ 1954354 h 2131135"/>
                <a:gd name="connsiteX679" fmla="*/ 5491343 w 6968021"/>
                <a:gd name="connsiteY679" fmla="*/ 1991441 h 2131135"/>
                <a:gd name="connsiteX680" fmla="*/ 5491962 w 6968021"/>
                <a:gd name="connsiteY680" fmla="*/ 1992884 h 2131135"/>
                <a:gd name="connsiteX681" fmla="*/ 5502675 w 6968021"/>
                <a:gd name="connsiteY681" fmla="*/ 2026262 h 2131135"/>
                <a:gd name="connsiteX682" fmla="*/ 5502263 w 6968021"/>
                <a:gd name="connsiteY682" fmla="*/ 2030177 h 2131135"/>
                <a:gd name="connsiteX683" fmla="*/ 5498966 w 6968021"/>
                <a:gd name="connsiteY683" fmla="*/ 2032649 h 2131135"/>
                <a:gd name="connsiteX684" fmla="*/ 5481247 w 6968021"/>
                <a:gd name="connsiteY684" fmla="*/ 2037182 h 2131135"/>
                <a:gd name="connsiteX685" fmla="*/ 5484749 w 6968021"/>
                <a:gd name="connsiteY685" fmla="*/ 2046660 h 2131135"/>
                <a:gd name="connsiteX686" fmla="*/ 5499996 w 6968021"/>
                <a:gd name="connsiteY686" fmla="*/ 2059640 h 2131135"/>
                <a:gd name="connsiteX687" fmla="*/ 5500409 w 6968021"/>
                <a:gd name="connsiteY687" fmla="*/ 2045011 h 2131135"/>
                <a:gd name="connsiteX688" fmla="*/ 5500409 w 6968021"/>
                <a:gd name="connsiteY688" fmla="*/ 2045011 h 2131135"/>
                <a:gd name="connsiteX689" fmla="*/ 5513183 w 6968021"/>
                <a:gd name="connsiteY689" fmla="*/ 2038830 h 2131135"/>
                <a:gd name="connsiteX690" fmla="*/ 5522042 w 6968021"/>
                <a:gd name="connsiteY690" fmla="*/ 2008131 h 2131135"/>
                <a:gd name="connsiteX691" fmla="*/ 5528018 w 6968021"/>
                <a:gd name="connsiteY691" fmla="*/ 2015754 h 2131135"/>
                <a:gd name="connsiteX692" fmla="*/ 5544501 w 6968021"/>
                <a:gd name="connsiteY692" fmla="*/ 2005452 h 2131135"/>
                <a:gd name="connsiteX693" fmla="*/ 5558512 w 6968021"/>
                <a:gd name="connsiteY693" fmla="*/ 2031001 h 2131135"/>
                <a:gd name="connsiteX694" fmla="*/ 5591477 w 6968021"/>
                <a:gd name="connsiteY694" fmla="*/ 2054283 h 2131135"/>
                <a:gd name="connsiteX695" fmla="*/ 5609403 w 6968021"/>
                <a:gd name="connsiteY695" fmla="*/ 2042333 h 2131135"/>
                <a:gd name="connsiteX696" fmla="*/ 5620736 w 6968021"/>
                <a:gd name="connsiteY696" fmla="*/ 2041303 h 2131135"/>
                <a:gd name="connsiteX697" fmla="*/ 5644429 w 6968021"/>
                <a:gd name="connsiteY697" fmla="*/ 2017196 h 2131135"/>
                <a:gd name="connsiteX698" fmla="*/ 5668124 w 6968021"/>
                <a:gd name="connsiteY698" fmla="*/ 2003392 h 2131135"/>
                <a:gd name="connsiteX699" fmla="*/ 5678837 w 6968021"/>
                <a:gd name="connsiteY699" fmla="*/ 1968983 h 2131135"/>
                <a:gd name="connsiteX700" fmla="*/ 5693260 w 6968021"/>
                <a:gd name="connsiteY700" fmla="*/ 1952912 h 2131135"/>
                <a:gd name="connsiteX701" fmla="*/ 5692849 w 6968021"/>
                <a:gd name="connsiteY701" fmla="*/ 1927157 h 2131135"/>
                <a:gd name="connsiteX702" fmla="*/ 5696969 w 6968021"/>
                <a:gd name="connsiteY702" fmla="*/ 1905935 h 2131135"/>
                <a:gd name="connsiteX703" fmla="*/ 5696969 w 6968021"/>
                <a:gd name="connsiteY703" fmla="*/ 1883271 h 2131135"/>
                <a:gd name="connsiteX704" fmla="*/ 5726227 w 6968021"/>
                <a:gd name="connsiteY704" fmla="*/ 1856898 h 2131135"/>
                <a:gd name="connsiteX705" fmla="*/ 5736323 w 6968021"/>
                <a:gd name="connsiteY705" fmla="*/ 1829907 h 2131135"/>
                <a:gd name="connsiteX706" fmla="*/ 5727669 w 6968021"/>
                <a:gd name="connsiteY706" fmla="*/ 1803534 h 2131135"/>
                <a:gd name="connsiteX707" fmla="*/ 5732408 w 6968021"/>
                <a:gd name="connsiteY707" fmla="*/ 1783548 h 2131135"/>
                <a:gd name="connsiteX708" fmla="*/ 5728700 w 6968021"/>
                <a:gd name="connsiteY708" fmla="*/ 1766035 h 2131135"/>
                <a:gd name="connsiteX709" fmla="*/ 5741268 w 6968021"/>
                <a:gd name="connsiteY709" fmla="*/ 1692479 h 2131135"/>
                <a:gd name="connsiteX710" fmla="*/ 5727669 w 6968021"/>
                <a:gd name="connsiteY710" fmla="*/ 1630256 h 2131135"/>
                <a:gd name="connsiteX711" fmla="*/ 5702945 w 6968021"/>
                <a:gd name="connsiteY711" fmla="*/ 1613772 h 2131135"/>
                <a:gd name="connsiteX712" fmla="*/ 5698411 w 6968021"/>
                <a:gd name="connsiteY712" fmla="*/ 1592551 h 2131135"/>
                <a:gd name="connsiteX713" fmla="*/ 5679456 w 6968021"/>
                <a:gd name="connsiteY713" fmla="*/ 1559584 h 2131135"/>
                <a:gd name="connsiteX714" fmla="*/ 5663797 w 6968021"/>
                <a:gd name="connsiteY714" fmla="*/ 1549076 h 2131135"/>
                <a:gd name="connsiteX715" fmla="*/ 5653289 w 6968021"/>
                <a:gd name="connsiteY715" fmla="*/ 1525382 h 2131135"/>
                <a:gd name="connsiteX716" fmla="*/ 5640308 w 6968021"/>
                <a:gd name="connsiteY716" fmla="*/ 1492210 h 2131135"/>
                <a:gd name="connsiteX717" fmla="*/ 5646696 w 6968021"/>
                <a:gd name="connsiteY717" fmla="*/ 1455123 h 2131135"/>
                <a:gd name="connsiteX718" fmla="*/ 5625474 w 6968021"/>
                <a:gd name="connsiteY718" fmla="*/ 1435343 h 2131135"/>
                <a:gd name="connsiteX719" fmla="*/ 5603428 w 6968021"/>
                <a:gd name="connsiteY719" fmla="*/ 1412473 h 2131135"/>
                <a:gd name="connsiteX720" fmla="*/ 5571286 w 6968021"/>
                <a:gd name="connsiteY720" fmla="*/ 1394341 h 2131135"/>
                <a:gd name="connsiteX721" fmla="*/ 5583236 w 6968021"/>
                <a:gd name="connsiteY721" fmla="*/ 1383009 h 2131135"/>
                <a:gd name="connsiteX722" fmla="*/ 5559129 w 6968021"/>
                <a:gd name="connsiteY722" fmla="*/ 1361581 h 2131135"/>
                <a:gd name="connsiteX723" fmla="*/ 5533580 w 6968021"/>
                <a:gd name="connsiteY723" fmla="*/ 1347158 h 2131135"/>
                <a:gd name="connsiteX724" fmla="*/ 5510917 w 6968021"/>
                <a:gd name="connsiteY724" fmla="*/ 1340359 h 2131135"/>
                <a:gd name="connsiteX725" fmla="*/ 5470533 w 6968021"/>
                <a:gd name="connsiteY725" fmla="*/ 1317077 h 2131135"/>
                <a:gd name="connsiteX726" fmla="*/ 5444572 w 6968021"/>
                <a:gd name="connsiteY726" fmla="*/ 1321198 h 2131135"/>
                <a:gd name="connsiteX727" fmla="*/ 5426440 w 6968021"/>
                <a:gd name="connsiteY727" fmla="*/ 1305126 h 2131135"/>
                <a:gd name="connsiteX728" fmla="*/ 5402540 w 6968021"/>
                <a:gd name="connsiteY728" fmla="*/ 1305126 h 2131135"/>
                <a:gd name="connsiteX729" fmla="*/ 5417169 w 6968021"/>
                <a:gd name="connsiteY729" fmla="*/ 1331500 h 2131135"/>
                <a:gd name="connsiteX730" fmla="*/ 5430767 w 6968021"/>
                <a:gd name="connsiteY730" fmla="*/ 1361993 h 2131135"/>
                <a:gd name="connsiteX731" fmla="*/ 5411400 w 6968021"/>
                <a:gd name="connsiteY731" fmla="*/ 1345098 h 2131135"/>
                <a:gd name="connsiteX732" fmla="*/ 5399449 w 6968021"/>
                <a:gd name="connsiteY732" fmla="*/ 1329439 h 2131135"/>
                <a:gd name="connsiteX733" fmla="*/ 5398419 w 6968021"/>
                <a:gd name="connsiteY733" fmla="*/ 1353958 h 2131135"/>
                <a:gd name="connsiteX734" fmla="*/ 5389353 w 6968021"/>
                <a:gd name="connsiteY734" fmla="*/ 1354988 h 2131135"/>
                <a:gd name="connsiteX735" fmla="*/ 5381936 w 6968021"/>
                <a:gd name="connsiteY735" fmla="*/ 1360139 h 2131135"/>
                <a:gd name="connsiteX736" fmla="*/ 5368956 w 6968021"/>
                <a:gd name="connsiteY736" fmla="*/ 1348189 h 2131135"/>
                <a:gd name="connsiteX737" fmla="*/ 5377403 w 6968021"/>
                <a:gd name="connsiteY737" fmla="*/ 1338093 h 2131135"/>
                <a:gd name="connsiteX738" fmla="*/ 5352679 w 6968021"/>
                <a:gd name="connsiteY738" fmla="*/ 1325318 h 2131135"/>
                <a:gd name="connsiteX739" fmla="*/ 5325069 w 6968021"/>
                <a:gd name="connsiteY739" fmla="*/ 1314192 h 2131135"/>
                <a:gd name="connsiteX740" fmla="*/ 5337433 w 6968021"/>
                <a:gd name="connsiteY740" fmla="*/ 1333148 h 2131135"/>
                <a:gd name="connsiteX741" fmla="*/ 5329397 w 6968021"/>
                <a:gd name="connsiteY741" fmla="*/ 1345716 h 2131135"/>
                <a:gd name="connsiteX742" fmla="*/ 5311265 w 6968021"/>
                <a:gd name="connsiteY742" fmla="*/ 1312338 h 2131135"/>
                <a:gd name="connsiteX743" fmla="*/ 5283449 w 6968021"/>
                <a:gd name="connsiteY743" fmla="*/ 1289262 h 2131135"/>
                <a:gd name="connsiteX744" fmla="*/ 5268409 w 6968021"/>
                <a:gd name="connsiteY744" fmla="*/ 1295443 h 2131135"/>
                <a:gd name="connsiteX745" fmla="*/ 5251926 w 6968021"/>
                <a:gd name="connsiteY745" fmla="*/ 1298121 h 2131135"/>
                <a:gd name="connsiteX746" fmla="*/ 5228231 w 6968021"/>
                <a:gd name="connsiteY746" fmla="*/ 1298121 h 2131135"/>
                <a:gd name="connsiteX747" fmla="*/ 5217723 w 6968021"/>
                <a:gd name="connsiteY747" fmla="*/ 1286583 h 2131135"/>
                <a:gd name="connsiteX748" fmla="*/ 5202065 w 6968021"/>
                <a:gd name="connsiteY748" fmla="*/ 1274427 h 2131135"/>
                <a:gd name="connsiteX749" fmla="*/ 5208452 w 6968021"/>
                <a:gd name="connsiteY749" fmla="*/ 1260416 h 2131135"/>
                <a:gd name="connsiteX750" fmla="*/ 5224316 w 6968021"/>
                <a:gd name="connsiteY750" fmla="*/ 1248054 h 2131135"/>
                <a:gd name="connsiteX751" fmla="*/ 5229467 w 6968021"/>
                <a:gd name="connsiteY751" fmla="*/ 1230953 h 2131135"/>
                <a:gd name="connsiteX752" fmla="*/ 5246156 w 6968021"/>
                <a:gd name="connsiteY752" fmla="*/ 1191599 h 2131135"/>
                <a:gd name="connsiteX753" fmla="*/ 5259549 w 6968021"/>
                <a:gd name="connsiteY753" fmla="*/ 1191393 h 2131135"/>
                <a:gd name="connsiteX754" fmla="*/ 5255635 w 6968021"/>
                <a:gd name="connsiteY754" fmla="*/ 1161105 h 2131135"/>
                <a:gd name="connsiteX755" fmla="*/ 5267996 w 6968021"/>
                <a:gd name="connsiteY755" fmla="*/ 1143386 h 2131135"/>
                <a:gd name="connsiteX756" fmla="*/ 5265730 w 6968021"/>
                <a:gd name="connsiteY756" fmla="*/ 1126697 h 2131135"/>
                <a:gd name="connsiteX757" fmla="*/ 5285510 w 6968021"/>
                <a:gd name="connsiteY757" fmla="*/ 1116395 h 2131135"/>
                <a:gd name="connsiteX758" fmla="*/ 5280977 w 6968021"/>
                <a:gd name="connsiteY758" fmla="*/ 1107123 h 2131135"/>
                <a:gd name="connsiteX759" fmla="*/ 5289836 w 6968021"/>
                <a:gd name="connsiteY759" fmla="*/ 1103209 h 2131135"/>
                <a:gd name="connsiteX760" fmla="*/ 5294370 w 6968021"/>
                <a:gd name="connsiteY760" fmla="*/ 1085077 h 2131135"/>
                <a:gd name="connsiteX761" fmla="*/ 5281802 w 6968021"/>
                <a:gd name="connsiteY761" fmla="*/ 1078896 h 2131135"/>
                <a:gd name="connsiteX762" fmla="*/ 5291898 w 6968021"/>
                <a:gd name="connsiteY762" fmla="*/ 1061383 h 2131135"/>
                <a:gd name="connsiteX763" fmla="*/ 5312914 w 6968021"/>
                <a:gd name="connsiteY763" fmla="*/ 1028829 h 2131135"/>
                <a:gd name="connsiteX764" fmla="*/ 5315386 w 6968021"/>
                <a:gd name="connsiteY764" fmla="*/ 1011521 h 2131135"/>
                <a:gd name="connsiteX765" fmla="*/ 5327131 w 6968021"/>
                <a:gd name="connsiteY765" fmla="*/ 1003692 h 2131135"/>
                <a:gd name="connsiteX766" fmla="*/ 5376992 w 6968021"/>
                <a:gd name="connsiteY766" fmla="*/ 999571 h 2131135"/>
                <a:gd name="connsiteX767" fmla="*/ 5421702 w 6968021"/>
                <a:gd name="connsiteY767" fmla="*/ 1000395 h 2131135"/>
                <a:gd name="connsiteX768" fmla="*/ 5459201 w 6968021"/>
                <a:gd name="connsiteY768" fmla="*/ 1013376 h 2131135"/>
                <a:gd name="connsiteX769" fmla="*/ 5484749 w 6968021"/>
                <a:gd name="connsiteY769" fmla="*/ 1012346 h 2131135"/>
                <a:gd name="connsiteX770" fmla="*/ 5480835 w 6968021"/>
                <a:gd name="connsiteY770" fmla="*/ 999571 h 2131135"/>
                <a:gd name="connsiteX771" fmla="*/ 5506796 w 6968021"/>
                <a:gd name="connsiteY771" fmla="*/ 1002662 h 2131135"/>
                <a:gd name="connsiteX772" fmla="*/ 5521219 w 6968021"/>
                <a:gd name="connsiteY772" fmla="*/ 1000189 h 2131135"/>
                <a:gd name="connsiteX773" fmla="*/ 5521630 w 6968021"/>
                <a:gd name="connsiteY773" fmla="*/ 1000395 h 2131135"/>
                <a:gd name="connsiteX774" fmla="*/ 5548003 w 6968021"/>
                <a:gd name="connsiteY774" fmla="*/ 998541 h 2131135"/>
                <a:gd name="connsiteX775" fmla="*/ 5597658 w 6968021"/>
                <a:gd name="connsiteY775" fmla="*/ 1013170 h 2131135"/>
                <a:gd name="connsiteX776" fmla="*/ 5599513 w 6968021"/>
                <a:gd name="connsiteY776" fmla="*/ 995450 h 2131135"/>
                <a:gd name="connsiteX777" fmla="*/ 5601368 w 6968021"/>
                <a:gd name="connsiteY777" fmla="*/ 987827 h 2131135"/>
                <a:gd name="connsiteX778" fmla="*/ 5622589 w 6968021"/>
                <a:gd name="connsiteY778" fmla="*/ 981646 h 2131135"/>
                <a:gd name="connsiteX779" fmla="*/ 5647932 w 6968021"/>
                <a:gd name="connsiteY779" fmla="*/ 986591 h 2131135"/>
                <a:gd name="connsiteX780" fmla="*/ 5661531 w 6968021"/>
                <a:gd name="connsiteY780" fmla="*/ 996069 h 2131135"/>
                <a:gd name="connsiteX781" fmla="*/ 5691201 w 6968021"/>
                <a:gd name="connsiteY781" fmla="*/ 993390 h 2131135"/>
                <a:gd name="connsiteX782" fmla="*/ 5720251 w 6968021"/>
                <a:gd name="connsiteY782" fmla="*/ 1002868 h 2131135"/>
                <a:gd name="connsiteX783" fmla="*/ 5743534 w 6968021"/>
                <a:gd name="connsiteY783" fmla="*/ 1015642 h 2131135"/>
                <a:gd name="connsiteX784" fmla="*/ 5720251 w 6968021"/>
                <a:gd name="connsiteY784" fmla="*/ 1025738 h 2131135"/>
                <a:gd name="connsiteX785" fmla="*/ 5727257 w 6968021"/>
                <a:gd name="connsiteY785" fmla="*/ 1029035 h 2131135"/>
                <a:gd name="connsiteX786" fmla="*/ 5747655 w 6968021"/>
                <a:gd name="connsiteY786" fmla="*/ 1036246 h 2131135"/>
                <a:gd name="connsiteX787" fmla="*/ 5770525 w 6968021"/>
                <a:gd name="connsiteY787" fmla="*/ 1029859 h 2131135"/>
                <a:gd name="connsiteX788" fmla="*/ 5778767 w 6968021"/>
                <a:gd name="connsiteY788" fmla="*/ 1034392 h 2131135"/>
                <a:gd name="connsiteX789" fmla="*/ 5797105 w 6968021"/>
                <a:gd name="connsiteY789" fmla="*/ 1008843 h 2131135"/>
                <a:gd name="connsiteX790" fmla="*/ 5826156 w 6968021"/>
                <a:gd name="connsiteY790" fmla="*/ 1015024 h 2131135"/>
                <a:gd name="connsiteX791" fmla="*/ 5854589 w 6968021"/>
                <a:gd name="connsiteY791" fmla="*/ 1019763 h 2131135"/>
                <a:gd name="connsiteX792" fmla="*/ 5866540 w 6968021"/>
                <a:gd name="connsiteY792" fmla="*/ 1017703 h 2131135"/>
                <a:gd name="connsiteX793" fmla="*/ 5879931 w 6968021"/>
                <a:gd name="connsiteY793" fmla="*/ 1023472 h 2131135"/>
                <a:gd name="connsiteX794" fmla="*/ 5895591 w 6968021"/>
                <a:gd name="connsiteY794" fmla="*/ 1007195 h 2131135"/>
                <a:gd name="connsiteX795" fmla="*/ 5850674 w 6968021"/>
                <a:gd name="connsiteY795" fmla="*/ 989475 h 2131135"/>
                <a:gd name="connsiteX796" fmla="*/ 5833573 w 6968021"/>
                <a:gd name="connsiteY796" fmla="*/ 999983 h 2131135"/>
                <a:gd name="connsiteX797" fmla="*/ 5831307 w 6968021"/>
                <a:gd name="connsiteY797" fmla="*/ 990711 h 2131135"/>
                <a:gd name="connsiteX798" fmla="*/ 5823890 w 6968021"/>
                <a:gd name="connsiteY798" fmla="*/ 991124 h 2131135"/>
                <a:gd name="connsiteX799" fmla="*/ 5817090 w 6968021"/>
                <a:gd name="connsiteY799" fmla="*/ 971344 h 2131135"/>
                <a:gd name="connsiteX800" fmla="*/ 5814618 w 6968021"/>
                <a:gd name="connsiteY800" fmla="*/ 967223 h 2131135"/>
                <a:gd name="connsiteX801" fmla="*/ 5818739 w 6968021"/>
                <a:gd name="connsiteY801" fmla="*/ 952182 h 2131135"/>
                <a:gd name="connsiteX802" fmla="*/ 5830688 w 6968021"/>
                <a:gd name="connsiteY802" fmla="*/ 936523 h 2131135"/>
                <a:gd name="connsiteX803" fmla="*/ 5823065 w 6968021"/>
                <a:gd name="connsiteY803" fmla="*/ 915919 h 2131135"/>
                <a:gd name="connsiteX804" fmla="*/ 5823065 w 6968021"/>
                <a:gd name="connsiteY804" fmla="*/ 888722 h 2131135"/>
                <a:gd name="connsiteX805" fmla="*/ 5822447 w 6968021"/>
                <a:gd name="connsiteY805" fmla="*/ 890165 h 2131135"/>
                <a:gd name="connsiteX806" fmla="*/ 5831925 w 6968021"/>
                <a:gd name="connsiteY806" fmla="*/ 868531 h 2131135"/>
                <a:gd name="connsiteX807" fmla="*/ 5854177 w 6968021"/>
                <a:gd name="connsiteY807" fmla="*/ 863586 h 2131135"/>
                <a:gd name="connsiteX808" fmla="*/ 5909395 w 6968021"/>
                <a:gd name="connsiteY808" fmla="*/ 858847 h 2131135"/>
                <a:gd name="connsiteX809" fmla="*/ 5926703 w 6968021"/>
                <a:gd name="connsiteY809" fmla="*/ 863380 h 2131135"/>
                <a:gd name="connsiteX810" fmla="*/ 5945040 w 6968021"/>
                <a:gd name="connsiteY810" fmla="*/ 863380 h 2131135"/>
                <a:gd name="connsiteX811" fmla="*/ 5966880 w 6968021"/>
                <a:gd name="connsiteY811" fmla="*/ 861731 h 2131135"/>
                <a:gd name="connsiteX812" fmla="*/ 5971413 w 6968021"/>
                <a:gd name="connsiteY812" fmla="*/ 875536 h 2131135"/>
                <a:gd name="connsiteX813" fmla="*/ 5981715 w 6968021"/>
                <a:gd name="connsiteY813" fmla="*/ 907884 h 2131135"/>
                <a:gd name="connsiteX814" fmla="*/ 6007469 w 6968021"/>
                <a:gd name="connsiteY814" fmla="*/ 903351 h 2131135"/>
                <a:gd name="connsiteX815" fmla="*/ 6009118 w 6968021"/>
                <a:gd name="connsiteY815" fmla="*/ 916538 h 2131135"/>
                <a:gd name="connsiteX816" fmla="*/ 6027867 w 6968021"/>
                <a:gd name="connsiteY816" fmla="*/ 920864 h 2131135"/>
                <a:gd name="connsiteX817" fmla="*/ 6030752 w 6968021"/>
                <a:gd name="connsiteY817" fmla="*/ 932609 h 2131135"/>
                <a:gd name="connsiteX818" fmla="*/ 6036109 w 6968021"/>
                <a:gd name="connsiteY818" fmla="*/ 937347 h 2131135"/>
                <a:gd name="connsiteX819" fmla="*/ 6046617 w 6968021"/>
                <a:gd name="connsiteY819" fmla="*/ 942498 h 2131135"/>
                <a:gd name="connsiteX820" fmla="*/ 6064130 w 6968021"/>
                <a:gd name="connsiteY820" fmla="*/ 926221 h 2131135"/>
                <a:gd name="connsiteX821" fmla="*/ 6047029 w 6968021"/>
                <a:gd name="connsiteY821" fmla="*/ 920658 h 2131135"/>
                <a:gd name="connsiteX822" fmla="*/ 6065779 w 6968021"/>
                <a:gd name="connsiteY822" fmla="*/ 889959 h 2131135"/>
                <a:gd name="connsiteX823" fmla="*/ 6070106 w 6968021"/>
                <a:gd name="connsiteY823" fmla="*/ 869767 h 2131135"/>
                <a:gd name="connsiteX824" fmla="*/ 6106986 w 6968021"/>
                <a:gd name="connsiteY824" fmla="*/ 883984 h 2131135"/>
                <a:gd name="connsiteX825" fmla="*/ 6081025 w 6968021"/>
                <a:gd name="connsiteY825" fmla="*/ 851223 h 2131135"/>
                <a:gd name="connsiteX826" fmla="*/ 6074432 w 6968021"/>
                <a:gd name="connsiteY826" fmla="*/ 833916 h 2131135"/>
                <a:gd name="connsiteX827" fmla="*/ 6055683 w 6968021"/>
                <a:gd name="connsiteY827" fmla="*/ 821760 h 2131135"/>
                <a:gd name="connsiteX828" fmla="*/ 6078966 w 6968021"/>
                <a:gd name="connsiteY828" fmla="*/ 806719 h 2131135"/>
                <a:gd name="connsiteX829" fmla="*/ 6085353 w 6968021"/>
                <a:gd name="connsiteY829" fmla="*/ 806719 h 2131135"/>
                <a:gd name="connsiteX830" fmla="*/ 6102865 w 6968021"/>
                <a:gd name="connsiteY830" fmla="*/ 811870 h 2131135"/>
                <a:gd name="connsiteX831" fmla="*/ 6127384 w 6968021"/>
                <a:gd name="connsiteY831" fmla="*/ 810840 h 2131135"/>
                <a:gd name="connsiteX832" fmla="*/ 6141807 w 6968021"/>
                <a:gd name="connsiteY832" fmla="*/ 812488 h 2131135"/>
                <a:gd name="connsiteX833" fmla="*/ 6151079 w 6968021"/>
                <a:gd name="connsiteY833" fmla="*/ 824026 h 2131135"/>
                <a:gd name="connsiteX834" fmla="*/ 6145722 w 6968021"/>
                <a:gd name="connsiteY834" fmla="*/ 824026 h 2131135"/>
                <a:gd name="connsiteX835" fmla="*/ 6136037 w 6968021"/>
                <a:gd name="connsiteY835" fmla="*/ 826087 h 2131135"/>
                <a:gd name="connsiteX836" fmla="*/ 6115433 w 6968021"/>
                <a:gd name="connsiteY836" fmla="*/ 827735 h 2131135"/>
                <a:gd name="connsiteX837" fmla="*/ 6122852 w 6968021"/>
                <a:gd name="connsiteY837" fmla="*/ 839479 h 2131135"/>
                <a:gd name="connsiteX838" fmla="*/ 6134390 w 6968021"/>
                <a:gd name="connsiteY838" fmla="*/ 850193 h 2131135"/>
                <a:gd name="connsiteX839" fmla="*/ 6137274 w 6968021"/>
                <a:gd name="connsiteY839" fmla="*/ 858641 h 2131135"/>
                <a:gd name="connsiteX840" fmla="*/ 6141807 w 6968021"/>
                <a:gd name="connsiteY840" fmla="*/ 863174 h 2131135"/>
                <a:gd name="connsiteX841" fmla="*/ 6151903 w 6968021"/>
                <a:gd name="connsiteY841" fmla="*/ 878626 h 2131135"/>
                <a:gd name="connsiteX842" fmla="*/ 6161587 w 6968021"/>
                <a:gd name="connsiteY842" fmla="*/ 884808 h 2131135"/>
                <a:gd name="connsiteX843" fmla="*/ 6168592 w 6968021"/>
                <a:gd name="connsiteY843" fmla="*/ 892431 h 2131135"/>
                <a:gd name="connsiteX844" fmla="*/ 6170447 w 6968021"/>
                <a:gd name="connsiteY844" fmla="*/ 906236 h 2131135"/>
                <a:gd name="connsiteX845" fmla="*/ 6175391 w 6968021"/>
                <a:gd name="connsiteY845" fmla="*/ 904793 h 2131135"/>
                <a:gd name="connsiteX846" fmla="*/ 6180542 w 6968021"/>
                <a:gd name="connsiteY846" fmla="*/ 914889 h 2131135"/>
                <a:gd name="connsiteX847" fmla="*/ 6167562 w 6968021"/>
                <a:gd name="connsiteY847" fmla="*/ 919834 h 2131135"/>
                <a:gd name="connsiteX848" fmla="*/ 6154994 w 6968021"/>
                <a:gd name="connsiteY848" fmla="*/ 921689 h 2131135"/>
                <a:gd name="connsiteX849" fmla="*/ 6146546 w 6968021"/>
                <a:gd name="connsiteY849" fmla="*/ 933845 h 2131135"/>
                <a:gd name="connsiteX850" fmla="*/ 6135832 w 6968021"/>
                <a:gd name="connsiteY850" fmla="*/ 933433 h 2131135"/>
                <a:gd name="connsiteX851" fmla="*/ 6138305 w 6968021"/>
                <a:gd name="connsiteY851" fmla="*/ 938996 h 2131135"/>
                <a:gd name="connsiteX852" fmla="*/ 6140571 w 6968021"/>
                <a:gd name="connsiteY852" fmla="*/ 946825 h 2131135"/>
                <a:gd name="connsiteX853" fmla="*/ 6140158 w 6968021"/>
                <a:gd name="connsiteY853" fmla="*/ 957539 h 2131135"/>
                <a:gd name="connsiteX854" fmla="*/ 6137686 w 6968021"/>
                <a:gd name="connsiteY854" fmla="*/ 970314 h 2131135"/>
                <a:gd name="connsiteX855" fmla="*/ 6128003 w 6968021"/>
                <a:gd name="connsiteY855" fmla="*/ 987209 h 2131135"/>
                <a:gd name="connsiteX856" fmla="*/ 6126767 w 6968021"/>
                <a:gd name="connsiteY856" fmla="*/ 1001838 h 2131135"/>
                <a:gd name="connsiteX857" fmla="*/ 6121616 w 6968021"/>
                <a:gd name="connsiteY857" fmla="*/ 1016466 h 2131135"/>
                <a:gd name="connsiteX858" fmla="*/ 6121616 w 6968021"/>
                <a:gd name="connsiteY858" fmla="*/ 1021411 h 2131135"/>
                <a:gd name="connsiteX859" fmla="*/ 6126148 w 6968021"/>
                <a:gd name="connsiteY859" fmla="*/ 1034598 h 2131135"/>
                <a:gd name="connsiteX860" fmla="*/ 6128827 w 6968021"/>
                <a:gd name="connsiteY860" fmla="*/ 1044075 h 2131135"/>
                <a:gd name="connsiteX861" fmla="*/ 6123882 w 6968021"/>
                <a:gd name="connsiteY861" fmla="*/ 1049433 h 2131135"/>
                <a:gd name="connsiteX862" fmla="*/ 6109046 w 6968021"/>
                <a:gd name="connsiteY862" fmla="*/ 1064679 h 2131135"/>
                <a:gd name="connsiteX863" fmla="*/ 6115640 w 6968021"/>
                <a:gd name="connsiteY863" fmla="*/ 1083017 h 2131135"/>
                <a:gd name="connsiteX864" fmla="*/ 6097508 w 6968021"/>
                <a:gd name="connsiteY864" fmla="*/ 1079720 h 2131135"/>
                <a:gd name="connsiteX865" fmla="*/ 6088031 w 6968021"/>
                <a:gd name="connsiteY865" fmla="*/ 1078690 h 2131135"/>
                <a:gd name="connsiteX866" fmla="*/ 6083910 w 6968021"/>
                <a:gd name="connsiteY866" fmla="*/ 1075599 h 2131135"/>
                <a:gd name="connsiteX867" fmla="*/ 6069694 w 6968021"/>
                <a:gd name="connsiteY867" fmla="*/ 1097440 h 2131135"/>
                <a:gd name="connsiteX868" fmla="*/ 6052592 w 6968021"/>
                <a:gd name="connsiteY868" fmla="*/ 1094967 h 2131135"/>
                <a:gd name="connsiteX869" fmla="*/ 6056094 w 6968021"/>
                <a:gd name="connsiteY869" fmla="*/ 1105269 h 2131135"/>
                <a:gd name="connsiteX870" fmla="*/ 6087619 w 6968021"/>
                <a:gd name="connsiteY870" fmla="*/ 1115983 h 2131135"/>
                <a:gd name="connsiteX871" fmla="*/ 6079583 w 6968021"/>
                <a:gd name="connsiteY871" fmla="*/ 1149361 h 2131135"/>
                <a:gd name="connsiteX872" fmla="*/ 6098333 w 6968021"/>
                <a:gd name="connsiteY872" fmla="*/ 1170995 h 2131135"/>
                <a:gd name="connsiteX873" fmla="*/ 6102865 w 6968021"/>
                <a:gd name="connsiteY873" fmla="*/ 1181503 h 2131135"/>
                <a:gd name="connsiteX874" fmla="*/ 6123469 w 6968021"/>
                <a:gd name="connsiteY874" fmla="*/ 1224359 h 2131135"/>
                <a:gd name="connsiteX875" fmla="*/ 6157054 w 6968021"/>
                <a:gd name="connsiteY875" fmla="*/ 1271130 h 2131135"/>
                <a:gd name="connsiteX876" fmla="*/ 6210006 w 6968021"/>
                <a:gd name="connsiteY876" fmla="*/ 1304096 h 2131135"/>
                <a:gd name="connsiteX877" fmla="*/ 6245239 w 6968021"/>
                <a:gd name="connsiteY877" fmla="*/ 1333560 h 2131135"/>
                <a:gd name="connsiteX878" fmla="*/ 6283973 w 6968021"/>
                <a:gd name="connsiteY878" fmla="*/ 1367968 h 2131135"/>
                <a:gd name="connsiteX879" fmla="*/ 6351761 w 6968021"/>
                <a:gd name="connsiteY879" fmla="*/ 1441318 h 2131135"/>
                <a:gd name="connsiteX880" fmla="*/ 6415015 w 6968021"/>
                <a:gd name="connsiteY880" fmla="*/ 1479847 h 2131135"/>
                <a:gd name="connsiteX881" fmla="*/ 6437472 w 6968021"/>
                <a:gd name="connsiteY881" fmla="*/ 1504160 h 2131135"/>
                <a:gd name="connsiteX882" fmla="*/ 6455192 w 6968021"/>
                <a:gd name="connsiteY882" fmla="*/ 1505602 h 2131135"/>
                <a:gd name="connsiteX883" fmla="*/ 6457252 w 6968021"/>
                <a:gd name="connsiteY883" fmla="*/ 1483144 h 2131135"/>
                <a:gd name="connsiteX884" fmla="*/ 6466318 w 6968021"/>
                <a:gd name="connsiteY884" fmla="*/ 1474696 h 2131135"/>
                <a:gd name="connsiteX885" fmla="*/ 6455604 w 6968021"/>
                <a:gd name="connsiteY885" fmla="*/ 1424217 h 2131135"/>
                <a:gd name="connsiteX886" fmla="*/ 6422638 w 6968021"/>
                <a:gd name="connsiteY886" fmla="*/ 1386306 h 2131135"/>
                <a:gd name="connsiteX887" fmla="*/ 6439533 w 6968021"/>
                <a:gd name="connsiteY887" fmla="*/ 1388778 h 2131135"/>
                <a:gd name="connsiteX888" fmla="*/ 6447363 w 6968021"/>
                <a:gd name="connsiteY888" fmla="*/ 1379713 h 2131135"/>
                <a:gd name="connsiteX889" fmla="*/ 6478269 w 6968021"/>
                <a:gd name="connsiteY889" fmla="*/ 1380125 h 2131135"/>
                <a:gd name="connsiteX890" fmla="*/ 6486716 w 6968021"/>
                <a:gd name="connsiteY890" fmla="*/ 1374355 h 2131135"/>
                <a:gd name="connsiteX891" fmla="*/ 6472086 w 6968021"/>
                <a:gd name="connsiteY891" fmla="*/ 1359933 h 2131135"/>
                <a:gd name="connsiteX892" fmla="*/ 6460755 w 6968021"/>
                <a:gd name="connsiteY892" fmla="*/ 1339123 h 2131135"/>
                <a:gd name="connsiteX893" fmla="*/ 6439739 w 6968021"/>
                <a:gd name="connsiteY893" fmla="*/ 1321404 h 2131135"/>
                <a:gd name="connsiteX894" fmla="*/ 6436648 w 6968021"/>
                <a:gd name="connsiteY894" fmla="*/ 1299151 h 2131135"/>
                <a:gd name="connsiteX895" fmla="*/ 6456222 w 6968021"/>
                <a:gd name="connsiteY895" fmla="*/ 1293176 h 2131135"/>
                <a:gd name="connsiteX896" fmla="*/ 6459931 w 6968021"/>
                <a:gd name="connsiteY896" fmla="*/ 1297915 h 2131135"/>
                <a:gd name="connsiteX897" fmla="*/ 6472911 w 6968021"/>
                <a:gd name="connsiteY897" fmla="*/ 1293588 h 2131135"/>
                <a:gd name="connsiteX898" fmla="*/ 6482388 w 6968021"/>
                <a:gd name="connsiteY898" fmla="*/ 1299357 h 2131135"/>
                <a:gd name="connsiteX899" fmla="*/ 6495781 w 6968021"/>
                <a:gd name="connsiteY899" fmla="*/ 1285759 h 2131135"/>
                <a:gd name="connsiteX900" fmla="*/ 6454574 w 6968021"/>
                <a:gd name="connsiteY900" fmla="*/ 1251144 h 2131135"/>
                <a:gd name="connsiteX901" fmla="*/ 6442623 w 6968021"/>
                <a:gd name="connsiteY901" fmla="*/ 1235073 h 2131135"/>
                <a:gd name="connsiteX902" fmla="*/ 6433763 w 6968021"/>
                <a:gd name="connsiteY902" fmla="*/ 1216530 h 2131135"/>
                <a:gd name="connsiteX903" fmla="*/ 6415632 w 6968021"/>
                <a:gd name="connsiteY903" fmla="*/ 1202931 h 2131135"/>
                <a:gd name="connsiteX904" fmla="*/ 6420577 w 6968021"/>
                <a:gd name="connsiteY904" fmla="*/ 1190981 h 2131135"/>
                <a:gd name="connsiteX905" fmla="*/ 6420165 w 6968021"/>
                <a:gd name="connsiteY905" fmla="*/ 1176146 h 2131135"/>
                <a:gd name="connsiteX906" fmla="*/ 6433351 w 6968021"/>
                <a:gd name="connsiteY906" fmla="*/ 1176146 h 2131135"/>
                <a:gd name="connsiteX907" fmla="*/ 6441593 w 6968021"/>
                <a:gd name="connsiteY907" fmla="*/ 1195720 h 2131135"/>
                <a:gd name="connsiteX908" fmla="*/ 6459931 w 6968021"/>
                <a:gd name="connsiteY908" fmla="*/ 1200047 h 2131135"/>
                <a:gd name="connsiteX909" fmla="*/ 6449423 w 6968021"/>
                <a:gd name="connsiteY909" fmla="*/ 1171201 h 2131135"/>
                <a:gd name="connsiteX910" fmla="*/ 6419341 w 6968021"/>
                <a:gd name="connsiteY910" fmla="*/ 1149155 h 2131135"/>
                <a:gd name="connsiteX911" fmla="*/ 6405743 w 6968021"/>
                <a:gd name="connsiteY911" fmla="*/ 1140708 h 2131135"/>
                <a:gd name="connsiteX912" fmla="*/ 6376073 w 6968021"/>
                <a:gd name="connsiteY912" fmla="*/ 1139677 h 2131135"/>
                <a:gd name="connsiteX913" fmla="*/ 6368037 w 6968021"/>
                <a:gd name="connsiteY913" fmla="*/ 1120310 h 2131135"/>
                <a:gd name="connsiteX914" fmla="*/ 6368037 w 6968021"/>
                <a:gd name="connsiteY914" fmla="*/ 1101766 h 2131135"/>
                <a:gd name="connsiteX915" fmla="*/ 6323533 w 6968021"/>
                <a:gd name="connsiteY915" fmla="*/ 1081575 h 2131135"/>
                <a:gd name="connsiteX916" fmla="*/ 6309728 w 6968021"/>
                <a:gd name="connsiteY916" fmla="*/ 1097027 h 2131135"/>
                <a:gd name="connsiteX917" fmla="*/ 6264812 w 6968021"/>
                <a:gd name="connsiteY917" fmla="*/ 1064061 h 2131135"/>
                <a:gd name="connsiteX918" fmla="*/ 6261515 w 6968021"/>
                <a:gd name="connsiteY918" fmla="*/ 1058498 h 2131135"/>
                <a:gd name="connsiteX919" fmla="*/ 6262133 w 6968021"/>
                <a:gd name="connsiteY919" fmla="*/ 1058498 h 2131135"/>
                <a:gd name="connsiteX920" fmla="*/ 6266873 w 6968021"/>
                <a:gd name="connsiteY920" fmla="*/ 1045312 h 2131135"/>
                <a:gd name="connsiteX921" fmla="*/ 6270581 w 6968021"/>
                <a:gd name="connsiteY921" fmla="*/ 1034392 h 2131135"/>
                <a:gd name="connsiteX922" fmla="*/ 6269345 w 6968021"/>
                <a:gd name="connsiteY922" fmla="*/ 1027592 h 2131135"/>
                <a:gd name="connsiteX923" fmla="*/ 6264607 w 6968021"/>
                <a:gd name="connsiteY923" fmla="*/ 1021617 h 2131135"/>
                <a:gd name="connsiteX924" fmla="*/ 6265430 w 6968021"/>
                <a:gd name="connsiteY924" fmla="*/ 1015230 h 2131135"/>
                <a:gd name="connsiteX925" fmla="*/ 6261722 w 6968021"/>
                <a:gd name="connsiteY925" fmla="*/ 1005134 h 2131135"/>
                <a:gd name="connsiteX926" fmla="*/ 6252037 w 6968021"/>
                <a:gd name="connsiteY926" fmla="*/ 995038 h 2131135"/>
                <a:gd name="connsiteX927" fmla="*/ 6244826 w 6968021"/>
                <a:gd name="connsiteY927" fmla="*/ 985973 h 2131135"/>
                <a:gd name="connsiteX928" fmla="*/ 6233906 w 6968021"/>
                <a:gd name="connsiteY928" fmla="*/ 972580 h 2131135"/>
                <a:gd name="connsiteX929" fmla="*/ 6259661 w 6968021"/>
                <a:gd name="connsiteY929" fmla="*/ 976083 h 2131135"/>
                <a:gd name="connsiteX930" fmla="*/ 6266254 w 6968021"/>
                <a:gd name="connsiteY930" fmla="*/ 967017 h 2131135"/>
                <a:gd name="connsiteX931" fmla="*/ 6285415 w 6968021"/>
                <a:gd name="connsiteY931" fmla="*/ 971962 h 2131135"/>
                <a:gd name="connsiteX932" fmla="*/ 6302104 w 6968021"/>
                <a:gd name="connsiteY932" fmla="*/ 977731 h 2131135"/>
                <a:gd name="connsiteX933" fmla="*/ 6305814 w 6968021"/>
                <a:gd name="connsiteY933" fmla="*/ 967223 h 2131135"/>
                <a:gd name="connsiteX934" fmla="*/ 6303341 w 6968021"/>
                <a:gd name="connsiteY934" fmla="*/ 962484 h 2131135"/>
                <a:gd name="connsiteX935" fmla="*/ 6296749 w 6968021"/>
                <a:gd name="connsiteY935" fmla="*/ 957951 h 2131135"/>
                <a:gd name="connsiteX936" fmla="*/ 6313643 w 6968021"/>
                <a:gd name="connsiteY936" fmla="*/ 952800 h 2131135"/>
                <a:gd name="connsiteX937" fmla="*/ 6312819 w 6968021"/>
                <a:gd name="connsiteY937" fmla="*/ 937760 h 2131135"/>
                <a:gd name="connsiteX938" fmla="*/ 6330744 w 6968021"/>
                <a:gd name="connsiteY938" fmla="*/ 945795 h 2131135"/>
                <a:gd name="connsiteX939" fmla="*/ 6340016 w 6968021"/>
                <a:gd name="connsiteY939" fmla="*/ 957745 h 2131135"/>
                <a:gd name="connsiteX940" fmla="*/ 6351761 w 6968021"/>
                <a:gd name="connsiteY940" fmla="*/ 964133 h 2131135"/>
                <a:gd name="connsiteX941" fmla="*/ 6371334 w 6968021"/>
                <a:gd name="connsiteY941" fmla="*/ 976701 h 2131135"/>
                <a:gd name="connsiteX942" fmla="*/ 6369892 w 6968021"/>
                <a:gd name="connsiteY942" fmla="*/ 967429 h 2131135"/>
                <a:gd name="connsiteX943" fmla="*/ 6373807 w 6968021"/>
                <a:gd name="connsiteY943" fmla="*/ 954243 h 2131135"/>
                <a:gd name="connsiteX944" fmla="*/ 6375043 w 6968021"/>
                <a:gd name="connsiteY944" fmla="*/ 937347 h 2131135"/>
                <a:gd name="connsiteX945" fmla="*/ 6399768 w 6968021"/>
                <a:gd name="connsiteY945" fmla="*/ 931166 h 2131135"/>
                <a:gd name="connsiteX946" fmla="*/ 6406360 w 6968021"/>
                <a:gd name="connsiteY946" fmla="*/ 934051 h 2131135"/>
                <a:gd name="connsiteX947" fmla="*/ 6416662 w 6968021"/>
                <a:gd name="connsiteY947" fmla="*/ 932609 h 2131135"/>
                <a:gd name="connsiteX948" fmla="*/ 6431704 w 6968021"/>
                <a:gd name="connsiteY948" fmla="*/ 931784 h 2131135"/>
                <a:gd name="connsiteX949" fmla="*/ 6434793 w 6968021"/>
                <a:gd name="connsiteY949" fmla="*/ 933433 h 2131135"/>
                <a:gd name="connsiteX950" fmla="*/ 6452514 w 6968021"/>
                <a:gd name="connsiteY950" fmla="*/ 939820 h 2131135"/>
                <a:gd name="connsiteX951" fmla="*/ 6500520 w 6968021"/>
                <a:gd name="connsiteY951" fmla="*/ 951770 h 2131135"/>
                <a:gd name="connsiteX952" fmla="*/ 6522566 w 6968021"/>
                <a:gd name="connsiteY952" fmla="*/ 964751 h 2131135"/>
                <a:gd name="connsiteX953" fmla="*/ 6537195 w 6968021"/>
                <a:gd name="connsiteY953" fmla="*/ 969490 h 2131135"/>
                <a:gd name="connsiteX954" fmla="*/ 6540698 w 6968021"/>
                <a:gd name="connsiteY954" fmla="*/ 969902 h 2131135"/>
                <a:gd name="connsiteX955" fmla="*/ 6535134 w 6968021"/>
                <a:gd name="connsiteY955" fmla="*/ 952800 h 2131135"/>
                <a:gd name="connsiteX956" fmla="*/ 6527100 w 6968021"/>
                <a:gd name="connsiteY956" fmla="*/ 947237 h 2131135"/>
                <a:gd name="connsiteX957" fmla="*/ 6536783 w 6968021"/>
                <a:gd name="connsiteY957" fmla="*/ 936111 h 2131135"/>
                <a:gd name="connsiteX958" fmla="*/ 6545025 w 6968021"/>
                <a:gd name="connsiteY958" fmla="*/ 923543 h 2131135"/>
                <a:gd name="connsiteX959" fmla="*/ 6548115 w 6968021"/>
                <a:gd name="connsiteY959" fmla="*/ 922925 h 2131135"/>
                <a:gd name="connsiteX960" fmla="*/ 6553884 w 6968021"/>
                <a:gd name="connsiteY960" fmla="*/ 914683 h 2131135"/>
                <a:gd name="connsiteX961" fmla="*/ 6559653 w 6968021"/>
                <a:gd name="connsiteY961" fmla="*/ 903969 h 2131135"/>
                <a:gd name="connsiteX962" fmla="*/ 6555944 w 6968021"/>
                <a:gd name="connsiteY962" fmla="*/ 899024 h 2131135"/>
                <a:gd name="connsiteX963" fmla="*/ 6560272 w 6968021"/>
                <a:gd name="connsiteY963" fmla="*/ 893255 h 2131135"/>
                <a:gd name="connsiteX964" fmla="*/ 6554708 w 6968021"/>
                <a:gd name="connsiteY964" fmla="*/ 890165 h 2131135"/>
                <a:gd name="connsiteX965" fmla="*/ 6564804 w 6968021"/>
                <a:gd name="connsiteY965" fmla="*/ 885838 h 2131135"/>
                <a:gd name="connsiteX966" fmla="*/ 6554502 w 6968021"/>
                <a:gd name="connsiteY966" fmla="*/ 877596 h 2131135"/>
                <a:gd name="connsiteX967" fmla="*/ 6565423 w 6968021"/>
                <a:gd name="connsiteY967" fmla="*/ 880481 h 2131135"/>
                <a:gd name="connsiteX968" fmla="*/ 6568307 w 6968021"/>
                <a:gd name="connsiteY968" fmla="*/ 871621 h 2131135"/>
                <a:gd name="connsiteX969" fmla="*/ 6568925 w 6968021"/>
                <a:gd name="connsiteY969" fmla="*/ 863998 h 2131135"/>
                <a:gd name="connsiteX970" fmla="*/ 6575931 w 6968021"/>
                <a:gd name="connsiteY970" fmla="*/ 865234 h 2131135"/>
                <a:gd name="connsiteX971" fmla="*/ 6583142 w 6968021"/>
                <a:gd name="connsiteY971" fmla="*/ 866676 h 2131135"/>
                <a:gd name="connsiteX972" fmla="*/ 6588086 w 6968021"/>
                <a:gd name="connsiteY972" fmla="*/ 860701 h 2131135"/>
                <a:gd name="connsiteX973" fmla="*/ 6595505 w 6968021"/>
                <a:gd name="connsiteY973" fmla="*/ 857817 h 2131135"/>
                <a:gd name="connsiteX974" fmla="*/ 6597771 w 6968021"/>
                <a:gd name="connsiteY974" fmla="*/ 852666 h 2131135"/>
                <a:gd name="connsiteX975" fmla="*/ 6614460 w 6968021"/>
                <a:gd name="connsiteY975" fmla="*/ 845660 h 2131135"/>
                <a:gd name="connsiteX976" fmla="*/ 6615902 w 6968021"/>
                <a:gd name="connsiteY976" fmla="*/ 840921 h 2131135"/>
                <a:gd name="connsiteX977" fmla="*/ 6624556 w 6968021"/>
                <a:gd name="connsiteY977" fmla="*/ 836595 h 2131135"/>
                <a:gd name="connsiteX978" fmla="*/ 6639185 w 6968021"/>
                <a:gd name="connsiteY978" fmla="*/ 831650 h 2131135"/>
                <a:gd name="connsiteX979" fmla="*/ 6643717 w 6968021"/>
                <a:gd name="connsiteY979" fmla="*/ 829589 h 2131135"/>
                <a:gd name="connsiteX980" fmla="*/ 6644129 w 6968021"/>
                <a:gd name="connsiteY980" fmla="*/ 827323 h 2131135"/>
                <a:gd name="connsiteX981" fmla="*/ 6650723 w 6968021"/>
                <a:gd name="connsiteY981" fmla="*/ 819905 h 2131135"/>
                <a:gd name="connsiteX982" fmla="*/ 6658346 w 6968021"/>
                <a:gd name="connsiteY982" fmla="*/ 814548 h 2131135"/>
                <a:gd name="connsiteX983" fmla="*/ 6647014 w 6968021"/>
                <a:gd name="connsiteY983" fmla="*/ 806307 h 2131135"/>
                <a:gd name="connsiteX984" fmla="*/ 6654843 w 6968021"/>
                <a:gd name="connsiteY984" fmla="*/ 805689 h 2131135"/>
                <a:gd name="connsiteX985" fmla="*/ 6647426 w 6968021"/>
                <a:gd name="connsiteY985" fmla="*/ 799508 h 2131135"/>
                <a:gd name="connsiteX986" fmla="*/ 6668854 w 6968021"/>
                <a:gd name="connsiteY986" fmla="*/ 812282 h 2131135"/>
                <a:gd name="connsiteX987" fmla="*/ 6674005 w 6968021"/>
                <a:gd name="connsiteY987" fmla="*/ 818875 h 2131135"/>
                <a:gd name="connsiteX988" fmla="*/ 6687810 w 6968021"/>
                <a:gd name="connsiteY988" fmla="*/ 817639 h 2131135"/>
                <a:gd name="connsiteX989" fmla="*/ 6702644 w 6968021"/>
                <a:gd name="connsiteY989" fmla="*/ 815991 h 2131135"/>
                <a:gd name="connsiteX990" fmla="*/ 6726956 w 6968021"/>
                <a:gd name="connsiteY990" fmla="*/ 819287 h 2131135"/>
                <a:gd name="connsiteX991" fmla="*/ 6749827 w 6968021"/>
                <a:gd name="connsiteY991" fmla="*/ 826911 h 2131135"/>
                <a:gd name="connsiteX992" fmla="*/ 6761777 w 6968021"/>
                <a:gd name="connsiteY992" fmla="*/ 827735 h 2131135"/>
                <a:gd name="connsiteX993" fmla="*/ 6772285 w 6968021"/>
                <a:gd name="connsiteY993" fmla="*/ 830001 h 2131135"/>
                <a:gd name="connsiteX994" fmla="*/ 6766310 w 6968021"/>
                <a:gd name="connsiteY994" fmla="*/ 820730 h 2131135"/>
                <a:gd name="connsiteX995" fmla="*/ 6767959 w 6968021"/>
                <a:gd name="connsiteY995" fmla="*/ 813930 h 2131135"/>
                <a:gd name="connsiteX996" fmla="*/ 6763632 w 6968021"/>
                <a:gd name="connsiteY996" fmla="*/ 808367 h 2131135"/>
                <a:gd name="connsiteX997" fmla="*/ 6756421 w 6968021"/>
                <a:gd name="connsiteY997" fmla="*/ 798271 h 2131135"/>
                <a:gd name="connsiteX998" fmla="*/ 6752094 w 6968021"/>
                <a:gd name="connsiteY998" fmla="*/ 798890 h 2131135"/>
                <a:gd name="connsiteX999" fmla="*/ 6745913 w 6968021"/>
                <a:gd name="connsiteY999" fmla="*/ 796417 h 2131135"/>
                <a:gd name="connsiteX1000" fmla="*/ 6733345 w 6968021"/>
                <a:gd name="connsiteY1000" fmla="*/ 790854 h 2131135"/>
                <a:gd name="connsiteX1001" fmla="*/ 6735198 w 6968021"/>
                <a:gd name="connsiteY1001" fmla="*/ 786733 h 2131135"/>
                <a:gd name="connsiteX1002" fmla="*/ 6725102 w 6968021"/>
                <a:gd name="connsiteY1002" fmla="*/ 782612 h 2131135"/>
                <a:gd name="connsiteX1003" fmla="*/ 6696463 w 6968021"/>
                <a:gd name="connsiteY1003" fmla="*/ 770456 h 2131135"/>
                <a:gd name="connsiteX1004" fmla="*/ 6679567 w 6968021"/>
                <a:gd name="connsiteY1004" fmla="*/ 762833 h 2131135"/>
                <a:gd name="connsiteX1005" fmla="*/ 6672769 w 6968021"/>
                <a:gd name="connsiteY1005" fmla="*/ 758506 h 2131135"/>
                <a:gd name="connsiteX1006" fmla="*/ 6671533 w 6968021"/>
                <a:gd name="connsiteY1006" fmla="*/ 767778 h 2131135"/>
                <a:gd name="connsiteX1007" fmla="*/ 6666382 w 6968021"/>
                <a:gd name="connsiteY1007" fmla="*/ 759948 h 2131135"/>
                <a:gd name="connsiteX1008" fmla="*/ 6651340 w 6968021"/>
                <a:gd name="connsiteY1008" fmla="*/ 752531 h 2131135"/>
                <a:gd name="connsiteX1009" fmla="*/ 6656491 w 6968021"/>
                <a:gd name="connsiteY1009" fmla="*/ 749646 h 2131135"/>
                <a:gd name="connsiteX1010" fmla="*/ 6640627 w 6968021"/>
                <a:gd name="connsiteY1010" fmla="*/ 739344 h 2131135"/>
                <a:gd name="connsiteX1011" fmla="*/ 6630530 w 6968021"/>
                <a:gd name="connsiteY1011" fmla="*/ 737490 h 2131135"/>
                <a:gd name="connsiteX1012" fmla="*/ 6623732 w 6968021"/>
                <a:gd name="connsiteY1012" fmla="*/ 731927 h 2131135"/>
                <a:gd name="connsiteX1013" fmla="*/ 6613635 w 6968021"/>
                <a:gd name="connsiteY1013" fmla="*/ 725540 h 2131135"/>
                <a:gd name="connsiteX1014" fmla="*/ 6592207 w 6968021"/>
                <a:gd name="connsiteY1014" fmla="*/ 711941 h 2131135"/>
                <a:gd name="connsiteX1015" fmla="*/ 6578403 w 6968021"/>
                <a:gd name="connsiteY1015" fmla="*/ 705966 h 2131135"/>
                <a:gd name="connsiteX1016" fmla="*/ 6582935 w 6968021"/>
                <a:gd name="connsiteY1016" fmla="*/ 715650 h 2131135"/>
                <a:gd name="connsiteX1017" fmla="*/ 6571810 w 6968021"/>
                <a:gd name="connsiteY1017" fmla="*/ 714208 h 2131135"/>
                <a:gd name="connsiteX1018" fmla="*/ 6546055 w 6968021"/>
                <a:gd name="connsiteY1018" fmla="*/ 705142 h 2131135"/>
                <a:gd name="connsiteX1019" fmla="*/ 6523802 w 6968021"/>
                <a:gd name="connsiteY1019" fmla="*/ 695046 h 2131135"/>
                <a:gd name="connsiteX1020" fmla="*/ 6509174 w 6968021"/>
                <a:gd name="connsiteY1020" fmla="*/ 689071 h 2131135"/>
                <a:gd name="connsiteX1021" fmla="*/ 6494339 w 6968021"/>
                <a:gd name="connsiteY1021" fmla="*/ 697518 h 2131135"/>
                <a:gd name="connsiteX1022" fmla="*/ 6477237 w 6968021"/>
                <a:gd name="connsiteY1022" fmla="*/ 694016 h 2131135"/>
                <a:gd name="connsiteX1023" fmla="*/ 6466112 w 6968021"/>
                <a:gd name="connsiteY1023" fmla="*/ 710293 h 2131135"/>
                <a:gd name="connsiteX1024" fmla="*/ 6453131 w 6968021"/>
                <a:gd name="connsiteY1024" fmla="*/ 694222 h 2131135"/>
                <a:gd name="connsiteX1025" fmla="*/ 6422844 w 6968021"/>
                <a:gd name="connsiteY1025" fmla="*/ 689071 h 2131135"/>
                <a:gd name="connsiteX1026" fmla="*/ 6454986 w 6968021"/>
                <a:gd name="connsiteY1026" fmla="*/ 684538 h 2131135"/>
                <a:gd name="connsiteX1027" fmla="*/ 6492896 w 6968021"/>
                <a:gd name="connsiteY1027" fmla="*/ 683302 h 2131135"/>
                <a:gd name="connsiteX1028" fmla="*/ 6475177 w 6968021"/>
                <a:gd name="connsiteY1028" fmla="*/ 679799 h 2131135"/>
                <a:gd name="connsiteX1029" fmla="*/ 6471263 w 6968021"/>
                <a:gd name="connsiteY1029" fmla="*/ 675266 h 2131135"/>
                <a:gd name="connsiteX1030" fmla="*/ 6466730 w 6968021"/>
                <a:gd name="connsiteY1030" fmla="*/ 675266 h 2131135"/>
                <a:gd name="connsiteX1031" fmla="*/ 6437678 w 6968021"/>
                <a:gd name="connsiteY1031" fmla="*/ 666407 h 2131135"/>
                <a:gd name="connsiteX1032" fmla="*/ 6474765 w 6968021"/>
                <a:gd name="connsiteY1032" fmla="*/ 670115 h 2131135"/>
                <a:gd name="connsiteX1033" fmla="*/ 6497636 w 6968021"/>
                <a:gd name="connsiteY1033" fmla="*/ 679593 h 2131135"/>
                <a:gd name="connsiteX1034" fmla="*/ 6532251 w 6968021"/>
                <a:gd name="connsiteY1034" fmla="*/ 691749 h 2131135"/>
                <a:gd name="connsiteX1035" fmla="*/ 6578403 w 6968021"/>
                <a:gd name="connsiteY1035" fmla="*/ 685980 h 2131135"/>
                <a:gd name="connsiteX1036" fmla="*/ 6588499 w 6968021"/>
                <a:gd name="connsiteY1036" fmla="*/ 670115 h 2131135"/>
                <a:gd name="connsiteX1037" fmla="*/ 6604982 w 6968021"/>
                <a:gd name="connsiteY1037" fmla="*/ 658165 h 2131135"/>
                <a:gd name="connsiteX1038" fmla="*/ 6577784 w 6968021"/>
                <a:gd name="connsiteY1038" fmla="*/ 638179 h 2131135"/>
                <a:gd name="connsiteX1039" fmla="*/ 6548733 w 6968021"/>
                <a:gd name="connsiteY1039" fmla="*/ 620460 h 2131135"/>
                <a:gd name="connsiteX1040" fmla="*/ 6533281 w 6968021"/>
                <a:gd name="connsiteY1040" fmla="*/ 602329 h 2131135"/>
                <a:gd name="connsiteX1041" fmla="*/ 6547291 w 6968021"/>
                <a:gd name="connsiteY1041" fmla="*/ 603153 h 2131135"/>
                <a:gd name="connsiteX1042" fmla="*/ 6547291 w 6968021"/>
                <a:gd name="connsiteY1042" fmla="*/ 592439 h 2131135"/>
                <a:gd name="connsiteX1043" fmla="*/ 6576137 w 6968021"/>
                <a:gd name="connsiteY1043" fmla="*/ 611806 h 2131135"/>
                <a:gd name="connsiteX1044" fmla="*/ 6592620 w 6968021"/>
                <a:gd name="connsiteY1044" fmla="*/ 624375 h 2131135"/>
                <a:gd name="connsiteX1045" fmla="*/ 6603128 w 6968021"/>
                <a:gd name="connsiteY1045" fmla="*/ 633646 h 2131135"/>
                <a:gd name="connsiteX1046" fmla="*/ 6610751 w 6968021"/>
                <a:gd name="connsiteY1046" fmla="*/ 635707 h 2131135"/>
                <a:gd name="connsiteX1047" fmla="*/ 6657934 w 6968021"/>
                <a:gd name="connsiteY1047" fmla="*/ 644154 h 2131135"/>
                <a:gd name="connsiteX1048" fmla="*/ 6716860 w 6968021"/>
                <a:gd name="connsiteY1048" fmla="*/ 642506 h 2131135"/>
                <a:gd name="connsiteX1049" fmla="*/ 6758481 w 6968021"/>
                <a:gd name="connsiteY1049" fmla="*/ 660844 h 2131135"/>
                <a:gd name="connsiteX1050" fmla="*/ 6761159 w 6968021"/>
                <a:gd name="connsiteY1050" fmla="*/ 675884 h 2131135"/>
                <a:gd name="connsiteX1051" fmla="*/ 6794537 w 6968021"/>
                <a:gd name="connsiteY1051" fmla="*/ 686186 h 2131135"/>
                <a:gd name="connsiteX1052" fmla="*/ 6868917 w 6968021"/>
                <a:gd name="connsiteY1052" fmla="*/ 693604 h 2131135"/>
                <a:gd name="connsiteX1053" fmla="*/ 6882104 w 6968021"/>
                <a:gd name="connsiteY1053" fmla="*/ 702257 h 2131135"/>
                <a:gd name="connsiteX1054" fmla="*/ 6922488 w 6968021"/>
                <a:gd name="connsiteY1054" fmla="*/ 710705 h 2131135"/>
                <a:gd name="connsiteX1055" fmla="*/ 6936086 w 6968021"/>
                <a:gd name="connsiteY1055" fmla="*/ 710705 h 2131135"/>
                <a:gd name="connsiteX1056" fmla="*/ 6958338 w 6968021"/>
                <a:gd name="connsiteY1056" fmla="*/ 718534 h 2131135"/>
                <a:gd name="connsiteX1057" fmla="*/ 6957513 w 6968021"/>
                <a:gd name="connsiteY1057" fmla="*/ 710499 h 2131135"/>
                <a:gd name="connsiteX1058" fmla="*/ 6968022 w 6968021"/>
                <a:gd name="connsiteY1058" fmla="*/ 708439 h 2131135"/>
                <a:gd name="connsiteX1059" fmla="*/ 6958956 w 6968021"/>
                <a:gd name="connsiteY1059" fmla="*/ 693810 h 2131135"/>
                <a:gd name="connsiteX1060" fmla="*/ 6948654 w 6968021"/>
                <a:gd name="connsiteY1060" fmla="*/ 696488 h 2131135"/>
                <a:gd name="connsiteX1061" fmla="*/ 6929699 w 6968021"/>
                <a:gd name="connsiteY1061" fmla="*/ 687010 h 2131135"/>
                <a:gd name="connsiteX1062" fmla="*/ 6930317 w 6968021"/>
                <a:gd name="connsiteY1062" fmla="*/ 673000 h 2131135"/>
                <a:gd name="connsiteX1063" fmla="*/ 6927226 w 6968021"/>
                <a:gd name="connsiteY1063" fmla="*/ 665789 h 2131135"/>
                <a:gd name="connsiteX1064" fmla="*/ 6909095 w 6968021"/>
                <a:gd name="connsiteY1064" fmla="*/ 663522 h 2131135"/>
                <a:gd name="connsiteX1065" fmla="*/ 6896733 w 6968021"/>
                <a:gd name="connsiteY1065" fmla="*/ 652396 h 2131135"/>
                <a:gd name="connsiteX1066" fmla="*/ 6872008 w 6968021"/>
                <a:gd name="connsiteY1066" fmla="*/ 633646 h 2131135"/>
                <a:gd name="connsiteX1067" fmla="*/ 6901059 w 6968021"/>
                <a:gd name="connsiteY1067" fmla="*/ 644567 h 2131135"/>
                <a:gd name="connsiteX1068" fmla="*/ 6907446 w 6968021"/>
                <a:gd name="connsiteY1068" fmla="*/ 642094 h 2131135"/>
                <a:gd name="connsiteX1069" fmla="*/ 6951951 w 6968021"/>
                <a:gd name="connsiteY1069" fmla="*/ 647245 h 2131135"/>
                <a:gd name="connsiteX1070" fmla="*/ 6913833 w 6968021"/>
                <a:gd name="connsiteY1070" fmla="*/ 629114 h 2131135"/>
                <a:gd name="connsiteX1071" fmla="*/ 6949890 w 6968021"/>
                <a:gd name="connsiteY1071" fmla="*/ 636119 h 2131135"/>
                <a:gd name="connsiteX1072" fmla="*/ 6950509 w 6968021"/>
                <a:gd name="connsiteY1072" fmla="*/ 623551 h 2131135"/>
                <a:gd name="connsiteX1073" fmla="*/ 6964726 w 6968021"/>
                <a:gd name="connsiteY1073" fmla="*/ 615103 h 2131135"/>
                <a:gd name="connsiteX1074" fmla="*/ 6951333 w 6968021"/>
                <a:gd name="connsiteY1074" fmla="*/ 603771 h 2131135"/>
                <a:gd name="connsiteX1075" fmla="*/ 6932584 w 6968021"/>
                <a:gd name="connsiteY1075" fmla="*/ 603153 h 2131135"/>
                <a:gd name="connsiteX1076" fmla="*/ 6909301 w 6968021"/>
                <a:gd name="connsiteY1076" fmla="*/ 591821 h 2131135"/>
                <a:gd name="connsiteX1077" fmla="*/ 6848313 w 6968021"/>
                <a:gd name="connsiteY1077" fmla="*/ 574719 h 2131135"/>
                <a:gd name="connsiteX1078" fmla="*/ 6771461 w 6968021"/>
                <a:gd name="connsiteY1078" fmla="*/ 561121 h 2131135"/>
                <a:gd name="connsiteX1079" fmla="*/ 6758274 w 6968021"/>
                <a:gd name="connsiteY1079" fmla="*/ 559473 h 2131135"/>
                <a:gd name="connsiteX1080" fmla="*/ 6750445 w 6968021"/>
                <a:gd name="connsiteY1080" fmla="*/ 563593 h 2131135"/>
                <a:gd name="connsiteX1081" fmla="*/ 6741998 w 6968021"/>
                <a:gd name="connsiteY1081" fmla="*/ 561121 h 2131135"/>
                <a:gd name="connsiteX1082" fmla="*/ 6738496 w 6968021"/>
                <a:gd name="connsiteY1082" fmla="*/ 555970 h 2131135"/>
                <a:gd name="connsiteX1083" fmla="*/ 6732520 w 6968021"/>
                <a:gd name="connsiteY1083" fmla="*/ 555146 h 2131135"/>
                <a:gd name="connsiteX1084" fmla="*/ 6691312 w 6968021"/>
                <a:gd name="connsiteY1084" fmla="*/ 553497 h 2131135"/>
                <a:gd name="connsiteX1085" fmla="*/ 6707383 w 6968021"/>
                <a:gd name="connsiteY1085" fmla="*/ 561533 h 2131135"/>
                <a:gd name="connsiteX1086" fmla="*/ 6730666 w 6968021"/>
                <a:gd name="connsiteY1086" fmla="*/ 574719 h 2131135"/>
                <a:gd name="connsiteX1087" fmla="*/ 6760541 w 6968021"/>
                <a:gd name="connsiteY1087" fmla="*/ 587700 h 2131135"/>
                <a:gd name="connsiteX1088" fmla="*/ 6754566 w 6968021"/>
                <a:gd name="connsiteY1088" fmla="*/ 600268 h 2131135"/>
                <a:gd name="connsiteX1089" fmla="*/ 6745294 w 6968021"/>
                <a:gd name="connsiteY1089" fmla="*/ 585639 h 2131135"/>
                <a:gd name="connsiteX1090" fmla="*/ 6745294 w 6968021"/>
                <a:gd name="connsiteY1090" fmla="*/ 599032 h 2131135"/>
                <a:gd name="connsiteX1091" fmla="*/ 6728605 w 6968021"/>
                <a:gd name="connsiteY1091" fmla="*/ 600062 h 2131135"/>
                <a:gd name="connsiteX1092" fmla="*/ 6713564 w 6968021"/>
                <a:gd name="connsiteY1092" fmla="*/ 589554 h 2131135"/>
                <a:gd name="connsiteX1093" fmla="*/ 6686161 w 6968021"/>
                <a:gd name="connsiteY1093" fmla="*/ 579870 h 2131135"/>
                <a:gd name="connsiteX1094" fmla="*/ 6679156 w 6968021"/>
                <a:gd name="connsiteY1094" fmla="*/ 559267 h 2131135"/>
                <a:gd name="connsiteX1095" fmla="*/ 6657316 w 6968021"/>
                <a:gd name="connsiteY1095" fmla="*/ 549377 h 2131135"/>
                <a:gd name="connsiteX1096" fmla="*/ 6639596 w 6968021"/>
                <a:gd name="connsiteY1096" fmla="*/ 534954 h 2131135"/>
                <a:gd name="connsiteX1097" fmla="*/ 6627440 w 6968021"/>
                <a:gd name="connsiteY1097" fmla="*/ 542577 h 2131135"/>
                <a:gd name="connsiteX1098" fmla="*/ 6603952 w 6968021"/>
                <a:gd name="connsiteY1098" fmla="*/ 530009 h 2131135"/>
                <a:gd name="connsiteX1099" fmla="*/ 6577373 w 6968021"/>
                <a:gd name="connsiteY1099" fmla="*/ 523210 h 2131135"/>
                <a:gd name="connsiteX1100" fmla="*/ 6553884 w 6968021"/>
                <a:gd name="connsiteY1100" fmla="*/ 517647 h 2131135"/>
                <a:gd name="connsiteX1101" fmla="*/ 6514530 w 6968021"/>
                <a:gd name="connsiteY1101" fmla="*/ 503018 h 2131135"/>
                <a:gd name="connsiteX1102" fmla="*/ 6474354 w 6968021"/>
                <a:gd name="connsiteY1102" fmla="*/ 497867 h 2131135"/>
                <a:gd name="connsiteX1103" fmla="*/ 6463227 w 6968021"/>
                <a:gd name="connsiteY1103" fmla="*/ 495807 h 2131135"/>
                <a:gd name="connsiteX1104" fmla="*/ 6431497 w 6968021"/>
                <a:gd name="connsiteY1104" fmla="*/ 484268 h 2131135"/>
                <a:gd name="connsiteX1105" fmla="*/ 6404300 w 6968021"/>
                <a:gd name="connsiteY1105" fmla="*/ 476851 h 2131135"/>
                <a:gd name="connsiteX1106" fmla="*/ 6392143 w 6968021"/>
                <a:gd name="connsiteY1106" fmla="*/ 471700 h 2131135"/>
                <a:gd name="connsiteX1107" fmla="*/ 6374837 w 6968021"/>
                <a:gd name="connsiteY1107" fmla="*/ 469228 h 2131135"/>
                <a:gd name="connsiteX1108" fmla="*/ 6367626 w 6968021"/>
                <a:gd name="connsiteY1108" fmla="*/ 464695 h 2131135"/>
                <a:gd name="connsiteX1109" fmla="*/ 6325181 w 6968021"/>
                <a:gd name="connsiteY1109" fmla="*/ 457483 h 2131135"/>
                <a:gd name="connsiteX1110" fmla="*/ 6245239 w 6968021"/>
                <a:gd name="connsiteY1110" fmla="*/ 446563 h 2131135"/>
                <a:gd name="connsiteX1111" fmla="*/ 6149018 w 6968021"/>
                <a:gd name="connsiteY1111" fmla="*/ 423487 h 2131135"/>
                <a:gd name="connsiteX1112" fmla="*/ 6082674 w 6968021"/>
                <a:gd name="connsiteY1112" fmla="*/ 403295 h 2131135"/>
                <a:gd name="connsiteX1113" fmla="*/ 6055477 w 6968021"/>
                <a:gd name="connsiteY1113" fmla="*/ 405150 h 2131135"/>
                <a:gd name="connsiteX1114" fmla="*/ 6012003 w 6968021"/>
                <a:gd name="connsiteY1114" fmla="*/ 403913 h 2131135"/>
                <a:gd name="connsiteX1115" fmla="*/ 5965644 w 6968021"/>
                <a:gd name="connsiteY1115" fmla="*/ 395466 h 2131135"/>
                <a:gd name="connsiteX1116" fmla="*/ 5940301 w 6968021"/>
                <a:gd name="connsiteY1116" fmla="*/ 403501 h 2131135"/>
                <a:gd name="connsiteX1117" fmla="*/ 5917018 w 6968021"/>
                <a:gd name="connsiteY1117" fmla="*/ 402471 h 2131135"/>
                <a:gd name="connsiteX1118" fmla="*/ 5877872 w 6968021"/>
                <a:gd name="connsiteY1118" fmla="*/ 395672 h 2131135"/>
                <a:gd name="connsiteX1119" fmla="*/ 5813999 w 6968021"/>
                <a:gd name="connsiteY1119" fmla="*/ 391139 h 2131135"/>
                <a:gd name="connsiteX1120" fmla="*/ 5823477 w 6968021"/>
                <a:gd name="connsiteY1120" fmla="*/ 400617 h 2131135"/>
                <a:gd name="connsiteX1121" fmla="*/ 5828834 w 6968021"/>
                <a:gd name="connsiteY1121" fmla="*/ 413803 h 2131135"/>
                <a:gd name="connsiteX1122" fmla="*/ 5849851 w 6968021"/>
                <a:gd name="connsiteY1122" fmla="*/ 422457 h 2131135"/>
                <a:gd name="connsiteX1123" fmla="*/ 5879314 w 6968021"/>
                <a:gd name="connsiteY1123" fmla="*/ 440794 h 2131135"/>
                <a:gd name="connsiteX1124" fmla="*/ 5903008 w 6968021"/>
                <a:gd name="connsiteY1124" fmla="*/ 465725 h 2131135"/>
                <a:gd name="connsiteX1125" fmla="*/ 5842432 w 6968021"/>
                <a:gd name="connsiteY1125" fmla="*/ 451302 h 2131135"/>
                <a:gd name="connsiteX1126" fmla="*/ 5786390 w 6968021"/>
                <a:gd name="connsiteY1126" fmla="*/ 443679 h 2131135"/>
                <a:gd name="connsiteX1127" fmla="*/ 5773822 w 6968021"/>
                <a:gd name="connsiteY1127" fmla="*/ 428844 h 2131135"/>
                <a:gd name="connsiteX1128" fmla="*/ 5763314 w 6968021"/>
                <a:gd name="connsiteY1128" fmla="*/ 423899 h 2131135"/>
                <a:gd name="connsiteX1129" fmla="*/ 5739413 w 6968021"/>
                <a:gd name="connsiteY1129" fmla="*/ 415864 h 2131135"/>
                <a:gd name="connsiteX1130" fmla="*/ 5721076 w 6968021"/>
                <a:gd name="connsiteY1130" fmla="*/ 410301 h 2131135"/>
                <a:gd name="connsiteX1131" fmla="*/ 5705829 w 6968021"/>
                <a:gd name="connsiteY1131" fmla="*/ 425547 h 2131135"/>
                <a:gd name="connsiteX1132" fmla="*/ 5668742 w 6968021"/>
                <a:gd name="connsiteY1132" fmla="*/ 420602 h 2131135"/>
                <a:gd name="connsiteX1133" fmla="*/ 5626504 w 6968021"/>
                <a:gd name="connsiteY1133" fmla="*/ 418954 h 2131135"/>
                <a:gd name="connsiteX1134" fmla="*/ 5619087 w 6968021"/>
                <a:gd name="connsiteY1134" fmla="*/ 421839 h 2131135"/>
                <a:gd name="connsiteX1135" fmla="*/ 5606106 w 6968021"/>
                <a:gd name="connsiteY1135" fmla="*/ 420602 h 2131135"/>
                <a:gd name="connsiteX1136" fmla="*/ 5558305 w 6968021"/>
                <a:gd name="connsiteY1136" fmla="*/ 417306 h 2131135"/>
                <a:gd name="connsiteX1137" fmla="*/ 5540380 w 6968021"/>
                <a:gd name="connsiteY1137" fmla="*/ 417306 h 2131135"/>
                <a:gd name="connsiteX1138" fmla="*/ 5522249 w 6968021"/>
                <a:gd name="connsiteY1138" fmla="*/ 423075 h 2131135"/>
                <a:gd name="connsiteX1139" fmla="*/ 5508444 w 6968021"/>
                <a:gd name="connsiteY1139" fmla="*/ 421221 h 2131135"/>
                <a:gd name="connsiteX1140" fmla="*/ 5529254 w 6968021"/>
                <a:gd name="connsiteY1140" fmla="*/ 482002 h 2131135"/>
                <a:gd name="connsiteX1141" fmla="*/ 5511947 w 6968021"/>
                <a:gd name="connsiteY1141" fmla="*/ 458926 h 2131135"/>
                <a:gd name="connsiteX1142" fmla="*/ 5475271 w 6968021"/>
                <a:gd name="connsiteY1142" fmla="*/ 438322 h 2131135"/>
                <a:gd name="connsiteX1143" fmla="*/ 5449105 w 6968021"/>
                <a:gd name="connsiteY1143" fmla="*/ 425341 h 2131135"/>
                <a:gd name="connsiteX1144" fmla="*/ 5418406 w 6968021"/>
                <a:gd name="connsiteY1144" fmla="*/ 413803 h 2131135"/>
                <a:gd name="connsiteX1145" fmla="*/ 5376167 w 6968021"/>
                <a:gd name="connsiteY1145" fmla="*/ 394848 h 2131135"/>
                <a:gd name="connsiteX1146" fmla="*/ 5364011 w 6968021"/>
                <a:gd name="connsiteY1146" fmla="*/ 384958 h 2131135"/>
                <a:gd name="connsiteX1147" fmla="*/ 5352885 w 6968021"/>
                <a:gd name="connsiteY1147" fmla="*/ 374038 h 2131135"/>
                <a:gd name="connsiteX1148" fmla="*/ 5331869 w 6968021"/>
                <a:gd name="connsiteY1148" fmla="*/ 366414 h 2131135"/>
                <a:gd name="connsiteX1149" fmla="*/ 5291485 w 6968021"/>
                <a:gd name="connsiteY1149" fmla="*/ 354670 h 2131135"/>
                <a:gd name="connsiteX1150" fmla="*/ 5199798 w 6968021"/>
                <a:gd name="connsiteY1150" fmla="*/ 344574 h 2131135"/>
                <a:gd name="connsiteX1151" fmla="*/ 5113262 w 6968021"/>
                <a:gd name="connsiteY1151" fmla="*/ 350343 h 2131135"/>
                <a:gd name="connsiteX1152" fmla="*/ 5063813 w 6968021"/>
                <a:gd name="connsiteY1152" fmla="*/ 355494 h 2131135"/>
                <a:gd name="connsiteX1153" fmla="*/ 5036203 w 6968021"/>
                <a:gd name="connsiteY1153" fmla="*/ 354464 h 2131135"/>
                <a:gd name="connsiteX1154" fmla="*/ 5014569 w 6968021"/>
                <a:gd name="connsiteY1154" fmla="*/ 346222 h 2131135"/>
                <a:gd name="connsiteX1155" fmla="*/ 4982427 w 6968021"/>
                <a:gd name="connsiteY1155" fmla="*/ 347459 h 2131135"/>
                <a:gd name="connsiteX1156" fmla="*/ 4989020 w 6968021"/>
                <a:gd name="connsiteY1156" fmla="*/ 341278 h 2131135"/>
                <a:gd name="connsiteX1157" fmla="*/ 4968210 w 6968021"/>
                <a:gd name="connsiteY1157" fmla="*/ 331594 h 2131135"/>
                <a:gd name="connsiteX1158" fmla="*/ 4916289 w 6968021"/>
                <a:gd name="connsiteY1158" fmla="*/ 323352 h 2131135"/>
                <a:gd name="connsiteX1159" fmla="*/ 4894037 w 6968021"/>
                <a:gd name="connsiteY1159" fmla="*/ 333242 h 2131135"/>
                <a:gd name="connsiteX1160" fmla="*/ 4895891 w 6968021"/>
                <a:gd name="connsiteY1160" fmla="*/ 318407 h 2131135"/>
                <a:gd name="connsiteX1161" fmla="*/ 4857980 w 6968021"/>
                <a:gd name="connsiteY1161" fmla="*/ 310784 h 2131135"/>
                <a:gd name="connsiteX1162" fmla="*/ 4823983 w 6968021"/>
                <a:gd name="connsiteY1162" fmla="*/ 297391 h 2131135"/>
                <a:gd name="connsiteX1163" fmla="*/ 4848296 w 6968021"/>
                <a:gd name="connsiteY1163" fmla="*/ 295331 h 2131135"/>
                <a:gd name="connsiteX1164" fmla="*/ 4779891 w 6968021"/>
                <a:gd name="connsiteY1164" fmla="*/ 274315 h 2131135"/>
                <a:gd name="connsiteX1165" fmla="*/ 4729823 w 6968021"/>
                <a:gd name="connsiteY1165" fmla="*/ 274521 h 2131135"/>
                <a:gd name="connsiteX1166" fmla="*/ 4728793 w 6968021"/>
                <a:gd name="connsiteY1166" fmla="*/ 274315 h 2131135"/>
                <a:gd name="connsiteX1167" fmla="*/ 4692530 w 6968021"/>
                <a:gd name="connsiteY1167" fmla="*/ 285853 h 2131135"/>
                <a:gd name="connsiteX1168" fmla="*/ 4685113 w 6968021"/>
                <a:gd name="connsiteY1168" fmla="*/ 303572 h 2131135"/>
                <a:gd name="connsiteX1169" fmla="*/ 4672133 w 6968021"/>
                <a:gd name="connsiteY1169" fmla="*/ 306663 h 2131135"/>
                <a:gd name="connsiteX1170" fmla="*/ 4660595 w 6968021"/>
                <a:gd name="connsiteY1170" fmla="*/ 309342 h 2131135"/>
                <a:gd name="connsiteX1171" fmla="*/ 4655238 w 6968021"/>
                <a:gd name="connsiteY1171" fmla="*/ 296979 h 2131135"/>
                <a:gd name="connsiteX1172" fmla="*/ 4662037 w 6968021"/>
                <a:gd name="connsiteY1172" fmla="*/ 285647 h 2131135"/>
                <a:gd name="connsiteX1173" fmla="*/ 4677490 w 6968021"/>
                <a:gd name="connsiteY1173" fmla="*/ 290592 h 2131135"/>
                <a:gd name="connsiteX1174" fmla="*/ 4684290 w 6968021"/>
                <a:gd name="connsiteY1174" fmla="*/ 281114 h 2131135"/>
                <a:gd name="connsiteX1175" fmla="*/ 4673781 w 6968021"/>
                <a:gd name="connsiteY1175" fmla="*/ 276169 h 2131135"/>
                <a:gd name="connsiteX1176" fmla="*/ 4626393 w 6968021"/>
                <a:gd name="connsiteY1176" fmla="*/ 285235 h 2131135"/>
                <a:gd name="connsiteX1177" fmla="*/ 4590954 w 6968021"/>
                <a:gd name="connsiteY1177" fmla="*/ 281114 h 2131135"/>
                <a:gd name="connsiteX1178" fmla="*/ 4605789 w 6968021"/>
                <a:gd name="connsiteY1178" fmla="*/ 271843 h 2131135"/>
                <a:gd name="connsiteX1179" fmla="*/ 4608879 w 6968021"/>
                <a:gd name="connsiteY1179" fmla="*/ 265043 h 2131135"/>
                <a:gd name="connsiteX1180" fmla="*/ 4643906 w 6968021"/>
                <a:gd name="connsiteY1180" fmla="*/ 262571 h 2131135"/>
                <a:gd name="connsiteX1181" fmla="*/ 4618357 w 6968021"/>
                <a:gd name="connsiteY1181" fmla="*/ 254123 h 2131135"/>
                <a:gd name="connsiteX1182" fmla="*/ 4573441 w 6968021"/>
                <a:gd name="connsiteY1182" fmla="*/ 251651 h 2131135"/>
                <a:gd name="connsiteX1183" fmla="*/ 4495970 w 6968021"/>
                <a:gd name="connsiteY1183" fmla="*/ 245676 h 2131135"/>
                <a:gd name="connsiteX1184" fmla="*/ 4452290 w 6968021"/>
                <a:gd name="connsiteY1184" fmla="*/ 242379 h 2131135"/>
                <a:gd name="connsiteX1185" fmla="*/ 4432099 w 6968021"/>
                <a:gd name="connsiteY1185" fmla="*/ 244027 h 2131135"/>
                <a:gd name="connsiteX1186" fmla="*/ 4406344 w 6968021"/>
                <a:gd name="connsiteY1186" fmla="*/ 244027 h 2131135"/>
                <a:gd name="connsiteX1187" fmla="*/ 4431892 w 6968021"/>
                <a:gd name="connsiteY1187" fmla="*/ 264013 h 2131135"/>
                <a:gd name="connsiteX1188" fmla="*/ 4408816 w 6968021"/>
                <a:gd name="connsiteY1188" fmla="*/ 262365 h 2131135"/>
                <a:gd name="connsiteX1189" fmla="*/ 4379146 w 6968021"/>
                <a:gd name="connsiteY1189" fmla="*/ 266486 h 2131135"/>
                <a:gd name="connsiteX1190" fmla="*/ 4383472 w 6968021"/>
                <a:gd name="connsiteY1190" fmla="*/ 278230 h 2131135"/>
                <a:gd name="connsiteX1191" fmla="*/ 4401193 w 6968021"/>
                <a:gd name="connsiteY1191" fmla="*/ 279672 h 2131135"/>
                <a:gd name="connsiteX1192" fmla="*/ 4430244 w 6968021"/>
                <a:gd name="connsiteY1192" fmla="*/ 277406 h 2131135"/>
                <a:gd name="connsiteX1193" fmla="*/ 4424063 w 6968021"/>
                <a:gd name="connsiteY1193" fmla="*/ 280496 h 2131135"/>
                <a:gd name="connsiteX1194" fmla="*/ 4416851 w 6968021"/>
                <a:gd name="connsiteY1194" fmla="*/ 295331 h 2131135"/>
                <a:gd name="connsiteX1195" fmla="*/ 4431480 w 6968021"/>
                <a:gd name="connsiteY1195" fmla="*/ 299040 h 2131135"/>
                <a:gd name="connsiteX1196" fmla="*/ 4468155 w 6968021"/>
                <a:gd name="connsiteY1196" fmla="*/ 316759 h 2131135"/>
                <a:gd name="connsiteX1197" fmla="*/ 4437043 w 6968021"/>
                <a:gd name="connsiteY1197" fmla="*/ 316759 h 2131135"/>
                <a:gd name="connsiteX1198" fmla="*/ 4418912 w 6968021"/>
                <a:gd name="connsiteY1198" fmla="*/ 309548 h 2131135"/>
                <a:gd name="connsiteX1199" fmla="*/ 4411082 w 6968021"/>
                <a:gd name="connsiteY1199" fmla="*/ 310784 h 2131135"/>
                <a:gd name="connsiteX1200" fmla="*/ 4397278 w 6968021"/>
                <a:gd name="connsiteY1200" fmla="*/ 309754 h 2131135"/>
                <a:gd name="connsiteX1201" fmla="*/ 4410258 w 6968021"/>
                <a:gd name="connsiteY1201" fmla="*/ 318201 h 2131135"/>
                <a:gd name="connsiteX1202" fmla="*/ 4399132 w 6968021"/>
                <a:gd name="connsiteY1202" fmla="*/ 323352 h 2131135"/>
                <a:gd name="connsiteX1203" fmla="*/ 4407580 w 6968021"/>
                <a:gd name="connsiteY1203" fmla="*/ 335096 h 2131135"/>
                <a:gd name="connsiteX1204" fmla="*/ 4383679 w 6968021"/>
                <a:gd name="connsiteY1204" fmla="*/ 329121 h 2131135"/>
                <a:gd name="connsiteX1205" fmla="*/ 4359160 w 6968021"/>
                <a:gd name="connsiteY1205" fmla="*/ 324176 h 2131135"/>
                <a:gd name="connsiteX1206" fmla="*/ 4336084 w 6968021"/>
                <a:gd name="connsiteY1206" fmla="*/ 316965 h 2131135"/>
                <a:gd name="connsiteX1207" fmla="*/ 4296318 w 6968021"/>
                <a:gd name="connsiteY1207" fmla="*/ 312638 h 2131135"/>
                <a:gd name="connsiteX1208" fmla="*/ 4284780 w 6968021"/>
                <a:gd name="connsiteY1208" fmla="*/ 316141 h 2131135"/>
                <a:gd name="connsiteX1209" fmla="*/ 4268915 w 6968021"/>
                <a:gd name="connsiteY1209" fmla="*/ 312844 h 2131135"/>
                <a:gd name="connsiteX1210" fmla="*/ 4260055 w 6968021"/>
                <a:gd name="connsiteY1210" fmla="*/ 326237 h 2131135"/>
                <a:gd name="connsiteX1211" fmla="*/ 4225235 w 6968021"/>
                <a:gd name="connsiteY1211" fmla="*/ 320468 h 2131135"/>
                <a:gd name="connsiteX1212" fmla="*/ 4178670 w 6968021"/>
                <a:gd name="connsiteY1212" fmla="*/ 306869 h 2131135"/>
                <a:gd name="connsiteX1213" fmla="*/ 4160127 w 6968021"/>
                <a:gd name="connsiteY1213" fmla="*/ 292446 h 2131135"/>
                <a:gd name="connsiteX1214" fmla="*/ 4152091 w 6968021"/>
                <a:gd name="connsiteY1214" fmla="*/ 315317 h 2131135"/>
                <a:gd name="connsiteX1215" fmla="*/ 4172695 w 6968021"/>
                <a:gd name="connsiteY1215" fmla="*/ 335715 h 2131135"/>
                <a:gd name="connsiteX1216" fmla="*/ 4168368 w 6968021"/>
                <a:gd name="connsiteY1216" fmla="*/ 363530 h 2131135"/>
                <a:gd name="connsiteX1217" fmla="*/ 4154976 w 6968021"/>
                <a:gd name="connsiteY1217" fmla="*/ 356730 h 2131135"/>
                <a:gd name="connsiteX1218" fmla="*/ 4149000 w 6968021"/>
                <a:gd name="connsiteY1218" fmla="*/ 347871 h 2131135"/>
                <a:gd name="connsiteX1219" fmla="*/ 4124482 w 6968021"/>
                <a:gd name="connsiteY1219" fmla="*/ 337569 h 2131135"/>
                <a:gd name="connsiteX1220" fmla="*/ 4099963 w 6968021"/>
                <a:gd name="connsiteY1220" fmla="*/ 352404 h 2131135"/>
                <a:gd name="connsiteX1221" fmla="*/ 4084922 w 6968021"/>
                <a:gd name="connsiteY1221" fmla="*/ 340659 h 2131135"/>
                <a:gd name="connsiteX1222" fmla="*/ 4063906 w 6968021"/>
                <a:gd name="connsiteY1222" fmla="*/ 331182 h 2131135"/>
                <a:gd name="connsiteX1223" fmla="*/ 4022698 w 6968021"/>
                <a:gd name="connsiteY1223" fmla="*/ 313462 h 2131135"/>
                <a:gd name="connsiteX1224" fmla="*/ 4022698 w 6968021"/>
                <a:gd name="connsiteY1224" fmla="*/ 309754 h 2131135"/>
                <a:gd name="connsiteX1225" fmla="*/ 4038358 w 6968021"/>
                <a:gd name="connsiteY1225" fmla="*/ 308105 h 2131135"/>
                <a:gd name="connsiteX1226" fmla="*/ 4020226 w 6968021"/>
                <a:gd name="connsiteY1226" fmla="*/ 297391 h 2131135"/>
                <a:gd name="connsiteX1227" fmla="*/ 4010543 w 6968021"/>
                <a:gd name="connsiteY1227" fmla="*/ 296361 h 2131135"/>
                <a:gd name="connsiteX1228" fmla="*/ 4006216 w 6968021"/>
                <a:gd name="connsiteY1228" fmla="*/ 292652 h 2131135"/>
                <a:gd name="connsiteX1229" fmla="*/ 4006216 w 6968021"/>
                <a:gd name="connsiteY1229" fmla="*/ 300276 h 2131135"/>
                <a:gd name="connsiteX1230" fmla="*/ 3986437 w 6968021"/>
                <a:gd name="connsiteY1230" fmla="*/ 296361 h 2131135"/>
                <a:gd name="connsiteX1231" fmla="*/ 3959857 w 6968021"/>
                <a:gd name="connsiteY1231" fmla="*/ 282763 h 2131135"/>
                <a:gd name="connsiteX1232" fmla="*/ 3938429 w 6968021"/>
                <a:gd name="connsiteY1232" fmla="*/ 276581 h 2131135"/>
                <a:gd name="connsiteX1233" fmla="*/ 3927097 w 6968021"/>
                <a:gd name="connsiteY1233" fmla="*/ 267722 h 2131135"/>
                <a:gd name="connsiteX1234" fmla="*/ 3963360 w 6968021"/>
                <a:gd name="connsiteY1234" fmla="*/ 278230 h 2131135"/>
                <a:gd name="connsiteX1235" fmla="*/ 3984788 w 6968021"/>
                <a:gd name="connsiteY1235" fmla="*/ 280908 h 2131135"/>
                <a:gd name="connsiteX1236" fmla="*/ 3998181 w 6968021"/>
                <a:gd name="connsiteY1236" fmla="*/ 281114 h 2131135"/>
                <a:gd name="connsiteX1237" fmla="*/ 3970777 w 6968021"/>
                <a:gd name="connsiteY1237" fmla="*/ 269988 h 2131135"/>
                <a:gd name="connsiteX1238" fmla="*/ 3954706 w 6968021"/>
                <a:gd name="connsiteY1238" fmla="*/ 266073 h 2131135"/>
                <a:gd name="connsiteX1239" fmla="*/ 3967275 w 6968021"/>
                <a:gd name="connsiteY1239" fmla="*/ 262159 h 2131135"/>
                <a:gd name="connsiteX1240" fmla="*/ 3947495 w 6968021"/>
                <a:gd name="connsiteY1240" fmla="*/ 246706 h 2131135"/>
                <a:gd name="connsiteX1241" fmla="*/ 3932042 w 6968021"/>
                <a:gd name="connsiteY1241" fmla="*/ 244233 h 2131135"/>
                <a:gd name="connsiteX1242" fmla="*/ 3939047 w 6968021"/>
                <a:gd name="connsiteY1242" fmla="*/ 235992 h 2131135"/>
                <a:gd name="connsiteX1243" fmla="*/ 3927304 w 6968021"/>
                <a:gd name="connsiteY1243" fmla="*/ 231459 h 2131135"/>
                <a:gd name="connsiteX1244" fmla="*/ 3898251 w 6968021"/>
                <a:gd name="connsiteY1244" fmla="*/ 228574 h 2131135"/>
                <a:gd name="connsiteX1245" fmla="*/ 3897222 w 6968021"/>
                <a:gd name="connsiteY1245" fmla="*/ 223011 h 2131135"/>
                <a:gd name="connsiteX1246" fmla="*/ 3872909 w 6968021"/>
                <a:gd name="connsiteY1246" fmla="*/ 215388 h 2131135"/>
                <a:gd name="connsiteX1247" fmla="*/ 3842621 w 6968021"/>
                <a:gd name="connsiteY1247" fmla="*/ 212297 h 2131135"/>
                <a:gd name="connsiteX1248" fmla="*/ 3824696 w 6968021"/>
                <a:gd name="connsiteY1248" fmla="*/ 221363 h 2131135"/>
                <a:gd name="connsiteX1249" fmla="*/ 3808831 w 6968021"/>
                <a:gd name="connsiteY1249" fmla="*/ 218066 h 2131135"/>
                <a:gd name="connsiteX1250" fmla="*/ 3804504 w 6968021"/>
                <a:gd name="connsiteY1250" fmla="*/ 213740 h 2131135"/>
                <a:gd name="connsiteX1251" fmla="*/ 3787196 w 6968021"/>
                <a:gd name="connsiteY1251" fmla="*/ 208589 h 2131135"/>
                <a:gd name="connsiteX1252" fmla="*/ 3769477 w 6968021"/>
                <a:gd name="connsiteY1252" fmla="*/ 210855 h 2131135"/>
                <a:gd name="connsiteX1253" fmla="*/ 3765150 w 6968021"/>
                <a:gd name="connsiteY1253" fmla="*/ 202201 h 2131135"/>
                <a:gd name="connsiteX1254" fmla="*/ 3739808 w 6968021"/>
                <a:gd name="connsiteY1254" fmla="*/ 199317 h 2131135"/>
                <a:gd name="connsiteX1255" fmla="*/ 3708489 w 6968021"/>
                <a:gd name="connsiteY1255" fmla="*/ 200553 h 2131135"/>
                <a:gd name="connsiteX1256" fmla="*/ 3699425 w 6968021"/>
                <a:gd name="connsiteY1256" fmla="*/ 200553 h 2131135"/>
                <a:gd name="connsiteX1257" fmla="*/ 3693449 w 6968021"/>
                <a:gd name="connsiteY1257" fmla="*/ 206116 h 2131135"/>
                <a:gd name="connsiteX1258" fmla="*/ 3684177 w 6968021"/>
                <a:gd name="connsiteY1258" fmla="*/ 206116 h 2131135"/>
                <a:gd name="connsiteX1259" fmla="*/ 3695304 w 6968021"/>
                <a:gd name="connsiteY1259" fmla="*/ 219303 h 2131135"/>
                <a:gd name="connsiteX1260" fmla="*/ 3707459 w 6968021"/>
                <a:gd name="connsiteY1260" fmla="*/ 229811 h 2131135"/>
                <a:gd name="connsiteX1261" fmla="*/ 3713640 w 6968021"/>
                <a:gd name="connsiteY1261" fmla="*/ 236610 h 2131135"/>
                <a:gd name="connsiteX1262" fmla="*/ 3708284 w 6968021"/>
                <a:gd name="connsiteY1262" fmla="*/ 245057 h 2131135"/>
                <a:gd name="connsiteX1263" fmla="*/ 3674906 w 6968021"/>
                <a:gd name="connsiteY1263" fmla="*/ 237022 h 2131135"/>
                <a:gd name="connsiteX1264" fmla="*/ 3685826 w 6968021"/>
                <a:gd name="connsiteY1264" fmla="*/ 245470 h 2131135"/>
                <a:gd name="connsiteX1265" fmla="*/ 3667488 w 6968021"/>
                <a:gd name="connsiteY1265" fmla="*/ 242379 h 2131135"/>
                <a:gd name="connsiteX1266" fmla="*/ 3646267 w 6968021"/>
                <a:gd name="connsiteY1266" fmla="*/ 238258 h 2131135"/>
                <a:gd name="connsiteX1267" fmla="*/ 3636995 w 6968021"/>
                <a:gd name="connsiteY1267" fmla="*/ 238258 h 2131135"/>
                <a:gd name="connsiteX1268" fmla="*/ 3632462 w 6968021"/>
                <a:gd name="connsiteY1268" fmla="*/ 242791 h 2131135"/>
                <a:gd name="connsiteX1269" fmla="*/ 3622160 w 6968021"/>
                <a:gd name="connsiteY1269" fmla="*/ 246706 h 2131135"/>
                <a:gd name="connsiteX1270" fmla="*/ 3617833 w 6968021"/>
                <a:gd name="connsiteY1270" fmla="*/ 245057 h 2131135"/>
                <a:gd name="connsiteX1271" fmla="*/ 3606708 w 6968021"/>
                <a:gd name="connsiteY1271" fmla="*/ 243203 h 2131135"/>
                <a:gd name="connsiteX1272" fmla="*/ 3590017 w 6968021"/>
                <a:gd name="connsiteY1272" fmla="*/ 243821 h 2131135"/>
                <a:gd name="connsiteX1273" fmla="*/ 3563232 w 6968021"/>
                <a:gd name="connsiteY1273" fmla="*/ 244851 h 2131135"/>
                <a:gd name="connsiteX1274" fmla="*/ 3550252 w 6968021"/>
                <a:gd name="connsiteY1274" fmla="*/ 239082 h 2131135"/>
                <a:gd name="connsiteX1275" fmla="*/ 3529648 w 6968021"/>
                <a:gd name="connsiteY1275" fmla="*/ 229193 h 2131135"/>
                <a:gd name="connsiteX1276" fmla="*/ 3506778 w 6968021"/>
                <a:gd name="connsiteY1276" fmla="*/ 224660 h 2131135"/>
                <a:gd name="connsiteX1277" fmla="*/ 3498948 w 6968021"/>
                <a:gd name="connsiteY1277" fmla="*/ 219097 h 2131135"/>
                <a:gd name="connsiteX1278" fmla="*/ 3503069 w 6968021"/>
                <a:gd name="connsiteY1278" fmla="*/ 215182 h 2131135"/>
                <a:gd name="connsiteX1279" fmla="*/ 3501215 w 6968021"/>
                <a:gd name="connsiteY1279" fmla="*/ 210443 h 2131135"/>
                <a:gd name="connsiteX1280" fmla="*/ 3480406 w 6968021"/>
                <a:gd name="connsiteY1280" fmla="*/ 203850 h 2131135"/>
                <a:gd name="connsiteX1281" fmla="*/ 3454856 w 6968021"/>
                <a:gd name="connsiteY1281" fmla="*/ 204262 h 2131135"/>
                <a:gd name="connsiteX1282" fmla="*/ 3425805 w 6968021"/>
                <a:gd name="connsiteY1282" fmla="*/ 205086 h 2131135"/>
                <a:gd name="connsiteX1283" fmla="*/ 3390984 w 6968021"/>
                <a:gd name="connsiteY1283" fmla="*/ 201789 h 2131135"/>
                <a:gd name="connsiteX1284" fmla="*/ 3371823 w 6968021"/>
                <a:gd name="connsiteY1284" fmla="*/ 195402 h 2131135"/>
                <a:gd name="connsiteX1285" fmla="*/ 3355958 w 6968021"/>
                <a:gd name="connsiteY1285" fmla="*/ 200553 h 2131135"/>
                <a:gd name="connsiteX1286" fmla="*/ 3331851 w 6968021"/>
                <a:gd name="connsiteY1286" fmla="*/ 204262 h 2131135"/>
                <a:gd name="connsiteX1287" fmla="*/ 3315162 w 6968021"/>
                <a:gd name="connsiteY1287" fmla="*/ 203850 h 2131135"/>
                <a:gd name="connsiteX1288" fmla="*/ 3302388 w 6968021"/>
                <a:gd name="connsiteY1288" fmla="*/ 204468 h 2131135"/>
                <a:gd name="connsiteX1289" fmla="*/ 3311041 w 6968021"/>
                <a:gd name="connsiteY1289" fmla="*/ 214770 h 2131135"/>
                <a:gd name="connsiteX1290" fmla="*/ 3313926 w 6968021"/>
                <a:gd name="connsiteY1290" fmla="*/ 221569 h 2131135"/>
                <a:gd name="connsiteX1291" fmla="*/ 3319490 w 6968021"/>
                <a:gd name="connsiteY1291" fmla="*/ 225072 h 2131135"/>
                <a:gd name="connsiteX1292" fmla="*/ 3324022 w 6968021"/>
                <a:gd name="connsiteY1292" fmla="*/ 237434 h 2131135"/>
                <a:gd name="connsiteX1293" fmla="*/ 3330409 w 6968021"/>
                <a:gd name="connsiteY1293" fmla="*/ 248766 h 2131135"/>
                <a:gd name="connsiteX1294" fmla="*/ 3339268 w 6968021"/>
                <a:gd name="connsiteY1294" fmla="*/ 250415 h 2131135"/>
                <a:gd name="connsiteX1295" fmla="*/ 3338651 w 6968021"/>
                <a:gd name="connsiteY1295" fmla="*/ 256184 h 2131135"/>
                <a:gd name="connsiteX1296" fmla="*/ 3322167 w 6968021"/>
                <a:gd name="connsiteY1296" fmla="*/ 247736 h 2131135"/>
                <a:gd name="connsiteX1297" fmla="*/ 3316811 w 6968021"/>
                <a:gd name="connsiteY1297" fmla="*/ 233725 h 2131135"/>
                <a:gd name="connsiteX1298" fmla="*/ 3310011 w 6968021"/>
                <a:gd name="connsiteY1298" fmla="*/ 228574 h 2131135"/>
                <a:gd name="connsiteX1299" fmla="*/ 3306920 w 6968021"/>
                <a:gd name="connsiteY1299" fmla="*/ 221775 h 2131135"/>
                <a:gd name="connsiteX1300" fmla="*/ 3290850 w 6968021"/>
                <a:gd name="connsiteY1300" fmla="*/ 218479 h 2131135"/>
                <a:gd name="connsiteX1301" fmla="*/ 3288789 w 6968021"/>
                <a:gd name="connsiteY1301" fmla="*/ 211061 h 2131135"/>
                <a:gd name="connsiteX1302" fmla="*/ 3276633 w 6968021"/>
                <a:gd name="connsiteY1302" fmla="*/ 197875 h 2131135"/>
                <a:gd name="connsiteX1303" fmla="*/ 3263240 w 6968021"/>
                <a:gd name="connsiteY1303" fmla="*/ 191693 h 2131135"/>
                <a:gd name="connsiteX1304" fmla="*/ 3264270 w 6968021"/>
                <a:gd name="connsiteY1304" fmla="*/ 200347 h 2131135"/>
                <a:gd name="connsiteX1305" fmla="*/ 3246345 w 6968021"/>
                <a:gd name="connsiteY1305" fmla="*/ 200347 h 2131135"/>
                <a:gd name="connsiteX1306" fmla="*/ 3235632 w 6968021"/>
                <a:gd name="connsiteY1306" fmla="*/ 205910 h 2131135"/>
                <a:gd name="connsiteX1307" fmla="*/ 3222857 w 6968021"/>
                <a:gd name="connsiteY1307" fmla="*/ 201377 h 2131135"/>
                <a:gd name="connsiteX1308" fmla="*/ 3205343 w 6968021"/>
                <a:gd name="connsiteY1308" fmla="*/ 196432 h 2131135"/>
                <a:gd name="connsiteX1309" fmla="*/ 3185769 w 6968021"/>
                <a:gd name="connsiteY1309" fmla="*/ 190045 h 2131135"/>
                <a:gd name="connsiteX1310" fmla="*/ 3175674 w 6968021"/>
                <a:gd name="connsiteY1310" fmla="*/ 187573 h 2131135"/>
                <a:gd name="connsiteX1311" fmla="*/ 3171348 w 6968021"/>
                <a:gd name="connsiteY1311" fmla="*/ 190251 h 2131135"/>
                <a:gd name="connsiteX1312" fmla="*/ 3156306 w 6968021"/>
                <a:gd name="connsiteY1312" fmla="*/ 187779 h 2131135"/>
                <a:gd name="connsiteX1313" fmla="*/ 3131994 w 6968021"/>
                <a:gd name="connsiteY1313" fmla="*/ 192106 h 2131135"/>
                <a:gd name="connsiteX1314" fmla="*/ 3143738 w 6968021"/>
                <a:gd name="connsiteY1314" fmla="*/ 206322 h 2131135"/>
                <a:gd name="connsiteX1315" fmla="*/ 3164342 w 6968021"/>
                <a:gd name="connsiteY1315" fmla="*/ 200141 h 2131135"/>
                <a:gd name="connsiteX1316" fmla="*/ 3175674 w 6968021"/>
                <a:gd name="connsiteY1316" fmla="*/ 210237 h 2131135"/>
                <a:gd name="connsiteX1317" fmla="*/ 3142296 w 6968021"/>
                <a:gd name="connsiteY1317" fmla="*/ 216212 h 2131135"/>
                <a:gd name="connsiteX1318" fmla="*/ 3129315 w 6968021"/>
                <a:gd name="connsiteY1318" fmla="*/ 220539 h 2131135"/>
                <a:gd name="connsiteX1319" fmla="*/ 3110154 w 6968021"/>
                <a:gd name="connsiteY1319" fmla="*/ 221569 h 2131135"/>
                <a:gd name="connsiteX1320" fmla="*/ 3099852 w 6968021"/>
                <a:gd name="connsiteY1320" fmla="*/ 221981 h 2131135"/>
                <a:gd name="connsiteX1321" fmla="*/ 3075952 w 6968021"/>
                <a:gd name="connsiteY1321" fmla="*/ 231047 h 2131135"/>
                <a:gd name="connsiteX1322" fmla="*/ 3049166 w 6968021"/>
                <a:gd name="connsiteY1322" fmla="*/ 235374 h 2131135"/>
                <a:gd name="connsiteX1323" fmla="*/ 3033508 w 6968021"/>
                <a:gd name="connsiteY1323" fmla="*/ 242379 h 2131135"/>
                <a:gd name="connsiteX1324" fmla="*/ 3011255 w 6968021"/>
                <a:gd name="connsiteY1324" fmla="*/ 251445 h 2131135"/>
                <a:gd name="connsiteX1325" fmla="*/ 3017230 w 6968021"/>
                <a:gd name="connsiteY1325" fmla="*/ 238670 h 2131135"/>
                <a:gd name="connsiteX1326" fmla="*/ 3018879 w 6968021"/>
                <a:gd name="connsiteY1326" fmla="*/ 225896 h 2131135"/>
                <a:gd name="connsiteX1327" fmla="*/ 3033919 w 6968021"/>
                <a:gd name="connsiteY1327" fmla="*/ 219303 h 2131135"/>
                <a:gd name="connsiteX1328" fmla="*/ 3058644 w 6968021"/>
                <a:gd name="connsiteY1328" fmla="*/ 217448 h 2131135"/>
                <a:gd name="connsiteX1329" fmla="*/ 3070801 w 6968021"/>
                <a:gd name="connsiteY1329" fmla="*/ 203438 h 2131135"/>
                <a:gd name="connsiteX1330" fmla="*/ 3095319 w 6968021"/>
                <a:gd name="connsiteY1330" fmla="*/ 190457 h 2131135"/>
                <a:gd name="connsiteX1331" fmla="*/ 3105826 w 6968021"/>
                <a:gd name="connsiteY1331" fmla="*/ 181804 h 2131135"/>
                <a:gd name="connsiteX1332" fmla="*/ 3116128 w 6968021"/>
                <a:gd name="connsiteY1332" fmla="*/ 177477 h 2131135"/>
                <a:gd name="connsiteX1333" fmla="*/ 3102118 w 6968021"/>
                <a:gd name="connsiteY1333" fmla="*/ 168205 h 2131135"/>
                <a:gd name="connsiteX1334" fmla="*/ 3113038 w 6968021"/>
                <a:gd name="connsiteY1334" fmla="*/ 166557 h 2131135"/>
                <a:gd name="connsiteX1335" fmla="*/ 3138175 w 6968021"/>
                <a:gd name="connsiteY1335" fmla="*/ 163672 h 2131135"/>
                <a:gd name="connsiteX1336" fmla="*/ 3156718 w 6968021"/>
                <a:gd name="connsiteY1336" fmla="*/ 149662 h 2131135"/>
                <a:gd name="connsiteX1337" fmla="*/ 3183297 w 6968021"/>
                <a:gd name="connsiteY1337" fmla="*/ 136063 h 2131135"/>
                <a:gd name="connsiteX1338" fmla="*/ 3194218 w 6968021"/>
                <a:gd name="connsiteY1338" fmla="*/ 116489 h 2131135"/>
                <a:gd name="connsiteX1339" fmla="*/ 3183916 w 6968021"/>
                <a:gd name="connsiteY1339" fmla="*/ 111957 h 2131135"/>
                <a:gd name="connsiteX1340" fmla="*/ 3166402 w 6968021"/>
                <a:gd name="connsiteY1340" fmla="*/ 109484 h 2131135"/>
                <a:gd name="connsiteX1341" fmla="*/ 3164961 w 6968021"/>
                <a:gd name="connsiteY1341" fmla="*/ 112163 h 2131135"/>
                <a:gd name="connsiteX1342" fmla="*/ 3162487 w 6968021"/>
                <a:gd name="connsiteY1342" fmla="*/ 111132 h 2131135"/>
                <a:gd name="connsiteX1343" fmla="*/ 3153834 w 6968021"/>
                <a:gd name="connsiteY1343" fmla="*/ 109484 h 2131135"/>
                <a:gd name="connsiteX1344" fmla="*/ 3140236 w 6968021"/>
                <a:gd name="connsiteY1344" fmla="*/ 100006 h 2131135"/>
                <a:gd name="connsiteX1345" fmla="*/ 3154040 w 6968021"/>
                <a:gd name="connsiteY1345" fmla="*/ 99388 h 2131135"/>
                <a:gd name="connsiteX1346" fmla="*/ 3157748 w 6968021"/>
                <a:gd name="connsiteY1346" fmla="*/ 97122 h 2131135"/>
                <a:gd name="connsiteX1347" fmla="*/ 3166608 w 6968021"/>
                <a:gd name="connsiteY1347" fmla="*/ 98152 h 2131135"/>
                <a:gd name="connsiteX1348" fmla="*/ 3188448 w 6968021"/>
                <a:gd name="connsiteY1348" fmla="*/ 100830 h 2131135"/>
                <a:gd name="connsiteX1349" fmla="*/ 3175262 w 6968021"/>
                <a:gd name="connsiteY1349" fmla="*/ 89498 h 2131135"/>
                <a:gd name="connsiteX1350" fmla="*/ 3136321 w 6968021"/>
                <a:gd name="connsiteY1350" fmla="*/ 71985 h 2131135"/>
                <a:gd name="connsiteX1351" fmla="*/ 3136527 w 6968021"/>
                <a:gd name="connsiteY1351" fmla="*/ 70543 h 2131135"/>
                <a:gd name="connsiteX1352" fmla="*/ 3123134 w 6968021"/>
                <a:gd name="connsiteY1352" fmla="*/ 71573 h 2131135"/>
                <a:gd name="connsiteX1353" fmla="*/ 3124164 w 6968021"/>
                <a:gd name="connsiteY1353" fmla="*/ 78166 h 2131135"/>
                <a:gd name="connsiteX1354" fmla="*/ 3124370 w 6968021"/>
                <a:gd name="connsiteY1354" fmla="*/ 84141 h 2131135"/>
                <a:gd name="connsiteX1355" fmla="*/ 3113038 w 6968021"/>
                <a:gd name="connsiteY1355" fmla="*/ 80639 h 2131135"/>
                <a:gd name="connsiteX1356" fmla="*/ 3111183 w 6968021"/>
                <a:gd name="connsiteY1356" fmla="*/ 71367 h 2131135"/>
                <a:gd name="connsiteX1357" fmla="*/ 3095937 w 6968021"/>
                <a:gd name="connsiteY1357" fmla="*/ 70543 h 2131135"/>
                <a:gd name="connsiteX1358" fmla="*/ 3068740 w 6968021"/>
                <a:gd name="connsiteY1358" fmla="*/ 71367 h 2131135"/>
                <a:gd name="connsiteX1359" fmla="*/ 3062971 w 6968021"/>
                <a:gd name="connsiteY1359" fmla="*/ 61271 h 2131135"/>
                <a:gd name="connsiteX1360" fmla="*/ 3046693 w 6968021"/>
                <a:gd name="connsiteY1360" fmla="*/ 58799 h 2131135"/>
                <a:gd name="connsiteX1361" fmla="*/ 3001366 w 6968021"/>
                <a:gd name="connsiteY1361" fmla="*/ 47672 h 2131135"/>
                <a:gd name="connsiteX1362" fmla="*/ 2938318 w 6968021"/>
                <a:gd name="connsiteY1362" fmla="*/ 49321 h 2131135"/>
                <a:gd name="connsiteX1363" fmla="*/ 2916683 w 6968021"/>
                <a:gd name="connsiteY1363" fmla="*/ 48291 h 2131135"/>
                <a:gd name="connsiteX1364" fmla="*/ 2899788 w 6968021"/>
                <a:gd name="connsiteY1364" fmla="*/ 48291 h 2131135"/>
                <a:gd name="connsiteX1365" fmla="*/ 2910502 w 6968021"/>
                <a:gd name="connsiteY1365" fmla="*/ 63537 h 2131135"/>
                <a:gd name="connsiteX1366" fmla="*/ 2901643 w 6968021"/>
                <a:gd name="connsiteY1366" fmla="*/ 64156 h 2131135"/>
                <a:gd name="connsiteX1367" fmla="*/ 2891341 w 6968021"/>
                <a:gd name="connsiteY1367" fmla="*/ 62507 h 2131135"/>
                <a:gd name="connsiteX1368" fmla="*/ 2877124 w 6968021"/>
                <a:gd name="connsiteY1368" fmla="*/ 63743 h 2131135"/>
                <a:gd name="connsiteX1369" fmla="*/ 2864968 w 6968021"/>
                <a:gd name="connsiteY1369" fmla="*/ 60447 h 2131135"/>
                <a:gd name="connsiteX1370" fmla="*/ 2850339 w 6968021"/>
                <a:gd name="connsiteY1370" fmla="*/ 58180 h 2131135"/>
                <a:gd name="connsiteX1371" fmla="*/ 2865380 w 6968021"/>
                <a:gd name="connsiteY1371" fmla="*/ 47260 h 2131135"/>
                <a:gd name="connsiteX1372" fmla="*/ 2855490 w 6968021"/>
                <a:gd name="connsiteY1372" fmla="*/ 35722 h 2131135"/>
                <a:gd name="connsiteX1373" fmla="*/ 2842510 w 6968021"/>
                <a:gd name="connsiteY1373" fmla="*/ 36752 h 2131135"/>
                <a:gd name="connsiteX1374" fmla="*/ 2820051 w 6968021"/>
                <a:gd name="connsiteY1374" fmla="*/ 36958 h 2131135"/>
                <a:gd name="connsiteX1375" fmla="*/ 2811191 w 6968021"/>
                <a:gd name="connsiteY1375" fmla="*/ 37577 h 2131135"/>
                <a:gd name="connsiteX1376" fmla="*/ 2803157 w 6968021"/>
                <a:gd name="connsiteY1376" fmla="*/ 35310 h 2131135"/>
                <a:gd name="connsiteX1377" fmla="*/ 2762360 w 6968021"/>
                <a:gd name="connsiteY1377" fmla="*/ 36340 h 2131135"/>
                <a:gd name="connsiteX1378" fmla="*/ 2743611 w 6968021"/>
                <a:gd name="connsiteY1378" fmla="*/ 27275 h 2131135"/>
                <a:gd name="connsiteX1379" fmla="*/ 2765451 w 6968021"/>
                <a:gd name="connsiteY1379" fmla="*/ 27275 h 2131135"/>
                <a:gd name="connsiteX1380" fmla="*/ 2773692 w 6968021"/>
                <a:gd name="connsiteY1380" fmla="*/ 16973 h 2131135"/>
                <a:gd name="connsiteX1381" fmla="*/ 2794091 w 6968021"/>
                <a:gd name="connsiteY1381" fmla="*/ 18003 h 2131135"/>
                <a:gd name="connsiteX1382" fmla="*/ 2787704 w 6968021"/>
                <a:gd name="connsiteY1382" fmla="*/ 15942 h 2131135"/>
                <a:gd name="connsiteX1383" fmla="*/ 2777402 w 6968021"/>
                <a:gd name="connsiteY1383" fmla="*/ 10998 h 2131135"/>
                <a:gd name="connsiteX1384" fmla="*/ 2763390 w 6968021"/>
                <a:gd name="connsiteY1384" fmla="*/ 8937 h 2131135"/>
                <a:gd name="connsiteX1385" fmla="*/ 2714765 w 6968021"/>
                <a:gd name="connsiteY1385" fmla="*/ 696 h 2131135"/>
                <a:gd name="connsiteX1386" fmla="*/ 2697664 w 6968021"/>
                <a:gd name="connsiteY1386" fmla="*/ 2344 h 2131135"/>
                <a:gd name="connsiteX1387" fmla="*/ 2687157 w 6968021"/>
                <a:gd name="connsiteY1387" fmla="*/ 6259 h 2131135"/>
                <a:gd name="connsiteX1388" fmla="*/ 2675824 w 6968021"/>
                <a:gd name="connsiteY1388" fmla="*/ 3992 h 2131135"/>
                <a:gd name="connsiteX1389" fmla="*/ 2663874 w 6968021"/>
                <a:gd name="connsiteY1389" fmla="*/ 6877 h 2131135"/>
                <a:gd name="connsiteX1390" fmla="*/ 2654190 w 6968021"/>
                <a:gd name="connsiteY1390" fmla="*/ 18003 h 2131135"/>
                <a:gd name="connsiteX1391" fmla="*/ 2631526 w 6968021"/>
                <a:gd name="connsiteY1391" fmla="*/ 42728 h 2131135"/>
                <a:gd name="connsiteX1392" fmla="*/ 2636058 w 6968021"/>
                <a:gd name="connsiteY1392" fmla="*/ 46642 h 2131135"/>
                <a:gd name="connsiteX1393" fmla="*/ 2637707 w 6968021"/>
                <a:gd name="connsiteY1393" fmla="*/ 50969 h 2131135"/>
                <a:gd name="connsiteX1394" fmla="*/ 2647596 w 6968021"/>
                <a:gd name="connsiteY1394" fmla="*/ 58799 h 2131135"/>
                <a:gd name="connsiteX1395" fmla="*/ 2622460 w 6968021"/>
                <a:gd name="connsiteY1395" fmla="*/ 58180 h 2131135"/>
                <a:gd name="connsiteX1396" fmla="*/ 2591761 w 6968021"/>
                <a:gd name="connsiteY1396" fmla="*/ 52205 h 2131135"/>
                <a:gd name="connsiteX1397" fmla="*/ 2574659 w 6968021"/>
                <a:gd name="connsiteY1397" fmla="*/ 55090 h 2131135"/>
                <a:gd name="connsiteX1398" fmla="*/ 2588052 w 6968021"/>
                <a:gd name="connsiteY1398" fmla="*/ 66422 h 2131135"/>
                <a:gd name="connsiteX1399" fmla="*/ 2611746 w 6968021"/>
                <a:gd name="connsiteY1399" fmla="*/ 68688 h 2131135"/>
                <a:gd name="connsiteX1400" fmla="*/ 2619163 w 6968021"/>
                <a:gd name="connsiteY1400" fmla="*/ 72191 h 2131135"/>
                <a:gd name="connsiteX1401" fmla="*/ 2622873 w 6968021"/>
                <a:gd name="connsiteY1401" fmla="*/ 77960 h 2131135"/>
                <a:gd name="connsiteX1402" fmla="*/ 2625139 w 6968021"/>
                <a:gd name="connsiteY1402" fmla="*/ 80639 h 2131135"/>
                <a:gd name="connsiteX1403" fmla="*/ 2636677 w 6968021"/>
                <a:gd name="connsiteY1403" fmla="*/ 86614 h 2131135"/>
                <a:gd name="connsiteX1404" fmla="*/ 2637501 w 6968021"/>
                <a:gd name="connsiteY1404" fmla="*/ 94855 h 2131135"/>
                <a:gd name="connsiteX1405" fmla="*/ 2632969 w 6968021"/>
                <a:gd name="connsiteY1405" fmla="*/ 94237 h 2131135"/>
                <a:gd name="connsiteX1406" fmla="*/ 2632556 w 6968021"/>
                <a:gd name="connsiteY1406" fmla="*/ 89704 h 2131135"/>
                <a:gd name="connsiteX1407" fmla="*/ 2622460 w 6968021"/>
                <a:gd name="connsiteY1407" fmla="*/ 83729 h 2131135"/>
                <a:gd name="connsiteX1408" fmla="*/ 2611128 w 6968021"/>
                <a:gd name="connsiteY1408" fmla="*/ 74251 h 2131135"/>
                <a:gd name="connsiteX1409" fmla="*/ 2592791 w 6968021"/>
                <a:gd name="connsiteY1409" fmla="*/ 76106 h 2131135"/>
                <a:gd name="connsiteX1410" fmla="*/ 2570951 w 6968021"/>
                <a:gd name="connsiteY1410" fmla="*/ 77754 h 2131135"/>
                <a:gd name="connsiteX1411" fmla="*/ 2564564 w 6968021"/>
                <a:gd name="connsiteY1411" fmla="*/ 86202 h 2131135"/>
                <a:gd name="connsiteX1412" fmla="*/ 2545608 w 6968021"/>
                <a:gd name="connsiteY1412" fmla="*/ 87026 h 2131135"/>
                <a:gd name="connsiteX1413" fmla="*/ 2529537 w 6968021"/>
                <a:gd name="connsiteY1413" fmla="*/ 91353 h 2131135"/>
                <a:gd name="connsiteX1414" fmla="*/ 2518822 w 6968021"/>
                <a:gd name="connsiteY1414" fmla="*/ 92589 h 2131135"/>
                <a:gd name="connsiteX1415" fmla="*/ 2516144 w 6968021"/>
                <a:gd name="connsiteY1415" fmla="*/ 89498 h 2131135"/>
                <a:gd name="connsiteX1416" fmla="*/ 2509345 w 6968021"/>
                <a:gd name="connsiteY1416" fmla="*/ 87850 h 2131135"/>
                <a:gd name="connsiteX1417" fmla="*/ 2507284 w 6968021"/>
                <a:gd name="connsiteY1417" fmla="*/ 84347 h 2131135"/>
                <a:gd name="connsiteX1418" fmla="*/ 2501722 w 6968021"/>
                <a:gd name="connsiteY1418" fmla="*/ 81669 h 2131135"/>
                <a:gd name="connsiteX1419" fmla="*/ 2486269 w 6968021"/>
                <a:gd name="connsiteY1419" fmla="*/ 94031 h 2131135"/>
                <a:gd name="connsiteX1420" fmla="*/ 2488123 w 6968021"/>
                <a:gd name="connsiteY1420" fmla="*/ 86202 h 2131135"/>
                <a:gd name="connsiteX1421" fmla="*/ 2491420 w 6968021"/>
                <a:gd name="connsiteY1421" fmla="*/ 80227 h 2131135"/>
                <a:gd name="connsiteX1422" fmla="*/ 2498631 w 6968021"/>
                <a:gd name="connsiteY1422" fmla="*/ 77342 h 2131135"/>
                <a:gd name="connsiteX1423" fmla="*/ 2491008 w 6968021"/>
                <a:gd name="connsiteY1423" fmla="*/ 67864 h 2131135"/>
                <a:gd name="connsiteX1424" fmla="*/ 2470197 w 6968021"/>
                <a:gd name="connsiteY1424" fmla="*/ 71161 h 2131135"/>
                <a:gd name="connsiteX1425" fmla="*/ 2457011 w 6968021"/>
                <a:gd name="connsiteY1425" fmla="*/ 68894 h 2131135"/>
                <a:gd name="connsiteX1426" fmla="*/ 2449387 w 6968021"/>
                <a:gd name="connsiteY1426" fmla="*/ 71985 h 2131135"/>
                <a:gd name="connsiteX1427" fmla="*/ 2454538 w 6968021"/>
                <a:gd name="connsiteY1427" fmla="*/ 77754 h 2131135"/>
                <a:gd name="connsiteX1428" fmla="*/ 2450830 w 6968021"/>
                <a:gd name="connsiteY1428" fmla="*/ 77754 h 2131135"/>
                <a:gd name="connsiteX1429" fmla="*/ 2437438 w 6968021"/>
                <a:gd name="connsiteY1429" fmla="*/ 78166 h 2131135"/>
                <a:gd name="connsiteX1430" fmla="*/ 2427547 w 6968021"/>
                <a:gd name="connsiteY1430" fmla="*/ 80845 h 2131135"/>
                <a:gd name="connsiteX1431" fmla="*/ 2416628 w 6968021"/>
                <a:gd name="connsiteY1431" fmla="*/ 80227 h 2131135"/>
                <a:gd name="connsiteX1432" fmla="*/ 2379540 w 6968021"/>
                <a:gd name="connsiteY1432" fmla="*/ 78166 h 2131135"/>
                <a:gd name="connsiteX1433" fmla="*/ 2371093 w 6968021"/>
                <a:gd name="connsiteY1433" fmla="*/ 80639 h 2131135"/>
                <a:gd name="connsiteX1434" fmla="*/ 2374595 w 6968021"/>
                <a:gd name="connsiteY1434" fmla="*/ 88262 h 2131135"/>
                <a:gd name="connsiteX1435" fmla="*/ 2385310 w 6968021"/>
                <a:gd name="connsiteY1435" fmla="*/ 91971 h 2131135"/>
                <a:gd name="connsiteX1436" fmla="*/ 2392520 w 6968021"/>
                <a:gd name="connsiteY1436" fmla="*/ 89292 h 2131135"/>
                <a:gd name="connsiteX1437" fmla="*/ 2408798 w 6968021"/>
                <a:gd name="connsiteY1437" fmla="*/ 85996 h 2131135"/>
                <a:gd name="connsiteX1438" fmla="*/ 2417039 w 6968021"/>
                <a:gd name="connsiteY1438" fmla="*/ 91353 h 2131135"/>
                <a:gd name="connsiteX1439" fmla="*/ 2410035 w 6968021"/>
                <a:gd name="connsiteY1439" fmla="*/ 92383 h 2131135"/>
                <a:gd name="connsiteX1440" fmla="*/ 2392727 w 6968021"/>
                <a:gd name="connsiteY1440" fmla="*/ 94855 h 2131135"/>
                <a:gd name="connsiteX1441" fmla="*/ 2379952 w 6968021"/>
                <a:gd name="connsiteY1441" fmla="*/ 99182 h 2131135"/>
                <a:gd name="connsiteX1442" fmla="*/ 2364500 w 6968021"/>
                <a:gd name="connsiteY1442" fmla="*/ 97740 h 2131135"/>
                <a:gd name="connsiteX1443" fmla="*/ 2324322 w 6968021"/>
                <a:gd name="connsiteY1443" fmla="*/ 105775 h 2131135"/>
                <a:gd name="connsiteX1444" fmla="*/ 2259627 w 6968021"/>
                <a:gd name="connsiteY1444" fmla="*/ 119786 h 2131135"/>
                <a:gd name="connsiteX1445" fmla="*/ 2218419 w 6968021"/>
                <a:gd name="connsiteY1445" fmla="*/ 130294 h 2131135"/>
                <a:gd name="connsiteX1446" fmla="*/ 2188749 w 6968021"/>
                <a:gd name="connsiteY1446" fmla="*/ 127821 h 2131135"/>
                <a:gd name="connsiteX1447" fmla="*/ 2195960 w 6968021"/>
                <a:gd name="connsiteY1447" fmla="*/ 139360 h 2131135"/>
                <a:gd name="connsiteX1448" fmla="*/ 2214709 w 6968021"/>
                <a:gd name="connsiteY1448" fmla="*/ 143893 h 2131135"/>
                <a:gd name="connsiteX1449" fmla="*/ 2174532 w 6968021"/>
                <a:gd name="connsiteY1449" fmla="*/ 141420 h 2131135"/>
                <a:gd name="connsiteX1450" fmla="*/ 2166084 w 6968021"/>
                <a:gd name="connsiteY1450" fmla="*/ 154194 h 2131135"/>
                <a:gd name="connsiteX1451" fmla="*/ 2194518 w 6968021"/>
                <a:gd name="connsiteY1451" fmla="*/ 163260 h 2131135"/>
                <a:gd name="connsiteX1452" fmla="*/ 2224600 w 6968021"/>
                <a:gd name="connsiteY1452" fmla="*/ 168205 h 2131135"/>
                <a:gd name="connsiteX1453" fmla="*/ 2215328 w 6968021"/>
                <a:gd name="connsiteY1453" fmla="*/ 168617 h 2131135"/>
                <a:gd name="connsiteX1454" fmla="*/ 2204613 w 6968021"/>
                <a:gd name="connsiteY1454" fmla="*/ 167381 h 2131135"/>
                <a:gd name="connsiteX1455" fmla="*/ 2194105 w 6968021"/>
                <a:gd name="connsiteY1455" fmla="*/ 177271 h 2131135"/>
                <a:gd name="connsiteX1456" fmla="*/ 2216976 w 6968021"/>
                <a:gd name="connsiteY1456" fmla="*/ 179949 h 2131135"/>
                <a:gd name="connsiteX1457" fmla="*/ 2233459 w 6968021"/>
                <a:gd name="connsiteY1457" fmla="*/ 187573 h 2131135"/>
                <a:gd name="connsiteX1458" fmla="*/ 2259420 w 6968021"/>
                <a:gd name="connsiteY1458" fmla="*/ 201171 h 2131135"/>
                <a:gd name="connsiteX1459" fmla="*/ 2230162 w 6968021"/>
                <a:gd name="connsiteY1459" fmla="*/ 215388 h 2131135"/>
                <a:gd name="connsiteX1460" fmla="*/ 2234489 w 6968021"/>
                <a:gd name="connsiteY1460" fmla="*/ 229605 h 2131135"/>
                <a:gd name="connsiteX1461" fmla="*/ 2260863 w 6968021"/>
                <a:gd name="connsiteY1461" fmla="*/ 233107 h 2131135"/>
                <a:gd name="connsiteX1462" fmla="*/ 2233665 w 6968021"/>
                <a:gd name="connsiteY1462" fmla="*/ 229811 h 2131135"/>
                <a:gd name="connsiteX1463" fmla="*/ 2206056 w 6968021"/>
                <a:gd name="connsiteY1463" fmla="*/ 215594 h 2131135"/>
                <a:gd name="connsiteX1464" fmla="*/ 2231193 w 6968021"/>
                <a:gd name="connsiteY1464" fmla="*/ 194372 h 2131135"/>
                <a:gd name="connsiteX1465" fmla="*/ 2179477 w 6968021"/>
                <a:gd name="connsiteY1465" fmla="*/ 196844 h 2131135"/>
                <a:gd name="connsiteX1466" fmla="*/ 2154135 w 6968021"/>
                <a:gd name="connsiteY1466" fmla="*/ 203232 h 2131135"/>
                <a:gd name="connsiteX1467" fmla="*/ 2101183 w 6968021"/>
                <a:gd name="connsiteY1467" fmla="*/ 200347 h 2131135"/>
                <a:gd name="connsiteX1468" fmla="*/ 2050084 w 6968021"/>
                <a:gd name="connsiteY1468" fmla="*/ 203026 h 2131135"/>
                <a:gd name="connsiteX1469" fmla="*/ 2016912 w 6968021"/>
                <a:gd name="connsiteY1469" fmla="*/ 202201 h 2131135"/>
                <a:gd name="connsiteX1470" fmla="*/ 1996102 w 6968021"/>
                <a:gd name="connsiteY1470" fmla="*/ 212709 h 2131135"/>
                <a:gd name="connsiteX1471" fmla="*/ 2003108 w 6968021"/>
                <a:gd name="connsiteY1471" fmla="*/ 220333 h 2131135"/>
                <a:gd name="connsiteX1472" fmla="*/ 2016912 w 6968021"/>
                <a:gd name="connsiteY1472" fmla="*/ 237022 h 2131135"/>
                <a:gd name="connsiteX1473" fmla="*/ 2029893 w 6968021"/>
                <a:gd name="connsiteY1473" fmla="*/ 252681 h 2131135"/>
                <a:gd name="connsiteX1474" fmla="*/ 2053175 w 6968021"/>
                <a:gd name="connsiteY1474" fmla="*/ 254123 h 2131135"/>
                <a:gd name="connsiteX1475" fmla="*/ 2067805 w 6968021"/>
                <a:gd name="connsiteY1475" fmla="*/ 264631 h 2131135"/>
                <a:gd name="connsiteX1476" fmla="*/ 2094383 w 6968021"/>
                <a:gd name="connsiteY1476" fmla="*/ 277612 h 2131135"/>
                <a:gd name="connsiteX1477" fmla="*/ 2142184 w 6968021"/>
                <a:gd name="connsiteY1477" fmla="*/ 291210 h 2131135"/>
                <a:gd name="connsiteX1478" fmla="*/ 2195960 w 6968021"/>
                <a:gd name="connsiteY1478" fmla="*/ 317789 h 2131135"/>
                <a:gd name="connsiteX1479" fmla="*/ 2198639 w 6968021"/>
                <a:gd name="connsiteY1479" fmla="*/ 333242 h 2131135"/>
                <a:gd name="connsiteX1480" fmla="*/ 2214709 w 6968021"/>
                <a:gd name="connsiteY1480" fmla="*/ 351579 h 2131135"/>
                <a:gd name="connsiteX1481" fmla="*/ 2229544 w 6968021"/>
                <a:gd name="connsiteY1481" fmla="*/ 361057 h 2131135"/>
                <a:gd name="connsiteX1482" fmla="*/ 2230781 w 6968021"/>
                <a:gd name="connsiteY1482" fmla="*/ 374244 h 2131135"/>
                <a:gd name="connsiteX1483" fmla="*/ 2230781 w 6968021"/>
                <a:gd name="connsiteY1483" fmla="*/ 390933 h 2131135"/>
                <a:gd name="connsiteX1484" fmla="*/ 2229338 w 6968021"/>
                <a:gd name="connsiteY1484" fmla="*/ 392581 h 2131135"/>
                <a:gd name="connsiteX1485" fmla="*/ 2205645 w 6968021"/>
                <a:gd name="connsiteY1485" fmla="*/ 392581 h 2131135"/>
                <a:gd name="connsiteX1486" fmla="*/ 2206881 w 6968021"/>
                <a:gd name="connsiteY1486" fmla="*/ 370741 h 2131135"/>
                <a:gd name="connsiteX1487" fmla="*/ 2195343 w 6968021"/>
                <a:gd name="connsiteY1487" fmla="*/ 357555 h 2131135"/>
                <a:gd name="connsiteX1488" fmla="*/ 2180301 w 6968021"/>
                <a:gd name="connsiteY1488" fmla="*/ 359615 h 2131135"/>
                <a:gd name="connsiteX1489" fmla="*/ 2183803 w 6968021"/>
                <a:gd name="connsiteY1489" fmla="*/ 388254 h 2131135"/>
                <a:gd name="connsiteX1490" fmla="*/ 2164231 w 6968021"/>
                <a:gd name="connsiteY1490" fmla="*/ 372389 h 2131135"/>
                <a:gd name="connsiteX1491" fmla="*/ 2169382 w 6968021"/>
                <a:gd name="connsiteY1491" fmla="*/ 349313 h 2131135"/>
                <a:gd name="connsiteX1492" fmla="*/ 2150014 w 6968021"/>
                <a:gd name="connsiteY1492" fmla="*/ 326649 h 2131135"/>
                <a:gd name="connsiteX1493" fmla="*/ 2168763 w 6968021"/>
                <a:gd name="connsiteY1493" fmla="*/ 314905 h 2131135"/>
                <a:gd name="connsiteX1494" fmla="*/ 2121992 w 6968021"/>
                <a:gd name="connsiteY1494" fmla="*/ 309754 h 2131135"/>
                <a:gd name="connsiteX1495" fmla="*/ 2063890 w 6968021"/>
                <a:gd name="connsiteY1495" fmla="*/ 292034 h 2131135"/>
                <a:gd name="connsiteX1496" fmla="*/ 2031129 w 6968021"/>
                <a:gd name="connsiteY1496" fmla="*/ 279466 h 2131135"/>
                <a:gd name="connsiteX1497" fmla="*/ 2005993 w 6968021"/>
                <a:gd name="connsiteY1497" fmla="*/ 279466 h 2131135"/>
                <a:gd name="connsiteX1498" fmla="*/ 1971790 w 6968021"/>
                <a:gd name="connsiteY1498" fmla="*/ 274315 h 2131135"/>
                <a:gd name="connsiteX1499" fmla="*/ 1960664 w 6968021"/>
                <a:gd name="connsiteY1499" fmla="*/ 277612 h 2131135"/>
                <a:gd name="connsiteX1500" fmla="*/ 1939235 w 6968021"/>
                <a:gd name="connsiteY1500" fmla="*/ 278436 h 2131135"/>
                <a:gd name="connsiteX1501" fmla="*/ 1931818 w 6968021"/>
                <a:gd name="connsiteY1501" fmla="*/ 276375 h 2131135"/>
                <a:gd name="connsiteX1502" fmla="*/ 1924195 w 6968021"/>
                <a:gd name="connsiteY1502" fmla="*/ 286471 h 2131135"/>
                <a:gd name="connsiteX1503" fmla="*/ 1940060 w 6968021"/>
                <a:gd name="connsiteY1503" fmla="*/ 288738 h 2131135"/>
                <a:gd name="connsiteX1504" fmla="*/ 1959839 w 6968021"/>
                <a:gd name="connsiteY1504" fmla="*/ 290592 h 2131135"/>
                <a:gd name="connsiteX1505" fmla="*/ 1960252 w 6968021"/>
                <a:gd name="connsiteY1505" fmla="*/ 302336 h 2131135"/>
                <a:gd name="connsiteX1506" fmla="*/ 1934909 w 6968021"/>
                <a:gd name="connsiteY1506" fmla="*/ 299864 h 2131135"/>
                <a:gd name="connsiteX1507" fmla="*/ 1918014 w 6968021"/>
                <a:gd name="connsiteY1507" fmla="*/ 298422 h 2131135"/>
                <a:gd name="connsiteX1508" fmla="*/ 1896998 w 6968021"/>
                <a:gd name="connsiteY1508" fmla="*/ 292034 h 2131135"/>
                <a:gd name="connsiteX1509" fmla="*/ 1886902 w 6968021"/>
                <a:gd name="connsiteY1509" fmla="*/ 311402 h 2131135"/>
                <a:gd name="connsiteX1510" fmla="*/ 1917602 w 6968021"/>
                <a:gd name="connsiteY1510" fmla="*/ 324382 h 2131135"/>
                <a:gd name="connsiteX1511" fmla="*/ 1954483 w 6968021"/>
                <a:gd name="connsiteY1511" fmla="*/ 324794 h 2131135"/>
                <a:gd name="connsiteX1512" fmla="*/ 1986213 w 6968021"/>
                <a:gd name="connsiteY1512" fmla="*/ 332624 h 2131135"/>
                <a:gd name="connsiteX1513" fmla="*/ 2009908 w 6968021"/>
                <a:gd name="connsiteY1513" fmla="*/ 340247 h 2131135"/>
                <a:gd name="connsiteX1514" fmla="*/ 2011555 w 6968021"/>
                <a:gd name="connsiteY1514" fmla="*/ 343750 h 2131135"/>
                <a:gd name="connsiteX1515" fmla="*/ 1997751 w 6968021"/>
                <a:gd name="connsiteY1515" fmla="*/ 346841 h 2131135"/>
                <a:gd name="connsiteX1516" fmla="*/ 1984358 w 6968021"/>
                <a:gd name="connsiteY1516" fmla="*/ 341896 h 2131135"/>
                <a:gd name="connsiteX1517" fmla="*/ 1955719 w 6968021"/>
                <a:gd name="connsiteY1517" fmla="*/ 336127 h 2131135"/>
                <a:gd name="connsiteX1518" fmla="*/ 1932848 w 6968021"/>
                <a:gd name="connsiteY1518" fmla="*/ 337775 h 2131135"/>
                <a:gd name="connsiteX1519" fmla="*/ 1928316 w 6968021"/>
                <a:gd name="connsiteY1519" fmla="*/ 341690 h 2131135"/>
                <a:gd name="connsiteX1520" fmla="*/ 1901531 w 6968021"/>
                <a:gd name="connsiteY1520" fmla="*/ 337363 h 2131135"/>
                <a:gd name="connsiteX1521" fmla="*/ 1874128 w 6968021"/>
                <a:gd name="connsiteY1521" fmla="*/ 329121 h 2131135"/>
                <a:gd name="connsiteX1522" fmla="*/ 1871655 w 6968021"/>
                <a:gd name="connsiteY1522" fmla="*/ 324588 h 2131135"/>
                <a:gd name="connsiteX1523" fmla="*/ 1855996 w 6968021"/>
                <a:gd name="connsiteY1523" fmla="*/ 314905 h 2131135"/>
                <a:gd name="connsiteX1524" fmla="*/ 1854760 w 6968021"/>
                <a:gd name="connsiteY1524" fmla="*/ 293065 h 2131135"/>
                <a:gd name="connsiteX1525" fmla="*/ 1843222 w 6968021"/>
                <a:gd name="connsiteY1525" fmla="*/ 285647 h 2131135"/>
                <a:gd name="connsiteX1526" fmla="*/ 1832920 w 6968021"/>
                <a:gd name="connsiteY1526" fmla="*/ 268134 h 2131135"/>
                <a:gd name="connsiteX1527" fmla="*/ 1810256 w 6968021"/>
                <a:gd name="connsiteY1527" fmla="*/ 247736 h 2131135"/>
                <a:gd name="connsiteX1528" fmla="*/ 1826120 w 6968021"/>
                <a:gd name="connsiteY1528" fmla="*/ 278024 h 2131135"/>
                <a:gd name="connsiteX1529" fmla="*/ 1812522 w 6968021"/>
                <a:gd name="connsiteY1529" fmla="*/ 299040 h 2131135"/>
                <a:gd name="connsiteX1530" fmla="*/ 1777702 w 6968021"/>
                <a:gd name="connsiteY1530" fmla="*/ 299040 h 2131135"/>
                <a:gd name="connsiteX1531" fmla="*/ 1772138 w 6968021"/>
                <a:gd name="connsiteY1531" fmla="*/ 322734 h 2131135"/>
                <a:gd name="connsiteX1532" fmla="*/ 1779555 w 6968021"/>
                <a:gd name="connsiteY1532" fmla="*/ 335921 h 2131135"/>
                <a:gd name="connsiteX1533" fmla="*/ 1792948 w 6968021"/>
                <a:gd name="connsiteY1533" fmla="*/ 339629 h 2131135"/>
                <a:gd name="connsiteX1534" fmla="*/ 1823648 w 6968021"/>
                <a:gd name="connsiteY1534" fmla="*/ 355700 h 2131135"/>
                <a:gd name="connsiteX1535" fmla="*/ 1848990 w 6968021"/>
                <a:gd name="connsiteY1535" fmla="*/ 366620 h 2131135"/>
                <a:gd name="connsiteX1536" fmla="*/ 1842398 w 6968021"/>
                <a:gd name="connsiteY1536" fmla="*/ 384134 h 2131135"/>
                <a:gd name="connsiteX1537" fmla="*/ 1843839 w 6968021"/>
                <a:gd name="connsiteY1537" fmla="*/ 411743 h 2131135"/>
                <a:gd name="connsiteX1538" fmla="*/ 1860323 w 6968021"/>
                <a:gd name="connsiteY1538" fmla="*/ 422869 h 2131135"/>
                <a:gd name="connsiteX1539" fmla="*/ 1863826 w 6968021"/>
                <a:gd name="connsiteY1539" fmla="*/ 433171 h 2131135"/>
                <a:gd name="connsiteX1540" fmla="*/ 1894525 w 6968021"/>
                <a:gd name="connsiteY1540" fmla="*/ 448212 h 2131135"/>
                <a:gd name="connsiteX1541" fmla="*/ 1903179 w 6968021"/>
                <a:gd name="connsiteY1541" fmla="*/ 445327 h 2131135"/>
                <a:gd name="connsiteX1542" fmla="*/ 1927697 w 6968021"/>
                <a:gd name="connsiteY1542" fmla="*/ 448418 h 2131135"/>
                <a:gd name="connsiteX1543" fmla="*/ 1945005 w 6968021"/>
                <a:gd name="connsiteY1543" fmla="*/ 444503 h 2131135"/>
                <a:gd name="connsiteX1544" fmla="*/ 1995485 w 6968021"/>
                <a:gd name="connsiteY1544" fmla="*/ 446769 h 2131135"/>
                <a:gd name="connsiteX1545" fmla="*/ 2015470 w 6968021"/>
                <a:gd name="connsiteY1545" fmla="*/ 451714 h 2131135"/>
                <a:gd name="connsiteX1546" fmla="*/ 2034838 w 6968021"/>
                <a:gd name="connsiteY1546" fmla="*/ 452538 h 2131135"/>
                <a:gd name="connsiteX1547" fmla="*/ 2059150 w 6968021"/>
                <a:gd name="connsiteY1547" fmla="*/ 480354 h 2131135"/>
                <a:gd name="connsiteX1548" fmla="*/ 2075015 w 6968021"/>
                <a:gd name="connsiteY1548" fmla="*/ 496631 h 2131135"/>
                <a:gd name="connsiteX1549" fmla="*/ 2068628 w 6968021"/>
                <a:gd name="connsiteY1549" fmla="*/ 511466 h 2131135"/>
                <a:gd name="connsiteX1550" fmla="*/ 2116429 w 6968021"/>
                <a:gd name="connsiteY1550" fmla="*/ 514968 h 2131135"/>
                <a:gd name="connsiteX1551" fmla="*/ 2134148 w 6968021"/>
                <a:gd name="connsiteY1551" fmla="*/ 533718 h 2131135"/>
                <a:gd name="connsiteX1552" fmla="*/ 2123847 w 6968021"/>
                <a:gd name="connsiteY1552" fmla="*/ 540517 h 2131135"/>
                <a:gd name="connsiteX1553" fmla="*/ 2085730 w 6968021"/>
                <a:gd name="connsiteY1553" fmla="*/ 537014 h 2131135"/>
                <a:gd name="connsiteX1554" fmla="*/ 2063065 w 6968021"/>
                <a:gd name="connsiteY1554" fmla="*/ 535984 h 2131135"/>
                <a:gd name="connsiteX1555" fmla="*/ 2042873 w 6968021"/>
                <a:gd name="connsiteY1555" fmla="*/ 511672 h 2131135"/>
                <a:gd name="connsiteX1556" fmla="*/ 2023506 w 6968021"/>
                <a:gd name="connsiteY1556" fmla="*/ 482826 h 2131135"/>
                <a:gd name="connsiteX1557" fmla="*/ 2009908 w 6968021"/>
                <a:gd name="connsiteY1557" fmla="*/ 474585 h 2131135"/>
                <a:gd name="connsiteX1558" fmla="*/ 2001253 w 6968021"/>
                <a:gd name="connsiteY1558" fmla="*/ 463665 h 2131135"/>
                <a:gd name="connsiteX1559" fmla="*/ 1980238 w 6968021"/>
                <a:gd name="connsiteY1559" fmla="*/ 457689 h 2131135"/>
                <a:gd name="connsiteX1560" fmla="*/ 1948714 w 6968021"/>
                <a:gd name="connsiteY1560" fmla="*/ 462428 h 2131135"/>
                <a:gd name="connsiteX1561" fmla="*/ 1924814 w 6968021"/>
                <a:gd name="connsiteY1561" fmla="*/ 468609 h 2131135"/>
                <a:gd name="connsiteX1562" fmla="*/ 1940060 w 6968021"/>
                <a:gd name="connsiteY1562" fmla="*/ 498897 h 2131135"/>
                <a:gd name="connsiteX1563" fmla="*/ 1955924 w 6968021"/>
                <a:gd name="connsiteY1563" fmla="*/ 517235 h 2131135"/>
                <a:gd name="connsiteX1564" fmla="*/ 1946859 w 6968021"/>
                <a:gd name="connsiteY1564" fmla="*/ 531039 h 2131135"/>
                <a:gd name="connsiteX1565" fmla="*/ 1938412 w 6968021"/>
                <a:gd name="connsiteY1565" fmla="*/ 543814 h 2131135"/>
                <a:gd name="connsiteX1566" fmla="*/ 1938412 w 6968021"/>
                <a:gd name="connsiteY1566" fmla="*/ 562769 h 2131135"/>
                <a:gd name="connsiteX1567" fmla="*/ 1923577 w 6968021"/>
                <a:gd name="connsiteY1567" fmla="*/ 574101 h 2131135"/>
                <a:gd name="connsiteX1568" fmla="*/ 1909978 w 6968021"/>
                <a:gd name="connsiteY1568" fmla="*/ 584403 h 2131135"/>
                <a:gd name="connsiteX1569" fmla="*/ 1893908 w 6968021"/>
                <a:gd name="connsiteY1569" fmla="*/ 589348 h 2131135"/>
                <a:gd name="connsiteX1570" fmla="*/ 1897410 w 6968021"/>
                <a:gd name="connsiteY1570" fmla="*/ 594911 h 2131135"/>
                <a:gd name="connsiteX1571" fmla="*/ 1894732 w 6968021"/>
                <a:gd name="connsiteY1571" fmla="*/ 610776 h 2131135"/>
                <a:gd name="connsiteX1572" fmla="*/ 1892672 w 6968021"/>
                <a:gd name="connsiteY1572" fmla="*/ 609952 h 2131135"/>
                <a:gd name="connsiteX1573" fmla="*/ 1892053 w 6968021"/>
                <a:gd name="connsiteY1573" fmla="*/ 609128 h 2131135"/>
                <a:gd name="connsiteX1574" fmla="*/ 1891229 w 6968021"/>
                <a:gd name="connsiteY1574" fmla="*/ 609540 h 2131135"/>
                <a:gd name="connsiteX1575" fmla="*/ 1882163 w 6968021"/>
                <a:gd name="connsiteY1575" fmla="*/ 611600 h 2131135"/>
                <a:gd name="connsiteX1576" fmla="*/ 1873509 w 6968021"/>
                <a:gd name="connsiteY1576" fmla="*/ 610570 h 2131135"/>
                <a:gd name="connsiteX1577" fmla="*/ 1859705 w 6968021"/>
                <a:gd name="connsiteY1577" fmla="*/ 602123 h 2131135"/>
                <a:gd name="connsiteX1578" fmla="*/ 1849197 w 6968021"/>
                <a:gd name="connsiteY1578" fmla="*/ 605419 h 2131135"/>
                <a:gd name="connsiteX1579" fmla="*/ 1821588 w 6968021"/>
                <a:gd name="connsiteY1579" fmla="*/ 607067 h 2131135"/>
                <a:gd name="connsiteX1580" fmla="*/ 1792536 w 6968021"/>
                <a:gd name="connsiteY1580" fmla="*/ 607067 h 2131135"/>
                <a:gd name="connsiteX1581" fmla="*/ 1765545 w 6968021"/>
                <a:gd name="connsiteY1581" fmla="*/ 612218 h 2131135"/>
                <a:gd name="connsiteX1582" fmla="*/ 1737730 w 6968021"/>
                <a:gd name="connsiteY1582" fmla="*/ 578016 h 2131135"/>
                <a:gd name="connsiteX1583" fmla="*/ 1766987 w 6968021"/>
                <a:gd name="connsiteY1583" fmla="*/ 575131 h 2131135"/>
                <a:gd name="connsiteX1584" fmla="*/ 1788416 w 6968021"/>
                <a:gd name="connsiteY1584" fmla="*/ 576986 h 2131135"/>
                <a:gd name="connsiteX1585" fmla="*/ 1807989 w 6968021"/>
                <a:gd name="connsiteY1585" fmla="*/ 577810 h 2131135"/>
                <a:gd name="connsiteX1586" fmla="*/ 1812729 w 6968021"/>
                <a:gd name="connsiteY1586" fmla="*/ 587288 h 2131135"/>
                <a:gd name="connsiteX1587" fmla="*/ 1822618 w 6968021"/>
                <a:gd name="connsiteY1587" fmla="*/ 594499 h 2131135"/>
                <a:gd name="connsiteX1588" fmla="*/ 1846518 w 6968021"/>
                <a:gd name="connsiteY1588" fmla="*/ 576986 h 2131135"/>
                <a:gd name="connsiteX1589" fmla="*/ 1842192 w 6968021"/>
                <a:gd name="connsiteY1589" fmla="*/ 565448 h 2131135"/>
                <a:gd name="connsiteX1590" fmla="*/ 1854966 w 6968021"/>
                <a:gd name="connsiteY1590" fmla="*/ 551231 h 2131135"/>
                <a:gd name="connsiteX1591" fmla="*/ 1879279 w 6968021"/>
                <a:gd name="connsiteY1591" fmla="*/ 514968 h 2131135"/>
                <a:gd name="connsiteX1592" fmla="*/ 1876188 w 6968021"/>
                <a:gd name="connsiteY1592" fmla="*/ 500545 h 2131135"/>
                <a:gd name="connsiteX1593" fmla="*/ 1879485 w 6968021"/>
                <a:gd name="connsiteY1593" fmla="*/ 485093 h 2131135"/>
                <a:gd name="connsiteX1594" fmla="*/ 1829005 w 6968021"/>
                <a:gd name="connsiteY1594" fmla="*/ 467579 h 2131135"/>
                <a:gd name="connsiteX1595" fmla="*/ 1811697 w 6968021"/>
                <a:gd name="connsiteY1595" fmla="*/ 428226 h 2131135"/>
                <a:gd name="connsiteX1596" fmla="*/ 1800159 w 6968021"/>
                <a:gd name="connsiteY1596" fmla="*/ 404737 h 2131135"/>
                <a:gd name="connsiteX1597" fmla="*/ 1791918 w 6968021"/>
                <a:gd name="connsiteY1597" fmla="*/ 392581 h 2131135"/>
                <a:gd name="connsiteX1598" fmla="*/ 1786149 w 6968021"/>
                <a:gd name="connsiteY1598" fmla="*/ 384752 h 2131135"/>
                <a:gd name="connsiteX1599" fmla="*/ 1754832 w 6968021"/>
                <a:gd name="connsiteY1599" fmla="*/ 331388 h 2131135"/>
                <a:gd name="connsiteX1600" fmla="*/ 1721041 w 6968021"/>
                <a:gd name="connsiteY1600" fmla="*/ 312844 h 2131135"/>
                <a:gd name="connsiteX1601" fmla="*/ 1727016 w 6968021"/>
                <a:gd name="connsiteY1601" fmla="*/ 294095 h 2131135"/>
                <a:gd name="connsiteX1602" fmla="*/ 1735875 w 6968021"/>
                <a:gd name="connsiteY1602" fmla="*/ 276375 h 2131135"/>
                <a:gd name="connsiteX1603" fmla="*/ 1735464 w 6968021"/>
                <a:gd name="connsiteY1603" fmla="*/ 259068 h 2131135"/>
                <a:gd name="connsiteX1604" fmla="*/ 1705794 w 6968021"/>
                <a:gd name="connsiteY1604" fmla="*/ 249178 h 2131135"/>
                <a:gd name="connsiteX1605" fmla="*/ 1694256 w 6968021"/>
                <a:gd name="connsiteY1605" fmla="*/ 239907 h 2131135"/>
                <a:gd name="connsiteX1606" fmla="*/ 1685602 w 6968021"/>
                <a:gd name="connsiteY1606" fmla="*/ 241349 h 2131135"/>
                <a:gd name="connsiteX1607" fmla="*/ 1661083 w 6968021"/>
                <a:gd name="connsiteY1607" fmla="*/ 248766 h 2131135"/>
                <a:gd name="connsiteX1608" fmla="*/ 1620082 w 6968021"/>
                <a:gd name="connsiteY1608" fmla="*/ 249590 h 2131135"/>
                <a:gd name="connsiteX1609" fmla="*/ 1591648 w 6968021"/>
                <a:gd name="connsiteY1609" fmla="*/ 232489 h 2131135"/>
                <a:gd name="connsiteX1610" fmla="*/ 1568984 w 6968021"/>
                <a:gd name="connsiteY1610" fmla="*/ 239700 h 2131135"/>
                <a:gd name="connsiteX1611" fmla="*/ 1570014 w 6968021"/>
                <a:gd name="connsiteY1611" fmla="*/ 266692 h 2131135"/>
                <a:gd name="connsiteX1612" fmla="*/ 1566512 w 6968021"/>
                <a:gd name="connsiteY1612" fmla="*/ 293477 h 2131135"/>
                <a:gd name="connsiteX1613" fmla="*/ 1564863 w 6968021"/>
                <a:gd name="connsiteY1613" fmla="*/ 309754 h 2131135"/>
                <a:gd name="connsiteX1614" fmla="*/ 1532721 w 6968021"/>
                <a:gd name="connsiteY1614" fmla="*/ 325413 h 2131135"/>
                <a:gd name="connsiteX1615" fmla="*/ 1512530 w 6968021"/>
                <a:gd name="connsiteY1615" fmla="*/ 329739 h 2131135"/>
                <a:gd name="connsiteX1616" fmla="*/ 1531073 w 6968021"/>
                <a:gd name="connsiteY1616" fmla="*/ 342308 h 2131135"/>
                <a:gd name="connsiteX1617" fmla="*/ 1534576 w 6968021"/>
                <a:gd name="connsiteY1617" fmla="*/ 351786 h 2131135"/>
                <a:gd name="connsiteX1618" fmla="*/ 1559919 w 6968021"/>
                <a:gd name="connsiteY1618" fmla="*/ 354258 h 2131135"/>
                <a:gd name="connsiteX1619" fmla="*/ 1564657 w 6968021"/>
                <a:gd name="connsiteY1619" fmla="*/ 373214 h 2131135"/>
                <a:gd name="connsiteX1620" fmla="*/ 1579286 w 6968021"/>
                <a:gd name="connsiteY1620" fmla="*/ 401647 h 2131135"/>
                <a:gd name="connsiteX1621" fmla="*/ 1562804 w 6968021"/>
                <a:gd name="connsiteY1621" fmla="*/ 397526 h 2131135"/>
                <a:gd name="connsiteX1622" fmla="*/ 1576195 w 6968021"/>
                <a:gd name="connsiteY1622" fmla="*/ 418542 h 2131135"/>
                <a:gd name="connsiteX1623" fmla="*/ 1596388 w 6968021"/>
                <a:gd name="connsiteY1623" fmla="*/ 417718 h 2131135"/>
                <a:gd name="connsiteX1624" fmla="*/ 1643983 w 6968021"/>
                <a:gd name="connsiteY1624" fmla="*/ 443473 h 2131135"/>
                <a:gd name="connsiteX1625" fmla="*/ 1663762 w 6968021"/>
                <a:gd name="connsiteY1625" fmla="*/ 452538 h 2131135"/>
                <a:gd name="connsiteX1626" fmla="*/ 1685808 w 6968021"/>
                <a:gd name="connsiteY1626" fmla="*/ 448418 h 2131135"/>
                <a:gd name="connsiteX1627" fmla="*/ 1691578 w 6968021"/>
                <a:gd name="connsiteY1627" fmla="*/ 464077 h 2131135"/>
                <a:gd name="connsiteX1628" fmla="*/ 1680863 w 6968021"/>
                <a:gd name="connsiteY1628" fmla="*/ 468197 h 2131135"/>
                <a:gd name="connsiteX1629" fmla="*/ 1674889 w 6968021"/>
                <a:gd name="connsiteY1629" fmla="*/ 475203 h 2131135"/>
                <a:gd name="connsiteX1630" fmla="*/ 1671798 w 6968021"/>
                <a:gd name="connsiteY1630" fmla="*/ 486947 h 2131135"/>
                <a:gd name="connsiteX1631" fmla="*/ 1669119 w 6968021"/>
                <a:gd name="connsiteY1631" fmla="*/ 483650 h 2131135"/>
                <a:gd name="connsiteX1632" fmla="*/ 1655108 w 6968021"/>
                <a:gd name="connsiteY1632" fmla="*/ 481590 h 2131135"/>
                <a:gd name="connsiteX1633" fmla="*/ 1642128 w 6968021"/>
                <a:gd name="connsiteY1633" fmla="*/ 476233 h 2131135"/>
                <a:gd name="connsiteX1634" fmla="*/ 1619875 w 6968021"/>
                <a:gd name="connsiteY1634" fmla="*/ 472936 h 2131135"/>
                <a:gd name="connsiteX1635" fmla="*/ 1603393 w 6968021"/>
                <a:gd name="connsiteY1635" fmla="*/ 462634 h 2131135"/>
                <a:gd name="connsiteX1636" fmla="*/ 1566718 w 6968021"/>
                <a:gd name="connsiteY1636" fmla="*/ 452126 h 2131135"/>
                <a:gd name="connsiteX1637" fmla="*/ 1536842 w 6968021"/>
                <a:gd name="connsiteY1637" fmla="*/ 450890 h 2131135"/>
                <a:gd name="connsiteX1638" fmla="*/ 1510469 w 6968021"/>
                <a:gd name="connsiteY1638" fmla="*/ 444503 h 2131135"/>
                <a:gd name="connsiteX1639" fmla="*/ 1509439 w 6968021"/>
                <a:gd name="connsiteY1639" fmla="*/ 431522 h 2131135"/>
                <a:gd name="connsiteX1640" fmla="*/ 1474207 w 6968021"/>
                <a:gd name="connsiteY1640" fmla="*/ 423281 h 2131135"/>
                <a:gd name="connsiteX1641" fmla="*/ 1424757 w 6968021"/>
                <a:gd name="connsiteY1641" fmla="*/ 417100 h 2131135"/>
                <a:gd name="connsiteX1642" fmla="*/ 1394882 w 6968021"/>
                <a:gd name="connsiteY1642" fmla="*/ 409682 h 2131135"/>
                <a:gd name="connsiteX1643" fmla="*/ 1353880 w 6968021"/>
                <a:gd name="connsiteY1643" fmla="*/ 412155 h 2131135"/>
                <a:gd name="connsiteX1644" fmla="*/ 1321532 w 6968021"/>
                <a:gd name="connsiteY1644" fmla="*/ 408034 h 2131135"/>
                <a:gd name="connsiteX1645" fmla="*/ 1318029 w 6968021"/>
                <a:gd name="connsiteY1645" fmla="*/ 418748 h 2131135"/>
                <a:gd name="connsiteX1646" fmla="*/ 1309170 w 6968021"/>
                <a:gd name="connsiteY1646" fmla="*/ 422251 h 2131135"/>
                <a:gd name="connsiteX1647" fmla="*/ 1318029 w 6968021"/>
                <a:gd name="connsiteY1647" fmla="*/ 442855 h 2131135"/>
                <a:gd name="connsiteX1648" fmla="*/ 1345433 w 6968021"/>
                <a:gd name="connsiteY1648" fmla="*/ 451714 h 2131135"/>
                <a:gd name="connsiteX1649" fmla="*/ 1318647 w 6968021"/>
                <a:gd name="connsiteY1649" fmla="*/ 466961 h 2131135"/>
                <a:gd name="connsiteX1650" fmla="*/ 1304225 w 6968021"/>
                <a:gd name="connsiteY1650" fmla="*/ 474172 h 2131135"/>
                <a:gd name="connsiteX1651" fmla="*/ 1309994 w 6968021"/>
                <a:gd name="connsiteY1651" fmla="*/ 477469 h 2131135"/>
                <a:gd name="connsiteX1652" fmla="*/ 1313496 w 6968021"/>
                <a:gd name="connsiteY1652" fmla="*/ 494776 h 2131135"/>
                <a:gd name="connsiteX1653" fmla="*/ 1277439 w 6968021"/>
                <a:gd name="connsiteY1653" fmla="*/ 477469 h 2131135"/>
                <a:gd name="connsiteX1654" fmla="*/ 1280530 w 6968021"/>
                <a:gd name="connsiteY1654" fmla="*/ 464283 h 2131135"/>
                <a:gd name="connsiteX1655" fmla="*/ 1274967 w 6968021"/>
                <a:gd name="connsiteY1655" fmla="*/ 452745 h 2131135"/>
                <a:gd name="connsiteX1656" fmla="*/ 1261575 w 6968021"/>
                <a:gd name="connsiteY1656" fmla="*/ 454393 h 2131135"/>
                <a:gd name="connsiteX1657" fmla="*/ 1248388 w 6968021"/>
                <a:gd name="connsiteY1657" fmla="*/ 453157 h 2131135"/>
                <a:gd name="connsiteX1658" fmla="*/ 1226961 w 6968021"/>
                <a:gd name="connsiteY1658" fmla="*/ 458926 h 2131135"/>
                <a:gd name="connsiteX1659" fmla="*/ 1212538 w 6968021"/>
                <a:gd name="connsiteY1659" fmla="*/ 465519 h 2131135"/>
                <a:gd name="connsiteX1660" fmla="*/ 1201206 w 6968021"/>
                <a:gd name="connsiteY1660" fmla="*/ 476439 h 2131135"/>
                <a:gd name="connsiteX1661" fmla="*/ 1187400 w 6968021"/>
                <a:gd name="connsiteY1661" fmla="*/ 472112 h 2131135"/>
                <a:gd name="connsiteX1662" fmla="*/ 1176275 w 6968021"/>
                <a:gd name="connsiteY1662" fmla="*/ 470258 h 2131135"/>
                <a:gd name="connsiteX1663" fmla="*/ 1138982 w 6968021"/>
                <a:gd name="connsiteY1663" fmla="*/ 475615 h 2131135"/>
                <a:gd name="connsiteX1664" fmla="*/ 1116111 w 6968021"/>
                <a:gd name="connsiteY1664" fmla="*/ 476439 h 2131135"/>
                <a:gd name="connsiteX1665" fmla="*/ 1110755 w 6968021"/>
                <a:gd name="connsiteY1665" fmla="*/ 492922 h 2131135"/>
                <a:gd name="connsiteX1666" fmla="*/ 1110755 w 6968021"/>
                <a:gd name="connsiteY1666" fmla="*/ 504254 h 2131135"/>
                <a:gd name="connsiteX1667" fmla="*/ 1094683 w 6968021"/>
                <a:gd name="connsiteY1667" fmla="*/ 499927 h 2131135"/>
                <a:gd name="connsiteX1668" fmla="*/ 1052239 w 6968021"/>
                <a:gd name="connsiteY1668" fmla="*/ 498279 h 2131135"/>
                <a:gd name="connsiteX1669" fmla="*/ 1048119 w 6968021"/>
                <a:gd name="connsiteY1669" fmla="*/ 486535 h 2131135"/>
                <a:gd name="connsiteX1670" fmla="*/ 1067486 w 6968021"/>
                <a:gd name="connsiteY1670" fmla="*/ 482208 h 2131135"/>
                <a:gd name="connsiteX1671" fmla="*/ 1055948 w 6968021"/>
                <a:gd name="connsiteY1671" fmla="*/ 470258 h 2131135"/>
                <a:gd name="connsiteX1672" fmla="*/ 1064190 w 6968021"/>
                <a:gd name="connsiteY1672" fmla="*/ 468609 h 2131135"/>
                <a:gd name="connsiteX1673" fmla="*/ 1056154 w 6968021"/>
                <a:gd name="connsiteY1673" fmla="*/ 457895 h 2131135"/>
                <a:gd name="connsiteX1674" fmla="*/ 1073255 w 6968021"/>
                <a:gd name="connsiteY1674" fmla="*/ 452745 h 2131135"/>
                <a:gd name="connsiteX1675" fmla="*/ 1089532 w 6968021"/>
                <a:gd name="connsiteY1675" fmla="*/ 446769 h 2131135"/>
                <a:gd name="connsiteX1676" fmla="*/ 1058626 w 6968021"/>
                <a:gd name="connsiteY1676" fmla="*/ 443267 h 2131135"/>
                <a:gd name="connsiteX1677" fmla="*/ 1036786 w 6968021"/>
                <a:gd name="connsiteY1677" fmla="*/ 454393 h 2131135"/>
                <a:gd name="connsiteX1678" fmla="*/ 1002790 w 6968021"/>
                <a:gd name="connsiteY1678" fmla="*/ 463665 h 2131135"/>
                <a:gd name="connsiteX1679" fmla="*/ 1012062 w 6968021"/>
                <a:gd name="connsiteY1679" fmla="*/ 476851 h 2131135"/>
                <a:gd name="connsiteX1680" fmla="*/ 991870 w 6968021"/>
                <a:gd name="connsiteY1680" fmla="*/ 488801 h 2131135"/>
                <a:gd name="connsiteX1681" fmla="*/ 979302 w 6968021"/>
                <a:gd name="connsiteY1681" fmla="*/ 476027 h 2131135"/>
                <a:gd name="connsiteX1682" fmla="*/ 962613 w 6968021"/>
                <a:gd name="connsiteY1682" fmla="*/ 483032 h 2131135"/>
                <a:gd name="connsiteX1683" fmla="*/ 945305 w 6968021"/>
                <a:gd name="connsiteY1683" fmla="*/ 491480 h 2131135"/>
                <a:gd name="connsiteX1684" fmla="*/ 944481 w 6968021"/>
                <a:gd name="connsiteY1684" fmla="*/ 491480 h 2131135"/>
                <a:gd name="connsiteX1685" fmla="*/ 929440 w 6968021"/>
                <a:gd name="connsiteY1685" fmla="*/ 496631 h 2131135"/>
                <a:gd name="connsiteX1686" fmla="*/ 902655 w 6968021"/>
                <a:gd name="connsiteY1686" fmla="*/ 504048 h 2131135"/>
                <a:gd name="connsiteX1687" fmla="*/ 869689 w 6968021"/>
                <a:gd name="connsiteY1687" fmla="*/ 517647 h 2131135"/>
                <a:gd name="connsiteX1688" fmla="*/ 854442 w 6968021"/>
                <a:gd name="connsiteY1688" fmla="*/ 517647 h 2131135"/>
                <a:gd name="connsiteX1689" fmla="*/ 862478 w 6968021"/>
                <a:gd name="connsiteY1689" fmla="*/ 530009 h 2131135"/>
                <a:gd name="connsiteX1690" fmla="*/ 850321 w 6968021"/>
                <a:gd name="connsiteY1690" fmla="*/ 532069 h 2131135"/>
                <a:gd name="connsiteX1691" fmla="*/ 834869 w 6968021"/>
                <a:gd name="connsiteY1691" fmla="*/ 531451 h 2131135"/>
                <a:gd name="connsiteX1692" fmla="*/ 823948 w 6968021"/>
                <a:gd name="connsiteY1692" fmla="*/ 527743 h 2131135"/>
                <a:gd name="connsiteX1693" fmla="*/ 820446 w 6968021"/>
                <a:gd name="connsiteY1693" fmla="*/ 572041 h 2131135"/>
                <a:gd name="connsiteX1694" fmla="*/ 796133 w 6968021"/>
                <a:gd name="connsiteY1694" fmla="*/ 575956 h 2131135"/>
                <a:gd name="connsiteX1695" fmla="*/ 762755 w 6968021"/>
                <a:gd name="connsiteY1695" fmla="*/ 569981 h 2131135"/>
                <a:gd name="connsiteX1696" fmla="*/ 742769 w 6968021"/>
                <a:gd name="connsiteY1696" fmla="*/ 567714 h 2131135"/>
                <a:gd name="connsiteX1697" fmla="*/ 725050 w 6968021"/>
                <a:gd name="connsiteY1697" fmla="*/ 549377 h 2131135"/>
                <a:gd name="connsiteX1698" fmla="*/ 703210 w 6968021"/>
                <a:gd name="connsiteY1698" fmla="*/ 541547 h 2131135"/>
                <a:gd name="connsiteX1699" fmla="*/ 715572 w 6968021"/>
                <a:gd name="connsiteY1699" fmla="*/ 531451 h 2131135"/>
                <a:gd name="connsiteX1700" fmla="*/ 726286 w 6968021"/>
                <a:gd name="connsiteY1700" fmla="*/ 514556 h 2131135"/>
                <a:gd name="connsiteX1701" fmla="*/ 747920 w 6968021"/>
                <a:gd name="connsiteY1701" fmla="*/ 513526 h 2131135"/>
                <a:gd name="connsiteX1702" fmla="*/ 769348 w 6968021"/>
                <a:gd name="connsiteY1702" fmla="*/ 513114 h 2131135"/>
                <a:gd name="connsiteX1703" fmla="*/ 760901 w 6968021"/>
                <a:gd name="connsiteY1703" fmla="*/ 497661 h 2131135"/>
                <a:gd name="connsiteX1704" fmla="*/ 711863 w 6968021"/>
                <a:gd name="connsiteY1704" fmla="*/ 477881 h 2131135"/>
                <a:gd name="connsiteX1705" fmla="*/ 681576 w 6968021"/>
                <a:gd name="connsiteY1705" fmla="*/ 468816 h 2131135"/>
                <a:gd name="connsiteX1706" fmla="*/ 667153 w 6968021"/>
                <a:gd name="connsiteY1706" fmla="*/ 478087 h 2131135"/>
                <a:gd name="connsiteX1707" fmla="*/ 646343 w 6968021"/>
                <a:gd name="connsiteY1707" fmla="*/ 481796 h 2131135"/>
                <a:gd name="connsiteX1708" fmla="*/ 632333 w 6968021"/>
                <a:gd name="connsiteY1708" fmla="*/ 479942 h 2131135"/>
                <a:gd name="connsiteX1709" fmla="*/ 613377 w 6968021"/>
                <a:gd name="connsiteY1709" fmla="*/ 467785 h 2131135"/>
                <a:gd name="connsiteX1710" fmla="*/ 638926 w 6968021"/>
                <a:gd name="connsiteY1710" fmla="*/ 493540 h 2131135"/>
                <a:gd name="connsiteX1711" fmla="*/ 658293 w 6968021"/>
                <a:gd name="connsiteY1711" fmla="*/ 514556 h 2131135"/>
                <a:gd name="connsiteX1712" fmla="*/ 653760 w 6968021"/>
                <a:gd name="connsiteY1712" fmla="*/ 527743 h 2131135"/>
                <a:gd name="connsiteX1713" fmla="*/ 652730 w 6968021"/>
                <a:gd name="connsiteY1713" fmla="*/ 543402 h 2131135"/>
                <a:gd name="connsiteX1714" fmla="*/ 662002 w 6968021"/>
                <a:gd name="connsiteY1714" fmla="*/ 551025 h 2131135"/>
                <a:gd name="connsiteX1715" fmla="*/ 692084 w 6968021"/>
                <a:gd name="connsiteY1715" fmla="*/ 561327 h 2131135"/>
                <a:gd name="connsiteX1716" fmla="*/ 697440 w 6968021"/>
                <a:gd name="connsiteY1716" fmla="*/ 588524 h 2131135"/>
                <a:gd name="connsiteX1717" fmla="*/ 697440 w 6968021"/>
                <a:gd name="connsiteY1717" fmla="*/ 589142 h 2131135"/>
                <a:gd name="connsiteX1718" fmla="*/ 694762 w 6968021"/>
                <a:gd name="connsiteY1718" fmla="*/ 599238 h 2131135"/>
                <a:gd name="connsiteX1719" fmla="*/ 697647 w 6968021"/>
                <a:gd name="connsiteY1719" fmla="*/ 618812 h 2131135"/>
                <a:gd name="connsiteX1720" fmla="*/ 678485 w 6968021"/>
                <a:gd name="connsiteY1720" fmla="*/ 614485 h 2131135"/>
                <a:gd name="connsiteX1721" fmla="*/ 667977 w 6968021"/>
                <a:gd name="connsiteY1721" fmla="*/ 615103 h 2131135"/>
                <a:gd name="connsiteX1722" fmla="*/ 663032 w 6968021"/>
                <a:gd name="connsiteY1722" fmla="*/ 610776 h 2131135"/>
                <a:gd name="connsiteX1723" fmla="*/ 658706 w 6968021"/>
                <a:gd name="connsiteY1723" fmla="*/ 600886 h 2131135"/>
                <a:gd name="connsiteX1724" fmla="*/ 633363 w 6968021"/>
                <a:gd name="connsiteY1724" fmla="*/ 600680 h 2131135"/>
                <a:gd name="connsiteX1725" fmla="*/ 600190 w 6968021"/>
                <a:gd name="connsiteY1725" fmla="*/ 595941 h 2131135"/>
                <a:gd name="connsiteX1726" fmla="*/ 582059 w 6968021"/>
                <a:gd name="connsiteY1726" fmla="*/ 610158 h 2131135"/>
                <a:gd name="connsiteX1727" fmla="*/ 561455 w 6968021"/>
                <a:gd name="connsiteY1727" fmla="*/ 618400 h 2131135"/>
                <a:gd name="connsiteX1728" fmla="*/ 552595 w 6968021"/>
                <a:gd name="connsiteY1728" fmla="*/ 616339 h 2131135"/>
                <a:gd name="connsiteX1729" fmla="*/ 537555 w 6968021"/>
                <a:gd name="connsiteY1729" fmla="*/ 632822 h 2131135"/>
                <a:gd name="connsiteX1730" fmla="*/ 519217 w 6968021"/>
                <a:gd name="connsiteY1730" fmla="*/ 650336 h 2131135"/>
                <a:gd name="connsiteX1731" fmla="*/ 529725 w 6968021"/>
                <a:gd name="connsiteY1731" fmla="*/ 668261 h 2131135"/>
                <a:gd name="connsiteX1732" fmla="*/ 547444 w 6968021"/>
                <a:gd name="connsiteY1732" fmla="*/ 688659 h 2131135"/>
                <a:gd name="connsiteX1733" fmla="*/ 541470 w 6968021"/>
                <a:gd name="connsiteY1733" fmla="*/ 688659 h 2131135"/>
                <a:gd name="connsiteX1734" fmla="*/ 529932 w 6968021"/>
                <a:gd name="connsiteY1734" fmla="*/ 688865 h 2131135"/>
                <a:gd name="connsiteX1735" fmla="*/ 517775 w 6968021"/>
                <a:gd name="connsiteY1735" fmla="*/ 696694 h 2131135"/>
                <a:gd name="connsiteX1736" fmla="*/ 505618 w 6968021"/>
                <a:gd name="connsiteY1736" fmla="*/ 693810 h 2131135"/>
                <a:gd name="connsiteX1737" fmla="*/ 483367 w 6968021"/>
                <a:gd name="connsiteY1737" fmla="*/ 691543 h 2131135"/>
                <a:gd name="connsiteX1738" fmla="*/ 468120 w 6968021"/>
                <a:gd name="connsiteY1738" fmla="*/ 684332 h 2131135"/>
                <a:gd name="connsiteX1739" fmla="*/ 462145 w 6968021"/>
                <a:gd name="connsiteY1739" fmla="*/ 686392 h 2131135"/>
                <a:gd name="connsiteX1740" fmla="*/ 454521 w 6968021"/>
                <a:gd name="connsiteY1740" fmla="*/ 681653 h 2131135"/>
                <a:gd name="connsiteX1741" fmla="*/ 441335 w 6968021"/>
                <a:gd name="connsiteY1741" fmla="*/ 677533 h 2131135"/>
                <a:gd name="connsiteX1742" fmla="*/ 427324 w 6968021"/>
                <a:gd name="connsiteY1742" fmla="*/ 678151 h 2131135"/>
                <a:gd name="connsiteX1743" fmla="*/ 418052 w 6968021"/>
                <a:gd name="connsiteY1743" fmla="*/ 672794 h 2131135"/>
                <a:gd name="connsiteX1744" fmla="*/ 399302 w 6968021"/>
                <a:gd name="connsiteY1744" fmla="*/ 667643 h 2131135"/>
                <a:gd name="connsiteX1745" fmla="*/ 387559 w 6968021"/>
                <a:gd name="connsiteY1745" fmla="*/ 663522 h 2131135"/>
                <a:gd name="connsiteX1746" fmla="*/ 386941 w 6968021"/>
                <a:gd name="connsiteY1746" fmla="*/ 672588 h 2131135"/>
                <a:gd name="connsiteX1747" fmla="*/ 380553 w 6968021"/>
                <a:gd name="connsiteY1747" fmla="*/ 687629 h 2131135"/>
                <a:gd name="connsiteX1748" fmla="*/ 394976 w 6968021"/>
                <a:gd name="connsiteY1748" fmla="*/ 696694 h 2131135"/>
                <a:gd name="connsiteX1749" fmla="*/ 399509 w 6968021"/>
                <a:gd name="connsiteY1749" fmla="*/ 702257 h 2131135"/>
                <a:gd name="connsiteX1750" fmla="*/ 429796 w 6968021"/>
                <a:gd name="connsiteY1750" fmla="*/ 716680 h 2131135"/>
                <a:gd name="connsiteX1751" fmla="*/ 444219 w 6968021"/>
                <a:gd name="connsiteY1751" fmla="*/ 710293 h 2131135"/>
                <a:gd name="connsiteX1752" fmla="*/ 447722 w 6968021"/>
                <a:gd name="connsiteY1752" fmla="*/ 716268 h 2131135"/>
                <a:gd name="connsiteX1753" fmla="*/ 447104 w 6968021"/>
                <a:gd name="connsiteY1753" fmla="*/ 736460 h 2131135"/>
                <a:gd name="connsiteX1754" fmla="*/ 441335 w 6968021"/>
                <a:gd name="connsiteY1754" fmla="*/ 739550 h 2131135"/>
                <a:gd name="connsiteX1755" fmla="*/ 437420 w 6968021"/>
                <a:gd name="connsiteY1755" fmla="*/ 750470 h 2131135"/>
                <a:gd name="connsiteX1756" fmla="*/ 422997 w 6968021"/>
                <a:gd name="connsiteY1756" fmla="*/ 744907 h 2131135"/>
                <a:gd name="connsiteX1757" fmla="*/ 408368 w 6968021"/>
                <a:gd name="connsiteY1757" fmla="*/ 740993 h 2131135"/>
                <a:gd name="connsiteX1758" fmla="*/ 379317 w 6968021"/>
                <a:gd name="connsiteY1758" fmla="*/ 733163 h 2131135"/>
                <a:gd name="connsiteX1759" fmla="*/ 359743 w 6968021"/>
                <a:gd name="connsiteY1759" fmla="*/ 720801 h 2131135"/>
                <a:gd name="connsiteX1760" fmla="*/ 351502 w 6968021"/>
                <a:gd name="connsiteY1760" fmla="*/ 712559 h 2131135"/>
                <a:gd name="connsiteX1761" fmla="*/ 348205 w 6968021"/>
                <a:gd name="connsiteY1761" fmla="*/ 718122 h 2131135"/>
                <a:gd name="connsiteX1762" fmla="*/ 341406 w 6968021"/>
                <a:gd name="connsiteY1762" fmla="*/ 722449 h 2131135"/>
                <a:gd name="connsiteX1763" fmla="*/ 330692 w 6968021"/>
                <a:gd name="connsiteY1763" fmla="*/ 718122 h 2131135"/>
                <a:gd name="connsiteX1764" fmla="*/ 314621 w 6968021"/>
                <a:gd name="connsiteY1764" fmla="*/ 711117 h 2131135"/>
                <a:gd name="connsiteX1765" fmla="*/ 312767 w 6968021"/>
                <a:gd name="connsiteY1765" fmla="*/ 697518 h 2131135"/>
                <a:gd name="connsiteX1766" fmla="*/ 308440 w 6968021"/>
                <a:gd name="connsiteY1766" fmla="*/ 685156 h 2131135"/>
                <a:gd name="connsiteX1767" fmla="*/ 297107 w 6968021"/>
                <a:gd name="connsiteY1767" fmla="*/ 696900 h 2131135"/>
                <a:gd name="connsiteX1768" fmla="*/ 289278 w 6968021"/>
                <a:gd name="connsiteY1768" fmla="*/ 660844 h 2131135"/>
                <a:gd name="connsiteX1769" fmla="*/ 280830 w 6968021"/>
                <a:gd name="connsiteY1769" fmla="*/ 657135 h 2131135"/>
                <a:gd name="connsiteX1770" fmla="*/ 281655 w 6968021"/>
                <a:gd name="connsiteY1770" fmla="*/ 651366 h 2131135"/>
                <a:gd name="connsiteX1771" fmla="*/ 286394 w 6968021"/>
                <a:gd name="connsiteY1771" fmla="*/ 637973 h 2131135"/>
                <a:gd name="connsiteX1772" fmla="*/ 280830 w 6968021"/>
                <a:gd name="connsiteY1772" fmla="*/ 618606 h 2131135"/>
                <a:gd name="connsiteX1773" fmla="*/ 235090 w 6968021"/>
                <a:gd name="connsiteY1773" fmla="*/ 600268 h 2131135"/>
                <a:gd name="connsiteX1774" fmla="*/ 237974 w 6968021"/>
                <a:gd name="connsiteY1774" fmla="*/ 594705 h 2131135"/>
                <a:gd name="connsiteX1775" fmla="*/ 217577 w 6968021"/>
                <a:gd name="connsiteY1775" fmla="*/ 589554 h 2131135"/>
                <a:gd name="connsiteX1776" fmla="*/ 216959 w 6968021"/>
                <a:gd name="connsiteY1776" fmla="*/ 589554 h 2131135"/>
                <a:gd name="connsiteX1777" fmla="*/ 216134 w 6968021"/>
                <a:gd name="connsiteY1777" fmla="*/ 584609 h 2131135"/>
                <a:gd name="connsiteX1778" fmla="*/ 211602 w 6968021"/>
                <a:gd name="connsiteY1778" fmla="*/ 585021 h 2131135"/>
                <a:gd name="connsiteX1779" fmla="*/ 204390 w 6968021"/>
                <a:gd name="connsiteY1779" fmla="*/ 581519 h 2131135"/>
                <a:gd name="connsiteX1780" fmla="*/ 185435 w 6968021"/>
                <a:gd name="connsiteY1780" fmla="*/ 572659 h 2131135"/>
                <a:gd name="connsiteX1781" fmla="*/ 185435 w 6968021"/>
                <a:gd name="connsiteY1781" fmla="*/ 570393 h 2131135"/>
                <a:gd name="connsiteX1782" fmla="*/ 181520 w 6968021"/>
                <a:gd name="connsiteY1782" fmla="*/ 566272 h 2131135"/>
                <a:gd name="connsiteX1783" fmla="*/ 174720 w 6968021"/>
                <a:gd name="connsiteY1783" fmla="*/ 560503 h 2131135"/>
                <a:gd name="connsiteX1784" fmla="*/ 168333 w 6968021"/>
                <a:gd name="connsiteY1784" fmla="*/ 558442 h 2131135"/>
                <a:gd name="connsiteX1785" fmla="*/ 158444 w 6968021"/>
                <a:gd name="connsiteY1785" fmla="*/ 556382 h 2131135"/>
                <a:gd name="connsiteX1786" fmla="*/ 200681 w 6968021"/>
                <a:gd name="connsiteY1786" fmla="*/ 558648 h 2131135"/>
                <a:gd name="connsiteX1787" fmla="*/ 214074 w 6968021"/>
                <a:gd name="connsiteY1787" fmla="*/ 573277 h 2131135"/>
                <a:gd name="connsiteX1788" fmla="*/ 221285 w 6968021"/>
                <a:gd name="connsiteY1788" fmla="*/ 578222 h 2131135"/>
                <a:gd name="connsiteX1789" fmla="*/ 224788 w 6968021"/>
                <a:gd name="connsiteY1789" fmla="*/ 577604 h 2131135"/>
                <a:gd name="connsiteX1790" fmla="*/ 239211 w 6968021"/>
                <a:gd name="connsiteY1790" fmla="*/ 580076 h 2131135"/>
                <a:gd name="connsiteX1791" fmla="*/ 246834 w 6968021"/>
                <a:gd name="connsiteY1791" fmla="*/ 582961 h 2131135"/>
                <a:gd name="connsiteX1792" fmla="*/ 252603 w 6968021"/>
                <a:gd name="connsiteY1792" fmla="*/ 580695 h 2131135"/>
                <a:gd name="connsiteX1793" fmla="*/ 260639 w 6968021"/>
                <a:gd name="connsiteY1793" fmla="*/ 582549 h 2131135"/>
                <a:gd name="connsiteX1794" fmla="*/ 274237 w 6968021"/>
                <a:gd name="connsiteY1794" fmla="*/ 589554 h 2131135"/>
                <a:gd name="connsiteX1795" fmla="*/ 292575 w 6968021"/>
                <a:gd name="connsiteY1795" fmla="*/ 589142 h 2131135"/>
                <a:gd name="connsiteX1796" fmla="*/ 316475 w 6968021"/>
                <a:gd name="connsiteY1796" fmla="*/ 598620 h 2131135"/>
                <a:gd name="connsiteX1797" fmla="*/ 358713 w 6968021"/>
                <a:gd name="connsiteY1797" fmla="*/ 600474 h 2131135"/>
                <a:gd name="connsiteX1798" fmla="*/ 387764 w 6968021"/>
                <a:gd name="connsiteY1798" fmla="*/ 608922 h 2131135"/>
                <a:gd name="connsiteX1799" fmla="*/ 423203 w 6968021"/>
                <a:gd name="connsiteY1799" fmla="*/ 617369 h 2131135"/>
                <a:gd name="connsiteX1800" fmla="*/ 464205 w 6968021"/>
                <a:gd name="connsiteY1800" fmla="*/ 615721 h 2131135"/>
                <a:gd name="connsiteX1801" fmla="*/ 491402 w 6968021"/>
                <a:gd name="connsiteY1801" fmla="*/ 606449 h 2131135"/>
                <a:gd name="connsiteX1802" fmla="*/ 509946 w 6968021"/>
                <a:gd name="connsiteY1802" fmla="*/ 604595 h 2131135"/>
                <a:gd name="connsiteX1803" fmla="*/ 522720 w 6968021"/>
                <a:gd name="connsiteY1803" fmla="*/ 600886 h 2131135"/>
                <a:gd name="connsiteX1804" fmla="*/ 549917 w 6968021"/>
                <a:gd name="connsiteY1804" fmla="*/ 580282 h 2131135"/>
                <a:gd name="connsiteX1805" fmla="*/ 556923 w 6968021"/>
                <a:gd name="connsiteY1805" fmla="*/ 561121 h 2131135"/>
                <a:gd name="connsiteX1806" fmla="*/ 553831 w 6968021"/>
                <a:gd name="connsiteY1806" fmla="*/ 552879 h 2131135"/>
                <a:gd name="connsiteX1807" fmla="*/ 551772 w 6968021"/>
                <a:gd name="connsiteY1807" fmla="*/ 553291 h 2131135"/>
                <a:gd name="connsiteX1808" fmla="*/ 545590 w 6968021"/>
                <a:gd name="connsiteY1808" fmla="*/ 551231 h 2131135"/>
                <a:gd name="connsiteX1809" fmla="*/ 544972 w 6968021"/>
                <a:gd name="connsiteY1809" fmla="*/ 543608 h 2131135"/>
                <a:gd name="connsiteX1810" fmla="*/ 535288 w 6968021"/>
                <a:gd name="connsiteY1810" fmla="*/ 537426 h 2131135"/>
                <a:gd name="connsiteX1811" fmla="*/ 531373 w 6968021"/>
                <a:gd name="connsiteY1811" fmla="*/ 525064 h 2131135"/>
                <a:gd name="connsiteX1812" fmla="*/ 514066 w 6968021"/>
                <a:gd name="connsiteY1812" fmla="*/ 517647 h 2131135"/>
                <a:gd name="connsiteX1813" fmla="*/ 489342 w 6968021"/>
                <a:gd name="connsiteY1813" fmla="*/ 509611 h 2131135"/>
                <a:gd name="connsiteX1814" fmla="*/ 474507 w 6968021"/>
                <a:gd name="connsiteY1814" fmla="*/ 496837 h 2131135"/>
                <a:gd name="connsiteX1815" fmla="*/ 472653 w 6968021"/>
                <a:gd name="connsiteY1815" fmla="*/ 503842 h 2131135"/>
                <a:gd name="connsiteX1816" fmla="*/ 460290 w 6968021"/>
                <a:gd name="connsiteY1816" fmla="*/ 499103 h 2131135"/>
                <a:gd name="connsiteX1817" fmla="*/ 444219 w 6968021"/>
                <a:gd name="connsiteY1817" fmla="*/ 496013 h 2131135"/>
                <a:gd name="connsiteX1818" fmla="*/ 427530 w 6968021"/>
                <a:gd name="connsiteY1818" fmla="*/ 486947 h 2131135"/>
                <a:gd name="connsiteX1819" fmla="*/ 420113 w 6968021"/>
                <a:gd name="connsiteY1819" fmla="*/ 486123 h 2131135"/>
                <a:gd name="connsiteX1820" fmla="*/ 415786 w 6968021"/>
                <a:gd name="connsiteY1820" fmla="*/ 490450 h 2131135"/>
                <a:gd name="connsiteX1821" fmla="*/ 404248 w 6968021"/>
                <a:gd name="connsiteY1821" fmla="*/ 487153 h 2131135"/>
                <a:gd name="connsiteX1822" fmla="*/ 397448 w 6968021"/>
                <a:gd name="connsiteY1822" fmla="*/ 480766 h 2131135"/>
                <a:gd name="connsiteX1823" fmla="*/ 388177 w 6968021"/>
                <a:gd name="connsiteY1823" fmla="*/ 476645 h 2131135"/>
                <a:gd name="connsiteX1824" fmla="*/ 336461 w 6968021"/>
                <a:gd name="connsiteY1824" fmla="*/ 455217 h 2131135"/>
                <a:gd name="connsiteX1825" fmla="*/ 317918 w 6968021"/>
                <a:gd name="connsiteY1825" fmla="*/ 451096 h 2131135"/>
                <a:gd name="connsiteX1826" fmla="*/ 302053 w 6968021"/>
                <a:gd name="connsiteY1826" fmla="*/ 449036 h 2131135"/>
                <a:gd name="connsiteX1827" fmla="*/ 294223 w 6968021"/>
                <a:gd name="connsiteY1827" fmla="*/ 447387 h 2131135"/>
                <a:gd name="connsiteX1828" fmla="*/ 290102 w 6968021"/>
                <a:gd name="connsiteY1828" fmla="*/ 445739 h 2131135"/>
                <a:gd name="connsiteX1829" fmla="*/ 274443 w 6968021"/>
                <a:gd name="connsiteY1829" fmla="*/ 442649 h 2131135"/>
                <a:gd name="connsiteX1830" fmla="*/ 267644 w 6968021"/>
                <a:gd name="connsiteY1830" fmla="*/ 446975 h 2131135"/>
                <a:gd name="connsiteX1831" fmla="*/ 250955 w 6968021"/>
                <a:gd name="connsiteY1831" fmla="*/ 445945 h 2131135"/>
                <a:gd name="connsiteX1832" fmla="*/ 242919 w 6968021"/>
                <a:gd name="connsiteY1832" fmla="*/ 441824 h 2131135"/>
                <a:gd name="connsiteX1833" fmla="*/ 219431 w 6968021"/>
                <a:gd name="connsiteY1833" fmla="*/ 437704 h 2131135"/>
                <a:gd name="connsiteX1834" fmla="*/ 203566 w 6968021"/>
                <a:gd name="connsiteY1834" fmla="*/ 440794 h 2131135"/>
                <a:gd name="connsiteX1835" fmla="*/ 197591 w 6968021"/>
                <a:gd name="connsiteY1835" fmla="*/ 454187 h 2131135"/>
                <a:gd name="connsiteX1836" fmla="*/ 188113 w 6968021"/>
                <a:gd name="connsiteY1836" fmla="*/ 448624 h 2131135"/>
                <a:gd name="connsiteX1837" fmla="*/ 194912 w 6968021"/>
                <a:gd name="connsiteY1837" fmla="*/ 440794 h 2131135"/>
                <a:gd name="connsiteX1838" fmla="*/ 194912 w 6968021"/>
                <a:gd name="connsiteY1838" fmla="*/ 429668 h 2131135"/>
                <a:gd name="connsiteX1839" fmla="*/ 182138 w 6968021"/>
                <a:gd name="connsiteY1839" fmla="*/ 429668 h 2131135"/>
                <a:gd name="connsiteX1840" fmla="*/ 173484 w 6968021"/>
                <a:gd name="connsiteY1840" fmla="*/ 432759 h 2131135"/>
                <a:gd name="connsiteX1841" fmla="*/ 165449 w 6968021"/>
                <a:gd name="connsiteY1841" fmla="*/ 426990 h 2131135"/>
                <a:gd name="connsiteX1842" fmla="*/ 150820 w 6968021"/>
                <a:gd name="connsiteY1842" fmla="*/ 429050 h 2131135"/>
                <a:gd name="connsiteX1843" fmla="*/ 150202 w 6968021"/>
                <a:gd name="connsiteY1843" fmla="*/ 423075 h 2131135"/>
                <a:gd name="connsiteX1844" fmla="*/ 143609 w 6968021"/>
                <a:gd name="connsiteY1844" fmla="*/ 417924 h 2131135"/>
                <a:gd name="connsiteX1845" fmla="*/ 151232 w 6968021"/>
                <a:gd name="connsiteY1845" fmla="*/ 417512 h 2131135"/>
                <a:gd name="connsiteX1846" fmla="*/ 157619 w 6968021"/>
                <a:gd name="connsiteY1846" fmla="*/ 419984 h 2131135"/>
                <a:gd name="connsiteX1847" fmla="*/ 160710 w 6968021"/>
                <a:gd name="connsiteY1847" fmla="*/ 419984 h 2131135"/>
                <a:gd name="connsiteX1848" fmla="*/ 171630 w 6968021"/>
                <a:gd name="connsiteY1848" fmla="*/ 417718 h 2131135"/>
                <a:gd name="connsiteX1849" fmla="*/ 172866 w 6968021"/>
                <a:gd name="connsiteY1849" fmla="*/ 412773 h 2131135"/>
                <a:gd name="connsiteX1850" fmla="*/ 155765 w 6968021"/>
                <a:gd name="connsiteY1850" fmla="*/ 409682 h 2131135"/>
                <a:gd name="connsiteX1851" fmla="*/ 137016 w 6968021"/>
                <a:gd name="connsiteY1851" fmla="*/ 401853 h 2131135"/>
                <a:gd name="connsiteX1852" fmla="*/ 126301 w 6968021"/>
                <a:gd name="connsiteY1852" fmla="*/ 399793 h 2131135"/>
                <a:gd name="connsiteX1853" fmla="*/ 131452 w 6968021"/>
                <a:gd name="connsiteY1853" fmla="*/ 410094 h 2131135"/>
                <a:gd name="connsiteX1854" fmla="*/ 118472 w 6968021"/>
                <a:gd name="connsiteY1854" fmla="*/ 406798 h 2131135"/>
                <a:gd name="connsiteX1855" fmla="*/ 114145 w 6968021"/>
                <a:gd name="connsiteY1855" fmla="*/ 416688 h 2131135"/>
                <a:gd name="connsiteX1856" fmla="*/ 102813 w 6968021"/>
                <a:gd name="connsiteY1856" fmla="*/ 413185 h 2131135"/>
                <a:gd name="connsiteX1857" fmla="*/ 89833 w 6968021"/>
                <a:gd name="connsiteY1857" fmla="*/ 413597 h 2131135"/>
                <a:gd name="connsiteX1858" fmla="*/ 707742 w 6968021"/>
                <a:gd name="connsiteY1858" fmla="*/ 607892 h 2131135"/>
                <a:gd name="connsiteX1859" fmla="*/ 713718 w 6968021"/>
                <a:gd name="connsiteY1859" fmla="*/ 615515 h 2131135"/>
                <a:gd name="connsiteX1860" fmla="*/ 706712 w 6968021"/>
                <a:gd name="connsiteY1860" fmla="*/ 617987 h 2131135"/>
                <a:gd name="connsiteX1861" fmla="*/ 707742 w 6968021"/>
                <a:gd name="connsiteY1861" fmla="*/ 607686 h 213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</a:cxnLst>
              <a:rect l="l" t="t" r="r" b="b"/>
              <a:pathLst>
                <a:path w="6968021" h="2131135">
                  <a:moveTo>
                    <a:pt x="91275" y="409682"/>
                  </a:moveTo>
                  <a:lnTo>
                    <a:pt x="87154" y="420396"/>
                  </a:lnTo>
                  <a:cubicBezTo>
                    <a:pt x="86536" y="421839"/>
                    <a:pt x="85300" y="423075"/>
                    <a:pt x="83857" y="423487"/>
                  </a:cubicBezTo>
                  <a:lnTo>
                    <a:pt x="47800" y="434201"/>
                  </a:lnTo>
                  <a:cubicBezTo>
                    <a:pt x="47800" y="434201"/>
                    <a:pt x="46564" y="434407"/>
                    <a:pt x="46152" y="434201"/>
                  </a:cubicBezTo>
                  <a:cubicBezTo>
                    <a:pt x="46152" y="434201"/>
                    <a:pt x="36880" y="433995"/>
                    <a:pt x="34614" y="439146"/>
                  </a:cubicBezTo>
                  <a:cubicBezTo>
                    <a:pt x="29875" y="449242"/>
                    <a:pt x="18131" y="453569"/>
                    <a:pt x="17719" y="453775"/>
                  </a:cubicBezTo>
                  <a:lnTo>
                    <a:pt x="17719" y="453775"/>
                  </a:lnTo>
                  <a:cubicBezTo>
                    <a:pt x="17719" y="453775"/>
                    <a:pt x="17719" y="453775"/>
                    <a:pt x="17719" y="453775"/>
                  </a:cubicBezTo>
                  <a:cubicBezTo>
                    <a:pt x="14010" y="455011"/>
                    <a:pt x="10714" y="456041"/>
                    <a:pt x="8035" y="456865"/>
                  </a:cubicBezTo>
                  <a:cubicBezTo>
                    <a:pt x="8448" y="457277"/>
                    <a:pt x="8860" y="457689"/>
                    <a:pt x="9271" y="458101"/>
                  </a:cubicBezTo>
                  <a:cubicBezTo>
                    <a:pt x="10714" y="459338"/>
                    <a:pt x="11126" y="461398"/>
                    <a:pt x="10508" y="463252"/>
                  </a:cubicBezTo>
                  <a:lnTo>
                    <a:pt x="5975" y="476645"/>
                  </a:lnTo>
                  <a:cubicBezTo>
                    <a:pt x="5975" y="476645"/>
                    <a:pt x="5357" y="477881"/>
                    <a:pt x="4945" y="478293"/>
                  </a:cubicBezTo>
                  <a:cubicBezTo>
                    <a:pt x="3090" y="480560"/>
                    <a:pt x="1030" y="483032"/>
                    <a:pt x="0" y="485093"/>
                  </a:cubicBezTo>
                  <a:cubicBezTo>
                    <a:pt x="5563" y="486535"/>
                    <a:pt x="10920" y="488801"/>
                    <a:pt x="11126" y="489007"/>
                  </a:cubicBezTo>
                  <a:cubicBezTo>
                    <a:pt x="11744" y="489007"/>
                    <a:pt x="12156" y="489625"/>
                    <a:pt x="12568" y="489831"/>
                  </a:cubicBezTo>
                  <a:lnTo>
                    <a:pt x="22046" y="498691"/>
                  </a:lnTo>
                  <a:lnTo>
                    <a:pt x="31318" y="495395"/>
                  </a:lnTo>
                  <a:cubicBezTo>
                    <a:pt x="32554" y="494982"/>
                    <a:pt x="33790" y="494982"/>
                    <a:pt x="35026" y="495395"/>
                  </a:cubicBezTo>
                  <a:lnTo>
                    <a:pt x="45946" y="499927"/>
                  </a:lnTo>
                  <a:cubicBezTo>
                    <a:pt x="45946" y="499927"/>
                    <a:pt x="46771" y="500339"/>
                    <a:pt x="46977" y="500545"/>
                  </a:cubicBezTo>
                  <a:lnTo>
                    <a:pt x="57279" y="508375"/>
                  </a:lnTo>
                  <a:cubicBezTo>
                    <a:pt x="58515" y="507551"/>
                    <a:pt x="60163" y="507139"/>
                    <a:pt x="61812" y="507139"/>
                  </a:cubicBezTo>
                  <a:cubicBezTo>
                    <a:pt x="67993" y="507345"/>
                    <a:pt x="70877" y="514762"/>
                    <a:pt x="71907" y="517235"/>
                  </a:cubicBezTo>
                  <a:lnTo>
                    <a:pt x="77058" y="529803"/>
                  </a:lnTo>
                  <a:cubicBezTo>
                    <a:pt x="77058" y="529803"/>
                    <a:pt x="77265" y="530833"/>
                    <a:pt x="77265" y="531245"/>
                  </a:cubicBezTo>
                  <a:cubicBezTo>
                    <a:pt x="77265" y="533100"/>
                    <a:pt x="77265" y="542577"/>
                    <a:pt x="60163" y="551231"/>
                  </a:cubicBezTo>
                  <a:lnTo>
                    <a:pt x="46564" y="558030"/>
                  </a:lnTo>
                  <a:lnTo>
                    <a:pt x="41208" y="569981"/>
                  </a:lnTo>
                  <a:lnTo>
                    <a:pt x="52128" y="574101"/>
                  </a:lnTo>
                  <a:lnTo>
                    <a:pt x="67786" y="581931"/>
                  </a:lnTo>
                  <a:cubicBezTo>
                    <a:pt x="67786" y="581931"/>
                    <a:pt x="69435" y="583167"/>
                    <a:pt x="70053" y="584197"/>
                  </a:cubicBezTo>
                  <a:lnTo>
                    <a:pt x="76852" y="597796"/>
                  </a:lnTo>
                  <a:lnTo>
                    <a:pt x="86742" y="610776"/>
                  </a:lnTo>
                  <a:cubicBezTo>
                    <a:pt x="86742" y="610776"/>
                    <a:pt x="87154" y="611394"/>
                    <a:pt x="87360" y="611806"/>
                  </a:cubicBezTo>
                  <a:lnTo>
                    <a:pt x="93129" y="625199"/>
                  </a:lnTo>
                  <a:lnTo>
                    <a:pt x="97250" y="636325"/>
                  </a:lnTo>
                  <a:cubicBezTo>
                    <a:pt x="98280" y="639003"/>
                    <a:pt x="96838" y="641888"/>
                    <a:pt x="94365" y="642918"/>
                  </a:cubicBezTo>
                  <a:lnTo>
                    <a:pt x="86536" y="645803"/>
                  </a:lnTo>
                  <a:lnTo>
                    <a:pt x="84888" y="649511"/>
                  </a:lnTo>
                  <a:lnTo>
                    <a:pt x="84888" y="653014"/>
                  </a:lnTo>
                  <a:cubicBezTo>
                    <a:pt x="84888" y="653014"/>
                    <a:pt x="84888" y="653838"/>
                    <a:pt x="84888" y="654250"/>
                  </a:cubicBezTo>
                  <a:lnTo>
                    <a:pt x="83652" y="660019"/>
                  </a:lnTo>
                  <a:lnTo>
                    <a:pt x="92511" y="660019"/>
                  </a:lnTo>
                  <a:cubicBezTo>
                    <a:pt x="94365" y="660019"/>
                    <a:pt x="96220" y="661050"/>
                    <a:pt x="97044" y="662904"/>
                  </a:cubicBezTo>
                  <a:cubicBezTo>
                    <a:pt x="97868" y="664552"/>
                    <a:pt x="97662" y="666613"/>
                    <a:pt x="96632" y="668261"/>
                  </a:cubicBezTo>
                  <a:lnTo>
                    <a:pt x="88803" y="678563"/>
                  </a:lnTo>
                  <a:lnTo>
                    <a:pt x="89626" y="680005"/>
                  </a:lnTo>
                  <a:cubicBezTo>
                    <a:pt x="92511" y="679799"/>
                    <a:pt x="96632" y="680211"/>
                    <a:pt x="101783" y="683508"/>
                  </a:cubicBezTo>
                  <a:lnTo>
                    <a:pt x="110230" y="688659"/>
                  </a:lnTo>
                  <a:cubicBezTo>
                    <a:pt x="111673" y="689483"/>
                    <a:pt x="112497" y="690925"/>
                    <a:pt x="112703" y="692574"/>
                  </a:cubicBezTo>
                  <a:cubicBezTo>
                    <a:pt x="112703" y="694222"/>
                    <a:pt x="112291" y="695664"/>
                    <a:pt x="111055" y="696900"/>
                  </a:cubicBezTo>
                  <a:lnTo>
                    <a:pt x="105697" y="701845"/>
                  </a:lnTo>
                  <a:lnTo>
                    <a:pt x="110848" y="707202"/>
                  </a:lnTo>
                  <a:lnTo>
                    <a:pt x="125477" y="715856"/>
                  </a:lnTo>
                  <a:cubicBezTo>
                    <a:pt x="126920" y="716680"/>
                    <a:pt x="127744" y="718122"/>
                    <a:pt x="127950" y="719565"/>
                  </a:cubicBezTo>
                  <a:lnTo>
                    <a:pt x="129598" y="733987"/>
                  </a:lnTo>
                  <a:cubicBezTo>
                    <a:pt x="129804" y="735842"/>
                    <a:pt x="128980" y="737902"/>
                    <a:pt x="127332" y="738932"/>
                  </a:cubicBezTo>
                  <a:lnTo>
                    <a:pt x="116618" y="745938"/>
                  </a:lnTo>
                  <a:lnTo>
                    <a:pt x="135573" y="759948"/>
                  </a:lnTo>
                  <a:lnTo>
                    <a:pt x="162564" y="771280"/>
                  </a:lnTo>
                  <a:cubicBezTo>
                    <a:pt x="162564" y="771280"/>
                    <a:pt x="164007" y="772104"/>
                    <a:pt x="164625" y="772929"/>
                  </a:cubicBezTo>
                  <a:lnTo>
                    <a:pt x="172454" y="783231"/>
                  </a:lnTo>
                  <a:cubicBezTo>
                    <a:pt x="172454" y="783231"/>
                    <a:pt x="173072" y="784261"/>
                    <a:pt x="173279" y="784879"/>
                  </a:cubicBezTo>
                  <a:lnTo>
                    <a:pt x="177605" y="799302"/>
                  </a:lnTo>
                  <a:cubicBezTo>
                    <a:pt x="177605" y="799302"/>
                    <a:pt x="177605" y="800332"/>
                    <a:pt x="177605" y="800744"/>
                  </a:cubicBezTo>
                  <a:lnTo>
                    <a:pt x="177605" y="808367"/>
                  </a:lnTo>
                  <a:cubicBezTo>
                    <a:pt x="177605" y="808367"/>
                    <a:pt x="177399" y="810222"/>
                    <a:pt x="176781" y="811046"/>
                  </a:cubicBezTo>
                  <a:lnTo>
                    <a:pt x="165861" y="828765"/>
                  </a:lnTo>
                  <a:cubicBezTo>
                    <a:pt x="165861" y="828765"/>
                    <a:pt x="165037" y="829795"/>
                    <a:pt x="164625" y="830207"/>
                  </a:cubicBezTo>
                  <a:lnTo>
                    <a:pt x="132689" y="854108"/>
                  </a:lnTo>
                  <a:lnTo>
                    <a:pt x="111261" y="868325"/>
                  </a:lnTo>
                  <a:lnTo>
                    <a:pt x="73762" y="901703"/>
                  </a:lnTo>
                  <a:lnTo>
                    <a:pt x="52333" y="925397"/>
                  </a:lnTo>
                  <a:cubicBezTo>
                    <a:pt x="54394" y="925397"/>
                    <a:pt x="56248" y="924985"/>
                    <a:pt x="58515" y="924985"/>
                  </a:cubicBezTo>
                  <a:cubicBezTo>
                    <a:pt x="70465" y="924367"/>
                    <a:pt x="70259" y="925603"/>
                    <a:pt x="75410" y="933433"/>
                  </a:cubicBezTo>
                  <a:cubicBezTo>
                    <a:pt x="80561" y="941262"/>
                    <a:pt x="78088" y="941674"/>
                    <a:pt x="88185" y="944971"/>
                  </a:cubicBezTo>
                  <a:cubicBezTo>
                    <a:pt x="104461" y="950328"/>
                    <a:pt x="121356" y="937141"/>
                    <a:pt x="135573" y="944971"/>
                  </a:cubicBezTo>
                  <a:cubicBezTo>
                    <a:pt x="142373" y="948680"/>
                    <a:pt x="149378" y="964545"/>
                    <a:pt x="140106" y="970314"/>
                  </a:cubicBezTo>
                  <a:cubicBezTo>
                    <a:pt x="134749" y="973610"/>
                    <a:pt x="127332" y="965987"/>
                    <a:pt x="122387" y="965369"/>
                  </a:cubicBezTo>
                  <a:cubicBezTo>
                    <a:pt x="114351" y="964133"/>
                    <a:pt x="107346" y="969490"/>
                    <a:pt x="99310" y="969284"/>
                  </a:cubicBezTo>
                  <a:cubicBezTo>
                    <a:pt x="93129" y="969284"/>
                    <a:pt x="84682" y="962484"/>
                    <a:pt x="79531" y="964133"/>
                  </a:cubicBezTo>
                  <a:cubicBezTo>
                    <a:pt x="70053" y="967223"/>
                    <a:pt x="77058" y="979173"/>
                    <a:pt x="64902" y="979379"/>
                  </a:cubicBezTo>
                  <a:cubicBezTo>
                    <a:pt x="58102" y="979379"/>
                    <a:pt x="56866" y="972374"/>
                    <a:pt x="50479" y="971962"/>
                  </a:cubicBezTo>
                  <a:cubicBezTo>
                    <a:pt x="51303" y="974434"/>
                    <a:pt x="52128" y="979379"/>
                    <a:pt x="52128" y="983500"/>
                  </a:cubicBezTo>
                  <a:lnTo>
                    <a:pt x="52333" y="983500"/>
                  </a:lnTo>
                  <a:cubicBezTo>
                    <a:pt x="54600" y="983912"/>
                    <a:pt x="56248" y="985767"/>
                    <a:pt x="56454" y="988033"/>
                  </a:cubicBezTo>
                  <a:lnTo>
                    <a:pt x="57691" y="1001219"/>
                  </a:lnTo>
                  <a:cubicBezTo>
                    <a:pt x="57691" y="1002662"/>
                    <a:pt x="57279" y="1004104"/>
                    <a:pt x="56454" y="1005134"/>
                  </a:cubicBezTo>
                  <a:lnTo>
                    <a:pt x="48831" y="1013582"/>
                  </a:lnTo>
                  <a:cubicBezTo>
                    <a:pt x="47800" y="1014612"/>
                    <a:pt x="46564" y="1015642"/>
                    <a:pt x="44710" y="1015230"/>
                  </a:cubicBezTo>
                  <a:lnTo>
                    <a:pt x="44710" y="1015230"/>
                  </a:lnTo>
                  <a:cubicBezTo>
                    <a:pt x="44710" y="1015230"/>
                    <a:pt x="43062" y="1015436"/>
                    <a:pt x="42650" y="1015848"/>
                  </a:cubicBezTo>
                  <a:cubicBezTo>
                    <a:pt x="42444" y="1016054"/>
                    <a:pt x="42444" y="1016672"/>
                    <a:pt x="42444" y="1017290"/>
                  </a:cubicBezTo>
                  <a:lnTo>
                    <a:pt x="42444" y="1037276"/>
                  </a:lnTo>
                  <a:cubicBezTo>
                    <a:pt x="42444" y="1037276"/>
                    <a:pt x="42238" y="1039131"/>
                    <a:pt x="41620" y="1040161"/>
                  </a:cubicBezTo>
                  <a:cubicBezTo>
                    <a:pt x="41620" y="1040161"/>
                    <a:pt x="41620" y="1040161"/>
                    <a:pt x="41620" y="1040161"/>
                  </a:cubicBezTo>
                  <a:cubicBezTo>
                    <a:pt x="41620" y="1040161"/>
                    <a:pt x="41413" y="1041809"/>
                    <a:pt x="42238" y="1045518"/>
                  </a:cubicBezTo>
                  <a:cubicBezTo>
                    <a:pt x="43062" y="1048196"/>
                    <a:pt x="43680" y="1050463"/>
                    <a:pt x="44092" y="1052317"/>
                  </a:cubicBezTo>
                  <a:cubicBezTo>
                    <a:pt x="44916" y="1054996"/>
                    <a:pt x="45741" y="1057262"/>
                    <a:pt x="45741" y="1059528"/>
                  </a:cubicBezTo>
                  <a:cubicBezTo>
                    <a:pt x="45741" y="1059941"/>
                    <a:pt x="45741" y="1060559"/>
                    <a:pt x="45741" y="1061383"/>
                  </a:cubicBezTo>
                  <a:cubicBezTo>
                    <a:pt x="45328" y="1068594"/>
                    <a:pt x="45946" y="1072715"/>
                    <a:pt x="47595" y="1074157"/>
                  </a:cubicBezTo>
                  <a:cubicBezTo>
                    <a:pt x="53982" y="1079102"/>
                    <a:pt x="56866" y="1085695"/>
                    <a:pt x="57072" y="1086520"/>
                  </a:cubicBezTo>
                  <a:cubicBezTo>
                    <a:pt x="58102" y="1088786"/>
                    <a:pt x="57072" y="1091671"/>
                    <a:pt x="54806" y="1092907"/>
                  </a:cubicBezTo>
                  <a:lnTo>
                    <a:pt x="40590" y="1100942"/>
                  </a:lnTo>
                  <a:lnTo>
                    <a:pt x="38323" y="1108772"/>
                  </a:lnTo>
                  <a:lnTo>
                    <a:pt x="54600" y="1120104"/>
                  </a:lnTo>
                  <a:lnTo>
                    <a:pt x="65726" y="1123813"/>
                  </a:lnTo>
                  <a:cubicBezTo>
                    <a:pt x="67168" y="1124225"/>
                    <a:pt x="68404" y="1125461"/>
                    <a:pt x="68817" y="1126903"/>
                  </a:cubicBezTo>
                  <a:cubicBezTo>
                    <a:pt x="69435" y="1128345"/>
                    <a:pt x="69229" y="1129994"/>
                    <a:pt x="68404" y="1131230"/>
                  </a:cubicBezTo>
                  <a:lnTo>
                    <a:pt x="62430" y="1141120"/>
                  </a:lnTo>
                  <a:lnTo>
                    <a:pt x="62430" y="1150597"/>
                  </a:lnTo>
                  <a:lnTo>
                    <a:pt x="74792" y="1156573"/>
                  </a:lnTo>
                  <a:cubicBezTo>
                    <a:pt x="76028" y="1157191"/>
                    <a:pt x="77058" y="1158221"/>
                    <a:pt x="77265" y="1159663"/>
                  </a:cubicBezTo>
                  <a:lnTo>
                    <a:pt x="83239" y="1178413"/>
                  </a:lnTo>
                  <a:lnTo>
                    <a:pt x="91481" y="1187684"/>
                  </a:lnTo>
                  <a:cubicBezTo>
                    <a:pt x="92511" y="1188921"/>
                    <a:pt x="92923" y="1190569"/>
                    <a:pt x="92717" y="1192011"/>
                  </a:cubicBezTo>
                  <a:cubicBezTo>
                    <a:pt x="92511" y="1193660"/>
                    <a:pt x="91481" y="1194896"/>
                    <a:pt x="90039" y="1195514"/>
                  </a:cubicBezTo>
                  <a:cubicBezTo>
                    <a:pt x="89833" y="1195514"/>
                    <a:pt x="89214" y="1195926"/>
                    <a:pt x="88390" y="1196338"/>
                  </a:cubicBezTo>
                  <a:lnTo>
                    <a:pt x="89833" y="1197368"/>
                  </a:lnTo>
                  <a:lnTo>
                    <a:pt x="97456" y="1194896"/>
                  </a:lnTo>
                  <a:cubicBezTo>
                    <a:pt x="97456" y="1194896"/>
                    <a:pt x="98898" y="1194690"/>
                    <a:pt x="99723" y="1194896"/>
                  </a:cubicBezTo>
                  <a:cubicBezTo>
                    <a:pt x="101165" y="1195102"/>
                    <a:pt x="108994" y="1196544"/>
                    <a:pt x="112909" y="1198605"/>
                  </a:cubicBezTo>
                  <a:cubicBezTo>
                    <a:pt x="115587" y="1200253"/>
                    <a:pt x="116824" y="1202725"/>
                    <a:pt x="117442" y="1204168"/>
                  </a:cubicBezTo>
                  <a:lnTo>
                    <a:pt x="117442" y="1204168"/>
                  </a:lnTo>
                  <a:cubicBezTo>
                    <a:pt x="119914" y="1204168"/>
                    <a:pt x="123623" y="1202931"/>
                    <a:pt x="125477" y="1202107"/>
                  </a:cubicBezTo>
                  <a:cubicBezTo>
                    <a:pt x="126301" y="1201695"/>
                    <a:pt x="127332" y="1201695"/>
                    <a:pt x="128156" y="1201901"/>
                  </a:cubicBezTo>
                  <a:lnTo>
                    <a:pt x="142167" y="1204374"/>
                  </a:lnTo>
                  <a:cubicBezTo>
                    <a:pt x="142167" y="1204374"/>
                    <a:pt x="144021" y="1204992"/>
                    <a:pt x="144845" y="1205816"/>
                  </a:cubicBezTo>
                  <a:lnTo>
                    <a:pt x="149790" y="1210967"/>
                  </a:lnTo>
                  <a:cubicBezTo>
                    <a:pt x="151026" y="1212203"/>
                    <a:pt x="151438" y="1213851"/>
                    <a:pt x="151232" y="1215500"/>
                  </a:cubicBezTo>
                  <a:lnTo>
                    <a:pt x="155147" y="1215500"/>
                  </a:lnTo>
                  <a:lnTo>
                    <a:pt x="166067" y="1210143"/>
                  </a:lnTo>
                  <a:cubicBezTo>
                    <a:pt x="166067" y="1210143"/>
                    <a:pt x="167921" y="1209525"/>
                    <a:pt x="168746" y="1209731"/>
                  </a:cubicBezTo>
                  <a:lnTo>
                    <a:pt x="189555" y="1211585"/>
                  </a:lnTo>
                  <a:lnTo>
                    <a:pt x="207275" y="1215706"/>
                  </a:lnTo>
                  <a:cubicBezTo>
                    <a:pt x="207275" y="1215706"/>
                    <a:pt x="208099" y="1215706"/>
                    <a:pt x="208305" y="1216118"/>
                  </a:cubicBezTo>
                  <a:lnTo>
                    <a:pt x="219637" y="1221887"/>
                  </a:lnTo>
                  <a:cubicBezTo>
                    <a:pt x="221285" y="1222711"/>
                    <a:pt x="222522" y="1224565"/>
                    <a:pt x="222522" y="1226420"/>
                  </a:cubicBezTo>
                  <a:lnTo>
                    <a:pt x="222522" y="1237546"/>
                  </a:lnTo>
                  <a:cubicBezTo>
                    <a:pt x="222522" y="1237546"/>
                    <a:pt x="222522" y="1238988"/>
                    <a:pt x="221903" y="1239812"/>
                  </a:cubicBezTo>
                  <a:lnTo>
                    <a:pt x="218813" y="1246200"/>
                  </a:lnTo>
                  <a:lnTo>
                    <a:pt x="221079" y="1251144"/>
                  </a:lnTo>
                  <a:lnTo>
                    <a:pt x="226436" y="1252793"/>
                  </a:lnTo>
                  <a:cubicBezTo>
                    <a:pt x="227672" y="1252381"/>
                    <a:pt x="228702" y="1252999"/>
                    <a:pt x="230351" y="1254441"/>
                  </a:cubicBezTo>
                  <a:cubicBezTo>
                    <a:pt x="232412" y="1256295"/>
                    <a:pt x="232617" y="1259386"/>
                    <a:pt x="230763" y="1261446"/>
                  </a:cubicBezTo>
                  <a:cubicBezTo>
                    <a:pt x="230763" y="1261858"/>
                    <a:pt x="230351" y="1262064"/>
                    <a:pt x="229939" y="1262271"/>
                  </a:cubicBezTo>
                  <a:cubicBezTo>
                    <a:pt x="229321" y="1263095"/>
                    <a:pt x="227672" y="1264743"/>
                    <a:pt x="223551" y="1269070"/>
                  </a:cubicBezTo>
                  <a:cubicBezTo>
                    <a:pt x="220873" y="1271954"/>
                    <a:pt x="220049" y="1274427"/>
                    <a:pt x="220461" y="1275869"/>
                  </a:cubicBezTo>
                  <a:lnTo>
                    <a:pt x="228084" y="1277929"/>
                  </a:lnTo>
                  <a:cubicBezTo>
                    <a:pt x="228084" y="1277929"/>
                    <a:pt x="229115" y="1278342"/>
                    <a:pt x="229527" y="1278548"/>
                  </a:cubicBezTo>
                  <a:lnTo>
                    <a:pt x="239622" y="1284935"/>
                  </a:lnTo>
                  <a:cubicBezTo>
                    <a:pt x="240859" y="1285759"/>
                    <a:pt x="241683" y="1286995"/>
                    <a:pt x="241889" y="1288437"/>
                  </a:cubicBezTo>
                  <a:cubicBezTo>
                    <a:pt x="242095" y="1289880"/>
                    <a:pt x="241889" y="1291322"/>
                    <a:pt x="240653" y="1292558"/>
                  </a:cubicBezTo>
                  <a:lnTo>
                    <a:pt x="240035" y="1293382"/>
                  </a:lnTo>
                  <a:lnTo>
                    <a:pt x="249924" y="1298533"/>
                  </a:lnTo>
                  <a:cubicBezTo>
                    <a:pt x="249924" y="1298533"/>
                    <a:pt x="251573" y="1299770"/>
                    <a:pt x="251985" y="1300594"/>
                  </a:cubicBezTo>
                  <a:lnTo>
                    <a:pt x="259403" y="1313986"/>
                  </a:lnTo>
                  <a:lnTo>
                    <a:pt x="263523" y="1318519"/>
                  </a:lnTo>
                  <a:lnTo>
                    <a:pt x="269910" y="1319549"/>
                  </a:lnTo>
                  <a:cubicBezTo>
                    <a:pt x="269910" y="1319549"/>
                    <a:pt x="271353" y="1319961"/>
                    <a:pt x="271971" y="1320373"/>
                  </a:cubicBezTo>
                  <a:lnTo>
                    <a:pt x="277946" y="1324082"/>
                  </a:lnTo>
                  <a:cubicBezTo>
                    <a:pt x="279388" y="1325112"/>
                    <a:pt x="280212" y="1326555"/>
                    <a:pt x="280212" y="1328409"/>
                  </a:cubicBezTo>
                  <a:lnTo>
                    <a:pt x="280212" y="1330263"/>
                  </a:lnTo>
                  <a:lnTo>
                    <a:pt x="289484" y="1330263"/>
                  </a:lnTo>
                  <a:cubicBezTo>
                    <a:pt x="289484" y="1330263"/>
                    <a:pt x="291338" y="1330469"/>
                    <a:pt x="292163" y="1331087"/>
                  </a:cubicBezTo>
                  <a:lnTo>
                    <a:pt x="306173" y="1340153"/>
                  </a:lnTo>
                  <a:cubicBezTo>
                    <a:pt x="306173" y="1340153"/>
                    <a:pt x="307409" y="1340977"/>
                    <a:pt x="307822" y="1341801"/>
                  </a:cubicBezTo>
                  <a:lnTo>
                    <a:pt x="315445" y="1353958"/>
                  </a:lnTo>
                  <a:lnTo>
                    <a:pt x="325129" y="1359727"/>
                  </a:lnTo>
                  <a:cubicBezTo>
                    <a:pt x="326365" y="1360551"/>
                    <a:pt x="327395" y="1361993"/>
                    <a:pt x="327601" y="1363435"/>
                  </a:cubicBezTo>
                  <a:cubicBezTo>
                    <a:pt x="327601" y="1365084"/>
                    <a:pt x="327189" y="1366526"/>
                    <a:pt x="326159" y="1367762"/>
                  </a:cubicBezTo>
                  <a:lnTo>
                    <a:pt x="316681" y="1377240"/>
                  </a:lnTo>
                  <a:cubicBezTo>
                    <a:pt x="316681" y="1377240"/>
                    <a:pt x="315857" y="1377858"/>
                    <a:pt x="315445" y="1378270"/>
                  </a:cubicBezTo>
                  <a:lnTo>
                    <a:pt x="307616" y="1382185"/>
                  </a:lnTo>
                  <a:lnTo>
                    <a:pt x="300610" y="1390839"/>
                  </a:lnTo>
                  <a:cubicBezTo>
                    <a:pt x="299786" y="1392075"/>
                    <a:pt x="298138" y="1392693"/>
                    <a:pt x="296696" y="1392693"/>
                  </a:cubicBezTo>
                  <a:lnTo>
                    <a:pt x="283303" y="1392693"/>
                  </a:lnTo>
                  <a:cubicBezTo>
                    <a:pt x="283303" y="1392693"/>
                    <a:pt x="281861" y="1392693"/>
                    <a:pt x="281036" y="1392281"/>
                  </a:cubicBezTo>
                  <a:lnTo>
                    <a:pt x="264347" y="1384039"/>
                  </a:lnTo>
                  <a:lnTo>
                    <a:pt x="262493" y="1386100"/>
                  </a:lnTo>
                  <a:lnTo>
                    <a:pt x="267644" y="1393105"/>
                  </a:lnTo>
                  <a:lnTo>
                    <a:pt x="280830" y="1398874"/>
                  </a:lnTo>
                  <a:cubicBezTo>
                    <a:pt x="283097" y="1399904"/>
                    <a:pt x="284333" y="1402171"/>
                    <a:pt x="283715" y="1404643"/>
                  </a:cubicBezTo>
                  <a:lnTo>
                    <a:pt x="280418" y="1419684"/>
                  </a:lnTo>
                  <a:cubicBezTo>
                    <a:pt x="280418" y="1419684"/>
                    <a:pt x="280418" y="1421951"/>
                    <a:pt x="280418" y="1423187"/>
                  </a:cubicBezTo>
                  <a:cubicBezTo>
                    <a:pt x="281449" y="1424835"/>
                    <a:pt x="283921" y="1427926"/>
                    <a:pt x="286187" y="1430398"/>
                  </a:cubicBezTo>
                  <a:cubicBezTo>
                    <a:pt x="287218" y="1431428"/>
                    <a:pt x="287630" y="1433077"/>
                    <a:pt x="287424" y="1434519"/>
                  </a:cubicBezTo>
                  <a:lnTo>
                    <a:pt x="286805" y="1438846"/>
                  </a:lnTo>
                  <a:lnTo>
                    <a:pt x="295047" y="1442142"/>
                  </a:lnTo>
                  <a:lnTo>
                    <a:pt x="301434" y="1437815"/>
                  </a:lnTo>
                  <a:lnTo>
                    <a:pt x="305349" y="1431840"/>
                  </a:lnTo>
                  <a:cubicBezTo>
                    <a:pt x="305349" y="1431840"/>
                    <a:pt x="305967" y="1430810"/>
                    <a:pt x="306585" y="1430398"/>
                  </a:cubicBezTo>
                  <a:lnTo>
                    <a:pt x="315857" y="1423393"/>
                  </a:lnTo>
                  <a:cubicBezTo>
                    <a:pt x="315857" y="1423393"/>
                    <a:pt x="318329" y="1422156"/>
                    <a:pt x="319566" y="1422363"/>
                  </a:cubicBezTo>
                  <a:lnTo>
                    <a:pt x="341200" y="1425247"/>
                  </a:lnTo>
                  <a:lnTo>
                    <a:pt x="356447" y="1419478"/>
                  </a:lnTo>
                  <a:cubicBezTo>
                    <a:pt x="356447" y="1419478"/>
                    <a:pt x="358095" y="1419066"/>
                    <a:pt x="358919" y="1419272"/>
                  </a:cubicBezTo>
                  <a:lnTo>
                    <a:pt x="379111" y="1422363"/>
                  </a:lnTo>
                  <a:cubicBezTo>
                    <a:pt x="380347" y="1422363"/>
                    <a:pt x="381377" y="1423187"/>
                    <a:pt x="382202" y="1424217"/>
                  </a:cubicBezTo>
                  <a:lnTo>
                    <a:pt x="389207" y="1432458"/>
                  </a:lnTo>
                  <a:cubicBezTo>
                    <a:pt x="390031" y="1433489"/>
                    <a:pt x="390443" y="1434931"/>
                    <a:pt x="390443" y="1436373"/>
                  </a:cubicBezTo>
                  <a:lnTo>
                    <a:pt x="389413" y="1445027"/>
                  </a:lnTo>
                  <a:lnTo>
                    <a:pt x="417434" y="1460480"/>
                  </a:lnTo>
                  <a:cubicBezTo>
                    <a:pt x="418876" y="1461304"/>
                    <a:pt x="419906" y="1462540"/>
                    <a:pt x="419906" y="1464188"/>
                  </a:cubicBezTo>
                  <a:cubicBezTo>
                    <a:pt x="420113" y="1465837"/>
                    <a:pt x="419701" y="1467279"/>
                    <a:pt x="418465" y="1468515"/>
                  </a:cubicBezTo>
                  <a:lnTo>
                    <a:pt x="408986" y="1477993"/>
                  </a:lnTo>
                  <a:lnTo>
                    <a:pt x="410635" y="1487471"/>
                  </a:lnTo>
                  <a:lnTo>
                    <a:pt x="417640" y="1493034"/>
                  </a:lnTo>
                  <a:lnTo>
                    <a:pt x="433917" y="1490973"/>
                  </a:lnTo>
                  <a:cubicBezTo>
                    <a:pt x="433917" y="1490973"/>
                    <a:pt x="435154" y="1490973"/>
                    <a:pt x="435978" y="1490973"/>
                  </a:cubicBezTo>
                  <a:lnTo>
                    <a:pt x="444219" y="1493240"/>
                  </a:lnTo>
                  <a:cubicBezTo>
                    <a:pt x="444219" y="1493240"/>
                    <a:pt x="444837" y="1493446"/>
                    <a:pt x="445043" y="1493652"/>
                  </a:cubicBezTo>
                  <a:lnTo>
                    <a:pt x="461527" y="1502100"/>
                  </a:lnTo>
                  <a:cubicBezTo>
                    <a:pt x="461527" y="1502100"/>
                    <a:pt x="462763" y="1502924"/>
                    <a:pt x="463175" y="1503542"/>
                  </a:cubicBezTo>
                  <a:lnTo>
                    <a:pt x="471416" y="1514256"/>
                  </a:lnTo>
                  <a:lnTo>
                    <a:pt x="478627" y="1525382"/>
                  </a:lnTo>
                  <a:cubicBezTo>
                    <a:pt x="478627" y="1525382"/>
                    <a:pt x="479452" y="1527030"/>
                    <a:pt x="479452" y="1527854"/>
                  </a:cubicBezTo>
                  <a:lnTo>
                    <a:pt x="480070" y="1536508"/>
                  </a:lnTo>
                  <a:lnTo>
                    <a:pt x="484191" y="1546192"/>
                  </a:lnTo>
                  <a:lnTo>
                    <a:pt x="490784" y="1547016"/>
                  </a:lnTo>
                  <a:lnTo>
                    <a:pt x="511594" y="1543307"/>
                  </a:lnTo>
                  <a:cubicBezTo>
                    <a:pt x="513036" y="1543101"/>
                    <a:pt x="514479" y="1543307"/>
                    <a:pt x="515509" y="1544337"/>
                  </a:cubicBezTo>
                  <a:lnTo>
                    <a:pt x="525399" y="1551961"/>
                  </a:lnTo>
                  <a:lnTo>
                    <a:pt x="537967" y="1550931"/>
                  </a:lnTo>
                  <a:lnTo>
                    <a:pt x="548680" y="1547222"/>
                  </a:lnTo>
                  <a:lnTo>
                    <a:pt x="570933" y="1543307"/>
                  </a:lnTo>
                  <a:cubicBezTo>
                    <a:pt x="570933" y="1543307"/>
                    <a:pt x="572375" y="1543307"/>
                    <a:pt x="572994" y="1543307"/>
                  </a:cubicBezTo>
                  <a:lnTo>
                    <a:pt x="584325" y="1545780"/>
                  </a:lnTo>
                  <a:cubicBezTo>
                    <a:pt x="585562" y="1545986"/>
                    <a:pt x="586798" y="1546810"/>
                    <a:pt x="587416" y="1548046"/>
                  </a:cubicBezTo>
                  <a:lnTo>
                    <a:pt x="594421" y="1558760"/>
                  </a:lnTo>
                  <a:lnTo>
                    <a:pt x="600603" y="1569268"/>
                  </a:lnTo>
                  <a:lnTo>
                    <a:pt x="609874" y="1572359"/>
                  </a:lnTo>
                  <a:lnTo>
                    <a:pt x="612759" y="1569886"/>
                  </a:lnTo>
                  <a:cubicBezTo>
                    <a:pt x="612759" y="1569886"/>
                    <a:pt x="614819" y="1568650"/>
                    <a:pt x="616056" y="1568650"/>
                  </a:cubicBezTo>
                  <a:lnTo>
                    <a:pt x="643871" y="1568650"/>
                  </a:lnTo>
                  <a:cubicBezTo>
                    <a:pt x="643871" y="1568650"/>
                    <a:pt x="645931" y="1569062"/>
                    <a:pt x="646755" y="1569474"/>
                  </a:cubicBezTo>
                  <a:lnTo>
                    <a:pt x="658088" y="1577304"/>
                  </a:lnTo>
                  <a:lnTo>
                    <a:pt x="676425" y="1583485"/>
                  </a:lnTo>
                  <a:lnTo>
                    <a:pt x="700737" y="1593169"/>
                  </a:lnTo>
                  <a:lnTo>
                    <a:pt x="711657" y="1596053"/>
                  </a:lnTo>
                  <a:cubicBezTo>
                    <a:pt x="711657" y="1596053"/>
                    <a:pt x="713100" y="1596671"/>
                    <a:pt x="713718" y="1597289"/>
                  </a:cubicBezTo>
                  <a:lnTo>
                    <a:pt x="722577" y="1605531"/>
                  </a:lnTo>
                  <a:cubicBezTo>
                    <a:pt x="723813" y="1606767"/>
                    <a:pt x="724432" y="1608622"/>
                    <a:pt x="724020" y="1610270"/>
                  </a:cubicBezTo>
                  <a:lnTo>
                    <a:pt x="720929" y="1624281"/>
                  </a:lnTo>
                  <a:cubicBezTo>
                    <a:pt x="720723" y="1625517"/>
                    <a:pt x="720105" y="1626547"/>
                    <a:pt x="719075" y="1627165"/>
                  </a:cubicBezTo>
                  <a:lnTo>
                    <a:pt x="711039" y="1633140"/>
                  </a:lnTo>
                  <a:lnTo>
                    <a:pt x="709391" y="1638291"/>
                  </a:lnTo>
                  <a:lnTo>
                    <a:pt x="719075" y="1645296"/>
                  </a:lnTo>
                  <a:cubicBezTo>
                    <a:pt x="720517" y="1646327"/>
                    <a:pt x="721135" y="1647769"/>
                    <a:pt x="721135" y="1649417"/>
                  </a:cubicBezTo>
                  <a:lnTo>
                    <a:pt x="721135" y="1657453"/>
                  </a:lnTo>
                  <a:cubicBezTo>
                    <a:pt x="721135" y="1660131"/>
                    <a:pt x="718869" y="1662604"/>
                    <a:pt x="715984" y="1662604"/>
                  </a:cubicBezTo>
                  <a:lnTo>
                    <a:pt x="712893" y="1662604"/>
                  </a:lnTo>
                  <a:lnTo>
                    <a:pt x="719899" y="1670227"/>
                  </a:lnTo>
                  <a:cubicBezTo>
                    <a:pt x="721135" y="1671669"/>
                    <a:pt x="721547" y="1673730"/>
                    <a:pt x="720723" y="1675584"/>
                  </a:cubicBezTo>
                  <a:lnTo>
                    <a:pt x="716808" y="1684856"/>
                  </a:lnTo>
                  <a:lnTo>
                    <a:pt x="716808" y="1704842"/>
                  </a:lnTo>
                  <a:cubicBezTo>
                    <a:pt x="716808" y="1706696"/>
                    <a:pt x="715984" y="1708138"/>
                    <a:pt x="714336" y="1709168"/>
                  </a:cubicBezTo>
                  <a:lnTo>
                    <a:pt x="707331" y="1713495"/>
                  </a:lnTo>
                  <a:cubicBezTo>
                    <a:pt x="707331" y="1713495"/>
                    <a:pt x="705682" y="1714319"/>
                    <a:pt x="704652" y="1714319"/>
                  </a:cubicBezTo>
                  <a:lnTo>
                    <a:pt x="677867" y="1714319"/>
                  </a:lnTo>
                  <a:lnTo>
                    <a:pt x="671274" y="1717204"/>
                  </a:lnTo>
                  <a:lnTo>
                    <a:pt x="671274" y="1720707"/>
                  </a:lnTo>
                  <a:cubicBezTo>
                    <a:pt x="671274" y="1722973"/>
                    <a:pt x="669626" y="1725033"/>
                    <a:pt x="667565" y="1725651"/>
                  </a:cubicBezTo>
                  <a:cubicBezTo>
                    <a:pt x="667153" y="1725651"/>
                    <a:pt x="661178" y="1727300"/>
                    <a:pt x="655409" y="1728330"/>
                  </a:cubicBezTo>
                  <a:lnTo>
                    <a:pt x="655409" y="1728330"/>
                  </a:lnTo>
                  <a:cubicBezTo>
                    <a:pt x="655409" y="1729772"/>
                    <a:pt x="655203" y="1731214"/>
                    <a:pt x="654173" y="1732245"/>
                  </a:cubicBezTo>
                  <a:lnTo>
                    <a:pt x="650464" y="1736778"/>
                  </a:lnTo>
                  <a:cubicBezTo>
                    <a:pt x="648816" y="1738426"/>
                    <a:pt x="647373" y="1740486"/>
                    <a:pt x="646549" y="1741722"/>
                  </a:cubicBezTo>
                  <a:cubicBezTo>
                    <a:pt x="647579" y="1743989"/>
                    <a:pt x="648816" y="1746667"/>
                    <a:pt x="648816" y="1746667"/>
                  </a:cubicBezTo>
                  <a:cubicBezTo>
                    <a:pt x="649022" y="1747286"/>
                    <a:pt x="649227" y="1747904"/>
                    <a:pt x="649227" y="1748522"/>
                  </a:cubicBezTo>
                  <a:lnTo>
                    <a:pt x="649227" y="1754291"/>
                  </a:lnTo>
                  <a:cubicBezTo>
                    <a:pt x="649227" y="1754291"/>
                    <a:pt x="649227" y="1755527"/>
                    <a:pt x="648816" y="1756145"/>
                  </a:cubicBezTo>
                  <a:lnTo>
                    <a:pt x="647579" y="1759030"/>
                  </a:lnTo>
                  <a:cubicBezTo>
                    <a:pt x="647579" y="1759030"/>
                    <a:pt x="647579" y="1759030"/>
                    <a:pt x="647579" y="1759030"/>
                  </a:cubicBezTo>
                  <a:cubicBezTo>
                    <a:pt x="651700" y="1755527"/>
                    <a:pt x="651082" y="1746667"/>
                    <a:pt x="658911" y="1746049"/>
                  </a:cubicBezTo>
                  <a:cubicBezTo>
                    <a:pt x="656439" y="1756763"/>
                    <a:pt x="662620" y="1760060"/>
                    <a:pt x="673334" y="1756763"/>
                  </a:cubicBezTo>
                  <a:cubicBezTo>
                    <a:pt x="674777" y="1751818"/>
                    <a:pt x="675807" y="1750170"/>
                    <a:pt x="680340" y="1748110"/>
                  </a:cubicBezTo>
                  <a:cubicBezTo>
                    <a:pt x="687139" y="1752024"/>
                    <a:pt x="693938" y="1755527"/>
                    <a:pt x="701561" y="1758206"/>
                  </a:cubicBezTo>
                  <a:cubicBezTo>
                    <a:pt x="697029" y="1763769"/>
                    <a:pt x="687345" y="1760060"/>
                    <a:pt x="681988" y="1763151"/>
                  </a:cubicBezTo>
                  <a:cubicBezTo>
                    <a:pt x="674364" y="1767271"/>
                    <a:pt x="670244" y="1773659"/>
                    <a:pt x="660972" y="1777161"/>
                  </a:cubicBezTo>
                  <a:cubicBezTo>
                    <a:pt x="658499" y="1777985"/>
                    <a:pt x="654173" y="1777985"/>
                    <a:pt x="651906" y="1779840"/>
                  </a:cubicBezTo>
                  <a:cubicBezTo>
                    <a:pt x="649640" y="1781900"/>
                    <a:pt x="650670" y="1784991"/>
                    <a:pt x="646961" y="1785815"/>
                  </a:cubicBezTo>
                  <a:cubicBezTo>
                    <a:pt x="642635" y="1786845"/>
                    <a:pt x="639956" y="1781900"/>
                    <a:pt x="636247" y="1781694"/>
                  </a:cubicBezTo>
                  <a:cubicBezTo>
                    <a:pt x="625533" y="1780870"/>
                    <a:pt x="628212" y="1791996"/>
                    <a:pt x="632951" y="1796529"/>
                  </a:cubicBezTo>
                  <a:cubicBezTo>
                    <a:pt x="637278" y="1800443"/>
                    <a:pt x="641604" y="1802298"/>
                    <a:pt x="646961" y="1804152"/>
                  </a:cubicBezTo>
                  <a:cubicBezTo>
                    <a:pt x="649022" y="1804770"/>
                    <a:pt x="653142" y="1805801"/>
                    <a:pt x="654585" y="1807449"/>
                  </a:cubicBezTo>
                  <a:cubicBezTo>
                    <a:pt x="659736" y="1813012"/>
                    <a:pt x="657881" y="1821665"/>
                    <a:pt x="652524" y="1821460"/>
                  </a:cubicBezTo>
                  <a:cubicBezTo>
                    <a:pt x="648404" y="1821460"/>
                    <a:pt x="646549" y="1815484"/>
                    <a:pt x="641810" y="1819399"/>
                  </a:cubicBezTo>
                  <a:cubicBezTo>
                    <a:pt x="645107" y="1824138"/>
                    <a:pt x="646343" y="1834646"/>
                    <a:pt x="642428" y="1839385"/>
                  </a:cubicBezTo>
                  <a:cubicBezTo>
                    <a:pt x="637896" y="1844948"/>
                    <a:pt x="620794" y="1840415"/>
                    <a:pt x="621618" y="1848451"/>
                  </a:cubicBezTo>
                  <a:cubicBezTo>
                    <a:pt x="629242" y="1848863"/>
                    <a:pt x="627800" y="1863903"/>
                    <a:pt x="624709" y="1868230"/>
                  </a:cubicBezTo>
                  <a:cubicBezTo>
                    <a:pt x="620176" y="1866582"/>
                    <a:pt x="614613" y="1868024"/>
                    <a:pt x="609668" y="1867200"/>
                  </a:cubicBezTo>
                  <a:cubicBezTo>
                    <a:pt x="603487" y="1865964"/>
                    <a:pt x="597512" y="1863491"/>
                    <a:pt x="591743" y="1860813"/>
                  </a:cubicBezTo>
                  <a:cubicBezTo>
                    <a:pt x="576290" y="1854014"/>
                    <a:pt x="595039" y="1873793"/>
                    <a:pt x="594215" y="1878944"/>
                  </a:cubicBezTo>
                  <a:cubicBezTo>
                    <a:pt x="591125" y="1878944"/>
                    <a:pt x="584737" y="1876266"/>
                    <a:pt x="582059" y="1877708"/>
                  </a:cubicBezTo>
                  <a:cubicBezTo>
                    <a:pt x="578556" y="1879562"/>
                    <a:pt x="580205" y="1881211"/>
                    <a:pt x="580411" y="1885125"/>
                  </a:cubicBezTo>
                  <a:cubicBezTo>
                    <a:pt x="590919" y="1884919"/>
                    <a:pt x="600190" y="1892131"/>
                    <a:pt x="607814" y="1898724"/>
                  </a:cubicBezTo>
                  <a:cubicBezTo>
                    <a:pt x="614819" y="1904699"/>
                    <a:pt x="622649" y="1908614"/>
                    <a:pt x="631715" y="1910674"/>
                  </a:cubicBezTo>
                  <a:cubicBezTo>
                    <a:pt x="637896" y="1911910"/>
                    <a:pt x="643871" y="1910674"/>
                    <a:pt x="648816" y="1915001"/>
                  </a:cubicBezTo>
                  <a:cubicBezTo>
                    <a:pt x="651906" y="1917680"/>
                    <a:pt x="653348" y="1921800"/>
                    <a:pt x="655615" y="1925097"/>
                  </a:cubicBezTo>
                  <a:cubicBezTo>
                    <a:pt x="660972" y="1932514"/>
                    <a:pt x="667771" y="1932514"/>
                    <a:pt x="676218" y="1935193"/>
                  </a:cubicBezTo>
                  <a:cubicBezTo>
                    <a:pt x="694556" y="1941374"/>
                    <a:pt x="702798" y="1955591"/>
                    <a:pt x="715984" y="1968777"/>
                  </a:cubicBezTo>
                  <a:cubicBezTo>
                    <a:pt x="726904" y="1979697"/>
                    <a:pt x="738648" y="1991029"/>
                    <a:pt x="754719" y="1994944"/>
                  </a:cubicBezTo>
                  <a:cubicBezTo>
                    <a:pt x="760076" y="1989175"/>
                    <a:pt x="766464" y="1984024"/>
                    <a:pt x="772439" y="1983406"/>
                  </a:cubicBezTo>
                  <a:cubicBezTo>
                    <a:pt x="784389" y="1982170"/>
                    <a:pt x="809526" y="1987115"/>
                    <a:pt x="810762" y="1987321"/>
                  </a:cubicBezTo>
                  <a:lnTo>
                    <a:pt x="829306" y="1994532"/>
                  </a:lnTo>
                  <a:lnTo>
                    <a:pt x="847437" y="2000095"/>
                  </a:lnTo>
                  <a:cubicBezTo>
                    <a:pt x="847437" y="2000095"/>
                    <a:pt x="848673" y="2000713"/>
                    <a:pt x="849085" y="2000919"/>
                  </a:cubicBezTo>
                  <a:lnTo>
                    <a:pt x="859387" y="2009573"/>
                  </a:lnTo>
                  <a:lnTo>
                    <a:pt x="877312" y="2006276"/>
                  </a:lnTo>
                  <a:cubicBezTo>
                    <a:pt x="877312" y="2006276"/>
                    <a:pt x="878342" y="2006276"/>
                    <a:pt x="878755" y="2006276"/>
                  </a:cubicBezTo>
                  <a:lnTo>
                    <a:pt x="904716" y="2008749"/>
                  </a:lnTo>
                  <a:lnTo>
                    <a:pt x="940978" y="2014518"/>
                  </a:lnTo>
                  <a:cubicBezTo>
                    <a:pt x="940978" y="2014518"/>
                    <a:pt x="942009" y="2014724"/>
                    <a:pt x="942421" y="2015136"/>
                  </a:cubicBezTo>
                  <a:lnTo>
                    <a:pt x="961377" y="2024614"/>
                  </a:lnTo>
                  <a:lnTo>
                    <a:pt x="976417" y="2033061"/>
                  </a:lnTo>
                  <a:cubicBezTo>
                    <a:pt x="978477" y="2034091"/>
                    <a:pt x="979302" y="2036358"/>
                    <a:pt x="978889" y="2038418"/>
                  </a:cubicBezTo>
                  <a:lnTo>
                    <a:pt x="978271" y="2041303"/>
                  </a:lnTo>
                  <a:lnTo>
                    <a:pt x="982392" y="2042539"/>
                  </a:lnTo>
                  <a:lnTo>
                    <a:pt x="999081" y="2036152"/>
                  </a:lnTo>
                  <a:lnTo>
                    <a:pt x="1012268" y="2032443"/>
                  </a:lnTo>
                  <a:cubicBezTo>
                    <a:pt x="1014122" y="2031825"/>
                    <a:pt x="1015977" y="2032443"/>
                    <a:pt x="1017418" y="2033885"/>
                  </a:cubicBezTo>
                  <a:lnTo>
                    <a:pt x="1021128" y="2038006"/>
                  </a:lnTo>
                  <a:lnTo>
                    <a:pt x="1034520" y="2032649"/>
                  </a:lnTo>
                  <a:cubicBezTo>
                    <a:pt x="1036168" y="2032031"/>
                    <a:pt x="1038229" y="2032443"/>
                    <a:pt x="1039671" y="2033679"/>
                  </a:cubicBezTo>
                  <a:lnTo>
                    <a:pt x="1051827" y="2044805"/>
                  </a:lnTo>
                  <a:lnTo>
                    <a:pt x="1082115" y="2051193"/>
                  </a:lnTo>
                  <a:cubicBezTo>
                    <a:pt x="1083763" y="2051605"/>
                    <a:pt x="1085205" y="2052635"/>
                    <a:pt x="1085824" y="2054283"/>
                  </a:cubicBezTo>
                  <a:cubicBezTo>
                    <a:pt x="1086442" y="2055931"/>
                    <a:pt x="1086236" y="2057580"/>
                    <a:pt x="1085205" y="2059022"/>
                  </a:cubicBezTo>
                  <a:cubicBezTo>
                    <a:pt x="1082733" y="2062525"/>
                    <a:pt x="1079849" y="2066646"/>
                    <a:pt x="1078200" y="2069324"/>
                  </a:cubicBezTo>
                  <a:cubicBezTo>
                    <a:pt x="1081291" y="2071797"/>
                    <a:pt x="1087266" y="2076329"/>
                    <a:pt x="1092417" y="2080244"/>
                  </a:cubicBezTo>
                  <a:lnTo>
                    <a:pt x="1110342" y="2080244"/>
                  </a:lnTo>
                  <a:cubicBezTo>
                    <a:pt x="1111578" y="2080244"/>
                    <a:pt x="1112609" y="2080656"/>
                    <a:pt x="1113433" y="2081274"/>
                  </a:cubicBezTo>
                  <a:lnTo>
                    <a:pt x="1133625" y="2097139"/>
                  </a:lnTo>
                  <a:lnTo>
                    <a:pt x="1148459" y="2101260"/>
                  </a:lnTo>
                  <a:cubicBezTo>
                    <a:pt x="1149696" y="2101672"/>
                    <a:pt x="1150726" y="2102290"/>
                    <a:pt x="1151344" y="2103320"/>
                  </a:cubicBezTo>
                  <a:lnTo>
                    <a:pt x="1169888" y="2131136"/>
                  </a:lnTo>
                  <a:lnTo>
                    <a:pt x="1183898" y="2129487"/>
                  </a:lnTo>
                  <a:lnTo>
                    <a:pt x="1195024" y="2129900"/>
                  </a:lnTo>
                  <a:lnTo>
                    <a:pt x="1199145" y="2122688"/>
                  </a:lnTo>
                  <a:cubicBezTo>
                    <a:pt x="1199145" y="2122688"/>
                    <a:pt x="1199763" y="2121864"/>
                    <a:pt x="1199968" y="2121658"/>
                  </a:cubicBezTo>
                  <a:lnTo>
                    <a:pt x="1207593" y="2114447"/>
                  </a:lnTo>
                  <a:cubicBezTo>
                    <a:pt x="1207593" y="2114447"/>
                    <a:pt x="1208829" y="2113416"/>
                    <a:pt x="1209653" y="2113210"/>
                  </a:cubicBezTo>
                  <a:lnTo>
                    <a:pt x="1219749" y="2110120"/>
                  </a:lnTo>
                  <a:lnTo>
                    <a:pt x="1222221" y="2101260"/>
                  </a:lnTo>
                  <a:lnTo>
                    <a:pt x="1212949" y="2090134"/>
                  </a:lnTo>
                  <a:lnTo>
                    <a:pt x="1165354" y="2047690"/>
                  </a:lnTo>
                  <a:cubicBezTo>
                    <a:pt x="1165354" y="2047690"/>
                    <a:pt x="1164530" y="2046660"/>
                    <a:pt x="1164119" y="2046042"/>
                  </a:cubicBezTo>
                  <a:lnTo>
                    <a:pt x="1152786" y="2021935"/>
                  </a:lnTo>
                  <a:lnTo>
                    <a:pt x="1141454" y="1989793"/>
                  </a:lnTo>
                  <a:lnTo>
                    <a:pt x="1125177" y="1964244"/>
                  </a:lnTo>
                  <a:lnTo>
                    <a:pt x="1109312" y="1945907"/>
                  </a:lnTo>
                  <a:cubicBezTo>
                    <a:pt x="1109312" y="1945907"/>
                    <a:pt x="1108488" y="1944671"/>
                    <a:pt x="1108282" y="1944052"/>
                  </a:cubicBezTo>
                  <a:lnTo>
                    <a:pt x="1101894" y="1922624"/>
                  </a:lnTo>
                  <a:cubicBezTo>
                    <a:pt x="1101483" y="1921594"/>
                    <a:pt x="1101689" y="1920358"/>
                    <a:pt x="1101894" y="1919328"/>
                  </a:cubicBezTo>
                  <a:lnTo>
                    <a:pt x="1114463" y="1889040"/>
                  </a:lnTo>
                  <a:lnTo>
                    <a:pt x="1125589" y="1847832"/>
                  </a:lnTo>
                  <a:cubicBezTo>
                    <a:pt x="1126001" y="1846184"/>
                    <a:pt x="1127237" y="1844948"/>
                    <a:pt x="1128886" y="1844330"/>
                  </a:cubicBezTo>
                  <a:cubicBezTo>
                    <a:pt x="1128886" y="1844330"/>
                    <a:pt x="1152580" y="1835470"/>
                    <a:pt x="1163500" y="1829495"/>
                  </a:cubicBezTo>
                  <a:cubicBezTo>
                    <a:pt x="1172772" y="1824344"/>
                    <a:pt x="1176275" y="1813630"/>
                    <a:pt x="1176275" y="1813424"/>
                  </a:cubicBezTo>
                  <a:cubicBezTo>
                    <a:pt x="1176687" y="1812188"/>
                    <a:pt x="1177511" y="1810951"/>
                    <a:pt x="1178747" y="1810333"/>
                  </a:cubicBezTo>
                  <a:lnTo>
                    <a:pt x="1188430" y="1804976"/>
                  </a:lnTo>
                  <a:cubicBezTo>
                    <a:pt x="1178953" y="1801062"/>
                    <a:pt x="1167415" y="1794674"/>
                    <a:pt x="1165560" y="1787051"/>
                  </a:cubicBezTo>
                  <a:cubicBezTo>
                    <a:pt x="1164737" y="1783342"/>
                    <a:pt x="1165767" y="1779840"/>
                    <a:pt x="1168858" y="1776955"/>
                  </a:cubicBezTo>
                  <a:cubicBezTo>
                    <a:pt x="1174626" y="1771186"/>
                    <a:pt x="1167003" y="1755115"/>
                    <a:pt x="1161646" y="1746873"/>
                  </a:cubicBezTo>
                  <a:cubicBezTo>
                    <a:pt x="1153817" y="1744401"/>
                    <a:pt x="1121262" y="1733687"/>
                    <a:pt x="1100453" y="1721325"/>
                  </a:cubicBezTo>
                  <a:cubicBezTo>
                    <a:pt x="1083969" y="1711641"/>
                    <a:pt x="1072431" y="1698454"/>
                    <a:pt x="1066662" y="1691037"/>
                  </a:cubicBezTo>
                  <a:cubicBezTo>
                    <a:pt x="1062954" y="1695364"/>
                    <a:pt x="1058626" y="1698248"/>
                    <a:pt x="1054094" y="1696806"/>
                  </a:cubicBezTo>
                  <a:cubicBezTo>
                    <a:pt x="1047088" y="1694334"/>
                    <a:pt x="1047088" y="1683620"/>
                    <a:pt x="1048324" y="1672493"/>
                  </a:cubicBezTo>
                  <a:lnTo>
                    <a:pt x="1053270" y="1620366"/>
                  </a:lnTo>
                  <a:cubicBezTo>
                    <a:pt x="1048324" y="1618511"/>
                    <a:pt x="1047501" y="1612536"/>
                    <a:pt x="1049561" y="1596053"/>
                  </a:cubicBezTo>
                  <a:lnTo>
                    <a:pt x="1053270" y="1566178"/>
                  </a:lnTo>
                  <a:cubicBezTo>
                    <a:pt x="1053270" y="1564735"/>
                    <a:pt x="1054300" y="1563293"/>
                    <a:pt x="1055536" y="1562675"/>
                  </a:cubicBezTo>
                  <a:lnTo>
                    <a:pt x="1077994" y="1548046"/>
                  </a:lnTo>
                  <a:cubicBezTo>
                    <a:pt x="1077994" y="1548046"/>
                    <a:pt x="1080054" y="1547222"/>
                    <a:pt x="1081291" y="1547222"/>
                  </a:cubicBezTo>
                  <a:cubicBezTo>
                    <a:pt x="1086648" y="1547634"/>
                    <a:pt x="1114257" y="1550931"/>
                    <a:pt x="1118790" y="1565972"/>
                  </a:cubicBezTo>
                  <a:cubicBezTo>
                    <a:pt x="1120644" y="1571947"/>
                    <a:pt x="1129504" y="1575037"/>
                    <a:pt x="1135685" y="1576273"/>
                  </a:cubicBezTo>
                  <a:cubicBezTo>
                    <a:pt x="1136715" y="1572565"/>
                    <a:pt x="1137539" y="1569062"/>
                    <a:pt x="1137539" y="1568032"/>
                  </a:cubicBezTo>
                  <a:cubicBezTo>
                    <a:pt x="1137333" y="1565765"/>
                    <a:pt x="1132595" y="1549282"/>
                    <a:pt x="1128267" y="1534654"/>
                  </a:cubicBezTo>
                  <a:cubicBezTo>
                    <a:pt x="1127649" y="1532387"/>
                    <a:pt x="1128474" y="1529915"/>
                    <a:pt x="1130740" y="1528884"/>
                  </a:cubicBezTo>
                  <a:lnTo>
                    <a:pt x="1145575" y="1520643"/>
                  </a:lnTo>
                  <a:cubicBezTo>
                    <a:pt x="1146811" y="1518789"/>
                    <a:pt x="1149902" y="1514668"/>
                    <a:pt x="1155053" y="1507663"/>
                  </a:cubicBezTo>
                  <a:cubicBezTo>
                    <a:pt x="1155053" y="1507663"/>
                    <a:pt x="1155053" y="1507663"/>
                    <a:pt x="1155053" y="1507663"/>
                  </a:cubicBezTo>
                  <a:cubicBezTo>
                    <a:pt x="1154228" y="1506838"/>
                    <a:pt x="1153610" y="1505602"/>
                    <a:pt x="1153610" y="1504572"/>
                  </a:cubicBezTo>
                  <a:cubicBezTo>
                    <a:pt x="1153610" y="1500657"/>
                    <a:pt x="1155258" y="1500039"/>
                    <a:pt x="1164119" y="1496536"/>
                  </a:cubicBezTo>
                  <a:lnTo>
                    <a:pt x="1179365" y="1490355"/>
                  </a:lnTo>
                  <a:lnTo>
                    <a:pt x="1197496" y="1476757"/>
                  </a:lnTo>
                  <a:lnTo>
                    <a:pt x="1212538" y="1463158"/>
                  </a:lnTo>
                  <a:cubicBezTo>
                    <a:pt x="1213774" y="1462128"/>
                    <a:pt x="1215421" y="1461716"/>
                    <a:pt x="1216864" y="1461922"/>
                  </a:cubicBezTo>
                  <a:lnTo>
                    <a:pt x="1234584" y="1465837"/>
                  </a:lnTo>
                  <a:cubicBezTo>
                    <a:pt x="1234584" y="1465837"/>
                    <a:pt x="1236025" y="1466249"/>
                    <a:pt x="1236644" y="1466867"/>
                  </a:cubicBezTo>
                  <a:lnTo>
                    <a:pt x="1248595" y="1476139"/>
                  </a:lnTo>
                  <a:cubicBezTo>
                    <a:pt x="1258072" y="1470782"/>
                    <a:pt x="1285475" y="1457389"/>
                    <a:pt x="1301134" y="1468515"/>
                  </a:cubicBezTo>
                  <a:cubicBezTo>
                    <a:pt x="1313908" y="1477581"/>
                    <a:pt x="1325859" y="1481290"/>
                    <a:pt x="1328949" y="1482114"/>
                  </a:cubicBezTo>
                  <a:lnTo>
                    <a:pt x="1350171" y="1479641"/>
                  </a:lnTo>
                  <a:cubicBezTo>
                    <a:pt x="1351201" y="1479641"/>
                    <a:pt x="1352231" y="1479641"/>
                    <a:pt x="1353261" y="1480259"/>
                  </a:cubicBezTo>
                  <a:lnTo>
                    <a:pt x="1379841" y="1495506"/>
                  </a:lnTo>
                  <a:lnTo>
                    <a:pt x="1397560" y="1509929"/>
                  </a:lnTo>
                  <a:lnTo>
                    <a:pt x="1410128" y="1523734"/>
                  </a:lnTo>
                  <a:lnTo>
                    <a:pt x="1415898" y="1531563"/>
                  </a:lnTo>
                  <a:lnTo>
                    <a:pt x="1415898" y="1524558"/>
                  </a:lnTo>
                  <a:cubicBezTo>
                    <a:pt x="1415898" y="1522703"/>
                    <a:pt x="1416928" y="1521055"/>
                    <a:pt x="1418370" y="1520231"/>
                  </a:cubicBezTo>
                  <a:lnTo>
                    <a:pt x="1429702" y="1513226"/>
                  </a:lnTo>
                  <a:cubicBezTo>
                    <a:pt x="1431351" y="1512195"/>
                    <a:pt x="1433411" y="1512195"/>
                    <a:pt x="1435059" y="1513226"/>
                  </a:cubicBezTo>
                  <a:lnTo>
                    <a:pt x="1451748" y="1523734"/>
                  </a:lnTo>
                  <a:lnTo>
                    <a:pt x="1472146" y="1531357"/>
                  </a:lnTo>
                  <a:cubicBezTo>
                    <a:pt x="1476885" y="1530739"/>
                    <a:pt x="1482242" y="1530121"/>
                    <a:pt x="1483272" y="1529709"/>
                  </a:cubicBezTo>
                  <a:cubicBezTo>
                    <a:pt x="1484303" y="1529091"/>
                    <a:pt x="1492544" y="1522497"/>
                    <a:pt x="1499343" y="1516728"/>
                  </a:cubicBezTo>
                  <a:lnTo>
                    <a:pt x="1508409" y="1507044"/>
                  </a:lnTo>
                  <a:cubicBezTo>
                    <a:pt x="1510264" y="1505190"/>
                    <a:pt x="1513148" y="1504984"/>
                    <a:pt x="1515209" y="1506426"/>
                  </a:cubicBezTo>
                  <a:cubicBezTo>
                    <a:pt x="1516239" y="1507251"/>
                    <a:pt x="1516856" y="1508281"/>
                    <a:pt x="1517062" y="1509311"/>
                  </a:cubicBezTo>
                  <a:cubicBezTo>
                    <a:pt x="1518505" y="1509311"/>
                    <a:pt x="1520977" y="1509517"/>
                    <a:pt x="1525511" y="1509105"/>
                  </a:cubicBezTo>
                  <a:lnTo>
                    <a:pt x="1543230" y="1507251"/>
                  </a:lnTo>
                  <a:cubicBezTo>
                    <a:pt x="1543230" y="1507251"/>
                    <a:pt x="1544672" y="1507251"/>
                    <a:pt x="1545496" y="1507456"/>
                  </a:cubicBezTo>
                  <a:lnTo>
                    <a:pt x="1563421" y="1513638"/>
                  </a:lnTo>
                  <a:lnTo>
                    <a:pt x="1576814" y="1505190"/>
                  </a:lnTo>
                  <a:cubicBezTo>
                    <a:pt x="1577431" y="1503748"/>
                    <a:pt x="1578463" y="1502512"/>
                    <a:pt x="1579904" y="1501481"/>
                  </a:cubicBezTo>
                  <a:cubicBezTo>
                    <a:pt x="1585467" y="1497979"/>
                    <a:pt x="1594739" y="1500245"/>
                    <a:pt x="1610192" y="1508899"/>
                  </a:cubicBezTo>
                  <a:lnTo>
                    <a:pt x="1637389" y="1524146"/>
                  </a:lnTo>
                  <a:lnTo>
                    <a:pt x="1656345" y="1531357"/>
                  </a:lnTo>
                  <a:lnTo>
                    <a:pt x="1668913" y="1538362"/>
                  </a:lnTo>
                  <a:lnTo>
                    <a:pt x="1674476" y="1537744"/>
                  </a:lnTo>
                  <a:cubicBezTo>
                    <a:pt x="1676125" y="1535478"/>
                    <a:pt x="1678803" y="1532181"/>
                    <a:pt x="1682718" y="1528884"/>
                  </a:cubicBezTo>
                  <a:cubicBezTo>
                    <a:pt x="1681893" y="1528266"/>
                    <a:pt x="1681070" y="1527854"/>
                    <a:pt x="1680657" y="1527648"/>
                  </a:cubicBezTo>
                  <a:cubicBezTo>
                    <a:pt x="1679421" y="1526824"/>
                    <a:pt x="1675300" y="1524352"/>
                    <a:pt x="1677361" y="1520231"/>
                  </a:cubicBezTo>
                  <a:cubicBezTo>
                    <a:pt x="1679421" y="1515904"/>
                    <a:pt x="1679627" y="1515904"/>
                    <a:pt x="1696729" y="1521261"/>
                  </a:cubicBezTo>
                  <a:lnTo>
                    <a:pt x="1724750" y="1529709"/>
                  </a:lnTo>
                  <a:lnTo>
                    <a:pt x="1757510" y="1522909"/>
                  </a:lnTo>
                  <a:cubicBezTo>
                    <a:pt x="1758747" y="1519613"/>
                    <a:pt x="1760394" y="1512607"/>
                    <a:pt x="1757715" y="1506014"/>
                  </a:cubicBezTo>
                  <a:cubicBezTo>
                    <a:pt x="1755449" y="1500245"/>
                    <a:pt x="1750504" y="1495918"/>
                    <a:pt x="1742675" y="1492828"/>
                  </a:cubicBezTo>
                  <a:cubicBezTo>
                    <a:pt x="1724337" y="1485410"/>
                    <a:pt x="1710739" y="1483144"/>
                    <a:pt x="1702497" y="1481908"/>
                  </a:cubicBezTo>
                  <a:cubicBezTo>
                    <a:pt x="1696316" y="1480878"/>
                    <a:pt x="1692608" y="1480259"/>
                    <a:pt x="1691165" y="1476963"/>
                  </a:cubicBezTo>
                  <a:cubicBezTo>
                    <a:pt x="1689310" y="1474902"/>
                    <a:pt x="1680657" y="1469133"/>
                    <a:pt x="1673446" y="1464601"/>
                  </a:cubicBezTo>
                  <a:cubicBezTo>
                    <a:pt x="1672827" y="1464188"/>
                    <a:pt x="1672416" y="1463776"/>
                    <a:pt x="1672004" y="1463364"/>
                  </a:cubicBezTo>
                  <a:cubicBezTo>
                    <a:pt x="1662526" y="1450590"/>
                    <a:pt x="1662938" y="1447499"/>
                    <a:pt x="1663351" y="1445851"/>
                  </a:cubicBezTo>
                  <a:cubicBezTo>
                    <a:pt x="1663351" y="1444409"/>
                    <a:pt x="1664587" y="1442966"/>
                    <a:pt x="1665823" y="1442142"/>
                  </a:cubicBezTo>
                  <a:cubicBezTo>
                    <a:pt x="1666440" y="1441730"/>
                    <a:pt x="1668295" y="1440494"/>
                    <a:pt x="1695699" y="1431634"/>
                  </a:cubicBezTo>
                  <a:lnTo>
                    <a:pt x="1697552" y="1415769"/>
                  </a:lnTo>
                  <a:lnTo>
                    <a:pt x="1687663" y="1405467"/>
                  </a:lnTo>
                  <a:cubicBezTo>
                    <a:pt x="1686633" y="1404231"/>
                    <a:pt x="1686014" y="1402789"/>
                    <a:pt x="1686427" y="1401141"/>
                  </a:cubicBezTo>
                  <a:cubicBezTo>
                    <a:pt x="1686633" y="1399492"/>
                    <a:pt x="1687663" y="1398256"/>
                    <a:pt x="1688899" y="1397432"/>
                  </a:cubicBezTo>
                  <a:lnTo>
                    <a:pt x="1708473" y="1386718"/>
                  </a:lnTo>
                  <a:cubicBezTo>
                    <a:pt x="1708473" y="1386718"/>
                    <a:pt x="1710120" y="1386100"/>
                    <a:pt x="1711152" y="1386100"/>
                  </a:cubicBezTo>
                  <a:lnTo>
                    <a:pt x="1729488" y="1387336"/>
                  </a:lnTo>
                  <a:lnTo>
                    <a:pt x="1736082" y="1386718"/>
                  </a:lnTo>
                  <a:lnTo>
                    <a:pt x="1735464" y="1385070"/>
                  </a:lnTo>
                  <a:lnTo>
                    <a:pt x="1699201" y="1373737"/>
                  </a:lnTo>
                  <a:cubicBezTo>
                    <a:pt x="1697759" y="1373119"/>
                    <a:pt x="1693638" y="1371059"/>
                    <a:pt x="1693020" y="1366526"/>
                  </a:cubicBezTo>
                  <a:cubicBezTo>
                    <a:pt x="1692608" y="1364672"/>
                    <a:pt x="1693020" y="1361787"/>
                    <a:pt x="1695699" y="1358903"/>
                  </a:cubicBezTo>
                  <a:lnTo>
                    <a:pt x="1687250" y="1356636"/>
                  </a:lnTo>
                  <a:cubicBezTo>
                    <a:pt x="1687250" y="1356636"/>
                    <a:pt x="1686221" y="1356224"/>
                    <a:pt x="1685602" y="1356018"/>
                  </a:cubicBezTo>
                  <a:lnTo>
                    <a:pt x="1679215" y="1351485"/>
                  </a:lnTo>
                  <a:cubicBezTo>
                    <a:pt x="1677772" y="1350455"/>
                    <a:pt x="1676949" y="1348807"/>
                    <a:pt x="1677155" y="1346952"/>
                  </a:cubicBezTo>
                  <a:lnTo>
                    <a:pt x="1678391" y="1331087"/>
                  </a:lnTo>
                  <a:lnTo>
                    <a:pt x="1679627" y="1322434"/>
                  </a:lnTo>
                  <a:cubicBezTo>
                    <a:pt x="1679833" y="1320992"/>
                    <a:pt x="1680657" y="1319755"/>
                    <a:pt x="1681893" y="1318931"/>
                  </a:cubicBezTo>
                  <a:cubicBezTo>
                    <a:pt x="1683129" y="1318107"/>
                    <a:pt x="1684572" y="1317901"/>
                    <a:pt x="1686014" y="1318519"/>
                  </a:cubicBezTo>
                  <a:cubicBezTo>
                    <a:pt x="1686221" y="1318519"/>
                    <a:pt x="1714241" y="1326761"/>
                    <a:pt x="1741851" y="1322228"/>
                  </a:cubicBezTo>
                  <a:cubicBezTo>
                    <a:pt x="1769872" y="1317489"/>
                    <a:pt x="1791093" y="1304714"/>
                    <a:pt x="1791300" y="1304508"/>
                  </a:cubicBezTo>
                  <a:cubicBezTo>
                    <a:pt x="1792330" y="1303890"/>
                    <a:pt x="1793567" y="1303684"/>
                    <a:pt x="1794803" y="1303890"/>
                  </a:cubicBezTo>
                  <a:lnTo>
                    <a:pt x="1812316" y="1306775"/>
                  </a:lnTo>
                  <a:cubicBezTo>
                    <a:pt x="1814582" y="1304508"/>
                    <a:pt x="1818291" y="1303066"/>
                    <a:pt x="1823442" y="1301418"/>
                  </a:cubicBezTo>
                  <a:lnTo>
                    <a:pt x="1837452" y="1297091"/>
                  </a:lnTo>
                  <a:cubicBezTo>
                    <a:pt x="1837452" y="1297091"/>
                    <a:pt x="1838895" y="1296679"/>
                    <a:pt x="1839720" y="1297091"/>
                  </a:cubicBezTo>
                  <a:lnTo>
                    <a:pt x="1852494" y="1298945"/>
                  </a:lnTo>
                  <a:cubicBezTo>
                    <a:pt x="1854760" y="1299151"/>
                    <a:pt x="1856615" y="1301212"/>
                    <a:pt x="1856820" y="1303478"/>
                  </a:cubicBezTo>
                  <a:cubicBezTo>
                    <a:pt x="1857645" y="1303066"/>
                    <a:pt x="1858881" y="1302242"/>
                    <a:pt x="1860530" y="1300800"/>
                  </a:cubicBezTo>
                  <a:lnTo>
                    <a:pt x="1873304" y="1290086"/>
                  </a:lnTo>
                  <a:cubicBezTo>
                    <a:pt x="1873304" y="1290086"/>
                    <a:pt x="1874128" y="1289468"/>
                    <a:pt x="1874540" y="1289262"/>
                  </a:cubicBezTo>
                  <a:lnTo>
                    <a:pt x="1889787" y="1282256"/>
                  </a:lnTo>
                  <a:cubicBezTo>
                    <a:pt x="1889787" y="1282256"/>
                    <a:pt x="1891023" y="1281844"/>
                    <a:pt x="1891847" y="1281844"/>
                  </a:cubicBezTo>
                  <a:lnTo>
                    <a:pt x="1913893" y="1281226"/>
                  </a:lnTo>
                  <a:lnTo>
                    <a:pt x="1970760" y="1273809"/>
                  </a:lnTo>
                  <a:lnTo>
                    <a:pt x="1980032" y="1268658"/>
                  </a:lnTo>
                  <a:cubicBezTo>
                    <a:pt x="1980032" y="1268658"/>
                    <a:pt x="1980856" y="1268246"/>
                    <a:pt x="1981268" y="1268246"/>
                  </a:cubicBezTo>
                  <a:lnTo>
                    <a:pt x="1994042" y="1264537"/>
                  </a:lnTo>
                  <a:lnTo>
                    <a:pt x="1996102" y="1253823"/>
                  </a:lnTo>
                  <a:cubicBezTo>
                    <a:pt x="1996515" y="1252175"/>
                    <a:pt x="1997545" y="1250938"/>
                    <a:pt x="1998987" y="1250114"/>
                  </a:cubicBezTo>
                  <a:lnTo>
                    <a:pt x="2019797" y="1240018"/>
                  </a:lnTo>
                  <a:cubicBezTo>
                    <a:pt x="2019797" y="1240018"/>
                    <a:pt x="2021651" y="1237958"/>
                    <a:pt x="2023299" y="1237340"/>
                  </a:cubicBezTo>
                  <a:cubicBezTo>
                    <a:pt x="2029069" y="1234661"/>
                    <a:pt x="2037722" y="1235692"/>
                    <a:pt x="2050290" y="1240430"/>
                  </a:cubicBezTo>
                  <a:cubicBezTo>
                    <a:pt x="2058944" y="1243727"/>
                    <a:pt x="2062654" y="1246200"/>
                    <a:pt x="2064301" y="1248672"/>
                  </a:cubicBezTo>
                  <a:cubicBezTo>
                    <a:pt x="2065950" y="1248672"/>
                    <a:pt x="2068422" y="1248672"/>
                    <a:pt x="2071307" y="1248878"/>
                  </a:cubicBezTo>
                  <a:lnTo>
                    <a:pt x="2091498" y="1249496"/>
                  </a:lnTo>
                  <a:lnTo>
                    <a:pt x="2107364" y="1245787"/>
                  </a:lnTo>
                  <a:cubicBezTo>
                    <a:pt x="2107364" y="1245787"/>
                    <a:pt x="2108806" y="1245787"/>
                    <a:pt x="2109630" y="1245787"/>
                  </a:cubicBezTo>
                  <a:lnTo>
                    <a:pt x="2121580" y="1248260"/>
                  </a:lnTo>
                  <a:cubicBezTo>
                    <a:pt x="2122817" y="1248466"/>
                    <a:pt x="2123847" y="1249290"/>
                    <a:pt x="2124670" y="1250114"/>
                  </a:cubicBezTo>
                  <a:lnTo>
                    <a:pt x="2134148" y="1262683"/>
                  </a:lnTo>
                  <a:lnTo>
                    <a:pt x="2142595" y="1278548"/>
                  </a:lnTo>
                  <a:lnTo>
                    <a:pt x="2156195" y="1294001"/>
                  </a:lnTo>
                  <a:cubicBezTo>
                    <a:pt x="2156195" y="1294001"/>
                    <a:pt x="2157431" y="1295855"/>
                    <a:pt x="2157431" y="1296885"/>
                  </a:cubicBezTo>
                  <a:lnTo>
                    <a:pt x="2158255" y="1309247"/>
                  </a:lnTo>
                  <a:lnTo>
                    <a:pt x="2167733" y="1310690"/>
                  </a:lnTo>
                  <a:cubicBezTo>
                    <a:pt x="2170824" y="1307599"/>
                    <a:pt x="2177211" y="1306981"/>
                    <a:pt x="2195960" y="1311926"/>
                  </a:cubicBezTo>
                  <a:cubicBezTo>
                    <a:pt x="2210795" y="1316047"/>
                    <a:pt x="2213268" y="1313986"/>
                    <a:pt x="2214709" y="1312750"/>
                  </a:cubicBezTo>
                  <a:cubicBezTo>
                    <a:pt x="2217183" y="1310690"/>
                    <a:pt x="2220066" y="1308629"/>
                    <a:pt x="2226453" y="1310484"/>
                  </a:cubicBezTo>
                  <a:lnTo>
                    <a:pt x="2251797" y="1317695"/>
                  </a:lnTo>
                  <a:cubicBezTo>
                    <a:pt x="2262923" y="1321198"/>
                    <a:pt x="2279818" y="1323670"/>
                    <a:pt x="2283320" y="1318931"/>
                  </a:cubicBezTo>
                  <a:cubicBezTo>
                    <a:pt x="2284556" y="1317283"/>
                    <a:pt x="2288471" y="1311926"/>
                    <a:pt x="2293622" y="1313986"/>
                  </a:cubicBezTo>
                  <a:cubicBezTo>
                    <a:pt x="2296095" y="1315016"/>
                    <a:pt x="2299186" y="1317695"/>
                    <a:pt x="2297331" y="1328615"/>
                  </a:cubicBezTo>
                  <a:lnTo>
                    <a:pt x="2294858" y="1343862"/>
                  </a:lnTo>
                  <a:lnTo>
                    <a:pt x="2294858" y="1346540"/>
                  </a:lnTo>
                  <a:cubicBezTo>
                    <a:pt x="2294858" y="1346540"/>
                    <a:pt x="2310724" y="1345510"/>
                    <a:pt x="2310724" y="1345510"/>
                  </a:cubicBezTo>
                  <a:cubicBezTo>
                    <a:pt x="2312577" y="1345304"/>
                    <a:pt x="2314226" y="1346334"/>
                    <a:pt x="2315256" y="1347776"/>
                  </a:cubicBezTo>
                  <a:cubicBezTo>
                    <a:pt x="2317728" y="1351279"/>
                    <a:pt x="2321438" y="1354782"/>
                    <a:pt x="2323086" y="1354988"/>
                  </a:cubicBezTo>
                  <a:cubicBezTo>
                    <a:pt x="2323086" y="1354988"/>
                    <a:pt x="2323498" y="1354576"/>
                    <a:pt x="2323704" y="1353752"/>
                  </a:cubicBezTo>
                  <a:cubicBezTo>
                    <a:pt x="2329885" y="1340565"/>
                    <a:pt x="2346162" y="1330675"/>
                    <a:pt x="2346781" y="1330263"/>
                  </a:cubicBezTo>
                  <a:cubicBezTo>
                    <a:pt x="2347398" y="1329851"/>
                    <a:pt x="2348017" y="1329645"/>
                    <a:pt x="2348634" y="1329645"/>
                  </a:cubicBezTo>
                  <a:lnTo>
                    <a:pt x="2365736" y="1326967"/>
                  </a:lnTo>
                  <a:lnTo>
                    <a:pt x="2366972" y="1319343"/>
                  </a:lnTo>
                  <a:cubicBezTo>
                    <a:pt x="2367178" y="1317489"/>
                    <a:pt x="2368621" y="1315841"/>
                    <a:pt x="2370475" y="1315222"/>
                  </a:cubicBezTo>
                  <a:lnTo>
                    <a:pt x="2411888" y="1301830"/>
                  </a:lnTo>
                  <a:cubicBezTo>
                    <a:pt x="2414156" y="1298739"/>
                    <a:pt x="2418070" y="1293382"/>
                    <a:pt x="2424045" y="1293794"/>
                  </a:cubicBezTo>
                  <a:cubicBezTo>
                    <a:pt x="2426105" y="1293794"/>
                    <a:pt x="2429608" y="1294825"/>
                    <a:pt x="2431875" y="1299770"/>
                  </a:cubicBezTo>
                  <a:lnTo>
                    <a:pt x="2435996" y="1308629"/>
                  </a:lnTo>
                  <a:cubicBezTo>
                    <a:pt x="2435996" y="1308629"/>
                    <a:pt x="2436613" y="1310072"/>
                    <a:pt x="2436613" y="1310896"/>
                  </a:cubicBezTo>
                  <a:lnTo>
                    <a:pt x="2436613" y="1318519"/>
                  </a:lnTo>
                  <a:cubicBezTo>
                    <a:pt x="2436613" y="1320167"/>
                    <a:pt x="2435789" y="1321816"/>
                    <a:pt x="2434347" y="1322640"/>
                  </a:cubicBezTo>
                  <a:lnTo>
                    <a:pt x="2431462" y="1324700"/>
                  </a:lnTo>
                  <a:lnTo>
                    <a:pt x="2507284" y="1364672"/>
                  </a:lnTo>
                  <a:cubicBezTo>
                    <a:pt x="2507284" y="1364672"/>
                    <a:pt x="2508109" y="1365084"/>
                    <a:pt x="2508314" y="1365496"/>
                  </a:cubicBezTo>
                  <a:lnTo>
                    <a:pt x="2673558" y="1520849"/>
                  </a:lnTo>
                  <a:lnTo>
                    <a:pt x="2680975" y="1513844"/>
                  </a:lnTo>
                  <a:cubicBezTo>
                    <a:pt x="2684272" y="1510753"/>
                    <a:pt x="2685508" y="1504366"/>
                    <a:pt x="2685714" y="1502305"/>
                  </a:cubicBezTo>
                  <a:cubicBezTo>
                    <a:pt x="2685714" y="1501687"/>
                    <a:pt x="2685714" y="1501275"/>
                    <a:pt x="2686126" y="1500657"/>
                  </a:cubicBezTo>
                  <a:lnTo>
                    <a:pt x="2688598" y="1494682"/>
                  </a:lnTo>
                  <a:cubicBezTo>
                    <a:pt x="2689423" y="1492828"/>
                    <a:pt x="2691483" y="1491385"/>
                    <a:pt x="2693749" y="1491592"/>
                  </a:cubicBezTo>
                  <a:lnTo>
                    <a:pt x="2705082" y="1492416"/>
                  </a:lnTo>
                  <a:lnTo>
                    <a:pt x="2717238" y="1495094"/>
                  </a:lnTo>
                  <a:cubicBezTo>
                    <a:pt x="2717238" y="1495094"/>
                    <a:pt x="2718268" y="1495506"/>
                    <a:pt x="2718886" y="1495712"/>
                  </a:cubicBezTo>
                  <a:lnTo>
                    <a:pt x="2729806" y="1502512"/>
                  </a:lnTo>
                  <a:cubicBezTo>
                    <a:pt x="2731867" y="1503748"/>
                    <a:pt x="2732691" y="1506220"/>
                    <a:pt x="2731867" y="1508281"/>
                  </a:cubicBezTo>
                  <a:lnTo>
                    <a:pt x="2731043" y="1511165"/>
                  </a:lnTo>
                  <a:lnTo>
                    <a:pt x="2740520" y="1513226"/>
                  </a:lnTo>
                  <a:cubicBezTo>
                    <a:pt x="2741756" y="1513432"/>
                    <a:pt x="2742786" y="1514050"/>
                    <a:pt x="2743405" y="1515080"/>
                  </a:cubicBezTo>
                  <a:lnTo>
                    <a:pt x="2748762" y="1522085"/>
                  </a:lnTo>
                  <a:lnTo>
                    <a:pt x="2796975" y="1525176"/>
                  </a:lnTo>
                  <a:lnTo>
                    <a:pt x="2805010" y="1517346"/>
                  </a:lnTo>
                  <a:cubicBezTo>
                    <a:pt x="2806040" y="1516316"/>
                    <a:pt x="2807483" y="1515904"/>
                    <a:pt x="2808925" y="1516110"/>
                  </a:cubicBezTo>
                  <a:lnTo>
                    <a:pt x="2818610" y="1516934"/>
                  </a:lnTo>
                  <a:lnTo>
                    <a:pt x="2823761" y="1512401"/>
                  </a:lnTo>
                  <a:cubicBezTo>
                    <a:pt x="2823761" y="1512401"/>
                    <a:pt x="2824790" y="1511577"/>
                    <a:pt x="2825408" y="1511371"/>
                  </a:cubicBezTo>
                  <a:cubicBezTo>
                    <a:pt x="2826233" y="1510959"/>
                    <a:pt x="2845188" y="1504160"/>
                    <a:pt x="2870324" y="1524764"/>
                  </a:cubicBezTo>
                  <a:cubicBezTo>
                    <a:pt x="2890517" y="1541247"/>
                    <a:pt x="2908236" y="1554021"/>
                    <a:pt x="2912151" y="1556906"/>
                  </a:cubicBezTo>
                  <a:lnTo>
                    <a:pt x="2928016" y="1560409"/>
                  </a:lnTo>
                  <a:cubicBezTo>
                    <a:pt x="2928016" y="1560409"/>
                    <a:pt x="2929046" y="1560614"/>
                    <a:pt x="2929457" y="1561027"/>
                  </a:cubicBezTo>
                  <a:lnTo>
                    <a:pt x="2945116" y="1570298"/>
                  </a:lnTo>
                  <a:cubicBezTo>
                    <a:pt x="2946353" y="1570916"/>
                    <a:pt x="2947178" y="1572153"/>
                    <a:pt x="2947589" y="1573389"/>
                  </a:cubicBezTo>
                  <a:lnTo>
                    <a:pt x="2949237" y="1580600"/>
                  </a:lnTo>
                  <a:cubicBezTo>
                    <a:pt x="2950267" y="1581631"/>
                    <a:pt x="2952328" y="1583691"/>
                    <a:pt x="2956654" y="1588430"/>
                  </a:cubicBezTo>
                  <a:lnTo>
                    <a:pt x="2964073" y="1596053"/>
                  </a:lnTo>
                  <a:lnTo>
                    <a:pt x="2975198" y="1597495"/>
                  </a:lnTo>
                  <a:lnTo>
                    <a:pt x="2988591" y="1597495"/>
                  </a:lnTo>
                  <a:cubicBezTo>
                    <a:pt x="2988591" y="1597495"/>
                    <a:pt x="2989621" y="1597495"/>
                    <a:pt x="2990033" y="1597701"/>
                  </a:cubicBezTo>
                  <a:lnTo>
                    <a:pt x="3003632" y="1601822"/>
                  </a:lnTo>
                  <a:lnTo>
                    <a:pt x="3008370" y="1602646"/>
                  </a:lnTo>
                  <a:cubicBezTo>
                    <a:pt x="3009400" y="1598732"/>
                    <a:pt x="3012079" y="1594199"/>
                    <a:pt x="3017849" y="1591108"/>
                  </a:cubicBezTo>
                  <a:lnTo>
                    <a:pt x="3026914" y="1586163"/>
                  </a:lnTo>
                  <a:cubicBezTo>
                    <a:pt x="3028768" y="1585133"/>
                    <a:pt x="3031035" y="1585339"/>
                    <a:pt x="3032683" y="1586781"/>
                  </a:cubicBezTo>
                  <a:lnTo>
                    <a:pt x="3048548" y="1600174"/>
                  </a:lnTo>
                  <a:cubicBezTo>
                    <a:pt x="3048548" y="1600174"/>
                    <a:pt x="3049166" y="1600792"/>
                    <a:pt x="3049372" y="1601204"/>
                  </a:cubicBezTo>
                  <a:lnTo>
                    <a:pt x="3056790" y="1612124"/>
                  </a:lnTo>
                  <a:lnTo>
                    <a:pt x="3080690" y="1625517"/>
                  </a:lnTo>
                  <a:lnTo>
                    <a:pt x="3109741" y="1622220"/>
                  </a:lnTo>
                  <a:lnTo>
                    <a:pt x="3115511" y="1605119"/>
                  </a:lnTo>
                  <a:cubicBezTo>
                    <a:pt x="3116334" y="1602852"/>
                    <a:pt x="3118396" y="1601616"/>
                    <a:pt x="3120868" y="1601616"/>
                  </a:cubicBezTo>
                  <a:lnTo>
                    <a:pt x="3139617" y="1603264"/>
                  </a:lnTo>
                  <a:lnTo>
                    <a:pt x="3158573" y="1599350"/>
                  </a:lnTo>
                  <a:lnTo>
                    <a:pt x="3170729" y="1593787"/>
                  </a:lnTo>
                  <a:cubicBezTo>
                    <a:pt x="3170729" y="1593787"/>
                    <a:pt x="3171553" y="1593375"/>
                    <a:pt x="3172171" y="1593375"/>
                  </a:cubicBezTo>
                  <a:cubicBezTo>
                    <a:pt x="3172378" y="1593375"/>
                    <a:pt x="3181237" y="1591932"/>
                    <a:pt x="3185976" y="1581218"/>
                  </a:cubicBezTo>
                  <a:lnTo>
                    <a:pt x="3192157" y="1567620"/>
                  </a:lnTo>
                  <a:cubicBezTo>
                    <a:pt x="3192775" y="1566590"/>
                    <a:pt x="3193393" y="1565765"/>
                    <a:pt x="3194630" y="1565147"/>
                  </a:cubicBezTo>
                  <a:lnTo>
                    <a:pt x="3259325" y="1532387"/>
                  </a:lnTo>
                  <a:cubicBezTo>
                    <a:pt x="3259325" y="1532387"/>
                    <a:pt x="3260974" y="1531769"/>
                    <a:pt x="3261798" y="1531769"/>
                  </a:cubicBezTo>
                  <a:lnTo>
                    <a:pt x="3387482" y="1537744"/>
                  </a:lnTo>
                  <a:cubicBezTo>
                    <a:pt x="3387482" y="1537744"/>
                    <a:pt x="3389129" y="1537950"/>
                    <a:pt x="3389954" y="1538568"/>
                  </a:cubicBezTo>
                  <a:lnTo>
                    <a:pt x="3437962" y="1568032"/>
                  </a:lnTo>
                  <a:cubicBezTo>
                    <a:pt x="3437962" y="1568032"/>
                    <a:pt x="3454032" y="1574831"/>
                    <a:pt x="3508014" y="1575655"/>
                  </a:cubicBezTo>
                  <a:lnTo>
                    <a:pt x="3562202" y="1576480"/>
                  </a:lnTo>
                  <a:lnTo>
                    <a:pt x="3579510" y="1542483"/>
                  </a:lnTo>
                  <a:lnTo>
                    <a:pt x="3539126" y="1489325"/>
                  </a:lnTo>
                  <a:cubicBezTo>
                    <a:pt x="3537890" y="1487677"/>
                    <a:pt x="3537890" y="1485616"/>
                    <a:pt x="3538714" y="1483968"/>
                  </a:cubicBezTo>
                  <a:lnTo>
                    <a:pt x="3558081" y="1446881"/>
                  </a:lnTo>
                  <a:cubicBezTo>
                    <a:pt x="3558906" y="1445233"/>
                    <a:pt x="3561173" y="1444409"/>
                    <a:pt x="3562615" y="1444203"/>
                  </a:cubicBezTo>
                  <a:lnTo>
                    <a:pt x="3611446" y="1445027"/>
                  </a:lnTo>
                  <a:cubicBezTo>
                    <a:pt x="3611446" y="1445027"/>
                    <a:pt x="3612270" y="1445027"/>
                    <a:pt x="3612682" y="1445027"/>
                  </a:cubicBezTo>
                  <a:cubicBezTo>
                    <a:pt x="3621954" y="1447705"/>
                    <a:pt x="3702515" y="1471194"/>
                    <a:pt x="3706842" y="1473048"/>
                  </a:cubicBezTo>
                  <a:cubicBezTo>
                    <a:pt x="3711168" y="1474696"/>
                    <a:pt x="3742486" y="1489943"/>
                    <a:pt x="3745989" y="1491798"/>
                  </a:cubicBezTo>
                  <a:cubicBezTo>
                    <a:pt x="3746195" y="1491798"/>
                    <a:pt x="3746607" y="1492210"/>
                    <a:pt x="3746814" y="1492416"/>
                  </a:cubicBezTo>
                  <a:lnTo>
                    <a:pt x="3780603" y="1518171"/>
                  </a:lnTo>
                  <a:cubicBezTo>
                    <a:pt x="3780603" y="1518171"/>
                    <a:pt x="3782045" y="1519819"/>
                    <a:pt x="3782458" y="1520849"/>
                  </a:cubicBezTo>
                  <a:cubicBezTo>
                    <a:pt x="3782870" y="1522085"/>
                    <a:pt x="3792760" y="1554227"/>
                    <a:pt x="3847154" y="1550313"/>
                  </a:cubicBezTo>
                  <a:cubicBezTo>
                    <a:pt x="3906287" y="1546192"/>
                    <a:pt x="3966244" y="1540217"/>
                    <a:pt x="3966863" y="1540217"/>
                  </a:cubicBezTo>
                  <a:cubicBezTo>
                    <a:pt x="3967480" y="1540217"/>
                    <a:pt x="3968099" y="1540217"/>
                    <a:pt x="3968716" y="1540217"/>
                  </a:cubicBezTo>
                  <a:lnTo>
                    <a:pt x="4000858" y="1549488"/>
                  </a:lnTo>
                  <a:lnTo>
                    <a:pt x="4000858" y="1549488"/>
                  </a:lnTo>
                  <a:cubicBezTo>
                    <a:pt x="4006009" y="1550519"/>
                    <a:pt x="4017136" y="1554845"/>
                    <a:pt x="4046187" y="1566590"/>
                  </a:cubicBezTo>
                  <a:lnTo>
                    <a:pt x="4090073" y="1584309"/>
                  </a:lnTo>
                  <a:cubicBezTo>
                    <a:pt x="4090073" y="1584309"/>
                    <a:pt x="4091928" y="1585339"/>
                    <a:pt x="4092340" y="1586163"/>
                  </a:cubicBezTo>
                  <a:lnTo>
                    <a:pt x="4101612" y="1600586"/>
                  </a:lnTo>
                  <a:cubicBezTo>
                    <a:pt x="4101612" y="1600586"/>
                    <a:pt x="4102230" y="1601616"/>
                    <a:pt x="4102230" y="1602234"/>
                  </a:cubicBezTo>
                  <a:cubicBezTo>
                    <a:pt x="4102230" y="1602234"/>
                    <a:pt x="4105939" y="1606355"/>
                    <a:pt x="4126336" y="1607591"/>
                  </a:cubicBezTo>
                  <a:lnTo>
                    <a:pt x="4152710" y="1609240"/>
                  </a:lnTo>
                  <a:lnTo>
                    <a:pt x="4172489" y="1605943"/>
                  </a:lnTo>
                  <a:cubicBezTo>
                    <a:pt x="4172489" y="1605943"/>
                    <a:pt x="4173519" y="1605943"/>
                    <a:pt x="4174138" y="1605943"/>
                  </a:cubicBezTo>
                  <a:cubicBezTo>
                    <a:pt x="4191857" y="1609240"/>
                    <a:pt x="4222350" y="1614184"/>
                    <a:pt x="4228532" y="1613566"/>
                  </a:cubicBezTo>
                  <a:cubicBezTo>
                    <a:pt x="4237392" y="1612742"/>
                    <a:pt x="4271594" y="1606149"/>
                    <a:pt x="4271800" y="1605943"/>
                  </a:cubicBezTo>
                  <a:cubicBezTo>
                    <a:pt x="4273242" y="1605737"/>
                    <a:pt x="4274891" y="1605943"/>
                    <a:pt x="4276127" y="1606973"/>
                  </a:cubicBezTo>
                  <a:cubicBezTo>
                    <a:pt x="4276127" y="1606973"/>
                    <a:pt x="4286429" y="1613566"/>
                    <a:pt x="4317952" y="1599350"/>
                  </a:cubicBezTo>
                  <a:lnTo>
                    <a:pt x="4352773" y="1583897"/>
                  </a:lnTo>
                  <a:lnTo>
                    <a:pt x="4366372" y="1562469"/>
                  </a:lnTo>
                  <a:cubicBezTo>
                    <a:pt x="4367196" y="1561233"/>
                    <a:pt x="4368432" y="1560409"/>
                    <a:pt x="4369874" y="1560202"/>
                  </a:cubicBezTo>
                  <a:lnTo>
                    <a:pt x="4406137" y="1555051"/>
                  </a:lnTo>
                  <a:cubicBezTo>
                    <a:pt x="4407785" y="1554845"/>
                    <a:pt x="4409434" y="1555464"/>
                    <a:pt x="4410463" y="1556494"/>
                  </a:cubicBezTo>
                  <a:cubicBezTo>
                    <a:pt x="4424063" y="1570504"/>
                    <a:pt x="4447345" y="1588018"/>
                    <a:pt x="4456822" y="1583279"/>
                  </a:cubicBezTo>
                  <a:cubicBezTo>
                    <a:pt x="4477839" y="1572977"/>
                    <a:pt x="4498030" y="1570504"/>
                    <a:pt x="4511010" y="1576480"/>
                  </a:cubicBezTo>
                  <a:cubicBezTo>
                    <a:pt x="4512247" y="1577098"/>
                    <a:pt x="4513895" y="1577716"/>
                    <a:pt x="4515955" y="1578540"/>
                  </a:cubicBezTo>
                  <a:lnTo>
                    <a:pt x="4515955" y="1578540"/>
                  </a:lnTo>
                  <a:cubicBezTo>
                    <a:pt x="4530791" y="1584721"/>
                    <a:pt x="4561284" y="1595435"/>
                    <a:pt x="4566435" y="1597083"/>
                  </a:cubicBezTo>
                  <a:lnTo>
                    <a:pt x="4584566" y="1597701"/>
                  </a:lnTo>
                  <a:cubicBezTo>
                    <a:pt x="4586215" y="1587606"/>
                    <a:pt x="4593220" y="1573389"/>
                    <a:pt x="4610940" y="1570092"/>
                  </a:cubicBezTo>
                  <a:cubicBezTo>
                    <a:pt x="4627835" y="1567002"/>
                    <a:pt x="4626804" y="1554639"/>
                    <a:pt x="4626393" y="1552167"/>
                  </a:cubicBezTo>
                  <a:lnTo>
                    <a:pt x="4616502" y="1526206"/>
                  </a:lnTo>
                  <a:cubicBezTo>
                    <a:pt x="4616502" y="1526206"/>
                    <a:pt x="4616297" y="1525382"/>
                    <a:pt x="4616091" y="1524764"/>
                  </a:cubicBezTo>
                  <a:cubicBezTo>
                    <a:pt x="4610734" y="1461922"/>
                    <a:pt x="4613000" y="1460480"/>
                    <a:pt x="4615885" y="1458419"/>
                  </a:cubicBezTo>
                  <a:cubicBezTo>
                    <a:pt x="4615885" y="1458419"/>
                    <a:pt x="4627423" y="1446881"/>
                    <a:pt x="4619387" y="1433077"/>
                  </a:cubicBezTo>
                  <a:cubicBezTo>
                    <a:pt x="4611146" y="1418860"/>
                    <a:pt x="4590336" y="1411649"/>
                    <a:pt x="4590130" y="1411649"/>
                  </a:cubicBezTo>
                  <a:lnTo>
                    <a:pt x="4572822" y="1407528"/>
                  </a:lnTo>
                  <a:cubicBezTo>
                    <a:pt x="4571586" y="1407322"/>
                    <a:pt x="4570350" y="1406498"/>
                    <a:pt x="4569732" y="1405261"/>
                  </a:cubicBezTo>
                  <a:cubicBezTo>
                    <a:pt x="4569113" y="1404025"/>
                    <a:pt x="4568907" y="1402789"/>
                    <a:pt x="4569113" y="1401347"/>
                  </a:cubicBezTo>
                  <a:lnTo>
                    <a:pt x="4575913" y="1374974"/>
                  </a:lnTo>
                  <a:cubicBezTo>
                    <a:pt x="4576326" y="1373531"/>
                    <a:pt x="4577149" y="1372501"/>
                    <a:pt x="4578385" y="1371883"/>
                  </a:cubicBezTo>
                  <a:cubicBezTo>
                    <a:pt x="4580445" y="1370647"/>
                    <a:pt x="4631955" y="1343038"/>
                    <a:pt x="4690264" y="1350043"/>
                  </a:cubicBezTo>
                  <a:cubicBezTo>
                    <a:pt x="4747544" y="1357048"/>
                    <a:pt x="4794520" y="1372295"/>
                    <a:pt x="4794932" y="1372501"/>
                  </a:cubicBezTo>
                  <a:lnTo>
                    <a:pt x="4855095" y="1394547"/>
                  </a:lnTo>
                  <a:cubicBezTo>
                    <a:pt x="4855095" y="1394547"/>
                    <a:pt x="4856331" y="1395165"/>
                    <a:pt x="4856744" y="1395578"/>
                  </a:cubicBezTo>
                  <a:lnTo>
                    <a:pt x="4893831" y="1430192"/>
                  </a:lnTo>
                  <a:lnTo>
                    <a:pt x="4991493" y="1508487"/>
                  </a:lnTo>
                  <a:cubicBezTo>
                    <a:pt x="4994790" y="1510959"/>
                    <a:pt x="5025077" y="1533623"/>
                    <a:pt x="5032288" y="1544131"/>
                  </a:cubicBezTo>
                  <a:cubicBezTo>
                    <a:pt x="5034555" y="1547634"/>
                    <a:pt x="5036409" y="1551137"/>
                    <a:pt x="5038264" y="1554433"/>
                  </a:cubicBezTo>
                  <a:cubicBezTo>
                    <a:pt x="5041766" y="1560821"/>
                    <a:pt x="5044857" y="1566796"/>
                    <a:pt x="5051862" y="1573595"/>
                  </a:cubicBezTo>
                  <a:cubicBezTo>
                    <a:pt x="5060104" y="1581836"/>
                    <a:pt x="5093895" y="1590902"/>
                    <a:pt x="5107080" y="1593993"/>
                  </a:cubicBezTo>
                  <a:lnTo>
                    <a:pt x="5136750" y="1593169"/>
                  </a:lnTo>
                  <a:cubicBezTo>
                    <a:pt x="5136750" y="1593169"/>
                    <a:pt x="5138605" y="1593169"/>
                    <a:pt x="5139428" y="1593787"/>
                  </a:cubicBezTo>
                  <a:lnTo>
                    <a:pt x="5164977" y="1608622"/>
                  </a:lnTo>
                  <a:lnTo>
                    <a:pt x="5193823" y="1615215"/>
                  </a:lnTo>
                  <a:cubicBezTo>
                    <a:pt x="5193823" y="1615215"/>
                    <a:pt x="5195472" y="1615833"/>
                    <a:pt x="5196089" y="1616451"/>
                  </a:cubicBezTo>
                  <a:cubicBezTo>
                    <a:pt x="5205155" y="1625105"/>
                    <a:pt x="5231940" y="1647769"/>
                    <a:pt x="5247187" y="1649623"/>
                  </a:cubicBezTo>
                  <a:cubicBezTo>
                    <a:pt x="5269233" y="1652302"/>
                    <a:pt x="5285304" y="1673524"/>
                    <a:pt x="5286128" y="1674348"/>
                  </a:cubicBezTo>
                  <a:cubicBezTo>
                    <a:pt x="5287570" y="1676408"/>
                    <a:pt x="5287364" y="1679293"/>
                    <a:pt x="5285510" y="1681147"/>
                  </a:cubicBezTo>
                  <a:cubicBezTo>
                    <a:pt x="5285510" y="1681147"/>
                    <a:pt x="5282213" y="1684444"/>
                    <a:pt x="5282832" y="1688152"/>
                  </a:cubicBezTo>
                  <a:cubicBezTo>
                    <a:pt x="5283449" y="1691243"/>
                    <a:pt x="5286953" y="1694540"/>
                    <a:pt x="5292721" y="1697424"/>
                  </a:cubicBezTo>
                  <a:cubicBezTo>
                    <a:pt x="5312708" y="1707108"/>
                    <a:pt x="5330839" y="1714731"/>
                    <a:pt x="5334754" y="1716380"/>
                  </a:cubicBezTo>
                  <a:lnTo>
                    <a:pt x="5364629" y="1718852"/>
                  </a:lnTo>
                  <a:lnTo>
                    <a:pt x="5380700" y="1715968"/>
                  </a:lnTo>
                  <a:cubicBezTo>
                    <a:pt x="5380700" y="1714938"/>
                    <a:pt x="5380494" y="1713701"/>
                    <a:pt x="5380700" y="1712259"/>
                  </a:cubicBezTo>
                  <a:cubicBezTo>
                    <a:pt x="5381730" y="1705460"/>
                    <a:pt x="5388323" y="1699691"/>
                    <a:pt x="5401098" y="1694746"/>
                  </a:cubicBezTo>
                  <a:lnTo>
                    <a:pt x="5428089" y="1684238"/>
                  </a:lnTo>
                  <a:lnTo>
                    <a:pt x="5462292" y="1674348"/>
                  </a:lnTo>
                  <a:cubicBezTo>
                    <a:pt x="5463733" y="1673936"/>
                    <a:pt x="5465175" y="1674142"/>
                    <a:pt x="5466412" y="1674966"/>
                  </a:cubicBezTo>
                  <a:lnTo>
                    <a:pt x="5500615" y="1695982"/>
                  </a:lnTo>
                  <a:cubicBezTo>
                    <a:pt x="5501645" y="1696600"/>
                    <a:pt x="5502468" y="1697630"/>
                    <a:pt x="5502881" y="1698866"/>
                  </a:cubicBezTo>
                  <a:lnTo>
                    <a:pt x="5510917" y="1726682"/>
                  </a:lnTo>
                  <a:cubicBezTo>
                    <a:pt x="5511328" y="1727712"/>
                    <a:pt x="5511123" y="1729154"/>
                    <a:pt x="5510710" y="1730184"/>
                  </a:cubicBezTo>
                  <a:lnTo>
                    <a:pt x="5503293" y="1746255"/>
                  </a:lnTo>
                  <a:lnTo>
                    <a:pt x="5514419" y="1794468"/>
                  </a:lnTo>
                  <a:lnTo>
                    <a:pt x="5525545" y="1835676"/>
                  </a:lnTo>
                  <a:cubicBezTo>
                    <a:pt x="5525545" y="1835676"/>
                    <a:pt x="5525751" y="1836912"/>
                    <a:pt x="5525545" y="1837737"/>
                  </a:cubicBezTo>
                  <a:lnTo>
                    <a:pt x="5518540" y="1886774"/>
                  </a:lnTo>
                  <a:cubicBezTo>
                    <a:pt x="5518334" y="1888216"/>
                    <a:pt x="5517510" y="1889452"/>
                    <a:pt x="5516479" y="1890276"/>
                  </a:cubicBezTo>
                  <a:cubicBezTo>
                    <a:pt x="5515243" y="1891101"/>
                    <a:pt x="5513802" y="1891307"/>
                    <a:pt x="5512565" y="1891101"/>
                  </a:cubicBezTo>
                  <a:lnTo>
                    <a:pt x="5449311" y="1876678"/>
                  </a:lnTo>
                  <a:lnTo>
                    <a:pt x="5441069" y="1888834"/>
                  </a:lnTo>
                  <a:lnTo>
                    <a:pt x="5433446" y="1902021"/>
                  </a:lnTo>
                  <a:lnTo>
                    <a:pt x="5464764" y="1954354"/>
                  </a:lnTo>
                  <a:lnTo>
                    <a:pt x="5491343" y="1991441"/>
                  </a:lnTo>
                  <a:cubicBezTo>
                    <a:pt x="5491343" y="1991441"/>
                    <a:pt x="5491962" y="1992472"/>
                    <a:pt x="5491962" y="1992884"/>
                  </a:cubicBezTo>
                  <a:lnTo>
                    <a:pt x="5502675" y="2026262"/>
                  </a:lnTo>
                  <a:cubicBezTo>
                    <a:pt x="5503087" y="2027498"/>
                    <a:pt x="5502881" y="2028940"/>
                    <a:pt x="5502263" y="2030177"/>
                  </a:cubicBezTo>
                  <a:cubicBezTo>
                    <a:pt x="5501645" y="2031413"/>
                    <a:pt x="5500409" y="2032237"/>
                    <a:pt x="5498966" y="2032649"/>
                  </a:cubicBezTo>
                  <a:lnTo>
                    <a:pt x="5481247" y="2037182"/>
                  </a:lnTo>
                  <a:lnTo>
                    <a:pt x="5484749" y="2046660"/>
                  </a:lnTo>
                  <a:lnTo>
                    <a:pt x="5499996" y="2059640"/>
                  </a:lnTo>
                  <a:cubicBezTo>
                    <a:pt x="5501645" y="2056344"/>
                    <a:pt x="5501438" y="2051811"/>
                    <a:pt x="5500409" y="2045011"/>
                  </a:cubicBezTo>
                  <a:cubicBezTo>
                    <a:pt x="5500409" y="2045011"/>
                    <a:pt x="5500409" y="2045011"/>
                    <a:pt x="5500409" y="2045011"/>
                  </a:cubicBezTo>
                  <a:cubicBezTo>
                    <a:pt x="5506383" y="2045423"/>
                    <a:pt x="5511123" y="2043569"/>
                    <a:pt x="5513183" y="2038830"/>
                  </a:cubicBezTo>
                  <a:cubicBezTo>
                    <a:pt x="5518334" y="2027910"/>
                    <a:pt x="5508651" y="2017608"/>
                    <a:pt x="5522042" y="2008131"/>
                  </a:cubicBezTo>
                  <a:cubicBezTo>
                    <a:pt x="5523691" y="2010809"/>
                    <a:pt x="5526987" y="2012869"/>
                    <a:pt x="5528018" y="2015754"/>
                  </a:cubicBezTo>
                  <a:cubicBezTo>
                    <a:pt x="5531314" y="2009985"/>
                    <a:pt x="5537701" y="2004010"/>
                    <a:pt x="5544501" y="2005452"/>
                  </a:cubicBezTo>
                  <a:cubicBezTo>
                    <a:pt x="5545531" y="2018226"/>
                    <a:pt x="5548622" y="2024201"/>
                    <a:pt x="5558512" y="2031001"/>
                  </a:cubicBezTo>
                  <a:cubicBezTo>
                    <a:pt x="5567165" y="2036976"/>
                    <a:pt x="5581588" y="2055519"/>
                    <a:pt x="5591477" y="2054283"/>
                  </a:cubicBezTo>
                  <a:cubicBezTo>
                    <a:pt x="5599307" y="2053253"/>
                    <a:pt x="5602604" y="2045011"/>
                    <a:pt x="5609403" y="2042333"/>
                  </a:cubicBezTo>
                  <a:cubicBezTo>
                    <a:pt x="5612287" y="2041303"/>
                    <a:pt x="5617232" y="2042333"/>
                    <a:pt x="5620736" y="2041303"/>
                  </a:cubicBezTo>
                  <a:cubicBezTo>
                    <a:pt x="5633304" y="2037182"/>
                    <a:pt x="5636189" y="2027498"/>
                    <a:pt x="5644429" y="2017196"/>
                  </a:cubicBezTo>
                  <a:cubicBezTo>
                    <a:pt x="5652053" y="2007512"/>
                    <a:pt x="5656792" y="2010191"/>
                    <a:pt x="5668124" y="2003392"/>
                  </a:cubicBezTo>
                  <a:cubicBezTo>
                    <a:pt x="5682135" y="1994944"/>
                    <a:pt x="5673482" y="1982170"/>
                    <a:pt x="5678837" y="1968983"/>
                  </a:cubicBezTo>
                  <a:cubicBezTo>
                    <a:pt x="5681722" y="1961978"/>
                    <a:pt x="5689964" y="1959505"/>
                    <a:pt x="5693260" y="1952912"/>
                  </a:cubicBezTo>
                  <a:cubicBezTo>
                    <a:pt x="5697794" y="1943434"/>
                    <a:pt x="5692024" y="1935399"/>
                    <a:pt x="5692849" y="1927157"/>
                  </a:cubicBezTo>
                  <a:cubicBezTo>
                    <a:pt x="5693673" y="1919534"/>
                    <a:pt x="5696558" y="1913765"/>
                    <a:pt x="5696969" y="1905935"/>
                  </a:cubicBezTo>
                  <a:cubicBezTo>
                    <a:pt x="5697175" y="1898724"/>
                    <a:pt x="5695527" y="1890276"/>
                    <a:pt x="5696969" y="1883271"/>
                  </a:cubicBezTo>
                  <a:cubicBezTo>
                    <a:pt x="5701296" y="1861431"/>
                    <a:pt x="5713453" y="1868848"/>
                    <a:pt x="5726227" y="1856898"/>
                  </a:cubicBezTo>
                  <a:cubicBezTo>
                    <a:pt x="5734674" y="1848863"/>
                    <a:pt x="5740444" y="1840209"/>
                    <a:pt x="5736323" y="1829907"/>
                  </a:cubicBezTo>
                  <a:cubicBezTo>
                    <a:pt x="5732408" y="1819605"/>
                    <a:pt x="5725815" y="1815072"/>
                    <a:pt x="5727669" y="1803534"/>
                  </a:cubicBezTo>
                  <a:cubicBezTo>
                    <a:pt x="5728906" y="1795705"/>
                    <a:pt x="5733232" y="1792408"/>
                    <a:pt x="5732408" y="1783548"/>
                  </a:cubicBezTo>
                  <a:cubicBezTo>
                    <a:pt x="5731790" y="1777367"/>
                    <a:pt x="5729936" y="1772010"/>
                    <a:pt x="5728700" y="1766035"/>
                  </a:cubicBezTo>
                  <a:cubicBezTo>
                    <a:pt x="5723343" y="1739662"/>
                    <a:pt x="5742298" y="1719264"/>
                    <a:pt x="5741268" y="1692479"/>
                  </a:cubicBezTo>
                  <a:cubicBezTo>
                    <a:pt x="5740649" y="1677026"/>
                    <a:pt x="5737353" y="1643030"/>
                    <a:pt x="5727669" y="1630256"/>
                  </a:cubicBezTo>
                  <a:cubicBezTo>
                    <a:pt x="5721900" y="1622426"/>
                    <a:pt x="5709332" y="1622632"/>
                    <a:pt x="5702945" y="1613772"/>
                  </a:cubicBezTo>
                  <a:cubicBezTo>
                    <a:pt x="5697175" y="1606149"/>
                    <a:pt x="5699441" y="1601410"/>
                    <a:pt x="5698411" y="1592551"/>
                  </a:cubicBezTo>
                  <a:cubicBezTo>
                    <a:pt x="5696763" y="1577510"/>
                    <a:pt x="5692849" y="1565765"/>
                    <a:pt x="5679456" y="1559584"/>
                  </a:cubicBezTo>
                  <a:cubicBezTo>
                    <a:pt x="5671008" y="1555670"/>
                    <a:pt x="5669978" y="1557318"/>
                    <a:pt x="5663797" y="1549076"/>
                  </a:cubicBezTo>
                  <a:cubicBezTo>
                    <a:pt x="5658029" y="1541659"/>
                    <a:pt x="5656380" y="1534035"/>
                    <a:pt x="5653289" y="1525382"/>
                  </a:cubicBezTo>
                  <a:cubicBezTo>
                    <a:pt x="5649168" y="1513844"/>
                    <a:pt x="5640308" y="1505190"/>
                    <a:pt x="5640308" y="1492210"/>
                  </a:cubicBezTo>
                  <a:cubicBezTo>
                    <a:pt x="5640308" y="1478405"/>
                    <a:pt x="5648963" y="1469545"/>
                    <a:pt x="5646696" y="1455123"/>
                  </a:cubicBezTo>
                  <a:cubicBezTo>
                    <a:pt x="5644017" y="1437197"/>
                    <a:pt x="5640102" y="1439876"/>
                    <a:pt x="5625474" y="1435343"/>
                  </a:cubicBezTo>
                  <a:cubicBezTo>
                    <a:pt x="5610845" y="1430604"/>
                    <a:pt x="5612287" y="1422156"/>
                    <a:pt x="5603428" y="1412473"/>
                  </a:cubicBezTo>
                  <a:cubicBezTo>
                    <a:pt x="5596217" y="1404437"/>
                    <a:pt x="5583854" y="1399080"/>
                    <a:pt x="5571286" y="1394341"/>
                  </a:cubicBezTo>
                  <a:cubicBezTo>
                    <a:pt x="5576231" y="1391251"/>
                    <a:pt x="5581175" y="1387954"/>
                    <a:pt x="5583236" y="1383009"/>
                  </a:cubicBezTo>
                  <a:cubicBezTo>
                    <a:pt x="5590447" y="1365496"/>
                    <a:pt x="5569226" y="1367556"/>
                    <a:pt x="5559129" y="1361581"/>
                  </a:cubicBezTo>
                  <a:cubicBezTo>
                    <a:pt x="5548210" y="1354988"/>
                    <a:pt x="5545737" y="1349425"/>
                    <a:pt x="5533580" y="1347158"/>
                  </a:cubicBezTo>
                  <a:cubicBezTo>
                    <a:pt x="5525751" y="1345510"/>
                    <a:pt x="5518128" y="1344068"/>
                    <a:pt x="5510917" y="1340359"/>
                  </a:cubicBezTo>
                  <a:cubicBezTo>
                    <a:pt x="5497317" y="1333560"/>
                    <a:pt x="5486398" y="1316665"/>
                    <a:pt x="5470533" y="1317077"/>
                  </a:cubicBezTo>
                  <a:cubicBezTo>
                    <a:pt x="5461467" y="1317283"/>
                    <a:pt x="5453844" y="1322640"/>
                    <a:pt x="5444572" y="1321198"/>
                  </a:cubicBezTo>
                  <a:cubicBezTo>
                    <a:pt x="5434682" y="1319549"/>
                    <a:pt x="5430150" y="1313780"/>
                    <a:pt x="5426440" y="1305126"/>
                  </a:cubicBezTo>
                  <a:cubicBezTo>
                    <a:pt x="5418611" y="1304714"/>
                    <a:pt x="5409957" y="1302860"/>
                    <a:pt x="5402540" y="1305126"/>
                  </a:cubicBezTo>
                  <a:cubicBezTo>
                    <a:pt x="5403158" y="1312338"/>
                    <a:pt x="5412636" y="1326143"/>
                    <a:pt x="5417169" y="1331500"/>
                  </a:cubicBezTo>
                  <a:cubicBezTo>
                    <a:pt x="5424586" y="1340153"/>
                    <a:pt x="5442099" y="1347776"/>
                    <a:pt x="5430767" y="1361993"/>
                  </a:cubicBezTo>
                  <a:cubicBezTo>
                    <a:pt x="5415727" y="1380537"/>
                    <a:pt x="5412842" y="1353546"/>
                    <a:pt x="5411400" y="1345098"/>
                  </a:cubicBezTo>
                  <a:cubicBezTo>
                    <a:pt x="5410164" y="1337887"/>
                    <a:pt x="5407691" y="1330881"/>
                    <a:pt x="5399449" y="1329439"/>
                  </a:cubicBezTo>
                  <a:cubicBezTo>
                    <a:pt x="5399862" y="1335414"/>
                    <a:pt x="5404600" y="1348807"/>
                    <a:pt x="5398419" y="1353958"/>
                  </a:cubicBezTo>
                  <a:cubicBezTo>
                    <a:pt x="5396977" y="1355194"/>
                    <a:pt x="5391620" y="1353958"/>
                    <a:pt x="5389353" y="1354988"/>
                  </a:cubicBezTo>
                  <a:cubicBezTo>
                    <a:pt x="5386469" y="1356018"/>
                    <a:pt x="5384821" y="1359109"/>
                    <a:pt x="5381936" y="1360139"/>
                  </a:cubicBezTo>
                  <a:cubicBezTo>
                    <a:pt x="5372458" y="1364054"/>
                    <a:pt x="5367101" y="1358491"/>
                    <a:pt x="5368956" y="1348189"/>
                  </a:cubicBezTo>
                  <a:cubicBezTo>
                    <a:pt x="5370192" y="1341183"/>
                    <a:pt x="5371428" y="1342626"/>
                    <a:pt x="5377403" y="1338093"/>
                  </a:cubicBezTo>
                  <a:cubicBezTo>
                    <a:pt x="5373077" y="1326143"/>
                    <a:pt x="5362775" y="1330263"/>
                    <a:pt x="5352679" y="1325318"/>
                  </a:cubicBezTo>
                  <a:cubicBezTo>
                    <a:pt x="5355563" y="1310896"/>
                    <a:pt x="5332693" y="1301212"/>
                    <a:pt x="5325069" y="1314192"/>
                  </a:cubicBezTo>
                  <a:cubicBezTo>
                    <a:pt x="5317446" y="1327173"/>
                    <a:pt x="5333723" y="1325318"/>
                    <a:pt x="5337433" y="1333148"/>
                  </a:cubicBezTo>
                  <a:cubicBezTo>
                    <a:pt x="5340316" y="1339947"/>
                    <a:pt x="5336195" y="1346128"/>
                    <a:pt x="5329397" y="1345716"/>
                  </a:cubicBezTo>
                  <a:cubicBezTo>
                    <a:pt x="5315591" y="1344686"/>
                    <a:pt x="5315180" y="1321198"/>
                    <a:pt x="5311265" y="1312338"/>
                  </a:cubicBezTo>
                  <a:cubicBezTo>
                    <a:pt x="5308587" y="1306363"/>
                    <a:pt x="5291898" y="1289468"/>
                    <a:pt x="5283449" y="1289262"/>
                  </a:cubicBezTo>
                  <a:cubicBezTo>
                    <a:pt x="5278298" y="1289262"/>
                    <a:pt x="5273147" y="1294206"/>
                    <a:pt x="5268409" y="1295443"/>
                  </a:cubicBezTo>
                  <a:cubicBezTo>
                    <a:pt x="5262845" y="1296885"/>
                    <a:pt x="5257283" y="1296061"/>
                    <a:pt x="5251926" y="1298121"/>
                  </a:cubicBezTo>
                  <a:cubicBezTo>
                    <a:pt x="5242654" y="1301624"/>
                    <a:pt x="5238327" y="1303890"/>
                    <a:pt x="5228231" y="1298121"/>
                  </a:cubicBezTo>
                  <a:cubicBezTo>
                    <a:pt x="5223286" y="1295237"/>
                    <a:pt x="5221844" y="1290292"/>
                    <a:pt x="5217723" y="1286583"/>
                  </a:cubicBezTo>
                  <a:cubicBezTo>
                    <a:pt x="5212984" y="1282462"/>
                    <a:pt x="5203301" y="1281432"/>
                    <a:pt x="5202065" y="1274427"/>
                  </a:cubicBezTo>
                  <a:cubicBezTo>
                    <a:pt x="5201240" y="1270100"/>
                    <a:pt x="5206185" y="1263919"/>
                    <a:pt x="5208452" y="1260416"/>
                  </a:cubicBezTo>
                  <a:cubicBezTo>
                    <a:pt x="5212778" y="1254029"/>
                    <a:pt x="5220608" y="1253411"/>
                    <a:pt x="5224316" y="1248054"/>
                  </a:cubicBezTo>
                  <a:cubicBezTo>
                    <a:pt x="5230292" y="1239606"/>
                    <a:pt x="5219165" y="1238164"/>
                    <a:pt x="5229467" y="1230953"/>
                  </a:cubicBezTo>
                  <a:cubicBezTo>
                    <a:pt x="5238945" y="1224153"/>
                    <a:pt x="5256871" y="1203755"/>
                    <a:pt x="5246156" y="1191599"/>
                  </a:cubicBezTo>
                  <a:cubicBezTo>
                    <a:pt x="5250484" y="1191393"/>
                    <a:pt x="5255017" y="1191599"/>
                    <a:pt x="5259549" y="1191393"/>
                  </a:cubicBezTo>
                  <a:cubicBezTo>
                    <a:pt x="5255222" y="1188097"/>
                    <a:pt x="5253986" y="1166256"/>
                    <a:pt x="5255635" y="1161105"/>
                  </a:cubicBezTo>
                  <a:cubicBezTo>
                    <a:pt x="5257694" y="1154718"/>
                    <a:pt x="5266760" y="1148743"/>
                    <a:pt x="5267996" y="1143386"/>
                  </a:cubicBezTo>
                  <a:cubicBezTo>
                    <a:pt x="5268821" y="1139265"/>
                    <a:pt x="5265524" y="1131848"/>
                    <a:pt x="5265730" y="1126697"/>
                  </a:cubicBezTo>
                  <a:cubicBezTo>
                    <a:pt x="5272736" y="1125667"/>
                    <a:pt x="5286128" y="1123813"/>
                    <a:pt x="5285510" y="1116395"/>
                  </a:cubicBezTo>
                  <a:cubicBezTo>
                    <a:pt x="5285304" y="1113305"/>
                    <a:pt x="5279123" y="1112068"/>
                    <a:pt x="5280977" y="1107123"/>
                  </a:cubicBezTo>
                  <a:cubicBezTo>
                    <a:pt x="5281596" y="1105475"/>
                    <a:pt x="5288395" y="1104239"/>
                    <a:pt x="5289836" y="1103209"/>
                  </a:cubicBezTo>
                  <a:cubicBezTo>
                    <a:pt x="5295606" y="1099294"/>
                    <a:pt x="5300138" y="1090640"/>
                    <a:pt x="5294370" y="1085077"/>
                  </a:cubicBezTo>
                  <a:cubicBezTo>
                    <a:pt x="5291279" y="1081987"/>
                    <a:pt x="5284274" y="1084253"/>
                    <a:pt x="5281802" y="1078896"/>
                  </a:cubicBezTo>
                  <a:cubicBezTo>
                    <a:pt x="5278504" y="1071891"/>
                    <a:pt x="5287983" y="1066328"/>
                    <a:pt x="5291898" y="1061383"/>
                  </a:cubicBezTo>
                  <a:cubicBezTo>
                    <a:pt x="5298285" y="1053347"/>
                    <a:pt x="5311678" y="1038100"/>
                    <a:pt x="5312914" y="1028829"/>
                  </a:cubicBezTo>
                  <a:cubicBezTo>
                    <a:pt x="5313738" y="1022029"/>
                    <a:pt x="5310440" y="1017703"/>
                    <a:pt x="5315386" y="1011521"/>
                  </a:cubicBezTo>
                  <a:cubicBezTo>
                    <a:pt x="5318270" y="1008019"/>
                    <a:pt x="5323216" y="1005958"/>
                    <a:pt x="5327131" y="1003692"/>
                  </a:cubicBezTo>
                  <a:cubicBezTo>
                    <a:pt x="5341552" y="995862"/>
                    <a:pt x="5360303" y="998747"/>
                    <a:pt x="5376992" y="999571"/>
                  </a:cubicBezTo>
                  <a:cubicBezTo>
                    <a:pt x="5391826" y="1000395"/>
                    <a:pt x="5407072" y="998541"/>
                    <a:pt x="5421702" y="1000395"/>
                  </a:cubicBezTo>
                  <a:cubicBezTo>
                    <a:pt x="5436537" y="1002250"/>
                    <a:pt x="5446427" y="1006164"/>
                    <a:pt x="5459201" y="1013376"/>
                  </a:cubicBezTo>
                  <a:cubicBezTo>
                    <a:pt x="5466207" y="1017290"/>
                    <a:pt x="5485986" y="1024502"/>
                    <a:pt x="5484749" y="1012346"/>
                  </a:cubicBezTo>
                  <a:cubicBezTo>
                    <a:pt x="5484337" y="1008843"/>
                    <a:pt x="5477126" y="1004104"/>
                    <a:pt x="5480835" y="999571"/>
                  </a:cubicBezTo>
                  <a:cubicBezTo>
                    <a:pt x="5483719" y="995862"/>
                    <a:pt x="5504323" y="1002662"/>
                    <a:pt x="5506796" y="1002662"/>
                  </a:cubicBezTo>
                  <a:cubicBezTo>
                    <a:pt x="5512565" y="1002662"/>
                    <a:pt x="5517098" y="1001838"/>
                    <a:pt x="5521219" y="1000189"/>
                  </a:cubicBezTo>
                  <a:cubicBezTo>
                    <a:pt x="5521219" y="1000189"/>
                    <a:pt x="5521425" y="1000189"/>
                    <a:pt x="5521630" y="1000395"/>
                  </a:cubicBezTo>
                  <a:cubicBezTo>
                    <a:pt x="5539350" y="1011934"/>
                    <a:pt x="5533580" y="1002456"/>
                    <a:pt x="5548003" y="998541"/>
                  </a:cubicBezTo>
                  <a:cubicBezTo>
                    <a:pt x="5564899" y="994008"/>
                    <a:pt x="5581588" y="1018115"/>
                    <a:pt x="5597658" y="1013170"/>
                  </a:cubicBezTo>
                  <a:cubicBezTo>
                    <a:pt x="5610639" y="1009255"/>
                    <a:pt x="5598071" y="1003074"/>
                    <a:pt x="5599513" y="995450"/>
                  </a:cubicBezTo>
                  <a:cubicBezTo>
                    <a:pt x="5605283" y="996275"/>
                    <a:pt x="5606519" y="990299"/>
                    <a:pt x="5601368" y="987827"/>
                  </a:cubicBezTo>
                  <a:cubicBezTo>
                    <a:pt x="5600956" y="975671"/>
                    <a:pt x="5614142" y="981028"/>
                    <a:pt x="5622589" y="981646"/>
                  </a:cubicBezTo>
                  <a:cubicBezTo>
                    <a:pt x="5630419" y="982264"/>
                    <a:pt x="5640721" y="982882"/>
                    <a:pt x="5647932" y="986591"/>
                  </a:cubicBezTo>
                  <a:cubicBezTo>
                    <a:pt x="5653289" y="989475"/>
                    <a:pt x="5655555" y="994832"/>
                    <a:pt x="5661531" y="996069"/>
                  </a:cubicBezTo>
                  <a:cubicBezTo>
                    <a:pt x="5670803" y="998129"/>
                    <a:pt x="5681105" y="991330"/>
                    <a:pt x="5691201" y="993390"/>
                  </a:cubicBezTo>
                  <a:cubicBezTo>
                    <a:pt x="5702120" y="995450"/>
                    <a:pt x="5709332" y="1001838"/>
                    <a:pt x="5720251" y="1002868"/>
                  </a:cubicBezTo>
                  <a:cubicBezTo>
                    <a:pt x="5727464" y="1003486"/>
                    <a:pt x="5762902" y="1012552"/>
                    <a:pt x="5743534" y="1015642"/>
                  </a:cubicBezTo>
                  <a:cubicBezTo>
                    <a:pt x="5738177" y="1016466"/>
                    <a:pt x="5713453" y="1010491"/>
                    <a:pt x="5720251" y="1025738"/>
                  </a:cubicBezTo>
                  <a:cubicBezTo>
                    <a:pt x="5721076" y="1027592"/>
                    <a:pt x="5725402" y="1028211"/>
                    <a:pt x="5727257" y="1029035"/>
                  </a:cubicBezTo>
                  <a:cubicBezTo>
                    <a:pt x="5732202" y="1031507"/>
                    <a:pt x="5742298" y="1035422"/>
                    <a:pt x="5747655" y="1036246"/>
                  </a:cubicBezTo>
                  <a:cubicBezTo>
                    <a:pt x="5755485" y="1037276"/>
                    <a:pt x="5762695" y="1028829"/>
                    <a:pt x="5770525" y="1029859"/>
                  </a:cubicBezTo>
                  <a:cubicBezTo>
                    <a:pt x="5774233" y="1030271"/>
                    <a:pt x="5774233" y="1033980"/>
                    <a:pt x="5778767" y="1034392"/>
                  </a:cubicBezTo>
                  <a:cubicBezTo>
                    <a:pt x="5792571" y="1035216"/>
                    <a:pt x="5790923" y="1015848"/>
                    <a:pt x="5797105" y="1008843"/>
                  </a:cubicBezTo>
                  <a:cubicBezTo>
                    <a:pt x="5807200" y="1012346"/>
                    <a:pt x="5815854" y="1013376"/>
                    <a:pt x="5826156" y="1015024"/>
                  </a:cubicBezTo>
                  <a:cubicBezTo>
                    <a:pt x="5837076" y="1016672"/>
                    <a:pt x="5844905" y="1022441"/>
                    <a:pt x="5854589" y="1019763"/>
                  </a:cubicBezTo>
                  <a:cubicBezTo>
                    <a:pt x="5860153" y="1018115"/>
                    <a:pt x="5860770" y="1016466"/>
                    <a:pt x="5866540" y="1017703"/>
                  </a:cubicBezTo>
                  <a:cubicBezTo>
                    <a:pt x="5871484" y="1018733"/>
                    <a:pt x="5874780" y="1022441"/>
                    <a:pt x="5879931" y="1023472"/>
                  </a:cubicBezTo>
                  <a:cubicBezTo>
                    <a:pt x="5891263" y="1025326"/>
                    <a:pt x="5896827" y="1018321"/>
                    <a:pt x="5895591" y="1007195"/>
                  </a:cubicBezTo>
                  <a:cubicBezTo>
                    <a:pt x="5892912" y="1026562"/>
                    <a:pt x="5857061" y="994214"/>
                    <a:pt x="5850674" y="989475"/>
                  </a:cubicBezTo>
                  <a:cubicBezTo>
                    <a:pt x="5847583" y="995450"/>
                    <a:pt x="5839754" y="1006783"/>
                    <a:pt x="5833573" y="999983"/>
                  </a:cubicBezTo>
                  <a:cubicBezTo>
                    <a:pt x="5831513" y="997717"/>
                    <a:pt x="5833573" y="992978"/>
                    <a:pt x="5831307" y="990711"/>
                  </a:cubicBezTo>
                  <a:cubicBezTo>
                    <a:pt x="5829864" y="989269"/>
                    <a:pt x="5825332" y="991948"/>
                    <a:pt x="5823890" y="991124"/>
                  </a:cubicBezTo>
                  <a:cubicBezTo>
                    <a:pt x="5817914" y="987415"/>
                    <a:pt x="5818532" y="977319"/>
                    <a:pt x="5817090" y="971344"/>
                  </a:cubicBezTo>
                  <a:cubicBezTo>
                    <a:pt x="5817090" y="970520"/>
                    <a:pt x="5814824" y="968871"/>
                    <a:pt x="5814618" y="967223"/>
                  </a:cubicBezTo>
                  <a:cubicBezTo>
                    <a:pt x="5813175" y="961660"/>
                    <a:pt x="5815030" y="956303"/>
                    <a:pt x="5818739" y="952182"/>
                  </a:cubicBezTo>
                  <a:cubicBezTo>
                    <a:pt x="5823271" y="947031"/>
                    <a:pt x="5831307" y="945177"/>
                    <a:pt x="5830688" y="936523"/>
                  </a:cubicBezTo>
                  <a:cubicBezTo>
                    <a:pt x="5830070" y="929106"/>
                    <a:pt x="5821417" y="925397"/>
                    <a:pt x="5823065" y="915919"/>
                  </a:cubicBezTo>
                  <a:cubicBezTo>
                    <a:pt x="5824713" y="906854"/>
                    <a:pt x="5833366" y="896964"/>
                    <a:pt x="5823065" y="888722"/>
                  </a:cubicBezTo>
                  <a:cubicBezTo>
                    <a:pt x="5822447" y="888928"/>
                    <a:pt x="5822447" y="889340"/>
                    <a:pt x="5822447" y="890165"/>
                  </a:cubicBezTo>
                  <a:cubicBezTo>
                    <a:pt x="5804316" y="878626"/>
                    <a:pt x="5816677" y="866676"/>
                    <a:pt x="5831925" y="868531"/>
                  </a:cubicBezTo>
                  <a:cubicBezTo>
                    <a:pt x="5841609" y="869767"/>
                    <a:pt x="5844700" y="867706"/>
                    <a:pt x="5854177" y="863586"/>
                  </a:cubicBezTo>
                  <a:cubicBezTo>
                    <a:pt x="5872308" y="855756"/>
                    <a:pt x="5889203" y="859671"/>
                    <a:pt x="5909395" y="858847"/>
                  </a:cubicBezTo>
                  <a:cubicBezTo>
                    <a:pt x="5917637" y="858641"/>
                    <a:pt x="5920522" y="859877"/>
                    <a:pt x="5926703" y="863380"/>
                  </a:cubicBezTo>
                  <a:cubicBezTo>
                    <a:pt x="5935356" y="868531"/>
                    <a:pt x="5937622" y="869149"/>
                    <a:pt x="5945040" y="863380"/>
                  </a:cubicBezTo>
                  <a:cubicBezTo>
                    <a:pt x="5952045" y="858023"/>
                    <a:pt x="5958845" y="855344"/>
                    <a:pt x="5966880" y="861731"/>
                  </a:cubicBezTo>
                  <a:cubicBezTo>
                    <a:pt x="5972031" y="865852"/>
                    <a:pt x="5971413" y="869561"/>
                    <a:pt x="5971413" y="875536"/>
                  </a:cubicBezTo>
                  <a:cubicBezTo>
                    <a:pt x="5971413" y="888310"/>
                    <a:pt x="5977389" y="895728"/>
                    <a:pt x="5981715" y="907884"/>
                  </a:cubicBezTo>
                  <a:cubicBezTo>
                    <a:pt x="5987278" y="903969"/>
                    <a:pt x="6001289" y="895110"/>
                    <a:pt x="6007469" y="903351"/>
                  </a:cubicBezTo>
                  <a:cubicBezTo>
                    <a:pt x="6009736" y="906236"/>
                    <a:pt x="6006439" y="913859"/>
                    <a:pt x="6009118" y="916538"/>
                  </a:cubicBezTo>
                  <a:cubicBezTo>
                    <a:pt x="6013445" y="920864"/>
                    <a:pt x="6023335" y="916538"/>
                    <a:pt x="6027867" y="920864"/>
                  </a:cubicBezTo>
                  <a:cubicBezTo>
                    <a:pt x="6029103" y="922101"/>
                    <a:pt x="6029928" y="931166"/>
                    <a:pt x="6030752" y="932609"/>
                  </a:cubicBezTo>
                  <a:cubicBezTo>
                    <a:pt x="6032401" y="935081"/>
                    <a:pt x="6033843" y="935287"/>
                    <a:pt x="6036109" y="937347"/>
                  </a:cubicBezTo>
                  <a:cubicBezTo>
                    <a:pt x="6040024" y="941262"/>
                    <a:pt x="6040848" y="942498"/>
                    <a:pt x="6046617" y="942498"/>
                  </a:cubicBezTo>
                  <a:cubicBezTo>
                    <a:pt x="6053622" y="942498"/>
                    <a:pt x="6064955" y="934463"/>
                    <a:pt x="6064130" y="926221"/>
                  </a:cubicBezTo>
                  <a:cubicBezTo>
                    <a:pt x="6063100" y="917156"/>
                    <a:pt x="6053622" y="923131"/>
                    <a:pt x="6047029" y="920658"/>
                  </a:cubicBezTo>
                  <a:cubicBezTo>
                    <a:pt x="6052592" y="910356"/>
                    <a:pt x="6060628" y="900467"/>
                    <a:pt x="6065779" y="889959"/>
                  </a:cubicBezTo>
                  <a:cubicBezTo>
                    <a:pt x="6068664" y="884602"/>
                    <a:pt x="6066396" y="874712"/>
                    <a:pt x="6070106" y="869767"/>
                  </a:cubicBezTo>
                  <a:cubicBezTo>
                    <a:pt x="6083498" y="852047"/>
                    <a:pt x="6093800" y="890783"/>
                    <a:pt x="6106986" y="883984"/>
                  </a:cubicBezTo>
                  <a:cubicBezTo>
                    <a:pt x="6120173" y="877390"/>
                    <a:pt x="6084734" y="856786"/>
                    <a:pt x="6081025" y="851223"/>
                  </a:cubicBezTo>
                  <a:cubicBezTo>
                    <a:pt x="6077729" y="846278"/>
                    <a:pt x="6078759" y="838655"/>
                    <a:pt x="6074432" y="833916"/>
                  </a:cubicBezTo>
                  <a:cubicBezTo>
                    <a:pt x="6070106" y="829383"/>
                    <a:pt x="6057125" y="828147"/>
                    <a:pt x="6055683" y="821760"/>
                  </a:cubicBezTo>
                  <a:cubicBezTo>
                    <a:pt x="6053828" y="812900"/>
                    <a:pt x="6069281" y="809397"/>
                    <a:pt x="6078966" y="806719"/>
                  </a:cubicBezTo>
                  <a:cubicBezTo>
                    <a:pt x="6081025" y="806719"/>
                    <a:pt x="6083085" y="806513"/>
                    <a:pt x="6085353" y="806719"/>
                  </a:cubicBezTo>
                  <a:cubicBezTo>
                    <a:pt x="6091740" y="807131"/>
                    <a:pt x="6096891" y="811046"/>
                    <a:pt x="6102865" y="811870"/>
                  </a:cubicBezTo>
                  <a:cubicBezTo>
                    <a:pt x="6110695" y="812694"/>
                    <a:pt x="6119555" y="811252"/>
                    <a:pt x="6127384" y="810840"/>
                  </a:cubicBezTo>
                  <a:cubicBezTo>
                    <a:pt x="6132535" y="810634"/>
                    <a:pt x="6137069" y="810428"/>
                    <a:pt x="6141807" y="812488"/>
                  </a:cubicBezTo>
                  <a:cubicBezTo>
                    <a:pt x="6144692" y="813724"/>
                    <a:pt x="6155611" y="819493"/>
                    <a:pt x="6151079" y="824026"/>
                  </a:cubicBezTo>
                  <a:cubicBezTo>
                    <a:pt x="6149430" y="825881"/>
                    <a:pt x="6147988" y="824026"/>
                    <a:pt x="6145722" y="824026"/>
                  </a:cubicBezTo>
                  <a:cubicBezTo>
                    <a:pt x="6142425" y="824026"/>
                    <a:pt x="6139335" y="826293"/>
                    <a:pt x="6136037" y="826087"/>
                  </a:cubicBezTo>
                  <a:cubicBezTo>
                    <a:pt x="6130886" y="826087"/>
                    <a:pt x="6114197" y="816403"/>
                    <a:pt x="6115433" y="827735"/>
                  </a:cubicBezTo>
                  <a:cubicBezTo>
                    <a:pt x="6115846" y="831650"/>
                    <a:pt x="6120173" y="836801"/>
                    <a:pt x="6122852" y="839479"/>
                  </a:cubicBezTo>
                  <a:cubicBezTo>
                    <a:pt x="6127178" y="843806"/>
                    <a:pt x="6132329" y="844424"/>
                    <a:pt x="6134390" y="850193"/>
                  </a:cubicBezTo>
                  <a:cubicBezTo>
                    <a:pt x="6135420" y="852872"/>
                    <a:pt x="6135832" y="856168"/>
                    <a:pt x="6137274" y="858641"/>
                  </a:cubicBezTo>
                  <a:cubicBezTo>
                    <a:pt x="6138922" y="861525"/>
                    <a:pt x="6138305" y="860289"/>
                    <a:pt x="6141807" y="863174"/>
                  </a:cubicBezTo>
                  <a:cubicBezTo>
                    <a:pt x="6146958" y="867294"/>
                    <a:pt x="6147164" y="874094"/>
                    <a:pt x="6151903" y="878626"/>
                  </a:cubicBezTo>
                  <a:cubicBezTo>
                    <a:pt x="6153963" y="880687"/>
                    <a:pt x="6158496" y="883365"/>
                    <a:pt x="6161587" y="884808"/>
                  </a:cubicBezTo>
                  <a:cubicBezTo>
                    <a:pt x="6165707" y="887074"/>
                    <a:pt x="6169416" y="886868"/>
                    <a:pt x="6168592" y="892431"/>
                  </a:cubicBezTo>
                  <a:cubicBezTo>
                    <a:pt x="6167768" y="898406"/>
                    <a:pt x="6165501" y="899848"/>
                    <a:pt x="6170447" y="906236"/>
                  </a:cubicBezTo>
                  <a:cubicBezTo>
                    <a:pt x="6172094" y="906030"/>
                    <a:pt x="6173743" y="904381"/>
                    <a:pt x="6175391" y="904793"/>
                  </a:cubicBezTo>
                  <a:cubicBezTo>
                    <a:pt x="6178894" y="905411"/>
                    <a:pt x="6182191" y="911593"/>
                    <a:pt x="6180542" y="914889"/>
                  </a:cubicBezTo>
                  <a:cubicBezTo>
                    <a:pt x="6179100" y="917568"/>
                    <a:pt x="6170447" y="919010"/>
                    <a:pt x="6167562" y="919834"/>
                  </a:cubicBezTo>
                  <a:cubicBezTo>
                    <a:pt x="6163441" y="921070"/>
                    <a:pt x="6158496" y="918598"/>
                    <a:pt x="6154994" y="921689"/>
                  </a:cubicBezTo>
                  <a:cubicBezTo>
                    <a:pt x="6149430" y="926427"/>
                    <a:pt x="6156641" y="933021"/>
                    <a:pt x="6146546" y="933845"/>
                  </a:cubicBezTo>
                  <a:cubicBezTo>
                    <a:pt x="6143249" y="933845"/>
                    <a:pt x="6137686" y="929724"/>
                    <a:pt x="6135832" y="933433"/>
                  </a:cubicBezTo>
                  <a:cubicBezTo>
                    <a:pt x="6134595" y="936111"/>
                    <a:pt x="6137069" y="936935"/>
                    <a:pt x="6138305" y="938996"/>
                  </a:cubicBezTo>
                  <a:cubicBezTo>
                    <a:pt x="6139746" y="941262"/>
                    <a:pt x="6139746" y="944147"/>
                    <a:pt x="6140571" y="946825"/>
                  </a:cubicBezTo>
                  <a:cubicBezTo>
                    <a:pt x="6142220" y="952388"/>
                    <a:pt x="6142837" y="953212"/>
                    <a:pt x="6140158" y="957539"/>
                  </a:cubicBezTo>
                  <a:cubicBezTo>
                    <a:pt x="6137069" y="962484"/>
                    <a:pt x="6138305" y="965163"/>
                    <a:pt x="6137686" y="970314"/>
                  </a:cubicBezTo>
                  <a:cubicBezTo>
                    <a:pt x="6137069" y="974847"/>
                    <a:pt x="6133977" y="989681"/>
                    <a:pt x="6128003" y="987209"/>
                  </a:cubicBezTo>
                  <a:cubicBezTo>
                    <a:pt x="6124088" y="990918"/>
                    <a:pt x="6128003" y="997305"/>
                    <a:pt x="6126767" y="1001838"/>
                  </a:cubicBezTo>
                  <a:cubicBezTo>
                    <a:pt x="6125118" y="1007401"/>
                    <a:pt x="6121409" y="1010491"/>
                    <a:pt x="6121616" y="1016466"/>
                  </a:cubicBezTo>
                  <a:cubicBezTo>
                    <a:pt x="6121616" y="1018115"/>
                    <a:pt x="6121616" y="1019969"/>
                    <a:pt x="6121616" y="1021411"/>
                  </a:cubicBezTo>
                  <a:cubicBezTo>
                    <a:pt x="6120791" y="1028623"/>
                    <a:pt x="6120997" y="1029447"/>
                    <a:pt x="6126148" y="1034598"/>
                  </a:cubicBezTo>
                  <a:cubicBezTo>
                    <a:pt x="6129444" y="1038100"/>
                    <a:pt x="6129650" y="1040985"/>
                    <a:pt x="6128827" y="1044075"/>
                  </a:cubicBezTo>
                  <a:cubicBezTo>
                    <a:pt x="6126972" y="1045724"/>
                    <a:pt x="6124912" y="1047578"/>
                    <a:pt x="6123882" y="1049433"/>
                  </a:cubicBezTo>
                  <a:cubicBezTo>
                    <a:pt x="6118731" y="1057468"/>
                    <a:pt x="6117082" y="1060353"/>
                    <a:pt x="6109046" y="1064679"/>
                  </a:cubicBezTo>
                  <a:cubicBezTo>
                    <a:pt x="6106163" y="1071273"/>
                    <a:pt x="6110283" y="1079308"/>
                    <a:pt x="6115640" y="1083017"/>
                  </a:cubicBezTo>
                  <a:cubicBezTo>
                    <a:pt x="6109665" y="1083429"/>
                    <a:pt x="6103484" y="1080544"/>
                    <a:pt x="6097508" y="1079720"/>
                  </a:cubicBezTo>
                  <a:cubicBezTo>
                    <a:pt x="6094212" y="1079308"/>
                    <a:pt x="6091327" y="1079514"/>
                    <a:pt x="6088031" y="1078690"/>
                  </a:cubicBezTo>
                  <a:cubicBezTo>
                    <a:pt x="6086795" y="1078484"/>
                    <a:pt x="6085146" y="1075599"/>
                    <a:pt x="6083910" y="1075599"/>
                  </a:cubicBezTo>
                  <a:cubicBezTo>
                    <a:pt x="6075668" y="1075599"/>
                    <a:pt x="6070106" y="1090228"/>
                    <a:pt x="6069694" y="1097440"/>
                  </a:cubicBezTo>
                  <a:cubicBezTo>
                    <a:pt x="6064955" y="1095585"/>
                    <a:pt x="6057949" y="1093319"/>
                    <a:pt x="6052592" y="1094967"/>
                  </a:cubicBezTo>
                  <a:cubicBezTo>
                    <a:pt x="6043939" y="1097440"/>
                    <a:pt x="6048060" y="1102384"/>
                    <a:pt x="6056094" y="1105269"/>
                  </a:cubicBezTo>
                  <a:cubicBezTo>
                    <a:pt x="6067632" y="1109596"/>
                    <a:pt x="6079789" y="1103621"/>
                    <a:pt x="6087619" y="1115983"/>
                  </a:cubicBezTo>
                  <a:cubicBezTo>
                    <a:pt x="6097302" y="1131024"/>
                    <a:pt x="6081025" y="1136793"/>
                    <a:pt x="6079583" y="1149361"/>
                  </a:cubicBezTo>
                  <a:cubicBezTo>
                    <a:pt x="6078553" y="1159869"/>
                    <a:pt x="6092770" y="1163578"/>
                    <a:pt x="6098333" y="1170995"/>
                  </a:cubicBezTo>
                  <a:cubicBezTo>
                    <a:pt x="6101012" y="1174704"/>
                    <a:pt x="6101423" y="1177589"/>
                    <a:pt x="6102865" y="1181503"/>
                  </a:cubicBezTo>
                  <a:cubicBezTo>
                    <a:pt x="6108429" y="1196338"/>
                    <a:pt x="6115846" y="1210349"/>
                    <a:pt x="6123469" y="1224359"/>
                  </a:cubicBezTo>
                  <a:cubicBezTo>
                    <a:pt x="6132123" y="1240843"/>
                    <a:pt x="6142220" y="1259180"/>
                    <a:pt x="6157054" y="1271130"/>
                  </a:cubicBezTo>
                  <a:cubicBezTo>
                    <a:pt x="6173125" y="1284111"/>
                    <a:pt x="6193317" y="1291940"/>
                    <a:pt x="6210006" y="1304096"/>
                  </a:cubicBezTo>
                  <a:cubicBezTo>
                    <a:pt x="6222368" y="1313162"/>
                    <a:pt x="6232876" y="1324494"/>
                    <a:pt x="6245239" y="1333560"/>
                  </a:cubicBezTo>
                  <a:cubicBezTo>
                    <a:pt x="6259867" y="1344274"/>
                    <a:pt x="6272230" y="1353958"/>
                    <a:pt x="6283973" y="1367968"/>
                  </a:cubicBezTo>
                  <a:cubicBezTo>
                    <a:pt x="6304372" y="1392075"/>
                    <a:pt x="6325181" y="1423805"/>
                    <a:pt x="6351761" y="1441318"/>
                  </a:cubicBezTo>
                  <a:cubicBezTo>
                    <a:pt x="6372158" y="1454711"/>
                    <a:pt x="6396471" y="1464394"/>
                    <a:pt x="6415015" y="1479847"/>
                  </a:cubicBezTo>
                  <a:cubicBezTo>
                    <a:pt x="6423462" y="1487059"/>
                    <a:pt x="6430055" y="1496124"/>
                    <a:pt x="6437472" y="1504160"/>
                  </a:cubicBezTo>
                  <a:cubicBezTo>
                    <a:pt x="6446127" y="1513226"/>
                    <a:pt x="6452101" y="1521261"/>
                    <a:pt x="6455192" y="1505602"/>
                  </a:cubicBezTo>
                  <a:cubicBezTo>
                    <a:pt x="6456633" y="1497979"/>
                    <a:pt x="6457252" y="1490973"/>
                    <a:pt x="6457252" y="1483144"/>
                  </a:cubicBezTo>
                  <a:cubicBezTo>
                    <a:pt x="6457252" y="1474696"/>
                    <a:pt x="6457665" y="1473048"/>
                    <a:pt x="6466318" y="1474696"/>
                  </a:cubicBezTo>
                  <a:cubicBezTo>
                    <a:pt x="6467554" y="1455535"/>
                    <a:pt x="6464052" y="1440906"/>
                    <a:pt x="6455604" y="1424217"/>
                  </a:cubicBezTo>
                  <a:cubicBezTo>
                    <a:pt x="6448393" y="1409794"/>
                    <a:pt x="6420165" y="1404231"/>
                    <a:pt x="6422638" y="1386306"/>
                  </a:cubicBezTo>
                  <a:cubicBezTo>
                    <a:pt x="6430674" y="1383009"/>
                    <a:pt x="6432321" y="1390014"/>
                    <a:pt x="6439533" y="1388778"/>
                  </a:cubicBezTo>
                  <a:cubicBezTo>
                    <a:pt x="6444272" y="1387954"/>
                    <a:pt x="6444684" y="1383627"/>
                    <a:pt x="6447363" y="1379713"/>
                  </a:cubicBezTo>
                  <a:cubicBezTo>
                    <a:pt x="6457665" y="1379094"/>
                    <a:pt x="6468172" y="1379919"/>
                    <a:pt x="6478269" y="1380125"/>
                  </a:cubicBezTo>
                  <a:cubicBezTo>
                    <a:pt x="6484243" y="1380125"/>
                    <a:pt x="6486509" y="1383833"/>
                    <a:pt x="6486716" y="1374355"/>
                  </a:cubicBezTo>
                  <a:cubicBezTo>
                    <a:pt x="6486922" y="1364054"/>
                    <a:pt x="6479710" y="1363229"/>
                    <a:pt x="6472086" y="1359933"/>
                  </a:cubicBezTo>
                  <a:cubicBezTo>
                    <a:pt x="6459312" y="1354370"/>
                    <a:pt x="6467142" y="1346540"/>
                    <a:pt x="6460755" y="1339123"/>
                  </a:cubicBezTo>
                  <a:cubicBezTo>
                    <a:pt x="6453750" y="1331087"/>
                    <a:pt x="6443859" y="1332324"/>
                    <a:pt x="6439739" y="1321404"/>
                  </a:cubicBezTo>
                  <a:cubicBezTo>
                    <a:pt x="6437678" y="1316047"/>
                    <a:pt x="6434176" y="1304921"/>
                    <a:pt x="6436648" y="1299151"/>
                  </a:cubicBezTo>
                  <a:cubicBezTo>
                    <a:pt x="6439944" y="1291734"/>
                    <a:pt x="6449423" y="1291734"/>
                    <a:pt x="6456222" y="1293176"/>
                  </a:cubicBezTo>
                  <a:cubicBezTo>
                    <a:pt x="6458488" y="1293588"/>
                    <a:pt x="6457458" y="1297503"/>
                    <a:pt x="6459931" y="1297915"/>
                  </a:cubicBezTo>
                  <a:cubicBezTo>
                    <a:pt x="6464257" y="1298533"/>
                    <a:pt x="6468790" y="1293176"/>
                    <a:pt x="6472911" y="1293588"/>
                  </a:cubicBezTo>
                  <a:cubicBezTo>
                    <a:pt x="6476620" y="1294001"/>
                    <a:pt x="6478062" y="1299151"/>
                    <a:pt x="6482388" y="1299357"/>
                  </a:cubicBezTo>
                  <a:cubicBezTo>
                    <a:pt x="6487746" y="1299770"/>
                    <a:pt x="6494545" y="1290910"/>
                    <a:pt x="6495781" y="1285759"/>
                  </a:cubicBezTo>
                  <a:cubicBezTo>
                    <a:pt x="6500109" y="1266391"/>
                    <a:pt x="6466318" y="1259592"/>
                    <a:pt x="6454574" y="1251144"/>
                  </a:cubicBezTo>
                  <a:cubicBezTo>
                    <a:pt x="6446127" y="1245169"/>
                    <a:pt x="6444684" y="1244345"/>
                    <a:pt x="6442623" y="1235073"/>
                  </a:cubicBezTo>
                  <a:cubicBezTo>
                    <a:pt x="6440976" y="1226832"/>
                    <a:pt x="6440769" y="1222093"/>
                    <a:pt x="6433763" y="1216530"/>
                  </a:cubicBezTo>
                  <a:cubicBezTo>
                    <a:pt x="6428406" y="1212203"/>
                    <a:pt x="6418104" y="1210349"/>
                    <a:pt x="6415632" y="1202931"/>
                  </a:cubicBezTo>
                  <a:cubicBezTo>
                    <a:pt x="6413366" y="1195926"/>
                    <a:pt x="6419753" y="1196132"/>
                    <a:pt x="6420577" y="1190981"/>
                  </a:cubicBezTo>
                  <a:cubicBezTo>
                    <a:pt x="6421402" y="1186448"/>
                    <a:pt x="6410687" y="1179855"/>
                    <a:pt x="6420165" y="1176146"/>
                  </a:cubicBezTo>
                  <a:cubicBezTo>
                    <a:pt x="6424287" y="1174498"/>
                    <a:pt x="6427789" y="1179237"/>
                    <a:pt x="6433351" y="1176146"/>
                  </a:cubicBezTo>
                  <a:cubicBezTo>
                    <a:pt x="6438708" y="1185006"/>
                    <a:pt x="6431704" y="1188921"/>
                    <a:pt x="6441593" y="1195720"/>
                  </a:cubicBezTo>
                  <a:cubicBezTo>
                    <a:pt x="6449216" y="1200871"/>
                    <a:pt x="6454161" y="1208494"/>
                    <a:pt x="6459931" y="1200047"/>
                  </a:cubicBezTo>
                  <a:cubicBezTo>
                    <a:pt x="6468172" y="1187684"/>
                    <a:pt x="6459106" y="1176971"/>
                    <a:pt x="6449423" y="1171201"/>
                  </a:cubicBezTo>
                  <a:cubicBezTo>
                    <a:pt x="6436648" y="1163372"/>
                    <a:pt x="6429849" y="1159045"/>
                    <a:pt x="6419341" y="1149155"/>
                  </a:cubicBezTo>
                  <a:cubicBezTo>
                    <a:pt x="6414396" y="1144622"/>
                    <a:pt x="6412130" y="1141532"/>
                    <a:pt x="6405743" y="1140708"/>
                  </a:cubicBezTo>
                  <a:cubicBezTo>
                    <a:pt x="6397089" y="1139472"/>
                    <a:pt x="6383696" y="1146683"/>
                    <a:pt x="6376073" y="1139677"/>
                  </a:cubicBezTo>
                  <a:cubicBezTo>
                    <a:pt x="6373188" y="1136999"/>
                    <a:pt x="6368656" y="1124431"/>
                    <a:pt x="6368037" y="1120310"/>
                  </a:cubicBezTo>
                  <a:cubicBezTo>
                    <a:pt x="6367213" y="1113098"/>
                    <a:pt x="6371334" y="1108360"/>
                    <a:pt x="6368037" y="1101766"/>
                  </a:cubicBezTo>
                  <a:cubicBezTo>
                    <a:pt x="6362475" y="1090640"/>
                    <a:pt x="6335071" y="1083841"/>
                    <a:pt x="6323533" y="1081575"/>
                  </a:cubicBezTo>
                  <a:cubicBezTo>
                    <a:pt x="6319825" y="1094967"/>
                    <a:pt x="6329508" y="1110214"/>
                    <a:pt x="6309728" y="1097027"/>
                  </a:cubicBezTo>
                  <a:cubicBezTo>
                    <a:pt x="6295306" y="1087344"/>
                    <a:pt x="6274702" y="1078484"/>
                    <a:pt x="6264812" y="1064061"/>
                  </a:cubicBezTo>
                  <a:cubicBezTo>
                    <a:pt x="6263369" y="1062001"/>
                    <a:pt x="6262339" y="1060147"/>
                    <a:pt x="6261515" y="1058498"/>
                  </a:cubicBezTo>
                  <a:cubicBezTo>
                    <a:pt x="6261515" y="1058498"/>
                    <a:pt x="6261928" y="1058498"/>
                    <a:pt x="6262133" y="1058498"/>
                  </a:cubicBezTo>
                  <a:cubicBezTo>
                    <a:pt x="6268109" y="1056232"/>
                    <a:pt x="6265843" y="1050257"/>
                    <a:pt x="6266873" y="1045312"/>
                  </a:cubicBezTo>
                  <a:cubicBezTo>
                    <a:pt x="6267696" y="1041191"/>
                    <a:pt x="6270581" y="1038719"/>
                    <a:pt x="6270581" y="1034392"/>
                  </a:cubicBezTo>
                  <a:cubicBezTo>
                    <a:pt x="6270581" y="1031919"/>
                    <a:pt x="6270375" y="1029859"/>
                    <a:pt x="6269345" y="1027592"/>
                  </a:cubicBezTo>
                  <a:cubicBezTo>
                    <a:pt x="6268520" y="1025532"/>
                    <a:pt x="6265224" y="1023472"/>
                    <a:pt x="6264607" y="1021617"/>
                  </a:cubicBezTo>
                  <a:cubicBezTo>
                    <a:pt x="6263988" y="1019763"/>
                    <a:pt x="6265636" y="1017497"/>
                    <a:pt x="6265430" y="1015230"/>
                  </a:cubicBezTo>
                  <a:cubicBezTo>
                    <a:pt x="6265430" y="1011727"/>
                    <a:pt x="6263575" y="1008225"/>
                    <a:pt x="6261722" y="1005134"/>
                  </a:cubicBezTo>
                  <a:cubicBezTo>
                    <a:pt x="6259249" y="1001013"/>
                    <a:pt x="6255335" y="998541"/>
                    <a:pt x="6252037" y="995038"/>
                  </a:cubicBezTo>
                  <a:cubicBezTo>
                    <a:pt x="6249154" y="992154"/>
                    <a:pt x="6247505" y="988651"/>
                    <a:pt x="6244826" y="985973"/>
                  </a:cubicBezTo>
                  <a:cubicBezTo>
                    <a:pt x="6241529" y="982264"/>
                    <a:pt x="6233288" y="978349"/>
                    <a:pt x="6233906" y="972580"/>
                  </a:cubicBezTo>
                  <a:cubicBezTo>
                    <a:pt x="6234937" y="961660"/>
                    <a:pt x="6255335" y="975671"/>
                    <a:pt x="6259661" y="976083"/>
                  </a:cubicBezTo>
                  <a:cubicBezTo>
                    <a:pt x="6260073" y="970108"/>
                    <a:pt x="6258424" y="966399"/>
                    <a:pt x="6266254" y="967017"/>
                  </a:cubicBezTo>
                  <a:cubicBezTo>
                    <a:pt x="6272847" y="967635"/>
                    <a:pt x="6279441" y="969490"/>
                    <a:pt x="6285415" y="971962"/>
                  </a:cubicBezTo>
                  <a:cubicBezTo>
                    <a:pt x="6290361" y="974022"/>
                    <a:pt x="6296336" y="978349"/>
                    <a:pt x="6302104" y="977731"/>
                  </a:cubicBezTo>
                  <a:cubicBezTo>
                    <a:pt x="6309110" y="976907"/>
                    <a:pt x="6307462" y="971756"/>
                    <a:pt x="6305814" y="967223"/>
                  </a:cubicBezTo>
                  <a:cubicBezTo>
                    <a:pt x="6305196" y="965163"/>
                    <a:pt x="6304989" y="963926"/>
                    <a:pt x="6303341" y="962484"/>
                  </a:cubicBezTo>
                  <a:cubicBezTo>
                    <a:pt x="6301281" y="960630"/>
                    <a:pt x="6298190" y="961248"/>
                    <a:pt x="6296749" y="957951"/>
                  </a:cubicBezTo>
                  <a:cubicBezTo>
                    <a:pt x="6302311" y="955479"/>
                    <a:pt x="6308080" y="954861"/>
                    <a:pt x="6313643" y="952800"/>
                  </a:cubicBezTo>
                  <a:cubicBezTo>
                    <a:pt x="6313849" y="948474"/>
                    <a:pt x="6309110" y="942292"/>
                    <a:pt x="6312819" y="937760"/>
                  </a:cubicBezTo>
                  <a:cubicBezTo>
                    <a:pt x="6318589" y="930342"/>
                    <a:pt x="6327654" y="941262"/>
                    <a:pt x="6330744" y="945795"/>
                  </a:cubicBezTo>
                  <a:cubicBezTo>
                    <a:pt x="6333423" y="949916"/>
                    <a:pt x="6336101" y="954655"/>
                    <a:pt x="6340016" y="957745"/>
                  </a:cubicBezTo>
                  <a:cubicBezTo>
                    <a:pt x="6343518" y="960424"/>
                    <a:pt x="6348052" y="961866"/>
                    <a:pt x="6351761" y="964133"/>
                  </a:cubicBezTo>
                  <a:cubicBezTo>
                    <a:pt x="6358148" y="968047"/>
                    <a:pt x="6363916" y="974640"/>
                    <a:pt x="6371334" y="976701"/>
                  </a:cubicBezTo>
                  <a:cubicBezTo>
                    <a:pt x="6370303" y="973610"/>
                    <a:pt x="6369480" y="971138"/>
                    <a:pt x="6369892" y="967429"/>
                  </a:cubicBezTo>
                  <a:cubicBezTo>
                    <a:pt x="6370716" y="962896"/>
                    <a:pt x="6373394" y="958775"/>
                    <a:pt x="6373807" y="954243"/>
                  </a:cubicBezTo>
                  <a:cubicBezTo>
                    <a:pt x="6374424" y="949298"/>
                    <a:pt x="6371334" y="941468"/>
                    <a:pt x="6375043" y="937347"/>
                  </a:cubicBezTo>
                  <a:cubicBezTo>
                    <a:pt x="6378958" y="933227"/>
                    <a:pt x="6394411" y="930342"/>
                    <a:pt x="6399768" y="931166"/>
                  </a:cubicBezTo>
                  <a:cubicBezTo>
                    <a:pt x="6402651" y="931578"/>
                    <a:pt x="6403683" y="933433"/>
                    <a:pt x="6406360" y="934051"/>
                  </a:cubicBezTo>
                  <a:cubicBezTo>
                    <a:pt x="6409451" y="935081"/>
                    <a:pt x="6413778" y="933227"/>
                    <a:pt x="6416662" y="932609"/>
                  </a:cubicBezTo>
                  <a:cubicBezTo>
                    <a:pt x="6421813" y="931578"/>
                    <a:pt x="6426759" y="931578"/>
                    <a:pt x="6431704" y="931784"/>
                  </a:cubicBezTo>
                  <a:cubicBezTo>
                    <a:pt x="6432734" y="932403"/>
                    <a:pt x="6433763" y="932815"/>
                    <a:pt x="6434793" y="933433"/>
                  </a:cubicBezTo>
                  <a:cubicBezTo>
                    <a:pt x="6440769" y="936729"/>
                    <a:pt x="6445920" y="938996"/>
                    <a:pt x="6452514" y="939820"/>
                  </a:cubicBezTo>
                  <a:cubicBezTo>
                    <a:pt x="6468584" y="942292"/>
                    <a:pt x="6486716" y="942910"/>
                    <a:pt x="6500520" y="951770"/>
                  </a:cubicBezTo>
                  <a:cubicBezTo>
                    <a:pt x="6507732" y="956509"/>
                    <a:pt x="6514943" y="960836"/>
                    <a:pt x="6522566" y="964751"/>
                  </a:cubicBezTo>
                  <a:cubicBezTo>
                    <a:pt x="6527100" y="967017"/>
                    <a:pt x="6532044" y="970314"/>
                    <a:pt x="6537195" y="969490"/>
                  </a:cubicBezTo>
                  <a:cubicBezTo>
                    <a:pt x="6538225" y="969490"/>
                    <a:pt x="6539668" y="969696"/>
                    <a:pt x="6540698" y="969902"/>
                  </a:cubicBezTo>
                  <a:cubicBezTo>
                    <a:pt x="6540080" y="964133"/>
                    <a:pt x="6539049" y="957333"/>
                    <a:pt x="6535134" y="952800"/>
                  </a:cubicBezTo>
                  <a:cubicBezTo>
                    <a:pt x="6533281" y="950534"/>
                    <a:pt x="6528542" y="949298"/>
                    <a:pt x="6527100" y="947237"/>
                  </a:cubicBezTo>
                  <a:cubicBezTo>
                    <a:pt x="6523391" y="941674"/>
                    <a:pt x="6531632" y="934669"/>
                    <a:pt x="6536783" y="936111"/>
                  </a:cubicBezTo>
                  <a:cubicBezTo>
                    <a:pt x="6539255" y="932609"/>
                    <a:pt x="6541521" y="925603"/>
                    <a:pt x="6545025" y="923543"/>
                  </a:cubicBezTo>
                  <a:cubicBezTo>
                    <a:pt x="6545849" y="922925"/>
                    <a:pt x="6547085" y="923543"/>
                    <a:pt x="6548115" y="922925"/>
                  </a:cubicBezTo>
                  <a:cubicBezTo>
                    <a:pt x="6552029" y="920864"/>
                    <a:pt x="6551618" y="917980"/>
                    <a:pt x="6553884" y="914683"/>
                  </a:cubicBezTo>
                  <a:cubicBezTo>
                    <a:pt x="6556563" y="910975"/>
                    <a:pt x="6561095" y="909532"/>
                    <a:pt x="6559653" y="903969"/>
                  </a:cubicBezTo>
                  <a:cubicBezTo>
                    <a:pt x="6559242" y="901703"/>
                    <a:pt x="6557799" y="899642"/>
                    <a:pt x="6555944" y="899024"/>
                  </a:cubicBezTo>
                  <a:cubicBezTo>
                    <a:pt x="6559035" y="899024"/>
                    <a:pt x="6561920" y="896346"/>
                    <a:pt x="6560272" y="893255"/>
                  </a:cubicBezTo>
                  <a:cubicBezTo>
                    <a:pt x="6559035" y="891195"/>
                    <a:pt x="6556151" y="891813"/>
                    <a:pt x="6554708" y="890165"/>
                  </a:cubicBezTo>
                  <a:cubicBezTo>
                    <a:pt x="6557180" y="890165"/>
                    <a:pt x="6565629" y="890165"/>
                    <a:pt x="6564804" y="885838"/>
                  </a:cubicBezTo>
                  <a:cubicBezTo>
                    <a:pt x="6564393" y="883159"/>
                    <a:pt x="6551412" y="881099"/>
                    <a:pt x="6554502" y="877596"/>
                  </a:cubicBezTo>
                  <a:cubicBezTo>
                    <a:pt x="6556974" y="874918"/>
                    <a:pt x="6562950" y="880275"/>
                    <a:pt x="6565423" y="880481"/>
                  </a:cubicBezTo>
                  <a:cubicBezTo>
                    <a:pt x="6571397" y="880893"/>
                    <a:pt x="6570161" y="875536"/>
                    <a:pt x="6568307" y="871621"/>
                  </a:cubicBezTo>
                  <a:cubicBezTo>
                    <a:pt x="6566452" y="867500"/>
                    <a:pt x="6562950" y="865234"/>
                    <a:pt x="6568925" y="863998"/>
                  </a:cubicBezTo>
                  <a:cubicBezTo>
                    <a:pt x="6571191" y="863586"/>
                    <a:pt x="6573870" y="863998"/>
                    <a:pt x="6575931" y="865234"/>
                  </a:cubicBezTo>
                  <a:cubicBezTo>
                    <a:pt x="6579227" y="866882"/>
                    <a:pt x="6579227" y="869149"/>
                    <a:pt x="6583142" y="866676"/>
                  </a:cubicBezTo>
                  <a:cubicBezTo>
                    <a:pt x="6585408" y="865234"/>
                    <a:pt x="6586026" y="862143"/>
                    <a:pt x="6588086" y="860701"/>
                  </a:cubicBezTo>
                  <a:cubicBezTo>
                    <a:pt x="6590147" y="859053"/>
                    <a:pt x="6593650" y="859671"/>
                    <a:pt x="6595505" y="857817"/>
                  </a:cubicBezTo>
                  <a:cubicBezTo>
                    <a:pt x="6596946" y="856374"/>
                    <a:pt x="6596741" y="854108"/>
                    <a:pt x="6597771" y="852666"/>
                  </a:cubicBezTo>
                  <a:cubicBezTo>
                    <a:pt x="6601892" y="847721"/>
                    <a:pt x="6610133" y="851223"/>
                    <a:pt x="6614460" y="845660"/>
                  </a:cubicBezTo>
                  <a:cubicBezTo>
                    <a:pt x="6615902" y="843806"/>
                    <a:pt x="6615077" y="842364"/>
                    <a:pt x="6615902" y="840921"/>
                  </a:cubicBezTo>
                  <a:cubicBezTo>
                    <a:pt x="6617550" y="838449"/>
                    <a:pt x="6622083" y="837419"/>
                    <a:pt x="6624556" y="836595"/>
                  </a:cubicBezTo>
                  <a:cubicBezTo>
                    <a:pt x="6629294" y="834740"/>
                    <a:pt x="6634445" y="833504"/>
                    <a:pt x="6639185" y="831650"/>
                  </a:cubicBezTo>
                  <a:cubicBezTo>
                    <a:pt x="6640421" y="831031"/>
                    <a:pt x="6642687" y="830825"/>
                    <a:pt x="6643717" y="829589"/>
                  </a:cubicBezTo>
                  <a:cubicBezTo>
                    <a:pt x="6644747" y="828353"/>
                    <a:pt x="6643717" y="828353"/>
                    <a:pt x="6644129" y="827323"/>
                  </a:cubicBezTo>
                  <a:cubicBezTo>
                    <a:pt x="6645983" y="823614"/>
                    <a:pt x="6646808" y="821760"/>
                    <a:pt x="6650723" y="819905"/>
                  </a:cubicBezTo>
                  <a:cubicBezTo>
                    <a:pt x="6653195" y="818875"/>
                    <a:pt x="6658552" y="818463"/>
                    <a:pt x="6658346" y="814548"/>
                  </a:cubicBezTo>
                  <a:cubicBezTo>
                    <a:pt x="6658140" y="809397"/>
                    <a:pt x="6647838" y="810840"/>
                    <a:pt x="6647014" y="806307"/>
                  </a:cubicBezTo>
                  <a:cubicBezTo>
                    <a:pt x="6649487" y="806307"/>
                    <a:pt x="6652370" y="806513"/>
                    <a:pt x="6654843" y="805689"/>
                  </a:cubicBezTo>
                  <a:cubicBezTo>
                    <a:pt x="6653813" y="802186"/>
                    <a:pt x="6648044" y="803010"/>
                    <a:pt x="6647426" y="799508"/>
                  </a:cubicBezTo>
                  <a:cubicBezTo>
                    <a:pt x="6654431" y="796829"/>
                    <a:pt x="6665969" y="806719"/>
                    <a:pt x="6668854" y="812282"/>
                  </a:cubicBezTo>
                  <a:cubicBezTo>
                    <a:pt x="6670502" y="815373"/>
                    <a:pt x="6670708" y="818051"/>
                    <a:pt x="6674005" y="818875"/>
                  </a:cubicBezTo>
                  <a:cubicBezTo>
                    <a:pt x="6677301" y="819699"/>
                    <a:pt x="6684101" y="817639"/>
                    <a:pt x="6687810" y="817639"/>
                  </a:cubicBezTo>
                  <a:cubicBezTo>
                    <a:pt x="6693167" y="817639"/>
                    <a:pt x="6697493" y="816815"/>
                    <a:pt x="6702644" y="815991"/>
                  </a:cubicBezTo>
                  <a:cubicBezTo>
                    <a:pt x="6710680" y="814548"/>
                    <a:pt x="6719333" y="817433"/>
                    <a:pt x="6726956" y="819287"/>
                  </a:cubicBezTo>
                  <a:cubicBezTo>
                    <a:pt x="6734786" y="821142"/>
                    <a:pt x="6741998" y="824438"/>
                    <a:pt x="6749827" y="826911"/>
                  </a:cubicBezTo>
                  <a:cubicBezTo>
                    <a:pt x="6753742" y="828147"/>
                    <a:pt x="6757657" y="827323"/>
                    <a:pt x="6761777" y="827735"/>
                  </a:cubicBezTo>
                  <a:cubicBezTo>
                    <a:pt x="6765487" y="827941"/>
                    <a:pt x="6768783" y="829795"/>
                    <a:pt x="6772285" y="830001"/>
                  </a:cubicBezTo>
                  <a:cubicBezTo>
                    <a:pt x="6770637" y="827323"/>
                    <a:pt x="6766516" y="824026"/>
                    <a:pt x="6766310" y="820730"/>
                  </a:cubicBezTo>
                  <a:cubicBezTo>
                    <a:pt x="6766310" y="818257"/>
                    <a:pt x="6768783" y="816815"/>
                    <a:pt x="6767959" y="813930"/>
                  </a:cubicBezTo>
                  <a:cubicBezTo>
                    <a:pt x="6767546" y="812488"/>
                    <a:pt x="6764662" y="810222"/>
                    <a:pt x="6763632" y="808367"/>
                  </a:cubicBezTo>
                  <a:cubicBezTo>
                    <a:pt x="6761983" y="805483"/>
                    <a:pt x="6760129" y="799508"/>
                    <a:pt x="6756421" y="798271"/>
                  </a:cubicBezTo>
                  <a:cubicBezTo>
                    <a:pt x="6754566" y="797653"/>
                    <a:pt x="6753742" y="799096"/>
                    <a:pt x="6752094" y="798890"/>
                  </a:cubicBezTo>
                  <a:cubicBezTo>
                    <a:pt x="6750034" y="798890"/>
                    <a:pt x="6747766" y="797447"/>
                    <a:pt x="6745913" y="796417"/>
                  </a:cubicBezTo>
                  <a:cubicBezTo>
                    <a:pt x="6741792" y="794151"/>
                    <a:pt x="6738496" y="791060"/>
                    <a:pt x="6733345" y="790854"/>
                  </a:cubicBezTo>
                  <a:cubicBezTo>
                    <a:pt x="6734786" y="790030"/>
                    <a:pt x="6735404" y="788381"/>
                    <a:pt x="6735198" y="786733"/>
                  </a:cubicBezTo>
                  <a:cubicBezTo>
                    <a:pt x="6731902" y="787763"/>
                    <a:pt x="6727781" y="784261"/>
                    <a:pt x="6725102" y="782612"/>
                  </a:cubicBezTo>
                  <a:cubicBezTo>
                    <a:pt x="6715830" y="777255"/>
                    <a:pt x="6706971" y="771898"/>
                    <a:pt x="6696463" y="770456"/>
                  </a:cubicBezTo>
                  <a:cubicBezTo>
                    <a:pt x="6690282" y="769632"/>
                    <a:pt x="6684101" y="767160"/>
                    <a:pt x="6679567" y="762833"/>
                  </a:cubicBezTo>
                  <a:cubicBezTo>
                    <a:pt x="6677714" y="760978"/>
                    <a:pt x="6675859" y="756858"/>
                    <a:pt x="6672769" y="758506"/>
                  </a:cubicBezTo>
                  <a:cubicBezTo>
                    <a:pt x="6674210" y="760154"/>
                    <a:pt x="6674417" y="767366"/>
                    <a:pt x="6671533" y="767778"/>
                  </a:cubicBezTo>
                  <a:cubicBezTo>
                    <a:pt x="6667618" y="768602"/>
                    <a:pt x="6667618" y="762215"/>
                    <a:pt x="6666382" y="759948"/>
                  </a:cubicBezTo>
                  <a:cubicBezTo>
                    <a:pt x="6663497" y="754385"/>
                    <a:pt x="6654431" y="758300"/>
                    <a:pt x="6651340" y="752531"/>
                  </a:cubicBezTo>
                  <a:cubicBezTo>
                    <a:pt x="6652783" y="751707"/>
                    <a:pt x="6654431" y="750058"/>
                    <a:pt x="6656491" y="749646"/>
                  </a:cubicBezTo>
                  <a:cubicBezTo>
                    <a:pt x="6653401" y="752531"/>
                    <a:pt x="6642275" y="740375"/>
                    <a:pt x="6640627" y="739344"/>
                  </a:cubicBezTo>
                  <a:cubicBezTo>
                    <a:pt x="6637124" y="737078"/>
                    <a:pt x="6634239" y="738108"/>
                    <a:pt x="6630530" y="737490"/>
                  </a:cubicBezTo>
                  <a:cubicBezTo>
                    <a:pt x="6625792" y="736872"/>
                    <a:pt x="6625998" y="735017"/>
                    <a:pt x="6623732" y="731927"/>
                  </a:cubicBezTo>
                  <a:cubicBezTo>
                    <a:pt x="6621259" y="728424"/>
                    <a:pt x="6617345" y="727188"/>
                    <a:pt x="6613635" y="725540"/>
                  </a:cubicBezTo>
                  <a:cubicBezTo>
                    <a:pt x="6605807" y="721831"/>
                    <a:pt x="6598801" y="716886"/>
                    <a:pt x="6592207" y="711941"/>
                  </a:cubicBezTo>
                  <a:cubicBezTo>
                    <a:pt x="6589322" y="709881"/>
                    <a:pt x="6581493" y="701227"/>
                    <a:pt x="6578403" y="705966"/>
                  </a:cubicBezTo>
                  <a:cubicBezTo>
                    <a:pt x="6575724" y="710087"/>
                    <a:pt x="6579639" y="713590"/>
                    <a:pt x="6582935" y="715650"/>
                  </a:cubicBezTo>
                  <a:cubicBezTo>
                    <a:pt x="6579227" y="715032"/>
                    <a:pt x="6574076" y="714826"/>
                    <a:pt x="6571810" y="714208"/>
                  </a:cubicBezTo>
                  <a:cubicBezTo>
                    <a:pt x="6562125" y="711735"/>
                    <a:pt x="6554708" y="709263"/>
                    <a:pt x="6546055" y="705142"/>
                  </a:cubicBezTo>
                  <a:cubicBezTo>
                    <a:pt x="6538638" y="701639"/>
                    <a:pt x="6531426" y="698137"/>
                    <a:pt x="6523802" y="695046"/>
                  </a:cubicBezTo>
                  <a:cubicBezTo>
                    <a:pt x="6521330" y="694016"/>
                    <a:pt x="6511234" y="688453"/>
                    <a:pt x="6509174" y="689071"/>
                  </a:cubicBezTo>
                  <a:cubicBezTo>
                    <a:pt x="6502992" y="690925"/>
                    <a:pt x="6503198" y="697725"/>
                    <a:pt x="6494339" y="697518"/>
                  </a:cubicBezTo>
                  <a:cubicBezTo>
                    <a:pt x="6488982" y="697518"/>
                    <a:pt x="6482595" y="692161"/>
                    <a:pt x="6477237" y="694016"/>
                  </a:cubicBezTo>
                  <a:cubicBezTo>
                    <a:pt x="6471056" y="696076"/>
                    <a:pt x="6471675" y="706584"/>
                    <a:pt x="6466112" y="710293"/>
                  </a:cubicBezTo>
                  <a:cubicBezTo>
                    <a:pt x="6459312" y="706996"/>
                    <a:pt x="6458901" y="698343"/>
                    <a:pt x="6453131" y="694222"/>
                  </a:cubicBezTo>
                  <a:cubicBezTo>
                    <a:pt x="6443859" y="687835"/>
                    <a:pt x="6431910" y="695046"/>
                    <a:pt x="6422844" y="689071"/>
                  </a:cubicBezTo>
                  <a:cubicBezTo>
                    <a:pt x="6429437" y="676090"/>
                    <a:pt x="6444478" y="680211"/>
                    <a:pt x="6454986" y="684538"/>
                  </a:cubicBezTo>
                  <a:cubicBezTo>
                    <a:pt x="6464257" y="688453"/>
                    <a:pt x="6484861" y="690719"/>
                    <a:pt x="6492896" y="683302"/>
                  </a:cubicBezTo>
                  <a:cubicBezTo>
                    <a:pt x="6489188" y="675678"/>
                    <a:pt x="6481152" y="681447"/>
                    <a:pt x="6475177" y="679799"/>
                  </a:cubicBezTo>
                  <a:cubicBezTo>
                    <a:pt x="6473323" y="679181"/>
                    <a:pt x="6473118" y="675884"/>
                    <a:pt x="6471263" y="675266"/>
                  </a:cubicBezTo>
                  <a:cubicBezTo>
                    <a:pt x="6469820" y="674854"/>
                    <a:pt x="6467760" y="675678"/>
                    <a:pt x="6466730" y="675266"/>
                  </a:cubicBezTo>
                  <a:cubicBezTo>
                    <a:pt x="6462403" y="673618"/>
                    <a:pt x="6439533" y="673412"/>
                    <a:pt x="6437678" y="666407"/>
                  </a:cubicBezTo>
                  <a:cubicBezTo>
                    <a:pt x="6450041" y="670527"/>
                    <a:pt x="6462403" y="668467"/>
                    <a:pt x="6474765" y="670115"/>
                  </a:cubicBezTo>
                  <a:cubicBezTo>
                    <a:pt x="6483420" y="671146"/>
                    <a:pt x="6489807" y="677121"/>
                    <a:pt x="6497636" y="679593"/>
                  </a:cubicBezTo>
                  <a:cubicBezTo>
                    <a:pt x="6508762" y="683302"/>
                    <a:pt x="6520917" y="689071"/>
                    <a:pt x="6532251" y="691749"/>
                  </a:cubicBezTo>
                  <a:cubicBezTo>
                    <a:pt x="6549763" y="695870"/>
                    <a:pt x="6561920" y="691749"/>
                    <a:pt x="6578403" y="685980"/>
                  </a:cubicBezTo>
                  <a:cubicBezTo>
                    <a:pt x="6586026" y="683302"/>
                    <a:pt x="6595505" y="679593"/>
                    <a:pt x="6588499" y="670115"/>
                  </a:cubicBezTo>
                  <a:cubicBezTo>
                    <a:pt x="6594062" y="666201"/>
                    <a:pt x="6601067" y="663728"/>
                    <a:pt x="6604982" y="658165"/>
                  </a:cubicBezTo>
                  <a:cubicBezTo>
                    <a:pt x="6592414" y="655281"/>
                    <a:pt x="6585820" y="646627"/>
                    <a:pt x="6577784" y="638179"/>
                  </a:cubicBezTo>
                  <a:cubicBezTo>
                    <a:pt x="6569544" y="629526"/>
                    <a:pt x="6559242" y="625611"/>
                    <a:pt x="6548733" y="620460"/>
                  </a:cubicBezTo>
                  <a:cubicBezTo>
                    <a:pt x="6543582" y="617987"/>
                    <a:pt x="6519888" y="609952"/>
                    <a:pt x="6533281" y="602329"/>
                  </a:cubicBezTo>
                  <a:cubicBezTo>
                    <a:pt x="6536370" y="600680"/>
                    <a:pt x="6543995" y="602947"/>
                    <a:pt x="6547291" y="603153"/>
                  </a:cubicBezTo>
                  <a:cubicBezTo>
                    <a:pt x="6547291" y="600680"/>
                    <a:pt x="6545436" y="594499"/>
                    <a:pt x="6547291" y="592439"/>
                  </a:cubicBezTo>
                  <a:cubicBezTo>
                    <a:pt x="6554091" y="585021"/>
                    <a:pt x="6572840" y="606037"/>
                    <a:pt x="6576137" y="611806"/>
                  </a:cubicBezTo>
                  <a:cubicBezTo>
                    <a:pt x="6581493" y="620460"/>
                    <a:pt x="6583760" y="619430"/>
                    <a:pt x="6592620" y="624375"/>
                  </a:cubicBezTo>
                  <a:cubicBezTo>
                    <a:pt x="6596535" y="626641"/>
                    <a:pt x="6599419" y="631792"/>
                    <a:pt x="6603128" y="633646"/>
                  </a:cubicBezTo>
                  <a:cubicBezTo>
                    <a:pt x="6605807" y="635089"/>
                    <a:pt x="6607660" y="634677"/>
                    <a:pt x="6610751" y="635707"/>
                  </a:cubicBezTo>
                  <a:cubicBezTo>
                    <a:pt x="6626615" y="641270"/>
                    <a:pt x="6640421" y="646215"/>
                    <a:pt x="6657934" y="644154"/>
                  </a:cubicBezTo>
                  <a:cubicBezTo>
                    <a:pt x="6677301" y="641682"/>
                    <a:pt x="6697288" y="639210"/>
                    <a:pt x="6716860" y="642506"/>
                  </a:cubicBezTo>
                  <a:cubicBezTo>
                    <a:pt x="6730253" y="644773"/>
                    <a:pt x="6752917" y="646833"/>
                    <a:pt x="6758481" y="660844"/>
                  </a:cubicBezTo>
                  <a:cubicBezTo>
                    <a:pt x="6760129" y="665170"/>
                    <a:pt x="6760129" y="671146"/>
                    <a:pt x="6761159" y="675884"/>
                  </a:cubicBezTo>
                  <a:cubicBezTo>
                    <a:pt x="6772697" y="677945"/>
                    <a:pt x="6782381" y="684950"/>
                    <a:pt x="6794537" y="686186"/>
                  </a:cubicBezTo>
                  <a:cubicBezTo>
                    <a:pt x="6818437" y="688865"/>
                    <a:pt x="6845841" y="686392"/>
                    <a:pt x="6868917" y="693604"/>
                  </a:cubicBezTo>
                  <a:cubicBezTo>
                    <a:pt x="6875098" y="695458"/>
                    <a:pt x="6876540" y="698961"/>
                    <a:pt x="6882104" y="702257"/>
                  </a:cubicBezTo>
                  <a:cubicBezTo>
                    <a:pt x="6891993" y="707820"/>
                    <a:pt x="6912803" y="712147"/>
                    <a:pt x="6922488" y="710705"/>
                  </a:cubicBezTo>
                  <a:cubicBezTo>
                    <a:pt x="6927844" y="709881"/>
                    <a:pt x="6929492" y="708439"/>
                    <a:pt x="6936086" y="710705"/>
                  </a:cubicBezTo>
                  <a:cubicBezTo>
                    <a:pt x="6942473" y="712559"/>
                    <a:pt x="6952362" y="722861"/>
                    <a:pt x="6958338" y="718534"/>
                  </a:cubicBezTo>
                  <a:cubicBezTo>
                    <a:pt x="6957513" y="716062"/>
                    <a:pt x="6957926" y="713383"/>
                    <a:pt x="6957513" y="710499"/>
                  </a:cubicBezTo>
                  <a:cubicBezTo>
                    <a:pt x="6959987" y="709263"/>
                    <a:pt x="6964313" y="708232"/>
                    <a:pt x="6968022" y="708439"/>
                  </a:cubicBezTo>
                  <a:cubicBezTo>
                    <a:pt x="6965756" y="702669"/>
                    <a:pt x="6964932" y="694840"/>
                    <a:pt x="6958956" y="693810"/>
                  </a:cubicBezTo>
                  <a:cubicBezTo>
                    <a:pt x="6956277" y="693398"/>
                    <a:pt x="6952158" y="696694"/>
                    <a:pt x="6948654" y="696488"/>
                  </a:cubicBezTo>
                  <a:cubicBezTo>
                    <a:pt x="6942679" y="696076"/>
                    <a:pt x="6932995" y="692161"/>
                    <a:pt x="6929699" y="687010"/>
                  </a:cubicBezTo>
                  <a:cubicBezTo>
                    <a:pt x="6950921" y="680211"/>
                    <a:pt x="6940001" y="684126"/>
                    <a:pt x="6930317" y="673000"/>
                  </a:cubicBezTo>
                  <a:cubicBezTo>
                    <a:pt x="6928050" y="670321"/>
                    <a:pt x="6930729" y="668055"/>
                    <a:pt x="6927226" y="665789"/>
                  </a:cubicBezTo>
                  <a:cubicBezTo>
                    <a:pt x="6922488" y="662698"/>
                    <a:pt x="6913422" y="669085"/>
                    <a:pt x="6909095" y="663522"/>
                  </a:cubicBezTo>
                  <a:cubicBezTo>
                    <a:pt x="6917748" y="653220"/>
                    <a:pt x="6903120" y="653220"/>
                    <a:pt x="6896733" y="652396"/>
                  </a:cubicBezTo>
                  <a:cubicBezTo>
                    <a:pt x="6887667" y="651160"/>
                    <a:pt x="6868917" y="645185"/>
                    <a:pt x="6872008" y="633646"/>
                  </a:cubicBezTo>
                  <a:cubicBezTo>
                    <a:pt x="6880455" y="636531"/>
                    <a:pt x="6892406" y="644360"/>
                    <a:pt x="6901059" y="644567"/>
                  </a:cubicBezTo>
                  <a:cubicBezTo>
                    <a:pt x="6904150" y="644567"/>
                    <a:pt x="6903944" y="641888"/>
                    <a:pt x="6907446" y="642094"/>
                  </a:cubicBezTo>
                  <a:cubicBezTo>
                    <a:pt x="6922899" y="642506"/>
                    <a:pt x="6936705" y="660019"/>
                    <a:pt x="6951951" y="647245"/>
                  </a:cubicBezTo>
                  <a:cubicBezTo>
                    <a:pt x="6942679" y="636943"/>
                    <a:pt x="6923518" y="638797"/>
                    <a:pt x="6913833" y="629114"/>
                  </a:cubicBezTo>
                  <a:cubicBezTo>
                    <a:pt x="6925784" y="629732"/>
                    <a:pt x="6938352" y="636737"/>
                    <a:pt x="6949890" y="636119"/>
                  </a:cubicBezTo>
                  <a:cubicBezTo>
                    <a:pt x="6964519" y="635501"/>
                    <a:pt x="6953805" y="630350"/>
                    <a:pt x="6950509" y="623551"/>
                  </a:cubicBezTo>
                  <a:cubicBezTo>
                    <a:pt x="6955247" y="621490"/>
                    <a:pt x="6961841" y="619224"/>
                    <a:pt x="6964726" y="615103"/>
                  </a:cubicBezTo>
                  <a:cubicBezTo>
                    <a:pt x="6957926" y="613455"/>
                    <a:pt x="6956484" y="607067"/>
                    <a:pt x="6951333" y="603771"/>
                  </a:cubicBezTo>
                  <a:cubicBezTo>
                    <a:pt x="6944739" y="599444"/>
                    <a:pt x="6940001" y="605213"/>
                    <a:pt x="6932584" y="603153"/>
                  </a:cubicBezTo>
                  <a:cubicBezTo>
                    <a:pt x="6924960" y="601298"/>
                    <a:pt x="6917542" y="594087"/>
                    <a:pt x="6909301" y="591821"/>
                  </a:cubicBezTo>
                  <a:cubicBezTo>
                    <a:pt x="6888903" y="586052"/>
                    <a:pt x="6868711" y="580282"/>
                    <a:pt x="6848313" y="574719"/>
                  </a:cubicBezTo>
                  <a:cubicBezTo>
                    <a:pt x="6822971" y="567714"/>
                    <a:pt x="6797422" y="564005"/>
                    <a:pt x="6771461" y="561121"/>
                  </a:cubicBezTo>
                  <a:cubicBezTo>
                    <a:pt x="6767134" y="560503"/>
                    <a:pt x="6762602" y="558648"/>
                    <a:pt x="6758274" y="559473"/>
                  </a:cubicBezTo>
                  <a:cubicBezTo>
                    <a:pt x="6754978" y="560091"/>
                    <a:pt x="6753536" y="562975"/>
                    <a:pt x="6750445" y="563593"/>
                  </a:cubicBezTo>
                  <a:cubicBezTo>
                    <a:pt x="6745088" y="564417"/>
                    <a:pt x="6746119" y="563593"/>
                    <a:pt x="6741998" y="561121"/>
                  </a:cubicBezTo>
                  <a:cubicBezTo>
                    <a:pt x="6740349" y="560297"/>
                    <a:pt x="6740143" y="557000"/>
                    <a:pt x="6738496" y="555970"/>
                  </a:cubicBezTo>
                  <a:cubicBezTo>
                    <a:pt x="6737671" y="555352"/>
                    <a:pt x="6733550" y="555352"/>
                    <a:pt x="6732520" y="555146"/>
                  </a:cubicBezTo>
                  <a:cubicBezTo>
                    <a:pt x="6723043" y="552261"/>
                    <a:pt x="6697288" y="539693"/>
                    <a:pt x="6691312" y="553497"/>
                  </a:cubicBezTo>
                  <a:cubicBezTo>
                    <a:pt x="6697082" y="556794"/>
                    <a:pt x="6702026" y="557618"/>
                    <a:pt x="6707383" y="561533"/>
                  </a:cubicBezTo>
                  <a:cubicBezTo>
                    <a:pt x="6715213" y="567302"/>
                    <a:pt x="6722218" y="571217"/>
                    <a:pt x="6730666" y="574719"/>
                  </a:cubicBezTo>
                  <a:cubicBezTo>
                    <a:pt x="6740349" y="578840"/>
                    <a:pt x="6751475" y="582961"/>
                    <a:pt x="6760541" y="587700"/>
                  </a:cubicBezTo>
                  <a:cubicBezTo>
                    <a:pt x="6776406" y="596147"/>
                    <a:pt x="6765074" y="613661"/>
                    <a:pt x="6754566" y="600268"/>
                  </a:cubicBezTo>
                  <a:cubicBezTo>
                    <a:pt x="6751681" y="596353"/>
                    <a:pt x="6752300" y="584403"/>
                    <a:pt x="6745294" y="585639"/>
                  </a:cubicBezTo>
                  <a:cubicBezTo>
                    <a:pt x="6738496" y="586876"/>
                    <a:pt x="6743851" y="595323"/>
                    <a:pt x="6745294" y="599032"/>
                  </a:cubicBezTo>
                  <a:cubicBezTo>
                    <a:pt x="6737464" y="601710"/>
                    <a:pt x="6736228" y="604183"/>
                    <a:pt x="6728605" y="600062"/>
                  </a:cubicBezTo>
                  <a:cubicBezTo>
                    <a:pt x="6723248" y="597178"/>
                    <a:pt x="6719333" y="592439"/>
                    <a:pt x="6713564" y="589554"/>
                  </a:cubicBezTo>
                  <a:cubicBezTo>
                    <a:pt x="6704911" y="585433"/>
                    <a:pt x="6694197" y="584815"/>
                    <a:pt x="6686161" y="579870"/>
                  </a:cubicBezTo>
                  <a:cubicBezTo>
                    <a:pt x="6691106" y="570393"/>
                    <a:pt x="6687810" y="564005"/>
                    <a:pt x="6679156" y="559267"/>
                  </a:cubicBezTo>
                  <a:cubicBezTo>
                    <a:pt x="6671944" y="555558"/>
                    <a:pt x="6664321" y="553703"/>
                    <a:pt x="6657316" y="549377"/>
                  </a:cubicBezTo>
                  <a:cubicBezTo>
                    <a:pt x="6651134" y="545668"/>
                    <a:pt x="6645366" y="538045"/>
                    <a:pt x="6639596" y="534954"/>
                  </a:cubicBezTo>
                  <a:cubicBezTo>
                    <a:pt x="6630530" y="530009"/>
                    <a:pt x="6634651" y="539487"/>
                    <a:pt x="6627440" y="542577"/>
                  </a:cubicBezTo>
                  <a:cubicBezTo>
                    <a:pt x="6613017" y="548759"/>
                    <a:pt x="6611162" y="535572"/>
                    <a:pt x="6603952" y="530009"/>
                  </a:cubicBezTo>
                  <a:cubicBezTo>
                    <a:pt x="6597977" y="525476"/>
                    <a:pt x="6584378" y="524652"/>
                    <a:pt x="6577373" y="523210"/>
                  </a:cubicBezTo>
                  <a:cubicBezTo>
                    <a:pt x="6569544" y="521767"/>
                    <a:pt x="6561508" y="519913"/>
                    <a:pt x="6553884" y="517647"/>
                  </a:cubicBezTo>
                  <a:cubicBezTo>
                    <a:pt x="6540491" y="513732"/>
                    <a:pt x="6527923" y="506933"/>
                    <a:pt x="6514530" y="503018"/>
                  </a:cubicBezTo>
                  <a:cubicBezTo>
                    <a:pt x="6501139" y="498897"/>
                    <a:pt x="6488364" y="498691"/>
                    <a:pt x="6474354" y="497867"/>
                  </a:cubicBezTo>
                  <a:cubicBezTo>
                    <a:pt x="6470850" y="497867"/>
                    <a:pt x="6467142" y="496837"/>
                    <a:pt x="6463227" y="495807"/>
                  </a:cubicBezTo>
                  <a:cubicBezTo>
                    <a:pt x="6452719" y="491068"/>
                    <a:pt x="6442212" y="485917"/>
                    <a:pt x="6431497" y="484268"/>
                  </a:cubicBezTo>
                  <a:cubicBezTo>
                    <a:pt x="6421195" y="482620"/>
                    <a:pt x="6413572" y="482002"/>
                    <a:pt x="6404300" y="476851"/>
                  </a:cubicBezTo>
                  <a:cubicBezTo>
                    <a:pt x="6399562" y="474172"/>
                    <a:pt x="6397913" y="472524"/>
                    <a:pt x="6392143" y="471700"/>
                  </a:cubicBezTo>
                  <a:cubicBezTo>
                    <a:pt x="6385962" y="470670"/>
                    <a:pt x="6379781" y="471494"/>
                    <a:pt x="6374837" y="469228"/>
                  </a:cubicBezTo>
                  <a:cubicBezTo>
                    <a:pt x="6372571" y="468197"/>
                    <a:pt x="6369892" y="465931"/>
                    <a:pt x="6367626" y="464695"/>
                  </a:cubicBezTo>
                  <a:cubicBezTo>
                    <a:pt x="6355057" y="458514"/>
                    <a:pt x="6338780" y="458308"/>
                    <a:pt x="6325181" y="457483"/>
                  </a:cubicBezTo>
                  <a:cubicBezTo>
                    <a:pt x="6297366" y="456041"/>
                    <a:pt x="6272435" y="453981"/>
                    <a:pt x="6245239" y="446563"/>
                  </a:cubicBezTo>
                  <a:cubicBezTo>
                    <a:pt x="6213508" y="437910"/>
                    <a:pt x="6180542" y="433377"/>
                    <a:pt x="6149018" y="423487"/>
                  </a:cubicBezTo>
                  <a:cubicBezTo>
                    <a:pt x="6128003" y="416894"/>
                    <a:pt x="6105338" y="402883"/>
                    <a:pt x="6082674" y="403295"/>
                  </a:cubicBezTo>
                  <a:cubicBezTo>
                    <a:pt x="6073608" y="403295"/>
                    <a:pt x="6064749" y="405150"/>
                    <a:pt x="6055477" y="405150"/>
                  </a:cubicBezTo>
                  <a:cubicBezTo>
                    <a:pt x="6040848" y="405150"/>
                    <a:pt x="6026425" y="404944"/>
                    <a:pt x="6012003" y="403913"/>
                  </a:cubicBezTo>
                  <a:cubicBezTo>
                    <a:pt x="5996138" y="402883"/>
                    <a:pt x="5981303" y="397732"/>
                    <a:pt x="5965644" y="395466"/>
                  </a:cubicBezTo>
                  <a:cubicBezTo>
                    <a:pt x="5954311" y="393817"/>
                    <a:pt x="5949573" y="400617"/>
                    <a:pt x="5940301" y="403501"/>
                  </a:cubicBezTo>
                  <a:cubicBezTo>
                    <a:pt x="5933296" y="405562"/>
                    <a:pt x="5924024" y="402883"/>
                    <a:pt x="5917018" y="402471"/>
                  </a:cubicBezTo>
                  <a:cubicBezTo>
                    <a:pt x="5903626" y="401853"/>
                    <a:pt x="5890852" y="399380"/>
                    <a:pt x="5877872" y="395672"/>
                  </a:cubicBezTo>
                  <a:cubicBezTo>
                    <a:pt x="5857268" y="389697"/>
                    <a:pt x="5832337" y="372183"/>
                    <a:pt x="5813999" y="391139"/>
                  </a:cubicBezTo>
                  <a:cubicBezTo>
                    <a:pt x="5813381" y="397938"/>
                    <a:pt x="5819562" y="397114"/>
                    <a:pt x="5823477" y="400617"/>
                  </a:cubicBezTo>
                  <a:cubicBezTo>
                    <a:pt x="5829452" y="405974"/>
                    <a:pt x="5826568" y="406386"/>
                    <a:pt x="5828834" y="413803"/>
                  </a:cubicBezTo>
                  <a:cubicBezTo>
                    <a:pt x="5837900" y="409888"/>
                    <a:pt x="5843463" y="417718"/>
                    <a:pt x="5849851" y="422457"/>
                  </a:cubicBezTo>
                  <a:cubicBezTo>
                    <a:pt x="5858298" y="428844"/>
                    <a:pt x="5869218" y="436880"/>
                    <a:pt x="5879314" y="440794"/>
                  </a:cubicBezTo>
                  <a:cubicBezTo>
                    <a:pt x="5892088" y="445533"/>
                    <a:pt x="5929381" y="451508"/>
                    <a:pt x="5903008" y="465725"/>
                  </a:cubicBezTo>
                  <a:cubicBezTo>
                    <a:pt x="5883435" y="476233"/>
                    <a:pt x="5862419" y="454805"/>
                    <a:pt x="5842432" y="451302"/>
                  </a:cubicBezTo>
                  <a:cubicBezTo>
                    <a:pt x="5821828" y="447800"/>
                    <a:pt x="5805758" y="457277"/>
                    <a:pt x="5786390" y="443679"/>
                  </a:cubicBezTo>
                  <a:cubicBezTo>
                    <a:pt x="5780416" y="439352"/>
                    <a:pt x="5778561" y="433789"/>
                    <a:pt x="5773822" y="428844"/>
                  </a:cubicBezTo>
                  <a:cubicBezTo>
                    <a:pt x="5770525" y="425341"/>
                    <a:pt x="5768053" y="425547"/>
                    <a:pt x="5763314" y="423899"/>
                  </a:cubicBezTo>
                  <a:cubicBezTo>
                    <a:pt x="5755278" y="421221"/>
                    <a:pt x="5747449" y="418542"/>
                    <a:pt x="5739413" y="415864"/>
                  </a:cubicBezTo>
                  <a:cubicBezTo>
                    <a:pt x="5734262" y="414215"/>
                    <a:pt x="5726639" y="409270"/>
                    <a:pt x="5721076" y="410301"/>
                  </a:cubicBezTo>
                  <a:cubicBezTo>
                    <a:pt x="5710568" y="412155"/>
                    <a:pt x="5716337" y="423693"/>
                    <a:pt x="5705829" y="425547"/>
                  </a:cubicBezTo>
                  <a:cubicBezTo>
                    <a:pt x="5694703" y="427402"/>
                    <a:pt x="5680280" y="421221"/>
                    <a:pt x="5668742" y="420602"/>
                  </a:cubicBezTo>
                  <a:cubicBezTo>
                    <a:pt x="5654731" y="419778"/>
                    <a:pt x="5640308" y="415039"/>
                    <a:pt x="5626504" y="418954"/>
                  </a:cubicBezTo>
                  <a:cubicBezTo>
                    <a:pt x="5624032" y="419572"/>
                    <a:pt x="5621559" y="420602"/>
                    <a:pt x="5619087" y="421839"/>
                  </a:cubicBezTo>
                  <a:cubicBezTo>
                    <a:pt x="5614760" y="420808"/>
                    <a:pt x="5609815" y="420808"/>
                    <a:pt x="5606106" y="420602"/>
                  </a:cubicBezTo>
                  <a:cubicBezTo>
                    <a:pt x="5590447" y="419366"/>
                    <a:pt x="5573758" y="418336"/>
                    <a:pt x="5558305" y="417306"/>
                  </a:cubicBezTo>
                  <a:cubicBezTo>
                    <a:pt x="5552536" y="416894"/>
                    <a:pt x="5546149" y="416482"/>
                    <a:pt x="5540380" y="417306"/>
                  </a:cubicBezTo>
                  <a:cubicBezTo>
                    <a:pt x="5534199" y="418130"/>
                    <a:pt x="5528018" y="422663"/>
                    <a:pt x="5522249" y="423075"/>
                  </a:cubicBezTo>
                  <a:cubicBezTo>
                    <a:pt x="5517921" y="423281"/>
                    <a:pt x="5512153" y="418954"/>
                    <a:pt x="5508444" y="421221"/>
                  </a:cubicBezTo>
                  <a:cubicBezTo>
                    <a:pt x="5489283" y="433171"/>
                    <a:pt x="5550476" y="477263"/>
                    <a:pt x="5529254" y="482002"/>
                  </a:cubicBezTo>
                  <a:cubicBezTo>
                    <a:pt x="5517510" y="484681"/>
                    <a:pt x="5515655" y="466549"/>
                    <a:pt x="5511947" y="458926"/>
                  </a:cubicBezTo>
                  <a:cubicBezTo>
                    <a:pt x="5505147" y="444503"/>
                    <a:pt x="5488047" y="447594"/>
                    <a:pt x="5475271" y="438322"/>
                  </a:cubicBezTo>
                  <a:cubicBezTo>
                    <a:pt x="5467648" y="432759"/>
                    <a:pt x="5457965" y="429462"/>
                    <a:pt x="5449105" y="425341"/>
                  </a:cubicBezTo>
                  <a:cubicBezTo>
                    <a:pt x="5438597" y="420396"/>
                    <a:pt x="5429737" y="416070"/>
                    <a:pt x="5418406" y="413803"/>
                  </a:cubicBezTo>
                  <a:cubicBezTo>
                    <a:pt x="5401510" y="410713"/>
                    <a:pt x="5388942" y="409270"/>
                    <a:pt x="5376167" y="394848"/>
                  </a:cubicBezTo>
                  <a:cubicBezTo>
                    <a:pt x="5371634" y="389697"/>
                    <a:pt x="5369574" y="388666"/>
                    <a:pt x="5364011" y="384958"/>
                  </a:cubicBezTo>
                  <a:cubicBezTo>
                    <a:pt x="5359478" y="381867"/>
                    <a:pt x="5357211" y="377334"/>
                    <a:pt x="5352885" y="374038"/>
                  </a:cubicBezTo>
                  <a:cubicBezTo>
                    <a:pt x="5347322" y="369711"/>
                    <a:pt x="5338669" y="368269"/>
                    <a:pt x="5331869" y="366414"/>
                  </a:cubicBezTo>
                  <a:cubicBezTo>
                    <a:pt x="5318476" y="362706"/>
                    <a:pt x="5305084" y="358173"/>
                    <a:pt x="5291485" y="354670"/>
                  </a:cubicBezTo>
                  <a:cubicBezTo>
                    <a:pt x="5260992" y="346635"/>
                    <a:pt x="5231116" y="344574"/>
                    <a:pt x="5199798" y="344574"/>
                  </a:cubicBezTo>
                  <a:cubicBezTo>
                    <a:pt x="5171159" y="344574"/>
                    <a:pt x="5140665" y="339629"/>
                    <a:pt x="5113262" y="350343"/>
                  </a:cubicBezTo>
                  <a:cubicBezTo>
                    <a:pt x="5096984" y="356730"/>
                    <a:pt x="5080914" y="355494"/>
                    <a:pt x="5063813" y="355494"/>
                  </a:cubicBezTo>
                  <a:cubicBezTo>
                    <a:pt x="5054747" y="355494"/>
                    <a:pt x="5045064" y="356318"/>
                    <a:pt x="5036203" y="354464"/>
                  </a:cubicBezTo>
                  <a:cubicBezTo>
                    <a:pt x="5028579" y="352816"/>
                    <a:pt x="5021986" y="348077"/>
                    <a:pt x="5014569" y="346222"/>
                  </a:cubicBezTo>
                  <a:cubicBezTo>
                    <a:pt x="5004061" y="343544"/>
                    <a:pt x="4991699" y="350549"/>
                    <a:pt x="4982427" y="347459"/>
                  </a:cubicBezTo>
                  <a:cubicBezTo>
                    <a:pt x="4985106" y="345810"/>
                    <a:pt x="4987372" y="343750"/>
                    <a:pt x="4989020" y="341278"/>
                  </a:cubicBezTo>
                  <a:cubicBezTo>
                    <a:pt x="4983046" y="336745"/>
                    <a:pt x="4975010" y="333860"/>
                    <a:pt x="4968210" y="331594"/>
                  </a:cubicBezTo>
                  <a:cubicBezTo>
                    <a:pt x="4952757" y="326855"/>
                    <a:pt x="4931330" y="321498"/>
                    <a:pt x="4916289" y="323352"/>
                  </a:cubicBezTo>
                  <a:cubicBezTo>
                    <a:pt x="4907429" y="324382"/>
                    <a:pt x="4903309" y="335921"/>
                    <a:pt x="4894037" y="333242"/>
                  </a:cubicBezTo>
                  <a:cubicBezTo>
                    <a:pt x="4896922" y="328915"/>
                    <a:pt x="4898158" y="323764"/>
                    <a:pt x="4895891" y="318407"/>
                  </a:cubicBezTo>
                  <a:cubicBezTo>
                    <a:pt x="4882086" y="317789"/>
                    <a:pt x="4872197" y="310784"/>
                    <a:pt x="4857980" y="310784"/>
                  </a:cubicBezTo>
                  <a:cubicBezTo>
                    <a:pt x="4851593" y="310784"/>
                    <a:pt x="4816154" y="310166"/>
                    <a:pt x="4823983" y="297391"/>
                  </a:cubicBezTo>
                  <a:cubicBezTo>
                    <a:pt x="4828517" y="297803"/>
                    <a:pt x="4848296" y="305839"/>
                    <a:pt x="4848296" y="295331"/>
                  </a:cubicBezTo>
                  <a:cubicBezTo>
                    <a:pt x="4848296" y="289356"/>
                    <a:pt x="4782775" y="275139"/>
                    <a:pt x="4779891" y="274315"/>
                  </a:cubicBezTo>
                  <a:cubicBezTo>
                    <a:pt x="4768559" y="271224"/>
                    <a:pt x="4742186" y="266486"/>
                    <a:pt x="4729823" y="274521"/>
                  </a:cubicBezTo>
                  <a:cubicBezTo>
                    <a:pt x="4729412" y="274521"/>
                    <a:pt x="4729000" y="274521"/>
                    <a:pt x="4728793" y="274315"/>
                  </a:cubicBezTo>
                  <a:cubicBezTo>
                    <a:pt x="4721376" y="273903"/>
                    <a:pt x="4695415" y="281526"/>
                    <a:pt x="4692530" y="285853"/>
                  </a:cubicBezTo>
                  <a:cubicBezTo>
                    <a:pt x="4688822" y="291416"/>
                    <a:pt x="4693149" y="299246"/>
                    <a:pt x="4685113" y="303572"/>
                  </a:cubicBezTo>
                  <a:cubicBezTo>
                    <a:pt x="4681405" y="305633"/>
                    <a:pt x="4676254" y="305015"/>
                    <a:pt x="4672133" y="306663"/>
                  </a:cubicBezTo>
                  <a:cubicBezTo>
                    <a:pt x="4667601" y="308311"/>
                    <a:pt x="4666982" y="312432"/>
                    <a:pt x="4660595" y="309342"/>
                  </a:cubicBezTo>
                  <a:cubicBezTo>
                    <a:pt x="4655031" y="306869"/>
                    <a:pt x="4654414" y="302748"/>
                    <a:pt x="4655238" y="296979"/>
                  </a:cubicBezTo>
                  <a:cubicBezTo>
                    <a:pt x="4665128" y="296567"/>
                    <a:pt x="4663480" y="293065"/>
                    <a:pt x="4662037" y="285647"/>
                  </a:cubicBezTo>
                  <a:cubicBezTo>
                    <a:pt x="4666982" y="286265"/>
                    <a:pt x="4672752" y="291004"/>
                    <a:pt x="4677490" y="290592"/>
                  </a:cubicBezTo>
                  <a:cubicBezTo>
                    <a:pt x="4683465" y="290180"/>
                    <a:pt x="4685732" y="286265"/>
                    <a:pt x="4684290" y="281114"/>
                  </a:cubicBezTo>
                  <a:cubicBezTo>
                    <a:pt x="4682435" y="274727"/>
                    <a:pt x="4679962" y="276375"/>
                    <a:pt x="4673781" y="276169"/>
                  </a:cubicBezTo>
                  <a:cubicBezTo>
                    <a:pt x="4655238" y="275551"/>
                    <a:pt x="4642876" y="278436"/>
                    <a:pt x="4626393" y="285235"/>
                  </a:cubicBezTo>
                  <a:cubicBezTo>
                    <a:pt x="4616915" y="289150"/>
                    <a:pt x="4597134" y="292858"/>
                    <a:pt x="4590954" y="281114"/>
                  </a:cubicBezTo>
                  <a:cubicBezTo>
                    <a:pt x="4595693" y="277406"/>
                    <a:pt x="4601874" y="276581"/>
                    <a:pt x="4605789" y="271843"/>
                  </a:cubicBezTo>
                  <a:cubicBezTo>
                    <a:pt x="4607436" y="269988"/>
                    <a:pt x="4606200" y="267104"/>
                    <a:pt x="4608879" y="265043"/>
                  </a:cubicBezTo>
                  <a:cubicBezTo>
                    <a:pt x="4616297" y="259068"/>
                    <a:pt x="4635664" y="264219"/>
                    <a:pt x="4643906" y="262571"/>
                  </a:cubicBezTo>
                  <a:cubicBezTo>
                    <a:pt x="4640610" y="252475"/>
                    <a:pt x="4627835" y="254947"/>
                    <a:pt x="4618357" y="254123"/>
                  </a:cubicBezTo>
                  <a:cubicBezTo>
                    <a:pt x="4603317" y="252887"/>
                    <a:pt x="4588481" y="252063"/>
                    <a:pt x="4573441" y="251651"/>
                  </a:cubicBezTo>
                  <a:cubicBezTo>
                    <a:pt x="4547686" y="250827"/>
                    <a:pt x="4521931" y="245676"/>
                    <a:pt x="4495970" y="245676"/>
                  </a:cubicBezTo>
                  <a:cubicBezTo>
                    <a:pt x="4480930" y="245676"/>
                    <a:pt x="4467124" y="243615"/>
                    <a:pt x="4452290" y="242379"/>
                  </a:cubicBezTo>
                  <a:cubicBezTo>
                    <a:pt x="4445490" y="241761"/>
                    <a:pt x="4438897" y="244439"/>
                    <a:pt x="4432099" y="244027"/>
                  </a:cubicBezTo>
                  <a:cubicBezTo>
                    <a:pt x="4427977" y="243821"/>
                    <a:pt x="4402634" y="229811"/>
                    <a:pt x="4406344" y="244027"/>
                  </a:cubicBezTo>
                  <a:cubicBezTo>
                    <a:pt x="4408610" y="252475"/>
                    <a:pt x="4439103" y="252475"/>
                    <a:pt x="4431892" y="264013"/>
                  </a:cubicBezTo>
                  <a:cubicBezTo>
                    <a:pt x="4427771" y="270812"/>
                    <a:pt x="4414378" y="264425"/>
                    <a:pt x="4408816" y="262365"/>
                  </a:cubicBezTo>
                  <a:cubicBezTo>
                    <a:pt x="4401193" y="259686"/>
                    <a:pt x="4382855" y="255772"/>
                    <a:pt x="4379146" y="266486"/>
                  </a:cubicBezTo>
                  <a:cubicBezTo>
                    <a:pt x="4377498" y="271224"/>
                    <a:pt x="4381206" y="275963"/>
                    <a:pt x="4383472" y="278230"/>
                  </a:cubicBezTo>
                  <a:cubicBezTo>
                    <a:pt x="4389860" y="284205"/>
                    <a:pt x="4396453" y="281114"/>
                    <a:pt x="4401193" y="279672"/>
                  </a:cubicBezTo>
                  <a:cubicBezTo>
                    <a:pt x="4410258" y="276994"/>
                    <a:pt x="4420560" y="275139"/>
                    <a:pt x="4430244" y="277406"/>
                  </a:cubicBezTo>
                  <a:cubicBezTo>
                    <a:pt x="4427565" y="277818"/>
                    <a:pt x="4426329" y="279466"/>
                    <a:pt x="4424063" y="280496"/>
                  </a:cubicBezTo>
                  <a:cubicBezTo>
                    <a:pt x="4426535" y="286059"/>
                    <a:pt x="4418087" y="289356"/>
                    <a:pt x="4416851" y="295331"/>
                  </a:cubicBezTo>
                  <a:cubicBezTo>
                    <a:pt x="4424680" y="293271"/>
                    <a:pt x="4426123" y="296567"/>
                    <a:pt x="4431480" y="299040"/>
                  </a:cubicBezTo>
                  <a:cubicBezTo>
                    <a:pt x="4446315" y="306457"/>
                    <a:pt x="4458883" y="295949"/>
                    <a:pt x="4468155" y="316759"/>
                  </a:cubicBezTo>
                  <a:cubicBezTo>
                    <a:pt x="4463209" y="319231"/>
                    <a:pt x="4443018" y="318407"/>
                    <a:pt x="4437043" y="316759"/>
                  </a:cubicBezTo>
                  <a:cubicBezTo>
                    <a:pt x="4429420" y="314905"/>
                    <a:pt x="4425916" y="309548"/>
                    <a:pt x="4418912" y="309548"/>
                  </a:cubicBezTo>
                  <a:cubicBezTo>
                    <a:pt x="4417469" y="309548"/>
                    <a:pt x="4413967" y="310990"/>
                    <a:pt x="4411082" y="310784"/>
                  </a:cubicBezTo>
                  <a:cubicBezTo>
                    <a:pt x="4407580" y="310578"/>
                    <a:pt x="4400780" y="306663"/>
                    <a:pt x="4397278" y="309754"/>
                  </a:cubicBezTo>
                  <a:cubicBezTo>
                    <a:pt x="4389448" y="316553"/>
                    <a:pt x="4406137" y="319025"/>
                    <a:pt x="4410258" y="318201"/>
                  </a:cubicBezTo>
                  <a:cubicBezTo>
                    <a:pt x="4406137" y="319231"/>
                    <a:pt x="4401810" y="320468"/>
                    <a:pt x="4399132" y="323352"/>
                  </a:cubicBezTo>
                  <a:cubicBezTo>
                    <a:pt x="4406961" y="323352"/>
                    <a:pt x="4408610" y="328297"/>
                    <a:pt x="4407580" y="335096"/>
                  </a:cubicBezTo>
                  <a:cubicBezTo>
                    <a:pt x="4398925" y="336333"/>
                    <a:pt x="4391302" y="332212"/>
                    <a:pt x="4383679" y="329121"/>
                  </a:cubicBezTo>
                  <a:cubicBezTo>
                    <a:pt x="4375438" y="325619"/>
                    <a:pt x="4368020" y="325207"/>
                    <a:pt x="4359160" y="324176"/>
                  </a:cubicBezTo>
                  <a:cubicBezTo>
                    <a:pt x="4350301" y="323146"/>
                    <a:pt x="4343913" y="319850"/>
                    <a:pt x="4336084" y="316965"/>
                  </a:cubicBezTo>
                  <a:cubicBezTo>
                    <a:pt x="4325782" y="313050"/>
                    <a:pt x="4307239" y="310372"/>
                    <a:pt x="4296318" y="312638"/>
                  </a:cubicBezTo>
                  <a:cubicBezTo>
                    <a:pt x="4292197" y="313668"/>
                    <a:pt x="4289519" y="316141"/>
                    <a:pt x="4284780" y="316141"/>
                  </a:cubicBezTo>
                  <a:cubicBezTo>
                    <a:pt x="4279217" y="316141"/>
                    <a:pt x="4274891" y="312638"/>
                    <a:pt x="4268915" y="312844"/>
                  </a:cubicBezTo>
                  <a:cubicBezTo>
                    <a:pt x="4267268" y="320880"/>
                    <a:pt x="4267679" y="324176"/>
                    <a:pt x="4260055" y="326237"/>
                  </a:cubicBezTo>
                  <a:cubicBezTo>
                    <a:pt x="4249547" y="329327"/>
                    <a:pt x="4234919" y="323558"/>
                    <a:pt x="4225235" y="320468"/>
                  </a:cubicBezTo>
                  <a:cubicBezTo>
                    <a:pt x="4210194" y="315729"/>
                    <a:pt x="4192680" y="313874"/>
                    <a:pt x="4178670" y="306869"/>
                  </a:cubicBezTo>
                  <a:cubicBezTo>
                    <a:pt x="4171459" y="303366"/>
                    <a:pt x="4167338" y="296155"/>
                    <a:pt x="4160127" y="292446"/>
                  </a:cubicBezTo>
                  <a:cubicBezTo>
                    <a:pt x="4143438" y="283587"/>
                    <a:pt x="4148795" y="306045"/>
                    <a:pt x="4152091" y="315317"/>
                  </a:cubicBezTo>
                  <a:cubicBezTo>
                    <a:pt x="4156419" y="327267"/>
                    <a:pt x="4162187" y="329739"/>
                    <a:pt x="4172695" y="335715"/>
                  </a:cubicBezTo>
                  <a:cubicBezTo>
                    <a:pt x="4173931" y="341690"/>
                    <a:pt x="4177640" y="362087"/>
                    <a:pt x="4168368" y="363530"/>
                  </a:cubicBezTo>
                  <a:cubicBezTo>
                    <a:pt x="4164866" y="364148"/>
                    <a:pt x="4157448" y="359203"/>
                    <a:pt x="4154976" y="356730"/>
                  </a:cubicBezTo>
                  <a:cubicBezTo>
                    <a:pt x="4152298" y="354052"/>
                    <a:pt x="4152298" y="350343"/>
                    <a:pt x="4149000" y="347871"/>
                  </a:cubicBezTo>
                  <a:cubicBezTo>
                    <a:pt x="4144262" y="343956"/>
                    <a:pt x="4130251" y="337775"/>
                    <a:pt x="4124482" y="337569"/>
                  </a:cubicBezTo>
                  <a:cubicBezTo>
                    <a:pt x="4119743" y="347253"/>
                    <a:pt x="4112532" y="356730"/>
                    <a:pt x="4099963" y="352404"/>
                  </a:cubicBezTo>
                  <a:cubicBezTo>
                    <a:pt x="4093782" y="350137"/>
                    <a:pt x="4090073" y="344162"/>
                    <a:pt x="4084922" y="340659"/>
                  </a:cubicBezTo>
                  <a:cubicBezTo>
                    <a:pt x="4078742" y="336539"/>
                    <a:pt x="4070500" y="334478"/>
                    <a:pt x="4063906" y="331182"/>
                  </a:cubicBezTo>
                  <a:cubicBezTo>
                    <a:pt x="4051957" y="325207"/>
                    <a:pt x="4036915" y="315111"/>
                    <a:pt x="4022698" y="313462"/>
                  </a:cubicBezTo>
                  <a:cubicBezTo>
                    <a:pt x="4021875" y="312638"/>
                    <a:pt x="4021668" y="311402"/>
                    <a:pt x="4022698" y="309754"/>
                  </a:cubicBezTo>
                  <a:cubicBezTo>
                    <a:pt x="4027849" y="310784"/>
                    <a:pt x="4033413" y="309136"/>
                    <a:pt x="4038358" y="308105"/>
                  </a:cubicBezTo>
                  <a:cubicBezTo>
                    <a:pt x="4031970" y="306663"/>
                    <a:pt x="4026819" y="299246"/>
                    <a:pt x="4020226" y="297391"/>
                  </a:cubicBezTo>
                  <a:cubicBezTo>
                    <a:pt x="4017136" y="296567"/>
                    <a:pt x="4013221" y="297803"/>
                    <a:pt x="4010543" y="296361"/>
                  </a:cubicBezTo>
                  <a:cubicBezTo>
                    <a:pt x="4008483" y="295331"/>
                    <a:pt x="4008483" y="293271"/>
                    <a:pt x="4006216" y="292652"/>
                  </a:cubicBezTo>
                  <a:cubicBezTo>
                    <a:pt x="4004979" y="295125"/>
                    <a:pt x="4007452" y="297597"/>
                    <a:pt x="4006216" y="300276"/>
                  </a:cubicBezTo>
                  <a:cubicBezTo>
                    <a:pt x="4000035" y="297803"/>
                    <a:pt x="3992824" y="298422"/>
                    <a:pt x="3986437" y="296361"/>
                  </a:cubicBezTo>
                  <a:cubicBezTo>
                    <a:pt x="3976546" y="293065"/>
                    <a:pt x="3969335" y="286883"/>
                    <a:pt x="3959857" y="282763"/>
                  </a:cubicBezTo>
                  <a:cubicBezTo>
                    <a:pt x="3953058" y="279672"/>
                    <a:pt x="3945846" y="277818"/>
                    <a:pt x="3938429" y="276581"/>
                  </a:cubicBezTo>
                  <a:cubicBezTo>
                    <a:pt x="3933485" y="275757"/>
                    <a:pt x="3925655" y="274521"/>
                    <a:pt x="3927097" y="267722"/>
                  </a:cubicBezTo>
                  <a:cubicBezTo>
                    <a:pt x="3939665" y="267310"/>
                    <a:pt x="3951204" y="274933"/>
                    <a:pt x="3963360" y="278230"/>
                  </a:cubicBezTo>
                  <a:cubicBezTo>
                    <a:pt x="3970365" y="280084"/>
                    <a:pt x="3977782" y="278848"/>
                    <a:pt x="3984788" y="280908"/>
                  </a:cubicBezTo>
                  <a:cubicBezTo>
                    <a:pt x="3988909" y="282350"/>
                    <a:pt x="3994266" y="284205"/>
                    <a:pt x="3998181" y="281114"/>
                  </a:cubicBezTo>
                  <a:cubicBezTo>
                    <a:pt x="3995296" y="270606"/>
                    <a:pt x="3979637" y="269782"/>
                    <a:pt x="3970777" y="269988"/>
                  </a:cubicBezTo>
                  <a:cubicBezTo>
                    <a:pt x="3968923" y="269988"/>
                    <a:pt x="3951204" y="272255"/>
                    <a:pt x="3954706" y="266073"/>
                  </a:cubicBezTo>
                  <a:cubicBezTo>
                    <a:pt x="3956148" y="263601"/>
                    <a:pt x="3965214" y="262983"/>
                    <a:pt x="3967275" y="262159"/>
                  </a:cubicBezTo>
                  <a:cubicBezTo>
                    <a:pt x="3967275" y="250827"/>
                    <a:pt x="3957178" y="247530"/>
                    <a:pt x="3947495" y="246706"/>
                  </a:cubicBezTo>
                  <a:cubicBezTo>
                    <a:pt x="3945023" y="246500"/>
                    <a:pt x="3932455" y="246912"/>
                    <a:pt x="3932042" y="244233"/>
                  </a:cubicBezTo>
                  <a:cubicBezTo>
                    <a:pt x="3931630" y="240937"/>
                    <a:pt x="3939047" y="240113"/>
                    <a:pt x="3939047" y="235992"/>
                  </a:cubicBezTo>
                  <a:cubicBezTo>
                    <a:pt x="3936163" y="238052"/>
                    <a:pt x="3930393" y="232695"/>
                    <a:pt x="3927304" y="231459"/>
                  </a:cubicBezTo>
                  <a:cubicBezTo>
                    <a:pt x="3917002" y="227956"/>
                    <a:pt x="3908553" y="229193"/>
                    <a:pt x="3898251" y="228574"/>
                  </a:cubicBezTo>
                  <a:cubicBezTo>
                    <a:pt x="3897634" y="226720"/>
                    <a:pt x="3897428" y="224866"/>
                    <a:pt x="3897222" y="223011"/>
                  </a:cubicBezTo>
                  <a:cubicBezTo>
                    <a:pt x="3889392" y="219715"/>
                    <a:pt x="3881150" y="217036"/>
                    <a:pt x="3872909" y="215388"/>
                  </a:cubicBezTo>
                  <a:cubicBezTo>
                    <a:pt x="3862607" y="213534"/>
                    <a:pt x="3852716" y="215388"/>
                    <a:pt x="3842621" y="212297"/>
                  </a:cubicBezTo>
                  <a:cubicBezTo>
                    <a:pt x="3833968" y="209619"/>
                    <a:pt x="3824696" y="209825"/>
                    <a:pt x="3824696" y="221363"/>
                  </a:cubicBezTo>
                  <a:cubicBezTo>
                    <a:pt x="3820575" y="221363"/>
                    <a:pt x="3812540" y="220333"/>
                    <a:pt x="3808831" y="218066"/>
                  </a:cubicBezTo>
                  <a:cubicBezTo>
                    <a:pt x="3806977" y="217036"/>
                    <a:pt x="3806564" y="215182"/>
                    <a:pt x="3804504" y="213740"/>
                  </a:cubicBezTo>
                  <a:cubicBezTo>
                    <a:pt x="3801207" y="211473"/>
                    <a:pt x="3791524" y="207971"/>
                    <a:pt x="3787196" y="208589"/>
                  </a:cubicBezTo>
                  <a:cubicBezTo>
                    <a:pt x="3781634" y="209619"/>
                    <a:pt x="3775658" y="217654"/>
                    <a:pt x="3769477" y="210855"/>
                  </a:cubicBezTo>
                  <a:cubicBezTo>
                    <a:pt x="3767211" y="208383"/>
                    <a:pt x="3768035" y="204468"/>
                    <a:pt x="3765150" y="202201"/>
                  </a:cubicBezTo>
                  <a:cubicBezTo>
                    <a:pt x="3759175" y="196844"/>
                    <a:pt x="3747225" y="198905"/>
                    <a:pt x="3739808" y="199317"/>
                  </a:cubicBezTo>
                  <a:cubicBezTo>
                    <a:pt x="3729712" y="199729"/>
                    <a:pt x="3718380" y="202820"/>
                    <a:pt x="3708489" y="200553"/>
                  </a:cubicBezTo>
                  <a:cubicBezTo>
                    <a:pt x="3705400" y="199935"/>
                    <a:pt x="3702515" y="198905"/>
                    <a:pt x="3699425" y="200553"/>
                  </a:cubicBezTo>
                  <a:cubicBezTo>
                    <a:pt x="3696746" y="201789"/>
                    <a:pt x="3696128" y="205086"/>
                    <a:pt x="3693449" y="206116"/>
                  </a:cubicBezTo>
                  <a:cubicBezTo>
                    <a:pt x="3690564" y="207146"/>
                    <a:pt x="3687062" y="204880"/>
                    <a:pt x="3684177" y="206116"/>
                  </a:cubicBezTo>
                  <a:cubicBezTo>
                    <a:pt x="3685619" y="212915"/>
                    <a:pt x="3689328" y="215800"/>
                    <a:pt x="3695304" y="219303"/>
                  </a:cubicBezTo>
                  <a:cubicBezTo>
                    <a:pt x="3700455" y="222393"/>
                    <a:pt x="3707253" y="223011"/>
                    <a:pt x="3707459" y="229811"/>
                  </a:cubicBezTo>
                  <a:cubicBezTo>
                    <a:pt x="3711993" y="230841"/>
                    <a:pt x="3713847" y="232077"/>
                    <a:pt x="3713640" y="236610"/>
                  </a:cubicBezTo>
                  <a:cubicBezTo>
                    <a:pt x="3713640" y="240319"/>
                    <a:pt x="3711993" y="244233"/>
                    <a:pt x="3708284" y="245057"/>
                  </a:cubicBezTo>
                  <a:cubicBezTo>
                    <a:pt x="3700455" y="246912"/>
                    <a:pt x="3682941" y="229399"/>
                    <a:pt x="3674906" y="237022"/>
                  </a:cubicBezTo>
                  <a:cubicBezTo>
                    <a:pt x="3678409" y="239700"/>
                    <a:pt x="3682323" y="242791"/>
                    <a:pt x="3685826" y="245470"/>
                  </a:cubicBezTo>
                  <a:cubicBezTo>
                    <a:pt x="3679851" y="245470"/>
                    <a:pt x="3673875" y="242791"/>
                    <a:pt x="3667488" y="242379"/>
                  </a:cubicBezTo>
                  <a:cubicBezTo>
                    <a:pt x="3659865" y="241967"/>
                    <a:pt x="3653684" y="239494"/>
                    <a:pt x="3646267" y="238258"/>
                  </a:cubicBezTo>
                  <a:cubicBezTo>
                    <a:pt x="3643382" y="237846"/>
                    <a:pt x="3639879" y="236816"/>
                    <a:pt x="3636995" y="238258"/>
                  </a:cubicBezTo>
                  <a:cubicBezTo>
                    <a:pt x="3634728" y="239288"/>
                    <a:pt x="3634110" y="241349"/>
                    <a:pt x="3632462" y="242791"/>
                  </a:cubicBezTo>
                  <a:cubicBezTo>
                    <a:pt x="3629371" y="245676"/>
                    <a:pt x="3626074" y="246500"/>
                    <a:pt x="3622160" y="246706"/>
                  </a:cubicBezTo>
                  <a:cubicBezTo>
                    <a:pt x="3620718" y="246088"/>
                    <a:pt x="3618246" y="245264"/>
                    <a:pt x="3617833" y="245057"/>
                  </a:cubicBezTo>
                  <a:cubicBezTo>
                    <a:pt x="3614125" y="244027"/>
                    <a:pt x="3610621" y="243409"/>
                    <a:pt x="3606708" y="243203"/>
                  </a:cubicBezTo>
                  <a:cubicBezTo>
                    <a:pt x="3600938" y="242791"/>
                    <a:pt x="3595581" y="243203"/>
                    <a:pt x="3590017" y="243821"/>
                  </a:cubicBezTo>
                  <a:cubicBezTo>
                    <a:pt x="3581570" y="244439"/>
                    <a:pt x="3571681" y="245882"/>
                    <a:pt x="3563232" y="244851"/>
                  </a:cubicBezTo>
                  <a:cubicBezTo>
                    <a:pt x="3558288" y="244233"/>
                    <a:pt x="3554579" y="241555"/>
                    <a:pt x="3550252" y="239082"/>
                  </a:cubicBezTo>
                  <a:cubicBezTo>
                    <a:pt x="3543658" y="235580"/>
                    <a:pt x="3536654" y="231871"/>
                    <a:pt x="3529648" y="229193"/>
                  </a:cubicBezTo>
                  <a:cubicBezTo>
                    <a:pt x="3522437" y="226514"/>
                    <a:pt x="3514401" y="227132"/>
                    <a:pt x="3506778" y="224660"/>
                  </a:cubicBezTo>
                  <a:cubicBezTo>
                    <a:pt x="3504306" y="223836"/>
                    <a:pt x="3499361" y="222599"/>
                    <a:pt x="3498948" y="219097"/>
                  </a:cubicBezTo>
                  <a:cubicBezTo>
                    <a:pt x="3498537" y="215594"/>
                    <a:pt x="3500391" y="216624"/>
                    <a:pt x="3503069" y="215182"/>
                  </a:cubicBezTo>
                  <a:cubicBezTo>
                    <a:pt x="3508633" y="212297"/>
                    <a:pt x="3505748" y="211473"/>
                    <a:pt x="3501215" y="210443"/>
                  </a:cubicBezTo>
                  <a:cubicBezTo>
                    <a:pt x="3494210" y="208589"/>
                    <a:pt x="3487617" y="205086"/>
                    <a:pt x="3480406" y="203850"/>
                  </a:cubicBezTo>
                  <a:cubicBezTo>
                    <a:pt x="3472164" y="202407"/>
                    <a:pt x="3463098" y="203850"/>
                    <a:pt x="3454856" y="204262"/>
                  </a:cubicBezTo>
                  <a:cubicBezTo>
                    <a:pt x="3445173" y="204880"/>
                    <a:pt x="3435488" y="204674"/>
                    <a:pt x="3425805" y="205086"/>
                  </a:cubicBezTo>
                  <a:cubicBezTo>
                    <a:pt x="3413443" y="205704"/>
                    <a:pt x="3403141" y="206322"/>
                    <a:pt x="3390984" y="201789"/>
                  </a:cubicBezTo>
                  <a:cubicBezTo>
                    <a:pt x="3385216" y="199729"/>
                    <a:pt x="3378210" y="194578"/>
                    <a:pt x="3371823" y="195402"/>
                  </a:cubicBezTo>
                  <a:cubicBezTo>
                    <a:pt x="3366053" y="196020"/>
                    <a:pt x="3361933" y="200141"/>
                    <a:pt x="3355958" y="200553"/>
                  </a:cubicBezTo>
                  <a:cubicBezTo>
                    <a:pt x="3347511" y="201171"/>
                    <a:pt x="3339887" y="202614"/>
                    <a:pt x="3331851" y="204262"/>
                  </a:cubicBezTo>
                  <a:cubicBezTo>
                    <a:pt x="3326082" y="205498"/>
                    <a:pt x="3320931" y="204674"/>
                    <a:pt x="3315162" y="203850"/>
                  </a:cubicBezTo>
                  <a:cubicBezTo>
                    <a:pt x="3311865" y="203232"/>
                    <a:pt x="3305478" y="201583"/>
                    <a:pt x="3302388" y="204468"/>
                  </a:cubicBezTo>
                  <a:cubicBezTo>
                    <a:pt x="3295176" y="210855"/>
                    <a:pt x="3308363" y="212297"/>
                    <a:pt x="3311041" y="214770"/>
                  </a:cubicBezTo>
                  <a:cubicBezTo>
                    <a:pt x="3312896" y="216624"/>
                    <a:pt x="3312690" y="219509"/>
                    <a:pt x="3313926" y="221569"/>
                  </a:cubicBezTo>
                  <a:cubicBezTo>
                    <a:pt x="3315369" y="223629"/>
                    <a:pt x="3317428" y="223629"/>
                    <a:pt x="3319490" y="225072"/>
                  </a:cubicBezTo>
                  <a:cubicBezTo>
                    <a:pt x="3325052" y="228162"/>
                    <a:pt x="3323609" y="231459"/>
                    <a:pt x="3324022" y="237434"/>
                  </a:cubicBezTo>
                  <a:cubicBezTo>
                    <a:pt x="3324022" y="241349"/>
                    <a:pt x="3326700" y="246912"/>
                    <a:pt x="3330409" y="248766"/>
                  </a:cubicBezTo>
                  <a:cubicBezTo>
                    <a:pt x="3333088" y="250002"/>
                    <a:pt x="3336384" y="248354"/>
                    <a:pt x="3339268" y="250415"/>
                  </a:cubicBezTo>
                  <a:cubicBezTo>
                    <a:pt x="3342771" y="252887"/>
                    <a:pt x="3342360" y="255565"/>
                    <a:pt x="3338651" y="256184"/>
                  </a:cubicBezTo>
                  <a:cubicBezTo>
                    <a:pt x="3332264" y="257214"/>
                    <a:pt x="3322786" y="254535"/>
                    <a:pt x="3322167" y="247736"/>
                  </a:cubicBezTo>
                  <a:cubicBezTo>
                    <a:pt x="3321343" y="241555"/>
                    <a:pt x="3322579" y="237228"/>
                    <a:pt x="3316811" y="233725"/>
                  </a:cubicBezTo>
                  <a:cubicBezTo>
                    <a:pt x="3313720" y="231871"/>
                    <a:pt x="3311865" y="231871"/>
                    <a:pt x="3310011" y="228574"/>
                  </a:cubicBezTo>
                  <a:cubicBezTo>
                    <a:pt x="3308775" y="226514"/>
                    <a:pt x="3308569" y="223629"/>
                    <a:pt x="3306920" y="221775"/>
                  </a:cubicBezTo>
                  <a:cubicBezTo>
                    <a:pt x="3303418" y="218066"/>
                    <a:pt x="3296825" y="218891"/>
                    <a:pt x="3290850" y="218479"/>
                  </a:cubicBezTo>
                  <a:cubicBezTo>
                    <a:pt x="3290850" y="216006"/>
                    <a:pt x="3290231" y="213534"/>
                    <a:pt x="3288789" y="211061"/>
                  </a:cubicBezTo>
                  <a:cubicBezTo>
                    <a:pt x="3286729" y="207558"/>
                    <a:pt x="3279723" y="200759"/>
                    <a:pt x="3276633" y="197875"/>
                  </a:cubicBezTo>
                  <a:cubicBezTo>
                    <a:pt x="3273131" y="194784"/>
                    <a:pt x="3267567" y="193342"/>
                    <a:pt x="3263240" y="191693"/>
                  </a:cubicBezTo>
                  <a:cubicBezTo>
                    <a:pt x="3264476" y="194578"/>
                    <a:pt x="3265095" y="197463"/>
                    <a:pt x="3264270" y="200347"/>
                  </a:cubicBezTo>
                  <a:cubicBezTo>
                    <a:pt x="3259119" y="199729"/>
                    <a:pt x="3251291" y="198081"/>
                    <a:pt x="3246345" y="200347"/>
                  </a:cubicBezTo>
                  <a:cubicBezTo>
                    <a:pt x="3241813" y="202407"/>
                    <a:pt x="3241194" y="205910"/>
                    <a:pt x="3235632" y="205910"/>
                  </a:cubicBezTo>
                  <a:cubicBezTo>
                    <a:pt x="3231511" y="205910"/>
                    <a:pt x="3226566" y="202614"/>
                    <a:pt x="3222857" y="201377"/>
                  </a:cubicBezTo>
                  <a:cubicBezTo>
                    <a:pt x="3217088" y="199317"/>
                    <a:pt x="3211319" y="198081"/>
                    <a:pt x="3205343" y="196432"/>
                  </a:cubicBezTo>
                  <a:cubicBezTo>
                    <a:pt x="3198750" y="194784"/>
                    <a:pt x="3192157" y="192930"/>
                    <a:pt x="3185769" y="190045"/>
                  </a:cubicBezTo>
                  <a:cubicBezTo>
                    <a:pt x="3181855" y="188191"/>
                    <a:pt x="3181650" y="185924"/>
                    <a:pt x="3175674" y="187573"/>
                  </a:cubicBezTo>
                  <a:cubicBezTo>
                    <a:pt x="3174026" y="187985"/>
                    <a:pt x="3174231" y="190045"/>
                    <a:pt x="3171348" y="190251"/>
                  </a:cubicBezTo>
                  <a:cubicBezTo>
                    <a:pt x="3166814" y="190663"/>
                    <a:pt x="3161457" y="187573"/>
                    <a:pt x="3156306" y="187779"/>
                  </a:cubicBezTo>
                  <a:cubicBezTo>
                    <a:pt x="3149713" y="187779"/>
                    <a:pt x="3135908" y="185100"/>
                    <a:pt x="3131994" y="192106"/>
                  </a:cubicBezTo>
                  <a:cubicBezTo>
                    <a:pt x="3127255" y="200553"/>
                    <a:pt x="3136115" y="206734"/>
                    <a:pt x="3143738" y="206322"/>
                  </a:cubicBezTo>
                  <a:cubicBezTo>
                    <a:pt x="3150949" y="205704"/>
                    <a:pt x="3156718" y="199523"/>
                    <a:pt x="3164342" y="200141"/>
                  </a:cubicBezTo>
                  <a:cubicBezTo>
                    <a:pt x="3169699" y="200553"/>
                    <a:pt x="3177116" y="204468"/>
                    <a:pt x="3175674" y="210237"/>
                  </a:cubicBezTo>
                  <a:cubicBezTo>
                    <a:pt x="3173201" y="220333"/>
                    <a:pt x="3150744" y="214770"/>
                    <a:pt x="3142296" y="216212"/>
                  </a:cubicBezTo>
                  <a:cubicBezTo>
                    <a:pt x="3137351" y="216830"/>
                    <a:pt x="3133849" y="219303"/>
                    <a:pt x="3129315" y="220539"/>
                  </a:cubicBezTo>
                  <a:cubicBezTo>
                    <a:pt x="3123340" y="222187"/>
                    <a:pt x="3116334" y="221569"/>
                    <a:pt x="3110154" y="221569"/>
                  </a:cubicBezTo>
                  <a:cubicBezTo>
                    <a:pt x="3106651" y="221569"/>
                    <a:pt x="3103149" y="221569"/>
                    <a:pt x="3099852" y="221981"/>
                  </a:cubicBezTo>
                  <a:cubicBezTo>
                    <a:pt x="3091405" y="223629"/>
                    <a:pt x="3083575" y="227338"/>
                    <a:pt x="3075952" y="231047"/>
                  </a:cubicBezTo>
                  <a:cubicBezTo>
                    <a:pt x="3067297" y="235168"/>
                    <a:pt x="3058850" y="235374"/>
                    <a:pt x="3049166" y="235374"/>
                  </a:cubicBezTo>
                  <a:cubicBezTo>
                    <a:pt x="3039070" y="235374"/>
                    <a:pt x="3039070" y="234756"/>
                    <a:pt x="3033508" y="242379"/>
                  </a:cubicBezTo>
                  <a:cubicBezTo>
                    <a:pt x="3027326" y="250827"/>
                    <a:pt x="3021145" y="250621"/>
                    <a:pt x="3011255" y="251445"/>
                  </a:cubicBezTo>
                  <a:cubicBezTo>
                    <a:pt x="3012285" y="247118"/>
                    <a:pt x="3015376" y="242997"/>
                    <a:pt x="3017230" y="238670"/>
                  </a:cubicBezTo>
                  <a:cubicBezTo>
                    <a:pt x="3018879" y="234137"/>
                    <a:pt x="3017849" y="230429"/>
                    <a:pt x="3018879" y="225896"/>
                  </a:cubicBezTo>
                  <a:cubicBezTo>
                    <a:pt x="3020733" y="216830"/>
                    <a:pt x="3025884" y="221775"/>
                    <a:pt x="3033919" y="219303"/>
                  </a:cubicBezTo>
                  <a:cubicBezTo>
                    <a:pt x="3033919" y="203232"/>
                    <a:pt x="3050197" y="214976"/>
                    <a:pt x="3058644" y="217448"/>
                  </a:cubicBezTo>
                  <a:cubicBezTo>
                    <a:pt x="3061529" y="212503"/>
                    <a:pt x="3066267" y="207146"/>
                    <a:pt x="3070801" y="203438"/>
                  </a:cubicBezTo>
                  <a:cubicBezTo>
                    <a:pt x="3078012" y="197257"/>
                    <a:pt x="3088932" y="197669"/>
                    <a:pt x="3095319" y="190457"/>
                  </a:cubicBezTo>
                  <a:cubicBezTo>
                    <a:pt x="3098822" y="186336"/>
                    <a:pt x="3098822" y="184070"/>
                    <a:pt x="3105826" y="181804"/>
                  </a:cubicBezTo>
                  <a:cubicBezTo>
                    <a:pt x="3108505" y="180979"/>
                    <a:pt x="3115717" y="181392"/>
                    <a:pt x="3116128" y="177477"/>
                  </a:cubicBezTo>
                  <a:cubicBezTo>
                    <a:pt x="3116541" y="172532"/>
                    <a:pt x="3105415" y="170884"/>
                    <a:pt x="3102118" y="168205"/>
                  </a:cubicBezTo>
                  <a:cubicBezTo>
                    <a:pt x="3104385" y="164496"/>
                    <a:pt x="3109124" y="166351"/>
                    <a:pt x="3113038" y="166557"/>
                  </a:cubicBezTo>
                  <a:cubicBezTo>
                    <a:pt x="3122310" y="167175"/>
                    <a:pt x="3130757" y="170059"/>
                    <a:pt x="3138175" y="163672"/>
                  </a:cubicBezTo>
                  <a:cubicBezTo>
                    <a:pt x="3144150" y="158521"/>
                    <a:pt x="3149713" y="153988"/>
                    <a:pt x="3156718" y="149662"/>
                  </a:cubicBezTo>
                  <a:cubicBezTo>
                    <a:pt x="3164961" y="144717"/>
                    <a:pt x="3175467" y="141832"/>
                    <a:pt x="3183297" y="136063"/>
                  </a:cubicBezTo>
                  <a:cubicBezTo>
                    <a:pt x="3188037" y="132560"/>
                    <a:pt x="3196896" y="123495"/>
                    <a:pt x="3194218" y="116489"/>
                  </a:cubicBezTo>
                  <a:cubicBezTo>
                    <a:pt x="3192363" y="111750"/>
                    <a:pt x="3188654" y="113193"/>
                    <a:pt x="3183916" y="111957"/>
                  </a:cubicBezTo>
                  <a:cubicBezTo>
                    <a:pt x="3177116" y="110308"/>
                    <a:pt x="3173614" y="107836"/>
                    <a:pt x="3166402" y="109484"/>
                  </a:cubicBezTo>
                  <a:cubicBezTo>
                    <a:pt x="3165784" y="109484"/>
                    <a:pt x="3166402" y="111957"/>
                    <a:pt x="3164961" y="112163"/>
                  </a:cubicBezTo>
                  <a:cubicBezTo>
                    <a:pt x="3163929" y="112163"/>
                    <a:pt x="3163106" y="111132"/>
                    <a:pt x="3162487" y="111132"/>
                  </a:cubicBezTo>
                  <a:cubicBezTo>
                    <a:pt x="3160840" y="111132"/>
                    <a:pt x="3156306" y="109484"/>
                    <a:pt x="3153834" y="109484"/>
                  </a:cubicBezTo>
                  <a:cubicBezTo>
                    <a:pt x="3148889" y="109484"/>
                    <a:pt x="3127255" y="107424"/>
                    <a:pt x="3140236" y="100006"/>
                  </a:cubicBezTo>
                  <a:cubicBezTo>
                    <a:pt x="3143325" y="98152"/>
                    <a:pt x="3150331" y="100418"/>
                    <a:pt x="3154040" y="99388"/>
                  </a:cubicBezTo>
                  <a:cubicBezTo>
                    <a:pt x="3155482" y="98976"/>
                    <a:pt x="3156512" y="97328"/>
                    <a:pt x="3157748" y="97122"/>
                  </a:cubicBezTo>
                  <a:cubicBezTo>
                    <a:pt x="3160633" y="96710"/>
                    <a:pt x="3163724" y="97122"/>
                    <a:pt x="3166608" y="98152"/>
                  </a:cubicBezTo>
                  <a:cubicBezTo>
                    <a:pt x="3171965" y="99800"/>
                    <a:pt x="3182886" y="106600"/>
                    <a:pt x="3188448" y="100830"/>
                  </a:cubicBezTo>
                  <a:cubicBezTo>
                    <a:pt x="3193599" y="95473"/>
                    <a:pt x="3179588" y="92383"/>
                    <a:pt x="3175262" y="89498"/>
                  </a:cubicBezTo>
                  <a:cubicBezTo>
                    <a:pt x="3163106" y="81257"/>
                    <a:pt x="3149713" y="79196"/>
                    <a:pt x="3136321" y="71985"/>
                  </a:cubicBezTo>
                  <a:cubicBezTo>
                    <a:pt x="3136321" y="71573"/>
                    <a:pt x="3136527" y="71161"/>
                    <a:pt x="3136527" y="70543"/>
                  </a:cubicBezTo>
                  <a:cubicBezTo>
                    <a:pt x="3133230" y="70131"/>
                    <a:pt x="3125400" y="68894"/>
                    <a:pt x="3123134" y="71573"/>
                  </a:cubicBezTo>
                  <a:cubicBezTo>
                    <a:pt x="3120043" y="74870"/>
                    <a:pt x="3123134" y="75282"/>
                    <a:pt x="3124164" y="78166"/>
                  </a:cubicBezTo>
                  <a:cubicBezTo>
                    <a:pt x="3125194" y="81463"/>
                    <a:pt x="3128079" y="82287"/>
                    <a:pt x="3124370" y="84141"/>
                  </a:cubicBezTo>
                  <a:cubicBezTo>
                    <a:pt x="3121692" y="85584"/>
                    <a:pt x="3114068" y="82699"/>
                    <a:pt x="3113038" y="80639"/>
                  </a:cubicBezTo>
                  <a:cubicBezTo>
                    <a:pt x="3111390" y="77754"/>
                    <a:pt x="3114687" y="73633"/>
                    <a:pt x="3111183" y="71367"/>
                  </a:cubicBezTo>
                  <a:cubicBezTo>
                    <a:pt x="3108917" y="69719"/>
                    <a:pt x="3099028" y="70955"/>
                    <a:pt x="3095937" y="70543"/>
                  </a:cubicBezTo>
                  <a:cubicBezTo>
                    <a:pt x="3086254" y="69719"/>
                    <a:pt x="3078012" y="71779"/>
                    <a:pt x="3068740" y="71367"/>
                  </a:cubicBezTo>
                  <a:cubicBezTo>
                    <a:pt x="3065856" y="67040"/>
                    <a:pt x="3067297" y="63537"/>
                    <a:pt x="3062971" y="61271"/>
                  </a:cubicBezTo>
                  <a:cubicBezTo>
                    <a:pt x="3059468" y="59417"/>
                    <a:pt x="3051021" y="59623"/>
                    <a:pt x="3046693" y="58799"/>
                  </a:cubicBezTo>
                  <a:cubicBezTo>
                    <a:pt x="3031035" y="56120"/>
                    <a:pt x="3017230" y="48703"/>
                    <a:pt x="3001366" y="47672"/>
                  </a:cubicBezTo>
                  <a:cubicBezTo>
                    <a:pt x="2980349" y="46024"/>
                    <a:pt x="2959333" y="49527"/>
                    <a:pt x="2938318" y="49321"/>
                  </a:cubicBezTo>
                  <a:cubicBezTo>
                    <a:pt x="2931312" y="49321"/>
                    <a:pt x="2923483" y="49321"/>
                    <a:pt x="2916683" y="48291"/>
                  </a:cubicBezTo>
                  <a:cubicBezTo>
                    <a:pt x="2912357" y="47466"/>
                    <a:pt x="2901025" y="41491"/>
                    <a:pt x="2899788" y="48291"/>
                  </a:cubicBezTo>
                  <a:cubicBezTo>
                    <a:pt x="2903909" y="48291"/>
                    <a:pt x="2913181" y="59005"/>
                    <a:pt x="2910502" y="63537"/>
                  </a:cubicBezTo>
                  <a:cubicBezTo>
                    <a:pt x="2909060" y="66216"/>
                    <a:pt x="2904321" y="64568"/>
                    <a:pt x="2901643" y="64156"/>
                  </a:cubicBezTo>
                  <a:cubicBezTo>
                    <a:pt x="2898140" y="63537"/>
                    <a:pt x="2895049" y="62507"/>
                    <a:pt x="2891341" y="62507"/>
                  </a:cubicBezTo>
                  <a:cubicBezTo>
                    <a:pt x="2887013" y="62507"/>
                    <a:pt x="2881657" y="64774"/>
                    <a:pt x="2877124" y="63743"/>
                  </a:cubicBezTo>
                  <a:cubicBezTo>
                    <a:pt x="2872385" y="62507"/>
                    <a:pt x="2870530" y="59417"/>
                    <a:pt x="2864968" y="60447"/>
                  </a:cubicBezTo>
                  <a:cubicBezTo>
                    <a:pt x="2860022" y="61271"/>
                    <a:pt x="2853841" y="64156"/>
                    <a:pt x="2850339" y="58180"/>
                  </a:cubicBezTo>
                  <a:cubicBezTo>
                    <a:pt x="2855903" y="54060"/>
                    <a:pt x="2863731" y="55914"/>
                    <a:pt x="2865380" y="47260"/>
                  </a:cubicBezTo>
                  <a:cubicBezTo>
                    <a:pt x="2866822" y="40255"/>
                    <a:pt x="2861465" y="36958"/>
                    <a:pt x="2855490" y="35722"/>
                  </a:cubicBezTo>
                  <a:cubicBezTo>
                    <a:pt x="2851163" y="34898"/>
                    <a:pt x="2846631" y="36340"/>
                    <a:pt x="2842510" y="36752"/>
                  </a:cubicBezTo>
                  <a:cubicBezTo>
                    <a:pt x="2835092" y="37371"/>
                    <a:pt x="2827674" y="36752"/>
                    <a:pt x="2820051" y="36958"/>
                  </a:cubicBezTo>
                  <a:cubicBezTo>
                    <a:pt x="2817167" y="36958"/>
                    <a:pt x="2814282" y="37577"/>
                    <a:pt x="2811191" y="37577"/>
                  </a:cubicBezTo>
                  <a:cubicBezTo>
                    <a:pt x="2806659" y="37577"/>
                    <a:pt x="2806040" y="36134"/>
                    <a:pt x="2803157" y="35310"/>
                  </a:cubicBezTo>
                  <a:cubicBezTo>
                    <a:pt x="2791412" y="31601"/>
                    <a:pt x="2775547" y="36958"/>
                    <a:pt x="2762360" y="36340"/>
                  </a:cubicBezTo>
                  <a:cubicBezTo>
                    <a:pt x="2758239" y="36340"/>
                    <a:pt x="2728776" y="33044"/>
                    <a:pt x="2743611" y="27275"/>
                  </a:cubicBezTo>
                  <a:cubicBezTo>
                    <a:pt x="2749998" y="24802"/>
                    <a:pt x="2758858" y="29129"/>
                    <a:pt x="2765451" y="27275"/>
                  </a:cubicBezTo>
                  <a:cubicBezTo>
                    <a:pt x="2772045" y="25420"/>
                    <a:pt x="2769160" y="19651"/>
                    <a:pt x="2773692" y="16973"/>
                  </a:cubicBezTo>
                  <a:cubicBezTo>
                    <a:pt x="2779049" y="13882"/>
                    <a:pt x="2787291" y="21712"/>
                    <a:pt x="2794091" y="18003"/>
                  </a:cubicBezTo>
                  <a:cubicBezTo>
                    <a:pt x="2791824" y="16561"/>
                    <a:pt x="2790176" y="16767"/>
                    <a:pt x="2787704" y="15942"/>
                  </a:cubicBezTo>
                  <a:cubicBezTo>
                    <a:pt x="2784406" y="14706"/>
                    <a:pt x="2780904" y="12234"/>
                    <a:pt x="2777402" y="10998"/>
                  </a:cubicBezTo>
                  <a:cubicBezTo>
                    <a:pt x="2773075" y="9349"/>
                    <a:pt x="2768130" y="9349"/>
                    <a:pt x="2763390" y="8937"/>
                  </a:cubicBezTo>
                  <a:cubicBezTo>
                    <a:pt x="2746907" y="7289"/>
                    <a:pt x="2731248" y="3374"/>
                    <a:pt x="2714765" y="696"/>
                  </a:cubicBezTo>
                  <a:cubicBezTo>
                    <a:pt x="2708584" y="-335"/>
                    <a:pt x="2703227" y="-541"/>
                    <a:pt x="2697664" y="2344"/>
                  </a:cubicBezTo>
                  <a:cubicBezTo>
                    <a:pt x="2693749" y="4198"/>
                    <a:pt x="2691895" y="6465"/>
                    <a:pt x="2687157" y="6259"/>
                  </a:cubicBezTo>
                  <a:cubicBezTo>
                    <a:pt x="2683036" y="6259"/>
                    <a:pt x="2679945" y="3992"/>
                    <a:pt x="2675824" y="3992"/>
                  </a:cubicBezTo>
                  <a:cubicBezTo>
                    <a:pt x="2671909" y="3992"/>
                    <a:pt x="2667583" y="6053"/>
                    <a:pt x="2663874" y="6877"/>
                  </a:cubicBezTo>
                  <a:cubicBezTo>
                    <a:pt x="2655220" y="8937"/>
                    <a:pt x="2654190" y="11204"/>
                    <a:pt x="2654190" y="18003"/>
                  </a:cubicBezTo>
                  <a:cubicBezTo>
                    <a:pt x="2644507" y="24184"/>
                    <a:pt x="2621635" y="28717"/>
                    <a:pt x="2631526" y="42728"/>
                  </a:cubicBezTo>
                  <a:cubicBezTo>
                    <a:pt x="2632762" y="44376"/>
                    <a:pt x="2634822" y="44994"/>
                    <a:pt x="2636058" y="46642"/>
                  </a:cubicBezTo>
                  <a:cubicBezTo>
                    <a:pt x="2636883" y="47878"/>
                    <a:pt x="2636883" y="49733"/>
                    <a:pt x="2637707" y="50969"/>
                  </a:cubicBezTo>
                  <a:cubicBezTo>
                    <a:pt x="2640592" y="54472"/>
                    <a:pt x="2645124" y="54060"/>
                    <a:pt x="2647596" y="58799"/>
                  </a:cubicBezTo>
                  <a:cubicBezTo>
                    <a:pt x="2639767" y="58799"/>
                    <a:pt x="2630701" y="58180"/>
                    <a:pt x="2622460" y="58180"/>
                  </a:cubicBezTo>
                  <a:cubicBezTo>
                    <a:pt x="2611333" y="58180"/>
                    <a:pt x="2602474" y="54060"/>
                    <a:pt x="2591761" y="52205"/>
                  </a:cubicBezTo>
                  <a:cubicBezTo>
                    <a:pt x="2586610" y="51381"/>
                    <a:pt x="2578574" y="50969"/>
                    <a:pt x="2574659" y="55090"/>
                  </a:cubicBezTo>
                  <a:cubicBezTo>
                    <a:pt x="2567448" y="62301"/>
                    <a:pt x="2583106" y="65186"/>
                    <a:pt x="2588052" y="66422"/>
                  </a:cubicBezTo>
                  <a:cubicBezTo>
                    <a:pt x="2596087" y="68688"/>
                    <a:pt x="2603710" y="67040"/>
                    <a:pt x="2611746" y="68688"/>
                  </a:cubicBezTo>
                  <a:cubicBezTo>
                    <a:pt x="2614218" y="69100"/>
                    <a:pt x="2617309" y="70543"/>
                    <a:pt x="2619163" y="72191"/>
                  </a:cubicBezTo>
                  <a:cubicBezTo>
                    <a:pt x="2621635" y="74251"/>
                    <a:pt x="2621018" y="75900"/>
                    <a:pt x="2622873" y="77960"/>
                  </a:cubicBezTo>
                  <a:cubicBezTo>
                    <a:pt x="2624314" y="79608"/>
                    <a:pt x="2623284" y="79608"/>
                    <a:pt x="2625139" y="80639"/>
                  </a:cubicBezTo>
                  <a:cubicBezTo>
                    <a:pt x="2629260" y="83111"/>
                    <a:pt x="2633998" y="80639"/>
                    <a:pt x="2636677" y="86614"/>
                  </a:cubicBezTo>
                  <a:cubicBezTo>
                    <a:pt x="2637707" y="89086"/>
                    <a:pt x="2638119" y="92177"/>
                    <a:pt x="2637501" y="94855"/>
                  </a:cubicBezTo>
                  <a:cubicBezTo>
                    <a:pt x="2636058" y="94649"/>
                    <a:pt x="2634411" y="94443"/>
                    <a:pt x="2632969" y="94237"/>
                  </a:cubicBezTo>
                  <a:cubicBezTo>
                    <a:pt x="2633175" y="92383"/>
                    <a:pt x="2633380" y="90735"/>
                    <a:pt x="2632556" y="89704"/>
                  </a:cubicBezTo>
                  <a:cubicBezTo>
                    <a:pt x="2630701" y="87232"/>
                    <a:pt x="2624933" y="85790"/>
                    <a:pt x="2622460" y="83729"/>
                  </a:cubicBezTo>
                  <a:cubicBezTo>
                    <a:pt x="2618958" y="80845"/>
                    <a:pt x="2615867" y="75282"/>
                    <a:pt x="2611128" y="74251"/>
                  </a:cubicBezTo>
                  <a:cubicBezTo>
                    <a:pt x="2605771" y="73221"/>
                    <a:pt x="2598148" y="75488"/>
                    <a:pt x="2592791" y="76106"/>
                  </a:cubicBezTo>
                  <a:cubicBezTo>
                    <a:pt x="2585991" y="76724"/>
                    <a:pt x="2577544" y="75076"/>
                    <a:pt x="2570951" y="77754"/>
                  </a:cubicBezTo>
                  <a:cubicBezTo>
                    <a:pt x="2566212" y="79814"/>
                    <a:pt x="2567242" y="82699"/>
                    <a:pt x="2564564" y="86202"/>
                  </a:cubicBezTo>
                  <a:cubicBezTo>
                    <a:pt x="2559206" y="93207"/>
                    <a:pt x="2552407" y="87232"/>
                    <a:pt x="2545608" y="87026"/>
                  </a:cubicBezTo>
                  <a:cubicBezTo>
                    <a:pt x="2538602" y="86820"/>
                    <a:pt x="2535306" y="88880"/>
                    <a:pt x="2529537" y="91353"/>
                  </a:cubicBezTo>
                  <a:cubicBezTo>
                    <a:pt x="2526446" y="92795"/>
                    <a:pt x="2522120" y="94443"/>
                    <a:pt x="2518822" y="92589"/>
                  </a:cubicBezTo>
                  <a:cubicBezTo>
                    <a:pt x="2517586" y="91971"/>
                    <a:pt x="2517175" y="90116"/>
                    <a:pt x="2516144" y="89498"/>
                  </a:cubicBezTo>
                  <a:cubicBezTo>
                    <a:pt x="2514290" y="88468"/>
                    <a:pt x="2511199" y="89498"/>
                    <a:pt x="2509345" y="87850"/>
                  </a:cubicBezTo>
                  <a:cubicBezTo>
                    <a:pt x="2507903" y="86820"/>
                    <a:pt x="2508314" y="85584"/>
                    <a:pt x="2507284" y="84347"/>
                  </a:cubicBezTo>
                  <a:cubicBezTo>
                    <a:pt x="2506048" y="82493"/>
                    <a:pt x="2504812" y="80639"/>
                    <a:pt x="2501722" y="81669"/>
                  </a:cubicBezTo>
                  <a:cubicBezTo>
                    <a:pt x="2494510" y="84141"/>
                    <a:pt x="2497395" y="96092"/>
                    <a:pt x="2486269" y="94031"/>
                  </a:cubicBezTo>
                  <a:cubicBezTo>
                    <a:pt x="2486887" y="91147"/>
                    <a:pt x="2488329" y="89292"/>
                    <a:pt x="2488123" y="86202"/>
                  </a:cubicBezTo>
                  <a:cubicBezTo>
                    <a:pt x="2492038" y="85378"/>
                    <a:pt x="2489771" y="82081"/>
                    <a:pt x="2491420" y="80227"/>
                  </a:cubicBezTo>
                  <a:cubicBezTo>
                    <a:pt x="2492861" y="78578"/>
                    <a:pt x="2496571" y="78784"/>
                    <a:pt x="2498631" y="77342"/>
                  </a:cubicBezTo>
                  <a:cubicBezTo>
                    <a:pt x="2506873" y="71779"/>
                    <a:pt x="2496365" y="69307"/>
                    <a:pt x="2491008" y="67864"/>
                  </a:cubicBezTo>
                  <a:cubicBezTo>
                    <a:pt x="2484002" y="66010"/>
                    <a:pt x="2477615" y="71161"/>
                    <a:pt x="2470197" y="71161"/>
                  </a:cubicBezTo>
                  <a:cubicBezTo>
                    <a:pt x="2465253" y="71161"/>
                    <a:pt x="2461544" y="69925"/>
                    <a:pt x="2457011" y="68894"/>
                  </a:cubicBezTo>
                  <a:cubicBezTo>
                    <a:pt x="2453921" y="68070"/>
                    <a:pt x="2451242" y="68070"/>
                    <a:pt x="2449387" y="71985"/>
                  </a:cubicBezTo>
                  <a:cubicBezTo>
                    <a:pt x="2451036" y="72191"/>
                    <a:pt x="2455981" y="75694"/>
                    <a:pt x="2454538" y="77754"/>
                  </a:cubicBezTo>
                  <a:cubicBezTo>
                    <a:pt x="2453715" y="78990"/>
                    <a:pt x="2451860" y="77754"/>
                    <a:pt x="2450830" y="77754"/>
                  </a:cubicBezTo>
                  <a:cubicBezTo>
                    <a:pt x="2446091" y="77136"/>
                    <a:pt x="2441764" y="75900"/>
                    <a:pt x="2437438" y="78166"/>
                  </a:cubicBezTo>
                  <a:cubicBezTo>
                    <a:pt x="2433317" y="80227"/>
                    <a:pt x="2432905" y="81669"/>
                    <a:pt x="2427547" y="80845"/>
                  </a:cubicBezTo>
                  <a:cubicBezTo>
                    <a:pt x="2423839" y="80227"/>
                    <a:pt x="2420336" y="80021"/>
                    <a:pt x="2416628" y="80227"/>
                  </a:cubicBezTo>
                  <a:cubicBezTo>
                    <a:pt x="2403647" y="80845"/>
                    <a:pt x="2392109" y="79814"/>
                    <a:pt x="2379540" y="78166"/>
                  </a:cubicBezTo>
                  <a:cubicBezTo>
                    <a:pt x="2376863" y="77754"/>
                    <a:pt x="2372123" y="78166"/>
                    <a:pt x="2371093" y="80639"/>
                  </a:cubicBezTo>
                  <a:cubicBezTo>
                    <a:pt x="2369444" y="84347"/>
                    <a:pt x="2372329" y="86820"/>
                    <a:pt x="2374595" y="88262"/>
                  </a:cubicBezTo>
                  <a:cubicBezTo>
                    <a:pt x="2377274" y="89910"/>
                    <a:pt x="2382014" y="92177"/>
                    <a:pt x="2385310" y="91971"/>
                  </a:cubicBezTo>
                  <a:cubicBezTo>
                    <a:pt x="2387576" y="91765"/>
                    <a:pt x="2390048" y="89910"/>
                    <a:pt x="2392520" y="89292"/>
                  </a:cubicBezTo>
                  <a:cubicBezTo>
                    <a:pt x="2397671" y="87850"/>
                    <a:pt x="2402822" y="85171"/>
                    <a:pt x="2408798" y="85996"/>
                  </a:cubicBezTo>
                  <a:cubicBezTo>
                    <a:pt x="2410858" y="86202"/>
                    <a:pt x="2418275" y="88262"/>
                    <a:pt x="2417039" y="91353"/>
                  </a:cubicBezTo>
                  <a:cubicBezTo>
                    <a:pt x="2416215" y="93001"/>
                    <a:pt x="2411683" y="92383"/>
                    <a:pt x="2410035" y="92383"/>
                  </a:cubicBezTo>
                  <a:cubicBezTo>
                    <a:pt x="2403235" y="91971"/>
                    <a:pt x="2398703" y="92383"/>
                    <a:pt x="2392727" y="94855"/>
                  </a:cubicBezTo>
                  <a:cubicBezTo>
                    <a:pt x="2389637" y="96092"/>
                    <a:pt x="2384691" y="97534"/>
                    <a:pt x="2379952" y="99182"/>
                  </a:cubicBezTo>
                  <a:cubicBezTo>
                    <a:pt x="2374389" y="98358"/>
                    <a:pt x="2368827" y="97122"/>
                    <a:pt x="2364500" y="97740"/>
                  </a:cubicBezTo>
                  <a:cubicBezTo>
                    <a:pt x="2351108" y="100212"/>
                    <a:pt x="2337509" y="102891"/>
                    <a:pt x="2324322" y="105775"/>
                  </a:cubicBezTo>
                  <a:cubicBezTo>
                    <a:pt x="2303100" y="110308"/>
                    <a:pt x="2281467" y="115665"/>
                    <a:pt x="2259627" y="119786"/>
                  </a:cubicBezTo>
                  <a:cubicBezTo>
                    <a:pt x="2246234" y="122258"/>
                    <a:pt x="2231604" y="129058"/>
                    <a:pt x="2218419" y="130294"/>
                  </a:cubicBezTo>
                  <a:cubicBezTo>
                    <a:pt x="2208734" y="131118"/>
                    <a:pt x="2199256" y="125761"/>
                    <a:pt x="2188749" y="127821"/>
                  </a:cubicBezTo>
                  <a:cubicBezTo>
                    <a:pt x="2190603" y="130912"/>
                    <a:pt x="2193075" y="137505"/>
                    <a:pt x="2195960" y="139360"/>
                  </a:cubicBezTo>
                  <a:cubicBezTo>
                    <a:pt x="2200905" y="142450"/>
                    <a:pt x="2208734" y="139566"/>
                    <a:pt x="2214709" y="143893"/>
                  </a:cubicBezTo>
                  <a:cubicBezTo>
                    <a:pt x="2204407" y="151928"/>
                    <a:pt x="2185041" y="149662"/>
                    <a:pt x="2174532" y="141420"/>
                  </a:cubicBezTo>
                  <a:cubicBezTo>
                    <a:pt x="2170411" y="144717"/>
                    <a:pt x="2166909" y="149043"/>
                    <a:pt x="2166084" y="154194"/>
                  </a:cubicBezTo>
                  <a:cubicBezTo>
                    <a:pt x="2174120" y="158109"/>
                    <a:pt x="2185041" y="162436"/>
                    <a:pt x="2194518" y="163260"/>
                  </a:cubicBezTo>
                  <a:cubicBezTo>
                    <a:pt x="2205026" y="164290"/>
                    <a:pt x="2214092" y="163878"/>
                    <a:pt x="2224600" y="168205"/>
                  </a:cubicBezTo>
                  <a:cubicBezTo>
                    <a:pt x="2220685" y="166145"/>
                    <a:pt x="2219243" y="168617"/>
                    <a:pt x="2215328" y="168617"/>
                  </a:cubicBezTo>
                  <a:cubicBezTo>
                    <a:pt x="2212032" y="168617"/>
                    <a:pt x="2207498" y="167175"/>
                    <a:pt x="2204613" y="167381"/>
                  </a:cubicBezTo>
                  <a:cubicBezTo>
                    <a:pt x="2199875" y="167999"/>
                    <a:pt x="2190809" y="171296"/>
                    <a:pt x="2194105" y="177271"/>
                  </a:cubicBezTo>
                  <a:cubicBezTo>
                    <a:pt x="2201730" y="179743"/>
                    <a:pt x="2209353" y="177889"/>
                    <a:pt x="2216976" y="179949"/>
                  </a:cubicBezTo>
                  <a:cubicBezTo>
                    <a:pt x="2222745" y="181598"/>
                    <a:pt x="2227896" y="185512"/>
                    <a:pt x="2233459" y="187573"/>
                  </a:cubicBezTo>
                  <a:cubicBezTo>
                    <a:pt x="2243967" y="191075"/>
                    <a:pt x="2252414" y="190457"/>
                    <a:pt x="2259420" y="201171"/>
                  </a:cubicBezTo>
                  <a:cubicBezTo>
                    <a:pt x="2251178" y="204468"/>
                    <a:pt x="2235519" y="207971"/>
                    <a:pt x="2230162" y="215388"/>
                  </a:cubicBezTo>
                  <a:cubicBezTo>
                    <a:pt x="2226453" y="220745"/>
                    <a:pt x="2228308" y="225072"/>
                    <a:pt x="2234489" y="229605"/>
                  </a:cubicBezTo>
                  <a:cubicBezTo>
                    <a:pt x="2242731" y="235786"/>
                    <a:pt x="2252827" y="227750"/>
                    <a:pt x="2260863" y="233107"/>
                  </a:cubicBezTo>
                  <a:cubicBezTo>
                    <a:pt x="2250355" y="242791"/>
                    <a:pt x="2242731" y="233107"/>
                    <a:pt x="2233665" y="229811"/>
                  </a:cubicBezTo>
                  <a:cubicBezTo>
                    <a:pt x="2223775" y="226102"/>
                    <a:pt x="2211000" y="228574"/>
                    <a:pt x="2206056" y="215594"/>
                  </a:cubicBezTo>
                  <a:cubicBezTo>
                    <a:pt x="2214504" y="212091"/>
                    <a:pt x="2230368" y="204880"/>
                    <a:pt x="2231193" y="194372"/>
                  </a:cubicBezTo>
                  <a:cubicBezTo>
                    <a:pt x="2215740" y="190663"/>
                    <a:pt x="2193900" y="194166"/>
                    <a:pt x="2179477" y="196844"/>
                  </a:cubicBezTo>
                  <a:cubicBezTo>
                    <a:pt x="2170824" y="198287"/>
                    <a:pt x="2162788" y="201583"/>
                    <a:pt x="2154135" y="203232"/>
                  </a:cubicBezTo>
                  <a:cubicBezTo>
                    <a:pt x="2136208" y="206322"/>
                    <a:pt x="2118902" y="203232"/>
                    <a:pt x="2101183" y="200347"/>
                  </a:cubicBezTo>
                  <a:cubicBezTo>
                    <a:pt x="2084287" y="197463"/>
                    <a:pt x="2067392" y="199729"/>
                    <a:pt x="2050084" y="203026"/>
                  </a:cubicBezTo>
                  <a:cubicBezTo>
                    <a:pt x="2037722" y="205498"/>
                    <a:pt x="2029480" y="202614"/>
                    <a:pt x="2016912" y="202201"/>
                  </a:cubicBezTo>
                  <a:cubicBezTo>
                    <a:pt x="2008877" y="201789"/>
                    <a:pt x="1993012" y="201995"/>
                    <a:pt x="1996102" y="212709"/>
                  </a:cubicBezTo>
                  <a:cubicBezTo>
                    <a:pt x="1997338" y="217036"/>
                    <a:pt x="2000017" y="217654"/>
                    <a:pt x="2003108" y="220333"/>
                  </a:cubicBezTo>
                  <a:cubicBezTo>
                    <a:pt x="2009701" y="226102"/>
                    <a:pt x="2013410" y="229193"/>
                    <a:pt x="2016912" y="237022"/>
                  </a:cubicBezTo>
                  <a:cubicBezTo>
                    <a:pt x="2020210" y="244233"/>
                    <a:pt x="2021651" y="250415"/>
                    <a:pt x="2029893" y="252681"/>
                  </a:cubicBezTo>
                  <a:cubicBezTo>
                    <a:pt x="2037310" y="254741"/>
                    <a:pt x="2045552" y="251239"/>
                    <a:pt x="2053175" y="254123"/>
                  </a:cubicBezTo>
                  <a:cubicBezTo>
                    <a:pt x="2059150" y="256390"/>
                    <a:pt x="2062654" y="260922"/>
                    <a:pt x="2067805" y="264631"/>
                  </a:cubicBezTo>
                  <a:cubicBezTo>
                    <a:pt x="2075839" y="270194"/>
                    <a:pt x="2085730" y="273697"/>
                    <a:pt x="2094383" y="277612"/>
                  </a:cubicBezTo>
                  <a:cubicBezTo>
                    <a:pt x="2111485" y="285235"/>
                    <a:pt x="2123847" y="288532"/>
                    <a:pt x="2142184" y="291210"/>
                  </a:cubicBezTo>
                  <a:cubicBezTo>
                    <a:pt x="2155988" y="293271"/>
                    <a:pt x="2191428" y="299658"/>
                    <a:pt x="2195960" y="317789"/>
                  </a:cubicBezTo>
                  <a:cubicBezTo>
                    <a:pt x="2197402" y="323764"/>
                    <a:pt x="2195960" y="327473"/>
                    <a:pt x="2198639" y="333242"/>
                  </a:cubicBezTo>
                  <a:cubicBezTo>
                    <a:pt x="2202347" y="341072"/>
                    <a:pt x="2207704" y="347871"/>
                    <a:pt x="2214709" y="351579"/>
                  </a:cubicBezTo>
                  <a:cubicBezTo>
                    <a:pt x="2219860" y="354464"/>
                    <a:pt x="2226660" y="355288"/>
                    <a:pt x="2229544" y="361057"/>
                  </a:cubicBezTo>
                  <a:cubicBezTo>
                    <a:pt x="2231193" y="364148"/>
                    <a:pt x="2230162" y="370535"/>
                    <a:pt x="2230781" y="374244"/>
                  </a:cubicBezTo>
                  <a:cubicBezTo>
                    <a:pt x="2231811" y="379807"/>
                    <a:pt x="2234283" y="385782"/>
                    <a:pt x="2230781" y="390933"/>
                  </a:cubicBezTo>
                  <a:cubicBezTo>
                    <a:pt x="2230368" y="391551"/>
                    <a:pt x="2229957" y="391963"/>
                    <a:pt x="2229338" y="392581"/>
                  </a:cubicBezTo>
                  <a:cubicBezTo>
                    <a:pt x="2223364" y="398762"/>
                    <a:pt x="2212649" y="396290"/>
                    <a:pt x="2205645" y="392581"/>
                  </a:cubicBezTo>
                  <a:cubicBezTo>
                    <a:pt x="2206056" y="385988"/>
                    <a:pt x="2211413" y="376922"/>
                    <a:pt x="2206881" y="370741"/>
                  </a:cubicBezTo>
                  <a:cubicBezTo>
                    <a:pt x="2202347" y="364560"/>
                    <a:pt x="2198226" y="365590"/>
                    <a:pt x="2195343" y="357555"/>
                  </a:cubicBezTo>
                  <a:cubicBezTo>
                    <a:pt x="2190809" y="344780"/>
                    <a:pt x="2179683" y="345398"/>
                    <a:pt x="2180301" y="359615"/>
                  </a:cubicBezTo>
                  <a:cubicBezTo>
                    <a:pt x="2180713" y="367651"/>
                    <a:pt x="2198226" y="384134"/>
                    <a:pt x="2183803" y="388254"/>
                  </a:cubicBezTo>
                  <a:cubicBezTo>
                    <a:pt x="2175975" y="390521"/>
                    <a:pt x="2164848" y="379601"/>
                    <a:pt x="2164231" y="372389"/>
                  </a:cubicBezTo>
                  <a:cubicBezTo>
                    <a:pt x="2163612" y="364560"/>
                    <a:pt x="2171029" y="357761"/>
                    <a:pt x="2169382" y="349313"/>
                  </a:cubicBezTo>
                  <a:cubicBezTo>
                    <a:pt x="2167320" y="338393"/>
                    <a:pt x="2153310" y="336333"/>
                    <a:pt x="2150014" y="326649"/>
                  </a:cubicBezTo>
                  <a:cubicBezTo>
                    <a:pt x="2155782" y="323970"/>
                    <a:pt x="2165260" y="320056"/>
                    <a:pt x="2168763" y="314905"/>
                  </a:cubicBezTo>
                  <a:cubicBezTo>
                    <a:pt x="2155576" y="301924"/>
                    <a:pt x="2138476" y="308517"/>
                    <a:pt x="2121992" y="309754"/>
                  </a:cubicBezTo>
                  <a:cubicBezTo>
                    <a:pt x="2102625" y="311196"/>
                    <a:pt x="2082021" y="296979"/>
                    <a:pt x="2063890" y="292034"/>
                  </a:cubicBezTo>
                  <a:cubicBezTo>
                    <a:pt x="2052969" y="289150"/>
                    <a:pt x="2042050" y="281526"/>
                    <a:pt x="2031129" y="279466"/>
                  </a:cubicBezTo>
                  <a:cubicBezTo>
                    <a:pt x="2023506" y="277818"/>
                    <a:pt x="2013821" y="279466"/>
                    <a:pt x="2005993" y="279466"/>
                  </a:cubicBezTo>
                  <a:cubicBezTo>
                    <a:pt x="1993630" y="279466"/>
                    <a:pt x="1984153" y="273079"/>
                    <a:pt x="1971790" y="274315"/>
                  </a:cubicBezTo>
                  <a:cubicBezTo>
                    <a:pt x="1968081" y="274727"/>
                    <a:pt x="1964166" y="275963"/>
                    <a:pt x="1960664" y="277612"/>
                  </a:cubicBezTo>
                  <a:cubicBezTo>
                    <a:pt x="1950156" y="282763"/>
                    <a:pt x="1950362" y="282557"/>
                    <a:pt x="1939235" y="278436"/>
                  </a:cubicBezTo>
                  <a:cubicBezTo>
                    <a:pt x="1935527" y="277200"/>
                    <a:pt x="1935939" y="275757"/>
                    <a:pt x="1931818" y="276375"/>
                  </a:cubicBezTo>
                  <a:cubicBezTo>
                    <a:pt x="1927697" y="277200"/>
                    <a:pt x="1921929" y="282144"/>
                    <a:pt x="1924195" y="286471"/>
                  </a:cubicBezTo>
                  <a:cubicBezTo>
                    <a:pt x="1926874" y="291416"/>
                    <a:pt x="1935939" y="289150"/>
                    <a:pt x="1940060" y="288738"/>
                  </a:cubicBezTo>
                  <a:cubicBezTo>
                    <a:pt x="1946447" y="288120"/>
                    <a:pt x="1954071" y="286265"/>
                    <a:pt x="1959839" y="290592"/>
                  </a:cubicBezTo>
                  <a:cubicBezTo>
                    <a:pt x="1966021" y="295125"/>
                    <a:pt x="1965815" y="299452"/>
                    <a:pt x="1960252" y="302336"/>
                  </a:cubicBezTo>
                  <a:cubicBezTo>
                    <a:pt x="1951598" y="306869"/>
                    <a:pt x="1942533" y="301512"/>
                    <a:pt x="1934909" y="299864"/>
                  </a:cubicBezTo>
                  <a:cubicBezTo>
                    <a:pt x="1929346" y="298834"/>
                    <a:pt x="1923782" y="299864"/>
                    <a:pt x="1918014" y="298422"/>
                  </a:cubicBezTo>
                  <a:cubicBezTo>
                    <a:pt x="1910802" y="296773"/>
                    <a:pt x="1904621" y="292240"/>
                    <a:pt x="1896998" y="292034"/>
                  </a:cubicBezTo>
                  <a:cubicBezTo>
                    <a:pt x="1885047" y="291622"/>
                    <a:pt x="1882781" y="301100"/>
                    <a:pt x="1886902" y="311402"/>
                  </a:cubicBezTo>
                  <a:cubicBezTo>
                    <a:pt x="1897410" y="313256"/>
                    <a:pt x="1907918" y="320056"/>
                    <a:pt x="1917602" y="324382"/>
                  </a:cubicBezTo>
                  <a:cubicBezTo>
                    <a:pt x="1928110" y="329121"/>
                    <a:pt x="1941503" y="324794"/>
                    <a:pt x="1954483" y="324794"/>
                  </a:cubicBezTo>
                  <a:cubicBezTo>
                    <a:pt x="1968288" y="324794"/>
                    <a:pt x="1975087" y="326237"/>
                    <a:pt x="1986213" y="332624"/>
                  </a:cubicBezTo>
                  <a:cubicBezTo>
                    <a:pt x="1993217" y="336745"/>
                    <a:pt x="2001459" y="339423"/>
                    <a:pt x="2009908" y="340247"/>
                  </a:cubicBezTo>
                  <a:cubicBezTo>
                    <a:pt x="2010113" y="341278"/>
                    <a:pt x="2010731" y="342308"/>
                    <a:pt x="2011555" y="343750"/>
                  </a:cubicBezTo>
                  <a:cubicBezTo>
                    <a:pt x="2006817" y="344368"/>
                    <a:pt x="2002696" y="347047"/>
                    <a:pt x="1997751" y="346841"/>
                  </a:cubicBezTo>
                  <a:cubicBezTo>
                    <a:pt x="1991981" y="346841"/>
                    <a:pt x="1989304" y="343544"/>
                    <a:pt x="1984358" y="341896"/>
                  </a:cubicBezTo>
                  <a:cubicBezTo>
                    <a:pt x="1975498" y="338599"/>
                    <a:pt x="1964785" y="338805"/>
                    <a:pt x="1955719" y="336127"/>
                  </a:cubicBezTo>
                  <a:cubicBezTo>
                    <a:pt x="1946654" y="333448"/>
                    <a:pt x="1941090" y="334066"/>
                    <a:pt x="1932848" y="337775"/>
                  </a:cubicBezTo>
                  <a:cubicBezTo>
                    <a:pt x="1931201" y="338599"/>
                    <a:pt x="1930376" y="340865"/>
                    <a:pt x="1928316" y="341690"/>
                  </a:cubicBezTo>
                  <a:cubicBezTo>
                    <a:pt x="1920074" y="345192"/>
                    <a:pt x="1909361" y="339629"/>
                    <a:pt x="1901531" y="337363"/>
                  </a:cubicBezTo>
                  <a:cubicBezTo>
                    <a:pt x="1893289" y="334890"/>
                    <a:pt x="1881339" y="334066"/>
                    <a:pt x="1874128" y="329121"/>
                  </a:cubicBezTo>
                  <a:cubicBezTo>
                    <a:pt x="1873098" y="328297"/>
                    <a:pt x="1872891" y="325413"/>
                    <a:pt x="1871655" y="324588"/>
                  </a:cubicBezTo>
                  <a:cubicBezTo>
                    <a:pt x="1867534" y="321498"/>
                    <a:pt x="1858675" y="318819"/>
                    <a:pt x="1855996" y="314905"/>
                  </a:cubicBezTo>
                  <a:cubicBezTo>
                    <a:pt x="1851051" y="308311"/>
                    <a:pt x="1858675" y="299864"/>
                    <a:pt x="1854760" y="293065"/>
                  </a:cubicBezTo>
                  <a:cubicBezTo>
                    <a:pt x="1853111" y="290386"/>
                    <a:pt x="1845488" y="287914"/>
                    <a:pt x="1843222" y="285647"/>
                  </a:cubicBezTo>
                  <a:cubicBezTo>
                    <a:pt x="1837865" y="280496"/>
                    <a:pt x="1836422" y="274521"/>
                    <a:pt x="1832920" y="268134"/>
                  </a:cubicBezTo>
                  <a:cubicBezTo>
                    <a:pt x="1829624" y="262159"/>
                    <a:pt x="1818291" y="242585"/>
                    <a:pt x="1810256" y="247736"/>
                  </a:cubicBezTo>
                  <a:cubicBezTo>
                    <a:pt x="1810461" y="258656"/>
                    <a:pt x="1823442" y="267104"/>
                    <a:pt x="1826120" y="278024"/>
                  </a:cubicBezTo>
                  <a:cubicBezTo>
                    <a:pt x="1815818" y="283175"/>
                    <a:pt x="1818909" y="293065"/>
                    <a:pt x="1812522" y="299040"/>
                  </a:cubicBezTo>
                  <a:cubicBezTo>
                    <a:pt x="1803044" y="308105"/>
                    <a:pt x="1786974" y="294301"/>
                    <a:pt x="1777702" y="299040"/>
                  </a:cubicBezTo>
                  <a:cubicBezTo>
                    <a:pt x="1768223" y="303779"/>
                    <a:pt x="1768636" y="314699"/>
                    <a:pt x="1772138" y="322734"/>
                  </a:cubicBezTo>
                  <a:cubicBezTo>
                    <a:pt x="1773787" y="326443"/>
                    <a:pt x="1776672" y="333448"/>
                    <a:pt x="1779555" y="335921"/>
                  </a:cubicBezTo>
                  <a:cubicBezTo>
                    <a:pt x="1782028" y="337981"/>
                    <a:pt x="1789446" y="337981"/>
                    <a:pt x="1792948" y="339629"/>
                  </a:cubicBezTo>
                  <a:cubicBezTo>
                    <a:pt x="1803457" y="344368"/>
                    <a:pt x="1813552" y="350549"/>
                    <a:pt x="1823648" y="355700"/>
                  </a:cubicBezTo>
                  <a:cubicBezTo>
                    <a:pt x="1829624" y="358791"/>
                    <a:pt x="1846930" y="360439"/>
                    <a:pt x="1848990" y="366620"/>
                  </a:cubicBezTo>
                  <a:cubicBezTo>
                    <a:pt x="1850022" y="370123"/>
                    <a:pt x="1843428" y="380219"/>
                    <a:pt x="1842398" y="384134"/>
                  </a:cubicBezTo>
                  <a:cubicBezTo>
                    <a:pt x="1840337" y="392169"/>
                    <a:pt x="1837247" y="404944"/>
                    <a:pt x="1843839" y="411743"/>
                  </a:cubicBezTo>
                  <a:cubicBezTo>
                    <a:pt x="1848785" y="416894"/>
                    <a:pt x="1855996" y="416482"/>
                    <a:pt x="1860323" y="422869"/>
                  </a:cubicBezTo>
                  <a:cubicBezTo>
                    <a:pt x="1862177" y="425753"/>
                    <a:pt x="1862590" y="429874"/>
                    <a:pt x="1863826" y="433171"/>
                  </a:cubicBezTo>
                  <a:cubicBezTo>
                    <a:pt x="1869594" y="449036"/>
                    <a:pt x="1877836" y="453775"/>
                    <a:pt x="1894525" y="448212"/>
                  </a:cubicBezTo>
                  <a:cubicBezTo>
                    <a:pt x="1897410" y="447181"/>
                    <a:pt x="1900500" y="445945"/>
                    <a:pt x="1903179" y="445327"/>
                  </a:cubicBezTo>
                  <a:cubicBezTo>
                    <a:pt x="1913893" y="442855"/>
                    <a:pt x="1918014" y="447800"/>
                    <a:pt x="1927697" y="448418"/>
                  </a:cubicBezTo>
                  <a:cubicBezTo>
                    <a:pt x="1933673" y="448830"/>
                    <a:pt x="1939235" y="446151"/>
                    <a:pt x="1945005" y="444503"/>
                  </a:cubicBezTo>
                  <a:cubicBezTo>
                    <a:pt x="1966021" y="438528"/>
                    <a:pt x="1975087" y="436261"/>
                    <a:pt x="1995485" y="446769"/>
                  </a:cubicBezTo>
                  <a:cubicBezTo>
                    <a:pt x="2002696" y="450478"/>
                    <a:pt x="2007640" y="452951"/>
                    <a:pt x="2015470" y="451714"/>
                  </a:cubicBezTo>
                  <a:cubicBezTo>
                    <a:pt x="2023712" y="450272"/>
                    <a:pt x="2026802" y="448418"/>
                    <a:pt x="2034838" y="452538"/>
                  </a:cubicBezTo>
                  <a:cubicBezTo>
                    <a:pt x="2046788" y="458514"/>
                    <a:pt x="2050497" y="470464"/>
                    <a:pt x="2059150" y="480354"/>
                  </a:cubicBezTo>
                  <a:cubicBezTo>
                    <a:pt x="2063477" y="485299"/>
                    <a:pt x="2073779" y="490244"/>
                    <a:pt x="2075015" y="496631"/>
                  </a:cubicBezTo>
                  <a:cubicBezTo>
                    <a:pt x="2064095" y="497867"/>
                    <a:pt x="2060386" y="504254"/>
                    <a:pt x="2068628" y="511466"/>
                  </a:cubicBezTo>
                  <a:cubicBezTo>
                    <a:pt x="2081403" y="522592"/>
                    <a:pt x="2102006" y="516822"/>
                    <a:pt x="2116429" y="514968"/>
                  </a:cubicBezTo>
                  <a:cubicBezTo>
                    <a:pt x="2128174" y="513320"/>
                    <a:pt x="2136415" y="519501"/>
                    <a:pt x="2134148" y="533718"/>
                  </a:cubicBezTo>
                  <a:cubicBezTo>
                    <a:pt x="2132912" y="541547"/>
                    <a:pt x="2131470" y="540517"/>
                    <a:pt x="2123847" y="540517"/>
                  </a:cubicBezTo>
                  <a:cubicBezTo>
                    <a:pt x="2110866" y="540517"/>
                    <a:pt x="2098504" y="537632"/>
                    <a:pt x="2085730" y="537014"/>
                  </a:cubicBezTo>
                  <a:cubicBezTo>
                    <a:pt x="2078106" y="536808"/>
                    <a:pt x="2070482" y="537014"/>
                    <a:pt x="2063065" y="535984"/>
                  </a:cubicBezTo>
                  <a:cubicBezTo>
                    <a:pt x="2044110" y="533512"/>
                    <a:pt x="2047406" y="526918"/>
                    <a:pt x="2042873" y="511672"/>
                  </a:cubicBezTo>
                  <a:cubicBezTo>
                    <a:pt x="2038752" y="498279"/>
                    <a:pt x="2035456" y="490244"/>
                    <a:pt x="2023506" y="482826"/>
                  </a:cubicBezTo>
                  <a:cubicBezTo>
                    <a:pt x="2019178" y="480148"/>
                    <a:pt x="2013821" y="478293"/>
                    <a:pt x="2009908" y="474585"/>
                  </a:cubicBezTo>
                  <a:cubicBezTo>
                    <a:pt x="2006610" y="471288"/>
                    <a:pt x="2004757" y="466755"/>
                    <a:pt x="2001253" y="463665"/>
                  </a:cubicBezTo>
                  <a:cubicBezTo>
                    <a:pt x="1995485" y="458514"/>
                    <a:pt x="1988479" y="456865"/>
                    <a:pt x="1980238" y="457689"/>
                  </a:cubicBezTo>
                  <a:cubicBezTo>
                    <a:pt x="1969524" y="458514"/>
                    <a:pt x="1959222" y="459338"/>
                    <a:pt x="1948714" y="462428"/>
                  </a:cubicBezTo>
                  <a:cubicBezTo>
                    <a:pt x="1941914" y="464489"/>
                    <a:pt x="1930995" y="464489"/>
                    <a:pt x="1924814" y="468609"/>
                  </a:cubicBezTo>
                  <a:cubicBezTo>
                    <a:pt x="1911214" y="477675"/>
                    <a:pt x="1931201" y="493540"/>
                    <a:pt x="1940060" y="498897"/>
                  </a:cubicBezTo>
                  <a:cubicBezTo>
                    <a:pt x="1948301" y="504048"/>
                    <a:pt x="1956543" y="506521"/>
                    <a:pt x="1955924" y="517235"/>
                  </a:cubicBezTo>
                  <a:cubicBezTo>
                    <a:pt x="1955513" y="524858"/>
                    <a:pt x="1952010" y="526918"/>
                    <a:pt x="1946859" y="531039"/>
                  </a:cubicBezTo>
                  <a:cubicBezTo>
                    <a:pt x="1941708" y="535160"/>
                    <a:pt x="1938412" y="536190"/>
                    <a:pt x="1938412" y="543814"/>
                  </a:cubicBezTo>
                  <a:cubicBezTo>
                    <a:pt x="1938412" y="552261"/>
                    <a:pt x="1943975" y="555970"/>
                    <a:pt x="1938412" y="562769"/>
                  </a:cubicBezTo>
                  <a:cubicBezTo>
                    <a:pt x="1934703" y="567302"/>
                    <a:pt x="1928316" y="570187"/>
                    <a:pt x="1923577" y="574101"/>
                  </a:cubicBezTo>
                  <a:cubicBezTo>
                    <a:pt x="1919250" y="577604"/>
                    <a:pt x="1915748" y="582549"/>
                    <a:pt x="1909978" y="584403"/>
                  </a:cubicBezTo>
                  <a:cubicBezTo>
                    <a:pt x="1904210" y="586258"/>
                    <a:pt x="1894732" y="581725"/>
                    <a:pt x="1893908" y="589348"/>
                  </a:cubicBezTo>
                  <a:cubicBezTo>
                    <a:pt x="1893908" y="590584"/>
                    <a:pt x="1897204" y="593469"/>
                    <a:pt x="1897410" y="594911"/>
                  </a:cubicBezTo>
                  <a:cubicBezTo>
                    <a:pt x="1898853" y="600268"/>
                    <a:pt x="1898028" y="605831"/>
                    <a:pt x="1894732" y="610776"/>
                  </a:cubicBezTo>
                  <a:cubicBezTo>
                    <a:pt x="1893908" y="610364"/>
                    <a:pt x="1893289" y="610158"/>
                    <a:pt x="1892672" y="609952"/>
                  </a:cubicBezTo>
                  <a:cubicBezTo>
                    <a:pt x="1892672" y="609746"/>
                    <a:pt x="1892259" y="609334"/>
                    <a:pt x="1892053" y="609128"/>
                  </a:cubicBezTo>
                  <a:cubicBezTo>
                    <a:pt x="1891847" y="609128"/>
                    <a:pt x="1891435" y="609128"/>
                    <a:pt x="1891229" y="609540"/>
                  </a:cubicBezTo>
                  <a:cubicBezTo>
                    <a:pt x="1887726" y="608716"/>
                    <a:pt x="1884842" y="609746"/>
                    <a:pt x="1882163" y="611600"/>
                  </a:cubicBezTo>
                  <a:cubicBezTo>
                    <a:pt x="1879072" y="611600"/>
                    <a:pt x="1876188" y="611600"/>
                    <a:pt x="1873509" y="610570"/>
                  </a:cubicBezTo>
                  <a:cubicBezTo>
                    <a:pt x="1868153" y="608716"/>
                    <a:pt x="1865268" y="602535"/>
                    <a:pt x="1859705" y="602123"/>
                  </a:cubicBezTo>
                  <a:cubicBezTo>
                    <a:pt x="1856409" y="601917"/>
                    <a:pt x="1852494" y="604595"/>
                    <a:pt x="1849197" y="605419"/>
                  </a:cubicBezTo>
                  <a:cubicBezTo>
                    <a:pt x="1840750" y="607274"/>
                    <a:pt x="1830448" y="607686"/>
                    <a:pt x="1821588" y="607067"/>
                  </a:cubicBezTo>
                  <a:cubicBezTo>
                    <a:pt x="1812522" y="606243"/>
                    <a:pt x="1801190" y="608304"/>
                    <a:pt x="1792536" y="607067"/>
                  </a:cubicBezTo>
                  <a:cubicBezTo>
                    <a:pt x="1779968" y="605213"/>
                    <a:pt x="1773374" y="596560"/>
                    <a:pt x="1765545" y="612218"/>
                  </a:cubicBezTo>
                  <a:cubicBezTo>
                    <a:pt x="1758747" y="605007"/>
                    <a:pt x="1731549" y="593675"/>
                    <a:pt x="1737730" y="578016"/>
                  </a:cubicBezTo>
                  <a:cubicBezTo>
                    <a:pt x="1740820" y="570599"/>
                    <a:pt x="1759983" y="576162"/>
                    <a:pt x="1766987" y="575131"/>
                  </a:cubicBezTo>
                  <a:cubicBezTo>
                    <a:pt x="1776053" y="573483"/>
                    <a:pt x="1779555" y="575131"/>
                    <a:pt x="1788416" y="576986"/>
                  </a:cubicBezTo>
                  <a:cubicBezTo>
                    <a:pt x="1793772" y="578016"/>
                    <a:pt x="1803663" y="575337"/>
                    <a:pt x="1807989" y="577810"/>
                  </a:cubicBezTo>
                  <a:cubicBezTo>
                    <a:pt x="1813552" y="580901"/>
                    <a:pt x="1810050" y="582755"/>
                    <a:pt x="1812729" y="587288"/>
                  </a:cubicBezTo>
                  <a:cubicBezTo>
                    <a:pt x="1814582" y="590172"/>
                    <a:pt x="1819527" y="593057"/>
                    <a:pt x="1822618" y="594499"/>
                  </a:cubicBezTo>
                  <a:cubicBezTo>
                    <a:pt x="1826533" y="585021"/>
                    <a:pt x="1844664" y="586464"/>
                    <a:pt x="1846518" y="576986"/>
                  </a:cubicBezTo>
                  <a:cubicBezTo>
                    <a:pt x="1847137" y="574101"/>
                    <a:pt x="1842192" y="568950"/>
                    <a:pt x="1842192" y="565448"/>
                  </a:cubicBezTo>
                  <a:cubicBezTo>
                    <a:pt x="1841573" y="556382"/>
                    <a:pt x="1847549" y="556176"/>
                    <a:pt x="1854966" y="551231"/>
                  </a:cubicBezTo>
                  <a:cubicBezTo>
                    <a:pt x="1867947" y="542783"/>
                    <a:pt x="1885460" y="532894"/>
                    <a:pt x="1879279" y="514968"/>
                  </a:cubicBezTo>
                  <a:cubicBezTo>
                    <a:pt x="1876600" y="506933"/>
                    <a:pt x="1874334" y="508375"/>
                    <a:pt x="1876188" y="500545"/>
                  </a:cubicBezTo>
                  <a:cubicBezTo>
                    <a:pt x="1877630" y="494982"/>
                    <a:pt x="1882781" y="491480"/>
                    <a:pt x="1879485" y="485093"/>
                  </a:cubicBezTo>
                  <a:cubicBezTo>
                    <a:pt x="1870625" y="467579"/>
                    <a:pt x="1841779" y="476233"/>
                    <a:pt x="1829005" y="467579"/>
                  </a:cubicBezTo>
                  <a:cubicBezTo>
                    <a:pt x="1820558" y="461810"/>
                    <a:pt x="1813965" y="437910"/>
                    <a:pt x="1811697" y="428226"/>
                  </a:cubicBezTo>
                  <a:cubicBezTo>
                    <a:pt x="1808608" y="415039"/>
                    <a:pt x="1811080" y="412567"/>
                    <a:pt x="1800159" y="404737"/>
                  </a:cubicBezTo>
                  <a:cubicBezTo>
                    <a:pt x="1793155" y="399793"/>
                    <a:pt x="1794803" y="398144"/>
                    <a:pt x="1791918" y="392581"/>
                  </a:cubicBezTo>
                  <a:cubicBezTo>
                    <a:pt x="1790064" y="389079"/>
                    <a:pt x="1788621" y="388048"/>
                    <a:pt x="1786149" y="384752"/>
                  </a:cubicBezTo>
                  <a:cubicBezTo>
                    <a:pt x="1773374" y="368475"/>
                    <a:pt x="1773374" y="342926"/>
                    <a:pt x="1754832" y="331388"/>
                  </a:cubicBezTo>
                  <a:cubicBezTo>
                    <a:pt x="1745971" y="325825"/>
                    <a:pt x="1726398" y="320880"/>
                    <a:pt x="1721041" y="312844"/>
                  </a:cubicBezTo>
                  <a:cubicBezTo>
                    <a:pt x="1731756" y="309342"/>
                    <a:pt x="1725986" y="301512"/>
                    <a:pt x="1727016" y="294095"/>
                  </a:cubicBezTo>
                  <a:cubicBezTo>
                    <a:pt x="1728046" y="287708"/>
                    <a:pt x="1734228" y="282557"/>
                    <a:pt x="1735875" y="276375"/>
                  </a:cubicBezTo>
                  <a:cubicBezTo>
                    <a:pt x="1737318" y="271224"/>
                    <a:pt x="1736700" y="264425"/>
                    <a:pt x="1735464" y="259068"/>
                  </a:cubicBezTo>
                  <a:cubicBezTo>
                    <a:pt x="1726192" y="254535"/>
                    <a:pt x="1713829" y="255153"/>
                    <a:pt x="1705794" y="249178"/>
                  </a:cubicBezTo>
                  <a:cubicBezTo>
                    <a:pt x="1701055" y="245676"/>
                    <a:pt x="1700643" y="241967"/>
                    <a:pt x="1694256" y="239907"/>
                  </a:cubicBezTo>
                  <a:cubicBezTo>
                    <a:pt x="1686633" y="237434"/>
                    <a:pt x="1690342" y="238876"/>
                    <a:pt x="1685602" y="241349"/>
                  </a:cubicBezTo>
                  <a:cubicBezTo>
                    <a:pt x="1676949" y="245676"/>
                    <a:pt x="1672621" y="250002"/>
                    <a:pt x="1661083" y="248766"/>
                  </a:cubicBezTo>
                  <a:cubicBezTo>
                    <a:pt x="1647485" y="247324"/>
                    <a:pt x="1634298" y="247942"/>
                    <a:pt x="1620082" y="249590"/>
                  </a:cubicBezTo>
                  <a:cubicBezTo>
                    <a:pt x="1605659" y="251239"/>
                    <a:pt x="1596388" y="247942"/>
                    <a:pt x="1591648" y="232489"/>
                  </a:cubicBezTo>
                  <a:cubicBezTo>
                    <a:pt x="1583407" y="229193"/>
                    <a:pt x="1573517" y="230635"/>
                    <a:pt x="1568984" y="239700"/>
                  </a:cubicBezTo>
                  <a:cubicBezTo>
                    <a:pt x="1564657" y="247942"/>
                    <a:pt x="1569602" y="257832"/>
                    <a:pt x="1570014" y="266692"/>
                  </a:cubicBezTo>
                  <a:cubicBezTo>
                    <a:pt x="1570427" y="275963"/>
                    <a:pt x="1567130" y="284205"/>
                    <a:pt x="1566512" y="293477"/>
                  </a:cubicBezTo>
                  <a:cubicBezTo>
                    <a:pt x="1566306" y="299246"/>
                    <a:pt x="1566512" y="304603"/>
                    <a:pt x="1564863" y="309754"/>
                  </a:cubicBezTo>
                  <a:cubicBezTo>
                    <a:pt x="1560125" y="324382"/>
                    <a:pt x="1546732" y="327267"/>
                    <a:pt x="1532721" y="325413"/>
                  </a:cubicBezTo>
                  <a:cubicBezTo>
                    <a:pt x="1526334" y="324588"/>
                    <a:pt x="1515415" y="320880"/>
                    <a:pt x="1512530" y="329739"/>
                  </a:cubicBezTo>
                  <a:cubicBezTo>
                    <a:pt x="1509233" y="339217"/>
                    <a:pt x="1524892" y="338805"/>
                    <a:pt x="1531073" y="342308"/>
                  </a:cubicBezTo>
                  <a:cubicBezTo>
                    <a:pt x="1520977" y="340453"/>
                    <a:pt x="1527158" y="351167"/>
                    <a:pt x="1534576" y="351786"/>
                  </a:cubicBezTo>
                  <a:cubicBezTo>
                    <a:pt x="1542406" y="352404"/>
                    <a:pt x="1552502" y="346429"/>
                    <a:pt x="1559919" y="354258"/>
                  </a:cubicBezTo>
                  <a:cubicBezTo>
                    <a:pt x="1563833" y="358585"/>
                    <a:pt x="1562391" y="367032"/>
                    <a:pt x="1564657" y="373214"/>
                  </a:cubicBezTo>
                  <a:cubicBezTo>
                    <a:pt x="1567748" y="382073"/>
                    <a:pt x="1581346" y="391345"/>
                    <a:pt x="1579286" y="401647"/>
                  </a:cubicBezTo>
                  <a:cubicBezTo>
                    <a:pt x="1573723" y="400617"/>
                    <a:pt x="1568366" y="398556"/>
                    <a:pt x="1562804" y="397526"/>
                  </a:cubicBezTo>
                  <a:cubicBezTo>
                    <a:pt x="1555798" y="409270"/>
                    <a:pt x="1564863" y="423281"/>
                    <a:pt x="1576195" y="418542"/>
                  </a:cubicBezTo>
                  <a:cubicBezTo>
                    <a:pt x="1584437" y="415039"/>
                    <a:pt x="1587322" y="413185"/>
                    <a:pt x="1596388" y="417718"/>
                  </a:cubicBezTo>
                  <a:cubicBezTo>
                    <a:pt x="1613077" y="425959"/>
                    <a:pt x="1629147" y="430286"/>
                    <a:pt x="1643983" y="443473"/>
                  </a:cubicBezTo>
                  <a:cubicBezTo>
                    <a:pt x="1651606" y="450272"/>
                    <a:pt x="1653872" y="455217"/>
                    <a:pt x="1663762" y="452538"/>
                  </a:cubicBezTo>
                  <a:cubicBezTo>
                    <a:pt x="1670355" y="450684"/>
                    <a:pt x="1677978" y="445739"/>
                    <a:pt x="1685808" y="448418"/>
                  </a:cubicBezTo>
                  <a:cubicBezTo>
                    <a:pt x="1692401" y="450684"/>
                    <a:pt x="1696522" y="458308"/>
                    <a:pt x="1691578" y="464077"/>
                  </a:cubicBezTo>
                  <a:cubicBezTo>
                    <a:pt x="1689310" y="466961"/>
                    <a:pt x="1683954" y="466549"/>
                    <a:pt x="1680863" y="468197"/>
                  </a:cubicBezTo>
                  <a:cubicBezTo>
                    <a:pt x="1675300" y="471288"/>
                    <a:pt x="1676949" y="470464"/>
                    <a:pt x="1674889" y="475203"/>
                  </a:cubicBezTo>
                  <a:cubicBezTo>
                    <a:pt x="1673240" y="478705"/>
                    <a:pt x="1673034" y="483032"/>
                    <a:pt x="1671798" y="486947"/>
                  </a:cubicBezTo>
                  <a:cubicBezTo>
                    <a:pt x="1670974" y="485711"/>
                    <a:pt x="1670149" y="484681"/>
                    <a:pt x="1669119" y="483650"/>
                  </a:cubicBezTo>
                  <a:cubicBezTo>
                    <a:pt x="1667265" y="482208"/>
                    <a:pt x="1657787" y="482208"/>
                    <a:pt x="1655108" y="481590"/>
                  </a:cubicBezTo>
                  <a:cubicBezTo>
                    <a:pt x="1650164" y="480354"/>
                    <a:pt x="1646661" y="477675"/>
                    <a:pt x="1642128" y="476233"/>
                  </a:cubicBezTo>
                  <a:cubicBezTo>
                    <a:pt x="1635123" y="473966"/>
                    <a:pt x="1626263" y="475821"/>
                    <a:pt x="1619875" y="472936"/>
                  </a:cubicBezTo>
                  <a:cubicBezTo>
                    <a:pt x="1612458" y="469434"/>
                    <a:pt x="1611841" y="464283"/>
                    <a:pt x="1603393" y="462634"/>
                  </a:cubicBezTo>
                  <a:cubicBezTo>
                    <a:pt x="1590824" y="460162"/>
                    <a:pt x="1579286" y="455011"/>
                    <a:pt x="1566718" y="452126"/>
                  </a:cubicBezTo>
                  <a:cubicBezTo>
                    <a:pt x="1556004" y="449654"/>
                    <a:pt x="1547351" y="450478"/>
                    <a:pt x="1536842" y="450890"/>
                  </a:cubicBezTo>
                  <a:cubicBezTo>
                    <a:pt x="1527777" y="451302"/>
                    <a:pt x="1518917" y="446769"/>
                    <a:pt x="1510469" y="444503"/>
                  </a:cubicBezTo>
                  <a:cubicBezTo>
                    <a:pt x="1512736" y="438528"/>
                    <a:pt x="1513560" y="435437"/>
                    <a:pt x="1509439" y="431522"/>
                  </a:cubicBezTo>
                  <a:cubicBezTo>
                    <a:pt x="1502639" y="425135"/>
                    <a:pt x="1482448" y="423487"/>
                    <a:pt x="1474207" y="423281"/>
                  </a:cubicBezTo>
                  <a:cubicBezTo>
                    <a:pt x="1457106" y="422663"/>
                    <a:pt x="1441446" y="421839"/>
                    <a:pt x="1424757" y="417100"/>
                  </a:cubicBezTo>
                  <a:cubicBezTo>
                    <a:pt x="1415279" y="414421"/>
                    <a:pt x="1404771" y="410507"/>
                    <a:pt x="1394882" y="409682"/>
                  </a:cubicBezTo>
                  <a:cubicBezTo>
                    <a:pt x="1381284" y="408240"/>
                    <a:pt x="1367478" y="413185"/>
                    <a:pt x="1353880" y="412155"/>
                  </a:cubicBezTo>
                  <a:cubicBezTo>
                    <a:pt x="1345021" y="411537"/>
                    <a:pt x="1328949" y="400205"/>
                    <a:pt x="1321532" y="408034"/>
                  </a:cubicBezTo>
                  <a:cubicBezTo>
                    <a:pt x="1319059" y="410507"/>
                    <a:pt x="1320708" y="415658"/>
                    <a:pt x="1318029" y="418748"/>
                  </a:cubicBezTo>
                  <a:cubicBezTo>
                    <a:pt x="1315557" y="421427"/>
                    <a:pt x="1311024" y="419984"/>
                    <a:pt x="1309170" y="422251"/>
                  </a:cubicBezTo>
                  <a:cubicBezTo>
                    <a:pt x="1306079" y="426166"/>
                    <a:pt x="1313702" y="440588"/>
                    <a:pt x="1318029" y="442855"/>
                  </a:cubicBezTo>
                  <a:cubicBezTo>
                    <a:pt x="1326683" y="448006"/>
                    <a:pt x="1339251" y="438322"/>
                    <a:pt x="1345433" y="451714"/>
                  </a:cubicBezTo>
                  <a:cubicBezTo>
                    <a:pt x="1352850" y="467579"/>
                    <a:pt x="1328125" y="470052"/>
                    <a:pt x="1318647" y="466961"/>
                  </a:cubicBezTo>
                  <a:cubicBezTo>
                    <a:pt x="1313290" y="465107"/>
                    <a:pt x="1296601" y="461192"/>
                    <a:pt x="1304225" y="474172"/>
                  </a:cubicBezTo>
                  <a:cubicBezTo>
                    <a:pt x="1305873" y="476851"/>
                    <a:pt x="1307934" y="475203"/>
                    <a:pt x="1309994" y="477469"/>
                  </a:cubicBezTo>
                  <a:cubicBezTo>
                    <a:pt x="1314732" y="482826"/>
                    <a:pt x="1315763" y="487565"/>
                    <a:pt x="1313496" y="494776"/>
                  </a:cubicBezTo>
                  <a:cubicBezTo>
                    <a:pt x="1305666" y="492510"/>
                    <a:pt x="1275173" y="486741"/>
                    <a:pt x="1277439" y="477469"/>
                  </a:cubicBezTo>
                  <a:cubicBezTo>
                    <a:pt x="1278058" y="474379"/>
                    <a:pt x="1297013" y="461192"/>
                    <a:pt x="1280530" y="464283"/>
                  </a:cubicBezTo>
                  <a:cubicBezTo>
                    <a:pt x="1279912" y="459132"/>
                    <a:pt x="1280530" y="454599"/>
                    <a:pt x="1274967" y="452745"/>
                  </a:cubicBezTo>
                  <a:cubicBezTo>
                    <a:pt x="1272907" y="451920"/>
                    <a:pt x="1264665" y="454599"/>
                    <a:pt x="1261575" y="454393"/>
                  </a:cubicBezTo>
                  <a:cubicBezTo>
                    <a:pt x="1258072" y="454393"/>
                    <a:pt x="1251891" y="452332"/>
                    <a:pt x="1248388" y="453157"/>
                  </a:cubicBezTo>
                  <a:cubicBezTo>
                    <a:pt x="1241589" y="454805"/>
                    <a:pt x="1235408" y="472524"/>
                    <a:pt x="1226961" y="458926"/>
                  </a:cubicBezTo>
                  <a:cubicBezTo>
                    <a:pt x="1222840" y="462634"/>
                    <a:pt x="1216864" y="462840"/>
                    <a:pt x="1212538" y="465519"/>
                  </a:cubicBezTo>
                  <a:cubicBezTo>
                    <a:pt x="1207798" y="468403"/>
                    <a:pt x="1205738" y="473966"/>
                    <a:pt x="1201206" y="476439"/>
                  </a:cubicBezTo>
                  <a:cubicBezTo>
                    <a:pt x="1193376" y="480766"/>
                    <a:pt x="1192758" y="476027"/>
                    <a:pt x="1187400" y="472112"/>
                  </a:cubicBezTo>
                  <a:cubicBezTo>
                    <a:pt x="1182249" y="468403"/>
                    <a:pt x="1182868" y="469022"/>
                    <a:pt x="1176275" y="470258"/>
                  </a:cubicBezTo>
                  <a:cubicBezTo>
                    <a:pt x="1163500" y="472524"/>
                    <a:pt x="1150726" y="470464"/>
                    <a:pt x="1138982" y="475615"/>
                  </a:cubicBezTo>
                  <a:cubicBezTo>
                    <a:pt x="1129504" y="479736"/>
                    <a:pt x="1126001" y="476851"/>
                    <a:pt x="1116111" y="476439"/>
                  </a:cubicBezTo>
                  <a:cubicBezTo>
                    <a:pt x="1100453" y="475821"/>
                    <a:pt x="1107870" y="484268"/>
                    <a:pt x="1110755" y="492922"/>
                  </a:cubicBezTo>
                  <a:cubicBezTo>
                    <a:pt x="1111578" y="495395"/>
                    <a:pt x="1112403" y="501988"/>
                    <a:pt x="1110755" y="504254"/>
                  </a:cubicBezTo>
                  <a:cubicBezTo>
                    <a:pt x="1104573" y="512290"/>
                    <a:pt x="1098392" y="503842"/>
                    <a:pt x="1094683" y="499927"/>
                  </a:cubicBezTo>
                  <a:cubicBezTo>
                    <a:pt x="1080261" y="485093"/>
                    <a:pt x="1070371" y="499927"/>
                    <a:pt x="1052239" y="498279"/>
                  </a:cubicBezTo>
                  <a:cubicBezTo>
                    <a:pt x="1042761" y="497455"/>
                    <a:pt x="1038847" y="492716"/>
                    <a:pt x="1048119" y="486535"/>
                  </a:cubicBezTo>
                  <a:cubicBezTo>
                    <a:pt x="1054300" y="482208"/>
                    <a:pt x="1060275" y="484681"/>
                    <a:pt x="1067486" y="482208"/>
                  </a:cubicBezTo>
                  <a:cubicBezTo>
                    <a:pt x="1068516" y="474791"/>
                    <a:pt x="1061305" y="472730"/>
                    <a:pt x="1055948" y="470258"/>
                  </a:cubicBezTo>
                  <a:cubicBezTo>
                    <a:pt x="1058008" y="469846"/>
                    <a:pt x="1061511" y="469434"/>
                    <a:pt x="1064190" y="468609"/>
                  </a:cubicBezTo>
                  <a:cubicBezTo>
                    <a:pt x="1065632" y="462222"/>
                    <a:pt x="1060687" y="460162"/>
                    <a:pt x="1056154" y="457895"/>
                  </a:cubicBezTo>
                  <a:cubicBezTo>
                    <a:pt x="1063572" y="456247"/>
                    <a:pt x="1063572" y="450684"/>
                    <a:pt x="1073255" y="452745"/>
                  </a:cubicBezTo>
                  <a:cubicBezTo>
                    <a:pt x="1081085" y="454393"/>
                    <a:pt x="1088708" y="458308"/>
                    <a:pt x="1089532" y="446769"/>
                  </a:cubicBezTo>
                  <a:cubicBezTo>
                    <a:pt x="1079230" y="446357"/>
                    <a:pt x="1068723" y="442855"/>
                    <a:pt x="1058626" y="443267"/>
                  </a:cubicBezTo>
                  <a:cubicBezTo>
                    <a:pt x="1047912" y="443679"/>
                    <a:pt x="1044204" y="448624"/>
                    <a:pt x="1036786" y="454393"/>
                  </a:cubicBezTo>
                  <a:cubicBezTo>
                    <a:pt x="1027927" y="460986"/>
                    <a:pt x="1007529" y="454805"/>
                    <a:pt x="1002790" y="463665"/>
                  </a:cubicBezTo>
                  <a:cubicBezTo>
                    <a:pt x="998463" y="471700"/>
                    <a:pt x="1009590" y="472730"/>
                    <a:pt x="1012062" y="476851"/>
                  </a:cubicBezTo>
                  <a:cubicBezTo>
                    <a:pt x="1021746" y="492716"/>
                    <a:pt x="1001142" y="502194"/>
                    <a:pt x="991870" y="488801"/>
                  </a:cubicBezTo>
                  <a:cubicBezTo>
                    <a:pt x="988368" y="483650"/>
                    <a:pt x="987543" y="476027"/>
                    <a:pt x="979302" y="476027"/>
                  </a:cubicBezTo>
                  <a:cubicBezTo>
                    <a:pt x="973738" y="476027"/>
                    <a:pt x="967146" y="480766"/>
                    <a:pt x="962613" y="483032"/>
                  </a:cubicBezTo>
                  <a:cubicBezTo>
                    <a:pt x="957256" y="485917"/>
                    <a:pt x="951075" y="488389"/>
                    <a:pt x="945305" y="491480"/>
                  </a:cubicBezTo>
                  <a:cubicBezTo>
                    <a:pt x="945099" y="491480"/>
                    <a:pt x="944687" y="491480"/>
                    <a:pt x="944481" y="491480"/>
                  </a:cubicBezTo>
                  <a:cubicBezTo>
                    <a:pt x="939330" y="492510"/>
                    <a:pt x="934591" y="494776"/>
                    <a:pt x="929440" y="496631"/>
                  </a:cubicBezTo>
                  <a:cubicBezTo>
                    <a:pt x="920581" y="499515"/>
                    <a:pt x="911721" y="501370"/>
                    <a:pt x="902655" y="504048"/>
                  </a:cubicBezTo>
                  <a:cubicBezTo>
                    <a:pt x="892147" y="507139"/>
                    <a:pt x="880403" y="519089"/>
                    <a:pt x="869689" y="517647"/>
                  </a:cubicBezTo>
                  <a:cubicBezTo>
                    <a:pt x="866186" y="517235"/>
                    <a:pt x="854442" y="510229"/>
                    <a:pt x="854442" y="517647"/>
                  </a:cubicBezTo>
                  <a:cubicBezTo>
                    <a:pt x="859387" y="517647"/>
                    <a:pt x="865568" y="525270"/>
                    <a:pt x="862478" y="530009"/>
                  </a:cubicBezTo>
                  <a:cubicBezTo>
                    <a:pt x="860417" y="533100"/>
                    <a:pt x="854236" y="531863"/>
                    <a:pt x="850321" y="532069"/>
                  </a:cubicBezTo>
                  <a:cubicBezTo>
                    <a:pt x="844552" y="532687"/>
                    <a:pt x="840638" y="533100"/>
                    <a:pt x="834869" y="531451"/>
                  </a:cubicBezTo>
                  <a:cubicBezTo>
                    <a:pt x="831984" y="530627"/>
                    <a:pt x="826833" y="527124"/>
                    <a:pt x="823948" y="527743"/>
                  </a:cubicBezTo>
                  <a:cubicBezTo>
                    <a:pt x="809526" y="530627"/>
                    <a:pt x="839608" y="562357"/>
                    <a:pt x="820446" y="572041"/>
                  </a:cubicBezTo>
                  <a:cubicBezTo>
                    <a:pt x="814265" y="575131"/>
                    <a:pt x="802933" y="575337"/>
                    <a:pt x="796133" y="575956"/>
                  </a:cubicBezTo>
                  <a:cubicBezTo>
                    <a:pt x="781916" y="577604"/>
                    <a:pt x="775323" y="578222"/>
                    <a:pt x="762755" y="569981"/>
                  </a:cubicBezTo>
                  <a:cubicBezTo>
                    <a:pt x="755750" y="565448"/>
                    <a:pt x="750393" y="571011"/>
                    <a:pt x="742769" y="567714"/>
                  </a:cubicBezTo>
                  <a:cubicBezTo>
                    <a:pt x="735146" y="564417"/>
                    <a:pt x="732674" y="553497"/>
                    <a:pt x="725050" y="549377"/>
                  </a:cubicBezTo>
                  <a:cubicBezTo>
                    <a:pt x="719487" y="546286"/>
                    <a:pt x="706094" y="548140"/>
                    <a:pt x="703210" y="541547"/>
                  </a:cubicBezTo>
                  <a:cubicBezTo>
                    <a:pt x="699913" y="534336"/>
                    <a:pt x="712070" y="535366"/>
                    <a:pt x="715572" y="531451"/>
                  </a:cubicBezTo>
                  <a:cubicBezTo>
                    <a:pt x="720723" y="525476"/>
                    <a:pt x="718662" y="519707"/>
                    <a:pt x="726286" y="514556"/>
                  </a:cubicBezTo>
                  <a:cubicBezTo>
                    <a:pt x="734734" y="508993"/>
                    <a:pt x="738648" y="511878"/>
                    <a:pt x="747920" y="513526"/>
                  </a:cubicBezTo>
                  <a:cubicBezTo>
                    <a:pt x="752453" y="514350"/>
                    <a:pt x="766670" y="517441"/>
                    <a:pt x="769348" y="513114"/>
                  </a:cubicBezTo>
                  <a:cubicBezTo>
                    <a:pt x="772439" y="507757"/>
                    <a:pt x="763991" y="500133"/>
                    <a:pt x="760901" y="497661"/>
                  </a:cubicBezTo>
                  <a:cubicBezTo>
                    <a:pt x="747920" y="486947"/>
                    <a:pt x="727523" y="483032"/>
                    <a:pt x="711863" y="477881"/>
                  </a:cubicBezTo>
                  <a:cubicBezTo>
                    <a:pt x="703416" y="475203"/>
                    <a:pt x="690641" y="467785"/>
                    <a:pt x="681576" y="468816"/>
                  </a:cubicBezTo>
                  <a:cubicBezTo>
                    <a:pt x="675807" y="469640"/>
                    <a:pt x="672098" y="474997"/>
                    <a:pt x="667153" y="478087"/>
                  </a:cubicBezTo>
                  <a:cubicBezTo>
                    <a:pt x="660354" y="482208"/>
                    <a:pt x="653967" y="481384"/>
                    <a:pt x="646343" y="481796"/>
                  </a:cubicBezTo>
                  <a:cubicBezTo>
                    <a:pt x="641192" y="482002"/>
                    <a:pt x="637071" y="482414"/>
                    <a:pt x="632333" y="479942"/>
                  </a:cubicBezTo>
                  <a:cubicBezTo>
                    <a:pt x="626357" y="476645"/>
                    <a:pt x="620588" y="468403"/>
                    <a:pt x="613377" y="467785"/>
                  </a:cubicBezTo>
                  <a:cubicBezTo>
                    <a:pt x="611729" y="481796"/>
                    <a:pt x="628418" y="490244"/>
                    <a:pt x="638926" y="493540"/>
                  </a:cubicBezTo>
                  <a:cubicBezTo>
                    <a:pt x="650258" y="497043"/>
                    <a:pt x="660560" y="499721"/>
                    <a:pt x="658293" y="514556"/>
                  </a:cubicBezTo>
                  <a:cubicBezTo>
                    <a:pt x="657675" y="518677"/>
                    <a:pt x="654997" y="523416"/>
                    <a:pt x="653760" y="527743"/>
                  </a:cubicBezTo>
                  <a:cubicBezTo>
                    <a:pt x="652524" y="532481"/>
                    <a:pt x="651700" y="538663"/>
                    <a:pt x="652730" y="543402"/>
                  </a:cubicBezTo>
                  <a:cubicBezTo>
                    <a:pt x="653967" y="549377"/>
                    <a:pt x="657057" y="549171"/>
                    <a:pt x="662002" y="551025"/>
                  </a:cubicBezTo>
                  <a:cubicBezTo>
                    <a:pt x="670038" y="553703"/>
                    <a:pt x="685697" y="555558"/>
                    <a:pt x="692084" y="561327"/>
                  </a:cubicBezTo>
                  <a:cubicBezTo>
                    <a:pt x="699295" y="567714"/>
                    <a:pt x="690848" y="581107"/>
                    <a:pt x="697440" y="588524"/>
                  </a:cubicBezTo>
                  <a:cubicBezTo>
                    <a:pt x="697440" y="588730"/>
                    <a:pt x="697440" y="588936"/>
                    <a:pt x="697440" y="589142"/>
                  </a:cubicBezTo>
                  <a:cubicBezTo>
                    <a:pt x="694144" y="591202"/>
                    <a:pt x="693938" y="595735"/>
                    <a:pt x="694762" y="599238"/>
                  </a:cubicBezTo>
                  <a:cubicBezTo>
                    <a:pt x="696204" y="606861"/>
                    <a:pt x="700532" y="610158"/>
                    <a:pt x="697647" y="618812"/>
                  </a:cubicBezTo>
                  <a:cubicBezTo>
                    <a:pt x="689405" y="618812"/>
                    <a:pt x="685902" y="616545"/>
                    <a:pt x="678485" y="614485"/>
                  </a:cubicBezTo>
                  <a:cubicBezTo>
                    <a:pt x="674159" y="613249"/>
                    <a:pt x="672098" y="614897"/>
                    <a:pt x="667977" y="615103"/>
                  </a:cubicBezTo>
                  <a:cubicBezTo>
                    <a:pt x="660766" y="615103"/>
                    <a:pt x="663444" y="615103"/>
                    <a:pt x="663032" y="610776"/>
                  </a:cubicBezTo>
                  <a:cubicBezTo>
                    <a:pt x="662414" y="604595"/>
                    <a:pt x="664887" y="604595"/>
                    <a:pt x="658706" y="600886"/>
                  </a:cubicBezTo>
                  <a:cubicBezTo>
                    <a:pt x="650464" y="595735"/>
                    <a:pt x="642635" y="600062"/>
                    <a:pt x="633363" y="600680"/>
                  </a:cubicBezTo>
                  <a:cubicBezTo>
                    <a:pt x="621000" y="601298"/>
                    <a:pt x="611729" y="590378"/>
                    <a:pt x="600190" y="595941"/>
                  </a:cubicBezTo>
                  <a:cubicBezTo>
                    <a:pt x="593185" y="599444"/>
                    <a:pt x="589270" y="606449"/>
                    <a:pt x="582059" y="610158"/>
                  </a:cubicBezTo>
                  <a:cubicBezTo>
                    <a:pt x="575672" y="613455"/>
                    <a:pt x="568254" y="619018"/>
                    <a:pt x="561455" y="618400"/>
                  </a:cubicBezTo>
                  <a:cubicBezTo>
                    <a:pt x="558364" y="618194"/>
                    <a:pt x="556304" y="615515"/>
                    <a:pt x="552595" y="616339"/>
                  </a:cubicBezTo>
                  <a:cubicBezTo>
                    <a:pt x="543942" y="618194"/>
                    <a:pt x="546826" y="630556"/>
                    <a:pt x="537555" y="632822"/>
                  </a:cubicBezTo>
                  <a:cubicBezTo>
                    <a:pt x="524781" y="635913"/>
                    <a:pt x="513036" y="634059"/>
                    <a:pt x="519217" y="650336"/>
                  </a:cubicBezTo>
                  <a:cubicBezTo>
                    <a:pt x="521484" y="656517"/>
                    <a:pt x="524162" y="663728"/>
                    <a:pt x="529725" y="668261"/>
                  </a:cubicBezTo>
                  <a:cubicBezTo>
                    <a:pt x="538585" y="675472"/>
                    <a:pt x="548062" y="672588"/>
                    <a:pt x="547444" y="688659"/>
                  </a:cubicBezTo>
                  <a:cubicBezTo>
                    <a:pt x="545178" y="687423"/>
                    <a:pt x="543942" y="688041"/>
                    <a:pt x="541470" y="688659"/>
                  </a:cubicBezTo>
                  <a:cubicBezTo>
                    <a:pt x="535494" y="690101"/>
                    <a:pt x="535701" y="690101"/>
                    <a:pt x="529932" y="688865"/>
                  </a:cubicBezTo>
                  <a:cubicBezTo>
                    <a:pt x="515715" y="685774"/>
                    <a:pt x="526017" y="691131"/>
                    <a:pt x="517775" y="696694"/>
                  </a:cubicBezTo>
                  <a:cubicBezTo>
                    <a:pt x="513242" y="699785"/>
                    <a:pt x="509739" y="694428"/>
                    <a:pt x="505618" y="693810"/>
                  </a:cubicBezTo>
                  <a:cubicBezTo>
                    <a:pt x="497995" y="692161"/>
                    <a:pt x="490990" y="696076"/>
                    <a:pt x="483367" y="691543"/>
                  </a:cubicBezTo>
                  <a:cubicBezTo>
                    <a:pt x="475949" y="687217"/>
                    <a:pt x="477391" y="682272"/>
                    <a:pt x="468120" y="684332"/>
                  </a:cubicBezTo>
                  <a:cubicBezTo>
                    <a:pt x="465029" y="685156"/>
                    <a:pt x="465441" y="686598"/>
                    <a:pt x="462145" y="686392"/>
                  </a:cubicBezTo>
                  <a:cubicBezTo>
                    <a:pt x="459260" y="685980"/>
                    <a:pt x="456994" y="682890"/>
                    <a:pt x="454521" y="681653"/>
                  </a:cubicBezTo>
                  <a:cubicBezTo>
                    <a:pt x="450606" y="679799"/>
                    <a:pt x="445456" y="678563"/>
                    <a:pt x="441335" y="677533"/>
                  </a:cubicBezTo>
                  <a:cubicBezTo>
                    <a:pt x="435978" y="676090"/>
                    <a:pt x="432475" y="678975"/>
                    <a:pt x="427324" y="678151"/>
                  </a:cubicBezTo>
                  <a:cubicBezTo>
                    <a:pt x="423615" y="677533"/>
                    <a:pt x="421143" y="674236"/>
                    <a:pt x="418052" y="672794"/>
                  </a:cubicBezTo>
                  <a:cubicBezTo>
                    <a:pt x="411253" y="669909"/>
                    <a:pt x="404660" y="671558"/>
                    <a:pt x="399302" y="667643"/>
                  </a:cubicBezTo>
                  <a:cubicBezTo>
                    <a:pt x="396624" y="665582"/>
                    <a:pt x="392297" y="658783"/>
                    <a:pt x="387559" y="663522"/>
                  </a:cubicBezTo>
                  <a:cubicBezTo>
                    <a:pt x="385498" y="665376"/>
                    <a:pt x="387559" y="670115"/>
                    <a:pt x="386941" y="672588"/>
                  </a:cubicBezTo>
                  <a:cubicBezTo>
                    <a:pt x="385292" y="679387"/>
                    <a:pt x="377875" y="679181"/>
                    <a:pt x="380553" y="687629"/>
                  </a:cubicBezTo>
                  <a:cubicBezTo>
                    <a:pt x="383231" y="696282"/>
                    <a:pt x="388177" y="691955"/>
                    <a:pt x="394976" y="696694"/>
                  </a:cubicBezTo>
                  <a:cubicBezTo>
                    <a:pt x="397036" y="698137"/>
                    <a:pt x="398066" y="700197"/>
                    <a:pt x="399509" y="702257"/>
                  </a:cubicBezTo>
                  <a:cubicBezTo>
                    <a:pt x="405484" y="709675"/>
                    <a:pt x="419906" y="719565"/>
                    <a:pt x="429796" y="716680"/>
                  </a:cubicBezTo>
                  <a:cubicBezTo>
                    <a:pt x="434329" y="715444"/>
                    <a:pt x="438656" y="708232"/>
                    <a:pt x="444219" y="710293"/>
                  </a:cubicBezTo>
                  <a:cubicBezTo>
                    <a:pt x="447722" y="711529"/>
                    <a:pt x="446280" y="713177"/>
                    <a:pt x="447722" y="716268"/>
                  </a:cubicBezTo>
                  <a:cubicBezTo>
                    <a:pt x="450812" y="722861"/>
                    <a:pt x="454109" y="731309"/>
                    <a:pt x="447104" y="736460"/>
                  </a:cubicBezTo>
                  <a:cubicBezTo>
                    <a:pt x="444013" y="738726"/>
                    <a:pt x="443601" y="736666"/>
                    <a:pt x="441335" y="739550"/>
                  </a:cubicBezTo>
                  <a:cubicBezTo>
                    <a:pt x="439274" y="742023"/>
                    <a:pt x="441335" y="749028"/>
                    <a:pt x="437420" y="750470"/>
                  </a:cubicBezTo>
                  <a:cubicBezTo>
                    <a:pt x="434329" y="751707"/>
                    <a:pt x="425470" y="745938"/>
                    <a:pt x="422997" y="744907"/>
                  </a:cubicBezTo>
                  <a:cubicBezTo>
                    <a:pt x="418052" y="742847"/>
                    <a:pt x="413725" y="742023"/>
                    <a:pt x="408368" y="740993"/>
                  </a:cubicBezTo>
                  <a:cubicBezTo>
                    <a:pt x="396830" y="738726"/>
                    <a:pt x="386528" y="744495"/>
                    <a:pt x="379317" y="733163"/>
                  </a:cubicBezTo>
                  <a:cubicBezTo>
                    <a:pt x="374166" y="725128"/>
                    <a:pt x="367367" y="726982"/>
                    <a:pt x="359743" y="720801"/>
                  </a:cubicBezTo>
                  <a:cubicBezTo>
                    <a:pt x="358095" y="719565"/>
                    <a:pt x="353562" y="712559"/>
                    <a:pt x="351502" y="712559"/>
                  </a:cubicBezTo>
                  <a:cubicBezTo>
                    <a:pt x="347793" y="712559"/>
                    <a:pt x="349235" y="715238"/>
                    <a:pt x="348205" y="718122"/>
                  </a:cubicBezTo>
                  <a:cubicBezTo>
                    <a:pt x="346351" y="723479"/>
                    <a:pt x="348205" y="723891"/>
                    <a:pt x="341406" y="722449"/>
                  </a:cubicBezTo>
                  <a:cubicBezTo>
                    <a:pt x="337903" y="721625"/>
                    <a:pt x="333989" y="719565"/>
                    <a:pt x="330692" y="718122"/>
                  </a:cubicBezTo>
                  <a:cubicBezTo>
                    <a:pt x="325953" y="716268"/>
                    <a:pt x="317918" y="715238"/>
                    <a:pt x="314621" y="711117"/>
                  </a:cubicBezTo>
                  <a:cubicBezTo>
                    <a:pt x="311942" y="707820"/>
                    <a:pt x="313591" y="701845"/>
                    <a:pt x="312767" y="697518"/>
                  </a:cubicBezTo>
                  <a:cubicBezTo>
                    <a:pt x="312355" y="694840"/>
                    <a:pt x="310500" y="686804"/>
                    <a:pt x="308440" y="685156"/>
                  </a:cubicBezTo>
                  <a:cubicBezTo>
                    <a:pt x="301434" y="679799"/>
                    <a:pt x="301640" y="694428"/>
                    <a:pt x="297107" y="696900"/>
                  </a:cubicBezTo>
                  <a:cubicBezTo>
                    <a:pt x="292369" y="686392"/>
                    <a:pt x="299992" y="668879"/>
                    <a:pt x="289278" y="660844"/>
                  </a:cubicBezTo>
                  <a:cubicBezTo>
                    <a:pt x="287424" y="659401"/>
                    <a:pt x="282067" y="658783"/>
                    <a:pt x="280830" y="657135"/>
                  </a:cubicBezTo>
                  <a:cubicBezTo>
                    <a:pt x="279388" y="654868"/>
                    <a:pt x="281655" y="653838"/>
                    <a:pt x="281655" y="651366"/>
                  </a:cubicBezTo>
                  <a:cubicBezTo>
                    <a:pt x="281449" y="644360"/>
                    <a:pt x="281655" y="643330"/>
                    <a:pt x="286394" y="637973"/>
                  </a:cubicBezTo>
                  <a:cubicBezTo>
                    <a:pt x="293399" y="629938"/>
                    <a:pt x="289072" y="623345"/>
                    <a:pt x="280830" y="618606"/>
                  </a:cubicBezTo>
                  <a:cubicBezTo>
                    <a:pt x="266614" y="610364"/>
                    <a:pt x="249306" y="608098"/>
                    <a:pt x="235090" y="600268"/>
                  </a:cubicBezTo>
                  <a:cubicBezTo>
                    <a:pt x="237150" y="599238"/>
                    <a:pt x="238181" y="597178"/>
                    <a:pt x="237974" y="594705"/>
                  </a:cubicBezTo>
                  <a:cubicBezTo>
                    <a:pt x="231175" y="593675"/>
                    <a:pt x="224582" y="590790"/>
                    <a:pt x="217577" y="589554"/>
                  </a:cubicBezTo>
                  <a:cubicBezTo>
                    <a:pt x="217577" y="589554"/>
                    <a:pt x="217164" y="589554"/>
                    <a:pt x="216959" y="589554"/>
                  </a:cubicBezTo>
                  <a:cubicBezTo>
                    <a:pt x="217371" y="587906"/>
                    <a:pt x="216959" y="585227"/>
                    <a:pt x="216134" y="584609"/>
                  </a:cubicBezTo>
                  <a:cubicBezTo>
                    <a:pt x="214692" y="583579"/>
                    <a:pt x="213044" y="584609"/>
                    <a:pt x="211602" y="585021"/>
                  </a:cubicBezTo>
                  <a:cubicBezTo>
                    <a:pt x="206862" y="585639"/>
                    <a:pt x="206862" y="584403"/>
                    <a:pt x="204390" y="581519"/>
                  </a:cubicBezTo>
                  <a:cubicBezTo>
                    <a:pt x="199857" y="575750"/>
                    <a:pt x="189143" y="577810"/>
                    <a:pt x="185435" y="572659"/>
                  </a:cubicBezTo>
                  <a:cubicBezTo>
                    <a:pt x="185022" y="572041"/>
                    <a:pt x="185847" y="571011"/>
                    <a:pt x="185435" y="570393"/>
                  </a:cubicBezTo>
                  <a:cubicBezTo>
                    <a:pt x="184610" y="568744"/>
                    <a:pt x="182962" y="567508"/>
                    <a:pt x="181520" y="566272"/>
                  </a:cubicBezTo>
                  <a:cubicBezTo>
                    <a:pt x="179253" y="564417"/>
                    <a:pt x="176987" y="562151"/>
                    <a:pt x="174720" y="560503"/>
                  </a:cubicBezTo>
                  <a:cubicBezTo>
                    <a:pt x="172660" y="559267"/>
                    <a:pt x="170600" y="558854"/>
                    <a:pt x="168333" y="558442"/>
                  </a:cubicBezTo>
                  <a:cubicBezTo>
                    <a:pt x="165037" y="558030"/>
                    <a:pt x="161946" y="557000"/>
                    <a:pt x="158444" y="556382"/>
                  </a:cubicBezTo>
                  <a:cubicBezTo>
                    <a:pt x="172248" y="556794"/>
                    <a:pt x="187495" y="554528"/>
                    <a:pt x="200681" y="558648"/>
                  </a:cubicBezTo>
                  <a:cubicBezTo>
                    <a:pt x="194706" y="570187"/>
                    <a:pt x="207275" y="570393"/>
                    <a:pt x="214074" y="573277"/>
                  </a:cubicBezTo>
                  <a:cubicBezTo>
                    <a:pt x="216546" y="574307"/>
                    <a:pt x="219019" y="577604"/>
                    <a:pt x="221285" y="578222"/>
                  </a:cubicBezTo>
                  <a:cubicBezTo>
                    <a:pt x="222315" y="578634"/>
                    <a:pt x="223551" y="577604"/>
                    <a:pt x="224788" y="577604"/>
                  </a:cubicBezTo>
                  <a:cubicBezTo>
                    <a:pt x="229733" y="576780"/>
                    <a:pt x="234471" y="578634"/>
                    <a:pt x="239211" y="580076"/>
                  </a:cubicBezTo>
                  <a:cubicBezTo>
                    <a:pt x="241271" y="580695"/>
                    <a:pt x="244980" y="582961"/>
                    <a:pt x="246834" y="582961"/>
                  </a:cubicBezTo>
                  <a:cubicBezTo>
                    <a:pt x="248688" y="582961"/>
                    <a:pt x="250749" y="582137"/>
                    <a:pt x="252603" y="580695"/>
                  </a:cubicBezTo>
                  <a:cubicBezTo>
                    <a:pt x="255282" y="581519"/>
                    <a:pt x="257960" y="581725"/>
                    <a:pt x="260639" y="582549"/>
                  </a:cubicBezTo>
                  <a:cubicBezTo>
                    <a:pt x="266820" y="584609"/>
                    <a:pt x="266614" y="590172"/>
                    <a:pt x="274237" y="589554"/>
                  </a:cubicBezTo>
                  <a:cubicBezTo>
                    <a:pt x="281036" y="589142"/>
                    <a:pt x="285776" y="587082"/>
                    <a:pt x="292575" y="589142"/>
                  </a:cubicBezTo>
                  <a:cubicBezTo>
                    <a:pt x="301022" y="591615"/>
                    <a:pt x="307822" y="596766"/>
                    <a:pt x="316475" y="598620"/>
                  </a:cubicBezTo>
                  <a:cubicBezTo>
                    <a:pt x="330280" y="601504"/>
                    <a:pt x="344702" y="598620"/>
                    <a:pt x="358713" y="600474"/>
                  </a:cubicBezTo>
                  <a:cubicBezTo>
                    <a:pt x="368191" y="601710"/>
                    <a:pt x="379111" y="605007"/>
                    <a:pt x="387764" y="608922"/>
                  </a:cubicBezTo>
                  <a:cubicBezTo>
                    <a:pt x="399509" y="614073"/>
                    <a:pt x="410223" y="616957"/>
                    <a:pt x="423203" y="617369"/>
                  </a:cubicBezTo>
                  <a:cubicBezTo>
                    <a:pt x="436596" y="617575"/>
                    <a:pt x="451225" y="617369"/>
                    <a:pt x="464205" y="615721"/>
                  </a:cubicBezTo>
                  <a:cubicBezTo>
                    <a:pt x="473889" y="614485"/>
                    <a:pt x="481924" y="609128"/>
                    <a:pt x="491402" y="606449"/>
                  </a:cubicBezTo>
                  <a:cubicBezTo>
                    <a:pt x="497583" y="604595"/>
                    <a:pt x="503970" y="606037"/>
                    <a:pt x="509946" y="604595"/>
                  </a:cubicBezTo>
                  <a:cubicBezTo>
                    <a:pt x="514272" y="603565"/>
                    <a:pt x="518393" y="601917"/>
                    <a:pt x="522720" y="600886"/>
                  </a:cubicBezTo>
                  <a:cubicBezTo>
                    <a:pt x="533228" y="598208"/>
                    <a:pt x="546208" y="590996"/>
                    <a:pt x="549917" y="580282"/>
                  </a:cubicBezTo>
                  <a:cubicBezTo>
                    <a:pt x="551977" y="574513"/>
                    <a:pt x="556923" y="567302"/>
                    <a:pt x="556923" y="561121"/>
                  </a:cubicBezTo>
                  <a:cubicBezTo>
                    <a:pt x="556923" y="558854"/>
                    <a:pt x="556098" y="553910"/>
                    <a:pt x="553831" y="552879"/>
                  </a:cubicBezTo>
                  <a:cubicBezTo>
                    <a:pt x="553213" y="552673"/>
                    <a:pt x="552390" y="553497"/>
                    <a:pt x="551772" y="553291"/>
                  </a:cubicBezTo>
                  <a:cubicBezTo>
                    <a:pt x="548887" y="552673"/>
                    <a:pt x="547239" y="553910"/>
                    <a:pt x="545590" y="551231"/>
                  </a:cubicBezTo>
                  <a:cubicBezTo>
                    <a:pt x="544354" y="549377"/>
                    <a:pt x="546003" y="545668"/>
                    <a:pt x="544972" y="543608"/>
                  </a:cubicBezTo>
                  <a:cubicBezTo>
                    <a:pt x="542911" y="539693"/>
                    <a:pt x="537142" y="541341"/>
                    <a:pt x="535288" y="537426"/>
                  </a:cubicBezTo>
                  <a:cubicBezTo>
                    <a:pt x="532816" y="532069"/>
                    <a:pt x="536319" y="529803"/>
                    <a:pt x="531373" y="525064"/>
                  </a:cubicBezTo>
                  <a:cubicBezTo>
                    <a:pt x="526222" y="520325"/>
                    <a:pt x="520866" y="519089"/>
                    <a:pt x="514066" y="517647"/>
                  </a:cubicBezTo>
                  <a:cubicBezTo>
                    <a:pt x="505413" y="515586"/>
                    <a:pt x="497790" y="511466"/>
                    <a:pt x="489342" y="509611"/>
                  </a:cubicBezTo>
                  <a:cubicBezTo>
                    <a:pt x="480894" y="507757"/>
                    <a:pt x="479040" y="503224"/>
                    <a:pt x="474507" y="496837"/>
                  </a:cubicBezTo>
                  <a:cubicBezTo>
                    <a:pt x="473683" y="498897"/>
                    <a:pt x="473889" y="501782"/>
                    <a:pt x="472653" y="503842"/>
                  </a:cubicBezTo>
                  <a:cubicBezTo>
                    <a:pt x="468738" y="503018"/>
                    <a:pt x="464617" y="500133"/>
                    <a:pt x="460290" y="499103"/>
                  </a:cubicBezTo>
                  <a:cubicBezTo>
                    <a:pt x="454933" y="497661"/>
                    <a:pt x="449370" y="497455"/>
                    <a:pt x="444219" y="496013"/>
                  </a:cubicBezTo>
                  <a:cubicBezTo>
                    <a:pt x="437832" y="494364"/>
                    <a:pt x="432887" y="490450"/>
                    <a:pt x="427530" y="486947"/>
                  </a:cubicBezTo>
                  <a:cubicBezTo>
                    <a:pt x="425057" y="485299"/>
                    <a:pt x="422379" y="484062"/>
                    <a:pt x="420113" y="486123"/>
                  </a:cubicBezTo>
                  <a:cubicBezTo>
                    <a:pt x="417434" y="488595"/>
                    <a:pt x="420113" y="489831"/>
                    <a:pt x="415786" y="490450"/>
                  </a:cubicBezTo>
                  <a:cubicBezTo>
                    <a:pt x="412283" y="491068"/>
                    <a:pt x="407132" y="489007"/>
                    <a:pt x="404248" y="487153"/>
                  </a:cubicBezTo>
                  <a:cubicBezTo>
                    <a:pt x="401569" y="485299"/>
                    <a:pt x="399921" y="482414"/>
                    <a:pt x="397448" y="480766"/>
                  </a:cubicBezTo>
                  <a:cubicBezTo>
                    <a:pt x="394770" y="478911"/>
                    <a:pt x="391267" y="477675"/>
                    <a:pt x="388177" y="476645"/>
                  </a:cubicBezTo>
                  <a:cubicBezTo>
                    <a:pt x="370663" y="470464"/>
                    <a:pt x="353974" y="461192"/>
                    <a:pt x="336461" y="455217"/>
                  </a:cubicBezTo>
                  <a:cubicBezTo>
                    <a:pt x="330074" y="452951"/>
                    <a:pt x="324717" y="451096"/>
                    <a:pt x="317918" y="451096"/>
                  </a:cubicBezTo>
                  <a:cubicBezTo>
                    <a:pt x="312355" y="451096"/>
                    <a:pt x="307204" y="450684"/>
                    <a:pt x="302053" y="449036"/>
                  </a:cubicBezTo>
                  <a:cubicBezTo>
                    <a:pt x="299168" y="448212"/>
                    <a:pt x="296696" y="447594"/>
                    <a:pt x="294223" y="447387"/>
                  </a:cubicBezTo>
                  <a:cubicBezTo>
                    <a:pt x="293399" y="446769"/>
                    <a:pt x="292163" y="446357"/>
                    <a:pt x="290102" y="445739"/>
                  </a:cubicBezTo>
                  <a:cubicBezTo>
                    <a:pt x="286600" y="444709"/>
                    <a:pt x="277946" y="441000"/>
                    <a:pt x="274443" y="442649"/>
                  </a:cubicBezTo>
                  <a:cubicBezTo>
                    <a:pt x="271353" y="443885"/>
                    <a:pt x="271765" y="446357"/>
                    <a:pt x="267644" y="446975"/>
                  </a:cubicBezTo>
                  <a:cubicBezTo>
                    <a:pt x="262287" y="447800"/>
                    <a:pt x="255900" y="448418"/>
                    <a:pt x="250955" y="445945"/>
                  </a:cubicBezTo>
                  <a:cubicBezTo>
                    <a:pt x="248276" y="444709"/>
                    <a:pt x="245598" y="443061"/>
                    <a:pt x="242919" y="441824"/>
                  </a:cubicBezTo>
                  <a:cubicBezTo>
                    <a:pt x="234884" y="438116"/>
                    <a:pt x="228084" y="437498"/>
                    <a:pt x="219431" y="437704"/>
                  </a:cubicBezTo>
                  <a:cubicBezTo>
                    <a:pt x="214692" y="437704"/>
                    <a:pt x="205421" y="435849"/>
                    <a:pt x="203566" y="440794"/>
                  </a:cubicBezTo>
                  <a:cubicBezTo>
                    <a:pt x="201918" y="445121"/>
                    <a:pt x="202948" y="452332"/>
                    <a:pt x="197591" y="454187"/>
                  </a:cubicBezTo>
                  <a:cubicBezTo>
                    <a:pt x="193676" y="455629"/>
                    <a:pt x="181932" y="454187"/>
                    <a:pt x="188113" y="448624"/>
                  </a:cubicBezTo>
                  <a:cubicBezTo>
                    <a:pt x="191616" y="445327"/>
                    <a:pt x="194501" y="445945"/>
                    <a:pt x="194912" y="440794"/>
                  </a:cubicBezTo>
                  <a:cubicBezTo>
                    <a:pt x="195119" y="438528"/>
                    <a:pt x="196560" y="431522"/>
                    <a:pt x="194912" y="429668"/>
                  </a:cubicBezTo>
                  <a:cubicBezTo>
                    <a:pt x="193058" y="427608"/>
                    <a:pt x="184199" y="428432"/>
                    <a:pt x="182138" y="429668"/>
                  </a:cubicBezTo>
                  <a:cubicBezTo>
                    <a:pt x="179253" y="431316"/>
                    <a:pt x="177193" y="433583"/>
                    <a:pt x="173484" y="432759"/>
                  </a:cubicBezTo>
                  <a:cubicBezTo>
                    <a:pt x="173279" y="427196"/>
                    <a:pt x="171424" y="426372"/>
                    <a:pt x="165449" y="426990"/>
                  </a:cubicBezTo>
                  <a:cubicBezTo>
                    <a:pt x="161122" y="427402"/>
                    <a:pt x="154941" y="431110"/>
                    <a:pt x="150820" y="429050"/>
                  </a:cubicBezTo>
                  <a:cubicBezTo>
                    <a:pt x="151644" y="426784"/>
                    <a:pt x="151232" y="424929"/>
                    <a:pt x="150202" y="423075"/>
                  </a:cubicBezTo>
                  <a:cubicBezTo>
                    <a:pt x="147524" y="422251"/>
                    <a:pt x="141754" y="422045"/>
                    <a:pt x="143609" y="417924"/>
                  </a:cubicBezTo>
                  <a:cubicBezTo>
                    <a:pt x="145051" y="414833"/>
                    <a:pt x="148760" y="416894"/>
                    <a:pt x="151232" y="417512"/>
                  </a:cubicBezTo>
                  <a:cubicBezTo>
                    <a:pt x="153293" y="418130"/>
                    <a:pt x="155353" y="419778"/>
                    <a:pt x="157619" y="419984"/>
                  </a:cubicBezTo>
                  <a:cubicBezTo>
                    <a:pt x="158649" y="419984"/>
                    <a:pt x="159680" y="419984"/>
                    <a:pt x="160710" y="419984"/>
                  </a:cubicBezTo>
                  <a:cubicBezTo>
                    <a:pt x="163595" y="419572"/>
                    <a:pt x="169364" y="419160"/>
                    <a:pt x="171630" y="417718"/>
                  </a:cubicBezTo>
                  <a:cubicBezTo>
                    <a:pt x="173690" y="416482"/>
                    <a:pt x="174720" y="415039"/>
                    <a:pt x="172866" y="412773"/>
                  </a:cubicBezTo>
                  <a:cubicBezTo>
                    <a:pt x="168746" y="407416"/>
                    <a:pt x="161328" y="410301"/>
                    <a:pt x="155765" y="409682"/>
                  </a:cubicBezTo>
                  <a:cubicBezTo>
                    <a:pt x="149584" y="408858"/>
                    <a:pt x="142578" y="404944"/>
                    <a:pt x="137016" y="401853"/>
                  </a:cubicBezTo>
                  <a:cubicBezTo>
                    <a:pt x="134337" y="400205"/>
                    <a:pt x="128980" y="395260"/>
                    <a:pt x="126301" y="399793"/>
                  </a:cubicBezTo>
                  <a:cubicBezTo>
                    <a:pt x="128568" y="401441"/>
                    <a:pt x="135573" y="407004"/>
                    <a:pt x="131452" y="410094"/>
                  </a:cubicBezTo>
                  <a:cubicBezTo>
                    <a:pt x="129598" y="411537"/>
                    <a:pt x="120945" y="407210"/>
                    <a:pt x="118472" y="406798"/>
                  </a:cubicBezTo>
                  <a:cubicBezTo>
                    <a:pt x="117854" y="409888"/>
                    <a:pt x="117442" y="415864"/>
                    <a:pt x="114145" y="416688"/>
                  </a:cubicBezTo>
                  <a:cubicBezTo>
                    <a:pt x="110643" y="417512"/>
                    <a:pt x="106522" y="413597"/>
                    <a:pt x="102813" y="413185"/>
                  </a:cubicBezTo>
                  <a:cubicBezTo>
                    <a:pt x="98486" y="412773"/>
                    <a:pt x="94159" y="413803"/>
                    <a:pt x="89833" y="413597"/>
                  </a:cubicBezTo>
                  <a:close/>
                  <a:moveTo>
                    <a:pt x="707742" y="607892"/>
                  </a:moveTo>
                  <a:cubicBezTo>
                    <a:pt x="709597" y="610776"/>
                    <a:pt x="711657" y="613661"/>
                    <a:pt x="713718" y="615515"/>
                  </a:cubicBezTo>
                  <a:cubicBezTo>
                    <a:pt x="711245" y="616339"/>
                    <a:pt x="708979" y="617163"/>
                    <a:pt x="706712" y="617987"/>
                  </a:cubicBezTo>
                  <a:cubicBezTo>
                    <a:pt x="707124" y="614691"/>
                    <a:pt x="707537" y="611188"/>
                    <a:pt x="707742" y="6076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7" name="Forma libre: forma 256">
              <a:extLst>
                <a:ext uri="{FF2B5EF4-FFF2-40B4-BE49-F238E27FC236}">
                  <a16:creationId xmlns:a16="http://schemas.microsoft.com/office/drawing/2014/main" id="{D0FFC9CC-6824-B1A0-37EC-01BDC5F9DDA6}"/>
                </a:ext>
              </a:extLst>
            </p:cNvPr>
            <p:cNvSpPr/>
            <p:nvPr/>
          </p:nvSpPr>
          <p:spPr>
            <a:xfrm>
              <a:off x="15330582" y="3446489"/>
              <a:ext cx="130640" cy="21306"/>
            </a:xfrm>
            <a:custGeom>
              <a:avLst/>
              <a:gdLst>
                <a:gd name="connsiteX0" fmla="*/ 59339 w 130640"/>
                <a:gd name="connsiteY0" fmla="*/ 17513 h 21306"/>
                <a:gd name="connsiteX1" fmla="*/ 81179 w 130640"/>
                <a:gd name="connsiteY1" fmla="*/ 20192 h 21306"/>
                <a:gd name="connsiteX2" fmla="*/ 92511 w 130640"/>
                <a:gd name="connsiteY2" fmla="*/ 10714 h 21306"/>
                <a:gd name="connsiteX3" fmla="*/ 104462 w 130640"/>
                <a:gd name="connsiteY3" fmla="*/ 10096 h 21306"/>
                <a:gd name="connsiteX4" fmla="*/ 128980 w 130640"/>
                <a:gd name="connsiteY4" fmla="*/ 10920 h 21306"/>
                <a:gd name="connsiteX5" fmla="*/ 112291 w 130640"/>
                <a:gd name="connsiteY5" fmla="*/ 0 h 21306"/>
                <a:gd name="connsiteX6" fmla="*/ 59957 w 130640"/>
                <a:gd name="connsiteY6" fmla="*/ 2060 h 21306"/>
                <a:gd name="connsiteX7" fmla="*/ 37911 w 130640"/>
                <a:gd name="connsiteY7" fmla="*/ 2060 h 21306"/>
                <a:gd name="connsiteX8" fmla="*/ 0 w 130640"/>
                <a:gd name="connsiteY8" fmla="*/ 9478 h 21306"/>
                <a:gd name="connsiteX9" fmla="*/ 37911 w 130640"/>
                <a:gd name="connsiteY9" fmla="*/ 18956 h 21306"/>
                <a:gd name="connsiteX10" fmla="*/ 59133 w 130640"/>
                <a:gd name="connsiteY10" fmla="*/ 17513 h 2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640" h="21306">
                  <a:moveTo>
                    <a:pt x="59339" y="17513"/>
                  </a:moveTo>
                  <a:cubicBezTo>
                    <a:pt x="67993" y="14629"/>
                    <a:pt x="73350" y="22664"/>
                    <a:pt x="81179" y="20192"/>
                  </a:cubicBezTo>
                  <a:cubicBezTo>
                    <a:pt x="86536" y="18543"/>
                    <a:pt x="87772" y="12774"/>
                    <a:pt x="92511" y="10714"/>
                  </a:cubicBezTo>
                  <a:cubicBezTo>
                    <a:pt x="95602" y="9478"/>
                    <a:pt x="101165" y="9890"/>
                    <a:pt x="104462" y="10096"/>
                  </a:cubicBezTo>
                  <a:cubicBezTo>
                    <a:pt x="110436" y="10302"/>
                    <a:pt x="124035" y="16277"/>
                    <a:pt x="128980" y="10920"/>
                  </a:cubicBezTo>
                  <a:cubicBezTo>
                    <a:pt x="136398" y="2885"/>
                    <a:pt x="116824" y="0"/>
                    <a:pt x="112291" y="0"/>
                  </a:cubicBezTo>
                  <a:cubicBezTo>
                    <a:pt x="94778" y="0"/>
                    <a:pt x="77058" y="6181"/>
                    <a:pt x="59957" y="2060"/>
                  </a:cubicBezTo>
                  <a:cubicBezTo>
                    <a:pt x="52128" y="0"/>
                    <a:pt x="45534" y="-206"/>
                    <a:pt x="37911" y="2060"/>
                  </a:cubicBezTo>
                  <a:cubicBezTo>
                    <a:pt x="27197" y="4945"/>
                    <a:pt x="10714" y="11126"/>
                    <a:pt x="0" y="9478"/>
                  </a:cubicBezTo>
                  <a:cubicBezTo>
                    <a:pt x="17513" y="15041"/>
                    <a:pt x="28639" y="14423"/>
                    <a:pt x="37911" y="18956"/>
                  </a:cubicBezTo>
                  <a:cubicBezTo>
                    <a:pt x="47389" y="23488"/>
                    <a:pt x="50067" y="20604"/>
                    <a:pt x="59133" y="175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8" name="Forma libre: forma 257">
              <a:extLst>
                <a:ext uri="{FF2B5EF4-FFF2-40B4-BE49-F238E27FC236}">
                  <a16:creationId xmlns:a16="http://schemas.microsoft.com/office/drawing/2014/main" id="{D99FF271-1EE8-8283-DCD3-4743770358DF}"/>
                </a:ext>
              </a:extLst>
            </p:cNvPr>
            <p:cNvSpPr/>
            <p:nvPr/>
          </p:nvSpPr>
          <p:spPr>
            <a:xfrm>
              <a:off x="15691085" y="3417302"/>
              <a:ext cx="99429" cy="20098"/>
            </a:xfrm>
            <a:custGeom>
              <a:avLst/>
              <a:gdLst>
                <a:gd name="connsiteX0" fmla="*/ 12014 w 99429"/>
                <a:gd name="connsiteY0" fmla="*/ 19915 h 20098"/>
                <a:gd name="connsiteX1" fmla="*/ 26643 w 99429"/>
                <a:gd name="connsiteY1" fmla="*/ 18267 h 20098"/>
                <a:gd name="connsiteX2" fmla="*/ 44569 w 99429"/>
                <a:gd name="connsiteY2" fmla="*/ 19915 h 20098"/>
                <a:gd name="connsiteX3" fmla="*/ 67439 w 99429"/>
                <a:gd name="connsiteY3" fmla="*/ 19915 h 20098"/>
                <a:gd name="connsiteX4" fmla="*/ 84334 w 99429"/>
                <a:gd name="connsiteY4" fmla="*/ 17649 h 20098"/>
                <a:gd name="connsiteX5" fmla="*/ 84952 w 99429"/>
                <a:gd name="connsiteY5" fmla="*/ 12704 h 20098"/>
                <a:gd name="connsiteX6" fmla="*/ 99169 w 99429"/>
                <a:gd name="connsiteY6" fmla="*/ 8789 h 20098"/>
                <a:gd name="connsiteX7" fmla="*/ 86806 w 99429"/>
                <a:gd name="connsiteY7" fmla="*/ 5492 h 20098"/>
                <a:gd name="connsiteX8" fmla="*/ 70529 w 99429"/>
                <a:gd name="connsiteY8" fmla="*/ 341 h 20098"/>
                <a:gd name="connsiteX9" fmla="*/ 57343 w 99429"/>
                <a:gd name="connsiteY9" fmla="*/ 1166 h 20098"/>
                <a:gd name="connsiteX10" fmla="*/ 45392 w 99429"/>
                <a:gd name="connsiteY10" fmla="*/ 2814 h 20098"/>
                <a:gd name="connsiteX11" fmla="*/ 34472 w 99429"/>
                <a:gd name="connsiteY11" fmla="*/ 6110 h 20098"/>
                <a:gd name="connsiteX12" fmla="*/ 9335 w 99429"/>
                <a:gd name="connsiteY12" fmla="*/ 9407 h 20098"/>
                <a:gd name="connsiteX13" fmla="*/ 1507 w 99429"/>
                <a:gd name="connsiteY13" fmla="*/ 16206 h 20098"/>
                <a:gd name="connsiteX14" fmla="*/ 11808 w 99429"/>
                <a:gd name="connsiteY14" fmla="*/ 19915 h 2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429" h="20098">
                  <a:moveTo>
                    <a:pt x="12014" y="19915"/>
                  </a:moveTo>
                  <a:cubicBezTo>
                    <a:pt x="17578" y="19503"/>
                    <a:pt x="21904" y="18679"/>
                    <a:pt x="26643" y="18267"/>
                  </a:cubicBezTo>
                  <a:cubicBezTo>
                    <a:pt x="32618" y="17649"/>
                    <a:pt x="38593" y="19915"/>
                    <a:pt x="44569" y="19915"/>
                  </a:cubicBezTo>
                  <a:cubicBezTo>
                    <a:pt x="52192" y="19915"/>
                    <a:pt x="59815" y="20327"/>
                    <a:pt x="67439" y="19915"/>
                  </a:cubicBezTo>
                  <a:cubicBezTo>
                    <a:pt x="71353" y="19915"/>
                    <a:pt x="82067" y="19709"/>
                    <a:pt x="84334" y="17649"/>
                  </a:cubicBezTo>
                  <a:cubicBezTo>
                    <a:pt x="86600" y="15588"/>
                    <a:pt x="86394" y="16000"/>
                    <a:pt x="84952" y="12704"/>
                  </a:cubicBezTo>
                  <a:cubicBezTo>
                    <a:pt x="89485" y="12498"/>
                    <a:pt x="97726" y="14352"/>
                    <a:pt x="99169" y="8789"/>
                  </a:cubicBezTo>
                  <a:cubicBezTo>
                    <a:pt x="101229" y="1166"/>
                    <a:pt x="90515" y="5286"/>
                    <a:pt x="86806" y="5492"/>
                  </a:cubicBezTo>
                  <a:cubicBezTo>
                    <a:pt x="80007" y="6110"/>
                    <a:pt x="76504" y="1578"/>
                    <a:pt x="70529" y="341"/>
                  </a:cubicBezTo>
                  <a:cubicBezTo>
                    <a:pt x="66409" y="-483"/>
                    <a:pt x="61258" y="341"/>
                    <a:pt x="57343" y="1166"/>
                  </a:cubicBezTo>
                  <a:cubicBezTo>
                    <a:pt x="53222" y="1990"/>
                    <a:pt x="49720" y="3226"/>
                    <a:pt x="45392" y="2814"/>
                  </a:cubicBezTo>
                  <a:cubicBezTo>
                    <a:pt x="40241" y="2402"/>
                    <a:pt x="39005" y="3638"/>
                    <a:pt x="34472" y="6110"/>
                  </a:cubicBezTo>
                  <a:cubicBezTo>
                    <a:pt x="26231" y="10849"/>
                    <a:pt x="18607" y="9819"/>
                    <a:pt x="9335" y="9407"/>
                  </a:cubicBezTo>
                  <a:cubicBezTo>
                    <a:pt x="5009" y="9407"/>
                    <a:pt x="-3439" y="9819"/>
                    <a:pt x="1507" y="16206"/>
                  </a:cubicBezTo>
                  <a:cubicBezTo>
                    <a:pt x="3773" y="19091"/>
                    <a:pt x="8512" y="19709"/>
                    <a:pt x="11808" y="199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59" name="Forma libre: forma 258">
              <a:extLst>
                <a:ext uri="{FF2B5EF4-FFF2-40B4-BE49-F238E27FC236}">
                  <a16:creationId xmlns:a16="http://schemas.microsoft.com/office/drawing/2014/main" id="{4F3034B6-2037-F42A-614D-62BD980D4DD2}"/>
                </a:ext>
              </a:extLst>
            </p:cNvPr>
            <p:cNvSpPr/>
            <p:nvPr/>
          </p:nvSpPr>
          <p:spPr>
            <a:xfrm>
              <a:off x="15649554" y="3456855"/>
              <a:ext cx="25000" cy="12840"/>
            </a:xfrm>
            <a:custGeom>
              <a:avLst/>
              <a:gdLst>
                <a:gd name="connsiteX0" fmla="*/ 15223 w 25000"/>
                <a:gd name="connsiteY0" fmla="*/ 2821 h 12840"/>
                <a:gd name="connsiteX1" fmla="*/ 2242 w 25000"/>
                <a:gd name="connsiteY1" fmla="*/ 966 h 12840"/>
                <a:gd name="connsiteX2" fmla="*/ 4921 w 25000"/>
                <a:gd name="connsiteY2" fmla="*/ 8590 h 12840"/>
                <a:gd name="connsiteX3" fmla="*/ 16871 w 25000"/>
                <a:gd name="connsiteY3" fmla="*/ 12298 h 12840"/>
                <a:gd name="connsiteX4" fmla="*/ 24907 w 25000"/>
                <a:gd name="connsiteY4" fmla="*/ 8384 h 12840"/>
                <a:gd name="connsiteX5" fmla="*/ 15223 w 25000"/>
                <a:gd name="connsiteY5" fmla="*/ 2821 h 1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00" h="12840">
                  <a:moveTo>
                    <a:pt x="15223" y="2821"/>
                  </a:moveTo>
                  <a:cubicBezTo>
                    <a:pt x="10690" y="1378"/>
                    <a:pt x="6775" y="-1506"/>
                    <a:pt x="2242" y="966"/>
                  </a:cubicBezTo>
                  <a:cubicBezTo>
                    <a:pt x="-2909" y="3645"/>
                    <a:pt x="2036" y="5705"/>
                    <a:pt x="4921" y="8590"/>
                  </a:cubicBezTo>
                  <a:cubicBezTo>
                    <a:pt x="7187" y="10444"/>
                    <a:pt x="13780" y="11680"/>
                    <a:pt x="16871" y="12298"/>
                  </a:cubicBezTo>
                  <a:cubicBezTo>
                    <a:pt x="20992" y="13122"/>
                    <a:pt x="25730" y="13741"/>
                    <a:pt x="24907" y="8384"/>
                  </a:cubicBezTo>
                  <a:cubicBezTo>
                    <a:pt x="24082" y="3439"/>
                    <a:pt x="19138" y="4057"/>
                    <a:pt x="15223" y="28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0" name="Forma libre: forma 259">
              <a:extLst>
                <a:ext uri="{FF2B5EF4-FFF2-40B4-BE49-F238E27FC236}">
                  <a16:creationId xmlns:a16="http://schemas.microsoft.com/office/drawing/2014/main" id="{6B621D3C-BC68-9853-FC3C-FE0C585660F4}"/>
                </a:ext>
              </a:extLst>
            </p:cNvPr>
            <p:cNvSpPr/>
            <p:nvPr/>
          </p:nvSpPr>
          <p:spPr>
            <a:xfrm>
              <a:off x="15647263" y="3435363"/>
              <a:ext cx="124144" cy="24756"/>
            </a:xfrm>
            <a:custGeom>
              <a:avLst/>
              <a:gdLst>
                <a:gd name="connsiteX0" fmla="*/ 26167 w 124144"/>
                <a:gd name="connsiteY0" fmla="*/ 18131 h 24756"/>
                <a:gd name="connsiteX1" fmla="*/ 38941 w 124144"/>
                <a:gd name="connsiteY1" fmla="*/ 22870 h 24756"/>
                <a:gd name="connsiteX2" fmla="*/ 57485 w 124144"/>
                <a:gd name="connsiteY2" fmla="*/ 21634 h 24756"/>
                <a:gd name="connsiteX3" fmla="*/ 89833 w 124144"/>
                <a:gd name="connsiteY3" fmla="*/ 22870 h 24756"/>
                <a:gd name="connsiteX4" fmla="*/ 107346 w 124144"/>
                <a:gd name="connsiteY4" fmla="*/ 24725 h 24756"/>
                <a:gd name="connsiteX5" fmla="*/ 121975 w 124144"/>
                <a:gd name="connsiteY5" fmla="*/ 17513 h 24756"/>
                <a:gd name="connsiteX6" fmla="*/ 99105 w 124144"/>
                <a:gd name="connsiteY6" fmla="*/ 8654 h 24756"/>
                <a:gd name="connsiteX7" fmla="*/ 77883 w 124144"/>
                <a:gd name="connsiteY7" fmla="*/ 7623 h 24756"/>
                <a:gd name="connsiteX8" fmla="*/ 25755 w 124144"/>
                <a:gd name="connsiteY8" fmla="*/ 1442 h 24756"/>
                <a:gd name="connsiteX9" fmla="*/ 16689 w 124144"/>
                <a:gd name="connsiteY9" fmla="*/ 0 h 24756"/>
                <a:gd name="connsiteX10" fmla="*/ 9684 w 124144"/>
                <a:gd name="connsiteY10" fmla="*/ 3709 h 24756"/>
                <a:gd name="connsiteX11" fmla="*/ 8654 w 124144"/>
                <a:gd name="connsiteY11" fmla="*/ 7829 h 24756"/>
                <a:gd name="connsiteX12" fmla="*/ 4533 w 124144"/>
                <a:gd name="connsiteY12" fmla="*/ 8654 h 24756"/>
                <a:gd name="connsiteX13" fmla="*/ 0 w 124144"/>
                <a:gd name="connsiteY13" fmla="*/ 14423 h 24756"/>
                <a:gd name="connsiteX14" fmla="*/ 25549 w 124144"/>
                <a:gd name="connsiteY14" fmla="*/ 17925 h 2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144" h="24756">
                  <a:moveTo>
                    <a:pt x="26167" y="18131"/>
                  </a:moveTo>
                  <a:cubicBezTo>
                    <a:pt x="30288" y="19368"/>
                    <a:pt x="34409" y="22458"/>
                    <a:pt x="38941" y="22870"/>
                  </a:cubicBezTo>
                  <a:cubicBezTo>
                    <a:pt x="44711" y="23488"/>
                    <a:pt x="51510" y="21634"/>
                    <a:pt x="57485" y="21634"/>
                  </a:cubicBezTo>
                  <a:cubicBezTo>
                    <a:pt x="68199" y="21634"/>
                    <a:pt x="79531" y="20810"/>
                    <a:pt x="89833" y="22870"/>
                  </a:cubicBezTo>
                  <a:cubicBezTo>
                    <a:pt x="96426" y="24107"/>
                    <a:pt x="100547" y="24931"/>
                    <a:pt x="107346" y="24725"/>
                  </a:cubicBezTo>
                  <a:cubicBezTo>
                    <a:pt x="112703" y="24725"/>
                    <a:pt x="130217" y="23900"/>
                    <a:pt x="121975" y="17513"/>
                  </a:cubicBezTo>
                  <a:cubicBezTo>
                    <a:pt x="117030" y="13599"/>
                    <a:pt x="105285" y="9890"/>
                    <a:pt x="99105" y="8654"/>
                  </a:cubicBezTo>
                  <a:cubicBezTo>
                    <a:pt x="92306" y="7005"/>
                    <a:pt x="85094" y="8036"/>
                    <a:pt x="77883" y="7623"/>
                  </a:cubicBezTo>
                  <a:cubicBezTo>
                    <a:pt x="60575" y="6799"/>
                    <a:pt x="42032" y="6387"/>
                    <a:pt x="25755" y="1442"/>
                  </a:cubicBezTo>
                  <a:cubicBezTo>
                    <a:pt x="22870" y="618"/>
                    <a:pt x="19986" y="0"/>
                    <a:pt x="16689" y="0"/>
                  </a:cubicBezTo>
                  <a:cubicBezTo>
                    <a:pt x="11126" y="0"/>
                    <a:pt x="12156" y="412"/>
                    <a:pt x="9684" y="3709"/>
                  </a:cubicBezTo>
                  <a:cubicBezTo>
                    <a:pt x="9066" y="4739"/>
                    <a:pt x="9684" y="6799"/>
                    <a:pt x="8654" y="7829"/>
                  </a:cubicBezTo>
                  <a:cubicBezTo>
                    <a:pt x="7417" y="9272"/>
                    <a:pt x="5563" y="7829"/>
                    <a:pt x="4533" y="8654"/>
                  </a:cubicBezTo>
                  <a:cubicBezTo>
                    <a:pt x="2061" y="10508"/>
                    <a:pt x="618" y="10714"/>
                    <a:pt x="0" y="14423"/>
                  </a:cubicBezTo>
                  <a:cubicBezTo>
                    <a:pt x="7417" y="18956"/>
                    <a:pt x="17101" y="15247"/>
                    <a:pt x="25549" y="1792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1" name="Forma libre: forma 260">
              <a:extLst>
                <a:ext uri="{FF2B5EF4-FFF2-40B4-BE49-F238E27FC236}">
                  <a16:creationId xmlns:a16="http://schemas.microsoft.com/office/drawing/2014/main" id="{1367D9DE-2C3F-8E3F-87E3-031DBCA793A0}"/>
                </a:ext>
              </a:extLst>
            </p:cNvPr>
            <p:cNvSpPr/>
            <p:nvPr/>
          </p:nvSpPr>
          <p:spPr>
            <a:xfrm>
              <a:off x="15762765" y="3399859"/>
              <a:ext cx="55204" cy="16829"/>
            </a:xfrm>
            <a:custGeom>
              <a:avLst/>
              <a:gdLst>
                <a:gd name="connsiteX0" fmla="*/ 17599 w 55204"/>
                <a:gd name="connsiteY0" fmla="*/ 15724 h 16829"/>
                <a:gd name="connsiteX1" fmla="*/ 51801 w 55204"/>
                <a:gd name="connsiteY1" fmla="*/ 13251 h 16829"/>
                <a:gd name="connsiteX2" fmla="*/ 53862 w 55204"/>
                <a:gd name="connsiteY2" fmla="*/ 5628 h 16829"/>
                <a:gd name="connsiteX3" fmla="*/ 43354 w 55204"/>
                <a:gd name="connsiteY3" fmla="*/ 5216 h 16829"/>
                <a:gd name="connsiteX4" fmla="*/ 22750 w 55204"/>
                <a:gd name="connsiteY4" fmla="*/ 65 h 16829"/>
                <a:gd name="connsiteX5" fmla="*/ 498 w 55204"/>
                <a:gd name="connsiteY5" fmla="*/ 6452 h 16829"/>
                <a:gd name="connsiteX6" fmla="*/ 17805 w 55204"/>
                <a:gd name="connsiteY6" fmla="*/ 15724 h 1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04" h="16829">
                  <a:moveTo>
                    <a:pt x="17599" y="15724"/>
                  </a:moveTo>
                  <a:cubicBezTo>
                    <a:pt x="25428" y="16960"/>
                    <a:pt x="43972" y="18196"/>
                    <a:pt x="51801" y="13251"/>
                  </a:cubicBezTo>
                  <a:cubicBezTo>
                    <a:pt x="54480" y="11603"/>
                    <a:pt x="56746" y="7688"/>
                    <a:pt x="53862" y="5628"/>
                  </a:cubicBezTo>
                  <a:cubicBezTo>
                    <a:pt x="52008" y="4186"/>
                    <a:pt x="45826" y="5422"/>
                    <a:pt x="43354" y="5216"/>
                  </a:cubicBezTo>
                  <a:cubicBezTo>
                    <a:pt x="35937" y="4804"/>
                    <a:pt x="29755" y="889"/>
                    <a:pt x="22750" y="65"/>
                  </a:cubicBezTo>
                  <a:cubicBezTo>
                    <a:pt x="16363" y="-553"/>
                    <a:pt x="5649" y="3362"/>
                    <a:pt x="498" y="6452"/>
                  </a:cubicBezTo>
                  <a:cubicBezTo>
                    <a:pt x="-3211" y="11397"/>
                    <a:pt x="14920" y="15106"/>
                    <a:pt x="17805" y="157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2" name="Forma libre: forma 261">
              <a:extLst>
                <a:ext uri="{FF2B5EF4-FFF2-40B4-BE49-F238E27FC236}">
                  <a16:creationId xmlns:a16="http://schemas.microsoft.com/office/drawing/2014/main" id="{1F6461BB-3BAE-FDEE-3DBE-AF41D78267E8}"/>
                </a:ext>
              </a:extLst>
            </p:cNvPr>
            <p:cNvSpPr/>
            <p:nvPr/>
          </p:nvSpPr>
          <p:spPr>
            <a:xfrm>
              <a:off x="15798907" y="3423720"/>
              <a:ext cx="28811" cy="9514"/>
            </a:xfrm>
            <a:custGeom>
              <a:avLst/>
              <a:gdLst>
                <a:gd name="connsiteX0" fmla="*/ 0 w 28811"/>
                <a:gd name="connsiteY0" fmla="*/ 5462 h 9514"/>
                <a:gd name="connsiteX1" fmla="*/ 15865 w 28811"/>
                <a:gd name="connsiteY1" fmla="*/ 9171 h 9514"/>
                <a:gd name="connsiteX2" fmla="*/ 28228 w 28811"/>
                <a:gd name="connsiteY2" fmla="*/ 7110 h 9514"/>
                <a:gd name="connsiteX3" fmla="*/ 21428 w 28811"/>
                <a:gd name="connsiteY3" fmla="*/ 723 h 9514"/>
                <a:gd name="connsiteX4" fmla="*/ 206 w 28811"/>
                <a:gd name="connsiteY4" fmla="*/ 5462 h 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9514">
                  <a:moveTo>
                    <a:pt x="0" y="5462"/>
                  </a:moveTo>
                  <a:cubicBezTo>
                    <a:pt x="6388" y="7522"/>
                    <a:pt x="11744" y="8553"/>
                    <a:pt x="15865" y="9171"/>
                  </a:cubicBezTo>
                  <a:cubicBezTo>
                    <a:pt x="18956" y="9583"/>
                    <a:pt x="26785" y="10201"/>
                    <a:pt x="28228" y="7110"/>
                  </a:cubicBezTo>
                  <a:cubicBezTo>
                    <a:pt x="30700" y="1959"/>
                    <a:pt x="24725" y="311"/>
                    <a:pt x="21428" y="723"/>
                  </a:cubicBezTo>
                  <a:cubicBezTo>
                    <a:pt x="12775" y="1547"/>
                    <a:pt x="4533" y="-3604"/>
                    <a:pt x="206" y="54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3" name="Forma libre: forma 262">
              <a:extLst>
                <a:ext uri="{FF2B5EF4-FFF2-40B4-BE49-F238E27FC236}">
                  <a16:creationId xmlns:a16="http://schemas.microsoft.com/office/drawing/2014/main" id="{03DBB756-602A-D587-D3DB-8631E4698607}"/>
                </a:ext>
              </a:extLst>
            </p:cNvPr>
            <p:cNvSpPr/>
            <p:nvPr/>
          </p:nvSpPr>
          <p:spPr>
            <a:xfrm>
              <a:off x="15516222" y="3425473"/>
              <a:ext cx="32217" cy="10958"/>
            </a:xfrm>
            <a:custGeom>
              <a:avLst/>
              <a:gdLst>
                <a:gd name="connsiteX0" fmla="*/ 32143 w 32217"/>
                <a:gd name="connsiteY0" fmla="*/ 0 h 10958"/>
                <a:gd name="connsiteX1" fmla="*/ 0 w 32217"/>
                <a:gd name="connsiteY1" fmla="*/ 8860 h 10958"/>
                <a:gd name="connsiteX2" fmla="*/ 32143 w 32217"/>
                <a:gd name="connsiteY2" fmla="*/ 0 h 1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217" h="10958">
                  <a:moveTo>
                    <a:pt x="32143" y="0"/>
                  </a:moveTo>
                  <a:cubicBezTo>
                    <a:pt x="19574" y="3709"/>
                    <a:pt x="9478" y="-1648"/>
                    <a:pt x="0" y="8860"/>
                  </a:cubicBezTo>
                  <a:cubicBezTo>
                    <a:pt x="7830" y="12774"/>
                    <a:pt x="33791" y="11950"/>
                    <a:pt x="3214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4" name="Forma libre: forma 263">
              <a:extLst>
                <a:ext uri="{FF2B5EF4-FFF2-40B4-BE49-F238E27FC236}">
                  <a16:creationId xmlns:a16="http://schemas.microsoft.com/office/drawing/2014/main" id="{63DF6C61-C925-C674-4B6D-7CF034E26782}"/>
                </a:ext>
              </a:extLst>
            </p:cNvPr>
            <p:cNvSpPr/>
            <p:nvPr/>
          </p:nvSpPr>
          <p:spPr>
            <a:xfrm>
              <a:off x="15599874" y="3463785"/>
              <a:ext cx="59859" cy="19731"/>
            </a:xfrm>
            <a:custGeom>
              <a:avLst/>
              <a:gdLst>
                <a:gd name="connsiteX0" fmla="*/ 5769 w 59859"/>
                <a:gd name="connsiteY0" fmla="*/ 14433 h 19731"/>
                <a:gd name="connsiteX1" fmla="*/ 22664 w 59859"/>
                <a:gd name="connsiteY1" fmla="*/ 18554 h 19731"/>
                <a:gd name="connsiteX2" fmla="*/ 38735 w 59859"/>
                <a:gd name="connsiteY2" fmla="*/ 16082 h 19731"/>
                <a:gd name="connsiteX3" fmla="*/ 59545 w 59859"/>
                <a:gd name="connsiteY3" fmla="*/ 14846 h 19731"/>
                <a:gd name="connsiteX4" fmla="*/ 50892 w 59859"/>
                <a:gd name="connsiteY4" fmla="*/ 7016 h 19731"/>
                <a:gd name="connsiteX5" fmla="*/ 35439 w 59859"/>
                <a:gd name="connsiteY5" fmla="*/ 3719 h 19731"/>
                <a:gd name="connsiteX6" fmla="*/ 19161 w 59859"/>
                <a:gd name="connsiteY6" fmla="*/ 835 h 19731"/>
                <a:gd name="connsiteX7" fmla="*/ 10096 w 59859"/>
                <a:gd name="connsiteY7" fmla="*/ 6192 h 19731"/>
                <a:gd name="connsiteX8" fmla="*/ 0 w 59859"/>
                <a:gd name="connsiteY8" fmla="*/ 12579 h 19731"/>
                <a:gd name="connsiteX9" fmla="*/ 5769 w 59859"/>
                <a:gd name="connsiteY9" fmla="*/ 14846 h 1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859" h="19731">
                  <a:moveTo>
                    <a:pt x="5769" y="14433"/>
                  </a:moveTo>
                  <a:cubicBezTo>
                    <a:pt x="10508" y="16906"/>
                    <a:pt x="17513" y="17318"/>
                    <a:pt x="22664" y="18554"/>
                  </a:cubicBezTo>
                  <a:cubicBezTo>
                    <a:pt x="31111" y="20409"/>
                    <a:pt x="32142" y="20409"/>
                    <a:pt x="38735" y="16082"/>
                  </a:cubicBezTo>
                  <a:cubicBezTo>
                    <a:pt x="43886" y="12579"/>
                    <a:pt x="53158" y="16082"/>
                    <a:pt x="59545" y="14846"/>
                  </a:cubicBezTo>
                  <a:cubicBezTo>
                    <a:pt x="61812" y="9282"/>
                    <a:pt x="51097" y="12991"/>
                    <a:pt x="50892" y="7016"/>
                  </a:cubicBezTo>
                  <a:cubicBezTo>
                    <a:pt x="45741" y="5368"/>
                    <a:pt x="40590" y="5162"/>
                    <a:pt x="35439" y="3719"/>
                  </a:cubicBezTo>
                  <a:cubicBezTo>
                    <a:pt x="31111" y="2689"/>
                    <a:pt x="22870" y="-1844"/>
                    <a:pt x="19161" y="835"/>
                  </a:cubicBezTo>
                  <a:cubicBezTo>
                    <a:pt x="14835" y="3719"/>
                    <a:pt x="16483" y="5986"/>
                    <a:pt x="10096" y="6192"/>
                  </a:cubicBezTo>
                  <a:cubicBezTo>
                    <a:pt x="5563" y="6192"/>
                    <a:pt x="206" y="6810"/>
                    <a:pt x="0" y="12579"/>
                  </a:cubicBezTo>
                  <a:cubicBezTo>
                    <a:pt x="0" y="11961"/>
                    <a:pt x="2472" y="13197"/>
                    <a:pt x="5769" y="148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5" name="Forma libre: forma 264">
              <a:extLst>
                <a:ext uri="{FF2B5EF4-FFF2-40B4-BE49-F238E27FC236}">
                  <a16:creationId xmlns:a16="http://schemas.microsoft.com/office/drawing/2014/main" id="{381C4A5D-6D20-281F-EFC6-F11FE3C5AA9A}"/>
                </a:ext>
              </a:extLst>
            </p:cNvPr>
            <p:cNvSpPr/>
            <p:nvPr/>
          </p:nvSpPr>
          <p:spPr>
            <a:xfrm>
              <a:off x="15402874" y="3441445"/>
              <a:ext cx="164730" cy="45815"/>
            </a:xfrm>
            <a:custGeom>
              <a:avLst/>
              <a:gdLst>
                <a:gd name="connsiteX0" fmla="*/ 27636 w 164730"/>
                <a:gd name="connsiteY0" fmla="*/ 22557 h 45815"/>
                <a:gd name="connsiteX1" fmla="*/ 645 w 164730"/>
                <a:gd name="connsiteY1" fmla="*/ 33271 h 45815"/>
                <a:gd name="connsiteX2" fmla="*/ 40204 w 164730"/>
                <a:gd name="connsiteY2" fmla="*/ 32653 h 45815"/>
                <a:gd name="connsiteX3" fmla="*/ 32375 w 164730"/>
                <a:gd name="connsiteY3" fmla="*/ 43573 h 45815"/>
                <a:gd name="connsiteX4" fmla="*/ 52567 w 164730"/>
                <a:gd name="connsiteY4" fmla="*/ 45634 h 45815"/>
                <a:gd name="connsiteX5" fmla="*/ 65135 w 164730"/>
                <a:gd name="connsiteY5" fmla="*/ 39865 h 45815"/>
                <a:gd name="connsiteX6" fmla="*/ 81206 w 164730"/>
                <a:gd name="connsiteY6" fmla="*/ 41513 h 45815"/>
                <a:gd name="connsiteX7" fmla="*/ 87799 w 164730"/>
                <a:gd name="connsiteY7" fmla="*/ 36774 h 45815"/>
                <a:gd name="connsiteX8" fmla="*/ 79146 w 164730"/>
                <a:gd name="connsiteY8" fmla="*/ 30593 h 45815"/>
                <a:gd name="connsiteX9" fmla="*/ 107579 w 164730"/>
                <a:gd name="connsiteY9" fmla="*/ 30181 h 45815"/>
                <a:gd name="connsiteX10" fmla="*/ 120354 w 164730"/>
                <a:gd name="connsiteY10" fmla="*/ 23588 h 45815"/>
                <a:gd name="connsiteX11" fmla="*/ 141781 w 164730"/>
                <a:gd name="connsiteY11" fmla="*/ 22351 h 45815"/>
                <a:gd name="connsiteX12" fmla="*/ 160119 w 164730"/>
                <a:gd name="connsiteY12" fmla="*/ 19055 h 45815"/>
                <a:gd name="connsiteX13" fmla="*/ 162180 w 164730"/>
                <a:gd name="connsiteY13" fmla="*/ 9577 h 45815"/>
                <a:gd name="connsiteX14" fmla="*/ 131892 w 164730"/>
                <a:gd name="connsiteY14" fmla="*/ 1954 h 45815"/>
                <a:gd name="connsiteX15" fmla="*/ 99337 w 164730"/>
                <a:gd name="connsiteY15" fmla="*/ 99 h 45815"/>
                <a:gd name="connsiteX16" fmla="*/ 86769 w 164730"/>
                <a:gd name="connsiteY16" fmla="*/ 2572 h 45815"/>
                <a:gd name="connsiteX17" fmla="*/ 85739 w 164730"/>
                <a:gd name="connsiteY17" fmla="*/ 9165 h 45815"/>
                <a:gd name="connsiteX18" fmla="*/ 84297 w 164730"/>
                <a:gd name="connsiteY18" fmla="*/ 17612 h 45815"/>
                <a:gd name="connsiteX19" fmla="*/ 68432 w 164730"/>
                <a:gd name="connsiteY19" fmla="*/ 19673 h 45815"/>
                <a:gd name="connsiteX20" fmla="*/ 49064 w 164730"/>
                <a:gd name="connsiteY20" fmla="*/ 22970 h 45815"/>
                <a:gd name="connsiteX21" fmla="*/ 27224 w 164730"/>
                <a:gd name="connsiteY21" fmla="*/ 22970 h 4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4730" h="45815">
                  <a:moveTo>
                    <a:pt x="27636" y="22557"/>
                  </a:moveTo>
                  <a:cubicBezTo>
                    <a:pt x="18571" y="22557"/>
                    <a:pt x="7238" y="27914"/>
                    <a:pt x="645" y="33271"/>
                  </a:cubicBezTo>
                  <a:cubicBezTo>
                    <a:pt x="-5742" y="43985"/>
                    <a:pt x="37320" y="32447"/>
                    <a:pt x="40204" y="32653"/>
                  </a:cubicBezTo>
                  <a:cubicBezTo>
                    <a:pt x="37526" y="35538"/>
                    <a:pt x="31757" y="39247"/>
                    <a:pt x="32375" y="43573"/>
                  </a:cubicBezTo>
                  <a:cubicBezTo>
                    <a:pt x="41029" y="41307"/>
                    <a:pt x="44944" y="46870"/>
                    <a:pt x="52567" y="45634"/>
                  </a:cubicBezTo>
                  <a:cubicBezTo>
                    <a:pt x="58130" y="44604"/>
                    <a:pt x="59778" y="40483"/>
                    <a:pt x="65135" y="39865"/>
                  </a:cubicBezTo>
                  <a:cubicBezTo>
                    <a:pt x="70492" y="39247"/>
                    <a:pt x="75437" y="42543"/>
                    <a:pt x="81206" y="41513"/>
                  </a:cubicBezTo>
                  <a:cubicBezTo>
                    <a:pt x="84091" y="40895"/>
                    <a:pt x="88212" y="40277"/>
                    <a:pt x="87799" y="36774"/>
                  </a:cubicBezTo>
                  <a:cubicBezTo>
                    <a:pt x="87388" y="33477"/>
                    <a:pt x="81000" y="33271"/>
                    <a:pt x="79146" y="30593"/>
                  </a:cubicBezTo>
                  <a:cubicBezTo>
                    <a:pt x="88417" y="26884"/>
                    <a:pt x="97689" y="34920"/>
                    <a:pt x="107579" y="30181"/>
                  </a:cubicBezTo>
                  <a:cubicBezTo>
                    <a:pt x="112112" y="27914"/>
                    <a:pt x="115408" y="25030"/>
                    <a:pt x="120354" y="23588"/>
                  </a:cubicBezTo>
                  <a:cubicBezTo>
                    <a:pt x="127359" y="21527"/>
                    <a:pt x="134364" y="22557"/>
                    <a:pt x="141781" y="22351"/>
                  </a:cubicBezTo>
                  <a:cubicBezTo>
                    <a:pt x="147963" y="22145"/>
                    <a:pt x="154350" y="21733"/>
                    <a:pt x="160119" y="19055"/>
                  </a:cubicBezTo>
                  <a:cubicBezTo>
                    <a:pt x="166094" y="16170"/>
                    <a:pt x="165682" y="15140"/>
                    <a:pt x="162180" y="9577"/>
                  </a:cubicBezTo>
                  <a:cubicBezTo>
                    <a:pt x="155793" y="-725"/>
                    <a:pt x="143636" y="2160"/>
                    <a:pt x="131892" y="1954"/>
                  </a:cubicBezTo>
                  <a:cubicBezTo>
                    <a:pt x="120972" y="1954"/>
                    <a:pt x="110258" y="-519"/>
                    <a:pt x="99337" y="99"/>
                  </a:cubicBezTo>
                  <a:cubicBezTo>
                    <a:pt x="96041" y="99"/>
                    <a:pt x="89654" y="305"/>
                    <a:pt x="86769" y="2572"/>
                  </a:cubicBezTo>
                  <a:cubicBezTo>
                    <a:pt x="82648" y="5868"/>
                    <a:pt x="84915" y="5456"/>
                    <a:pt x="85739" y="9165"/>
                  </a:cubicBezTo>
                  <a:cubicBezTo>
                    <a:pt x="86769" y="13904"/>
                    <a:pt x="89448" y="13904"/>
                    <a:pt x="84297" y="17612"/>
                  </a:cubicBezTo>
                  <a:cubicBezTo>
                    <a:pt x="80588" y="20291"/>
                    <a:pt x="72965" y="20291"/>
                    <a:pt x="68432" y="19673"/>
                  </a:cubicBezTo>
                  <a:cubicBezTo>
                    <a:pt x="59572" y="18437"/>
                    <a:pt x="56687" y="19673"/>
                    <a:pt x="49064" y="22970"/>
                  </a:cubicBezTo>
                  <a:cubicBezTo>
                    <a:pt x="41029" y="26472"/>
                    <a:pt x="35260" y="22970"/>
                    <a:pt x="27224" y="229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6" name="Forma libre: forma 265">
              <a:extLst>
                <a:ext uri="{FF2B5EF4-FFF2-40B4-BE49-F238E27FC236}">
                  <a16:creationId xmlns:a16="http://schemas.microsoft.com/office/drawing/2014/main" id="{8B58B658-7102-34C6-1644-B0BD06CB8217}"/>
                </a:ext>
              </a:extLst>
            </p:cNvPr>
            <p:cNvSpPr/>
            <p:nvPr/>
          </p:nvSpPr>
          <p:spPr>
            <a:xfrm>
              <a:off x="15532499" y="3478121"/>
              <a:ext cx="52222" cy="17709"/>
            </a:xfrm>
            <a:custGeom>
              <a:avLst/>
              <a:gdLst>
                <a:gd name="connsiteX0" fmla="*/ 21016 w 52222"/>
                <a:gd name="connsiteY0" fmla="*/ 1334 h 17709"/>
                <a:gd name="connsiteX1" fmla="*/ 8448 w 52222"/>
                <a:gd name="connsiteY1" fmla="*/ 3600 h 17709"/>
                <a:gd name="connsiteX2" fmla="*/ 0 w 52222"/>
                <a:gd name="connsiteY2" fmla="*/ 12254 h 17709"/>
                <a:gd name="connsiteX3" fmla="*/ 19574 w 52222"/>
                <a:gd name="connsiteY3" fmla="*/ 12872 h 17709"/>
                <a:gd name="connsiteX4" fmla="*/ 36057 w 52222"/>
                <a:gd name="connsiteY4" fmla="*/ 16374 h 17709"/>
                <a:gd name="connsiteX5" fmla="*/ 51510 w 52222"/>
                <a:gd name="connsiteY5" fmla="*/ 15962 h 17709"/>
                <a:gd name="connsiteX6" fmla="*/ 43062 w 52222"/>
                <a:gd name="connsiteY6" fmla="*/ 10811 h 17709"/>
                <a:gd name="connsiteX7" fmla="*/ 20810 w 52222"/>
                <a:gd name="connsiteY7" fmla="*/ 1128 h 1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22" h="17709">
                  <a:moveTo>
                    <a:pt x="21016" y="1334"/>
                  </a:moveTo>
                  <a:cubicBezTo>
                    <a:pt x="17513" y="2364"/>
                    <a:pt x="11538" y="1952"/>
                    <a:pt x="8448" y="3600"/>
                  </a:cubicBezTo>
                  <a:cubicBezTo>
                    <a:pt x="5357" y="5454"/>
                    <a:pt x="2472" y="9987"/>
                    <a:pt x="0" y="12254"/>
                  </a:cubicBezTo>
                  <a:cubicBezTo>
                    <a:pt x="9066" y="13902"/>
                    <a:pt x="14629" y="12254"/>
                    <a:pt x="19574" y="12872"/>
                  </a:cubicBezTo>
                  <a:cubicBezTo>
                    <a:pt x="25137" y="13490"/>
                    <a:pt x="30494" y="15344"/>
                    <a:pt x="36057" y="16374"/>
                  </a:cubicBezTo>
                  <a:cubicBezTo>
                    <a:pt x="38942" y="16993"/>
                    <a:pt x="49655" y="19259"/>
                    <a:pt x="51510" y="15962"/>
                  </a:cubicBezTo>
                  <a:cubicBezTo>
                    <a:pt x="54806" y="10399"/>
                    <a:pt x="45741" y="11017"/>
                    <a:pt x="43062" y="10811"/>
                  </a:cubicBezTo>
                  <a:cubicBezTo>
                    <a:pt x="44093" y="-933"/>
                    <a:pt x="29052" y="-1139"/>
                    <a:pt x="20810" y="112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7" name="Forma libre: forma 266">
              <a:extLst>
                <a:ext uri="{FF2B5EF4-FFF2-40B4-BE49-F238E27FC236}">
                  <a16:creationId xmlns:a16="http://schemas.microsoft.com/office/drawing/2014/main" id="{78CFD869-0FA9-B28A-D77D-31AA25525318}"/>
                </a:ext>
              </a:extLst>
            </p:cNvPr>
            <p:cNvSpPr/>
            <p:nvPr/>
          </p:nvSpPr>
          <p:spPr>
            <a:xfrm>
              <a:off x="15507981" y="3471888"/>
              <a:ext cx="29305" cy="18100"/>
            </a:xfrm>
            <a:custGeom>
              <a:avLst/>
              <a:gdLst>
                <a:gd name="connsiteX0" fmla="*/ 25961 w 29305"/>
                <a:gd name="connsiteY0" fmla="*/ 974 h 18100"/>
                <a:gd name="connsiteX1" fmla="*/ 0 w 29305"/>
                <a:gd name="connsiteY1" fmla="*/ 8598 h 18100"/>
                <a:gd name="connsiteX2" fmla="*/ 16277 w 29305"/>
                <a:gd name="connsiteY2" fmla="*/ 18075 h 18100"/>
                <a:gd name="connsiteX3" fmla="*/ 25755 w 29305"/>
                <a:gd name="connsiteY3" fmla="*/ 1180 h 1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05" h="18100">
                  <a:moveTo>
                    <a:pt x="25961" y="974"/>
                  </a:moveTo>
                  <a:cubicBezTo>
                    <a:pt x="18338" y="-2735"/>
                    <a:pt x="5975" y="5095"/>
                    <a:pt x="0" y="8598"/>
                  </a:cubicBezTo>
                  <a:cubicBezTo>
                    <a:pt x="3297" y="13749"/>
                    <a:pt x="12362" y="18487"/>
                    <a:pt x="16277" y="18075"/>
                  </a:cubicBezTo>
                  <a:cubicBezTo>
                    <a:pt x="14835" y="11688"/>
                    <a:pt x="37911" y="6949"/>
                    <a:pt x="25755" y="11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8" name="Forma libre: forma 267">
              <a:extLst>
                <a:ext uri="{FF2B5EF4-FFF2-40B4-BE49-F238E27FC236}">
                  <a16:creationId xmlns:a16="http://schemas.microsoft.com/office/drawing/2014/main" id="{832205DC-6CE0-24AD-D6D2-CD5D46C7B1C7}"/>
                </a:ext>
              </a:extLst>
            </p:cNvPr>
            <p:cNvSpPr/>
            <p:nvPr/>
          </p:nvSpPr>
          <p:spPr>
            <a:xfrm>
              <a:off x="15762233" y="3435456"/>
              <a:ext cx="59342" cy="19177"/>
            </a:xfrm>
            <a:custGeom>
              <a:avLst/>
              <a:gdLst>
                <a:gd name="connsiteX0" fmla="*/ 47389 w 59342"/>
                <a:gd name="connsiteY0" fmla="*/ 4852 h 19177"/>
                <a:gd name="connsiteX1" fmla="*/ 35027 w 59342"/>
                <a:gd name="connsiteY1" fmla="*/ 2174 h 19177"/>
                <a:gd name="connsiteX2" fmla="*/ 24313 w 59342"/>
                <a:gd name="connsiteY2" fmla="*/ 525 h 19177"/>
                <a:gd name="connsiteX3" fmla="*/ 412 w 59342"/>
                <a:gd name="connsiteY3" fmla="*/ 6500 h 19177"/>
                <a:gd name="connsiteX4" fmla="*/ 1648 w 59342"/>
                <a:gd name="connsiteY4" fmla="*/ 10415 h 19177"/>
                <a:gd name="connsiteX5" fmla="*/ 8036 w 59342"/>
                <a:gd name="connsiteY5" fmla="*/ 10621 h 19177"/>
                <a:gd name="connsiteX6" fmla="*/ 19162 w 59342"/>
                <a:gd name="connsiteY6" fmla="*/ 14742 h 19177"/>
                <a:gd name="connsiteX7" fmla="*/ 53570 w 59342"/>
                <a:gd name="connsiteY7" fmla="*/ 19069 h 19177"/>
                <a:gd name="connsiteX8" fmla="*/ 47183 w 59342"/>
                <a:gd name="connsiteY8" fmla="*/ 4852 h 1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42" h="19177">
                  <a:moveTo>
                    <a:pt x="47389" y="4852"/>
                  </a:moveTo>
                  <a:cubicBezTo>
                    <a:pt x="43680" y="3204"/>
                    <a:pt x="38941" y="3410"/>
                    <a:pt x="35027" y="2174"/>
                  </a:cubicBezTo>
                  <a:cubicBezTo>
                    <a:pt x="30906" y="937"/>
                    <a:pt x="28433" y="-917"/>
                    <a:pt x="24313" y="525"/>
                  </a:cubicBezTo>
                  <a:cubicBezTo>
                    <a:pt x="17308" y="2998"/>
                    <a:pt x="8242" y="6912"/>
                    <a:pt x="412" y="6500"/>
                  </a:cubicBezTo>
                  <a:cubicBezTo>
                    <a:pt x="-412" y="6706"/>
                    <a:pt x="0" y="9179"/>
                    <a:pt x="1648" y="10415"/>
                  </a:cubicBezTo>
                  <a:cubicBezTo>
                    <a:pt x="3091" y="11445"/>
                    <a:pt x="6181" y="10415"/>
                    <a:pt x="8036" y="10621"/>
                  </a:cubicBezTo>
                  <a:cubicBezTo>
                    <a:pt x="12157" y="11033"/>
                    <a:pt x="15247" y="13506"/>
                    <a:pt x="19162" y="14742"/>
                  </a:cubicBezTo>
                  <a:cubicBezTo>
                    <a:pt x="29876" y="18245"/>
                    <a:pt x="42444" y="17832"/>
                    <a:pt x="53570" y="19069"/>
                  </a:cubicBezTo>
                  <a:cubicBezTo>
                    <a:pt x="67580" y="20511"/>
                    <a:pt x="52334" y="7118"/>
                    <a:pt x="47183" y="485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69" name="Forma libre: forma 268">
              <a:extLst>
                <a:ext uri="{FF2B5EF4-FFF2-40B4-BE49-F238E27FC236}">
                  <a16:creationId xmlns:a16="http://schemas.microsoft.com/office/drawing/2014/main" id="{C5C511A2-7276-FFC7-C259-022A1FCCED2E}"/>
                </a:ext>
              </a:extLst>
            </p:cNvPr>
            <p:cNvSpPr/>
            <p:nvPr/>
          </p:nvSpPr>
          <p:spPr>
            <a:xfrm>
              <a:off x="14467057" y="3552481"/>
              <a:ext cx="192518" cy="64504"/>
            </a:xfrm>
            <a:custGeom>
              <a:avLst/>
              <a:gdLst>
                <a:gd name="connsiteX0" fmla="*/ 99945 w 192518"/>
                <a:gd name="connsiteY0" fmla="*/ 62136 h 64504"/>
                <a:gd name="connsiteX1" fmla="*/ 134766 w 192518"/>
                <a:gd name="connsiteY1" fmla="*/ 54100 h 64504"/>
                <a:gd name="connsiteX2" fmla="*/ 151867 w 192518"/>
                <a:gd name="connsiteY2" fmla="*/ 52452 h 64504"/>
                <a:gd name="connsiteX3" fmla="*/ 171441 w 192518"/>
                <a:gd name="connsiteY3" fmla="*/ 39059 h 64504"/>
                <a:gd name="connsiteX4" fmla="*/ 192250 w 192518"/>
                <a:gd name="connsiteY4" fmla="*/ 38647 h 64504"/>
                <a:gd name="connsiteX5" fmla="*/ 170204 w 192518"/>
                <a:gd name="connsiteY5" fmla="*/ 27315 h 64504"/>
                <a:gd name="connsiteX6" fmla="*/ 132705 w 192518"/>
                <a:gd name="connsiteY6" fmla="*/ 22988 h 64504"/>
                <a:gd name="connsiteX7" fmla="*/ 125700 w 192518"/>
                <a:gd name="connsiteY7" fmla="*/ 13099 h 64504"/>
                <a:gd name="connsiteX8" fmla="*/ 107980 w 192518"/>
                <a:gd name="connsiteY8" fmla="*/ 13717 h 64504"/>
                <a:gd name="connsiteX9" fmla="*/ 85522 w 192518"/>
                <a:gd name="connsiteY9" fmla="*/ 7948 h 64504"/>
                <a:gd name="connsiteX10" fmla="*/ 75427 w 192518"/>
                <a:gd name="connsiteY10" fmla="*/ 118 h 64504"/>
                <a:gd name="connsiteX11" fmla="*/ 49672 w 192518"/>
                <a:gd name="connsiteY11" fmla="*/ 4445 h 64504"/>
                <a:gd name="connsiteX12" fmla="*/ 23711 w 192518"/>
                <a:gd name="connsiteY12" fmla="*/ 6299 h 64504"/>
                <a:gd name="connsiteX13" fmla="*/ 223 w 192518"/>
                <a:gd name="connsiteY13" fmla="*/ 6711 h 64504"/>
                <a:gd name="connsiteX14" fmla="*/ 26801 w 192518"/>
                <a:gd name="connsiteY14" fmla="*/ 17425 h 64504"/>
                <a:gd name="connsiteX15" fmla="*/ 51526 w 192518"/>
                <a:gd name="connsiteY15" fmla="*/ 28139 h 64504"/>
                <a:gd name="connsiteX16" fmla="*/ 43285 w 192518"/>
                <a:gd name="connsiteY16" fmla="*/ 36999 h 64504"/>
                <a:gd name="connsiteX17" fmla="*/ 39988 w 192518"/>
                <a:gd name="connsiteY17" fmla="*/ 44416 h 64504"/>
                <a:gd name="connsiteX18" fmla="*/ 59974 w 192518"/>
                <a:gd name="connsiteY18" fmla="*/ 50804 h 64504"/>
                <a:gd name="connsiteX19" fmla="*/ 71512 w 192518"/>
                <a:gd name="connsiteY19" fmla="*/ 53894 h 64504"/>
                <a:gd name="connsiteX20" fmla="*/ 84698 w 192518"/>
                <a:gd name="connsiteY20" fmla="*/ 49979 h 64504"/>
                <a:gd name="connsiteX21" fmla="*/ 111483 w 192518"/>
                <a:gd name="connsiteY21" fmla="*/ 49567 h 64504"/>
                <a:gd name="connsiteX22" fmla="*/ 100151 w 192518"/>
                <a:gd name="connsiteY22" fmla="*/ 62342 h 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2518" h="64504">
                  <a:moveTo>
                    <a:pt x="99945" y="62136"/>
                  </a:moveTo>
                  <a:cubicBezTo>
                    <a:pt x="113749" y="69759"/>
                    <a:pt x="122197" y="56779"/>
                    <a:pt x="134766" y="54100"/>
                  </a:cubicBezTo>
                  <a:cubicBezTo>
                    <a:pt x="140329" y="53070"/>
                    <a:pt x="146304" y="54512"/>
                    <a:pt x="151867" y="52452"/>
                  </a:cubicBezTo>
                  <a:cubicBezTo>
                    <a:pt x="159078" y="49979"/>
                    <a:pt x="165259" y="41326"/>
                    <a:pt x="171441" y="39059"/>
                  </a:cubicBezTo>
                  <a:cubicBezTo>
                    <a:pt x="177003" y="36999"/>
                    <a:pt x="189572" y="45241"/>
                    <a:pt x="192250" y="38647"/>
                  </a:cubicBezTo>
                  <a:cubicBezTo>
                    <a:pt x="195135" y="31642"/>
                    <a:pt x="173913" y="28139"/>
                    <a:pt x="170204" y="27315"/>
                  </a:cubicBezTo>
                  <a:cubicBezTo>
                    <a:pt x="157224" y="24225"/>
                    <a:pt x="145068" y="26903"/>
                    <a:pt x="132705" y="22988"/>
                  </a:cubicBezTo>
                  <a:cubicBezTo>
                    <a:pt x="132499" y="15159"/>
                    <a:pt x="133323" y="14747"/>
                    <a:pt x="125700" y="13099"/>
                  </a:cubicBezTo>
                  <a:cubicBezTo>
                    <a:pt x="119931" y="11862"/>
                    <a:pt x="113749" y="13923"/>
                    <a:pt x="107980" y="13717"/>
                  </a:cubicBezTo>
                  <a:cubicBezTo>
                    <a:pt x="99945" y="13717"/>
                    <a:pt x="92734" y="10832"/>
                    <a:pt x="85522" y="7948"/>
                  </a:cubicBezTo>
                  <a:cubicBezTo>
                    <a:pt x="77693" y="5063"/>
                    <a:pt x="77693" y="2178"/>
                    <a:pt x="75427" y="118"/>
                  </a:cubicBezTo>
                  <a:cubicBezTo>
                    <a:pt x="67803" y="-706"/>
                    <a:pt x="57501" y="3003"/>
                    <a:pt x="49672" y="4445"/>
                  </a:cubicBezTo>
                  <a:cubicBezTo>
                    <a:pt x="40606" y="5887"/>
                    <a:pt x="32776" y="7123"/>
                    <a:pt x="23711" y="6299"/>
                  </a:cubicBezTo>
                  <a:cubicBezTo>
                    <a:pt x="15881" y="5475"/>
                    <a:pt x="1871" y="-2766"/>
                    <a:pt x="223" y="6711"/>
                  </a:cubicBezTo>
                  <a:cubicBezTo>
                    <a:pt x="-2456" y="22576"/>
                    <a:pt x="19796" y="14335"/>
                    <a:pt x="26801" y="17425"/>
                  </a:cubicBezTo>
                  <a:cubicBezTo>
                    <a:pt x="36485" y="21752"/>
                    <a:pt x="38339" y="32878"/>
                    <a:pt x="51526" y="28139"/>
                  </a:cubicBezTo>
                  <a:cubicBezTo>
                    <a:pt x="52762" y="34321"/>
                    <a:pt x="46375" y="33496"/>
                    <a:pt x="43285" y="36999"/>
                  </a:cubicBezTo>
                  <a:cubicBezTo>
                    <a:pt x="40606" y="40090"/>
                    <a:pt x="41224" y="40708"/>
                    <a:pt x="39988" y="44416"/>
                  </a:cubicBezTo>
                  <a:cubicBezTo>
                    <a:pt x="33188" y="62754"/>
                    <a:pt x="49672" y="50804"/>
                    <a:pt x="59974" y="50804"/>
                  </a:cubicBezTo>
                  <a:cubicBezTo>
                    <a:pt x="63682" y="50804"/>
                    <a:pt x="67597" y="53688"/>
                    <a:pt x="71512" y="53894"/>
                  </a:cubicBezTo>
                  <a:cubicBezTo>
                    <a:pt x="76869" y="53894"/>
                    <a:pt x="79753" y="51834"/>
                    <a:pt x="84698" y="49979"/>
                  </a:cubicBezTo>
                  <a:cubicBezTo>
                    <a:pt x="92734" y="46889"/>
                    <a:pt x="103242" y="46065"/>
                    <a:pt x="111483" y="49567"/>
                  </a:cubicBezTo>
                  <a:cubicBezTo>
                    <a:pt x="113131" y="55749"/>
                    <a:pt x="104272" y="59251"/>
                    <a:pt x="100151" y="62342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0" name="Forma libre: forma 269">
              <a:extLst>
                <a:ext uri="{FF2B5EF4-FFF2-40B4-BE49-F238E27FC236}">
                  <a16:creationId xmlns:a16="http://schemas.microsoft.com/office/drawing/2014/main" id="{CE12F79B-A047-ECBD-D91E-C57DDC0F4312}"/>
                </a:ext>
              </a:extLst>
            </p:cNvPr>
            <p:cNvSpPr/>
            <p:nvPr/>
          </p:nvSpPr>
          <p:spPr>
            <a:xfrm>
              <a:off x="14127447" y="3480103"/>
              <a:ext cx="385779" cy="171785"/>
            </a:xfrm>
            <a:custGeom>
              <a:avLst/>
              <a:gdLst>
                <a:gd name="connsiteX0" fmla="*/ 8729 w 385779"/>
                <a:gd name="connsiteY0" fmla="*/ 27167 h 171785"/>
                <a:gd name="connsiteX1" fmla="*/ 12231 w 385779"/>
                <a:gd name="connsiteY1" fmla="*/ 36233 h 171785"/>
                <a:gd name="connsiteX2" fmla="*/ 25830 w 385779"/>
                <a:gd name="connsiteY2" fmla="*/ 52510 h 171785"/>
                <a:gd name="connsiteX3" fmla="*/ 46022 w 385779"/>
                <a:gd name="connsiteY3" fmla="*/ 34585 h 171785"/>
                <a:gd name="connsiteX4" fmla="*/ 57560 w 385779"/>
                <a:gd name="connsiteY4" fmla="*/ 53128 h 171785"/>
                <a:gd name="connsiteX5" fmla="*/ 39635 w 385779"/>
                <a:gd name="connsiteY5" fmla="*/ 52304 h 171785"/>
                <a:gd name="connsiteX6" fmla="*/ 44167 w 385779"/>
                <a:gd name="connsiteY6" fmla="*/ 69405 h 171785"/>
                <a:gd name="connsiteX7" fmla="*/ 57766 w 385779"/>
                <a:gd name="connsiteY7" fmla="*/ 71672 h 171785"/>
                <a:gd name="connsiteX8" fmla="*/ 74043 w 385779"/>
                <a:gd name="connsiteY8" fmla="*/ 82592 h 171785"/>
                <a:gd name="connsiteX9" fmla="*/ 81872 w 385779"/>
                <a:gd name="connsiteY9" fmla="*/ 92482 h 171785"/>
                <a:gd name="connsiteX10" fmla="*/ 100828 w 385779"/>
                <a:gd name="connsiteY10" fmla="*/ 85270 h 171785"/>
                <a:gd name="connsiteX11" fmla="*/ 126377 w 385779"/>
                <a:gd name="connsiteY11" fmla="*/ 86094 h 171785"/>
                <a:gd name="connsiteX12" fmla="*/ 139357 w 385779"/>
                <a:gd name="connsiteY12" fmla="*/ 80325 h 171785"/>
                <a:gd name="connsiteX13" fmla="*/ 149247 w 385779"/>
                <a:gd name="connsiteY13" fmla="*/ 75998 h 171785"/>
                <a:gd name="connsiteX14" fmla="*/ 143272 w 385779"/>
                <a:gd name="connsiteY14" fmla="*/ 61164 h 171785"/>
                <a:gd name="connsiteX15" fmla="*/ 150689 w 385779"/>
                <a:gd name="connsiteY15" fmla="*/ 64460 h 171785"/>
                <a:gd name="connsiteX16" fmla="*/ 163464 w 385779"/>
                <a:gd name="connsiteY16" fmla="*/ 61782 h 171785"/>
                <a:gd name="connsiteX17" fmla="*/ 180565 w 385779"/>
                <a:gd name="connsiteY17" fmla="*/ 70435 h 171785"/>
                <a:gd name="connsiteX18" fmla="*/ 200345 w 385779"/>
                <a:gd name="connsiteY18" fmla="*/ 71054 h 171785"/>
                <a:gd name="connsiteX19" fmla="*/ 224039 w 385779"/>
                <a:gd name="connsiteY19" fmla="*/ 73732 h 171785"/>
                <a:gd name="connsiteX20" fmla="*/ 213737 w 385779"/>
                <a:gd name="connsiteY20" fmla="*/ 83622 h 171785"/>
                <a:gd name="connsiteX21" fmla="*/ 167584 w 385779"/>
                <a:gd name="connsiteY21" fmla="*/ 92069 h 171785"/>
                <a:gd name="connsiteX22" fmla="*/ 115869 w 385779"/>
                <a:gd name="connsiteY22" fmla="*/ 98869 h 171785"/>
                <a:gd name="connsiteX23" fmla="*/ 161815 w 385779"/>
                <a:gd name="connsiteY23" fmla="*/ 105256 h 171785"/>
                <a:gd name="connsiteX24" fmla="*/ 199726 w 385779"/>
                <a:gd name="connsiteY24" fmla="*/ 104432 h 171785"/>
                <a:gd name="connsiteX25" fmla="*/ 228572 w 385779"/>
                <a:gd name="connsiteY25" fmla="*/ 106492 h 171785"/>
                <a:gd name="connsiteX26" fmla="*/ 174590 w 385779"/>
                <a:gd name="connsiteY26" fmla="*/ 109789 h 171785"/>
                <a:gd name="connsiteX27" fmla="*/ 149247 w 385779"/>
                <a:gd name="connsiteY27" fmla="*/ 120091 h 171785"/>
                <a:gd name="connsiteX28" fmla="*/ 124111 w 385779"/>
                <a:gd name="connsiteY28" fmla="*/ 117412 h 171785"/>
                <a:gd name="connsiteX29" fmla="*/ 152338 w 385779"/>
                <a:gd name="connsiteY29" fmla="*/ 135544 h 171785"/>
                <a:gd name="connsiteX30" fmla="*/ 176650 w 385779"/>
                <a:gd name="connsiteY30" fmla="*/ 145227 h 171785"/>
                <a:gd name="connsiteX31" fmla="*/ 189837 w 385779"/>
                <a:gd name="connsiteY31" fmla="*/ 152851 h 171785"/>
                <a:gd name="connsiteX32" fmla="*/ 199315 w 385779"/>
                <a:gd name="connsiteY32" fmla="*/ 165831 h 171785"/>
                <a:gd name="connsiteX33" fmla="*/ 230220 w 385779"/>
                <a:gd name="connsiteY33" fmla="*/ 171394 h 171785"/>
                <a:gd name="connsiteX34" fmla="*/ 240316 w 385779"/>
                <a:gd name="connsiteY34" fmla="*/ 164801 h 171785"/>
                <a:gd name="connsiteX35" fmla="*/ 240316 w 385779"/>
                <a:gd name="connsiteY35" fmla="*/ 143785 h 171785"/>
                <a:gd name="connsiteX36" fmla="*/ 246909 w 385779"/>
                <a:gd name="connsiteY36" fmla="*/ 133689 h 171785"/>
                <a:gd name="connsiteX37" fmla="*/ 263805 w 385779"/>
                <a:gd name="connsiteY37" fmla="*/ 125448 h 171785"/>
                <a:gd name="connsiteX38" fmla="*/ 284202 w 385779"/>
                <a:gd name="connsiteY38" fmla="*/ 119885 h 171785"/>
                <a:gd name="connsiteX39" fmla="*/ 293268 w 385779"/>
                <a:gd name="connsiteY39" fmla="*/ 90627 h 171785"/>
                <a:gd name="connsiteX40" fmla="*/ 330355 w 385779"/>
                <a:gd name="connsiteY40" fmla="*/ 69405 h 171785"/>
                <a:gd name="connsiteX41" fmla="*/ 363733 w 385779"/>
                <a:gd name="connsiteY41" fmla="*/ 66315 h 171785"/>
                <a:gd name="connsiteX42" fmla="*/ 385779 w 385779"/>
                <a:gd name="connsiteY42" fmla="*/ 63430 h 171785"/>
                <a:gd name="connsiteX43" fmla="*/ 366618 w 385779"/>
                <a:gd name="connsiteY43" fmla="*/ 57043 h 171785"/>
                <a:gd name="connsiteX44" fmla="*/ 365382 w 385779"/>
                <a:gd name="connsiteY44" fmla="*/ 40766 h 171785"/>
                <a:gd name="connsiteX45" fmla="*/ 346426 w 385779"/>
                <a:gd name="connsiteY45" fmla="*/ 48595 h 171785"/>
                <a:gd name="connsiteX46" fmla="*/ 326234 w 385779"/>
                <a:gd name="connsiteY46" fmla="*/ 45093 h 171785"/>
                <a:gd name="connsiteX47" fmla="*/ 304188 w 385779"/>
                <a:gd name="connsiteY47" fmla="*/ 41590 h 171785"/>
                <a:gd name="connsiteX48" fmla="*/ 295122 w 385779"/>
                <a:gd name="connsiteY48" fmla="*/ 27373 h 171785"/>
                <a:gd name="connsiteX49" fmla="*/ 257829 w 385779"/>
                <a:gd name="connsiteY49" fmla="*/ 32524 h 171785"/>
                <a:gd name="connsiteX50" fmla="*/ 266483 w 385779"/>
                <a:gd name="connsiteY50" fmla="*/ 20368 h 171785"/>
                <a:gd name="connsiteX51" fmla="*/ 230427 w 385779"/>
                <a:gd name="connsiteY51" fmla="*/ 4915 h 171785"/>
                <a:gd name="connsiteX52" fmla="*/ 203435 w 385779"/>
                <a:gd name="connsiteY52" fmla="*/ 382 h 171785"/>
                <a:gd name="connsiteX53" fmla="*/ 182831 w 385779"/>
                <a:gd name="connsiteY53" fmla="*/ 17896 h 171785"/>
                <a:gd name="connsiteX54" fmla="*/ 189837 w 385779"/>
                <a:gd name="connsiteY54" fmla="*/ 31288 h 171785"/>
                <a:gd name="connsiteX55" fmla="*/ 191279 w 385779"/>
                <a:gd name="connsiteY55" fmla="*/ 49213 h 171785"/>
                <a:gd name="connsiteX56" fmla="*/ 162227 w 385779"/>
                <a:gd name="connsiteY56" fmla="*/ 24077 h 171785"/>
                <a:gd name="connsiteX57" fmla="*/ 125347 w 385779"/>
                <a:gd name="connsiteY57" fmla="*/ 19132 h 171785"/>
                <a:gd name="connsiteX58" fmla="*/ 121432 w 385779"/>
                <a:gd name="connsiteY58" fmla="*/ 34585 h 171785"/>
                <a:gd name="connsiteX59" fmla="*/ 107833 w 385779"/>
                <a:gd name="connsiteY59" fmla="*/ 33554 h 171785"/>
                <a:gd name="connsiteX60" fmla="*/ 100210 w 385779"/>
                <a:gd name="connsiteY60" fmla="*/ 27373 h 171785"/>
                <a:gd name="connsiteX61" fmla="*/ 78164 w 385779"/>
                <a:gd name="connsiteY61" fmla="*/ 25107 h 171785"/>
                <a:gd name="connsiteX62" fmla="*/ 117929 w 385779"/>
                <a:gd name="connsiteY62" fmla="*/ 12539 h 171785"/>
                <a:gd name="connsiteX63" fmla="*/ 85169 w 385779"/>
                <a:gd name="connsiteY63" fmla="*/ 13363 h 171785"/>
                <a:gd name="connsiteX64" fmla="*/ 70128 w 385779"/>
                <a:gd name="connsiteY64" fmla="*/ 15011 h 171785"/>
                <a:gd name="connsiteX65" fmla="*/ 53851 w 385779"/>
                <a:gd name="connsiteY65" fmla="*/ 12539 h 171785"/>
                <a:gd name="connsiteX66" fmla="*/ 54469 w 385779"/>
                <a:gd name="connsiteY66" fmla="*/ 18926 h 171785"/>
                <a:gd name="connsiteX67" fmla="*/ 17382 w 385779"/>
                <a:gd name="connsiteY67" fmla="*/ 17896 h 171785"/>
                <a:gd name="connsiteX68" fmla="*/ 75 w 385779"/>
                <a:gd name="connsiteY68" fmla="*/ 16659 h 171785"/>
                <a:gd name="connsiteX69" fmla="*/ 8316 w 385779"/>
                <a:gd name="connsiteY69" fmla="*/ 27373 h 17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85779" h="171785">
                  <a:moveTo>
                    <a:pt x="8729" y="27167"/>
                  </a:moveTo>
                  <a:cubicBezTo>
                    <a:pt x="11201" y="30258"/>
                    <a:pt x="11407" y="32112"/>
                    <a:pt x="12231" y="36233"/>
                  </a:cubicBezTo>
                  <a:cubicBezTo>
                    <a:pt x="13880" y="44268"/>
                    <a:pt x="14086" y="54158"/>
                    <a:pt x="25830" y="52510"/>
                  </a:cubicBezTo>
                  <a:cubicBezTo>
                    <a:pt x="37368" y="50862"/>
                    <a:pt x="35720" y="36645"/>
                    <a:pt x="46022" y="34585"/>
                  </a:cubicBezTo>
                  <a:cubicBezTo>
                    <a:pt x="58796" y="32112"/>
                    <a:pt x="54469" y="46123"/>
                    <a:pt x="57560" y="53128"/>
                  </a:cubicBezTo>
                  <a:cubicBezTo>
                    <a:pt x="52409" y="53540"/>
                    <a:pt x="44579" y="47565"/>
                    <a:pt x="39635" y="52304"/>
                  </a:cubicBezTo>
                  <a:cubicBezTo>
                    <a:pt x="31187" y="60752"/>
                    <a:pt x="54057" y="62194"/>
                    <a:pt x="44167" y="69405"/>
                  </a:cubicBezTo>
                  <a:cubicBezTo>
                    <a:pt x="48082" y="71672"/>
                    <a:pt x="53439" y="70641"/>
                    <a:pt x="57766" y="71672"/>
                  </a:cubicBezTo>
                  <a:cubicBezTo>
                    <a:pt x="64359" y="73320"/>
                    <a:pt x="69510" y="77441"/>
                    <a:pt x="74043" y="82592"/>
                  </a:cubicBezTo>
                  <a:cubicBezTo>
                    <a:pt x="76721" y="85682"/>
                    <a:pt x="78370" y="90627"/>
                    <a:pt x="81872" y="92482"/>
                  </a:cubicBezTo>
                  <a:cubicBezTo>
                    <a:pt x="90320" y="96602"/>
                    <a:pt x="93410" y="86712"/>
                    <a:pt x="100828" y="85270"/>
                  </a:cubicBezTo>
                  <a:cubicBezTo>
                    <a:pt x="109070" y="83622"/>
                    <a:pt x="117929" y="88979"/>
                    <a:pt x="126377" y="86094"/>
                  </a:cubicBezTo>
                  <a:cubicBezTo>
                    <a:pt x="131321" y="84446"/>
                    <a:pt x="133794" y="81149"/>
                    <a:pt x="139357" y="80325"/>
                  </a:cubicBezTo>
                  <a:cubicBezTo>
                    <a:pt x="144508" y="79295"/>
                    <a:pt x="148835" y="82592"/>
                    <a:pt x="149247" y="75998"/>
                  </a:cubicBezTo>
                  <a:cubicBezTo>
                    <a:pt x="149659" y="70847"/>
                    <a:pt x="141212" y="67551"/>
                    <a:pt x="143272" y="61164"/>
                  </a:cubicBezTo>
                  <a:cubicBezTo>
                    <a:pt x="146569" y="50244"/>
                    <a:pt x="148217" y="62812"/>
                    <a:pt x="150689" y="64460"/>
                  </a:cubicBezTo>
                  <a:cubicBezTo>
                    <a:pt x="155016" y="67139"/>
                    <a:pt x="159343" y="63636"/>
                    <a:pt x="163464" y="61782"/>
                  </a:cubicBezTo>
                  <a:cubicBezTo>
                    <a:pt x="171499" y="70847"/>
                    <a:pt x="167378" y="69611"/>
                    <a:pt x="180565" y="70435"/>
                  </a:cubicBezTo>
                  <a:cubicBezTo>
                    <a:pt x="187982" y="70847"/>
                    <a:pt x="192721" y="72908"/>
                    <a:pt x="200345" y="71054"/>
                  </a:cubicBezTo>
                  <a:cubicBezTo>
                    <a:pt x="211059" y="68581"/>
                    <a:pt x="222185" y="59515"/>
                    <a:pt x="224039" y="73732"/>
                  </a:cubicBezTo>
                  <a:cubicBezTo>
                    <a:pt x="225276" y="83004"/>
                    <a:pt x="222597" y="83004"/>
                    <a:pt x="213737" y="83622"/>
                  </a:cubicBezTo>
                  <a:cubicBezTo>
                    <a:pt x="198078" y="84652"/>
                    <a:pt x="183655" y="93718"/>
                    <a:pt x="167584" y="92069"/>
                  </a:cubicBezTo>
                  <a:cubicBezTo>
                    <a:pt x="152338" y="90627"/>
                    <a:pt x="129055" y="87537"/>
                    <a:pt x="115869" y="98869"/>
                  </a:cubicBezTo>
                  <a:cubicBezTo>
                    <a:pt x="130703" y="107316"/>
                    <a:pt x="145126" y="111437"/>
                    <a:pt x="161815" y="105256"/>
                  </a:cubicBezTo>
                  <a:cubicBezTo>
                    <a:pt x="174178" y="100517"/>
                    <a:pt x="186128" y="106492"/>
                    <a:pt x="199726" y="104432"/>
                  </a:cubicBezTo>
                  <a:cubicBezTo>
                    <a:pt x="209410" y="102990"/>
                    <a:pt x="219094" y="102990"/>
                    <a:pt x="228572" y="106492"/>
                  </a:cubicBezTo>
                  <a:cubicBezTo>
                    <a:pt x="219918" y="121945"/>
                    <a:pt x="187364" y="109995"/>
                    <a:pt x="174590" y="109789"/>
                  </a:cubicBezTo>
                  <a:cubicBezTo>
                    <a:pt x="169027" y="109789"/>
                    <a:pt x="144096" y="109789"/>
                    <a:pt x="149247" y="120091"/>
                  </a:cubicBezTo>
                  <a:cubicBezTo>
                    <a:pt x="142860" y="122769"/>
                    <a:pt x="131528" y="117206"/>
                    <a:pt x="124111" y="117412"/>
                  </a:cubicBezTo>
                  <a:cubicBezTo>
                    <a:pt x="123698" y="130599"/>
                    <a:pt x="142860" y="133483"/>
                    <a:pt x="152338" y="135544"/>
                  </a:cubicBezTo>
                  <a:cubicBezTo>
                    <a:pt x="161404" y="137398"/>
                    <a:pt x="167996" y="141931"/>
                    <a:pt x="176650" y="145227"/>
                  </a:cubicBezTo>
                  <a:cubicBezTo>
                    <a:pt x="183449" y="147700"/>
                    <a:pt x="185716" y="147700"/>
                    <a:pt x="189837" y="152851"/>
                  </a:cubicBezTo>
                  <a:cubicBezTo>
                    <a:pt x="193133" y="156766"/>
                    <a:pt x="194782" y="162741"/>
                    <a:pt x="199315" y="165831"/>
                  </a:cubicBezTo>
                  <a:cubicBezTo>
                    <a:pt x="205702" y="169952"/>
                    <a:pt x="222597" y="170570"/>
                    <a:pt x="230220" y="171394"/>
                  </a:cubicBezTo>
                  <a:cubicBezTo>
                    <a:pt x="236196" y="172219"/>
                    <a:pt x="237844" y="172425"/>
                    <a:pt x="240316" y="164801"/>
                  </a:cubicBezTo>
                  <a:cubicBezTo>
                    <a:pt x="242583" y="158002"/>
                    <a:pt x="236196" y="149348"/>
                    <a:pt x="240316" y="143785"/>
                  </a:cubicBezTo>
                  <a:cubicBezTo>
                    <a:pt x="247939" y="147494"/>
                    <a:pt x="245673" y="138016"/>
                    <a:pt x="246909" y="133689"/>
                  </a:cubicBezTo>
                  <a:cubicBezTo>
                    <a:pt x="250000" y="124211"/>
                    <a:pt x="255563" y="125448"/>
                    <a:pt x="263805" y="125448"/>
                  </a:cubicBezTo>
                  <a:cubicBezTo>
                    <a:pt x="272252" y="125448"/>
                    <a:pt x="279670" y="127096"/>
                    <a:pt x="284202" y="119885"/>
                  </a:cubicBezTo>
                  <a:cubicBezTo>
                    <a:pt x="289971" y="111025"/>
                    <a:pt x="285439" y="98869"/>
                    <a:pt x="293268" y="90627"/>
                  </a:cubicBezTo>
                  <a:cubicBezTo>
                    <a:pt x="309545" y="103402"/>
                    <a:pt x="319229" y="72702"/>
                    <a:pt x="330355" y="69405"/>
                  </a:cubicBezTo>
                  <a:cubicBezTo>
                    <a:pt x="340245" y="66521"/>
                    <a:pt x="353637" y="64666"/>
                    <a:pt x="363733" y="66315"/>
                  </a:cubicBezTo>
                  <a:cubicBezTo>
                    <a:pt x="372593" y="67551"/>
                    <a:pt x="378774" y="70435"/>
                    <a:pt x="385779" y="63430"/>
                  </a:cubicBezTo>
                  <a:cubicBezTo>
                    <a:pt x="383101" y="52716"/>
                    <a:pt x="371151" y="61988"/>
                    <a:pt x="366618" y="57043"/>
                  </a:cubicBezTo>
                  <a:cubicBezTo>
                    <a:pt x="362909" y="52922"/>
                    <a:pt x="370945" y="44268"/>
                    <a:pt x="365382" y="40766"/>
                  </a:cubicBezTo>
                  <a:cubicBezTo>
                    <a:pt x="358995" y="36851"/>
                    <a:pt x="351577" y="46741"/>
                    <a:pt x="346426" y="48595"/>
                  </a:cubicBezTo>
                  <a:cubicBezTo>
                    <a:pt x="338803" y="51274"/>
                    <a:pt x="333446" y="47565"/>
                    <a:pt x="326234" y="45093"/>
                  </a:cubicBezTo>
                  <a:cubicBezTo>
                    <a:pt x="319023" y="42620"/>
                    <a:pt x="310575" y="43444"/>
                    <a:pt x="304188" y="41590"/>
                  </a:cubicBezTo>
                  <a:cubicBezTo>
                    <a:pt x="295947" y="39118"/>
                    <a:pt x="299243" y="33142"/>
                    <a:pt x="295122" y="27373"/>
                  </a:cubicBezTo>
                  <a:cubicBezTo>
                    <a:pt x="287293" y="16453"/>
                    <a:pt x="266689" y="25519"/>
                    <a:pt x="257829" y="32524"/>
                  </a:cubicBezTo>
                  <a:cubicBezTo>
                    <a:pt x="255563" y="25725"/>
                    <a:pt x="260714" y="22428"/>
                    <a:pt x="266483" y="20368"/>
                  </a:cubicBezTo>
                  <a:cubicBezTo>
                    <a:pt x="262774" y="13157"/>
                    <a:pt x="236401" y="6975"/>
                    <a:pt x="230427" y="4915"/>
                  </a:cubicBezTo>
                  <a:cubicBezTo>
                    <a:pt x="222185" y="2031"/>
                    <a:pt x="212707" y="1618"/>
                    <a:pt x="203435" y="382"/>
                  </a:cubicBezTo>
                  <a:cubicBezTo>
                    <a:pt x="190661" y="-1266"/>
                    <a:pt x="179741" y="2031"/>
                    <a:pt x="182831" y="17896"/>
                  </a:cubicBezTo>
                  <a:cubicBezTo>
                    <a:pt x="183862" y="22634"/>
                    <a:pt x="188395" y="26755"/>
                    <a:pt x="189837" y="31288"/>
                  </a:cubicBezTo>
                  <a:cubicBezTo>
                    <a:pt x="191897" y="37057"/>
                    <a:pt x="191279" y="43032"/>
                    <a:pt x="191279" y="49213"/>
                  </a:cubicBezTo>
                  <a:cubicBezTo>
                    <a:pt x="179123" y="51892"/>
                    <a:pt x="169645" y="31082"/>
                    <a:pt x="162227" y="24077"/>
                  </a:cubicBezTo>
                  <a:cubicBezTo>
                    <a:pt x="154604" y="16865"/>
                    <a:pt x="133794" y="6769"/>
                    <a:pt x="125347" y="19132"/>
                  </a:cubicBezTo>
                  <a:cubicBezTo>
                    <a:pt x="121844" y="24283"/>
                    <a:pt x="127613" y="30876"/>
                    <a:pt x="121432" y="34585"/>
                  </a:cubicBezTo>
                  <a:cubicBezTo>
                    <a:pt x="117311" y="37057"/>
                    <a:pt x="111748" y="35615"/>
                    <a:pt x="107833" y="33554"/>
                  </a:cubicBezTo>
                  <a:cubicBezTo>
                    <a:pt x="104743" y="31906"/>
                    <a:pt x="103094" y="28816"/>
                    <a:pt x="100210" y="27373"/>
                  </a:cubicBezTo>
                  <a:cubicBezTo>
                    <a:pt x="93617" y="24077"/>
                    <a:pt x="85375" y="25313"/>
                    <a:pt x="78164" y="25107"/>
                  </a:cubicBezTo>
                  <a:cubicBezTo>
                    <a:pt x="85787" y="8830"/>
                    <a:pt x="113602" y="29228"/>
                    <a:pt x="117929" y="12539"/>
                  </a:cubicBezTo>
                  <a:cubicBezTo>
                    <a:pt x="106597" y="11714"/>
                    <a:pt x="96501" y="11714"/>
                    <a:pt x="85169" y="13363"/>
                  </a:cubicBezTo>
                  <a:cubicBezTo>
                    <a:pt x="80018" y="14187"/>
                    <a:pt x="75485" y="15423"/>
                    <a:pt x="70128" y="15011"/>
                  </a:cubicBezTo>
                  <a:cubicBezTo>
                    <a:pt x="64359" y="14599"/>
                    <a:pt x="59826" y="11714"/>
                    <a:pt x="53851" y="12539"/>
                  </a:cubicBezTo>
                  <a:cubicBezTo>
                    <a:pt x="54469" y="14393"/>
                    <a:pt x="53851" y="17277"/>
                    <a:pt x="54469" y="18926"/>
                  </a:cubicBezTo>
                  <a:cubicBezTo>
                    <a:pt x="45404" y="21192"/>
                    <a:pt x="24388" y="4709"/>
                    <a:pt x="17382" y="17896"/>
                  </a:cubicBezTo>
                  <a:cubicBezTo>
                    <a:pt x="12437" y="15011"/>
                    <a:pt x="5226" y="14805"/>
                    <a:pt x="75" y="16659"/>
                  </a:cubicBezTo>
                  <a:cubicBezTo>
                    <a:pt x="-749" y="22634"/>
                    <a:pt x="5432" y="23459"/>
                    <a:pt x="8316" y="27373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1" name="Forma libre: forma 270">
              <a:extLst>
                <a:ext uri="{FF2B5EF4-FFF2-40B4-BE49-F238E27FC236}">
                  <a16:creationId xmlns:a16="http://schemas.microsoft.com/office/drawing/2014/main" id="{DAAD2786-7143-1CAA-3130-BC8A30055B52}"/>
                </a:ext>
              </a:extLst>
            </p:cNvPr>
            <p:cNvSpPr/>
            <p:nvPr/>
          </p:nvSpPr>
          <p:spPr>
            <a:xfrm>
              <a:off x="17228366" y="5610662"/>
              <a:ext cx="511970" cy="227843"/>
            </a:xfrm>
            <a:custGeom>
              <a:avLst/>
              <a:gdLst>
                <a:gd name="connsiteX0" fmla="*/ 33004 w 511970"/>
                <a:gd name="connsiteY0" fmla="*/ 80000 h 227843"/>
                <a:gd name="connsiteX1" fmla="*/ 40215 w 511970"/>
                <a:gd name="connsiteY1" fmla="*/ 90920 h 227843"/>
                <a:gd name="connsiteX2" fmla="*/ 47840 w 511970"/>
                <a:gd name="connsiteY2" fmla="*/ 92980 h 227843"/>
                <a:gd name="connsiteX3" fmla="*/ 59789 w 511970"/>
                <a:gd name="connsiteY3" fmla="*/ 96895 h 227843"/>
                <a:gd name="connsiteX4" fmla="*/ 67413 w 511970"/>
                <a:gd name="connsiteY4" fmla="*/ 107815 h 227843"/>
                <a:gd name="connsiteX5" fmla="*/ 74625 w 511970"/>
                <a:gd name="connsiteY5" fmla="*/ 114202 h 227843"/>
                <a:gd name="connsiteX6" fmla="*/ 79569 w 511970"/>
                <a:gd name="connsiteY6" fmla="*/ 113996 h 227843"/>
                <a:gd name="connsiteX7" fmla="*/ 80599 w 511970"/>
                <a:gd name="connsiteY7" fmla="*/ 108639 h 227843"/>
                <a:gd name="connsiteX8" fmla="*/ 82659 w 511970"/>
                <a:gd name="connsiteY8" fmla="*/ 98749 h 227843"/>
                <a:gd name="connsiteX9" fmla="*/ 94610 w 511970"/>
                <a:gd name="connsiteY9" fmla="*/ 88859 h 227843"/>
                <a:gd name="connsiteX10" fmla="*/ 114390 w 511970"/>
                <a:gd name="connsiteY10" fmla="*/ 97513 h 227843"/>
                <a:gd name="connsiteX11" fmla="*/ 119747 w 511970"/>
                <a:gd name="connsiteY11" fmla="*/ 106373 h 227843"/>
                <a:gd name="connsiteX12" fmla="*/ 125309 w 511970"/>
                <a:gd name="connsiteY12" fmla="*/ 114820 h 227843"/>
                <a:gd name="connsiteX13" fmla="*/ 140968 w 511970"/>
                <a:gd name="connsiteY13" fmla="*/ 118735 h 227843"/>
                <a:gd name="connsiteX14" fmla="*/ 149004 w 511970"/>
                <a:gd name="connsiteY14" fmla="*/ 119559 h 227843"/>
                <a:gd name="connsiteX15" fmla="*/ 172493 w 511970"/>
                <a:gd name="connsiteY15" fmla="*/ 130479 h 227843"/>
                <a:gd name="connsiteX16" fmla="*/ 176614 w 511970"/>
                <a:gd name="connsiteY16" fmla="*/ 155410 h 227843"/>
                <a:gd name="connsiteX17" fmla="*/ 158894 w 511970"/>
                <a:gd name="connsiteY17" fmla="*/ 159531 h 227843"/>
                <a:gd name="connsiteX18" fmla="*/ 153332 w 511970"/>
                <a:gd name="connsiteY18" fmla="*/ 159531 h 227843"/>
                <a:gd name="connsiteX19" fmla="*/ 143030 w 511970"/>
                <a:gd name="connsiteY19" fmla="*/ 163858 h 227843"/>
                <a:gd name="connsiteX20" fmla="*/ 140557 w 511970"/>
                <a:gd name="connsiteY20" fmla="*/ 165094 h 227843"/>
                <a:gd name="connsiteX21" fmla="*/ 119128 w 511970"/>
                <a:gd name="connsiteY21" fmla="*/ 180959 h 227843"/>
                <a:gd name="connsiteX22" fmla="*/ 108003 w 511970"/>
                <a:gd name="connsiteY22" fmla="*/ 187758 h 227843"/>
                <a:gd name="connsiteX23" fmla="*/ 103263 w 511970"/>
                <a:gd name="connsiteY23" fmla="*/ 187346 h 227843"/>
                <a:gd name="connsiteX24" fmla="*/ 99350 w 511970"/>
                <a:gd name="connsiteY24" fmla="*/ 186934 h 227843"/>
                <a:gd name="connsiteX25" fmla="*/ 89048 w 511970"/>
                <a:gd name="connsiteY25" fmla="*/ 185286 h 227843"/>
                <a:gd name="connsiteX26" fmla="*/ 70916 w 511970"/>
                <a:gd name="connsiteY26" fmla="*/ 183225 h 227843"/>
                <a:gd name="connsiteX27" fmla="*/ 69474 w 511970"/>
                <a:gd name="connsiteY27" fmla="*/ 185286 h 227843"/>
                <a:gd name="connsiteX28" fmla="*/ 53608 w 511970"/>
                <a:gd name="connsiteY28" fmla="*/ 187346 h 227843"/>
                <a:gd name="connsiteX29" fmla="*/ 44543 w 511970"/>
                <a:gd name="connsiteY29" fmla="*/ 183843 h 227843"/>
                <a:gd name="connsiteX30" fmla="*/ 29090 w 511970"/>
                <a:gd name="connsiteY30" fmla="*/ 182813 h 227843"/>
                <a:gd name="connsiteX31" fmla="*/ 27236 w 511970"/>
                <a:gd name="connsiteY31" fmla="*/ 184461 h 227843"/>
                <a:gd name="connsiteX32" fmla="*/ 20230 w 511970"/>
                <a:gd name="connsiteY32" fmla="*/ 188788 h 227843"/>
                <a:gd name="connsiteX33" fmla="*/ 11164 w 511970"/>
                <a:gd name="connsiteY33" fmla="*/ 187140 h 227843"/>
                <a:gd name="connsiteX34" fmla="*/ 8486 w 511970"/>
                <a:gd name="connsiteY34" fmla="*/ 186110 h 227843"/>
                <a:gd name="connsiteX35" fmla="*/ 39 w 511970"/>
                <a:gd name="connsiteY35" fmla="*/ 199090 h 227843"/>
                <a:gd name="connsiteX36" fmla="*/ 3129 w 511970"/>
                <a:gd name="connsiteY36" fmla="*/ 207950 h 227843"/>
                <a:gd name="connsiteX37" fmla="*/ 13430 w 511970"/>
                <a:gd name="connsiteY37" fmla="*/ 209804 h 227843"/>
                <a:gd name="connsiteX38" fmla="*/ 23115 w 511970"/>
                <a:gd name="connsiteY38" fmla="*/ 211247 h 227843"/>
                <a:gd name="connsiteX39" fmla="*/ 28266 w 511970"/>
                <a:gd name="connsiteY39" fmla="*/ 212895 h 227843"/>
                <a:gd name="connsiteX40" fmla="*/ 36095 w 511970"/>
                <a:gd name="connsiteY40" fmla="*/ 214749 h 227843"/>
                <a:gd name="connsiteX41" fmla="*/ 48457 w 511970"/>
                <a:gd name="connsiteY41" fmla="*/ 210010 h 227843"/>
                <a:gd name="connsiteX42" fmla="*/ 60408 w 511970"/>
                <a:gd name="connsiteY42" fmla="*/ 204447 h 227843"/>
                <a:gd name="connsiteX43" fmla="*/ 84720 w 511970"/>
                <a:gd name="connsiteY43" fmla="*/ 210010 h 227843"/>
                <a:gd name="connsiteX44" fmla="*/ 91931 w 511970"/>
                <a:gd name="connsiteY44" fmla="*/ 214337 h 227843"/>
                <a:gd name="connsiteX45" fmla="*/ 101409 w 511970"/>
                <a:gd name="connsiteY45" fmla="*/ 212483 h 227843"/>
                <a:gd name="connsiteX46" fmla="*/ 110475 w 511970"/>
                <a:gd name="connsiteY46" fmla="*/ 206714 h 227843"/>
                <a:gd name="connsiteX47" fmla="*/ 137466 w 511970"/>
                <a:gd name="connsiteY47" fmla="*/ 218664 h 227843"/>
                <a:gd name="connsiteX48" fmla="*/ 145090 w 511970"/>
                <a:gd name="connsiteY48" fmla="*/ 225875 h 227843"/>
                <a:gd name="connsiteX49" fmla="*/ 170844 w 511970"/>
                <a:gd name="connsiteY49" fmla="*/ 221342 h 227843"/>
                <a:gd name="connsiteX50" fmla="*/ 175789 w 511970"/>
                <a:gd name="connsiteY50" fmla="*/ 218870 h 227843"/>
                <a:gd name="connsiteX51" fmla="*/ 195980 w 511970"/>
                <a:gd name="connsiteY51" fmla="*/ 215985 h 227843"/>
                <a:gd name="connsiteX52" fmla="*/ 204016 w 511970"/>
                <a:gd name="connsiteY52" fmla="*/ 220724 h 227843"/>
                <a:gd name="connsiteX53" fmla="*/ 206901 w 511970"/>
                <a:gd name="connsiteY53" fmla="*/ 222991 h 227843"/>
                <a:gd name="connsiteX54" fmla="*/ 209167 w 511970"/>
                <a:gd name="connsiteY54" fmla="*/ 223403 h 227843"/>
                <a:gd name="connsiteX55" fmla="*/ 226886 w 511970"/>
                <a:gd name="connsiteY55" fmla="*/ 207126 h 227843"/>
                <a:gd name="connsiteX56" fmla="*/ 234922 w 511970"/>
                <a:gd name="connsiteY56" fmla="*/ 201769 h 227843"/>
                <a:gd name="connsiteX57" fmla="*/ 235952 w 511970"/>
                <a:gd name="connsiteY57" fmla="*/ 190230 h 227843"/>
                <a:gd name="connsiteX58" fmla="*/ 250581 w 511970"/>
                <a:gd name="connsiteY58" fmla="*/ 162003 h 227843"/>
                <a:gd name="connsiteX59" fmla="*/ 266034 w 511970"/>
                <a:gd name="connsiteY59" fmla="*/ 163239 h 227843"/>
                <a:gd name="connsiteX60" fmla="*/ 275924 w 511970"/>
                <a:gd name="connsiteY60" fmla="*/ 162827 h 227843"/>
                <a:gd name="connsiteX61" fmla="*/ 279427 w 511970"/>
                <a:gd name="connsiteY61" fmla="*/ 157882 h 227843"/>
                <a:gd name="connsiteX62" fmla="*/ 290347 w 511970"/>
                <a:gd name="connsiteY62" fmla="*/ 147168 h 227843"/>
                <a:gd name="connsiteX63" fmla="*/ 323725 w 511970"/>
                <a:gd name="connsiteY63" fmla="*/ 150053 h 227843"/>
                <a:gd name="connsiteX64" fmla="*/ 327639 w 511970"/>
                <a:gd name="connsiteY64" fmla="*/ 156028 h 227843"/>
                <a:gd name="connsiteX65" fmla="*/ 327639 w 511970"/>
                <a:gd name="connsiteY65" fmla="*/ 156646 h 227843"/>
                <a:gd name="connsiteX66" fmla="*/ 333409 w 511970"/>
                <a:gd name="connsiteY66" fmla="*/ 158295 h 227843"/>
                <a:gd name="connsiteX67" fmla="*/ 335882 w 511970"/>
                <a:gd name="connsiteY67" fmla="*/ 158707 h 227843"/>
                <a:gd name="connsiteX68" fmla="*/ 361636 w 511970"/>
                <a:gd name="connsiteY68" fmla="*/ 152731 h 227843"/>
                <a:gd name="connsiteX69" fmla="*/ 364521 w 511970"/>
                <a:gd name="connsiteY69" fmla="*/ 142430 h 227843"/>
                <a:gd name="connsiteX70" fmla="*/ 368230 w 511970"/>
                <a:gd name="connsiteY70" fmla="*/ 130067 h 227843"/>
                <a:gd name="connsiteX71" fmla="*/ 407170 w 511970"/>
                <a:gd name="connsiteY71" fmla="*/ 120796 h 227843"/>
                <a:gd name="connsiteX72" fmla="*/ 426950 w 511970"/>
                <a:gd name="connsiteY72" fmla="*/ 119971 h 227843"/>
                <a:gd name="connsiteX73" fmla="*/ 432101 w 511970"/>
                <a:gd name="connsiteY73" fmla="*/ 114408 h 227843"/>
                <a:gd name="connsiteX74" fmla="*/ 432720 w 511970"/>
                <a:gd name="connsiteY74" fmla="*/ 110700 h 227843"/>
                <a:gd name="connsiteX75" fmla="*/ 452293 w 511970"/>
                <a:gd name="connsiteY75" fmla="*/ 87211 h 227843"/>
                <a:gd name="connsiteX76" fmla="*/ 459917 w 511970"/>
                <a:gd name="connsiteY76" fmla="*/ 82884 h 227843"/>
                <a:gd name="connsiteX77" fmla="*/ 466922 w 511970"/>
                <a:gd name="connsiteY77" fmla="*/ 77115 h 227843"/>
                <a:gd name="connsiteX78" fmla="*/ 481139 w 511970"/>
                <a:gd name="connsiteY78" fmla="*/ 67225 h 227843"/>
                <a:gd name="connsiteX79" fmla="*/ 493295 w 511970"/>
                <a:gd name="connsiteY79" fmla="*/ 65783 h 227843"/>
                <a:gd name="connsiteX80" fmla="*/ 500094 w 511970"/>
                <a:gd name="connsiteY80" fmla="*/ 65371 h 227843"/>
                <a:gd name="connsiteX81" fmla="*/ 511427 w 511970"/>
                <a:gd name="connsiteY81" fmla="*/ 58778 h 227843"/>
                <a:gd name="connsiteX82" fmla="*/ 511427 w 511970"/>
                <a:gd name="connsiteY82" fmla="*/ 53009 h 227843"/>
                <a:gd name="connsiteX83" fmla="*/ 491853 w 511970"/>
                <a:gd name="connsiteY83" fmla="*/ 45179 h 227843"/>
                <a:gd name="connsiteX84" fmla="*/ 484641 w 511970"/>
                <a:gd name="connsiteY84" fmla="*/ 40028 h 227843"/>
                <a:gd name="connsiteX85" fmla="*/ 453324 w 511970"/>
                <a:gd name="connsiteY85" fmla="*/ 31375 h 227843"/>
                <a:gd name="connsiteX86" fmla="*/ 442197 w 511970"/>
                <a:gd name="connsiteY86" fmla="*/ 30345 h 227843"/>
                <a:gd name="connsiteX87" fmla="*/ 415412 w 511970"/>
                <a:gd name="connsiteY87" fmla="*/ 22515 h 227843"/>
                <a:gd name="connsiteX88" fmla="*/ 385536 w 511970"/>
                <a:gd name="connsiteY88" fmla="*/ 16128 h 227843"/>
                <a:gd name="connsiteX89" fmla="*/ 378119 w 511970"/>
                <a:gd name="connsiteY89" fmla="*/ 16952 h 227843"/>
                <a:gd name="connsiteX90" fmla="*/ 358339 w 511970"/>
                <a:gd name="connsiteY90" fmla="*/ 16952 h 227843"/>
                <a:gd name="connsiteX91" fmla="*/ 345977 w 511970"/>
                <a:gd name="connsiteY91" fmla="*/ 13243 h 227843"/>
                <a:gd name="connsiteX92" fmla="*/ 329288 w 511970"/>
                <a:gd name="connsiteY92" fmla="*/ 9947 h 227843"/>
                <a:gd name="connsiteX93" fmla="*/ 309508 w 511970"/>
                <a:gd name="connsiteY93" fmla="*/ 17158 h 227843"/>
                <a:gd name="connsiteX94" fmla="*/ 282929 w 511970"/>
                <a:gd name="connsiteY94" fmla="*/ 24988 h 227843"/>
                <a:gd name="connsiteX95" fmla="*/ 265004 w 511970"/>
                <a:gd name="connsiteY95" fmla="*/ 18188 h 227843"/>
                <a:gd name="connsiteX96" fmla="*/ 256556 w 511970"/>
                <a:gd name="connsiteY96" fmla="*/ 13861 h 227843"/>
                <a:gd name="connsiteX97" fmla="*/ 244607 w 511970"/>
                <a:gd name="connsiteY97" fmla="*/ 13861 h 227843"/>
                <a:gd name="connsiteX98" fmla="*/ 233892 w 511970"/>
                <a:gd name="connsiteY98" fmla="*/ 14892 h 227843"/>
                <a:gd name="connsiteX99" fmla="*/ 210403 w 511970"/>
                <a:gd name="connsiteY99" fmla="*/ 6650 h 227843"/>
                <a:gd name="connsiteX100" fmla="*/ 204429 w 511970"/>
                <a:gd name="connsiteY100" fmla="*/ 2941 h 227843"/>
                <a:gd name="connsiteX101" fmla="*/ 183206 w 511970"/>
                <a:gd name="connsiteY101" fmla="*/ 10153 h 227843"/>
                <a:gd name="connsiteX102" fmla="*/ 178674 w 511970"/>
                <a:gd name="connsiteY102" fmla="*/ 6444 h 227843"/>
                <a:gd name="connsiteX103" fmla="*/ 173110 w 511970"/>
                <a:gd name="connsiteY103" fmla="*/ 57 h 227843"/>
                <a:gd name="connsiteX104" fmla="*/ 165693 w 511970"/>
                <a:gd name="connsiteY104" fmla="*/ 4796 h 227843"/>
                <a:gd name="connsiteX105" fmla="*/ 164870 w 511970"/>
                <a:gd name="connsiteY105" fmla="*/ 15716 h 227843"/>
                <a:gd name="connsiteX106" fmla="*/ 158483 w 511970"/>
                <a:gd name="connsiteY106" fmla="*/ 36732 h 227843"/>
                <a:gd name="connsiteX107" fmla="*/ 109445 w 511970"/>
                <a:gd name="connsiteY107" fmla="*/ 28284 h 227843"/>
                <a:gd name="connsiteX108" fmla="*/ 106560 w 511970"/>
                <a:gd name="connsiteY108" fmla="*/ 27048 h 227843"/>
                <a:gd name="connsiteX109" fmla="*/ 67825 w 511970"/>
                <a:gd name="connsiteY109" fmla="*/ 17982 h 227843"/>
                <a:gd name="connsiteX110" fmla="*/ 65559 w 511970"/>
                <a:gd name="connsiteY110" fmla="*/ 17982 h 227843"/>
                <a:gd name="connsiteX111" fmla="*/ 56287 w 511970"/>
                <a:gd name="connsiteY111" fmla="*/ 15510 h 227843"/>
                <a:gd name="connsiteX112" fmla="*/ 39598 w 511970"/>
                <a:gd name="connsiteY112" fmla="*/ 18394 h 227843"/>
                <a:gd name="connsiteX113" fmla="*/ 41040 w 511970"/>
                <a:gd name="connsiteY113" fmla="*/ 38380 h 227843"/>
                <a:gd name="connsiteX114" fmla="*/ 43306 w 511970"/>
                <a:gd name="connsiteY114" fmla="*/ 50742 h 227843"/>
                <a:gd name="connsiteX115" fmla="*/ 33623 w 511970"/>
                <a:gd name="connsiteY115" fmla="*/ 80824 h 2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11970" h="227843">
                  <a:moveTo>
                    <a:pt x="33004" y="80000"/>
                  </a:moveTo>
                  <a:cubicBezTo>
                    <a:pt x="31356" y="86593"/>
                    <a:pt x="31974" y="87005"/>
                    <a:pt x="40215" y="90920"/>
                  </a:cubicBezTo>
                  <a:cubicBezTo>
                    <a:pt x="42070" y="91744"/>
                    <a:pt x="44955" y="92362"/>
                    <a:pt x="47840" y="92980"/>
                  </a:cubicBezTo>
                  <a:cubicBezTo>
                    <a:pt x="52372" y="93804"/>
                    <a:pt x="56699" y="94629"/>
                    <a:pt x="59789" y="96895"/>
                  </a:cubicBezTo>
                  <a:cubicBezTo>
                    <a:pt x="64323" y="100192"/>
                    <a:pt x="65970" y="104518"/>
                    <a:pt x="67413" y="107815"/>
                  </a:cubicBezTo>
                  <a:cubicBezTo>
                    <a:pt x="69061" y="111936"/>
                    <a:pt x="69885" y="113584"/>
                    <a:pt x="74625" y="114202"/>
                  </a:cubicBezTo>
                  <a:cubicBezTo>
                    <a:pt x="77714" y="114614"/>
                    <a:pt x="79157" y="114202"/>
                    <a:pt x="79569" y="113996"/>
                  </a:cubicBezTo>
                  <a:cubicBezTo>
                    <a:pt x="80187" y="113584"/>
                    <a:pt x="80393" y="110494"/>
                    <a:pt x="80599" y="108639"/>
                  </a:cubicBezTo>
                  <a:cubicBezTo>
                    <a:pt x="80806" y="105755"/>
                    <a:pt x="81218" y="102252"/>
                    <a:pt x="82659" y="98749"/>
                  </a:cubicBezTo>
                  <a:cubicBezTo>
                    <a:pt x="84927" y="93186"/>
                    <a:pt x="89253" y="89684"/>
                    <a:pt x="94610" y="88859"/>
                  </a:cubicBezTo>
                  <a:cubicBezTo>
                    <a:pt x="101409" y="87829"/>
                    <a:pt x="109239" y="91332"/>
                    <a:pt x="114390" y="97513"/>
                  </a:cubicBezTo>
                  <a:cubicBezTo>
                    <a:pt x="116656" y="100192"/>
                    <a:pt x="118098" y="103282"/>
                    <a:pt x="119747" y="106373"/>
                  </a:cubicBezTo>
                  <a:cubicBezTo>
                    <a:pt x="121395" y="109669"/>
                    <a:pt x="123043" y="112966"/>
                    <a:pt x="125309" y="114820"/>
                  </a:cubicBezTo>
                  <a:cubicBezTo>
                    <a:pt x="129224" y="117911"/>
                    <a:pt x="134788" y="118323"/>
                    <a:pt x="140968" y="118735"/>
                  </a:cubicBezTo>
                  <a:cubicBezTo>
                    <a:pt x="143647" y="118735"/>
                    <a:pt x="146532" y="119147"/>
                    <a:pt x="149004" y="119559"/>
                  </a:cubicBezTo>
                  <a:cubicBezTo>
                    <a:pt x="156834" y="120796"/>
                    <a:pt x="166723" y="122444"/>
                    <a:pt x="172493" y="130479"/>
                  </a:cubicBezTo>
                  <a:cubicBezTo>
                    <a:pt x="174965" y="133776"/>
                    <a:pt x="182795" y="147787"/>
                    <a:pt x="176614" y="155410"/>
                  </a:cubicBezTo>
                  <a:cubicBezTo>
                    <a:pt x="173110" y="160149"/>
                    <a:pt x="165487" y="159737"/>
                    <a:pt x="158894" y="159531"/>
                  </a:cubicBezTo>
                  <a:cubicBezTo>
                    <a:pt x="156834" y="159531"/>
                    <a:pt x="154362" y="159531"/>
                    <a:pt x="153332" y="159531"/>
                  </a:cubicBezTo>
                  <a:cubicBezTo>
                    <a:pt x="149622" y="160355"/>
                    <a:pt x="146738" y="161797"/>
                    <a:pt x="143030" y="163858"/>
                  </a:cubicBezTo>
                  <a:lnTo>
                    <a:pt x="140557" y="165094"/>
                  </a:lnTo>
                  <a:cubicBezTo>
                    <a:pt x="130873" y="170039"/>
                    <a:pt x="124692" y="174778"/>
                    <a:pt x="119128" y="180959"/>
                  </a:cubicBezTo>
                  <a:cubicBezTo>
                    <a:pt x="114390" y="186110"/>
                    <a:pt x="112329" y="187758"/>
                    <a:pt x="108003" y="187758"/>
                  </a:cubicBezTo>
                  <a:cubicBezTo>
                    <a:pt x="106767" y="187758"/>
                    <a:pt x="105118" y="187758"/>
                    <a:pt x="103263" y="187346"/>
                  </a:cubicBezTo>
                  <a:lnTo>
                    <a:pt x="99350" y="186934"/>
                  </a:lnTo>
                  <a:cubicBezTo>
                    <a:pt x="96671" y="186728"/>
                    <a:pt x="92961" y="185904"/>
                    <a:pt x="89048" y="185286"/>
                  </a:cubicBezTo>
                  <a:cubicBezTo>
                    <a:pt x="83072" y="184255"/>
                    <a:pt x="75242" y="182813"/>
                    <a:pt x="70916" y="183225"/>
                  </a:cubicBezTo>
                  <a:cubicBezTo>
                    <a:pt x="70504" y="183843"/>
                    <a:pt x="70091" y="184667"/>
                    <a:pt x="69474" y="185286"/>
                  </a:cubicBezTo>
                  <a:cubicBezTo>
                    <a:pt x="64734" y="190437"/>
                    <a:pt x="56287" y="188170"/>
                    <a:pt x="53608" y="187346"/>
                  </a:cubicBezTo>
                  <a:cubicBezTo>
                    <a:pt x="50312" y="186316"/>
                    <a:pt x="47427" y="185080"/>
                    <a:pt x="44543" y="183843"/>
                  </a:cubicBezTo>
                  <a:cubicBezTo>
                    <a:pt x="37743" y="180753"/>
                    <a:pt x="34447" y="179517"/>
                    <a:pt x="29090" y="182813"/>
                  </a:cubicBezTo>
                  <a:cubicBezTo>
                    <a:pt x="28677" y="183019"/>
                    <a:pt x="27853" y="183637"/>
                    <a:pt x="27236" y="184461"/>
                  </a:cubicBezTo>
                  <a:cubicBezTo>
                    <a:pt x="25381" y="186110"/>
                    <a:pt x="23321" y="188170"/>
                    <a:pt x="20230" y="188788"/>
                  </a:cubicBezTo>
                  <a:cubicBezTo>
                    <a:pt x="16522" y="189406"/>
                    <a:pt x="13430" y="188170"/>
                    <a:pt x="11164" y="187140"/>
                  </a:cubicBezTo>
                  <a:cubicBezTo>
                    <a:pt x="10341" y="186728"/>
                    <a:pt x="9104" y="186110"/>
                    <a:pt x="8486" y="186110"/>
                  </a:cubicBezTo>
                  <a:cubicBezTo>
                    <a:pt x="4777" y="186728"/>
                    <a:pt x="656" y="192703"/>
                    <a:pt x="39" y="199090"/>
                  </a:cubicBezTo>
                  <a:cubicBezTo>
                    <a:pt x="39" y="200738"/>
                    <a:pt x="-580" y="206508"/>
                    <a:pt x="3129" y="207950"/>
                  </a:cubicBezTo>
                  <a:cubicBezTo>
                    <a:pt x="5807" y="209186"/>
                    <a:pt x="9516" y="209392"/>
                    <a:pt x="13430" y="209804"/>
                  </a:cubicBezTo>
                  <a:cubicBezTo>
                    <a:pt x="16728" y="210010"/>
                    <a:pt x="20024" y="210422"/>
                    <a:pt x="23115" y="211247"/>
                  </a:cubicBezTo>
                  <a:cubicBezTo>
                    <a:pt x="24762" y="211659"/>
                    <a:pt x="26411" y="212277"/>
                    <a:pt x="28266" y="212895"/>
                  </a:cubicBezTo>
                  <a:cubicBezTo>
                    <a:pt x="31150" y="213925"/>
                    <a:pt x="33417" y="214749"/>
                    <a:pt x="36095" y="214749"/>
                  </a:cubicBezTo>
                  <a:cubicBezTo>
                    <a:pt x="40834" y="214749"/>
                    <a:pt x="44130" y="212689"/>
                    <a:pt x="48457" y="210010"/>
                  </a:cubicBezTo>
                  <a:cubicBezTo>
                    <a:pt x="51960" y="207950"/>
                    <a:pt x="55874" y="205683"/>
                    <a:pt x="60408" y="204447"/>
                  </a:cubicBezTo>
                  <a:cubicBezTo>
                    <a:pt x="71740" y="201563"/>
                    <a:pt x="78539" y="206096"/>
                    <a:pt x="84720" y="210010"/>
                  </a:cubicBezTo>
                  <a:cubicBezTo>
                    <a:pt x="86986" y="211452"/>
                    <a:pt x="89253" y="213101"/>
                    <a:pt x="91931" y="214337"/>
                  </a:cubicBezTo>
                  <a:cubicBezTo>
                    <a:pt x="96876" y="216603"/>
                    <a:pt x="97907" y="215573"/>
                    <a:pt x="101409" y="212483"/>
                  </a:cubicBezTo>
                  <a:cubicBezTo>
                    <a:pt x="103676" y="210422"/>
                    <a:pt x="106560" y="208156"/>
                    <a:pt x="110475" y="206714"/>
                  </a:cubicBezTo>
                  <a:cubicBezTo>
                    <a:pt x="123043" y="202799"/>
                    <a:pt x="131492" y="211865"/>
                    <a:pt x="137466" y="218664"/>
                  </a:cubicBezTo>
                  <a:cubicBezTo>
                    <a:pt x="140145" y="221754"/>
                    <a:pt x="142617" y="224433"/>
                    <a:pt x="145090" y="225875"/>
                  </a:cubicBezTo>
                  <a:cubicBezTo>
                    <a:pt x="153332" y="230614"/>
                    <a:pt x="162191" y="225875"/>
                    <a:pt x="170844" y="221342"/>
                  </a:cubicBezTo>
                  <a:cubicBezTo>
                    <a:pt x="172493" y="220518"/>
                    <a:pt x="174140" y="219694"/>
                    <a:pt x="175789" y="218870"/>
                  </a:cubicBezTo>
                  <a:cubicBezTo>
                    <a:pt x="180940" y="216397"/>
                    <a:pt x="189182" y="214131"/>
                    <a:pt x="195980" y="215985"/>
                  </a:cubicBezTo>
                  <a:cubicBezTo>
                    <a:pt x="200101" y="217016"/>
                    <a:pt x="202369" y="219282"/>
                    <a:pt x="204016" y="220724"/>
                  </a:cubicBezTo>
                  <a:cubicBezTo>
                    <a:pt x="205046" y="221754"/>
                    <a:pt x="205871" y="222373"/>
                    <a:pt x="206901" y="222991"/>
                  </a:cubicBezTo>
                  <a:cubicBezTo>
                    <a:pt x="207725" y="223403"/>
                    <a:pt x="208344" y="223403"/>
                    <a:pt x="209167" y="223403"/>
                  </a:cubicBezTo>
                  <a:cubicBezTo>
                    <a:pt x="209786" y="217840"/>
                    <a:pt x="216379" y="213513"/>
                    <a:pt x="226886" y="207126"/>
                  </a:cubicBezTo>
                  <a:cubicBezTo>
                    <a:pt x="229771" y="205271"/>
                    <a:pt x="233686" y="203005"/>
                    <a:pt x="234922" y="201769"/>
                  </a:cubicBezTo>
                  <a:cubicBezTo>
                    <a:pt x="235747" y="198678"/>
                    <a:pt x="235952" y="194557"/>
                    <a:pt x="235952" y="190230"/>
                  </a:cubicBezTo>
                  <a:cubicBezTo>
                    <a:pt x="236158" y="180135"/>
                    <a:pt x="236571" y="166330"/>
                    <a:pt x="250581" y="162003"/>
                  </a:cubicBezTo>
                  <a:cubicBezTo>
                    <a:pt x="256556" y="160149"/>
                    <a:pt x="261707" y="162003"/>
                    <a:pt x="266034" y="163239"/>
                  </a:cubicBezTo>
                  <a:cubicBezTo>
                    <a:pt x="271185" y="164888"/>
                    <a:pt x="273040" y="165300"/>
                    <a:pt x="275924" y="162827"/>
                  </a:cubicBezTo>
                  <a:cubicBezTo>
                    <a:pt x="277160" y="161797"/>
                    <a:pt x="278191" y="159943"/>
                    <a:pt x="279427" y="157882"/>
                  </a:cubicBezTo>
                  <a:cubicBezTo>
                    <a:pt x="281693" y="153968"/>
                    <a:pt x="284578" y="149023"/>
                    <a:pt x="290347" y="147168"/>
                  </a:cubicBezTo>
                  <a:cubicBezTo>
                    <a:pt x="296940" y="144902"/>
                    <a:pt x="317544" y="146344"/>
                    <a:pt x="323725" y="150053"/>
                  </a:cubicBezTo>
                  <a:cubicBezTo>
                    <a:pt x="326403" y="151701"/>
                    <a:pt x="327022" y="154380"/>
                    <a:pt x="327639" y="156028"/>
                  </a:cubicBezTo>
                  <a:cubicBezTo>
                    <a:pt x="327639" y="156234"/>
                    <a:pt x="327639" y="156440"/>
                    <a:pt x="327639" y="156646"/>
                  </a:cubicBezTo>
                  <a:cubicBezTo>
                    <a:pt x="329288" y="157676"/>
                    <a:pt x="331143" y="157882"/>
                    <a:pt x="333409" y="158295"/>
                  </a:cubicBezTo>
                  <a:lnTo>
                    <a:pt x="335882" y="158707"/>
                  </a:lnTo>
                  <a:cubicBezTo>
                    <a:pt x="348450" y="161385"/>
                    <a:pt x="355867" y="161179"/>
                    <a:pt x="361636" y="152731"/>
                  </a:cubicBezTo>
                  <a:cubicBezTo>
                    <a:pt x="363285" y="150053"/>
                    <a:pt x="364109" y="146344"/>
                    <a:pt x="364521" y="142430"/>
                  </a:cubicBezTo>
                  <a:cubicBezTo>
                    <a:pt x="365139" y="138309"/>
                    <a:pt x="365962" y="133776"/>
                    <a:pt x="368230" y="130067"/>
                  </a:cubicBezTo>
                  <a:cubicBezTo>
                    <a:pt x="375234" y="119147"/>
                    <a:pt x="388421" y="116057"/>
                    <a:pt x="407170" y="120796"/>
                  </a:cubicBezTo>
                  <a:cubicBezTo>
                    <a:pt x="413970" y="122444"/>
                    <a:pt x="420976" y="122238"/>
                    <a:pt x="426950" y="119971"/>
                  </a:cubicBezTo>
                  <a:cubicBezTo>
                    <a:pt x="430103" y="118735"/>
                    <a:pt x="431833" y="116881"/>
                    <a:pt x="432101" y="114408"/>
                  </a:cubicBezTo>
                  <a:cubicBezTo>
                    <a:pt x="432101" y="113378"/>
                    <a:pt x="432514" y="111936"/>
                    <a:pt x="432720" y="110700"/>
                  </a:cubicBezTo>
                  <a:cubicBezTo>
                    <a:pt x="435399" y="96689"/>
                    <a:pt x="443639" y="92156"/>
                    <a:pt x="452293" y="87211"/>
                  </a:cubicBezTo>
                  <a:cubicBezTo>
                    <a:pt x="454560" y="85975"/>
                    <a:pt x="457239" y="84533"/>
                    <a:pt x="459917" y="82884"/>
                  </a:cubicBezTo>
                  <a:cubicBezTo>
                    <a:pt x="462183" y="81442"/>
                    <a:pt x="464449" y="79176"/>
                    <a:pt x="466922" y="77115"/>
                  </a:cubicBezTo>
                  <a:cubicBezTo>
                    <a:pt x="471249" y="73200"/>
                    <a:pt x="475575" y="69286"/>
                    <a:pt x="481139" y="67225"/>
                  </a:cubicBezTo>
                  <a:cubicBezTo>
                    <a:pt x="485260" y="65783"/>
                    <a:pt x="489586" y="65783"/>
                    <a:pt x="493295" y="65783"/>
                  </a:cubicBezTo>
                  <a:cubicBezTo>
                    <a:pt x="495768" y="65783"/>
                    <a:pt x="498034" y="65783"/>
                    <a:pt x="500094" y="65371"/>
                  </a:cubicBezTo>
                  <a:cubicBezTo>
                    <a:pt x="505863" y="64341"/>
                    <a:pt x="509984" y="61868"/>
                    <a:pt x="511427" y="58778"/>
                  </a:cubicBezTo>
                  <a:cubicBezTo>
                    <a:pt x="512251" y="56923"/>
                    <a:pt x="512044" y="54863"/>
                    <a:pt x="511427" y="53009"/>
                  </a:cubicBezTo>
                  <a:cubicBezTo>
                    <a:pt x="504627" y="54863"/>
                    <a:pt x="498034" y="49918"/>
                    <a:pt x="491853" y="45179"/>
                  </a:cubicBezTo>
                  <a:cubicBezTo>
                    <a:pt x="489381" y="43325"/>
                    <a:pt x="487113" y="41471"/>
                    <a:pt x="484641" y="40028"/>
                  </a:cubicBezTo>
                  <a:cubicBezTo>
                    <a:pt x="472896" y="33023"/>
                    <a:pt x="464656" y="32405"/>
                    <a:pt x="453324" y="31375"/>
                  </a:cubicBezTo>
                  <a:cubicBezTo>
                    <a:pt x="449820" y="31169"/>
                    <a:pt x="446112" y="30757"/>
                    <a:pt x="442197" y="30345"/>
                  </a:cubicBezTo>
                  <a:cubicBezTo>
                    <a:pt x="431689" y="29108"/>
                    <a:pt x="423448" y="25812"/>
                    <a:pt x="415412" y="22515"/>
                  </a:cubicBezTo>
                  <a:cubicBezTo>
                    <a:pt x="405523" y="18600"/>
                    <a:pt x="397074" y="15304"/>
                    <a:pt x="385536" y="16128"/>
                  </a:cubicBezTo>
                  <a:cubicBezTo>
                    <a:pt x="382858" y="16128"/>
                    <a:pt x="380385" y="16540"/>
                    <a:pt x="378119" y="16952"/>
                  </a:cubicBezTo>
                  <a:cubicBezTo>
                    <a:pt x="371938" y="17776"/>
                    <a:pt x="365962" y="18394"/>
                    <a:pt x="358339" y="16952"/>
                  </a:cubicBezTo>
                  <a:cubicBezTo>
                    <a:pt x="353807" y="16128"/>
                    <a:pt x="349686" y="14686"/>
                    <a:pt x="345977" y="13243"/>
                  </a:cubicBezTo>
                  <a:cubicBezTo>
                    <a:pt x="340414" y="11183"/>
                    <a:pt x="335263" y="9329"/>
                    <a:pt x="329288" y="9947"/>
                  </a:cubicBezTo>
                  <a:cubicBezTo>
                    <a:pt x="322077" y="10565"/>
                    <a:pt x="316101" y="13655"/>
                    <a:pt x="309508" y="17158"/>
                  </a:cubicBezTo>
                  <a:cubicBezTo>
                    <a:pt x="301473" y="21279"/>
                    <a:pt x="293438" y="25400"/>
                    <a:pt x="282929" y="24988"/>
                  </a:cubicBezTo>
                  <a:cubicBezTo>
                    <a:pt x="275306" y="24781"/>
                    <a:pt x="269949" y="21279"/>
                    <a:pt x="265004" y="18188"/>
                  </a:cubicBezTo>
                  <a:cubicBezTo>
                    <a:pt x="262119" y="16334"/>
                    <a:pt x="259441" y="14686"/>
                    <a:pt x="256556" y="13861"/>
                  </a:cubicBezTo>
                  <a:cubicBezTo>
                    <a:pt x="251817" y="12419"/>
                    <a:pt x="248933" y="13037"/>
                    <a:pt x="244607" y="13861"/>
                  </a:cubicBezTo>
                  <a:cubicBezTo>
                    <a:pt x="241515" y="14479"/>
                    <a:pt x="238219" y="15098"/>
                    <a:pt x="233892" y="14892"/>
                  </a:cubicBezTo>
                  <a:cubicBezTo>
                    <a:pt x="222560" y="14479"/>
                    <a:pt x="216584" y="10565"/>
                    <a:pt x="210403" y="6650"/>
                  </a:cubicBezTo>
                  <a:cubicBezTo>
                    <a:pt x="208550" y="5414"/>
                    <a:pt x="206695" y="4178"/>
                    <a:pt x="204429" y="2941"/>
                  </a:cubicBezTo>
                  <a:cubicBezTo>
                    <a:pt x="199484" y="6444"/>
                    <a:pt x="192067" y="10565"/>
                    <a:pt x="183206" y="10153"/>
                  </a:cubicBezTo>
                  <a:cubicBezTo>
                    <a:pt x="180940" y="10153"/>
                    <a:pt x="179086" y="8504"/>
                    <a:pt x="178674" y="6444"/>
                  </a:cubicBezTo>
                  <a:cubicBezTo>
                    <a:pt x="177644" y="2735"/>
                    <a:pt x="175789" y="469"/>
                    <a:pt x="173110" y="57"/>
                  </a:cubicBezTo>
                  <a:cubicBezTo>
                    <a:pt x="170638" y="-355"/>
                    <a:pt x="167753" y="1499"/>
                    <a:pt x="165693" y="4796"/>
                  </a:cubicBezTo>
                  <a:cubicBezTo>
                    <a:pt x="164251" y="7268"/>
                    <a:pt x="164663" y="11389"/>
                    <a:pt x="164870" y="15716"/>
                  </a:cubicBezTo>
                  <a:cubicBezTo>
                    <a:pt x="165487" y="22721"/>
                    <a:pt x="166106" y="31375"/>
                    <a:pt x="158483" y="36732"/>
                  </a:cubicBezTo>
                  <a:cubicBezTo>
                    <a:pt x="149004" y="43531"/>
                    <a:pt x="129224" y="36732"/>
                    <a:pt x="109445" y="28284"/>
                  </a:cubicBezTo>
                  <a:lnTo>
                    <a:pt x="106560" y="27048"/>
                  </a:lnTo>
                  <a:cubicBezTo>
                    <a:pt x="93167" y="21691"/>
                    <a:pt x="82454" y="20043"/>
                    <a:pt x="67825" y="17982"/>
                  </a:cubicBezTo>
                  <a:lnTo>
                    <a:pt x="65559" y="17982"/>
                  </a:lnTo>
                  <a:cubicBezTo>
                    <a:pt x="62468" y="17158"/>
                    <a:pt x="59378" y="16334"/>
                    <a:pt x="56287" y="15510"/>
                  </a:cubicBezTo>
                  <a:cubicBezTo>
                    <a:pt x="46397" y="12831"/>
                    <a:pt x="42894" y="12625"/>
                    <a:pt x="39598" y="18394"/>
                  </a:cubicBezTo>
                  <a:cubicBezTo>
                    <a:pt x="36919" y="22927"/>
                    <a:pt x="39185" y="31169"/>
                    <a:pt x="41040" y="38380"/>
                  </a:cubicBezTo>
                  <a:cubicBezTo>
                    <a:pt x="42070" y="42707"/>
                    <a:pt x="43306" y="47034"/>
                    <a:pt x="43306" y="50742"/>
                  </a:cubicBezTo>
                  <a:cubicBezTo>
                    <a:pt x="44130" y="67019"/>
                    <a:pt x="40422" y="75673"/>
                    <a:pt x="33623" y="808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2" name="Forma libre: forma 271">
              <a:extLst>
                <a:ext uri="{FF2B5EF4-FFF2-40B4-BE49-F238E27FC236}">
                  <a16:creationId xmlns:a16="http://schemas.microsoft.com/office/drawing/2014/main" id="{8EFBAA71-BA57-1F84-BCCE-0CB0D32B861A}"/>
                </a:ext>
              </a:extLst>
            </p:cNvPr>
            <p:cNvSpPr/>
            <p:nvPr/>
          </p:nvSpPr>
          <p:spPr>
            <a:xfrm>
              <a:off x="16337891" y="5629554"/>
              <a:ext cx="763258" cy="472567"/>
            </a:xfrm>
            <a:custGeom>
              <a:avLst/>
              <a:gdLst>
                <a:gd name="connsiteX0" fmla="*/ 131053 w 763258"/>
                <a:gd name="connsiteY0" fmla="*/ 331019 h 472567"/>
                <a:gd name="connsiteX1" fmla="*/ 138883 w 763258"/>
                <a:gd name="connsiteY1" fmla="*/ 318450 h 472567"/>
                <a:gd name="connsiteX2" fmla="*/ 146919 w 763258"/>
                <a:gd name="connsiteY2" fmla="*/ 304028 h 472567"/>
                <a:gd name="connsiteX3" fmla="*/ 213675 w 763258"/>
                <a:gd name="connsiteY3" fmla="*/ 285484 h 472567"/>
                <a:gd name="connsiteX4" fmla="*/ 233455 w 763258"/>
                <a:gd name="connsiteY4" fmla="*/ 282187 h 472567"/>
                <a:gd name="connsiteX5" fmla="*/ 255295 w 763258"/>
                <a:gd name="connsiteY5" fmla="*/ 278685 h 472567"/>
                <a:gd name="connsiteX6" fmla="*/ 255502 w 763258"/>
                <a:gd name="connsiteY6" fmla="*/ 278685 h 472567"/>
                <a:gd name="connsiteX7" fmla="*/ 291146 w 763258"/>
                <a:gd name="connsiteY7" fmla="*/ 293726 h 472567"/>
                <a:gd name="connsiteX8" fmla="*/ 301242 w 763258"/>
                <a:gd name="connsiteY8" fmla="*/ 301349 h 472567"/>
                <a:gd name="connsiteX9" fmla="*/ 351928 w 763258"/>
                <a:gd name="connsiteY9" fmla="*/ 317008 h 472567"/>
                <a:gd name="connsiteX10" fmla="*/ 418271 w 763258"/>
                <a:gd name="connsiteY10" fmla="*/ 337612 h 472567"/>
                <a:gd name="connsiteX11" fmla="*/ 427750 w 763258"/>
                <a:gd name="connsiteY11" fmla="*/ 352859 h 472567"/>
                <a:gd name="connsiteX12" fmla="*/ 443821 w 763258"/>
                <a:gd name="connsiteY12" fmla="*/ 364809 h 472567"/>
                <a:gd name="connsiteX13" fmla="*/ 498008 w 763258"/>
                <a:gd name="connsiteY13" fmla="*/ 395303 h 472567"/>
                <a:gd name="connsiteX14" fmla="*/ 503366 w 763258"/>
                <a:gd name="connsiteY14" fmla="*/ 438983 h 472567"/>
                <a:gd name="connsiteX15" fmla="*/ 507487 w 763258"/>
                <a:gd name="connsiteY15" fmla="*/ 441867 h 472567"/>
                <a:gd name="connsiteX16" fmla="*/ 510165 w 763258"/>
                <a:gd name="connsiteY16" fmla="*/ 444134 h 472567"/>
                <a:gd name="connsiteX17" fmla="*/ 524382 w 763258"/>
                <a:gd name="connsiteY17" fmla="*/ 448049 h 472567"/>
                <a:gd name="connsiteX18" fmla="*/ 535301 w 763258"/>
                <a:gd name="connsiteY18" fmla="*/ 450109 h 472567"/>
                <a:gd name="connsiteX19" fmla="*/ 538599 w 763258"/>
                <a:gd name="connsiteY19" fmla="*/ 453199 h 472567"/>
                <a:gd name="connsiteX20" fmla="*/ 559409 w 763258"/>
                <a:gd name="connsiteY20" fmla="*/ 471331 h 472567"/>
                <a:gd name="connsiteX21" fmla="*/ 571564 w 763258"/>
                <a:gd name="connsiteY21" fmla="*/ 471331 h 472567"/>
                <a:gd name="connsiteX22" fmla="*/ 576715 w 763258"/>
                <a:gd name="connsiteY22" fmla="*/ 456702 h 472567"/>
                <a:gd name="connsiteX23" fmla="*/ 616069 w 763258"/>
                <a:gd name="connsiteY23" fmla="*/ 425796 h 472567"/>
                <a:gd name="connsiteX24" fmla="*/ 646975 w 763258"/>
                <a:gd name="connsiteY24" fmla="*/ 414052 h 472567"/>
                <a:gd name="connsiteX25" fmla="*/ 684268 w 763258"/>
                <a:gd name="connsiteY25" fmla="*/ 375111 h 472567"/>
                <a:gd name="connsiteX26" fmla="*/ 690243 w 763258"/>
                <a:gd name="connsiteY26" fmla="*/ 371608 h 472567"/>
                <a:gd name="connsiteX27" fmla="*/ 696630 w 763258"/>
                <a:gd name="connsiteY27" fmla="*/ 362543 h 472567"/>
                <a:gd name="connsiteX28" fmla="*/ 698072 w 763258"/>
                <a:gd name="connsiteY28" fmla="*/ 356155 h 472567"/>
                <a:gd name="connsiteX29" fmla="*/ 704872 w 763258"/>
                <a:gd name="connsiteY29" fmla="*/ 340496 h 472567"/>
                <a:gd name="connsiteX30" fmla="*/ 760914 w 763258"/>
                <a:gd name="connsiteY30" fmla="*/ 338848 h 472567"/>
                <a:gd name="connsiteX31" fmla="*/ 761739 w 763258"/>
                <a:gd name="connsiteY31" fmla="*/ 330607 h 472567"/>
                <a:gd name="connsiteX32" fmla="*/ 759678 w 763258"/>
                <a:gd name="connsiteY32" fmla="*/ 298877 h 472567"/>
                <a:gd name="connsiteX33" fmla="*/ 746080 w 763258"/>
                <a:gd name="connsiteY33" fmla="*/ 293932 h 472567"/>
                <a:gd name="connsiteX34" fmla="*/ 730421 w 763258"/>
                <a:gd name="connsiteY34" fmla="*/ 288163 h 472567"/>
                <a:gd name="connsiteX35" fmla="*/ 724240 w 763258"/>
                <a:gd name="connsiteY35" fmla="*/ 284454 h 472567"/>
                <a:gd name="connsiteX36" fmla="*/ 689213 w 763258"/>
                <a:gd name="connsiteY36" fmla="*/ 265704 h 472567"/>
                <a:gd name="connsiteX37" fmla="*/ 670258 w 763258"/>
                <a:gd name="connsiteY37" fmla="*/ 258081 h 472567"/>
                <a:gd name="connsiteX38" fmla="*/ 575068 w 763258"/>
                <a:gd name="connsiteY38" fmla="*/ 203481 h 472567"/>
                <a:gd name="connsiteX39" fmla="*/ 565796 w 763258"/>
                <a:gd name="connsiteY39" fmla="*/ 189882 h 472567"/>
                <a:gd name="connsiteX40" fmla="*/ 556111 w 763258"/>
                <a:gd name="connsiteY40" fmla="*/ 176284 h 472567"/>
                <a:gd name="connsiteX41" fmla="*/ 519848 w 763258"/>
                <a:gd name="connsiteY41" fmla="*/ 156710 h 472567"/>
                <a:gd name="connsiteX42" fmla="*/ 480702 w 763258"/>
                <a:gd name="connsiteY42" fmla="*/ 135282 h 472567"/>
                <a:gd name="connsiteX43" fmla="*/ 465866 w 763258"/>
                <a:gd name="connsiteY43" fmla="*/ 111793 h 472567"/>
                <a:gd name="connsiteX44" fmla="*/ 456389 w 763258"/>
                <a:gd name="connsiteY44" fmla="*/ 95310 h 472567"/>
                <a:gd name="connsiteX45" fmla="*/ 427131 w 763258"/>
                <a:gd name="connsiteY45" fmla="*/ 78415 h 472567"/>
                <a:gd name="connsiteX46" fmla="*/ 416829 w 763258"/>
                <a:gd name="connsiteY46" fmla="*/ 82124 h 472567"/>
                <a:gd name="connsiteX47" fmla="*/ 401995 w 763258"/>
                <a:gd name="connsiteY47" fmla="*/ 86245 h 472567"/>
                <a:gd name="connsiteX48" fmla="*/ 366762 w 763258"/>
                <a:gd name="connsiteY48" fmla="*/ 64817 h 472567"/>
                <a:gd name="connsiteX49" fmla="*/ 367793 w 763258"/>
                <a:gd name="connsiteY49" fmla="*/ 50394 h 472567"/>
                <a:gd name="connsiteX50" fmla="*/ 369029 w 763258"/>
                <a:gd name="connsiteY50" fmla="*/ 45655 h 472567"/>
                <a:gd name="connsiteX51" fmla="*/ 345128 w 763258"/>
                <a:gd name="connsiteY51" fmla="*/ 18458 h 472567"/>
                <a:gd name="connsiteX52" fmla="*/ 317313 w 763258"/>
                <a:gd name="connsiteY52" fmla="*/ 16810 h 472567"/>
                <a:gd name="connsiteX53" fmla="*/ 309484 w 763258"/>
                <a:gd name="connsiteY53" fmla="*/ 18458 h 472567"/>
                <a:gd name="connsiteX54" fmla="*/ 306186 w 763258"/>
                <a:gd name="connsiteY54" fmla="*/ 18046 h 472567"/>
                <a:gd name="connsiteX55" fmla="*/ 295267 w 763258"/>
                <a:gd name="connsiteY55" fmla="*/ 11659 h 472567"/>
                <a:gd name="connsiteX56" fmla="*/ 258180 w 763258"/>
                <a:gd name="connsiteY56" fmla="*/ 3417 h 472567"/>
                <a:gd name="connsiteX57" fmla="*/ 247260 w 763258"/>
                <a:gd name="connsiteY57" fmla="*/ 19694 h 472567"/>
                <a:gd name="connsiteX58" fmla="*/ 234073 w 763258"/>
                <a:gd name="connsiteY58" fmla="*/ 39474 h 472567"/>
                <a:gd name="connsiteX59" fmla="*/ 222123 w 763258"/>
                <a:gd name="connsiteY59" fmla="*/ 44625 h 472567"/>
                <a:gd name="connsiteX60" fmla="*/ 211409 w 763258"/>
                <a:gd name="connsiteY60" fmla="*/ 51012 h 472567"/>
                <a:gd name="connsiteX61" fmla="*/ 211822 w 763258"/>
                <a:gd name="connsiteY61" fmla="*/ 63374 h 472567"/>
                <a:gd name="connsiteX62" fmla="*/ 209143 w 763258"/>
                <a:gd name="connsiteY62" fmla="*/ 85627 h 472567"/>
                <a:gd name="connsiteX63" fmla="*/ 192660 w 763258"/>
                <a:gd name="connsiteY63" fmla="*/ 89129 h 472567"/>
                <a:gd name="connsiteX64" fmla="*/ 186478 w 763258"/>
                <a:gd name="connsiteY64" fmla="*/ 88923 h 472567"/>
                <a:gd name="connsiteX65" fmla="*/ 177001 w 763258"/>
                <a:gd name="connsiteY65" fmla="*/ 90571 h 472567"/>
                <a:gd name="connsiteX66" fmla="*/ 161959 w 763258"/>
                <a:gd name="connsiteY66" fmla="*/ 92632 h 472567"/>
                <a:gd name="connsiteX67" fmla="*/ 161136 w 763258"/>
                <a:gd name="connsiteY67" fmla="*/ 92632 h 472567"/>
                <a:gd name="connsiteX68" fmla="*/ 160723 w 763258"/>
                <a:gd name="connsiteY68" fmla="*/ 92632 h 472567"/>
                <a:gd name="connsiteX69" fmla="*/ 159076 w 763258"/>
                <a:gd name="connsiteY69" fmla="*/ 92632 h 472567"/>
                <a:gd name="connsiteX70" fmla="*/ 104681 w 763258"/>
                <a:gd name="connsiteY70" fmla="*/ 64817 h 472567"/>
                <a:gd name="connsiteX71" fmla="*/ 84901 w 763258"/>
                <a:gd name="connsiteY71" fmla="*/ 46685 h 472567"/>
                <a:gd name="connsiteX72" fmla="*/ 35246 w 763258"/>
                <a:gd name="connsiteY72" fmla="*/ 28966 h 472567"/>
                <a:gd name="connsiteX73" fmla="*/ 35246 w 763258"/>
                <a:gd name="connsiteY73" fmla="*/ 28966 h 472567"/>
                <a:gd name="connsiteX74" fmla="*/ 37719 w 763258"/>
                <a:gd name="connsiteY74" fmla="*/ 31850 h 472567"/>
                <a:gd name="connsiteX75" fmla="*/ 46372 w 763258"/>
                <a:gd name="connsiteY75" fmla="*/ 41946 h 472567"/>
                <a:gd name="connsiteX76" fmla="*/ 76865 w 763258"/>
                <a:gd name="connsiteY76" fmla="*/ 80476 h 472567"/>
                <a:gd name="connsiteX77" fmla="*/ 93967 w 763258"/>
                <a:gd name="connsiteY77" fmla="*/ 101491 h 472567"/>
                <a:gd name="connsiteX78" fmla="*/ 94585 w 763258"/>
                <a:gd name="connsiteY78" fmla="*/ 102316 h 472567"/>
                <a:gd name="connsiteX79" fmla="*/ 98911 w 763258"/>
                <a:gd name="connsiteY79" fmla="*/ 107879 h 472567"/>
                <a:gd name="connsiteX80" fmla="*/ 100148 w 763258"/>
                <a:gd name="connsiteY80" fmla="*/ 109527 h 472567"/>
                <a:gd name="connsiteX81" fmla="*/ 100148 w 763258"/>
                <a:gd name="connsiteY81" fmla="*/ 109527 h 472567"/>
                <a:gd name="connsiteX82" fmla="*/ 99530 w 763258"/>
                <a:gd name="connsiteY82" fmla="*/ 116738 h 472567"/>
                <a:gd name="connsiteX83" fmla="*/ 92731 w 763258"/>
                <a:gd name="connsiteY83" fmla="*/ 115502 h 472567"/>
                <a:gd name="connsiteX84" fmla="*/ 92318 w 763258"/>
                <a:gd name="connsiteY84" fmla="*/ 115914 h 472567"/>
                <a:gd name="connsiteX85" fmla="*/ 89846 w 763258"/>
                <a:gd name="connsiteY85" fmla="*/ 112824 h 472567"/>
                <a:gd name="connsiteX86" fmla="*/ 78720 w 763258"/>
                <a:gd name="connsiteY86" fmla="*/ 121889 h 472567"/>
                <a:gd name="connsiteX87" fmla="*/ 76248 w 763258"/>
                <a:gd name="connsiteY87" fmla="*/ 122919 h 472567"/>
                <a:gd name="connsiteX88" fmla="*/ 58529 w 763258"/>
                <a:gd name="connsiteY88" fmla="*/ 125392 h 472567"/>
                <a:gd name="connsiteX89" fmla="*/ 54408 w 763258"/>
                <a:gd name="connsiteY89" fmla="*/ 124156 h 472567"/>
                <a:gd name="connsiteX90" fmla="*/ 44312 w 763258"/>
                <a:gd name="connsiteY90" fmla="*/ 115090 h 472567"/>
                <a:gd name="connsiteX91" fmla="*/ 12994 w 763258"/>
                <a:gd name="connsiteY91" fmla="*/ 112618 h 472567"/>
                <a:gd name="connsiteX92" fmla="*/ 8049 w 763258"/>
                <a:gd name="connsiteY92" fmla="*/ 112206 h 472567"/>
                <a:gd name="connsiteX93" fmla="*/ 8049 w 763258"/>
                <a:gd name="connsiteY93" fmla="*/ 113648 h 472567"/>
                <a:gd name="connsiteX94" fmla="*/ 2898 w 763258"/>
                <a:gd name="connsiteY94" fmla="*/ 123950 h 472567"/>
                <a:gd name="connsiteX95" fmla="*/ 10728 w 763258"/>
                <a:gd name="connsiteY95" fmla="*/ 157740 h 472567"/>
                <a:gd name="connsiteX96" fmla="*/ 36895 w 763258"/>
                <a:gd name="connsiteY96" fmla="*/ 154443 h 472567"/>
                <a:gd name="connsiteX97" fmla="*/ 58735 w 763258"/>
                <a:gd name="connsiteY97" fmla="*/ 160625 h 472567"/>
                <a:gd name="connsiteX98" fmla="*/ 57086 w 763258"/>
                <a:gd name="connsiteY98" fmla="*/ 183289 h 472567"/>
                <a:gd name="connsiteX99" fmla="*/ 56468 w 763258"/>
                <a:gd name="connsiteY99" fmla="*/ 184113 h 472567"/>
                <a:gd name="connsiteX100" fmla="*/ 48844 w 763258"/>
                <a:gd name="connsiteY100" fmla="*/ 192973 h 472567"/>
                <a:gd name="connsiteX101" fmla="*/ 45342 w 763258"/>
                <a:gd name="connsiteY101" fmla="*/ 203687 h 472567"/>
                <a:gd name="connsiteX102" fmla="*/ 61001 w 763258"/>
                <a:gd name="connsiteY102" fmla="*/ 210486 h 472567"/>
                <a:gd name="connsiteX103" fmla="*/ 71303 w 763258"/>
                <a:gd name="connsiteY103" fmla="*/ 216255 h 472567"/>
                <a:gd name="connsiteX104" fmla="*/ 87992 w 763258"/>
                <a:gd name="connsiteY104" fmla="*/ 225733 h 472567"/>
                <a:gd name="connsiteX105" fmla="*/ 105917 w 763258"/>
                <a:gd name="connsiteY105" fmla="*/ 247779 h 472567"/>
                <a:gd name="connsiteX106" fmla="*/ 93143 w 763258"/>
                <a:gd name="connsiteY106" fmla="*/ 267765 h 472567"/>
                <a:gd name="connsiteX107" fmla="*/ 93143 w 763258"/>
                <a:gd name="connsiteY107" fmla="*/ 299701 h 472567"/>
                <a:gd name="connsiteX108" fmla="*/ 99530 w 763258"/>
                <a:gd name="connsiteY108" fmla="*/ 331019 h 472567"/>
                <a:gd name="connsiteX109" fmla="*/ 130848 w 763258"/>
                <a:gd name="connsiteY109" fmla="*/ 329988 h 47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63258" h="472567">
                  <a:moveTo>
                    <a:pt x="131053" y="331019"/>
                  </a:moveTo>
                  <a:cubicBezTo>
                    <a:pt x="134968" y="328340"/>
                    <a:pt x="136823" y="323807"/>
                    <a:pt x="138883" y="318450"/>
                  </a:cubicBezTo>
                  <a:cubicBezTo>
                    <a:pt x="140738" y="313505"/>
                    <a:pt x="142798" y="308354"/>
                    <a:pt x="146919" y="304028"/>
                  </a:cubicBezTo>
                  <a:cubicBezTo>
                    <a:pt x="164227" y="286926"/>
                    <a:pt x="205639" y="285690"/>
                    <a:pt x="213675" y="285484"/>
                  </a:cubicBezTo>
                  <a:cubicBezTo>
                    <a:pt x="220681" y="285484"/>
                    <a:pt x="226862" y="283836"/>
                    <a:pt x="233455" y="282187"/>
                  </a:cubicBezTo>
                  <a:cubicBezTo>
                    <a:pt x="240255" y="280539"/>
                    <a:pt x="247466" y="278685"/>
                    <a:pt x="255295" y="278685"/>
                  </a:cubicBezTo>
                  <a:lnTo>
                    <a:pt x="255502" y="278685"/>
                  </a:lnTo>
                  <a:cubicBezTo>
                    <a:pt x="272397" y="278685"/>
                    <a:pt x="281256" y="285690"/>
                    <a:pt x="291146" y="293726"/>
                  </a:cubicBezTo>
                  <a:cubicBezTo>
                    <a:pt x="294237" y="296198"/>
                    <a:pt x="297327" y="298670"/>
                    <a:pt x="301242" y="301349"/>
                  </a:cubicBezTo>
                  <a:cubicBezTo>
                    <a:pt x="317313" y="312475"/>
                    <a:pt x="331941" y="315566"/>
                    <a:pt x="351928" y="317008"/>
                  </a:cubicBezTo>
                  <a:cubicBezTo>
                    <a:pt x="373768" y="318450"/>
                    <a:pt x="402614" y="320511"/>
                    <a:pt x="418271" y="337612"/>
                  </a:cubicBezTo>
                  <a:cubicBezTo>
                    <a:pt x="423422" y="343175"/>
                    <a:pt x="425895" y="348532"/>
                    <a:pt x="427750" y="352859"/>
                  </a:cubicBezTo>
                  <a:cubicBezTo>
                    <a:pt x="430841" y="359658"/>
                    <a:pt x="432282" y="362954"/>
                    <a:pt x="443821" y="364809"/>
                  </a:cubicBezTo>
                  <a:cubicBezTo>
                    <a:pt x="461952" y="367694"/>
                    <a:pt x="487089" y="374081"/>
                    <a:pt x="498008" y="395303"/>
                  </a:cubicBezTo>
                  <a:cubicBezTo>
                    <a:pt x="506044" y="411168"/>
                    <a:pt x="506250" y="425384"/>
                    <a:pt x="503366" y="438983"/>
                  </a:cubicBezTo>
                  <a:cubicBezTo>
                    <a:pt x="505014" y="440013"/>
                    <a:pt x="506250" y="441043"/>
                    <a:pt x="507487" y="441867"/>
                  </a:cubicBezTo>
                  <a:cubicBezTo>
                    <a:pt x="508310" y="442692"/>
                    <a:pt x="509135" y="443310"/>
                    <a:pt x="510165" y="444134"/>
                  </a:cubicBezTo>
                  <a:cubicBezTo>
                    <a:pt x="514492" y="446606"/>
                    <a:pt x="519231" y="447225"/>
                    <a:pt x="524382" y="448049"/>
                  </a:cubicBezTo>
                  <a:cubicBezTo>
                    <a:pt x="527884" y="448461"/>
                    <a:pt x="531593" y="449079"/>
                    <a:pt x="535301" y="450109"/>
                  </a:cubicBezTo>
                  <a:cubicBezTo>
                    <a:pt x="536950" y="450521"/>
                    <a:pt x="538186" y="451757"/>
                    <a:pt x="538599" y="453199"/>
                  </a:cubicBezTo>
                  <a:cubicBezTo>
                    <a:pt x="541071" y="460205"/>
                    <a:pt x="551373" y="469270"/>
                    <a:pt x="559409" y="471331"/>
                  </a:cubicBezTo>
                  <a:cubicBezTo>
                    <a:pt x="565177" y="472979"/>
                    <a:pt x="569298" y="472979"/>
                    <a:pt x="571564" y="471331"/>
                  </a:cubicBezTo>
                  <a:cubicBezTo>
                    <a:pt x="574862" y="469065"/>
                    <a:pt x="576098" y="462265"/>
                    <a:pt x="576715" y="456702"/>
                  </a:cubicBezTo>
                  <a:cubicBezTo>
                    <a:pt x="579188" y="433626"/>
                    <a:pt x="590932" y="424354"/>
                    <a:pt x="616069" y="425796"/>
                  </a:cubicBezTo>
                  <a:cubicBezTo>
                    <a:pt x="635231" y="426827"/>
                    <a:pt x="639969" y="426003"/>
                    <a:pt x="646975" y="414052"/>
                  </a:cubicBezTo>
                  <a:cubicBezTo>
                    <a:pt x="657688" y="395303"/>
                    <a:pt x="667579" y="386649"/>
                    <a:pt x="684268" y="375111"/>
                  </a:cubicBezTo>
                  <a:cubicBezTo>
                    <a:pt x="686740" y="373463"/>
                    <a:pt x="688594" y="372432"/>
                    <a:pt x="690243" y="371608"/>
                  </a:cubicBezTo>
                  <a:cubicBezTo>
                    <a:pt x="693745" y="369754"/>
                    <a:pt x="694158" y="369342"/>
                    <a:pt x="696630" y="362543"/>
                  </a:cubicBezTo>
                  <a:cubicBezTo>
                    <a:pt x="697249" y="360688"/>
                    <a:pt x="697660" y="358422"/>
                    <a:pt x="698072" y="356155"/>
                  </a:cubicBezTo>
                  <a:cubicBezTo>
                    <a:pt x="699102" y="350798"/>
                    <a:pt x="700132" y="344617"/>
                    <a:pt x="704872" y="340496"/>
                  </a:cubicBezTo>
                  <a:cubicBezTo>
                    <a:pt x="716616" y="329782"/>
                    <a:pt x="744637" y="332667"/>
                    <a:pt x="760914" y="338848"/>
                  </a:cubicBezTo>
                  <a:cubicBezTo>
                    <a:pt x="761120" y="336376"/>
                    <a:pt x="761533" y="333491"/>
                    <a:pt x="761739" y="330607"/>
                  </a:cubicBezTo>
                  <a:cubicBezTo>
                    <a:pt x="763181" y="319274"/>
                    <a:pt x="765035" y="303616"/>
                    <a:pt x="759678" y="298877"/>
                  </a:cubicBezTo>
                  <a:cubicBezTo>
                    <a:pt x="757824" y="297228"/>
                    <a:pt x="751231" y="295374"/>
                    <a:pt x="746080" y="293932"/>
                  </a:cubicBezTo>
                  <a:cubicBezTo>
                    <a:pt x="740310" y="292283"/>
                    <a:pt x="734335" y="290635"/>
                    <a:pt x="730421" y="288163"/>
                  </a:cubicBezTo>
                  <a:lnTo>
                    <a:pt x="724240" y="284454"/>
                  </a:lnTo>
                  <a:cubicBezTo>
                    <a:pt x="712495" y="277449"/>
                    <a:pt x="701575" y="270855"/>
                    <a:pt x="689213" y="265704"/>
                  </a:cubicBezTo>
                  <a:cubicBezTo>
                    <a:pt x="683238" y="263232"/>
                    <a:pt x="677056" y="260759"/>
                    <a:pt x="670258" y="258081"/>
                  </a:cubicBezTo>
                  <a:cubicBezTo>
                    <a:pt x="637703" y="245307"/>
                    <a:pt x="597319" y="229236"/>
                    <a:pt x="575068" y="203481"/>
                  </a:cubicBezTo>
                  <a:cubicBezTo>
                    <a:pt x="571358" y="199154"/>
                    <a:pt x="568474" y="194415"/>
                    <a:pt x="565796" y="189882"/>
                  </a:cubicBezTo>
                  <a:cubicBezTo>
                    <a:pt x="562911" y="184937"/>
                    <a:pt x="560026" y="180198"/>
                    <a:pt x="556111" y="176284"/>
                  </a:cubicBezTo>
                  <a:cubicBezTo>
                    <a:pt x="546634" y="166600"/>
                    <a:pt x="533654" y="161655"/>
                    <a:pt x="519848" y="156710"/>
                  </a:cubicBezTo>
                  <a:cubicBezTo>
                    <a:pt x="505838" y="151559"/>
                    <a:pt x="491416" y="146408"/>
                    <a:pt x="480702" y="135282"/>
                  </a:cubicBezTo>
                  <a:cubicBezTo>
                    <a:pt x="473902" y="128483"/>
                    <a:pt x="469781" y="119829"/>
                    <a:pt x="465866" y="111793"/>
                  </a:cubicBezTo>
                  <a:cubicBezTo>
                    <a:pt x="462983" y="105818"/>
                    <a:pt x="460098" y="100049"/>
                    <a:pt x="456389" y="95310"/>
                  </a:cubicBezTo>
                  <a:cubicBezTo>
                    <a:pt x="446294" y="82124"/>
                    <a:pt x="437228" y="76767"/>
                    <a:pt x="427131" y="78415"/>
                  </a:cubicBezTo>
                  <a:cubicBezTo>
                    <a:pt x="423629" y="78827"/>
                    <a:pt x="420333" y="80476"/>
                    <a:pt x="416829" y="82124"/>
                  </a:cubicBezTo>
                  <a:cubicBezTo>
                    <a:pt x="412091" y="84390"/>
                    <a:pt x="407352" y="86657"/>
                    <a:pt x="401995" y="86245"/>
                  </a:cubicBezTo>
                  <a:cubicBezTo>
                    <a:pt x="392312" y="85627"/>
                    <a:pt x="370265" y="74500"/>
                    <a:pt x="366762" y="64817"/>
                  </a:cubicBezTo>
                  <a:cubicBezTo>
                    <a:pt x="364702" y="59460"/>
                    <a:pt x="366557" y="54515"/>
                    <a:pt x="367793" y="50394"/>
                  </a:cubicBezTo>
                  <a:cubicBezTo>
                    <a:pt x="368410" y="48540"/>
                    <a:pt x="369029" y="46685"/>
                    <a:pt x="369029" y="45655"/>
                  </a:cubicBezTo>
                  <a:cubicBezTo>
                    <a:pt x="369440" y="29378"/>
                    <a:pt x="360787" y="25463"/>
                    <a:pt x="345128" y="18458"/>
                  </a:cubicBezTo>
                  <a:cubicBezTo>
                    <a:pt x="333384" y="13101"/>
                    <a:pt x="328026" y="14337"/>
                    <a:pt x="317313" y="16810"/>
                  </a:cubicBezTo>
                  <a:cubicBezTo>
                    <a:pt x="315047" y="17428"/>
                    <a:pt x="312369" y="18046"/>
                    <a:pt x="309484" y="18458"/>
                  </a:cubicBezTo>
                  <a:cubicBezTo>
                    <a:pt x="308454" y="18664"/>
                    <a:pt x="307218" y="18458"/>
                    <a:pt x="306186" y="18046"/>
                  </a:cubicBezTo>
                  <a:cubicBezTo>
                    <a:pt x="302890" y="16191"/>
                    <a:pt x="299182" y="13925"/>
                    <a:pt x="295267" y="11659"/>
                  </a:cubicBezTo>
                  <a:cubicBezTo>
                    <a:pt x="280227" y="1975"/>
                    <a:pt x="268893" y="-4206"/>
                    <a:pt x="258180" y="3417"/>
                  </a:cubicBezTo>
                  <a:cubicBezTo>
                    <a:pt x="253236" y="6920"/>
                    <a:pt x="250351" y="13101"/>
                    <a:pt x="247260" y="19694"/>
                  </a:cubicBezTo>
                  <a:cubicBezTo>
                    <a:pt x="243964" y="26906"/>
                    <a:pt x="240666" y="34323"/>
                    <a:pt x="234073" y="39474"/>
                  </a:cubicBezTo>
                  <a:cubicBezTo>
                    <a:pt x="230364" y="42358"/>
                    <a:pt x="226038" y="43595"/>
                    <a:pt x="222123" y="44625"/>
                  </a:cubicBezTo>
                  <a:cubicBezTo>
                    <a:pt x="216560" y="46273"/>
                    <a:pt x="213264" y="47303"/>
                    <a:pt x="211409" y="51012"/>
                  </a:cubicBezTo>
                  <a:cubicBezTo>
                    <a:pt x="210379" y="53278"/>
                    <a:pt x="211203" y="58841"/>
                    <a:pt x="211822" y="63374"/>
                  </a:cubicBezTo>
                  <a:cubicBezTo>
                    <a:pt x="212851" y="71616"/>
                    <a:pt x="214088" y="80063"/>
                    <a:pt x="209143" y="85627"/>
                  </a:cubicBezTo>
                  <a:cubicBezTo>
                    <a:pt x="204816" y="90365"/>
                    <a:pt x="198016" y="89747"/>
                    <a:pt x="192660" y="89129"/>
                  </a:cubicBezTo>
                  <a:cubicBezTo>
                    <a:pt x="190393" y="89129"/>
                    <a:pt x="188127" y="88717"/>
                    <a:pt x="186478" y="88923"/>
                  </a:cubicBezTo>
                  <a:cubicBezTo>
                    <a:pt x="183182" y="89335"/>
                    <a:pt x="180091" y="89953"/>
                    <a:pt x="177001" y="90571"/>
                  </a:cubicBezTo>
                  <a:cubicBezTo>
                    <a:pt x="172261" y="91602"/>
                    <a:pt x="167316" y="92426"/>
                    <a:pt x="161959" y="92632"/>
                  </a:cubicBezTo>
                  <a:cubicBezTo>
                    <a:pt x="161754" y="92632"/>
                    <a:pt x="161342" y="92632"/>
                    <a:pt x="161136" y="92632"/>
                  </a:cubicBezTo>
                  <a:cubicBezTo>
                    <a:pt x="161136" y="92632"/>
                    <a:pt x="160929" y="92632"/>
                    <a:pt x="160723" y="92632"/>
                  </a:cubicBezTo>
                  <a:cubicBezTo>
                    <a:pt x="160106" y="92632"/>
                    <a:pt x="159487" y="92632"/>
                    <a:pt x="159076" y="92632"/>
                  </a:cubicBezTo>
                  <a:cubicBezTo>
                    <a:pt x="130642" y="91602"/>
                    <a:pt x="118073" y="78621"/>
                    <a:pt x="104681" y="64817"/>
                  </a:cubicBezTo>
                  <a:cubicBezTo>
                    <a:pt x="98707" y="58635"/>
                    <a:pt x="92731" y="52454"/>
                    <a:pt x="84901" y="46685"/>
                  </a:cubicBezTo>
                  <a:cubicBezTo>
                    <a:pt x="71509" y="37207"/>
                    <a:pt x="50699" y="29790"/>
                    <a:pt x="35246" y="28966"/>
                  </a:cubicBezTo>
                  <a:cubicBezTo>
                    <a:pt x="35246" y="28966"/>
                    <a:pt x="35246" y="28966"/>
                    <a:pt x="35246" y="28966"/>
                  </a:cubicBezTo>
                  <a:cubicBezTo>
                    <a:pt x="35452" y="29172"/>
                    <a:pt x="36070" y="30202"/>
                    <a:pt x="37719" y="31850"/>
                  </a:cubicBezTo>
                  <a:cubicBezTo>
                    <a:pt x="40871" y="35291"/>
                    <a:pt x="43755" y="38650"/>
                    <a:pt x="46372" y="41946"/>
                  </a:cubicBezTo>
                  <a:cubicBezTo>
                    <a:pt x="50080" y="46685"/>
                    <a:pt x="57499" y="56369"/>
                    <a:pt x="76865" y="80476"/>
                  </a:cubicBezTo>
                  <a:cubicBezTo>
                    <a:pt x="84901" y="90365"/>
                    <a:pt x="90258" y="97165"/>
                    <a:pt x="93967" y="101491"/>
                  </a:cubicBezTo>
                  <a:cubicBezTo>
                    <a:pt x="94173" y="101698"/>
                    <a:pt x="94585" y="101904"/>
                    <a:pt x="94585" y="102316"/>
                  </a:cubicBezTo>
                  <a:cubicBezTo>
                    <a:pt x="96439" y="104582"/>
                    <a:pt x="97882" y="106436"/>
                    <a:pt x="98911" y="107879"/>
                  </a:cubicBezTo>
                  <a:cubicBezTo>
                    <a:pt x="99736" y="108703"/>
                    <a:pt x="100148" y="109321"/>
                    <a:pt x="100148" y="109527"/>
                  </a:cubicBezTo>
                  <a:lnTo>
                    <a:pt x="100148" y="109527"/>
                  </a:lnTo>
                  <a:cubicBezTo>
                    <a:pt x="102620" y="113236"/>
                    <a:pt x="102209" y="114678"/>
                    <a:pt x="99530" y="116738"/>
                  </a:cubicBezTo>
                  <a:cubicBezTo>
                    <a:pt x="97469" y="118387"/>
                    <a:pt x="96645" y="119211"/>
                    <a:pt x="92731" y="115502"/>
                  </a:cubicBezTo>
                  <a:lnTo>
                    <a:pt x="92318" y="115914"/>
                  </a:lnTo>
                  <a:cubicBezTo>
                    <a:pt x="92318" y="115914"/>
                    <a:pt x="91082" y="114266"/>
                    <a:pt x="89846" y="112824"/>
                  </a:cubicBezTo>
                  <a:lnTo>
                    <a:pt x="78720" y="121889"/>
                  </a:lnTo>
                  <a:cubicBezTo>
                    <a:pt x="78720" y="121889"/>
                    <a:pt x="77071" y="122919"/>
                    <a:pt x="76248" y="122919"/>
                  </a:cubicBezTo>
                  <a:lnTo>
                    <a:pt x="58529" y="125392"/>
                  </a:lnTo>
                  <a:cubicBezTo>
                    <a:pt x="57086" y="125392"/>
                    <a:pt x="55644" y="125186"/>
                    <a:pt x="54408" y="124156"/>
                  </a:cubicBezTo>
                  <a:lnTo>
                    <a:pt x="44312" y="115090"/>
                  </a:lnTo>
                  <a:lnTo>
                    <a:pt x="12994" y="112618"/>
                  </a:lnTo>
                  <a:cubicBezTo>
                    <a:pt x="11140" y="112618"/>
                    <a:pt x="9491" y="112411"/>
                    <a:pt x="8049" y="112206"/>
                  </a:cubicBezTo>
                  <a:cubicBezTo>
                    <a:pt x="8049" y="112618"/>
                    <a:pt x="8049" y="113236"/>
                    <a:pt x="8049" y="113648"/>
                  </a:cubicBezTo>
                  <a:cubicBezTo>
                    <a:pt x="8049" y="117150"/>
                    <a:pt x="6400" y="120653"/>
                    <a:pt x="2898" y="123950"/>
                  </a:cubicBezTo>
                  <a:cubicBezTo>
                    <a:pt x="-4932" y="130955"/>
                    <a:pt x="4958" y="149292"/>
                    <a:pt x="10728" y="157740"/>
                  </a:cubicBezTo>
                  <a:lnTo>
                    <a:pt x="36895" y="154443"/>
                  </a:lnTo>
                  <a:cubicBezTo>
                    <a:pt x="47608" y="153001"/>
                    <a:pt x="55025" y="155268"/>
                    <a:pt x="58735" y="160625"/>
                  </a:cubicBezTo>
                  <a:cubicBezTo>
                    <a:pt x="64710" y="169278"/>
                    <a:pt x="57910" y="181847"/>
                    <a:pt x="57086" y="183289"/>
                  </a:cubicBezTo>
                  <a:cubicBezTo>
                    <a:pt x="57086" y="183701"/>
                    <a:pt x="56674" y="183907"/>
                    <a:pt x="56468" y="184113"/>
                  </a:cubicBezTo>
                  <a:lnTo>
                    <a:pt x="48844" y="192973"/>
                  </a:lnTo>
                  <a:cubicBezTo>
                    <a:pt x="45136" y="197299"/>
                    <a:pt x="45136" y="201420"/>
                    <a:pt x="45342" y="203687"/>
                  </a:cubicBezTo>
                  <a:lnTo>
                    <a:pt x="61001" y="210486"/>
                  </a:lnTo>
                  <a:cubicBezTo>
                    <a:pt x="68006" y="213577"/>
                    <a:pt x="70478" y="214607"/>
                    <a:pt x="71303" y="216255"/>
                  </a:cubicBezTo>
                  <a:cubicBezTo>
                    <a:pt x="72745" y="217285"/>
                    <a:pt x="76865" y="219758"/>
                    <a:pt x="87992" y="225733"/>
                  </a:cubicBezTo>
                  <a:cubicBezTo>
                    <a:pt x="99736" y="232120"/>
                    <a:pt x="105917" y="239537"/>
                    <a:pt x="105917" y="247779"/>
                  </a:cubicBezTo>
                  <a:cubicBezTo>
                    <a:pt x="105917" y="257669"/>
                    <a:pt x="97469" y="264674"/>
                    <a:pt x="93143" y="267765"/>
                  </a:cubicBezTo>
                  <a:lnTo>
                    <a:pt x="93143" y="299701"/>
                  </a:lnTo>
                  <a:lnTo>
                    <a:pt x="99530" y="331019"/>
                  </a:lnTo>
                  <a:cubicBezTo>
                    <a:pt x="107566" y="333491"/>
                    <a:pt x="124873" y="334109"/>
                    <a:pt x="130848" y="3299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3" name="Forma libre: forma 272">
              <a:extLst>
                <a:ext uri="{FF2B5EF4-FFF2-40B4-BE49-F238E27FC236}">
                  <a16:creationId xmlns:a16="http://schemas.microsoft.com/office/drawing/2014/main" id="{9FD27D48-F704-3E43-F295-54248908A011}"/>
                </a:ext>
              </a:extLst>
            </p:cNvPr>
            <p:cNvSpPr/>
            <p:nvPr/>
          </p:nvSpPr>
          <p:spPr>
            <a:xfrm>
              <a:off x="15847121" y="5725483"/>
              <a:ext cx="172041" cy="136397"/>
            </a:xfrm>
            <a:custGeom>
              <a:avLst/>
              <a:gdLst>
                <a:gd name="connsiteX0" fmla="*/ 171836 w 172041"/>
                <a:gd name="connsiteY0" fmla="*/ 135779 h 136397"/>
                <a:gd name="connsiteX1" fmla="*/ 165655 w 172041"/>
                <a:gd name="connsiteY1" fmla="*/ 123623 h 136397"/>
                <a:gd name="connsiteX2" fmla="*/ 166067 w 172041"/>
                <a:gd name="connsiteY2" fmla="*/ 118472 h 136397"/>
                <a:gd name="connsiteX3" fmla="*/ 168951 w 172041"/>
                <a:gd name="connsiteY3" fmla="*/ 114351 h 136397"/>
                <a:gd name="connsiteX4" fmla="*/ 166067 w 172041"/>
                <a:gd name="connsiteY4" fmla="*/ 107758 h 136397"/>
                <a:gd name="connsiteX5" fmla="*/ 159062 w 172041"/>
                <a:gd name="connsiteY5" fmla="*/ 101783 h 136397"/>
                <a:gd name="connsiteX6" fmla="*/ 142578 w 172041"/>
                <a:gd name="connsiteY6" fmla="*/ 98693 h 136397"/>
                <a:gd name="connsiteX7" fmla="*/ 140930 w 172041"/>
                <a:gd name="connsiteY7" fmla="*/ 95396 h 136397"/>
                <a:gd name="connsiteX8" fmla="*/ 126714 w 172041"/>
                <a:gd name="connsiteY8" fmla="*/ 81591 h 136397"/>
                <a:gd name="connsiteX9" fmla="*/ 125477 w 172041"/>
                <a:gd name="connsiteY9" fmla="*/ 80355 h 136397"/>
                <a:gd name="connsiteX10" fmla="*/ 119708 w 172041"/>
                <a:gd name="connsiteY10" fmla="*/ 70671 h 136397"/>
                <a:gd name="connsiteX11" fmla="*/ 120327 w 172041"/>
                <a:gd name="connsiteY11" fmla="*/ 64696 h 136397"/>
                <a:gd name="connsiteX12" fmla="*/ 122386 w 172041"/>
                <a:gd name="connsiteY12" fmla="*/ 62430 h 136397"/>
                <a:gd name="connsiteX13" fmla="*/ 114969 w 172041"/>
                <a:gd name="connsiteY13" fmla="*/ 56248 h 136397"/>
                <a:gd name="connsiteX14" fmla="*/ 102401 w 172041"/>
                <a:gd name="connsiteY14" fmla="*/ 42444 h 136397"/>
                <a:gd name="connsiteX15" fmla="*/ 101164 w 172041"/>
                <a:gd name="connsiteY15" fmla="*/ 38941 h 136397"/>
                <a:gd name="connsiteX16" fmla="*/ 101164 w 172041"/>
                <a:gd name="connsiteY16" fmla="*/ 25137 h 136397"/>
                <a:gd name="connsiteX17" fmla="*/ 99310 w 172041"/>
                <a:gd name="connsiteY17" fmla="*/ 18749 h 136397"/>
                <a:gd name="connsiteX18" fmla="*/ 93541 w 172041"/>
                <a:gd name="connsiteY18" fmla="*/ 18749 h 136397"/>
                <a:gd name="connsiteX19" fmla="*/ 90863 w 172041"/>
                <a:gd name="connsiteY19" fmla="*/ 17925 h 136397"/>
                <a:gd name="connsiteX20" fmla="*/ 78088 w 172041"/>
                <a:gd name="connsiteY20" fmla="*/ 10096 h 136397"/>
                <a:gd name="connsiteX21" fmla="*/ 76646 w 172041"/>
                <a:gd name="connsiteY21" fmla="*/ 8654 h 136397"/>
                <a:gd name="connsiteX22" fmla="*/ 70671 w 172041"/>
                <a:gd name="connsiteY22" fmla="*/ 0 h 136397"/>
                <a:gd name="connsiteX23" fmla="*/ 67786 w 172041"/>
                <a:gd name="connsiteY23" fmla="*/ 824 h 136397"/>
                <a:gd name="connsiteX24" fmla="*/ 44092 w 172041"/>
                <a:gd name="connsiteY24" fmla="*/ 5975 h 136397"/>
                <a:gd name="connsiteX25" fmla="*/ 16277 w 172041"/>
                <a:gd name="connsiteY25" fmla="*/ 6799 h 136397"/>
                <a:gd name="connsiteX26" fmla="*/ 3090 w 172041"/>
                <a:gd name="connsiteY26" fmla="*/ 8654 h 136397"/>
                <a:gd name="connsiteX27" fmla="*/ 0 w 172041"/>
                <a:gd name="connsiteY27" fmla="*/ 8035 h 136397"/>
                <a:gd name="connsiteX28" fmla="*/ 2060 w 172041"/>
                <a:gd name="connsiteY28" fmla="*/ 10508 h 136397"/>
                <a:gd name="connsiteX29" fmla="*/ 17719 w 172041"/>
                <a:gd name="connsiteY29" fmla="*/ 23900 h 136397"/>
                <a:gd name="connsiteX30" fmla="*/ 17719 w 172041"/>
                <a:gd name="connsiteY30" fmla="*/ 30082 h 136397"/>
                <a:gd name="connsiteX31" fmla="*/ 14010 w 172041"/>
                <a:gd name="connsiteY31" fmla="*/ 34615 h 136397"/>
                <a:gd name="connsiteX32" fmla="*/ 12774 w 172041"/>
                <a:gd name="connsiteY32" fmla="*/ 41414 h 136397"/>
                <a:gd name="connsiteX33" fmla="*/ 18337 w 172041"/>
                <a:gd name="connsiteY33" fmla="*/ 51716 h 136397"/>
                <a:gd name="connsiteX34" fmla="*/ 18749 w 172041"/>
                <a:gd name="connsiteY34" fmla="*/ 52952 h 136397"/>
                <a:gd name="connsiteX35" fmla="*/ 20604 w 172041"/>
                <a:gd name="connsiteY35" fmla="*/ 60781 h 136397"/>
                <a:gd name="connsiteX36" fmla="*/ 34820 w 172041"/>
                <a:gd name="connsiteY36" fmla="*/ 67993 h 136397"/>
                <a:gd name="connsiteX37" fmla="*/ 51922 w 172041"/>
                <a:gd name="connsiteY37" fmla="*/ 67993 h 136397"/>
                <a:gd name="connsiteX38" fmla="*/ 52951 w 172041"/>
                <a:gd name="connsiteY38" fmla="*/ 67993 h 136397"/>
                <a:gd name="connsiteX39" fmla="*/ 70053 w 172041"/>
                <a:gd name="connsiteY39" fmla="*/ 71907 h 136397"/>
                <a:gd name="connsiteX40" fmla="*/ 73762 w 172041"/>
                <a:gd name="connsiteY40" fmla="*/ 75410 h 136397"/>
                <a:gd name="connsiteX41" fmla="*/ 75822 w 172041"/>
                <a:gd name="connsiteY41" fmla="*/ 82621 h 136397"/>
                <a:gd name="connsiteX42" fmla="*/ 80355 w 172041"/>
                <a:gd name="connsiteY42" fmla="*/ 82621 h 136397"/>
                <a:gd name="connsiteX43" fmla="*/ 88596 w 172041"/>
                <a:gd name="connsiteY43" fmla="*/ 79737 h 136397"/>
                <a:gd name="connsiteX44" fmla="*/ 92511 w 172041"/>
                <a:gd name="connsiteY44" fmla="*/ 79737 h 136397"/>
                <a:gd name="connsiteX45" fmla="*/ 99105 w 172041"/>
                <a:gd name="connsiteY45" fmla="*/ 83034 h 136397"/>
                <a:gd name="connsiteX46" fmla="*/ 100341 w 172041"/>
                <a:gd name="connsiteY46" fmla="*/ 83858 h 136397"/>
                <a:gd name="connsiteX47" fmla="*/ 108788 w 172041"/>
                <a:gd name="connsiteY47" fmla="*/ 91687 h 136397"/>
                <a:gd name="connsiteX48" fmla="*/ 120120 w 172041"/>
                <a:gd name="connsiteY48" fmla="*/ 91687 h 136397"/>
                <a:gd name="connsiteX49" fmla="*/ 127744 w 172041"/>
                <a:gd name="connsiteY49" fmla="*/ 86536 h 136397"/>
                <a:gd name="connsiteX50" fmla="*/ 138046 w 172041"/>
                <a:gd name="connsiteY50" fmla="*/ 94572 h 136397"/>
                <a:gd name="connsiteX51" fmla="*/ 141960 w 172041"/>
                <a:gd name="connsiteY51" fmla="*/ 101989 h 136397"/>
                <a:gd name="connsiteX52" fmla="*/ 144021 w 172041"/>
                <a:gd name="connsiteY52" fmla="*/ 106522 h 136397"/>
                <a:gd name="connsiteX53" fmla="*/ 145669 w 172041"/>
                <a:gd name="connsiteY53" fmla="*/ 111261 h 136397"/>
                <a:gd name="connsiteX54" fmla="*/ 150408 w 172041"/>
                <a:gd name="connsiteY54" fmla="*/ 112909 h 136397"/>
                <a:gd name="connsiteX55" fmla="*/ 152056 w 172041"/>
                <a:gd name="connsiteY55" fmla="*/ 117648 h 136397"/>
                <a:gd name="connsiteX56" fmla="*/ 154323 w 172041"/>
                <a:gd name="connsiteY56" fmla="*/ 121563 h 136397"/>
                <a:gd name="connsiteX57" fmla="*/ 161122 w 172041"/>
                <a:gd name="connsiteY57" fmla="*/ 132483 h 136397"/>
                <a:gd name="connsiteX58" fmla="*/ 162976 w 172041"/>
                <a:gd name="connsiteY58" fmla="*/ 136398 h 136397"/>
                <a:gd name="connsiteX59" fmla="*/ 163389 w 172041"/>
                <a:gd name="connsiteY59" fmla="*/ 136398 h 136397"/>
                <a:gd name="connsiteX60" fmla="*/ 169158 w 172041"/>
                <a:gd name="connsiteY60" fmla="*/ 135573 h 136397"/>
                <a:gd name="connsiteX61" fmla="*/ 172042 w 172041"/>
                <a:gd name="connsiteY61" fmla="*/ 135573 h 13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72041" h="136397">
                  <a:moveTo>
                    <a:pt x="171836" y="135779"/>
                  </a:moveTo>
                  <a:lnTo>
                    <a:pt x="165655" y="123623"/>
                  </a:lnTo>
                  <a:cubicBezTo>
                    <a:pt x="164831" y="121975"/>
                    <a:pt x="165037" y="119915"/>
                    <a:pt x="166067" y="118472"/>
                  </a:cubicBezTo>
                  <a:lnTo>
                    <a:pt x="168951" y="114351"/>
                  </a:lnTo>
                  <a:lnTo>
                    <a:pt x="166067" y="107758"/>
                  </a:lnTo>
                  <a:lnTo>
                    <a:pt x="159062" y="101783"/>
                  </a:lnTo>
                  <a:cubicBezTo>
                    <a:pt x="146081" y="101989"/>
                    <a:pt x="143403" y="99517"/>
                    <a:pt x="142578" y="98693"/>
                  </a:cubicBezTo>
                  <a:cubicBezTo>
                    <a:pt x="141960" y="98074"/>
                    <a:pt x="141136" y="96632"/>
                    <a:pt x="140930" y="95396"/>
                  </a:cubicBezTo>
                  <a:cubicBezTo>
                    <a:pt x="139694" y="93129"/>
                    <a:pt x="132688" y="86536"/>
                    <a:pt x="126714" y="81591"/>
                  </a:cubicBezTo>
                  <a:cubicBezTo>
                    <a:pt x="126301" y="81179"/>
                    <a:pt x="125889" y="80767"/>
                    <a:pt x="125477" y="80355"/>
                  </a:cubicBezTo>
                  <a:lnTo>
                    <a:pt x="119708" y="70671"/>
                  </a:lnTo>
                  <a:cubicBezTo>
                    <a:pt x="118472" y="68817"/>
                    <a:pt x="118884" y="66344"/>
                    <a:pt x="120327" y="64696"/>
                  </a:cubicBezTo>
                  <a:lnTo>
                    <a:pt x="122386" y="62430"/>
                  </a:lnTo>
                  <a:lnTo>
                    <a:pt x="114969" y="56248"/>
                  </a:lnTo>
                  <a:lnTo>
                    <a:pt x="102401" y="42444"/>
                  </a:lnTo>
                  <a:cubicBezTo>
                    <a:pt x="102401" y="42444"/>
                    <a:pt x="101164" y="40177"/>
                    <a:pt x="101164" y="38941"/>
                  </a:cubicBezTo>
                  <a:lnTo>
                    <a:pt x="101164" y="25137"/>
                  </a:lnTo>
                  <a:lnTo>
                    <a:pt x="99310" y="18749"/>
                  </a:lnTo>
                  <a:lnTo>
                    <a:pt x="93541" y="18749"/>
                  </a:lnTo>
                  <a:cubicBezTo>
                    <a:pt x="93541" y="18749"/>
                    <a:pt x="91687" y="18544"/>
                    <a:pt x="90863" y="17925"/>
                  </a:cubicBezTo>
                  <a:lnTo>
                    <a:pt x="78088" y="10096"/>
                  </a:lnTo>
                  <a:cubicBezTo>
                    <a:pt x="78088" y="10096"/>
                    <a:pt x="76852" y="9272"/>
                    <a:pt x="76646" y="8654"/>
                  </a:cubicBezTo>
                  <a:lnTo>
                    <a:pt x="70671" y="0"/>
                  </a:lnTo>
                  <a:lnTo>
                    <a:pt x="67786" y="824"/>
                  </a:lnTo>
                  <a:lnTo>
                    <a:pt x="44092" y="5975"/>
                  </a:lnTo>
                  <a:lnTo>
                    <a:pt x="16277" y="6799"/>
                  </a:lnTo>
                  <a:lnTo>
                    <a:pt x="3090" y="8654"/>
                  </a:lnTo>
                  <a:cubicBezTo>
                    <a:pt x="2060" y="8654"/>
                    <a:pt x="1030" y="8654"/>
                    <a:pt x="0" y="8035"/>
                  </a:cubicBezTo>
                  <a:cubicBezTo>
                    <a:pt x="412" y="9066"/>
                    <a:pt x="1030" y="9890"/>
                    <a:pt x="2060" y="10508"/>
                  </a:cubicBezTo>
                  <a:cubicBezTo>
                    <a:pt x="10508" y="14835"/>
                    <a:pt x="17513" y="23694"/>
                    <a:pt x="17719" y="23900"/>
                  </a:cubicBezTo>
                  <a:cubicBezTo>
                    <a:pt x="19161" y="25755"/>
                    <a:pt x="19161" y="28227"/>
                    <a:pt x="17719" y="30082"/>
                  </a:cubicBezTo>
                  <a:lnTo>
                    <a:pt x="14010" y="34615"/>
                  </a:lnTo>
                  <a:lnTo>
                    <a:pt x="12774" y="41414"/>
                  </a:lnTo>
                  <a:lnTo>
                    <a:pt x="18337" y="51716"/>
                  </a:lnTo>
                  <a:cubicBezTo>
                    <a:pt x="18337" y="51716"/>
                    <a:pt x="18749" y="52540"/>
                    <a:pt x="18749" y="52952"/>
                  </a:cubicBezTo>
                  <a:lnTo>
                    <a:pt x="20604" y="60781"/>
                  </a:lnTo>
                  <a:lnTo>
                    <a:pt x="34820" y="67993"/>
                  </a:lnTo>
                  <a:lnTo>
                    <a:pt x="51922" y="67993"/>
                  </a:lnTo>
                  <a:cubicBezTo>
                    <a:pt x="51922" y="67993"/>
                    <a:pt x="52746" y="67993"/>
                    <a:pt x="52951" y="67993"/>
                  </a:cubicBezTo>
                  <a:lnTo>
                    <a:pt x="70053" y="71907"/>
                  </a:lnTo>
                  <a:cubicBezTo>
                    <a:pt x="71907" y="72319"/>
                    <a:pt x="73350" y="73556"/>
                    <a:pt x="73762" y="75410"/>
                  </a:cubicBezTo>
                  <a:lnTo>
                    <a:pt x="75822" y="82621"/>
                  </a:lnTo>
                  <a:lnTo>
                    <a:pt x="80355" y="82621"/>
                  </a:lnTo>
                  <a:lnTo>
                    <a:pt x="88596" y="79737"/>
                  </a:lnTo>
                  <a:cubicBezTo>
                    <a:pt x="89833" y="79325"/>
                    <a:pt x="91275" y="79325"/>
                    <a:pt x="92511" y="79737"/>
                  </a:cubicBezTo>
                  <a:lnTo>
                    <a:pt x="99105" y="83034"/>
                  </a:lnTo>
                  <a:cubicBezTo>
                    <a:pt x="99105" y="83034"/>
                    <a:pt x="99928" y="83446"/>
                    <a:pt x="100341" y="83858"/>
                  </a:cubicBezTo>
                  <a:lnTo>
                    <a:pt x="108788" y="91687"/>
                  </a:lnTo>
                  <a:lnTo>
                    <a:pt x="120120" y="91687"/>
                  </a:lnTo>
                  <a:cubicBezTo>
                    <a:pt x="121563" y="89421"/>
                    <a:pt x="124035" y="86742"/>
                    <a:pt x="127744" y="86536"/>
                  </a:cubicBezTo>
                  <a:cubicBezTo>
                    <a:pt x="131658" y="86124"/>
                    <a:pt x="135161" y="89009"/>
                    <a:pt x="138046" y="94572"/>
                  </a:cubicBezTo>
                  <a:cubicBezTo>
                    <a:pt x="140930" y="100341"/>
                    <a:pt x="141548" y="101371"/>
                    <a:pt x="141960" y="101989"/>
                  </a:cubicBezTo>
                  <a:cubicBezTo>
                    <a:pt x="142372" y="102607"/>
                    <a:pt x="142372" y="102607"/>
                    <a:pt x="144021" y="106522"/>
                  </a:cubicBezTo>
                  <a:cubicBezTo>
                    <a:pt x="144845" y="108376"/>
                    <a:pt x="145463" y="109819"/>
                    <a:pt x="145669" y="111261"/>
                  </a:cubicBezTo>
                  <a:cubicBezTo>
                    <a:pt x="147111" y="111261"/>
                    <a:pt x="148760" y="111467"/>
                    <a:pt x="150408" y="112909"/>
                  </a:cubicBezTo>
                  <a:cubicBezTo>
                    <a:pt x="151850" y="114145"/>
                    <a:pt x="152262" y="116000"/>
                    <a:pt x="152056" y="117648"/>
                  </a:cubicBezTo>
                  <a:cubicBezTo>
                    <a:pt x="152469" y="118678"/>
                    <a:pt x="153292" y="119915"/>
                    <a:pt x="154323" y="121563"/>
                  </a:cubicBezTo>
                  <a:lnTo>
                    <a:pt x="161122" y="132483"/>
                  </a:lnTo>
                  <a:lnTo>
                    <a:pt x="162976" y="136398"/>
                  </a:lnTo>
                  <a:cubicBezTo>
                    <a:pt x="162976" y="136398"/>
                    <a:pt x="163182" y="136398"/>
                    <a:pt x="163389" y="136398"/>
                  </a:cubicBezTo>
                  <a:cubicBezTo>
                    <a:pt x="166067" y="135779"/>
                    <a:pt x="168333" y="135573"/>
                    <a:pt x="169158" y="135573"/>
                  </a:cubicBezTo>
                  <a:cubicBezTo>
                    <a:pt x="169569" y="135573"/>
                    <a:pt x="170806" y="135573"/>
                    <a:pt x="172042" y="1355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4" name="Forma libre: forma 273">
              <a:extLst>
                <a:ext uri="{FF2B5EF4-FFF2-40B4-BE49-F238E27FC236}">
                  <a16:creationId xmlns:a16="http://schemas.microsoft.com/office/drawing/2014/main" id="{2AAB40A0-C19E-5182-B879-0A243D661CB2}"/>
                </a:ext>
              </a:extLst>
            </p:cNvPr>
            <p:cNvSpPr/>
            <p:nvPr/>
          </p:nvSpPr>
          <p:spPr>
            <a:xfrm>
              <a:off x="15658183" y="5971905"/>
              <a:ext cx="535906" cy="531991"/>
            </a:xfrm>
            <a:custGeom>
              <a:avLst/>
              <a:gdLst>
                <a:gd name="connsiteX0" fmla="*/ 372518 w 535906"/>
                <a:gd name="connsiteY0" fmla="*/ 114145 h 531991"/>
                <a:gd name="connsiteX1" fmla="*/ 379524 w 535906"/>
                <a:gd name="connsiteY1" fmla="*/ 110231 h 531991"/>
                <a:gd name="connsiteX2" fmla="*/ 375403 w 535906"/>
                <a:gd name="connsiteY2" fmla="*/ 106316 h 531991"/>
                <a:gd name="connsiteX3" fmla="*/ 359538 w 535906"/>
                <a:gd name="connsiteY3" fmla="*/ 98280 h 531991"/>
                <a:gd name="connsiteX4" fmla="*/ 347793 w 535906"/>
                <a:gd name="connsiteY4" fmla="*/ 101371 h 531991"/>
                <a:gd name="connsiteX5" fmla="*/ 344085 w 535906"/>
                <a:gd name="connsiteY5" fmla="*/ 100753 h 531991"/>
                <a:gd name="connsiteX6" fmla="*/ 326365 w 535906"/>
                <a:gd name="connsiteY6" fmla="*/ 90451 h 531991"/>
                <a:gd name="connsiteX7" fmla="*/ 323893 w 535906"/>
                <a:gd name="connsiteY7" fmla="*/ 87154 h 531991"/>
                <a:gd name="connsiteX8" fmla="*/ 320390 w 535906"/>
                <a:gd name="connsiteY8" fmla="*/ 71702 h 531991"/>
                <a:gd name="connsiteX9" fmla="*/ 307822 w 535906"/>
                <a:gd name="connsiteY9" fmla="*/ 52746 h 531991"/>
                <a:gd name="connsiteX10" fmla="*/ 301228 w 535906"/>
                <a:gd name="connsiteY10" fmla="*/ 50273 h 531991"/>
                <a:gd name="connsiteX11" fmla="*/ 293605 w 535906"/>
                <a:gd name="connsiteY11" fmla="*/ 43062 h 531991"/>
                <a:gd name="connsiteX12" fmla="*/ 286600 w 535906"/>
                <a:gd name="connsiteY12" fmla="*/ 28639 h 531991"/>
                <a:gd name="connsiteX13" fmla="*/ 281655 w 535906"/>
                <a:gd name="connsiteY13" fmla="*/ 18749 h 531991"/>
                <a:gd name="connsiteX14" fmla="*/ 278770 w 535906"/>
                <a:gd name="connsiteY14" fmla="*/ 19368 h 531991"/>
                <a:gd name="connsiteX15" fmla="*/ 269705 w 535906"/>
                <a:gd name="connsiteY15" fmla="*/ 23282 h 531991"/>
                <a:gd name="connsiteX16" fmla="*/ 263729 w 535906"/>
                <a:gd name="connsiteY16" fmla="*/ 21634 h 531991"/>
                <a:gd name="connsiteX17" fmla="*/ 258785 w 535906"/>
                <a:gd name="connsiteY17" fmla="*/ 14835 h 531991"/>
                <a:gd name="connsiteX18" fmla="*/ 257755 w 535906"/>
                <a:gd name="connsiteY18" fmla="*/ 11744 h 531991"/>
                <a:gd name="connsiteX19" fmla="*/ 258166 w 535906"/>
                <a:gd name="connsiteY19" fmla="*/ 9684 h 531991"/>
                <a:gd name="connsiteX20" fmla="*/ 256724 w 535906"/>
                <a:gd name="connsiteY20" fmla="*/ 6181 h 531991"/>
                <a:gd name="connsiteX21" fmla="*/ 254664 w 535906"/>
                <a:gd name="connsiteY21" fmla="*/ 7829 h 531991"/>
                <a:gd name="connsiteX22" fmla="*/ 239829 w 535906"/>
                <a:gd name="connsiteY22" fmla="*/ 7005 h 531991"/>
                <a:gd name="connsiteX23" fmla="*/ 231382 w 535906"/>
                <a:gd name="connsiteY23" fmla="*/ 1648 h 531991"/>
                <a:gd name="connsiteX24" fmla="*/ 213662 w 535906"/>
                <a:gd name="connsiteY24" fmla="*/ 0 h 531991"/>
                <a:gd name="connsiteX25" fmla="*/ 191616 w 535906"/>
                <a:gd name="connsiteY25" fmla="*/ 1442 h 531991"/>
                <a:gd name="connsiteX26" fmla="*/ 188320 w 535906"/>
                <a:gd name="connsiteY26" fmla="*/ 1030 h 531991"/>
                <a:gd name="connsiteX27" fmla="*/ 186053 w 535906"/>
                <a:gd name="connsiteY27" fmla="*/ 3915 h 531991"/>
                <a:gd name="connsiteX28" fmla="*/ 165861 w 535906"/>
                <a:gd name="connsiteY28" fmla="*/ 15659 h 531991"/>
                <a:gd name="connsiteX29" fmla="*/ 149378 w 535906"/>
                <a:gd name="connsiteY29" fmla="*/ 42650 h 531991"/>
                <a:gd name="connsiteX30" fmla="*/ 147318 w 535906"/>
                <a:gd name="connsiteY30" fmla="*/ 44711 h 531991"/>
                <a:gd name="connsiteX31" fmla="*/ 127744 w 535906"/>
                <a:gd name="connsiteY31" fmla="*/ 53982 h 531991"/>
                <a:gd name="connsiteX32" fmla="*/ 114146 w 535906"/>
                <a:gd name="connsiteY32" fmla="*/ 61811 h 531991"/>
                <a:gd name="connsiteX33" fmla="*/ 114146 w 535906"/>
                <a:gd name="connsiteY33" fmla="*/ 79737 h 531991"/>
                <a:gd name="connsiteX34" fmla="*/ 121563 w 535906"/>
                <a:gd name="connsiteY34" fmla="*/ 93954 h 531991"/>
                <a:gd name="connsiteX35" fmla="*/ 122181 w 535906"/>
                <a:gd name="connsiteY35" fmla="*/ 96014 h 531991"/>
                <a:gd name="connsiteX36" fmla="*/ 123211 w 535906"/>
                <a:gd name="connsiteY36" fmla="*/ 122593 h 531991"/>
                <a:gd name="connsiteX37" fmla="*/ 123211 w 535906"/>
                <a:gd name="connsiteY37" fmla="*/ 123623 h 531991"/>
                <a:gd name="connsiteX38" fmla="*/ 119708 w 535906"/>
                <a:gd name="connsiteY38" fmla="*/ 144021 h 531991"/>
                <a:gd name="connsiteX39" fmla="*/ 119708 w 535906"/>
                <a:gd name="connsiteY39" fmla="*/ 175751 h 531991"/>
                <a:gd name="connsiteX40" fmla="*/ 118884 w 535906"/>
                <a:gd name="connsiteY40" fmla="*/ 178017 h 531991"/>
                <a:gd name="connsiteX41" fmla="*/ 112497 w 535906"/>
                <a:gd name="connsiteY41" fmla="*/ 189968 h 531991"/>
                <a:gd name="connsiteX42" fmla="*/ 109200 w 535906"/>
                <a:gd name="connsiteY42" fmla="*/ 192440 h 531991"/>
                <a:gd name="connsiteX43" fmla="*/ 93542 w 535906"/>
                <a:gd name="connsiteY43" fmla="*/ 195943 h 531991"/>
                <a:gd name="connsiteX44" fmla="*/ 0 w 535906"/>
                <a:gd name="connsiteY44" fmla="*/ 258167 h 531991"/>
                <a:gd name="connsiteX45" fmla="*/ 18132 w 535906"/>
                <a:gd name="connsiteY45" fmla="*/ 308852 h 531991"/>
                <a:gd name="connsiteX46" fmla="*/ 17719 w 535906"/>
                <a:gd name="connsiteY46" fmla="*/ 312973 h 531991"/>
                <a:gd name="connsiteX47" fmla="*/ 17101 w 535906"/>
                <a:gd name="connsiteY47" fmla="*/ 314209 h 531991"/>
                <a:gd name="connsiteX48" fmla="*/ 19574 w 535906"/>
                <a:gd name="connsiteY48" fmla="*/ 318742 h 531991"/>
                <a:gd name="connsiteX49" fmla="*/ 24931 w 535906"/>
                <a:gd name="connsiteY49" fmla="*/ 317712 h 531991"/>
                <a:gd name="connsiteX50" fmla="*/ 28433 w 535906"/>
                <a:gd name="connsiteY50" fmla="*/ 318330 h 531991"/>
                <a:gd name="connsiteX51" fmla="*/ 31112 w 535906"/>
                <a:gd name="connsiteY51" fmla="*/ 319978 h 531991"/>
                <a:gd name="connsiteX52" fmla="*/ 33378 w 535906"/>
                <a:gd name="connsiteY52" fmla="*/ 323275 h 531991"/>
                <a:gd name="connsiteX53" fmla="*/ 32554 w 535906"/>
                <a:gd name="connsiteY53" fmla="*/ 327189 h 531991"/>
                <a:gd name="connsiteX54" fmla="*/ 28433 w 535906"/>
                <a:gd name="connsiteY54" fmla="*/ 333165 h 531991"/>
                <a:gd name="connsiteX55" fmla="*/ 89009 w 535906"/>
                <a:gd name="connsiteY55" fmla="*/ 343673 h 531991"/>
                <a:gd name="connsiteX56" fmla="*/ 90451 w 535906"/>
                <a:gd name="connsiteY56" fmla="*/ 344085 h 531991"/>
                <a:gd name="connsiteX57" fmla="*/ 174515 w 535906"/>
                <a:gd name="connsiteY57" fmla="*/ 386529 h 531991"/>
                <a:gd name="connsiteX58" fmla="*/ 175339 w 535906"/>
                <a:gd name="connsiteY58" fmla="*/ 387147 h 531991"/>
                <a:gd name="connsiteX59" fmla="*/ 341200 w 535906"/>
                <a:gd name="connsiteY59" fmla="*/ 521278 h 531991"/>
                <a:gd name="connsiteX60" fmla="*/ 425675 w 535906"/>
                <a:gd name="connsiteY60" fmla="*/ 531992 h 531991"/>
                <a:gd name="connsiteX61" fmla="*/ 432887 w 535906"/>
                <a:gd name="connsiteY61" fmla="*/ 526635 h 531991"/>
                <a:gd name="connsiteX62" fmla="*/ 432887 w 535906"/>
                <a:gd name="connsiteY62" fmla="*/ 526635 h 531991"/>
                <a:gd name="connsiteX63" fmla="*/ 438451 w 535906"/>
                <a:gd name="connsiteY63" fmla="*/ 522514 h 531991"/>
                <a:gd name="connsiteX64" fmla="*/ 452049 w 535906"/>
                <a:gd name="connsiteY64" fmla="*/ 504383 h 531991"/>
                <a:gd name="connsiteX65" fmla="*/ 464000 w 535906"/>
                <a:gd name="connsiteY65" fmla="*/ 479040 h 531991"/>
                <a:gd name="connsiteX66" fmla="*/ 465442 w 535906"/>
                <a:gd name="connsiteY66" fmla="*/ 477186 h 531991"/>
                <a:gd name="connsiteX67" fmla="*/ 477391 w 535906"/>
                <a:gd name="connsiteY67" fmla="*/ 467296 h 531991"/>
                <a:gd name="connsiteX68" fmla="*/ 479452 w 535906"/>
                <a:gd name="connsiteY68" fmla="*/ 466265 h 531991"/>
                <a:gd name="connsiteX69" fmla="*/ 495317 w 535906"/>
                <a:gd name="connsiteY69" fmla="*/ 462763 h 531991"/>
                <a:gd name="connsiteX70" fmla="*/ 497171 w 535906"/>
                <a:gd name="connsiteY70" fmla="*/ 462763 h 531991"/>
                <a:gd name="connsiteX71" fmla="*/ 519218 w 535906"/>
                <a:gd name="connsiteY71" fmla="*/ 465853 h 531991"/>
                <a:gd name="connsiteX72" fmla="*/ 519835 w 535906"/>
                <a:gd name="connsiteY72" fmla="*/ 465235 h 531991"/>
                <a:gd name="connsiteX73" fmla="*/ 535907 w 535906"/>
                <a:gd name="connsiteY73" fmla="*/ 470798 h 531991"/>
                <a:gd name="connsiteX74" fmla="*/ 534258 w 535906"/>
                <a:gd name="connsiteY74" fmla="*/ 466060 h 531991"/>
                <a:gd name="connsiteX75" fmla="*/ 517982 w 535906"/>
                <a:gd name="connsiteY75" fmla="*/ 454933 h 531991"/>
                <a:gd name="connsiteX76" fmla="*/ 515715 w 535906"/>
                <a:gd name="connsiteY76" fmla="*/ 450607 h 531991"/>
                <a:gd name="connsiteX77" fmla="*/ 515715 w 535906"/>
                <a:gd name="connsiteY77" fmla="*/ 442983 h 531991"/>
                <a:gd name="connsiteX78" fmla="*/ 503765 w 535906"/>
                <a:gd name="connsiteY78" fmla="*/ 418465 h 531991"/>
                <a:gd name="connsiteX79" fmla="*/ 494287 w 535906"/>
                <a:gd name="connsiteY79" fmla="*/ 418465 h 531991"/>
                <a:gd name="connsiteX80" fmla="*/ 489342 w 535906"/>
                <a:gd name="connsiteY80" fmla="*/ 414550 h 531991"/>
                <a:gd name="connsiteX81" fmla="*/ 482955 w 535906"/>
                <a:gd name="connsiteY81" fmla="*/ 388589 h 531991"/>
                <a:gd name="connsiteX82" fmla="*/ 483161 w 535906"/>
                <a:gd name="connsiteY82" fmla="*/ 385498 h 531991"/>
                <a:gd name="connsiteX83" fmla="*/ 490991 w 535906"/>
                <a:gd name="connsiteY83" fmla="*/ 367367 h 531991"/>
                <a:gd name="connsiteX84" fmla="*/ 484810 w 535906"/>
                <a:gd name="connsiteY84" fmla="*/ 353769 h 531991"/>
                <a:gd name="connsiteX85" fmla="*/ 471623 w 535906"/>
                <a:gd name="connsiteY85" fmla="*/ 340788 h 531991"/>
                <a:gd name="connsiteX86" fmla="*/ 458642 w 535906"/>
                <a:gd name="connsiteY86" fmla="*/ 319154 h 531991"/>
                <a:gd name="connsiteX87" fmla="*/ 458024 w 535906"/>
                <a:gd name="connsiteY87" fmla="*/ 318124 h 531991"/>
                <a:gd name="connsiteX88" fmla="*/ 458024 w 535906"/>
                <a:gd name="connsiteY88" fmla="*/ 318742 h 531991"/>
                <a:gd name="connsiteX89" fmla="*/ 455140 w 535906"/>
                <a:gd name="connsiteY89" fmla="*/ 323275 h 531991"/>
                <a:gd name="connsiteX90" fmla="*/ 449783 w 535906"/>
                <a:gd name="connsiteY90" fmla="*/ 322657 h 531991"/>
                <a:gd name="connsiteX91" fmla="*/ 427737 w 535906"/>
                <a:gd name="connsiteY91" fmla="*/ 305555 h 531991"/>
                <a:gd name="connsiteX92" fmla="*/ 411459 w 535906"/>
                <a:gd name="connsiteY92" fmla="*/ 294635 h 531991"/>
                <a:gd name="connsiteX93" fmla="*/ 391680 w 535906"/>
                <a:gd name="connsiteY93" fmla="*/ 288660 h 531991"/>
                <a:gd name="connsiteX94" fmla="*/ 387146 w 535906"/>
                <a:gd name="connsiteY94" fmla="*/ 287012 h 531991"/>
                <a:gd name="connsiteX95" fmla="*/ 386116 w 535906"/>
                <a:gd name="connsiteY95" fmla="*/ 269293 h 531991"/>
                <a:gd name="connsiteX96" fmla="*/ 378493 w 535906"/>
                <a:gd name="connsiteY96" fmla="*/ 255488 h 531991"/>
                <a:gd name="connsiteX97" fmla="*/ 370663 w 535906"/>
                <a:gd name="connsiteY97" fmla="*/ 246422 h 531991"/>
                <a:gd name="connsiteX98" fmla="*/ 359125 w 535906"/>
                <a:gd name="connsiteY98" fmla="*/ 236120 h 531991"/>
                <a:gd name="connsiteX99" fmla="*/ 358095 w 535906"/>
                <a:gd name="connsiteY99" fmla="*/ 235090 h 531991"/>
                <a:gd name="connsiteX100" fmla="*/ 346145 w 535906"/>
                <a:gd name="connsiteY100" fmla="*/ 215516 h 531991"/>
                <a:gd name="connsiteX101" fmla="*/ 345321 w 535906"/>
                <a:gd name="connsiteY101" fmla="*/ 212632 h 531991"/>
                <a:gd name="connsiteX102" fmla="*/ 345939 w 535906"/>
                <a:gd name="connsiteY102" fmla="*/ 198003 h 531991"/>
                <a:gd name="connsiteX103" fmla="*/ 342849 w 535906"/>
                <a:gd name="connsiteY103" fmla="*/ 184817 h 531991"/>
                <a:gd name="connsiteX104" fmla="*/ 343054 w 535906"/>
                <a:gd name="connsiteY104" fmla="*/ 181726 h 531991"/>
                <a:gd name="connsiteX105" fmla="*/ 348205 w 535906"/>
                <a:gd name="connsiteY105" fmla="*/ 169570 h 531991"/>
                <a:gd name="connsiteX106" fmla="*/ 348618 w 535906"/>
                <a:gd name="connsiteY106" fmla="*/ 168746 h 531991"/>
                <a:gd name="connsiteX107" fmla="*/ 360156 w 535906"/>
                <a:gd name="connsiteY107" fmla="*/ 151851 h 531991"/>
                <a:gd name="connsiteX108" fmla="*/ 362010 w 535906"/>
                <a:gd name="connsiteY108" fmla="*/ 150202 h 531991"/>
                <a:gd name="connsiteX109" fmla="*/ 370045 w 535906"/>
                <a:gd name="connsiteY109" fmla="*/ 146287 h 531991"/>
                <a:gd name="connsiteX110" fmla="*/ 376432 w 535906"/>
                <a:gd name="connsiteY110" fmla="*/ 138870 h 531991"/>
                <a:gd name="connsiteX111" fmla="*/ 369427 w 535906"/>
                <a:gd name="connsiteY111" fmla="*/ 127538 h 531991"/>
                <a:gd name="connsiteX112" fmla="*/ 368809 w 535906"/>
                <a:gd name="connsiteY112" fmla="*/ 124035 h 531991"/>
                <a:gd name="connsiteX113" fmla="*/ 370045 w 535906"/>
                <a:gd name="connsiteY113" fmla="*/ 117030 h 531991"/>
                <a:gd name="connsiteX114" fmla="*/ 372518 w 535906"/>
                <a:gd name="connsiteY114" fmla="*/ 113527 h 53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35906" h="531991">
                  <a:moveTo>
                    <a:pt x="372518" y="114145"/>
                  </a:moveTo>
                  <a:lnTo>
                    <a:pt x="379524" y="110231"/>
                  </a:lnTo>
                  <a:cubicBezTo>
                    <a:pt x="378081" y="109200"/>
                    <a:pt x="376639" y="107964"/>
                    <a:pt x="375403" y="106316"/>
                  </a:cubicBezTo>
                  <a:cubicBezTo>
                    <a:pt x="370663" y="100341"/>
                    <a:pt x="362216" y="98693"/>
                    <a:pt x="359538" y="98280"/>
                  </a:cubicBezTo>
                  <a:lnTo>
                    <a:pt x="347793" y="101371"/>
                  </a:lnTo>
                  <a:cubicBezTo>
                    <a:pt x="346557" y="101783"/>
                    <a:pt x="345115" y="101371"/>
                    <a:pt x="344085" y="100753"/>
                  </a:cubicBezTo>
                  <a:lnTo>
                    <a:pt x="326365" y="90451"/>
                  </a:lnTo>
                  <a:cubicBezTo>
                    <a:pt x="325129" y="89833"/>
                    <a:pt x="324305" y="88597"/>
                    <a:pt x="323893" y="87154"/>
                  </a:cubicBezTo>
                  <a:lnTo>
                    <a:pt x="320390" y="71702"/>
                  </a:lnTo>
                  <a:lnTo>
                    <a:pt x="307822" y="52746"/>
                  </a:lnTo>
                  <a:lnTo>
                    <a:pt x="301228" y="50273"/>
                  </a:lnTo>
                  <a:cubicBezTo>
                    <a:pt x="296902" y="48625"/>
                    <a:pt x="294635" y="47801"/>
                    <a:pt x="293605" y="43062"/>
                  </a:cubicBezTo>
                  <a:cubicBezTo>
                    <a:pt x="293193" y="41208"/>
                    <a:pt x="292369" y="37705"/>
                    <a:pt x="286600" y="28639"/>
                  </a:cubicBezTo>
                  <a:cubicBezTo>
                    <a:pt x="284128" y="24725"/>
                    <a:pt x="282685" y="21634"/>
                    <a:pt x="281655" y="18749"/>
                  </a:cubicBezTo>
                  <a:lnTo>
                    <a:pt x="278770" y="19368"/>
                  </a:lnTo>
                  <a:lnTo>
                    <a:pt x="269705" y="23282"/>
                  </a:lnTo>
                  <a:cubicBezTo>
                    <a:pt x="267644" y="24313"/>
                    <a:pt x="265172" y="23488"/>
                    <a:pt x="263729" y="21634"/>
                  </a:cubicBezTo>
                  <a:lnTo>
                    <a:pt x="258785" y="14835"/>
                  </a:lnTo>
                  <a:cubicBezTo>
                    <a:pt x="258785" y="14835"/>
                    <a:pt x="257755" y="12774"/>
                    <a:pt x="257755" y="11744"/>
                  </a:cubicBezTo>
                  <a:cubicBezTo>
                    <a:pt x="257755" y="10920"/>
                    <a:pt x="257755" y="10302"/>
                    <a:pt x="258166" y="9684"/>
                  </a:cubicBezTo>
                  <a:cubicBezTo>
                    <a:pt x="257755" y="8860"/>
                    <a:pt x="257342" y="7623"/>
                    <a:pt x="256724" y="6181"/>
                  </a:cubicBezTo>
                  <a:cubicBezTo>
                    <a:pt x="256106" y="6799"/>
                    <a:pt x="255282" y="7417"/>
                    <a:pt x="254664" y="7829"/>
                  </a:cubicBezTo>
                  <a:cubicBezTo>
                    <a:pt x="250749" y="10096"/>
                    <a:pt x="246010" y="9684"/>
                    <a:pt x="239829" y="7005"/>
                  </a:cubicBezTo>
                  <a:cubicBezTo>
                    <a:pt x="236326" y="5357"/>
                    <a:pt x="233030" y="3915"/>
                    <a:pt x="231382" y="1648"/>
                  </a:cubicBezTo>
                  <a:cubicBezTo>
                    <a:pt x="226024" y="1236"/>
                    <a:pt x="219431" y="618"/>
                    <a:pt x="213662" y="0"/>
                  </a:cubicBezTo>
                  <a:cubicBezTo>
                    <a:pt x="212632" y="3915"/>
                    <a:pt x="209542" y="3503"/>
                    <a:pt x="191616" y="1442"/>
                  </a:cubicBezTo>
                  <a:cubicBezTo>
                    <a:pt x="190380" y="1442"/>
                    <a:pt x="189350" y="1236"/>
                    <a:pt x="188320" y="1030"/>
                  </a:cubicBezTo>
                  <a:cubicBezTo>
                    <a:pt x="187907" y="2266"/>
                    <a:pt x="187083" y="3091"/>
                    <a:pt x="186053" y="3915"/>
                  </a:cubicBezTo>
                  <a:lnTo>
                    <a:pt x="165861" y="15659"/>
                  </a:lnTo>
                  <a:lnTo>
                    <a:pt x="149378" y="42650"/>
                  </a:lnTo>
                  <a:cubicBezTo>
                    <a:pt x="149378" y="42650"/>
                    <a:pt x="148142" y="44092"/>
                    <a:pt x="147318" y="44711"/>
                  </a:cubicBezTo>
                  <a:lnTo>
                    <a:pt x="127744" y="53982"/>
                  </a:lnTo>
                  <a:lnTo>
                    <a:pt x="114146" y="61811"/>
                  </a:lnTo>
                  <a:lnTo>
                    <a:pt x="114146" y="79737"/>
                  </a:lnTo>
                  <a:lnTo>
                    <a:pt x="121563" y="93954"/>
                  </a:lnTo>
                  <a:cubicBezTo>
                    <a:pt x="121563" y="93954"/>
                    <a:pt x="121975" y="95396"/>
                    <a:pt x="122181" y="96014"/>
                  </a:cubicBezTo>
                  <a:lnTo>
                    <a:pt x="123211" y="122593"/>
                  </a:lnTo>
                  <a:cubicBezTo>
                    <a:pt x="123211" y="122593"/>
                    <a:pt x="123211" y="123211"/>
                    <a:pt x="123211" y="123623"/>
                  </a:cubicBezTo>
                  <a:lnTo>
                    <a:pt x="119708" y="144021"/>
                  </a:lnTo>
                  <a:lnTo>
                    <a:pt x="119708" y="175751"/>
                  </a:lnTo>
                  <a:cubicBezTo>
                    <a:pt x="119708" y="175751"/>
                    <a:pt x="119297" y="177399"/>
                    <a:pt x="118884" y="178017"/>
                  </a:cubicBezTo>
                  <a:lnTo>
                    <a:pt x="112497" y="189968"/>
                  </a:lnTo>
                  <a:cubicBezTo>
                    <a:pt x="111879" y="191204"/>
                    <a:pt x="110643" y="192234"/>
                    <a:pt x="109200" y="192440"/>
                  </a:cubicBezTo>
                  <a:lnTo>
                    <a:pt x="93542" y="195943"/>
                  </a:lnTo>
                  <a:lnTo>
                    <a:pt x="0" y="258167"/>
                  </a:lnTo>
                  <a:lnTo>
                    <a:pt x="18132" y="308852"/>
                  </a:lnTo>
                  <a:cubicBezTo>
                    <a:pt x="18750" y="310294"/>
                    <a:pt x="18543" y="311736"/>
                    <a:pt x="17719" y="312973"/>
                  </a:cubicBezTo>
                  <a:lnTo>
                    <a:pt x="17101" y="314209"/>
                  </a:lnTo>
                  <a:lnTo>
                    <a:pt x="19574" y="318742"/>
                  </a:lnTo>
                  <a:lnTo>
                    <a:pt x="24931" y="317712"/>
                  </a:lnTo>
                  <a:cubicBezTo>
                    <a:pt x="26167" y="317506"/>
                    <a:pt x="27403" y="317712"/>
                    <a:pt x="28433" y="318330"/>
                  </a:cubicBezTo>
                  <a:lnTo>
                    <a:pt x="31112" y="319978"/>
                  </a:lnTo>
                  <a:cubicBezTo>
                    <a:pt x="32142" y="320802"/>
                    <a:pt x="33172" y="321832"/>
                    <a:pt x="33378" y="323275"/>
                  </a:cubicBezTo>
                  <a:cubicBezTo>
                    <a:pt x="33791" y="324511"/>
                    <a:pt x="33378" y="325953"/>
                    <a:pt x="32554" y="327189"/>
                  </a:cubicBezTo>
                  <a:lnTo>
                    <a:pt x="28433" y="333165"/>
                  </a:lnTo>
                  <a:lnTo>
                    <a:pt x="89009" y="343673"/>
                  </a:lnTo>
                  <a:cubicBezTo>
                    <a:pt x="89009" y="343673"/>
                    <a:pt x="90039" y="343878"/>
                    <a:pt x="90451" y="344085"/>
                  </a:cubicBezTo>
                  <a:lnTo>
                    <a:pt x="174515" y="386529"/>
                  </a:lnTo>
                  <a:cubicBezTo>
                    <a:pt x="174515" y="386529"/>
                    <a:pt x="175133" y="386941"/>
                    <a:pt x="175339" y="387147"/>
                  </a:cubicBezTo>
                  <a:lnTo>
                    <a:pt x="341200" y="521278"/>
                  </a:lnTo>
                  <a:lnTo>
                    <a:pt x="425675" y="531992"/>
                  </a:lnTo>
                  <a:lnTo>
                    <a:pt x="432887" y="526635"/>
                  </a:lnTo>
                  <a:cubicBezTo>
                    <a:pt x="432887" y="526635"/>
                    <a:pt x="432887" y="526635"/>
                    <a:pt x="432887" y="526635"/>
                  </a:cubicBezTo>
                  <a:lnTo>
                    <a:pt x="438451" y="522514"/>
                  </a:lnTo>
                  <a:cubicBezTo>
                    <a:pt x="446485" y="511388"/>
                    <a:pt x="449989" y="506443"/>
                    <a:pt x="452049" y="504383"/>
                  </a:cubicBezTo>
                  <a:cubicBezTo>
                    <a:pt x="453491" y="501704"/>
                    <a:pt x="459055" y="489754"/>
                    <a:pt x="464000" y="479040"/>
                  </a:cubicBezTo>
                  <a:cubicBezTo>
                    <a:pt x="464206" y="478422"/>
                    <a:pt x="464823" y="477804"/>
                    <a:pt x="465442" y="477186"/>
                  </a:cubicBezTo>
                  <a:lnTo>
                    <a:pt x="477391" y="467296"/>
                  </a:lnTo>
                  <a:cubicBezTo>
                    <a:pt x="477391" y="467296"/>
                    <a:pt x="478627" y="466471"/>
                    <a:pt x="479452" y="466265"/>
                  </a:cubicBezTo>
                  <a:lnTo>
                    <a:pt x="495317" y="462763"/>
                  </a:lnTo>
                  <a:cubicBezTo>
                    <a:pt x="495317" y="462763"/>
                    <a:pt x="496553" y="462763"/>
                    <a:pt x="497171" y="462763"/>
                  </a:cubicBezTo>
                  <a:lnTo>
                    <a:pt x="519218" y="465853"/>
                  </a:lnTo>
                  <a:cubicBezTo>
                    <a:pt x="519218" y="465853"/>
                    <a:pt x="519424" y="465441"/>
                    <a:pt x="519835" y="465235"/>
                  </a:cubicBezTo>
                  <a:cubicBezTo>
                    <a:pt x="524369" y="463175"/>
                    <a:pt x="531168" y="469150"/>
                    <a:pt x="535907" y="470798"/>
                  </a:cubicBezTo>
                  <a:lnTo>
                    <a:pt x="534258" y="466060"/>
                  </a:lnTo>
                  <a:lnTo>
                    <a:pt x="517982" y="454933"/>
                  </a:lnTo>
                  <a:cubicBezTo>
                    <a:pt x="516539" y="453903"/>
                    <a:pt x="515715" y="452461"/>
                    <a:pt x="515715" y="450607"/>
                  </a:cubicBezTo>
                  <a:lnTo>
                    <a:pt x="515715" y="442983"/>
                  </a:lnTo>
                  <a:lnTo>
                    <a:pt x="503765" y="418465"/>
                  </a:lnTo>
                  <a:lnTo>
                    <a:pt x="494287" y="418465"/>
                  </a:lnTo>
                  <a:cubicBezTo>
                    <a:pt x="492020" y="418465"/>
                    <a:pt x="489961" y="416816"/>
                    <a:pt x="489342" y="414550"/>
                  </a:cubicBezTo>
                  <a:lnTo>
                    <a:pt x="482955" y="388589"/>
                  </a:lnTo>
                  <a:cubicBezTo>
                    <a:pt x="482748" y="387559"/>
                    <a:pt x="482955" y="386322"/>
                    <a:pt x="483161" y="385498"/>
                  </a:cubicBezTo>
                  <a:lnTo>
                    <a:pt x="490991" y="367367"/>
                  </a:lnTo>
                  <a:lnTo>
                    <a:pt x="484810" y="353769"/>
                  </a:lnTo>
                  <a:lnTo>
                    <a:pt x="471623" y="340788"/>
                  </a:lnTo>
                  <a:cubicBezTo>
                    <a:pt x="469974" y="338934"/>
                    <a:pt x="465442" y="331104"/>
                    <a:pt x="458642" y="319154"/>
                  </a:cubicBezTo>
                  <a:cubicBezTo>
                    <a:pt x="458642" y="318742"/>
                    <a:pt x="458230" y="318330"/>
                    <a:pt x="458024" y="318124"/>
                  </a:cubicBezTo>
                  <a:cubicBezTo>
                    <a:pt x="458024" y="318124"/>
                    <a:pt x="458024" y="318536"/>
                    <a:pt x="458024" y="318742"/>
                  </a:cubicBezTo>
                  <a:cubicBezTo>
                    <a:pt x="458024" y="320596"/>
                    <a:pt x="456787" y="322451"/>
                    <a:pt x="455140" y="323275"/>
                  </a:cubicBezTo>
                  <a:cubicBezTo>
                    <a:pt x="453491" y="324099"/>
                    <a:pt x="451430" y="323893"/>
                    <a:pt x="449783" y="322657"/>
                  </a:cubicBezTo>
                  <a:lnTo>
                    <a:pt x="427737" y="305555"/>
                  </a:lnTo>
                  <a:lnTo>
                    <a:pt x="411459" y="294635"/>
                  </a:lnTo>
                  <a:cubicBezTo>
                    <a:pt x="403424" y="291957"/>
                    <a:pt x="393740" y="288866"/>
                    <a:pt x="391680" y="288660"/>
                  </a:cubicBezTo>
                  <a:cubicBezTo>
                    <a:pt x="390237" y="288866"/>
                    <a:pt x="388382" y="288248"/>
                    <a:pt x="387146" y="287012"/>
                  </a:cubicBezTo>
                  <a:cubicBezTo>
                    <a:pt x="386116" y="285776"/>
                    <a:pt x="383644" y="283509"/>
                    <a:pt x="386116" y="269293"/>
                  </a:cubicBezTo>
                  <a:lnTo>
                    <a:pt x="378493" y="255488"/>
                  </a:lnTo>
                  <a:lnTo>
                    <a:pt x="370663" y="246422"/>
                  </a:lnTo>
                  <a:lnTo>
                    <a:pt x="359125" y="236120"/>
                  </a:lnTo>
                  <a:cubicBezTo>
                    <a:pt x="359125" y="236120"/>
                    <a:pt x="358507" y="235296"/>
                    <a:pt x="358095" y="235090"/>
                  </a:cubicBezTo>
                  <a:lnTo>
                    <a:pt x="346145" y="215516"/>
                  </a:lnTo>
                  <a:cubicBezTo>
                    <a:pt x="346145" y="215516"/>
                    <a:pt x="345321" y="213662"/>
                    <a:pt x="345321" y="212632"/>
                  </a:cubicBezTo>
                  <a:lnTo>
                    <a:pt x="345939" y="198003"/>
                  </a:lnTo>
                  <a:lnTo>
                    <a:pt x="342849" y="184817"/>
                  </a:lnTo>
                  <a:cubicBezTo>
                    <a:pt x="342849" y="184817"/>
                    <a:pt x="342849" y="182756"/>
                    <a:pt x="343054" y="181726"/>
                  </a:cubicBezTo>
                  <a:lnTo>
                    <a:pt x="348205" y="169570"/>
                  </a:lnTo>
                  <a:cubicBezTo>
                    <a:pt x="348205" y="169570"/>
                    <a:pt x="348411" y="168952"/>
                    <a:pt x="348618" y="168746"/>
                  </a:cubicBezTo>
                  <a:lnTo>
                    <a:pt x="360156" y="151851"/>
                  </a:lnTo>
                  <a:cubicBezTo>
                    <a:pt x="360156" y="151851"/>
                    <a:pt x="361186" y="150614"/>
                    <a:pt x="362010" y="150202"/>
                  </a:cubicBezTo>
                  <a:lnTo>
                    <a:pt x="370045" y="146287"/>
                  </a:lnTo>
                  <a:lnTo>
                    <a:pt x="376432" y="138870"/>
                  </a:lnTo>
                  <a:lnTo>
                    <a:pt x="369427" y="127538"/>
                  </a:lnTo>
                  <a:cubicBezTo>
                    <a:pt x="368809" y="126508"/>
                    <a:pt x="368604" y="125271"/>
                    <a:pt x="368809" y="124035"/>
                  </a:cubicBezTo>
                  <a:lnTo>
                    <a:pt x="370045" y="117030"/>
                  </a:lnTo>
                  <a:cubicBezTo>
                    <a:pt x="370458" y="115588"/>
                    <a:pt x="371281" y="114351"/>
                    <a:pt x="372518" y="11352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5" name="Forma libre: forma 274">
              <a:extLst>
                <a:ext uri="{FF2B5EF4-FFF2-40B4-BE49-F238E27FC236}">
                  <a16:creationId xmlns:a16="http://schemas.microsoft.com/office/drawing/2014/main" id="{CC1AD5F2-D05C-9E3E-32A0-19F992DDE5DE}"/>
                </a:ext>
              </a:extLst>
            </p:cNvPr>
            <p:cNvSpPr/>
            <p:nvPr/>
          </p:nvSpPr>
          <p:spPr>
            <a:xfrm>
              <a:off x="20121393" y="5617518"/>
              <a:ext cx="246216" cy="335637"/>
            </a:xfrm>
            <a:custGeom>
              <a:avLst/>
              <a:gdLst>
                <a:gd name="connsiteX0" fmla="*/ 242302 w 246216"/>
                <a:gd name="connsiteY0" fmla="*/ 38117 h 335637"/>
                <a:gd name="connsiteX1" fmla="*/ 246216 w 246216"/>
                <a:gd name="connsiteY1" fmla="*/ 37087 h 335637"/>
                <a:gd name="connsiteX2" fmla="*/ 232206 w 246216"/>
                <a:gd name="connsiteY2" fmla="*/ 25137 h 335637"/>
                <a:gd name="connsiteX3" fmla="*/ 230764 w 246216"/>
                <a:gd name="connsiteY3" fmla="*/ 23076 h 335637"/>
                <a:gd name="connsiteX4" fmla="*/ 229734 w 246216"/>
                <a:gd name="connsiteY4" fmla="*/ 20192 h 335637"/>
                <a:gd name="connsiteX5" fmla="*/ 203773 w 246216"/>
                <a:gd name="connsiteY5" fmla="*/ 3091 h 335637"/>
                <a:gd name="connsiteX6" fmla="*/ 194294 w 246216"/>
                <a:gd name="connsiteY6" fmla="*/ 0 h 335637"/>
                <a:gd name="connsiteX7" fmla="*/ 187290 w 246216"/>
                <a:gd name="connsiteY7" fmla="*/ 25961 h 335637"/>
                <a:gd name="connsiteX8" fmla="*/ 179871 w 246216"/>
                <a:gd name="connsiteY8" fmla="*/ 48213 h 335637"/>
                <a:gd name="connsiteX9" fmla="*/ 175133 w 246216"/>
                <a:gd name="connsiteY9" fmla="*/ 51716 h 335637"/>
                <a:gd name="connsiteX10" fmla="*/ 140725 w 246216"/>
                <a:gd name="connsiteY10" fmla="*/ 51716 h 335637"/>
                <a:gd name="connsiteX11" fmla="*/ 141548 w 246216"/>
                <a:gd name="connsiteY11" fmla="*/ 52746 h 335637"/>
                <a:gd name="connsiteX12" fmla="*/ 159886 w 246216"/>
                <a:gd name="connsiteY12" fmla="*/ 86536 h 335637"/>
                <a:gd name="connsiteX13" fmla="*/ 160092 w 246216"/>
                <a:gd name="connsiteY13" fmla="*/ 90657 h 335637"/>
                <a:gd name="connsiteX14" fmla="*/ 157208 w 246216"/>
                <a:gd name="connsiteY14" fmla="*/ 93542 h 335637"/>
                <a:gd name="connsiteX15" fmla="*/ 146287 w 246216"/>
                <a:gd name="connsiteY15" fmla="*/ 97662 h 335637"/>
                <a:gd name="connsiteX16" fmla="*/ 143610 w 246216"/>
                <a:gd name="connsiteY16" fmla="*/ 98074 h 335637"/>
                <a:gd name="connsiteX17" fmla="*/ 115794 w 246216"/>
                <a:gd name="connsiteY17" fmla="*/ 92923 h 335637"/>
                <a:gd name="connsiteX18" fmla="*/ 91687 w 246216"/>
                <a:gd name="connsiteY18" fmla="*/ 86536 h 335637"/>
                <a:gd name="connsiteX19" fmla="*/ 67169 w 246216"/>
                <a:gd name="connsiteY19" fmla="*/ 78501 h 335637"/>
                <a:gd name="connsiteX20" fmla="*/ 57279 w 246216"/>
                <a:gd name="connsiteY20" fmla="*/ 87979 h 335637"/>
                <a:gd name="connsiteX21" fmla="*/ 53365 w 246216"/>
                <a:gd name="connsiteY21" fmla="*/ 116618 h 335637"/>
                <a:gd name="connsiteX22" fmla="*/ 52746 w 246216"/>
                <a:gd name="connsiteY22" fmla="*/ 118472 h 335637"/>
                <a:gd name="connsiteX23" fmla="*/ 44299 w 246216"/>
                <a:gd name="connsiteY23" fmla="*/ 132071 h 335637"/>
                <a:gd name="connsiteX24" fmla="*/ 43268 w 246216"/>
                <a:gd name="connsiteY24" fmla="*/ 133307 h 335637"/>
                <a:gd name="connsiteX25" fmla="*/ 0 w 246216"/>
                <a:gd name="connsiteY25" fmla="*/ 168952 h 335637"/>
                <a:gd name="connsiteX26" fmla="*/ 0 w 246216"/>
                <a:gd name="connsiteY26" fmla="*/ 180696 h 335637"/>
                <a:gd name="connsiteX27" fmla="*/ 1855 w 246216"/>
                <a:gd name="connsiteY27" fmla="*/ 180902 h 335637"/>
                <a:gd name="connsiteX28" fmla="*/ 8448 w 246216"/>
                <a:gd name="connsiteY28" fmla="*/ 189762 h 335637"/>
                <a:gd name="connsiteX29" fmla="*/ 43680 w 246216"/>
                <a:gd name="connsiteY29" fmla="*/ 197797 h 335637"/>
                <a:gd name="connsiteX30" fmla="*/ 69435 w 246216"/>
                <a:gd name="connsiteY30" fmla="*/ 220255 h 335637"/>
                <a:gd name="connsiteX31" fmla="*/ 69435 w 246216"/>
                <a:gd name="connsiteY31" fmla="*/ 237975 h 335637"/>
                <a:gd name="connsiteX32" fmla="*/ 92305 w 246216"/>
                <a:gd name="connsiteY32" fmla="*/ 266202 h 335637"/>
                <a:gd name="connsiteX33" fmla="*/ 72732 w 246216"/>
                <a:gd name="connsiteY33" fmla="*/ 290927 h 335637"/>
                <a:gd name="connsiteX34" fmla="*/ 64696 w 246216"/>
                <a:gd name="connsiteY34" fmla="*/ 302053 h 335637"/>
                <a:gd name="connsiteX35" fmla="*/ 107553 w 246216"/>
                <a:gd name="connsiteY35" fmla="*/ 327602 h 335637"/>
                <a:gd name="connsiteX36" fmla="*/ 142785 w 246216"/>
                <a:gd name="connsiteY36" fmla="*/ 315857 h 335637"/>
                <a:gd name="connsiteX37" fmla="*/ 161946 w 246216"/>
                <a:gd name="connsiteY37" fmla="*/ 322039 h 335637"/>
                <a:gd name="connsiteX38" fmla="*/ 168128 w 246216"/>
                <a:gd name="connsiteY38" fmla="*/ 314827 h 335637"/>
                <a:gd name="connsiteX39" fmla="*/ 173690 w 246216"/>
                <a:gd name="connsiteY39" fmla="*/ 317094 h 335637"/>
                <a:gd name="connsiteX40" fmla="*/ 179048 w 246216"/>
                <a:gd name="connsiteY40" fmla="*/ 301435 h 335637"/>
                <a:gd name="connsiteX41" fmla="*/ 180284 w 246216"/>
                <a:gd name="connsiteY41" fmla="*/ 299374 h 335637"/>
                <a:gd name="connsiteX42" fmla="*/ 195531 w 246216"/>
                <a:gd name="connsiteY42" fmla="*/ 284540 h 335637"/>
                <a:gd name="connsiteX43" fmla="*/ 198622 w 246216"/>
                <a:gd name="connsiteY43" fmla="*/ 283097 h 335637"/>
                <a:gd name="connsiteX44" fmla="*/ 220668 w 246216"/>
                <a:gd name="connsiteY44" fmla="*/ 281037 h 335637"/>
                <a:gd name="connsiteX45" fmla="*/ 225819 w 246216"/>
                <a:gd name="connsiteY45" fmla="*/ 283921 h 335637"/>
                <a:gd name="connsiteX46" fmla="*/ 230970 w 246216"/>
                <a:gd name="connsiteY46" fmla="*/ 289278 h 335637"/>
                <a:gd name="connsiteX47" fmla="*/ 237563 w 246216"/>
                <a:gd name="connsiteY47" fmla="*/ 283303 h 335637"/>
                <a:gd name="connsiteX48" fmla="*/ 239829 w 246216"/>
                <a:gd name="connsiteY48" fmla="*/ 279801 h 335637"/>
                <a:gd name="connsiteX49" fmla="*/ 213868 w 246216"/>
                <a:gd name="connsiteY49" fmla="*/ 251573 h 335637"/>
                <a:gd name="connsiteX50" fmla="*/ 175545 w 246216"/>
                <a:gd name="connsiteY50" fmla="*/ 224788 h 335637"/>
                <a:gd name="connsiteX51" fmla="*/ 162152 w 246216"/>
                <a:gd name="connsiteY51" fmla="*/ 190792 h 335637"/>
                <a:gd name="connsiteX52" fmla="*/ 192234 w 246216"/>
                <a:gd name="connsiteY52" fmla="*/ 184199 h 335637"/>
                <a:gd name="connsiteX53" fmla="*/ 188320 w 246216"/>
                <a:gd name="connsiteY53" fmla="*/ 170600 h 335637"/>
                <a:gd name="connsiteX54" fmla="*/ 190380 w 246216"/>
                <a:gd name="connsiteY54" fmla="*/ 153293 h 335637"/>
                <a:gd name="connsiteX55" fmla="*/ 243950 w 246216"/>
                <a:gd name="connsiteY55" fmla="*/ 129186 h 335637"/>
                <a:gd name="connsiteX56" fmla="*/ 237151 w 246216"/>
                <a:gd name="connsiteY56" fmla="*/ 116000 h 335637"/>
                <a:gd name="connsiteX57" fmla="*/ 236121 w 246216"/>
                <a:gd name="connsiteY57" fmla="*/ 100135 h 335637"/>
                <a:gd name="connsiteX58" fmla="*/ 224170 w 246216"/>
                <a:gd name="connsiteY58" fmla="*/ 72526 h 335637"/>
                <a:gd name="connsiteX59" fmla="*/ 214692 w 246216"/>
                <a:gd name="connsiteY59" fmla="*/ 44711 h 335637"/>
                <a:gd name="connsiteX60" fmla="*/ 242095 w 246216"/>
                <a:gd name="connsiteY60" fmla="*/ 38323 h 33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46216" h="335637">
                  <a:moveTo>
                    <a:pt x="242302" y="38117"/>
                  </a:moveTo>
                  <a:cubicBezTo>
                    <a:pt x="243744" y="37911"/>
                    <a:pt x="244980" y="37499"/>
                    <a:pt x="246216" y="37087"/>
                  </a:cubicBezTo>
                  <a:lnTo>
                    <a:pt x="232206" y="25137"/>
                  </a:lnTo>
                  <a:cubicBezTo>
                    <a:pt x="232206" y="25137"/>
                    <a:pt x="230970" y="23901"/>
                    <a:pt x="230764" y="23076"/>
                  </a:cubicBezTo>
                  <a:lnTo>
                    <a:pt x="229734" y="20192"/>
                  </a:lnTo>
                  <a:lnTo>
                    <a:pt x="203773" y="3091"/>
                  </a:lnTo>
                  <a:lnTo>
                    <a:pt x="194294" y="0"/>
                  </a:lnTo>
                  <a:lnTo>
                    <a:pt x="187290" y="25961"/>
                  </a:lnTo>
                  <a:lnTo>
                    <a:pt x="179871" y="48213"/>
                  </a:lnTo>
                  <a:cubicBezTo>
                    <a:pt x="179254" y="50273"/>
                    <a:pt x="177193" y="51716"/>
                    <a:pt x="175133" y="51716"/>
                  </a:cubicBezTo>
                  <a:lnTo>
                    <a:pt x="140725" y="51716"/>
                  </a:lnTo>
                  <a:lnTo>
                    <a:pt x="141548" y="52746"/>
                  </a:lnTo>
                  <a:lnTo>
                    <a:pt x="159886" y="86536"/>
                  </a:lnTo>
                  <a:cubicBezTo>
                    <a:pt x="160504" y="87773"/>
                    <a:pt x="160710" y="89421"/>
                    <a:pt x="160092" y="90657"/>
                  </a:cubicBezTo>
                  <a:cubicBezTo>
                    <a:pt x="159680" y="92099"/>
                    <a:pt x="158650" y="93130"/>
                    <a:pt x="157208" y="93542"/>
                  </a:cubicBezTo>
                  <a:lnTo>
                    <a:pt x="146287" y="97662"/>
                  </a:lnTo>
                  <a:cubicBezTo>
                    <a:pt x="146287" y="97662"/>
                    <a:pt x="144640" y="98074"/>
                    <a:pt x="143610" y="98074"/>
                  </a:cubicBezTo>
                  <a:lnTo>
                    <a:pt x="115794" y="92923"/>
                  </a:lnTo>
                  <a:lnTo>
                    <a:pt x="91687" y="86536"/>
                  </a:lnTo>
                  <a:lnTo>
                    <a:pt x="67169" y="78501"/>
                  </a:lnTo>
                  <a:lnTo>
                    <a:pt x="57279" y="87979"/>
                  </a:lnTo>
                  <a:lnTo>
                    <a:pt x="53365" y="116618"/>
                  </a:lnTo>
                  <a:cubicBezTo>
                    <a:pt x="53365" y="116618"/>
                    <a:pt x="52952" y="117854"/>
                    <a:pt x="52746" y="118472"/>
                  </a:cubicBezTo>
                  <a:lnTo>
                    <a:pt x="44299" y="132071"/>
                  </a:lnTo>
                  <a:cubicBezTo>
                    <a:pt x="44299" y="132071"/>
                    <a:pt x="43680" y="132895"/>
                    <a:pt x="43268" y="133307"/>
                  </a:cubicBezTo>
                  <a:lnTo>
                    <a:pt x="0" y="168952"/>
                  </a:lnTo>
                  <a:lnTo>
                    <a:pt x="0" y="180696"/>
                  </a:lnTo>
                  <a:cubicBezTo>
                    <a:pt x="0" y="180696"/>
                    <a:pt x="1236" y="180696"/>
                    <a:pt x="1855" y="180902"/>
                  </a:cubicBezTo>
                  <a:cubicBezTo>
                    <a:pt x="3709" y="184199"/>
                    <a:pt x="5563" y="187701"/>
                    <a:pt x="8448" y="189762"/>
                  </a:cubicBezTo>
                  <a:cubicBezTo>
                    <a:pt x="16895" y="195737"/>
                    <a:pt x="34203" y="194294"/>
                    <a:pt x="43680" y="197797"/>
                  </a:cubicBezTo>
                  <a:cubicBezTo>
                    <a:pt x="53365" y="201300"/>
                    <a:pt x="65726" y="209747"/>
                    <a:pt x="69435" y="220255"/>
                  </a:cubicBezTo>
                  <a:cubicBezTo>
                    <a:pt x="71496" y="226231"/>
                    <a:pt x="68817" y="231382"/>
                    <a:pt x="69435" y="237975"/>
                  </a:cubicBezTo>
                  <a:cubicBezTo>
                    <a:pt x="71084" y="256518"/>
                    <a:pt x="88390" y="250749"/>
                    <a:pt x="92305" y="266202"/>
                  </a:cubicBezTo>
                  <a:cubicBezTo>
                    <a:pt x="84475" y="270323"/>
                    <a:pt x="59339" y="282273"/>
                    <a:pt x="72732" y="290927"/>
                  </a:cubicBezTo>
                  <a:cubicBezTo>
                    <a:pt x="66756" y="289278"/>
                    <a:pt x="62224" y="294223"/>
                    <a:pt x="64696" y="302053"/>
                  </a:cubicBezTo>
                  <a:cubicBezTo>
                    <a:pt x="83239" y="306998"/>
                    <a:pt x="93747" y="316682"/>
                    <a:pt x="107553" y="327602"/>
                  </a:cubicBezTo>
                  <a:cubicBezTo>
                    <a:pt x="134131" y="348411"/>
                    <a:pt x="125478" y="323069"/>
                    <a:pt x="142785" y="315857"/>
                  </a:cubicBezTo>
                  <a:cubicBezTo>
                    <a:pt x="146493" y="320596"/>
                    <a:pt x="155765" y="323481"/>
                    <a:pt x="161946" y="322039"/>
                  </a:cubicBezTo>
                  <a:cubicBezTo>
                    <a:pt x="165655" y="321214"/>
                    <a:pt x="164831" y="314827"/>
                    <a:pt x="168128" y="314827"/>
                  </a:cubicBezTo>
                  <a:cubicBezTo>
                    <a:pt x="170188" y="314827"/>
                    <a:pt x="172042" y="315857"/>
                    <a:pt x="173690" y="317094"/>
                  </a:cubicBezTo>
                  <a:lnTo>
                    <a:pt x="179048" y="301435"/>
                  </a:lnTo>
                  <a:cubicBezTo>
                    <a:pt x="179048" y="301435"/>
                    <a:pt x="179666" y="299992"/>
                    <a:pt x="180284" y="299374"/>
                  </a:cubicBezTo>
                  <a:lnTo>
                    <a:pt x="195531" y="284540"/>
                  </a:lnTo>
                  <a:cubicBezTo>
                    <a:pt x="195531" y="284540"/>
                    <a:pt x="197385" y="283303"/>
                    <a:pt x="198622" y="283097"/>
                  </a:cubicBezTo>
                  <a:lnTo>
                    <a:pt x="220668" y="281037"/>
                  </a:lnTo>
                  <a:cubicBezTo>
                    <a:pt x="222934" y="281037"/>
                    <a:pt x="224994" y="282067"/>
                    <a:pt x="225819" y="283921"/>
                  </a:cubicBezTo>
                  <a:cubicBezTo>
                    <a:pt x="226849" y="285982"/>
                    <a:pt x="229115" y="289072"/>
                    <a:pt x="230970" y="289278"/>
                  </a:cubicBezTo>
                  <a:cubicBezTo>
                    <a:pt x="232206" y="289278"/>
                    <a:pt x="234678" y="287836"/>
                    <a:pt x="237563" y="283303"/>
                  </a:cubicBezTo>
                  <a:lnTo>
                    <a:pt x="239829" y="279801"/>
                  </a:lnTo>
                  <a:cubicBezTo>
                    <a:pt x="230351" y="271559"/>
                    <a:pt x="221492" y="262699"/>
                    <a:pt x="213868" y="251573"/>
                  </a:cubicBezTo>
                  <a:cubicBezTo>
                    <a:pt x="188732" y="269705"/>
                    <a:pt x="175133" y="250955"/>
                    <a:pt x="175545" y="224788"/>
                  </a:cubicBezTo>
                  <a:cubicBezTo>
                    <a:pt x="158650" y="228291"/>
                    <a:pt x="153499" y="201094"/>
                    <a:pt x="162152" y="190792"/>
                  </a:cubicBezTo>
                  <a:cubicBezTo>
                    <a:pt x="169569" y="181932"/>
                    <a:pt x="187495" y="194089"/>
                    <a:pt x="192234" y="184199"/>
                  </a:cubicBezTo>
                  <a:cubicBezTo>
                    <a:pt x="192646" y="183169"/>
                    <a:pt x="188732" y="173485"/>
                    <a:pt x="188320" y="170600"/>
                  </a:cubicBezTo>
                  <a:cubicBezTo>
                    <a:pt x="187701" y="165861"/>
                    <a:pt x="187495" y="157208"/>
                    <a:pt x="190380" y="153293"/>
                  </a:cubicBezTo>
                  <a:cubicBezTo>
                    <a:pt x="201094" y="140312"/>
                    <a:pt x="241683" y="158032"/>
                    <a:pt x="243950" y="129186"/>
                  </a:cubicBezTo>
                  <a:cubicBezTo>
                    <a:pt x="244568" y="122181"/>
                    <a:pt x="239004" y="122387"/>
                    <a:pt x="237151" y="116000"/>
                  </a:cubicBezTo>
                  <a:cubicBezTo>
                    <a:pt x="235502" y="111055"/>
                    <a:pt x="236532" y="105492"/>
                    <a:pt x="236121" y="100135"/>
                  </a:cubicBezTo>
                  <a:cubicBezTo>
                    <a:pt x="235502" y="86742"/>
                    <a:pt x="233853" y="81797"/>
                    <a:pt x="224170" y="72526"/>
                  </a:cubicBezTo>
                  <a:cubicBezTo>
                    <a:pt x="215928" y="64696"/>
                    <a:pt x="209953" y="57073"/>
                    <a:pt x="214692" y="44711"/>
                  </a:cubicBezTo>
                  <a:cubicBezTo>
                    <a:pt x="219225" y="32554"/>
                    <a:pt x="229115" y="40796"/>
                    <a:pt x="242095" y="3832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6" name="Forma libre: forma 275">
              <a:extLst>
                <a:ext uri="{FF2B5EF4-FFF2-40B4-BE49-F238E27FC236}">
                  <a16:creationId xmlns:a16="http://schemas.microsoft.com/office/drawing/2014/main" id="{9047376C-4D04-5075-99B0-1BAAAC8177B6}"/>
                </a:ext>
              </a:extLst>
            </p:cNvPr>
            <p:cNvSpPr/>
            <p:nvPr/>
          </p:nvSpPr>
          <p:spPr>
            <a:xfrm>
              <a:off x="14621603" y="5603714"/>
              <a:ext cx="73349" cy="71289"/>
            </a:xfrm>
            <a:custGeom>
              <a:avLst/>
              <a:gdLst>
                <a:gd name="connsiteX0" fmla="*/ 3297 w 73349"/>
                <a:gd name="connsiteY0" fmla="*/ 38117 h 71289"/>
                <a:gd name="connsiteX1" fmla="*/ 13186 w 73349"/>
                <a:gd name="connsiteY1" fmla="*/ 45329 h 71289"/>
                <a:gd name="connsiteX2" fmla="*/ 20192 w 73349"/>
                <a:gd name="connsiteY2" fmla="*/ 53364 h 71289"/>
                <a:gd name="connsiteX3" fmla="*/ 20192 w 73349"/>
                <a:gd name="connsiteY3" fmla="*/ 54600 h 71289"/>
                <a:gd name="connsiteX4" fmla="*/ 21428 w 73349"/>
                <a:gd name="connsiteY4" fmla="*/ 56661 h 71289"/>
                <a:gd name="connsiteX5" fmla="*/ 21634 w 73349"/>
                <a:gd name="connsiteY5" fmla="*/ 57073 h 71289"/>
                <a:gd name="connsiteX6" fmla="*/ 22664 w 73349"/>
                <a:gd name="connsiteY6" fmla="*/ 57073 h 71289"/>
                <a:gd name="connsiteX7" fmla="*/ 28021 w 73349"/>
                <a:gd name="connsiteY7" fmla="*/ 61400 h 71289"/>
                <a:gd name="connsiteX8" fmla="*/ 28021 w 73349"/>
                <a:gd name="connsiteY8" fmla="*/ 64284 h 71289"/>
                <a:gd name="connsiteX9" fmla="*/ 28021 w 73349"/>
                <a:gd name="connsiteY9" fmla="*/ 71289 h 71289"/>
                <a:gd name="connsiteX10" fmla="*/ 28021 w 73349"/>
                <a:gd name="connsiteY10" fmla="*/ 70259 h 71289"/>
                <a:gd name="connsiteX11" fmla="*/ 28639 w 73349"/>
                <a:gd name="connsiteY11" fmla="*/ 69023 h 71289"/>
                <a:gd name="connsiteX12" fmla="*/ 32348 w 73349"/>
                <a:gd name="connsiteY12" fmla="*/ 61812 h 71289"/>
                <a:gd name="connsiteX13" fmla="*/ 35645 w 73349"/>
                <a:gd name="connsiteY13" fmla="*/ 57279 h 71289"/>
                <a:gd name="connsiteX14" fmla="*/ 41414 w 73349"/>
                <a:gd name="connsiteY14" fmla="*/ 55631 h 71289"/>
                <a:gd name="connsiteX15" fmla="*/ 50067 w 73349"/>
                <a:gd name="connsiteY15" fmla="*/ 58721 h 71289"/>
                <a:gd name="connsiteX16" fmla="*/ 58309 w 73349"/>
                <a:gd name="connsiteY16" fmla="*/ 55631 h 71289"/>
                <a:gd name="connsiteX17" fmla="*/ 65314 w 73349"/>
                <a:gd name="connsiteY17" fmla="*/ 51510 h 71289"/>
                <a:gd name="connsiteX18" fmla="*/ 64490 w 73349"/>
                <a:gd name="connsiteY18" fmla="*/ 50273 h 71289"/>
                <a:gd name="connsiteX19" fmla="*/ 64490 w 73349"/>
                <a:gd name="connsiteY19" fmla="*/ 44916 h 71289"/>
                <a:gd name="connsiteX20" fmla="*/ 73350 w 73349"/>
                <a:gd name="connsiteY20" fmla="*/ 30082 h 71289"/>
                <a:gd name="connsiteX21" fmla="*/ 73350 w 73349"/>
                <a:gd name="connsiteY21" fmla="*/ 30082 h 71289"/>
                <a:gd name="connsiteX22" fmla="*/ 61605 w 73349"/>
                <a:gd name="connsiteY22" fmla="*/ 28845 h 71289"/>
                <a:gd name="connsiteX23" fmla="*/ 57691 w 73349"/>
                <a:gd name="connsiteY23" fmla="*/ 26373 h 71289"/>
                <a:gd name="connsiteX24" fmla="*/ 51716 w 73349"/>
                <a:gd name="connsiteY24" fmla="*/ 16483 h 71289"/>
                <a:gd name="connsiteX25" fmla="*/ 43062 w 73349"/>
                <a:gd name="connsiteY25" fmla="*/ 14217 h 71289"/>
                <a:gd name="connsiteX26" fmla="*/ 39972 w 73349"/>
                <a:gd name="connsiteY26" fmla="*/ 12156 h 71289"/>
                <a:gd name="connsiteX27" fmla="*/ 32966 w 73349"/>
                <a:gd name="connsiteY27" fmla="*/ 1236 h 71289"/>
                <a:gd name="connsiteX28" fmla="*/ 32348 w 73349"/>
                <a:gd name="connsiteY28" fmla="*/ 0 h 71289"/>
                <a:gd name="connsiteX29" fmla="*/ 31524 w 73349"/>
                <a:gd name="connsiteY29" fmla="*/ 0 h 71289"/>
                <a:gd name="connsiteX30" fmla="*/ 26579 w 73349"/>
                <a:gd name="connsiteY30" fmla="*/ 0 h 71289"/>
                <a:gd name="connsiteX31" fmla="*/ 22252 w 73349"/>
                <a:gd name="connsiteY31" fmla="*/ 6387 h 71289"/>
                <a:gd name="connsiteX32" fmla="*/ 22252 w 73349"/>
                <a:gd name="connsiteY32" fmla="*/ 9272 h 71289"/>
                <a:gd name="connsiteX33" fmla="*/ 20398 w 73349"/>
                <a:gd name="connsiteY33" fmla="*/ 13186 h 71289"/>
                <a:gd name="connsiteX34" fmla="*/ 11538 w 73349"/>
                <a:gd name="connsiteY34" fmla="*/ 20604 h 71289"/>
                <a:gd name="connsiteX35" fmla="*/ 11538 w 73349"/>
                <a:gd name="connsiteY35" fmla="*/ 20604 h 71289"/>
                <a:gd name="connsiteX36" fmla="*/ 9272 w 73349"/>
                <a:gd name="connsiteY36" fmla="*/ 21634 h 71289"/>
                <a:gd name="connsiteX37" fmla="*/ 0 w 73349"/>
                <a:gd name="connsiteY37" fmla="*/ 23076 h 71289"/>
                <a:gd name="connsiteX38" fmla="*/ 824 w 73349"/>
                <a:gd name="connsiteY38" fmla="*/ 28227 h 71289"/>
                <a:gd name="connsiteX39" fmla="*/ 824 w 73349"/>
                <a:gd name="connsiteY39" fmla="*/ 34202 h 71289"/>
                <a:gd name="connsiteX40" fmla="*/ 3502 w 73349"/>
                <a:gd name="connsiteY40" fmla="*/ 37911 h 7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3349" h="71289">
                  <a:moveTo>
                    <a:pt x="3297" y="38117"/>
                  </a:moveTo>
                  <a:lnTo>
                    <a:pt x="13186" y="45329"/>
                  </a:lnTo>
                  <a:cubicBezTo>
                    <a:pt x="19161" y="49655"/>
                    <a:pt x="20398" y="50480"/>
                    <a:pt x="20192" y="53364"/>
                  </a:cubicBezTo>
                  <a:cubicBezTo>
                    <a:pt x="20192" y="53776"/>
                    <a:pt x="20192" y="54188"/>
                    <a:pt x="20192" y="54600"/>
                  </a:cubicBezTo>
                  <a:cubicBezTo>
                    <a:pt x="20398" y="55012"/>
                    <a:pt x="20810" y="55631"/>
                    <a:pt x="21428" y="56661"/>
                  </a:cubicBezTo>
                  <a:cubicBezTo>
                    <a:pt x="21428" y="56661"/>
                    <a:pt x="21428" y="57073"/>
                    <a:pt x="21634" y="57073"/>
                  </a:cubicBezTo>
                  <a:cubicBezTo>
                    <a:pt x="21840" y="57073"/>
                    <a:pt x="22252" y="57073"/>
                    <a:pt x="22664" y="57073"/>
                  </a:cubicBezTo>
                  <a:cubicBezTo>
                    <a:pt x="25137" y="56867"/>
                    <a:pt x="27609" y="58721"/>
                    <a:pt x="28021" y="61400"/>
                  </a:cubicBezTo>
                  <a:cubicBezTo>
                    <a:pt x="28021" y="62430"/>
                    <a:pt x="28021" y="63460"/>
                    <a:pt x="28021" y="64284"/>
                  </a:cubicBezTo>
                  <a:lnTo>
                    <a:pt x="28021" y="71289"/>
                  </a:lnTo>
                  <a:lnTo>
                    <a:pt x="28021" y="70259"/>
                  </a:lnTo>
                  <a:cubicBezTo>
                    <a:pt x="28021" y="70259"/>
                    <a:pt x="28639" y="69435"/>
                    <a:pt x="28639" y="69023"/>
                  </a:cubicBezTo>
                  <a:lnTo>
                    <a:pt x="32348" y="61812"/>
                  </a:lnTo>
                  <a:lnTo>
                    <a:pt x="35645" y="57279"/>
                  </a:lnTo>
                  <a:cubicBezTo>
                    <a:pt x="37087" y="55631"/>
                    <a:pt x="39353" y="54806"/>
                    <a:pt x="41414" y="55631"/>
                  </a:cubicBezTo>
                  <a:lnTo>
                    <a:pt x="50067" y="58721"/>
                  </a:lnTo>
                  <a:lnTo>
                    <a:pt x="58309" y="55631"/>
                  </a:lnTo>
                  <a:lnTo>
                    <a:pt x="65314" y="51510"/>
                  </a:lnTo>
                  <a:lnTo>
                    <a:pt x="64490" y="50273"/>
                  </a:lnTo>
                  <a:cubicBezTo>
                    <a:pt x="63460" y="48625"/>
                    <a:pt x="63254" y="46565"/>
                    <a:pt x="64490" y="44916"/>
                  </a:cubicBezTo>
                  <a:lnTo>
                    <a:pt x="73350" y="30082"/>
                  </a:lnTo>
                  <a:lnTo>
                    <a:pt x="73350" y="30082"/>
                  </a:lnTo>
                  <a:cubicBezTo>
                    <a:pt x="73350" y="30082"/>
                    <a:pt x="61605" y="28845"/>
                    <a:pt x="61605" y="28845"/>
                  </a:cubicBezTo>
                  <a:cubicBezTo>
                    <a:pt x="59957" y="28845"/>
                    <a:pt x="58515" y="27815"/>
                    <a:pt x="57691" y="26373"/>
                  </a:cubicBezTo>
                  <a:lnTo>
                    <a:pt x="51716" y="16483"/>
                  </a:lnTo>
                  <a:lnTo>
                    <a:pt x="43062" y="14217"/>
                  </a:lnTo>
                  <a:cubicBezTo>
                    <a:pt x="41826" y="14011"/>
                    <a:pt x="40590" y="13186"/>
                    <a:pt x="39972" y="12156"/>
                  </a:cubicBezTo>
                  <a:lnTo>
                    <a:pt x="32966" y="1236"/>
                  </a:lnTo>
                  <a:cubicBezTo>
                    <a:pt x="32966" y="1236"/>
                    <a:pt x="32554" y="412"/>
                    <a:pt x="32348" y="0"/>
                  </a:cubicBezTo>
                  <a:cubicBezTo>
                    <a:pt x="32142" y="0"/>
                    <a:pt x="31936" y="0"/>
                    <a:pt x="31524" y="0"/>
                  </a:cubicBezTo>
                  <a:lnTo>
                    <a:pt x="26579" y="0"/>
                  </a:lnTo>
                  <a:lnTo>
                    <a:pt x="22252" y="6387"/>
                  </a:lnTo>
                  <a:lnTo>
                    <a:pt x="22252" y="9272"/>
                  </a:lnTo>
                  <a:cubicBezTo>
                    <a:pt x="22252" y="10714"/>
                    <a:pt x="21634" y="12156"/>
                    <a:pt x="20398" y="13186"/>
                  </a:cubicBezTo>
                  <a:lnTo>
                    <a:pt x="11538" y="20604"/>
                  </a:lnTo>
                  <a:cubicBezTo>
                    <a:pt x="11538" y="20604"/>
                    <a:pt x="11538" y="20604"/>
                    <a:pt x="11538" y="20604"/>
                  </a:cubicBezTo>
                  <a:cubicBezTo>
                    <a:pt x="10920" y="21016"/>
                    <a:pt x="10096" y="21428"/>
                    <a:pt x="9272" y="21634"/>
                  </a:cubicBezTo>
                  <a:lnTo>
                    <a:pt x="0" y="23076"/>
                  </a:lnTo>
                  <a:lnTo>
                    <a:pt x="824" y="28227"/>
                  </a:lnTo>
                  <a:cubicBezTo>
                    <a:pt x="1236" y="30494"/>
                    <a:pt x="1030" y="32554"/>
                    <a:pt x="824" y="34202"/>
                  </a:cubicBezTo>
                  <a:lnTo>
                    <a:pt x="3502" y="379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7" name="Forma libre: forma 276">
              <a:extLst>
                <a:ext uri="{FF2B5EF4-FFF2-40B4-BE49-F238E27FC236}">
                  <a16:creationId xmlns:a16="http://schemas.microsoft.com/office/drawing/2014/main" id="{8AC04827-0FD2-855D-B967-1BB94032E342}"/>
                </a:ext>
              </a:extLst>
            </p:cNvPr>
            <p:cNvSpPr/>
            <p:nvPr/>
          </p:nvSpPr>
          <p:spPr>
            <a:xfrm>
              <a:off x="15163484" y="8463737"/>
              <a:ext cx="114969" cy="96220"/>
            </a:xfrm>
            <a:custGeom>
              <a:avLst/>
              <a:gdLst>
                <a:gd name="connsiteX0" fmla="*/ 68817 w 114969"/>
                <a:gd name="connsiteY0" fmla="*/ 21222 h 96220"/>
                <a:gd name="connsiteX1" fmla="*/ 66757 w 114969"/>
                <a:gd name="connsiteY1" fmla="*/ 20810 h 96220"/>
                <a:gd name="connsiteX2" fmla="*/ 44092 w 114969"/>
                <a:gd name="connsiteY2" fmla="*/ 11126 h 96220"/>
                <a:gd name="connsiteX3" fmla="*/ 31524 w 114969"/>
                <a:gd name="connsiteY3" fmla="*/ 22458 h 96220"/>
                <a:gd name="connsiteX4" fmla="*/ 25343 w 114969"/>
                <a:gd name="connsiteY4" fmla="*/ 31936 h 96220"/>
                <a:gd name="connsiteX5" fmla="*/ 15453 w 114969"/>
                <a:gd name="connsiteY5" fmla="*/ 54188 h 96220"/>
                <a:gd name="connsiteX6" fmla="*/ 12980 w 114969"/>
                <a:gd name="connsiteY6" fmla="*/ 56661 h 96220"/>
                <a:gd name="connsiteX7" fmla="*/ 206 w 114969"/>
                <a:gd name="connsiteY7" fmla="*/ 67787 h 96220"/>
                <a:gd name="connsiteX8" fmla="*/ 824 w 114969"/>
                <a:gd name="connsiteY8" fmla="*/ 71702 h 96220"/>
                <a:gd name="connsiteX9" fmla="*/ 7623 w 114969"/>
                <a:gd name="connsiteY9" fmla="*/ 82622 h 96220"/>
                <a:gd name="connsiteX10" fmla="*/ 21016 w 114969"/>
                <a:gd name="connsiteY10" fmla="*/ 88185 h 96220"/>
                <a:gd name="connsiteX11" fmla="*/ 33378 w 114969"/>
                <a:gd name="connsiteY11" fmla="*/ 96220 h 96220"/>
                <a:gd name="connsiteX12" fmla="*/ 51098 w 114969"/>
                <a:gd name="connsiteY12" fmla="*/ 96220 h 96220"/>
                <a:gd name="connsiteX13" fmla="*/ 64078 w 114969"/>
                <a:gd name="connsiteY13" fmla="*/ 79737 h 96220"/>
                <a:gd name="connsiteX14" fmla="*/ 65108 w 114969"/>
                <a:gd name="connsiteY14" fmla="*/ 78707 h 96220"/>
                <a:gd name="connsiteX15" fmla="*/ 77264 w 114969"/>
                <a:gd name="connsiteY15" fmla="*/ 70259 h 96220"/>
                <a:gd name="connsiteX16" fmla="*/ 81179 w 114969"/>
                <a:gd name="connsiteY16" fmla="*/ 69435 h 96220"/>
                <a:gd name="connsiteX17" fmla="*/ 98486 w 114969"/>
                <a:gd name="connsiteY17" fmla="*/ 73144 h 96220"/>
                <a:gd name="connsiteX18" fmla="*/ 114970 w 114969"/>
                <a:gd name="connsiteY18" fmla="*/ 61606 h 96220"/>
                <a:gd name="connsiteX19" fmla="*/ 110024 w 114969"/>
                <a:gd name="connsiteY19" fmla="*/ 37911 h 96220"/>
                <a:gd name="connsiteX20" fmla="*/ 108583 w 114969"/>
                <a:gd name="connsiteY20" fmla="*/ 18544 h 96220"/>
                <a:gd name="connsiteX21" fmla="*/ 96014 w 114969"/>
                <a:gd name="connsiteY21" fmla="*/ 4945 h 96220"/>
                <a:gd name="connsiteX22" fmla="*/ 95190 w 114969"/>
                <a:gd name="connsiteY22" fmla="*/ 3709 h 96220"/>
                <a:gd name="connsiteX23" fmla="*/ 93335 w 114969"/>
                <a:gd name="connsiteY23" fmla="*/ 0 h 96220"/>
                <a:gd name="connsiteX24" fmla="*/ 92099 w 114969"/>
                <a:gd name="connsiteY24" fmla="*/ 412 h 96220"/>
                <a:gd name="connsiteX25" fmla="*/ 72526 w 114969"/>
                <a:gd name="connsiteY25" fmla="*/ 19986 h 96220"/>
                <a:gd name="connsiteX26" fmla="*/ 69023 w 114969"/>
                <a:gd name="connsiteY26" fmla="*/ 21428 h 9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4969" h="96220">
                  <a:moveTo>
                    <a:pt x="68817" y="21222"/>
                  </a:moveTo>
                  <a:cubicBezTo>
                    <a:pt x="68817" y="21222"/>
                    <a:pt x="67580" y="21222"/>
                    <a:pt x="66757" y="20810"/>
                  </a:cubicBezTo>
                  <a:lnTo>
                    <a:pt x="44092" y="11126"/>
                  </a:lnTo>
                  <a:lnTo>
                    <a:pt x="31524" y="22458"/>
                  </a:lnTo>
                  <a:lnTo>
                    <a:pt x="25343" y="31936"/>
                  </a:lnTo>
                  <a:lnTo>
                    <a:pt x="15453" y="54188"/>
                  </a:lnTo>
                  <a:cubicBezTo>
                    <a:pt x="15041" y="55219"/>
                    <a:pt x="14011" y="56249"/>
                    <a:pt x="12980" y="56661"/>
                  </a:cubicBezTo>
                  <a:cubicBezTo>
                    <a:pt x="8654" y="58515"/>
                    <a:pt x="1442" y="63254"/>
                    <a:pt x="206" y="67787"/>
                  </a:cubicBezTo>
                  <a:cubicBezTo>
                    <a:pt x="-206" y="69023"/>
                    <a:pt x="0" y="70465"/>
                    <a:pt x="824" y="71702"/>
                  </a:cubicBezTo>
                  <a:lnTo>
                    <a:pt x="7623" y="82622"/>
                  </a:lnTo>
                  <a:lnTo>
                    <a:pt x="21016" y="88185"/>
                  </a:lnTo>
                  <a:lnTo>
                    <a:pt x="33378" y="96220"/>
                  </a:lnTo>
                  <a:lnTo>
                    <a:pt x="51098" y="96220"/>
                  </a:lnTo>
                  <a:lnTo>
                    <a:pt x="64078" y="79737"/>
                  </a:lnTo>
                  <a:cubicBezTo>
                    <a:pt x="64078" y="79737"/>
                    <a:pt x="64696" y="78913"/>
                    <a:pt x="65108" y="78707"/>
                  </a:cubicBezTo>
                  <a:lnTo>
                    <a:pt x="77264" y="70259"/>
                  </a:lnTo>
                  <a:cubicBezTo>
                    <a:pt x="78500" y="69229"/>
                    <a:pt x="79737" y="69023"/>
                    <a:pt x="81179" y="69435"/>
                  </a:cubicBezTo>
                  <a:lnTo>
                    <a:pt x="98486" y="73144"/>
                  </a:lnTo>
                  <a:lnTo>
                    <a:pt x="114970" y="61606"/>
                  </a:lnTo>
                  <a:lnTo>
                    <a:pt x="110024" y="37911"/>
                  </a:lnTo>
                  <a:lnTo>
                    <a:pt x="108583" y="18544"/>
                  </a:lnTo>
                  <a:lnTo>
                    <a:pt x="96014" y="4945"/>
                  </a:lnTo>
                  <a:cubicBezTo>
                    <a:pt x="96014" y="4945"/>
                    <a:pt x="95396" y="4121"/>
                    <a:pt x="95190" y="3709"/>
                  </a:cubicBezTo>
                  <a:lnTo>
                    <a:pt x="93335" y="0"/>
                  </a:lnTo>
                  <a:lnTo>
                    <a:pt x="92099" y="412"/>
                  </a:lnTo>
                  <a:lnTo>
                    <a:pt x="72526" y="19986"/>
                  </a:lnTo>
                  <a:cubicBezTo>
                    <a:pt x="72526" y="19986"/>
                    <a:pt x="70259" y="21428"/>
                    <a:pt x="69023" y="2142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8" name="Forma libre: forma 277">
              <a:extLst>
                <a:ext uri="{FF2B5EF4-FFF2-40B4-BE49-F238E27FC236}">
                  <a16:creationId xmlns:a16="http://schemas.microsoft.com/office/drawing/2014/main" id="{216A11E3-0EA2-BDA8-9AFC-47D6BC0462E2}"/>
                </a:ext>
              </a:extLst>
            </p:cNvPr>
            <p:cNvSpPr/>
            <p:nvPr/>
          </p:nvSpPr>
          <p:spPr>
            <a:xfrm>
              <a:off x="14406704" y="5264162"/>
              <a:ext cx="327807" cy="161122"/>
            </a:xfrm>
            <a:custGeom>
              <a:avLst/>
              <a:gdLst>
                <a:gd name="connsiteX0" fmla="*/ 317711 w 327807"/>
                <a:gd name="connsiteY0" fmla="*/ 19986 h 161122"/>
                <a:gd name="connsiteX1" fmla="*/ 316269 w 327807"/>
                <a:gd name="connsiteY1" fmla="*/ 19368 h 161122"/>
                <a:gd name="connsiteX2" fmla="*/ 309058 w 327807"/>
                <a:gd name="connsiteY2" fmla="*/ 13805 h 161122"/>
                <a:gd name="connsiteX3" fmla="*/ 303289 w 327807"/>
                <a:gd name="connsiteY3" fmla="*/ 13186 h 161122"/>
                <a:gd name="connsiteX4" fmla="*/ 298962 w 327807"/>
                <a:gd name="connsiteY4" fmla="*/ 7005 h 161122"/>
                <a:gd name="connsiteX5" fmla="*/ 294841 w 327807"/>
                <a:gd name="connsiteY5" fmla="*/ 6181 h 161122"/>
                <a:gd name="connsiteX6" fmla="*/ 284333 w 327807"/>
                <a:gd name="connsiteY6" fmla="*/ 9684 h 161122"/>
                <a:gd name="connsiteX7" fmla="*/ 281861 w 327807"/>
                <a:gd name="connsiteY7" fmla="*/ 9684 h 161122"/>
                <a:gd name="connsiteX8" fmla="*/ 271765 w 327807"/>
                <a:gd name="connsiteY8" fmla="*/ 7623 h 161122"/>
                <a:gd name="connsiteX9" fmla="*/ 268468 w 327807"/>
                <a:gd name="connsiteY9" fmla="*/ 5357 h 161122"/>
                <a:gd name="connsiteX10" fmla="*/ 266408 w 327807"/>
                <a:gd name="connsiteY10" fmla="*/ 2060 h 161122"/>
                <a:gd name="connsiteX11" fmla="*/ 261669 w 327807"/>
                <a:gd name="connsiteY11" fmla="*/ 2060 h 161122"/>
                <a:gd name="connsiteX12" fmla="*/ 250543 w 327807"/>
                <a:gd name="connsiteY12" fmla="*/ 206 h 161122"/>
                <a:gd name="connsiteX13" fmla="*/ 235708 w 327807"/>
                <a:gd name="connsiteY13" fmla="*/ 2060 h 161122"/>
                <a:gd name="connsiteX14" fmla="*/ 234060 w 327807"/>
                <a:gd name="connsiteY14" fmla="*/ 2060 h 161122"/>
                <a:gd name="connsiteX15" fmla="*/ 222933 w 327807"/>
                <a:gd name="connsiteY15" fmla="*/ 0 h 161122"/>
                <a:gd name="connsiteX16" fmla="*/ 215310 w 327807"/>
                <a:gd name="connsiteY16" fmla="*/ 0 h 161122"/>
                <a:gd name="connsiteX17" fmla="*/ 210365 w 327807"/>
                <a:gd name="connsiteY17" fmla="*/ 4945 h 161122"/>
                <a:gd name="connsiteX18" fmla="*/ 205214 w 327807"/>
                <a:gd name="connsiteY18" fmla="*/ 10920 h 161122"/>
                <a:gd name="connsiteX19" fmla="*/ 196560 w 327807"/>
                <a:gd name="connsiteY19" fmla="*/ 17925 h 161122"/>
                <a:gd name="connsiteX20" fmla="*/ 194912 w 327807"/>
                <a:gd name="connsiteY20" fmla="*/ 18749 h 161122"/>
                <a:gd name="connsiteX21" fmla="*/ 186465 w 327807"/>
                <a:gd name="connsiteY21" fmla="*/ 21222 h 161122"/>
                <a:gd name="connsiteX22" fmla="*/ 185022 w 327807"/>
                <a:gd name="connsiteY22" fmla="*/ 21222 h 161122"/>
                <a:gd name="connsiteX23" fmla="*/ 179048 w 327807"/>
                <a:gd name="connsiteY23" fmla="*/ 21222 h 161122"/>
                <a:gd name="connsiteX24" fmla="*/ 177193 w 327807"/>
                <a:gd name="connsiteY24" fmla="*/ 20810 h 161122"/>
                <a:gd name="connsiteX25" fmla="*/ 171012 w 327807"/>
                <a:gd name="connsiteY25" fmla="*/ 23076 h 161122"/>
                <a:gd name="connsiteX26" fmla="*/ 161740 w 327807"/>
                <a:gd name="connsiteY26" fmla="*/ 27403 h 161122"/>
                <a:gd name="connsiteX27" fmla="*/ 156589 w 327807"/>
                <a:gd name="connsiteY27" fmla="*/ 27815 h 161122"/>
                <a:gd name="connsiteX28" fmla="*/ 151644 w 327807"/>
                <a:gd name="connsiteY28" fmla="*/ 28639 h 161122"/>
                <a:gd name="connsiteX29" fmla="*/ 137634 w 327807"/>
                <a:gd name="connsiteY29" fmla="*/ 31112 h 161122"/>
                <a:gd name="connsiteX30" fmla="*/ 133101 w 327807"/>
                <a:gd name="connsiteY30" fmla="*/ 33378 h 161122"/>
                <a:gd name="connsiteX31" fmla="*/ 132689 w 327807"/>
                <a:gd name="connsiteY31" fmla="*/ 35027 h 161122"/>
                <a:gd name="connsiteX32" fmla="*/ 131247 w 327807"/>
                <a:gd name="connsiteY32" fmla="*/ 37087 h 161122"/>
                <a:gd name="connsiteX33" fmla="*/ 126714 w 327807"/>
                <a:gd name="connsiteY33" fmla="*/ 41208 h 161122"/>
                <a:gd name="connsiteX34" fmla="*/ 124241 w 327807"/>
                <a:gd name="connsiteY34" fmla="*/ 42444 h 161122"/>
                <a:gd name="connsiteX35" fmla="*/ 110643 w 327807"/>
                <a:gd name="connsiteY35" fmla="*/ 44916 h 161122"/>
                <a:gd name="connsiteX36" fmla="*/ 97868 w 327807"/>
                <a:gd name="connsiteY36" fmla="*/ 44916 h 161122"/>
                <a:gd name="connsiteX37" fmla="*/ 81385 w 327807"/>
                <a:gd name="connsiteY37" fmla="*/ 44916 h 161122"/>
                <a:gd name="connsiteX38" fmla="*/ 79737 w 327807"/>
                <a:gd name="connsiteY38" fmla="*/ 44710 h 161122"/>
                <a:gd name="connsiteX39" fmla="*/ 64078 w 327807"/>
                <a:gd name="connsiteY39" fmla="*/ 39147 h 161122"/>
                <a:gd name="connsiteX40" fmla="*/ 50273 w 327807"/>
                <a:gd name="connsiteY40" fmla="*/ 32142 h 161122"/>
                <a:gd name="connsiteX41" fmla="*/ 47182 w 327807"/>
                <a:gd name="connsiteY41" fmla="*/ 30906 h 161122"/>
                <a:gd name="connsiteX42" fmla="*/ 45741 w 327807"/>
                <a:gd name="connsiteY42" fmla="*/ 32760 h 161122"/>
                <a:gd name="connsiteX43" fmla="*/ 48213 w 327807"/>
                <a:gd name="connsiteY43" fmla="*/ 37499 h 161122"/>
                <a:gd name="connsiteX44" fmla="*/ 46152 w 327807"/>
                <a:gd name="connsiteY44" fmla="*/ 44092 h 161122"/>
                <a:gd name="connsiteX45" fmla="*/ 42856 w 327807"/>
                <a:gd name="connsiteY45" fmla="*/ 45947 h 161122"/>
                <a:gd name="connsiteX46" fmla="*/ 39147 w 327807"/>
                <a:gd name="connsiteY46" fmla="*/ 46565 h 161122"/>
                <a:gd name="connsiteX47" fmla="*/ 31936 w 327807"/>
                <a:gd name="connsiteY47" fmla="*/ 44710 h 161122"/>
                <a:gd name="connsiteX48" fmla="*/ 20809 w 327807"/>
                <a:gd name="connsiteY48" fmla="*/ 45122 h 161122"/>
                <a:gd name="connsiteX49" fmla="*/ 24519 w 327807"/>
                <a:gd name="connsiteY49" fmla="*/ 47595 h 161122"/>
                <a:gd name="connsiteX50" fmla="*/ 25755 w 327807"/>
                <a:gd name="connsiteY50" fmla="*/ 54600 h 161122"/>
                <a:gd name="connsiteX51" fmla="*/ 22664 w 327807"/>
                <a:gd name="connsiteY51" fmla="*/ 59133 h 161122"/>
                <a:gd name="connsiteX52" fmla="*/ 21016 w 327807"/>
                <a:gd name="connsiteY52" fmla="*/ 60575 h 161122"/>
                <a:gd name="connsiteX53" fmla="*/ 17513 w 327807"/>
                <a:gd name="connsiteY53" fmla="*/ 62842 h 161122"/>
                <a:gd name="connsiteX54" fmla="*/ 17513 w 327807"/>
                <a:gd name="connsiteY54" fmla="*/ 64284 h 161122"/>
                <a:gd name="connsiteX55" fmla="*/ 17307 w 327807"/>
                <a:gd name="connsiteY55" fmla="*/ 72319 h 161122"/>
                <a:gd name="connsiteX56" fmla="*/ 16277 w 327807"/>
                <a:gd name="connsiteY56" fmla="*/ 74998 h 161122"/>
                <a:gd name="connsiteX57" fmla="*/ 15040 w 327807"/>
                <a:gd name="connsiteY57" fmla="*/ 76646 h 161122"/>
                <a:gd name="connsiteX58" fmla="*/ 16483 w 327807"/>
                <a:gd name="connsiteY58" fmla="*/ 78707 h 161122"/>
                <a:gd name="connsiteX59" fmla="*/ 16483 w 327807"/>
                <a:gd name="connsiteY59" fmla="*/ 84064 h 161122"/>
                <a:gd name="connsiteX60" fmla="*/ 14835 w 327807"/>
                <a:gd name="connsiteY60" fmla="*/ 86948 h 161122"/>
                <a:gd name="connsiteX61" fmla="*/ 12774 w 327807"/>
                <a:gd name="connsiteY61" fmla="*/ 88803 h 161122"/>
                <a:gd name="connsiteX62" fmla="*/ 5975 w 327807"/>
                <a:gd name="connsiteY62" fmla="*/ 92305 h 161122"/>
                <a:gd name="connsiteX63" fmla="*/ 0 w 327807"/>
                <a:gd name="connsiteY63" fmla="*/ 94572 h 161122"/>
                <a:gd name="connsiteX64" fmla="*/ 9066 w 327807"/>
                <a:gd name="connsiteY64" fmla="*/ 98486 h 161122"/>
                <a:gd name="connsiteX65" fmla="*/ 11744 w 327807"/>
                <a:gd name="connsiteY65" fmla="*/ 101165 h 161122"/>
                <a:gd name="connsiteX66" fmla="*/ 14629 w 327807"/>
                <a:gd name="connsiteY66" fmla="*/ 107552 h 161122"/>
                <a:gd name="connsiteX67" fmla="*/ 21222 w 327807"/>
                <a:gd name="connsiteY67" fmla="*/ 112291 h 161122"/>
                <a:gd name="connsiteX68" fmla="*/ 23076 w 327807"/>
                <a:gd name="connsiteY68" fmla="*/ 114764 h 161122"/>
                <a:gd name="connsiteX69" fmla="*/ 25960 w 327807"/>
                <a:gd name="connsiteY69" fmla="*/ 122799 h 161122"/>
                <a:gd name="connsiteX70" fmla="*/ 30906 w 327807"/>
                <a:gd name="connsiteY70" fmla="*/ 125684 h 161122"/>
                <a:gd name="connsiteX71" fmla="*/ 44504 w 327807"/>
                <a:gd name="connsiteY71" fmla="*/ 132689 h 161122"/>
                <a:gd name="connsiteX72" fmla="*/ 46771 w 327807"/>
                <a:gd name="connsiteY72" fmla="*/ 134955 h 161122"/>
                <a:gd name="connsiteX73" fmla="*/ 49449 w 327807"/>
                <a:gd name="connsiteY73" fmla="*/ 140518 h 161122"/>
                <a:gd name="connsiteX74" fmla="*/ 58927 w 327807"/>
                <a:gd name="connsiteY74" fmla="*/ 146906 h 161122"/>
                <a:gd name="connsiteX75" fmla="*/ 76852 w 327807"/>
                <a:gd name="connsiteY75" fmla="*/ 157001 h 161122"/>
                <a:gd name="connsiteX76" fmla="*/ 90657 w 327807"/>
                <a:gd name="connsiteY76" fmla="*/ 161122 h 161122"/>
                <a:gd name="connsiteX77" fmla="*/ 99723 w 327807"/>
                <a:gd name="connsiteY77" fmla="*/ 160298 h 161122"/>
                <a:gd name="connsiteX78" fmla="*/ 111261 w 327807"/>
                <a:gd name="connsiteY78" fmla="*/ 161122 h 161122"/>
                <a:gd name="connsiteX79" fmla="*/ 116618 w 327807"/>
                <a:gd name="connsiteY79" fmla="*/ 159268 h 161122"/>
                <a:gd name="connsiteX80" fmla="*/ 123211 w 327807"/>
                <a:gd name="connsiteY80" fmla="*/ 156383 h 161122"/>
                <a:gd name="connsiteX81" fmla="*/ 129804 w 327807"/>
                <a:gd name="connsiteY81" fmla="*/ 152675 h 161122"/>
                <a:gd name="connsiteX82" fmla="*/ 132276 w 327807"/>
                <a:gd name="connsiteY82" fmla="*/ 152056 h 161122"/>
                <a:gd name="connsiteX83" fmla="*/ 144639 w 327807"/>
                <a:gd name="connsiteY83" fmla="*/ 152056 h 161122"/>
                <a:gd name="connsiteX84" fmla="*/ 161328 w 327807"/>
                <a:gd name="connsiteY84" fmla="*/ 145051 h 161122"/>
                <a:gd name="connsiteX85" fmla="*/ 165655 w 327807"/>
                <a:gd name="connsiteY85" fmla="*/ 142991 h 161122"/>
                <a:gd name="connsiteX86" fmla="*/ 165655 w 327807"/>
                <a:gd name="connsiteY86" fmla="*/ 142991 h 161122"/>
                <a:gd name="connsiteX87" fmla="*/ 169982 w 327807"/>
                <a:gd name="connsiteY87" fmla="*/ 139282 h 161122"/>
                <a:gd name="connsiteX88" fmla="*/ 173072 w 327807"/>
                <a:gd name="connsiteY88" fmla="*/ 138046 h 161122"/>
                <a:gd name="connsiteX89" fmla="*/ 182344 w 327807"/>
                <a:gd name="connsiteY89" fmla="*/ 137428 h 161122"/>
                <a:gd name="connsiteX90" fmla="*/ 183992 w 327807"/>
                <a:gd name="connsiteY90" fmla="*/ 137428 h 161122"/>
                <a:gd name="connsiteX91" fmla="*/ 198003 w 327807"/>
                <a:gd name="connsiteY91" fmla="*/ 141548 h 161122"/>
                <a:gd name="connsiteX92" fmla="*/ 205626 w 327807"/>
                <a:gd name="connsiteY92" fmla="*/ 141548 h 161122"/>
                <a:gd name="connsiteX93" fmla="*/ 214486 w 327807"/>
                <a:gd name="connsiteY93" fmla="*/ 138046 h 161122"/>
                <a:gd name="connsiteX94" fmla="*/ 216546 w 327807"/>
                <a:gd name="connsiteY94" fmla="*/ 137634 h 161122"/>
                <a:gd name="connsiteX95" fmla="*/ 227466 w 327807"/>
                <a:gd name="connsiteY95" fmla="*/ 138458 h 161122"/>
                <a:gd name="connsiteX96" fmla="*/ 229527 w 327807"/>
                <a:gd name="connsiteY96" fmla="*/ 135986 h 161122"/>
                <a:gd name="connsiteX97" fmla="*/ 236326 w 327807"/>
                <a:gd name="connsiteY97" fmla="*/ 131659 h 161122"/>
                <a:gd name="connsiteX98" fmla="*/ 239829 w 327807"/>
                <a:gd name="connsiteY98" fmla="*/ 131041 h 161122"/>
                <a:gd name="connsiteX99" fmla="*/ 244155 w 327807"/>
                <a:gd name="connsiteY99" fmla="*/ 131865 h 161122"/>
                <a:gd name="connsiteX100" fmla="*/ 244155 w 327807"/>
                <a:gd name="connsiteY100" fmla="*/ 131453 h 161122"/>
                <a:gd name="connsiteX101" fmla="*/ 246216 w 327807"/>
                <a:gd name="connsiteY101" fmla="*/ 128980 h 161122"/>
                <a:gd name="connsiteX102" fmla="*/ 251779 w 327807"/>
                <a:gd name="connsiteY102" fmla="*/ 125065 h 161122"/>
                <a:gd name="connsiteX103" fmla="*/ 255076 w 327807"/>
                <a:gd name="connsiteY103" fmla="*/ 123005 h 161122"/>
                <a:gd name="connsiteX104" fmla="*/ 255282 w 327807"/>
                <a:gd name="connsiteY104" fmla="*/ 114969 h 161122"/>
                <a:gd name="connsiteX105" fmla="*/ 262081 w 327807"/>
                <a:gd name="connsiteY105" fmla="*/ 108788 h 161122"/>
                <a:gd name="connsiteX106" fmla="*/ 264347 w 327807"/>
                <a:gd name="connsiteY106" fmla="*/ 103225 h 161122"/>
                <a:gd name="connsiteX107" fmla="*/ 267850 w 327807"/>
                <a:gd name="connsiteY107" fmla="*/ 97250 h 161122"/>
                <a:gd name="connsiteX108" fmla="*/ 267850 w 327807"/>
                <a:gd name="connsiteY108" fmla="*/ 90451 h 161122"/>
                <a:gd name="connsiteX109" fmla="*/ 268468 w 327807"/>
                <a:gd name="connsiteY109" fmla="*/ 87978 h 161122"/>
                <a:gd name="connsiteX110" fmla="*/ 271147 w 327807"/>
                <a:gd name="connsiteY110" fmla="*/ 83240 h 161122"/>
                <a:gd name="connsiteX111" fmla="*/ 271147 w 327807"/>
                <a:gd name="connsiteY111" fmla="*/ 79943 h 161122"/>
                <a:gd name="connsiteX112" fmla="*/ 272795 w 327807"/>
                <a:gd name="connsiteY112" fmla="*/ 76234 h 161122"/>
                <a:gd name="connsiteX113" fmla="*/ 284539 w 327807"/>
                <a:gd name="connsiteY113" fmla="*/ 66550 h 161122"/>
                <a:gd name="connsiteX114" fmla="*/ 284127 w 327807"/>
                <a:gd name="connsiteY114" fmla="*/ 65108 h 161122"/>
                <a:gd name="connsiteX115" fmla="*/ 284127 w 327807"/>
                <a:gd name="connsiteY115" fmla="*/ 61812 h 161122"/>
                <a:gd name="connsiteX116" fmla="*/ 286187 w 327807"/>
                <a:gd name="connsiteY116" fmla="*/ 55424 h 161122"/>
                <a:gd name="connsiteX117" fmla="*/ 287836 w 327807"/>
                <a:gd name="connsiteY117" fmla="*/ 52952 h 161122"/>
                <a:gd name="connsiteX118" fmla="*/ 292781 w 327807"/>
                <a:gd name="connsiteY118" fmla="*/ 49037 h 161122"/>
                <a:gd name="connsiteX119" fmla="*/ 296489 w 327807"/>
                <a:gd name="connsiteY119" fmla="*/ 44504 h 161122"/>
                <a:gd name="connsiteX120" fmla="*/ 297932 w 327807"/>
                <a:gd name="connsiteY120" fmla="*/ 43268 h 161122"/>
                <a:gd name="connsiteX121" fmla="*/ 302258 w 327807"/>
                <a:gd name="connsiteY121" fmla="*/ 40796 h 161122"/>
                <a:gd name="connsiteX122" fmla="*/ 304731 w 327807"/>
                <a:gd name="connsiteY122" fmla="*/ 40177 h 161122"/>
                <a:gd name="connsiteX123" fmla="*/ 309882 w 327807"/>
                <a:gd name="connsiteY123" fmla="*/ 40177 h 161122"/>
                <a:gd name="connsiteX124" fmla="*/ 318329 w 327807"/>
                <a:gd name="connsiteY124" fmla="*/ 37087 h 161122"/>
                <a:gd name="connsiteX125" fmla="*/ 327808 w 327807"/>
                <a:gd name="connsiteY125" fmla="*/ 24518 h 161122"/>
                <a:gd name="connsiteX126" fmla="*/ 327808 w 327807"/>
                <a:gd name="connsiteY126" fmla="*/ 23076 h 161122"/>
                <a:gd name="connsiteX127" fmla="*/ 317093 w 327807"/>
                <a:gd name="connsiteY127" fmla="*/ 19162 h 16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327807" h="161122">
                  <a:moveTo>
                    <a:pt x="317711" y="19986"/>
                  </a:moveTo>
                  <a:cubicBezTo>
                    <a:pt x="317711" y="19986"/>
                    <a:pt x="316681" y="19574"/>
                    <a:pt x="316269" y="19368"/>
                  </a:cubicBezTo>
                  <a:lnTo>
                    <a:pt x="309058" y="13805"/>
                  </a:lnTo>
                  <a:cubicBezTo>
                    <a:pt x="305143" y="14011"/>
                    <a:pt x="303907" y="13392"/>
                    <a:pt x="303289" y="13186"/>
                  </a:cubicBezTo>
                  <a:cubicBezTo>
                    <a:pt x="302258" y="12568"/>
                    <a:pt x="301022" y="11950"/>
                    <a:pt x="298962" y="7005"/>
                  </a:cubicBezTo>
                  <a:lnTo>
                    <a:pt x="294841" y="6181"/>
                  </a:lnTo>
                  <a:lnTo>
                    <a:pt x="284333" y="9684"/>
                  </a:lnTo>
                  <a:cubicBezTo>
                    <a:pt x="284333" y="9684"/>
                    <a:pt x="282685" y="9890"/>
                    <a:pt x="281861" y="9684"/>
                  </a:cubicBezTo>
                  <a:lnTo>
                    <a:pt x="271765" y="7623"/>
                  </a:lnTo>
                  <a:cubicBezTo>
                    <a:pt x="270323" y="7417"/>
                    <a:pt x="269292" y="6593"/>
                    <a:pt x="268468" y="5357"/>
                  </a:cubicBezTo>
                  <a:lnTo>
                    <a:pt x="266408" y="2060"/>
                  </a:lnTo>
                  <a:lnTo>
                    <a:pt x="261669" y="2060"/>
                  </a:lnTo>
                  <a:lnTo>
                    <a:pt x="250543" y="206"/>
                  </a:lnTo>
                  <a:lnTo>
                    <a:pt x="235708" y="2060"/>
                  </a:lnTo>
                  <a:cubicBezTo>
                    <a:pt x="235708" y="2060"/>
                    <a:pt x="234678" y="2060"/>
                    <a:pt x="234060" y="2060"/>
                  </a:cubicBezTo>
                  <a:lnTo>
                    <a:pt x="222933" y="0"/>
                  </a:lnTo>
                  <a:lnTo>
                    <a:pt x="215310" y="0"/>
                  </a:lnTo>
                  <a:cubicBezTo>
                    <a:pt x="215310" y="0"/>
                    <a:pt x="210365" y="4945"/>
                    <a:pt x="210365" y="4945"/>
                  </a:cubicBezTo>
                  <a:lnTo>
                    <a:pt x="205214" y="10920"/>
                  </a:lnTo>
                  <a:lnTo>
                    <a:pt x="196560" y="17925"/>
                  </a:lnTo>
                  <a:cubicBezTo>
                    <a:pt x="196560" y="17925"/>
                    <a:pt x="195531" y="18543"/>
                    <a:pt x="194912" y="18749"/>
                  </a:cubicBezTo>
                  <a:lnTo>
                    <a:pt x="186465" y="21222"/>
                  </a:lnTo>
                  <a:cubicBezTo>
                    <a:pt x="186465" y="21222"/>
                    <a:pt x="185435" y="21222"/>
                    <a:pt x="185022" y="21222"/>
                  </a:cubicBezTo>
                  <a:lnTo>
                    <a:pt x="179048" y="21222"/>
                  </a:lnTo>
                  <a:cubicBezTo>
                    <a:pt x="179048" y="21222"/>
                    <a:pt x="177811" y="21222"/>
                    <a:pt x="177193" y="20810"/>
                  </a:cubicBezTo>
                  <a:cubicBezTo>
                    <a:pt x="177399" y="20810"/>
                    <a:pt x="175338" y="20810"/>
                    <a:pt x="171012" y="23076"/>
                  </a:cubicBezTo>
                  <a:cubicBezTo>
                    <a:pt x="169982" y="26373"/>
                    <a:pt x="167921" y="26579"/>
                    <a:pt x="161740" y="27403"/>
                  </a:cubicBezTo>
                  <a:cubicBezTo>
                    <a:pt x="159886" y="27403"/>
                    <a:pt x="158031" y="27815"/>
                    <a:pt x="156589" y="27815"/>
                  </a:cubicBezTo>
                  <a:cubicBezTo>
                    <a:pt x="155559" y="27815"/>
                    <a:pt x="154117" y="28227"/>
                    <a:pt x="151644" y="28639"/>
                  </a:cubicBezTo>
                  <a:lnTo>
                    <a:pt x="137634" y="31112"/>
                  </a:lnTo>
                  <a:cubicBezTo>
                    <a:pt x="136191" y="31524"/>
                    <a:pt x="133719" y="32760"/>
                    <a:pt x="133101" y="33378"/>
                  </a:cubicBezTo>
                  <a:lnTo>
                    <a:pt x="132689" y="35027"/>
                  </a:lnTo>
                  <a:cubicBezTo>
                    <a:pt x="132689" y="35027"/>
                    <a:pt x="131865" y="36675"/>
                    <a:pt x="131247" y="37087"/>
                  </a:cubicBezTo>
                  <a:lnTo>
                    <a:pt x="126714" y="41208"/>
                  </a:lnTo>
                  <a:cubicBezTo>
                    <a:pt x="126714" y="41208"/>
                    <a:pt x="125065" y="42238"/>
                    <a:pt x="124241" y="42444"/>
                  </a:cubicBezTo>
                  <a:lnTo>
                    <a:pt x="110643" y="44916"/>
                  </a:lnTo>
                  <a:lnTo>
                    <a:pt x="97868" y="44916"/>
                  </a:lnTo>
                  <a:cubicBezTo>
                    <a:pt x="97868" y="44916"/>
                    <a:pt x="81385" y="44916"/>
                    <a:pt x="81385" y="44916"/>
                  </a:cubicBezTo>
                  <a:cubicBezTo>
                    <a:pt x="80767" y="44916"/>
                    <a:pt x="80355" y="44916"/>
                    <a:pt x="79737" y="44710"/>
                  </a:cubicBezTo>
                  <a:lnTo>
                    <a:pt x="64078" y="39147"/>
                  </a:lnTo>
                  <a:lnTo>
                    <a:pt x="50273" y="32142"/>
                  </a:lnTo>
                  <a:lnTo>
                    <a:pt x="47182" y="30906"/>
                  </a:lnTo>
                  <a:lnTo>
                    <a:pt x="45741" y="32760"/>
                  </a:lnTo>
                  <a:lnTo>
                    <a:pt x="48213" y="37499"/>
                  </a:lnTo>
                  <a:cubicBezTo>
                    <a:pt x="49449" y="39971"/>
                    <a:pt x="48625" y="42856"/>
                    <a:pt x="46152" y="44092"/>
                  </a:cubicBezTo>
                  <a:lnTo>
                    <a:pt x="42856" y="45947"/>
                  </a:lnTo>
                  <a:cubicBezTo>
                    <a:pt x="41826" y="46565"/>
                    <a:pt x="40383" y="46771"/>
                    <a:pt x="39147" y="46565"/>
                  </a:cubicBezTo>
                  <a:lnTo>
                    <a:pt x="31936" y="44710"/>
                  </a:lnTo>
                  <a:lnTo>
                    <a:pt x="20809" y="45122"/>
                  </a:lnTo>
                  <a:lnTo>
                    <a:pt x="24519" y="47595"/>
                  </a:lnTo>
                  <a:cubicBezTo>
                    <a:pt x="26785" y="49243"/>
                    <a:pt x="27403" y="52334"/>
                    <a:pt x="25755" y="54600"/>
                  </a:cubicBezTo>
                  <a:lnTo>
                    <a:pt x="22664" y="59133"/>
                  </a:lnTo>
                  <a:cubicBezTo>
                    <a:pt x="22664" y="59133"/>
                    <a:pt x="21840" y="60163"/>
                    <a:pt x="21016" y="60575"/>
                  </a:cubicBezTo>
                  <a:lnTo>
                    <a:pt x="17513" y="62842"/>
                  </a:lnTo>
                  <a:lnTo>
                    <a:pt x="17513" y="64284"/>
                  </a:lnTo>
                  <a:cubicBezTo>
                    <a:pt x="17513" y="64284"/>
                    <a:pt x="17307" y="72319"/>
                    <a:pt x="17307" y="72319"/>
                  </a:cubicBezTo>
                  <a:cubicBezTo>
                    <a:pt x="17307" y="73350"/>
                    <a:pt x="16895" y="74174"/>
                    <a:pt x="16277" y="74998"/>
                  </a:cubicBezTo>
                  <a:lnTo>
                    <a:pt x="15040" y="76646"/>
                  </a:lnTo>
                  <a:lnTo>
                    <a:pt x="16483" y="78707"/>
                  </a:lnTo>
                  <a:cubicBezTo>
                    <a:pt x="17513" y="80355"/>
                    <a:pt x="17513" y="82415"/>
                    <a:pt x="16483" y="84064"/>
                  </a:cubicBezTo>
                  <a:lnTo>
                    <a:pt x="14835" y="86948"/>
                  </a:lnTo>
                  <a:cubicBezTo>
                    <a:pt x="14835" y="86948"/>
                    <a:pt x="13599" y="88391"/>
                    <a:pt x="12774" y="88803"/>
                  </a:cubicBezTo>
                  <a:lnTo>
                    <a:pt x="5975" y="92305"/>
                  </a:lnTo>
                  <a:lnTo>
                    <a:pt x="0" y="94572"/>
                  </a:lnTo>
                  <a:lnTo>
                    <a:pt x="9066" y="98486"/>
                  </a:lnTo>
                  <a:cubicBezTo>
                    <a:pt x="10302" y="98898"/>
                    <a:pt x="11126" y="99929"/>
                    <a:pt x="11744" y="101165"/>
                  </a:cubicBezTo>
                  <a:lnTo>
                    <a:pt x="14629" y="107552"/>
                  </a:lnTo>
                  <a:lnTo>
                    <a:pt x="21222" y="112291"/>
                  </a:lnTo>
                  <a:cubicBezTo>
                    <a:pt x="21222" y="112291"/>
                    <a:pt x="22664" y="113733"/>
                    <a:pt x="23076" y="114764"/>
                  </a:cubicBezTo>
                  <a:lnTo>
                    <a:pt x="25960" y="122799"/>
                  </a:lnTo>
                  <a:lnTo>
                    <a:pt x="30906" y="125684"/>
                  </a:lnTo>
                  <a:lnTo>
                    <a:pt x="44504" y="132689"/>
                  </a:lnTo>
                  <a:cubicBezTo>
                    <a:pt x="44504" y="132689"/>
                    <a:pt x="46359" y="133925"/>
                    <a:pt x="46771" y="134955"/>
                  </a:cubicBezTo>
                  <a:lnTo>
                    <a:pt x="49449" y="140518"/>
                  </a:lnTo>
                  <a:lnTo>
                    <a:pt x="58927" y="146906"/>
                  </a:lnTo>
                  <a:lnTo>
                    <a:pt x="76852" y="157001"/>
                  </a:lnTo>
                  <a:lnTo>
                    <a:pt x="90657" y="161122"/>
                  </a:lnTo>
                  <a:lnTo>
                    <a:pt x="99723" y="160298"/>
                  </a:lnTo>
                  <a:lnTo>
                    <a:pt x="111261" y="161122"/>
                  </a:lnTo>
                  <a:lnTo>
                    <a:pt x="116618" y="159268"/>
                  </a:lnTo>
                  <a:lnTo>
                    <a:pt x="123211" y="156383"/>
                  </a:lnTo>
                  <a:lnTo>
                    <a:pt x="129804" y="152675"/>
                  </a:lnTo>
                  <a:cubicBezTo>
                    <a:pt x="129804" y="152675"/>
                    <a:pt x="131453" y="152056"/>
                    <a:pt x="132276" y="152056"/>
                  </a:cubicBezTo>
                  <a:lnTo>
                    <a:pt x="144639" y="152056"/>
                  </a:lnTo>
                  <a:lnTo>
                    <a:pt x="161328" y="145051"/>
                  </a:lnTo>
                  <a:cubicBezTo>
                    <a:pt x="163595" y="144021"/>
                    <a:pt x="164831" y="143403"/>
                    <a:pt x="165655" y="142991"/>
                  </a:cubicBezTo>
                  <a:cubicBezTo>
                    <a:pt x="165655" y="142991"/>
                    <a:pt x="165655" y="142991"/>
                    <a:pt x="165655" y="142991"/>
                  </a:cubicBezTo>
                  <a:lnTo>
                    <a:pt x="169982" y="139282"/>
                  </a:lnTo>
                  <a:cubicBezTo>
                    <a:pt x="169982" y="139282"/>
                    <a:pt x="171836" y="138046"/>
                    <a:pt x="173072" y="138046"/>
                  </a:cubicBezTo>
                  <a:lnTo>
                    <a:pt x="182344" y="137428"/>
                  </a:lnTo>
                  <a:cubicBezTo>
                    <a:pt x="182344" y="137428"/>
                    <a:pt x="183581" y="137428"/>
                    <a:pt x="183992" y="137428"/>
                  </a:cubicBezTo>
                  <a:lnTo>
                    <a:pt x="198003" y="141548"/>
                  </a:lnTo>
                  <a:lnTo>
                    <a:pt x="205626" y="141548"/>
                  </a:lnTo>
                  <a:lnTo>
                    <a:pt x="214486" y="138046"/>
                  </a:lnTo>
                  <a:cubicBezTo>
                    <a:pt x="214486" y="138046"/>
                    <a:pt x="215928" y="137634"/>
                    <a:pt x="216546" y="137634"/>
                  </a:cubicBezTo>
                  <a:lnTo>
                    <a:pt x="227466" y="138458"/>
                  </a:lnTo>
                  <a:cubicBezTo>
                    <a:pt x="227879" y="137428"/>
                    <a:pt x="228497" y="136604"/>
                    <a:pt x="229527" y="135986"/>
                  </a:cubicBezTo>
                  <a:lnTo>
                    <a:pt x="236326" y="131659"/>
                  </a:lnTo>
                  <a:cubicBezTo>
                    <a:pt x="237356" y="131041"/>
                    <a:pt x="238799" y="130835"/>
                    <a:pt x="239829" y="131041"/>
                  </a:cubicBezTo>
                  <a:lnTo>
                    <a:pt x="244155" y="131865"/>
                  </a:lnTo>
                  <a:lnTo>
                    <a:pt x="244155" y="131453"/>
                  </a:lnTo>
                  <a:cubicBezTo>
                    <a:pt x="244568" y="130422"/>
                    <a:pt x="245186" y="129598"/>
                    <a:pt x="246216" y="128980"/>
                  </a:cubicBezTo>
                  <a:lnTo>
                    <a:pt x="251779" y="125065"/>
                  </a:lnTo>
                  <a:cubicBezTo>
                    <a:pt x="253015" y="124241"/>
                    <a:pt x="254045" y="123623"/>
                    <a:pt x="255076" y="123005"/>
                  </a:cubicBezTo>
                  <a:cubicBezTo>
                    <a:pt x="254457" y="117236"/>
                    <a:pt x="255076" y="115588"/>
                    <a:pt x="255282" y="114969"/>
                  </a:cubicBezTo>
                  <a:cubicBezTo>
                    <a:pt x="255694" y="113939"/>
                    <a:pt x="256106" y="112085"/>
                    <a:pt x="262081" y="108788"/>
                  </a:cubicBezTo>
                  <a:lnTo>
                    <a:pt x="264347" y="103225"/>
                  </a:lnTo>
                  <a:lnTo>
                    <a:pt x="267850" y="97250"/>
                  </a:lnTo>
                  <a:lnTo>
                    <a:pt x="267850" y="90451"/>
                  </a:lnTo>
                  <a:cubicBezTo>
                    <a:pt x="267850" y="90451"/>
                    <a:pt x="268056" y="88803"/>
                    <a:pt x="268468" y="87978"/>
                  </a:cubicBezTo>
                  <a:lnTo>
                    <a:pt x="271147" y="83240"/>
                  </a:lnTo>
                  <a:lnTo>
                    <a:pt x="271147" y="79943"/>
                  </a:lnTo>
                  <a:cubicBezTo>
                    <a:pt x="271147" y="78501"/>
                    <a:pt x="271765" y="77058"/>
                    <a:pt x="272795" y="76234"/>
                  </a:cubicBezTo>
                  <a:cubicBezTo>
                    <a:pt x="278976" y="70877"/>
                    <a:pt x="282479" y="67993"/>
                    <a:pt x="284539" y="66550"/>
                  </a:cubicBezTo>
                  <a:cubicBezTo>
                    <a:pt x="284539" y="65932"/>
                    <a:pt x="284333" y="65520"/>
                    <a:pt x="284127" y="65108"/>
                  </a:cubicBezTo>
                  <a:cubicBezTo>
                    <a:pt x="283715" y="64078"/>
                    <a:pt x="283715" y="62842"/>
                    <a:pt x="284127" y="61812"/>
                  </a:cubicBezTo>
                  <a:lnTo>
                    <a:pt x="286187" y="55424"/>
                  </a:lnTo>
                  <a:cubicBezTo>
                    <a:pt x="286187" y="55424"/>
                    <a:pt x="287012" y="53570"/>
                    <a:pt x="287836" y="52952"/>
                  </a:cubicBezTo>
                  <a:lnTo>
                    <a:pt x="292781" y="49037"/>
                  </a:lnTo>
                  <a:lnTo>
                    <a:pt x="296489" y="44504"/>
                  </a:lnTo>
                  <a:cubicBezTo>
                    <a:pt x="296489" y="44504"/>
                    <a:pt x="297314" y="43474"/>
                    <a:pt x="297932" y="43268"/>
                  </a:cubicBezTo>
                  <a:lnTo>
                    <a:pt x="302258" y="40796"/>
                  </a:lnTo>
                  <a:cubicBezTo>
                    <a:pt x="302258" y="40796"/>
                    <a:pt x="303907" y="40177"/>
                    <a:pt x="304731" y="40177"/>
                  </a:cubicBezTo>
                  <a:lnTo>
                    <a:pt x="309882" y="40177"/>
                  </a:lnTo>
                  <a:lnTo>
                    <a:pt x="318329" y="37087"/>
                  </a:lnTo>
                  <a:lnTo>
                    <a:pt x="327808" y="24518"/>
                  </a:lnTo>
                  <a:lnTo>
                    <a:pt x="327808" y="23076"/>
                  </a:lnTo>
                  <a:cubicBezTo>
                    <a:pt x="327808" y="23076"/>
                    <a:pt x="317093" y="19162"/>
                    <a:pt x="317093" y="191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79" name="Forma libre: forma 278">
              <a:extLst>
                <a:ext uri="{FF2B5EF4-FFF2-40B4-BE49-F238E27FC236}">
                  <a16:creationId xmlns:a16="http://schemas.microsoft.com/office/drawing/2014/main" id="{A581F42D-B524-B0B8-25A0-32EEB0194704}"/>
                </a:ext>
              </a:extLst>
            </p:cNvPr>
            <p:cNvSpPr/>
            <p:nvPr/>
          </p:nvSpPr>
          <p:spPr>
            <a:xfrm>
              <a:off x="14220033" y="5907621"/>
              <a:ext cx="166890" cy="106668"/>
            </a:xfrm>
            <a:custGeom>
              <a:avLst/>
              <a:gdLst>
                <a:gd name="connsiteX0" fmla="*/ 158238 w 166890"/>
                <a:gd name="connsiteY0" fmla="*/ 18132 h 106668"/>
                <a:gd name="connsiteX1" fmla="*/ 166891 w 166890"/>
                <a:gd name="connsiteY1" fmla="*/ 0 h 106668"/>
                <a:gd name="connsiteX2" fmla="*/ 155765 w 166890"/>
                <a:gd name="connsiteY2" fmla="*/ 2060 h 106668"/>
                <a:gd name="connsiteX3" fmla="*/ 144227 w 166890"/>
                <a:gd name="connsiteY3" fmla="*/ 7211 h 106668"/>
                <a:gd name="connsiteX4" fmla="*/ 126507 w 166890"/>
                <a:gd name="connsiteY4" fmla="*/ 8860 h 106668"/>
                <a:gd name="connsiteX5" fmla="*/ 107964 w 166890"/>
                <a:gd name="connsiteY5" fmla="*/ 14423 h 106668"/>
                <a:gd name="connsiteX6" fmla="*/ 89008 w 166890"/>
                <a:gd name="connsiteY6" fmla="*/ 15659 h 106668"/>
                <a:gd name="connsiteX7" fmla="*/ 71907 w 166890"/>
                <a:gd name="connsiteY7" fmla="*/ 14423 h 106668"/>
                <a:gd name="connsiteX8" fmla="*/ 63871 w 166890"/>
                <a:gd name="connsiteY8" fmla="*/ 6799 h 106668"/>
                <a:gd name="connsiteX9" fmla="*/ 43062 w 166890"/>
                <a:gd name="connsiteY9" fmla="*/ 3915 h 106668"/>
                <a:gd name="connsiteX10" fmla="*/ 35232 w 166890"/>
                <a:gd name="connsiteY10" fmla="*/ 9890 h 106668"/>
                <a:gd name="connsiteX11" fmla="*/ 27197 w 166890"/>
                <a:gd name="connsiteY11" fmla="*/ 14011 h 106668"/>
                <a:gd name="connsiteX12" fmla="*/ 20191 w 166890"/>
                <a:gd name="connsiteY12" fmla="*/ 2679 h 106668"/>
                <a:gd name="connsiteX13" fmla="*/ 18749 w 166890"/>
                <a:gd name="connsiteY13" fmla="*/ 8035 h 106668"/>
                <a:gd name="connsiteX14" fmla="*/ 5975 w 166890"/>
                <a:gd name="connsiteY14" fmla="*/ 10714 h 106668"/>
                <a:gd name="connsiteX15" fmla="*/ 0 w 166890"/>
                <a:gd name="connsiteY15" fmla="*/ 31730 h 106668"/>
                <a:gd name="connsiteX16" fmla="*/ 8035 w 166890"/>
                <a:gd name="connsiteY16" fmla="*/ 41414 h 106668"/>
                <a:gd name="connsiteX17" fmla="*/ 24106 w 166890"/>
                <a:gd name="connsiteY17" fmla="*/ 48831 h 106668"/>
                <a:gd name="connsiteX18" fmla="*/ 37087 w 166890"/>
                <a:gd name="connsiteY18" fmla="*/ 54188 h 106668"/>
                <a:gd name="connsiteX19" fmla="*/ 51715 w 166890"/>
                <a:gd name="connsiteY19" fmla="*/ 56661 h 106668"/>
                <a:gd name="connsiteX20" fmla="*/ 72937 w 166890"/>
                <a:gd name="connsiteY20" fmla="*/ 77471 h 106668"/>
                <a:gd name="connsiteX21" fmla="*/ 102607 w 166890"/>
                <a:gd name="connsiteY21" fmla="*/ 83240 h 106668"/>
                <a:gd name="connsiteX22" fmla="*/ 107964 w 166890"/>
                <a:gd name="connsiteY22" fmla="*/ 94984 h 106668"/>
                <a:gd name="connsiteX23" fmla="*/ 120327 w 166890"/>
                <a:gd name="connsiteY23" fmla="*/ 98486 h 106668"/>
                <a:gd name="connsiteX24" fmla="*/ 144227 w 166890"/>
                <a:gd name="connsiteY24" fmla="*/ 105698 h 106668"/>
                <a:gd name="connsiteX25" fmla="*/ 149378 w 166890"/>
                <a:gd name="connsiteY25" fmla="*/ 94984 h 106668"/>
                <a:gd name="connsiteX26" fmla="*/ 153705 w 166890"/>
                <a:gd name="connsiteY26" fmla="*/ 88185 h 106668"/>
                <a:gd name="connsiteX27" fmla="*/ 150202 w 166890"/>
                <a:gd name="connsiteY27" fmla="*/ 69229 h 106668"/>
                <a:gd name="connsiteX28" fmla="*/ 151232 w 166890"/>
                <a:gd name="connsiteY28" fmla="*/ 60369 h 106668"/>
                <a:gd name="connsiteX29" fmla="*/ 143609 w 166890"/>
                <a:gd name="connsiteY29" fmla="*/ 60987 h 106668"/>
                <a:gd name="connsiteX30" fmla="*/ 149172 w 166890"/>
                <a:gd name="connsiteY30" fmla="*/ 34202 h 106668"/>
                <a:gd name="connsiteX31" fmla="*/ 158649 w 166890"/>
                <a:gd name="connsiteY31" fmla="*/ 18544 h 10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6890" h="106668">
                  <a:moveTo>
                    <a:pt x="158238" y="18132"/>
                  </a:moveTo>
                  <a:cubicBezTo>
                    <a:pt x="160710" y="12981"/>
                    <a:pt x="166479" y="5563"/>
                    <a:pt x="166891" y="0"/>
                  </a:cubicBezTo>
                  <a:cubicBezTo>
                    <a:pt x="164625" y="2266"/>
                    <a:pt x="158649" y="1236"/>
                    <a:pt x="155765" y="2060"/>
                  </a:cubicBezTo>
                  <a:cubicBezTo>
                    <a:pt x="151026" y="3091"/>
                    <a:pt x="148347" y="4945"/>
                    <a:pt x="144227" y="7211"/>
                  </a:cubicBezTo>
                  <a:cubicBezTo>
                    <a:pt x="138870" y="10302"/>
                    <a:pt x="132895" y="8654"/>
                    <a:pt x="126507" y="8860"/>
                  </a:cubicBezTo>
                  <a:cubicBezTo>
                    <a:pt x="119090" y="8860"/>
                    <a:pt x="114557" y="11538"/>
                    <a:pt x="107964" y="14423"/>
                  </a:cubicBezTo>
                  <a:cubicBezTo>
                    <a:pt x="100959" y="17513"/>
                    <a:pt x="96838" y="16483"/>
                    <a:pt x="89008" y="15659"/>
                  </a:cubicBezTo>
                  <a:cubicBezTo>
                    <a:pt x="83857" y="15041"/>
                    <a:pt x="76852" y="16689"/>
                    <a:pt x="71907" y="14423"/>
                  </a:cubicBezTo>
                  <a:cubicBezTo>
                    <a:pt x="67786" y="12774"/>
                    <a:pt x="67993" y="8654"/>
                    <a:pt x="63871" y="6799"/>
                  </a:cubicBezTo>
                  <a:cubicBezTo>
                    <a:pt x="58102" y="4121"/>
                    <a:pt x="49037" y="4533"/>
                    <a:pt x="43062" y="3915"/>
                  </a:cubicBezTo>
                  <a:cubicBezTo>
                    <a:pt x="36057" y="3297"/>
                    <a:pt x="36880" y="4327"/>
                    <a:pt x="35232" y="9890"/>
                  </a:cubicBezTo>
                  <a:cubicBezTo>
                    <a:pt x="34202" y="13393"/>
                    <a:pt x="31111" y="16071"/>
                    <a:pt x="27197" y="14011"/>
                  </a:cubicBezTo>
                  <a:cubicBezTo>
                    <a:pt x="22870" y="11744"/>
                    <a:pt x="24312" y="4739"/>
                    <a:pt x="20191" y="2679"/>
                  </a:cubicBezTo>
                  <a:cubicBezTo>
                    <a:pt x="19986" y="4739"/>
                    <a:pt x="20191" y="6593"/>
                    <a:pt x="18749" y="8035"/>
                  </a:cubicBezTo>
                  <a:cubicBezTo>
                    <a:pt x="13804" y="5563"/>
                    <a:pt x="8653" y="5357"/>
                    <a:pt x="5975" y="10714"/>
                  </a:cubicBezTo>
                  <a:cubicBezTo>
                    <a:pt x="3090" y="16277"/>
                    <a:pt x="412" y="25343"/>
                    <a:pt x="0" y="31730"/>
                  </a:cubicBezTo>
                  <a:cubicBezTo>
                    <a:pt x="1648" y="33996"/>
                    <a:pt x="3709" y="37499"/>
                    <a:pt x="8035" y="41414"/>
                  </a:cubicBezTo>
                  <a:cubicBezTo>
                    <a:pt x="12568" y="45535"/>
                    <a:pt x="18131" y="46771"/>
                    <a:pt x="24106" y="48831"/>
                  </a:cubicBezTo>
                  <a:cubicBezTo>
                    <a:pt x="28433" y="50273"/>
                    <a:pt x="32348" y="53364"/>
                    <a:pt x="37087" y="54188"/>
                  </a:cubicBezTo>
                  <a:cubicBezTo>
                    <a:pt x="41413" y="55012"/>
                    <a:pt x="47800" y="53570"/>
                    <a:pt x="51715" y="56661"/>
                  </a:cubicBezTo>
                  <a:cubicBezTo>
                    <a:pt x="58927" y="62224"/>
                    <a:pt x="61605" y="77883"/>
                    <a:pt x="72937" y="77471"/>
                  </a:cubicBezTo>
                  <a:cubicBezTo>
                    <a:pt x="83239" y="77059"/>
                    <a:pt x="94572" y="73968"/>
                    <a:pt x="102607" y="83240"/>
                  </a:cubicBezTo>
                  <a:cubicBezTo>
                    <a:pt x="105285" y="86330"/>
                    <a:pt x="105697" y="91275"/>
                    <a:pt x="107964" y="94984"/>
                  </a:cubicBezTo>
                  <a:cubicBezTo>
                    <a:pt x="111879" y="101371"/>
                    <a:pt x="114763" y="98486"/>
                    <a:pt x="120327" y="98486"/>
                  </a:cubicBezTo>
                  <a:cubicBezTo>
                    <a:pt x="126919" y="98486"/>
                    <a:pt x="139282" y="110025"/>
                    <a:pt x="144227" y="105698"/>
                  </a:cubicBezTo>
                  <a:cubicBezTo>
                    <a:pt x="146287" y="103844"/>
                    <a:pt x="147729" y="97456"/>
                    <a:pt x="149378" y="94984"/>
                  </a:cubicBezTo>
                  <a:cubicBezTo>
                    <a:pt x="150820" y="92717"/>
                    <a:pt x="152674" y="90657"/>
                    <a:pt x="153705" y="88185"/>
                  </a:cubicBezTo>
                  <a:cubicBezTo>
                    <a:pt x="156383" y="81385"/>
                    <a:pt x="149378" y="76234"/>
                    <a:pt x="150202" y="69229"/>
                  </a:cubicBezTo>
                  <a:cubicBezTo>
                    <a:pt x="150202" y="67169"/>
                    <a:pt x="154117" y="62636"/>
                    <a:pt x="151232" y="60369"/>
                  </a:cubicBezTo>
                  <a:cubicBezTo>
                    <a:pt x="149790" y="59339"/>
                    <a:pt x="145463" y="60987"/>
                    <a:pt x="143609" y="60987"/>
                  </a:cubicBezTo>
                  <a:cubicBezTo>
                    <a:pt x="142785" y="50892"/>
                    <a:pt x="143609" y="42444"/>
                    <a:pt x="149172" y="34202"/>
                  </a:cubicBezTo>
                  <a:cubicBezTo>
                    <a:pt x="152674" y="29052"/>
                    <a:pt x="155971" y="24106"/>
                    <a:pt x="158649" y="185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0" name="Forma libre: forma 279">
              <a:extLst>
                <a:ext uri="{FF2B5EF4-FFF2-40B4-BE49-F238E27FC236}">
                  <a16:creationId xmlns:a16="http://schemas.microsoft.com/office/drawing/2014/main" id="{CCB003AD-DC47-7AF8-692F-712734D17E3B}"/>
                </a:ext>
              </a:extLst>
            </p:cNvPr>
            <p:cNvSpPr/>
            <p:nvPr/>
          </p:nvSpPr>
          <p:spPr>
            <a:xfrm>
              <a:off x="13986187" y="5717859"/>
              <a:ext cx="96166" cy="150592"/>
            </a:xfrm>
            <a:custGeom>
              <a:avLst/>
              <a:gdLst>
                <a:gd name="connsiteX0" fmla="*/ 4525 w 96166"/>
                <a:gd name="connsiteY0" fmla="*/ 23488 h 150592"/>
                <a:gd name="connsiteX1" fmla="*/ 2258 w 96166"/>
                <a:gd name="connsiteY1" fmla="*/ 41414 h 150592"/>
                <a:gd name="connsiteX2" fmla="*/ 13797 w 96166"/>
                <a:gd name="connsiteY2" fmla="*/ 47183 h 150592"/>
                <a:gd name="connsiteX3" fmla="*/ 19978 w 96166"/>
                <a:gd name="connsiteY3" fmla="*/ 56455 h 150592"/>
                <a:gd name="connsiteX4" fmla="*/ 22657 w 96166"/>
                <a:gd name="connsiteY4" fmla="*/ 67169 h 150592"/>
                <a:gd name="connsiteX5" fmla="*/ 19360 w 96166"/>
                <a:gd name="connsiteY5" fmla="*/ 78501 h 150592"/>
                <a:gd name="connsiteX6" fmla="*/ 24305 w 96166"/>
                <a:gd name="connsiteY6" fmla="*/ 96838 h 150592"/>
                <a:gd name="connsiteX7" fmla="*/ 21008 w 96166"/>
                <a:gd name="connsiteY7" fmla="*/ 98899 h 150592"/>
                <a:gd name="connsiteX8" fmla="*/ 21008 w 96166"/>
                <a:gd name="connsiteY8" fmla="*/ 106522 h 150592"/>
                <a:gd name="connsiteX9" fmla="*/ 22039 w 96166"/>
                <a:gd name="connsiteY9" fmla="*/ 119915 h 150592"/>
                <a:gd name="connsiteX10" fmla="*/ 23687 w 96166"/>
                <a:gd name="connsiteY10" fmla="*/ 130216 h 150592"/>
                <a:gd name="connsiteX11" fmla="*/ 20184 w 96166"/>
                <a:gd name="connsiteY11" fmla="*/ 132895 h 150592"/>
                <a:gd name="connsiteX12" fmla="*/ 20184 w 96166"/>
                <a:gd name="connsiteY12" fmla="*/ 137634 h 150592"/>
                <a:gd name="connsiteX13" fmla="*/ 28631 w 96166"/>
                <a:gd name="connsiteY13" fmla="*/ 140931 h 150592"/>
                <a:gd name="connsiteX14" fmla="*/ 32752 w 96166"/>
                <a:gd name="connsiteY14" fmla="*/ 149584 h 150592"/>
                <a:gd name="connsiteX15" fmla="*/ 43672 w 96166"/>
                <a:gd name="connsiteY15" fmla="*/ 147112 h 150592"/>
                <a:gd name="connsiteX16" fmla="*/ 52326 w 96166"/>
                <a:gd name="connsiteY16" fmla="*/ 142785 h 150592"/>
                <a:gd name="connsiteX17" fmla="*/ 63040 w 96166"/>
                <a:gd name="connsiteY17" fmla="*/ 127332 h 150592"/>
                <a:gd name="connsiteX18" fmla="*/ 71282 w 96166"/>
                <a:gd name="connsiteY18" fmla="*/ 132277 h 150592"/>
                <a:gd name="connsiteX19" fmla="*/ 82820 w 96166"/>
                <a:gd name="connsiteY19" fmla="*/ 135573 h 150592"/>
                <a:gd name="connsiteX20" fmla="*/ 90031 w 96166"/>
                <a:gd name="connsiteY20" fmla="*/ 101989 h 150592"/>
                <a:gd name="connsiteX21" fmla="*/ 93534 w 96166"/>
                <a:gd name="connsiteY21" fmla="*/ 88391 h 150592"/>
                <a:gd name="connsiteX22" fmla="*/ 94358 w 96166"/>
                <a:gd name="connsiteY22" fmla="*/ 81591 h 150592"/>
                <a:gd name="connsiteX23" fmla="*/ 92092 w 96166"/>
                <a:gd name="connsiteY23" fmla="*/ 72526 h 150592"/>
                <a:gd name="connsiteX24" fmla="*/ 94976 w 96166"/>
                <a:gd name="connsiteY24" fmla="*/ 56661 h 150592"/>
                <a:gd name="connsiteX25" fmla="*/ 90031 w 96166"/>
                <a:gd name="connsiteY25" fmla="*/ 33996 h 150592"/>
                <a:gd name="connsiteX26" fmla="*/ 84674 w 96166"/>
                <a:gd name="connsiteY26" fmla="*/ 23901 h 150592"/>
                <a:gd name="connsiteX27" fmla="*/ 84056 w 96166"/>
                <a:gd name="connsiteY27" fmla="*/ 15041 h 150592"/>
                <a:gd name="connsiteX28" fmla="*/ 66749 w 96166"/>
                <a:gd name="connsiteY28" fmla="*/ 0 h 150592"/>
                <a:gd name="connsiteX29" fmla="*/ 61804 w 96166"/>
                <a:gd name="connsiteY29" fmla="*/ 7211 h 150592"/>
                <a:gd name="connsiteX30" fmla="*/ 59125 w 96166"/>
                <a:gd name="connsiteY30" fmla="*/ 10508 h 150592"/>
                <a:gd name="connsiteX31" fmla="*/ 53150 w 96166"/>
                <a:gd name="connsiteY31" fmla="*/ 10508 h 150592"/>
                <a:gd name="connsiteX32" fmla="*/ 43054 w 96166"/>
                <a:gd name="connsiteY32" fmla="*/ 22458 h 150592"/>
                <a:gd name="connsiteX33" fmla="*/ 26571 w 96166"/>
                <a:gd name="connsiteY33" fmla="*/ 25343 h 150592"/>
                <a:gd name="connsiteX34" fmla="*/ 4731 w 96166"/>
                <a:gd name="connsiteY34" fmla="*/ 23694 h 150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6166" h="150592">
                  <a:moveTo>
                    <a:pt x="4525" y="23488"/>
                  </a:moveTo>
                  <a:cubicBezTo>
                    <a:pt x="-214" y="26579"/>
                    <a:pt x="-1656" y="37293"/>
                    <a:pt x="2258" y="41414"/>
                  </a:cubicBezTo>
                  <a:cubicBezTo>
                    <a:pt x="5349" y="44504"/>
                    <a:pt x="10706" y="44504"/>
                    <a:pt x="13797" y="47183"/>
                  </a:cubicBezTo>
                  <a:cubicBezTo>
                    <a:pt x="16270" y="49243"/>
                    <a:pt x="18742" y="53570"/>
                    <a:pt x="19978" y="56455"/>
                  </a:cubicBezTo>
                  <a:cubicBezTo>
                    <a:pt x="21421" y="59545"/>
                    <a:pt x="22244" y="63666"/>
                    <a:pt x="22657" y="67169"/>
                  </a:cubicBezTo>
                  <a:cubicBezTo>
                    <a:pt x="23069" y="72320"/>
                    <a:pt x="21008" y="73968"/>
                    <a:pt x="19360" y="78501"/>
                  </a:cubicBezTo>
                  <a:cubicBezTo>
                    <a:pt x="16270" y="86536"/>
                    <a:pt x="31722" y="89009"/>
                    <a:pt x="24305" y="96838"/>
                  </a:cubicBezTo>
                  <a:cubicBezTo>
                    <a:pt x="22862" y="98486"/>
                    <a:pt x="22039" y="96838"/>
                    <a:pt x="21008" y="98899"/>
                  </a:cubicBezTo>
                  <a:cubicBezTo>
                    <a:pt x="20184" y="100341"/>
                    <a:pt x="21008" y="104874"/>
                    <a:pt x="21008" y="106522"/>
                  </a:cubicBezTo>
                  <a:cubicBezTo>
                    <a:pt x="21008" y="110849"/>
                    <a:pt x="21008" y="115794"/>
                    <a:pt x="22039" y="119915"/>
                  </a:cubicBezTo>
                  <a:cubicBezTo>
                    <a:pt x="23069" y="123417"/>
                    <a:pt x="25747" y="127538"/>
                    <a:pt x="23687" y="130216"/>
                  </a:cubicBezTo>
                  <a:cubicBezTo>
                    <a:pt x="22450" y="131659"/>
                    <a:pt x="21214" y="130423"/>
                    <a:pt x="20184" y="132895"/>
                  </a:cubicBezTo>
                  <a:cubicBezTo>
                    <a:pt x="19772" y="133925"/>
                    <a:pt x="20184" y="136398"/>
                    <a:pt x="20184" y="137634"/>
                  </a:cubicBezTo>
                  <a:cubicBezTo>
                    <a:pt x="24305" y="138870"/>
                    <a:pt x="26159" y="137222"/>
                    <a:pt x="28631" y="140931"/>
                  </a:cubicBezTo>
                  <a:cubicBezTo>
                    <a:pt x="30486" y="143609"/>
                    <a:pt x="30074" y="147730"/>
                    <a:pt x="32752" y="149584"/>
                  </a:cubicBezTo>
                  <a:cubicBezTo>
                    <a:pt x="36667" y="152263"/>
                    <a:pt x="40376" y="148966"/>
                    <a:pt x="43672" y="147112"/>
                  </a:cubicBezTo>
                  <a:cubicBezTo>
                    <a:pt x="46145" y="145669"/>
                    <a:pt x="50471" y="144845"/>
                    <a:pt x="52326" y="142785"/>
                  </a:cubicBezTo>
                  <a:cubicBezTo>
                    <a:pt x="56240" y="139076"/>
                    <a:pt x="53974" y="123829"/>
                    <a:pt x="63040" y="127332"/>
                  </a:cubicBezTo>
                  <a:cubicBezTo>
                    <a:pt x="66131" y="128568"/>
                    <a:pt x="67573" y="131453"/>
                    <a:pt x="71282" y="132277"/>
                  </a:cubicBezTo>
                  <a:cubicBezTo>
                    <a:pt x="75196" y="133307"/>
                    <a:pt x="78905" y="135573"/>
                    <a:pt x="82820" y="135573"/>
                  </a:cubicBezTo>
                  <a:cubicBezTo>
                    <a:pt x="96006" y="135986"/>
                    <a:pt x="88795" y="110025"/>
                    <a:pt x="90031" y="101989"/>
                  </a:cubicBezTo>
                  <a:cubicBezTo>
                    <a:pt x="90649" y="97250"/>
                    <a:pt x="92710" y="92923"/>
                    <a:pt x="93534" y="88391"/>
                  </a:cubicBezTo>
                  <a:cubicBezTo>
                    <a:pt x="93946" y="86330"/>
                    <a:pt x="94152" y="83652"/>
                    <a:pt x="94358" y="81591"/>
                  </a:cubicBezTo>
                  <a:cubicBezTo>
                    <a:pt x="94770" y="77471"/>
                    <a:pt x="93122" y="76028"/>
                    <a:pt x="92092" y="72526"/>
                  </a:cubicBezTo>
                  <a:cubicBezTo>
                    <a:pt x="90237" y="66551"/>
                    <a:pt x="93534" y="62018"/>
                    <a:pt x="94976" y="56661"/>
                  </a:cubicBezTo>
                  <a:cubicBezTo>
                    <a:pt x="97243" y="48625"/>
                    <a:pt x="96625" y="39559"/>
                    <a:pt x="90031" y="33996"/>
                  </a:cubicBezTo>
                  <a:cubicBezTo>
                    <a:pt x="85498" y="30082"/>
                    <a:pt x="80965" y="29257"/>
                    <a:pt x="84674" y="23901"/>
                  </a:cubicBezTo>
                  <a:cubicBezTo>
                    <a:pt x="87971" y="18750"/>
                    <a:pt x="87971" y="20604"/>
                    <a:pt x="84056" y="15041"/>
                  </a:cubicBezTo>
                  <a:cubicBezTo>
                    <a:pt x="78905" y="7829"/>
                    <a:pt x="75814" y="1030"/>
                    <a:pt x="66749" y="0"/>
                  </a:cubicBezTo>
                  <a:cubicBezTo>
                    <a:pt x="64276" y="1442"/>
                    <a:pt x="63246" y="4739"/>
                    <a:pt x="61804" y="7211"/>
                  </a:cubicBezTo>
                  <a:cubicBezTo>
                    <a:pt x="60568" y="9272"/>
                    <a:pt x="61391" y="9684"/>
                    <a:pt x="59125" y="10508"/>
                  </a:cubicBezTo>
                  <a:cubicBezTo>
                    <a:pt x="57477" y="11332"/>
                    <a:pt x="55004" y="10096"/>
                    <a:pt x="53150" y="10508"/>
                  </a:cubicBezTo>
                  <a:cubicBezTo>
                    <a:pt x="47381" y="11950"/>
                    <a:pt x="47381" y="18956"/>
                    <a:pt x="43054" y="22458"/>
                  </a:cubicBezTo>
                  <a:cubicBezTo>
                    <a:pt x="39551" y="25343"/>
                    <a:pt x="31516" y="25755"/>
                    <a:pt x="26571" y="25343"/>
                  </a:cubicBezTo>
                  <a:cubicBezTo>
                    <a:pt x="20390" y="24931"/>
                    <a:pt x="10706" y="19986"/>
                    <a:pt x="4731" y="236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1" name="Forma libre: forma 280">
              <a:extLst>
                <a:ext uri="{FF2B5EF4-FFF2-40B4-BE49-F238E27FC236}">
                  <a16:creationId xmlns:a16="http://schemas.microsoft.com/office/drawing/2014/main" id="{BC085D26-CB80-C1DA-A887-31AE7E93406F}"/>
                </a:ext>
              </a:extLst>
            </p:cNvPr>
            <p:cNvSpPr/>
            <p:nvPr/>
          </p:nvSpPr>
          <p:spPr>
            <a:xfrm>
              <a:off x="14770156" y="8923409"/>
              <a:ext cx="654172" cy="624708"/>
            </a:xfrm>
            <a:custGeom>
              <a:avLst/>
              <a:gdLst>
                <a:gd name="connsiteX0" fmla="*/ 611729 w 654172"/>
                <a:gd name="connsiteY0" fmla="*/ 365924 h 624708"/>
                <a:gd name="connsiteX1" fmla="*/ 609668 w 654172"/>
                <a:gd name="connsiteY1" fmla="*/ 363658 h 624708"/>
                <a:gd name="connsiteX2" fmla="*/ 603487 w 654172"/>
                <a:gd name="connsiteY2" fmla="*/ 348411 h 624708"/>
                <a:gd name="connsiteX3" fmla="*/ 603487 w 654172"/>
                <a:gd name="connsiteY3" fmla="*/ 344909 h 624708"/>
                <a:gd name="connsiteX4" fmla="*/ 616468 w 654172"/>
                <a:gd name="connsiteY4" fmla="*/ 308440 h 624708"/>
                <a:gd name="connsiteX5" fmla="*/ 615850 w 654172"/>
                <a:gd name="connsiteY5" fmla="*/ 289896 h 624708"/>
                <a:gd name="connsiteX6" fmla="*/ 617086 w 654172"/>
                <a:gd name="connsiteY6" fmla="*/ 286394 h 624708"/>
                <a:gd name="connsiteX7" fmla="*/ 623885 w 654172"/>
                <a:gd name="connsiteY7" fmla="*/ 278152 h 624708"/>
                <a:gd name="connsiteX8" fmla="*/ 624709 w 654172"/>
                <a:gd name="connsiteY8" fmla="*/ 277328 h 624708"/>
                <a:gd name="connsiteX9" fmla="*/ 641810 w 654172"/>
                <a:gd name="connsiteY9" fmla="*/ 264347 h 624708"/>
                <a:gd name="connsiteX10" fmla="*/ 640369 w 654172"/>
                <a:gd name="connsiteY10" fmla="*/ 263111 h 624708"/>
                <a:gd name="connsiteX11" fmla="*/ 638720 w 654172"/>
                <a:gd name="connsiteY11" fmla="*/ 260227 h 624708"/>
                <a:gd name="connsiteX12" fmla="*/ 633569 w 654172"/>
                <a:gd name="connsiteY12" fmla="*/ 233235 h 624708"/>
                <a:gd name="connsiteX13" fmla="*/ 632127 w 654172"/>
                <a:gd name="connsiteY13" fmla="*/ 207687 h 624708"/>
                <a:gd name="connsiteX14" fmla="*/ 632127 w 654172"/>
                <a:gd name="connsiteY14" fmla="*/ 206039 h 624708"/>
                <a:gd name="connsiteX15" fmla="*/ 636248 w 654172"/>
                <a:gd name="connsiteY15" fmla="*/ 190791 h 624708"/>
                <a:gd name="connsiteX16" fmla="*/ 632333 w 654172"/>
                <a:gd name="connsiteY16" fmla="*/ 179253 h 624708"/>
                <a:gd name="connsiteX17" fmla="*/ 632951 w 654172"/>
                <a:gd name="connsiteY17" fmla="*/ 174927 h 624708"/>
                <a:gd name="connsiteX18" fmla="*/ 639750 w 654172"/>
                <a:gd name="connsiteY18" fmla="*/ 164213 h 624708"/>
                <a:gd name="connsiteX19" fmla="*/ 640780 w 654172"/>
                <a:gd name="connsiteY19" fmla="*/ 163182 h 624708"/>
                <a:gd name="connsiteX20" fmla="*/ 654173 w 654172"/>
                <a:gd name="connsiteY20" fmla="*/ 152057 h 624708"/>
                <a:gd name="connsiteX21" fmla="*/ 654173 w 654172"/>
                <a:gd name="connsiteY21" fmla="*/ 142578 h 624708"/>
                <a:gd name="connsiteX22" fmla="*/ 646961 w 654172"/>
                <a:gd name="connsiteY22" fmla="*/ 125271 h 624708"/>
                <a:gd name="connsiteX23" fmla="*/ 633569 w 654172"/>
                <a:gd name="connsiteY23" fmla="*/ 98692 h 624708"/>
                <a:gd name="connsiteX24" fmla="*/ 625946 w 654172"/>
                <a:gd name="connsiteY24" fmla="*/ 92099 h 624708"/>
                <a:gd name="connsiteX25" fmla="*/ 623061 w 654172"/>
                <a:gd name="connsiteY25" fmla="*/ 91687 h 624708"/>
                <a:gd name="connsiteX26" fmla="*/ 618734 w 654172"/>
                <a:gd name="connsiteY26" fmla="*/ 86742 h 624708"/>
                <a:gd name="connsiteX27" fmla="*/ 618734 w 654172"/>
                <a:gd name="connsiteY27" fmla="*/ 74586 h 624708"/>
                <a:gd name="connsiteX28" fmla="*/ 616468 w 654172"/>
                <a:gd name="connsiteY28" fmla="*/ 73555 h 624708"/>
                <a:gd name="connsiteX29" fmla="*/ 584532 w 654172"/>
                <a:gd name="connsiteY29" fmla="*/ 61605 h 624708"/>
                <a:gd name="connsiteX30" fmla="*/ 583502 w 654172"/>
                <a:gd name="connsiteY30" fmla="*/ 60987 h 624708"/>
                <a:gd name="connsiteX31" fmla="*/ 566401 w 654172"/>
                <a:gd name="connsiteY31" fmla="*/ 49449 h 624708"/>
                <a:gd name="connsiteX32" fmla="*/ 551772 w 654172"/>
                <a:gd name="connsiteY32" fmla="*/ 44504 h 624708"/>
                <a:gd name="connsiteX33" fmla="*/ 549917 w 654172"/>
                <a:gd name="connsiteY33" fmla="*/ 43474 h 624708"/>
                <a:gd name="connsiteX34" fmla="*/ 536113 w 654172"/>
                <a:gd name="connsiteY34" fmla="*/ 30288 h 624708"/>
                <a:gd name="connsiteX35" fmla="*/ 518805 w 654172"/>
                <a:gd name="connsiteY35" fmla="*/ 23694 h 624708"/>
                <a:gd name="connsiteX36" fmla="*/ 516333 w 654172"/>
                <a:gd name="connsiteY36" fmla="*/ 21428 h 624708"/>
                <a:gd name="connsiteX37" fmla="*/ 503970 w 654172"/>
                <a:gd name="connsiteY37" fmla="*/ 0 h 624708"/>
                <a:gd name="connsiteX38" fmla="*/ 397243 w 654172"/>
                <a:gd name="connsiteY38" fmla="*/ 14629 h 624708"/>
                <a:gd name="connsiteX39" fmla="*/ 390649 w 654172"/>
                <a:gd name="connsiteY39" fmla="*/ 34408 h 624708"/>
                <a:gd name="connsiteX40" fmla="*/ 389619 w 654172"/>
                <a:gd name="connsiteY40" fmla="*/ 36262 h 624708"/>
                <a:gd name="connsiteX41" fmla="*/ 373754 w 654172"/>
                <a:gd name="connsiteY41" fmla="*/ 53364 h 624708"/>
                <a:gd name="connsiteX42" fmla="*/ 371694 w 654172"/>
                <a:gd name="connsiteY42" fmla="*/ 55424 h 624708"/>
                <a:gd name="connsiteX43" fmla="*/ 373754 w 654172"/>
                <a:gd name="connsiteY43" fmla="*/ 64284 h 624708"/>
                <a:gd name="connsiteX44" fmla="*/ 377051 w 654172"/>
                <a:gd name="connsiteY44" fmla="*/ 79325 h 624708"/>
                <a:gd name="connsiteX45" fmla="*/ 379317 w 654172"/>
                <a:gd name="connsiteY45" fmla="*/ 86124 h 624708"/>
                <a:gd name="connsiteX46" fmla="*/ 386117 w 654172"/>
                <a:gd name="connsiteY46" fmla="*/ 107964 h 624708"/>
                <a:gd name="connsiteX47" fmla="*/ 386117 w 654172"/>
                <a:gd name="connsiteY47" fmla="*/ 110643 h 624708"/>
                <a:gd name="connsiteX48" fmla="*/ 375403 w 654172"/>
                <a:gd name="connsiteY48" fmla="*/ 158238 h 624708"/>
                <a:gd name="connsiteX49" fmla="*/ 370870 w 654172"/>
                <a:gd name="connsiteY49" fmla="*/ 190998 h 624708"/>
                <a:gd name="connsiteX50" fmla="*/ 372724 w 654172"/>
                <a:gd name="connsiteY50" fmla="*/ 212426 h 624708"/>
                <a:gd name="connsiteX51" fmla="*/ 391473 w 654172"/>
                <a:gd name="connsiteY51" fmla="*/ 241889 h 624708"/>
                <a:gd name="connsiteX52" fmla="*/ 405484 w 654172"/>
                <a:gd name="connsiteY52" fmla="*/ 255282 h 624708"/>
                <a:gd name="connsiteX53" fmla="*/ 418465 w 654172"/>
                <a:gd name="connsiteY53" fmla="*/ 255282 h 624708"/>
                <a:gd name="connsiteX54" fmla="*/ 425676 w 654172"/>
                <a:gd name="connsiteY54" fmla="*/ 247865 h 624708"/>
                <a:gd name="connsiteX55" fmla="*/ 428561 w 654172"/>
                <a:gd name="connsiteY55" fmla="*/ 246422 h 624708"/>
                <a:gd name="connsiteX56" fmla="*/ 445044 w 654172"/>
                <a:gd name="connsiteY56" fmla="*/ 243743 h 624708"/>
                <a:gd name="connsiteX57" fmla="*/ 449165 w 654172"/>
                <a:gd name="connsiteY57" fmla="*/ 244980 h 624708"/>
                <a:gd name="connsiteX58" fmla="*/ 450813 w 654172"/>
                <a:gd name="connsiteY58" fmla="*/ 249101 h 624708"/>
                <a:gd name="connsiteX59" fmla="*/ 439686 w 654172"/>
                <a:gd name="connsiteY59" fmla="*/ 333370 h 624708"/>
                <a:gd name="connsiteX60" fmla="*/ 437420 w 654172"/>
                <a:gd name="connsiteY60" fmla="*/ 333782 h 624708"/>
                <a:gd name="connsiteX61" fmla="*/ 433712 w 654172"/>
                <a:gd name="connsiteY61" fmla="*/ 332752 h 624708"/>
                <a:gd name="connsiteX62" fmla="*/ 428561 w 654172"/>
                <a:gd name="connsiteY62" fmla="*/ 325953 h 624708"/>
                <a:gd name="connsiteX63" fmla="*/ 413314 w 654172"/>
                <a:gd name="connsiteY63" fmla="*/ 327808 h 624708"/>
                <a:gd name="connsiteX64" fmla="*/ 397449 w 654172"/>
                <a:gd name="connsiteY64" fmla="*/ 327808 h 624708"/>
                <a:gd name="connsiteX65" fmla="*/ 392916 w 654172"/>
                <a:gd name="connsiteY65" fmla="*/ 325129 h 624708"/>
                <a:gd name="connsiteX66" fmla="*/ 384262 w 654172"/>
                <a:gd name="connsiteY66" fmla="*/ 307204 h 624708"/>
                <a:gd name="connsiteX67" fmla="*/ 371488 w 654172"/>
                <a:gd name="connsiteY67" fmla="*/ 302258 h 624708"/>
                <a:gd name="connsiteX68" fmla="*/ 368604 w 654172"/>
                <a:gd name="connsiteY68" fmla="*/ 299168 h 624708"/>
                <a:gd name="connsiteX69" fmla="*/ 365719 w 654172"/>
                <a:gd name="connsiteY69" fmla="*/ 289690 h 624708"/>
                <a:gd name="connsiteX70" fmla="*/ 357065 w 654172"/>
                <a:gd name="connsiteY70" fmla="*/ 275680 h 624708"/>
                <a:gd name="connsiteX71" fmla="*/ 351296 w 654172"/>
                <a:gd name="connsiteY71" fmla="*/ 262905 h 624708"/>
                <a:gd name="connsiteX72" fmla="*/ 335225 w 654172"/>
                <a:gd name="connsiteY72" fmla="*/ 257342 h 624708"/>
                <a:gd name="connsiteX73" fmla="*/ 324511 w 654172"/>
                <a:gd name="connsiteY73" fmla="*/ 253634 h 624708"/>
                <a:gd name="connsiteX74" fmla="*/ 312355 w 654172"/>
                <a:gd name="connsiteY74" fmla="*/ 240035 h 624708"/>
                <a:gd name="connsiteX75" fmla="*/ 302671 w 654172"/>
                <a:gd name="connsiteY75" fmla="*/ 228909 h 624708"/>
                <a:gd name="connsiteX76" fmla="*/ 302053 w 654172"/>
                <a:gd name="connsiteY76" fmla="*/ 228084 h 624708"/>
                <a:gd name="connsiteX77" fmla="*/ 296077 w 654172"/>
                <a:gd name="connsiteY77" fmla="*/ 217577 h 624708"/>
                <a:gd name="connsiteX78" fmla="*/ 290721 w 654172"/>
                <a:gd name="connsiteY78" fmla="*/ 220049 h 624708"/>
                <a:gd name="connsiteX79" fmla="*/ 277947 w 654172"/>
                <a:gd name="connsiteY79" fmla="*/ 229939 h 624708"/>
                <a:gd name="connsiteX80" fmla="*/ 276092 w 654172"/>
                <a:gd name="connsiteY80" fmla="*/ 230763 h 624708"/>
                <a:gd name="connsiteX81" fmla="*/ 261463 w 654172"/>
                <a:gd name="connsiteY81" fmla="*/ 234472 h 624708"/>
                <a:gd name="connsiteX82" fmla="*/ 235296 w 654172"/>
                <a:gd name="connsiteY82" fmla="*/ 234266 h 624708"/>
                <a:gd name="connsiteX83" fmla="*/ 195943 w 654172"/>
                <a:gd name="connsiteY83" fmla="*/ 221285 h 624708"/>
                <a:gd name="connsiteX84" fmla="*/ 192853 w 654172"/>
                <a:gd name="connsiteY84" fmla="*/ 218401 h 624708"/>
                <a:gd name="connsiteX85" fmla="*/ 189556 w 654172"/>
                <a:gd name="connsiteY85" fmla="*/ 210777 h 624708"/>
                <a:gd name="connsiteX86" fmla="*/ 181108 w 654172"/>
                <a:gd name="connsiteY86" fmla="*/ 193264 h 624708"/>
                <a:gd name="connsiteX87" fmla="*/ 160916 w 654172"/>
                <a:gd name="connsiteY87" fmla="*/ 202124 h 624708"/>
                <a:gd name="connsiteX88" fmla="*/ 158032 w 654172"/>
                <a:gd name="connsiteY88" fmla="*/ 202330 h 624708"/>
                <a:gd name="connsiteX89" fmla="*/ 137222 w 654172"/>
                <a:gd name="connsiteY89" fmla="*/ 199239 h 624708"/>
                <a:gd name="connsiteX90" fmla="*/ 133513 w 654172"/>
                <a:gd name="connsiteY90" fmla="*/ 196560 h 624708"/>
                <a:gd name="connsiteX91" fmla="*/ 125272 w 654172"/>
                <a:gd name="connsiteY91" fmla="*/ 180696 h 624708"/>
                <a:gd name="connsiteX92" fmla="*/ 117854 w 654172"/>
                <a:gd name="connsiteY92" fmla="*/ 173484 h 624708"/>
                <a:gd name="connsiteX93" fmla="*/ 113939 w 654172"/>
                <a:gd name="connsiteY93" fmla="*/ 173484 h 624708"/>
                <a:gd name="connsiteX94" fmla="*/ 113939 w 654172"/>
                <a:gd name="connsiteY94" fmla="*/ 301022 h 624708"/>
                <a:gd name="connsiteX95" fmla="*/ 108995 w 654172"/>
                <a:gd name="connsiteY95" fmla="*/ 305968 h 624708"/>
                <a:gd name="connsiteX96" fmla="*/ 0 w 654172"/>
                <a:gd name="connsiteY96" fmla="*/ 310294 h 624708"/>
                <a:gd name="connsiteX97" fmla="*/ 3709 w 654172"/>
                <a:gd name="connsiteY97" fmla="*/ 524781 h 624708"/>
                <a:gd name="connsiteX98" fmla="*/ 69023 w 654172"/>
                <a:gd name="connsiteY98" fmla="*/ 599985 h 624708"/>
                <a:gd name="connsiteX99" fmla="*/ 99311 w 654172"/>
                <a:gd name="connsiteY99" fmla="*/ 596482 h 624708"/>
                <a:gd name="connsiteX100" fmla="*/ 129599 w 654172"/>
                <a:gd name="connsiteY100" fmla="*/ 592155 h 624708"/>
                <a:gd name="connsiteX101" fmla="*/ 131453 w 654172"/>
                <a:gd name="connsiteY101" fmla="*/ 592155 h 624708"/>
                <a:gd name="connsiteX102" fmla="*/ 162359 w 654172"/>
                <a:gd name="connsiteY102" fmla="*/ 600396 h 624708"/>
                <a:gd name="connsiteX103" fmla="*/ 177400 w 654172"/>
                <a:gd name="connsiteY103" fmla="*/ 606372 h 624708"/>
                <a:gd name="connsiteX104" fmla="*/ 177400 w 654172"/>
                <a:gd name="connsiteY104" fmla="*/ 606372 h 624708"/>
                <a:gd name="connsiteX105" fmla="*/ 189968 w 654172"/>
                <a:gd name="connsiteY105" fmla="*/ 611523 h 624708"/>
                <a:gd name="connsiteX106" fmla="*/ 232824 w 654172"/>
                <a:gd name="connsiteY106" fmla="*/ 621000 h 624708"/>
                <a:gd name="connsiteX107" fmla="*/ 253840 w 654172"/>
                <a:gd name="connsiteY107" fmla="*/ 621000 h 624708"/>
                <a:gd name="connsiteX108" fmla="*/ 255076 w 654172"/>
                <a:gd name="connsiteY108" fmla="*/ 621000 h 624708"/>
                <a:gd name="connsiteX109" fmla="*/ 269911 w 654172"/>
                <a:gd name="connsiteY109" fmla="*/ 624709 h 624708"/>
                <a:gd name="connsiteX110" fmla="*/ 281861 w 654172"/>
                <a:gd name="connsiteY110" fmla="*/ 612553 h 624708"/>
                <a:gd name="connsiteX111" fmla="*/ 317506 w 654172"/>
                <a:gd name="connsiteY111" fmla="*/ 570315 h 624708"/>
                <a:gd name="connsiteX112" fmla="*/ 329868 w 654172"/>
                <a:gd name="connsiteY112" fmla="*/ 551565 h 624708"/>
                <a:gd name="connsiteX113" fmla="*/ 331722 w 654172"/>
                <a:gd name="connsiteY113" fmla="*/ 549917 h 624708"/>
                <a:gd name="connsiteX114" fmla="*/ 369633 w 654172"/>
                <a:gd name="connsiteY114" fmla="*/ 530343 h 624708"/>
                <a:gd name="connsiteX115" fmla="*/ 384056 w 654172"/>
                <a:gd name="connsiteY115" fmla="*/ 506855 h 624708"/>
                <a:gd name="connsiteX116" fmla="*/ 391268 w 654172"/>
                <a:gd name="connsiteY116" fmla="*/ 488518 h 624708"/>
                <a:gd name="connsiteX117" fmla="*/ 394564 w 654172"/>
                <a:gd name="connsiteY117" fmla="*/ 485633 h 624708"/>
                <a:gd name="connsiteX118" fmla="*/ 424234 w 654172"/>
                <a:gd name="connsiteY118" fmla="*/ 476773 h 624708"/>
                <a:gd name="connsiteX119" fmla="*/ 425264 w 654172"/>
                <a:gd name="connsiteY119" fmla="*/ 476773 h 624708"/>
                <a:gd name="connsiteX120" fmla="*/ 460497 w 654172"/>
                <a:gd name="connsiteY120" fmla="*/ 473889 h 624708"/>
                <a:gd name="connsiteX121" fmla="*/ 456170 w 654172"/>
                <a:gd name="connsiteY121" fmla="*/ 439274 h 624708"/>
                <a:gd name="connsiteX122" fmla="*/ 459260 w 654172"/>
                <a:gd name="connsiteY122" fmla="*/ 433917 h 624708"/>
                <a:gd name="connsiteX123" fmla="*/ 616880 w 654172"/>
                <a:gd name="connsiteY123" fmla="*/ 371281 h 624708"/>
                <a:gd name="connsiteX124" fmla="*/ 610081 w 654172"/>
                <a:gd name="connsiteY124" fmla="*/ 366955 h 62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654172" h="624708">
                  <a:moveTo>
                    <a:pt x="611729" y="365924"/>
                  </a:moveTo>
                  <a:cubicBezTo>
                    <a:pt x="611729" y="365924"/>
                    <a:pt x="610081" y="364482"/>
                    <a:pt x="609668" y="363658"/>
                  </a:cubicBezTo>
                  <a:lnTo>
                    <a:pt x="603487" y="348411"/>
                  </a:lnTo>
                  <a:cubicBezTo>
                    <a:pt x="603076" y="347381"/>
                    <a:pt x="603076" y="346145"/>
                    <a:pt x="603487" y="344909"/>
                  </a:cubicBezTo>
                  <a:lnTo>
                    <a:pt x="616468" y="308440"/>
                  </a:lnTo>
                  <a:lnTo>
                    <a:pt x="615850" y="289896"/>
                  </a:lnTo>
                  <a:cubicBezTo>
                    <a:pt x="615850" y="288660"/>
                    <a:pt x="616262" y="287424"/>
                    <a:pt x="617086" y="286394"/>
                  </a:cubicBezTo>
                  <a:lnTo>
                    <a:pt x="623885" y="278152"/>
                  </a:lnTo>
                  <a:cubicBezTo>
                    <a:pt x="623885" y="278152"/>
                    <a:pt x="624503" y="277740"/>
                    <a:pt x="624709" y="277328"/>
                  </a:cubicBezTo>
                  <a:lnTo>
                    <a:pt x="641810" y="264347"/>
                  </a:lnTo>
                  <a:lnTo>
                    <a:pt x="640369" y="263111"/>
                  </a:lnTo>
                  <a:cubicBezTo>
                    <a:pt x="640369" y="263111"/>
                    <a:pt x="638926" y="261257"/>
                    <a:pt x="638720" y="260227"/>
                  </a:cubicBezTo>
                  <a:lnTo>
                    <a:pt x="633569" y="233235"/>
                  </a:lnTo>
                  <a:lnTo>
                    <a:pt x="632127" y="207687"/>
                  </a:lnTo>
                  <a:cubicBezTo>
                    <a:pt x="632127" y="207687"/>
                    <a:pt x="632127" y="206657"/>
                    <a:pt x="632127" y="206039"/>
                  </a:cubicBezTo>
                  <a:lnTo>
                    <a:pt x="636248" y="190791"/>
                  </a:lnTo>
                  <a:lnTo>
                    <a:pt x="632333" y="179253"/>
                  </a:lnTo>
                  <a:cubicBezTo>
                    <a:pt x="631715" y="177811"/>
                    <a:pt x="631921" y="176163"/>
                    <a:pt x="632951" y="174927"/>
                  </a:cubicBezTo>
                  <a:lnTo>
                    <a:pt x="639750" y="164213"/>
                  </a:lnTo>
                  <a:cubicBezTo>
                    <a:pt x="639750" y="164213"/>
                    <a:pt x="640369" y="163389"/>
                    <a:pt x="640780" y="163182"/>
                  </a:cubicBezTo>
                  <a:lnTo>
                    <a:pt x="654173" y="152057"/>
                  </a:lnTo>
                  <a:lnTo>
                    <a:pt x="654173" y="142578"/>
                  </a:lnTo>
                  <a:lnTo>
                    <a:pt x="646961" y="125271"/>
                  </a:lnTo>
                  <a:lnTo>
                    <a:pt x="633569" y="98692"/>
                  </a:lnTo>
                  <a:lnTo>
                    <a:pt x="625946" y="92099"/>
                  </a:lnTo>
                  <a:lnTo>
                    <a:pt x="623061" y="91687"/>
                  </a:lnTo>
                  <a:cubicBezTo>
                    <a:pt x="620588" y="91275"/>
                    <a:pt x="618734" y="89214"/>
                    <a:pt x="618734" y="86742"/>
                  </a:cubicBezTo>
                  <a:lnTo>
                    <a:pt x="618734" y="74586"/>
                  </a:lnTo>
                  <a:lnTo>
                    <a:pt x="616468" y="73555"/>
                  </a:lnTo>
                  <a:lnTo>
                    <a:pt x="584532" y="61605"/>
                  </a:lnTo>
                  <a:cubicBezTo>
                    <a:pt x="584532" y="61605"/>
                    <a:pt x="583914" y="61399"/>
                    <a:pt x="583502" y="60987"/>
                  </a:cubicBezTo>
                  <a:lnTo>
                    <a:pt x="566401" y="49449"/>
                  </a:lnTo>
                  <a:lnTo>
                    <a:pt x="551772" y="44504"/>
                  </a:lnTo>
                  <a:cubicBezTo>
                    <a:pt x="551772" y="44504"/>
                    <a:pt x="550329" y="43886"/>
                    <a:pt x="549917" y="43474"/>
                  </a:cubicBezTo>
                  <a:lnTo>
                    <a:pt x="536113" y="30288"/>
                  </a:lnTo>
                  <a:lnTo>
                    <a:pt x="518805" y="23694"/>
                  </a:lnTo>
                  <a:cubicBezTo>
                    <a:pt x="517775" y="23282"/>
                    <a:pt x="516745" y="22458"/>
                    <a:pt x="516333" y="21428"/>
                  </a:cubicBezTo>
                  <a:lnTo>
                    <a:pt x="503970" y="0"/>
                  </a:lnTo>
                  <a:lnTo>
                    <a:pt x="397243" y="14629"/>
                  </a:lnTo>
                  <a:lnTo>
                    <a:pt x="390649" y="34408"/>
                  </a:lnTo>
                  <a:cubicBezTo>
                    <a:pt x="390649" y="34408"/>
                    <a:pt x="390031" y="35644"/>
                    <a:pt x="389619" y="36262"/>
                  </a:cubicBezTo>
                  <a:lnTo>
                    <a:pt x="373754" y="53364"/>
                  </a:lnTo>
                  <a:cubicBezTo>
                    <a:pt x="373754" y="53364"/>
                    <a:pt x="372312" y="54806"/>
                    <a:pt x="371694" y="55424"/>
                  </a:cubicBezTo>
                  <a:cubicBezTo>
                    <a:pt x="374166" y="58515"/>
                    <a:pt x="373960" y="62842"/>
                    <a:pt x="373754" y="64284"/>
                  </a:cubicBezTo>
                  <a:cubicBezTo>
                    <a:pt x="373136" y="72114"/>
                    <a:pt x="375196" y="76028"/>
                    <a:pt x="377051" y="79325"/>
                  </a:cubicBezTo>
                  <a:cubicBezTo>
                    <a:pt x="378287" y="81385"/>
                    <a:pt x="379317" y="83445"/>
                    <a:pt x="379317" y="86124"/>
                  </a:cubicBezTo>
                  <a:cubicBezTo>
                    <a:pt x="379317" y="88390"/>
                    <a:pt x="383026" y="99105"/>
                    <a:pt x="386117" y="107964"/>
                  </a:cubicBezTo>
                  <a:cubicBezTo>
                    <a:pt x="386323" y="108788"/>
                    <a:pt x="386529" y="109818"/>
                    <a:pt x="386117" y="110643"/>
                  </a:cubicBezTo>
                  <a:lnTo>
                    <a:pt x="375403" y="158238"/>
                  </a:lnTo>
                  <a:lnTo>
                    <a:pt x="370870" y="190998"/>
                  </a:lnTo>
                  <a:lnTo>
                    <a:pt x="372724" y="212426"/>
                  </a:lnTo>
                  <a:lnTo>
                    <a:pt x="391473" y="241889"/>
                  </a:lnTo>
                  <a:lnTo>
                    <a:pt x="405484" y="255282"/>
                  </a:lnTo>
                  <a:lnTo>
                    <a:pt x="418465" y="255282"/>
                  </a:lnTo>
                  <a:lnTo>
                    <a:pt x="425676" y="247865"/>
                  </a:lnTo>
                  <a:cubicBezTo>
                    <a:pt x="425676" y="247865"/>
                    <a:pt x="427325" y="246628"/>
                    <a:pt x="428561" y="246422"/>
                  </a:cubicBezTo>
                  <a:lnTo>
                    <a:pt x="445044" y="243743"/>
                  </a:lnTo>
                  <a:cubicBezTo>
                    <a:pt x="446486" y="243743"/>
                    <a:pt x="448134" y="243950"/>
                    <a:pt x="449165" y="244980"/>
                  </a:cubicBezTo>
                  <a:cubicBezTo>
                    <a:pt x="450195" y="246010"/>
                    <a:pt x="450813" y="247452"/>
                    <a:pt x="450813" y="249101"/>
                  </a:cubicBezTo>
                  <a:cubicBezTo>
                    <a:pt x="446898" y="331104"/>
                    <a:pt x="443601" y="332134"/>
                    <a:pt x="439686" y="333370"/>
                  </a:cubicBezTo>
                  <a:cubicBezTo>
                    <a:pt x="439068" y="333370"/>
                    <a:pt x="438245" y="333782"/>
                    <a:pt x="437420" y="333782"/>
                  </a:cubicBezTo>
                  <a:cubicBezTo>
                    <a:pt x="436184" y="333782"/>
                    <a:pt x="434948" y="333370"/>
                    <a:pt x="433712" y="332752"/>
                  </a:cubicBezTo>
                  <a:cubicBezTo>
                    <a:pt x="431239" y="331310"/>
                    <a:pt x="429591" y="328631"/>
                    <a:pt x="428561" y="325953"/>
                  </a:cubicBezTo>
                  <a:lnTo>
                    <a:pt x="413314" y="327808"/>
                  </a:lnTo>
                  <a:lnTo>
                    <a:pt x="397449" y="327808"/>
                  </a:lnTo>
                  <a:cubicBezTo>
                    <a:pt x="395595" y="327808"/>
                    <a:pt x="393740" y="326777"/>
                    <a:pt x="392916" y="325129"/>
                  </a:cubicBezTo>
                  <a:lnTo>
                    <a:pt x="384262" y="307204"/>
                  </a:lnTo>
                  <a:lnTo>
                    <a:pt x="371488" y="302258"/>
                  </a:lnTo>
                  <a:cubicBezTo>
                    <a:pt x="370045" y="301847"/>
                    <a:pt x="369015" y="300610"/>
                    <a:pt x="368604" y="299168"/>
                  </a:cubicBezTo>
                  <a:lnTo>
                    <a:pt x="365719" y="289690"/>
                  </a:lnTo>
                  <a:lnTo>
                    <a:pt x="357065" y="275680"/>
                  </a:lnTo>
                  <a:cubicBezTo>
                    <a:pt x="353562" y="268674"/>
                    <a:pt x="351914" y="264965"/>
                    <a:pt x="351296" y="262905"/>
                  </a:cubicBezTo>
                  <a:cubicBezTo>
                    <a:pt x="348205" y="261463"/>
                    <a:pt x="339964" y="258785"/>
                    <a:pt x="335225" y="257342"/>
                  </a:cubicBezTo>
                  <a:cubicBezTo>
                    <a:pt x="330486" y="255694"/>
                    <a:pt x="326160" y="254458"/>
                    <a:pt x="324511" y="253634"/>
                  </a:cubicBezTo>
                  <a:cubicBezTo>
                    <a:pt x="319360" y="251367"/>
                    <a:pt x="314209" y="243125"/>
                    <a:pt x="312355" y="240035"/>
                  </a:cubicBezTo>
                  <a:lnTo>
                    <a:pt x="302671" y="228909"/>
                  </a:lnTo>
                  <a:cubicBezTo>
                    <a:pt x="302671" y="228909"/>
                    <a:pt x="302259" y="228497"/>
                    <a:pt x="302053" y="228084"/>
                  </a:cubicBezTo>
                  <a:lnTo>
                    <a:pt x="296077" y="217577"/>
                  </a:lnTo>
                  <a:lnTo>
                    <a:pt x="290721" y="220049"/>
                  </a:lnTo>
                  <a:lnTo>
                    <a:pt x="277947" y="229939"/>
                  </a:lnTo>
                  <a:cubicBezTo>
                    <a:pt x="277947" y="229939"/>
                    <a:pt x="276916" y="230557"/>
                    <a:pt x="276092" y="230763"/>
                  </a:cubicBezTo>
                  <a:lnTo>
                    <a:pt x="261463" y="234472"/>
                  </a:lnTo>
                  <a:cubicBezTo>
                    <a:pt x="245598" y="238593"/>
                    <a:pt x="236326" y="234678"/>
                    <a:pt x="235296" y="234266"/>
                  </a:cubicBezTo>
                  <a:lnTo>
                    <a:pt x="195943" y="221285"/>
                  </a:lnTo>
                  <a:cubicBezTo>
                    <a:pt x="194501" y="220873"/>
                    <a:pt x="193471" y="219843"/>
                    <a:pt x="192853" y="218401"/>
                  </a:cubicBezTo>
                  <a:lnTo>
                    <a:pt x="189556" y="210777"/>
                  </a:lnTo>
                  <a:lnTo>
                    <a:pt x="181108" y="193264"/>
                  </a:lnTo>
                  <a:lnTo>
                    <a:pt x="160916" y="202124"/>
                  </a:lnTo>
                  <a:cubicBezTo>
                    <a:pt x="160916" y="202124"/>
                    <a:pt x="159062" y="202536"/>
                    <a:pt x="158032" y="202330"/>
                  </a:cubicBezTo>
                  <a:lnTo>
                    <a:pt x="137222" y="199239"/>
                  </a:lnTo>
                  <a:cubicBezTo>
                    <a:pt x="135574" y="199033"/>
                    <a:pt x="134338" y="198003"/>
                    <a:pt x="133513" y="196560"/>
                  </a:cubicBezTo>
                  <a:lnTo>
                    <a:pt x="125272" y="180696"/>
                  </a:lnTo>
                  <a:cubicBezTo>
                    <a:pt x="123211" y="176781"/>
                    <a:pt x="120739" y="174309"/>
                    <a:pt x="117854" y="173484"/>
                  </a:cubicBezTo>
                  <a:cubicBezTo>
                    <a:pt x="116412" y="173072"/>
                    <a:pt x="114970" y="173072"/>
                    <a:pt x="113939" y="173484"/>
                  </a:cubicBezTo>
                  <a:lnTo>
                    <a:pt x="113939" y="301022"/>
                  </a:lnTo>
                  <a:cubicBezTo>
                    <a:pt x="113939" y="303701"/>
                    <a:pt x="111879" y="305968"/>
                    <a:pt x="108995" y="305968"/>
                  </a:cubicBezTo>
                  <a:lnTo>
                    <a:pt x="0" y="310294"/>
                  </a:lnTo>
                  <a:lnTo>
                    <a:pt x="3709" y="524781"/>
                  </a:lnTo>
                  <a:lnTo>
                    <a:pt x="69023" y="599985"/>
                  </a:lnTo>
                  <a:lnTo>
                    <a:pt x="99311" y="596482"/>
                  </a:lnTo>
                  <a:lnTo>
                    <a:pt x="129599" y="592155"/>
                  </a:lnTo>
                  <a:cubicBezTo>
                    <a:pt x="129599" y="592155"/>
                    <a:pt x="130835" y="592155"/>
                    <a:pt x="131453" y="592155"/>
                  </a:cubicBezTo>
                  <a:lnTo>
                    <a:pt x="162359" y="600396"/>
                  </a:lnTo>
                  <a:lnTo>
                    <a:pt x="177400" y="606372"/>
                  </a:lnTo>
                  <a:cubicBezTo>
                    <a:pt x="177400" y="606372"/>
                    <a:pt x="177400" y="606372"/>
                    <a:pt x="177400" y="606372"/>
                  </a:cubicBezTo>
                  <a:lnTo>
                    <a:pt x="189968" y="611523"/>
                  </a:lnTo>
                  <a:lnTo>
                    <a:pt x="232824" y="621000"/>
                  </a:lnTo>
                  <a:lnTo>
                    <a:pt x="253840" y="621000"/>
                  </a:lnTo>
                  <a:cubicBezTo>
                    <a:pt x="253840" y="621000"/>
                    <a:pt x="254664" y="621000"/>
                    <a:pt x="255076" y="621000"/>
                  </a:cubicBezTo>
                  <a:lnTo>
                    <a:pt x="269911" y="624709"/>
                  </a:lnTo>
                  <a:lnTo>
                    <a:pt x="281861" y="612553"/>
                  </a:lnTo>
                  <a:lnTo>
                    <a:pt x="317506" y="570315"/>
                  </a:lnTo>
                  <a:lnTo>
                    <a:pt x="329868" y="551565"/>
                  </a:lnTo>
                  <a:cubicBezTo>
                    <a:pt x="329868" y="551565"/>
                    <a:pt x="331104" y="550123"/>
                    <a:pt x="331722" y="549917"/>
                  </a:cubicBezTo>
                  <a:lnTo>
                    <a:pt x="369633" y="530343"/>
                  </a:lnTo>
                  <a:lnTo>
                    <a:pt x="384056" y="506855"/>
                  </a:lnTo>
                  <a:lnTo>
                    <a:pt x="391268" y="488518"/>
                  </a:lnTo>
                  <a:cubicBezTo>
                    <a:pt x="391886" y="487075"/>
                    <a:pt x="393122" y="486045"/>
                    <a:pt x="394564" y="485633"/>
                  </a:cubicBezTo>
                  <a:lnTo>
                    <a:pt x="424234" y="476773"/>
                  </a:lnTo>
                  <a:cubicBezTo>
                    <a:pt x="424234" y="476773"/>
                    <a:pt x="424852" y="476773"/>
                    <a:pt x="425264" y="476773"/>
                  </a:cubicBezTo>
                  <a:lnTo>
                    <a:pt x="460497" y="473889"/>
                  </a:lnTo>
                  <a:lnTo>
                    <a:pt x="456170" y="439274"/>
                  </a:lnTo>
                  <a:cubicBezTo>
                    <a:pt x="455964" y="437008"/>
                    <a:pt x="457200" y="434742"/>
                    <a:pt x="459260" y="433917"/>
                  </a:cubicBezTo>
                  <a:lnTo>
                    <a:pt x="616880" y="371281"/>
                  </a:lnTo>
                  <a:lnTo>
                    <a:pt x="610081" y="36695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2" name="Forma libre: forma 281">
              <a:extLst>
                <a:ext uri="{FF2B5EF4-FFF2-40B4-BE49-F238E27FC236}">
                  <a16:creationId xmlns:a16="http://schemas.microsoft.com/office/drawing/2014/main" id="{12612F6E-E502-2C0F-5D00-8CB9F8CB0179}"/>
                </a:ext>
              </a:extLst>
            </p:cNvPr>
            <p:cNvSpPr/>
            <p:nvPr/>
          </p:nvSpPr>
          <p:spPr>
            <a:xfrm>
              <a:off x="14901609" y="6340016"/>
              <a:ext cx="680133" cy="619432"/>
            </a:xfrm>
            <a:custGeom>
              <a:avLst/>
              <a:gdLst>
                <a:gd name="connsiteX0" fmla="*/ 15659 w 680133"/>
                <a:gd name="connsiteY0" fmla="*/ 10588 h 619432"/>
                <a:gd name="connsiteX1" fmla="*/ 618 w 680133"/>
                <a:gd name="connsiteY1" fmla="*/ 44172 h 619432"/>
                <a:gd name="connsiteX2" fmla="*/ 11950 w 680133"/>
                <a:gd name="connsiteY2" fmla="*/ 61273 h 619432"/>
                <a:gd name="connsiteX3" fmla="*/ 11538 w 680133"/>
                <a:gd name="connsiteY3" fmla="*/ 67454 h 619432"/>
                <a:gd name="connsiteX4" fmla="*/ 0 w 680133"/>
                <a:gd name="connsiteY4" fmla="*/ 80847 h 619432"/>
                <a:gd name="connsiteX5" fmla="*/ 2885 w 680133"/>
                <a:gd name="connsiteY5" fmla="*/ 111959 h 619432"/>
                <a:gd name="connsiteX6" fmla="*/ 14217 w 680133"/>
                <a:gd name="connsiteY6" fmla="*/ 148222 h 619432"/>
                <a:gd name="connsiteX7" fmla="*/ 14423 w 680133"/>
                <a:gd name="connsiteY7" fmla="*/ 149664 h 619432"/>
                <a:gd name="connsiteX8" fmla="*/ 14423 w 680133"/>
                <a:gd name="connsiteY8" fmla="*/ 619432 h 619432"/>
                <a:gd name="connsiteX9" fmla="*/ 362010 w 680133"/>
                <a:gd name="connsiteY9" fmla="*/ 619432 h 619432"/>
                <a:gd name="connsiteX10" fmla="*/ 365719 w 680133"/>
                <a:gd name="connsiteY10" fmla="*/ 612839 h 619432"/>
                <a:gd name="connsiteX11" fmla="*/ 369015 w 680133"/>
                <a:gd name="connsiteY11" fmla="*/ 610366 h 619432"/>
                <a:gd name="connsiteX12" fmla="*/ 386941 w 680133"/>
                <a:gd name="connsiteY12" fmla="*/ 606246 h 619432"/>
                <a:gd name="connsiteX13" fmla="*/ 391267 w 680133"/>
                <a:gd name="connsiteY13" fmla="*/ 607276 h 619432"/>
                <a:gd name="connsiteX14" fmla="*/ 393122 w 680133"/>
                <a:gd name="connsiteY14" fmla="*/ 611191 h 619432"/>
                <a:gd name="connsiteX15" fmla="*/ 393122 w 680133"/>
                <a:gd name="connsiteY15" fmla="*/ 614487 h 619432"/>
                <a:gd name="connsiteX16" fmla="*/ 680134 w 680133"/>
                <a:gd name="connsiteY16" fmla="*/ 614487 h 619432"/>
                <a:gd name="connsiteX17" fmla="*/ 679928 w 680133"/>
                <a:gd name="connsiteY17" fmla="*/ 614075 h 619432"/>
                <a:gd name="connsiteX18" fmla="*/ 659736 w 680133"/>
                <a:gd name="connsiteY18" fmla="*/ 593265 h 619432"/>
                <a:gd name="connsiteX19" fmla="*/ 633569 w 680133"/>
                <a:gd name="connsiteY19" fmla="*/ 581727 h 619432"/>
                <a:gd name="connsiteX20" fmla="*/ 626152 w 680133"/>
                <a:gd name="connsiteY20" fmla="*/ 564832 h 619432"/>
                <a:gd name="connsiteX21" fmla="*/ 610493 w 680133"/>
                <a:gd name="connsiteY21" fmla="*/ 543198 h 619432"/>
                <a:gd name="connsiteX22" fmla="*/ 604106 w 680133"/>
                <a:gd name="connsiteY22" fmla="*/ 511056 h 619432"/>
                <a:gd name="connsiteX23" fmla="*/ 629242 w 680133"/>
                <a:gd name="connsiteY23" fmla="*/ 504050 h 619432"/>
                <a:gd name="connsiteX24" fmla="*/ 592979 w 680133"/>
                <a:gd name="connsiteY24" fmla="*/ 471084 h 619432"/>
                <a:gd name="connsiteX25" fmla="*/ 569285 w 680133"/>
                <a:gd name="connsiteY25" fmla="*/ 423489 h 619432"/>
                <a:gd name="connsiteX26" fmla="*/ 542500 w 680133"/>
                <a:gd name="connsiteY26" fmla="*/ 383106 h 619432"/>
                <a:gd name="connsiteX27" fmla="*/ 527871 w 680133"/>
                <a:gd name="connsiteY27" fmla="*/ 340250 h 619432"/>
                <a:gd name="connsiteX28" fmla="*/ 502940 w 680133"/>
                <a:gd name="connsiteY28" fmla="*/ 299248 h 619432"/>
                <a:gd name="connsiteX29" fmla="*/ 487899 w 680133"/>
                <a:gd name="connsiteY29" fmla="*/ 255774 h 619432"/>
                <a:gd name="connsiteX30" fmla="*/ 449164 w 680133"/>
                <a:gd name="connsiteY30" fmla="*/ 211681 h 619432"/>
                <a:gd name="connsiteX31" fmla="*/ 431445 w 680133"/>
                <a:gd name="connsiteY31" fmla="*/ 109074 h 619432"/>
                <a:gd name="connsiteX32" fmla="*/ 446898 w 680133"/>
                <a:gd name="connsiteY32" fmla="*/ 143689 h 619432"/>
                <a:gd name="connsiteX33" fmla="*/ 457818 w 680133"/>
                <a:gd name="connsiteY33" fmla="*/ 156875 h 619432"/>
                <a:gd name="connsiteX34" fmla="*/ 461939 w 680133"/>
                <a:gd name="connsiteY34" fmla="*/ 178509 h 619432"/>
                <a:gd name="connsiteX35" fmla="*/ 482337 w 680133"/>
                <a:gd name="connsiteY35" fmla="*/ 203234 h 619432"/>
                <a:gd name="connsiteX36" fmla="*/ 496141 w 680133"/>
                <a:gd name="connsiteY36" fmla="*/ 232285 h 619432"/>
                <a:gd name="connsiteX37" fmla="*/ 511182 w 680133"/>
                <a:gd name="connsiteY37" fmla="*/ 255568 h 619432"/>
                <a:gd name="connsiteX38" fmla="*/ 532816 w 680133"/>
                <a:gd name="connsiteY38" fmla="*/ 194992 h 619432"/>
                <a:gd name="connsiteX39" fmla="*/ 549917 w 680133"/>
                <a:gd name="connsiteY39" fmla="*/ 143277 h 619432"/>
                <a:gd name="connsiteX40" fmla="*/ 505001 w 680133"/>
                <a:gd name="connsiteY40" fmla="*/ 25628 h 619432"/>
                <a:gd name="connsiteX41" fmla="*/ 501704 w 680133"/>
                <a:gd name="connsiteY41" fmla="*/ 28307 h 619432"/>
                <a:gd name="connsiteX42" fmla="*/ 462763 w 680133"/>
                <a:gd name="connsiteY42" fmla="*/ 38403 h 619432"/>
                <a:gd name="connsiteX43" fmla="*/ 394770 w 680133"/>
                <a:gd name="connsiteY43" fmla="*/ 16151 h 619432"/>
                <a:gd name="connsiteX44" fmla="*/ 392710 w 680133"/>
                <a:gd name="connsiteY44" fmla="*/ 31604 h 619432"/>
                <a:gd name="connsiteX45" fmla="*/ 374784 w 680133"/>
                <a:gd name="connsiteY45" fmla="*/ 2964 h 619432"/>
                <a:gd name="connsiteX46" fmla="*/ 352533 w 680133"/>
                <a:gd name="connsiteY46" fmla="*/ 9146 h 619432"/>
                <a:gd name="connsiteX47" fmla="*/ 323069 w 680133"/>
                <a:gd name="connsiteY47" fmla="*/ 80 h 619432"/>
                <a:gd name="connsiteX48" fmla="*/ 290515 w 680133"/>
                <a:gd name="connsiteY48" fmla="*/ 9557 h 619432"/>
                <a:gd name="connsiteX49" fmla="*/ 278977 w 680133"/>
                <a:gd name="connsiteY49" fmla="*/ 33870 h 619432"/>
                <a:gd name="connsiteX50" fmla="*/ 256724 w 680133"/>
                <a:gd name="connsiteY50" fmla="*/ 34694 h 619432"/>
                <a:gd name="connsiteX51" fmla="*/ 245598 w 680133"/>
                <a:gd name="connsiteY51" fmla="*/ 45820 h 619432"/>
                <a:gd name="connsiteX52" fmla="*/ 141548 w 680133"/>
                <a:gd name="connsiteY52" fmla="*/ 29749 h 619432"/>
                <a:gd name="connsiteX53" fmla="*/ 137634 w 680133"/>
                <a:gd name="connsiteY53" fmla="*/ 16357 h 619432"/>
                <a:gd name="connsiteX54" fmla="*/ 75410 w 680133"/>
                <a:gd name="connsiteY54" fmla="*/ 8939 h 619432"/>
                <a:gd name="connsiteX55" fmla="*/ 17307 w 680133"/>
                <a:gd name="connsiteY55" fmla="*/ 4406 h 619432"/>
                <a:gd name="connsiteX56" fmla="*/ 15453 w 680133"/>
                <a:gd name="connsiteY56" fmla="*/ 10794 h 6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80133" h="619432">
                  <a:moveTo>
                    <a:pt x="15659" y="10588"/>
                  </a:moveTo>
                  <a:lnTo>
                    <a:pt x="618" y="44172"/>
                  </a:lnTo>
                  <a:lnTo>
                    <a:pt x="11950" y="61273"/>
                  </a:lnTo>
                  <a:cubicBezTo>
                    <a:pt x="13187" y="63128"/>
                    <a:pt x="12981" y="65600"/>
                    <a:pt x="11538" y="67454"/>
                  </a:cubicBezTo>
                  <a:lnTo>
                    <a:pt x="0" y="80847"/>
                  </a:lnTo>
                  <a:lnTo>
                    <a:pt x="2885" y="111959"/>
                  </a:lnTo>
                  <a:lnTo>
                    <a:pt x="14217" y="148222"/>
                  </a:lnTo>
                  <a:cubicBezTo>
                    <a:pt x="14217" y="148222"/>
                    <a:pt x="14423" y="149252"/>
                    <a:pt x="14423" y="149664"/>
                  </a:cubicBezTo>
                  <a:lnTo>
                    <a:pt x="14423" y="619432"/>
                  </a:lnTo>
                  <a:lnTo>
                    <a:pt x="362010" y="619432"/>
                  </a:lnTo>
                  <a:lnTo>
                    <a:pt x="365719" y="612839"/>
                  </a:lnTo>
                  <a:cubicBezTo>
                    <a:pt x="366337" y="611602"/>
                    <a:pt x="367573" y="610572"/>
                    <a:pt x="369015" y="610366"/>
                  </a:cubicBezTo>
                  <a:lnTo>
                    <a:pt x="386941" y="606246"/>
                  </a:lnTo>
                  <a:cubicBezTo>
                    <a:pt x="388383" y="605833"/>
                    <a:pt x="390031" y="606246"/>
                    <a:pt x="391267" y="607276"/>
                  </a:cubicBezTo>
                  <a:cubicBezTo>
                    <a:pt x="392503" y="608100"/>
                    <a:pt x="393122" y="609748"/>
                    <a:pt x="393122" y="611191"/>
                  </a:cubicBezTo>
                  <a:lnTo>
                    <a:pt x="393122" y="614487"/>
                  </a:lnTo>
                  <a:lnTo>
                    <a:pt x="680134" y="614487"/>
                  </a:lnTo>
                  <a:cubicBezTo>
                    <a:pt x="680134" y="614487"/>
                    <a:pt x="680134" y="614281"/>
                    <a:pt x="679928" y="614075"/>
                  </a:cubicBezTo>
                  <a:cubicBezTo>
                    <a:pt x="673952" y="601301"/>
                    <a:pt x="677455" y="601713"/>
                    <a:pt x="659736" y="593265"/>
                  </a:cubicBezTo>
                  <a:cubicBezTo>
                    <a:pt x="652730" y="589968"/>
                    <a:pt x="639132" y="587084"/>
                    <a:pt x="633569" y="581727"/>
                  </a:cubicBezTo>
                  <a:cubicBezTo>
                    <a:pt x="629860" y="578018"/>
                    <a:pt x="628624" y="569571"/>
                    <a:pt x="626152" y="564832"/>
                  </a:cubicBezTo>
                  <a:cubicBezTo>
                    <a:pt x="622237" y="556796"/>
                    <a:pt x="614819" y="550615"/>
                    <a:pt x="610493" y="543198"/>
                  </a:cubicBezTo>
                  <a:cubicBezTo>
                    <a:pt x="604311" y="532690"/>
                    <a:pt x="603487" y="524448"/>
                    <a:pt x="604106" y="511056"/>
                  </a:cubicBezTo>
                  <a:cubicBezTo>
                    <a:pt x="611935" y="508171"/>
                    <a:pt x="628624" y="515588"/>
                    <a:pt x="629242" y="504050"/>
                  </a:cubicBezTo>
                  <a:cubicBezTo>
                    <a:pt x="630066" y="492306"/>
                    <a:pt x="599985" y="480768"/>
                    <a:pt x="592979" y="471084"/>
                  </a:cubicBezTo>
                  <a:cubicBezTo>
                    <a:pt x="582677" y="456868"/>
                    <a:pt x="580205" y="438530"/>
                    <a:pt x="569285" y="423489"/>
                  </a:cubicBezTo>
                  <a:cubicBezTo>
                    <a:pt x="559189" y="409684"/>
                    <a:pt x="549093" y="398764"/>
                    <a:pt x="542500" y="383106"/>
                  </a:cubicBezTo>
                  <a:cubicBezTo>
                    <a:pt x="536731" y="369095"/>
                    <a:pt x="533434" y="354260"/>
                    <a:pt x="527871" y="340250"/>
                  </a:cubicBezTo>
                  <a:cubicBezTo>
                    <a:pt x="521690" y="324797"/>
                    <a:pt x="510358" y="313053"/>
                    <a:pt x="502940" y="299248"/>
                  </a:cubicBezTo>
                  <a:cubicBezTo>
                    <a:pt x="495729" y="285855"/>
                    <a:pt x="494493" y="269578"/>
                    <a:pt x="487899" y="255774"/>
                  </a:cubicBezTo>
                  <a:cubicBezTo>
                    <a:pt x="479040" y="237642"/>
                    <a:pt x="462351" y="227753"/>
                    <a:pt x="449164" y="211681"/>
                  </a:cubicBezTo>
                  <a:cubicBezTo>
                    <a:pt x="432063" y="190666"/>
                    <a:pt x="398067" y="130296"/>
                    <a:pt x="431445" y="109074"/>
                  </a:cubicBezTo>
                  <a:cubicBezTo>
                    <a:pt x="432475" y="120406"/>
                    <a:pt x="441541" y="134829"/>
                    <a:pt x="446898" y="143689"/>
                  </a:cubicBezTo>
                  <a:cubicBezTo>
                    <a:pt x="449370" y="147809"/>
                    <a:pt x="456788" y="154815"/>
                    <a:pt x="457818" y="156875"/>
                  </a:cubicBezTo>
                  <a:cubicBezTo>
                    <a:pt x="461115" y="163056"/>
                    <a:pt x="458848" y="171710"/>
                    <a:pt x="461939" y="178509"/>
                  </a:cubicBezTo>
                  <a:cubicBezTo>
                    <a:pt x="466677" y="188605"/>
                    <a:pt x="476979" y="192932"/>
                    <a:pt x="482337" y="203234"/>
                  </a:cubicBezTo>
                  <a:cubicBezTo>
                    <a:pt x="487488" y="213330"/>
                    <a:pt x="488930" y="222602"/>
                    <a:pt x="496141" y="232285"/>
                  </a:cubicBezTo>
                  <a:cubicBezTo>
                    <a:pt x="502734" y="240939"/>
                    <a:pt x="509739" y="243617"/>
                    <a:pt x="511182" y="255568"/>
                  </a:cubicBezTo>
                  <a:cubicBezTo>
                    <a:pt x="548475" y="245472"/>
                    <a:pt x="538791" y="223632"/>
                    <a:pt x="532816" y="194992"/>
                  </a:cubicBezTo>
                  <a:cubicBezTo>
                    <a:pt x="528902" y="176861"/>
                    <a:pt x="528283" y="149046"/>
                    <a:pt x="549917" y="143277"/>
                  </a:cubicBezTo>
                  <a:lnTo>
                    <a:pt x="505001" y="25628"/>
                  </a:lnTo>
                  <a:cubicBezTo>
                    <a:pt x="503970" y="26453"/>
                    <a:pt x="502940" y="27483"/>
                    <a:pt x="501704" y="28307"/>
                  </a:cubicBezTo>
                  <a:cubicBezTo>
                    <a:pt x="488724" y="31604"/>
                    <a:pt x="475537" y="35930"/>
                    <a:pt x="462763" y="38403"/>
                  </a:cubicBezTo>
                  <a:cubicBezTo>
                    <a:pt x="431857" y="44378"/>
                    <a:pt x="421143" y="23568"/>
                    <a:pt x="394770" y="16151"/>
                  </a:cubicBezTo>
                  <a:cubicBezTo>
                    <a:pt x="396624" y="22332"/>
                    <a:pt x="396213" y="27895"/>
                    <a:pt x="392710" y="31604"/>
                  </a:cubicBezTo>
                  <a:cubicBezTo>
                    <a:pt x="383026" y="22126"/>
                    <a:pt x="393328" y="5643"/>
                    <a:pt x="374784" y="2964"/>
                  </a:cubicBezTo>
                  <a:cubicBezTo>
                    <a:pt x="365512" y="1522"/>
                    <a:pt x="361186" y="9764"/>
                    <a:pt x="352533" y="9146"/>
                  </a:cubicBezTo>
                  <a:cubicBezTo>
                    <a:pt x="341406" y="8321"/>
                    <a:pt x="336049" y="-950"/>
                    <a:pt x="323069" y="80"/>
                  </a:cubicBezTo>
                  <a:cubicBezTo>
                    <a:pt x="317094" y="492"/>
                    <a:pt x="294223" y="5025"/>
                    <a:pt x="290515" y="9557"/>
                  </a:cubicBezTo>
                  <a:cubicBezTo>
                    <a:pt x="282685" y="18623"/>
                    <a:pt x="292575" y="26246"/>
                    <a:pt x="278977" y="33870"/>
                  </a:cubicBezTo>
                  <a:cubicBezTo>
                    <a:pt x="272383" y="37373"/>
                    <a:pt x="263111" y="31810"/>
                    <a:pt x="256724" y="34694"/>
                  </a:cubicBezTo>
                  <a:cubicBezTo>
                    <a:pt x="250749" y="37167"/>
                    <a:pt x="250543" y="42318"/>
                    <a:pt x="245598" y="45820"/>
                  </a:cubicBezTo>
                  <a:cubicBezTo>
                    <a:pt x="215516" y="67454"/>
                    <a:pt x="176781" y="30161"/>
                    <a:pt x="141548" y="29749"/>
                  </a:cubicBezTo>
                  <a:cubicBezTo>
                    <a:pt x="141548" y="25422"/>
                    <a:pt x="137634" y="20684"/>
                    <a:pt x="137634" y="16357"/>
                  </a:cubicBezTo>
                  <a:cubicBezTo>
                    <a:pt x="118060" y="9146"/>
                    <a:pt x="96426" y="12648"/>
                    <a:pt x="75410" y="8939"/>
                  </a:cubicBezTo>
                  <a:cubicBezTo>
                    <a:pt x="55836" y="5643"/>
                    <a:pt x="37087" y="6261"/>
                    <a:pt x="17307" y="4406"/>
                  </a:cubicBezTo>
                  <a:lnTo>
                    <a:pt x="15453" y="1079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3" name="Forma libre: forma 282">
              <a:extLst>
                <a:ext uri="{FF2B5EF4-FFF2-40B4-BE49-F238E27FC236}">
                  <a16:creationId xmlns:a16="http://schemas.microsoft.com/office/drawing/2014/main" id="{DF9A1CFC-B8BA-A595-2459-7DB33973765D}"/>
                </a:ext>
              </a:extLst>
            </p:cNvPr>
            <p:cNvSpPr/>
            <p:nvPr/>
          </p:nvSpPr>
          <p:spPr>
            <a:xfrm>
              <a:off x="14281708" y="4860113"/>
              <a:ext cx="505343" cy="357278"/>
            </a:xfrm>
            <a:custGeom>
              <a:avLst/>
              <a:gdLst>
                <a:gd name="connsiteX0" fmla="*/ 48556 w 505343"/>
                <a:gd name="connsiteY0" fmla="*/ 200277 h 357278"/>
                <a:gd name="connsiteX1" fmla="*/ 50411 w 505343"/>
                <a:gd name="connsiteY1" fmla="*/ 202131 h 357278"/>
                <a:gd name="connsiteX2" fmla="*/ 58034 w 505343"/>
                <a:gd name="connsiteY2" fmla="*/ 209754 h 357278"/>
                <a:gd name="connsiteX3" fmla="*/ 60094 w 505343"/>
                <a:gd name="connsiteY3" fmla="*/ 223559 h 357278"/>
                <a:gd name="connsiteX4" fmla="*/ 59682 w 505343"/>
                <a:gd name="connsiteY4" fmla="*/ 231595 h 357278"/>
                <a:gd name="connsiteX5" fmla="*/ 61124 w 505343"/>
                <a:gd name="connsiteY5" fmla="*/ 242308 h 357278"/>
                <a:gd name="connsiteX6" fmla="*/ 71632 w 505343"/>
                <a:gd name="connsiteY6" fmla="*/ 242308 h 357278"/>
                <a:gd name="connsiteX7" fmla="*/ 74723 w 505343"/>
                <a:gd name="connsiteY7" fmla="*/ 243339 h 357278"/>
                <a:gd name="connsiteX8" fmla="*/ 87497 w 505343"/>
                <a:gd name="connsiteY8" fmla="*/ 252816 h 357278"/>
                <a:gd name="connsiteX9" fmla="*/ 96975 w 505343"/>
                <a:gd name="connsiteY9" fmla="*/ 253641 h 357278"/>
                <a:gd name="connsiteX10" fmla="*/ 109749 w 505343"/>
                <a:gd name="connsiteY10" fmla="*/ 253641 h 357278"/>
                <a:gd name="connsiteX11" fmla="*/ 111603 w 505343"/>
                <a:gd name="connsiteY11" fmla="*/ 254053 h 357278"/>
                <a:gd name="connsiteX12" fmla="*/ 129323 w 505343"/>
                <a:gd name="connsiteY12" fmla="*/ 264561 h 357278"/>
                <a:gd name="connsiteX13" fmla="*/ 123760 w 505343"/>
                <a:gd name="connsiteY13" fmla="*/ 274657 h 357278"/>
                <a:gd name="connsiteX14" fmla="*/ 128911 w 505343"/>
                <a:gd name="connsiteY14" fmla="*/ 281250 h 357278"/>
                <a:gd name="connsiteX15" fmla="*/ 138183 w 505343"/>
                <a:gd name="connsiteY15" fmla="*/ 289904 h 357278"/>
                <a:gd name="connsiteX16" fmla="*/ 145188 w 505343"/>
                <a:gd name="connsiteY16" fmla="*/ 294024 h 357278"/>
                <a:gd name="connsiteX17" fmla="*/ 159817 w 505343"/>
                <a:gd name="connsiteY17" fmla="*/ 287637 h 357278"/>
                <a:gd name="connsiteX18" fmla="*/ 157757 w 505343"/>
                <a:gd name="connsiteY18" fmla="*/ 279396 h 357278"/>
                <a:gd name="connsiteX19" fmla="*/ 159405 w 505343"/>
                <a:gd name="connsiteY19" fmla="*/ 274451 h 357278"/>
                <a:gd name="connsiteX20" fmla="*/ 164556 w 505343"/>
                <a:gd name="connsiteY20" fmla="*/ 273626 h 357278"/>
                <a:gd name="connsiteX21" fmla="*/ 176300 w 505343"/>
                <a:gd name="connsiteY21" fmla="*/ 280220 h 357278"/>
                <a:gd name="connsiteX22" fmla="*/ 184748 w 505343"/>
                <a:gd name="connsiteY22" fmla="*/ 282074 h 357278"/>
                <a:gd name="connsiteX23" fmla="*/ 197728 w 505343"/>
                <a:gd name="connsiteY23" fmla="*/ 282692 h 357278"/>
                <a:gd name="connsiteX24" fmla="*/ 202055 w 505343"/>
                <a:gd name="connsiteY24" fmla="*/ 285989 h 357278"/>
                <a:gd name="connsiteX25" fmla="*/ 201025 w 505343"/>
                <a:gd name="connsiteY25" fmla="*/ 291140 h 357278"/>
                <a:gd name="connsiteX26" fmla="*/ 198552 w 505343"/>
                <a:gd name="connsiteY26" fmla="*/ 293818 h 357278"/>
                <a:gd name="connsiteX27" fmla="*/ 202467 w 505343"/>
                <a:gd name="connsiteY27" fmla="*/ 297527 h 357278"/>
                <a:gd name="connsiteX28" fmla="*/ 206999 w 505343"/>
                <a:gd name="connsiteY28" fmla="*/ 300412 h 357278"/>
                <a:gd name="connsiteX29" fmla="*/ 221422 w 505343"/>
                <a:gd name="connsiteY29" fmla="*/ 300412 h 357278"/>
                <a:gd name="connsiteX30" fmla="*/ 224719 w 505343"/>
                <a:gd name="connsiteY30" fmla="*/ 301648 h 357278"/>
                <a:gd name="connsiteX31" fmla="*/ 237287 w 505343"/>
                <a:gd name="connsiteY31" fmla="*/ 312156 h 357278"/>
                <a:gd name="connsiteX32" fmla="*/ 243056 w 505343"/>
                <a:gd name="connsiteY32" fmla="*/ 312156 h 357278"/>
                <a:gd name="connsiteX33" fmla="*/ 247795 w 505343"/>
                <a:gd name="connsiteY33" fmla="*/ 315246 h 357278"/>
                <a:gd name="connsiteX34" fmla="*/ 253771 w 505343"/>
                <a:gd name="connsiteY34" fmla="*/ 329875 h 357278"/>
                <a:gd name="connsiteX35" fmla="*/ 256449 w 505343"/>
                <a:gd name="connsiteY35" fmla="*/ 329051 h 357278"/>
                <a:gd name="connsiteX36" fmla="*/ 262424 w 505343"/>
                <a:gd name="connsiteY36" fmla="*/ 331935 h 357278"/>
                <a:gd name="connsiteX37" fmla="*/ 266132 w 505343"/>
                <a:gd name="connsiteY37" fmla="*/ 339971 h 357278"/>
                <a:gd name="connsiteX38" fmla="*/ 272108 w 505343"/>
                <a:gd name="connsiteY38" fmla="*/ 338116 h 357278"/>
                <a:gd name="connsiteX39" fmla="*/ 273756 w 505343"/>
                <a:gd name="connsiteY39" fmla="*/ 331935 h 357278"/>
                <a:gd name="connsiteX40" fmla="*/ 278907 w 505343"/>
                <a:gd name="connsiteY40" fmla="*/ 328227 h 357278"/>
                <a:gd name="connsiteX41" fmla="*/ 293742 w 505343"/>
                <a:gd name="connsiteY41" fmla="*/ 328845 h 357278"/>
                <a:gd name="connsiteX42" fmla="*/ 297863 w 505343"/>
                <a:gd name="connsiteY42" fmla="*/ 331111 h 357278"/>
                <a:gd name="connsiteX43" fmla="*/ 305486 w 505343"/>
                <a:gd name="connsiteY43" fmla="*/ 343062 h 357278"/>
                <a:gd name="connsiteX44" fmla="*/ 305898 w 505343"/>
                <a:gd name="connsiteY44" fmla="*/ 348006 h 357278"/>
                <a:gd name="connsiteX45" fmla="*/ 311667 w 505343"/>
                <a:gd name="connsiteY45" fmla="*/ 348006 h 357278"/>
                <a:gd name="connsiteX46" fmla="*/ 321557 w 505343"/>
                <a:gd name="connsiteY46" fmla="*/ 341825 h 357278"/>
                <a:gd name="connsiteX47" fmla="*/ 338452 w 505343"/>
                <a:gd name="connsiteY47" fmla="*/ 338529 h 357278"/>
                <a:gd name="connsiteX48" fmla="*/ 353493 w 505343"/>
                <a:gd name="connsiteY48" fmla="*/ 337086 h 357278"/>
                <a:gd name="connsiteX49" fmla="*/ 356996 w 505343"/>
                <a:gd name="connsiteY49" fmla="*/ 338116 h 357278"/>
                <a:gd name="connsiteX50" fmla="*/ 361941 w 505343"/>
                <a:gd name="connsiteY50" fmla="*/ 341825 h 357278"/>
                <a:gd name="connsiteX51" fmla="*/ 371007 w 505343"/>
                <a:gd name="connsiteY51" fmla="*/ 336262 h 357278"/>
                <a:gd name="connsiteX52" fmla="*/ 374303 w 505343"/>
                <a:gd name="connsiteY52" fmla="*/ 335438 h 357278"/>
                <a:gd name="connsiteX53" fmla="*/ 388932 w 505343"/>
                <a:gd name="connsiteY53" fmla="*/ 337086 h 357278"/>
                <a:gd name="connsiteX54" fmla="*/ 406857 w 505343"/>
                <a:gd name="connsiteY54" fmla="*/ 340383 h 357278"/>
                <a:gd name="connsiteX55" fmla="*/ 409123 w 505343"/>
                <a:gd name="connsiteY55" fmla="*/ 341413 h 357278"/>
                <a:gd name="connsiteX56" fmla="*/ 421692 w 505343"/>
                <a:gd name="connsiteY56" fmla="*/ 350891 h 357278"/>
                <a:gd name="connsiteX57" fmla="*/ 441678 w 505343"/>
                <a:gd name="connsiteY57" fmla="*/ 357278 h 357278"/>
                <a:gd name="connsiteX58" fmla="*/ 446416 w 505343"/>
                <a:gd name="connsiteY58" fmla="*/ 357278 h 357278"/>
                <a:gd name="connsiteX59" fmla="*/ 446829 w 505343"/>
                <a:gd name="connsiteY59" fmla="*/ 356454 h 357278"/>
                <a:gd name="connsiteX60" fmla="*/ 443326 w 505343"/>
                <a:gd name="connsiteY60" fmla="*/ 349243 h 357278"/>
                <a:gd name="connsiteX61" fmla="*/ 443326 w 505343"/>
                <a:gd name="connsiteY61" fmla="*/ 346770 h 357278"/>
                <a:gd name="connsiteX62" fmla="*/ 443532 w 505343"/>
                <a:gd name="connsiteY62" fmla="*/ 328639 h 357278"/>
                <a:gd name="connsiteX63" fmla="*/ 450125 w 505343"/>
                <a:gd name="connsiteY63" fmla="*/ 317513 h 357278"/>
                <a:gd name="connsiteX64" fmla="*/ 472377 w 505343"/>
                <a:gd name="connsiteY64" fmla="*/ 302060 h 357278"/>
                <a:gd name="connsiteX65" fmla="*/ 490509 w 505343"/>
                <a:gd name="connsiteY65" fmla="*/ 284134 h 357278"/>
                <a:gd name="connsiteX66" fmla="*/ 497102 w 505343"/>
                <a:gd name="connsiteY66" fmla="*/ 276305 h 357278"/>
                <a:gd name="connsiteX67" fmla="*/ 505344 w 505343"/>
                <a:gd name="connsiteY67" fmla="*/ 268063 h 357278"/>
                <a:gd name="connsiteX68" fmla="*/ 505344 w 505343"/>
                <a:gd name="connsiteY68" fmla="*/ 261264 h 357278"/>
                <a:gd name="connsiteX69" fmla="*/ 504107 w 505343"/>
                <a:gd name="connsiteY69" fmla="*/ 253847 h 357278"/>
                <a:gd name="connsiteX70" fmla="*/ 504314 w 505343"/>
                <a:gd name="connsiteY70" fmla="*/ 251374 h 357278"/>
                <a:gd name="connsiteX71" fmla="*/ 504932 w 505343"/>
                <a:gd name="connsiteY71" fmla="*/ 249520 h 357278"/>
                <a:gd name="connsiteX72" fmla="*/ 499781 w 505343"/>
                <a:gd name="connsiteY72" fmla="*/ 242927 h 357278"/>
                <a:gd name="connsiteX73" fmla="*/ 490715 w 505343"/>
                <a:gd name="connsiteY73" fmla="*/ 233861 h 357278"/>
                <a:gd name="connsiteX74" fmla="*/ 489685 w 505343"/>
                <a:gd name="connsiteY74" fmla="*/ 232419 h 357278"/>
                <a:gd name="connsiteX75" fmla="*/ 483710 w 505343"/>
                <a:gd name="connsiteY75" fmla="*/ 219026 h 357278"/>
                <a:gd name="connsiteX76" fmla="*/ 475880 w 505343"/>
                <a:gd name="connsiteY76" fmla="*/ 211197 h 357278"/>
                <a:gd name="connsiteX77" fmla="*/ 475262 w 505343"/>
                <a:gd name="connsiteY77" fmla="*/ 210373 h 357278"/>
                <a:gd name="connsiteX78" fmla="*/ 474850 w 505343"/>
                <a:gd name="connsiteY78" fmla="*/ 209754 h 357278"/>
                <a:gd name="connsiteX79" fmla="*/ 474438 w 505343"/>
                <a:gd name="connsiteY79" fmla="*/ 207694 h 357278"/>
                <a:gd name="connsiteX80" fmla="*/ 474438 w 505343"/>
                <a:gd name="connsiteY80" fmla="*/ 207694 h 357278"/>
                <a:gd name="connsiteX81" fmla="*/ 474438 w 505343"/>
                <a:gd name="connsiteY81" fmla="*/ 193683 h 357278"/>
                <a:gd name="connsiteX82" fmla="*/ 474850 w 505343"/>
                <a:gd name="connsiteY82" fmla="*/ 191623 h 357278"/>
                <a:gd name="connsiteX83" fmla="*/ 478146 w 505343"/>
                <a:gd name="connsiteY83" fmla="*/ 184000 h 357278"/>
                <a:gd name="connsiteX84" fmla="*/ 463930 w 505343"/>
                <a:gd name="connsiteY84" fmla="*/ 170401 h 357278"/>
                <a:gd name="connsiteX85" fmla="*/ 449919 w 505343"/>
                <a:gd name="connsiteY85" fmla="*/ 162366 h 357278"/>
                <a:gd name="connsiteX86" fmla="*/ 447447 w 505343"/>
                <a:gd name="connsiteY86" fmla="*/ 158657 h 357278"/>
                <a:gd name="connsiteX87" fmla="*/ 448889 w 505343"/>
                <a:gd name="connsiteY87" fmla="*/ 154330 h 357278"/>
                <a:gd name="connsiteX88" fmla="*/ 458985 w 505343"/>
                <a:gd name="connsiteY88" fmla="*/ 144440 h 357278"/>
                <a:gd name="connsiteX89" fmla="*/ 461045 w 505343"/>
                <a:gd name="connsiteY89" fmla="*/ 143204 h 357278"/>
                <a:gd name="connsiteX90" fmla="*/ 473202 w 505343"/>
                <a:gd name="connsiteY90" fmla="*/ 139289 h 357278"/>
                <a:gd name="connsiteX91" fmla="*/ 483915 w 505343"/>
                <a:gd name="connsiteY91" fmla="*/ 134962 h 357278"/>
                <a:gd name="connsiteX92" fmla="*/ 484534 w 505343"/>
                <a:gd name="connsiteY92" fmla="*/ 129399 h 357278"/>
                <a:gd name="connsiteX93" fmla="*/ 478353 w 505343"/>
                <a:gd name="connsiteY93" fmla="*/ 117449 h 357278"/>
                <a:gd name="connsiteX94" fmla="*/ 477735 w 505343"/>
                <a:gd name="connsiteY94" fmla="*/ 115595 h 357278"/>
                <a:gd name="connsiteX95" fmla="*/ 476498 w 505343"/>
                <a:gd name="connsiteY95" fmla="*/ 103438 h 357278"/>
                <a:gd name="connsiteX96" fmla="*/ 463312 w 505343"/>
                <a:gd name="connsiteY96" fmla="*/ 79744 h 357278"/>
                <a:gd name="connsiteX97" fmla="*/ 463106 w 505343"/>
                <a:gd name="connsiteY97" fmla="*/ 79126 h 357278"/>
                <a:gd name="connsiteX98" fmla="*/ 462694 w 505343"/>
                <a:gd name="connsiteY98" fmla="*/ 78508 h 357278"/>
                <a:gd name="connsiteX99" fmla="*/ 462694 w 505343"/>
                <a:gd name="connsiteY99" fmla="*/ 78508 h 357278"/>
                <a:gd name="connsiteX100" fmla="*/ 459397 w 505343"/>
                <a:gd name="connsiteY100" fmla="*/ 60170 h 357278"/>
                <a:gd name="connsiteX101" fmla="*/ 456306 w 505343"/>
                <a:gd name="connsiteY101" fmla="*/ 51105 h 357278"/>
                <a:gd name="connsiteX102" fmla="*/ 449507 w 505343"/>
                <a:gd name="connsiteY102" fmla="*/ 45542 h 357278"/>
                <a:gd name="connsiteX103" fmla="*/ 433642 w 505343"/>
                <a:gd name="connsiteY103" fmla="*/ 37918 h 357278"/>
                <a:gd name="connsiteX104" fmla="*/ 430758 w 505343"/>
                <a:gd name="connsiteY104" fmla="*/ 36682 h 357278"/>
                <a:gd name="connsiteX105" fmla="*/ 270665 w 505343"/>
                <a:gd name="connsiteY105" fmla="*/ 32149 h 357278"/>
                <a:gd name="connsiteX106" fmla="*/ 260981 w 505343"/>
                <a:gd name="connsiteY106" fmla="*/ 33591 h 357278"/>
                <a:gd name="connsiteX107" fmla="*/ 241614 w 505343"/>
                <a:gd name="connsiteY107" fmla="*/ 32355 h 357278"/>
                <a:gd name="connsiteX108" fmla="*/ 232342 w 505343"/>
                <a:gd name="connsiteY108" fmla="*/ 26792 h 357278"/>
                <a:gd name="connsiteX109" fmla="*/ 219362 w 505343"/>
                <a:gd name="connsiteY109" fmla="*/ 14636 h 357278"/>
                <a:gd name="connsiteX110" fmla="*/ 237082 w 505343"/>
                <a:gd name="connsiteY110" fmla="*/ 12369 h 357278"/>
                <a:gd name="connsiteX111" fmla="*/ 228839 w 505343"/>
                <a:gd name="connsiteY111" fmla="*/ 7630 h 357278"/>
                <a:gd name="connsiteX112" fmla="*/ 209472 w 505343"/>
                <a:gd name="connsiteY112" fmla="*/ 7 h 357278"/>
                <a:gd name="connsiteX113" fmla="*/ 190310 w 505343"/>
                <a:gd name="connsiteY113" fmla="*/ 5364 h 357278"/>
                <a:gd name="connsiteX114" fmla="*/ 176712 w 505343"/>
                <a:gd name="connsiteY114" fmla="*/ 9279 h 357278"/>
                <a:gd name="connsiteX115" fmla="*/ 146424 w 505343"/>
                <a:gd name="connsiteY115" fmla="*/ 19581 h 357278"/>
                <a:gd name="connsiteX116" fmla="*/ 120669 w 505343"/>
                <a:gd name="connsiteY116" fmla="*/ 29058 h 357278"/>
                <a:gd name="connsiteX117" fmla="*/ 100478 w 505343"/>
                <a:gd name="connsiteY117" fmla="*/ 40803 h 357278"/>
                <a:gd name="connsiteX118" fmla="*/ 74929 w 505343"/>
                <a:gd name="connsiteY118" fmla="*/ 49662 h 357278"/>
                <a:gd name="connsiteX119" fmla="*/ 43817 w 505343"/>
                <a:gd name="connsiteY119" fmla="*/ 53783 h 357278"/>
                <a:gd name="connsiteX120" fmla="*/ 24037 w 505343"/>
                <a:gd name="connsiteY120" fmla="*/ 55431 h 357278"/>
                <a:gd name="connsiteX121" fmla="*/ 6936 w 505343"/>
                <a:gd name="connsiteY121" fmla="*/ 43069 h 357278"/>
                <a:gd name="connsiteX122" fmla="*/ 11469 w 505343"/>
                <a:gd name="connsiteY122" fmla="*/ 67794 h 357278"/>
                <a:gd name="connsiteX123" fmla="*/ 17856 w 505343"/>
                <a:gd name="connsiteY123" fmla="*/ 67588 h 357278"/>
                <a:gd name="connsiteX124" fmla="*/ 21359 w 505343"/>
                <a:gd name="connsiteY124" fmla="*/ 64909 h 357278"/>
                <a:gd name="connsiteX125" fmla="*/ 26716 w 505343"/>
                <a:gd name="connsiteY125" fmla="*/ 67588 h 357278"/>
                <a:gd name="connsiteX126" fmla="*/ 26716 w 505343"/>
                <a:gd name="connsiteY126" fmla="*/ 67588 h 357278"/>
                <a:gd name="connsiteX127" fmla="*/ 37224 w 505343"/>
                <a:gd name="connsiteY127" fmla="*/ 75829 h 357278"/>
                <a:gd name="connsiteX128" fmla="*/ 28982 w 505343"/>
                <a:gd name="connsiteY128" fmla="*/ 80156 h 357278"/>
                <a:gd name="connsiteX129" fmla="*/ 33309 w 505343"/>
                <a:gd name="connsiteY129" fmla="*/ 103851 h 357278"/>
                <a:gd name="connsiteX130" fmla="*/ 32691 w 505343"/>
                <a:gd name="connsiteY130" fmla="*/ 107559 h 357278"/>
                <a:gd name="connsiteX131" fmla="*/ 23831 w 505343"/>
                <a:gd name="connsiteY131" fmla="*/ 121364 h 357278"/>
                <a:gd name="connsiteX132" fmla="*/ 22801 w 505343"/>
                <a:gd name="connsiteY132" fmla="*/ 122600 h 357278"/>
                <a:gd name="connsiteX133" fmla="*/ 18680 w 505343"/>
                <a:gd name="connsiteY133" fmla="*/ 127133 h 357278"/>
                <a:gd name="connsiteX134" fmla="*/ 20947 w 505343"/>
                <a:gd name="connsiteY134" fmla="*/ 127957 h 357278"/>
                <a:gd name="connsiteX135" fmla="*/ 40932 w 505343"/>
                <a:gd name="connsiteY135" fmla="*/ 135787 h 357278"/>
                <a:gd name="connsiteX136" fmla="*/ 46701 w 505343"/>
                <a:gd name="connsiteY136" fmla="*/ 159069 h 357278"/>
                <a:gd name="connsiteX137" fmla="*/ 47114 w 505343"/>
                <a:gd name="connsiteY137" fmla="*/ 168959 h 357278"/>
                <a:gd name="connsiteX138" fmla="*/ 49174 w 505343"/>
                <a:gd name="connsiteY138" fmla="*/ 185648 h 357278"/>
                <a:gd name="connsiteX139" fmla="*/ 49174 w 505343"/>
                <a:gd name="connsiteY139" fmla="*/ 186884 h 357278"/>
                <a:gd name="connsiteX140" fmla="*/ 48556 w 505343"/>
                <a:gd name="connsiteY140" fmla="*/ 200689 h 357278"/>
                <a:gd name="connsiteX141" fmla="*/ 402736 w 505343"/>
                <a:gd name="connsiteY141" fmla="*/ 60170 h 357278"/>
                <a:gd name="connsiteX142" fmla="*/ 402736 w 505343"/>
                <a:gd name="connsiteY142" fmla="*/ 60170 h 357278"/>
                <a:gd name="connsiteX143" fmla="*/ 402736 w 505343"/>
                <a:gd name="connsiteY143" fmla="*/ 60170 h 357278"/>
                <a:gd name="connsiteX144" fmla="*/ 402736 w 505343"/>
                <a:gd name="connsiteY144" fmla="*/ 60170 h 35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505343" h="357278">
                  <a:moveTo>
                    <a:pt x="48556" y="200277"/>
                  </a:moveTo>
                  <a:lnTo>
                    <a:pt x="50411" y="202131"/>
                  </a:lnTo>
                  <a:cubicBezTo>
                    <a:pt x="52470" y="204397"/>
                    <a:pt x="57003" y="208930"/>
                    <a:pt x="58034" y="209754"/>
                  </a:cubicBezTo>
                  <a:cubicBezTo>
                    <a:pt x="61124" y="212021"/>
                    <a:pt x="60918" y="215730"/>
                    <a:pt x="60094" y="223559"/>
                  </a:cubicBezTo>
                  <a:cubicBezTo>
                    <a:pt x="59888" y="226032"/>
                    <a:pt x="59476" y="229946"/>
                    <a:pt x="59682" y="231595"/>
                  </a:cubicBezTo>
                  <a:cubicBezTo>
                    <a:pt x="60506" y="233037"/>
                    <a:pt x="61536" y="235921"/>
                    <a:pt x="61124" y="242308"/>
                  </a:cubicBezTo>
                  <a:lnTo>
                    <a:pt x="71632" y="242308"/>
                  </a:lnTo>
                  <a:cubicBezTo>
                    <a:pt x="72662" y="242308"/>
                    <a:pt x="73692" y="242721"/>
                    <a:pt x="74723" y="243339"/>
                  </a:cubicBezTo>
                  <a:lnTo>
                    <a:pt x="87497" y="252816"/>
                  </a:lnTo>
                  <a:lnTo>
                    <a:pt x="96975" y="253641"/>
                  </a:lnTo>
                  <a:lnTo>
                    <a:pt x="109749" y="253641"/>
                  </a:lnTo>
                  <a:cubicBezTo>
                    <a:pt x="109749" y="253641"/>
                    <a:pt x="110985" y="253641"/>
                    <a:pt x="111603" y="254053"/>
                  </a:cubicBezTo>
                  <a:cubicBezTo>
                    <a:pt x="127263" y="260440"/>
                    <a:pt x="128705" y="263325"/>
                    <a:pt x="129323" y="264561"/>
                  </a:cubicBezTo>
                  <a:cubicBezTo>
                    <a:pt x="131795" y="269506"/>
                    <a:pt x="127056" y="272802"/>
                    <a:pt x="123760" y="274657"/>
                  </a:cubicBezTo>
                  <a:cubicBezTo>
                    <a:pt x="126233" y="277129"/>
                    <a:pt x="128087" y="280014"/>
                    <a:pt x="128911" y="281250"/>
                  </a:cubicBezTo>
                  <a:lnTo>
                    <a:pt x="138183" y="289904"/>
                  </a:lnTo>
                  <a:lnTo>
                    <a:pt x="145188" y="294024"/>
                  </a:lnTo>
                  <a:lnTo>
                    <a:pt x="159817" y="287637"/>
                  </a:lnTo>
                  <a:lnTo>
                    <a:pt x="157757" y="279396"/>
                  </a:lnTo>
                  <a:cubicBezTo>
                    <a:pt x="157344" y="277541"/>
                    <a:pt x="157757" y="275687"/>
                    <a:pt x="159405" y="274451"/>
                  </a:cubicBezTo>
                  <a:cubicBezTo>
                    <a:pt x="160847" y="273214"/>
                    <a:pt x="162907" y="272802"/>
                    <a:pt x="164556" y="273626"/>
                  </a:cubicBezTo>
                  <a:cubicBezTo>
                    <a:pt x="167234" y="274657"/>
                    <a:pt x="173621" y="277541"/>
                    <a:pt x="176300" y="280220"/>
                  </a:cubicBezTo>
                  <a:cubicBezTo>
                    <a:pt x="176918" y="280838"/>
                    <a:pt x="180215" y="282074"/>
                    <a:pt x="184748" y="282074"/>
                  </a:cubicBezTo>
                  <a:cubicBezTo>
                    <a:pt x="189898" y="282074"/>
                    <a:pt x="197728" y="282692"/>
                    <a:pt x="197728" y="282692"/>
                  </a:cubicBezTo>
                  <a:cubicBezTo>
                    <a:pt x="199582" y="282692"/>
                    <a:pt x="201437" y="284134"/>
                    <a:pt x="202055" y="285989"/>
                  </a:cubicBezTo>
                  <a:cubicBezTo>
                    <a:pt x="202673" y="287843"/>
                    <a:pt x="202261" y="289697"/>
                    <a:pt x="201025" y="291140"/>
                  </a:cubicBezTo>
                  <a:lnTo>
                    <a:pt x="198552" y="293818"/>
                  </a:lnTo>
                  <a:lnTo>
                    <a:pt x="202467" y="297527"/>
                  </a:lnTo>
                  <a:lnTo>
                    <a:pt x="206999" y="300412"/>
                  </a:lnTo>
                  <a:lnTo>
                    <a:pt x="221422" y="300412"/>
                  </a:lnTo>
                  <a:cubicBezTo>
                    <a:pt x="222659" y="300412"/>
                    <a:pt x="223689" y="300824"/>
                    <a:pt x="224719" y="301648"/>
                  </a:cubicBezTo>
                  <a:lnTo>
                    <a:pt x="237287" y="312156"/>
                  </a:lnTo>
                  <a:lnTo>
                    <a:pt x="243056" y="312156"/>
                  </a:lnTo>
                  <a:cubicBezTo>
                    <a:pt x="245117" y="312156"/>
                    <a:pt x="246971" y="313392"/>
                    <a:pt x="247795" y="315246"/>
                  </a:cubicBezTo>
                  <a:lnTo>
                    <a:pt x="253771" y="329875"/>
                  </a:lnTo>
                  <a:lnTo>
                    <a:pt x="256449" y="329051"/>
                  </a:lnTo>
                  <a:cubicBezTo>
                    <a:pt x="258922" y="328433"/>
                    <a:pt x="261394" y="329669"/>
                    <a:pt x="262424" y="331935"/>
                  </a:cubicBezTo>
                  <a:lnTo>
                    <a:pt x="266132" y="339971"/>
                  </a:lnTo>
                  <a:lnTo>
                    <a:pt x="272108" y="338116"/>
                  </a:lnTo>
                  <a:lnTo>
                    <a:pt x="273756" y="331935"/>
                  </a:lnTo>
                  <a:cubicBezTo>
                    <a:pt x="274374" y="329669"/>
                    <a:pt x="276229" y="328227"/>
                    <a:pt x="278907" y="328227"/>
                  </a:cubicBezTo>
                  <a:lnTo>
                    <a:pt x="293742" y="328845"/>
                  </a:lnTo>
                  <a:cubicBezTo>
                    <a:pt x="295390" y="328845"/>
                    <a:pt x="296833" y="329875"/>
                    <a:pt x="297863" y="331111"/>
                  </a:cubicBezTo>
                  <a:lnTo>
                    <a:pt x="305486" y="343062"/>
                  </a:lnTo>
                  <a:cubicBezTo>
                    <a:pt x="306516" y="344504"/>
                    <a:pt x="306516" y="346358"/>
                    <a:pt x="305898" y="348006"/>
                  </a:cubicBezTo>
                  <a:cubicBezTo>
                    <a:pt x="307959" y="348006"/>
                    <a:pt x="310225" y="348006"/>
                    <a:pt x="311667" y="348006"/>
                  </a:cubicBezTo>
                  <a:cubicBezTo>
                    <a:pt x="319703" y="342237"/>
                    <a:pt x="320733" y="342031"/>
                    <a:pt x="321557" y="341825"/>
                  </a:cubicBezTo>
                  <a:cubicBezTo>
                    <a:pt x="322587" y="341619"/>
                    <a:pt x="331241" y="339971"/>
                    <a:pt x="338452" y="338529"/>
                  </a:cubicBezTo>
                  <a:lnTo>
                    <a:pt x="353493" y="337086"/>
                  </a:lnTo>
                  <a:cubicBezTo>
                    <a:pt x="354729" y="337086"/>
                    <a:pt x="355966" y="337292"/>
                    <a:pt x="356996" y="338116"/>
                  </a:cubicBezTo>
                  <a:lnTo>
                    <a:pt x="361941" y="341825"/>
                  </a:lnTo>
                  <a:lnTo>
                    <a:pt x="371007" y="336262"/>
                  </a:lnTo>
                  <a:cubicBezTo>
                    <a:pt x="371007" y="336262"/>
                    <a:pt x="373067" y="335438"/>
                    <a:pt x="374303" y="335438"/>
                  </a:cubicBezTo>
                  <a:lnTo>
                    <a:pt x="388932" y="337086"/>
                  </a:lnTo>
                  <a:lnTo>
                    <a:pt x="406857" y="340383"/>
                  </a:lnTo>
                  <a:cubicBezTo>
                    <a:pt x="406857" y="340383"/>
                    <a:pt x="408505" y="340795"/>
                    <a:pt x="409123" y="341413"/>
                  </a:cubicBezTo>
                  <a:lnTo>
                    <a:pt x="421692" y="350891"/>
                  </a:lnTo>
                  <a:lnTo>
                    <a:pt x="441678" y="357278"/>
                  </a:lnTo>
                  <a:lnTo>
                    <a:pt x="446416" y="357278"/>
                  </a:lnTo>
                  <a:lnTo>
                    <a:pt x="446829" y="356454"/>
                  </a:lnTo>
                  <a:cubicBezTo>
                    <a:pt x="443326" y="352333"/>
                    <a:pt x="443326" y="350067"/>
                    <a:pt x="443326" y="349243"/>
                  </a:cubicBezTo>
                  <a:cubicBezTo>
                    <a:pt x="443326" y="348831"/>
                    <a:pt x="443326" y="348006"/>
                    <a:pt x="443326" y="346770"/>
                  </a:cubicBezTo>
                  <a:cubicBezTo>
                    <a:pt x="442502" y="336262"/>
                    <a:pt x="442502" y="331523"/>
                    <a:pt x="443532" y="328639"/>
                  </a:cubicBezTo>
                  <a:cubicBezTo>
                    <a:pt x="442296" y="323282"/>
                    <a:pt x="446416" y="319985"/>
                    <a:pt x="450125" y="317513"/>
                  </a:cubicBezTo>
                  <a:cubicBezTo>
                    <a:pt x="458367" y="312156"/>
                    <a:pt x="472171" y="302266"/>
                    <a:pt x="472377" y="302060"/>
                  </a:cubicBezTo>
                  <a:lnTo>
                    <a:pt x="490509" y="284134"/>
                  </a:lnTo>
                  <a:lnTo>
                    <a:pt x="497102" y="276305"/>
                  </a:lnTo>
                  <a:lnTo>
                    <a:pt x="505344" y="268063"/>
                  </a:lnTo>
                  <a:lnTo>
                    <a:pt x="505344" y="261264"/>
                  </a:lnTo>
                  <a:lnTo>
                    <a:pt x="504107" y="253847"/>
                  </a:lnTo>
                  <a:cubicBezTo>
                    <a:pt x="504107" y="253847"/>
                    <a:pt x="504107" y="252198"/>
                    <a:pt x="504314" y="251374"/>
                  </a:cubicBezTo>
                  <a:lnTo>
                    <a:pt x="504932" y="249520"/>
                  </a:lnTo>
                  <a:lnTo>
                    <a:pt x="499781" y="242927"/>
                  </a:lnTo>
                  <a:lnTo>
                    <a:pt x="490715" y="233861"/>
                  </a:lnTo>
                  <a:cubicBezTo>
                    <a:pt x="490715" y="233861"/>
                    <a:pt x="489891" y="232831"/>
                    <a:pt x="489685" y="232419"/>
                  </a:cubicBezTo>
                  <a:lnTo>
                    <a:pt x="483710" y="219026"/>
                  </a:lnTo>
                  <a:lnTo>
                    <a:pt x="475880" y="211197"/>
                  </a:lnTo>
                  <a:cubicBezTo>
                    <a:pt x="475880" y="211197"/>
                    <a:pt x="475468" y="210579"/>
                    <a:pt x="475262" y="210373"/>
                  </a:cubicBezTo>
                  <a:cubicBezTo>
                    <a:pt x="475262" y="210166"/>
                    <a:pt x="474850" y="209960"/>
                    <a:pt x="474850" y="209754"/>
                  </a:cubicBezTo>
                  <a:cubicBezTo>
                    <a:pt x="474644" y="209136"/>
                    <a:pt x="474438" y="208518"/>
                    <a:pt x="474438" y="207694"/>
                  </a:cubicBezTo>
                  <a:lnTo>
                    <a:pt x="474438" y="207694"/>
                  </a:lnTo>
                  <a:lnTo>
                    <a:pt x="474438" y="193683"/>
                  </a:lnTo>
                  <a:cubicBezTo>
                    <a:pt x="474438" y="193683"/>
                    <a:pt x="474438" y="192241"/>
                    <a:pt x="474850" y="191623"/>
                  </a:cubicBezTo>
                  <a:lnTo>
                    <a:pt x="478146" y="184000"/>
                  </a:lnTo>
                  <a:lnTo>
                    <a:pt x="463930" y="170401"/>
                  </a:lnTo>
                  <a:lnTo>
                    <a:pt x="449919" y="162366"/>
                  </a:lnTo>
                  <a:cubicBezTo>
                    <a:pt x="448477" y="161541"/>
                    <a:pt x="447653" y="160305"/>
                    <a:pt x="447447" y="158657"/>
                  </a:cubicBezTo>
                  <a:cubicBezTo>
                    <a:pt x="447447" y="157008"/>
                    <a:pt x="447859" y="155566"/>
                    <a:pt x="448889" y="154330"/>
                  </a:cubicBezTo>
                  <a:lnTo>
                    <a:pt x="458985" y="144440"/>
                  </a:lnTo>
                  <a:cubicBezTo>
                    <a:pt x="458985" y="144440"/>
                    <a:pt x="460221" y="143410"/>
                    <a:pt x="461045" y="143204"/>
                  </a:cubicBezTo>
                  <a:lnTo>
                    <a:pt x="473202" y="139289"/>
                  </a:lnTo>
                  <a:lnTo>
                    <a:pt x="483915" y="134962"/>
                  </a:lnTo>
                  <a:lnTo>
                    <a:pt x="484534" y="129399"/>
                  </a:lnTo>
                  <a:lnTo>
                    <a:pt x="478353" y="117449"/>
                  </a:lnTo>
                  <a:cubicBezTo>
                    <a:pt x="478353" y="117449"/>
                    <a:pt x="477941" y="116213"/>
                    <a:pt x="477735" y="115595"/>
                  </a:cubicBezTo>
                  <a:lnTo>
                    <a:pt x="476498" y="103438"/>
                  </a:lnTo>
                  <a:cubicBezTo>
                    <a:pt x="471965" y="95197"/>
                    <a:pt x="465578" y="83453"/>
                    <a:pt x="463312" y="79744"/>
                  </a:cubicBezTo>
                  <a:cubicBezTo>
                    <a:pt x="463312" y="79744"/>
                    <a:pt x="463312" y="79332"/>
                    <a:pt x="463106" y="79126"/>
                  </a:cubicBezTo>
                  <a:cubicBezTo>
                    <a:pt x="463106" y="78714"/>
                    <a:pt x="462694" y="78508"/>
                    <a:pt x="462694" y="78508"/>
                  </a:cubicBezTo>
                  <a:lnTo>
                    <a:pt x="462694" y="78508"/>
                  </a:lnTo>
                  <a:cubicBezTo>
                    <a:pt x="461664" y="75829"/>
                    <a:pt x="460839" y="70472"/>
                    <a:pt x="459397" y="60170"/>
                  </a:cubicBezTo>
                  <a:lnTo>
                    <a:pt x="456306" y="51105"/>
                  </a:lnTo>
                  <a:lnTo>
                    <a:pt x="449507" y="45542"/>
                  </a:lnTo>
                  <a:cubicBezTo>
                    <a:pt x="449507" y="45542"/>
                    <a:pt x="445386" y="43069"/>
                    <a:pt x="433642" y="37918"/>
                  </a:cubicBezTo>
                  <a:cubicBezTo>
                    <a:pt x="432612" y="37506"/>
                    <a:pt x="431788" y="37094"/>
                    <a:pt x="430758" y="36682"/>
                  </a:cubicBezTo>
                  <a:cubicBezTo>
                    <a:pt x="375127" y="34828"/>
                    <a:pt x="295184" y="32355"/>
                    <a:pt x="270665" y="32149"/>
                  </a:cubicBezTo>
                  <a:cubicBezTo>
                    <a:pt x="267369" y="32973"/>
                    <a:pt x="264073" y="33591"/>
                    <a:pt x="260981" y="33591"/>
                  </a:cubicBezTo>
                  <a:cubicBezTo>
                    <a:pt x="255007" y="33591"/>
                    <a:pt x="247589" y="33179"/>
                    <a:pt x="241614" y="32355"/>
                  </a:cubicBezTo>
                  <a:cubicBezTo>
                    <a:pt x="236051" y="31531"/>
                    <a:pt x="236463" y="29883"/>
                    <a:pt x="232342" y="26792"/>
                  </a:cubicBezTo>
                  <a:cubicBezTo>
                    <a:pt x="227191" y="22877"/>
                    <a:pt x="221216" y="21435"/>
                    <a:pt x="219362" y="14636"/>
                  </a:cubicBezTo>
                  <a:cubicBezTo>
                    <a:pt x="223689" y="14636"/>
                    <a:pt x="241408" y="20199"/>
                    <a:pt x="237082" y="12369"/>
                  </a:cubicBezTo>
                  <a:cubicBezTo>
                    <a:pt x="235639" y="9897"/>
                    <a:pt x="230900" y="8867"/>
                    <a:pt x="228839" y="7630"/>
                  </a:cubicBezTo>
                  <a:cubicBezTo>
                    <a:pt x="222659" y="4128"/>
                    <a:pt x="216890" y="-199"/>
                    <a:pt x="209472" y="7"/>
                  </a:cubicBezTo>
                  <a:cubicBezTo>
                    <a:pt x="203085" y="7"/>
                    <a:pt x="196492" y="3922"/>
                    <a:pt x="190310" y="5364"/>
                  </a:cubicBezTo>
                  <a:cubicBezTo>
                    <a:pt x="185777" y="6600"/>
                    <a:pt x="181039" y="7630"/>
                    <a:pt x="176712" y="9279"/>
                  </a:cubicBezTo>
                  <a:cubicBezTo>
                    <a:pt x="166410" y="13194"/>
                    <a:pt x="157344" y="18551"/>
                    <a:pt x="146424" y="19581"/>
                  </a:cubicBezTo>
                  <a:cubicBezTo>
                    <a:pt x="137771" y="20405"/>
                    <a:pt x="127263" y="22671"/>
                    <a:pt x="120669" y="29058"/>
                  </a:cubicBezTo>
                  <a:cubicBezTo>
                    <a:pt x="112016" y="37300"/>
                    <a:pt x="112222" y="38948"/>
                    <a:pt x="100478" y="40803"/>
                  </a:cubicBezTo>
                  <a:cubicBezTo>
                    <a:pt x="91824" y="42245"/>
                    <a:pt x="83376" y="46984"/>
                    <a:pt x="74929" y="49662"/>
                  </a:cubicBezTo>
                  <a:cubicBezTo>
                    <a:pt x="64421" y="52959"/>
                    <a:pt x="54325" y="51517"/>
                    <a:pt x="43817" y="53783"/>
                  </a:cubicBezTo>
                  <a:cubicBezTo>
                    <a:pt x="35781" y="55431"/>
                    <a:pt x="31661" y="58934"/>
                    <a:pt x="24037" y="55431"/>
                  </a:cubicBezTo>
                  <a:cubicBezTo>
                    <a:pt x="16620" y="52135"/>
                    <a:pt x="14972" y="43687"/>
                    <a:pt x="6936" y="43069"/>
                  </a:cubicBezTo>
                  <a:cubicBezTo>
                    <a:pt x="-7693" y="42039"/>
                    <a:pt x="4257" y="66558"/>
                    <a:pt x="11469" y="67794"/>
                  </a:cubicBezTo>
                  <a:cubicBezTo>
                    <a:pt x="13735" y="68206"/>
                    <a:pt x="15796" y="67794"/>
                    <a:pt x="17856" y="67588"/>
                  </a:cubicBezTo>
                  <a:cubicBezTo>
                    <a:pt x="18680" y="66145"/>
                    <a:pt x="19917" y="65115"/>
                    <a:pt x="21359" y="64909"/>
                  </a:cubicBezTo>
                  <a:cubicBezTo>
                    <a:pt x="23625" y="64497"/>
                    <a:pt x="25686" y="65733"/>
                    <a:pt x="26716" y="67588"/>
                  </a:cubicBezTo>
                  <a:lnTo>
                    <a:pt x="26716" y="67588"/>
                  </a:lnTo>
                  <a:cubicBezTo>
                    <a:pt x="29188" y="68412"/>
                    <a:pt x="37636" y="72327"/>
                    <a:pt x="37224" y="75829"/>
                  </a:cubicBezTo>
                  <a:cubicBezTo>
                    <a:pt x="37224" y="78920"/>
                    <a:pt x="33103" y="79950"/>
                    <a:pt x="28982" y="80156"/>
                  </a:cubicBezTo>
                  <a:lnTo>
                    <a:pt x="33309" y="103851"/>
                  </a:lnTo>
                  <a:cubicBezTo>
                    <a:pt x="33515" y="105087"/>
                    <a:pt x="33309" y="106323"/>
                    <a:pt x="32691" y="107559"/>
                  </a:cubicBezTo>
                  <a:lnTo>
                    <a:pt x="23831" y="121364"/>
                  </a:lnTo>
                  <a:cubicBezTo>
                    <a:pt x="23831" y="121364"/>
                    <a:pt x="23213" y="122188"/>
                    <a:pt x="22801" y="122600"/>
                  </a:cubicBezTo>
                  <a:cubicBezTo>
                    <a:pt x="21153" y="124042"/>
                    <a:pt x="19505" y="125897"/>
                    <a:pt x="18680" y="127133"/>
                  </a:cubicBezTo>
                  <a:lnTo>
                    <a:pt x="20947" y="127957"/>
                  </a:lnTo>
                  <a:cubicBezTo>
                    <a:pt x="27952" y="130430"/>
                    <a:pt x="36194" y="133108"/>
                    <a:pt x="40932" y="135787"/>
                  </a:cubicBezTo>
                  <a:cubicBezTo>
                    <a:pt x="48350" y="140319"/>
                    <a:pt x="47319" y="154742"/>
                    <a:pt x="46701" y="159069"/>
                  </a:cubicBezTo>
                  <a:lnTo>
                    <a:pt x="47114" y="168959"/>
                  </a:lnTo>
                  <a:lnTo>
                    <a:pt x="49174" y="185648"/>
                  </a:lnTo>
                  <a:cubicBezTo>
                    <a:pt x="49174" y="185648"/>
                    <a:pt x="49174" y="186472"/>
                    <a:pt x="49174" y="186884"/>
                  </a:cubicBezTo>
                  <a:cubicBezTo>
                    <a:pt x="48556" y="192447"/>
                    <a:pt x="48144" y="198422"/>
                    <a:pt x="48556" y="200689"/>
                  </a:cubicBezTo>
                  <a:close/>
                  <a:moveTo>
                    <a:pt x="402736" y="60170"/>
                  </a:moveTo>
                  <a:cubicBezTo>
                    <a:pt x="402736" y="60170"/>
                    <a:pt x="402736" y="60170"/>
                    <a:pt x="402736" y="60170"/>
                  </a:cubicBezTo>
                  <a:cubicBezTo>
                    <a:pt x="402736" y="60170"/>
                    <a:pt x="402736" y="60170"/>
                    <a:pt x="402736" y="60170"/>
                  </a:cubicBezTo>
                  <a:cubicBezTo>
                    <a:pt x="402736" y="60170"/>
                    <a:pt x="402736" y="60170"/>
                    <a:pt x="402736" y="601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4" name="Forma libre: forma 283">
              <a:extLst>
                <a:ext uri="{FF2B5EF4-FFF2-40B4-BE49-F238E27FC236}">
                  <a16:creationId xmlns:a16="http://schemas.microsoft.com/office/drawing/2014/main" id="{41002DCF-7FE0-1FA9-E2E1-EC5C984D475F}"/>
                </a:ext>
              </a:extLst>
            </p:cNvPr>
            <p:cNvSpPr/>
            <p:nvPr/>
          </p:nvSpPr>
          <p:spPr>
            <a:xfrm>
              <a:off x="18442304" y="6677999"/>
              <a:ext cx="266847" cy="326777"/>
            </a:xfrm>
            <a:custGeom>
              <a:avLst/>
              <a:gdLst>
                <a:gd name="connsiteX0" fmla="*/ 107014 w 266847"/>
                <a:gd name="connsiteY0" fmla="*/ 257548 h 326777"/>
                <a:gd name="connsiteX1" fmla="*/ 126999 w 266847"/>
                <a:gd name="connsiteY1" fmla="*/ 278977 h 326777"/>
                <a:gd name="connsiteX2" fmla="*/ 126999 w 266847"/>
                <a:gd name="connsiteY2" fmla="*/ 298756 h 326777"/>
                <a:gd name="connsiteX3" fmla="*/ 149664 w 266847"/>
                <a:gd name="connsiteY3" fmla="*/ 289484 h 326777"/>
                <a:gd name="connsiteX4" fmla="*/ 152343 w 266847"/>
                <a:gd name="connsiteY4" fmla="*/ 285157 h 326777"/>
                <a:gd name="connsiteX5" fmla="*/ 159554 w 266847"/>
                <a:gd name="connsiteY5" fmla="*/ 286188 h 326777"/>
                <a:gd name="connsiteX6" fmla="*/ 174800 w 266847"/>
                <a:gd name="connsiteY6" fmla="*/ 269911 h 326777"/>
                <a:gd name="connsiteX7" fmla="*/ 169856 w 266847"/>
                <a:gd name="connsiteY7" fmla="*/ 246422 h 326777"/>
                <a:gd name="connsiteX8" fmla="*/ 189223 w 266847"/>
                <a:gd name="connsiteY8" fmla="*/ 228085 h 326777"/>
                <a:gd name="connsiteX9" fmla="*/ 208179 w 266847"/>
                <a:gd name="connsiteY9" fmla="*/ 236739 h 326777"/>
                <a:gd name="connsiteX10" fmla="*/ 218069 w 266847"/>
                <a:gd name="connsiteY10" fmla="*/ 255282 h 326777"/>
                <a:gd name="connsiteX11" fmla="*/ 233110 w 266847"/>
                <a:gd name="connsiteY11" fmla="*/ 269499 h 326777"/>
                <a:gd name="connsiteX12" fmla="*/ 237437 w 266847"/>
                <a:gd name="connsiteY12" fmla="*/ 303083 h 326777"/>
                <a:gd name="connsiteX13" fmla="*/ 250829 w 266847"/>
                <a:gd name="connsiteY13" fmla="*/ 323481 h 326777"/>
                <a:gd name="connsiteX14" fmla="*/ 251035 w 266847"/>
                <a:gd name="connsiteY14" fmla="*/ 326777 h 326777"/>
                <a:gd name="connsiteX15" fmla="*/ 265252 w 266847"/>
                <a:gd name="connsiteY15" fmla="*/ 310500 h 326777"/>
                <a:gd name="connsiteX16" fmla="*/ 265458 w 266847"/>
                <a:gd name="connsiteY16" fmla="*/ 292369 h 326777"/>
                <a:gd name="connsiteX17" fmla="*/ 265458 w 266847"/>
                <a:gd name="connsiteY17" fmla="*/ 276504 h 326777"/>
                <a:gd name="connsiteX18" fmla="*/ 258865 w 266847"/>
                <a:gd name="connsiteY18" fmla="*/ 251573 h 326777"/>
                <a:gd name="connsiteX19" fmla="*/ 255362 w 266847"/>
                <a:gd name="connsiteY19" fmla="*/ 241683 h 326777"/>
                <a:gd name="connsiteX20" fmla="*/ 254126 w 266847"/>
                <a:gd name="connsiteY20" fmla="*/ 237357 h 326777"/>
                <a:gd name="connsiteX21" fmla="*/ 227753 w 266847"/>
                <a:gd name="connsiteY21" fmla="*/ 195119 h 326777"/>
                <a:gd name="connsiteX22" fmla="*/ 225486 w 266847"/>
                <a:gd name="connsiteY22" fmla="*/ 191822 h 326777"/>
                <a:gd name="connsiteX23" fmla="*/ 224868 w 266847"/>
                <a:gd name="connsiteY23" fmla="*/ 188113 h 326777"/>
                <a:gd name="connsiteX24" fmla="*/ 218069 w 266847"/>
                <a:gd name="connsiteY24" fmla="*/ 169364 h 326777"/>
                <a:gd name="connsiteX25" fmla="*/ 211887 w 266847"/>
                <a:gd name="connsiteY25" fmla="*/ 173897 h 326777"/>
                <a:gd name="connsiteX26" fmla="*/ 207355 w 266847"/>
                <a:gd name="connsiteY26" fmla="*/ 182962 h 326777"/>
                <a:gd name="connsiteX27" fmla="*/ 190253 w 266847"/>
                <a:gd name="connsiteY27" fmla="*/ 190174 h 326777"/>
                <a:gd name="connsiteX28" fmla="*/ 176037 w 266847"/>
                <a:gd name="connsiteY28" fmla="*/ 147730 h 326777"/>
                <a:gd name="connsiteX29" fmla="*/ 176037 w 266847"/>
                <a:gd name="connsiteY29" fmla="*/ 145670 h 326777"/>
                <a:gd name="connsiteX30" fmla="*/ 185515 w 266847"/>
                <a:gd name="connsiteY30" fmla="*/ 119708 h 326777"/>
                <a:gd name="connsiteX31" fmla="*/ 200349 w 266847"/>
                <a:gd name="connsiteY31" fmla="*/ 111055 h 326777"/>
                <a:gd name="connsiteX32" fmla="*/ 219923 w 266847"/>
                <a:gd name="connsiteY32" fmla="*/ 96632 h 326777"/>
                <a:gd name="connsiteX33" fmla="*/ 209415 w 266847"/>
                <a:gd name="connsiteY33" fmla="*/ 76852 h 326777"/>
                <a:gd name="connsiteX34" fmla="*/ 178098 w 266847"/>
                <a:gd name="connsiteY34" fmla="*/ 73556 h 326777"/>
                <a:gd name="connsiteX35" fmla="*/ 171298 w 266847"/>
                <a:gd name="connsiteY35" fmla="*/ 74174 h 326777"/>
                <a:gd name="connsiteX36" fmla="*/ 153373 w 266847"/>
                <a:gd name="connsiteY36" fmla="*/ 77471 h 326777"/>
                <a:gd name="connsiteX37" fmla="*/ 121643 w 266847"/>
                <a:gd name="connsiteY37" fmla="*/ 80561 h 326777"/>
                <a:gd name="connsiteX38" fmla="*/ 104336 w 266847"/>
                <a:gd name="connsiteY38" fmla="*/ 75410 h 326777"/>
                <a:gd name="connsiteX39" fmla="*/ 96712 w 266847"/>
                <a:gd name="connsiteY39" fmla="*/ 72732 h 326777"/>
                <a:gd name="connsiteX40" fmla="*/ 67043 w 266847"/>
                <a:gd name="connsiteY40" fmla="*/ 39353 h 326777"/>
                <a:gd name="connsiteX41" fmla="*/ 64776 w 266847"/>
                <a:gd name="connsiteY41" fmla="*/ 31524 h 326777"/>
                <a:gd name="connsiteX42" fmla="*/ 48087 w 266847"/>
                <a:gd name="connsiteY42" fmla="*/ 22664 h 326777"/>
                <a:gd name="connsiteX43" fmla="*/ 17799 w 266847"/>
                <a:gd name="connsiteY43" fmla="*/ 13805 h 326777"/>
                <a:gd name="connsiteX44" fmla="*/ 5025 w 266847"/>
                <a:gd name="connsiteY44" fmla="*/ 1442 h 326777"/>
                <a:gd name="connsiteX45" fmla="*/ 1934 w 266847"/>
                <a:gd name="connsiteY45" fmla="*/ 0 h 326777"/>
                <a:gd name="connsiteX46" fmla="*/ 1934 w 266847"/>
                <a:gd name="connsiteY46" fmla="*/ 7623 h 326777"/>
                <a:gd name="connsiteX47" fmla="*/ 1934 w 266847"/>
                <a:gd name="connsiteY47" fmla="*/ 16483 h 326777"/>
                <a:gd name="connsiteX48" fmla="*/ 904 w 266847"/>
                <a:gd name="connsiteY48" fmla="*/ 23901 h 326777"/>
                <a:gd name="connsiteX49" fmla="*/ 4407 w 266847"/>
                <a:gd name="connsiteY49" fmla="*/ 46565 h 326777"/>
                <a:gd name="connsiteX50" fmla="*/ 15739 w 266847"/>
                <a:gd name="connsiteY50" fmla="*/ 60163 h 326777"/>
                <a:gd name="connsiteX51" fmla="*/ 22538 w 266847"/>
                <a:gd name="connsiteY51" fmla="*/ 62842 h 326777"/>
                <a:gd name="connsiteX52" fmla="*/ 33252 w 266847"/>
                <a:gd name="connsiteY52" fmla="*/ 68199 h 326777"/>
                <a:gd name="connsiteX53" fmla="*/ 36754 w 266847"/>
                <a:gd name="connsiteY53" fmla="*/ 80973 h 326777"/>
                <a:gd name="connsiteX54" fmla="*/ 14090 w 266847"/>
                <a:gd name="connsiteY54" fmla="*/ 102607 h 326777"/>
                <a:gd name="connsiteX55" fmla="*/ 12854 w 266847"/>
                <a:gd name="connsiteY55" fmla="*/ 103226 h 326777"/>
                <a:gd name="connsiteX56" fmla="*/ 6261 w 266847"/>
                <a:gd name="connsiteY56" fmla="*/ 105286 h 326777"/>
                <a:gd name="connsiteX57" fmla="*/ 6673 w 266847"/>
                <a:gd name="connsiteY57" fmla="*/ 109201 h 326777"/>
                <a:gd name="connsiteX58" fmla="*/ 7497 w 266847"/>
                <a:gd name="connsiteY58" fmla="*/ 113733 h 326777"/>
                <a:gd name="connsiteX59" fmla="*/ 8940 w 266847"/>
                <a:gd name="connsiteY59" fmla="*/ 114146 h 326777"/>
                <a:gd name="connsiteX60" fmla="*/ 13884 w 266847"/>
                <a:gd name="connsiteY60" fmla="*/ 116412 h 326777"/>
                <a:gd name="connsiteX61" fmla="*/ 18624 w 266847"/>
                <a:gd name="connsiteY61" fmla="*/ 118884 h 326777"/>
                <a:gd name="connsiteX62" fmla="*/ 39433 w 266847"/>
                <a:gd name="connsiteY62" fmla="*/ 144021 h 326777"/>
                <a:gd name="connsiteX63" fmla="*/ 40052 w 266847"/>
                <a:gd name="connsiteY63" fmla="*/ 172454 h 326777"/>
                <a:gd name="connsiteX64" fmla="*/ 38609 w 266847"/>
                <a:gd name="connsiteY64" fmla="*/ 181108 h 326777"/>
                <a:gd name="connsiteX65" fmla="*/ 45203 w 266847"/>
                <a:gd name="connsiteY65" fmla="*/ 199652 h 326777"/>
                <a:gd name="connsiteX66" fmla="*/ 50560 w 266847"/>
                <a:gd name="connsiteY66" fmla="*/ 205215 h 326777"/>
                <a:gd name="connsiteX67" fmla="*/ 64983 w 266847"/>
                <a:gd name="connsiteY67" fmla="*/ 251367 h 326777"/>
                <a:gd name="connsiteX68" fmla="*/ 69721 w 266847"/>
                <a:gd name="connsiteY68" fmla="*/ 277328 h 326777"/>
                <a:gd name="connsiteX69" fmla="*/ 74872 w 266847"/>
                <a:gd name="connsiteY69" fmla="*/ 289897 h 326777"/>
                <a:gd name="connsiteX70" fmla="*/ 75696 w 266847"/>
                <a:gd name="connsiteY70" fmla="*/ 292163 h 326777"/>
                <a:gd name="connsiteX71" fmla="*/ 79198 w 266847"/>
                <a:gd name="connsiteY71" fmla="*/ 297108 h 326777"/>
                <a:gd name="connsiteX72" fmla="*/ 100421 w 266847"/>
                <a:gd name="connsiteY72" fmla="*/ 297520 h 326777"/>
                <a:gd name="connsiteX73" fmla="*/ 107014 w 266847"/>
                <a:gd name="connsiteY73" fmla="*/ 257136 h 32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66847" h="326777">
                  <a:moveTo>
                    <a:pt x="107014" y="257548"/>
                  </a:moveTo>
                  <a:cubicBezTo>
                    <a:pt x="109074" y="262699"/>
                    <a:pt x="112371" y="303907"/>
                    <a:pt x="126999" y="278977"/>
                  </a:cubicBezTo>
                  <a:cubicBezTo>
                    <a:pt x="126999" y="285570"/>
                    <a:pt x="126999" y="292163"/>
                    <a:pt x="126999" y="298756"/>
                  </a:cubicBezTo>
                  <a:cubicBezTo>
                    <a:pt x="136271" y="299168"/>
                    <a:pt x="142865" y="292369"/>
                    <a:pt x="149664" y="289484"/>
                  </a:cubicBezTo>
                  <a:cubicBezTo>
                    <a:pt x="151312" y="288660"/>
                    <a:pt x="150694" y="285776"/>
                    <a:pt x="152343" y="285157"/>
                  </a:cubicBezTo>
                  <a:cubicBezTo>
                    <a:pt x="154815" y="284333"/>
                    <a:pt x="158524" y="286600"/>
                    <a:pt x="159554" y="286188"/>
                  </a:cubicBezTo>
                  <a:cubicBezTo>
                    <a:pt x="167796" y="283097"/>
                    <a:pt x="175007" y="281449"/>
                    <a:pt x="174800" y="269911"/>
                  </a:cubicBezTo>
                  <a:cubicBezTo>
                    <a:pt x="174800" y="260639"/>
                    <a:pt x="166353" y="256724"/>
                    <a:pt x="169856" y="246422"/>
                  </a:cubicBezTo>
                  <a:cubicBezTo>
                    <a:pt x="185309" y="249513"/>
                    <a:pt x="187987" y="241271"/>
                    <a:pt x="189223" y="228085"/>
                  </a:cubicBezTo>
                  <a:cubicBezTo>
                    <a:pt x="197053" y="230970"/>
                    <a:pt x="203028" y="230763"/>
                    <a:pt x="208179" y="236739"/>
                  </a:cubicBezTo>
                  <a:cubicBezTo>
                    <a:pt x="212918" y="242302"/>
                    <a:pt x="211682" y="250131"/>
                    <a:pt x="218069" y="255282"/>
                  </a:cubicBezTo>
                  <a:cubicBezTo>
                    <a:pt x="225693" y="261463"/>
                    <a:pt x="230844" y="257961"/>
                    <a:pt x="233110" y="269499"/>
                  </a:cubicBezTo>
                  <a:cubicBezTo>
                    <a:pt x="235582" y="281861"/>
                    <a:pt x="230431" y="290927"/>
                    <a:pt x="237437" y="303083"/>
                  </a:cubicBezTo>
                  <a:cubicBezTo>
                    <a:pt x="241969" y="310912"/>
                    <a:pt x="249180" y="314621"/>
                    <a:pt x="250829" y="323481"/>
                  </a:cubicBezTo>
                  <a:cubicBezTo>
                    <a:pt x="251035" y="324717"/>
                    <a:pt x="251035" y="325747"/>
                    <a:pt x="251035" y="326777"/>
                  </a:cubicBezTo>
                  <a:cubicBezTo>
                    <a:pt x="257216" y="322244"/>
                    <a:pt x="262779" y="317300"/>
                    <a:pt x="265252" y="310500"/>
                  </a:cubicBezTo>
                  <a:cubicBezTo>
                    <a:pt x="267930" y="303701"/>
                    <a:pt x="266694" y="297932"/>
                    <a:pt x="265458" y="292369"/>
                  </a:cubicBezTo>
                  <a:cubicBezTo>
                    <a:pt x="264222" y="286600"/>
                    <a:pt x="263397" y="281243"/>
                    <a:pt x="265458" y="276504"/>
                  </a:cubicBezTo>
                  <a:cubicBezTo>
                    <a:pt x="264839" y="268057"/>
                    <a:pt x="261749" y="259815"/>
                    <a:pt x="258865" y="251573"/>
                  </a:cubicBezTo>
                  <a:cubicBezTo>
                    <a:pt x="257628" y="248071"/>
                    <a:pt x="256392" y="244774"/>
                    <a:pt x="255362" y="241683"/>
                  </a:cubicBezTo>
                  <a:lnTo>
                    <a:pt x="254126" y="237357"/>
                  </a:lnTo>
                  <a:cubicBezTo>
                    <a:pt x="248356" y="218607"/>
                    <a:pt x="244235" y="205215"/>
                    <a:pt x="227753" y="195119"/>
                  </a:cubicBezTo>
                  <a:cubicBezTo>
                    <a:pt x="226516" y="194295"/>
                    <a:pt x="225693" y="193264"/>
                    <a:pt x="225486" y="191822"/>
                  </a:cubicBezTo>
                  <a:cubicBezTo>
                    <a:pt x="225486" y="190792"/>
                    <a:pt x="225074" y="189556"/>
                    <a:pt x="224868" y="188113"/>
                  </a:cubicBezTo>
                  <a:cubicBezTo>
                    <a:pt x="224044" y="183786"/>
                    <a:pt x="221778" y="170188"/>
                    <a:pt x="218069" y="169364"/>
                  </a:cubicBezTo>
                  <a:cubicBezTo>
                    <a:pt x="213742" y="168334"/>
                    <a:pt x="213742" y="168540"/>
                    <a:pt x="211887" y="173897"/>
                  </a:cubicBezTo>
                  <a:cubicBezTo>
                    <a:pt x="211063" y="176781"/>
                    <a:pt x="209827" y="180284"/>
                    <a:pt x="207355" y="182962"/>
                  </a:cubicBezTo>
                  <a:cubicBezTo>
                    <a:pt x="201380" y="189556"/>
                    <a:pt x="195611" y="192028"/>
                    <a:pt x="190253" y="190174"/>
                  </a:cubicBezTo>
                  <a:cubicBezTo>
                    <a:pt x="179540" y="186465"/>
                    <a:pt x="177273" y="166273"/>
                    <a:pt x="176037" y="147730"/>
                  </a:cubicBezTo>
                  <a:lnTo>
                    <a:pt x="176037" y="145670"/>
                  </a:lnTo>
                  <a:cubicBezTo>
                    <a:pt x="175213" y="135161"/>
                    <a:pt x="176449" y="127538"/>
                    <a:pt x="185515" y="119708"/>
                  </a:cubicBezTo>
                  <a:cubicBezTo>
                    <a:pt x="189223" y="116618"/>
                    <a:pt x="194581" y="113939"/>
                    <a:pt x="200349" y="111055"/>
                  </a:cubicBezTo>
                  <a:cubicBezTo>
                    <a:pt x="208797" y="106934"/>
                    <a:pt x="218274" y="102401"/>
                    <a:pt x="219923" y="96632"/>
                  </a:cubicBezTo>
                  <a:cubicBezTo>
                    <a:pt x="220953" y="93130"/>
                    <a:pt x="213536" y="80149"/>
                    <a:pt x="209415" y="76852"/>
                  </a:cubicBezTo>
                  <a:cubicBezTo>
                    <a:pt x="202204" y="71083"/>
                    <a:pt x="188811" y="72526"/>
                    <a:pt x="178098" y="73556"/>
                  </a:cubicBezTo>
                  <a:cubicBezTo>
                    <a:pt x="175625" y="73762"/>
                    <a:pt x="173358" y="73968"/>
                    <a:pt x="171298" y="74174"/>
                  </a:cubicBezTo>
                  <a:cubicBezTo>
                    <a:pt x="165528" y="74586"/>
                    <a:pt x="159554" y="76028"/>
                    <a:pt x="153373" y="77471"/>
                  </a:cubicBezTo>
                  <a:cubicBezTo>
                    <a:pt x="143277" y="79943"/>
                    <a:pt x="132769" y="82415"/>
                    <a:pt x="121643" y="80561"/>
                  </a:cubicBezTo>
                  <a:cubicBezTo>
                    <a:pt x="115874" y="79531"/>
                    <a:pt x="110104" y="77471"/>
                    <a:pt x="104336" y="75410"/>
                  </a:cubicBezTo>
                  <a:cubicBezTo>
                    <a:pt x="101863" y="74380"/>
                    <a:pt x="99185" y="73556"/>
                    <a:pt x="96712" y="72732"/>
                  </a:cubicBezTo>
                  <a:cubicBezTo>
                    <a:pt x="74666" y="65726"/>
                    <a:pt x="71370" y="53982"/>
                    <a:pt x="67043" y="39353"/>
                  </a:cubicBezTo>
                  <a:cubicBezTo>
                    <a:pt x="66424" y="36881"/>
                    <a:pt x="65600" y="34202"/>
                    <a:pt x="64776" y="31524"/>
                  </a:cubicBezTo>
                  <a:cubicBezTo>
                    <a:pt x="61273" y="20604"/>
                    <a:pt x="59832" y="20398"/>
                    <a:pt x="48087" y="22664"/>
                  </a:cubicBezTo>
                  <a:cubicBezTo>
                    <a:pt x="28307" y="26167"/>
                    <a:pt x="23569" y="22458"/>
                    <a:pt x="17799" y="13805"/>
                  </a:cubicBezTo>
                  <a:cubicBezTo>
                    <a:pt x="15327" y="10096"/>
                    <a:pt x="12442" y="5769"/>
                    <a:pt x="5025" y="1442"/>
                  </a:cubicBezTo>
                  <a:cubicBezTo>
                    <a:pt x="3582" y="618"/>
                    <a:pt x="2552" y="206"/>
                    <a:pt x="1934" y="0"/>
                  </a:cubicBezTo>
                  <a:cubicBezTo>
                    <a:pt x="1729" y="1854"/>
                    <a:pt x="1729" y="5357"/>
                    <a:pt x="1934" y="7623"/>
                  </a:cubicBezTo>
                  <a:cubicBezTo>
                    <a:pt x="1934" y="10508"/>
                    <a:pt x="1934" y="13805"/>
                    <a:pt x="1934" y="16483"/>
                  </a:cubicBezTo>
                  <a:cubicBezTo>
                    <a:pt x="1729" y="19162"/>
                    <a:pt x="1316" y="21634"/>
                    <a:pt x="904" y="23901"/>
                  </a:cubicBezTo>
                  <a:cubicBezTo>
                    <a:pt x="-332" y="32760"/>
                    <a:pt x="-1156" y="37911"/>
                    <a:pt x="4407" y="46565"/>
                  </a:cubicBezTo>
                  <a:cubicBezTo>
                    <a:pt x="8116" y="52334"/>
                    <a:pt x="10588" y="56455"/>
                    <a:pt x="15739" y="60163"/>
                  </a:cubicBezTo>
                  <a:cubicBezTo>
                    <a:pt x="16769" y="60988"/>
                    <a:pt x="20065" y="62018"/>
                    <a:pt x="22538" y="62842"/>
                  </a:cubicBezTo>
                  <a:cubicBezTo>
                    <a:pt x="27895" y="64696"/>
                    <a:pt x="31398" y="65932"/>
                    <a:pt x="33252" y="68199"/>
                  </a:cubicBezTo>
                  <a:cubicBezTo>
                    <a:pt x="37167" y="73144"/>
                    <a:pt x="37373" y="77883"/>
                    <a:pt x="36754" y="80973"/>
                  </a:cubicBezTo>
                  <a:cubicBezTo>
                    <a:pt x="34694" y="91275"/>
                    <a:pt x="21714" y="98281"/>
                    <a:pt x="14090" y="102607"/>
                  </a:cubicBezTo>
                  <a:lnTo>
                    <a:pt x="12854" y="103226"/>
                  </a:lnTo>
                  <a:cubicBezTo>
                    <a:pt x="10176" y="104668"/>
                    <a:pt x="7910" y="105080"/>
                    <a:pt x="6261" y="105286"/>
                  </a:cubicBezTo>
                  <a:cubicBezTo>
                    <a:pt x="6261" y="106110"/>
                    <a:pt x="6261" y="107346"/>
                    <a:pt x="6673" y="109201"/>
                  </a:cubicBezTo>
                  <a:cubicBezTo>
                    <a:pt x="7085" y="112497"/>
                    <a:pt x="7291" y="113528"/>
                    <a:pt x="7497" y="113733"/>
                  </a:cubicBezTo>
                  <a:cubicBezTo>
                    <a:pt x="7497" y="113733"/>
                    <a:pt x="8322" y="113733"/>
                    <a:pt x="8940" y="114146"/>
                  </a:cubicBezTo>
                  <a:cubicBezTo>
                    <a:pt x="10176" y="114764"/>
                    <a:pt x="11824" y="115382"/>
                    <a:pt x="13884" y="116412"/>
                  </a:cubicBezTo>
                  <a:lnTo>
                    <a:pt x="18624" y="118884"/>
                  </a:lnTo>
                  <a:cubicBezTo>
                    <a:pt x="30780" y="125066"/>
                    <a:pt x="34694" y="127744"/>
                    <a:pt x="39433" y="144021"/>
                  </a:cubicBezTo>
                  <a:cubicBezTo>
                    <a:pt x="42936" y="156590"/>
                    <a:pt x="41700" y="163595"/>
                    <a:pt x="40052" y="172454"/>
                  </a:cubicBezTo>
                  <a:cubicBezTo>
                    <a:pt x="39639" y="174927"/>
                    <a:pt x="39228" y="177811"/>
                    <a:pt x="38609" y="181108"/>
                  </a:cubicBezTo>
                  <a:cubicBezTo>
                    <a:pt x="37167" y="191616"/>
                    <a:pt x="39433" y="193882"/>
                    <a:pt x="45203" y="199652"/>
                  </a:cubicBezTo>
                  <a:cubicBezTo>
                    <a:pt x="46851" y="201300"/>
                    <a:pt x="48705" y="203154"/>
                    <a:pt x="50560" y="205215"/>
                  </a:cubicBezTo>
                  <a:cubicBezTo>
                    <a:pt x="61068" y="217165"/>
                    <a:pt x="63128" y="234678"/>
                    <a:pt x="64983" y="251367"/>
                  </a:cubicBezTo>
                  <a:cubicBezTo>
                    <a:pt x="66219" y="260845"/>
                    <a:pt x="67249" y="269705"/>
                    <a:pt x="69721" y="277328"/>
                  </a:cubicBezTo>
                  <a:cubicBezTo>
                    <a:pt x="71164" y="281449"/>
                    <a:pt x="73017" y="285570"/>
                    <a:pt x="74872" y="289897"/>
                  </a:cubicBezTo>
                  <a:cubicBezTo>
                    <a:pt x="75078" y="290721"/>
                    <a:pt x="75490" y="291339"/>
                    <a:pt x="75696" y="292163"/>
                  </a:cubicBezTo>
                  <a:cubicBezTo>
                    <a:pt x="76521" y="294017"/>
                    <a:pt x="77551" y="295872"/>
                    <a:pt x="79198" y="297108"/>
                  </a:cubicBezTo>
                  <a:cubicBezTo>
                    <a:pt x="83319" y="299580"/>
                    <a:pt x="95682" y="297314"/>
                    <a:pt x="100421" y="297520"/>
                  </a:cubicBezTo>
                  <a:cubicBezTo>
                    <a:pt x="104748" y="287836"/>
                    <a:pt x="90943" y="258785"/>
                    <a:pt x="107014" y="2571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5" name="Forma libre: forma 284">
              <a:extLst>
                <a:ext uri="{FF2B5EF4-FFF2-40B4-BE49-F238E27FC236}">
                  <a16:creationId xmlns:a16="http://schemas.microsoft.com/office/drawing/2014/main" id="{720CDEC9-0ADE-3384-5078-C6A4D6F58F66}"/>
                </a:ext>
              </a:extLst>
            </p:cNvPr>
            <p:cNvSpPr/>
            <p:nvPr/>
          </p:nvSpPr>
          <p:spPr>
            <a:xfrm>
              <a:off x="12753658" y="7743631"/>
              <a:ext cx="172451" cy="204596"/>
            </a:xfrm>
            <a:custGeom>
              <a:avLst/>
              <a:gdLst>
                <a:gd name="connsiteX0" fmla="*/ 44296 w 172451"/>
                <a:gd name="connsiteY0" fmla="*/ 178430 h 204596"/>
                <a:gd name="connsiteX1" fmla="*/ 77056 w 172451"/>
                <a:gd name="connsiteY1" fmla="*/ 192852 h 204596"/>
                <a:gd name="connsiteX2" fmla="*/ 87152 w 172451"/>
                <a:gd name="connsiteY2" fmla="*/ 204597 h 204596"/>
                <a:gd name="connsiteX3" fmla="*/ 129802 w 172451"/>
                <a:gd name="connsiteY3" fmla="*/ 164213 h 204596"/>
                <a:gd name="connsiteX4" fmla="*/ 154320 w 172451"/>
                <a:gd name="connsiteY4" fmla="*/ 142991 h 204596"/>
                <a:gd name="connsiteX5" fmla="*/ 156587 w 172451"/>
                <a:gd name="connsiteY5" fmla="*/ 125890 h 204596"/>
                <a:gd name="connsiteX6" fmla="*/ 157823 w 172451"/>
                <a:gd name="connsiteY6" fmla="*/ 123211 h 204596"/>
                <a:gd name="connsiteX7" fmla="*/ 167095 w 172451"/>
                <a:gd name="connsiteY7" fmla="*/ 113115 h 204596"/>
                <a:gd name="connsiteX8" fmla="*/ 172452 w 172451"/>
                <a:gd name="connsiteY8" fmla="*/ 103432 h 204596"/>
                <a:gd name="connsiteX9" fmla="*/ 171216 w 172451"/>
                <a:gd name="connsiteY9" fmla="*/ 103844 h 204596"/>
                <a:gd name="connsiteX10" fmla="*/ 168537 w 172451"/>
                <a:gd name="connsiteY10" fmla="*/ 103844 h 204596"/>
                <a:gd name="connsiteX11" fmla="*/ 160914 w 172451"/>
                <a:gd name="connsiteY11" fmla="*/ 102195 h 204596"/>
                <a:gd name="connsiteX12" fmla="*/ 157412 w 172451"/>
                <a:gd name="connsiteY12" fmla="*/ 99311 h 204596"/>
                <a:gd name="connsiteX13" fmla="*/ 157412 w 172451"/>
                <a:gd name="connsiteY13" fmla="*/ 94984 h 204596"/>
                <a:gd name="connsiteX14" fmla="*/ 164004 w 172451"/>
                <a:gd name="connsiteY14" fmla="*/ 81591 h 204596"/>
                <a:gd name="connsiteX15" fmla="*/ 160502 w 172451"/>
                <a:gd name="connsiteY15" fmla="*/ 70877 h 204596"/>
                <a:gd name="connsiteX16" fmla="*/ 160296 w 172451"/>
                <a:gd name="connsiteY16" fmla="*/ 69229 h 204596"/>
                <a:gd name="connsiteX17" fmla="*/ 160296 w 172451"/>
                <a:gd name="connsiteY17" fmla="*/ 58103 h 204596"/>
                <a:gd name="connsiteX18" fmla="*/ 153084 w 172451"/>
                <a:gd name="connsiteY18" fmla="*/ 53776 h 204596"/>
                <a:gd name="connsiteX19" fmla="*/ 150818 w 172451"/>
                <a:gd name="connsiteY19" fmla="*/ 50479 h 204596"/>
                <a:gd name="connsiteX20" fmla="*/ 151436 w 172451"/>
                <a:gd name="connsiteY20" fmla="*/ 46565 h 204596"/>
                <a:gd name="connsiteX21" fmla="*/ 154115 w 172451"/>
                <a:gd name="connsiteY21" fmla="*/ 42238 h 204596"/>
                <a:gd name="connsiteX22" fmla="*/ 136601 w 172451"/>
                <a:gd name="connsiteY22" fmla="*/ 17101 h 204596"/>
                <a:gd name="connsiteX23" fmla="*/ 132275 w 172451"/>
                <a:gd name="connsiteY23" fmla="*/ 8241 h 204596"/>
                <a:gd name="connsiteX24" fmla="*/ 121560 w 172451"/>
                <a:gd name="connsiteY24" fmla="*/ 2679 h 204596"/>
                <a:gd name="connsiteX25" fmla="*/ 92097 w 172451"/>
                <a:gd name="connsiteY25" fmla="*/ 0 h 204596"/>
                <a:gd name="connsiteX26" fmla="*/ 86946 w 172451"/>
                <a:gd name="connsiteY26" fmla="*/ 4327 h 204596"/>
                <a:gd name="connsiteX27" fmla="*/ 83649 w 172451"/>
                <a:gd name="connsiteY27" fmla="*/ 5563 h 204596"/>
                <a:gd name="connsiteX28" fmla="*/ 65930 w 172451"/>
                <a:gd name="connsiteY28" fmla="*/ 5563 h 204596"/>
                <a:gd name="connsiteX29" fmla="*/ 56040 w 172451"/>
                <a:gd name="connsiteY29" fmla="*/ 8654 h 204596"/>
                <a:gd name="connsiteX30" fmla="*/ 33376 w 172451"/>
                <a:gd name="connsiteY30" fmla="*/ 42238 h 204596"/>
                <a:gd name="connsiteX31" fmla="*/ 22662 w 172451"/>
                <a:gd name="connsiteY31" fmla="*/ 56455 h 204596"/>
                <a:gd name="connsiteX32" fmla="*/ 20808 w 172451"/>
                <a:gd name="connsiteY32" fmla="*/ 57897 h 204596"/>
                <a:gd name="connsiteX33" fmla="*/ 11536 w 172451"/>
                <a:gd name="connsiteY33" fmla="*/ 62224 h 204596"/>
                <a:gd name="connsiteX34" fmla="*/ 17511 w 172451"/>
                <a:gd name="connsiteY34" fmla="*/ 62430 h 204596"/>
                <a:gd name="connsiteX35" fmla="*/ 17717 w 172451"/>
                <a:gd name="connsiteY35" fmla="*/ 92511 h 204596"/>
                <a:gd name="connsiteX36" fmla="*/ 410 w 172451"/>
                <a:gd name="connsiteY36" fmla="*/ 107552 h 204596"/>
                <a:gd name="connsiteX37" fmla="*/ 25959 w 172451"/>
                <a:gd name="connsiteY37" fmla="*/ 128980 h 204596"/>
                <a:gd name="connsiteX38" fmla="*/ 46563 w 172451"/>
                <a:gd name="connsiteY38" fmla="*/ 158238 h 204596"/>
                <a:gd name="connsiteX39" fmla="*/ 43884 w 172451"/>
                <a:gd name="connsiteY39" fmla="*/ 178636 h 20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72451" h="204596">
                  <a:moveTo>
                    <a:pt x="44296" y="178430"/>
                  </a:moveTo>
                  <a:cubicBezTo>
                    <a:pt x="55216" y="184611"/>
                    <a:pt x="66136" y="182756"/>
                    <a:pt x="77056" y="192852"/>
                  </a:cubicBezTo>
                  <a:cubicBezTo>
                    <a:pt x="81177" y="196767"/>
                    <a:pt x="84267" y="200682"/>
                    <a:pt x="87152" y="204597"/>
                  </a:cubicBezTo>
                  <a:lnTo>
                    <a:pt x="129802" y="164213"/>
                  </a:lnTo>
                  <a:lnTo>
                    <a:pt x="154320" y="142991"/>
                  </a:lnTo>
                  <a:lnTo>
                    <a:pt x="156587" y="125890"/>
                  </a:lnTo>
                  <a:cubicBezTo>
                    <a:pt x="156587" y="124859"/>
                    <a:pt x="157205" y="123829"/>
                    <a:pt x="157823" y="123211"/>
                  </a:cubicBezTo>
                  <a:lnTo>
                    <a:pt x="167095" y="113115"/>
                  </a:lnTo>
                  <a:lnTo>
                    <a:pt x="172452" y="103432"/>
                  </a:lnTo>
                  <a:lnTo>
                    <a:pt x="171216" y="103844"/>
                  </a:lnTo>
                  <a:cubicBezTo>
                    <a:pt x="171216" y="103844"/>
                    <a:pt x="169568" y="104256"/>
                    <a:pt x="168537" y="103844"/>
                  </a:cubicBezTo>
                  <a:lnTo>
                    <a:pt x="160914" y="102195"/>
                  </a:lnTo>
                  <a:cubicBezTo>
                    <a:pt x="159471" y="101783"/>
                    <a:pt x="158235" y="100753"/>
                    <a:pt x="157412" y="99311"/>
                  </a:cubicBezTo>
                  <a:cubicBezTo>
                    <a:pt x="156793" y="97868"/>
                    <a:pt x="156793" y="96220"/>
                    <a:pt x="157412" y="94984"/>
                  </a:cubicBezTo>
                  <a:lnTo>
                    <a:pt x="164004" y="81591"/>
                  </a:lnTo>
                  <a:lnTo>
                    <a:pt x="160502" y="70877"/>
                  </a:lnTo>
                  <a:cubicBezTo>
                    <a:pt x="160502" y="70877"/>
                    <a:pt x="160296" y="69847"/>
                    <a:pt x="160296" y="69229"/>
                  </a:cubicBezTo>
                  <a:lnTo>
                    <a:pt x="160296" y="58103"/>
                  </a:lnTo>
                  <a:lnTo>
                    <a:pt x="153084" y="53776"/>
                  </a:lnTo>
                  <a:cubicBezTo>
                    <a:pt x="151848" y="52952"/>
                    <a:pt x="151024" y="51922"/>
                    <a:pt x="150818" y="50479"/>
                  </a:cubicBezTo>
                  <a:cubicBezTo>
                    <a:pt x="150612" y="49243"/>
                    <a:pt x="150818" y="47801"/>
                    <a:pt x="151436" y="46565"/>
                  </a:cubicBezTo>
                  <a:lnTo>
                    <a:pt x="154115" y="42238"/>
                  </a:lnTo>
                  <a:lnTo>
                    <a:pt x="136601" y="17101"/>
                  </a:lnTo>
                  <a:lnTo>
                    <a:pt x="132275" y="8241"/>
                  </a:lnTo>
                  <a:lnTo>
                    <a:pt x="121560" y="2679"/>
                  </a:lnTo>
                  <a:lnTo>
                    <a:pt x="92097" y="0"/>
                  </a:lnTo>
                  <a:lnTo>
                    <a:pt x="86946" y="4327"/>
                  </a:lnTo>
                  <a:cubicBezTo>
                    <a:pt x="86946" y="4327"/>
                    <a:pt x="84886" y="5563"/>
                    <a:pt x="83649" y="5563"/>
                  </a:cubicBezTo>
                  <a:lnTo>
                    <a:pt x="65930" y="5563"/>
                  </a:lnTo>
                  <a:lnTo>
                    <a:pt x="56040" y="8654"/>
                  </a:lnTo>
                  <a:lnTo>
                    <a:pt x="33376" y="42238"/>
                  </a:lnTo>
                  <a:lnTo>
                    <a:pt x="22662" y="56455"/>
                  </a:lnTo>
                  <a:cubicBezTo>
                    <a:pt x="22662" y="56455"/>
                    <a:pt x="21426" y="57691"/>
                    <a:pt x="20808" y="57897"/>
                  </a:cubicBezTo>
                  <a:lnTo>
                    <a:pt x="11536" y="62224"/>
                  </a:lnTo>
                  <a:cubicBezTo>
                    <a:pt x="13390" y="62842"/>
                    <a:pt x="15451" y="63048"/>
                    <a:pt x="17511" y="62430"/>
                  </a:cubicBezTo>
                  <a:cubicBezTo>
                    <a:pt x="18335" y="65932"/>
                    <a:pt x="17717" y="92511"/>
                    <a:pt x="17717" y="92511"/>
                  </a:cubicBezTo>
                  <a:cubicBezTo>
                    <a:pt x="12566" y="101577"/>
                    <a:pt x="-2681" y="92511"/>
                    <a:pt x="410" y="107552"/>
                  </a:cubicBezTo>
                  <a:cubicBezTo>
                    <a:pt x="2883" y="119090"/>
                    <a:pt x="19572" y="119708"/>
                    <a:pt x="25959" y="128980"/>
                  </a:cubicBezTo>
                  <a:cubicBezTo>
                    <a:pt x="33994" y="140724"/>
                    <a:pt x="31933" y="152057"/>
                    <a:pt x="46563" y="158238"/>
                  </a:cubicBezTo>
                  <a:cubicBezTo>
                    <a:pt x="36054" y="168746"/>
                    <a:pt x="30492" y="171012"/>
                    <a:pt x="43884" y="1786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6" name="Forma libre: forma 285">
              <a:extLst>
                <a:ext uri="{FF2B5EF4-FFF2-40B4-BE49-F238E27FC236}">
                  <a16:creationId xmlns:a16="http://schemas.microsoft.com/office/drawing/2014/main" id="{BED57F98-B2CF-51B3-A9E1-9F04EF1607CA}"/>
                </a:ext>
              </a:extLst>
            </p:cNvPr>
            <p:cNvSpPr/>
            <p:nvPr/>
          </p:nvSpPr>
          <p:spPr>
            <a:xfrm>
              <a:off x="13097328" y="4834571"/>
              <a:ext cx="217825" cy="242348"/>
            </a:xfrm>
            <a:custGeom>
              <a:avLst/>
              <a:gdLst>
                <a:gd name="connsiteX0" fmla="*/ 412 w 217825"/>
                <a:gd name="connsiteY0" fmla="*/ 220873 h 242348"/>
                <a:gd name="connsiteX1" fmla="*/ 16071 w 217825"/>
                <a:gd name="connsiteY1" fmla="*/ 220255 h 242348"/>
                <a:gd name="connsiteX2" fmla="*/ 30906 w 217825"/>
                <a:gd name="connsiteY2" fmla="*/ 220049 h 242348"/>
                <a:gd name="connsiteX3" fmla="*/ 12362 w 217825"/>
                <a:gd name="connsiteY3" fmla="*/ 230763 h 242348"/>
                <a:gd name="connsiteX4" fmla="*/ 28845 w 217825"/>
                <a:gd name="connsiteY4" fmla="*/ 232000 h 242348"/>
                <a:gd name="connsiteX5" fmla="*/ 26991 w 217825"/>
                <a:gd name="connsiteY5" fmla="*/ 239829 h 242348"/>
                <a:gd name="connsiteX6" fmla="*/ 53570 w 217825"/>
                <a:gd name="connsiteY6" fmla="*/ 236532 h 242348"/>
                <a:gd name="connsiteX7" fmla="*/ 75616 w 217825"/>
                <a:gd name="connsiteY7" fmla="*/ 232412 h 242348"/>
                <a:gd name="connsiteX8" fmla="*/ 93542 w 217825"/>
                <a:gd name="connsiteY8" fmla="*/ 230763 h 242348"/>
                <a:gd name="connsiteX9" fmla="*/ 101989 w 217825"/>
                <a:gd name="connsiteY9" fmla="*/ 212426 h 242348"/>
                <a:gd name="connsiteX10" fmla="*/ 142991 w 217825"/>
                <a:gd name="connsiteY10" fmla="*/ 204390 h 242348"/>
                <a:gd name="connsiteX11" fmla="*/ 155147 w 217825"/>
                <a:gd name="connsiteY11" fmla="*/ 196767 h 242348"/>
                <a:gd name="connsiteX12" fmla="*/ 170806 w 217825"/>
                <a:gd name="connsiteY12" fmla="*/ 188732 h 242348"/>
                <a:gd name="connsiteX13" fmla="*/ 201506 w 217825"/>
                <a:gd name="connsiteY13" fmla="*/ 190998 h 242348"/>
                <a:gd name="connsiteX14" fmla="*/ 200682 w 217825"/>
                <a:gd name="connsiteY14" fmla="*/ 174309 h 242348"/>
                <a:gd name="connsiteX15" fmla="*/ 215723 w 217825"/>
                <a:gd name="connsiteY15" fmla="*/ 149584 h 242348"/>
                <a:gd name="connsiteX16" fmla="*/ 216753 w 217825"/>
                <a:gd name="connsiteY16" fmla="*/ 86330 h 242348"/>
                <a:gd name="connsiteX17" fmla="*/ 217165 w 217825"/>
                <a:gd name="connsiteY17" fmla="*/ 84888 h 242348"/>
                <a:gd name="connsiteX18" fmla="*/ 215723 w 217825"/>
                <a:gd name="connsiteY18" fmla="*/ 84064 h 242348"/>
                <a:gd name="connsiteX19" fmla="*/ 208717 w 217825"/>
                <a:gd name="connsiteY19" fmla="*/ 84064 h 242348"/>
                <a:gd name="connsiteX20" fmla="*/ 198827 w 217825"/>
                <a:gd name="connsiteY20" fmla="*/ 85300 h 242348"/>
                <a:gd name="connsiteX21" fmla="*/ 193471 w 217825"/>
                <a:gd name="connsiteY21" fmla="*/ 81591 h 242348"/>
                <a:gd name="connsiteX22" fmla="*/ 191410 w 217825"/>
                <a:gd name="connsiteY22" fmla="*/ 74792 h 242348"/>
                <a:gd name="connsiteX23" fmla="*/ 183581 w 217825"/>
                <a:gd name="connsiteY23" fmla="*/ 60575 h 242348"/>
                <a:gd name="connsiteX24" fmla="*/ 180902 w 217825"/>
                <a:gd name="connsiteY24" fmla="*/ 60988 h 242348"/>
                <a:gd name="connsiteX25" fmla="*/ 178430 w 217825"/>
                <a:gd name="connsiteY25" fmla="*/ 66344 h 242348"/>
                <a:gd name="connsiteX26" fmla="*/ 177193 w 217825"/>
                <a:gd name="connsiteY26" fmla="*/ 70877 h 242348"/>
                <a:gd name="connsiteX27" fmla="*/ 175751 w 217825"/>
                <a:gd name="connsiteY27" fmla="*/ 73350 h 242348"/>
                <a:gd name="connsiteX28" fmla="*/ 170394 w 217825"/>
                <a:gd name="connsiteY28" fmla="*/ 77883 h 242348"/>
                <a:gd name="connsiteX29" fmla="*/ 168952 w 217825"/>
                <a:gd name="connsiteY29" fmla="*/ 78707 h 242348"/>
                <a:gd name="connsiteX30" fmla="*/ 162977 w 217825"/>
                <a:gd name="connsiteY30" fmla="*/ 80973 h 242348"/>
                <a:gd name="connsiteX31" fmla="*/ 155147 w 217825"/>
                <a:gd name="connsiteY31" fmla="*/ 81179 h 242348"/>
                <a:gd name="connsiteX32" fmla="*/ 153499 w 217825"/>
                <a:gd name="connsiteY32" fmla="*/ 78707 h 242348"/>
                <a:gd name="connsiteX33" fmla="*/ 152881 w 217825"/>
                <a:gd name="connsiteY33" fmla="*/ 78707 h 242348"/>
                <a:gd name="connsiteX34" fmla="*/ 146081 w 217825"/>
                <a:gd name="connsiteY34" fmla="*/ 79325 h 242348"/>
                <a:gd name="connsiteX35" fmla="*/ 136398 w 217825"/>
                <a:gd name="connsiteY35" fmla="*/ 74586 h 242348"/>
                <a:gd name="connsiteX36" fmla="*/ 135574 w 217825"/>
                <a:gd name="connsiteY36" fmla="*/ 70259 h 242348"/>
                <a:gd name="connsiteX37" fmla="*/ 134749 w 217825"/>
                <a:gd name="connsiteY37" fmla="*/ 70259 h 242348"/>
                <a:gd name="connsiteX38" fmla="*/ 131247 w 217825"/>
                <a:gd name="connsiteY38" fmla="*/ 67169 h 242348"/>
                <a:gd name="connsiteX39" fmla="*/ 127538 w 217825"/>
                <a:gd name="connsiteY39" fmla="*/ 58103 h 242348"/>
                <a:gd name="connsiteX40" fmla="*/ 128980 w 217825"/>
                <a:gd name="connsiteY40" fmla="*/ 52334 h 242348"/>
                <a:gd name="connsiteX41" fmla="*/ 134956 w 217825"/>
                <a:gd name="connsiteY41" fmla="*/ 47183 h 242348"/>
                <a:gd name="connsiteX42" fmla="*/ 139282 w 217825"/>
                <a:gd name="connsiteY42" fmla="*/ 44711 h 242348"/>
                <a:gd name="connsiteX43" fmla="*/ 138458 w 217825"/>
                <a:gd name="connsiteY43" fmla="*/ 41208 h 242348"/>
                <a:gd name="connsiteX44" fmla="*/ 141343 w 217825"/>
                <a:gd name="connsiteY44" fmla="*/ 35645 h 242348"/>
                <a:gd name="connsiteX45" fmla="*/ 145876 w 217825"/>
                <a:gd name="connsiteY45" fmla="*/ 33790 h 242348"/>
                <a:gd name="connsiteX46" fmla="*/ 155765 w 217825"/>
                <a:gd name="connsiteY46" fmla="*/ 32142 h 242348"/>
                <a:gd name="connsiteX47" fmla="*/ 159268 w 217825"/>
                <a:gd name="connsiteY47" fmla="*/ 28021 h 242348"/>
                <a:gd name="connsiteX48" fmla="*/ 159268 w 217825"/>
                <a:gd name="connsiteY48" fmla="*/ 28021 h 242348"/>
                <a:gd name="connsiteX49" fmla="*/ 161329 w 217825"/>
                <a:gd name="connsiteY49" fmla="*/ 22664 h 242348"/>
                <a:gd name="connsiteX50" fmla="*/ 163183 w 217825"/>
                <a:gd name="connsiteY50" fmla="*/ 20192 h 242348"/>
                <a:gd name="connsiteX51" fmla="*/ 176987 w 217825"/>
                <a:gd name="connsiteY51" fmla="*/ 10508 h 242348"/>
                <a:gd name="connsiteX52" fmla="*/ 180902 w 217825"/>
                <a:gd name="connsiteY52" fmla="*/ 1236 h 242348"/>
                <a:gd name="connsiteX53" fmla="*/ 172249 w 217825"/>
                <a:gd name="connsiteY53" fmla="*/ 0 h 242348"/>
                <a:gd name="connsiteX54" fmla="*/ 164625 w 217825"/>
                <a:gd name="connsiteY54" fmla="*/ 12156 h 242348"/>
                <a:gd name="connsiteX55" fmla="*/ 162565 w 217825"/>
                <a:gd name="connsiteY55" fmla="*/ 6593 h 242348"/>
                <a:gd name="connsiteX56" fmla="*/ 138252 w 217825"/>
                <a:gd name="connsiteY56" fmla="*/ 10096 h 242348"/>
                <a:gd name="connsiteX57" fmla="*/ 112085 w 217825"/>
                <a:gd name="connsiteY57" fmla="*/ 26785 h 242348"/>
                <a:gd name="connsiteX58" fmla="*/ 105286 w 217825"/>
                <a:gd name="connsiteY58" fmla="*/ 34615 h 242348"/>
                <a:gd name="connsiteX59" fmla="*/ 99311 w 217825"/>
                <a:gd name="connsiteY59" fmla="*/ 40590 h 242348"/>
                <a:gd name="connsiteX60" fmla="*/ 124036 w 217825"/>
                <a:gd name="connsiteY60" fmla="*/ 42032 h 242348"/>
                <a:gd name="connsiteX61" fmla="*/ 103637 w 217825"/>
                <a:gd name="connsiteY61" fmla="*/ 55837 h 242348"/>
                <a:gd name="connsiteX62" fmla="*/ 102814 w 217825"/>
                <a:gd name="connsiteY62" fmla="*/ 65314 h 242348"/>
                <a:gd name="connsiteX63" fmla="*/ 84476 w 217825"/>
                <a:gd name="connsiteY63" fmla="*/ 65314 h 242348"/>
                <a:gd name="connsiteX64" fmla="*/ 51716 w 217825"/>
                <a:gd name="connsiteY64" fmla="*/ 62224 h 242348"/>
                <a:gd name="connsiteX65" fmla="*/ 30288 w 217825"/>
                <a:gd name="connsiteY65" fmla="*/ 66551 h 242348"/>
                <a:gd name="connsiteX66" fmla="*/ 41208 w 217825"/>
                <a:gd name="connsiteY66" fmla="*/ 81385 h 242348"/>
                <a:gd name="connsiteX67" fmla="*/ 21840 w 217825"/>
                <a:gd name="connsiteY67" fmla="*/ 90245 h 242348"/>
                <a:gd name="connsiteX68" fmla="*/ 45123 w 217825"/>
                <a:gd name="connsiteY68" fmla="*/ 91069 h 242348"/>
                <a:gd name="connsiteX69" fmla="*/ 39560 w 217825"/>
                <a:gd name="connsiteY69" fmla="*/ 100341 h 242348"/>
                <a:gd name="connsiteX70" fmla="*/ 32348 w 217825"/>
                <a:gd name="connsiteY70" fmla="*/ 106110 h 242348"/>
                <a:gd name="connsiteX71" fmla="*/ 19162 w 217825"/>
                <a:gd name="connsiteY71" fmla="*/ 118060 h 242348"/>
                <a:gd name="connsiteX72" fmla="*/ 30288 w 217825"/>
                <a:gd name="connsiteY72" fmla="*/ 135161 h 242348"/>
                <a:gd name="connsiteX73" fmla="*/ 44711 w 217825"/>
                <a:gd name="connsiteY73" fmla="*/ 130629 h 242348"/>
                <a:gd name="connsiteX74" fmla="*/ 57897 w 217825"/>
                <a:gd name="connsiteY74" fmla="*/ 134955 h 242348"/>
                <a:gd name="connsiteX75" fmla="*/ 72320 w 217825"/>
                <a:gd name="connsiteY75" fmla="*/ 137634 h 242348"/>
                <a:gd name="connsiteX76" fmla="*/ 45123 w 217825"/>
                <a:gd name="connsiteY76" fmla="*/ 152881 h 242348"/>
                <a:gd name="connsiteX77" fmla="*/ 43268 w 217825"/>
                <a:gd name="connsiteY77" fmla="*/ 166067 h 242348"/>
                <a:gd name="connsiteX78" fmla="*/ 22046 w 217825"/>
                <a:gd name="connsiteY78" fmla="*/ 172867 h 242348"/>
                <a:gd name="connsiteX79" fmla="*/ 47801 w 217825"/>
                <a:gd name="connsiteY79" fmla="*/ 167922 h 242348"/>
                <a:gd name="connsiteX80" fmla="*/ 30288 w 217825"/>
                <a:gd name="connsiteY80" fmla="*/ 180490 h 242348"/>
                <a:gd name="connsiteX81" fmla="*/ 17307 w 217825"/>
                <a:gd name="connsiteY81" fmla="*/ 189968 h 242348"/>
                <a:gd name="connsiteX82" fmla="*/ 3915 w 217825"/>
                <a:gd name="connsiteY82" fmla="*/ 193264 h 242348"/>
                <a:gd name="connsiteX83" fmla="*/ 412 w 217825"/>
                <a:gd name="connsiteY83" fmla="*/ 200682 h 242348"/>
                <a:gd name="connsiteX84" fmla="*/ 16689 w 217825"/>
                <a:gd name="connsiteY84" fmla="*/ 206657 h 242348"/>
                <a:gd name="connsiteX85" fmla="*/ 0 w 217825"/>
                <a:gd name="connsiteY85" fmla="*/ 221698 h 24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17825" h="242348">
                  <a:moveTo>
                    <a:pt x="412" y="220873"/>
                  </a:moveTo>
                  <a:cubicBezTo>
                    <a:pt x="7005" y="224582"/>
                    <a:pt x="10096" y="220873"/>
                    <a:pt x="16071" y="220255"/>
                  </a:cubicBezTo>
                  <a:cubicBezTo>
                    <a:pt x="21428" y="219843"/>
                    <a:pt x="26373" y="221492"/>
                    <a:pt x="30906" y="220049"/>
                  </a:cubicBezTo>
                  <a:cubicBezTo>
                    <a:pt x="27197" y="224788"/>
                    <a:pt x="18543" y="228909"/>
                    <a:pt x="12362" y="230763"/>
                  </a:cubicBezTo>
                  <a:cubicBezTo>
                    <a:pt x="17307" y="234678"/>
                    <a:pt x="23489" y="234678"/>
                    <a:pt x="28845" y="232000"/>
                  </a:cubicBezTo>
                  <a:cubicBezTo>
                    <a:pt x="30082" y="234678"/>
                    <a:pt x="29464" y="237769"/>
                    <a:pt x="26991" y="239829"/>
                  </a:cubicBezTo>
                  <a:cubicBezTo>
                    <a:pt x="35027" y="246422"/>
                    <a:pt x="45947" y="238181"/>
                    <a:pt x="53570" y="236532"/>
                  </a:cubicBezTo>
                  <a:cubicBezTo>
                    <a:pt x="60782" y="234884"/>
                    <a:pt x="68199" y="234060"/>
                    <a:pt x="75616" y="232412"/>
                  </a:cubicBezTo>
                  <a:cubicBezTo>
                    <a:pt x="81592" y="231175"/>
                    <a:pt x="87979" y="232412"/>
                    <a:pt x="93542" y="230763"/>
                  </a:cubicBezTo>
                  <a:cubicBezTo>
                    <a:pt x="100341" y="228703"/>
                    <a:pt x="109819" y="219019"/>
                    <a:pt x="101989" y="212426"/>
                  </a:cubicBezTo>
                  <a:cubicBezTo>
                    <a:pt x="108583" y="222728"/>
                    <a:pt x="135161" y="210984"/>
                    <a:pt x="142991" y="204390"/>
                  </a:cubicBezTo>
                  <a:cubicBezTo>
                    <a:pt x="148142" y="200270"/>
                    <a:pt x="148760" y="198209"/>
                    <a:pt x="155147" y="196767"/>
                  </a:cubicBezTo>
                  <a:cubicBezTo>
                    <a:pt x="161329" y="195325"/>
                    <a:pt x="169982" y="197179"/>
                    <a:pt x="170806" y="188732"/>
                  </a:cubicBezTo>
                  <a:cubicBezTo>
                    <a:pt x="171631" y="203978"/>
                    <a:pt x="192234" y="187495"/>
                    <a:pt x="201506" y="190998"/>
                  </a:cubicBezTo>
                  <a:cubicBezTo>
                    <a:pt x="203773" y="184817"/>
                    <a:pt x="200064" y="179460"/>
                    <a:pt x="200682" y="174309"/>
                  </a:cubicBezTo>
                  <a:cubicBezTo>
                    <a:pt x="201918" y="165037"/>
                    <a:pt x="212838" y="158650"/>
                    <a:pt x="215723" y="149584"/>
                  </a:cubicBezTo>
                  <a:cubicBezTo>
                    <a:pt x="221904" y="129804"/>
                    <a:pt x="212014" y="106316"/>
                    <a:pt x="216753" y="86330"/>
                  </a:cubicBezTo>
                  <a:cubicBezTo>
                    <a:pt x="216753" y="85712"/>
                    <a:pt x="216959" y="85300"/>
                    <a:pt x="217165" y="84888"/>
                  </a:cubicBezTo>
                  <a:lnTo>
                    <a:pt x="215723" y="84064"/>
                  </a:lnTo>
                  <a:lnTo>
                    <a:pt x="208717" y="84064"/>
                  </a:lnTo>
                  <a:lnTo>
                    <a:pt x="198827" y="85300"/>
                  </a:lnTo>
                  <a:cubicBezTo>
                    <a:pt x="196355" y="85506"/>
                    <a:pt x="194089" y="84064"/>
                    <a:pt x="193471" y="81591"/>
                  </a:cubicBezTo>
                  <a:lnTo>
                    <a:pt x="191410" y="74792"/>
                  </a:lnTo>
                  <a:lnTo>
                    <a:pt x="183581" y="60575"/>
                  </a:lnTo>
                  <a:lnTo>
                    <a:pt x="180902" y="60988"/>
                  </a:lnTo>
                  <a:lnTo>
                    <a:pt x="178430" y="66344"/>
                  </a:lnTo>
                  <a:lnTo>
                    <a:pt x="177193" y="70877"/>
                  </a:lnTo>
                  <a:cubicBezTo>
                    <a:pt x="177193" y="70877"/>
                    <a:pt x="176369" y="72732"/>
                    <a:pt x="175751" y="73350"/>
                  </a:cubicBezTo>
                  <a:lnTo>
                    <a:pt x="170394" y="77883"/>
                  </a:lnTo>
                  <a:cubicBezTo>
                    <a:pt x="170394" y="77883"/>
                    <a:pt x="169364" y="78501"/>
                    <a:pt x="168952" y="78707"/>
                  </a:cubicBezTo>
                  <a:lnTo>
                    <a:pt x="162977" y="80973"/>
                  </a:lnTo>
                  <a:cubicBezTo>
                    <a:pt x="159680" y="82210"/>
                    <a:pt x="157619" y="83034"/>
                    <a:pt x="155147" y="81179"/>
                  </a:cubicBezTo>
                  <a:cubicBezTo>
                    <a:pt x="154323" y="80561"/>
                    <a:pt x="153911" y="79737"/>
                    <a:pt x="153499" y="78707"/>
                  </a:cubicBezTo>
                  <a:cubicBezTo>
                    <a:pt x="153293" y="78707"/>
                    <a:pt x="153087" y="78707"/>
                    <a:pt x="152881" y="78707"/>
                  </a:cubicBezTo>
                  <a:cubicBezTo>
                    <a:pt x="151439" y="79119"/>
                    <a:pt x="149378" y="79119"/>
                    <a:pt x="146081" y="79325"/>
                  </a:cubicBezTo>
                  <a:cubicBezTo>
                    <a:pt x="140107" y="79325"/>
                    <a:pt x="137428" y="76646"/>
                    <a:pt x="136398" y="74586"/>
                  </a:cubicBezTo>
                  <a:cubicBezTo>
                    <a:pt x="135574" y="73144"/>
                    <a:pt x="135574" y="71702"/>
                    <a:pt x="135574" y="70259"/>
                  </a:cubicBezTo>
                  <a:lnTo>
                    <a:pt x="134749" y="70259"/>
                  </a:lnTo>
                  <a:cubicBezTo>
                    <a:pt x="133307" y="69641"/>
                    <a:pt x="131865" y="68611"/>
                    <a:pt x="131247" y="67169"/>
                  </a:cubicBezTo>
                  <a:lnTo>
                    <a:pt x="127538" y="58103"/>
                  </a:lnTo>
                  <a:cubicBezTo>
                    <a:pt x="126714" y="56043"/>
                    <a:pt x="127332" y="53776"/>
                    <a:pt x="128980" y="52334"/>
                  </a:cubicBezTo>
                  <a:lnTo>
                    <a:pt x="134956" y="47183"/>
                  </a:lnTo>
                  <a:lnTo>
                    <a:pt x="139282" y="44711"/>
                  </a:lnTo>
                  <a:lnTo>
                    <a:pt x="138458" y="41208"/>
                  </a:lnTo>
                  <a:cubicBezTo>
                    <a:pt x="138046" y="38941"/>
                    <a:pt x="139282" y="36469"/>
                    <a:pt x="141343" y="35645"/>
                  </a:cubicBezTo>
                  <a:cubicBezTo>
                    <a:pt x="141343" y="35645"/>
                    <a:pt x="145051" y="33996"/>
                    <a:pt x="145876" y="33790"/>
                  </a:cubicBezTo>
                  <a:cubicBezTo>
                    <a:pt x="146288" y="33790"/>
                    <a:pt x="146906" y="33378"/>
                    <a:pt x="155765" y="32142"/>
                  </a:cubicBezTo>
                  <a:cubicBezTo>
                    <a:pt x="157208" y="30082"/>
                    <a:pt x="158238" y="28640"/>
                    <a:pt x="159268" y="28021"/>
                  </a:cubicBezTo>
                  <a:lnTo>
                    <a:pt x="159268" y="28021"/>
                  </a:lnTo>
                  <a:cubicBezTo>
                    <a:pt x="159268" y="28021"/>
                    <a:pt x="160298" y="25137"/>
                    <a:pt x="161329" y="22664"/>
                  </a:cubicBezTo>
                  <a:cubicBezTo>
                    <a:pt x="161740" y="21634"/>
                    <a:pt x="162359" y="20810"/>
                    <a:pt x="163183" y="20192"/>
                  </a:cubicBezTo>
                  <a:lnTo>
                    <a:pt x="176987" y="10508"/>
                  </a:lnTo>
                  <a:lnTo>
                    <a:pt x="180902" y="1236"/>
                  </a:lnTo>
                  <a:cubicBezTo>
                    <a:pt x="178018" y="618"/>
                    <a:pt x="175133" y="0"/>
                    <a:pt x="172249" y="0"/>
                  </a:cubicBezTo>
                  <a:cubicBezTo>
                    <a:pt x="170188" y="4327"/>
                    <a:pt x="169570" y="10714"/>
                    <a:pt x="164625" y="12156"/>
                  </a:cubicBezTo>
                  <a:cubicBezTo>
                    <a:pt x="164625" y="10302"/>
                    <a:pt x="162770" y="8654"/>
                    <a:pt x="162565" y="6593"/>
                  </a:cubicBezTo>
                  <a:cubicBezTo>
                    <a:pt x="154941" y="5357"/>
                    <a:pt x="145463" y="9272"/>
                    <a:pt x="138252" y="10096"/>
                  </a:cubicBezTo>
                  <a:cubicBezTo>
                    <a:pt x="124654" y="11538"/>
                    <a:pt x="120945" y="12981"/>
                    <a:pt x="112085" y="26785"/>
                  </a:cubicBezTo>
                  <a:cubicBezTo>
                    <a:pt x="109201" y="31318"/>
                    <a:pt x="109201" y="31112"/>
                    <a:pt x="105286" y="34615"/>
                  </a:cubicBezTo>
                  <a:cubicBezTo>
                    <a:pt x="103019" y="36675"/>
                    <a:pt x="98899" y="36675"/>
                    <a:pt x="99311" y="40590"/>
                  </a:cubicBezTo>
                  <a:cubicBezTo>
                    <a:pt x="100753" y="52540"/>
                    <a:pt x="119297" y="42856"/>
                    <a:pt x="124036" y="42032"/>
                  </a:cubicBezTo>
                  <a:cubicBezTo>
                    <a:pt x="131247" y="56455"/>
                    <a:pt x="107965" y="50892"/>
                    <a:pt x="103637" y="55837"/>
                  </a:cubicBezTo>
                  <a:cubicBezTo>
                    <a:pt x="101578" y="58309"/>
                    <a:pt x="104462" y="63254"/>
                    <a:pt x="102814" y="65314"/>
                  </a:cubicBezTo>
                  <a:cubicBezTo>
                    <a:pt x="100135" y="68611"/>
                    <a:pt x="88185" y="66551"/>
                    <a:pt x="84476" y="65314"/>
                  </a:cubicBezTo>
                  <a:cubicBezTo>
                    <a:pt x="73350" y="62224"/>
                    <a:pt x="64078" y="58927"/>
                    <a:pt x="51716" y="62224"/>
                  </a:cubicBezTo>
                  <a:cubicBezTo>
                    <a:pt x="43886" y="64284"/>
                    <a:pt x="38942" y="66139"/>
                    <a:pt x="30288" y="66551"/>
                  </a:cubicBezTo>
                  <a:cubicBezTo>
                    <a:pt x="28227" y="74998"/>
                    <a:pt x="36469" y="76852"/>
                    <a:pt x="41208" y="81385"/>
                  </a:cubicBezTo>
                  <a:cubicBezTo>
                    <a:pt x="35439" y="85300"/>
                    <a:pt x="28433" y="89009"/>
                    <a:pt x="21840" y="90245"/>
                  </a:cubicBezTo>
                  <a:cubicBezTo>
                    <a:pt x="28433" y="100753"/>
                    <a:pt x="37911" y="91275"/>
                    <a:pt x="45123" y="91069"/>
                  </a:cubicBezTo>
                  <a:cubicBezTo>
                    <a:pt x="46771" y="97044"/>
                    <a:pt x="43268" y="97662"/>
                    <a:pt x="39560" y="100341"/>
                  </a:cubicBezTo>
                  <a:cubicBezTo>
                    <a:pt x="34615" y="104050"/>
                    <a:pt x="35233" y="101577"/>
                    <a:pt x="32348" y="106110"/>
                  </a:cubicBezTo>
                  <a:cubicBezTo>
                    <a:pt x="28640" y="112291"/>
                    <a:pt x="30288" y="119915"/>
                    <a:pt x="19162" y="118060"/>
                  </a:cubicBezTo>
                  <a:cubicBezTo>
                    <a:pt x="16277" y="126302"/>
                    <a:pt x="21634" y="133719"/>
                    <a:pt x="30288" y="135161"/>
                  </a:cubicBezTo>
                  <a:cubicBezTo>
                    <a:pt x="37293" y="136398"/>
                    <a:pt x="38735" y="131041"/>
                    <a:pt x="44711" y="130629"/>
                  </a:cubicBezTo>
                  <a:cubicBezTo>
                    <a:pt x="48007" y="130423"/>
                    <a:pt x="54188" y="134337"/>
                    <a:pt x="57897" y="134955"/>
                  </a:cubicBezTo>
                  <a:cubicBezTo>
                    <a:pt x="62842" y="135780"/>
                    <a:pt x="68199" y="135161"/>
                    <a:pt x="72320" y="137634"/>
                  </a:cubicBezTo>
                  <a:cubicBezTo>
                    <a:pt x="64902" y="145463"/>
                    <a:pt x="50273" y="145463"/>
                    <a:pt x="45123" y="152881"/>
                  </a:cubicBezTo>
                  <a:cubicBezTo>
                    <a:pt x="42856" y="156177"/>
                    <a:pt x="43680" y="162565"/>
                    <a:pt x="43268" y="166067"/>
                  </a:cubicBezTo>
                  <a:cubicBezTo>
                    <a:pt x="38324" y="166273"/>
                    <a:pt x="14835" y="163183"/>
                    <a:pt x="22046" y="172867"/>
                  </a:cubicBezTo>
                  <a:cubicBezTo>
                    <a:pt x="29258" y="182550"/>
                    <a:pt x="42032" y="172867"/>
                    <a:pt x="47801" y="167922"/>
                  </a:cubicBezTo>
                  <a:cubicBezTo>
                    <a:pt x="48007" y="176987"/>
                    <a:pt x="35439" y="176781"/>
                    <a:pt x="30288" y="180490"/>
                  </a:cubicBezTo>
                  <a:cubicBezTo>
                    <a:pt x="25961" y="183581"/>
                    <a:pt x="23282" y="188320"/>
                    <a:pt x="17307" y="189968"/>
                  </a:cubicBezTo>
                  <a:cubicBezTo>
                    <a:pt x="11951" y="191410"/>
                    <a:pt x="9066" y="186877"/>
                    <a:pt x="3915" y="193264"/>
                  </a:cubicBezTo>
                  <a:cubicBezTo>
                    <a:pt x="2267" y="195325"/>
                    <a:pt x="824" y="197797"/>
                    <a:pt x="412" y="200682"/>
                  </a:cubicBezTo>
                  <a:cubicBezTo>
                    <a:pt x="-618" y="211190"/>
                    <a:pt x="9478" y="210366"/>
                    <a:pt x="16689" y="206657"/>
                  </a:cubicBezTo>
                  <a:cubicBezTo>
                    <a:pt x="22046" y="218195"/>
                    <a:pt x="6593" y="218195"/>
                    <a:pt x="0" y="221698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7" name="Forma libre: forma 286">
              <a:extLst>
                <a:ext uri="{FF2B5EF4-FFF2-40B4-BE49-F238E27FC236}">
                  <a16:creationId xmlns:a16="http://schemas.microsoft.com/office/drawing/2014/main" id="{EF63CD00-46CE-E2D0-A959-72C351F9BF0D}"/>
                </a:ext>
              </a:extLst>
            </p:cNvPr>
            <p:cNvSpPr/>
            <p:nvPr/>
          </p:nvSpPr>
          <p:spPr>
            <a:xfrm>
              <a:off x="15933410" y="7160748"/>
              <a:ext cx="582511" cy="419813"/>
            </a:xfrm>
            <a:custGeom>
              <a:avLst/>
              <a:gdLst>
                <a:gd name="connsiteX0" fmla="*/ 577773 w 582511"/>
                <a:gd name="connsiteY0" fmla="*/ 150820 h 419813"/>
                <a:gd name="connsiteX1" fmla="*/ 582512 w 582511"/>
                <a:gd name="connsiteY1" fmla="*/ 149996 h 419813"/>
                <a:gd name="connsiteX2" fmla="*/ 565204 w 582511"/>
                <a:gd name="connsiteY2" fmla="*/ 113527 h 419813"/>
                <a:gd name="connsiteX3" fmla="*/ 547279 w 582511"/>
                <a:gd name="connsiteY3" fmla="*/ 108994 h 419813"/>
                <a:gd name="connsiteX4" fmla="*/ 543570 w 582511"/>
                <a:gd name="connsiteY4" fmla="*/ 105492 h 419813"/>
                <a:gd name="connsiteX5" fmla="*/ 512664 w 582511"/>
                <a:gd name="connsiteY5" fmla="*/ 0 h 419813"/>
                <a:gd name="connsiteX6" fmla="*/ 430868 w 582511"/>
                <a:gd name="connsiteY6" fmla="*/ 10302 h 419813"/>
                <a:gd name="connsiteX7" fmla="*/ 372971 w 582511"/>
                <a:gd name="connsiteY7" fmla="*/ 22046 h 419813"/>
                <a:gd name="connsiteX8" fmla="*/ 346597 w 582511"/>
                <a:gd name="connsiteY8" fmla="*/ 31112 h 419813"/>
                <a:gd name="connsiteX9" fmla="*/ 321872 w 582511"/>
                <a:gd name="connsiteY9" fmla="*/ 43062 h 419813"/>
                <a:gd name="connsiteX10" fmla="*/ 302917 w 582511"/>
                <a:gd name="connsiteY10" fmla="*/ 64490 h 419813"/>
                <a:gd name="connsiteX11" fmla="*/ 283962 w 582511"/>
                <a:gd name="connsiteY11" fmla="*/ 114351 h 419813"/>
                <a:gd name="connsiteX12" fmla="*/ 281696 w 582511"/>
                <a:gd name="connsiteY12" fmla="*/ 117030 h 419813"/>
                <a:gd name="connsiteX13" fmla="*/ 263152 w 582511"/>
                <a:gd name="connsiteY13" fmla="*/ 127126 h 419813"/>
                <a:gd name="connsiteX14" fmla="*/ 261503 w 582511"/>
                <a:gd name="connsiteY14" fmla="*/ 127744 h 419813"/>
                <a:gd name="connsiteX15" fmla="*/ 242960 w 582511"/>
                <a:gd name="connsiteY15" fmla="*/ 131041 h 419813"/>
                <a:gd name="connsiteX16" fmla="*/ 238014 w 582511"/>
                <a:gd name="connsiteY16" fmla="*/ 128980 h 419813"/>
                <a:gd name="connsiteX17" fmla="*/ 226889 w 582511"/>
                <a:gd name="connsiteY17" fmla="*/ 112703 h 419813"/>
                <a:gd name="connsiteX18" fmla="*/ 178881 w 582511"/>
                <a:gd name="connsiteY18" fmla="*/ 112703 h 419813"/>
                <a:gd name="connsiteX19" fmla="*/ 177234 w 582511"/>
                <a:gd name="connsiteY19" fmla="*/ 112497 h 419813"/>
                <a:gd name="connsiteX20" fmla="*/ 156218 w 582511"/>
                <a:gd name="connsiteY20" fmla="*/ 105698 h 419813"/>
                <a:gd name="connsiteX21" fmla="*/ 123252 w 582511"/>
                <a:gd name="connsiteY21" fmla="*/ 104668 h 419813"/>
                <a:gd name="connsiteX22" fmla="*/ 121191 w 582511"/>
                <a:gd name="connsiteY22" fmla="*/ 104874 h 419813"/>
                <a:gd name="connsiteX23" fmla="*/ 88225 w 582511"/>
                <a:gd name="connsiteY23" fmla="*/ 103225 h 419813"/>
                <a:gd name="connsiteX24" fmla="*/ 79159 w 582511"/>
                <a:gd name="connsiteY24" fmla="*/ 102813 h 419813"/>
                <a:gd name="connsiteX25" fmla="*/ 69063 w 582511"/>
                <a:gd name="connsiteY25" fmla="*/ 106522 h 419813"/>
                <a:gd name="connsiteX26" fmla="*/ 50314 w 582511"/>
                <a:gd name="connsiteY26" fmla="*/ 103843 h 419813"/>
                <a:gd name="connsiteX27" fmla="*/ 50314 w 582511"/>
                <a:gd name="connsiteY27" fmla="*/ 101165 h 419813"/>
                <a:gd name="connsiteX28" fmla="*/ 44751 w 582511"/>
                <a:gd name="connsiteY28" fmla="*/ 96014 h 419813"/>
                <a:gd name="connsiteX29" fmla="*/ 41867 w 582511"/>
                <a:gd name="connsiteY29" fmla="*/ 94366 h 419813"/>
                <a:gd name="connsiteX30" fmla="*/ 39188 w 582511"/>
                <a:gd name="connsiteY30" fmla="*/ 97868 h 419813"/>
                <a:gd name="connsiteX31" fmla="*/ 38775 w 582511"/>
                <a:gd name="connsiteY31" fmla="*/ 98898 h 419813"/>
                <a:gd name="connsiteX32" fmla="*/ 31976 w 582511"/>
                <a:gd name="connsiteY32" fmla="*/ 110025 h 419813"/>
                <a:gd name="connsiteX33" fmla="*/ 29504 w 582511"/>
                <a:gd name="connsiteY33" fmla="*/ 130010 h 419813"/>
                <a:gd name="connsiteX34" fmla="*/ 28680 w 582511"/>
                <a:gd name="connsiteY34" fmla="*/ 148142 h 419813"/>
                <a:gd name="connsiteX35" fmla="*/ 27444 w 582511"/>
                <a:gd name="connsiteY35" fmla="*/ 151232 h 419813"/>
                <a:gd name="connsiteX36" fmla="*/ 19820 w 582511"/>
                <a:gd name="connsiteY36" fmla="*/ 160504 h 419813"/>
                <a:gd name="connsiteX37" fmla="*/ 18584 w 582511"/>
                <a:gd name="connsiteY37" fmla="*/ 161534 h 419813"/>
                <a:gd name="connsiteX38" fmla="*/ 246 w 582511"/>
                <a:gd name="connsiteY38" fmla="*/ 172660 h 419813"/>
                <a:gd name="connsiteX39" fmla="*/ 1071 w 582511"/>
                <a:gd name="connsiteY39" fmla="*/ 194294 h 419813"/>
                <a:gd name="connsiteX40" fmla="*/ 21056 w 582511"/>
                <a:gd name="connsiteY40" fmla="*/ 266408 h 419813"/>
                <a:gd name="connsiteX41" fmla="*/ 30946 w 582511"/>
                <a:gd name="connsiteY41" fmla="*/ 320596 h 419813"/>
                <a:gd name="connsiteX42" fmla="*/ 41660 w 582511"/>
                <a:gd name="connsiteY42" fmla="*/ 343466 h 419813"/>
                <a:gd name="connsiteX43" fmla="*/ 49490 w 582511"/>
                <a:gd name="connsiteY43" fmla="*/ 386734 h 419813"/>
                <a:gd name="connsiteX44" fmla="*/ 80396 w 582511"/>
                <a:gd name="connsiteY44" fmla="*/ 411253 h 419813"/>
                <a:gd name="connsiteX45" fmla="*/ 113774 w 582511"/>
                <a:gd name="connsiteY45" fmla="*/ 416816 h 419813"/>
                <a:gd name="connsiteX46" fmla="*/ 138910 w 582511"/>
                <a:gd name="connsiteY46" fmla="*/ 392916 h 419813"/>
                <a:gd name="connsiteX47" fmla="*/ 190626 w 582511"/>
                <a:gd name="connsiteY47" fmla="*/ 385498 h 419813"/>
                <a:gd name="connsiteX48" fmla="*/ 201958 w 582511"/>
                <a:gd name="connsiteY48" fmla="*/ 357271 h 419813"/>
                <a:gd name="connsiteX49" fmla="*/ 252437 w 582511"/>
                <a:gd name="connsiteY49" fmla="*/ 362628 h 419813"/>
                <a:gd name="connsiteX50" fmla="*/ 280871 w 582511"/>
                <a:gd name="connsiteY50" fmla="*/ 349441 h 419813"/>
                <a:gd name="connsiteX51" fmla="*/ 303536 w 582511"/>
                <a:gd name="connsiteY51" fmla="*/ 332546 h 419813"/>
                <a:gd name="connsiteX52" fmla="*/ 312189 w 582511"/>
                <a:gd name="connsiteY52" fmla="*/ 310088 h 419813"/>
                <a:gd name="connsiteX53" fmla="*/ 330938 w 582511"/>
                <a:gd name="connsiteY53" fmla="*/ 314209 h 419813"/>
                <a:gd name="connsiteX54" fmla="*/ 369673 w 582511"/>
                <a:gd name="connsiteY54" fmla="*/ 301228 h 419813"/>
                <a:gd name="connsiteX55" fmla="*/ 374824 w 582511"/>
                <a:gd name="connsiteY55" fmla="*/ 284539 h 419813"/>
                <a:gd name="connsiteX56" fmla="*/ 415208 w 582511"/>
                <a:gd name="connsiteY56" fmla="*/ 280212 h 419813"/>
                <a:gd name="connsiteX57" fmla="*/ 480729 w 582511"/>
                <a:gd name="connsiteY57" fmla="*/ 263317 h 419813"/>
                <a:gd name="connsiteX58" fmla="*/ 508956 w 582511"/>
                <a:gd name="connsiteY58" fmla="*/ 241889 h 419813"/>
                <a:gd name="connsiteX59" fmla="*/ 547485 w 582511"/>
                <a:gd name="connsiteY59" fmla="*/ 224376 h 419813"/>
                <a:gd name="connsiteX60" fmla="*/ 552636 w 582511"/>
                <a:gd name="connsiteY60" fmla="*/ 165655 h 419813"/>
                <a:gd name="connsiteX61" fmla="*/ 577567 w 582511"/>
                <a:gd name="connsiteY61" fmla="*/ 150408 h 41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2511" h="419813">
                  <a:moveTo>
                    <a:pt x="577773" y="150820"/>
                  </a:moveTo>
                  <a:cubicBezTo>
                    <a:pt x="579627" y="150408"/>
                    <a:pt x="581069" y="150202"/>
                    <a:pt x="582512" y="149996"/>
                  </a:cubicBezTo>
                  <a:lnTo>
                    <a:pt x="565204" y="113527"/>
                  </a:lnTo>
                  <a:lnTo>
                    <a:pt x="547279" y="108994"/>
                  </a:lnTo>
                  <a:cubicBezTo>
                    <a:pt x="545631" y="108582"/>
                    <a:pt x="544189" y="107346"/>
                    <a:pt x="543570" y="105492"/>
                  </a:cubicBezTo>
                  <a:lnTo>
                    <a:pt x="512664" y="0"/>
                  </a:lnTo>
                  <a:lnTo>
                    <a:pt x="430868" y="10302"/>
                  </a:lnTo>
                  <a:lnTo>
                    <a:pt x="372971" y="22046"/>
                  </a:lnTo>
                  <a:lnTo>
                    <a:pt x="346597" y="31112"/>
                  </a:lnTo>
                  <a:lnTo>
                    <a:pt x="321872" y="43062"/>
                  </a:lnTo>
                  <a:lnTo>
                    <a:pt x="302917" y="64490"/>
                  </a:lnTo>
                  <a:lnTo>
                    <a:pt x="283962" y="114351"/>
                  </a:lnTo>
                  <a:cubicBezTo>
                    <a:pt x="283549" y="115381"/>
                    <a:pt x="282726" y="116412"/>
                    <a:pt x="281696" y="117030"/>
                  </a:cubicBezTo>
                  <a:lnTo>
                    <a:pt x="263152" y="127126"/>
                  </a:lnTo>
                  <a:cubicBezTo>
                    <a:pt x="263152" y="127126"/>
                    <a:pt x="262122" y="127538"/>
                    <a:pt x="261503" y="127744"/>
                  </a:cubicBezTo>
                  <a:lnTo>
                    <a:pt x="242960" y="131041"/>
                  </a:lnTo>
                  <a:cubicBezTo>
                    <a:pt x="240899" y="131452"/>
                    <a:pt x="239046" y="130628"/>
                    <a:pt x="238014" y="128980"/>
                  </a:cubicBezTo>
                  <a:lnTo>
                    <a:pt x="226889" y="112703"/>
                  </a:lnTo>
                  <a:lnTo>
                    <a:pt x="178881" y="112703"/>
                  </a:lnTo>
                  <a:cubicBezTo>
                    <a:pt x="178881" y="112703"/>
                    <a:pt x="177852" y="112703"/>
                    <a:pt x="177234" y="112497"/>
                  </a:cubicBezTo>
                  <a:lnTo>
                    <a:pt x="156218" y="105698"/>
                  </a:lnTo>
                  <a:cubicBezTo>
                    <a:pt x="137263" y="99517"/>
                    <a:pt x="123457" y="104668"/>
                    <a:pt x="123252" y="104668"/>
                  </a:cubicBezTo>
                  <a:cubicBezTo>
                    <a:pt x="122633" y="104874"/>
                    <a:pt x="121810" y="105080"/>
                    <a:pt x="121191" y="104874"/>
                  </a:cubicBezTo>
                  <a:lnTo>
                    <a:pt x="88225" y="103225"/>
                  </a:lnTo>
                  <a:cubicBezTo>
                    <a:pt x="84516" y="103225"/>
                    <a:pt x="81426" y="102813"/>
                    <a:pt x="79159" y="102813"/>
                  </a:cubicBezTo>
                  <a:cubicBezTo>
                    <a:pt x="77099" y="105286"/>
                    <a:pt x="72978" y="106110"/>
                    <a:pt x="69063" y="106522"/>
                  </a:cubicBezTo>
                  <a:cubicBezTo>
                    <a:pt x="57937" y="108376"/>
                    <a:pt x="51962" y="108994"/>
                    <a:pt x="50314" y="103843"/>
                  </a:cubicBezTo>
                  <a:cubicBezTo>
                    <a:pt x="50314" y="103225"/>
                    <a:pt x="49902" y="102195"/>
                    <a:pt x="50314" y="101165"/>
                  </a:cubicBezTo>
                  <a:lnTo>
                    <a:pt x="44751" y="96014"/>
                  </a:lnTo>
                  <a:cubicBezTo>
                    <a:pt x="43103" y="94572"/>
                    <a:pt x="42278" y="94160"/>
                    <a:pt x="41867" y="94366"/>
                  </a:cubicBezTo>
                  <a:cubicBezTo>
                    <a:pt x="41042" y="94366"/>
                    <a:pt x="39600" y="96632"/>
                    <a:pt x="39188" y="97868"/>
                  </a:cubicBezTo>
                  <a:cubicBezTo>
                    <a:pt x="39188" y="98280"/>
                    <a:pt x="38982" y="98486"/>
                    <a:pt x="38775" y="98898"/>
                  </a:cubicBezTo>
                  <a:lnTo>
                    <a:pt x="31976" y="110025"/>
                  </a:lnTo>
                  <a:lnTo>
                    <a:pt x="29504" y="130010"/>
                  </a:lnTo>
                  <a:lnTo>
                    <a:pt x="28680" y="148142"/>
                  </a:lnTo>
                  <a:cubicBezTo>
                    <a:pt x="28680" y="149172"/>
                    <a:pt x="28268" y="150408"/>
                    <a:pt x="27444" y="151232"/>
                  </a:cubicBezTo>
                  <a:lnTo>
                    <a:pt x="19820" y="160504"/>
                  </a:lnTo>
                  <a:cubicBezTo>
                    <a:pt x="19820" y="160504"/>
                    <a:pt x="18996" y="161328"/>
                    <a:pt x="18584" y="161534"/>
                  </a:cubicBezTo>
                  <a:lnTo>
                    <a:pt x="246" y="172660"/>
                  </a:lnTo>
                  <a:cubicBezTo>
                    <a:pt x="-166" y="179872"/>
                    <a:pt x="-166" y="187083"/>
                    <a:pt x="1071" y="194294"/>
                  </a:cubicBezTo>
                  <a:cubicBezTo>
                    <a:pt x="5397" y="217577"/>
                    <a:pt x="13845" y="243744"/>
                    <a:pt x="21056" y="266408"/>
                  </a:cubicBezTo>
                  <a:cubicBezTo>
                    <a:pt x="27032" y="285981"/>
                    <a:pt x="28062" y="301228"/>
                    <a:pt x="30946" y="320596"/>
                  </a:cubicBezTo>
                  <a:cubicBezTo>
                    <a:pt x="32388" y="330486"/>
                    <a:pt x="37952" y="335637"/>
                    <a:pt x="41660" y="343466"/>
                  </a:cubicBezTo>
                  <a:cubicBezTo>
                    <a:pt x="48254" y="357683"/>
                    <a:pt x="46605" y="371488"/>
                    <a:pt x="49490" y="386734"/>
                  </a:cubicBezTo>
                  <a:cubicBezTo>
                    <a:pt x="53405" y="406514"/>
                    <a:pt x="62882" y="406308"/>
                    <a:pt x="80396" y="411253"/>
                  </a:cubicBezTo>
                  <a:cubicBezTo>
                    <a:pt x="91934" y="414550"/>
                    <a:pt x="101823" y="424852"/>
                    <a:pt x="113774" y="416816"/>
                  </a:cubicBezTo>
                  <a:cubicBezTo>
                    <a:pt x="126548" y="408369"/>
                    <a:pt x="123457" y="399097"/>
                    <a:pt x="138910" y="392916"/>
                  </a:cubicBezTo>
                  <a:cubicBezTo>
                    <a:pt x="152715" y="387352"/>
                    <a:pt x="180118" y="392916"/>
                    <a:pt x="190626" y="385498"/>
                  </a:cubicBezTo>
                  <a:cubicBezTo>
                    <a:pt x="198455" y="379935"/>
                    <a:pt x="197013" y="365307"/>
                    <a:pt x="201958" y="357271"/>
                  </a:cubicBezTo>
                  <a:cubicBezTo>
                    <a:pt x="217823" y="356653"/>
                    <a:pt x="236367" y="365512"/>
                    <a:pt x="252437" y="362628"/>
                  </a:cubicBezTo>
                  <a:cubicBezTo>
                    <a:pt x="261092" y="360980"/>
                    <a:pt x="272630" y="352944"/>
                    <a:pt x="280871" y="349441"/>
                  </a:cubicBezTo>
                  <a:cubicBezTo>
                    <a:pt x="291173" y="344909"/>
                    <a:pt x="298385" y="343672"/>
                    <a:pt x="303536" y="332546"/>
                  </a:cubicBezTo>
                  <a:cubicBezTo>
                    <a:pt x="307038" y="325335"/>
                    <a:pt x="303123" y="314415"/>
                    <a:pt x="312189" y="310088"/>
                  </a:cubicBezTo>
                  <a:cubicBezTo>
                    <a:pt x="318370" y="306998"/>
                    <a:pt x="324551" y="312767"/>
                    <a:pt x="330938" y="314209"/>
                  </a:cubicBezTo>
                  <a:cubicBezTo>
                    <a:pt x="350512" y="318536"/>
                    <a:pt x="360197" y="318948"/>
                    <a:pt x="369673" y="301228"/>
                  </a:cubicBezTo>
                  <a:cubicBezTo>
                    <a:pt x="372558" y="295872"/>
                    <a:pt x="369673" y="289278"/>
                    <a:pt x="374824" y="284539"/>
                  </a:cubicBezTo>
                  <a:cubicBezTo>
                    <a:pt x="381624" y="277946"/>
                    <a:pt x="405524" y="281243"/>
                    <a:pt x="415208" y="280212"/>
                  </a:cubicBezTo>
                  <a:cubicBezTo>
                    <a:pt x="437461" y="278152"/>
                    <a:pt x="462185" y="277946"/>
                    <a:pt x="480729" y="263317"/>
                  </a:cubicBezTo>
                  <a:cubicBezTo>
                    <a:pt x="492061" y="254252"/>
                    <a:pt x="495152" y="247658"/>
                    <a:pt x="508956" y="241889"/>
                  </a:cubicBezTo>
                  <a:cubicBezTo>
                    <a:pt x="522966" y="236120"/>
                    <a:pt x="539449" y="236944"/>
                    <a:pt x="547485" y="224376"/>
                  </a:cubicBezTo>
                  <a:cubicBezTo>
                    <a:pt x="558817" y="206657"/>
                    <a:pt x="545836" y="183374"/>
                    <a:pt x="552636" y="165655"/>
                  </a:cubicBezTo>
                  <a:cubicBezTo>
                    <a:pt x="556757" y="154941"/>
                    <a:pt x="564999" y="152469"/>
                    <a:pt x="577567" y="15040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8" name="Forma libre: forma 287">
              <a:extLst>
                <a:ext uri="{FF2B5EF4-FFF2-40B4-BE49-F238E27FC236}">
                  <a16:creationId xmlns:a16="http://schemas.microsoft.com/office/drawing/2014/main" id="{35FC25CE-0E6F-DCE5-09C8-49598587D47E}"/>
                </a:ext>
              </a:extLst>
            </p:cNvPr>
            <p:cNvSpPr/>
            <p:nvPr/>
          </p:nvSpPr>
          <p:spPr>
            <a:xfrm>
              <a:off x="13929106" y="5357774"/>
              <a:ext cx="608041" cy="571430"/>
            </a:xfrm>
            <a:custGeom>
              <a:avLst/>
              <a:gdLst>
                <a:gd name="connsiteX0" fmla="*/ 12362 w 608041"/>
                <a:gd name="connsiteY0" fmla="*/ 148896 h 571430"/>
                <a:gd name="connsiteX1" fmla="*/ 9066 w 608041"/>
                <a:gd name="connsiteY1" fmla="*/ 159198 h 571430"/>
                <a:gd name="connsiteX2" fmla="*/ 31524 w 608041"/>
                <a:gd name="connsiteY2" fmla="*/ 174444 h 571430"/>
                <a:gd name="connsiteX3" fmla="*/ 40590 w 608041"/>
                <a:gd name="connsiteY3" fmla="*/ 172796 h 571430"/>
                <a:gd name="connsiteX4" fmla="*/ 44504 w 608041"/>
                <a:gd name="connsiteY4" fmla="*/ 173620 h 571430"/>
                <a:gd name="connsiteX5" fmla="*/ 46565 w 608041"/>
                <a:gd name="connsiteY5" fmla="*/ 177123 h 571430"/>
                <a:gd name="connsiteX6" fmla="*/ 48007 w 608041"/>
                <a:gd name="connsiteY6" fmla="*/ 188867 h 571430"/>
                <a:gd name="connsiteX7" fmla="*/ 46565 w 608041"/>
                <a:gd name="connsiteY7" fmla="*/ 192988 h 571430"/>
                <a:gd name="connsiteX8" fmla="*/ 40796 w 608041"/>
                <a:gd name="connsiteY8" fmla="*/ 199169 h 571430"/>
                <a:gd name="connsiteX9" fmla="*/ 40796 w 608041"/>
                <a:gd name="connsiteY9" fmla="*/ 201229 h 571430"/>
                <a:gd name="connsiteX10" fmla="*/ 57279 w 608041"/>
                <a:gd name="connsiteY10" fmla="*/ 203290 h 571430"/>
                <a:gd name="connsiteX11" fmla="*/ 71702 w 608041"/>
                <a:gd name="connsiteY11" fmla="*/ 192782 h 571430"/>
                <a:gd name="connsiteX12" fmla="*/ 85918 w 608041"/>
                <a:gd name="connsiteY12" fmla="*/ 171354 h 571430"/>
                <a:gd name="connsiteX13" fmla="*/ 86743 w 608041"/>
                <a:gd name="connsiteY13" fmla="*/ 170530 h 571430"/>
                <a:gd name="connsiteX14" fmla="*/ 97045 w 608041"/>
                <a:gd name="connsiteY14" fmla="*/ 165997 h 571430"/>
                <a:gd name="connsiteX15" fmla="*/ 113939 w 608041"/>
                <a:gd name="connsiteY15" fmla="*/ 168881 h 571430"/>
                <a:gd name="connsiteX16" fmla="*/ 131453 w 608041"/>
                <a:gd name="connsiteY16" fmla="*/ 174444 h 571430"/>
                <a:gd name="connsiteX17" fmla="*/ 140519 w 608041"/>
                <a:gd name="connsiteY17" fmla="*/ 180419 h 571430"/>
                <a:gd name="connsiteX18" fmla="*/ 166273 w 608041"/>
                <a:gd name="connsiteY18" fmla="*/ 192164 h 571430"/>
                <a:gd name="connsiteX19" fmla="*/ 176575 w 608041"/>
                <a:gd name="connsiteY19" fmla="*/ 210295 h 571430"/>
                <a:gd name="connsiteX20" fmla="*/ 183787 w 608041"/>
                <a:gd name="connsiteY20" fmla="*/ 227396 h 571430"/>
                <a:gd name="connsiteX21" fmla="*/ 187495 w 608041"/>
                <a:gd name="connsiteY21" fmla="*/ 238728 h 571430"/>
                <a:gd name="connsiteX22" fmla="*/ 189556 w 608041"/>
                <a:gd name="connsiteY22" fmla="*/ 253769 h 571430"/>
                <a:gd name="connsiteX23" fmla="*/ 209130 w 608041"/>
                <a:gd name="connsiteY23" fmla="*/ 264483 h 571430"/>
                <a:gd name="connsiteX24" fmla="*/ 220255 w 608041"/>
                <a:gd name="connsiteY24" fmla="*/ 276434 h 571430"/>
                <a:gd name="connsiteX25" fmla="*/ 223965 w 608041"/>
                <a:gd name="connsiteY25" fmla="*/ 282615 h 571430"/>
                <a:gd name="connsiteX26" fmla="*/ 221698 w 608041"/>
                <a:gd name="connsiteY26" fmla="*/ 292505 h 571430"/>
                <a:gd name="connsiteX27" fmla="*/ 233854 w 608041"/>
                <a:gd name="connsiteY27" fmla="*/ 292917 h 571430"/>
                <a:gd name="connsiteX28" fmla="*/ 243538 w 608041"/>
                <a:gd name="connsiteY28" fmla="*/ 299510 h 571430"/>
                <a:gd name="connsiteX29" fmla="*/ 262494 w 608041"/>
                <a:gd name="connsiteY29" fmla="*/ 308782 h 571430"/>
                <a:gd name="connsiteX30" fmla="*/ 269911 w 608041"/>
                <a:gd name="connsiteY30" fmla="*/ 318259 h 571430"/>
                <a:gd name="connsiteX31" fmla="*/ 271971 w 608041"/>
                <a:gd name="connsiteY31" fmla="*/ 318259 h 571430"/>
                <a:gd name="connsiteX32" fmla="*/ 274650 w 608041"/>
                <a:gd name="connsiteY32" fmla="*/ 323616 h 571430"/>
                <a:gd name="connsiteX33" fmla="*/ 281449 w 608041"/>
                <a:gd name="connsiteY33" fmla="*/ 336803 h 571430"/>
                <a:gd name="connsiteX34" fmla="*/ 297520 w 608041"/>
                <a:gd name="connsiteY34" fmla="*/ 350195 h 571430"/>
                <a:gd name="connsiteX35" fmla="*/ 304938 w 608041"/>
                <a:gd name="connsiteY35" fmla="*/ 355552 h 571430"/>
                <a:gd name="connsiteX36" fmla="*/ 312149 w 608041"/>
                <a:gd name="connsiteY36" fmla="*/ 356377 h 571430"/>
                <a:gd name="connsiteX37" fmla="*/ 322039 w 608041"/>
                <a:gd name="connsiteY37" fmla="*/ 370181 h 571430"/>
                <a:gd name="connsiteX38" fmla="*/ 331517 w 608041"/>
                <a:gd name="connsiteY38" fmla="*/ 370799 h 571430"/>
                <a:gd name="connsiteX39" fmla="*/ 335019 w 608041"/>
                <a:gd name="connsiteY39" fmla="*/ 363382 h 571430"/>
                <a:gd name="connsiteX40" fmla="*/ 353357 w 608041"/>
                <a:gd name="connsiteY40" fmla="*/ 368533 h 571430"/>
                <a:gd name="connsiteX41" fmla="*/ 361598 w 608041"/>
                <a:gd name="connsiteY41" fmla="*/ 366060 h 571430"/>
                <a:gd name="connsiteX42" fmla="*/ 375197 w 608041"/>
                <a:gd name="connsiteY42" fmla="*/ 381925 h 571430"/>
                <a:gd name="connsiteX43" fmla="*/ 378287 w 608041"/>
                <a:gd name="connsiteY43" fmla="*/ 390991 h 571430"/>
                <a:gd name="connsiteX44" fmla="*/ 387559 w 608041"/>
                <a:gd name="connsiteY44" fmla="*/ 390991 h 571430"/>
                <a:gd name="connsiteX45" fmla="*/ 392504 w 608041"/>
                <a:gd name="connsiteY45" fmla="*/ 406856 h 571430"/>
                <a:gd name="connsiteX46" fmla="*/ 403012 w 608041"/>
                <a:gd name="connsiteY46" fmla="*/ 409328 h 571430"/>
                <a:gd name="connsiteX47" fmla="*/ 408575 w 608041"/>
                <a:gd name="connsiteY47" fmla="*/ 401293 h 571430"/>
                <a:gd name="connsiteX48" fmla="*/ 428355 w 608041"/>
                <a:gd name="connsiteY48" fmla="*/ 414067 h 571430"/>
                <a:gd name="connsiteX49" fmla="*/ 424852 w 608041"/>
                <a:gd name="connsiteY49" fmla="*/ 430756 h 571430"/>
                <a:gd name="connsiteX50" fmla="*/ 435772 w 608041"/>
                <a:gd name="connsiteY50" fmla="*/ 438380 h 571430"/>
                <a:gd name="connsiteX51" fmla="*/ 447929 w 608041"/>
                <a:gd name="connsiteY51" fmla="*/ 444767 h 571430"/>
                <a:gd name="connsiteX52" fmla="*/ 466472 w 608041"/>
                <a:gd name="connsiteY52" fmla="*/ 442707 h 571430"/>
                <a:gd name="connsiteX53" fmla="*/ 475538 w 608041"/>
                <a:gd name="connsiteY53" fmla="*/ 462898 h 571430"/>
                <a:gd name="connsiteX54" fmla="*/ 483985 w 608041"/>
                <a:gd name="connsiteY54" fmla="*/ 481854 h 571430"/>
                <a:gd name="connsiteX55" fmla="*/ 490991 w 608041"/>
                <a:gd name="connsiteY55" fmla="*/ 493392 h 571430"/>
                <a:gd name="connsiteX56" fmla="*/ 491609 w 608041"/>
                <a:gd name="connsiteY56" fmla="*/ 516469 h 571430"/>
                <a:gd name="connsiteX57" fmla="*/ 491609 w 608041"/>
                <a:gd name="connsiteY57" fmla="*/ 522444 h 571430"/>
                <a:gd name="connsiteX58" fmla="*/ 485428 w 608041"/>
                <a:gd name="connsiteY58" fmla="*/ 522856 h 571430"/>
                <a:gd name="connsiteX59" fmla="*/ 482749 w 608041"/>
                <a:gd name="connsiteY59" fmla="*/ 525122 h 571430"/>
                <a:gd name="connsiteX60" fmla="*/ 477804 w 608041"/>
                <a:gd name="connsiteY60" fmla="*/ 538309 h 571430"/>
                <a:gd name="connsiteX61" fmla="*/ 472859 w 608041"/>
                <a:gd name="connsiteY61" fmla="*/ 544902 h 571430"/>
                <a:gd name="connsiteX62" fmla="*/ 465854 w 608041"/>
                <a:gd name="connsiteY62" fmla="*/ 556028 h 571430"/>
                <a:gd name="connsiteX63" fmla="*/ 465854 w 608041"/>
                <a:gd name="connsiteY63" fmla="*/ 567360 h 571430"/>
                <a:gd name="connsiteX64" fmla="*/ 467708 w 608041"/>
                <a:gd name="connsiteY64" fmla="*/ 570451 h 571430"/>
                <a:gd name="connsiteX65" fmla="*/ 477392 w 608041"/>
                <a:gd name="connsiteY65" fmla="*/ 570657 h 571430"/>
                <a:gd name="connsiteX66" fmla="*/ 482955 w 608041"/>
                <a:gd name="connsiteY66" fmla="*/ 564888 h 571430"/>
                <a:gd name="connsiteX67" fmla="*/ 492020 w 608041"/>
                <a:gd name="connsiteY67" fmla="*/ 562415 h 571430"/>
                <a:gd name="connsiteX68" fmla="*/ 505207 w 608041"/>
                <a:gd name="connsiteY68" fmla="*/ 545108 h 571430"/>
                <a:gd name="connsiteX69" fmla="*/ 512212 w 608041"/>
                <a:gd name="connsiteY69" fmla="*/ 534806 h 571430"/>
                <a:gd name="connsiteX70" fmla="*/ 514067 w 608041"/>
                <a:gd name="connsiteY70" fmla="*/ 513790 h 571430"/>
                <a:gd name="connsiteX71" fmla="*/ 537349 w 608041"/>
                <a:gd name="connsiteY71" fmla="*/ 510699 h 571430"/>
                <a:gd name="connsiteX72" fmla="*/ 542294 w 608041"/>
                <a:gd name="connsiteY72" fmla="*/ 507403 h 571430"/>
                <a:gd name="connsiteX73" fmla="*/ 545179 w 608041"/>
                <a:gd name="connsiteY73" fmla="*/ 493186 h 571430"/>
                <a:gd name="connsiteX74" fmla="*/ 539204 w 608041"/>
                <a:gd name="connsiteY74" fmla="*/ 484327 h 571430"/>
                <a:gd name="connsiteX75" fmla="*/ 538792 w 608041"/>
                <a:gd name="connsiteY75" fmla="*/ 472994 h 571430"/>
                <a:gd name="connsiteX76" fmla="*/ 522308 w 608041"/>
                <a:gd name="connsiteY76" fmla="*/ 457542 h 571430"/>
                <a:gd name="connsiteX77" fmla="*/ 513861 w 608041"/>
                <a:gd name="connsiteY77" fmla="*/ 450948 h 571430"/>
                <a:gd name="connsiteX78" fmla="*/ 515097 w 608041"/>
                <a:gd name="connsiteY78" fmla="*/ 430963 h 571430"/>
                <a:gd name="connsiteX79" fmla="*/ 546415 w 608041"/>
                <a:gd name="connsiteY79" fmla="*/ 420455 h 571430"/>
                <a:gd name="connsiteX80" fmla="*/ 566606 w 608041"/>
                <a:gd name="connsiteY80" fmla="*/ 429108 h 571430"/>
                <a:gd name="connsiteX81" fmla="*/ 578763 w 608041"/>
                <a:gd name="connsiteY81" fmla="*/ 425194 h 571430"/>
                <a:gd name="connsiteX82" fmla="*/ 606578 w 608041"/>
                <a:gd name="connsiteY82" fmla="*/ 446622 h 571430"/>
                <a:gd name="connsiteX83" fmla="*/ 607814 w 608041"/>
                <a:gd name="connsiteY83" fmla="*/ 428284 h 571430"/>
                <a:gd name="connsiteX84" fmla="*/ 584326 w 608041"/>
                <a:gd name="connsiteY84" fmla="*/ 407886 h 571430"/>
                <a:gd name="connsiteX85" fmla="*/ 570109 w 608041"/>
                <a:gd name="connsiteY85" fmla="*/ 395936 h 571430"/>
                <a:gd name="connsiteX86" fmla="*/ 553214 w 608041"/>
                <a:gd name="connsiteY86" fmla="*/ 386046 h 571430"/>
                <a:gd name="connsiteX87" fmla="*/ 544973 w 608041"/>
                <a:gd name="connsiteY87" fmla="*/ 384810 h 571430"/>
                <a:gd name="connsiteX88" fmla="*/ 515921 w 608041"/>
                <a:gd name="connsiteY88" fmla="*/ 370799 h 571430"/>
                <a:gd name="connsiteX89" fmla="*/ 488312 w 608041"/>
                <a:gd name="connsiteY89" fmla="*/ 357819 h 571430"/>
                <a:gd name="connsiteX90" fmla="*/ 476774 w 608041"/>
                <a:gd name="connsiteY90" fmla="*/ 345044 h 571430"/>
                <a:gd name="connsiteX91" fmla="*/ 484809 w 608041"/>
                <a:gd name="connsiteY91" fmla="*/ 340924 h 571430"/>
                <a:gd name="connsiteX92" fmla="*/ 489342 w 608041"/>
                <a:gd name="connsiteY92" fmla="*/ 331652 h 571430"/>
                <a:gd name="connsiteX93" fmla="*/ 464205 w 608041"/>
                <a:gd name="connsiteY93" fmla="*/ 318877 h 571430"/>
                <a:gd name="connsiteX94" fmla="*/ 421556 w 608041"/>
                <a:gd name="connsiteY94" fmla="*/ 315375 h 571430"/>
                <a:gd name="connsiteX95" fmla="*/ 398067 w 608041"/>
                <a:gd name="connsiteY95" fmla="*/ 303631 h 571430"/>
                <a:gd name="connsiteX96" fmla="*/ 393534 w 608041"/>
                <a:gd name="connsiteY96" fmla="*/ 301982 h 571430"/>
                <a:gd name="connsiteX97" fmla="*/ 393534 w 608041"/>
                <a:gd name="connsiteY97" fmla="*/ 300334 h 571430"/>
                <a:gd name="connsiteX98" fmla="*/ 387971 w 608041"/>
                <a:gd name="connsiteY98" fmla="*/ 293947 h 571430"/>
                <a:gd name="connsiteX99" fmla="*/ 371488 w 608041"/>
                <a:gd name="connsiteY99" fmla="*/ 273755 h 571430"/>
                <a:gd name="connsiteX100" fmla="*/ 359744 w 608041"/>
                <a:gd name="connsiteY100" fmla="*/ 248618 h 571430"/>
                <a:gd name="connsiteX101" fmla="*/ 353975 w 608041"/>
                <a:gd name="connsiteY101" fmla="*/ 233371 h 571430"/>
                <a:gd name="connsiteX102" fmla="*/ 344291 w 608041"/>
                <a:gd name="connsiteY102" fmla="*/ 218537 h 571430"/>
                <a:gd name="connsiteX103" fmla="*/ 330899 w 608041"/>
                <a:gd name="connsiteY103" fmla="*/ 210089 h 571430"/>
                <a:gd name="connsiteX104" fmla="*/ 296696 w 608041"/>
                <a:gd name="connsiteY104" fmla="*/ 187425 h 571430"/>
                <a:gd name="connsiteX105" fmla="*/ 276710 w 608041"/>
                <a:gd name="connsiteY105" fmla="*/ 157549 h 571430"/>
                <a:gd name="connsiteX106" fmla="*/ 288454 w 608041"/>
                <a:gd name="connsiteY106" fmla="*/ 139830 h 571430"/>
                <a:gd name="connsiteX107" fmla="*/ 284746 w 608041"/>
                <a:gd name="connsiteY107" fmla="*/ 122523 h 571430"/>
                <a:gd name="connsiteX108" fmla="*/ 278977 w 608041"/>
                <a:gd name="connsiteY108" fmla="*/ 113045 h 571430"/>
                <a:gd name="connsiteX109" fmla="*/ 286600 w 608041"/>
                <a:gd name="connsiteY109" fmla="*/ 92029 h 571430"/>
                <a:gd name="connsiteX110" fmla="*/ 293811 w 608041"/>
                <a:gd name="connsiteY110" fmla="*/ 97386 h 571430"/>
                <a:gd name="connsiteX111" fmla="*/ 298138 w 608041"/>
                <a:gd name="connsiteY111" fmla="*/ 93059 h 571430"/>
                <a:gd name="connsiteX112" fmla="*/ 311737 w 608041"/>
                <a:gd name="connsiteY112" fmla="*/ 84818 h 571430"/>
                <a:gd name="connsiteX113" fmla="*/ 321215 w 608041"/>
                <a:gd name="connsiteY113" fmla="*/ 77400 h 571430"/>
                <a:gd name="connsiteX114" fmla="*/ 330486 w 608041"/>
                <a:gd name="connsiteY114" fmla="*/ 72249 h 571430"/>
                <a:gd name="connsiteX115" fmla="*/ 344291 w 608041"/>
                <a:gd name="connsiteY115" fmla="*/ 75958 h 571430"/>
                <a:gd name="connsiteX116" fmla="*/ 344291 w 608041"/>
                <a:gd name="connsiteY116" fmla="*/ 75958 h 571430"/>
                <a:gd name="connsiteX117" fmla="*/ 343879 w 608041"/>
                <a:gd name="connsiteY117" fmla="*/ 69365 h 571430"/>
                <a:gd name="connsiteX118" fmla="*/ 339552 w 608041"/>
                <a:gd name="connsiteY118" fmla="*/ 65450 h 571430"/>
                <a:gd name="connsiteX119" fmla="*/ 338316 w 608041"/>
                <a:gd name="connsiteY119" fmla="*/ 59887 h 571430"/>
                <a:gd name="connsiteX120" fmla="*/ 339964 w 608041"/>
                <a:gd name="connsiteY120" fmla="*/ 54942 h 571430"/>
                <a:gd name="connsiteX121" fmla="*/ 342437 w 608041"/>
                <a:gd name="connsiteY121" fmla="*/ 52882 h 571430"/>
                <a:gd name="connsiteX122" fmla="*/ 342024 w 608041"/>
                <a:gd name="connsiteY122" fmla="*/ 52882 h 571430"/>
                <a:gd name="connsiteX123" fmla="*/ 336050 w 608041"/>
                <a:gd name="connsiteY123" fmla="*/ 49997 h 571430"/>
                <a:gd name="connsiteX124" fmla="*/ 333165 w 608041"/>
                <a:gd name="connsiteY124" fmla="*/ 43404 h 571430"/>
                <a:gd name="connsiteX125" fmla="*/ 333783 w 608041"/>
                <a:gd name="connsiteY125" fmla="*/ 34132 h 571430"/>
                <a:gd name="connsiteX126" fmla="*/ 341819 w 608041"/>
                <a:gd name="connsiteY126" fmla="*/ 31866 h 571430"/>
                <a:gd name="connsiteX127" fmla="*/ 345527 w 608041"/>
                <a:gd name="connsiteY127" fmla="*/ 30629 h 571430"/>
                <a:gd name="connsiteX128" fmla="*/ 346352 w 608041"/>
                <a:gd name="connsiteY128" fmla="*/ 29805 h 571430"/>
                <a:gd name="connsiteX129" fmla="*/ 340170 w 608041"/>
                <a:gd name="connsiteY129" fmla="*/ 28363 h 571430"/>
                <a:gd name="connsiteX130" fmla="*/ 316682 w 608041"/>
                <a:gd name="connsiteY130" fmla="*/ 28363 h 571430"/>
                <a:gd name="connsiteX131" fmla="*/ 315240 w 608041"/>
                <a:gd name="connsiteY131" fmla="*/ 28363 h 571430"/>
                <a:gd name="connsiteX132" fmla="*/ 297520 w 608041"/>
                <a:gd name="connsiteY132" fmla="*/ 23212 h 571430"/>
                <a:gd name="connsiteX133" fmla="*/ 296284 w 608041"/>
                <a:gd name="connsiteY133" fmla="*/ 22594 h 571430"/>
                <a:gd name="connsiteX134" fmla="*/ 283921 w 608041"/>
                <a:gd name="connsiteY134" fmla="*/ 15795 h 571430"/>
                <a:gd name="connsiteX135" fmla="*/ 275886 w 608041"/>
                <a:gd name="connsiteY135" fmla="*/ 1990 h 571430"/>
                <a:gd name="connsiteX136" fmla="*/ 269705 w 608041"/>
                <a:gd name="connsiteY136" fmla="*/ 136 h 571430"/>
                <a:gd name="connsiteX137" fmla="*/ 258166 w 608041"/>
                <a:gd name="connsiteY137" fmla="*/ 342 h 571430"/>
                <a:gd name="connsiteX138" fmla="*/ 247659 w 608041"/>
                <a:gd name="connsiteY138" fmla="*/ 4668 h 571430"/>
                <a:gd name="connsiteX139" fmla="*/ 245805 w 608041"/>
                <a:gd name="connsiteY139" fmla="*/ 5081 h 571430"/>
                <a:gd name="connsiteX140" fmla="*/ 233236 w 608041"/>
                <a:gd name="connsiteY140" fmla="*/ 5081 h 571430"/>
                <a:gd name="connsiteX141" fmla="*/ 229116 w 608041"/>
                <a:gd name="connsiteY141" fmla="*/ 8377 h 571430"/>
                <a:gd name="connsiteX142" fmla="*/ 220462 w 608041"/>
                <a:gd name="connsiteY142" fmla="*/ 15177 h 571430"/>
                <a:gd name="connsiteX143" fmla="*/ 219432 w 608041"/>
                <a:gd name="connsiteY143" fmla="*/ 15795 h 571430"/>
                <a:gd name="connsiteX144" fmla="*/ 208305 w 608041"/>
                <a:gd name="connsiteY144" fmla="*/ 20327 h 571430"/>
                <a:gd name="connsiteX145" fmla="*/ 203361 w 608041"/>
                <a:gd name="connsiteY145" fmla="*/ 19297 h 571430"/>
                <a:gd name="connsiteX146" fmla="*/ 198004 w 608041"/>
                <a:gd name="connsiteY146" fmla="*/ 14764 h 571430"/>
                <a:gd name="connsiteX147" fmla="*/ 193264 w 608041"/>
                <a:gd name="connsiteY147" fmla="*/ 13940 h 571430"/>
                <a:gd name="connsiteX148" fmla="*/ 193264 w 608041"/>
                <a:gd name="connsiteY148" fmla="*/ 17237 h 571430"/>
                <a:gd name="connsiteX149" fmla="*/ 193264 w 608041"/>
                <a:gd name="connsiteY149" fmla="*/ 18473 h 571430"/>
                <a:gd name="connsiteX150" fmla="*/ 190586 w 608041"/>
                <a:gd name="connsiteY150" fmla="*/ 28569 h 571430"/>
                <a:gd name="connsiteX151" fmla="*/ 187495 w 608041"/>
                <a:gd name="connsiteY151" fmla="*/ 32072 h 571430"/>
                <a:gd name="connsiteX152" fmla="*/ 182962 w 608041"/>
                <a:gd name="connsiteY152" fmla="*/ 31660 h 571430"/>
                <a:gd name="connsiteX153" fmla="*/ 177811 w 608041"/>
                <a:gd name="connsiteY153" fmla="*/ 28157 h 571430"/>
                <a:gd name="connsiteX154" fmla="*/ 176163 w 608041"/>
                <a:gd name="connsiteY154" fmla="*/ 28157 h 571430"/>
                <a:gd name="connsiteX155" fmla="*/ 176163 w 608041"/>
                <a:gd name="connsiteY155" fmla="*/ 28157 h 571430"/>
                <a:gd name="connsiteX156" fmla="*/ 176163 w 608041"/>
                <a:gd name="connsiteY156" fmla="*/ 52676 h 571430"/>
                <a:gd name="connsiteX157" fmla="*/ 159886 w 608041"/>
                <a:gd name="connsiteY157" fmla="*/ 45258 h 571430"/>
                <a:gd name="connsiteX158" fmla="*/ 148760 w 608041"/>
                <a:gd name="connsiteY158" fmla="*/ 45258 h 571430"/>
                <a:gd name="connsiteX159" fmla="*/ 144845 w 608041"/>
                <a:gd name="connsiteY159" fmla="*/ 43198 h 571430"/>
                <a:gd name="connsiteX160" fmla="*/ 142785 w 608041"/>
                <a:gd name="connsiteY160" fmla="*/ 40313 h 571430"/>
                <a:gd name="connsiteX161" fmla="*/ 137428 w 608041"/>
                <a:gd name="connsiteY161" fmla="*/ 37635 h 571430"/>
                <a:gd name="connsiteX162" fmla="*/ 136604 w 608041"/>
                <a:gd name="connsiteY162" fmla="*/ 48555 h 571430"/>
                <a:gd name="connsiteX163" fmla="*/ 133307 w 608041"/>
                <a:gd name="connsiteY163" fmla="*/ 52882 h 571430"/>
                <a:gd name="connsiteX164" fmla="*/ 125272 w 608041"/>
                <a:gd name="connsiteY164" fmla="*/ 55972 h 571430"/>
                <a:gd name="connsiteX165" fmla="*/ 123829 w 608041"/>
                <a:gd name="connsiteY165" fmla="*/ 64832 h 571430"/>
                <a:gd name="connsiteX166" fmla="*/ 123829 w 608041"/>
                <a:gd name="connsiteY166" fmla="*/ 69983 h 571430"/>
                <a:gd name="connsiteX167" fmla="*/ 118885 w 608041"/>
                <a:gd name="connsiteY167" fmla="*/ 75134 h 571430"/>
                <a:gd name="connsiteX168" fmla="*/ 113528 w 608041"/>
                <a:gd name="connsiteY168" fmla="*/ 75134 h 571430"/>
                <a:gd name="connsiteX169" fmla="*/ 110643 w 608041"/>
                <a:gd name="connsiteY169" fmla="*/ 74310 h 571430"/>
                <a:gd name="connsiteX170" fmla="*/ 105904 w 608041"/>
                <a:gd name="connsiteY170" fmla="*/ 71013 h 571430"/>
                <a:gd name="connsiteX171" fmla="*/ 99105 w 608041"/>
                <a:gd name="connsiteY171" fmla="*/ 64214 h 571430"/>
                <a:gd name="connsiteX172" fmla="*/ 97868 w 608041"/>
                <a:gd name="connsiteY172" fmla="*/ 60711 h 571430"/>
                <a:gd name="connsiteX173" fmla="*/ 97868 w 608041"/>
                <a:gd name="connsiteY173" fmla="*/ 57827 h 571430"/>
                <a:gd name="connsiteX174" fmla="*/ 96014 w 608041"/>
                <a:gd name="connsiteY174" fmla="*/ 56384 h 571430"/>
                <a:gd name="connsiteX175" fmla="*/ 85094 w 608041"/>
                <a:gd name="connsiteY175" fmla="*/ 51027 h 571430"/>
                <a:gd name="connsiteX176" fmla="*/ 82415 w 608041"/>
                <a:gd name="connsiteY176" fmla="*/ 46288 h 571430"/>
                <a:gd name="connsiteX177" fmla="*/ 82415 w 608041"/>
                <a:gd name="connsiteY177" fmla="*/ 40313 h 571430"/>
                <a:gd name="connsiteX178" fmla="*/ 80149 w 608041"/>
                <a:gd name="connsiteY178" fmla="*/ 40931 h 571430"/>
                <a:gd name="connsiteX179" fmla="*/ 72938 w 608041"/>
                <a:gd name="connsiteY179" fmla="*/ 52882 h 571430"/>
                <a:gd name="connsiteX180" fmla="*/ 67787 w 608041"/>
                <a:gd name="connsiteY180" fmla="*/ 63802 h 571430"/>
                <a:gd name="connsiteX181" fmla="*/ 55424 w 608041"/>
                <a:gd name="connsiteY181" fmla="*/ 73485 h 571430"/>
                <a:gd name="connsiteX182" fmla="*/ 43474 w 608041"/>
                <a:gd name="connsiteY182" fmla="*/ 71425 h 571430"/>
                <a:gd name="connsiteX183" fmla="*/ 29464 w 608041"/>
                <a:gd name="connsiteY183" fmla="*/ 72661 h 571430"/>
                <a:gd name="connsiteX184" fmla="*/ 20810 w 608041"/>
                <a:gd name="connsiteY184" fmla="*/ 74928 h 571430"/>
                <a:gd name="connsiteX185" fmla="*/ 19780 w 608041"/>
                <a:gd name="connsiteY185" fmla="*/ 74928 h 571430"/>
                <a:gd name="connsiteX186" fmla="*/ 17513 w 608041"/>
                <a:gd name="connsiteY186" fmla="*/ 74310 h 571430"/>
                <a:gd name="connsiteX187" fmla="*/ 11951 w 608041"/>
                <a:gd name="connsiteY187" fmla="*/ 71631 h 571430"/>
                <a:gd name="connsiteX188" fmla="*/ 8448 w 608041"/>
                <a:gd name="connsiteY188" fmla="*/ 75134 h 571430"/>
                <a:gd name="connsiteX189" fmla="*/ 12362 w 608041"/>
                <a:gd name="connsiteY189" fmla="*/ 82757 h 571430"/>
                <a:gd name="connsiteX190" fmla="*/ 22459 w 608041"/>
                <a:gd name="connsiteY190" fmla="*/ 93883 h 571430"/>
                <a:gd name="connsiteX191" fmla="*/ 23282 w 608041"/>
                <a:gd name="connsiteY191" fmla="*/ 99652 h 571430"/>
                <a:gd name="connsiteX192" fmla="*/ 18132 w 608041"/>
                <a:gd name="connsiteY192" fmla="*/ 109130 h 571430"/>
                <a:gd name="connsiteX193" fmla="*/ 15659 w 608041"/>
                <a:gd name="connsiteY193" fmla="*/ 111397 h 571430"/>
                <a:gd name="connsiteX194" fmla="*/ 0 w 608041"/>
                <a:gd name="connsiteY194" fmla="*/ 117990 h 571430"/>
                <a:gd name="connsiteX195" fmla="*/ 4327 w 608041"/>
                <a:gd name="connsiteY195" fmla="*/ 131382 h 571430"/>
                <a:gd name="connsiteX196" fmla="*/ 6388 w 608041"/>
                <a:gd name="connsiteY196" fmla="*/ 133031 h 571430"/>
                <a:gd name="connsiteX197" fmla="*/ 15041 w 608041"/>
                <a:gd name="connsiteY197" fmla="*/ 136945 h 571430"/>
                <a:gd name="connsiteX198" fmla="*/ 17926 w 608041"/>
                <a:gd name="connsiteY198" fmla="*/ 140242 h 571430"/>
                <a:gd name="connsiteX199" fmla="*/ 17102 w 608041"/>
                <a:gd name="connsiteY199" fmla="*/ 144569 h 571430"/>
                <a:gd name="connsiteX200" fmla="*/ 12775 w 608041"/>
                <a:gd name="connsiteY200" fmla="*/ 149926 h 57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608041" h="571430">
                  <a:moveTo>
                    <a:pt x="12362" y="148896"/>
                  </a:moveTo>
                  <a:cubicBezTo>
                    <a:pt x="11744" y="150544"/>
                    <a:pt x="10302" y="154871"/>
                    <a:pt x="9066" y="159198"/>
                  </a:cubicBezTo>
                  <a:lnTo>
                    <a:pt x="31524" y="174444"/>
                  </a:lnTo>
                  <a:lnTo>
                    <a:pt x="40590" y="172796"/>
                  </a:lnTo>
                  <a:cubicBezTo>
                    <a:pt x="42032" y="172590"/>
                    <a:pt x="43474" y="172796"/>
                    <a:pt x="44504" y="173620"/>
                  </a:cubicBezTo>
                  <a:cubicBezTo>
                    <a:pt x="45535" y="174444"/>
                    <a:pt x="46359" y="175681"/>
                    <a:pt x="46565" y="177123"/>
                  </a:cubicBezTo>
                  <a:lnTo>
                    <a:pt x="48007" y="188867"/>
                  </a:lnTo>
                  <a:cubicBezTo>
                    <a:pt x="48007" y="190309"/>
                    <a:pt x="47596" y="191752"/>
                    <a:pt x="46565" y="192988"/>
                  </a:cubicBezTo>
                  <a:lnTo>
                    <a:pt x="40796" y="199169"/>
                  </a:lnTo>
                  <a:lnTo>
                    <a:pt x="40796" y="201229"/>
                  </a:lnTo>
                  <a:cubicBezTo>
                    <a:pt x="46565" y="201848"/>
                    <a:pt x="51716" y="204526"/>
                    <a:pt x="57279" y="203290"/>
                  </a:cubicBezTo>
                  <a:cubicBezTo>
                    <a:pt x="63254" y="201848"/>
                    <a:pt x="67787" y="197521"/>
                    <a:pt x="71702" y="192782"/>
                  </a:cubicBezTo>
                  <a:cubicBezTo>
                    <a:pt x="77059" y="185983"/>
                    <a:pt x="79737" y="177535"/>
                    <a:pt x="85918" y="171354"/>
                  </a:cubicBezTo>
                  <a:cubicBezTo>
                    <a:pt x="86125" y="170942"/>
                    <a:pt x="86330" y="170736"/>
                    <a:pt x="86743" y="170530"/>
                  </a:cubicBezTo>
                  <a:cubicBezTo>
                    <a:pt x="90039" y="168469"/>
                    <a:pt x="93542" y="166615"/>
                    <a:pt x="97045" y="165997"/>
                  </a:cubicBezTo>
                  <a:cubicBezTo>
                    <a:pt x="102607" y="164967"/>
                    <a:pt x="108583" y="168469"/>
                    <a:pt x="113939" y="168881"/>
                  </a:cubicBezTo>
                  <a:cubicBezTo>
                    <a:pt x="121563" y="169706"/>
                    <a:pt x="124448" y="169912"/>
                    <a:pt x="131453" y="174444"/>
                  </a:cubicBezTo>
                  <a:cubicBezTo>
                    <a:pt x="134338" y="176299"/>
                    <a:pt x="137428" y="178565"/>
                    <a:pt x="140519" y="180419"/>
                  </a:cubicBezTo>
                  <a:cubicBezTo>
                    <a:pt x="149378" y="185158"/>
                    <a:pt x="158856" y="185158"/>
                    <a:pt x="166273" y="192164"/>
                  </a:cubicBezTo>
                  <a:cubicBezTo>
                    <a:pt x="172455" y="197933"/>
                    <a:pt x="175545" y="202260"/>
                    <a:pt x="176575" y="210295"/>
                  </a:cubicBezTo>
                  <a:cubicBezTo>
                    <a:pt x="177400" y="216888"/>
                    <a:pt x="180490" y="221627"/>
                    <a:pt x="183787" y="227396"/>
                  </a:cubicBezTo>
                  <a:cubicBezTo>
                    <a:pt x="186053" y="231311"/>
                    <a:pt x="187495" y="233989"/>
                    <a:pt x="187495" y="238728"/>
                  </a:cubicBezTo>
                  <a:cubicBezTo>
                    <a:pt x="187495" y="243879"/>
                    <a:pt x="186465" y="249030"/>
                    <a:pt x="189556" y="253769"/>
                  </a:cubicBezTo>
                  <a:cubicBezTo>
                    <a:pt x="193882" y="260363"/>
                    <a:pt x="203361" y="260363"/>
                    <a:pt x="209130" y="264483"/>
                  </a:cubicBezTo>
                  <a:cubicBezTo>
                    <a:pt x="213868" y="267574"/>
                    <a:pt x="215311" y="273343"/>
                    <a:pt x="220255" y="276434"/>
                  </a:cubicBezTo>
                  <a:cubicBezTo>
                    <a:pt x="223140" y="278288"/>
                    <a:pt x="224995" y="279112"/>
                    <a:pt x="223965" y="282615"/>
                  </a:cubicBezTo>
                  <a:cubicBezTo>
                    <a:pt x="223140" y="285499"/>
                    <a:pt x="217989" y="289414"/>
                    <a:pt x="221698" y="292505"/>
                  </a:cubicBezTo>
                  <a:cubicBezTo>
                    <a:pt x="224376" y="294771"/>
                    <a:pt x="230557" y="292505"/>
                    <a:pt x="233854" y="292917"/>
                  </a:cubicBezTo>
                  <a:cubicBezTo>
                    <a:pt x="239417" y="293329"/>
                    <a:pt x="239417" y="296213"/>
                    <a:pt x="243538" y="299510"/>
                  </a:cubicBezTo>
                  <a:cubicBezTo>
                    <a:pt x="249513" y="304249"/>
                    <a:pt x="258991" y="301364"/>
                    <a:pt x="262494" y="308782"/>
                  </a:cubicBezTo>
                  <a:cubicBezTo>
                    <a:pt x="264760" y="313727"/>
                    <a:pt x="264142" y="317847"/>
                    <a:pt x="269911" y="318259"/>
                  </a:cubicBezTo>
                  <a:cubicBezTo>
                    <a:pt x="270529" y="318259"/>
                    <a:pt x="271353" y="318259"/>
                    <a:pt x="271971" y="318259"/>
                  </a:cubicBezTo>
                  <a:cubicBezTo>
                    <a:pt x="273001" y="320114"/>
                    <a:pt x="274032" y="321968"/>
                    <a:pt x="274650" y="323616"/>
                  </a:cubicBezTo>
                  <a:cubicBezTo>
                    <a:pt x="276710" y="329179"/>
                    <a:pt x="276298" y="333094"/>
                    <a:pt x="281449" y="336803"/>
                  </a:cubicBezTo>
                  <a:cubicBezTo>
                    <a:pt x="287218" y="340924"/>
                    <a:pt x="292163" y="345456"/>
                    <a:pt x="297520" y="350195"/>
                  </a:cubicBezTo>
                  <a:cubicBezTo>
                    <a:pt x="299787" y="352256"/>
                    <a:pt x="301847" y="354522"/>
                    <a:pt x="304938" y="355552"/>
                  </a:cubicBezTo>
                  <a:cubicBezTo>
                    <a:pt x="306998" y="356377"/>
                    <a:pt x="309882" y="355552"/>
                    <a:pt x="312149" y="356377"/>
                  </a:cubicBezTo>
                  <a:cubicBezTo>
                    <a:pt x="318330" y="358437"/>
                    <a:pt x="317506" y="366472"/>
                    <a:pt x="322039" y="370181"/>
                  </a:cubicBezTo>
                  <a:cubicBezTo>
                    <a:pt x="324305" y="372036"/>
                    <a:pt x="329044" y="372860"/>
                    <a:pt x="331517" y="370799"/>
                  </a:cubicBezTo>
                  <a:cubicBezTo>
                    <a:pt x="333577" y="369151"/>
                    <a:pt x="333371" y="365030"/>
                    <a:pt x="335019" y="363382"/>
                  </a:cubicBezTo>
                  <a:cubicBezTo>
                    <a:pt x="340170" y="358643"/>
                    <a:pt x="347793" y="368739"/>
                    <a:pt x="353357" y="368533"/>
                  </a:cubicBezTo>
                  <a:cubicBezTo>
                    <a:pt x="356241" y="368533"/>
                    <a:pt x="358508" y="365648"/>
                    <a:pt x="361598" y="366060"/>
                  </a:cubicBezTo>
                  <a:cubicBezTo>
                    <a:pt x="367779" y="366885"/>
                    <a:pt x="373548" y="377186"/>
                    <a:pt x="375197" y="381925"/>
                  </a:cubicBezTo>
                  <a:cubicBezTo>
                    <a:pt x="376021" y="384604"/>
                    <a:pt x="376021" y="389549"/>
                    <a:pt x="378287" y="390991"/>
                  </a:cubicBezTo>
                  <a:cubicBezTo>
                    <a:pt x="380553" y="392227"/>
                    <a:pt x="385086" y="390167"/>
                    <a:pt x="387559" y="390991"/>
                  </a:cubicBezTo>
                  <a:cubicBezTo>
                    <a:pt x="394565" y="393464"/>
                    <a:pt x="400127" y="400881"/>
                    <a:pt x="392504" y="406856"/>
                  </a:cubicBezTo>
                  <a:cubicBezTo>
                    <a:pt x="394152" y="407886"/>
                    <a:pt x="401157" y="410153"/>
                    <a:pt x="403012" y="409328"/>
                  </a:cubicBezTo>
                  <a:cubicBezTo>
                    <a:pt x="405896" y="408298"/>
                    <a:pt x="406308" y="403147"/>
                    <a:pt x="408575" y="401293"/>
                  </a:cubicBezTo>
                  <a:cubicBezTo>
                    <a:pt x="415374" y="395318"/>
                    <a:pt x="428767" y="405620"/>
                    <a:pt x="428355" y="414067"/>
                  </a:cubicBezTo>
                  <a:cubicBezTo>
                    <a:pt x="428355" y="418806"/>
                    <a:pt x="422792" y="426224"/>
                    <a:pt x="424852" y="430756"/>
                  </a:cubicBezTo>
                  <a:cubicBezTo>
                    <a:pt x="426500" y="434053"/>
                    <a:pt x="433094" y="436526"/>
                    <a:pt x="435772" y="438380"/>
                  </a:cubicBezTo>
                  <a:cubicBezTo>
                    <a:pt x="439069" y="440646"/>
                    <a:pt x="443807" y="444149"/>
                    <a:pt x="447929" y="444767"/>
                  </a:cubicBezTo>
                  <a:cubicBezTo>
                    <a:pt x="452667" y="445591"/>
                    <a:pt x="462557" y="440440"/>
                    <a:pt x="466472" y="442707"/>
                  </a:cubicBezTo>
                  <a:cubicBezTo>
                    <a:pt x="470593" y="444973"/>
                    <a:pt x="473889" y="459602"/>
                    <a:pt x="475538" y="462898"/>
                  </a:cubicBezTo>
                  <a:cubicBezTo>
                    <a:pt x="478216" y="469492"/>
                    <a:pt x="480277" y="475879"/>
                    <a:pt x="483985" y="481854"/>
                  </a:cubicBezTo>
                  <a:cubicBezTo>
                    <a:pt x="486664" y="485975"/>
                    <a:pt x="489548" y="488653"/>
                    <a:pt x="490991" y="493392"/>
                  </a:cubicBezTo>
                  <a:cubicBezTo>
                    <a:pt x="493257" y="501016"/>
                    <a:pt x="490784" y="508639"/>
                    <a:pt x="491609" y="516469"/>
                  </a:cubicBezTo>
                  <a:cubicBezTo>
                    <a:pt x="491609" y="518323"/>
                    <a:pt x="493051" y="521001"/>
                    <a:pt x="491609" y="522444"/>
                  </a:cubicBezTo>
                  <a:cubicBezTo>
                    <a:pt x="490579" y="523474"/>
                    <a:pt x="486870" y="522238"/>
                    <a:pt x="485428" y="522856"/>
                  </a:cubicBezTo>
                  <a:cubicBezTo>
                    <a:pt x="484191" y="523474"/>
                    <a:pt x="483779" y="524504"/>
                    <a:pt x="482749" y="525122"/>
                  </a:cubicBezTo>
                  <a:cubicBezTo>
                    <a:pt x="478628" y="528831"/>
                    <a:pt x="478216" y="532746"/>
                    <a:pt x="477804" y="538309"/>
                  </a:cubicBezTo>
                  <a:cubicBezTo>
                    <a:pt x="477598" y="542842"/>
                    <a:pt x="477804" y="543666"/>
                    <a:pt x="472859" y="544902"/>
                  </a:cubicBezTo>
                  <a:cubicBezTo>
                    <a:pt x="466884" y="546550"/>
                    <a:pt x="466884" y="549023"/>
                    <a:pt x="465854" y="556028"/>
                  </a:cubicBezTo>
                  <a:cubicBezTo>
                    <a:pt x="465442" y="559325"/>
                    <a:pt x="464824" y="564270"/>
                    <a:pt x="465854" y="567360"/>
                  </a:cubicBezTo>
                  <a:cubicBezTo>
                    <a:pt x="466266" y="568184"/>
                    <a:pt x="467708" y="568802"/>
                    <a:pt x="467708" y="570451"/>
                  </a:cubicBezTo>
                  <a:cubicBezTo>
                    <a:pt x="470799" y="570451"/>
                    <a:pt x="474713" y="572511"/>
                    <a:pt x="477392" y="570657"/>
                  </a:cubicBezTo>
                  <a:cubicBezTo>
                    <a:pt x="479864" y="569008"/>
                    <a:pt x="479864" y="566330"/>
                    <a:pt x="482955" y="564888"/>
                  </a:cubicBezTo>
                  <a:cubicBezTo>
                    <a:pt x="485840" y="563651"/>
                    <a:pt x="489136" y="563651"/>
                    <a:pt x="492020" y="562415"/>
                  </a:cubicBezTo>
                  <a:cubicBezTo>
                    <a:pt x="501086" y="558707"/>
                    <a:pt x="502735" y="553349"/>
                    <a:pt x="505207" y="545108"/>
                  </a:cubicBezTo>
                  <a:cubicBezTo>
                    <a:pt x="506855" y="540163"/>
                    <a:pt x="509534" y="538721"/>
                    <a:pt x="512212" y="534806"/>
                  </a:cubicBezTo>
                  <a:cubicBezTo>
                    <a:pt x="516539" y="528419"/>
                    <a:pt x="511183" y="520383"/>
                    <a:pt x="514067" y="513790"/>
                  </a:cubicBezTo>
                  <a:cubicBezTo>
                    <a:pt x="517363" y="506373"/>
                    <a:pt x="530550" y="511730"/>
                    <a:pt x="537349" y="510699"/>
                  </a:cubicBezTo>
                  <a:cubicBezTo>
                    <a:pt x="540646" y="510287"/>
                    <a:pt x="540440" y="510906"/>
                    <a:pt x="542294" y="507403"/>
                  </a:cubicBezTo>
                  <a:cubicBezTo>
                    <a:pt x="544148" y="504106"/>
                    <a:pt x="546415" y="496689"/>
                    <a:pt x="545179" y="493186"/>
                  </a:cubicBezTo>
                  <a:cubicBezTo>
                    <a:pt x="544148" y="489890"/>
                    <a:pt x="540440" y="487417"/>
                    <a:pt x="539204" y="484327"/>
                  </a:cubicBezTo>
                  <a:cubicBezTo>
                    <a:pt x="537967" y="480824"/>
                    <a:pt x="539204" y="476703"/>
                    <a:pt x="538792" y="472994"/>
                  </a:cubicBezTo>
                  <a:cubicBezTo>
                    <a:pt x="537349" y="464753"/>
                    <a:pt x="529108" y="460632"/>
                    <a:pt x="522308" y="457542"/>
                  </a:cubicBezTo>
                  <a:cubicBezTo>
                    <a:pt x="518806" y="455893"/>
                    <a:pt x="515303" y="454657"/>
                    <a:pt x="513861" y="450948"/>
                  </a:cubicBezTo>
                  <a:cubicBezTo>
                    <a:pt x="511801" y="446003"/>
                    <a:pt x="512212" y="435495"/>
                    <a:pt x="515097" y="430963"/>
                  </a:cubicBezTo>
                  <a:cubicBezTo>
                    <a:pt x="520866" y="421897"/>
                    <a:pt x="536731" y="415510"/>
                    <a:pt x="546415" y="420455"/>
                  </a:cubicBezTo>
                  <a:cubicBezTo>
                    <a:pt x="551978" y="423133"/>
                    <a:pt x="560425" y="428902"/>
                    <a:pt x="566606" y="429108"/>
                  </a:cubicBezTo>
                  <a:cubicBezTo>
                    <a:pt x="571139" y="429108"/>
                    <a:pt x="574436" y="424781"/>
                    <a:pt x="578763" y="425194"/>
                  </a:cubicBezTo>
                  <a:cubicBezTo>
                    <a:pt x="589065" y="426430"/>
                    <a:pt x="593186" y="452803"/>
                    <a:pt x="606578" y="446622"/>
                  </a:cubicBezTo>
                  <a:cubicBezTo>
                    <a:pt x="606990" y="440852"/>
                    <a:pt x="608638" y="433847"/>
                    <a:pt x="607814" y="428284"/>
                  </a:cubicBezTo>
                  <a:cubicBezTo>
                    <a:pt x="606166" y="418188"/>
                    <a:pt x="592774" y="412213"/>
                    <a:pt x="584326" y="407886"/>
                  </a:cubicBezTo>
                  <a:cubicBezTo>
                    <a:pt x="578145" y="405002"/>
                    <a:pt x="573612" y="401911"/>
                    <a:pt x="570109" y="395936"/>
                  </a:cubicBezTo>
                  <a:cubicBezTo>
                    <a:pt x="566195" y="389343"/>
                    <a:pt x="560632" y="387900"/>
                    <a:pt x="553214" y="386046"/>
                  </a:cubicBezTo>
                  <a:cubicBezTo>
                    <a:pt x="550330" y="385222"/>
                    <a:pt x="547651" y="385222"/>
                    <a:pt x="544973" y="384810"/>
                  </a:cubicBezTo>
                  <a:cubicBezTo>
                    <a:pt x="535495" y="382956"/>
                    <a:pt x="524369" y="375332"/>
                    <a:pt x="515921" y="370799"/>
                  </a:cubicBezTo>
                  <a:cubicBezTo>
                    <a:pt x="506855" y="365854"/>
                    <a:pt x="497790" y="361527"/>
                    <a:pt x="488312" y="357819"/>
                  </a:cubicBezTo>
                  <a:cubicBezTo>
                    <a:pt x="483367" y="355965"/>
                    <a:pt x="474507" y="352668"/>
                    <a:pt x="476774" y="345044"/>
                  </a:cubicBezTo>
                  <a:cubicBezTo>
                    <a:pt x="477804" y="341336"/>
                    <a:pt x="482337" y="343190"/>
                    <a:pt x="484809" y="340924"/>
                  </a:cubicBezTo>
                  <a:cubicBezTo>
                    <a:pt x="486458" y="339481"/>
                    <a:pt x="488518" y="333918"/>
                    <a:pt x="489342" y="331652"/>
                  </a:cubicBezTo>
                  <a:cubicBezTo>
                    <a:pt x="493669" y="318465"/>
                    <a:pt x="471417" y="319496"/>
                    <a:pt x="464205" y="318877"/>
                  </a:cubicBezTo>
                  <a:cubicBezTo>
                    <a:pt x="451019" y="318053"/>
                    <a:pt x="433918" y="320320"/>
                    <a:pt x="421556" y="315375"/>
                  </a:cubicBezTo>
                  <a:cubicBezTo>
                    <a:pt x="413314" y="312284"/>
                    <a:pt x="406308" y="306721"/>
                    <a:pt x="398067" y="303631"/>
                  </a:cubicBezTo>
                  <a:cubicBezTo>
                    <a:pt x="396419" y="303013"/>
                    <a:pt x="394976" y="302394"/>
                    <a:pt x="393534" y="301982"/>
                  </a:cubicBezTo>
                  <a:cubicBezTo>
                    <a:pt x="393534" y="301364"/>
                    <a:pt x="393740" y="300952"/>
                    <a:pt x="393534" y="300334"/>
                  </a:cubicBezTo>
                  <a:cubicBezTo>
                    <a:pt x="393328" y="298480"/>
                    <a:pt x="389207" y="295389"/>
                    <a:pt x="387971" y="293947"/>
                  </a:cubicBezTo>
                  <a:cubicBezTo>
                    <a:pt x="382202" y="287560"/>
                    <a:pt x="376639" y="280554"/>
                    <a:pt x="371488" y="273755"/>
                  </a:cubicBezTo>
                  <a:cubicBezTo>
                    <a:pt x="365307" y="265514"/>
                    <a:pt x="362423" y="258508"/>
                    <a:pt x="359744" y="248618"/>
                  </a:cubicBezTo>
                  <a:cubicBezTo>
                    <a:pt x="358302" y="243261"/>
                    <a:pt x="356447" y="238316"/>
                    <a:pt x="353975" y="233371"/>
                  </a:cubicBezTo>
                  <a:cubicBezTo>
                    <a:pt x="351296" y="228015"/>
                    <a:pt x="348824" y="222451"/>
                    <a:pt x="344291" y="218537"/>
                  </a:cubicBezTo>
                  <a:cubicBezTo>
                    <a:pt x="340170" y="215240"/>
                    <a:pt x="335637" y="212149"/>
                    <a:pt x="330899" y="210089"/>
                  </a:cubicBezTo>
                  <a:cubicBezTo>
                    <a:pt x="318536" y="204732"/>
                    <a:pt x="306586" y="196285"/>
                    <a:pt x="296696" y="187425"/>
                  </a:cubicBezTo>
                  <a:cubicBezTo>
                    <a:pt x="286806" y="178565"/>
                    <a:pt x="276092" y="171766"/>
                    <a:pt x="276710" y="157549"/>
                  </a:cubicBezTo>
                  <a:cubicBezTo>
                    <a:pt x="277122" y="147865"/>
                    <a:pt x="276504" y="140448"/>
                    <a:pt x="288454" y="139830"/>
                  </a:cubicBezTo>
                  <a:cubicBezTo>
                    <a:pt x="289278" y="134679"/>
                    <a:pt x="287424" y="126849"/>
                    <a:pt x="284746" y="122523"/>
                  </a:cubicBezTo>
                  <a:cubicBezTo>
                    <a:pt x="282479" y="119020"/>
                    <a:pt x="280007" y="117372"/>
                    <a:pt x="278977" y="113045"/>
                  </a:cubicBezTo>
                  <a:cubicBezTo>
                    <a:pt x="277329" y="106039"/>
                    <a:pt x="271971" y="89968"/>
                    <a:pt x="286600" y="92029"/>
                  </a:cubicBezTo>
                  <a:cubicBezTo>
                    <a:pt x="287012" y="94913"/>
                    <a:pt x="290927" y="98004"/>
                    <a:pt x="293811" y="97386"/>
                  </a:cubicBezTo>
                  <a:cubicBezTo>
                    <a:pt x="295872" y="97180"/>
                    <a:pt x="296696" y="94707"/>
                    <a:pt x="298138" y="93059"/>
                  </a:cubicBezTo>
                  <a:cubicBezTo>
                    <a:pt x="302671" y="87084"/>
                    <a:pt x="304320" y="84818"/>
                    <a:pt x="311737" y="84818"/>
                  </a:cubicBezTo>
                  <a:cubicBezTo>
                    <a:pt x="318948" y="84818"/>
                    <a:pt x="319360" y="83169"/>
                    <a:pt x="321215" y="77400"/>
                  </a:cubicBezTo>
                  <a:cubicBezTo>
                    <a:pt x="322657" y="72867"/>
                    <a:pt x="325335" y="70189"/>
                    <a:pt x="330486" y="72249"/>
                  </a:cubicBezTo>
                  <a:cubicBezTo>
                    <a:pt x="330899" y="76370"/>
                    <a:pt x="342024" y="78842"/>
                    <a:pt x="344291" y="75958"/>
                  </a:cubicBezTo>
                  <a:lnTo>
                    <a:pt x="344291" y="75958"/>
                  </a:lnTo>
                  <a:lnTo>
                    <a:pt x="343879" y="69365"/>
                  </a:lnTo>
                  <a:cubicBezTo>
                    <a:pt x="341819" y="69159"/>
                    <a:pt x="340170" y="67510"/>
                    <a:pt x="339552" y="65450"/>
                  </a:cubicBezTo>
                  <a:lnTo>
                    <a:pt x="338316" y="59887"/>
                  </a:lnTo>
                  <a:cubicBezTo>
                    <a:pt x="337904" y="58033"/>
                    <a:pt x="338522" y="56178"/>
                    <a:pt x="339964" y="54942"/>
                  </a:cubicBezTo>
                  <a:lnTo>
                    <a:pt x="342437" y="52882"/>
                  </a:lnTo>
                  <a:cubicBezTo>
                    <a:pt x="342437" y="52882"/>
                    <a:pt x="342024" y="52882"/>
                    <a:pt x="342024" y="52882"/>
                  </a:cubicBezTo>
                  <a:cubicBezTo>
                    <a:pt x="339758" y="53294"/>
                    <a:pt x="337080" y="52263"/>
                    <a:pt x="336050" y="49997"/>
                  </a:cubicBezTo>
                  <a:lnTo>
                    <a:pt x="333165" y="43404"/>
                  </a:lnTo>
                  <a:cubicBezTo>
                    <a:pt x="331104" y="38665"/>
                    <a:pt x="332340" y="35780"/>
                    <a:pt x="333783" y="34132"/>
                  </a:cubicBezTo>
                  <a:cubicBezTo>
                    <a:pt x="336255" y="31454"/>
                    <a:pt x="339552" y="31454"/>
                    <a:pt x="341819" y="31866"/>
                  </a:cubicBezTo>
                  <a:lnTo>
                    <a:pt x="345527" y="30629"/>
                  </a:lnTo>
                  <a:lnTo>
                    <a:pt x="346352" y="29805"/>
                  </a:lnTo>
                  <a:lnTo>
                    <a:pt x="340170" y="28363"/>
                  </a:lnTo>
                  <a:lnTo>
                    <a:pt x="316682" y="28363"/>
                  </a:lnTo>
                  <a:cubicBezTo>
                    <a:pt x="316682" y="28363"/>
                    <a:pt x="315858" y="28363"/>
                    <a:pt x="315240" y="28363"/>
                  </a:cubicBezTo>
                  <a:lnTo>
                    <a:pt x="297520" y="23212"/>
                  </a:lnTo>
                  <a:cubicBezTo>
                    <a:pt x="297520" y="23212"/>
                    <a:pt x="296696" y="23006"/>
                    <a:pt x="296284" y="22594"/>
                  </a:cubicBezTo>
                  <a:cubicBezTo>
                    <a:pt x="291339" y="19709"/>
                    <a:pt x="285158" y="16207"/>
                    <a:pt x="283921" y="15795"/>
                  </a:cubicBezTo>
                  <a:cubicBezTo>
                    <a:pt x="281861" y="15795"/>
                    <a:pt x="280007" y="14146"/>
                    <a:pt x="275886" y="1990"/>
                  </a:cubicBezTo>
                  <a:cubicBezTo>
                    <a:pt x="275062" y="1166"/>
                    <a:pt x="273001" y="-482"/>
                    <a:pt x="269705" y="136"/>
                  </a:cubicBezTo>
                  <a:cubicBezTo>
                    <a:pt x="264142" y="960"/>
                    <a:pt x="260227" y="754"/>
                    <a:pt x="258166" y="342"/>
                  </a:cubicBezTo>
                  <a:lnTo>
                    <a:pt x="247659" y="4668"/>
                  </a:lnTo>
                  <a:cubicBezTo>
                    <a:pt x="247659" y="4668"/>
                    <a:pt x="246423" y="5081"/>
                    <a:pt x="245805" y="5081"/>
                  </a:cubicBezTo>
                  <a:lnTo>
                    <a:pt x="233236" y="5081"/>
                  </a:lnTo>
                  <a:lnTo>
                    <a:pt x="229116" y="8377"/>
                  </a:lnTo>
                  <a:cubicBezTo>
                    <a:pt x="223758" y="12704"/>
                    <a:pt x="220462" y="15177"/>
                    <a:pt x="220462" y="15177"/>
                  </a:cubicBezTo>
                  <a:cubicBezTo>
                    <a:pt x="220050" y="15383"/>
                    <a:pt x="219844" y="15589"/>
                    <a:pt x="219432" y="15795"/>
                  </a:cubicBezTo>
                  <a:lnTo>
                    <a:pt x="208305" y="20327"/>
                  </a:lnTo>
                  <a:cubicBezTo>
                    <a:pt x="206657" y="20946"/>
                    <a:pt x="204803" y="20327"/>
                    <a:pt x="203361" y="19297"/>
                  </a:cubicBezTo>
                  <a:lnTo>
                    <a:pt x="198004" y="14764"/>
                  </a:lnTo>
                  <a:lnTo>
                    <a:pt x="193264" y="13940"/>
                  </a:lnTo>
                  <a:lnTo>
                    <a:pt x="193264" y="17237"/>
                  </a:lnTo>
                  <a:cubicBezTo>
                    <a:pt x="193264" y="17237"/>
                    <a:pt x="193264" y="18061"/>
                    <a:pt x="193264" y="18473"/>
                  </a:cubicBezTo>
                  <a:lnTo>
                    <a:pt x="190586" y="28569"/>
                  </a:lnTo>
                  <a:cubicBezTo>
                    <a:pt x="190174" y="30217"/>
                    <a:pt x="188938" y="31454"/>
                    <a:pt x="187495" y="32072"/>
                  </a:cubicBezTo>
                  <a:cubicBezTo>
                    <a:pt x="186053" y="32690"/>
                    <a:pt x="184199" y="32484"/>
                    <a:pt x="182962" y="31660"/>
                  </a:cubicBezTo>
                  <a:lnTo>
                    <a:pt x="177811" y="28157"/>
                  </a:lnTo>
                  <a:cubicBezTo>
                    <a:pt x="177811" y="28157"/>
                    <a:pt x="176575" y="28157"/>
                    <a:pt x="176163" y="28157"/>
                  </a:cubicBezTo>
                  <a:cubicBezTo>
                    <a:pt x="176163" y="28157"/>
                    <a:pt x="176163" y="28157"/>
                    <a:pt x="176163" y="28157"/>
                  </a:cubicBezTo>
                  <a:cubicBezTo>
                    <a:pt x="181314" y="41549"/>
                    <a:pt x="181314" y="49585"/>
                    <a:pt x="176163" y="52676"/>
                  </a:cubicBezTo>
                  <a:cubicBezTo>
                    <a:pt x="174515" y="53706"/>
                    <a:pt x="169982" y="56384"/>
                    <a:pt x="159886" y="45258"/>
                  </a:cubicBezTo>
                  <a:lnTo>
                    <a:pt x="148760" y="45258"/>
                  </a:lnTo>
                  <a:cubicBezTo>
                    <a:pt x="147112" y="45258"/>
                    <a:pt x="145670" y="44434"/>
                    <a:pt x="144845" y="43198"/>
                  </a:cubicBezTo>
                  <a:lnTo>
                    <a:pt x="142785" y="40313"/>
                  </a:lnTo>
                  <a:lnTo>
                    <a:pt x="137428" y="37635"/>
                  </a:lnTo>
                  <a:lnTo>
                    <a:pt x="136604" y="48555"/>
                  </a:lnTo>
                  <a:cubicBezTo>
                    <a:pt x="136604" y="50409"/>
                    <a:pt x="135162" y="52263"/>
                    <a:pt x="133307" y="52882"/>
                  </a:cubicBezTo>
                  <a:lnTo>
                    <a:pt x="125272" y="55972"/>
                  </a:lnTo>
                  <a:lnTo>
                    <a:pt x="123829" y="64832"/>
                  </a:lnTo>
                  <a:lnTo>
                    <a:pt x="123829" y="69983"/>
                  </a:lnTo>
                  <a:cubicBezTo>
                    <a:pt x="123829" y="72867"/>
                    <a:pt x="121563" y="75134"/>
                    <a:pt x="118885" y="75134"/>
                  </a:cubicBezTo>
                  <a:lnTo>
                    <a:pt x="113528" y="75134"/>
                  </a:lnTo>
                  <a:cubicBezTo>
                    <a:pt x="113528" y="75134"/>
                    <a:pt x="111467" y="74722"/>
                    <a:pt x="110643" y="74310"/>
                  </a:cubicBezTo>
                  <a:cubicBezTo>
                    <a:pt x="110643" y="74310"/>
                    <a:pt x="107140" y="71837"/>
                    <a:pt x="105904" y="71013"/>
                  </a:cubicBezTo>
                  <a:cubicBezTo>
                    <a:pt x="104668" y="70189"/>
                    <a:pt x="102401" y="67922"/>
                    <a:pt x="99105" y="64214"/>
                  </a:cubicBezTo>
                  <a:cubicBezTo>
                    <a:pt x="98281" y="63184"/>
                    <a:pt x="97868" y="61947"/>
                    <a:pt x="97868" y="60711"/>
                  </a:cubicBezTo>
                  <a:lnTo>
                    <a:pt x="97868" y="57827"/>
                  </a:lnTo>
                  <a:lnTo>
                    <a:pt x="96014" y="56384"/>
                  </a:lnTo>
                  <a:lnTo>
                    <a:pt x="85094" y="51027"/>
                  </a:lnTo>
                  <a:cubicBezTo>
                    <a:pt x="83446" y="50203"/>
                    <a:pt x="82210" y="48349"/>
                    <a:pt x="82415" y="46288"/>
                  </a:cubicBezTo>
                  <a:lnTo>
                    <a:pt x="82415" y="40313"/>
                  </a:lnTo>
                  <a:cubicBezTo>
                    <a:pt x="82415" y="40313"/>
                    <a:pt x="80149" y="40931"/>
                    <a:pt x="80149" y="40931"/>
                  </a:cubicBezTo>
                  <a:lnTo>
                    <a:pt x="72938" y="52882"/>
                  </a:lnTo>
                  <a:lnTo>
                    <a:pt x="67787" y="63802"/>
                  </a:lnTo>
                  <a:cubicBezTo>
                    <a:pt x="65108" y="69365"/>
                    <a:pt x="61812" y="74722"/>
                    <a:pt x="55424" y="73485"/>
                  </a:cubicBezTo>
                  <a:cubicBezTo>
                    <a:pt x="51304" y="75546"/>
                    <a:pt x="46771" y="73898"/>
                    <a:pt x="43474" y="71425"/>
                  </a:cubicBezTo>
                  <a:cubicBezTo>
                    <a:pt x="37499" y="71631"/>
                    <a:pt x="30906" y="72455"/>
                    <a:pt x="29464" y="72661"/>
                  </a:cubicBezTo>
                  <a:cubicBezTo>
                    <a:pt x="27610" y="73485"/>
                    <a:pt x="22459" y="74516"/>
                    <a:pt x="20810" y="74928"/>
                  </a:cubicBezTo>
                  <a:cubicBezTo>
                    <a:pt x="20398" y="74928"/>
                    <a:pt x="19986" y="74928"/>
                    <a:pt x="19780" y="74928"/>
                  </a:cubicBezTo>
                  <a:cubicBezTo>
                    <a:pt x="18956" y="74928"/>
                    <a:pt x="18338" y="74928"/>
                    <a:pt x="17513" y="74310"/>
                  </a:cubicBezTo>
                  <a:lnTo>
                    <a:pt x="11951" y="71631"/>
                  </a:lnTo>
                  <a:lnTo>
                    <a:pt x="8448" y="75134"/>
                  </a:lnTo>
                  <a:lnTo>
                    <a:pt x="12362" y="82757"/>
                  </a:lnTo>
                  <a:lnTo>
                    <a:pt x="22459" y="93883"/>
                  </a:lnTo>
                  <a:cubicBezTo>
                    <a:pt x="23901" y="95532"/>
                    <a:pt x="24107" y="97798"/>
                    <a:pt x="23282" y="99652"/>
                  </a:cubicBezTo>
                  <a:lnTo>
                    <a:pt x="18132" y="109130"/>
                  </a:lnTo>
                  <a:cubicBezTo>
                    <a:pt x="18132" y="109130"/>
                    <a:pt x="16690" y="110985"/>
                    <a:pt x="15659" y="111397"/>
                  </a:cubicBezTo>
                  <a:lnTo>
                    <a:pt x="0" y="117990"/>
                  </a:lnTo>
                  <a:lnTo>
                    <a:pt x="4327" y="131382"/>
                  </a:lnTo>
                  <a:lnTo>
                    <a:pt x="6388" y="133031"/>
                  </a:lnTo>
                  <a:lnTo>
                    <a:pt x="15041" y="136945"/>
                  </a:lnTo>
                  <a:cubicBezTo>
                    <a:pt x="16483" y="137564"/>
                    <a:pt x="17513" y="138800"/>
                    <a:pt x="17926" y="140242"/>
                  </a:cubicBezTo>
                  <a:cubicBezTo>
                    <a:pt x="18338" y="141684"/>
                    <a:pt x="17926" y="143333"/>
                    <a:pt x="17102" y="144569"/>
                  </a:cubicBezTo>
                  <a:cubicBezTo>
                    <a:pt x="15041" y="147453"/>
                    <a:pt x="13805" y="148896"/>
                    <a:pt x="12775" y="1499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89" name="Forma libre: forma 288">
              <a:extLst>
                <a:ext uri="{FF2B5EF4-FFF2-40B4-BE49-F238E27FC236}">
                  <a16:creationId xmlns:a16="http://schemas.microsoft.com/office/drawing/2014/main" id="{4BC2FB90-82CE-35F8-0965-0B0D85DDEBDD}"/>
                </a:ext>
              </a:extLst>
            </p:cNvPr>
            <p:cNvSpPr/>
            <p:nvPr/>
          </p:nvSpPr>
          <p:spPr>
            <a:xfrm>
              <a:off x="9570564" y="9016126"/>
              <a:ext cx="712698" cy="848804"/>
            </a:xfrm>
            <a:custGeom>
              <a:avLst/>
              <a:gdLst>
                <a:gd name="connsiteX0" fmla="*/ 221286 w 712698"/>
                <a:gd name="connsiteY0" fmla="*/ 2266 h 848804"/>
                <a:gd name="connsiteX1" fmla="*/ 220668 w 712698"/>
                <a:gd name="connsiteY1" fmla="*/ 1030 h 848804"/>
                <a:gd name="connsiteX2" fmla="*/ 219019 w 712698"/>
                <a:gd name="connsiteY2" fmla="*/ 0 h 848804"/>
                <a:gd name="connsiteX3" fmla="*/ 205215 w 712698"/>
                <a:gd name="connsiteY3" fmla="*/ 8448 h 848804"/>
                <a:gd name="connsiteX4" fmla="*/ 203154 w 712698"/>
                <a:gd name="connsiteY4" fmla="*/ 9271 h 848804"/>
                <a:gd name="connsiteX5" fmla="*/ 191410 w 712698"/>
                <a:gd name="connsiteY5" fmla="*/ 10508 h 848804"/>
                <a:gd name="connsiteX6" fmla="*/ 189350 w 712698"/>
                <a:gd name="connsiteY6" fmla="*/ 10302 h 848804"/>
                <a:gd name="connsiteX7" fmla="*/ 169982 w 712698"/>
                <a:gd name="connsiteY7" fmla="*/ 4945 h 848804"/>
                <a:gd name="connsiteX8" fmla="*/ 152675 w 712698"/>
                <a:gd name="connsiteY8" fmla="*/ 22252 h 848804"/>
                <a:gd name="connsiteX9" fmla="*/ 136604 w 712698"/>
                <a:gd name="connsiteY9" fmla="*/ 37293 h 848804"/>
                <a:gd name="connsiteX10" fmla="*/ 124035 w 712698"/>
                <a:gd name="connsiteY10" fmla="*/ 44092 h 848804"/>
                <a:gd name="connsiteX11" fmla="*/ 116618 w 712698"/>
                <a:gd name="connsiteY11" fmla="*/ 58515 h 848804"/>
                <a:gd name="connsiteX12" fmla="*/ 112703 w 712698"/>
                <a:gd name="connsiteY12" fmla="*/ 61194 h 848804"/>
                <a:gd name="connsiteX13" fmla="*/ 89627 w 712698"/>
                <a:gd name="connsiteY13" fmla="*/ 61194 h 848804"/>
                <a:gd name="connsiteX14" fmla="*/ 85094 w 712698"/>
                <a:gd name="connsiteY14" fmla="*/ 63253 h 848804"/>
                <a:gd name="connsiteX15" fmla="*/ 79531 w 712698"/>
                <a:gd name="connsiteY15" fmla="*/ 68817 h 848804"/>
                <a:gd name="connsiteX16" fmla="*/ 76235 w 712698"/>
                <a:gd name="connsiteY16" fmla="*/ 72114 h 848804"/>
                <a:gd name="connsiteX17" fmla="*/ 65933 w 712698"/>
                <a:gd name="connsiteY17" fmla="*/ 80355 h 848804"/>
                <a:gd name="connsiteX18" fmla="*/ 63666 w 712698"/>
                <a:gd name="connsiteY18" fmla="*/ 83445 h 848804"/>
                <a:gd name="connsiteX19" fmla="*/ 56661 w 712698"/>
                <a:gd name="connsiteY19" fmla="*/ 91687 h 848804"/>
                <a:gd name="connsiteX20" fmla="*/ 46359 w 712698"/>
                <a:gd name="connsiteY20" fmla="*/ 95602 h 848804"/>
                <a:gd name="connsiteX21" fmla="*/ 44917 w 712698"/>
                <a:gd name="connsiteY21" fmla="*/ 95808 h 848804"/>
                <a:gd name="connsiteX22" fmla="*/ 17719 w 712698"/>
                <a:gd name="connsiteY22" fmla="*/ 84064 h 848804"/>
                <a:gd name="connsiteX23" fmla="*/ 0 w 712698"/>
                <a:gd name="connsiteY23" fmla="*/ 82415 h 848804"/>
                <a:gd name="connsiteX24" fmla="*/ 19986 w 712698"/>
                <a:gd name="connsiteY24" fmla="*/ 117030 h 848804"/>
                <a:gd name="connsiteX25" fmla="*/ 49243 w 712698"/>
                <a:gd name="connsiteY25" fmla="*/ 167715 h 848804"/>
                <a:gd name="connsiteX26" fmla="*/ 57279 w 712698"/>
                <a:gd name="connsiteY26" fmla="*/ 190791 h 848804"/>
                <a:gd name="connsiteX27" fmla="*/ 53982 w 712698"/>
                <a:gd name="connsiteY27" fmla="*/ 194912 h 848804"/>
                <a:gd name="connsiteX28" fmla="*/ 41826 w 712698"/>
                <a:gd name="connsiteY28" fmla="*/ 213868 h 848804"/>
                <a:gd name="connsiteX29" fmla="*/ 43680 w 712698"/>
                <a:gd name="connsiteY29" fmla="*/ 232205 h 848804"/>
                <a:gd name="connsiteX30" fmla="*/ 43268 w 712698"/>
                <a:gd name="connsiteY30" fmla="*/ 234472 h 848804"/>
                <a:gd name="connsiteX31" fmla="*/ 40796 w 712698"/>
                <a:gd name="connsiteY31" fmla="*/ 252809 h 848804"/>
                <a:gd name="connsiteX32" fmla="*/ 53570 w 712698"/>
                <a:gd name="connsiteY32" fmla="*/ 288248 h 848804"/>
                <a:gd name="connsiteX33" fmla="*/ 52746 w 712698"/>
                <a:gd name="connsiteY33" fmla="*/ 293193 h 848804"/>
                <a:gd name="connsiteX34" fmla="*/ 39353 w 712698"/>
                <a:gd name="connsiteY34" fmla="*/ 313797 h 848804"/>
                <a:gd name="connsiteX35" fmla="*/ 30288 w 712698"/>
                <a:gd name="connsiteY35" fmla="*/ 322244 h 848804"/>
                <a:gd name="connsiteX36" fmla="*/ 26785 w 712698"/>
                <a:gd name="connsiteY36" fmla="*/ 324717 h 848804"/>
                <a:gd name="connsiteX37" fmla="*/ 29464 w 712698"/>
                <a:gd name="connsiteY37" fmla="*/ 331928 h 848804"/>
                <a:gd name="connsiteX38" fmla="*/ 37911 w 712698"/>
                <a:gd name="connsiteY38" fmla="*/ 335018 h 848804"/>
                <a:gd name="connsiteX39" fmla="*/ 46153 w 712698"/>
                <a:gd name="connsiteY39" fmla="*/ 335843 h 848804"/>
                <a:gd name="connsiteX40" fmla="*/ 44711 w 712698"/>
                <a:gd name="connsiteY40" fmla="*/ 352738 h 848804"/>
                <a:gd name="connsiteX41" fmla="*/ 33790 w 712698"/>
                <a:gd name="connsiteY41" fmla="*/ 377051 h 848804"/>
                <a:gd name="connsiteX42" fmla="*/ 32142 w 712698"/>
                <a:gd name="connsiteY42" fmla="*/ 381377 h 848804"/>
                <a:gd name="connsiteX43" fmla="*/ 32554 w 712698"/>
                <a:gd name="connsiteY43" fmla="*/ 404660 h 848804"/>
                <a:gd name="connsiteX44" fmla="*/ 48007 w 712698"/>
                <a:gd name="connsiteY44" fmla="*/ 412283 h 848804"/>
                <a:gd name="connsiteX45" fmla="*/ 56455 w 712698"/>
                <a:gd name="connsiteY45" fmla="*/ 412283 h 848804"/>
                <a:gd name="connsiteX46" fmla="*/ 59957 w 712698"/>
                <a:gd name="connsiteY46" fmla="*/ 423409 h 848804"/>
                <a:gd name="connsiteX47" fmla="*/ 58515 w 712698"/>
                <a:gd name="connsiteY47" fmla="*/ 434742 h 848804"/>
                <a:gd name="connsiteX48" fmla="*/ 61606 w 712698"/>
                <a:gd name="connsiteY48" fmla="*/ 447516 h 848804"/>
                <a:gd name="connsiteX49" fmla="*/ 62018 w 712698"/>
                <a:gd name="connsiteY49" fmla="*/ 449576 h 848804"/>
                <a:gd name="connsiteX50" fmla="*/ 52128 w 712698"/>
                <a:gd name="connsiteY50" fmla="*/ 481306 h 848804"/>
                <a:gd name="connsiteX51" fmla="*/ 40384 w 712698"/>
                <a:gd name="connsiteY51" fmla="*/ 485839 h 848804"/>
                <a:gd name="connsiteX52" fmla="*/ 38323 w 712698"/>
                <a:gd name="connsiteY52" fmla="*/ 487693 h 848804"/>
                <a:gd name="connsiteX53" fmla="*/ 34821 w 712698"/>
                <a:gd name="connsiteY53" fmla="*/ 491608 h 848804"/>
                <a:gd name="connsiteX54" fmla="*/ 39353 w 712698"/>
                <a:gd name="connsiteY54" fmla="*/ 498201 h 848804"/>
                <a:gd name="connsiteX55" fmla="*/ 40178 w 712698"/>
                <a:gd name="connsiteY55" fmla="*/ 500056 h 848804"/>
                <a:gd name="connsiteX56" fmla="*/ 42238 w 712698"/>
                <a:gd name="connsiteY56" fmla="*/ 510358 h 848804"/>
                <a:gd name="connsiteX57" fmla="*/ 43474 w 712698"/>
                <a:gd name="connsiteY57" fmla="*/ 521278 h 848804"/>
                <a:gd name="connsiteX58" fmla="*/ 64696 w 712698"/>
                <a:gd name="connsiteY58" fmla="*/ 526017 h 848804"/>
                <a:gd name="connsiteX59" fmla="*/ 75410 w 712698"/>
                <a:gd name="connsiteY59" fmla="*/ 530550 h 848804"/>
                <a:gd name="connsiteX60" fmla="*/ 66757 w 712698"/>
                <a:gd name="connsiteY60" fmla="*/ 547032 h 848804"/>
                <a:gd name="connsiteX61" fmla="*/ 81591 w 712698"/>
                <a:gd name="connsiteY61" fmla="*/ 595040 h 848804"/>
                <a:gd name="connsiteX62" fmla="*/ 90451 w 712698"/>
                <a:gd name="connsiteY62" fmla="*/ 605136 h 848804"/>
                <a:gd name="connsiteX63" fmla="*/ 102401 w 712698"/>
                <a:gd name="connsiteY63" fmla="*/ 616262 h 848804"/>
                <a:gd name="connsiteX64" fmla="*/ 110231 w 712698"/>
                <a:gd name="connsiteY64" fmla="*/ 632951 h 848804"/>
                <a:gd name="connsiteX65" fmla="*/ 109819 w 712698"/>
                <a:gd name="connsiteY65" fmla="*/ 636659 h 848804"/>
                <a:gd name="connsiteX66" fmla="*/ 104050 w 712698"/>
                <a:gd name="connsiteY66" fmla="*/ 646961 h 848804"/>
                <a:gd name="connsiteX67" fmla="*/ 111467 w 712698"/>
                <a:gd name="connsiteY67" fmla="*/ 656645 h 848804"/>
                <a:gd name="connsiteX68" fmla="*/ 107758 w 712698"/>
                <a:gd name="connsiteY68" fmla="*/ 671686 h 848804"/>
                <a:gd name="connsiteX69" fmla="*/ 102401 w 712698"/>
                <a:gd name="connsiteY69" fmla="*/ 681369 h 848804"/>
                <a:gd name="connsiteX70" fmla="*/ 113115 w 712698"/>
                <a:gd name="connsiteY70" fmla="*/ 691260 h 848804"/>
                <a:gd name="connsiteX71" fmla="*/ 113940 w 712698"/>
                <a:gd name="connsiteY71" fmla="*/ 692496 h 848804"/>
                <a:gd name="connsiteX72" fmla="*/ 121151 w 712698"/>
                <a:gd name="connsiteY72" fmla="*/ 704652 h 848804"/>
                <a:gd name="connsiteX73" fmla="*/ 121769 w 712698"/>
                <a:gd name="connsiteY73" fmla="*/ 707331 h 848804"/>
                <a:gd name="connsiteX74" fmla="*/ 121357 w 712698"/>
                <a:gd name="connsiteY74" fmla="*/ 722990 h 848804"/>
                <a:gd name="connsiteX75" fmla="*/ 128980 w 712698"/>
                <a:gd name="connsiteY75" fmla="*/ 728759 h 848804"/>
                <a:gd name="connsiteX76" fmla="*/ 130011 w 712698"/>
                <a:gd name="connsiteY76" fmla="*/ 729789 h 848804"/>
                <a:gd name="connsiteX77" fmla="*/ 142167 w 712698"/>
                <a:gd name="connsiteY77" fmla="*/ 746890 h 848804"/>
                <a:gd name="connsiteX78" fmla="*/ 144227 w 712698"/>
                <a:gd name="connsiteY78" fmla="*/ 760283 h 848804"/>
                <a:gd name="connsiteX79" fmla="*/ 144227 w 712698"/>
                <a:gd name="connsiteY79" fmla="*/ 774499 h 848804"/>
                <a:gd name="connsiteX80" fmla="*/ 159886 w 712698"/>
                <a:gd name="connsiteY80" fmla="*/ 795928 h 848804"/>
                <a:gd name="connsiteX81" fmla="*/ 160710 w 712698"/>
                <a:gd name="connsiteY81" fmla="*/ 797782 h 848804"/>
                <a:gd name="connsiteX82" fmla="*/ 171218 w 712698"/>
                <a:gd name="connsiteY82" fmla="*/ 839195 h 848804"/>
                <a:gd name="connsiteX83" fmla="*/ 187495 w 712698"/>
                <a:gd name="connsiteY83" fmla="*/ 848467 h 848804"/>
                <a:gd name="connsiteX84" fmla="*/ 193264 w 712698"/>
                <a:gd name="connsiteY84" fmla="*/ 848055 h 848804"/>
                <a:gd name="connsiteX85" fmla="*/ 202742 w 712698"/>
                <a:gd name="connsiteY85" fmla="*/ 839608 h 848804"/>
                <a:gd name="connsiteX86" fmla="*/ 208717 w 712698"/>
                <a:gd name="connsiteY86" fmla="*/ 834869 h 848804"/>
                <a:gd name="connsiteX87" fmla="*/ 210572 w 712698"/>
                <a:gd name="connsiteY87" fmla="*/ 830542 h 848804"/>
                <a:gd name="connsiteX88" fmla="*/ 216341 w 712698"/>
                <a:gd name="connsiteY88" fmla="*/ 821888 h 848804"/>
                <a:gd name="connsiteX89" fmla="*/ 231588 w 712698"/>
                <a:gd name="connsiteY89" fmla="*/ 804581 h 848804"/>
                <a:gd name="connsiteX90" fmla="*/ 242920 w 712698"/>
                <a:gd name="connsiteY90" fmla="*/ 795103 h 848804"/>
                <a:gd name="connsiteX91" fmla="*/ 245804 w 712698"/>
                <a:gd name="connsiteY91" fmla="*/ 795928 h 848804"/>
                <a:gd name="connsiteX92" fmla="*/ 246010 w 712698"/>
                <a:gd name="connsiteY92" fmla="*/ 790777 h 848804"/>
                <a:gd name="connsiteX93" fmla="*/ 246422 w 712698"/>
                <a:gd name="connsiteY93" fmla="*/ 783771 h 848804"/>
                <a:gd name="connsiteX94" fmla="*/ 251161 w 712698"/>
                <a:gd name="connsiteY94" fmla="*/ 776147 h 848804"/>
                <a:gd name="connsiteX95" fmla="*/ 260639 w 712698"/>
                <a:gd name="connsiteY95" fmla="*/ 779857 h 848804"/>
                <a:gd name="connsiteX96" fmla="*/ 265378 w 712698"/>
                <a:gd name="connsiteY96" fmla="*/ 783565 h 848804"/>
                <a:gd name="connsiteX97" fmla="*/ 275268 w 712698"/>
                <a:gd name="connsiteY97" fmla="*/ 790982 h 848804"/>
                <a:gd name="connsiteX98" fmla="*/ 279182 w 712698"/>
                <a:gd name="connsiteY98" fmla="*/ 794073 h 848804"/>
                <a:gd name="connsiteX99" fmla="*/ 285570 w 712698"/>
                <a:gd name="connsiteY99" fmla="*/ 797576 h 848804"/>
                <a:gd name="connsiteX100" fmla="*/ 306173 w 712698"/>
                <a:gd name="connsiteY100" fmla="*/ 796957 h 848804"/>
                <a:gd name="connsiteX101" fmla="*/ 333783 w 712698"/>
                <a:gd name="connsiteY101" fmla="*/ 800048 h 848804"/>
                <a:gd name="connsiteX102" fmla="*/ 352738 w 712698"/>
                <a:gd name="connsiteY102" fmla="*/ 811380 h 848804"/>
                <a:gd name="connsiteX103" fmla="*/ 353769 w 712698"/>
                <a:gd name="connsiteY103" fmla="*/ 812617 h 848804"/>
                <a:gd name="connsiteX104" fmla="*/ 360774 w 712698"/>
                <a:gd name="connsiteY104" fmla="*/ 836517 h 848804"/>
                <a:gd name="connsiteX105" fmla="*/ 362216 w 712698"/>
                <a:gd name="connsiteY105" fmla="*/ 843110 h 848804"/>
                <a:gd name="connsiteX106" fmla="*/ 363246 w 712698"/>
                <a:gd name="connsiteY106" fmla="*/ 834250 h 848804"/>
                <a:gd name="connsiteX107" fmla="*/ 368603 w 712698"/>
                <a:gd name="connsiteY107" fmla="*/ 818591 h 848804"/>
                <a:gd name="connsiteX108" fmla="*/ 374784 w 712698"/>
                <a:gd name="connsiteY108" fmla="*/ 801284 h 848804"/>
                <a:gd name="connsiteX109" fmla="*/ 390855 w 712698"/>
                <a:gd name="connsiteY109" fmla="*/ 792425 h 848804"/>
                <a:gd name="connsiteX110" fmla="*/ 391886 w 712698"/>
                <a:gd name="connsiteY110" fmla="*/ 792425 h 848804"/>
                <a:gd name="connsiteX111" fmla="*/ 408163 w 712698"/>
                <a:gd name="connsiteY111" fmla="*/ 794485 h 848804"/>
                <a:gd name="connsiteX112" fmla="*/ 419083 w 712698"/>
                <a:gd name="connsiteY112" fmla="*/ 794485 h 848804"/>
                <a:gd name="connsiteX113" fmla="*/ 435566 w 712698"/>
                <a:gd name="connsiteY113" fmla="*/ 786449 h 848804"/>
                <a:gd name="connsiteX114" fmla="*/ 441541 w 712698"/>
                <a:gd name="connsiteY114" fmla="*/ 787685 h 848804"/>
                <a:gd name="connsiteX115" fmla="*/ 455140 w 712698"/>
                <a:gd name="connsiteY115" fmla="*/ 802933 h 848804"/>
                <a:gd name="connsiteX116" fmla="*/ 462557 w 712698"/>
                <a:gd name="connsiteY116" fmla="*/ 738649 h 848804"/>
                <a:gd name="connsiteX117" fmla="*/ 459673 w 712698"/>
                <a:gd name="connsiteY117" fmla="*/ 703004 h 848804"/>
                <a:gd name="connsiteX118" fmla="*/ 460291 w 712698"/>
                <a:gd name="connsiteY118" fmla="*/ 700325 h 848804"/>
                <a:gd name="connsiteX119" fmla="*/ 475537 w 712698"/>
                <a:gd name="connsiteY119" fmla="*/ 670656 h 848804"/>
                <a:gd name="connsiteX120" fmla="*/ 481719 w 712698"/>
                <a:gd name="connsiteY120" fmla="*/ 646137 h 848804"/>
                <a:gd name="connsiteX121" fmla="*/ 485221 w 712698"/>
                <a:gd name="connsiteY121" fmla="*/ 642428 h 848804"/>
                <a:gd name="connsiteX122" fmla="*/ 578557 w 712698"/>
                <a:gd name="connsiteY122" fmla="*/ 616674 h 848804"/>
                <a:gd name="connsiteX123" fmla="*/ 579793 w 712698"/>
                <a:gd name="connsiteY123" fmla="*/ 616674 h 848804"/>
                <a:gd name="connsiteX124" fmla="*/ 621001 w 712698"/>
                <a:gd name="connsiteY124" fmla="*/ 615231 h 848804"/>
                <a:gd name="connsiteX125" fmla="*/ 622855 w 712698"/>
                <a:gd name="connsiteY125" fmla="*/ 615644 h 848804"/>
                <a:gd name="connsiteX126" fmla="*/ 657676 w 712698"/>
                <a:gd name="connsiteY126" fmla="*/ 628624 h 848804"/>
                <a:gd name="connsiteX127" fmla="*/ 658706 w 712698"/>
                <a:gd name="connsiteY127" fmla="*/ 629036 h 848804"/>
                <a:gd name="connsiteX128" fmla="*/ 674777 w 712698"/>
                <a:gd name="connsiteY128" fmla="*/ 639132 h 848804"/>
                <a:gd name="connsiteX129" fmla="*/ 686727 w 712698"/>
                <a:gd name="connsiteY129" fmla="*/ 654997 h 848804"/>
                <a:gd name="connsiteX130" fmla="*/ 687139 w 712698"/>
                <a:gd name="connsiteY130" fmla="*/ 656439 h 848804"/>
                <a:gd name="connsiteX131" fmla="*/ 690642 w 712698"/>
                <a:gd name="connsiteY131" fmla="*/ 674570 h 848804"/>
                <a:gd name="connsiteX132" fmla="*/ 694969 w 712698"/>
                <a:gd name="connsiteY132" fmla="*/ 669008 h 848804"/>
                <a:gd name="connsiteX133" fmla="*/ 701562 w 712698"/>
                <a:gd name="connsiteY133" fmla="*/ 663239 h 848804"/>
                <a:gd name="connsiteX134" fmla="*/ 700532 w 712698"/>
                <a:gd name="connsiteY134" fmla="*/ 662208 h 848804"/>
                <a:gd name="connsiteX135" fmla="*/ 692908 w 712698"/>
                <a:gd name="connsiteY135" fmla="*/ 650464 h 848804"/>
                <a:gd name="connsiteX136" fmla="*/ 692084 w 712698"/>
                <a:gd name="connsiteY136" fmla="*/ 632333 h 848804"/>
                <a:gd name="connsiteX137" fmla="*/ 693938 w 712698"/>
                <a:gd name="connsiteY137" fmla="*/ 627594 h 848804"/>
                <a:gd name="connsiteX138" fmla="*/ 706507 w 712698"/>
                <a:gd name="connsiteY138" fmla="*/ 615644 h 848804"/>
                <a:gd name="connsiteX139" fmla="*/ 707537 w 712698"/>
                <a:gd name="connsiteY139" fmla="*/ 615644 h 848804"/>
                <a:gd name="connsiteX140" fmla="*/ 705271 w 712698"/>
                <a:gd name="connsiteY140" fmla="*/ 612141 h 848804"/>
                <a:gd name="connsiteX141" fmla="*/ 702386 w 712698"/>
                <a:gd name="connsiteY141" fmla="*/ 602663 h 848804"/>
                <a:gd name="connsiteX142" fmla="*/ 702386 w 712698"/>
                <a:gd name="connsiteY142" fmla="*/ 588034 h 848804"/>
                <a:gd name="connsiteX143" fmla="*/ 702798 w 712698"/>
                <a:gd name="connsiteY143" fmla="*/ 585974 h 848804"/>
                <a:gd name="connsiteX144" fmla="*/ 710009 w 712698"/>
                <a:gd name="connsiteY144" fmla="*/ 567843 h 848804"/>
                <a:gd name="connsiteX145" fmla="*/ 712688 w 712698"/>
                <a:gd name="connsiteY145" fmla="*/ 554038 h 848804"/>
                <a:gd name="connsiteX146" fmla="*/ 712688 w 712698"/>
                <a:gd name="connsiteY146" fmla="*/ 544354 h 848804"/>
                <a:gd name="connsiteX147" fmla="*/ 697441 w 712698"/>
                <a:gd name="connsiteY147" fmla="*/ 524986 h 848804"/>
                <a:gd name="connsiteX148" fmla="*/ 696617 w 712698"/>
                <a:gd name="connsiteY148" fmla="*/ 523338 h 848804"/>
                <a:gd name="connsiteX149" fmla="*/ 692496 w 712698"/>
                <a:gd name="connsiteY149" fmla="*/ 510564 h 848804"/>
                <a:gd name="connsiteX150" fmla="*/ 686521 w 712698"/>
                <a:gd name="connsiteY150" fmla="*/ 493257 h 848804"/>
                <a:gd name="connsiteX151" fmla="*/ 677455 w 712698"/>
                <a:gd name="connsiteY151" fmla="*/ 491196 h 848804"/>
                <a:gd name="connsiteX152" fmla="*/ 672922 w 712698"/>
                <a:gd name="connsiteY152" fmla="*/ 488929 h 848804"/>
                <a:gd name="connsiteX153" fmla="*/ 661796 w 712698"/>
                <a:gd name="connsiteY153" fmla="*/ 475949 h 848804"/>
                <a:gd name="connsiteX154" fmla="*/ 648816 w 712698"/>
                <a:gd name="connsiteY154" fmla="*/ 456994 h 848804"/>
                <a:gd name="connsiteX155" fmla="*/ 659530 w 712698"/>
                <a:gd name="connsiteY155" fmla="*/ 444837 h 848804"/>
                <a:gd name="connsiteX156" fmla="*/ 658912 w 712698"/>
                <a:gd name="connsiteY156" fmla="*/ 435360 h 848804"/>
                <a:gd name="connsiteX157" fmla="*/ 632539 w 712698"/>
                <a:gd name="connsiteY157" fmla="*/ 439480 h 848804"/>
                <a:gd name="connsiteX158" fmla="*/ 630891 w 712698"/>
                <a:gd name="connsiteY158" fmla="*/ 439480 h 848804"/>
                <a:gd name="connsiteX159" fmla="*/ 600809 w 712698"/>
                <a:gd name="connsiteY159" fmla="*/ 431857 h 848804"/>
                <a:gd name="connsiteX160" fmla="*/ 577733 w 712698"/>
                <a:gd name="connsiteY160" fmla="*/ 435360 h 848804"/>
                <a:gd name="connsiteX161" fmla="*/ 548887 w 712698"/>
                <a:gd name="connsiteY161" fmla="*/ 418670 h 848804"/>
                <a:gd name="connsiteX162" fmla="*/ 545384 w 712698"/>
                <a:gd name="connsiteY162" fmla="*/ 402394 h 848804"/>
                <a:gd name="connsiteX163" fmla="*/ 547239 w 712698"/>
                <a:gd name="connsiteY163" fmla="*/ 379729 h 848804"/>
                <a:gd name="connsiteX164" fmla="*/ 535082 w 712698"/>
                <a:gd name="connsiteY164" fmla="*/ 367573 h 848804"/>
                <a:gd name="connsiteX165" fmla="*/ 523132 w 712698"/>
                <a:gd name="connsiteY165" fmla="*/ 356859 h 848804"/>
                <a:gd name="connsiteX166" fmla="*/ 527665 w 712698"/>
                <a:gd name="connsiteY166" fmla="*/ 348823 h 848804"/>
                <a:gd name="connsiteX167" fmla="*/ 530756 w 712698"/>
                <a:gd name="connsiteY167" fmla="*/ 345733 h 848804"/>
                <a:gd name="connsiteX168" fmla="*/ 536525 w 712698"/>
                <a:gd name="connsiteY168" fmla="*/ 340582 h 848804"/>
                <a:gd name="connsiteX169" fmla="*/ 535701 w 712698"/>
                <a:gd name="connsiteY169" fmla="*/ 337697 h 848804"/>
                <a:gd name="connsiteX170" fmla="*/ 533846 w 712698"/>
                <a:gd name="connsiteY170" fmla="*/ 323687 h 848804"/>
                <a:gd name="connsiteX171" fmla="*/ 530962 w 712698"/>
                <a:gd name="connsiteY171" fmla="*/ 316681 h 848804"/>
                <a:gd name="connsiteX172" fmla="*/ 530550 w 712698"/>
                <a:gd name="connsiteY172" fmla="*/ 315033 h 848804"/>
                <a:gd name="connsiteX173" fmla="*/ 530138 w 712698"/>
                <a:gd name="connsiteY173" fmla="*/ 304731 h 848804"/>
                <a:gd name="connsiteX174" fmla="*/ 520660 w 712698"/>
                <a:gd name="connsiteY174" fmla="*/ 304731 h 848804"/>
                <a:gd name="connsiteX175" fmla="*/ 516539 w 712698"/>
                <a:gd name="connsiteY175" fmla="*/ 302465 h 848804"/>
                <a:gd name="connsiteX176" fmla="*/ 515921 w 712698"/>
                <a:gd name="connsiteY176" fmla="*/ 297726 h 848804"/>
                <a:gd name="connsiteX177" fmla="*/ 523338 w 712698"/>
                <a:gd name="connsiteY177" fmla="*/ 278770 h 848804"/>
                <a:gd name="connsiteX178" fmla="*/ 517363 w 712698"/>
                <a:gd name="connsiteY178" fmla="*/ 266614 h 848804"/>
                <a:gd name="connsiteX179" fmla="*/ 511594 w 712698"/>
                <a:gd name="connsiteY179" fmla="*/ 261875 h 848804"/>
                <a:gd name="connsiteX180" fmla="*/ 506031 w 712698"/>
                <a:gd name="connsiteY180" fmla="*/ 260227 h 848804"/>
                <a:gd name="connsiteX181" fmla="*/ 485633 w 712698"/>
                <a:gd name="connsiteY181" fmla="*/ 249307 h 848804"/>
                <a:gd name="connsiteX182" fmla="*/ 481924 w 712698"/>
                <a:gd name="connsiteY182" fmla="*/ 249513 h 848804"/>
                <a:gd name="connsiteX183" fmla="*/ 476362 w 712698"/>
                <a:gd name="connsiteY183" fmla="*/ 251161 h 848804"/>
                <a:gd name="connsiteX184" fmla="*/ 464411 w 712698"/>
                <a:gd name="connsiteY184" fmla="*/ 252809 h 848804"/>
                <a:gd name="connsiteX185" fmla="*/ 449164 w 712698"/>
                <a:gd name="connsiteY185" fmla="*/ 251779 h 848804"/>
                <a:gd name="connsiteX186" fmla="*/ 447722 w 712698"/>
                <a:gd name="connsiteY186" fmla="*/ 251161 h 848804"/>
                <a:gd name="connsiteX187" fmla="*/ 435566 w 712698"/>
                <a:gd name="connsiteY187" fmla="*/ 243537 h 848804"/>
                <a:gd name="connsiteX188" fmla="*/ 434536 w 712698"/>
                <a:gd name="connsiteY188" fmla="*/ 242507 h 848804"/>
                <a:gd name="connsiteX189" fmla="*/ 425264 w 712698"/>
                <a:gd name="connsiteY189" fmla="*/ 231794 h 848804"/>
                <a:gd name="connsiteX190" fmla="*/ 421967 w 712698"/>
                <a:gd name="connsiteY190" fmla="*/ 226643 h 848804"/>
                <a:gd name="connsiteX191" fmla="*/ 417228 w 712698"/>
                <a:gd name="connsiteY191" fmla="*/ 225818 h 848804"/>
                <a:gd name="connsiteX192" fmla="*/ 407545 w 712698"/>
                <a:gd name="connsiteY192" fmla="*/ 224376 h 848804"/>
                <a:gd name="connsiteX193" fmla="*/ 397037 w 712698"/>
                <a:gd name="connsiteY193" fmla="*/ 219431 h 848804"/>
                <a:gd name="connsiteX194" fmla="*/ 391886 w 712698"/>
                <a:gd name="connsiteY194" fmla="*/ 217782 h 848804"/>
                <a:gd name="connsiteX195" fmla="*/ 383026 w 712698"/>
                <a:gd name="connsiteY195" fmla="*/ 214280 h 848804"/>
                <a:gd name="connsiteX196" fmla="*/ 377463 w 712698"/>
                <a:gd name="connsiteY196" fmla="*/ 209335 h 848804"/>
                <a:gd name="connsiteX197" fmla="*/ 374991 w 712698"/>
                <a:gd name="connsiteY197" fmla="*/ 206862 h 848804"/>
                <a:gd name="connsiteX198" fmla="*/ 367573 w 712698"/>
                <a:gd name="connsiteY198" fmla="*/ 195737 h 848804"/>
                <a:gd name="connsiteX199" fmla="*/ 366543 w 712698"/>
                <a:gd name="connsiteY199" fmla="*/ 196560 h 848804"/>
                <a:gd name="connsiteX200" fmla="*/ 364277 w 712698"/>
                <a:gd name="connsiteY200" fmla="*/ 198209 h 848804"/>
                <a:gd name="connsiteX201" fmla="*/ 350678 w 712698"/>
                <a:gd name="connsiteY201" fmla="*/ 195737 h 848804"/>
                <a:gd name="connsiteX202" fmla="*/ 345733 w 712698"/>
                <a:gd name="connsiteY202" fmla="*/ 191822 h 848804"/>
                <a:gd name="connsiteX203" fmla="*/ 339964 w 712698"/>
                <a:gd name="connsiteY203" fmla="*/ 187701 h 848804"/>
                <a:gd name="connsiteX204" fmla="*/ 335637 w 712698"/>
                <a:gd name="connsiteY204" fmla="*/ 191822 h 848804"/>
                <a:gd name="connsiteX205" fmla="*/ 326777 w 712698"/>
                <a:gd name="connsiteY205" fmla="*/ 196767 h 848804"/>
                <a:gd name="connsiteX206" fmla="*/ 326777 w 712698"/>
                <a:gd name="connsiteY206" fmla="*/ 196767 h 848804"/>
                <a:gd name="connsiteX207" fmla="*/ 316475 w 712698"/>
                <a:gd name="connsiteY207" fmla="*/ 190586 h 848804"/>
                <a:gd name="connsiteX208" fmla="*/ 314209 w 712698"/>
                <a:gd name="connsiteY208" fmla="*/ 188319 h 848804"/>
                <a:gd name="connsiteX209" fmla="*/ 302671 w 712698"/>
                <a:gd name="connsiteY209" fmla="*/ 189350 h 848804"/>
                <a:gd name="connsiteX210" fmla="*/ 296490 w 712698"/>
                <a:gd name="connsiteY210" fmla="*/ 186053 h 848804"/>
                <a:gd name="connsiteX211" fmla="*/ 294635 w 712698"/>
                <a:gd name="connsiteY211" fmla="*/ 182962 h 848804"/>
                <a:gd name="connsiteX212" fmla="*/ 282685 w 712698"/>
                <a:gd name="connsiteY212" fmla="*/ 167303 h 848804"/>
                <a:gd name="connsiteX213" fmla="*/ 280419 w 712698"/>
                <a:gd name="connsiteY213" fmla="*/ 165861 h 848804"/>
                <a:gd name="connsiteX214" fmla="*/ 273208 w 712698"/>
                <a:gd name="connsiteY214" fmla="*/ 161946 h 848804"/>
                <a:gd name="connsiteX215" fmla="*/ 267850 w 712698"/>
                <a:gd name="connsiteY215" fmla="*/ 157001 h 848804"/>
                <a:gd name="connsiteX216" fmla="*/ 265584 w 712698"/>
                <a:gd name="connsiteY216" fmla="*/ 155147 h 848804"/>
                <a:gd name="connsiteX217" fmla="*/ 258785 w 712698"/>
                <a:gd name="connsiteY217" fmla="*/ 142991 h 848804"/>
                <a:gd name="connsiteX218" fmla="*/ 255900 w 712698"/>
                <a:gd name="connsiteY218" fmla="*/ 142991 h 848804"/>
                <a:gd name="connsiteX219" fmla="*/ 251986 w 712698"/>
                <a:gd name="connsiteY219" fmla="*/ 141137 h 848804"/>
                <a:gd name="connsiteX220" fmla="*/ 243126 w 712698"/>
                <a:gd name="connsiteY220" fmla="*/ 128980 h 848804"/>
                <a:gd name="connsiteX221" fmla="*/ 240653 w 712698"/>
                <a:gd name="connsiteY221" fmla="*/ 121356 h 848804"/>
                <a:gd name="connsiteX222" fmla="*/ 240241 w 712698"/>
                <a:gd name="connsiteY222" fmla="*/ 113733 h 848804"/>
                <a:gd name="connsiteX223" fmla="*/ 240241 w 712698"/>
                <a:gd name="connsiteY223" fmla="*/ 113733 h 848804"/>
                <a:gd name="connsiteX224" fmla="*/ 235296 w 712698"/>
                <a:gd name="connsiteY224" fmla="*/ 112291 h 848804"/>
                <a:gd name="connsiteX225" fmla="*/ 228703 w 712698"/>
                <a:gd name="connsiteY225" fmla="*/ 92099 h 848804"/>
                <a:gd name="connsiteX226" fmla="*/ 229115 w 712698"/>
                <a:gd name="connsiteY226" fmla="*/ 90451 h 848804"/>
                <a:gd name="connsiteX227" fmla="*/ 230557 w 712698"/>
                <a:gd name="connsiteY227" fmla="*/ 85300 h 848804"/>
                <a:gd name="connsiteX228" fmla="*/ 230970 w 712698"/>
                <a:gd name="connsiteY228" fmla="*/ 83445 h 848804"/>
                <a:gd name="connsiteX229" fmla="*/ 231588 w 712698"/>
                <a:gd name="connsiteY229" fmla="*/ 77058 h 848804"/>
                <a:gd name="connsiteX230" fmla="*/ 232412 w 712698"/>
                <a:gd name="connsiteY230" fmla="*/ 72525 h 848804"/>
                <a:gd name="connsiteX231" fmla="*/ 230970 w 712698"/>
                <a:gd name="connsiteY231" fmla="*/ 71907 h 848804"/>
                <a:gd name="connsiteX232" fmla="*/ 226024 w 712698"/>
                <a:gd name="connsiteY232" fmla="*/ 67581 h 848804"/>
                <a:gd name="connsiteX233" fmla="*/ 222522 w 712698"/>
                <a:gd name="connsiteY233" fmla="*/ 53364 h 848804"/>
                <a:gd name="connsiteX234" fmla="*/ 222522 w 712698"/>
                <a:gd name="connsiteY234" fmla="*/ 50685 h 848804"/>
                <a:gd name="connsiteX235" fmla="*/ 229321 w 712698"/>
                <a:gd name="connsiteY235" fmla="*/ 33790 h 848804"/>
                <a:gd name="connsiteX236" fmla="*/ 230145 w 712698"/>
                <a:gd name="connsiteY236" fmla="*/ 31936 h 848804"/>
                <a:gd name="connsiteX237" fmla="*/ 229321 w 712698"/>
                <a:gd name="connsiteY237" fmla="*/ 30288 h 848804"/>
                <a:gd name="connsiteX238" fmla="*/ 227467 w 712698"/>
                <a:gd name="connsiteY238" fmla="*/ 22046 h 848804"/>
                <a:gd name="connsiteX239" fmla="*/ 227467 w 712698"/>
                <a:gd name="connsiteY239" fmla="*/ 20604 h 848804"/>
                <a:gd name="connsiteX240" fmla="*/ 227467 w 712698"/>
                <a:gd name="connsiteY240" fmla="*/ 12568 h 848804"/>
                <a:gd name="connsiteX241" fmla="*/ 222934 w 712698"/>
                <a:gd name="connsiteY241" fmla="*/ 3502 h 84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712698" h="848804">
                  <a:moveTo>
                    <a:pt x="221286" y="2266"/>
                  </a:moveTo>
                  <a:cubicBezTo>
                    <a:pt x="221286" y="2266"/>
                    <a:pt x="220873" y="1442"/>
                    <a:pt x="220668" y="1030"/>
                  </a:cubicBezTo>
                  <a:cubicBezTo>
                    <a:pt x="220049" y="824"/>
                    <a:pt x="219637" y="412"/>
                    <a:pt x="219019" y="0"/>
                  </a:cubicBezTo>
                  <a:lnTo>
                    <a:pt x="205215" y="8448"/>
                  </a:lnTo>
                  <a:cubicBezTo>
                    <a:pt x="205215" y="8448"/>
                    <a:pt x="203772" y="9066"/>
                    <a:pt x="203154" y="9271"/>
                  </a:cubicBezTo>
                  <a:lnTo>
                    <a:pt x="191410" y="10508"/>
                  </a:lnTo>
                  <a:cubicBezTo>
                    <a:pt x="191410" y="10508"/>
                    <a:pt x="189968" y="10508"/>
                    <a:pt x="189350" y="10302"/>
                  </a:cubicBezTo>
                  <a:cubicBezTo>
                    <a:pt x="189350" y="10302"/>
                    <a:pt x="176575" y="6387"/>
                    <a:pt x="169982" y="4945"/>
                  </a:cubicBezTo>
                  <a:cubicBezTo>
                    <a:pt x="167715" y="5357"/>
                    <a:pt x="159268" y="13599"/>
                    <a:pt x="152675" y="22252"/>
                  </a:cubicBezTo>
                  <a:lnTo>
                    <a:pt x="136604" y="37293"/>
                  </a:lnTo>
                  <a:cubicBezTo>
                    <a:pt x="131453" y="41826"/>
                    <a:pt x="127126" y="43474"/>
                    <a:pt x="124035" y="44092"/>
                  </a:cubicBezTo>
                  <a:lnTo>
                    <a:pt x="116618" y="58515"/>
                  </a:lnTo>
                  <a:cubicBezTo>
                    <a:pt x="115794" y="59957"/>
                    <a:pt x="114352" y="60987"/>
                    <a:pt x="112703" y="61194"/>
                  </a:cubicBezTo>
                  <a:cubicBezTo>
                    <a:pt x="112085" y="61194"/>
                    <a:pt x="99929" y="62635"/>
                    <a:pt x="89627" y="61194"/>
                  </a:cubicBezTo>
                  <a:cubicBezTo>
                    <a:pt x="86536" y="60781"/>
                    <a:pt x="86330" y="61194"/>
                    <a:pt x="85094" y="63253"/>
                  </a:cubicBezTo>
                  <a:cubicBezTo>
                    <a:pt x="84064" y="64902"/>
                    <a:pt x="82622" y="67374"/>
                    <a:pt x="79531" y="68817"/>
                  </a:cubicBezTo>
                  <a:cubicBezTo>
                    <a:pt x="78707" y="69229"/>
                    <a:pt x="77471" y="70671"/>
                    <a:pt x="76235" y="72114"/>
                  </a:cubicBezTo>
                  <a:cubicBezTo>
                    <a:pt x="73762" y="74998"/>
                    <a:pt x="70877" y="78501"/>
                    <a:pt x="65933" y="80355"/>
                  </a:cubicBezTo>
                  <a:cubicBezTo>
                    <a:pt x="64696" y="80767"/>
                    <a:pt x="64490" y="81385"/>
                    <a:pt x="63666" y="83445"/>
                  </a:cubicBezTo>
                  <a:cubicBezTo>
                    <a:pt x="62842" y="85918"/>
                    <a:pt x="61400" y="89627"/>
                    <a:pt x="56661" y="91687"/>
                  </a:cubicBezTo>
                  <a:cubicBezTo>
                    <a:pt x="50892" y="94159"/>
                    <a:pt x="46359" y="95602"/>
                    <a:pt x="46359" y="95602"/>
                  </a:cubicBezTo>
                  <a:cubicBezTo>
                    <a:pt x="45947" y="95602"/>
                    <a:pt x="45329" y="95808"/>
                    <a:pt x="44917" y="95808"/>
                  </a:cubicBezTo>
                  <a:cubicBezTo>
                    <a:pt x="44299" y="95808"/>
                    <a:pt x="30906" y="95808"/>
                    <a:pt x="17719" y="84064"/>
                  </a:cubicBezTo>
                  <a:cubicBezTo>
                    <a:pt x="11950" y="78913"/>
                    <a:pt x="4533" y="80561"/>
                    <a:pt x="0" y="82415"/>
                  </a:cubicBezTo>
                  <a:lnTo>
                    <a:pt x="19986" y="117030"/>
                  </a:lnTo>
                  <a:cubicBezTo>
                    <a:pt x="29876" y="134337"/>
                    <a:pt x="49243" y="167715"/>
                    <a:pt x="49243" y="167715"/>
                  </a:cubicBezTo>
                  <a:cubicBezTo>
                    <a:pt x="53776" y="175133"/>
                    <a:pt x="58721" y="185435"/>
                    <a:pt x="57279" y="190791"/>
                  </a:cubicBezTo>
                  <a:cubicBezTo>
                    <a:pt x="56867" y="192646"/>
                    <a:pt x="55631" y="194088"/>
                    <a:pt x="53982" y="194912"/>
                  </a:cubicBezTo>
                  <a:cubicBezTo>
                    <a:pt x="51098" y="196767"/>
                    <a:pt x="42238" y="210572"/>
                    <a:pt x="41826" y="213868"/>
                  </a:cubicBezTo>
                  <a:lnTo>
                    <a:pt x="43680" y="232205"/>
                  </a:lnTo>
                  <a:cubicBezTo>
                    <a:pt x="43680" y="232205"/>
                    <a:pt x="43680" y="233854"/>
                    <a:pt x="43268" y="234472"/>
                  </a:cubicBezTo>
                  <a:cubicBezTo>
                    <a:pt x="42032" y="237563"/>
                    <a:pt x="39148" y="247040"/>
                    <a:pt x="40796" y="252809"/>
                  </a:cubicBezTo>
                  <a:cubicBezTo>
                    <a:pt x="43062" y="261257"/>
                    <a:pt x="53364" y="288042"/>
                    <a:pt x="53570" y="288248"/>
                  </a:cubicBezTo>
                  <a:cubicBezTo>
                    <a:pt x="54188" y="289896"/>
                    <a:pt x="53982" y="291751"/>
                    <a:pt x="52746" y="293193"/>
                  </a:cubicBezTo>
                  <a:cubicBezTo>
                    <a:pt x="52746" y="293193"/>
                    <a:pt x="43268" y="305143"/>
                    <a:pt x="39353" y="313797"/>
                  </a:cubicBezTo>
                  <a:cubicBezTo>
                    <a:pt x="37293" y="318329"/>
                    <a:pt x="33172" y="320596"/>
                    <a:pt x="30288" y="322244"/>
                  </a:cubicBezTo>
                  <a:cubicBezTo>
                    <a:pt x="28846" y="323069"/>
                    <a:pt x="26991" y="324098"/>
                    <a:pt x="26785" y="324717"/>
                  </a:cubicBezTo>
                  <a:cubicBezTo>
                    <a:pt x="26785" y="325129"/>
                    <a:pt x="26373" y="326777"/>
                    <a:pt x="29464" y="331928"/>
                  </a:cubicBezTo>
                  <a:cubicBezTo>
                    <a:pt x="32348" y="337079"/>
                    <a:pt x="34409" y="336255"/>
                    <a:pt x="37911" y="335018"/>
                  </a:cubicBezTo>
                  <a:cubicBezTo>
                    <a:pt x="39766" y="334400"/>
                    <a:pt x="43474" y="332959"/>
                    <a:pt x="46153" y="335843"/>
                  </a:cubicBezTo>
                  <a:cubicBezTo>
                    <a:pt x="49449" y="338933"/>
                    <a:pt x="48007" y="343672"/>
                    <a:pt x="44711" y="352738"/>
                  </a:cubicBezTo>
                  <a:cubicBezTo>
                    <a:pt x="39972" y="366131"/>
                    <a:pt x="36057" y="372930"/>
                    <a:pt x="33790" y="377051"/>
                  </a:cubicBezTo>
                  <a:cubicBezTo>
                    <a:pt x="31730" y="380553"/>
                    <a:pt x="31730" y="380553"/>
                    <a:pt x="32142" y="381377"/>
                  </a:cubicBezTo>
                  <a:cubicBezTo>
                    <a:pt x="34202" y="386941"/>
                    <a:pt x="33172" y="398479"/>
                    <a:pt x="32554" y="404660"/>
                  </a:cubicBezTo>
                  <a:lnTo>
                    <a:pt x="48007" y="412283"/>
                  </a:lnTo>
                  <a:cubicBezTo>
                    <a:pt x="50273" y="411253"/>
                    <a:pt x="53570" y="410635"/>
                    <a:pt x="56455" y="412283"/>
                  </a:cubicBezTo>
                  <a:cubicBezTo>
                    <a:pt x="59545" y="414138"/>
                    <a:pt x="60782" y="418052"/>
                    <a:pt x="59957" y="423409"/>
                  </a:cubicBezTo>
                  <a:cubicBezTo>
                    <a:pt x="59339" y="427942"/>
                    <a:pt x="58721" y="431857"/>
                    <a:pt x="58515" y="434742"/>
                  </a:cubicBezTo>
                  <a:cubicBezTo>
                    <a:pt x="59957" y="437420"/>
                    <a:pt x="60782" y="441953"/>
                    <a:pt x="61606" y="447516"/>
                  </a:cubicBezTo>
                  <a:lnTo>
                    <a:pt x="62018" y="449576"/>
                  </a:lnTo>
                  <a:cubicBezTo>
                    <a:pt x="64696" y="467089"/>
                    <a:pt x="65520" y="472858"/>
                    <a:pt x="52128" y="481306"/>
                  </a:cubicBezTo>
                  <a:cubicBezTo>
                    <a:pt x="46359" y="484809"/>
                    <a:pt x="43268" y="485427"/>
                    <a:pt x="40384" y="485839"/>
                  </a:cubicBezTo>
                  <a:cubicBezTo>
                    <a:pt x="39972" y="485839"/>
                    <a:pt x="39560" y="486045"/>
                    <a:pt x="38323" y="487693"/>
                  </a:cubicBezTo>
                  <a:cubicBezTo>
                    <a:pt x="37087" y="489136"/>
                    <a:pt x="35851" y="490372"/>
                    <a:pt x="34821" y="491608"/>
                  </a:cubicBezTo>
                  <a:lnTo>
                    <a:pt x="39353" y="498201"/>
                  </a:lnTo>
                  <a:cubicBezTo>
                    <a:pt x="39353" y="498201"/>
                    <a:pt x="39972" y="499438"/>
                    <a:pt x="40178" y="500056"/>
                  </a:cubicBezTo>
                  <a:lnTo>
                    <a:pt x="42238" y="510358"/>
                  </a:lnTo>
                  <a:lnTo>
                    <a:pt x="43474" y="521278"/>
                  </a:lnTo>
                  <a:cubicBezTo>
                    <a:pt x="46977" y="523132"/>
                    <a:pt x="55013" y="526840"/>
                    <a:pt x="64696" y="526017"/>
                  </a:cubicBezTo>
                  <a:cubicBezTo>
                    <a:pt x="70466" y="525399"/>
                    <a:pt x="74174" y="527047"/>
                    <a:pt x="75410" y="530550"/>
                  </a:cubicBezTo>
                  <a:cubicBezTo>
                    <a:pt x="76028" y="532198"/>
                    <a:pt x="78089" y="536937"/>
                    <a:pt x="66757" y="547032"/>
                  </a:cubicBezTo>
                  <a:cubicBezTo>
                    <a:pt x="70671" y="559189"/>
                    <a:pt x="80973" y="590919"/>
                    <a:pt x="81591" y="595040"/>
                  </a:cubicBezTo>
                  <a:cubicBezTo>
                    <a:pt x="82004" y="596688"/>
                    <a:pt x="86330" y="601427"/>
                    <a:pt x="90451" y="605136"/>
                  </a:cubicBezTo>
                  <a:lnTo>
                    <a:pt x="102401" y="616262"/>
                  </a:lnTo>
                  <a:cubicBezTo>
                    <a:pt x="107140" y="620588"/>
                    <a:pt x="109819" y="630890"/>
                    <a:pt x="110231" y="632951"/>
                  </a:cubicBezTo>
                  <a:cubicBezTo>
                    <a:pt x="110437" y="634187"/>
                    <a:pt x="110231" y="635423"/>
                    <a:pt x="109819" y="636659"/>
                  </a:cubicBezTo>
                  <a:lnTo>
                    <a:pt x="104050" y="646961"/>
                  </a:lnTo>
                  <a:cubicBezTo>
                    <a:pt x="106728" y="650258"/>
                    <a:pt x="110437" y="654585"/>
                    <a:pt x="111467" y="656645"/>
                  </a:cubicBezTo>
                  <a:cubicBezTo>
                    <a:pt x="113115" y="659942"/>
                    <a:pt x="111879" y="665093"/>
                    <a:pt x="107758" y="671686"/>
                  </a:cubicBezTo>
                  <a:lnTo>
                    <a:pt x="102401" y="681369"/>
                  </a:lnTo>
                  <a:lnTo>
                    <a:pt x="113115" y="691260"/>
                  </a:lnTo>
                  <a:cubicBezTo>
                    <a:pt x="113115" y="691260"/>
                    <a:pt x="113733" y="692084"/>
                    <a:pt x="113940" y="692496"/>
                  </a:cubicBezTo>
                  <a:lnTo>
                    <a:pt x="121151" y="704652"/>
                  </a:lnTo>
                  <a:cubicBezTo>
                    <a:pt x="121151" y="704652"/>
                    <a:pt x="121769" y="706301"/>
                    <a:pt x="121769" y="707331"/>
                  </a:cubicBezTo>
                  <a:lnTo>
                    <a:pt x="121357" y="722990"/>
                  </a:lnTo>
                  <a:lnTo>
                    <a:pt x="128980" y="728759"/>
                  </a:lnTo>
                  <a:cubicBezTo>
                    <a:pt x="128980" y="728759"/>
                    <a:pt x="129804" y="729377"/>
                    <a:pt x="130011" y="729789"/>
                  </a:cubicBezTo>
                  <a:lnTo>
                    <a:pt x="142167" y="746890"/>
                  </a:lnTo>
                  <a:cubicBezTo>
                    <a:pt x="145670" y="751629"/>
                    <a:pt x="145051" y="757192"/>
                    <a:pt x="144227" y="760283"/>
                  </a:cubicBezTo>
                  <a:lnTo>
                    <a:pt x="144227" y="774499"/>
                  </a:lnTo>
                  <a:cubicBezTo>
                    <a:pt x="144227" y="774499"/>
                    <a:pt x="159886" y="795928"/>
                    <a:pt x="159886" y="795928"/>
                  </a:cubicBezTo>
                  <a:cubicBezTo>
                    <a:pt x="160298" y="796339"/>
                    <a:pt x="160504" y="797164"/>
                    <a:pt x="160710" y="797782"/>
                  </a:cubicBezTo>
                  <a:lnTo>
                    <a:pt x="171218" y="839195"/>
                  </a:lnTo>
                  <a:lnTo>
                    <a:pt x="187495" y="848467"/>
                  </a:lnTo>
                  <a:cubicBezTo>
                    <a:pt x="189556" y="848879"/>
                    <a:pt x="192646" y="849085"/>
                    <a:pt x="193264" y="848055"/>
                  </a:cubicBezTo>
                  <a:cubicBezTo>
                    <a:pt x="195531" y="844759"/>
                    <a:pt x="199240" y="842080"/>
                    <a:pt x="202742" y="839608"/>
                  </a:cubicBezTo>
                  <a:cubicBezTo>
                    <a:pt x="205009" y="837959"/>
                    <a:pt x="207893" y="836105"/>
                    <a:pt x="208717" y="834869"/>
                  </a:cubicBezTo>
                  <a:cubicBezTo>
                    <a:pt x="209542" y="833632"/>
                    <a:pt x="209953" y="832190"/>
                    <a:pt x="210572" y="830542"/>
                  </a:cubicBezTo>
                  <a:cubicBezTo>
                    <a:pt x="211602" y="827657"/>
                    <a:pt x="212632" y="824155"/>
                    <a:pt x="216341" y="821888"/>
                  </a:cubicBezTo>
                  <a:cubicBezTo>
                    <a:pt x="219225" y="820034"/>
                    <a:pt x="221904" y="818179"/>
                    <a:pt x="231588" y="804581"/>
                  </a:cubicBezTo>
                  <a:cubicBezTo>
                    <a:pt x="236120" y="798194"/>
                    <a:pt x="239211" y="794897"/>
                    <a:pt x="242920" y="795103"/>
                  </a:cubicBezTo>
                  <a:cubicBezTo>
                    <a:pt x="244156" y="795103"/>
                    <a:pt x="245186" y="795515"/>
                    <a:pt x="245804" y="795928"/>
                  </a:cubicBezTo>
                  <a:cubicBezTo>
                    <a:pt x="245804" y="794279"/>
                    <a:pt x="245804" y="792218"/>
                    <a:pt x="246010" y="790777"/>
                  </a:cubicBezTo>
                  <a:cubicBezTo>
                    <a:pt x="246010" y="788510"/>
                    <a:pt x="246010" y="786037"/>
                    <a:pt x="246422" y="783771"/>
                  </a:cubicBezTo>
                  <a:cubicBezTo>
                    <a:pt x="246628" y="781916"/>
                    <a:pt x="247246" y="777590"/>
                    <a:pt x="251161" y="776147"/>
                  </a:cubicBezTo>
                  <a:cubicBezTo>
                    <a:pt x="254870" y="774706"/>
                    <a:pt x="257755" y="777384"/>
                    <a:pt x="260639" y="779857"/>
                  </a:cubicBezTo>
                  <a:cubicBezTo>
                    <a:pt x="261875" y="780886"/>
                    <a:pt x="263524" y="782329"/>
                    <a:pt x="265378" y="783565"/>
                  </a:cubicBezTo>
                  <a:cubicBezTo>
                    <a:pt x="270529" y="787067"/>
                    <a:pt x="272589" y="788716"/>
                    <a:pt x="275268" y="790982"/>
                  </a:cubicBezTo>
                  <a:lnTo>
                    <a:pt x="279182" y="794073"/>
                  </a:lnTo>
                  <a:cubicBezTo>
                    <a:pt x="283097" y="797164"/>
                    <a:pt x="285570" y="797576"/>
                    <a:pt x="285570" y="797576"/>
                  </a:cubicBezTo>
                  <a:lnTo>
                    <a:pt x="306173" y="796957"/>
                  </a:lnTo>
                  <a:cubicBezTo>
                    <a:pt x="307204" y="796957"/>
                    <a:pt x="324717" y="797576"/>
                    <a:pt x="333783" y="800048"/>
                  </a:cubicBezTo>
                  <a:cubicBezTo>
                    <a:pt x="343467" y="802520"/>
                    <a:pt x="352326" y="810968"/>
                    <a:pt x="352738" y="811380"/>
                  </a:cubicBezTo>
                  <a:cubicBezTo>
                    <a:pt x="353150" y="811792"/>
                    <a:pt x="353357" y="812204"/>
                    <a:pt x="353769" y="812617"/>
                  </a:cubicBezTo>
                  <a:cubicBezTo>
                    <a:pt x="353975" y="813235"/>
                    <a:pt x="360774" y="825803"/>
                    <a:pt x="360774" y="836517"/>
                  </a:cubicBezTo>
                  <a:cubicBezTo>
                    <a:pt x="360774" y="838990"/>
                    <a:pt x="361392" y="841256"/>
                    <a:pt x="362216" y="843110"/>
                  </a:cubicBezTo>
                  <a:cubicBezTo>
                    <a:pt x="362628" y="840844"/>
                    <a:pt x="362834" y="837959"/>
                    <a:pt x="363246" y="834250"/>
                  </a:cubicBezTo>
                  <a:cubicBezTo>
                    <a:pt x="364277" y="825185"/>
                    <a:pt x="365719" y="820652"/>
                    <a:pt x="368603" y="818591"/>
                  </a:cubicBezTo>
                  <a:cubicBezTo>
                    <a:pt x="370252" y="814058"/>
                    <a:pt x="373548" y="804375"/>
                    <a:pt x="374784" y="801284"/>
                  </a:cubicBezTo>
                  <a:cubicBezTo>
                    <a:pt x="377051" y="794485"/>
                    <a:pt x="387559" y="792836"/>
                    <a:pt x="390855" y="792425"/>
                  </a:cubicBezTo>
                  <a:cubicBezTo>
                    <a:pt x="391268" y="792425"/>
                    <a:pt x="391680" y="792425"/>
                    <a:pt x="391886" y="792425"/>
                  </a:cubicBezTo>
                  <a:lnTo>
                    <a:pt x="408163" y="794485"/>
                  </a:lnTo>
                  <a:lnTo>
                    <a:pt x="419083" y="794485"/>
                  </a:lnTo>
                  <a:cubicBezTo>
                    <a:pt x="419083" y="794485"/>
                    <a:pt x="435566" y="786449"/>
                    <a:pt x="435566" y="786449"/>
                  </a:cubicBezTo>
                  <a:cubicBezTo>
                    <a:pt x="437626" y="785419"/>
                    <a:pt x="440099" y="786037"/>
                    <a:pt x="441541" y="787685"/>
                  </a:cubicBezTo>
                  <a:cubicBezTo>
                    <a:pt x="444632" y="791188"/>
                    <a:pt x="450401" y="797576"/>
                    <a:pt x="455140" y="802933"/>
                  </a:cubicBezTo>
                  <a:cubicBezTo>
                    <a:pt x="457200" y="789128"/>
                    <a:pt x="460084" y="762755"/>
                    <a:pt x="462557" y="738649"/>
                  </a:cubicBezTo>
                  <a:lnTo>
                    <a:pt x="459673" y="703004"/>
                  </a:lnTo>
                  <a:cubicBezTo>
                    <a:pt x="459673" y="703004"/>
                    <a:pt x="459673" y="701150"/>
                    <a:pt x="460291" y="700325"/>
                  </a:cubicBezTo>
                  <a:lnTo>
                    <a:pt x="475537" y="670656"/>
                  </a:lnTo>
                  <a:lnTo>
                    <a:pt x="481719" y="646137"/>
                  </a:lnTo>
                  <a:cubicBezTo>
                    <a:pt x="482131" y="644283"/>
                    <a:pt x="483573" y="643047"/>
                    <a:pt x="485221" y="642428"/>
                  </a:cubicBezTo>
                  <a:lnTo>
                    <a:pt x="578557" y="616674"/>
                  </a:lnTo>
                  <a:cubicBezTo>
                    <a:pt x="578557" y="616674"/>
                    <a:pt x="579381" y="616674"/>
                    <a:pt x="579793" y="616674"/>
                  </a:cubicBezTo>
                  <a:lnTo>
                    <a:pt x="621001" y="615231"/>
                  </a:lnTo>
                  <a:cubicBezTo>
                    <a:pt x="621001" y="615231"/>
                    <a:pt x="622237" y="615231"/>
                    <a:pt x="622855" y="615644"/>
                  </a:cubicBezTo>
                  <a:lnTo>
                    <a:pt x="657676" y="628624"/>
                  </a:lnTo>
                  <a:cubicBezTo>
                    <a:pt x="657676" y="628624"/>
                    <a:pt x="658294" y="628830"/>
                    <a:pt x="658706" y="629036"/>
                  </a:cubicBezTo>
                  <a:lnTo>
                    <a:pt x="674777" y="639132"/>
                  </a:lnTo>
                  <a:cubicBezTo>
                    <a:pt x="682194" y="643871"/>
                    <a:pt x="686315" y="653967"/>
                    <a:pt x="686727" y="654997"/>
                  </a:cubicBezTo>
                  <a:cubicBezTo>
                    <a:pt x="686727" y="655409"/>
                    <a:pt x="686933" y="656027"/>
                    <a:pt x="687139" y="656439"/>
                  </a:cubicBezTo>
                  <a:cubicBezTo>
                    <a:pt x="687139" y="656439"/>
                    <a:pt x="687757" y="664269"/>
                    <a:pt x="690642" y="674570"/>
                  </a:cubicBezTo>
                  <a:cubicBezTo>
                    <a:pt x="691672" y="672716"/>
                    <a:pt x="693320" y="670862"/>
                    <a:pt x="694969" y="669008"/>
                  </a:cubicBezTo>
                  <a:cubicBezTo>
                    <a:pt x="697853" y="666123"/>
                    <a:pt x="700120" y="664475"/>
                    <a:pt x="701562" y="663239"/>
                  </a:cubicBezTo>
                  <a:cubicBezTo>
                    <a:pt x="701356" y="663239"/>
                    <a:pt x="700944" y="662620"/>
                    <a:pt x="700532" y="662208"/>
                  </a:cubicBezTo>
                  <a:cubicBezTo>
                    <a:pt x="698677" y="660148"/>
                    <a:pt x="695793" y="657057"/>
                    <a:pt x="692908" y="650464"/>
                  </a:cubicBezTo>
                  <a:cubicBezTo>
                    <a:pt x="688993" y="641399"/>
                    <a:pt x="689612" y="638102"/>
                    <a:pt x="692084" y="632333"/>
                  </a:cubicBezTo>
                  <a:cubicBezTo>
                    <a:pt x="692702" y="631097"/>
                    <a:pt x="693320" y="629654"/>
                    <a:pt x="693938" y="627594"/>
                  </a:cubicBezTo>
                  <a:cubicBezTo>
                    <a:pt x="697029" y="618528"/>
                    <a:pt x="698265" y="616674"/>
                    <a:pt x="706507" y="615644"/>
                  </a:cubicBezTo>
                  <a:lnTo>
                    <a:pt x="707537" y="615644"/>
                  </a:lnTo>
                  <a:cubicBezTo>
                    <a:pt x="706713" y="614407"/>
                    <a:pt x="705889" y="613171"/>
                    <a:pt x="705271" y="612141"/>
                  </a:cubicBezTo>
                  <a:cubicBezTo>
                    <a:pt x="702798" y="608844"/>
                    <a:pt x="700738" y="606165"/>
                    <a:pt x="702386" y="602663"/>
                  </a:cubicBezTo>
                  <a:cubicBezTo>
                    <a:pt x="702386" y="601839"/>
                    <a:pt x="702386" y="594216"/>
                    <a:pt x="702386" y="588034"/>
                  </a:cubicBezTo>
                  <a:cubicBezTo>
                    <a:pt x="702386" y="587210"/>
                    <a:pt x="702386" y="586592"/>
                    <a:pt x="702798" y="585974"/>
                  </a:cubicBezTo>
                  <a:lnTo>
                    <a:pt x="710009" y="567843"/>
                  </a:lnTo>
                  <a:cubicBezTo>
                    <a:pt x="710009" y="567843"/>
                    <a:pt x="712894" y="560425"/>
                    <a:pt x="712688" y="554038"/>
                  </a:cubicBezTo>
                  <a:cubicBezTo>
                    <a:pt x="712482" y="549505"/>
                    <a:pt x="712482" y="546208"/>
                    <a:pt x="712688" y="544354"/>
                  </a:cubicBezTo>
                  <a:lnTo>
                    <a:pt x="697441" y="524986"/>
                  </a:lnTo>
                  <a:cubicBezTo>
                    <a:pt x="697441" y="524986"/>
                    <a:pt x="696823" y="523956"/>
                    <a:pt x="696617" y="523338"/>
                  </a:cubicBezTo>
                  <a:lnTo>
                    <a:pt x="692496" y="510564"/>
                  </a:lnTo>
                  <a:cubicBezTo>
                    <a:pt x="692496" y="510564"/>
                    <a:pt x="688169" y="500262"/>
                    <a:pt x="686521" y="493257"/>
                  </a:cubicBezTo>
                  <a:cubicBezTo>
                    <a:pt x="686109" y="492020"/>
                    <a:pt x="681370" y="490990"/>
                    <a:pt x="677455" y="491196"/>
                  </a:cubicBezTo>
                  <a:cubicBezTo>
                    <a:pt x="675601" y="491196"/>
                    <a:pt x="673953" y="490372"/>
                    <a:pt x="672922" y="488929"/>
                  </a:cubicBezTo>
                  <a:cubicBezTo>
                    <a:pt x="670244" y="485015"/>
                    <a:pt x="664681" y="478009"/>
                    <a:pt x="661796" y="475949"/>
                  </a:cubicBezTo>
                  <a:cubicBezTo>
                    <a:pt x="655821" y="471828"/>
                    <a:pt x="649434" y="460908"/>
                    <a:pt x="648816" y="456994"/>
                  </a:cubicBezTo>
                  <a:cubicBezTo>
                    <a:pt x="648404" y="454933"/>
                    <a:pt x="647786" y="451431"/>
                    <a:pt x="659530" y="444837"/>
                  </a:cubicBezTo>
                  <a:cubicBezTo>
                    <a:pt x="659530" y="442365"/>
                    <a:pt x="659530" y="438862"/>
                    <a:pt x="658912" y="435360"/>
                  </a:cubicBezTo>
                  <a:cubicBezTo>
                    <a:pt x="655409" y="436802"/>
                    <a:pt x="648198" y="438450"/>
                    <a:pt x="632539" y="439480"/>
                  </a:cubicBezTo>
                  <a:cubicBezTo>
                    <a:pt x="632127" y="439480"/>
                    <a:pt x="631509" y="439480"/>
                    <a:pt x="630891" y="439480"/>
                  </a:cubicBezTo>
                  <a:lnTo>
                    <a:pt x="600809" y="431857"/>
                  </a:lnTo>
                  <a:cubicBezTo>
                    <a:pt x="597100" y="432681"/>
                    <a:pt x="585768" y="434742"/>
                    <a:pt x="577733" y="435360"/>
                  </a:cubicBezTo>
                  <a:cubicBezTo>
                    <a:pt x="567431" y="436184"/>
                    <a:pt x="557129" y="430414"/>
                    <a:pt x="548887" y="418670"/>
                  </a:cubicBezTo>
                  <a:cubicBezTo>
                    <a:pt x="543324" y="410841"/>
                    <a:pt x="544148" y="406308"/>
                    <a:pt x="545384" y="402394"/>
                  </a:cubicBezTo>
                  <a:cubicBezTo>
                    <a:pt x="544973" y="397861"/>
                    <a:pt x="543736" y="389825"/>
                    <a:pt x="547239" y="379729"/>
                  </a:cubicBezTo>
                  <a:cubicBezTo>
                    <a:pt x="548475" y="376432"/>
                    <a:pt x="544416" y="372374"/>
                    <a:pt x="535082" y="367573"/>
                  </a:cubicBezTo>
                  <a:cubicBezTo>
                    <a:pt x="527665" y="363864"/>
                    <a:pt x="523751" y="360980"/>
                    <a:pt x="523132" y="356859"/>
                  </a:cubicBezTo>
                  <a:cubicBezTo>
                    <a:pt x="522720" y="352944"/>
                    <a:pt x="525605" y="350471"/>
                    <a:pt x="527665" y="348823"/>
                  </a:cubicBezTo>
                  <a:cubicBezTo>
                    <a:pt x="528695" y="347999"/>
                    <a:pt x="529932" y="346969"/>
                    <a:pt x="530756" y="345733"/>
                  </a:cubicBezTo>
                  <a:cubicBezTo>
                    <a:pt x="532610" y="342642"/>
                    <a:pt x="534053" y="340582"/>
                    <a:pt x="536525" y="340582"/>
                  </a:cubicBezTo>
                  <a:cubicBezTo>
                    <a:pt x="536113" y="339551"/>
                    <a:pt x="535907" y="338521"/>
                    <a:pt x="535701" y="337697"/>
                  </a:cubicBezTo>
                  <a:lnTo>
                    <a:pt x="533846" y="323687"/>
                  </a:lnTo>
                  <a:lnTo>
                    <a:pt x="530962" y="316681"/>
                  </a:lnTo>
                  <a:cubicBezTo>
                    <a:pt x="530962" y="316681"/>
                    <a:pt x="530550" y="315651"/>
                    <a:pt x="530550" y="315033"/>
                  </a:cubicBezTo>
                  <a:lnTo>
                    <a:pt x="530138" y="304731"/>
                  </a:lnTo>
                  <a:lnTo>
                    <a:pt x="520660" y="304731"/>
                  </a:lnTo>
                  <a:cubicBezTo>
                    <a:pt x="519011" y="304731"/>
                    <a:pt x="517363" y="303907"/>
                    <a:pt x="516539" y="302465"/>
                  </a:cubicBezTo>
                  <a:cubicBezTo>
                    <a:pt x="515509" y="301022"/>
                    <a:pt x="515303" y="299374"/>
                    <a:pt x="515921" y="297726"/>
                  </a:cubicBezTo>
                  <a:lnTo>
                    <a:pt x="523338" y="278770"/>
                  </a:lnTo>
                  <a:cubicBezTo>
                    <a:pt x="522514" y="276710"/>
                    <a:pt x="520866" y="272589"/>
                    <a:pt x="517363" y="266614"/>
                  </a:cubicBezTo>
                  <a:cubicBezTo>
                    <a:pt x="514891" y="262287"/>
                    <a:pt x="513655" y="262081"/>
                    <a:pt x="511594" y="261875"/>
                  </a:cubicBezTo>
                  <a:cubicBezTo>
                    <a:pt x="510152" y="261875"/>
                    <a:pt x="508091" y="261463"/>
                    <a:pt x="506031" y="260227"/>
                  </a:cubicBezTo>
                  <a:cubicBezTo>
                    <a:pt x="503353" y="258372"/>
                    <a:pt x="491402" y="251985"/>
                    <a:pt x="485633" y="249307"/>
                  </a:cubicBezTo>
                  <a:cubicBezTo>
                    <a:pt x="484191" y="248483"/>
                    <a:pt x="483779" y="248688"/>
                    <a:pt x="481924" y="249513"/>
                  </a:cubicBezTo>
                  <a:cubicBezTo>
                    <a:pt x="480482" y="250131"/>
                    <a:pt x="478834" y="250955"/>
                    <a:pt x="476362" y="251161"/>
                  </a:cubicBezTo>
                  <a:cubicBezTo>
                    <a:pt x="472241" y="251779"/>
                    <a:pt x="469562" y="251985"/>
                    <a:pt x="464411" y="252809"/>
                  </a:cubicBezTo>
                  <a:cubicBezTo>
                    <a:pt x="458230" y="254045"/>
                    <a:pt x="449989" y="251985"/>
                    <a:pt x="449164" y="251779"/>
                  </a:cubicBezTo>
                  <a:cubicBezTo>
                    <a:pt x="448546" y="251779"/>
                    <a:pt x="448134" y="251367"/>
                    <a:pt x="447722" y="251161"/>
                  </a:cubicBezTo>
                  <a:lnTo>
                    <a:pt x="435566" y="243537"/>
                  </a:lnTo>
                  <a:cubicBezTo>
                    <a:pt x="435566" y="243537"/>
                    <a:pt x="434742" y="242919"/>
                    <a:pt x="434536" y="242507"/>
                  </a:cubicBezTo>
                  <a:lnTo>
                    <a:pt x="425264" y="231794"/>
                  </a:lnTo>
                  <a:cubicBezTo>
                    <a:pt x="423204" y="229527"/>
                    <a:pt x="422586" y="227672"/>
                    <a:pt x="421967" y="226643"/>
                  </a:cubicBezTo>
                  <a:cubicBezTo>
                    <a:pt x="420937" y="225818"/>
                    <a:pt x="418671" y="225818"/>
                    <a:pt x="417228" y="225818"/>
                  </a:cubicBezTo>
                  <a:cubicBezTo>
                    <a:pt x="414138" y="225818"/>
                    <a:pt x="410635" y="225818"/>
                    <a:pt x="407545" y="224376"/>
                  </a:cubicBezTo>
                  <a:cubicBezTo>
                    <a:pt x="403012" y="222522"/>
                    <a:pt x="401775" y="221903"/>
                    <a:pt x="397037" y="219431"/>
                  </a:cubicBezTo>
                  <a:cubicBezTo>
                    <a:pt x="395388" y="218607"/>
                    <a:pt x="393534" y="218195"/>
                    <a:pt x="391886" y="217782"/>
                  </a:cubicBezTo>
                  <a:cubicBezTo>
                    <a:pt x="389207" y="216959"/>
                    <a:pt x="386117" y="216341"/>
                    <a:pt x="383026" y="214280"/>
                  </a:cubicBezTo>
                  <a:cubicBezTo>
                    <a:pt x="379935" y="212220"/>
                    <a:pt x="378699" y="210777"/>
                    <a:pt x="377463" y="209335"/>
                  </a:cubicBezTo>
                  <a:cubicBezTo>
                    <a:pt x="376845" y="208717"/>
                    <a:pt x="376227" y="207893"/>
                    <a:pt x="374991" y="206862"/>
                  </a:cubicBezTo>
                  <a:cubicBezTo>
                    <a:pt x="371282" y="203360"/>
                    <a:pt x="369222" y="199857"/>
                    <a:pt x="367573" y="195737"/>
                  </a:cubicBezTo>
                  <a:cubicBezTo>
                    <a:pt x="367161" y="196149"/>
                    <a:pt x="366749" y="196355"/>
                    <a:pt x="366543" y="196560"/>
                  </a:cubicBezTo>
                  <a:cubicBezTo>
                    <a:pt x="365719" y="197179"/>
                    <a:pt x="365101" y="197797"/>
                    <a:pt x="364277" y="198209"/>
                  </a:cubicBezTo>
                  <a:cubicBezTo>
                    <a:pt x="358507" y="202536"/>
                    <a:pt x="353769" y="198209"/>
                    <a:pt x="350678" y="195737"/>
                  </a:cubicBezTo>
                  <a:cubicBezTo>
                    <a:pt x="349442" y="194501"/>
                    <a:pt x="347793" y="193058"/>
                    <a:pt x="345733" y="191822"/>
                  </a:cubicBezTo>
                  <a:cubicBezTo>
                    <a:pt x="343055" y="190173"/>
                    <a:pt x="341200" y="188732"/>
                    <a:pt x="339964" y="187701"/>
                  </a:cubicBezTo>
                  <a:cubicBezTo>
                    <a:pt x="339140" y="188319"/>
                    <a:pt x="337697" y="189555"/>
                    <a:pt x="335637" y="191822"/>
                  </a:cubicBezTo>
                  <a:cubicBezTo>
                    <a:pt x="332959" y="194912"/>
                    <a:pt x="330074" y="196560"/>
                    <a:pt x="326777" y="196767"/>
                  </a:cubicBezTo>
                  <a:lnTo>
                    <a:pt x="326777" y="196767"/>
                  </a:lnTo>
                  <a:cubicBezTo>
                    <a:pt x="322039" y="196767"/>
                    <a:pt x="318948" y="193264"/>
                    <a:pt x="316475" y="190586"/>
                  </a:cubicBezTo>
                  <a:cubicBezTo>
                    <a:pt x="315651" y="189761"/>
                    <a:pt x="315033" y="188937"/>
                    <a:pt x="314209" y="188319"/>
                  </a:cubicBezTo>
                  <a:cubicBezTo>
                    <a:pt x="312973" y="187495"/>
                    <a:pt x="307410" y="187907"/>
                    <a:pt x="302671" y="189350"/>
                  </a:cubicBezTo>
                  <a:cubicBezTo>
                    <a:pt x="299993" y="190173"/>
                    <a:pt x="297314" y="188525"/>
                    <a:pt x="296490" y="186053"/>
                  </a:cubicBezTo>
                  <a:cubicBezTo>
                    <a:pt x="296078" y="184817"/>
                    <a:pt x="295253" y="183374"/>
                    <a:pt x="294635" y="182962"/>
                  </a:cubicBezTo>
                  <a:cubicBezTo>
                    <a:pt x="289484" y="181520"/>
                    <a:pt x="286188" y="174927"/>
                    <a:pt x="282685" y="167303"/>
                  </a:cubicBezTo>
                  <a:cubicBezTo>
                    <a:pt x="282685" y="167303"/>
                    <a:pt x="281923" y="166829"/>
                    <a:pt x="280419" y="165861"/>
                  </a:cubicBezTo>
                  <a:cubicBezTo>
                    <a:pt x="278564" y="165243"/>
                    <a:pt x="276092" y="164213"/>
                    <a:pt x="273208" y="161946"/>
                  </a:cubicBezTo>
                  <a:cubicBezTo>
                    <a:pt x="270323" y="159680"/>
                    <a:pt x="268881" y="158031"/>
                    <a:pt x="267850" y="157001"/>
                  </a:cubicBezTo>
                  <a:cubicBezTo>
                    <a:pt x="267026" y="156383"/>
                    <a:pt x="266614" y="155765"/>
                    <a:pt x="265584" y="155147"/>
                  </a:cubicBezTo>
                  <a:cubicBezTo>
                    <a:pt x="262699" y="153293"/>
                    <a:pt x="260433" y="147936"/>
                    <a:pt x="258785" y="142991"/>
                  </a:cubicBezTo>
                  <a:lnTo>
                    <a:pt x="255900" y="142991"/>
                  </a:lnTo>
                  <a:cubicBezTo>
                    <a:pt x="254252" y="142991"/>
                    <a:pt x="252810" y="142167"/>
                    <a:pt x="251986" y="141137"/>
                  </a:cubicBezTo>
                  <a:cubicBezTo>
                    <a:pt x="251986" y="141137"/>
                    <a:pt x="247040" y="134749"/>
                    <a:pt x="243126" y="128980"/>
                  </a:cubicBezTo>
                  <a:cubicBezTo>
                    <a:pt x="241066" y="125889"/>
                    <a:pt x="240035" y="124447"/>
                    <a:pt x="240653" y="121356"/>
                  </a:cubicBezTo>
                  <a:cubicBezTo>
                    <a:pt x="240653" y="120738"/>
                    <a:pt x="241066" y="119296"/>
                    <a:pt x="240241" y="113733"/>
                  </a:cubicBezTo>
                  <a:lnTo>
                    <a:pt x="240241" y="113733"/>
                  </a:lnTo>
                  <a:cubicBezTo>
                    <a:pt x="238593" y="113733"/>
                    <a:pt x="236944" y="113321"/>
                    <a:pt x="235296" y="112291"/>
                  </a:cubicBezTo>
                  <a:cubicBezTo>
                    <a:pt x="225406" y="106728"/>
                    <a:pt x="227673" y="96838"/>
                    <a:pt x="228703" y="92099"/>
                  </a:cubicBezTo>
                  <a:lnTo>
                    <a:pt x="229115" y="90451"/>
                  </a:lnTo>
                  <a:cubicBezTo>
                    <a:pt x="229527" y="87978"/>
                    <a:pt x="230145" y="86536"/>
                    <a:pt x="230557" y="85300"/>
                  </a:cubicBezTo>
                  <a:cubicBezTo>
                    <a:pt x="230825" y="84476"/>
                    <a:pt x="230970" y="83857"/>
                    <a:pt x="230970" y="83445"/>
                  </a:cubicBezTo>
                  <a:cubicBezTo>
                    <a:pt x="230764" y="81385"/>
                    <a:pt x="230970" y="79325"/>
                    <a:pt x="231588" y="77058"/>
                  </a:cubicBezTo>
                  <a:cubicBezTo>
                    <a:pt x="231794" y="75822"/>
                    <a:pt x="232412" y="73762"/>
                    <a:pt x="232412" y="72525"/>
                  </a:cubicBezTo>
                  <a:cubicBezTo>
                    <a:pt x="231794" y="72114"/>
                    <a:pt x="231382" y="72114"/>
                    <a:pt x="230970" y="71907"/>
                  </a:cubicBezTo>
                  <a:cubicBezTo>
                    <a:pt x="229939" y="71701"/>
                    <a:pt x="227261" y="70877"/>
                    <a:pt x="226024" y="67581"/>
                  </a:cubicBezTo>
                  <a:cubicBezTo>
                    <a:pt x="225200" y="65726"/>
                    <a:pt x="223552" y="57897"/>
                    <a:pt x="222522" y="53364"/>
                  </a:cubicBezTo>
                  <a:cubicBezTo>
                    <a:pt x="222316" y="52540"/>
                    <a:pt x="222316" y="51510"/>
                    <a:pt x="222522" y="50685"/>
                  </a:cubicBezTo>
                  <a:cubicBezTo>
                    <a:pt x="222522" y="50479"/>
                    <a:pt x="225200" y="42856"/>
                    <a:pt x="229321" y="33790"/>
                  </a:cubicBezTo>
                  <a:cubicBezTo>
                    <a:pt x="229733" y="32966"/>
                    <a:pt x="229939" y="32348"/>
                    <a:pt x="230145" y="31936"/>
                  </a:cubicBezTo>
                  <a:cubicBezTo>
                    <a:pt x="229733" y="31318"/>
                    <a:pt x="229527" y="30906"/>
                    <a:pt x="229321" y="30288"/>
                  </a:cubicBezTo>
                  <a:lnTo>
                    <a:pt x="227467" y="22046"/>
                  </a:lnTo>
                  <a:cubicBezTo>
                    <a:pt x="227467" y="22046"/>
                    <a:pt x="227467" y="21222"/>
                    <a:pt x="227467" y="20604"/>
                  </a:cubicBezTo>
                  <a:lnTo>
                    <a:pt x="227467" y="12568"/>
                  </a:lnTo>
                  <a:cubicBezTo>
                    <a:pt x="227467" y="12568"/>
                    <a:pt x="222934" y="3502"/>
                    <a:pt x="222934" y="350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0" name="Forma libre: forma 289">
              <a:extLst>
                <a:ext uri="{FF2B5EF4-FFF2-40B4-BE49-F238E27FC236}">
                  <a16:creationId xmlns:a16="http://schemas.microsoft.com/office/drawing/2014/main" id="{E0148319-1F59-5610-C8B8-022DBF4AF510}"/>
                </a:ext>
              </a:extLst>
            </p:cNvPr>
            <p:cNvSpPr/>
            <p:nvPr/>
          </p:nvSpPr>
          <p:spPr>
            <a:xfrm>
              <a:off x="8411185" y="7460328"/>
              <a:ext cx="132688" cy="78616"/>
            </a:xfrm>
            <a:custGeom>
              <a:avLst/>
              <a:gdLst>
                <a:gd name="connsiteX0" fmla="*/ 131041 w 132688"/>
                <a:gd name="connsiteY0" fmla="*/ 55837 h 78616"/>
                <a:gd name="connsiteX1" fmla="*/ 132689 w 132688"/>
                <a:gd name="connsiteY1" fmla="*/ 36057 h 78616"/>
                <a:gd name="connsiteX2" fmla="*/ 129804 w 132688"/>
                <a:gd name="connsiteY2" fmla="*/ 33790 h 78616"/>
                <a:gd name="connsiteX3" fmla="*/ 123211 w 132688"/>
                <a:gd name="connsiteY3" fmla="*/ 34408 h 78616"/>
                <a:gd name="connsiteX4" fmla="*/ 118678 w 132688"/>
                <a:gd name="connsiteY4" fmla="*/ 32348 h 78616"/>
                <a:gd name="connsiteX5" fmla="*/ 115176 w 132688"/>
                <a:gd name="connsiteY5" fmla="*/ 27403 h 78616"/>
                <a:gd name="connsiteX6" fmla="*/ 94160 w 132688"/>
                <a:gd name="connsiteY6" fmla="*/ 36263 h 78616"/>
                <a:gd name="connsiteX7" fmla="*/ 90039 w 132688"/>
                <a:gd name="connsiteY7" fmla="*/ 36263 h 78616"/>
                <a:gd name="connsiteX8" fmla="*/ 87360 w 132688"/>
                <a:gd name="connsiteY8" fmla="*/ 32966 h 78616"/>
                <a:gd name="connsiteX9" fmla="*/ 84682 w 132688"/>
                <a:gd name="connsiteY9" fmla="*/ 23076 h 78616"/>
                <a:gd name="connsiteX10" fmla="*/ 79943 w 132688"/>
                <a:gd name="connsiteY10" fmla="*/ 21840 h 78616"/>
                <a:gd name="connsiteX11" fmla="*/ 78295 w 132688"/>
                <a:gd name="connsiteY11" fmla="*/ 21016 h 78616"/>
                <a:gd name="connsiteX12" fmla="*/ 67168 w 132688"/>
                <a:gd name="connsiteY12" fmla="*/ 12568 h 78616"/>
                <a:gd name="connsiteX13" fmla="*/ 65726 w 132688"/>
                <a:gd name="connsiteY13" fmla="*/ 10714 h 78616"/>
                <a:gd name="connsiteX14" fmla="*/ 63048 w 132688"/>
                <a:gd name="connsiteY14" fmla="*/ 5357 h 78616"/>
                <a:gd name="connsiteX15" fmla="*/ 60163 w 132688"/>
                <a:gd name="connsiteY15" fmla="*/ 2472 h 78616"/>
                <a:gd name="connsiteX16" fmla="*/ 54600 w 132688"/>
                <a:gd name="connsiteY16" fmla="*/ 1854 h 78616"/>
                <a:gd name="connsiteX17" fmla="*/ 44710 w 132688"/>
                <a:gd name="connsiteY17" fmla="*/ 0 h 78616"/>
                <a:gd name="connsiteX18" fmla="*/ 41001 w 132688"/>
                <a:gd name="connsiteY18" fmla="*/ 824 h 78616"/>
                <a:gd name="connsiteX19" fmla="*/ 38323 w 132688"/>
                <a:gd name="connsiteY19" fmla="*/ 9890 h 78616"/>
                <a:gd name="connsiteX20" fmla="*/ 36469 w 132688"/>
                <a:gd name="connsiteY20" fmla="*/ 12568 h 78616"/>
                <a:gd name="connsiteX21" fmla="*/ 30906 w 132688"/>
                <a:gd name="connsiteY21" fmla="*/ 16483 h 78616"/>
                <a:gd name="connsiteX22" fmla="*/ 22870 w 132688"/>
                <a:gd name="connsiteY22" fmla="*/ 26373 h 78616"/>
                <a:gd name="connsiteX23" fmla="*/ 20192 w 132688"/>
                <a:gd name="connsiteY23" fmla="*/ 28021 h 78616"/>
                <a:gd name="connsiteX24" fmla="*/ 11950 w 132688"/>
                <a:gd name="connsiteY24" fmla="*/ 30288 h 78616"/>
                <a:gd name="connsiteX25" fmla="*/ 3296 w 132688"/>
                <a:gd name="connsiteY25" fmla="*/ 38941 h 78616"/>
                <a:gd name="connsiteX26" fmla="*/ 0 w 132688"/>
                <a:gd name="connsiteY26" fmla="*/ 43886 h 78616"/>
                <a:gd name="connsiteX27" fmla="*/ 6387 w 132688"/>
                <a:gd name="connsiteY27" fmla="*/ 46153 h 78616"/>
                <a:gd name="connsiteX28" fmla="*/ 19986 w 132688"/>
                <a:gd name="connsiteY28" fmla="*/ 53364 h 78616"/>
                <a:gd name="connsiteX29" fmla="*/ 35027 w 132688"/>
                <a:gd name="connsiteY29" fmla="*/ 49449 h 78616"/>
                <a:gd name="connsiteX30" fmla="*/ 44916 w 132688"/>
                <a:gd name="connsiteY30" fmla="*/ 56043 h 78616"/>
                <a:gd name="connsiteX31" fmla="*/ 45534 w 132688"/>
                <a:gd name="connsiteY31" fmla="*/ 57897 h 78616"/>
                <a:gd name="connsiteX32" fmla="*/ 58927 w 132688"/>
                <a:gd name="connsiteY32" fmla="*/ 69229 h 78616"/>
                <a:gd name="connsiteX33" fmla="*/ 90657 w 132688"/>
                <a:gd name="connsiteY33" fmla="*/ 74998 h 78616"/>
                <a:gd name="connsiteX34" fmla="*/ 95808 w 132688"/>
                <a:gd name="connsiteY34" fmla="*/ 66139 h 78616"/>
                <a:gd name="connsiteX35" fmla="*/ 104874 w 132688"/>
                <a:gd name="connsiteY35" fmla="*/ 71908 h 78616"/>
                <a:gd name="connsiteX36" fmla="*/ 120532 w 132688"/>
                <a:gd name="connsiteY36" fmla="*/ 73968 h 78616"/>
                <a:gd name="connsiteX37" fmla="*/ 125683 w 132688"/>
                <a:gd name="connsiteY37" fmla="*/ 56043 h 78616"/>
                <a:gd name="connsiteX38" fmla="*/ 131452 w 132688"/>
                <a:gd name="connsiteY38" fmla="*/ 56661 h 7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2688" h="78616">
                  <a:moveTo>
                    <a:pt x="131041" y="55837"/>
                  </a:moveTo>
                  <a:lnTo>
                    <a:pt x="132689" y="36057"/>
                  </a:lnTo>
                  <a:lnTo>
                    <a:pt x="129804" y="33790"/>
                  </a:lnTo>
                  <a:lnTo>
                    <a:pt x="123211" y="34408"/>
                  </a:lnTo>
                  <a:cubicBezTo>
                    <a:pt x="121357" y="34408"/>
                    <a:pt x="119708" y="33790"/>
                    <a:pt x="118678" y="32348"/>
                  </a:cubicBezTo>
                  <a:lnTo>
                    <a:pt x="115176" y="27403"/>
                  </a:lnTo>
                  <a:cubicBezTo>
                    <a:pt x="111879" y="28845"/>
                    <a:pt x="94160" y="36263"/>
                    <a:pt x="94160" y="36263"/>
                  </a:cubicBezTo>
                  <a:cubicBezTo>
                    <a:pt x="92923" y="36881"/>
                    <a:pt x="91275" y="36675"/>
                    <a:pt x="90039" y="36263"/>
                  </a:cubicBezTo>
                  <a:cubicBezTo>
                    <a:pt x="88803" y="35645"/>
                    <a:pt x="87772" y="34408"/>
                    <a:pt x="87360" y="32966"/>
                  </a:cubicBezTo>
                  <a:lnTo>
                    <a:pt x="84682" y="23076"/>
                  </a:lnTo>
                  <a:lnTo>
                    <a:pt x="79943" y="21840"/>
                  </a:lnTo>
                  <a:cubicBezTo>
                    <a:pt x="79943" y="21840"/>
                    <a:pt x="78707" y="21428"/>
                    <a:pt x="78295" y="21016"/>
                  </a:cubicBezTo>
                  <a:lnTo>
                    <a:pt x="67168" y="12568"/>
                  </a:lnTo>
                  <a:cubicBezTo>
                    <a:pt x="67168" y="12568"/>
                    <a:pt x="66138" y="11538"/>
                    <a:pt x="65726" y="10714"/>
                  </a:cubicBezTo>
                  <a:lnTo>
                    <a:pt x="63048" y="5357"/>
                  </a:lnTo>
                  <a:lnTo>
                    <a:pt x="60163" y="2472"/>
                  </a:lnTo>
                  <a:lnTo>
                    <a:pt x="54600" y="1854"/>
                  </a:lnTo>
                  <a:lnTo>
                    <a:pt x="44710" y="0"/>
                  </a:lnTo>
                  <a:lnTo>
                    <a:pt x="41001" y="824"/>
                  </a:lnTo>
                  <a:lnTo>
                    <a:pt x="38323" y="9890"/>
                  </a:lnTo>
                  <a:cubicBezTo>
                    <a:pt x="37911" y="10920"/>
                    <a:pt x="37293" y="11950"/>
                    <a:pt x="36469" y="12568"/>
                  </a:cubicBezTo>
                  <a:lnTo>
                    <a:pt x="30906" y="16483"/>
                  </a:lnTo>
                  <a:lnTo>
                    <a:pt x="22870" y="26373"/>
                  </a:lnTo>
                  <a:cubicBezTo>
                    <a:pt x="22870" y="26373"/>
                    <a:pt x="21222" y="27815"/>
                    <a:pt x="20192" y="28021"/>
                  </a:cubicBezTo>
                  <a:lnTo>
                    <a:pt x="11950" y="30288"/>
                  </a:lnTo>
                  <a:cubicBezTo>
                    <a:pt x="9684" y="32760"/>
                    <a:pt x="4739" y="37705"/>
                    <a:pt x="3296" y="38941"/>
                  </a:cubicBezTo>
                  <a:cubicBezTo>
                    <a:pt x="2885" y="39559"/>
                    <a:pt x="1648" y="41414"/>
                    <a:pt x="0" y="43886"/>
                  </a:cubicBezTo>
                  <a:cubicBezTo>
                    <a:pt x="2060" y="44710"/>
                    <a:pt x="4121" y="45328"/>
                    <a:pt x="6387" y="46153"/>
                  </a:cubicBezTo>
                  <a:cubicBezTo>
                    <a:pt x="11126" y="47595"/>
                    <a:pt x="15453" y="52334"/>
                    <a:pt x="19986" y="53364"/>
                  </a:cubicBezTo>
                  <a:cubicBezTo>
                    <a:pt x="25137" y="54394"/>
                    <a:pt x="29463" y="49449"/>
                    <a:pt x="35027" y="49449"/>
                  </a:cubicBezTo>
                  <a:cubicBezTo>
                    <a:pt x="39972" y="49449"/>
                    <a:pt x="42238" y="52746"/>
                    <a:pt x="44916" y="56043"/>
                  </a:cubicBezTo>
                  <a:cubicBezTo>
                    <a:pt x="45123" y="56661"/>
                    <a:pt x="45534" y="57279"/>
                    <a:pt x="45534" y="57897"/>
                  </a:cubicBezTo>
                  <a:cubicBezTo>
                    <a:pt x="48419" y="67787"/>
                    <a:pt x="48831" y="68199"/>
                    <a:pt x="58927" y="69229"/>
                  </a:cubicBezTo>
                  <a:cubicBezTo>
                    <a:pt x="66138" y="69847"/>
                    <a:pt x="87772" y="85506"/>
                    <a:pt x="90657" y="74998"/>
                  </a:cubicBezTo>
                  <a:cubicBezTo>
                    <a:pt x="92099" y="69435"/>
                    <a:pt x="86330" y="61399"/>
                    <a:pt x="95808" y="66139"/>
                  </a:cubicBezTo>
                  <a:cubicBezTo>
                    <a:pt x="99105" y="67787"/>
                    <a:pt x="100753" y="70671"/>
                    <a:pt x="104874" y="71908"/>
                  </a:cubicBezTo>
                  <a:cubicBezTo>
                    <a:pt x="107964" y="72938"/>
                    <a:pt x="117442" y="75616"/>
                    <a:pt x="120532" y="73968"/>
                  </a:cubicBezTo>
                  <a:cubicBezTo>
                    <a:pt x="126714" y="70671"/>
                    <a:pt x="120327" y="60163"/>
                    <a:pt x="125683" y="56043"/>
                  </a:cubicBezTo>
                  <a:cubicBezTo>
                    <a:pt x="127744" y="54394"/>
                    <a:pt x="129598" y="55219"/>
                    <a:pt x="131452" y="566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1" name="Forma libre: forma 290">
              <a:extLst>
                <a:ext uri="{FF2B5EF4-FFF2-40B4-BE49-F238E27FC236}">
                  <a16:creationId xmlns:a16="http://schemas.microsoft.com/office/drawing/2014/main" id="{ED97FCB8-6C65-F3BE-79D7-990FDCBE1495}"/>
                </a:ext>
              </a:extLst>
            </p:cNvPr>
            <p:cNvSpPr/>
            <p:nvPr/>
          </p:nvSpPr>
          <p:spPr>
            <a:xfrm>
              <a:off x="10404558" y="8019723"/>
              <a:ext cx="158906" cy="227879"/>
            </a:xfrm>
            <a:custGeom>
              <a:avLst/>
              <a:gdLst>
                <a:gd name="connsiteX0" fmla="*/ 32399 w 158906"/>
                <a:gd name="connsiteY0" fmla="*/ 2885 h 227879"/>
                <a:gd name="connsiteX1" fmla="*/ 28278 w 158906"/>
                <a:gd name="connsiteY1" fmla="*/ 18132 h 227879"/>
                <a:gd name="connsiteX2" fmla="*/ 4172 w 158906"/>
                <a:gd name="connsiteY2" fmla="*/ 46771 h 227879"/>
                <a:gd name="connsiteX3" fmla="*/ 2318 w 158906"/>
                <a:gd name="connsiteY3" fmla="*/ 48213 h 227879"/>
                <a:gd name="connsiteX4" fmla="*/ 1906 w 158906"/>
                <a:gd name="connsiteY4" fmla="*/ 49862 h 227879"/>
                <a:gd name="connsiteX5" fmla="*/ 1081 w 158906"/>
                <a:gd name="connsiteY5" fmla="*/ 64902 h 227879"/>
                <a:gd name="connsiteX6" fmla="*/ 13856 w 158906"/>
                <a:gd name="connsiteY6" fmla="*/ 85918 h 227879"/>
                <a:gd name="connsiteX7" fmla="*/ 23333 w 158906"/>
                <a:gd name="connsiteY7" fmla="*/ 112703 h 227879"/>
                <a:gd name="connsiteX8" fmla="*/ 23540 w 158906"/>
                <a:gd name="connsiteY8" fmla="*/ 113733 h 227879"/>
                <a:gd name="connsiteX9" fmla="*/ 25806 w 158906"/>
                <a:gd name="connsiteY9" fmla="*/ 132689 h 227879"/>
                <a:gd name="connsiteX10" fmla="*/ 34253 w 158906"/>
                <a:gd name="connsiteY10" fmla="*/ 147730 h 227879"/>
                <a:gd name="connsiteX11" fmla="*/ 27454 w 158906"/>
                <a:gd name="connsiteY11" fmla="*/ 166891 h 227879"/>
                <a:gd name="connsiteX12" fmla="*/ 26630 w 158906"/>
                <a:gd name="connsiteY12" fmla="*/ 168128 h 227879"/>
                <a:gd name="connsiteX13" fmla="*/ 20243 w 158906"/>
                <a:gd name="connsiteY13" fmla="*/ 176163 h 227879"/>
                <a:gd name="connsiteX14" fmla="*/ 17152 w 158906"/>
                <a:gd name="connsiteY14" fmla="*/ 181108 h 227879"/>
                <a:gd name="connsiteX15" fmla="*/ 257 w 158906"/>
                <a:gd name="connsiteY15" fmla="*/ 217371 h 227879"/>
                <a:gd name="connsiteX16" fmla="*/ 5408 w 158906"/>
                <a:gd name="connsiteY16" fmla="*/ 221080 h 227879"/>
                <a:gd name="connsiteX17" fmla="*/ 21891 w 158906"/>
                <a:gd name="connsiteY17" fmla="*/ 227879 h 227879"/>
                <a:gd name="connsiteX18" fmla="*/ 25394 w 158906"/>
                <a:gd name="connsiteY18" fmla="*/ 222522 h 227879"/>
                <a:gd name="connsiteX19" fmla="*/ 28691 w 158906"/>
                <a:gd name="connsiteY19" fmla="*/ 217371 h 227879"/>
                <a:gd name="connsiteX20" fmla="*/ 39198 w 158906"/>
                <a:gd name="connsiteY20" fmla="*/ 210778 h 227879"/>
                <a:gd name="connsiteX21" fmla="*/ 45586 w 158906"/>
                <a:gd name="connsiteY21" fmla="*/ 214280 h 227879"/>
                <a:gd name="connsiteX22" fmla="*/ 51149 w 158906"/>
                <a:gd name="connsiteY22" fmla="*/ 215929 h 227879"/>
                <a:gd name="connsiteX23" fmla="*/ 57536 w 158906"/>
                <a:gd name="connsiteY23" fmla="*/ 214899 h 227879"/>
                <a:gd name="connsiteX24" fmla="*/ 62275 w 158906"/>
                <a:gd name="connsiteY24" fmla="*/ 216959 h 227879"/>
                <a:gd name="connsiteX25" fmla="*/ 65778 w 158906"/>
                <a:gd name="connsiteY25" fmla="*/ 221698 h 227879"/>
                <a:gd name="connsiteX26" fmla="*/ 70310 w 158906"/>
                <a:gd name="connsiteY26" fmla="*/ 223964 h 227879"/>
                <a:gd name="connsiteX27" fmla="*/ 77316 w 158906"/>
                <a:gd name="connsiteY27" fmla="*/ 216547 h 227879"/>
                <a:gd name="connsiteX28" fmla="*/ 88648 w 158906"/>
                <a:gd name="connsiteY28" fmla="*/ 209542 h 227879"/>
                <a:gd name="connsiteX29" fmla="*/ 95859 w 158906"/>
                <a:gd name="connsiteY29" fmla="*/ 205833 h 227879"/>
                <a:gd name="connsiteX30" fmla="*/ 104101 w 158906"/>
                <a:gd name="connsiteY30" fmla="*/ 195325 h 227879"/>
                <a:gd name="connsiteX31" fmla="*/ 106985 w 158906"/>
                <a:gd name="connsiteY31" fmla="*/ 175751 h 227879"/>
                <a:gd name="connsiteX32" fmla="*/ 108015 w 158906"/>
                <a:gd name="connsiteY32" fmla="*/ 173485 h 227879"/>
                <a:gd name="connsiteX33" fmla="*/ 129444 w 158906"/>
                <a:gd name="connsiteY33" fmla="*/ 144433 h 227879"/>
                <a:gd name="connsiteX34" fmla="*/ 149223 w 158906"/>
                <a:gd name="connsiteY34" fmla="*/ 110643 h 227879"/>
                <a:gd name="connsiteX35" fmla="*/ 154992 w 158906"/>
                <a:gd name="connsiteY35" fmla="*/ 96838 h 227879"/>
                <a:gd name="connsiteX36" fmla="*/ 158907 w 158906"/>
                <a:gd name="connsiteY36" fmla="*/ 86330 h 227879"/>
                <a:gd name="connsiteX37" fmla="*/ 142836 w 158906"/>
                <a:gd name="connsiteY37" fmla="*/ 70877 h 227879"/>
                <a:gd name="connsiteX38" fmla="*/ 133976 w 158906"/>
                <a:gd name="connsiteY38" fmla="*/ 83446 h 227879"/>
                <a:gd name="connsiteX39" fmla="*/ 127589 w 158906"/>
                <a:gd name="connsiteY39" fmla="*/ 59339 h 227879"/>
                <a:gd name="connsiteX40" fmla="*/ 122438 w 158906"/>
                <a:gd name="connsiteY40" fmla="*/ 63666 h 227879"/>
                <a:gd name="connsiteX41" fmla="*/ 107397 w 158906"/>
                <a:gd name="connsiteY41" fmla="*/ 34409 h 227879"/>
                <a:gd name="connsiteX42" fmla="*/ 75461 w 158906"/>
                <a:gd name="connsiteY42" fmla="*/ 23901 h 227879"/>
                <a:gd name="connsiteX43" fmla="*/ 54857 w 158906"/>
                <a:gd name="connsiteY43" fmla="*/ 16277 h 227879"/>
                <a:gd name="connsiteX44" fmla="*/ 47028 w 158906"/>
                <a:gd name="connsiteY44" fmla="*/ 0 h 227879"/>
                <a:gd name="connsiteX45" fmla="*/ 33017 w 158906"/>
                <a:gd name="connsiteY45" fmla="*/ 2473 h 22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58906" h="227879">
                  <a:moveTo>
                    <a:pt x="32399" y="2885"/>
                  </a:moveTo>
                  <a:cubicBezTo>
                    <a:pt x="31575" y="8036"/>
                    <a:pt x="30133" y="13187"/>
                    <a:pt x="28278" y="18132"/>
                  </a:cubicBezTo>
                  <a:cubicBezTo>
                    <a:pt x="22715" y="33172"/>
                    <a:pt x="10147" y="42238"/>
                    <a:pt x="4172" y="46771"/>
                  </a:cubicBezTo>
                  <a:cubicBezTo>
                    <a:pt x="3348" y="47389"/>
                    <a:pt x="2730" y="47801"/>
                    <a:pt x="2318" y="48213"/>
                  </a:cubicBezTo>
                  <a:cubicBezTo>
                    <a:pt x="2318" y="48625"/>
                    <a:pt x="2111" y="49244"/>
                    <a:pt x="1906" y="49862"/>
                  </a:cubicBezTo>
                  <a:cubicBezTo>
                    <a:pt x="-361" y="58309"/>
                    <a:pt x="-567" y="63254"/>
                    <a:pt x="1081" y="64902"/>
                  </a:cubicBezTo>
                  <a:cubicBezTo>
                    <a:pt x="7675" y="70877"/>
                    <a:pt x="11177" y="78913"/>
                    <a:pt x="13856" y="85918"/>
                  </a:cubicBezTo>
                  <a:cubicBezTo>
                    <a:pt x="15710" y="91069"/>
                    <a:pt x="23333" y="112703"/>
                    <a:pt x="23333" y="112703"/>
                  </a:cubicBezTo>
                  <a:cubicBezTo>
                    <a:pt x="23333" y="113115"/>
                    <a:pt x="23540" y="113321"/>
                    <a:pt x="23540" y="113733"/>
                  </a:cubicBezTo>
                  <a:lnTo>
                    <a:pt x="25806" y="132689"/>
                  </a:lnTo>
                  <a:cubicBezTo>
                    <a:pt x="28278" y="135573"/>
                    <a:pt x="33429" y="141755"/>
                    <a:pt x="34253" y="147730"/>
                  </a:cubicBezTo>
                  <a:cubicBezTo>
                    <a:pt x="35078" y="154941"/>
                    <a:pt x="32605" y="158856"/>
                    <a:pt x="27454" y="166891"/>
                  </a:cubicBezTo>
                  <a:lnTo>
                    <a:pt x="26630" y="168128"/>
                  </a:lnTo>
                  <a:cubicBezTo>
                    <a:pt x="24364" y="171630"/>
                    <a:pt x="22097" y="174103"/>
                    <a:pt x="20243" y="176163"/>
                  </a:cubicBezTo>
                  <a:cubicBezTo>
                    <a:pt x="17358" y="179460"/>
                    <a:pt x="16946" y="180284"/>
                    <a:pt x="17152" y="181108"/>
                  </a:cubicBezTo>
                  <a:cubicBezTo>
                    <a:pt x="18389" y="186259"/>
                    <a:pt x="12620" y="198415"/>
                    <a:pt x="257" y="217371"/>
                  </a:cubicBezTo>
                  <a:lnTo>
                    <a:pt x="5408" y="221080"/>
                  </a:lnTo>
                  <a:cubicBezTo>
                    <a:pt x="8705" y="222110"/>
                    <a:pt x="17152" y="224582"/>
                    <a:pt x="21891" y="227879"/>
                  </a:cubicBezTo>
                  <a:cubicBezTo>
                    <a:pt x="22922" y="226643"/>
                    <a:pt x="24364" y="224376"/>
                    <a:pt x="25394" y="222522"/>
                  </a:cubicBezTo>
                  <a:cubicBezTo>
                    <a:pt x="26424" y="220873"/>
                    <a:pt x="27454" y="219225"/>
                    <a:pt x="28691" y="217371"/>
                  </a:cubicBezTo>
                  <a:cubicBezTo>
                    <a:pt x="31781" y="212632"/>
                    <a:pt x="35284" y="210572"/>
                    <a:pt x="39198" y="210778"/>
                  </a:cubicBezTo>
                  <a:cubicBezTo>
                    <a:pt x="41877" y="210778"/>
                    <a:pt x="44144" y="212632"/>
                    <a:pt x="45586" y="214280"/>
                  </a:cubicBezTo>
                  <a:lnTo>
                    <a:pt x="51149" y="215929"/>
                  </a:lnTo>
                  <a:lnTo>
                    <a:pt x="57536" y="214899"/>
                  </a:lnTo>
                  <a:cubicBezTo>
                    <a:pt x="59390" y="214693"/>
                    <a:pt x="61245" y="215311"/>
                    <a:pt x="62275" y="216959"/>
                  </a:cubicBezTo>
                  <a:lnTo>
                    <a:pt x="65778" y="221698"/>
                  </a:lnTo>
                  <a:lnTo>
                    <a:pt x="70310" y="223964"/>
                  </a:lnTo>
                  <a:cubicBezTo>
                    <a:pt x="73401" y="220668"/>
                    <a:pt x="76491" y="217577"/>
                    <a:pt x="77316" y="216547"/>
                  </a:cubicBezTo>
                  <a:cubicBezTo>
                    <a:pt x="78552" y="214486"/>
                    <a:pt x="81231" y="213044"/>
                    <a:pt x="88648" y="209542"/>
                  </a:cubicBezTo>
                  <a:cubicBezTo>
                    <a:pt x="91532" y="208099"/>
                    <a:pt x="94211" y="206863"/>
                    <a:pt x="95859" y="205833"/>
                  </a:cubicBezTo>
                  <a:cubicBezTo>
                    <a:pt x="98538" y="203978"/>
                    <a:pt x="103482" y="197385"/>
                    <a:pt x="104101" y="195325"/>
                  </a:cubicBezTo>
                  <a:cubicBezTo>
                    <a:pt x="104101" y="193264"/>
                    <a:pt x="106573" y="178636"/>
                    <a:pt x="106985" y="175751"/>
                  </a:cubicBezTo>
                  <a:cubicBezTo>
                    <a:pt x="106985" y="174927"/>
                    <a:pt x="107397" y="174103"/>
                    <a:pt x="108015" y="173485"/>
                  </a:cubicBezTo>
                  <a:cubicBezTo>
                    <a:pt x="117699" y="160916"/>
                    <a:pt x="128413" y="146494"/>
                    <a:pt x="129444" y="144433"/>
                  </a:cubicBezTo>
                  <a:cubicBezTo>
                    <a:pt x="131092" y="141137"/>
                    <a:pt x="147369" y="113733"/>
                    <a:pt x="149223" y="110643"/>
                  </a:cubicBezTo>
                  <a:lnTo>
                    <a:pt x="154992" y="96838"/>
                  </a:lnTo>
                  <a:cubicBezTo>
                    <a:pt x="155611" y="95190"/>
                    <a:pt x="157053" y="91069"/>
                    <a:pt x="158907" y="86330"/>
                  </a:cubicBezTo>
                  <a:cubicBezTo>
                    <a:pt x="155404" y="79119"/>
                    <a:pt x="149635" y="72938"/>
                    <a:pt x="142836" y="70877"/>
                  </a:cubicBezTo>
                  <a:cubicBezTo>
                    <a:pt x="141600" y="76028"/>
                    <a:pt x="139333" y="82210"/>
                    <a:pt x="133976" y="83446"/>
                  </a:cubicBezTo>
                  <a:cubicBezTo>
                    <a:pt x="130886" y="76028"/>
                    <a:pt x="132328" y="65108"/>
                    <a:pt x="127589" y="59339"/>
                  </a:cubicBezTo>
                  <a:cubicBezTo>
                    <a:pt x="126559" y="60369"/>
                    <a:pt x="123056" y="62842"/>
                    <a:pt x="122438" y="63666"/>
                  </a:cubicBezTo>
                  <a:cubicBezTo>
                    <a:pt x="133564" y="47801"/>
                    <a:pt x="118523" y="42032"/>
                    <a:pt x="107397" y="34409"/>
                  </a:cubicBezTo>
                  <a:cubicBezTo>
                    <a:pt x="94623" y="25755"/>
                    <a:pt x="89472" y="28021"/>
                    <a:pt x="75461" y="23901"/>
                  </a:cubicBezTo>
                  <a:cubicBezTo>
                    <a:pt x="70516" y="22458"/>
                    <a:pt x="58978" y="18750"/>
                    <a:pt x="54857" y="16277"/>
                  </a:cubicBezTo>
                  <a:cubicBezTo>
                    <a:pt x="46410" y="11126"/>
                    <a:pt x="46822" y="14217"/>
                    <a:pt x="47028" y="0"/>
                  </a:cubicBezTo>
                  <a:cubicBezTo>
                    <a:pt x="43937" y="2061"/>
                    <a:pt x="38993" y="2885"/>
                    <a:pt x="33017" y="24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2" name="Forma libre: forma 291">
              <a:extLst>
                <a:ext uri="{FF2B5EF4-FFF2-40B4-BE49-F238E27FC236}">
                  <a16:creationId xmlns:a16="http://schemas.microsoft.com/office/drawing/2014/main" id="{4030A19D-CA8B-D93F-94D0-C63BDF357262}"/>
                </a:ext>
              </a:extLst>
            </p:cNvPr>
            <p:cNvSpPr/>
            <p:nvPr/>
          </p:nvSpPr>
          <p:spPr>
            <a:xfrm>
              <a:off x="13520120" y="7676463"/>
              <a:ext cx="99722" cy="322656"/>
            </a:xfrm>
            <a:custGeom>
              <a:avLst/>
              <a:gdLst>
                <a:gd name="connsiteX0" fmla="*/ 86536 w 99722"/>
                <a:gd name="connsiteY0" fmla="*/ 283715 h 322656"/>
                <a:gd name="connsiteX1" fmla="*/ 81179 w 99722"/>
                <a:gd name="connsiteY1" fmla="*/ 261257 h 322656"/>
                <a:gd name="connsiteX2" fmla="*/ 81179 w 99722"/>
                <a:gd name="connsiteY2" fmla="*/ 259197 h 322656"/>
                <a:gd name="connsiteX3" fmla="*/ 84064 w 99722"/>
                <a:gd name="connsiteY3" fmla="*/ 249101 h 322656"/>
                <a:gd name="connsiteX4" fmla="*/ 82827 w 99722"/>
                <a:gd name="connsiteY4" fmla="*/ 127126 h 322656"/>
                <a:gd name="connsiteX5" fmla="*/ 74586 w 99722"/>
                <a:gd name="connsiteY5" fmla="*/ 111673 h 322656"/>
                <a:gd name="connsiteX6" fmla="*/ 73968 w 99722"/>
                <a:gd name="connsiteY6" fmla="*/ 109819 h 322656"/>
                <a:gd name="connsiteX7" fmla="*/ 70877 w 99722"/>
                <a:gd name="connsiteY7" fmla="*/ 83858 h 322656"/>
                <a:gd name="connsiteX8" fmla="*/ 70877 w 99722"/>
                <a:gd name="connsiteY8" fmla="*/ 62430 h 322656"/>
                <a:gd name="connsiteX9" fmla="*/ 39559 w 99722"/>
                <a:gd name="connsiteY9" fmla="*/ 41208 h 322656"/>
                <a:gd name="connsiteX10" fmla="*/ 37293 w 99722"/>
                <a:gd name="connsiteY10" fmla="*/ 36881 h 322656"/>
                <a:gd name="connsiteX11" fmla="*/ 37293 w 99722"/>
                <a:gd name="connsiteY11" fmla="*/ 12774 h 322656"/>
                <a:gd name="connsiteX12" fmla="*/ 41208 w 99722"/>
                <a:gd name="connsiteY12" fmla="*/ 2266 h 322656"/>
                <a:gd name="connsiteX13" fmla="*/ 33996 w 99722"/>
                <a:gd name="connsiteY13" fmla="*/ 0 h 322656"/>
                <a:gd name="connsiteX14" fmla="*/ 20191 w 99722"/>
                <a:gd name="connsiteY14" fmla="*/ 3503 h 322656"/>
                <a:gd name="connsiteX15" fmla="*/ 18131 w 99722"/>
                <a:gd name="connsiteY15" fmla="*/ 3503 h 322656"/>
                <a:gd name="connsiteX16" fmla="*/ 3297 w 99722"/>
                <a:gd name="connsiteY16" fmla="*/ 824 h 322656"/>
                <a:gd name="connsiteX17" fmla="*/ 0 w 99722"/>
                <a:gd name="connsiteY17" fmla="*/ 14217 h 322656"/>
                <a:gd name="connsiteX18" fmla="*/ 5975 w 99722"/>
                <a:gd name="connsiteY18" fmla="*/ 22870 h 322656"/>
                <a:gd name="connsiteX19" fmla="*/ 23901 w 99722"/>
                <a:gd name="connsiteY19" fmla="*/ 40796 h 322656"/>
                <a:gd name="connsiteX20" fmla="*/ 25342 w 99722"/>
                <a:gd name="connsiteY20" fmla="*/ 44710 h 322656"/>
                <a:gd name="connsiteX21" fmla="*/ 23694 w 99722"/>
                <a:gd name="connsiteY21" fmla="*/ 69229 h 322656"/>
                <a:gd name="connsiteX22" fmla="*/ 20604 w 99722"/>
                <a:gd name="connsiteY22" fmla="*/ 82621 h 322656"/>
                <a:gd name="connsiteX23" fmla="*/ 18131 w 99722"/>
                <a:gd name="connsiteY23" fmla="*/ 89215 h 322656"/>
                <a:gd name="connsiteX24" fmla="*/ 19573 w 99722"/>
                <a:gd name="connsiteY24" fmla="*/ 93541 h 322656"/>
                <a:gd name="connsiteX25" fmla="*/ 28639 w 99722"/>
                <a:gd name="connsiteY25" fmla="*/ 96426 h 322656"/>
                <a:gd name="connsiteX26" fmla="*/ 32142 w 99722"/>
                <a:gd name="connsiteY26" fmla="*/ 101783 h 322656"/>
                <a:gd name="connsiteX27" fmla="*/ 30081 w 99722"/>
                <a:gd name="connsiteY27" fmla="*/ 119090 h 322656"/>
                <a:gd name="connsiteX28" fmla="*/ 32760 w 99722"/>
                <a:gd name="connsiteY28" fmla="*/ 133101 h 322656"/>
                <a:gd name="connsiteX29" fmla="*/ 31318 w 99722"/>
                <a:gd name="connsiteY29" fmla="*/ 137634 h 322656"/>
                <a:gd name="connsiteX30" fmla="*/ 27197 w 99722"/>
                <a:gd name="connsiteY30" fmla="*/ 141754 h 322656"/>
                <a:gd name="connsiteX31" fmla="*/ 42031 w 99722"/>
                <a:gd name="connsiteY31" fmla="*/ 169570 h 322656"/>
                <a:gd name="connsiteX32" fmla="*/ 42031 w 99722"/>
                <a:gd name="connsiteY32" fmla="*/ 174103 h 322656"/>
                <a:gd name="connsiteX33" fmla="*/ 36880 w 99722"/>
                <a:gd name="connsiteY33" fmla="*/ 185847 h 322656"/>
                <a:gd name="connsiteX34" fmla="*/ 36469 w 99722"/>
                <a:gd name="connsiteY34" fmla="*/ 203978 h 322656"/>
                <a:gd name="connsiteX35" fmla="*/ 36057 w 99722"/>
                <a:gd name="connsiteY35" fmla="*/ 206039 h 322656"/>
                <a:gd name="connsiteX36" fmla="*/ 30081 w 99722"/>
                <a:gd name="connsiteY36" fmla="*/ 219019 h 322656"/>
                <a:gd name="connsiteX37" fmla="*/ 29052 w 99722"/>
                <a:gd name="connsiteY37" fmla="*/ 221285 h 322656"/>
                <a:gd name="connsiteX38" fmla="*/ 33790 w 99722"/>
                <a:gd name="connsiteY38" fmla="*/ 231587 h 322656"/>
                <a:gd name="connsiteX39" fmla="*/ 32554 w 99722"/>
                <a:gd name="connsiteY39" fmla="*/ 253221 h 322656"/>
                <a:gd name="connsiteX40" fmla="*/ 34408 w 99722"/>
                <a:gd name="connsiteY40" fmla="*/ 264966 h 322656"/>
                <a:gd name="connsiteX41" fmla="*/ 34408 w 99722"/>
                <a:gd name="connsiteY41" fmla="*/ 280625 h 322656"/>
                <a:gd name="connsiteX42" fmla="*/ 49243 w 99722"/>
                <a:gd name="connsiteY42" fmla="*/ 292163 h 322656"/>
                <a:gd name="connsiteX43" fmla="*/ 67168 w 99722"/>
                <a:gd name="connsiteY43" fmla="*/ 307822 h 322656"/>
                <a:gd name="connsiteX44" fmla="*/ 73143 w 99722"/>
                <a:gd name="connsiteY44" fmla="*/ 322656 h 322656"/>
                <a:gd name="connsiteX45" fmla="*/ 99723 w 99722"/>
                <a:gd name="connsiteY45" fmla="*/ 313179 h 322656"/>
                <a:gd name="connsiteX46" fmla="*/ 86330 w 99722"/>
                <a:gd name="connsiteY46" fmla="*/ 283921 h 32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9722" h="322656">
                  <a:moveTo>
                    <a:pt x="86536" y="283715"/>
                  </a:moveTo>
                  <a:cubicBezTo>
                    <a:pt x="82621" y="272795"/>
                    <a:pt x="81179" y="261875"/>
                    <a:pt x="81179" y="261257"/>
                  </a:cubicBezTo>
                  <a:cubicBezTo>
                    <a:pt x="81179" y="260639"/>
                    <a:pt x="81179" y="259815"/>
                    <a:pt x="81179" y="259197"/>
                  </a:cubicBezTo>
                  <a:lnTo>
                    <a:pt x="84064" y="249101"/>
                  </a:lnTo>
                  <a:lnTo>
                    <a:pt x="82827" y="127126"/>
                  </a:lnTo>
                  <a:lnTo>
                    <a:pt x="74586" y="111673"/>
                  </a:lnTo>
                  <a:cubicBezTo>
                    <a:pt x="74586" y="111673"/>
                    <a:pt x="74173" y="110437"/>
                    <a:pt x="73968" y="109819"/>
                  </a:cubicBezTo>
                  <a:lnTo>
                    <a:pt x="70877" y="83858"/>
                  </a:lnTo>
                  <a:lnTo>
                    <a:pt x="70877" y="62430"/>
                  </a:lnTo>
                  <a:cubicBezTo>
                    <a:pt x="70877" y="62430"/>
                    <a:pt x="39559" y="41208"/>
                    <a:pt x="39559" y="41208"/>
                  </a:cubicBezTo>
                  <a:cubicBezTo>
                    <a:pt x="38117" y="40177"/>
                    <a:pt x="37293" y="38735"/>
                    <a:pt x="37293" y="36881"/>
                  </a:cubicBezTo>
                  <a:cubicBezTo>
                    <a:pt x="37499" y="26785"/>
                    <a:pt x="37705" y="14629"/>
                    <a:pt x="37293" y="12774"/>
                  </a:cubicBezTo>
                  <a:cubicBezTo>
                    <a:pt x="37087" y="11744"/>
                    <a:pt x="36469" y="8860"/>
                    <a:pt x="41208" y="2266"/>
                  </a:cubicBezTo>
                  <a:lnTo>
                    <a:pt x="33996" y="0"/>
                  </a:lnTo>
                  <a:lnTo>
                    <a:pt x="20191" y="3503"/>
                  </a:lnTo>
                  <a:cubicBezTo>
                    <a:pt x="20191" y="3503"/>
                    <a:pt x="18750" y="3503"/>
                    <a:pt x="18131" y="3503"/>
                  </a:cubicBezTo>
                  <a:lnTo>
                    <a:pt x="3297" y="824"/>
                  </a:lnTo>
                  <a:lnTo>
                    <a:pt x="0" y="14217"/>
                  </a:lnTo>
                  <a:lnTo>
                    <a:pt x="5975" y="22870"/>
                  </a:lnTo>
                  <a:lnTo>
                    <a:pt x="23901" y="40796"/>
                  </a:lnTo>
                  <a:cubicBezTo>
                    <a:pt x="23901" y="40796"/>
                    <a:pt x="25549" y="43268"/>
                    <a:pt x="25342" y="44710"/>
                  </a:cubicBezTo>
                  <a:lnTo>
                    <a:pt x="23694" y="69229"/>
                  </a:lnTo>
                  <a:lnTo>
                    <a:pt x="20604" y="82621"/>
                  </a:lnTo>
                  <a:lnTo>
                    <a:pt x="18131" y="89215"/>
                  </a:lnTo>
                  <a:lnTo>
                    <a:pt x="19573" y="93541"/>
                  </a:lnTo>
                  <a:lnTo>
                    <a:pt x="28639" y="96426"/>
                  </a:lnTo>
                  <a:cubicBezTo>
                    <a:pt x="30906" y="97250"/>
                    <a:pt x="32348" y="99310"/>
                    <a:pt x="32142" y="101783"/>
                  </a:cubicBezTo>
                  <a:lnTo>
                    <a:pt x="30081" y="119090"/>
                  </a:lnTo>
                  <a:lnTo>
                    <a:pt x="32760" y="133101"/>
                  </a:lnTo>
                  <a:cubicBezTo>
                    <a:pt x="33172" y="134749"/>
                    <a:pt x="32760" y="136603"/>
                    <a:pt x="31318" y="137634"/>
                  </a:cubicBezTo>
                  <a:lnTo>
                    <a:pt x="27197" y="141754"/>
                  </a:lnTo>
                  <a:lnTo>
                    <a:pt x="42031" y="169570"/>
                  </a:lnTo>
                  <a:cubicBezTo>
                    <a:pt x="42856" y="171012"/>
                    <a:pt x="42856" y="172660"/>
                    <a:pt x="42031" y="174103"/>
                  </a:cubicBezTo>
                  <a:lnTo>
                    <a:pt x="36880" y="185847"/>
                  </a:lnTo>
                  <a:lnTo>
                    <a:pt x="36469" y="203978"/>
                  </a:lnTo>
                  <a:cubicBezTo>
                    <a:pt x="36469" y="203978"/>
                    <a:pt x="36469" y="205214"/>
                    <a:pt x="36057" y="206039"/>
                  </a:cubicBezTo>
                  <a:lnTo>
                    <a:pt x="30081" y="219019"/>
                  </a:lnTo>
                  <a:cubicBezTo>
                    <a:pt x="30081" y="219019"/>
                    <a:pt x="29257" y="220667"/>
                    <a:pt x="29052" y="221285"/>
                  </a:cubicBezTo>
                  <a:cubicBezTo>
                    <a:pt x="31111" y="223346"/>
                    <a:pt x="32760" y="226643"/>
                    <a:pt x="33790" y="231587"/>
                  </a:cubicBezTo>
                  <a:cubicBezTo>
                    <a:pt x="36469" y="243538"/>
                    <a:pt x="34614" y="249925"/>
                    <a:pt x="32554" y="253221"/>
                  </a:cubicBezTo>
                  <a:lnTo>
                    <a:pt x="34408" y="264966"/>
                  </a:lnTo>
                  <a:lnTo>
                    <a:pt x="34408" y="280625"/>
                  </a:lnTo>
                  <a:cubicBezTo>
                    <a:pt x="34408" y="280625"/>
                    <a:pt x="49243" y="292163"/>
                    <a:pt x="49243" y="292163"/>
                  </a:cubicBezTo>
                  <a:cubicBezTo>
                    <a:pt x="56661" y="298962"/>
                    <a:pt x="65520" y="306792"/>
                    <a:pt x="67168" y="307822"/>
                  </a:cubicBezTo>
                  <a:cubicBezTo>
                    <a:pt x="68611" y="308646"/>
                    <a:pt x="70671" y="309882"/>
                    <a:pt x="73143" y="322656"/>
                  </a:cubicBezTo>
                  <a:cubicBezTo>
                    <a:pt x="81591" y="319154"/>
                    <a:pt x="90657" y="315857"/>
                    <a:pt x="99723" y="313179"/>
                  </a:cubicBezTo>
                  <a:cubicBezTo>
                    <a:pt x="95602" y="304937"/>
                    <a:pt x="89008" y="291339"/>
                    <a:pt x="86330" y="2839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3" name="Forma libre: forma 292">
              <a:extLst>
                <a:ext uri="{FF2B5EF4-FFF2-40B4-BE49-F238E27FC236}">
                  <a16:creationId xmlns:a16="http://schemas.microsoft.com/office/drawing/2014/main" id="{3D7DFC3B-BBD0-F79B-3456-50860BE8628D}"/>
                </a:ext>
              </a:extLst>
            </p:cNvPr>
            <p:cNvSpPr/>
            <p:nvPr/>
          </p:nvSpPr>
          <p:spPr>
            <a:xfrm>
              <a:off x="14001093" y="4684324"/>
              <a:ext cx="142217" cy="178268"/>
            </a:xfrm>
            <a:custGeom>
              <a:avLst/>
              <a:gdLst>
                <a:gd name="connsiteX0" fmla="*/ 4866 w 142217"/>
                <a:gd name="connsiteY0" fmla="*/ 130056 h 178268"/>
                <a:gd name="connsiteX1" fmla="*/ 14138 w 142217"/>
                <a:gd name="connsiteY1" fmla="*/ 133353 h 178268"/>
                <a:gd name="connsiteX2" fmla="*/ 25676 w 142217"/>
                <a:gd name="connsiteY2" fmla="*/ 143036 h 178268"/>
                <a:gd name="connsiteX3" fmla="*/ 28560 w 142217"/>
                <a:gd name="connsiteY3" fmla="*/ 153750 h 178268"/>
                <a:gd name="connsiteX4" fmla="*/ 27324 w 142217"/>
                <a:gd name="connsiteY4" fmla="*/ 163228 h 178268"/>
                <a:gd name="connsiteX5" fmla="*/ 27737 w 142217"/>
                <a:gd name="connsiteY5" fmla="*/ 167967 h 178268"/>
                <a:gd name="connsiteX6" fmla="*/ 52461 w 142217"/>
                <a:gd name="connsiteY6" fmla="*/ 173324 h 178268"/>
                <a:gd name="connsiteX7" fmla="*/ 63175 w 142217"/>
                <a:gd name="connsiteY7" fmla="*/ 177651 h 178268"/>
                <a:gd name="connsiteX8" fmla="*/ 68532 w 142217"/>
                <a:gd name="connsiteY8" fmla="*/ 178269 h 178268"/>
                <a:gd name="connsiteX9" fmla="*/ 77391 w 142217"/>
                <a:gd name="connsiteY9" fmla="*/ 173324 h 178268"/>
                <a:gd name="connsiteX10" fmla="*/ 81100 w 142217"/>
                <a:gd name="connsiteY10" fmla="*/ 172912 h 178268"/>
                <a:gd name="connsiteX11" fmla="*/ 82748 w 142217"/>
                <a:gd name="connsiteY11" fmla="*/ 173324 h 178268"/>
                <a:gd name="connsiteX12" fmla="*/ 82542 w 142217"/>
                <a:gd name="connsiteY12" fmla="*/ 170028 h 178268"/>
                <a:gd name="connsiteX13" fmla="*/ 74095 w 142217"/>
                <a:gd name="connsiteY13" fmla="*/ 166525 h 178268"/>
                <a:gd name="connsiteX14" fmla="*/ 79864 w 142217"/>
                <a:gd name="connsiteY14" fmla="*/ 147363 h 178268"/>
                <a:gd name="connsiteX15" fmla="*/ 86870 w 142217"/>
                <a:gd name="connsiteY15" fmla="*/ 133559 h 178268"/>
                <a:gd name="connsiteX16" fmla="*/ 86251 w 142217"/>
                <a:gd name="connsiteY16" fmla="*/ 121608 h 178268"/>
                <a:gd name="connsiteX17" fmla="*/ 105207 w 142217"/>
                <a:gd name="connsiteY17" fmla="*/ 114809 h 178268"/>
                <a:gd name="connsiteX18" fmla="*/ 116127 w 142217"/>
                <a:gd name="connsiteY18" fmla="*/ 100180 h 178268"/>
                <a:gd name="connsiteX19" fmla="*/ 139821 w 142217"/>
                <a:gd name="connsiteY19" fmla="*/ 91321 h 178268"/>
                <a:gd name="connsiteX20" fmla="*/ 139821 w 142217"/>
                <a:gd name="connsiteY20" fmla="*/ 75868 h 178268"/>
                <a:gd name="connsiteX21" fmla="*/ 110564 w 142217"/>
                <a:gd name="connsiteY21" fmla="*/ 60209 h 178268"/>
                <a:gd name="connsiteX22" fmla="*/ 119423 w 142217"/>
                <a:gd name="connsiteY22" fmla="*/ 47022 h 178268"/>
                <a:gd name="connsiteX23" fmla="*/ 119423 w 142217"/>
                <a:gd name="connsiteY23" fmla="*/ 41253 h 178268"/>
                <a:gd name="connsiteX24" fmla="*/ 125192 w 142217"/>
                <a:gd name="connsiteY24" fmla="*/ 28067 h 178268"/>
                <a:gd name="connsiteX25" fmla="*/ 121484 w 142217"/>
                <a:gd name="connsiteY25" fmla="*/ 15704 h 178268"/>
                <a:gd name="connsiteX26" fmla="*/ 128283 w 142217"/>
                <a:gd name="connsiteY26" fmla="*/ 46 h 178268"/>
                <a:gd name="connsiteX27" fmla="*/ 118805 w 142217"/>
                <a:gd name="connsiteY27" fmla="*/ 3754 h 178268"/>
                <a:gd name="connsiteX28" fmla="*/ 102116 w 142217"/>
                <a:gd name="connsiteY28" fmla="*/ 10553 h 178268"/>
                <a:gd name="connsiteX29" fmla="*/ 83160 w 142217"/>
                <a:gd name="connsiteY29" fmla="*/ 26419 h 178268"/>
                <a:gd name="connsiteX30" fmla="*/ 72035 w 142217"/>
                <a:gd name="connsiteY30" fmla="*/ 36926 h 178268"/>
                <a:gd name="connsiteX31" fmla="*/ 58024 w 142217"/>
                <a:gd name="connsiteY31" fmla="*/ 37957 h 178268"/>
                <a:gd name="connsiteX32" fmla="*/ 31239 w 142217"/>
                <a:gd name="connsiteY32" fmla="*/ 44138 h 178268"/>
                <a:gd name="connsiteX33" fmla="*/ 16610 w 142217"/>
                <a:gd name="connsiteY33" fmla="*/ 50319 h 178268"/>
                <a:gd name="connsiteX34" fmla="*/ 18671 w 142217"/>
                <a:gd name="connsiteY34" fmla="*/ 64124 h 178268"/>
                <a:gd name="connsiteX35" fmla="*/ 40923 w 142217"/>
                <a:gd name="connsiteY35" fmla="*/ 66596 h 178268"/>
                <a:gd name="connsiteX36" fmla="*/ 49988 w 142217"/>
                <a:gd name="connsiteY36" fmla="*/ 49083 h 178268"/>
                <a:gd name="connsiteX37" fmla="*/ 62969 w 142217"/>
                <a:gd name="connsiteY37" fmla="*/ 45580 h 178268"/>
                <a:gd name="connsiteX38" fmla="*/ 65648 w 142217"/>
                <a:gd name="connsiteY38" fmla="*/ 58561 h 178268"/>
                <a:gd name="connsiteX39" fmla="*/ 56376 w 142217"/>
                <a:gd name="connsiteY39" fmla="*/ 67214 h 178268"/>
                <a:gd name="connsiteX40" fmla="*/ 50607 w 142217"/>
                <a:gd name="connsiteY40" fmla="*/ 65772 h 178268"/>
                <a:gd name="connsiteX41" fmla="*/ 36802 w 142217"/>
                <a:gd name="connsiteY41" fmla="*/ 71953 h 178268"/>
                <a:gd name="connsiteX42" fmla="*/ 15374 w 142217"/>
                <a:gd name="connsiteY42" fmla="*/ 70923 h 178268"/>
                <a:gd name="connsiteX43" fmla="*/ 11459 w 142217"/>
                <a:gd name="connsiteY43" fmla="*/ 85552 h 178268"/>
                <a:gd name="connsiteX44" fmla="*/ 3012 w 142217"/>
                <a:gd name="connsiteY44" fmla="*/ 107804 h 178268"/>
                <a:gd name="connsiteX45" fmla="*/ 5072 w 142217"/>
                <a:gd name="connsiteY45" fmla="*/ 129644 h 17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2217" h="178268">
                  <a:moveTo>
                    <a:pt x="4866" y="130056"/>
                  </a:moveTo>
                  <a:cubicBezTo>
                    <a:pt x="7544" y="132116"/>
                    <a:pt x="11253" y="132116"/>
                    <a:pt x="14138" y="133353"/>
                  </a:cubicBezTo>
                  <a:cubicBezTo>
                    <a:pt x="18465" y="135413"/>
                    <a:pt x="22173" y="139534"/>
                    <a:pt x="25676" y="143036"/>
                  </a:cubicBezTo>
                  <a:cubicBezTo>
                    <a:pt x="31239" y="148393"/>
                    <a:pt x="31033" y="148393"/>
                    <a:pt x="28560" y="153750"/>
                  </a:cubicBezTo>
                  <a:cubicBezTo>
                    <a:pt x="26294" y="158695"/>
                    <a:pt x="26500" y="157665"/>
                    <a:pt x="27324" y="163228"/>
                  </a:cubicBezTo>
                  <a:cubicBezTo>
                    <a:pt x="27324" y="164464"/>
                    <a:pt x="27530" y="166113"/>
                    <a:pt x="27737" y="167967"/>
                  </a:cubicBezTo>
                  <a:cubicBezTo>
                    <a:pt x="37008" y="170028"/>
                    <a:pt x="50813" y="173118"/>
                    <a:pt x="52461" y="173324"/>
                  </a:cubicBezTo>
                  <a:cubicBezTo>
                    <a:pt x="53079" y="173324"/>
                    <a:pt x="54315" y="173324"/>
                    <a:pt x="63175" y="177651"/>
                  </a:cubicBezTo>
                  <a:lnTo>
                    <a:pt x="68532" y="178269"/>
                  </a:lnTo>
                  <a:lnTo>
                    <a:pt x="77391" y="173324"/>
                  </a:lnTo>
                  <a:cubicBezTo>
                    <a:pt x="78422" y="172706"/>
                    <a:pt x="79864" y="172500"/>
                    <a:pt x="81100" y="172912"/>
                  </a:cubicBezTo>
                  <a:lnTo>
                    <a:pt x="82748" y="173324"/>
                  </a:lnTo>
                  <a:cubicBezTo>
                    <a:pt x="82748" y="172088"/>
                    <a:pt x="82748" y="171058"/>
                    <a:pt x="82542" y="170028"/>
                  </a:cubicBezTo>
                  <a:cubicBezTo>
                    <a:pt x="80070" y="164258"/>
                    <a:pt x="79452" y="169409"/>
                    <a:pt x="74095" y="166525"/>
                  </a:cubicBezTo>
                  <a:cubicBezTo>
                    <a:pt x="67502" y="163022"/>
                    <a:pt x="78009" y="153338"/>
                    <a:pt x="79864" y="147363"/>
                  </a:cubicBezTo>
                  <a:cubicBezTo>
                    <a:pt x="81719" y="140976"/>
                    <a:pt x="83160" y="138503"/>
                    <a:pt x="86870" y="133559"/>
                  </a:cubicBezTo>
                  <a:cubicBezTo>
                    <a:pt x="91608" y="126759"/>
                    <a:pt x="88106" y="127996"/>
                    <a:pt x="86251" y="121608"/>
                  </a:cubicBezTo>
                  <a:cubicBezTo>
                    <a:pt x="92226" y="118724"/>
                    <a:pt x="99026" y="117076"/>
                    <a:pt x="105207" y="114809"/>
                  </a:cubicBezTo>
                  <a:cubicBezTo>
                    <a:pt x="114890" y="111306"/>
                    <a:pt x="111800" y="108628"/>
                    <a:pt x="116127" y="100180"/>
                  </a:cubicBezTo>
                  <a:cubicBezTo>
                    <a:pt x="121278" y="90291"/>
                    <a:pt x="132404" y="96884"/>
                    <a:pt x="139821" y="91321"/>
                  </a:cubicBezTo>
                  <a:cubicBezTo>
                    <a:pt x="143118" y="88642"/>
                    <a:pt x="142912" y="79370"/>
                    <a:pt x="139821" y="75868"/>
                  </a:cubicBezTo>
                  <a:cubicBezTo>
                    <a:pt x="133228" y="68244"/>
                    <a:pt x="105825" y="77104"/>
                    <a:pt x="110564" y="60209"/>
                  </a:cubicBezTo>
                  <a:cubicBezTo>
                    <a:pt x="112006" y="55058"/>
                    <a:pt x="118187" y="52585"/>
                    <a:pt x="119423" y="47022"/>
                  </a:cubicBezTo>
                  <a:cubicBezTo>
                    <a:pt x="119836" y="45168"/>
                    <a:pt x="119012" y="43108"/>
                    <a:pt x="119423" y="41253"/>
                  </a:cubicBezTo>
                  <a:cubicBezTo>
                    <a:pt x="120660" y="35896"/>
                    <a:pt x="124987" y="33630"/>
                    <a:pt x="125192" y="28067"/>
                  </a:cubicBezTo>
                  <a:cubicBezTo>
                    <a:pt x="125192" y="23740"/>
                    <a:pt x="121278" y="19619"/>
                    <a:pt x="121484" y="15704"/>
                  </a:cubicBezTo>
                  <a:cubicBezTo>
                    <a:pt x="121484" y="9317"/>
                    <a:pt x="129725" y="7257"/>
                    <a:pt x="128283" y="46"/>
                  </a:cubicBezTo>
                  <a:cubicBezTo>
                    <a:pt x="124781" y="-367"/>
                    <a:pt x="121896" y="2106"/>
                    <a:pt x="118805" y="3754"/>
                  </a:cubicBezTo>
                  <a:cubicBezTo>
                    <a:pt x="113036" y="7257"/>
                    <a:pt x="107679" y="8081"/>
                    <a:pt x="102116" y="10553"/>
                  </a:cubicBezTo>
                  <a:cubicBezTo>
                    <a:pt x="94493" y="14056"/>
                    <a:pt x="89960" y="21680"/>
                    <a:pt x="83160" y="26419"/>
                  </a:cubicBezTo>
                  <a:cubicBezTo>
                    <a:pt x="78834" y="29509"/>
                    <a:pt x="76155" y="33836"/>
                    <a:pt x="72035" y="36926"/>
                  </a:cubicBezTo>
                  <a:cubicBezTo>
                    <a:pt x="67089" y="40429"/>
                    <a:pt x="63587" y="37751"/>
                    <a:pt x="58024" y="37957"/>
                  </a:cubicBezTo>
                  <a:cubicBezTo>
                    <a:pt x="48752" y="38369"/>
                    <a:pt x="40098" y="40429"/>
                    <a:pt x="31239" y="44138"/>
                  </a:cubicBezTo>
                  <a:cubicBezTo>
                    <a:pt x="26706" y="46198"/>
                    <a:pt x="19494" y="45786"/>
                    <a:pt x="16610" y="50319"/>
                  </a:cubicBezTo>
                  <a:cubicBezTo>
                    <a:pt x="13932" y="54440"/>
                    <a:pt x="15374" y="61033"/>
                    <a:pt x="18671" y="64124"/>
                  </a:cubicBezTo>
                  <a:cubicBezTo>
                    <a:pt x="23822" y="68862"/>
                    <a:pt x="33711" y="65360"/>
                    <a:pt x="40923" y="66596"/>
                  </a:cubicBezTo>
                  <a:cubicBezTo>
                    <a:pt x="44426" y="61445"/>
                    <a:pt x="45044" y="52998"/>
                    <a:pt x="49988" y="49083"/>
                  </a:cubicBezTo>
                  <a:cubicBezTo>
                    <a:pt x="52461" y="47228"/>
                    <a:pt x="60084" y="44344"/>
                    <a:pt x="62969" y="45580"/>
                  </a:cubicBezTo>
                  <a:cubicBezTo>
                    <a:pt x="67502" y="47641"/>
                    <a:pt x="67296" y="54440"/>
                    <a:pt x="65648" y="58561"/>
                  </a:cubicBezTo>
                  <a:cubicBezTo>
                    <a:pt x="64411" y="61857"/>
                    <a:pt x="60084" y="66596"/>
                    <a:pt x="56376" y="67214"/>
                  </a:cubicBezTo>
                  <a:cubicBezTo>
                    <a:pt x="53697" y="67832"/>
                    <a:pt x="52255" y="65978"/>
                    <a:pt x="50607" y="65772"/>
                  </a:cubicBezTo>
                  <a:cubicBezTo>
                    <a:pt x="44219" y="65772"/>
                    <a:pt x="40716" y="67626"/>
                    <a:pt x="36802" y="71953"/>
                  </a:cubicBezTo>
                  <a:cubicBezTo>
                    <a:pt x="28973" y="80607"/>
                    <a:pt x="24027" y="73601"/>
                    <a:pt x="15374" y="70923"/>
                  </a:cubicBezTo>
                  <a:cubicBezTo>
                    <a:pt x="2187" y="67008"/>
                    <a:pt x="10223" y="80401"/>
                    <a:pt x="11459" y="85552"/>
                  </a:cubicBezTo>
                  <a:cubicBezTo>
                    <a:pt x="13520" y="94205"/>
                    <a:pt x="6720" y="101417"/>
                    <a:pt x="3012" y="107804"/>
                  </a:cubicBezTo>
                  <a:cubicBezTo>
                    <a:pt x="-1109" y="114809"/>
                    <a:pt x="-1521" y="124905"/>
                    <a:pt x="5072" y="129644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4" name="Forma libre: forma 293">
              <a:extLst>
                <a:ext uri="{FF2B5EF4-FFF2-40B4-BE49-F238E27FC236}">
                  <a16:creationId xmlns:a16="http://schemas.microsoft.com/office/drawing/2014/main" id="{249F32B0-A5E9-87F9-B21B-DC954411BC71}"/>
                </a:ext>
              </a:extLst>
            </p:cNvPr>
            <p:cNvSpPr/>
            <p:nvPr/>
          </p:nvSpPr>
          <p:spPr>
            <a:xfrm>
              <a:off x="14141527" y="4786183"/>
              <a:ext cx="85907" cy="85687"/>
            </a:xfrm>
            <a:custGeom>
              <a:avLst/>
              <a:gdLst>
                <a:gd name="connsiteX0" fmla="*/ 82215 w 85907"/>
                <a:gd name="connsiteY0" fmla="*/ 26961 h 85687"/>
                <a:gd name="connsiteX1" fmla="*/ 81184 w 85907"/>
                <a:gd name="connsiteY1" fmla="*/ 17483 h 85687"/>
                <a:gd name="connsiteX2" fmla="*/ 78506 w 85907"/>
                <a:gd name="connsiteY2" fmla="*/ 13980 h 85687"/>
                <a:gd name="connsiteX3" fmla="*/ 77888 w 85907"/>
                <a:gd name="connsiteY3" fmla="*/ 7799 h 85687"/>
                <a:gd name="connsiteX4" fmla="*/ 78300 w 85907"/>
                <a:gd name="connsiteY4" fmla="*/ 5739 h 85687"/>
                <a:gd name="connsiteX5" fmla="*/ 72943 w 85907"/>
                <a:gd name="connsiteY5" fmla="*/ 1206 h 85687"/>
                <a:gd name="connsiteX6" fmla="*/ 56666 w 85907"/>
                <a:gd name="connsiteY6" fmla="*/ 1000 h 85687"/>
                <a:gd name="connsiteX7" fmla="*/ 46983 w 85907"/>
                <a:gd name="connsiteY7" fmla="*/ 8211 h 85687"/>
                <a:gd name="connsiteX8" fmla="*/ 46776 w 85907"/>
                <a:gd name="connsiteY8" fmla="*/ 18513 h 85687"/>
                <a:gd name="connsiteX9" fmla="*/ 38329 w 85907"/>
                <a:gd name="connsiteY9" fmla="*/ 25518 h 85687"/>
                <a:gd name="connsiteX10" fmla="*/ 34414 w 85907"/>
                <a:gd name="connsiteY10" fmla="*/ 13980 h 85687"/>
                <a:gd name="connsiteX11" fmla="*/ 34002 w 85907"/>
                <a:gd name="connsiteY11" fmla="*/ 10477 h 85687"/>
                <a:gd name="connsiteX12" fmla="*/ 23082 w 85907"/>
                <a:gd name="connsiteY12" fmla="*/ 9859 h 85687"/>
                <a:gd name="connsiteX13" fmla="*/ 24112 w 85907"/>
                <a:gd name="connsiteY13" fmla="*/ 17071 h 85687"/>
                <a:gd name="connsiteX14" fmla="*/ 16900 w 85907"/>
                <a:gd name="connsiteY14" fmla="*/ 24282 h 85687"/>
                <a:gd name="connsiteX15" fmla="*/ 7629 w 85907"/>
                <a:gd name="connsiteY15" fmla="*/ 24282 h 85687"/>
                <a:gd name="connsiteX16" fmla="*/ 6 w 85907"/>
                <a:gd name="connsiteY16" fmla="*/ 26961 h 85687"/>
                <a:gd name="connsiteX17" fmla="*/ 10926 w 85907"/>
                <a:gd name="connsiteY17" fmla="*/ 35820 h 85687"/>
                <a:gd name="connsiteX18" fmla="*/ 10926 w 85907"/>
                <a:gd name="connsiteY18" fmla="*/ 48183 h 85687"/>
                <a:gd name="connsiteX19" fmla="*/ 12986 w 85907"/>
                <a:gd name="connsiteY19" fmla="*/ 53334 h 85687"/>
                <a:gd name="connsiteX20" fmla="*/ 15871 w 85907"/>
                <a:gd name="connsiteY20" fmla="*/ 58485 h 85687"/>
                <a:gd name="connsiteX21" fmla="*/ 24318 w 85907"/>
                <a:gd name="connsiteY21" fmla="*/ 59309 h 85687"/>
                <a:gd name="connsiteX22" fmla="*/ 30087 w 85907"/>
                <a:gd name="connsiteY22" fmla="*/ 57454 h 85687"/>
                <a:gd name="connsiteX23" fmla="*/ 34002 w 85907"/>
                <a:gd name="connsiteY23" fmla="*/ 63635 h 85687"/>
                <a:gd name="connsiteX24" fmla="*/ 35238 w 85907"/>
                <a:gd name="connsiteY24" fmla="*/ 66520 h 85687"/>
                <a:gd name="connsiteX25" fmla="*/ 41419 w 85907"/>
                <a:gd name="connsiteY25" fmla="*/ 71877 h 85687"/>
                <a:gd name="connsiteX26" fmla="*/ 51103 w 85907"/>
                <a:gd name="connsiteY26" fmla="*/ 84239 h 85687"/>
                <a:gd name="connsiteX27" fmla="*/ 55842 w 85907"/>
                <a:gd name="connsiteY27" fmla="*/ 63223 h 85687"/>
                <a:gd name="connsiteX28" fmla="*/ 59757 w 85907"/>
                <a:gd name="connsiteY28" fmla="*/ 56836 h 85687"/>
                <a:gd name="connsiteX29" fmla="*/ 67174 w 85907"/>
                <a:gd name="connsiteY29" fmla="*/ 56630 h 85687"/>
                <a:gd name="connsiteX30" fmla="*/ 64908 w 85907"/>
                <a:gd name="connsiteY30" fmla="*/ 40147 h 85687"/>
                <a:gd name="connsiteX31" fmla="*/ 65113 w 85907"/>
                <a:gd name="connsiteY31" fmla="*/ 36644 h 85687"/>
                <a:gd name="connsiteX32" fmla="*/ 72737 w 85907"/>
                <a:gd name="connsiteY32" fmla="*/ 32730 h 85687"/>
                <a:gd name="connsiteX33" fmla="*/ 77064 w 85907"/>
                <a:gd name="connsiteY33" fmla="*/ 36644 h 85687"/>
                <a:gd name="connsiteX34" fmla="*/ 85099 w 85907"/>
                <a:gd name="connsiteY34" fmla="*/ 34378 h 85687"/>
                <a:gd name="connsiteX35" fmla="*/ 82833 w 85907"/>
                <a:gd name="connsiteY35" fmla="*/ 26961 h 8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5907" h="85687">
                  <a:moveTo>
                    <a:pt x="82215" y="26961"/>
                  </a:moveTo>
                  <a:cubicBezTo>
                    <a:pt x="80979" y="23870"/>
                    <a:pt x="82215" y="20573"/>
                    <a:pt x="81184" y="17483"/>
                  </a:cubicBezTo>
                  <a:cubicBezTo>
                    <a:pt x="80773" y="16040"/>
                    <a:pt x="79330" y="15010"/>
                    <a:pt x="78506" y="13980"/>
                  </a:cubicBezTo>
                  <a:cubicBezTo>
                    <a:pt x="77270" y="11920"/>
                    <a:pt x="77476" y="10271"/>
                    <a:pt x="77888" y="7799"/>
                  </a:cubicBezTo>
                  <a:cubicBezTo>
                    <a:pt x="77888" y="7181"/>
                    <a:pt x="78506" y="6563"/>
                    <a:pt x="78300" y="5739"/>
                  </a:cubicBezTo>
                  <a:cubicBezTo>
                    <a:pt x="77888" y="3266"/>
                    <a:pt x="75004" y="2030"/>
                    <a:pt x="72943" y="1206"/>
                  </a:cubicBezTo>
                  <a:cubicBezTo>
                    <a:pt x="67586" y="-855"/>
                    <a:pt x="62023" y="176"/>
                    <a:pt x="56666" y="1000"/>
                  </a:cubicBezTo>
                  <a:cubicBezTo>
                    <a:pt x="51309" y="1824"/>
                    <a:pt x="47188" y="2030"/>
                    <a:pt x="46983" y="8211"/>
                  </a:cubicBezTo>
                  <a:cubicBezTo>
                    <a:pt x="46983" y="11920"/>
                    <a:pt x="47806" y="15010"/>
                    <a:pt x="46776" y="18513"/>
                  </a:cubicBezTo>
                  <a:cubicBezTo>
                    <a:pt x="45746" y="21604"/>
                    <a:pt x="42862" y="29227"/>
                    <a:pt x="38329" y="25518"/>
                  </a:cubicBezTo>
                  <a:cubicBezTo>
                    <a:pt x="35238" y="23046"/>
                    <a:pt x="35032" y="17689"/>
                    <a:pt x="34414" y="13980"/>
                  </a:cubicBezTo>
                  <a:cubicBezTo>
                    <a:pt x="34414" y="12538"/>
                    <a:pt x="34414" y="9859"/>
                    <a:pt x="34002" y="10477"/>
                  </a:cubicBezTo>
                  <a:cubicBezTo>
                    <a:pt x="31117" y="9653"/>
                    <a:pt x="24730" y="6563"/>
                    <a:pt x="23082" y="9859"/>
                  </a:cubicBezTo>
                  <a:cubicBezTo>
                    <a:pt x="21640" y="12332"/>
                    <a:pt x="24318" y="14598"/>
                    <a:pt x="24112" y="17071"/>
                  </a:cubicBezTo>
                  <a:cubicBezTo>
                    <a:pt x="23906" y="20367"/>
                    <a:pt x="19373" y="22634"/>
                    <a:pt x="16900" y="24282"/>
                  </a:cubicBezTo>
                  <a:cubicBezTo>
                    <a:pt x="13398" y="26755"/>
                    <a:pt x="11750" y="25106"/>
                    <a:pt x="7629" y="24282"/>
                  </a:cubicBezTo>
                  <a:cubicBezTo>
                    <a:pt x="5157" y="23870"/>
                    <a:pt x="-200" y="23458"/>
                    <a:pt x="6" y="26961"/>
                  </a:cubicBezTo>
                  <a:cubicBezTo>
                    <a:pt x="6" y="32524"/>
                    <a:pt x="8659" y="31493"/>
                    <a:pt x="10926" y="35820"/>
                  </a:cubicBezTo>
                  <a:cubicBezTo>
                    <a:pt x="12986" y="39941"/>
                    <a:pt x="11338" y="44062"/>
                    <a:pt x="10926" y="48183"/>
                  </a:cubicBezTo>
                  <a:cubicBezTo>
                    <a:pt x="10926" y="50449"/>
                    <a:pt x="11750" y="51479"/>
                    <a:pt x="12986" y="53334"/>
                  </a:cubicBezTo>
                  <a:cubicBezTo>
                    <a:pt x="13810" y="54776"/>
                    <a:pt x="14634" y="57454"/>
                    <a:pt x="15871" y="58485"/>
                  </a:cubicBezTo>
                  <a:cubicBezTo>
                    <a:pt x="17725" y="59721"/>
                    <a:pt x="22258" y="60133"/>
                    <a:pt x="24318" y="59309"/>
                  </a:cubicBezTo>
                  <a:cubicBezTo>
                    <a:pt x="26172" y="58690"/>
                    <a:pt x="27821" y="56630"/>
                    <a:pt x="30087" y="57454"/>
                  </a:cubicBezTo>
                  <a:cubicBezTo>
                    <a:pt x="32148" y="58278"/>
                    <a:pt x="33384" y="61575"/>
                    <a:pt x="34002" y="63635"/>
                  </a:cubicBezTo>
                  <a:cubicBezTo>
                    <a:pt x="34414" y="64666"/>
                    <a:pt x="34414" y="65490"/>
                    <a:pt x="35238" y="66520"/>
                  </a:cubicBezTo>
                  <a:cubicBezTo>
                    <a:pt x="36886" y="68992"/>
                    <a:pt x="39565" y="69817"/>
                    <a:pt x="41419" y="71877"/>
                  </a:cubicBezTo>
                  <a:cubicBezTo>
                    <a:pt x="43273" y="73937"/>
                    <a:pt x="45128" y="90627"/>
                    <a:pt x="51103" y="84239"/>
                  </a:cubicBezTo>
                  <a:cubicBezTo>
                    <a:pt x="56254" y="78882"/>
                    <a:pt x="54812" y="69817"/>
                    <a:pt x="55842" y="63223"/>
                  </a:cubicBezTo>
                  <a:cubicBezTo>
                    <a:pt x="56254" y="60133"/>
                    <a:pt x="55842" y="57248"/>
                    <a:pt x="59757" y="56836"/>
                  </a:cubicBezTo>
                  <a:cubicBezTo>
                    <a:pt x="62023" y="56630"/>
                    <a:pt x="64908" y="57660"/>
                    <a:pt x="67174" y="56630"/>
                  </a:cubicBezTo>
                  <a:cubicBezTo>
                    <a:pt x="74592" y="52509"/>
                    <a:pt x="66144" y="45298"/>
                    <a:pt x="64908" y="40147"/>
                  </a:cubicBezTo>
                  <a:cubicBezTo>
                    <a:pt x="64702" y="38911"/>
                    <a:pt x="64495" y="37675"/>
                    <a:pt x="65113" y="36644"/>
                  </a:cubicBezTo>
                  <a:cubicBezTo>
                    <a:pt x="66144" y="35202"/>
                    <a:pt x="70883" y="32730"/>
                    <a:pt x="72737" y="32730"/>
                  </a:cubicBezTo>
                  <a:cubicBezTo>
                    <a:pt x="75828" y="32730"/>
                    <a:pt x="74592" y="35614"/>
                    <a:pt x="77064" y="36644"/>
                  </a:cubicBezTo>
                  <a:cubicBezTo>
                    <a:pt x="78300" y="37056"/>
                    <a:pt x="84069" y="35202"/>
                    <a:pt x="85099" y="34378"/>
                  </a:cubicBezTo>
                  <a:cubicBezTo>
                    <a:pt x="87572" y="32318"/>
                    <a:pt x="83657" y="29227"/>
                    <a:pt x="82833" y="26961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5" name="Forma libre: forma 294">
              <a:extLst>
                <a:ext uri="{FF2B5EF4-FFF2-40B4-BE49-F238E27FC236}">
                  <a16:creationId xmlns:a16="http://schemas.microsoft.com/office/drawing/2014/main" id="{9DE6FF83-88C9-2172-338D-6AC98F79262D}"/>
                </a:ext>
              </a:extLst>
            </p:cNvPr>
            <p:cNvSpPr/>
            <p:nvPr/>
          </p:nvSpPr>
          <p:spPr>
            <a:xfrm>
              <a:off x="15244045" y="10062185"/>
              <a:ext cx="63872" cy="85300"/>
            </a:xfrm>
            <a:custGeom>
              <a:avLst/>
              <a:gdLst>
                <a:gd name="connsiteX0" fmla="*/ 27609 w 63872"/>
                <a:gd name="connsiteY0" fmla="*/ 4121 h 85300"/>
                <a:gd name="connsiteX1" fmla="*/ 13187 w 63872"/>
                <a:gd name="connsiteY1" fmla="*/ 19986 h 85300"/>
                <a:gd name="connsiteX2" fmla="*/ 0 w 63872"/>
                <a:gd name="connsiteY2" fmla="*/ 48007 h 85300"/>
                <a:gd name="connsiteX3" fmla="*/ 11126 w 63872"/>
                <a:gd name="connsiteY3" fmla="*/ 70053 h 85300"/>
                <a:gd name="connsiteX4" fmla="*/ 24312 w 63872"/>
                <a:gd name="connsiteY4" fmla="*/ 80561 h 85300"/>
                <a:gd name="connsiteX5" fmla="*/ 54600 w 63872"/>
                <a:gd name="connsiteY5" fmla="*/ 85300 h 85300"/>
                <a:gd name="connsiteX6" fmla="*/ 59545 w 63872"/>
                <a:gd name="connsiteY6" fmla="*/ 85300 h 85300"/>
                <a:gd name="connsiteX7" fmla="*/ 63872 w 63872"/>
                <a:gd name="connsiteY7" fmla="*/ 57072 h 85300"/>
                <a:gd name="connsiteX8" fmla="*/ 62636 w 63872"/>
                <a:gd name="connsiteY8" fmla="*/ 31318 h 85300"/>
                <a:gd name="connsiteX9" fmla="*/ 63872 w 63872"/>
                <a:gd name="connsiteY9" fmla="*/ 16277 h 85300"/>
                <a:gd name="connsiteX10" fmla="*/ 60987 w 63872"/>
                <a:gd name="connsiteY10" fmla="*/ 8448 h 85300"/>
                <a:gd name="connsiteX11" fmla="*/ 39765 w 63872"/>
                <a:gd name="connsiteY11" fmla="*/ 0 h 85300"/>
                <a:gd name="connsiteX12" fmla="*/ 27609 w 63872"/>
                <a:gd name="connsiteY12" fmla="*/ 3915 h 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872" h="85300">
                  <a:moveTo>
                    <a:pt x="27609" y="4121"/>
                  </a:moveTo>
                  <a:lnTo>
                    <a:pt x="13187" y="19986"/>
                  </a:lnTo>
                  <a:lnTo>
                    <a:pt x="0" y="48007"/>
                  </a:lnTo>
                  <a:lnTo>
                    <a:pt x="11126" y="70053"/>
                  </a:lnTo>
                  <a:lnTo>
                    <a:pt x="24312" y="80561"/>
                  </a:lnTo>
                  <a:lnTo>
                    <a:pt x="54600" y="85300"/>
                  </a:lnTo>
                  <a:lnTo>
                    <a:pt x="59545" y="85300"/>
                  </a:lnTo>
                  <a:lnTo>
                    <a:pt x="63872" y="57072"/>
                  </a:lnTo>
                  <a:cubicBezTo>
                    <a:pt x="63666" y="52128"/>
                    <a:pt x="62636" y="33173"/>
                    <a:pt x="62636" y="31318"/>
                  </a:cubicBezTo>
                  <a:cubicBezTo>
                    <a:pt x="62636" y="29463"/>
                    <a:pt x="63460" y="20398"/>
                    <a:pt x="63872" y="16277"/>
                  </a:cubicBezTo>
                  <a:lnTo>
                    <a:pt x="60987" y="8448"/>
                  </a:lnTo>
                  <a:lnTo>
                    <a:pt x="39765" y="0"/>
                  </a:lnTo>
                  <a:lnTo>
                    <a:pt x="27609" y="391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6" name="Forma libre: forma 295">
              <a:extLst>
                <a:ext uri="{FF2B5EF4-FFF2-40B4-BE49-F238E27FC236}">
                  <a16:creationId xmlns:a16="http://schemas.microsoft.com/office/drawing/2014/main" id="{ED33ABBB-1BA8-9A27-A22A-044F47AF0ABE}"/>
                </a:ext>
              </a:extLst>
            </p:cNvPr>
            <p:cNvSpPr/>
            <p:nvPr/>
          </p:nvSpPr>
          <p:spPr>
            <a:xfrm>
              <a:off x="14006371" y="7546040"/>
              <a:ext cx="424852" cy="718868"/>
            </a:xfrm>
            <a:custGeom>
              <a:avLst/>
              <a:gdLst>
                <a:gd name="connsiteX0" fmla="*/ 2061 w 424852"/>
                <a:gd name="connsiteY0" fmla="*/ 543324 h 718868"/>
                <a:gd name="connsiteX1" fmla="*/ 30906 w 424852"/>
                <a:gd name="connsiteY1" fmla="*/ 542706 h 718868"/>
                <a:gd name="connsiteX2" fmla="*/ 30494 w 424852"/>
                <a:gd name="connsiteY2" fmla="*/ 578350 h 718868"/>
                <a:gd name="connsiteX3" fmla="*/ 67375 w 424852"/>
                <a:gd name="connsiteY3" fmla="*/ 577114 h 718868"/>
                <a:gd name="connsiteX4" fmla="*/ 55219 w 424852"/>
                <a:gd name="connsiteY4" fmla="*/ 606578 h 718868"/>
                <a:gd name="connsiteX5" fmla="*/ 84888 w 424852"/>
                <a:gd name="connsiteY5" fmla="*/ 643665 h 718868"/>
                <a:gd name="connsiteX6" fmla="*/ 74174 w 424852"/>
                <a:gd name="connsiteY6" fmla="*/ 686315 h 718868"/>
                <a:gd name="connsiteX7" fmla="*/ 104668 w 424852"/>
                <a:gd name="connsiteY7" fmla="*/ 689612 h 718868"/>
                <a:gd name="connsiteX8" fmla="*/ 140931 w 424852"/>
                <a:gd name="connsiteY8" fmla="*/ 696617 h 718868"/>
                <a:gd name="connsiteX9" fmla="*/ 154323 w 424852"/>
                <a:gd name="connsiteY9" fmla="*/ 691672 h 718868"/>
                <a:gd name="connsiteX10" fmla="*/ 158238 w 424852"/>
                <a:gd name="connsiteY10" fmla="*/ 689817 h 718868"/>
                <a:gd name="connsiteX11" fmla="*/ 158856 w 424852"/>
                <a:gd name="connsiteY11" fmla="*/ 689817 h 718868"/>
                <a:gd name="connsiteX12" fmla="*/ 164831 w 424852"/>
                <a:gd name="connsiteY12" fmla="*/ 687551 h 718868"/>
                <a:gd name="connsiteX13" fmla="*/ 166891 w 424852"/>
                <a:gd name="connsiteY13" fmla="*/ 687139 h 718868"/>
                <a:gd name="connsiteX14" fmla="*/ 224170 w 424852"/>
                <a:gd name="connsiteY14" fmla="*/ 687139 h 718868"/>
                <a:gd name="connsiteX15" fmla="*/ 277534 w 424852"/>
                <a:gd name="connsiteY15" fmla="*/ 689817 h 718868"/>
                <a:gd name="connsiteX16" fmla="*/ 306174 w 424852"/>
                <a:gd name="connsiteY16" fmla="*/ 694556 h 718868"/>
                <a:gd name="connsiteX17" fmla="*/ 307204 w 424852"/>
                <a:gd name="connsiteY17" fmla="*/ 688169 h 718868"/>
                <a:gd name="connsiteX18" fmla="*/ 338934 w 424852"/>
                <a:gd name="connsiteY18" fmla="*/ 690023 h 718868"/>
                <a:gd name="connsiteX19" fmla="*/ 380142 w 424852"/>
                <a:gd name="connsiteY19" fmla="*/ 705270 h 718868"/>
                <a:gd name="connsiteX20" fmla="*/ 405896 w 424852"/>
                <a:gd name="connsiteY20" fmla="*/ 712482 h 718868"/>
                <a:gd name="connsiteX21" fmla="*/ 424852 w 424852"/>
                <a:gd name="connsiteY21" fmla="*/ 718869 h 718868"/>
                <a:gd name="connsiteX22" fmla="*/ 424852 w 424852"/>
                <a:gd name="connsiteY22" fmla="*/ 707331 h 718868"/>
                <a:gd name="connsiteX23" fmla="*/ 424852 w 424852"/>
                <a:gd name="connsiteY23" fmla="*/ 707331 h 718868"/>
                <a:gd name="connsiteX24" fmla="*/ 424852 w 424852"/>
                <a:gd name="connsiteY24" fmla="*/ 684666 h 718868"/>
                <a:gd name="connsiteX25" fmla="*/ 416816 w 424852"/>
                <a:gd name="connsiteY25" fmla="*/ 643871 h 718868"/>
                <a:gd name="connsiteX26" fmla="*/ 395388 w 424852"/>
                <a:gd name="connsiteY26" fmla="*/ 618116 h 718868"/>
                <a:gd name="connsiteX27" fmla="*/ 395388 w 424852"/>
                <a:gd name="connsiteY27" fmla="*/ 618116 h 718868"/>
                <a:gd name="connsiteX28" fmla="*/ 388796 w 424852"/>
                <a:gd name="connsiteY28" fmla="*/ 610286 h 718868"/>
                <a:gd name="connsiteX29" fmla="*/ 366749 w 424852"/>
                <a:gd name="connsiteY29" fmla="*/ 580823 h 718868"/>
                <a:gd name="connsiteX30" fmla="*/ 366749 w 424852"/>
                <a:gd name="connsiteY30" fmla="*/ 562486 h 718868"/>
                <a:gd name="connsiteX31" fmla="*/ 354593 w 424852"/>
                <a:gd name="connsiteY31" fmla="*/ 560219 h 718868"/>
                <a:gd name="connsiteX32" fmla="*/ 342437 w 424852"/>
                <a:gd name="connsiteY32" fmla="*/ 526841 h 718868"/>
                <a:gd name="connsiteX33" fmla="*/ 343879 w 424852"/>
                <a:gd name="connsiteY33" fmla="*/ 497995 h 718868"/>
                <a:gd name="connsiteX34" fmla="*/ 342437 w 424852"/>
                <a:gd name="connsiteY34" fmla="*/ 485427 h 718868"/>
                <a:gd name="connsiteX35" fmla="*/ 339346 w 424852"/>
                <a:gd name="connsiteY35" fmla="*/ 464823 h 718868"/>
                <a:gd name="connsiteX36" fmla="*/ 321627 w 424852"/>
                <a:gd name="connsiteY36" fmla="*/ 452049 h 718868"/>
                <a:gd name="connsiteX37" fmla="*/ 331929 w 424852"/>
                <a:gd name="connsiteY37" fmla="*/ 438862 h 718868"/>
                <a:gd name="connsiteX38" fmla="*/ 351503 w 424852"/>
                <a:gd name="connsiteY38" fmla="*/ 428972 h 718868"/>
                <a:gd name="connsiteX39" fmla="*/ 357683 w 424852"/>
                <a:gd name="connsiteY39" fmla="*/ 404248 h 718868"/>
                <a:gd name="connsiteX40" fmla="*/ 358302 w 424852"/>
                <a:gd name="connsiteY40" fmla="*/ 403012 h 718868"/>
                <a:gd name="connsiteX41" fmla="*/ 389414 w 424852"/>
                <a:gd name="connsiteY41" fmla="*/ 347587 h 718868"/>
                <a:gd name="connsiteX42" fmla="*/ 384468 w 424852"/>
                <a:gd name="connsiteY42" fmla="*/ 328014 h 718868"/>
                <a:gd name="connsiteX43" fmla="*/ 351503 w 424852"/>
                <a:gd name="connsiteY43" fmla="*/ 266202 h 718868"/>
                <a:gd name="connsiteX44" fmla="*/ 348000 w 424852"/>
                <a:gd name="connsiteY44" fmla="*/ 264554 h 718868"/>
                <a:gd name="connsiteX45" fmla="*/ 303701 w 424852"/>
                <a:gd name="connsiteY45" fmla="*/ 219019 h 718868"/>
                <a:gd name="connsiteX46" fmla="*/ 303289 w 424852"/>
                <a:gd name="connsiteY46" fmla="*/ 212632 h 718868"/>
                <a:gd name="connsiteX47" fmla="*/ 319772 w 424852"/>
                <a:gd name="connsiteY47" fmla="*/ 189761 h 718868"/>
                <a:gd name="connsiteX48" fmla="*/ 326366 w 424852"/>
                <a:gd name="connsiteY48" fmla="*/ 188319 h 718868"/>
                <a:gd name="connsiteX49" fmla="*/ 362834 w 424852"/>
                <a:gd name="connsiteY49" fmla="*/ 197797 h 718868"/>
                <a:gd name="connsiteX50" fmla="*/ 368604 w 424852"/>
                <a:gd name="connsiteY50" fmla="*/ 192028 h 718868"/>
                <a:gd name="connsiteX51" fmla="*/ 381790 w 424852"/>
                <a:gd name="connsiteY51" fmla="*/ 179048 h 718868"/>
                <a:gd name="connsiteX52" fmla="*/ 381790 w 424852"/>
                <a:gd name="connsiteY52" fmla="*/ 179048 h 718868"/>
                <a:gd name="connsiteX53" fmla="*/ 377875 w 424852"/>
                <a:gd name="connsiteY53" fmla="*/ 174103 h 718868"/>
                <a:gd name="connsiteX54" fmla="*/ 377051 w 424852"/>
                <a:gd name="connsiteY54" fmla="*/ 172454 h 718868"/>
                <a:gd name="connsiteX55" fmla="*/ 364482 w 424852"/>
                <a:gd name="connsiteY55" fmla="*/ 134749 h 718868"/>
                <a:gd name="connsiteX56" fmla="*/ 364277 w 424852"/>
                <a:gd name="connsiteY56" fmla="*/ 132483 h 718868"/>
                <a:gd name="connsiteX57" fmla="*/ 369633 w 424852"/>
                <a:gd name="connsiteY57" fmla="*/ 91893 h 718868"/>
                <a:gd name="connsiteX58" fmla="*/ 369633 w 424852"/>
                <a:gd name="connsiteY58" fmla="*/ 68199 h 718868"/>
                <a:gd name="connsiteX59" fmla="*/ 355417 w 424852"/>
                <a:gd name="connsiteY59" fmla="*/ 32348 h 718868"/>
                <a:gd name="connsiteX60" fmla="*/ 334813 w 424852"/>
                <a:gd name="connsiteY60" fmla="*/ 0 h 718868"/>
                <a:gd name="connsiteX61" fmla="*/ 316682 w 424852"/>
                <a:gd name="connsiteY61" fmla="*/ 0 h 718868"/>
                <a:gd name="connsiteX62" fmla="*/ 324923 w 424852"/>
                <a:gd name="connsiteY62" fmla="*/ 34614 h 718868"/>
                <a:gd name="connsiteX63" fmla="*/ 341819 w 424852"/>
                <a:gd name="connsiteY63" fmla="*/ 57897 h 718868"/>
                <a:gd name="connsiteX64" fmla="*/ 342642 w 424852"/>
                <a:gd name="connsiteY64" fmla="*/ 61812 h 718868"/>
                <a:gd name="connsiteX65" fmla="*/ 333989 w 424852"/>
                <a:gd name="connsiteY65" fmla="*/ 108582 h 718868"/>
                <a:gd name="connsiteX66" fmla="*/ 331929 w 424852"/>
                <a:gd name="connsiteY66" fmla="*/ 111673 h 718868"/>
                <a:gd name="connsiteX67" fmla="*/ 291133 w 424852"/>
                <a:gd name="connsiteY67" fmla="*/ 141343 h 718868"/>
                <a:gd name="connsiteX68" fmla="*/ 265172 w 424852"/>
                <a:gd name="connsiteY68" fmla="*/ 194501 h 718868"/>
                <a:gd name="connsiteX69" fmla="*/ 243332 w 424852"/>
                <a:gd name="connsiteY69" fmla="*/ 248689 h 718868"/>
                <a:gd name="connsiteX70" fmla="*/ 227467 w 424852"/>
                <a:gd name="connsiteY70" fmla="*/ 290308 h 718868"/>
                <a:gd name="connsiteX71" fmla="*/ 211190 w 424852"/>
                <a:gd name="connsiteY71" fmla="*/ 299168 h 718868"/>
                <a:gd name="connsiteX72" fmla="*/ 211190 w 424852"/>
                <a:gd name="connsiteY72" fmla="*/ 299168 h 718868"/>
                <a:gd name="connsiteX73" fmla="*/ 206039 w 424852"/>
                <a:gd name="connsiteY73" fmla="*/ 310912 h 718868"/>
                <a:gd name="connsiteX74" fmla="*/ 189762 w 424852"/>
                <a:gd name="connsiteY74" fmla="*/ 347175 h 718868"/>
                <a:gd name="connsiteX75" fmla="*/ 183581 w 424852"/>
                <a:gd name="connsiteY75" fmla="*/ 380759 h 718868"/>
                <a:gd name="connsiteX76" fmla="*/ 182962 w 424852"/>
                <a:gd name="connsiteY76" fmla="*/ 382614 h 718868"/>
                <a:gd name="connsiteX77" fmla="*/ 162359 w 424852"/>
                <a:gd name="connsiteY77" fmla="*/ 414756 h 718868"/>
                <a:gd name="connsiteX78" fmla="*/ 155560 w 424852"/>
                <a:gd name="connsiteY78" fmla="*/ 416404 h 718868"/>
                <a:gd name="connsiteX79" fmla="*/ 131865 w 424852"/>
                <a:gd name="connsiteY79" fmla="*/ 403218 h 718868"/>
                <a:gd name="connsiteX80" fmla="*/ 106934 w 424852"/>
                <a:gd name="connsiteY80" fmla="*/ 386735 h 718868"/>
                <a:gd name="connsiteX81" fmla="*/ 78295 w 424852"/>
                <a:gd name="connsiteY81" fmla="*/ 396830 h 718868"/>
                <a:gd name="connsiteX82" fmla="*/ 70054 w 424852"/>
                <a:gd name="connsiteY82" fmla="*/ 408163 h 718868"/>
                <a:gd name="connsiteX83" fmla="*/ 53570 w 424852"/>
                <a:gd name="connsiteY83" fmla="*/ 429797 h 718868"/>
                <a:gd name="connsiteX84" fmla="*/ 12157 w 424852"/>
                <a:gd name="connsiteY84" fmla="*/ 488106 h 718868"/>
                <a:gd name="connsiteX85" fmla="*/ 0 w 424852"/>
                <a:gd name="connsiteY85" fmla="*/ 524162 h 718868"/>
                <a:gd name="connsiteX86" fmla="*/ 2267 w 424852"/>
                <a:gd name="connsiteY86" fmla="*/ 542912 h 71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24852" h="718868">
                  <a:moveTo>
                    <a:pt x="2061" y="543324"/>
                  </a:moveTo>
                  <a:cubicBezTo>
                    <a:pt x="12157" y="548269"/>
                    <a:pt x="19986" y="537967"/>
                    <a:pt x="30906" y="542706"/>
                  </a:cubicBezTo>
                  <a:cubicBezTo>
                    <a:pt x="33997" y="555686"/>
                    <a:pt x="38735" y="566606"/>
                    <a:pt x="30494" y="578350"/>
                  </a:cubicBezTo>
                  <a:cubicBezTo>
                    <a:pt x="40796" y="584326"/>
                    <a:pt x="58516" y="571551"/>
                    <a:pt x="67375" y="577114"/>
                  </a:cubicBezTo>
                  <a:cubicBezTo>
                    <a:pt x="86330" y="588859"/>
                    <a:pt x="63254" y="602045"/>
                    <a:pt x="55219" y="606578"/>
                  </a:cubicBezTo>
                  <a:cubicBezTo>
                    <a:pt x="58721" y="628006"/>
                    <a:pt x="77265" y="628006"/>
                    <a:pt x="84888" y="643665"/>
                  </a:cubicBezTo>
                  <a:cubicBezTo>
                    <a:pt x="92306" y="658912"/>
                    <a:pt x="78707" y="672098"/>
                    <a:pt x="74174" y="686315"/>
                  </a:cubicBezTo>
                  <a:lnTo>
                    <a:pt x="104668" y="689612"/>
                  </a:lnTo>
                  <a:cubicBezTo>
                    <a:pt x="120739" y="693114"/>
                    <a:pt x="138458" y="696617"/>
                    <a:pt x="140931" y="696617"/>
                  </a:cubicBezTo>
                  <a:cubicBezTo>
                    <a:pt x="141549" y="696411"/>
                    <a:pt x="147318" y="694350"/>
                    <a:pt x="154323" y="691672"/>
                  </a:cubicBezTo>
                  <a:cubicBezTo>
                    <a:pt x="155353" y="690642"/>
                    <a:pt x="156796" y="689817"/>
                    <a:pt x="158238" y="689817"/>
                  </a:cubicBezTo>
                  <a:cubicBezTo>
                    <a:pt x="158238" y="689817"/>
                    <a:pt x="158650" y="689817"/>
                    <a:pt x="158856" y="689817"/>
                  </a:cubicBezTo>
                  <a:cubicBezTo>
                    <a:pt x="160711" y="688993"/>
                    <a:pt x="162771" y="688375"/>
                    <a:pt x="164831" y="687551"/>
                  </a:cubicBezTo>
                  <a:cubicBezTo>
                    <a:pt x="165449" y="687345"/>
                    <a:pt x="166068" y="687139"/>
                    <a:pt x="166891" y="687139"/>
                  </a:cubicBezTo>
                  <a:cubicBezTo>
                    <a:pt x="167304" y="687139"/>
                    <a:pt x="210572" y="688993"/>
                    <a:pt x="224170" y="687139"/>
                  </a:cubicBezTo>
                  <a:cubicBezTo>
                    <a:pt x="239005" y="685285"/>
                    <a:pt x="275886" y="689612"/>
                    <a:pt x="277534" y="689817"/>
                  </a:cubicBezTo>
                  <a:lnTo>
                    <a:pt x="306174" y="694556"/>
                  </a:lnTo>
                  <a:cubicBezTo>
                    <a:pt x="305762" y="692496"/>
                    <a:pt x="305968" y="690230"/>
                    <a:pt x="307204" y="688169"/>
                  </a:cubicBezTo>
                  <a:cubicBezTo>
                    <a:pt x="310913" y="682606"/>
                    <a:pt x="319772" y="683018"/>
                    <a:pt x="338934" y="690023"/>
                  </a:cubicBezTo>
                  <a:lnTo>
                    <a:pt x="380142" y="705270"/>
                  </a:lnTo>
                  <a:lnTo>
                    <a:pt x="405896" y="712482"/>
                  </a:lnTo>
                  <a:lnTo>
                    <a:pt x="424852" y="718869"/>
                  </a:lnTo>
                  <a:lnTo>
                    <a:pt x="424852" y="707331"/>
                  </a:lnTo>
                  <a:lnTo>
                    <a:pt x="424852" y="707331"/>
                  </a:lnTo>
                  <a:lnTo>
                    <a:pt x="424852" y="684666"/>
                  </a:lnTo>
                  <a:lnTo>
                    <a:pt x="416816" y="643871"/>
                  </a:lnTo>
                  <a:cubicBezTo>
                    <a:pt x="401775" y="626564"/>
                    <a:pt x="397037" y="620795"/>
                    <a:pt x="395388" y="618116"/>
                  </a:cubicBezTo>
                  <a:lnTo>
                    <a:pt x="395388" y="618116"/>
                  </a:lnTo>
                  <a:cubicBezTo>
                    <a:pt x="395388" y="618116"/>
                    <a:pt x="392092" y="614201"/>
                    <a:pt x="388796" y="610286"/>
                  </a:cubicBezTo>
                  <a:cubicBezTo>
                    <a:pt x="368604" y="587004"/>
                    <a:pt x="366749" y="583914"/>
                    <a:pt x="366749" y="580823"/>
                  </a:cubicBezTo>
                  <a:lnTo>
                    <a:pt x="366749" y="562486"/>
                  </a:lnTo>
                  <a:cubicBezTo>
                    <a:pt x="363246" y="563104"/>
                    <a:pt x="358713" y="562898"/>
                    <a:pt x="354593" y="560219"/>
                  </a:cubicBezTo>
                  <a:cubicBezTo>
                    <a:pt x="346557" y="555480"/>
                    <a:pt x="342437" y="544148"/>
                    <a:pt x="342437" y="526841"/>
                  </a:cubicBezTo>
                  <a:cubicBezTo>
                    <a:pt x="342437" y="505207"/>
                    <a:pt x="343467" y="500468"/>
                    <a:pt x="343879" y="497995"/>
                  </a:cubicBezTo>
                  <a:cubicBezTo>
                    <a:pt x="344023" y="497027"/>
                    <a:pt x="343528" y="492844"/>
                    <a:pt x="342437" y="485427"/>
                  </a:cubicBezTo>
                  <a:lnTo>
                    <a:pt x="339346" y="464823"/>
                  </a:lnTo>
                  <a:cubicBezTo>
                    <a:pt x="332547" y="462969"/>
                    <a:pt x="322657" y="459260"/>
                    <a:pt x="321627" y="452049"/>
                  </a:cubicBezTo>
                  <a:cubicBezTo>
                    <a:pt x="320597" y="444632"/>
                    <a:pt x="329250" y="440305"/>
                    <a:pt x="331929" y="438862"/>
                  </a:cubicBezTo>
                  <a:lnTo>
                    <a:pt x="351503" y="428972"/>
                  </a:lnTo>
                  <a:lnTo>
                    <a:pt x="357683" y="404248"/>
                  </a:lnTo>
                  <a:cubicBezTo>
                    <a:pt x="357683" y="404248"/>
                    <a:pt x="357890" y="403424"/>
                    <a:pt x="358302" y="403012"/>
                  </a:cubicBezTo>
                  <a:lnTo>
                    <a:pt x="389414" y="347587"/>
                  </a:lnTo>
                  <a:cubicBezTo>
                    <a:pt x="388796" y="343879"/>
                    <a:pt x="386941" y="334195"/>
                    <a:pt x="384468" y="328014"/>
                  </a:cubicBezTo>
                  <a:cubicBezTo>
                    <a:pt x="363453" y="275886"/>
                    <a:pt x="353562" y="267438"/>
                    <a:pt x="351503" y="266202"/>
                  </a:cubicBezTo>
                  <a:cubicBezTo>
                    <a:pt x="350266" y="266202"/>
                    <a:pt x="349030" y="265584"/>
                    <a:pt x="348000" y="264554"/>
                  </a:cubicBezTo>
                  <a:lnTo>
                    <a:pt x="303701" y="219019"/>
                  </a:lnTo>
                  <a:cubicBezTo>
                    <a:pt x="302053" y="217165"/>
                    <a:pt x="301847" y="214486"/>
                    <a:pt x="303289" y="212632"/>
                  </a:cubicBezTo>
                  <a:lnTo>
                    <a:pt x="319772" y="189761"/>
                  </a:lnTo>
                  <a:cubicBezTo>
                    <a:pt x="321420" y="187701"/>
                    <a:pt x="324305" y="187083"/>
                    <a:pt x="326366" y="188319"/>
                  </a:cubicBezTo>
                  <a:cubicBezTo>
                    <a:pt x="332959" y="192234"/>
                    <a:pt x="352533" y="201506"/>
                    <a:pt x="362834" y="197797"/>
                  </a:cubicBezTo>
                  <a:cubicBezTo>
                    <a:pt x="365513" y="196767"/>
                    <a:pt x="367367" y="195119"/>
                    <a:pt x="368604" y="192028"/>
                  </a:cubicBezTo>
                  <a:cubicBezTo>
                    <a:pt x="371488" y="184405"/>
                    <a:pt x="375815" y="179872"/>
                    <a:pt x="381790" y="179048"/>
                  </a:cubicBezTo>
                  <a:lnTo>
                    <a:pt x="381790" y="179048"/>
                  </a:lnTo>
                  <a:lnTo>
                    <a:pt x="377875" y="174103"/>
                  </a:lnTo>
                  <a:cubicBezTo>
                    <a:pt x="377875" y="174103"/>
                    <a:pt x="377257" y="173072"/>
                    <a:pt x="377051" y="172454"/>
                  </a:cubicBezTo>
                  <a:lnTo>
                    <a:pt x="364482" y="134749"/>
                  </a:lnTo>
                  <a:cubicBezTo>
                    <a:pt x="364482" y="134749"/>
                    <a:pt x="364071" y="133307"/>
                    <a:pt x="364277" y="132483"/>
                  </a:cubicBezTo>
                  <a:lnTo>
                    <a:pt x="369633" y="91893"/>
                  </a:lnTo>
                  <a:lnTo>
                    <a:pt x="369633" y="68199"/>
                  </a:lnTo>
                  <a:lnTo>
                    <a:pt x="355417" y="32348"/>
                  </a:lnTo>
                  <a:lnTo>
                    <a:pt x="334813" y="0"/>
                  </a:lnTo>
                  <a:lnTo>
                    <a:pt x="316682" y="0"/>
                  </a:lnTo>
                  <a:lnTo>
                    <a:pt x="324923" y="34614"/>
                  </a:lnTo>
                  <a:lnTo>
                    <a:pt x="341819" y="57897"/>
                  </a:lnTo>
                  <a:cubicBezTo>
                    <a:pt x="342642" y="58927"/>
                    <a:pt x="343055" y="60369"/>
                    <a:pt x="342642" y="61812"/>
                  </a:cubicBezTo>
                  <a:lnTo>
                    <a:pt x="333989" y="108582"/>
                  </a:lnTo>
                  <a:cubicBezTo>
                    <a:pt x="333783" y="109819"/>
                    <a:pt x="333165" y="111055"/>
                    <a:pt x="331929" y="111673"/>
                  </a:cubicBezTo>
                  <a:lnTo>
                    <a:pt x="291133" y="141343"/>
                  </a:lnTo>
                  <a:lnTo>
                    <a:pt x="265172" y="194501"/>
                  </a:lnTo>
                  <a:lnTo>
                    <a:pt x="243332" y="248689"/>
                  </a:lnTo>
                  <a:cubicBezTo>
                    <a:pt x="245392" y="254664"/>
                    <a:pt x="247865" y="270735"/>
                    <a:pt x="227467" y="290308"/>
                  </a:cubicBezTo>
                  <a:cubicBezTo>
                    <a:pt x="220050" y="297520"/>
                    <a:pt x="215311" y="299992"/>
                    <a:pt x="211190" y="299168"/>
                  </a:cubicBezTo>
                  <a:cubicBezTo>
                    <a:pt x="211190" y="299168"/>
                    <a:pt x="211190" y="299168"/>
                    <a:pt x="211190" y="299168"/>
                  </a:cubicBezTo>
                  <a:cubicBezTo>
                    <a:pt x="209953" y="302053"/>
                    <a:pt x="208099" y="305761"/>
                    <a:pt x="206039" y="310912"/>
                  </a:cubicBezTo>
                  <a:lnTo>
                    <a:pt x="189762" y="347175"/>
                  </a:lnTo>
                  <a:lnTo>
                    <a:pt x="183581" y="380759"/>
                  </a:lnTo>
                  <a:cubicBezTo>
                    <a:pt x="183581" y="380759"/>
                    <a:pt x="183169" y="381996"/>
                    <a:pt x="182962" y="382614"/>
                  </a:cubicBezTo>
                  <a:lnTo>
                    <a:pt x="162359" y="414756"/>
                  </a:lnTo>
                  <a:cubicBezTo>
                    <a:pt x="160917" y="417022"/>
                    <a:pt x="158032" y="417641"/>
                    <a:pt x="155560" y="416404"/>
                  </a:cubicBezTo>
                  <a:lnTo>
                    <a:pt x="131865" y="403218"/>
                  </a:lnTo>
                  <a:lnTo>
                    <a:pt x="106934" y="386735"/>
                  </a:lnTo>
                  <a:lnTo>
                    <a:pt x="78295" y="396830"/>
                  </a:lnTo>
                  <a:lnTo>
                    <a:pt x="70054" y="408163"/>
                  </a:lnTo>
                  <a:lnTo>
                    <a:pt x="53570" y="429797"/>
                  </a:lnTo>
                  <a:lnTo>
                    <a:pt x="12157" y="488106"/>
                  </a:lnTo>
                  <a:lnTo>
                    <a:pt x="0" y="524162"/>
                  </a:lnTo>
                  <a:cubicBezTo>
                    <a:pt x="2267" y="528489"/>
                    <a:pt x="3091" y="534670"/>
                    <a:pt x="2267" y="5429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7" name="Forma libre: forma 296">
              <a:extLst>
                <a:ext uri="{FF2B5EF4-FFF2-40B4-BE49-F238E27FC236}">
                  <a16:creationId xmlns:a16="http://schemas.microsoft.com/office/drawing/2014/main" id="{7A38EE90-7C82-6AD1-4B52-A20FFE472656}"/>
                </a:ext>
              </a:extLst>
            </p:cNvPr>
            <p:cNvSpPr/>
            <p:nvPr/>
          </p:nvSpPr>
          <p:spPr>
            <a:xfrm>
              <a:off x="15446169" y="8031055"/>
              <a:ext cx="445661" cy="658087"/>
            </a:xfrm>
            <a:custGeom>
              <a:avLst/>
              <a:gdLst>
                <a:gd name="connsiteX0" fmla="*/ 428148 w 445661"/>
                <a:gd name="connsiteY0" fmla="*/ 469974 h 658087"/>
                <a:gd name="connsiteX1" fmla="*/ 445662 w 445661"/>
                <a:gd name="connsiteY1" fmla="*/ 465235 h 658087"/>
                <a:gd name="connsiteX2" fmla="*/ 411254 w 445661"/>
                <a:gd name="connsiteY2" fmla="*/ 411459 h 658087"/>
                <a:gd name="connsiteX3" fmla="*/ 410429 w 445661"/>
                <a:gd name="connsiteY3" fmla="*/ 408781 h 658087"/>
                <a:gd name="connsiteX4" fmla="*/ 408781 w 445661"/>
                <a:gd name="connsiteY4" fmla="*/ 189762 h 658087"/>
                <a:gd name="connsiteX5" fmla="*/ 408987 w 445661"/>
                <a:gd name="connsiteY5" fmla="*/ 188113 h 658087"/>
                <a:gd name="connsiteX6" fmla="*/ 419083 w 445661"/>
                <a:gd name="connsiteY6" fmla="*/ 156177 h 658087"/>
                <a:gd name="connsiteX7" fmla="*/ 439686 w 445661"/>
                <a:gd name="connsiteY7" fmla="*/ 97044 h 658087"/>
                <a:gd name="connsiteX8" fmla="*/ 387971 w 445661"/>
                <a:gd name="connsiteY8" fmla="*/ 98486 h 658087"/>
                <a:gd name="connsiteX9" fmla="*/ 308028 w 445661"/>
                <a:gd name="connsiteY9" fmla="*/ 137428 h 658087"/>
                <a:gd name="connsiteX10" fmla="*/ 304731 w 445661"/>
                <a:gd name="connsiteY10" fmla="*/ 137840 h 658087"/>
                <a:gd name="connsiteX11" fmla="*/ 241684 w 445661"/>
                <a:gd name="connsiteY11" fmla="*/ 122799 h 658087"/>
                <a:gd name="connsiteX12" fmla="*/ 240035 w 445661"/>
                <a:gd name="connsiteY12" fmla="*/ 121975 h 658087"/>
                <a:gd name="connsiteX13" fmla="*/ 189968 w 445661"/>
                <a:gd name="connsiteY13" fmla="*/ 87566 h 658087"/>
                <a:gd name="connsiteX14" fmla="*/ 167510 w 445661"/>
                <a:gd name="connsiteY14" fmla="*/ 69847 h 658087"/>
                <a:gd name="connsiteX15" fmla="*/ 145463 w 445661"/>
                <a:gd name="connsiteY15" fmla="*/ 69847 h 658087"/>
                <a:gd name="connsiteX16" fmla="*/ 140725 w 445661"/>
                <a:gd name="connsiteY16" fmla="*/ 66139 h 658087"/>
                <a:gd name="connsiteX17" fmla="*/ 121357 w 445661"/>
                <a:gd name="connsiteY17" fmla="*/ 63048 h 658087"/>
                <a:gd name="connsiteX18" fmla="*/ 112498 w 445661"/>
                <a:gd name="connsiteY18" fmla="*/ 61812 h 658087"/>
                <a:gd name="connsiteX19" fmla="*/ 100135 w 445661"/>
                <a:gd name="connsiteY19" fmla="*/ 55837 h 658087"/>
                <a:gd name="connsiteX20" fmla="*/ 104874 w 445661"/>
                <a:gd name="connsiteY20" fmla="*/ 49655 h 658087"/>
                <a:gd name="connsiteX21" fmla="*/ 112909 w 445661"/>
                <a:gd name="connsiteY21" fmla="*/ 42856 h 658087"/>
                <a:gd name="connsiteX22" fmla="*/ 101165 w 445661"/>
                <a:gd name="connsiteY22" fmla="*/ 15865 h 658087"/>
                <a:gd name="connsiteX23" fmla="*/ 88185 w 445661"/>
                <a:gd name="connsiteY23" fmla="*/ 0 h 658087"/>
                <a:gd name="connsiteX24" fmla="*/ 88185 w 445661"/>
                <a:gd name="connsiteY24" fmla="*/ 412 h 658087"/>
                <a:gd name="connsiteX25" fmla="*/ 87566 w 445661"/>
                <a:gd name="connsiteY25" fmla="*/ 2266 h 658087"/>
                <a:gd name="connsiteX26" fmla="*/ 87155 w 445661"/>
                <a:gd name="connsiteY26" fmla="*/ 2885 h 658087"/>
                <a:gd name="connsiteX27" fmla="*/ 86948 w 445661"/>
                <a:gd name="connsiteY27" fmla="*/ 3297 h 658087"/>
                <a:gd name="connsiteX28" fmla="*/ 17925 w 445661"/>
                <a:gd name="connsiteY28" fmla="*/ 85506 h 658087"/>
                <a:gd name="connsiteX29" fmla="*/ 30082 w 445661"/>
                <a:gd name="connsiteY29" fmla="*/ 104462 h 658087"/>
                <a:gd name="connsiteX30" fmla="*/ 52746 w 445661"/>
                <a:gd name="connsiteY30" fmla="*/ 150408 h 658087"/>
                <a:gd name="connsiteX31" fmla="*/ 69023 w 445661"/>
                <a:gd name="connsiteY31" fmla="*/ 202330 h 658087"/>
                <a:gd name="connsiteX32" fmla="*/ 69229 w 445661"/>
                <a:gd name="connsiteY32" fmla="*/ 203772 h 658087"/>
                <a:gd name="connsiteX33" fmla="*/ 69641 w 445661"/>
                <a:gd name="connsiteY33" fmla="*/ 253840 h 658087"/>
                <a:gd name="connsiteX34" fmla="*/ 68611 w 445661"/>
                <a:gd name="connsiteY34" fmla="*/ 256930 h 658087"/>
                <a:gd name="connsiteX35" fmla="*/ 45741 w 445661"/>
                <a:gd name="connsiteY35" fmla="*/ 291133 h 658087"/>
                <a:gd name="connsiteX36" fmla="*/ 22458 w 445661"/>
                <a:gd name="connsiteY36" fmla="*/ 339552 h 658087"/>
                <a:gd name="connsiteX37" fmla="*/ 0 w 445661"/>
                <a:gd name="connsiteY37" fmla="*/ 406515 h 658087"/>
                <a:gd name="connsiteX38" fmla="*/ 209129 w 445661"/>
                <a:gd name="connsiteY38" fmla="*/ 533846 h 658087"/>
                <a:gd name="connsiteX39" fmla="*/ 210984 w 445661"/>
                <a:gd name="connsiteY39" fmla="*/ 535907 h 658087"/>
                <a:gd name="connsiteX40" fmla="*/ 227467 w 445661"/>
                <a:gd name="connsiteY40" fmla="*/ 569697 h 658087"/>
                <a:gd name="connsiteX41" fmla="*/ 314003 w 445661"/>
                <a:gd name="connsiteY41" fmla="*/ 658088 h 658087"/>
                <a:gd name="connsiteX42" fmla="*/ 323275 w 445661"/>
                <a:gd name="connsiteY42" fmla="*/ 633775 h 658087"/>
                <a:gd name="connsiteX43" fmla="*/ 334607 w 445661"/>
                <a:gd name="connsiteY43" fmla="*/ 596688 h 658087"/>
                <a:gd name="connsiteX44" fmla="*/ 331929 w 445661"/>
                <a:gd name="connsiteY44" fmla="*/ 549093 h 658087"/>
                <a:gd name="connsiteX45" fmla="*/ 366749 w 445661"/>
                <a:gd name="connsiteY45" fmla="*/ 524987 h 658087"/>
                <a:gd name="connsiteX46" fmla="*/ 403836 w 445661"/>
                <a:gd name="connsiteY46" fmla="*/ 505619 h 658087"/>
                <a:gd name="connsiteX47" fmla="*/ 428355 w 445661"/>
                <a:gd name="connsiteY47" fmla="*/ 469768 h 65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5661" h="658087">
                  <a:moveTo>
                    <a:pt x="428148" y="469974"/>
                  </a:moveTo>
                  <a:cubicBezTo>
                    <a:pt x="434124" y="467914"/>
                    <a:pt x="440511" y="468738"/>
                    <a:pt x="445662" y="465235"/>
                  </a:cubicBezTo>
                  <a:lnTo>
                    <a:pt x="411254" y="411459"/>
                  </a:lnTo>
                  <a:cubicBezTo>
                    <a:pt x="411254" y="411459"/>
                    <a:pt x="410429" y="409811"/>
                    <a:pt x="410429" y="408781"/>
                  </a:cubicBezTo>
                  <a:lnTo>
                    <a:pt x="408781" y="189762"/>
                  </a:lnTo>
                  <a:cubicBezTo>
                    <a:pt x="408781" y="189762"/>
                    <a:pt x="408781" y="188732"/>
                    <a:pt x="408987" y="188113"/>
                  </a:cubicBezTo>
                  <a:lnTo>
                    <a:pt x="419083" y="156177"/>
                  </a:lnTo>
                  <a:lnTo>
                    <a:pt x="439686" y="97044"/>
                  </a:lnTo>
                  <a:lnTo>
                    <a:pt x="387971" y="98486"/>
                  </a:lnTo>
                  <a:lnTo>
                    <a:pt x="308028" y="137428"/>
                  </a:lnTo>
                  <a:cubicBezTo>
                    <a:pt x="306998" y="138046"/>
                    <a:pt x="305761" y="138046"/>
                    <a:pt x="304731" y="137840"/>
                  </a:cubicBezTo>
                  <a:lnTo>
                    <a:pt x="241684" y="122799"/>
                  </a:lnTo>
                  <a:cubicBezTo>
                    <a:pt x="241684" y="122799"/>
                    <a:pt x="240447" y="122387"/>
                    <a:pt x="240035" y="121975"/>
                  </a:cubicBezTo>
                  <a:lnTo>
                    <a:pt x="189968" y="87566"/>
                  </a:lnTo>
                  <a:lnTo>
                    <a:pt x="167510" y="69847"/>
                  </a:lnTo>
                  <a:lnTo>
                    <a:pt x="145463" y="69847"/>
                  </a:lnTo>
                  <a:cubicBezTo>
                    <a:pt x="143197" y="69847"/>
                    <a:pt x="141343" y="68199"/>
                    <a:pt x="140725" y="66139"/>
                  </a:cubicBezTo>
                  <a:cubicBezTo>
                    <a:pt x="136604" y="65314"/>
                    <a:pt x="130423" y="64284"/>
                    <a:pt x="121357" y="63048"/>
                  </a:cubicBezTo>
                  <a:lnTo>
                    <a:pt x="112498" y="61812"/>
                  </a:lnTo>
                  <a:cubicBezTo>
                    <a:pt x="103226" y="60575"/>
                    <a:pt x="100547" y="60163"/>
                    <a:pt x="100135" y="55837"/>
                  </a:cubicBezTo>
                  <a:cubicBezTo>
                    <a:pt x="99723" y="51716"/>
                    <a:pt x="103432" y="50273"/>
                    <a:pt x="104874" y="49655"/>
                  </a:cubicBezTo>
                  <a:cubicBezTo>
                    <a:pt x="108170" y="48419"/>
                    <a:pt x="111879" y="46565"/>
                    <a:pt x="112909" y="42856"/>
                  </a:cubicBezTo>
                  <a:cubicBezTo>
                    <a:pt x="113734" y="39559"/>
                    <a:pt x="113528" y="31730"/>
                    <a:pt x="101165" y="15865"/>
                  </a:cubicBezTo>
                  <a:cubicBezTo>
                    <a:pt x="95602" y="8654"/>
                    <a:pt x="91481" y="3503"/>
                    <a:pt x="88185" y="0"/>
                  </a:cubicBezTo>
                  <a:cubicBezTo>
                    <a:pt x="88185" y="0"/>
                    <a:pt x="88185" y="206"/>
                    <a:pt x="88185" y="412"/>
                  </a:cubicBezTo>
                  <a:cubicBezTo>
                    <a:pt x="88185" y="1030"/>
                    <a:pt x="88185" y="1648"/>
                    <a:pt x="87566" y="2266"/>
                  </a:cubicBezTo>
                  <a:cubicBezTo>
                    <a:pt x="87566" y="2266"/>
                    <a:pt x="87566" y="2679"/>
                    <a:pt x="87155" y="2885"/>
                  </a:cubicBezTo>
                  <a:cubicBezTo>
                    <a:pt x="87155" y="2885"/>
                    <a:pt x="87155" y="3297"/>
                    <a:pt x="86948" y="3297"/>
                  </a:cubicBezTo>
                  <a:lnTo>
                    <a:pt x="17925" y="85506"/>
                  </a:lnTo>
                  <a:lnTo>
                    <a:pt x="30082" y="104462"/>
                  </a:lnTo>
                  <a:lnTo>
                    <a:pt x="52746" y="150408"/>
                  </a:lnTo>
                  <a:lnTo>
                    <a:pt x="69023" y="202330"/>
                  </a:lnTo>
                  <a:cubicBezTo>
                    <a:pt x="69023" y="202330"/>
                    <a:pt x="69229" y="203360"/>
                    <a:pt x="69229" y="203772"/>
                  </a:cubicBezTo>
                  <a:lnTo>
                    <a:pt x="69641" y="253840"/>
                  </a:lnTo>
                  <a:cubicBezTo>
                    <a:pt x="69641" y="254870"/>
                    <a:pt x="69229" y="255900"/>
                    <a:pt x="68611" y="256930"/>
                  </a:cubicBezTo>
                  <a:cubicBezTo>
                    <a:pt x="63048" y="264348"/>
                    <a:pt x="48213" y="284746"/>
                    <a:pt x="45741" y="291133"/>
                  </a:cubicBezTo>
                  <a:cubicBezTo>
                    <a:pt x="42444" y="299786"/>
                    <a:pt x="23076" y="337904"/>
                    <a:pt x="22458" y="339552"/>
                  </a:cubicBezTo>
                  <a:lnTo>
                    <a:pt x="0" y="406515"/>
                  </a:lnTo>
                  <a:lnTo>
                    <a:pt x="209129" y="533846"/>
                  </a:lnTo>
                  <a:cubicBezTo>
                    <a:pt x="209129" y="533846"/>
                    <a:pt x="210572" y="535083"/>
                    <a:pt x="210984" y="535907"/>
                  </a:cubicBezTo>
                  <a:lnTo>
                    <a:pt x="227467" y="569697"/>
                  </a:lnTo>
                  <a:lnTo>
                    <a:pt x="314003" y="658088"/>
                  </a:lnTo>
                  <a:cubicBezTo>
                    <a:pt x="317506" y="650052"/>
                    <a:pt x="320184" y="641193"/>
                    <a:pt x="323275" y="633775"/>
                  </a:cubicBezTo>
                  <a:cubicBezTo>
                    <a:pt x="328426" y="621001"/>
                    <a:pt x="334401" y="610287"/>
                    <a:pt x="334607" y="596688"/>
                  </a:cubicBezTo>
                  <a:cubicBezTo>
                    <a:pt x="334813" y="580823"/>
                    <a:pt x="324717" y="564134"/>
                    <a:pt x="331929" y="549093"/>
                  </a:cubicBezTo>
                  <a:cubicBezTo>
                    <a:pt x="338110" y="536113"/>
                    <a:pt x="354799" y="531374"/>
                    <a:pt x="366749" y="524987"/>
                  </a:cubicBezTo>
                  <a:cubicBezTo>
                    <a:pt x="384674" y="515509"/>
                    <a:pt x="394770" y="523750"/>
                    <a:pt x="403836" y="505619"/>
                  </a:cubicBezTo>
                  <a:cubicBezTo>
                    <a:pt x="413314" y="486870"/>
                    <a:pt x="409811" y="476362"/>
                    <a:pt x="428355" y="4697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8" name="Forma libre: forma 297">
              <a:extLst>
                <a:ext uri="{FF2B5EF4-FFF2-40B4-BE49-F238E27FC236}">
                  <a16:creationId xmlns:a16="http://schemas.microsoft.com/office/drawing/2014/main" id="{FFB1F3F7-4C38-BC99-BDA6-99257B43EF49}"/>
                </a:ext>
              </a:extLst>
            </p:cNvPr>
            <p:cNvSpPr/>
            <p:nvPr/>
          </p:nvSpPr>
          <p:spPr>
            <a:xfrm>
              <a:off x="14587575" y="3938509"/>
              <a:ext cx="63347" cy="19238"/>
            </a:xfrm>
            <a:custGeom>
              <a:avLst/>
              <a:gdLst>
                <a:gd name="connsiteX0" fmla="*/ 7037 w 63347"/>
                <a:gd name="connsiteY0" fmla="*/ 14217 h 19238"/>
                <a:gd name="connsiteX1" fmla="*/ 18987 w 63347"/>
                <a:gd name="connsiteY1" fmla="*/ 19162 h 19238"/>
                <a:gd name="connsiteX2" fmla="*/ 41033 w 63347"/>
                <a:gd name="connsiteY2" fmla="*/ 17513 h 19238"/>
                <a:gd name="connsiteX3" fmla="*/ 56486 w 63347"/>
                <a:gd name="connsiteY3" fmla="*/ 9478 h 19238"/>
                <a:gd name="connsiteX4" fmla="*/ 63285 w 63347"/>
                <a:gd name="connsiteY4" fmla="*/ 0 h 19238"/>
                <a:gd name="connsiteX5" fmla="*/ 52778 w 63347"/>
                <a:gd name="connsiteY5" fmla="*/ 1236 h 19238"/>
                <a:gd name="connsiteX6" fmla="*/ 47214 w 63347"/>
                <a:gd name="connsiteY6" fmla="*/ 4533 h 19238"/>
                <a:gd name="connsiteX7" fmla="*/ 42063 w 63347"/>
                <a:gd name="connsiteY7" fmla="*/ 5769 h 19238"/>
                <a:gd name="connsiteX8" fmla="*/ 40209 w 63347"/>
                <a:gd name="connsiteY8" fmla="*/ 4533 h 19238"/>
                <a:gd name="connsiteX9" fmla="*/ 36707 w 63347"/>
                <a:gd name="connsiteY9" fmla="*/ 4945 h 19238"/>
                <a:gd name="connsiteX10" fmla="*/ 27641 w 63347"/>
                <a:gd name="connsiteY10" fmla="*/ 7623 h 19238"/>
                <a:gd name="connsiteX11" fmla="*/ 22284 w 63347"/>
                <a:gd name="connsiteY11" fmla="*/ 7623 h 19238"/>
                <a:gd name="connsiteX12" fmla="*/ 19605 w 63347"/>
                <a:gd name="connsiteY12" fmla="*/ 11538 h 19238"/>
                <a:gd name="connsiteX13" fmla="*/ 15072 w 63347"/>
                <a:gd name="connsiteY13" fmla="*/ 10302 h 19238"/>
                <a:gd name="connsiteX14" fmla="*/ 1062 w 63347"/>
                <a:gd name="connsiteY14" fmla="*/ 8654 h 19238"/>
                <a:gd name="connsiteX15" fmla="*/ 7037 w 63347"/>
                <a:gd name="connsiteY15" fmla="*/ 14011 h 1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347" h="19238">
                  <a:moveTo>
                    <a:pt x="7037" y="14217"/>
                  </a:moveTo>
                  <a:cubicBezTo>
                    <a:pt x="11157" y="16483"/>
                    <a:pt x="13836" y="18956"/>
                    <a:pt x="18987" y="19162"/>
                  </a:cubicBezTo>
                  <a:cubicBezTo>
                    <a:pt x="25787" y="19162"/>
                    <a:pt x="34440" y="19780"/>
                    <a:pt x="41033" y="17513"/>
                  </a:cubicBezTo>
                  <a:cubicBezTo>
                    <a:pt x="46390" y="15659"/>
                    <a:pt x="51335" y="11744"/>
                    <a:pt x="56486" y="9478"/>
                  </a:cubicBezTo>
                  <a:cubicBezTo>
                    <a:pt x="59783" y="8035"/>
                    <a:pt x="63904" y="4121"/>
                    <a:pt x="63285" y="0"/>
                  </a:cubicBezTo>
                  <a:cubicBezTo>
                    <a:pt x="59989" y="824"/>
                    <a:pt x="56280" y="618"/>
                    <a:pt x="52778" y="1236"/>
                  </a:cubicBezTo>
                  <a:cubicBezTo>
                    <a:pt x="49893" y="1854"/>
                    <a:pt x="49481" y="3091"/>
                    <a:pt x="47214" y="4533"/>
                  </a:cubicBezTo>
                  <a:cubicBezTo>
                    <a:pt x="45772" y="5563"/>
                    <a:pt x="43712" y="6387"/>
                    <a:pt x="42063" y="5769"/>
                  </a:cubicBezTo>
                  <a:cubicBezTo>
                    <a:pt x="41445" y="5563"/>
                    <a:pt x="41033" y="4739"/>
                    <a:pt x="40209" y="4533"/>
                  </a:cubicBezTo>
                  <a:cubicBezTo>
                    <a:pt x="38973" y="4327"/>
                    <a:pt x="37736" y="4533"/>
                    <a:pt x="36707" y="4945"/>
                  </a:cubicBezTo>
                  <a:cubicBezTo>
                    <a:pt x="33822" y="5769"/>
                    <a:pt x="30731" y="7829"/>
                    <a:pt x="27641" y="7623"/>
                  </a:cubicBezTo>
                  <a:cubicBezTo>
                    <a:pt x="25992" y="7623"/>
                    <a:pt x="23520" y="6593"/>
                    <a:pt x="22284" y="7623"/>
                  </a:cubicBezTo>
                  <a:cubicBezTo>
                    <a:pt x="21047" y="8860"/>
                    <a:pt x="21872" y="11126"/>
                    <a:pt x="19605" y="11538"/>
                  </a:cubicBezTo>
                  <a:cubicBezTo>
                    <a:pt x="18369" y="11950"/>
                    <a:pt x="16308" y="10714"/>
                    <a:pt x="15072" y="10302"/>
                  </a:cubicBezTo>
                  <a:cubicBezTo>
                    <a:pt x="10745" y="9272"/>
                    <a:pt x="5594" y="8860"/>
                    <a:pt x="1062" y="8654"/>
                  </a:cubicBezTo>
                  <a:cubicBezTo>
                    <a:pt x="-2853" y="12156"/>
                    <a:pt x="5183" y="13186"/>
                    <a:pt x="7037" y="140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299" name="Forma libre: forma 298">
              <a:extLst>
                <a:ext uri="{FF2B5EF4-FFF2-40B4-BE49-F238E27FC236}">
                  <a16:creationId xmlns:a16="http://schemas.microsoft.com/office/drawing/2014/main" id="{3FF7DBBB-5CA3-4398-E138-3B37817564D2}"/>
                </a:ext>
              </a:extLst>
            </p:cNvPr>
            <p:cNvSpPr/>
            <p:nvPr/>
          </p:nvSpPr>
          <p:spPr>
            <a:xfrm>
              <a:off x="14436341" y="3970151"/>
              <a:ext cx="59403" cy="39461"/>
            </a:xfrm>
            <a:custGeom>
              <a:avLst/>
              <a:gdLst>
                <a:gd name="connsiteX0" fmla="*/ 16104 w 59403"/>
                <a:gd name="connsiteY0" fmla="*/ 37587 h 39461"/>
                <a:gd name="connsiteX1" fmla="*/ 30527 w 59403"/>
                <a:gd name="connsiteY1" fmla="*/ 34703 h 39461"/>
                <a:gd name="connsiteX2" fmla="*/ 32381 w 59403"/>
                <a:gd name="connsiteY2" fmla="*/ 31818 h 39461"/>
                <a:gd name="connsiteX3" fmla="*/ 39180 w 59403"/>
                <a:gd name="connsiteY3" fmla="*/ 29552 h 39461"/>
                <a:gd name="connsiteX4" fmla="*/ 41653 w 59403"/>
                <a:gd name="connsiteY4" fmla="*/ 24607 h 39461"/>
                <a:gd name="connsiteX5" fmla="*/ 47422 w 59403"/>
                <a:gd name="connsiteY5" fmla="*/ 21516 h 39461"/>
                <a:gd name="connsiteX6" fmla="*/ 54015 w 59403"/>
                <a:gd name="connsiteY6" fmla="*/ 18426 h 39461"/>
                <a:gd name="connsiteX7" fmla="*/ 59372 w 59403"/>
                <a:gd name="connsiteY7" fmla="*/ 14511 h 39461"/>
                <a:gd name="connsiteX8" fmla="*/ 56488 w 59403"/>
                <a:gd name="connsiteY8" fmla="*/ 12038 h 39461"/>
                <a:gd name="connsiteX9" fmla="*/ 47422 w 59403"/>
                <a:gd name="connsiteY9" fmla="*/ 10184 h 39461"/>
                <a:gd name="connsiteX10" fmla="*/ 44950 w 59403"/>
                <a:gd name="connsiteY10" fmla="*/ 3797 h 39461"/>
                <a:gd name="connsiteX11" fmla="*/ 40417 w 59403"/>
                <a:gd name="connsiteY11" fmla="*/ 500 h 39461"/>
                <a:gd name="connsiteX12" fmla="*/ 38356 w 59403"/>
                <a:gd name="connsiteY12" fmla="*/ 5445 h 39461"/>
                <a:gd name="connsiteX13" fmla="*/ 38356 w 59403"/>
                <a:gd name="connsiteY13" fmla="*/ 12244 h 39461"/>
                <a:gd name="connsiteX14" fmla="*/ 34441 w 59403"/>
                <a:gd name="connsiteY14" fmla="*/ 13275 h 39461"/>
                <a:gd name="connsiteX15" fmla="*/ 30115 w 59403"/>
                <a:gd name="connsiteY15" fmla="*/ 17395 h 39461"/>
                <a:gd name="connsiteX16" fmla="*/ 24964 w 59403"/>
                <a:gd name="connsiteY16" fmla="*/ 17395 h 39461"/>
                <a:gd name="connsiteX17" fmla="*/ 25582 w 59403"/>
                <a:gd name="connsiteY17" fmla="*/ 28315 h 39461"/>
                <a:gd name="connsiteX18" fmla="*/ 22697 w 59403"/>
                <a:gd name="connsiteY18" fmla="*/ 27491 h 39461"/>
                <a:gd name="connsiteX19" fmla="*/ 15898 w 59403"/>
                <a:gd name="connsiteY19" fmla="*/ 27903 h 39461"/>
                <a:gd name="connsiteX20" fmla="*/ 9099 w 59403"/>
                <a:gd name="connsiteY20" fmla="*/ 26873 h 39461"/>
                <a:gd name="connsiteX21" fmla="*/ 8687 w 59403"/>
                <a:gd name="connsiteY21" fmla="*/ 30582 h 39461"/>
                <a:gd name="connsiteX22" fmla="*/ 6214 w 59403"/>
                <a:gd name="connsiteY22" fmla="*/ 32024 h 39461"/>
                <a:gd name="connsiteX23" fmla="*/ 33 w 59403"/>
                <a:gd name="connsiteY23" fmla="*/ 37793 h 39461"/>
                <a:gd name="connsiteX24" fmla="*/ 6832 w 59403"/>
                <a:gd name="connsiteY24" fmla="*/ 39441 h 39461"/>
                <a:gd name="connsiteX25" fmla="*/ 15898 w 59403"/>
                <a:gd name="connsiteY25" fmla="*/ 37381 h 3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403" h="39461">
                  <a:moveTo>
                    <a:pt x="16104" y="37587"/>
                  </a:moveTo>
                  <a:cubicBezTo>
                    <a:pt x="20431" y="35939"/>
                    <a:pt x="28260" y="40678"/>
                    <a:pt x="30527" y="34703"/>
                  </a:cubicBezTo>
                  <a:cubicBezTo>
                    <a:pt x="31145" y="33054"/>
                    <a:pt x="31145" y="32848"/>
                    <a:pt x="32381" y="31818"/>
                  </a:cubicBezTo>
                  <a:cubicBezTo>
                    <a:pt x="34235" y="30376"/>
                    <a:pt x="37326" y="30788"/>
                    <a:pt x="39180" y="29552"/>
                  </a:cubicBezTo>
                  <a:cubicBezTo>
                    <a:pt x="41035" y="28315"/>
                    <a:pt x="40417" y="26255"/>
                    <a:pt x="41653" y="24607"/>
                  </a:cubicBezTo>
                  <a:cubicBezTo>
                    <a:pt x="42889" y="22958"/>
                    <a:pt x="45774" y="22340"/>
                    <a:pt x="47422" y="21516"/>
                  </a:cubicBezTo>
                  <a:cubicBezTo>
                    <a:pt x="49688" y="20692"/>
                    <a:pt x="51749" y="19456"/>
                    <a:pt x="54015" y="18426"/>
                  </a:cubicBezTo>
                  <a:cubicBezTo>
                    <a:pt x="56076" y="17601"/>
                    <a:pt x="59784" y="17189"/>
                    <a:pt x="59372" y="14511"/>
                  </a:cubicBezTo>
                  <a:cubicBezTo>
                    <a:pt x="59166" y="12862"/>
                    <a:pt x="57930" y="12244"/>
                    <a:pt x="56488" y="12038"/>
                  </a:cubicBezTo>
                  <a:cubicBezTo>
                    <a:pt x="53397" y="11626"/>
                    <a:pt x="50307" y="12450"/>
                    <a:pt x="47422" y="10184"/>
                  </a:cubicBezTo>
                  <a:cubicBezTo>
                    <a:pt x="45568" y="8742"/>
                    <a:pt x="45568" y="5857"/>
                    <a:pt x="44950" y="3797"/>
                  </a:cubicBezTo>
                  <a:cubicBezTo>
                    <a:pt x="44331" y="912"/>
                    <a:pt x="43713" y="-942"/>
                    <a:pt x="40417" y="500"/>
                  </a:cubicBezTo>
                  <a:cubicBezTo>
                    <a:pt x="37944" y="1736"/>
                    <a:pt x="37944" y="3385"/>
                    <a:pt x="38356" y="5445"/>
                  </a:cubicBezTo>
                  <a:cubicBezTo>
                    <a:pt x="38768" y="7299"/>
                    <a:pt x="39799" y="10802"/>
                    <a:pt x="38356" y="12244"/>
                  </a:cubicBezTo>
                  <a:cubicBezTo>
                    <a:pt x="37326" y="13481"/>
                    <a:pt x="35884" y="12450"/>
                    <a:pt x="34441" y="13275"/>
                  </a:cubicBezTo>
                  <a:cubicBezTo>
                    <a:pt x="32793" y="14099"/>
                    <a:pt x="32381" y="16777"/>
                    <a:pt x="30115" y="17395"/>
                  </a:cubicBezTo>
                  <a:cubicBezTo>
                    <a:pt x="28466" y="17807"/>
                    <a:pt x="26612" y="16571"/>
                    <a:pt x="24964" y="17395"/>
                  </a:cubicBezTo>
                  <a:cubicBezTo>
                    <a:pt x="20637" y="19456"/>
                    <a:pt x="27642" y="24813"/>
                    <a:pt x="25582" y="28315"/>
                  </a:cubicBezTo>
                  <a:cubicBezTo>
                    <a:pt x="24964" y="27285"/>
                    <a:pt x="23728" y="27285"/>
                    <a:pt x="22697" y="27491"/>
                  </a:cubicBezTo>
                  <a:cubicBezTo>
                    <a:pt x="20225" y="27697"/>
                    <a:pt x="18370" y="28727"/>
                    <a:pt x="15898" y="27903"/>
                  </a:cubicBezTo>
                  <a:cubicBezTo>
                    <a:pt x="13837" y="27285"/>
                    <a:pt x="10541" y="24195"/>
                    <a:pt x="9099" y="26873"/>
                  </a:cubicBezTo>
                  <a:cubicBezTo>
                    <a:pt x="8480" y="27697"/>
                    <a:pt x="8893" y="29346"/>
                    <a:pt x="8687" y="30582"/>
                  </a:cubicBezTo>
                  <a:cubicBezTo>
                    <a:pt x="8068" y="33054"/>
                    <a:pt x="8068" y="32024"/>
                    <a:pt x="6214" y="32024"/>
                  </a:cubicBezTo>
                  <a:cubicBezTo>
                    <a:pt x="3124" y="32024"/>
                    <a:pt x="-379" y="34497"/>
                    <a:pt x="33" y="37793"/>
                  </a:cubicBezTo>
                  <a:cubicBezTo>
                    <a:pt x="3124" y="38205"/>
                    <a:pt x="3948" y="39648"/>
                    <a:pt x="6832" y="39441"/>
                  </a:cubicBezTo>
                  <a:cubicBezTo>
                    <a:pt x="10129" y="39441"/>
                    <a:pt x="12808" y="38411"/>
                    <a:pt x="15898" y="373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0" name="Forma libre: forma 299">
              <a:extLst>
                <a:ext uri="{FF2B5EF4-FFF2-40B4-BE49-F238E27FC236}">
                  <a16:creationId xmlns:a16="http://schemas.microsoft.com/office/drawing/2014/main" id="{AFA438A9-C9C8-F058-D578-778C56A71970}"/>
                </a:ext>
              </a:extLst>
            </p:cNvPr>
            <p:cNvSpPr/>
            <p:nvPr/>
          </p:nvSpPr>
          <p:spPr>
            <a:xfrm>
              <a:off x="14492538" y="3963063"/>
              <a:ext cx="27305" cy="20162"/>
            </a:xfrm>
            <a:custGeom>
              <a:avLst/>
              <a:gdLst>
                <a:gd name="connsiteX0" fmla="*/ 5647 w 27305"/>
                <a:gd name="connsiteY0" fmla="*/ 14181 h 20162"/>
                <a:gd name="connsiteX1" fmla="*/ 7502 w 27305"/>
                <a:gd name="connsiteY1" fmla="*/ 16654 h 20162"/>
                <a:gd name="connsiteX2" fmla="*/ 17804 w 27305"/>
                <a:gd name="connsiteY2" fmla="*/ 19951 h 20162"/>
                <a:gd name="connsiteX3" fmla="*/ 26457 w 27305"/>
                <a:gd name="connsiteY3" fmla="*/ 18920 h 20162"/>
                <a:gd name="connsiteX4" fmla="*/ 24191 w 27305"/>
                <a:gd name="connsiteY4" fmla="*/ 13357 h 20162"/>
                <a:gd name="connsiteX5" fmla="*/ 19864 w 27305"/>
                <a:gd name="connsiteY5" fmla="*/ 12121 h 20162"/>
                <a:gd name="connsiteX6" fmla="*/ 17186 w 27305"/>
                <a:gd name="connsiteY6" fmla="*/ 9649 h 20162"/>
                <a:gd name="connsiteX7" fmla="*/ 10798 w 27305"/>
                <a:gd name="connsiteY7" fmla="*/ 10267 h 20162"/>
                <a:gd name="connsiteX8" fmla="*/ 8944 w 27305"/>
                <a:gd name="connsiteY8" fmla="*/ 6970 h 20162"/>
                <a:gd name="connsiteX9" fmla="*/ 7295 w 27305"/>
                <a:gd name="connsiteY9" fmla="*/ 4292 h 20162"/>
                <a:gd name="connsiteX10" fmla="*/ 1320 w 27305"/>
                <a:gd name="connsiteY10" fmla="*/ 171 h 20162"/>
                <a:gd name="connsiteX11" fmla="*/ 290 w 27305"/>
                <a:gd name="connsiteY11" fmla="*/ 7588 h 20162"/>
                <a:gd name="connsiteX12" fmla="*/ 3381 w 27305"/>
                <a:gd name="connsiteY12" fmla="*/ 12533 h 20162"/>
                <a:gd name="connsiteX13" fmla="*/ 5441 w 27305"/>
                <a:gd name="connsiteY13" fmla="*/ 14388 h 20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05" h="20162">
                  <a:moveTo>
                    <a:pt x="5647" y="14181"/>
                  </a:moveTo>
                  <a:cubicBezTo>
                    <a:pt x="7089" y="15006"/>
                    <a:pt x="6677" y="15006"/>
                    <a:pt x="7502" y="16654"/>
                  </a:cubicBezTo>
                  <a:cubicBezTo>
                    <a:pt x="9974" y="20569"/>
                    <a:pt x="14301" y="20363"/>
                    <a:pt x="17804" y="19951"/>
                  </a:cubicBezTo>
                  <a:cubicBezTo>
                    <a:pt x="19864" y="19745"/>
                    <a:pt x="25015" y="20569"/>
                    <a:pt x="26457" y="18920"/>
                  </a:cubicBezTo>
                  <a:cubicBezTo>
                    <a:pt x="28517" y="16654"/>
                    <a:pt x="26457" y="13563"/>
                    <a:pt x="24191" y="13357"/>
                  </a:cubicBezTo>
                  <a:cubicBezTo>
                    <a:pt x="22542" y="12945"/>
                    <a:pt x="21306" y="12945"/>
                    <a:pt x="19864" y="12121"/>
                  </a:cubicBezTo>
                  <a:cubicBezTo>
                    <a:pt x="18834" y="11503"/>
                    <a:pt x="18216" y="10267"/>
                    <a:pt x="17186" y="9649"/>
                  </a:cubicBezTo>
                  <a:cubicBezTo>
                    <a:pt x="14713" y="8000"/>
                    <a:pt x="12858" y="11297"/>
                    <a:pt x="10798" y="10267"/>
                  </a:cubicBezTo>
                  <a:cubicBezTo>
                    <a:pt x="10386" y="10061"/>
                    <a:pt x="9356" y="7588"/>
                    <a:pt x="8944" y="6970"/>
                  </a:cubicBezTo>
                  <a:cubicBezTo>
                    <a:pt x="8325" y="6146"/>
                    <a:pt x="7914" y="5116"/>
                    <a:pt x="7295" y="4292"/>
                  </a:cubicBezTo>
                  <a:cubicBezTo>
                    <a:pt x="6266" y="3055"/>
                    <a:pt x="3174" y="-859"/>
                    <a:pt x="1320" y="171"/>
                  </a:cubicBezTo>
                  <a:cubicBezTo>
                    <a:pt x="-328" y="995"/>
                    <a:pt x="-122" y="5940"/>
                    <a:pt x="290" y="7588"/>
                  </a:cubicBezTo>
                  <a:cubicBezTo>
                    <a:pt x="496" y="9649"/>
                    <a:pt x="2145" y="11091"/>
                    <a:pt x="3381" y="12533"/>
                  </a:cubicBezTo>
                  <a:cubicBezTo>
                    <a:pt x="3999" y="13151"/>
                    <a:pt x="4617" y="13769"/>
                    <a:pt x="5441" y="143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1" name="Forma libre: forma 300">
              <a:extLst>
                <a:ext uri="{FF2B5EF4-FFF2-40B4-BE49-F238E27FC236}">
                  <a16:creationId xmlns:a16="http://schemas.microsoft.com/office/drawing/2014/main" id="{D6CA2CB3-C605-18EC-79E9-CCF107304354}"/>
                </a:ext>
              </a:extLst>
            </p:cNvPr>
            <p:cNvSpPr/>
            <p:nvPr/>
          </p:nvSpPr>
          <p:spPr>
            <a:xfrm>
              <a:off x="14379919" y="4008384"/>
              <a:ext cx="57073" cy="37093"/>
            </a:xfrm>
            <a:custGeom>
              <a:avLst/>
              <a:gdLst>
                <a:gd name="connsiteX0" fmla="*/ 57073 w 57073"/>
                <a:gd name="connsiteY0" fmla="*/ 8626 h 37093"/>
                <a:gd name="connsiteX1" fmla="*/ 43474 w 57073"/>
                <a:gd name="connsiteY1" fmla="*/ 1003 h 37093"/>
                <a:gd name="connsiteX2" fmla="*/ 36881 w 57073"/>
                <a:gd name="connsiteY2" fmla="*/ 2651 h 37093"/>
                <a:gd name="connsiteX3" fmla="*/ 37499 w 57073"/>
                <a:gd name="connsiteY3" fmla="*/ 2033 h 37093"/>
                <a:gd name="connsiteX4" fmla="*/ 34615 w 57073"/>
                <a:gd name="connsiteY4" fmla="*/ 178 h 37093"/>
                <a:gd name="connsiteX5" fmla="*/ 30082 w 57073"/>
                <a:gd name="connsiteY5" fmla="*/ 178 h 37093"/>
                <a:gd name="connsiteX6" fmla="*/ 30082 w 57073"/>
                <a:gd name="connsiteY6" fmla="*/ 3681 h 37093"/>
                <a:gd name="connsiteX7" fmla="*/ 25755 w 57073"/>
                <a:gd name="connsiteY7" fmla="*/ 3681 h 37093"/>
                <a:gd name="connsiteX8" fmla="*/ 17720 w 57073"/>
                <a:gd name="connsiteY8" fmla="*/ 6154 h 37093"/>
                <a:gd name="connsiteX9" fmla="*/ 26373 w 57073"/>
                <a:gd name="connsiteY9" fmla="*/ 11717 h 37093"/>
                <a:gd name="connsiteX10" fmla="*/ 7830 w 57073"/>
                <a:gd name="connsiteY10" fmla="*/ 11098 h 37093"/>
                <a:gd name="connsiteX11" fmla="*/ 12569 w 57073"/>
                <a:gd name="connsiteY11" fmla="*/ 17486 h 37093"/>
                <a:gd name="connsiteX12" fmla="*/ 0 w 57073"/>
                <a:gd name="connsiteY12" fmla="*/ 26139 h 37093"/>
                <a:gd name="connsiteX13" fmla="*/ 9478 w 57073"/>
                <a:gd name="connsiteY13" fmla="*/ 28612 h 37093"/>
                <a:gd name="connsiteX14" fmla="*/ 14629 w 57073"/>
                <a:gd name="connsiteY14" fmla="*/ 34793 h 37093"/>
                <a:gd name="connsiteX15" fmla="*/ 24107 w 57073"/>
                <a:gd name="connsiteY15" fmla="*/ 32527 h 37093"/>
                <a:gd name="connsiteX16" fmla="*/ 30700 w 57073"/>
                <a:gd name="connsiteY16" fmla="*/ 23049 h 37093"/>
                <a:gd name="connsiteX17" fmla="*/ 39147 w 57073"/>
                <a:gd name="connsiteY17" fmla="*/ 25315 h 37093"/>
                <a:gd name="connsiteX18" fmla="*/ 45741 w 57073"/>
                <a:gd name="connsiteY18" fmla="*/ 24285 h 37093"/>
                <a:gd name="connsiteX19" fmla="*/ 50686 w 57073"/>
                <a:gd name="connsiteY19" fmla="*/ 24285 h 37093"/>
                <a:gd name="connsiteX20" fmla="*/ 50686 w 57073"/>
                <a:gd name="connsiteY20" fmla="*/ 16662 h 37093"/>
                <a:gd name="connsiteX21" fmla="*/ 56661 w 57073"/>
                <a:gd name="connsiteY21" fmla="*/ 9244 h 3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073" h="37093">
                  <a:moveTo>
                    <a:pt x="57073" y="8626"/>
                  </a:moveTo>
                  <a:cubicBezTo>
                    <a:pt x="57073" y="3269"/>
                    <a:pt x="47595" y="797"/>
                    <a:pt x="43474" y="1003"/>
                  </a:cubicBezTo>
                  <a:cubicBezTo>
                    <a:pt x="41208" y="1003"/>
                    <a:pt x="39353" y="2651"/>
                    <a:pt x="36881" y="2651"/>
                  </a:cubicBezTo>
                  <a:cubicBezTo>
                    <a:pt x="36881" y="2239"/>
                    <a:pt x="36881" y="2033"/>
                    <a:pt x="37499" y="2033"/>
                  </a:cubicBezTo>
                  <a:cubicBezTo>
                    <a:pt x="36263" y="1621"/>
                    <a:pt x="35851" y="591"/>
                    <a:pt x="34615" y="178"/>
                  </a:cubicBezTo>
                  <a:cubicBezTo>
                    <a:pt x="33173" y="-440"/>
                    <a:pt x="31524" y="797"/>
                    <a:pt x="30082" y="178"/>
                  </a:cubicBezTo>
                  <a:cubicBezTo>
                    <a:pt x="29876" y="1003"/>
                    <a:pt x="30700" y="2857"/>
                    <a:pt x="30082" y="3681"/>
                  </a:cubicBezTo>
                  <a:cubicBezTo>
                    <a:pt x="29052" y="5123"/>
                    <a:pt x="26991" y="3681"/>
                    <a:pt x="25755" y="3681"/>
                  </a:cubicBezTo>
                  <a:cubicBezTo>
                    <a:pt x="22664" y="3063"/>
                    <a:pt x="19780" y="3887"/>
                    <a:pt x="17720" y="6154"/>
                  </a:cubicBezTo>
                  <a:cubicBezTo>
                    <a:pt x="21016" y="7802"/>
                    <a:pt x="31730" y="5329"/>
                    <a:pt x="26373" y="11717"/>
                  </a:cubicBezTo>
                  <a:cubicBezTo>
                    <a:pt x="20192" y="11098"/>
                    <a:pt x="13805" y="12335"/>
                    <a:pt x="7830" y="11098"/>
                  </a:cubicBezTo>
                  <a:cubicBezTo>
                    <a:pt x="7418" y="14601"/>
                    <a:pt x="9478" y="16662"/>
                    <a:pt x="12569" y="17486"/>
                  </a:cubicBezTo>
                  <a:cubicBezTo>
                    <a:pt x="15041" y="25727"/>
                    <a:pt x="3297" y="22843"/>
                    <a:pt x="0" y="26139"/>
                  </a:cubicBezTo>
                  <a:cubicBezTo>
                    <a:pt x="3297" y="28200"/>
                    <a:pt x="5563" y="29230"/>
                    <a:pt x="9478" y="28612"/>
                  </a:cubicBezTo>
                  <a:cubicBezTo>
                    <a:pt x="13805" y="27994"/>
                    <a:pt x="13187" y="31084"/>
                    <a:pt x="14629" y="34793"/>
                  </a:cubicBezTo>
                  <a:cubicBezTo>
                    <a:pt x="16277" y="39532"/>
                    <a:pt x="22458" y="36029"/>
                    <a:pt x="24107" y="32527"/>
                  </a:cubicBezTo>
                  <a:cubicBezTo>
                    <a:pt x="25755" y="29024"/>
                    <a:pt x="26579" y="24697"/>
                    <a:pt x="30700" y="23049"/>
                  </a:cubicBezTo>
                  <a:cubicBezTo>
                    <a:pt x="33584" y="21812"/>
                    <a:pt x="35645" y="25521"/>
                    <a:pt x="39147" y="25315"/>
                  </a:cubicBezTo>
                  <a:cubicBezTo>
                    <a:pt x="41414" y="25109"/>
                    <a:pt x="43474" y="24285"/>
                    <a:pt x="45741" y="24285"/>
                  </a:cubicBezTo>
                  <a:cubicBezTo>
                    <a:pt x="46977" y="24285"/>
                    <a:pt x="49449" y="24697"/>
                    <a:pt x="50686" y="24285"/>
                  </a:cubicBezTo>
                  <a:cubicBezTo>
                    <a:pt x="53570" y="22843"/>
                    <a:pt x="51510" y="18928"/>
                    <a:pt x="50686" y="16662"/>
                  </a:cubicBezTo>
                  <a:cubicBezTo>
                    <a:pt x="49037" y="11305"/>
                    <a:pt x="56455" y="13777"/>
                    <a:pt x="56661" y="92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2" name="Forma libre: forma 301">
              <a:extLst>
                <a:ext uri="{FF2B5EF4-FFF2-40B4-BE49-F238E27FC236}">
                  <a16:creationId xmlns:a16="http://schemas.microsoft.com/office/drawing/2014/main" id="{C3E09A1B-F6AA-F101-7436-C11A4DED8819}"/>
                </a:ext>
              </a:extLst>
            </p:cNvPr>
            <p:cNvSpPr/>
            <p:nvPr/>
          </p:nvSpPr>
          <p:spPr>
            <a:xfrm>
              <a:off x="14280196" y="4022145"/>
              <a:ext cx="93839" cy="65104"/>
            </a:xfrm>
            <a:custGeom>
              <a:avLst/>
              <a:gdLst>
                <a:gd name="connsiteX0" fmla="*/ 12156 w 93839"/>
                <a:gd name="connsiteY0" fmla="*/ 62652 h 65104"/>
                <a:gd name="connsiteX1" fmla="*/ 20398 w 93839"/>
                <a:gd name="connsiteY1" fmla="*/ 64918 h 65104"/>
                <a:gd name="connsiteX2" fmla="*/ 32554 w 93839"/>
                <a:gd name="connsiteY2" fmla="*/ 59355 h 65104"/>
                <a:gd name="connsiteX3" fmla="*/ 43062 w 93839"/>
                <a:gd name="connsiteY3" fmla="*/ 54204 h 65104"/>
                <a:gd name="connsiteX4" fmla="*/ 44711 w 93839"/>
                <a:gd name="connsiteY4" fmla="*/ 58531 h 65104"/>
                <a:gd name="connsiteX5" fmla="*/ 52952 w 93839"/>
                <a:gd name="connsiteY5" fmla="*/ 56470 h 65104"/>
                <a:gd name="connsiteX6" fmla="*/ 58309 w 93839"/>
                <a:gd name="connsiteY6" fmla="*/ 53998 h 65104"/>
                <a:gd name="connsiteX7" fmla="*/ 65520 w 93839"/>
                <a:gd name="connsiteY7" fmla="*/ 53586 h 65104"/>
                <a:gd name="connsiteX8" fmla="*/ 71289 w 93839"/>
                <a:gd name="connsiteY8" fmla="*/ 50495 h 65104"/>
                <a:gd name="connsiteX9" fmla="*/ 78295 w 93839"/>
                <a:gd name="connsiteY9" fmla="*/ 42666 h 65104"/>
                <a:gd name="connsiteX10" fmla="*/ 85918 w 93839"/>
                <a:gd name="connsiteY10" fmla="*/ 40399 h 65104"/>
                <a:gd name="connsiteX11" fmla="*/ 93542 w 93839"/>
                <a:gd name="connsiteY11" fmla="*/ 34218 h 65104"/>
                <a:gd name="connsiteX12" fmla="*/ 85712 w 93839"/>
                <a:gd name="connsiteY12" fmla="*/ 25153 h 65104"/>
                <a:gd name="connsiteX13" fmla="*/ 77265 w 93839"/>
                <a:gd name="connsiteY13" fmla="*/ 34218 h 65104"/>
                <a:gd name="connsiteX14" fmla="*/ 72320 w 93839"/>
                <a:gd name="connsiteY14" fmla="*/ 37515 h 65104"/>
                <a:gd name="connsiteX15" fmla="*/ 67993 w 93839"/>
                <a:gd name="connsiteY15" fmla="*/ 35661 h 65104"/>
                <a:gd name="connsiteX16" fmla="*/ 71084 w 93839"/>
                <a:gd name="connsiteY16" fmla="*/ 29067 h 65104"/>
                <a:gd name="connsiteX17" fmla="*/ 65933 w 93839"/>
                <a:gd name="connsiteY17" fmla="*/ 23298 h 65104"/>
                <a:gd name="connsiteX18" fmla="*/ 66551 w 93839"/>
                <a:gd name="connsiteY18" fmla="*/ 14645 h 65104"/>
                <a:gd name="connsiteX19" fmla="*/ 74174 w 93839"/>
                <a:gd name="connsiteY19" fmla="*/ 9906 h 65104"/>
                <a:gd name="connsiteX20" fmla="*/ 78501 w 93839"/>
                <a:gd name="connsiteY20" fmla="*/ 6197 h 65104"/>
                <a:gd name="connsiteX21" fmla="*/ 77677 w 93839"/>
                <a:gd name="connsiteY21" fmla="*/ 16 h 65104"/>
                <a:gd name="connsiteX22" fmla="*/ 69023 w 93839"/>
                <a:gd name="connsiteY22" fmla="*/ 2488 h 65104"/>
                <a:gd name="connsiteX23" fmla="*/ 59545 w 93839"/>
                <a:gd name="connsiteY23" fmla="*/ 10112 h 65104"/>
                <a:gd name="connsiteX24" fmla="*/ 54600 w 93839"/>
                <a:gd name="connsiteY24" fmla="*/ 15263 h 65104"/>
                <a:gd name="connsiteX25" fmla="*/ 45741 w 93839"/>
                <a:gd name="connsiteY25" fmla="*/ 21032 h 65104"/>
                <a:gd name="connsiteX26" fmla="*/ 55218 w 93839"/>
                <a:gd name="connsiteY26" fmla="*/ 25359 h 65104"/>
                <a:gd name="connsiteX27" fmla="*/ 50067 w 93839"/>
                <a:gd name="connsiteY27" fmla="*/ 34424 h 65104"/>
                <a:gd name="connsiteX28" fmla="*/ 44916 w 93839"/>
                <a:gd name="connsiteY28" fmla="*/ 43696 h 65104"/>
                <a:gd name="connsiteX29" fmla="*/ 36881 w 93839"/>
                <a:gd name="connsiteY29" fmla="*/ 46993 h 65104"/>
                <a:gd name="connsiteX30" fmla="*/ 25343 w 93839"/>
                <a:gd name="connsiteY30" fmla="*/ 51526 h 65104"/>
                <a:gd name="connsiteX31" fmla="*/ 19574 w 93839"/>
                <a:gd name="connsiteY31" fmla="*/ 51320 h 65104"/>
                <a:gd name="connsiteX32" fmla="*/ 10508 w 93839"/>
                <a:gd name="connsiteY32" fmla="*/ 52144 h 65104"/>
                <a:gd name="connsiteX33" fmla="*/ 0 w 93839"/>
                <a:gd name="connsiteY33" fmla="*/ 63682 h 65104"/>
                <a:gd name="connsiteX34" fmla="*/ 12156 w 93839"/>
                <a:gd name="connsiteY34" fmla="*/ 62446 h 6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3839" h="65104">
                  <a:moveTo>
                    <a:pt x="12156" y="62652"/>
                  </a:moveTo>
                  <a:cubicBezTo>
                    <a:pt x="15865" y="61621"/>
                    <a:pt x="16689" y="64506"/>
                    <a:pt x="20398" y="64918"/>
                  </a:cubicBezTo>
                  <a:cubicBezTo>
                    <a:pt x="24725" y="65536"/>
                    <a:pt x="29052" y="61621"/>
                    <a:pt x="32554" y="59355"/>
                  </a:cubicBezTo>
                  <a:cubicBezTo>
                    <a:pt x="35439" y="57501"/>
                    <a:pt x="39147" y="53792"/>
                    <a:pt x="43062" y="54204"/>
                  </a:cubicBezTo>
                  <a:cubicBezTo>
                    <a:pt x="43474" y="55646"/>
                    <a:pt x="43062" y="57913"/>
                    <a:pt x="44711" y="58531"/>
                  </a:cubicBezTo>
                  <a:cubicBezTo>
                    <a:pt x="46565" y="59355"/>
                    <a:pt x="51098" y="57295"/>
                    <a:pt x="52952" y="56470"/>
                  </a:cubicBezTo>
                  <a:cubicBezTo>
                    <a:pt x="54806" y="55646"/>
                    <a:pt x="56249" y="54410"/>
                    <a:pt x="58309" y="53998"/>
                  </a:cubicBezTo>
                  <a:cubicBezTo>
                    <a:pt x="60782" y="53586"/>
                    <a:pt x="63254" y="54204"/>
                    <a:pt x="65520" y="53586"/>
                  </a:cubicBezTo>
                  <a:cubicBezTo>
                    <a:pt x="67581" y="52968"/>
                    <a:pt x="69641" y="51732"/>
                    <a:pt x="71289" y="50495"/>
                  </a:cubicBezTo>
                  <a:cubicBezTo>
                    <a:pt x="73968" y="48435"/>
                    <a:pt x="75204" y="44314"/>
                    <a:pt x="78295" y="42666"/>
                  </a:cubicBezTo>
                  <a:cubicBezTo>
                    <a:pt x="80561" y="41430"/>
                    <a:pt x="83446" y="41636"/>
                    <a:pt x="85918" y="40399"/>
                  </a:cubicBezTo>
                  <a:cubicBezTo>
                    <a:pt x="89215" y="38751"/>
                    <a:pt x="92306" y="37721"/>
                    <a:pt x="93542" y="34218"/>
                  </a:cubicBezTo>
                  <a:cubicBezTo>
                    <a:pt x="95190" y="29479"/>
                    <a:pt x="89627" y="25977"/>
                    <a:pt x="85712" y="25153"/>
                  </a:cubicBezTo>
                  <a:cubicBezTo>
                    <a:pt x="80149" y="24122"/>
                    <a:pt x="80973" y="31128"/>
                    <a:pt x="77265" y="34218"/>
                  </a:cubicBezTo>
                  <a:cubicBezTo>
                    <a:pt x="75822" y="35455"/>
                    <a:pt x="73762" y="36691"/>
                    <a:pt x="72320" y="37515"/>
                  </a:cubicBezTo>
                  <a:cubicBezTo>
                    <a:pt x="70259" y="38751"/>
                    <a:pt x="65520" y="39369"/>
                    <a:pt x="67993" y="35661"/>
                  </a:cubicBezTo>
                  <a:cubicBezTo>
                    <a:pt x="69229" y="33806"/>
                    <a:pt x="71702" y="31746"/>
                    <a:pt x="71084" y="29067"/>
                  </a:cubicBezTo>
                  <a:cubicBezTo>
                    <a:pt x="70671" y="26595"/>
                    <a:pt x="67169" y="25565"/>
                    <a:pt x="65933" y="23298"/>
                  </a:cubicBezTo>
                  <a:cubicBezTo>
                    <a:pt x="64078" y="20208"/>
                    <a:pt x="63460" y="17117"/>
                    <a:pt x="66551" y="14645"/>
                  </a:cubicBezTo>
                  <a:cubicBezTo>
                    <a:pt x="68611" y="12996"/>
                    <a:pt x="71702" y="11348"/>
                    <a:pt x="74174" y="9906"/>
                  </a:cubicBezTo>
                  <a:cubicBezTo>
                    <a:pt x="75822" y="8876"/>
                    <a:pt x="78295" y="8463"/>
                    <a:pt x="78501" y="6197"/>
                  </a:cubicBezTo>
                  <a:cubicBezTo>
                    <a:pt x="78913" y="4343"/>
                    <a:pt x="77265" y="2488"/>
                    <a:pt x="77677" y="16"/>
                  </a:cubicBezTo>
                  <a:cubicBezTo>
                    <a:pt x="75204" y="-190"/>
                    <a:pt x="71495" y="1664"/>
                    <a:pt x="69023" y="2488"/>
                  </a:cubicBezTo>
                  <a:cubicBezTo>
                    <a:pt x="64490" y="3931"/>
                    <a:pt x="62018" y="6403"/>
                    <a:pt x="59545" y="10112"/>
                  </a:cubicBezTo>
                  <a:cubicBezTo>
                    <a:pt x="57897" y="12790"/>
                    <a:pt x="57279" y="14026"/>
                    <a:pt x="54600" y="15263"/>
                  </a:cubicBezTo>
                  <a:cubicBezTo>
                    <a:pt x="52128" y="16293"/>
                    <a:pt x="46977" y="18559"/>
                    <a:pt x="45741" y="21032"/>
                  </a:cubicBezTo>
                  <a:cubicBezTo>
                    <a:pt x="44093" y="24534"/>
                    <a:pt x="52952" y="25359"/>
                    <a:pt x="55218" y="25359"/>
                  </a:cubicBezTo>
                  <a:cubicBezTo>
                    <a:pt x="55836" y="29685"/>
                    <a:pt x="52128" y="31540"/>
                    <a:pt x="50067" y="34424"/>
                  </a:cubicBezTo>
                  <a:cubicBezTo>
                    <a:pt x="48007" y="37103"/>
                    <a:pt x="47595" y="41636"/>
                    <a:pt x="44916" y="43696"/>
                  </a:cubicBezTo>
                  <a:cubicBezTo>
                    <a:pt x="42856" y="45344"/>
                    <a:pt x="39353" y="46169"/>
                    <a:pt x="36881" y="46993"/>
                  </a:cubicBezTo>
                  <a:cubicBezTo>
                    <a:pt x="32966" y="48435"/>
                    <a:pt x="29258" y="50083"/>
                    <a:pt x="25343" y="51526"/>
                  </a:cubicBezTo>
                  <a:cubicBezTo>
                    <a:pt x="22871" y="52350"/>
                    <a:pt x="21840" y="51732"/>
                    <a:pt x="19574" y="51320"/>
                  </a:cubicBezTo>
                  <a:cubicBezTo>
                    <a:pt x="16689" y="50701"/>
                    <a:pt x="13187" y="51320"/>
                    <a:pt x="10508" y="52144"/>
                  </a:cubicBezTo>
                  <a:cubicBezTo>
                    <a:pt x="4739" y="53792"/>
                    <a:pt x="2061" y="58325"/>
                    <a:pt x="0" y="63682"/>
                  </a:cubicBezTo>
                  <a:cubicBezTo>
                    <a:pt x="3503" y="66978"/>
                    <a:pt x="8654" y="63682"/>
                    <a:pt x="12156" y="624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3" name="Forma libre: forma 302">
              <a:extLst>
                <a:ext uri="{FF2B5EF4-FFF2-40B4-BE49-F238E27FC236}">
                  <a16:creationId xmlns:a16="http://schemas.microsoft.com/office/drawing/2014/main" id="{7DB3CFDB-C4CA-0F89-D7D8-F0CB51F3B1D5}"/>
                </a:ext>
              </a:extLst>
            </p:cNvPr>
            <p:cNvSpPr/>
            <p:nvPr/>
          </p:nvSpPr>
          <p:spPr>
            <a:xfrm>
              <a:off x="16447297" y="5441216"/>
              <a:ext cx="950316" cy="526774"/>
            </a:xfrm>
            <a:custGeom>
              <a:avLst/>
              <a:gdLst>
                <a:gd name="connsiteX0" fmla="*/ 785640 w 950316"/>
                <a:gd name="connsiteY0" fmla="*/ 257482 h 526774"/>
                <a:gd name="connsiteX1" fmla="*/ 773895 w 950316"/>
                <a:gd name="connsiteY1" fmla="*/ 259130 h 526774"/>
                <a:gd name="connsiteX2" fmla="*/ 737838 w 950316"/>
                <a:gd name="connsiteY2" fmla="*/ 277262 h 526774"/>
                <a:gd name="connsiteX3" fmla="*/ 732481 w 950316"/>
                <a:gd name="connsiteY3" fmla="*/ 312288 h 526774"/>
                <a:gd name="connsiteX4" fmla="*/ 728773 w 950316"/>
                <a:gd name="connsiteY4" fmla="*/ 316821 h 526774"/>
                <a:gd name="connsiteX5" fmla="*/ 717441 w 950316"/>
                <a:gd name="connsiteY5" fmla="*/ 321560 h 526774"/>
                <a:gd name="connsiteX6" fmla="*/ 696424 w 950316"/>
                <a:gd name="connsiteY6" fmla="*/ 328153 h 526774"/>
                <a:gd name="connsiteX7" fmla="*/ 689626 w 950316"/>
                <a:gd name="connsiteY7" fmla="*/ 327123 h 526774"/>
                <a:gd name="connsiteX8" fmla="*/ 669022 w 950316"/>
                <a:gd name="connsiteY8" fmla="*/ 305695 h 526774"/>
                <a:gd name="connsiteX9" fmla="*/ 658927 w 950316"/>
                <a:gd name="connsiteY9" fmla="*/ 292303 h 526774"/>
                <a:gd name="connsiteX10" fmla="*/ 634408 w 950316"/>
                <a:gd name="connsiteY10" fmla="*/ 289624 h 526774"/>
                <a:gd name="connsiteX11" fmla="*/ 605356 w 950316"/>
                <a:gd name="connsiteY11" fmla="*/ 287770 h 526774"/>
                <a:gd name="connsiteX12" fmla="*/ 587018 w 950316"/>
                <a:gd name="connsiteY12" fmla="*/ 252743 h 526774"/>
                <a:gd name="connsiteX13" fmla="*/ 579188 w 950316"/>
                <a:gd name="connsiteY13" fmla="*/ 230697 h 526774"/>
                <a:gd name="connsiteX14" fmla="*/ 568475 w 950316"/>
                <a:gd name="connsiteY14" fmla="*/ 224928 h 526774"/>
                <a:gd name="connsiteX15" fmla="*/ 553022 w 950316"/>
                <a:gd name="connsiteY15" fmla="*/ 215656 h 526774"/>
                <a:gd name="connsiteX16" fmla="*/ 547871 w 950316"/>
                <a:gd name="connsiteY16" fmla="*/ 195052 h 526774"/>
                <a:gd name="connsiteX17" fmla="*/ 543750 w 950316"/>
                <a:gd name="connsiteY17" fmla="*/ 176303 h 526774"/>
                <a:gd name="connsiteX18" fmla="*/ 513462 w 950316"/>
                <a:gd name="connsiteY18" fmla="*/ 151578 h 526774"/>
                <a:gd name="connsiteX19" fmla="*/ 493477 w 950316"/>
                <a:gd name="connsiteY19" fmla="*/ 142718 h 526774"/>
                <a:gd name="connsiteX20" fmla="*/ 492241 w 950316"/>
                <a:gd name="connsiteY20" fmla="*/ 142100 h 526774"/>
                <a:gd name="connsiteX21" fmla="*/ 487913 w 950316"/>
                <a:gd name="connsiteY21" fmla="*/ 139216 h 526774"/>
                <a:gd name="connsiteX22" fmla="*/ 476375 w 950316"/>
                <a:gd name="connsiteY22" fmla="*/ 135301 h 526774"/>
                <a:gd name="connsiteX23" fmla="*/ 458450 w 950316"/>
                <a:gd name="connsiteY23" fmla="*/ 140864 h 526774"/>
                <a:gd name="connsiteX24" fmla="*/ 425896 w 950316"/>
                <a:gd name="connsiteY24" fmla="*/ 144573 h 526774"/>
                <a:gd name="connsiteX25" fmla="*/ 413534 w 950316"/>
                <a:gd name="connsiteY25" fmla="*/ 138598 h 526774"/>
                <a:gd name="connsiteX26" fmla="*/ 386543 w 950316"/>
                <a:gd name="connsiteY26" fmla="*/ 134683 h 526774"/>
                <a:gd name="connsiteX27" fmla="*/ 371502 w 950316"/>
                <a:gd name="connsiteY27" fmla="*/ 144779 h 526774"/>
                <a:gd name="connsiteX28" fmla="*/ 337093 w 950316"/>
                <a:gd name="connsiteY28" fmla="*/ 150754 h 526774"/>
                <a:gd name="connsiteX29" fmla="*/ 285996 w 950316"/>
                <a:gd name="connsiteY29" fmla="*/ 114285 h 526774"/>
                <a:gd name="connsiteX30" fmla="*/ 274251 w 950316"/>
                <a:gd name="connsiteY30" fmla="*/ 94917 h 526774"/>
                <a:gd name="connsiteX31" fmla="*/ 254473 w 950316"/>
                <a:gd name="connsiteY31" fmla="*/ 77404 h 526774"/>
                <a:gd name="connsiteX32" fmla="*/ 162579 w 950316"/>
                <a:gd name="connsiteY32" fmla="*/ 28161 h 526774"/>
                <a:gd name="connsiteX33" fmla="*/ 145683 w 950316"/>
                <a:gd name="connsiteY33" fmla="*/ 13738 h 526774"/>
                <a:gd name="connsiteX34" fmla="*/ 107773 w 950316"/>
                <a:gd name="connsiteY34" fmla="*/ 1582 h 526774"/>
                <a:gd name="connsiteX35" fmla="*/ 62856 w 950316"/>
                <a:gd name="connsiteY35" fmla="*/ 17241 h 526774"/>
                <a:gd name="connsiteX36" fmla="*/ 45961 w 950316"/>
                <a:gd name="connsiteY36" fmla="*/ 24040 h 526774"/>
                <a:gd name="connsiteX37" fmla="*/ 32775 w 950316"/>
                <a:gd name="connsiteY37" fmla="*/ 27955 h 526774"/>
                <a:gd name="connsiteX38" fmla="*/ 2280 w 950316"/>
                <a:gd name="connsiteY38" fmla="*/ 40111 h 526774"/>
                <a:gd name="connsiteX39" fmla="*/ 14024 w 950316"/>
                <a:gd name="connsiteY39" fmla="*/ 110988 h 526774"/>
                <a:gd name="connsiteX40" fmla="*/ 25151 w 950316"/>
                <a:gd name="connsiteY40" fmla="*/ 141070 h 526774"/>
                <a:gd name="connsiteX41" fmla="*/ 57500 w 950316"/>
                <a:gd name="connsiteY41" fmla="*/ 270875 h 526774"/>
                <a:gd name="connsiteX42" fmla="*/ 66359 w 950316"/>
                <a:gd name="connsiteY42" fmla="*/ 269432 h 526774"/>
                <a:gd name="connsiteX43" fmla="*/ 76661 w 950316"/>
                <a:gd name="connsiteY43" fmla="*/ 267578 h 526774"/>
                <a:gd name="connsiteX44" fmla="*/ 84902 w 950316"/>
                <a:gd name="connsiteY44" fmla="*/ 267784 h 526774"/>
                <a:gd name="connsiteX45" fmla="*/ 92938 w 950316"/>
                <a:gd name="connsiteY45" fmla="*/ 267372 h 526774"/>
                <a:gd name="connsiteX46" fmla="*/ 92938 w 950316"/>
                <a:gd name="connsiteY46" fmla="*/ 253361 h 526774"/>
                <a:gd name="connsiteX47" fmla="*/ 93556 w 950316"/>
                <a:gd name="connsiteY47" fmla="*/ 235230 h 526774"/>
                <a:gd name="connsiteX48" fmla="*/ 110657 w 950316"/>
                <a:gd name="connsiteY48" fmla="*/ 223486 h 526774"/>
                <a:gd name="connsiteX49" fmla="*/ 119105 w 950316"/>
                <a:gd name="connsiteY49" fmla="*/ 219983 h 526774"/>
                <a:gd name="connsiteX50" fmla="*/ 129407 w 950316"/>
                <a:gd name="connsiteY50" fmla="*/ 204118 h 526774"/>
                <a:gd name="connsiteX51" fmla="*/ 143624 w 950316"/>
                <a:gd name="connsiteY51" fmla="*/ 183720 h 526774"/>
                <a:gd name="connsiteX52" fmla="*/ 192042 w 950316"/>
                <a:gd name="connsiteY52" fmla="*/ 191756 h 526774"/>
                <a:gd name="connsiteX53" fmla="*/ 200490 w 950316"/>
                <a:gd name="connsiteY53" fmla="*/ 196907 h 526774"/>
                <a:gd name="connsiteX54" fmla="*/ 206259 w 950316"/>
                <a:gd name="connsiteY54" fmla="*/ 195670 h 526774"/>
                <a:gd name="connsiteX55" fmla="*/ 239843 w 950316"/>
                <a:gd name="connsiteY55" fmla="*/ 197525 h 526774"/>
                <a:gd name="connsiteX56" fmla="*/ 270543 w 950316"/>
                <a:gd name="connsiteY56" fmla="*/ 234612 h 526774"/>
                <a:gd name="connsiteX57" fmla="*/ 268689 w 950316"/>
                <a:gd name="connsiteY57" fmla="*/ 242235 h 526774"/>
                <a:gd name="connsiteX58" fmla="*/ 267453 w 950316"/>
                <a:gd name="connsiteY58" fmla="*/ 249859 h 526774"/>
                <a:gd name="connsiteX59" fmla="*/ 294032 w 950316"/>
                <a:gd name="connsiteY59" fmla="*/ 264693 h 526774"/>
                <a:gd name="connsiteX60" fmla="*/ 303921 w 950316"/>
                <a:gd name="connsiteY60" fmla="*/ 261397 h 526774"/>
                <a:gd name="connsiteX61" fmla="*/ 316902 w 950316"/>
                <a:gd name="connsiteY61" fmla="*/ 256864 h 526774"/>
                <a:gd name="connsiteX62" fmla="*/ 355637 w 950316"/>
                <a:gd name="connsiteY62" fmla="*/ 277674 h 526774"/>
                <a:gd name="connsiteX63" fmla="*/ 366145 w 950316"/>
                <a:gd name="connsiteY63" fmla="*/ 296011 h 526774"/>
                <a:gd name="connsiteX64" fmla="*/ 379126 w 950316"/>
                <a:gd name="connsiteY64" fmla="*/ 316821 h 526774"/>
                <a:gd name="connsiteX65" fmla="*/ 414564 w 950316"/>
                <a:gd name="connsiteY65" fmla="*/ 335777 h 526774"/>
                <a:gd name="connsiteX66" fmla="*/ 454742 w 950316"/>
                <a:gd name="connsiteY66" fmla="*/ 357823 h 526774"/>
                <a:gd name="connsiteX67" fmla="*/ 465867 w 950316"/>
                <a:gd name="connsiteY67" fmla="*/ 373276 h 526774"/>
                <a:gd name="connsiteX68" fmla="*/ 474109 w 950316"/>
                <a:gd name="connsiteY68" fmla="*/ 385432 h 526774"/>
                <a:gd name="connsiteX69" fmla="*/ 565384 w 950316"/>
                <a:gd name="connsiteY69" fmla="*/ 437148 h 526774"/>
                <a:gd name="connsiteX70" fmla="*/ 584546 w 950316"/>
                <a:gd name="connsiteY70" fmla="*/ 444771 h 526774"/>
                <a:gd name="connsiteX71" fmla="*/ 620809 w 950316"/>
                <a:gd name="connsiteY71" fmla="*/ 464345 h 526774"/>
                <a:gd name="connsiteX72" fmla="*/ 626990 w 950316"/>
                <a:gd name="connsiteY72" fmla="*/ 468054 h 526774"/>
                <a:gd name="connsiteX73" fmla="*/ 640176 w 950316"/>
                <a:gd name="connsiteY73" fmla="*/ 472586 h 526774"/>
                <a:gd name="connsiteX74" fmla="*/ 657484 w 950316"/>
                <a:gd name="connsiteY74" fmla="*/ 479798 h 526774"/>
                <a:gd name="connsiteX75" fmla="*/ 663046 w 950316"/>
                <a:gd name="connsiteY75" fmla="*/ 519357 h 526774"/>
                <a:gd name="connsiteX76" fmla="*/ 678499 w 950316"/>
                <a:gd name="connsiteY76" fmla="*/ 520593 h 526774"/>
                <a:gd name="connsiteX77" fmla="*/ 683856 w 950316"/>
                <a:gd name="connsiteY77" fmla="*/ 521417 h 526774"/>
                <a:gd name="connsiteX78" fmla="*/ 694571 w 950316"/>
                <a:gd name="connsiteY78" fmla="*/ 522036 h 526774"/>
                <a:gd name="connsiteX79" fmla="*/ 719296 w 950316"/>
                <a:gd name="connsiteY79" fmla="*/ 525950 h 526774"/>
                <a:gd name="connsiteX80" fmla="*/ 720943 w 950316"/>
                <a:gd name="connsiteY80" fmla="*/ 526775 h 526774"/>
                <a:gd name="connsiteX81" fmla="*/ 724034 w 950316"/>
                <a:gd name="connsiteY81" fmla="*/ 508025 h 526774"/>
                <a:gd name="connsiteX82" fmla="*/ 727949 w 950316"/>
                <a:gd name="connsiteY82" fmla="*/ 499784 h 526774"/>
                <a:gd name="connsiteX83" fmla="*/ 734749 w 950316"/>
                <a:gd name="connsiteY83" fmla="*/ 481652 h 526774"/>
                <a:gd name="connsiteX84" fmla="*/ 727537 w 950316"/>
                <a:gd name="connsiteY84" fmla="*/ 465581 h 526774"/>
                <a:gd name="connsiteX85" fmla="*/ 718883 w 950316"/>
                <a:gd name="connsiteY85" fmla="*/ 451364 h 526774"/>
                <a:gd name="connsiteX86" fmla="*/ 716411 w 950316"/>
                <a:gd name="connsiteY86" fmla="*/ 440032 h 526774"/>
                <a:gd name="connsiteX87" fmla="*/ 709199 w 950316"/>
                <a:gd name="connsiteY87" fmla="*/ 423137 h 526774"/>
                <a:gd name="connsiteX88" fmla="*/ 698073 w 950316"/>
                <a:gd name="connsiteY88" fmla="*/ 417986 h 526774"/>
                <a:gd name="connsiteX89" fmla="*/ 689420 w 950316"/>
                <a:gd name="connsiteY89" fmla="*/ 414690 h 526774"/>
                <a:gd name="connsiteX90" fmla="*/ 667786 w 950316"/>
                <a:gd name="connsiteY90" fmla="*/ 392025 h 526774"/>
                <a:gd name="connsiteX91" fmla="*/ 671495 w 950316"/>
                <a:gd name="connsiteY91" fmla="*/ 359265 h 526774"/>
                <a:gd name="connsiteX92" fmla="*/ 694158 w 950316"/>
                <a:gd name="connsiteY92" fmla="*/ 361326 h 526774"/>
                <a:gd name="connsiteX93" fmla="*/ 701370 w 950316"/>
                <a:gd name="connsiteY93" fmla="*/ 364004 h 526774"/>
                <a:gd name="connsiteX94" fmla="*/ 720326 w 950316"/>
                <a:gd name="connsiteY94" fmla="*/ 363386 h 526774"/>
                <a:gd name="connsiteX95" fmla="*/ 725889 w 950316"/>
                <a:gd name="connsiteY95" fmla="*/ 362562 h 526774"/>
                <a:gd name="connsiteX96" fmla="*/ 738663 w 950316"/>
                <a:gd name="connsiteY96" fmla="*/ 360501 h 526774"/>
                <a:gd name="connsiteX97" fmla="*/ 740517 w 950316"/>
                <a:gd name="connsiteY97" fmla="*/ 343812 h 526774"/>
                <a:gd name="connsiteX98" fmla="*/ 742989 w 950316"/>
                <a:gd name="connsiteY98" fmla="*/ 321766 h 526774"/>
                <a:gd name="connsiteX99" fmla="*/ 762151 w 950316"/>
                <a:gd name="connsiteY99" fmla="*/ 311052 h 526774"/>
                <a:gd name="connsiteX100" fmla="*/ 772453 w 950316"/>
                <a:gd name="connsiteY100" fmla="*/ 306725 h 526774"/>
                <a:gd name="connsiteX101" fmla="*/ 780695 w 950316"/>
                <a:gd name="connsiteY101" fmla="*/ 298690 h 526774"/>
                <a:gd name="connsiteX102" fmla="*/ 798826 w 950316"/>
                <a:gd name="connsiteY102" fmla="*/ 285503 h 526774"/>
                <a:gd name="connsiteX103" fmla="*/ 813249 w 950316"/>
                <a:gd name="connsiteY103" fmla="*/ 287976 h 526774"/>
                <a:gd name="connsiteX104" fmla="*/ 820460 w 950316"/>
                <a:gd name="connsiteY104" fmla="*/ 314349 h 526774"/>
                <a:gd name="connsiteX105" fmla="*/ 820460 w 950316"/>
                <a:gd name="connsiteY105" fmla="*/ 316821 h 526774"/>
                <a:gd name="connsiteX106" fmla="*/ 825817 w 950316"/>
                <a:gd name="connsiteY106" fmla="*/ 318469 h 526774"/>
                <a:gd name="connsiteX107" fmla="*/ 850336 w 950316"/>
                <a:gd name="connsiteY107" fmla="*/ 335571 h 526774"/>
                <a:gd name="connsiteX108" fmla="*/ 852602 w 950316"/>
                <a:gd name="connsiteY108" fmla="*/ 341958 h 526774"/>
                <a:gd name="connsiteX109" fmla="*/ 872176 w 950316"/>
                <a:gd name="connsiteY109" fmla="*/ 344430 h 526774"/>
                <a:gd name="connsiteX110" fmla="*/ 881654 w 950316"/>
                <a:gd name="connsiteY110" fmla="*/ 346079 h 526774"/>
                <a:gd name="connsiteX111" fmla="*/ 885774 w 950316"/>
                <a:gd name="connsiteY111" fmla="*/ 346491 h 526774"/>
                <a:gd name="connsiteX112" fmla="*/ 889689 w 950316"/>
                <a:gd name="connsiteY112" fmla="*/ 346903 h 526774"/>
                <a:gd name="connsiteX113" fmla="*/ 892161 w 950316"/>
                <a:gd name="connsiteY113" fmla="*/ 344224 h 526774"/>
                <a:gd name="connsiteX114" fmla="*/ 917092 w 950316"/>
                <a:gd name="connsiteY114" fmla="*/ 325475 h 526774"/>
                <a:gd name="connsiteX115" fmla="*/ 919358 w 950316"/>
                <a:gd name="connsiteY115" fmla="*/ 324238 h 526774"/>
                <a:gd name="connsiteX116" fmla="*/ 932545 w 950316"/>
                <a:gd name="connsiteY116" fmla="*/ 318882 h 526774"/>
                <a:gd name="connsiteX117" fmla="*/ 940581 w 950316"/>
                <a:gd name="connsiteY117" fmla="*/ 318882 h 526774"/>
                <a:gd name="connsiteX118" fmla="*/ 950264 w 950316"/>
                <a:gd name="connsiteY118" fmla="*/ 318263 h 526774"/>
                <a:gd name="connsiteX119" fmla="*/ 945526 w 950316"/>
                <a:gd name="connsiteY119" fmla="*/ 305695 h 526774"/>
                <a:gd name="connsiteX120" fmla="*/ 928630 w 950316"/>
                <a:gd name="connsiteY120" fmla="*/ 298896 h 526774"/>
                <a:gd name="connsiteX121" fmla="*/ 921420 w 950316"/>
                <a:gd name="connsiteY121" fmla="*/ 298072 h 526774"/>
                <a:gd name="connsiteX122" fmla="*/ 900197 w 950316"/>
                <a:gd name="connsiteY122" fmla="*/ 292096 h 526774"/>
                <a:gd name="connsiteX123" fmla="*/ 891956 w 950316"/>
                <a:gd name="connsiteY123" fmla="*/ 280146 h 526774"/>
                <a:gd name="connsiteX124" fmla="*/ 888041 w 950316"/>
                <a:gd name="connsiteY124" fmla="*/ 273347 h 526774"/>
                <a:gd name="connsiteX125" fmla="*/ 877533 w 950316"/>
                <a:gd name="connsiteY125" fmla="*/ 268196 h 526774"/>
                <a:gd name="connsiteX126" fmla="*/ 873412 w 950316"/>
                <a:gd name="connsiteY126" fmla="*/ 271905 h 526774"/>
                <a:gd name="connsiteX127" fmla="*/ 872176 w 950316"/>
                <a:gd name="connsiteY127" fmla="*/ 278910 h 526774"/>
                <a:gd name="connsiteX128" fmla="*/ 867438 w 950316"/>
                <a:gd name="connsiteY128" fmla="*/ 291066 h 526774"/>
                <a:gd name="connsiteX129" fmla="*/ 855075 w 950316"/>
                <a:gd name="connsiteY129" fmla="*/ 293539 h 526774"/>
                <a:gd name="connsiteX130" fmla="*/ 839622 w 950316"/>
                <a:gd name="connsiteY130" fmla="*/ 280764 h 526774"/>
                <a:gd name="connsiteX131" fmla="*/ 835501 w 950316"/>
                <a:gd name="connsiteY131" fmla="*/ 274377 h 526774"/>
                <a:gd name="connsiteX132" fmla="*/ 827466 w 950316"/>
                <a:gd name="connsiteY132" fmla="*/ 272111 h 526774"/>
                <a:gd name="connsiteX133" fmla="*/ 817369 w 950316"/>
                <a:gd name="connsiteY133" fmla="*/ 269432 h 526774"/>
                <a:gd name="connsiteX134" fmla="*/ 803977 w 950316"/>
                <a:gd name="connsiteY134" fmla="*/ 254185 h 526774"/>
                <a:gd name="connsiteX135" fmla="*/ 786052 w 950316"/>
                <a:gd name="connsiteY135" fmla="*/ 257276 h 52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950316" h="526774">
                  <a:moveTo>
                    <a:pt x="785640" y="257482"/>
                  </a:moveTo>
                  <a:lnTo>
                    <a:pt x="773895" y="259130"/>
                  </a:lnTo>
                  <a:cubicBezTo>
                    <a:pt x="757412" y="261397"/>
                    <a:pt x="742989" y="263251"/>
                    <a:pt x="737838" y="277262"/>
                  </a:cubicBezTo>
                  <a:cubicBezTo>
                    <a:pt x="733924" y="287564"/>
                    <a:pt x="732894" y="306313"/>
                    <a:pt x="732481" y="312288"/>
                  </a:cubicBezTo>
                  <a:cubicBezTo>
                    <a:pt x="732481" y="314349"/>
                    <a:pt x="730834" y="316203"/>
                    <a:pt x="728773" y="316821"/>
                  </a:cubicBezTo>
                  <a:cubicBezTo>
                    <a:pt x="725270" y="317851"/>
                    <a:pt x="721356" y="319500"/>
                    <a:pt x="717441" y="321560"/>
                  </a:cubicBezTo>
                  <a:cubicBezTo>
                    <a:pt x="711054" y="324651"/>
                    <a:pt x="703843" y="328153"/>
                    <a:pt x="696424" y="328153"/>
                  </a:cubicBezTo>
                  <a:cubicBezTo>
                    <a:pt x="694158" y="328153"/>
                    <a:pt x="691892" y="327947"/>
                    <a:pt x="689626" y="327123"/>
                  </a:cubicBezTo>
                  <a:cubicBezTo>
                    <a:pt x="680767" y="324238"/>
                    <a:pt x="674791" y="314761"/>
                    <a:pt x="669022" y="305695"/>
                  </a:cubicBezTo>
                  <a:cubicBezTo>
                    <a:pt x="665519" y="300132"/>
                    <a:pt x="662223" y="295187"/>
                    <a:pt x="658927" y="292303"/>
                  </a:cubicBezTo>
                  <a:cubicBezTo>
                    <a:pt x="650272" y="285091"/>
                    <a:pt x="643061" y="287152"/>
                    <a:pt x="634408" y="289624"/>
                  </a:cubicBezTo>
                  <a:cubicBezTo>
                    <a:pt x="625753" y="292096"/>
                    <a:pt x="616070" y="294981"/>
                    <a:pt x="605356" y="287770"/>
                  </a:cubicBezTo>
                  <a:cubicBezTo>
                    <a:pt x="592581" y="279322"/>
                    <a:pt x="589697" y="265105"/>
                    <a:pt x="587018" y="252743"/>
                  </a:cubicBezTo>
                  <a:cubicBezTo>
                    <a:pt x="585164" y="244296"/>
                    <a:pt x="583516" y="236260"/>
                    <a:pt x="579188" y="230697"/>
                  </a:cubicBezTo>
                  <a:cubicBezTo>
                    <a:pt x="577335" y="228225"/>
                    <a:pt x="572801" y="226576"/>
                    <a:pt x="568475" y="224928"/>
                  </a:cubicBezTo>
                  <a:cubicBezTo>
                    <a:pt x="562706" y="222867"/>
                    <a:pt x="556731" y="220601"/>
                    <a:pt x="553022" y="215656"/>
                  </a:cubicBezTo>
                  <a:cubicBezTo>
                    <a:pt x="549314" y="210711"/>
                    <a:pt x="548489" y="203088"/>
                    <a:pt x="547871" y="195052"/>
                  </a:cubicBezTo>
                  <a:cubicBezTo>
                    <a:pt x="547253" y="188047"/>
                    <a:pt x="546635" y="180630"/>
                    <a:pt x="543750" y="176303"/>
                  </a:cubicBezTo>
                  <a:cubicBezTo>
                    <a:pt x="535921" y="163528"/>
                    <a:pt x="526031" y="155493"/>
                    <a:pt x="513462" y="151578"/>
                  </a:cubicBezTo>
                  <a:cubicBezTo>
                    <a:pt x="503160" y="148282"/>
                    <a:pt x="501513" y="147457"/>
                    <a:pt x="493477" y="142718"/>
                  </a:cubicBezTo>
                  <a:lnTo>
                    <a:pt x="492241" y="142100"/>
                  </a:lnTo>
                  <a:cubicBezTo>
                    <a:pt x="490592" y="141070"/>
                    <a:pt x="489150" y="140246"/>
                    <a:pt x="487913" y="139216"/>
                  </a:cubicBezTo>
                  <a:cubicBezTo>
                    <a:pt x="483794" y="136537"/>
                    <a:pt x="481939" y="135095"/>
                    <a:pt x="476375" y="135301"/>
                  </a:cubicBezTo>
                  <a:cubicBezTo>
                    <a:pt x="469577" y="135507"/>
                    <a:pt x="464220" y="138186"/>
                    <a:pt x="458450" y="140864"/>
                  </a:cubicBezTo>
                  <a:cubicBezTo>
                    <a:pt x="449797" y="144985"/>
                    <a:pt x="439907" y="149518"/>
                    <a:pt x="425896" y="144573"/>
                  </a:cubicBezTo>
                  <a:cubicBezTo>
                    <a:pt x="421157" y="142925"/>
                    <a:pt x="417242" y="140658"/>
                    <a:pt x="413534" y="138598"/>
                  </a:cubicBezTo>
                  <a:cubicBezTo>
                    <a:pt x="404674" y="133859"/>
                    <a:pt x="398287" y="130356"/>
                    <a:pt x="386543" y="134683"/>
                  </a:cubicBezTo>
                  <a:cubicBezTo>
                    <a:pt x="379949" y="137155"/>
                    <a:pt x="375623" y="141070"/>
                    <a:pt x="371502" y="144779"/>
                  </a:cubicBezTo>
                  <a:cubicBezTo>
                    <a:pt x="363467" y="151784"/>
                    <a:pt x="355224" y="159202"/>
                    <a:pt x="337093" y="150754"/>
                  </a:cubicBezTo>
                  <a:cubicBezTo>
                    <a:pt x="321229" y="143337"/>
                    <a:pt x="299595" y="130974"/>
                    <a:pt x="285996" y="114285"/>
                  </a:cubicBezTo>
                  <a:cubicBezTo>
                    <a:pt x="279402" y="106250"/>
                    <a:pt x="276724" y="99862"/>
                    <a:pt x="274251" y="94917"/>
                  </a:cubicBezTo>
                  <a:cubicBezTo>
                    <a:pt x="270543" y="86676"/>
                    <a:pt x="268689" y="82555"/>
                    <a:pt x="254473" y="77404"/>
                  </a:cubicBezTo>
                  <a:cubicBezTo>
                    <a:pt x="222331" y="65866"/>
                    <a:pt x="190600" y="48971"/>
                    <a:pt x="162579" y="28161"/>
                  </a:cubicBezTo>
                  <a:cubicBezTo>
                    <a:pt x="155573" y="23010"/>
                    <a:pt x="150217" y="18065"/>
                    <a:pt x="145683" y="13738"/>
                  </a:cubicBezTo>
                  <a:cubicBezTo>
                    <a:pt x="133733" y="2612"/>
                    <a:pt x="127758" y="-2951"/>
                    <a:pt x="107773" y="1582"/>
                  </a:cubicBezTo>
                  <a:cubicBezTo>
                    <a:pt x="92114" y="5291"/>
                    <a:pt x="77897" y="11060"/>
                    <a:pt x="62856" y="17241"/>
                  </a:cubicBezTo>
                  <a:cubicBezTo>
                    <a:pt x="57293" y="19507"/>
                    <a:pt x="51730" y="21774"/>
                    <a:pt x="45961" y="24040"/>
                  </a:cubicBezTo>
                  <a:cubicBezTo>
                    <a:pt x="42664" y="25276"/>
                    <a:pt x="38132" y="26513"/>
                    <a:pt x="32775" y="27955"/>
                  </a:cubicBezTo>
                  <a:cubicBezTo>
                    <a:pt x="22267" y="30633"/>
                    <a:pt x="6195" y="34754"/>
                    <a:pt x="2280" y="40111"/>
                  </a:cubicBezTo>
                  <a:cubicBezTo>
                    <a:pt x="220" y="42996"/>
                    <a:pt x="-5137" y="56800"/>
                    <a:pt x="14024" y="110988"/>
                  </a:cubicBezTo>
                  <a:cubicBezTo>
                    <a:pt x="17733" y="121084"/>
                    <a:pt x="21443" y="131180"/>
                    <a:pt x="25151" y="141070"/>
                  </a:cubicBezTo>
                  <a:cubicBezTo>
                    <a:pt x="40604" y="181660"/>
                    <a:pt x="56263" y="223486"/>
                    <a:pt x="57500" y="270875"/>
                  </a:cubicBezTo>
                  <a:cubicBezTo>
                    <a:pt x="60383" y="270463"/>
                    <a:pt x="63268" y="270050"/>
                    <a:pt x="66359" y="269432"/>
                  </a:cubicBezTo>
                  <a:cubicBezTo>
                    <a:pt x="69861" y="268608"/>
                    <a:pt x="73157" y="267990"/>
                    <a:pt x="76661" y="267578"/>
                  </a:cubicBezTo>
                  <a:cubicBezTo>
                    <a:pt x="79340" y="267372"/>
                    <a:pt x="82223" y="267578"/>
                    <a:pt x="84902" y="267784"/>
                  </a:cubicBezTo>
                  <a:cubicBezTo>
                    <a:pt x="87580" y="267990"/>
                    <a:pt x="91908" y="268402"/>
                    <a:pt x="92938" y="267372"/>
                  </a:cubicBezTo>
                  <a:cubicBezTo>
                    <a:pt x="94793" y="265517"/>
                    <a:pt x="93761" y="258512"/>
                    <a:pt x="92938" y="253361"/>
                  </a:cubicBezTo>
                  <a:cubicBezTo>
                    <a:pt x="92114" y="246562"/>
                    <a:pt x="91289" y="240175"/>
                    <a:pt x="93556" y="235230"/>
                  </a:cubicBezTo>
                  <a:cubicBezTo>
                    <a:pt x="97471" y="227194"/>
                    <a:pt x="104888" y="225134"/>
                    <a:pt x="110657" y="223486"/>
                  </a:cubicBezTo>
                  <a:cubicBezTo>
                    <a:pt x="113954" y="222661"/>
                    <a:pt x="116838" y="221837"/>
                    <a:pt x="119105" y="219983"/>
                  </a:cubicBezTo>
                  <a:cubicBezTo>
                    <a:pt x="123637" y="216480"/>
                    <a:pt x="126316" y="210505"/>
                    <a:pt x="129407" y="204118"/>
                  </a:cubicBezTo>
                  <a:cubicBezTo>
                    <a:pt x="132909" y="196701"/>
                    <a:pt x="136411" y="188871"/>
                    <a:pt x="143624" y="183720"/>
                  </a:cubicBezTo>
                  <a:cubicBezTo>
                    <a:pt x="160724" y="171564"/>
                    <a:pt x="178855" y="183308"/>
                    <a:pt x="192042" y="191756"/>
                  </a:cubicBezTo>
                  <a:cubicBezTo>
                    <a:pt x="194927" y="193610"/>
                    <a:pt x="197812" y="195464"/>
                    <a:pt x="200490" y="196907"/>
                  </a:cubicBezTo>
                  <a:cubicBezTo>
                    <a:pt x="202550" y="196495"/>
                    <a:pt x="204404" y="196083"/>
                    <a:pt x="206259" y="195670"/>
                  </a:cubicBezTo>
                  <a:cubicBezTo>
                    <a:pt x="217591" y="192992"/>
                    <a:pt x="225627" y="191138"/>
                    <a:pt x="239843" y="197525"/>
                  </a:cubicBezTo>
                  <a:cubicBezTo>
                    <a:pt x="256945" y="205354"/>
                    <a:pt x="270955" y="211741"/>
                    <a:pt x="270543" y="234612"/>
                  </a:cubicBezTo>
                  <a:cubicBezTo>
                    <a:pt x="270543" y="237290"/>
                    <a:pt x="269719" y="239763"/>
                    <a:pt x="268689" y="242235"/>
                  </a:cubicBezTo>
                  <a:cubicBezTo>
                    <a:pt x="267658" y="245120"/>
                    <a:pt x="266834" y="248004"/>
                    <a:pt x="267453" y="249859"/>
                  </a:cubicBezTo>
                  <a:cubicBezTo>
                    <a:pt x="269100" y="254391"/>
                    <a:pt x="286819" y="264281"/>
                    <a:pt x="294032" y="264693"/>
                  </a:cubicBezTo>
                  <a:cubicBezTo>
                    <a:pt x="296504" y="264693"/>
                    <a:pt x="300212" y="263251"/>
                    <a:pt x="303921" y="261397"/>
                  </a:cubicBezTo>
                  <a:cubicBezTo>
                    <a:pt x="307836" y="259542"/>
                    <a:pt x="312163" y="257482"/>
                    <a:pt x="316902" y="256864"/>
                  </a:cubicBezTo>
                  <a:cubicBezTo>
                    <a:pt x="335446" y="254185"/>
                    <a:pt x="347807" y="267372"/>
                    <a:pt x="355637" y="277674"/>
                  </a:cubicBezTo>
                  <a:cubicBezTo>
                    <a:pt x="359964" y="283237"/>
                    <a:pt x="363054" y="289624"/>
                    <a:pt x="366145" y="296011"/>
                  </a:cubicBezTo>
                  <a:cubicBezTo>
                    <a:pt x="369854" y="303841"/>
                    <a:pt x="373562" y="311052"/>
                    <a:pt x="379126" y="316821"/>
                  </a:cubicBezTo>
                  <a:cubicBezTo>
                    <a:pt x="388398" y="326093"/>
                    <a:pt x="400966" y="330832"/>
                    <a:pt x="414564" y="335777"/>
                  </a:cubicBezTo>
                  <a:cubicBezTo>
                    <a:pt x="428780" y="340928"/>
                    <a:pt x="443410" y="346285"/>
                    <a:pt x="454742" y="357823"/>
                  </a:cubicBezTo>
                  <a:cubicBezTo>
                    <a:pt x="459480" y="362562"/>
                    <a:pt x="462571" y="367919"/>
                    <a:pt x="465867" y="373276"/>
                  </a:cubicBezTo>
                  <a:cubicBezTo>
                    <a:pt x="468546" y="377603"/>
                    <a:pt x="471018" y="381723"/>
                    <a:pt x="474109" y="385432"/>
                  </a:cubicBezTo>
                  <a:cubicBezTo>
                    <a:pt x="494713" y="409333"/>
                    <a:pt x="533861" y="424785"/>
                    <a:pt x="565384" y="437148"/>
                  </a:cubicBezTo>
                  <a:cubicBezTo>
                    <a:pt x="572184" y="439826"/>
                    <a:pt x="578571" y="442299"/>
                    <a:pt x="584546" y="444771"/>
                  </a:cubicBezTo>
                  <a:cubicBezTo>
                    <a:pt x="597526" y="450334"/>
                    <a:pt x="608858" y="457134"/>
                    <a:pt x="620809" y="464345"/>
                  </a:cubicBezTo>
                  <a:lnTo>
                    <a:pt x="626990" y="468054"/>
                  </a:lnTo>
                  <a:cubicBezTo>
                    <a:pt x="629874" y="469702"/>
                    <a:pt x="635025" y="471350"/>
                    <a:pt x="640176" y="472586"/>
                  </a:cubicBezTo>
                  <a:cubicBezTo>
                    <a:pt x="647182" y="474647"/>
                    <a:pt x="653981" y="476501"/>
                    <a:pt x="657484" y="479798"/>
                  </a:cubicBezTo>
                  <a:cubicBezTo>
                    <a:pt x="666755" y="487833"/>
                    <a:pt x="664901" y="504522"/>
                    <a:pt x="663046" y="519357"/>
                  </a:cubicBezTo>
                  <a:cubicBezTo>
                    <a:pt x="668197" y="518945"/>
                    <a:pt x="673554" y="519769"/>
                    <a:pt x="678499" y="520593"/>
                  </a:cubicBezTo>
                  <a:cubicBezTo>
                    <a:pt x="680354" y="521005"/>
                    <a:pt x="682208" y="521212"/>
                    <a:pt x="683856" y="521417"/>
                  </a:cubicBezTo>
                  <a:cubicBezTo>
                    <a:pt x="687359" y="521830"/>
                    <a:pt x="691069" y="522036"/>
                    <a:pt x="694571" y="522036"/>
                  </a:cubicBezTo>
                  <a:cubicBezTo>
                    <a:pt x="702812" y="522242"/>
                    <a:pt x="711260" y="522448"/>
                    <a:pt x="719296" y="525950"/>
                  </a:cubicBezTo>
                  <a:cubicBezTo>
                    <a:pt x="719913" y="526156"/>
                    <a:pt x="720326" y="526568"/>
                    <a:pt x="720943" y="526775"/>
                  </a:cubicBezTo>
                  <a:cubicBezTo>
                    <a:pt x="720943" y="521005"/>
                    <a:pt x="720943" y="515855"/>
                    <a:pt x="724034" y="508025"/>
                  </a:cubicBezTo>
                  <a:cubicBezTo>
                    <a:pt x="725064" y="505346"/>
                    <a:pt x="726507" y="502668"/>
                    <a:pt x="727949" y="499784"/>
                  </a:cubicBezTo>
                  <a:cubicBezTo>
                    <a:pt x="730834" y="493808"/>
                    <a:pt x="733924" y="487421"/>
                    <a:pt x="734749" y="481652"/>
                  </a:cubicBezTo>
                  <a:cubicBezTo>
                    <a:pt x="735572" y="475883"/>
                    <a:pt x="732481" y="471762"/>
                    <a:pt x="727537" y="465581"/>
                  </a:cubicBezTo>
                  <a:cubicBezTo>
                    <a:pt x="724034" y="461460"/>
                    <a:pt x="720532" y="456927"/>
                    <a:pt x="718883" y="451364"/>
                  </a:cubicBezTo>
                  <a:cubicBezTo>
                    <a:pt x="717647" y="447450"/>
                    <a:pt x="717028" y="443741"/>
                    <a:pt x="716411" y="440032"/>
                  </a:cubicBezTo>
                  <a:cubicBezTo>
                    <a:pt x="715175" y="432821"/>
                    <a:pt x="714350" y="427258"/>
                    <a:pt x="709199" y="423137"/>
                  </a:cubicBezTo>
                  <a:cubicBezTo>
                    <a:pt x="705903" y="420459"/>
                    <a:pt x="702194" y="419222"/>
                    <a:pt x="698073" y="417986"/>
                  </a:cubicBezTo>
                  <a:cubicBezTo>
                    <a:pt x="695188" y="416956"/>
                    <a:pt x="692305" y="416132"/>
                    <a:pt x="689420" y="414690"/>
                  </a:cubicBezTo>
                  <a:cubicBezTo>
                    <a:pt x="680560" y="410363"/>
                    <a:pt x="672937" y="402533"/>
                    <a:pt x="667786" y="392025"/>
                  </a:cubicBezTo>
                  <a:cubicBezTo>
                    <a:pt x="657895" y="372039"/>
                    <a:pt x="664282" y="363180"/>
                    <a:pt x="671495" y="359265"/>
                  </a:cubicBezTo>
                  <a:cubicBezTo>
                    <a:pt x="679324" y="354938"/>
                    <a:pt x="687565" y="358441"/>
                    <a:pt x="694158" y="361326"/>
                  </a:cubicBezTo>
                  <a:cubicBezTo>
                    <a:pt x="696837" y="362562"/>
                    <a:pt x="699309" y="363592"/>
                    <a:pt x="701370" y="364004"/>
                  </a:cubicBezTo>
                  <a:cubicBezTo>
                    <a:pt x="706315" y="365034"/>
                    <a:pt x="712496" y="364828"/>
                    <a:pt x="720326" y="363386"/>
                  </a:cubicBezTo>
                  <a:cubicBezTo>
                    <a:pt x="721562" y="363180"/>
                    <a:pt x="723622" y="362974"/>
                    <a:pt x="725889" y="362562"/>
                  </a:cubicBezTo>
                  <a:cubicBezTo>
                    <a:pt x="729185" y="362150"/>
                    <a:pt x="737015" y="361326"/>
                    <a:pt x="738663" y="360501"/>
                  </a:cubicBezTo>
                  <a:cubicBezTo>
                    <a:pt x="741959" y="358029"/>
                    <a:pt x="741547" y="352260"/>
                    <a:pt x="740517" y="343812"/>
                  </a:cubicBezTo>
                  <a:cubicBezTo>
                    <a:pt x="739693" y="335983"/>
                    <a:pt x="738663" y="327947"/>
                    <a:pt x="742989" y="321766"/>
                  </a:cubicBezTo>
                  <a:cubicBezTo>
                    <a:pt x="746904" y="316203"/>
                    <a:pt x="754528" y="313525"/>
                    <a:pt x="762151" y="311052"/>
                  </a:cubicBezTo>
                  <a:cubicBezTo>
                    <a:pt x="766066" y="309610"/>
                    <a:pt x="770187" y="308374"/>
                    <a:pt x="772453" y="306725"/>
                  </a:cubicBezTo>
                  <a:cubicBezTo>
                    <a:pt x="775338" y="304871"/>
                    <a:pt x="778016" y="301780"/>
                    <a:pt x="780695" y="298690"/>
                  </a:cubicBezTo>
                  <a:cubicBezTo>
                    <a:pt x="785433" y="293333"/>
                    <a:pt x="790997" y="287152"/>
                    <a:pt x="798826" y="285503"/>
                  </a:cubicBezTo>
                  <a:cubicBezTo>
                    <a:pt x="804801" y="284061"/>
                    <a:pt x="809541" y="285091"/>
                    <a:pt x="813249" y="287976"/>
                  </a:cubicBezTo>
                  <a:cubicBezTo>
                    <a:pt x="820460" y="293745"/>
                    <a:pt x="820460" y="305077"/>
                    <a:pt x="820460" y="314349"/>
                  </a:cubicBezTo>
                  <a:cubicBezTo>
                    <a:pt x="820460" y="315173"/>
                    <a:pt x="820460" y="315997"/>
                    <a:pt x="820460" y="316821"/>
                  </a:cubicBezTo>
                  <a:cubicBezTo>
                    <a:pt x="822315" y="317439"/>
                    <a:pt x="823962" y="318057"/>
                    <a:pt x="825817" y="318469"/>
                  </a:cubicBezTo>
                  <a:cubicBezTo>
                    <a:pt x="835089" y="321354"/>
                    <a:pt x="845391" y="324651"/>
                    <a:pt x="850336" y="335571"/>
                  </a:cubicBezTo>
                  <a:cubicBezTo>
                    <a:pt x="851160" y="337425"/>
                    <a:pt x="851985" y="339691"/>
                    <a:pt x="852602" y="341958"/>
                  </a:cubicBezTo>
                  <a:cubicBezTo>
                    <a:pt x="858166" y="341752"/>
                    <a:pt x="865376" y="342988"/>
                    <a:pt x="872176" y="344430"/>
                  </a:cubicBezTo>
                  <a:cubicBezTo>
                    <a:pt x="875678" y="345048"/>
                    <a:pt x="878976" y="345667"/>
                    <a:pt x="881654" y="346079"/>
                  </a:cubicBezTo>
                  <a:lnTo>
                    <a:pt x="885774" y="346491"/>
                  </a:lnTo>
                  <a:cubicBezTo>
                    <a:pt x="887423" y="346697"/>
                    <a:pt x="889278" y="346903"/>
                    <a:pt x="889689" y="346903"/>
                  </a:cubicBezTo>
                  <a:cubicBezTo>
                    <a:pt x="889895" y="346903"/>
                    <a:pt x="891131" y="345461"/>
                    <a:pt x="892161" y="344224"/>
                  </a:cubicBezTo>
                  <a:cubicBezTo>
                    <a:pt x="899373" y="336395"/>
                    <a:pt x="906378" y="331038"/>
                    <a:pt x="917092" y="325475"/>
                  </a:cubicBezTo>
                  <a:lnTo>
                    <a:pt x="919358" y="324238"/>
                  </a:lnTo>
                  <a:cubicBezTo>
                    <a:pt x="923480" y="321972"/>
                    <a:pt x="927394" y="319912"/>
                    <a:pt x="932545" y="318882"/>
                  </a:cubicBezTo>
                  <a:cubicBezTo>
                    <a:pt x="934605" y="318469"/>
                    <a:pt x="937490" y="318469"/>
                    <a:pt x="940581" y="318882"/>
                  </a:cubicBezTo>
                  <a:cubicBezTo>
                    <a:pt x="943260" y="318882"/>
                    <a:pt x="948822" y="319088"/>
                    <a:pt x="950264" y="318263"/>
                  </a:cubicBezTo>
                  <a:cubicBezTo>
                    <a:pt x="950677" y="317027"/>
                    <a:pt x="948617" y="310022"/>
                    <a:pt x="945526" y="305695"/>
                  </a:cubicBezTo>
                  <a:cubicBezTo>
                    <a:pt x="942435" y="301368"/>
                    <a:pt x="936460" y="300132"/>
                    <a:pt x="928630" y="298896"/>
                  </a:cubicBezTo>
                  <a:cubicBezTo>
                    <a:pt x="926364" y="298484"/>
                    <a:pt x="923892" y="298278"/>
                    <a:pt x="921420" y="298072"/>
                  </a:cubicBezTo>
                  <a:cubicBezTo>
                    <a:pt x="914414" y="297660"/>
                    <a:pt x="906378" y="297041"/>
                    <a:pt x="900197" y="292096"/>
                  </a:cubicBezTo>
                  <a:cubicBezTo>
                    <a:pt x="896076" y="288800"/>
                    <a:pt x="893810" y="284267"/>
                    <a:pt x="891956" y="280146"/>
                  </a:cubicBezTo>
                  <a:cubicBezTo>
                    <a:pt x="890720" y="277674"/>
                    <a:pt x="889483" y="275201"/>
                    <a:pt x="888041" y="273347"/>
                  </a:cubicBezTo>
                  <a:cubicBezTo>
                    <a:pt x="885157" y="269844"/>
                    <a:pt x="881036" y="267784"/>
                    <a:pt x="877533" y="268196"/>
                  </a:cubicBezTo>
                  <a:cubicBezTo>
                    <a:pt x="875678" y="268402"/>
                    <a:pt x="874236" y="269638"/>
                    <a:pt x="873412" y="271905"/>
                  </a:cubicBezTo>
                  <a:cubicBezTo>
                    <a:pt x="872589" y="273965"/>
                    <a:pt x="872382" y="276438"/>
                    <a:pt x="872176" y="278910"/>
                  </a:cubicBezTo>
                  <a:cubicBezTo>
                    <a:pt x="871764" y="283237"/>
                    <a:pt x="871352" y="287976"/>
                    <a:pt x="867438" y="291066"/>
                  </a:cubicBezTo>
                  <a:cubicBezTo>
                    <a:pt x="864553" y="293539"/>
                    <a:pt x="860432" y="294157"/>
                    <a:pt x="855075" y="293539"/>
                  </a:cubicBezTo>
                  <a:cubicBezTo>
                    <a:pt x="844155" y="292303"/>
                    <a:pt x="841683" y="285709"/>
                    <a:pt x="839622" y="280764"/>
                  </a:cubicBezTo>
                  <a:cubicBezTo>
                    <a:pt x="838592" y="278086"/>
                    <a:pt x="837562" y="275819"/>
                    <a:pt x="835501" y="274377"/>
                  </a:cubicBezTo>
                  <a:cubicBezTo>
                    <a:pt x="834264" y="273553"/>
                    <a:pt x="830350" y="272729"/>
                    <a:pt x="827466" y="272111"/>
                  </a:cubicBezTo>
                  <a:cubicBezTo>
                    <a:pt x="823962" y="271493"/>
                    <a:pt x="820254" y="270668"/>
                    <a:pt x="817369" y="269432"/>
                  </a:cubicBezTo>
                  <a:cubicBezTo>
                    <a:pt x="810571" y="266136"/>
                    <a:pt x="804390" y="263045"/>
                    <a:pt x="803977" y="254185"/>
                  </a:cubicBezTo>
                  <a:cubicBezTo>
                    <a:pt x="798620" y="255628"/>
                    <a:pt x="792645" y="256452"/>
                    <a:pt x="786052" y="2572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4" name="Forma libre: forma 303">
              <a:extLst>
                <a:ext uri="{FF2B5EF4-FFF2-40B4-BE49-F238E27FC236}">
                  <a16:creationId xmlns:a16="http://schemas.microsoft.com/office/drawing/2014/main" id="{395FBB10-1360-6F9D-CFAC-FB2EFC18A130}"/>
                </a:ext>
              </a:extLst>
            </p:cNvPr>
            <p:cNvSpPr/>
            <p:nvPr/>
          </p:nvSpPr>
          <p:spPr>
            <a:xfrm>
              <a:off x="18997231" y="7070091"/>
              <a:ext cx="497882" cy="941893"/>
            </a:xfrm>
            <a:custGeom>
              <a:avLst/>
              <a:gdLst>
                <a:gd name="connsiteX0" fmla="*/ 133940 w 497882"/>
                <a:gd name="connsiteY0" fmla="*/ 778208 h 941893"/>
                <a:gd name="connsiteX1" fmla="*/ 139915 w 497882"/>
                <a:gd name="connsiteY1" fmla="*/ 789746 h 941893"/>
                <a:gd name="connsiteX2" fmla="*/ 149187 w 497882"/>
                <a:gd name="connsiteY2" fmla="*/ 791807 h 941893"/>
                <a:gd name="connsiteX3" fmla="*/ 157017 w 497882"/>
                <a:gd name="connsiteY3" fmla="*/ 807260 h 941893"/>
                <a:gd name="connsiteX4" fmla="*/ 168142 w 497882"/>
                <a:gd name="connsiteY4" fmla="*/ 810762 h 941893"/>
                <a:gd name="connsiteX5" fmla="*/ 172469 w 497882"/>
                <a:gd name="connsiteY5" fmla="*/ 821888 h 941893"/>
                <a:gd name="connsiteX6" fmla="*/ 178239 w 497882"/>
                <a:gd name="connsiteY6" fmla="*/ 823949 h 941893"/>
                <a:gd name="connsiteX7" fmla="*/ 187305 w 497882"/>
                <a:gd name="connsiteY7" fmla="*/ 839814 h 941893"/>
                <a:gd name="connsiteX8" fmla="*/ 199873 w 497882"/>
                <a:gd name="connsiteY8" fmla="*/ 843522 h 941893"/>
                <a:gd name="connsiteX9" fmla="*/ 206054 w 497882"/>
                <a:gd name="connsiteY9" fmla="*/ 867217 h 941893"/>
                <a:gd name="connsiteX10" fmla="*/ 214913 w 497882"/>
                <a:gd name="connsiteY10" fmla="*/ 871956 h 941893"/>
                <a:gd name="connsiteX11" fmla="*/ 215532 w 497882"/>
                <a:gd name="connsiteY11" fmla="*/ 884112 h 941893"/>
                <a:gd name="connsiteX12" fmla="*/ 224803 w 497882"/>
                <a:gd name="connsiteY12" fmla="*/ 895032 h 941893"/>
                <a:gd name="connsiteX13" fmla="*/ 226245 w 497882"/>
                <a:gd name="connsiteY13" fmla="*/ 893178 h 941893"/>
                <a:gd name="connsiteX14" fmla="*/ 254885 w 497882"/>
                <a:gd name="connsiteY14" fmla="*/ 889469 h 941893"/>
                <a:gd name="connsiteX15" fmla="*/ 258593 w 497882"/>
                <a:gd name="connsiteY15" fmla="*/ 893178 h 941893"/>
                <a:gd name="connsiteX16" fmla="*/ 261066 w 497882"/>
                <a:gd name="connsiteY16" fmla="*/ 895856 h 941893"/>
                <a:gd name="connsiteX17" fmla="*/ 264981 w 497882"/>
                <a:gd name="connsiteY17" fmla="*/ 895856 h 941893"/>
                <a:gd name="connsiteX18" fmla="*/ 271780 w 497882"/>
                <a:gd name="connsiteY18" fmla="*/ 896062 h 941893"/>
                <a:gd name="connsiteX19" fmla="*/ 284967 w 497882"/>
                <a:gd name="connsiteY19" fmla="*/ 920787 h 941893"/>
                <a:gd name="connsiteX20" fmla="*/ 284555 w 497882"/>
                <a:gd name="connsiteY20" fmla="*/ 926350 h 941893"/>
                <a:gd name="connsiteX21" fmla="*/ 285378 w 497882"/>
                <a:gd name="connsiteY21" fmla="*/ 937476 h 941893"/>
                <a:gd name="connsiteX22" fmla="*/ 294033 w 497882"/>
                <a:gd name="connsiteY22" fmla="*/ 941803 h 941893"/>
                <a:gd name="connsiteX23" fmla="*/ 296093 w 497882"/>
                <a:gd name="connsiteY23" fmla="*/ 938918 h 941893"/>
                <a:gd name="connsiteX24" fmla="*/ 297535 w 497882"/>
                <a:gd name="connsiteY24" fmla="*/ 936652 h 941893"/>
                <a:gd name="connsiteX25" fmla="*/ 308867 w 497882"/>
                <a:gd name="connsiteY25" fmla="*/ 930883 h 941893"/>
                <a:gd name="connsiteX26" fmla="*/ 310103 w 497882"/>
                <a:gd name="connsiteY26" fmla="*/ 930883 h 941893"/>
                <a:gd name="connsiteX27" fmla="*/ 319169 w 497882"/>
                <a:gd name="connsiteY27" fmla="*/ 931501 h 941893"/>
                <a:gd name="connsiteX28" fmla="*/ 323702 w 497882"/>
                <a:gd name="connsiteY28" fmla="*/ 933355 h 941893"/>
                <a:gd name="connsiteX29" fmla="*/ 325969 w 497882"/>
                <a:gd name="connsiteY29" fmla="*/ 934386 h 941893"/>
                <a:gd name="connsiteX30" fmla="*/ 335241 w 497882"/>
                <a:gd name="connsiteY30" fmla="*/ 930471 h 941893"/>
                <a:gd name="connsiteX31" fmla="*/ 336270 w 497882"/>
                <a:gd name="connsiteY31" fmla="*/ 920169 h 941893"/>
                <a:gd name="connsiteX32" fmla="*/ 337507 w 497882"/>
                <a:gd name="connsiteY32" fmla="*/ 908631 h 941893"/>
                <a:gd name="connsiteX33" fmla="*/ 332973 w 497882"/>
                <a:gd name="connsiteY33" fmla="*/ 904922 h 941893"/>
                <a:gd name="connsiteX34" fmla="*/ 322466 w 497882"/>
                <a:gd name="connsiteY34" fmla="*/ 890911 h 941893"/>
                <a:gd name="connsiteX35" fmla="*/ 311133 w 497882"/>
                <a:gd name="connsiteY35" fmla="*/ 880609 h 941893"/>
                <a:gd name="connsiteX36" fmla="*/ 271780 w 497882"/>
                <a:gd name="connsiteY36" fmla="*/ 872574 h 941893"/>
                <a:gd name="connsiteX37" fmla="*/ 252619 w 497882"/>
                <a:gd name="connsiteY37" fmla="*/ 854237 h 941893"/>
                <a:gd name="connsiteX38" fmla="*/ 239020 w 497882"/>
                <a:gd name="connsiteY38" fmla="*/ 849086 h 941893"/>
                <a:gd name="connsiteX39" fmla="*/ 232015 w 497882"/>
                <a:gd name="connsiteY39" fmla="*/ 833426 h 941893"/>
                <a:gd name="connsiteX40" fmla="*/ 228718 w 497882"/>
                <a:gd name="connsiteY40" fmla="*/ 816119 h 941893"/>
                <a:gd name="connsiteX41" fmla="*/ 231191 w 497882"/>
                <a:gd name="connsiteY41" fmla="*/ 815089 h 941893"/>
                <a:gd name="connsiteX42" fmla="*/ 235517 w 497882"/>
                <a:gd name="connsiteY42" fmla="*/ 823949 h 941893"/>
                <a:gd name="connsiteX43" fmla="*/ 238608 w 497882"/>
                <a:gd name="connsiteY43" fmla="*/ 834663 h 941893"/>
                <a:gd name="connsiteX44" fmla="*/ 252413 w 497882"/>
                <a:gd name="connsiteY44" fmla="*/ 844965 h 941893"/>
                <a:gd name="connsiteX45" fmla="*/ 242317 w 497882"/>
                <a:gd name="connsiteY45" fmla="*/ 818180 h 941893"/>
                <a:gd name="connsiteX46" fmla="*/ 235311 w 497882"/>
                <a:gd name="connsiteY46" fmla="*/ 780269 h 941893"/>
                <a:gd name="connsiteX47" fmla="*/ 220271 w 497882"/>
                <a:gd name="connsiteY47" fmla="*/ 761931 h 941893"/>
                <a:gd name="connsiteX48" fmla="*/ 213677 w 497882"/>
                <a:gd name="connsiteY48" fmla="*/ 747715 h 941893"/>
                <a:gd name="connsiteX49" fmla="*/ 209350 w 497882"/>
                <a:gd name="connsiteY49" fmla="*/ 724638 h 941893"/>
                <a:gd name="connsiteX50" fmla="*/ 201727 w 497882"/>
                <a:gd name="connsiteY50" fmla="*/ 714130 h 941893"/>
                <a:gd name="connsiteX51" fmla="*/ 184420 w 497882"/>
                <a:gd name="connsiteY51" fmla="*/ 718251 h 941893"/>
                <a:gd name="connsiteX52" fmla="*/ 174324 w 497882"/>
                <a:gd name="connsiteY52" fmla="*/ 708773 h 941893"/>
                <a:gd name="connsiteX53" fmla="*/ 169173 w 497882"/>
                <a:gd name="connsiteY53" fmla="*/ 694144 h 941893"/>
                <a:gd name="connsiteX54" fmla="*/ 155987 w 497882"/>
                <a:gd name="connsiteY54" fmla="*/ 656851 h 941893"/>
                <a:gd name="connsiteX55" fmla="*/ 158253 w 497882"/>
                <a:gd name="connsiteY55" fmla="*/ 656851 h 941893"/>
                <a:gd name="connsiteX56" fmla="*/ 157223 w 497882"/>
                <a:gd name="connsiteY56" fmla="*/ 632745 h 941893"/>
                <a:gd name="connsiteX57" fmla="*/ 181329 w 497882"/>
                <a:gd name="connsiteY57" fmla="*/ 589683 h 941893"/>
                <a:gd name="connsiteX58" fmla="*/ 182154 w 497882"/>
                <a:gd name="connsiteY58" fmla="*/ 551360 h 941893"/>
                <a:gd name="connsiteX59" fmla="*/ 190807 w 497882"/>
                <a:gd name="connsiteY59" fmla="*/ 537349 h 941893"/>
                <a:gd name="connsiteX60" fmla="*/ 197607 w 497882"/>
                <a:gd name="connsiteY60" fmla="*/ 511594 h 941893"/>
                <a:gd name="connsiteX61" fmla="*/ 199873 w 497882"/>
                <a:gd name="connsiteY61" fmla="*/ 486251 h 941893"/>
                <a:gd name="connsiteX62" fmla="*/ 200903 w 497882"/>
                <a:gd name="connsiteY62" fmla="*/ 468944 h 941893"/>
                <a:gd name="connsiteX63" fmla="*/ 205230 w 497882"/>
                <a:gd name="connsiteY63" fmla="*/ 437214 h 941893"/>
                <a:gd name="connsiteX64" fmla="*/ 235311 w 497882"/>
                <a:gd name="connsiteY64" fmla="*/ 440717 h 941893"/>
                <a:gd name="connsiteX65" fmla="*/ 243966 w 497882"/>
                <a:gd name="connsiteY65" fmla="*/ 455346 h 941893"/>
                <a:gd name="connsiteX66" fmla="*/ 248498 w 497882"/>
                <a:gd name="connsiteY66" fmla="*/ 499232 h 941893"/>
                <a:gd name="connsiteX67" fmla="*/ 262714 w 497882"/>
                <a:gd name="connsiteY67" fmla="*/ 498820 h 941893"/>
                <a:gd name="connsiteX68" fmla="*/ 278580 w 497882"/>
                <a:gd name="connsiteY68" fmla="*/ 498820 h 941893"/>
                <a:gd name="connsiteX69" fmla="*/ 307218 w 497882"/>
                <a:gd name="connsiteY69" fmla="*/ 505825 h 941893"/>
                <a:gd name="connsiteX70" fmla="*/ 324939 w 497882"/>
                <a:gd name="connsiteY70" fmla="*/ 523750 h 941893"/>
                <a:gd name="connsiteX71" fmla="*/ 327822 w 497882"/>
                <a:gd name="connsiteY71" fmla="*/ 515097 h 941893"/>
                <a:gd name="connsiteX72" fmla="*/ 331943 w 497882"/>
                <a:gd name="connsiteY72" fmla="*/ 517363 h 941893"/>
                <a:gd name="connsiteX73" fmla="*/ 334416 w 497882"/>
                <a:gd name="connsiteY73" fmla="*/ 522926 h 941893"/>
                <a:gd name="connsiteX74" fmla="*/ 345954 w 497882"/>
                <a:gd name="connsiteY74" fmla="*/ 526429 h 941893"/>
                <a:gd name="connsiteX75" fmla="*/ 347809 w 497882"/>
                <a:gd name="connsiteY75" fmla="*/ 522720 h 941893"/>
                <a:gd name="connsiteX76" fmla="*/ 350693 w 497882"/>
                <a:gd name="connsiteY76" fmla="*/ 512418 h 941893"/>
                <a:gd name="connsiteX77" fmla="*/ 346779 w 497882"/>
                <a:gd name="connsiteY77" fmla="*/ 506237 h 941893"/>
                <a:gd name="connsiteX78" fmla="*/ 344306 w 497882"/>
                <a:gd name="connsiteY78" fmla="*/ 503146 h 941893"/>
                <a:gd name="connsiteX79" fmla="*/ 339567 w 497882"/>
                <a:gd name="connsiteY79" fmla="*/ 495317 h 941893"/>
                <a:gd name="connsiteX80" fmla="*/ 336477 w 497882"/>
                <a:gd name="connsiteY80" fmla="*/ 489960 h 941893"/>
                <a:gd name="connsiteX81" fmla="*/ 328235 w 497882"/>
                <a:gd name="connsiteY81" fmla="*/ 458024 h 941893"/>
                <a:gd name="connsiteX82" fmla="*/ 328235 w 497882"/>
                <a:gd name="connsiteY82" fmla="*/ 455139 h 941893"/>
                <a:gd name="connsiteX83" fmla="*/ 323084 w 497882"/>
                <a:gd name="connsiteY83" fmla="*/ 445868 h 941893"/>
                <a:gd name="connsiteX84" fmla="*/ 319788 w 497882"/>
                <a:gd name="connsiteY84" fmla="*/ 421967 h 941893"/>
                <a:gd name="connsiteX85" fmla="*/ 334004 w 497882"/>
                <a:gd name="connsiteY85" fmla="*/ 412695 h 941893"/>
                <a:gd name="connsiteX86" fmla="*/ 337507 w 497882"/>
                <a:gd name="connsiteY86" fmla="*/ 412695 h 941893"/>
                <a:gd name="connsiteX87" fmla="*/ 339362 w 497882"/>
                <a:gd name="connsiteY87" fmla="*/ 412695 h 941893"/>
                <a:gd name="connsiteX88" fmla="*/ 344100 w 497882"/>
                <a:gd name="connsiteY88" fmla="*/ 408987 h 941893"/>
                <a:gd name="connsiteX89" fmla="*/ 346366 w 497882"/>
                <a:gd name="connsiteY89" fmla="*/ 407133 h 941893"/>
                <a:gd name="connsiteX90" fmla="*/ 356051 w 497882"/>
                <a:gd name="connsiteY90" fmla="*/ 394770 h 941893"/>
                <a:gd name="connsiteX91" fmla="*/ 381393 w 497882"/>
                <a:gd name="connsiteY91" fmla="*/ 375197 h 941893"/>
                <a:gd name="connsiteX92" fmla="*/ 397876 w 497882"/>
                <a:gd name="connsiteY92" fmla="*/ 379111 h 941893"/>
                <a:gd name="connsiteX93" fmla="*/ 405499 w 497882"/>
                <a:gd name="connsiteY93" fmla="*/ 381790 h 941893"/>
                <a:gd name="connsiteX94" fmla="*/ 419716 w 497882"/>
                <a:gd name="connsiteY94" fmla="*/ 380141 h 941893"/>
                <a:gd name="connsiteX95" fmla="*/ 421365 w 497882"/>
                <a:gd name="connsiteY95" fmla="*/ 379523 h 941893"/>
                <a:gd name="connsiteX96" fmla="*/ 469989 w 497882"/>
                <a:gd name="connsiteY96" fmla="*/ 381378 h 941893"/>
                <a:gd name="connsiteX97" fmla="*/ 477819 w 497882"/>
                <a:gd name="connsiteY97" fmla="*/ 388795 h 941893"/>
                <a:gd name="connsiteX98" fmla="*/ 478643 w 497882"/>
                <a:gd name="connsiteY98" fmla="*/ 389825 h 941893"/>
                <a:gd name="connsiteX99" fmla="*/ 497187 w 497882"/>
                <a:gd name="connsiteY99" fmla="*/ 364482 h 941893"/>
                <a:gd name="connsiteX100" fmla="*/ 490181 w 497882"/>
                <a:gd name="connsiteY100" fmla="*/ 331104 h 941893"/>
                <a:gd name="connsiteX101" fmla="*/ 483589 w 497882"/>
                <a:gd name="connsiteY101" fmla="*/ 313797 h 941893"/>
                <a:gd name="connsiteX102" fmla="*/ 481115 w 497882"/>
                <a:gd name="connsiteY102" fmla="*/ 300817 h 941893"/>
                <a:gd name="connsiteX103" fmla="*/ 475347 w 497882"/>
                <a:gd name="connsiteY103" fmla="*/ 282685 h 941893"/>
                <a:gd name="connsiteX104" fmla="*/ 459481 w 497882"/>
                <a:gd name="connsiteY104" fmla="*/ 260845 h 941893"/>
                <a:gd name="connsiteX105" fmla="*/ 423631 w 497882"/>
                <a:gd name="connsiteY105" fmla="*/ 207687 h 941893"/>
                <a:gd name="connsiteX106" fmla="*/ 416831 w 497882"/>
                <a:gd name="connsiteY106" fmla="*/ 194706 h 941893"/>
                <a:gd name="connsiteX107" fmla="*/ 394580 w 497882"/>
                <a:gd name="connsiteY107" fmla="*/ 162359 h 941893"/>
                <a:gd name="connsiteX108" fmla="*/ 388398 w 497882"/>
                <a:gd name="connsiteY108" fmla="*/ 156795 h 941893"/>
                <a:gd name="connsiteX109" fmla="*/ 359553 w 497882"/>
                <a:gd name="connsiteY109" fmla="*/ 143403 h 941893"/>
                <a:gd name="connsiteX110" fmla="*/ 356668 w 497882"/>
                <a:gd name="connsiteY110" fmla="*/ 147112 h 941893"/>
                <a:gd name="connsiteX111" fmla="*/ 347396 w 497882"/>
                <a:gd name="connsiteY111" fmla="*/ 155353 h 941893"/>
                <a:gd name="connsiteX112" fmla="*/ 338124 w 497882"/>
                <a:gd name="connsiteY112" fmla="*/ 152675 h 941893"/>
                <a:gd name="connsiteX113" fmla="*/ 337094 w 497882"/>
                <a:gd name="connsiteY113" fmla="*/ 152057 h 941893"/>
                <a:gd name="connsiteX114" fmla="*/ 333386 w 497882"/>
                <a:gd name="connsiteY114" fmla="*/ 152057 h 941893"/>
                <a:gd name="connsiteX115" fmla="*/ 319169 w 497882"/>
                <a:gd name="connsiteY115" fmla="*/ 157002 h 941893"/>
                <a:gd name="connsiteX116" fmla="*/ 317109 w 497882"/>
                <a:gd name="connsiteY116" fmla="*/ 165655 h 941893"/>
                <a:gd name="connsiteX117" fmla="*/ 303922 w 497882"/>
                <a:gd name="connsiteY117" fmla="*/ 185641 h 941893"/>
                <a:gd name="connsiteX118" fmla="*/ 267865 w 497882"/>
                <a:gd name="connsiteY118" fmla="*/ 179666 h 941893"/>
                <a:gd name="connsiteX119" fmla="*/ 263951 w 497882"/>
                <a:gd name="connsiteY119" fmla="*/ 177606 h 941893"/>
                <a:gd name="connsiteX120" fmla="*/ 234281 w 497882"/>
                <a:gd name="connsiteY120" fmla="*/ 197385 h 941893"/>
                <a:gd name="connsiteX121" fmla="*/ 210175 w 497882"/>
                <a:gd name="connsiteY121" fmla="*/ 188113 h 941893"/>
                <a:gd name="connsiteX122" fmla="*/ 207290 w 497882"/>
                <a:gd name="connsiteY122" fmla="*/ 153087 h 941893"/>
                <a:gd name="connsiteX123" fmla="*/ 208114 w 497882"/>
                <a:gd name="connsiteY123" fmla="*/ 142167 h 941893"/>
                <a:gd name="connsiteX124" fmla="*/ 209556 w 497882"/>
                <a:gd name="connsiteY124" fmla="*/ 122387 h 941893"/>
                <a:gd name="connsiteX125" fmla="*/ 195958 w 497882"/>
                <a:gd name="connsiteY125" fmla="*/ 60163 h 941893"/>
                <a:gd name="connsiteX126" fmla="*/ 173293 w 497882"/>
                <a:gd name="connsiteY126" fmla="*/ 63666 h 941893"/>
                <a:gd name="connsiteX127" fmla="*/ 162991 w 497882"/>
                <a:gd name="connsiteY127" fmla="*/ 50892 h 941893"/>
                <a:gd name="connsiteX128" fmla="*/ 162580 w 497882"/>
                <a:gd name="connsiteY128" fmla="*/ 45947 h 941893"/>
                <a:gd name="connsiteX129" fmla="*/ 161755 w 497882"/>
                <a:gd name="connsiteY129" fmla="*/ 35027 h 941893"/>
                <a:gd name="connsiteX130" fmla="*/ 154544 w 497882"/>
                <a:gd name="connsiteY130" fmla="*/ 12156 h 941893"/>
                <a:gd name="connsiteX131" fmla="*/ 147127 w 497882"/>
                <a:gd name="connsiteY131" fmla="*/ 13186 h 941893"/>
                <a:gd name="connsiteX132" fmla="*/ 133734 w 497882"/>
                <a:gd name="connsiteY132" fmla="*/ 13186 h 941893"/>
                <a:gd name="connsiteX133" fmla="*/ 128377 w 497882"/>
                <a:gd name="connsiteY133" fmla="*/ 4121 h 941893"/>
                <a:gd name="connsiteX134" fmla="*/ 121372 w 497882"/>
                <a:gd name="connsiteY134" fmla="*/ 1648 h 941893"/>
                <a:gd name="connsiteX135" fmla="*/ 117457 w 497882"/>
                <a:gd name="connsiteY135" fmla="*/ 0 h 941893"/>
                <a:gd name="connsiteX136" fmla="*/ 116632 w 497882"/>
                <a:gd name="connsiteY136" fmla="*/ 2885 h 941893"/>
                <a:gd name="connsiteX137" fmla="*/ 115809 w 497882"/>
                <a:gd name="connsiteY137" fmla="*/ 6181 h 941893"/>
                <a:gd name="connsiteX138" fmla="*/ 96647 w 497882"/>
                <a:gd name="connsiteY138" fmla="*/ 19986 h 941893"/>
                <a:gd name="connsiteX139" fmla="*/ 82018 w 497882"/>
                <a:gd name="connsiteY139" fmla="*/ 21428 h 941893"/>
                <a:gd name="connsiteX140" fmla="*/ 71922 w 497882"/>
                <a:gd name="connsiteY140" fmla="*/ 22664 h 941893"/>
                <a:gd name="connsiteX141" fmla="*/ 66771 w 497882"/>
                <a:gd name="connsiteY141" fmla="*/ 22870 h 941893"/>
                <a:gd name="connsiteX142" fmla="*/ 57706 w 497882"/>
                <a:gd name="connsiteY142" fmla="*/ 26579 h 941893"/>
                <a:gd name="connsiteX143" fmla="*/ 55646 w 497882"/>
                <a:gd name="connsiteY143" fmla="*/ 33378 h 941893"/>
                <a:gd name="connsiteX144" fmla="*/ 53585 w 497882"/>
                <a:gd name="connsiteY144" fmla="*/ 41414 h 941893"/>
                <a:gd name="connsiteX145" fmla="*/ 37927 w 497882"/>
                <a:gd name="connsiteY145" fmla="*/ 54188 h 941893"/>
                <a:gd name="connsiteX146" fmla="*/ 27625 w 497882"/>
                <a:gd name="connsiteY146" fmla="*/ 63460 h 941893"/>
                <a:gd name="connsiteX147" fmla="*/ 25153 w 497882"/>
                <a:gd name="connsiteY147" fmla="*/ 76440 h 941893"/>
                <a:gd name="connsiteX148" fmla="*/ 7432 w 497882"/>
                <a:gd name="connsiteY148" fmla="*/ 110231 h 941893"/>
                <a:gd name="connsiteX149" fmla="*/ 3106 w 497882"/>
                <a:gd name="connsiteY149" fmla="*/ 112703 h 941893"/>
                <a:gd name="connsiteX150" fmla="*/ 15 w 497882"/>
                <a:gd name="connsiteY150" fmla="*/ 116618 h 941893"/>
                <a:gd name="connsiteX151" fmla="*/ 8257 w 497882"/>
                <a:gd name="connsiteY151" fmla="*/ 125477 h 941893"/>
                <a:gd name="connsiteX152" fmla="*/ 17734 w 497882"/>
                <a:gd name="connsiteY152" fmla="*/ 128568 h 941893"/>
                <a:gd name="connsiteX153" fmla="*/ 33393 w 497882"/>
                <a:gd name="connsiteY153" fmla="*/ 164831 h 941893"/>
                <a:gd name="connsiteX154" fmla="*/ 42872 w 497882"/>
                <a:gd name="connsiteY154" fmla="*/ 194295 h 941893"/>
                <a:gd name="connsiteX155" fmla="*/ 52761 w 497882"/>
                <a:gd name="connsiteY155" fmla="*/ 196767 h 941893"/>
                <a:gd name="connsiteX156" fmla="*/ 64299 w 497882"/>
                <a:gd name="connsiteY156" fmla="*/ 198621 h 941893"/>
                <a:gd name="connsiteX157" fmla="*/ 75014 w 497882"/>
                <a:gd name="connsiteY157" fmla="*/ 213250 h 941893"/>
                <a:gd name="connsiteX158" fmla="*/ 76250 w 497882"/>
                <a:gd name="connsiteY158" fmla="*/ 216753 h 941893"/>
                <a:gd name="connsiteX159" fmla="*/ 76662 w 497882"/>
                <a:gd name="connsiteY159" fmla="*/ 217989 h 941893"/>
                <a:gd name="connsiteX160" fmla="*/ 87582 w 497882"/>
                <a:gd name="connsiteY160" fmla="*/ 235502 h 941893"/>
                <a:gd name="connsiteX161" fmla="*/ 92320 w 497882"/>
                <a:gd name="connsiteY161" fmla="*/ 238387 h 941893"/>
                <a:gd name="connsiteX162" fmla="*/ 103241 w 497882"/>
                <a:gd name="connsiteY162" fmla="*/ 248483 h 941893"/>
                <a:gd name="connsiteX163" fmla="*/ 102417 w 497882"/>
                <a:gd name="connsiteY163" fmla="*/ 275680 h 941893"/>
                <a:gd name="connsiteX164" fmla="*/ 99326 w 497882"/>
                <a:gd name="connsiteY164" fmla="*/ 289484 h 941893"/>
                <a:gd name="connsiteX165" fmla="*/ 100150 w 497882"/>
                <a:gd name="connsiteY165" fmla="*/ 299168 h 941893"/>
                <a:gd name="connsiteX166" fmla="*/ 100975 w 497882"/>
                <a:gd name="connsiteY166" fmla="*/ 315445 h 941893"/>
                <a:gd name="connsiteX167" fmla="*/ 97677 w 497882"/>
                <a:gd name="connsiteY167" fmla="*/ 323687 h 941893"/>
                <a:gd name="connsiteX168" fmla="*/ 96029 w 497882"/>
                <a:gd name="connsiteY168" fmla="*/ 326159 h 941893"/>
                <a:gd name="connsiteX169" fmla="*/ 87582 w 497882"/>
                <a:gd name="connsiteY169" fmla="*/ 360774 h 941893"/>
                <a:gd name="connsiteX170" fmla="*/ 107568 w 497882"/>
                <a:gd name="connsiteY170" fmla="*/ 388795 h 941893"/>
                <a:gd name="connsiteX171" fmla="*/ 116632 w 497882"/>
                <a:gd name="connsiteY171" fmla="*/ 397037 h 941893"/>
                <a:gd name="connsiteX172" fmla="*/ 118487 w 497882"/>
                <a:gd name="connsiteY172" fmla="*/ 398891 h 941893"/>
                <a:gd name="connsiteX173" fmla="*/ 134147 w 497882"/>
                <a:gd name="connsiteY173" fmla="*/ 419907 h 941893"/>
                <a:gd name="connsiteX174" fmla="*/ 136413 w 497882"/>
                <a:gd name="connsiteY174" fmla="*/ 425264 h 941893"/>
                <a:gd name="connsiteX175" fmla="*/ 146302 w 497882"/>
                <a:gd name="connsiteY175" fmla="*/ 450401 h 941893"/>
                <a:gd name="connsiteX176" fmla="*/ 159283 w 497882"/>
                <a:gd name="connsiteY176" fmla="*/ 487900 h 941893"/>
                <a:gd name="connsiteX177" fmla="*/ 170203 w 497882"/>
                <a:gd name="connsiteY177" fmla="*/ 535495 h 941893"/>
                <a:gd name="connsiteX178" fmla="*/ 163816 w 497882"/>
                <a:gd name="connsiteY178" fmla="*/ 563104 h 941893"/>
                <a:gd name="connsiteX179" fmla="*/ 158046 w 497882"/>
                <a:gd name="connsiteY179" fmla="*/ 581441 h 941893"/>
                <a:gd name="connsiteX180" fmla="*/ 150217 w 497882"/>
                <a:gd name="connsiteY180" fmla="*/ 614201 h 941893"/>
                <a:gd name="connsiteX181" fmla="*/ 147127 w 497882"/>
                <a:gd name="connsiteY181" fmla="*/ 629860 h 941893"/>
                <a:gd name="connsiteX182" fmla="*/ 145272 w 497882"/>
                <a:gd name="connsiteY182" fmla="*/ 642841 h 941893"/>
                <a:gd name="connsiteX183" fmla="*/ 135176 w 497882"/>
                <a:gd name="connsiteY183" fmla="*/ 660560 h 941893"/>
                <a:gd name="connsiteX184" fmla="*/ 129202 w 497882"/>
                <a:gd name="connsiteY184" fmla="*/ 669008 h 941893"/>
                <a:gd name="connsiteX185" fmla="*/ 124051 w 497882"/>
                <a:gd name="connsiteY185" fmla="*/ 680546 h 941893"/>
                <a:gd name="connsiteX186" fmla="*/ 124875 w 497882"/>
                <a:gd name="connsiteY186" fmla="*/ 683637 h 941893"/>
                <a:gd name="connsiteX187" fmla="*/ 117251 w 497882"/>
                <a:gd name="connsiteY187" fmla="*/ 724638 h 941893"/>
                <a:gd name="connsiteX188" fmla="*/ 108804 w 497882"/>
                <a:gd name="connsiteY188" fmla="*/ 727935 h 941893"/>
                <a:gd name="connsiteX189" fmla="*/ 113749 w 497882"/>
                <a:gd name="connsiteY189" fmla="*/ 738031 h 941893"/>
                <a:gd name="connsiteX190" fmla="*/ 114573 w 497882"/>
                <a:gd name="connsiteY190" fmla="*/ 766464 h 941893"/>
                <a:gd name="connsiteX191" fmla="*/ 109834 w 497882"/>
                <a:gd name="connsiteY191" fmla="*/ 785832 h 941893"/>
                <a:gd name="connsiteX192" fmla="*/ 114366 w 497882"/>
                <a:gd name="connsiteY192" fmla="*/ 795722 h 941893"/>
                <a:gd name="connsiteX193" fmla="*/ 117251 w 497882"/>
                <a:gd name="connsiteY193" fmla="*/ 815089 h 941893"/>
                <a:gd name="connsiteX194" fmla="*/ 127347 w 497882"/>
                <a:gd name="connsiteY194" fmla="*/ 808496 h 941893"/>
                <a:gd name="connsiteX195" fmla="*/ 132704 w 497882"/>
                <a:gd name="connsiteY195" fmla="*/ 777384 h 941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497882" h="941893">
                  <a:moveTo>
                    <a:pt x="133940" y="778208"/>
                  </a:moveTo>
                  <a:cubicBezTo>
                    <a:pt x="137031" y="781299"/>
                    <a:pt x="136825" y="786656"/>
                    <a:pt x="139915" y="789746"/>
                  </a:cubicBezTo>
                  <a:cubicBezTo>
                    <a:pt x="143006" y="792631"/>
                    <a:pt x="146921" y="790364"/>
                    <a:pt x="149187" y="791807"/>
                  </a:cubicBezTo>
                  <a:cubicBezTo>
                    <a:pt x="153514" y="794279"/>
                    <a:pt x="152484" y="803757"/>
                    <a:pt x="157017" y="807260"/>
                  </a:cubicBezTo>
                  <a:cubicBezTo>
                    <a:pt x="159489" y="809114"/>
                    <a:pt x="165052" y="810762"/>
                    <a:pt x="168142" y="810762"/>
                  </a:cubicBezTo>
                  <a:cubicBezTo>
                    <a:pt x="169173" y="813647"/>
                    <a:pt x="170616" y="819622"/>
                    <a:pt x="172469" y="821888"/>
                  </a:cubicBezTo>
                  <a:cubicBezTo>
                    <a:pt x="174531" y="824361"/>
                    <a:pt x="176384" y="822713"/>
                    <a:pt x="178239" y="823949"/>
                  </a:cubicBezTo>
                  <a:cubicBezTo>
                    <a:pt x="182565" y="827451"/>
                    <a:pt x="183184" y="835487"/>
                    <a:pt x="187305" y="839814"/>
                  </a:cubicBezTo>
                  <a:cubicBezTo>
                    <a:pt x="191837" y="844553"/>
                    <a:pt x="195339" y="840844"/>
                    <a:pt x="199873" y="843522"/>
                  </a:cubicBezTo>
                  <a:cubicBezTo>
                    <a:pt x="207290" y="848055"/>
                    <a:pt x="199667" y="861036"/>
                    <a:pt x="206054" y="867217"/>
                  </a:cubicBezTo>
                  <a:cubicBezTo>
                    <a:pt x="208526" y="869483"/>
                    <a:pt x="213265" y="869277"/>
                    <a:pt x="214913" y="871956"/>
                  </a:cubicBezTo>
                  <a:cubicBezTo>
                    <a:pt x="216562" y="874634"/>
                    <a:pt x="214913" y="881022"/>
                    <a:pt x="215532" y="884112"/>
                  </a:cubicBezTo>
                  <a:cubicBezTo>
                    <a:pt x="216974" y="889469"/>
                    <a:pt x="220683" y="892353"/>
                    <a:pt x="224803" y="895032"/>
                  </a:cubicBezTo>
                  <a:cubicBezTo>
                    <a:pt x="225215" y="894414"/>
                    <a:pt x="225834" y="893796"/>
                    <a:pt x="226245" y="893178"/>
                  </a:cubicBezTo>
                  <a:cubicBezTo>
                    <a:pt x="233045" y="885966"/>
                    <a:pt x="246025" y="882670"/>
                    <a:pt x="254885" y="889469"/>
                  </a:cubicBezTo>
                  <a:cubicBezTo>
                    <a:pt x="256327" y="890499"/>
                    <a:pt x="257357" y="891942"/>
                    <a:pt x="258593" y="893178"/>
                  </a:cubicBezTo>
                  <a:cubicBezTo>
                    <a:pt x="259418" y="894208"/>
                    <a:pt x="260655" y="895650"/>
                    <a:pt x="261066" y="895856"/>
                  </a:cubicBezTo>
                  <a:cubicBezTo>
                    <a:pt x="261891" y="896062"/>
                    <a:pt x="263538" y="895856"/>
                    <a:pt x="264981" y="895856"/>
                  </a:cubicBezTo>
                  <a:cubicBezTo>
                    <a:pt x="267042" y="895856"/>
                    <a:pt x="269308" y="895650"/>
                    <a:pt x="271780" y="896062"/>
                  </a:cubicBezTo>
                  <a:cubicBezTo>
                    <a:pt x="286409" y="899565"/>
                    <a:pt x="285584" y="912339"/>
                    <a:pt x="284967" y="920787"/>
                  </a:cubicBezTo>
                  <a:lnTo>
                    <a:pt x="284555" y="926350"/>
                  </a:lnTo>
                  <a:cubicBezTo>
                    <a:pt x="284348" y="930059"/>
                    <a:pt x="284142" y="934798"/>
                    <a:pt x="285378" y="937476"/>
                  </a:cubicBezTo>
                  <a:cubicBezTo>
                    <a:pt x="286614" y="939742"/>
                    <a:pt x="292384" y="942421"/>
                    <a:pt x="294033" y="941803"/>
                  </a:cubicBezTo>
                  <a:cubicBezTo>
                    <a:pt x="294650" y="941597"/>
                    <a:pt x="295475" y="939949"/>
                    <a:pt x="296093" y="938918"/>
                  </a:cubicBezTo>
                  <a:cubicBezTo>
                    <a:pt x="296505" y="938094"/>
                    <a:pt x="296916" y="937270"/>
                    <a:pt x="297535" y="936652"/>
                  </a:cubicBezTo>
                  <a:cubicBezTo>
                    <a:pt x="301244" y="931089"/>
                    <a:pt x="303922" y="930677"/>
                    <a:pt x="308867" y="930883"/>
                  </a:cubicBezTo>
                  <a:lnTo>
                    <a:pt x="310103" y="930883"/>
                  </a:lnTo>
                  <a:cubicBezTo>
                    <a:pt x="312782" y="931089"/>
                    <a:pt x="315873" y="930883"/>
                    <a:pt x="319169" y="931501"/>
                  </a:cubicBezTo>
                  <a:cubicBezTo>
                    <a:pt x="321024" y="931913"/>
                    <a:pt x="322466" y="932737"/>
                    <a:pt x="323702" y="933355"/>
                  </a:cubicBezTo>
                  <a:cubicBezTo>
                    <a:pt x="324526" y="933767"/>
                    <a:pt x="325556" y="934386"/>
                    <a:pt x="325969" y="934386"/>
                  </a:cubicBezTo>
                  <a:cubicBezTo>
                    <a:pt x="329265" y="935004"/>
                    <a:pt x="334622" y="932119"/>
                    <a:pt x="335241" y="930471"/>
                  </a:cubicBezTo>
                  <a:cubicBezTo>
                    <a:pt x="336064" y="927792"/>
                    <a:pt x="336064" y="924084"/>
                    <a:pt x="336270" y="920169"/>
                  </a:cubicBezTo>
                  <a:cubicBezTo>
                    <a:pt x="336270" y="916254"/>
                    <a:pt x="336683" y="912339"/>
                    <a:pt x="337507" y="908631"/>
                  </a:cubicBezTo>
                  <a:cubicBezTo>
                    <a:pt x="335858" y="907600"/>
                    <a:pt x="334211" y="906364"/>
                    <a:pt x="332973" y="904922"/>
                  </a:cubicBezTo>
                  <a:cubicBezTo>
                    <a:pt x="328647" y="900183"/>
                    <a:pt x="327205" y="895238"/>
                    <a:pt x="322466" y="890911"/>
                  </a:cubicBezTo>
                  <a:cubicBezTo>
                    <a:pt x="318758" y="887615"/>
                    <a:pt x="315254" y="883700"/>
                    <a:pt x="311133" y="880609"/>
                  </a:cubicBezTo>
                  <a:cubicBezTo>
                    <a:pt x="298977" y="870926"/>
                    <a:pt x="282906" y="881433"/>
                    <a:pt x="271780" y="872574"/>
                  </a:cubicBezTo>
                  <a:cubicBezTo>
                    <a:pt x="264774" y="867011"/>
                    <a:pt x="260448" y="859181"/>
                    <a:pt x="252619" y="854237"/>
                  </a:cubicBezTo>
                  <a:cubicBezTo>
                    <a:pt x="248498" y="851764"/>
                    <a:pt x="242729" y="851970"/>
                    <a:pt x="239020" y="849086"/>
                  </a:cubicBezTo>
                  <a:cubicBezTo>
                    <a:pt x="234694" y="845789"/>
                    <a:pt x="233045" y="838577"/>
                    <a:pt x="232015" y="833426"/>
                  </a:cubicBezTo>
                  <a:cubicBezTo>
                    <a:pt x="230985" y="828688"/>
                    <a:pt x="228306" y="820652"/>
                    <a:pt x="228718" y="816119"/>
                  </a:cubicBezTo>
                  <a:cubicBezTo>
                    <a:pt x="229336" y="815707"/>
                    <a:pt x="230572" y="815295"/>
                    <a:pt x="231191" y="815089"/>
                  </a:cubicBezTo>
                  <a:cubicBezTo>
                    <a:pt x="230572" y="821682"/>
                    <a:pt x="233251" y="820240"/>
                    <a:pt x="235517" y="823949"/>
                  </a:cubicBezTo>
                  <a:cubicBezTo>
                    <a:pt x="237578" y="827657"/>
                    <a:pt x="237372" y="830748"/>
                    <a:pt x="238608" y="834663"/>
                  </a:cubicBezTo>
                  <a:cubicBezTo>
                    <a:pt x="239638" y="838371"/>
                    <a:pt x="247880" y="853000"/>
                    <a:pt x="252413" y="844965"/>
                  </a:cubicBezTo>
                  <a:cubicBezTo>
                    <a:pt x="254885" y="840638"/>
                    <a:pt x="244377" y="822919"/>
                    <a:pt x="242317" y="818180"/>
                  </a:cubicBezTo>
                  <a:cubicBezTo>
                    <a:pt x="236342" y="805611"/>
                    <a:pt x="238402" y="793661"/>
                    <a:pt x="235311" y="780269"/>
                  </a:cubicBezTo>
                  <a:cubicBezTo>
                    <a:pt x="232839" y="769348"/>
                    <a:pt x="224185" y="770791"/>
                    <a:pt x="220271" y="761931"/>
                  </a:cubicBezTo>
                  <a:cubicBezTo>
                    <a:pt x="218211" y="757192"/>
                    <a:pt x="215738" y="752453"/>
                    <a:pt x="213677" y="747715"/>
                  </a:cubicBezTo>
                  <a:cubicBezTo>
                    <a:pt x="210792" y="740503"/>
                    <a:pt x="211824" y="732262"/>
                    <a:pt x="209350" y="724638"/>
                  </a:cubicBezTo>
                  <a:cubicBezTo>
                    <a:pt x="207909" y="719693"/>
                    <a:pt x="206673" y="715779"/>
                    <a:pt x="201727" y="714130"/>
                  </a:cubicBezTo>
                  <a:cubicBezTo>
                    <a:pt x="194722" y="711864"/>
                    <a:pt x="190601" y="718045"/>
                    <a:pt x="184420" y="718251"/>
                  </a:cubicBezTo>
                  <a:cubicBezTo>
                    <a:pt x="179682" y="718457"/>
                    <a:pt x="175767" y="713924"/>
                    <a:pt x="174324" y="708773"/>
                  </a:cubicBezTo>
                  <a:cubicBezTo>
                    <a:pt x="172057" y="700532"/>
                    <a:pt x="174942" y="700532"/>
                    <a:pt x="169173" y="694144"/>
                  </a:cubicBezTo>
                  <a:cubicBezTo>
                    <a:pt x="159695" y="683637"/>
                    <a:pt x="158046" y="670244"/>
                    <a:pt x="155987" y="656851"/>
                  </a:cubicBezTo>
                  <a:cubicBezTo>
                    <a:pt x="156810" y="656851"/>
                    <a:pt x="157429" y="656851"/>
                    <a:pt x="158253" y="656851"/>
                  </a:cubicBezTo>
                  <a:cubicBezTo>
                    <a:pt x="159489" y="649434"/>
                    <a:pt x="156604" y="640780"/>
                    <a:pt x="157223" y="632745"/>
                  </a:cubicBezTo>
                  <a:cubicBezTo>
                    <a:pt x="158459" y="613789"/>
                    <a:pt x="176384" y="605960"/>
                    <a:pt x="181329" y="589683"/>
                  </a:cubicBezTo>
                  <a:cubicBezTo>
                    <a:pt x="184833" y="577939"/>
                    <a:pt x="178444" y="563104"/>
                    <a:pt x="182154" y="551360"/>
                  </a:cubicBezTo>
                  <a:cubicBezTo>
                    <a:pt x="183801" y="546209"/>
                    <a:pt x="187716" y="541676"/>
                    <a:pt x="190807" y="537349"/>
                  </a:cubicBezTo>
                  <a:cubicBezTo>
                    <a:pt x="197401" y="528283"/>
                    <a:pt x="197194" y="522514"/>
                    <a:pt x="197607" y="511594"/>
                  </a:cubicBezTo>
                  <a:cubicBezTo>
                    <a:pt x="197812" y="503146"/>
                    <a:pt x="197607" y="494493"/>
                    <a:pt x="199873" y="486251"/>
                  </a:cubicBezTo>
                  <a:cubicBezTo>
                    <a:pt x="201315" y="480276"/>
                    <a:pt x="202552" y="475125"/>
                    <a:pt x="200903" y="468944"/>
                  </a:cubicBezTo>
                  <a:cubicBezTo>
                    <a:pt x="198224" y="458848"/>
                    <a:pt x="190601" y="442571"/>
                    <a:pt x="205230" y="437214"/>
                  </a:cubicBezTo>
                  <a:cubicBezTo>
                    <a:pt x="212441" y="434742"/>
                    <a:pt x="228513" y="437008"/>
                    <a:pt x="235311" y="440717"/>
                  </a:cubicBezTo>
                  <a:cubicBezTo>
                    <a:pt x="240874" y="443808"/>
                    <a:pt x="243553" y="449370"/>
                    <a:pt x="243966" y="455346"/>
                  </a:cubicBezTo>
                  <a:cubicBezTo>
                    <a:pt x="244789" y="468738"/>
                    <a:pt x="236753" y="489136"/>
                    <a:pt x="248498" y="499232"/>
                  </a:cubicBezTo>
                  <a:cubicBezTo>
                    <a:pt x="256534" y="506237"/>
                    <a:pt x="255504" y="500880"/>
                    <a:pt x="262714" y="498820"/>
                  </a:cubicBezTo>
                  <a:cubicBezTo>
                    <a:pt x="266629" y="497584"/>
                    <a:pt x="273840" y="499232"/>
                    <a:pt x="278580" y="498820"/>
                  </a:cubicBezTo>
                  <a:cubicBezTo>
                    <a:pt x="289706" y="498202"/>
                    <a:pt x="298359" y="500056"/>
                    <a:pt x="307218" y="505825"/>
                  </a:cubicBezTo>
                  <a:cubicBezTo>
                    <a:pt x="311752" y="508710"/>
                    <a:pt x="318758" y="524987"/>
                    <a:pt x="324939" y="523750"/>
                  </a:cubicBezTo>
                  <a:cubicBezTo>
                    <a:pt x="329471" y="522720"/>
                    <a:pt x="327617" y="518599"/>
                    <a:pt x="327822" y="515097"/>
                  </a:cubicBezTo>
                  <a:cubicBezTo>
                    <a:pt x="329471" y="515715"/>
                    <a:pt x="330913" y="516127"/>
                    <a:pt x="331943" y="517363"/>
                  </a:cubicBezTo>
                  <a:cubicBezTo>
                    <a:pt x="332973" y="518599"/>
                    <a:pt x="332973" y="521690"/>
                    <a:pt x="334416" y="522926"/>
                  </a:cubicBezTo>
                  <a:cubicBezTo>
                    <a:pt x="338124" y="526429"/>
                    <a:pt x="342451" y="525399"/>
                    <a:pt x="345954" y="526429"/>
                  </a:cubicBezTo>
                  <a:cubicBezTo>
                    <a:pt x="346572" y="525193"/>
                    <a:pt x="347190" y="523957"/>
                    <a:pt x="347809" y="522720"/>
                  </a:cubicBezTo>
                  <a:cubicBezTo>
                    <a:pt x="350075" y="518393"/>
                    <a:pt x="351517" y="515715"/>
                    <a:pt x="350693" y="512418"/>
                  </a:cubicBezTo>
                  <a:cubicBezTo>
                    <a:pt x="350281" y="510358"/>
                    <a:pt x="348632" y="508297"/>
                    <a:pt x="346779" y="506237"/>
                  </a:cubicBezTo>
                  <a:cubicBezTo>
                    <a:pt x="345954" y="505207"/>
                    <a:pt x="344924" y="504177"/>
                    <a:pt x="344306" y="503146"/>
                  </a:cubicBezTo>
                  <a:cubicBezTo>
                    <a:pt x="342451" y="500674"/>
                    <a:pt x="341009" y="497995"/>
                    <a:pt x="339567" y="495317"/>
                  </a:cubicBezTo>
                  <a:cubicBezTo>
                    <a:pt x="338537" y="493463"/>
                    <a:pt x="337507" y="491608"/>
                    <a:pt x="336477" y="489960"/>
                  </a:cubicBezTo>
                  <a:cubicBezTo>
                    <a:pt x="329677" y="479452"/>
                    <a:pt x="328853" y="468944"/>
                    <a:pt x="328235" y="458024"/>
                  </a:cubicBezTo>
                  <a:lnTo>
                    <a:pt x="328235" y="455139"/>
                  </a:lnTo>
                  <a:cubicBezTo>
                    <a:pt x="327822" y="452049"/>
                    <a:pt x="325556" y="449164"/>
                    <a:pt x="323084" y="445868"/>
                  </a:cubicBezTo>
                  <a:cubicBezTo>
                    <a:pt x="318758" y="440305"/>
                    <a:pt x="312369" y="432269"/>
                    <a:pt x="319788" y="421967"/>
                  </a:cubicBezTo>
                  <a:cubicBezTo>
                    <a:pt x="322877" y="417641"/>
                    <a:pt x="326792" y="413520"/>
                    <a:pt x="334004" y="412695"/>
                  </a:cubicBezTo>
                  <a:cubicBezTo>
                    <a:pt x="335034" y="412695"/>
                    <a:pt x="336270" y="412695"/>
                    <a:pt x="337507" y="412695"/>
                  </a:cubicBezTo>
                  <a:cubicBezTo>
                    <a:pt x="338124" y="412695"/>
                    <a:pt x="338949" y="412695"/>
                    <a:pt x="339362" y="412695"/>
                  </a:cubicBezTo>
                  <a:cubicBezTo>
                    <a:pt x="340391" y="412284"/>
                    <a:pt x="342658" y="410223"/>
                    <a:pt x="344100" y="408987"/>
                  </a:cubicBezTo>
                  <a:cubicBezTo>
                    <a:pt x="344924" y="408369"/>
                    <a:pt x="345749" y="407751"/>
                    <a:pt x="346366" y="407133"/>
                  </a:cubicBezTo>
                  <a:cubicBezTo>
                    <a:pt x="350281" y="404042"/>
                    <a:pt x="353166" y="399509"/>
                    <a:pt x="356051" y="394770"/>
                  </a:cubicBezTo>
                  <a:cubicBezTo>
                    <a:pt x="361613" y="386117"/>
                    <a:pt x="367589" y="376227"/>
                    <a:pt x="381393" y="375197"/>
                  </a:cubicBezTo>
                  <a:cubicBezTo>
                    <a:pt x="387368" y="374784"/>
                    <a:pt x="393137" y="377051"/>
                    <a:pt x="397876" y="379111"/>
                  </a:cubicBezTo>
                  <a:cubicBezTo>
                    <a:pt x="400554" y="380141"/>
                    <a:pt x="403027" y="381378"/>
                    <a:pt x="405499" y="381790"/>
                  </a:cubicBezTo>
                  <a:cubicBezTo>
                    <a:pt x="410238" y="383026"/>
                    <a:pt x="414152" y="381790"/>
                    <a:pt x="419716" y="380141"/>
                  </a:cubicBezTo>
                  <a:lnTo>
                    <a:pt x="421365" y="379523"/>
                  </a:lnTo>
                  <a:cubicBezTo>
                    <a:pt x="435992" y="375197"/>
                    <a:pt x="456391" y="372106"/>
                    <a:pt x="469989" y="381378"/>
                  </a:cubicBezTo>
                  <a:cubicBezTo>
                    <a:pt x="473080" y="383644"/>
                    <a:pt x="475553" y="386323"/>
                    <a:pt x="477819" y="388795"/>
                  </a:cubicBezTo>
                  <a:cubicBezTo>
                    <a:pt x="478025" y="389207"/>
                    <a:pt x="478438" y="389413"/>
                    <a:pt x="478643" y="389825"/>
                  </a:cubicBezTo>
                  <a:cubicBezTo>
                    <a:pt x="487091" y="382820"/>
                    <a:pt x="495538" y="372518"/>
                    <a:pt x="497187" y="364482"/>
                  </a:cubicBezTo>
                  <a:cubicBezTo>
                    <a:pt x="499659" y="352532"/>
                    <a:pt x="495127" y="342024"/>
                    <a:pt x="490181" y="331104"/>
                  </a:cubicBezTo>
                  <a:cubicBezTo>
                    <a:pt x="487708" y="325541"/>
                    <a:pt x="485236" y="319772"/>
                    <a:pt x="483589" y="313797"/>
                  </a:cubicBezTo>
                  <a:cubicBezTo>
                    <a:pt x="482351" y="309058"/>
                    <a:pt x="481527" y="304525"/>
                    <a:pt x="481115" y="300817"/>
                  </a:cubicBezTo>
                  <a:cubicBezTo>
                    <a:pt x="480085" y="293811"/>
                    <a:pt x="479261" y="288248"/>
                    <a:pt x="475347" y="282685"/>
                  </a:cubicBezTo>
                  <a:cubicBezTo>
                    <a:pt x="470196" y="275268"/>
                    <a:pt x="464838" y="268057"/>
                    <a:pt x="459481" y="260845"/>
                  </a:cubicBezTo>
                  <a:cubicBezTo>
                    <a:pt x="447119" y="244156"/>
                    <a:pt x="434345" y="226643"/>
                    <a:pt x="423631" y="207687"/>
                  </a:cubicBezTo>
                  <a:cubicBezTo>
                    <a:pt x="421158" y="203360"/>
                    <a:pt x="419098" y="199033"/>
                    <a:pt x="416831" y="194706"/>
                  </a:cubicBezTo>
                  <a:cubicBezTo>
                    <a:pt x="410856" y="182550"/>
                    <a:pt x="405293" y="171218"/>
                    <a:pt x="394580" y="162359"/>
                  </a:cubicBezTo>
                  <a:cubicBezTo>
                    <a:pt x="392725" y="160916"/>
                    <a:pt x="390665" y="158856"/>
                    <a:pt x="388398" y="156795"/>
                  </a:cubicBezTo>
                  <a:cubicBezTo>
                    <a:pt x="377684" y="146906"/>
                    <a:pt x="368000" y="139076"/>
                    <a:pt x="359553" y="143403"/>
                  </a:cubicBezTo>
                  <a:cubicBezTo>
                    <a:pt x="358728" y="143815"/>
                    <a:pt x="357492" y="145875"/>
                    <a:pt x="356668" y="147112"/>
                  </a:cubicBezTo>
                  <a:cubicBezTo>
                    <a:pt x="354608" y="150202"/>
                    <a:pt x="352136" y="154323"/>
                    <a:pt x="347396" y="155353"/>
                  </a:cubicBezTo>
                  <a:cubicBezTo>
                    <a:pt x="342864" y="156590"/>
                    <a:pt x="339773" y="154117"/>
                    <a:pt x="338124" y="152675"/>
                  </a:cubicBezTo>
                  <a:cubicBezTo>
                    <a:pt x="337713" y="152469"/>
                    <a:pt x="337507" y="152057"/>
                    <a:pt x="337094" y="152057"/>
                  </a:cubicBezTo>
                  <a:lnTo>
                    <a:pt x="333386" y="152057"/>
                  </a:lnTo>
                  <a:cubicBezTo>
                    <a:pt x="324320" y="151232"/>
                    <a:pt x="322054" y="151232"/>
                    <a:pt x="319169" y="157002"/>
                  </a:cubicBezTo>
                  <a:cubicBezTo>
                    <a:pt x="317726" y="159886"/>
                    <a:pt x="317520" y="162565"/>
                    <a:pt x="317109" y="165655"/>
                  </a:cubicBezTo>
                  <a:cubicBezTo>
                    <a:pt x="316284" y="172042"/>
                    <a:pt x="315460" y="179872"/>
                    <a:pt x="303922" y="185641"/>
                  </a:cubicBezTo>
                  <a:cubicBezTo>
                    <a:pt x="290735" y="192028"/>
                    <a:pt x="278167" y="185229"/>
                    <a:pt x="267865" y="179666"/>
                  </a:cubicBezTo>
                  <a:cubicBezTo>
                    <a:pt x="266629" y="179048"/>
                    <a:pt x="265393" y="178224"/>
                    <a:pt x="263951" y="177606"/>
                  </a:cubicBezTo>
                  <a:cubicBezTo>
                    <a:pt x="258182" y="187495"/>
                    <a:pt x="246025" y="195737"/>
                    <a:pt x="234281" y="197385"/>
                  </a:cubicBezTo>
                  <a:cubicBezTo>
                    <a:pt x="224392" y="198828"/>
                    <a:pt x="215738" y="195531"/>
                    <a:pt x="210175" y="188113"/>
                  </a:cubicBezTo>
                  <a:cubicBezTo>
                    <a:pt x="204405" y="180490"/>
                    <a:pt x="205848" y="165861"/>
                    <a:pt x="207290" y="153087"/>
                  </a:cubicBezTo>
                  <a:cubicBezTo>
                    <a:pt x="207703" y="148966"/>
                    <a:pt x="208114" y="145257"/>
                    <a:pt x="208114" y="142167"/>
                  </a:cubicBezTo>
                  <a:cubicBezTo>
                    <a:pt x="208114" y="136192"/>
                    <a:pt x="208939" y="129599"/>
                    <a:pt x="209556" y="122387"/>
                  </a:cubicBezTo>
                  <a:cubicBezTo>
                    <a:pt x="211824" y="98693"/>
                    <a:pt x="214501" y="71908"/>
                    <a:pt x="195958" y="60163"/>
                  </a:cubicBezTo>
                  <a:cubicBezTo>
                    <a:pt x="189983" y="64284"/>
                    <a:pt x="180299" y="66551"/>
                    <a:pt x="173293" y="63666"/>
                  </a:cubicBezTo>
                  <a:cubicBezTo>
                    <a:pt x="165259" y="60575"/>
                    <a:pt x="162991" y="57897"/>
                    <a:pt x="162991" y="50892"/>
                  </a:cubicBezTo>
                  <a:cubicBezTo>
                    <a:pt x="162991" y="49655"/>
                    <a:pt x="162991" y="48007"/>
                    <a:pt x="162580" y="45947"/>
                  </a:cubicBezTo>
                  <a:cubicBezTo>
                    <a:pt x="161961" y="42650"/>
                    <a:pt x="161961" y="38941"/>
                    <a:pt x="161755" y="35027"/>
                  </a:cubicBezTo>
                  <a:cubicBezTo>
                    <a:pt x="161344" y="23282"/>
                    <a:pt x="160725" y="14011"/>
                    <a:pt x="154544" y="12156"/>
                  </a:cubicBezTo>
                  <a:cubicBezTo>
                    <a:pt x="152689" y="11538"/>
                    <a:pt x="149806" y="12362"/>
                    <a:pt x="147127" y="13186"/>
                  </a:cubicBezTo>
                  <a:cubicBezTo>
                    <a:pt x="142800" y="14423"/>
                    <a:pt x="138061" y="15659"/>
                    <a:pt x="133734" y="13186"/>
                  </a:cubicBezTo>
                  <a:cubicBezTo>
                    <a:pt x="131055" y="11538"/>
                    <a:pt x="129408" y="8448"/>
                    <a:pt x="128377" y="4121"/>
                  </a:cubicBezTo>
                  <a:cubicBezTo>
                    <a:pt x="125698" y="3297"/>
                    <a:pt x="123432" y="2473"/>
                    <a:pt x="121372" y="1648"/>
                  </a:cubicBezTo>
                  <a:cubicBezTo>
                    <a:pt x="119930" y="1030"/>
                    <a:pt x="118281" y="206"/>
                    <a:pt x="117457" y="0"/>
                  </a:cubicBezTo>
                  <a:cubicBezTo>
                    <a:pt x="117457" y="206"/>
                    <a:pt x="117045" y="1030"/>
                    <a:pt x="116632" y="2885"/>
                  </a:cubicBezTo>
                  <a:lnTo>
                    <a:pt x="115809" y="6181"/>
                  </a:lnTo>
                  <a:cubicBezTo>
                    <a:pt x="113130" y="16895"/>
                    <a:pt x="110245" y="19986"/>
                    <a:pt x="96647" y="19986"/>
                  </a:cubicBezTo>
                  <a:cubicBezTo>
                    <a:pt x="91703" y="19986"/>
                    <a:pt x="86964" y="20810"/>
                    <a:pt x="82018" y="21428"/>
                  </a:cubicBezTo>
                  <a:cubicBezTo>
                    <a:pt x="78722" y="21840"/>
                    <a:pt x="75425" y="22458"/>
                    <a:pt x="71922" y="22664"/>
                  </a:cubicBezTo>
                  <a:cubicBezTo>
                    <a:pt x="70069" y="22664"/>
                    <a:pt x="68214" y="22870"/>
                    <a:pt x="66771" y="22870"/>
                  </a:cubicBezTo>
                  <a:cubicBezTo>
                    <a:pt x="61827" y="22870"/>
                    <a:pt x="60384" y="22870"/>
                    <a:pt x="57706" y="26579"/>
                  </a:cubicBezTo>
                  <a:cubicBezTo>
                    <a:pt x="56263" y="28433"/>
                    <a:pt x="56058" y="30494"/>
                    <a:pt x="55646" y="33378"/>
                  </a:cubicBezTo>
                  <a:cubicBezTo>
                    <a:pt x="55440" y="35851"/>
                    <a:pt x="55027" y="38529"/>
                    <a:pt x="53585" y="41414"/>
                  </a:cubicBezTo>
                  <a:cubicBezTo>
                    <a:pt x="50082" y="49449"/>
                    <a:pt x="43283" y="52128"/>
                    <a:pt x="37927" y="54188"/>
                  </a:cubicBezTo>
                  <a:cubicBezTo>
                    <a:pt x="32157" y="56661"/>
                    <a:pt x="29066" y="58103"/>
                    <a:pt x="27625" y="63460"/>
                  </a:cubicBezTo>
                  <a:cubicBezTo>
                    <a:pt x="26389" y="67993"/>
                    <a:pt x="25770" y="72320"/>
                    <a:pt x="25153" y="76440"/>
                  </a:cubicBezTo>
                  <a:cubicBezTo>
                    <a:pt x="23298" y="88597"/>
                    <a:pt x="21649" y="99929"/>
                    <a:pt x="7432" y="110231"/>
                  </a:cubicBezTo>
                  <a:cubicBezTo>
                    <a:pt x="5990" y="111261"/>
                    <a:pt x="4549" y="111879"/>
                    <a:pt x="3106" y="112703"/>
                  </a:cubicBezTo>
                  <a:cubicBezTo>
                    <a:pt x="428" y="113939"/>
                    <a:pt x="15" y="114146"/>
                    <a:pt x="15" y="116618"/>
                  </a:cubicBezTo>
                  <a:cubicBezTo>
                    <a:pt x="-191" y="123417"/>
                    <a:pt x="1664" y="123829"/>
                    <a:pt x="8257" y="125477"/>
                  </a:cubicBezTo>
                  <a:cubicBezTo>
                    <a:pt x="11141" y="126096"/>
                    <a:pt x="14438" y="126920"/>
                    <a:pt x="17734" y="128568"/>
                  </a:cubicBezTo>
                  <a:cubicBezTo>
                    <a:pt x="32363" y="136398"/>
                    <a:pt x="32776" y="151439"/>
                    <a:pt x="33393" y="164831"/>
                  </a:cubicBezTo>
                  <a:cubicBezTo>
                    <a:pt x="33806" y="176575"/>
                    <a:pt x="34217" y="187701"/>
                    <a:pt x="42872" y="194295"/>
                  </a:cubicBezTo>
                  <a:cubicBezTo>
                    <a:pt x="46168" y="196767"/>
                    <a:pt x="49052" y="196767"/>
                    <a:pt x="52761" y="196767"/>
                  </a:cubicBezTo>
                  <a:cubicBezTo>
                    <a:pt x="56263" y="196767"/>
                    <a:pt x="59972" y="196767"/>
                    <a:pt x="64299" y="198621"/>
                  </a:cubicBezTo>
                  <a:cubicBezTo>
                    <a:pt x="70893" y="201506"/>
                    <a:pt x="73159" y="208099"/>
                    <a:pt x="75014" y="213250"/>
                  </a:cubicBezTo>
                  <a:cubicBezTo>
                    <a:pt x="75425" y="214486"/>
                    <a:pt x="75837" y="215517"/>
                    <a:pt x="76250" y="216753"/>
                  </a:cubicBezTo>
                  <a:lnTo>
                    <a:pt x="76662" y="217989"/>
                  </a:lnTo>
                  <a:cubicBezTo>
                    <a:pt x="79546" y="224788"/>
                    <a:pt x="82224" y="231382"/>
                    <a:pt x="87582" y="235502"/>
                  </a:cubicBezTo>
                  <a:cubicBezTo>
                    <a:pt x="89230" y="236739"/>
                    <a:pt x="90878" y="237563"/>
                    <a:pt x="92320" y="238387"/>
                  </a:cubicBezTo>
                  <a:cubicBezTo>
                    <a:pt x="96029" y="240447"/>
                    <a:pt x="100356" y="242508"/>
                    <a:pt x="103241" y="248483"/>
                  </a:cubicBezTo>
                  <a:cubicBezTo>
                    <a:pt x="108392" y="258579"/>
                    <a:pt x="105301" y="267644"/>
                    <a:pt x="102417" y="275680"/>
                  </a:cubicBezTo>
                  <a:cubicBezTo>
                    <a:pt x="100768" y="280419"/>
                    <a:pt x="99326" y="284952"/>
                    <a:pt x="99326" y="289484"/>
                  </a:cubicBezTo>
                  <a:cubicBezTo>
                    <a:pt x="99326" y="292369"/>
                    <a:pt x="99738" y="295666"/>
                    <a:pt x="100150" y="299168"/>
                  </a:cubicBezTo>
                  <a:cubicBezTo>
                    <a:pt x="100768" y="304525"/>
                    <a:pt x="101592" y="310088"/>
                    <a:pt x="100975" y="315445"/>
                  </a:cubicBezTo>
                  <a:cubicBezTo>
                    <a:pt x="100356" y="320184"/>
                    <a:pt x="99120" y="322039"/>
                    <a:pt x="97677" y="323687"/>
                  </a:cubicBezTo>
                  <a:cubicBezTo>
                    <a:pt x="97060" y="324305"/>
                    <a:pt x="96647" y="324923"/>
                    <a:pt x="96029" y="326159"/>
                  </a:cubicBezTo>
                  <a:cubicBezTo>
                    <a:pt x="90878" y="337079"/>
                    <a:pt x="88405" y="353975"/>
                    <a:pt x="87582" y="360774"/>
                  </a:cubicBezTo>
                  <a:cubicBezTo>
                    <a:pt x="86345" y="370664"/>
                    <a:pt x="97677" y="380348"/>
                    <a:pt x="107568" y="388795"/>
                  </a:cubicBezTo>
                  <a:cubicBezTo>
                    <a:pt x="110864" y="391680"/>
                    <a:pt x="113955" y="394358"/>
                    <a:pt x="116632" y="397037"/>
                  </a:cubicBezTo>
                  <a:lnTo>
                    <a:pt x="118487" y="398891"/>
                  </a:lnTo>
                  <a:cubicBezTo>
                    <a:pt x="125081" y="405690"/>
                    <a:pt x="130026" y="410429"/>
                    <a:pt x="134147" y="419907"/>
                  </a:cubicBezTo>
                  <a:lnTo>
                    <a:pt x="136413" y="425264"/>
                  </a:lnTo>
                  <a:cubicBezTo>
                    <a:pt x="140121" y="433506"/>
                    <a:pt x="143419" y="441541"/>
                    <a:pt x="146302" y="450401"/>
                  </a:cubicBezTo>
                  <a:cubicBezTo>
                    <a:pt x="150217" y="463175"/>
                    <a:pt x="154544" y="475331"/>
                    <a:pt x="159283" y="487900"/>
                  </a:cubicBezTo>
                  <a:cubicBezTo>
                    <a:pt x="165259" y="503353"/>
                    <a:pt x="168555" y="517569"/>
                    <a:pt x="170203" y="535495"/>
                  </a:cubicBezTo>
                  <a:cubicBezTo>
                    <a:pt x="171233" y="546003"/>
                    <a:pt x="167525" y="554656"/>
                    <a:pt x="163816" y="563104"/>
                  </a:cubicBezTo>
                  <a:cubicBezTo>
                    <a:pt x="161344" y="569285"/>
                    <a:pt x="158665" y="575054"/>
                    <a:pt x="158046" y="581441"/>
                  </a:cubicBezTo>
                  <a:cubicBezTo>
                    <a:pt x="157017" y="590507"/>
                    <a:pt x="155163" y="602663"/>
                    <a:pt x="150217" y="614201"/>
                  </a:cubicBezTo>
                  <a:cubicBezTo>
                    <a:pt x="148157" y="619352"/>
                    <a:pt x="147538" y="624503"/>
                    <a:pt x="147127" y="629860"/>
                  </a:cubicBezTo>
                  <a:cubicBezTo>
                    <a:pt x="146715" y="633981"/>
                    <a:pt x="146302" y="638308"/>
                    <a:pt x="145272" y="642841"/>
                  </a:cubicBezTo>
                  <a:cubicBezTo>
                    <a:pt x="143625" y="649846"/>
                    <a:pt x="139298" y="655203"/>
                    <a:pt x="135176" y="660560"/>
                  </a:cubicBezTo>
                  <a:cubicBezTo>
                    <a:pt x="132910" y="663445"/>
                    <a:pt x="130849" y="666329"/>
                    <a:pt x="129202" y="669008"/>
                  </a:cubicBezTo>
                  <a:cubicBezTo>
                    <a:pt x="127141" y="672510"/>
                    <a:pt x="125698" y="676631"/>
                    <a:pt x="124051" y="680546"/>
                  </a:cubicBezTo>
                  <a:cubicBezTo>
                    <a:pt x="124257" y="681576"/>
                    <a:pt x="124462" y="682400"/>
                    <a:pt x="124875" y="683637"/>
                  </a:cubicBezTo>
                  <a:cubicBezTo>
                    <a:pt x="128996" y="698265"/>
                    <a:pt x="124668" y="712482"/>
                    <a:pt x="117251" y="724638"/>
                  </a:cubicBezTo>
                  <a:cubicBezTo>
                    <a:pt x="114573" y="725462"/>
                    <a:pt x="110658" y="725462"/>
                    <a:pt x="108804" y="727935"/>
                  </a:cubicBezTo>
                  <a:cubicBezTo>
                    <a:pt x="104271" y="733910"/>
                    <a:pt x="111070" y="734322"/>
                    <a:pt x="113749" y="738031"/>
                  </a:cubicBezTo>
                  <a:cubicBezTo>
                    <a:pt x="119311" y="745242"/>
                    <a:pt x="117251" y="758222"/>
                    <a:pt x="114573" y="766464"/>
                  </a:cubicBezTo>
                  <a:cubicBezTo>
                    <a:pt x="112513" y="772851"/>
                    <a:pt x="109422" y="779032"/>
                    <a:pt x="109834" y="785832"/>
                  </a:cubicBezTo>
                  <a:cubicBezTo>
                    <a:pt x="110245" y="791189"/>
                    <a:pt x="112924" y="791807"/>
                    <a:pt x="114366" y="795722"/>
                  </a:cubicBezTo>
                  <a:cubicBezTo>
                    <a:pt x="116015" y="800048"/>
                    <a:pt x="113336" y="812204"/>
                    <a:pt x="117251" y="815089"/>
                  </a:cubicBezTo>
                  <a:cubicBezTo>
                    <a:pt x="120960" y="817974"/>
                    <a:pt x="125493" y="812204"/>
                    <a:pt x="127347" y="808496"/>
                  </a:cubicBezTo>
                  <a:cubicBezTo>
                    <a:pt x="132498" y="797576"/>
                    <a:pt x="121783" y="784595"/>
                    <a:pt x="132704" y="7773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5" name="Forma libre: forma 304">
              <a:extLst>
                <a:ext uri="{FF2B5EF4-FFF2-40B4-BE49-F238E27FC236}">
                  <a16:creationId xmlns:a16="http://schemas.microsoft.com/office/drawing/2014/main" id="{892BB8C2-299B-7E92-19A9-35C489403E9F}"/>
                </a:ext>
              </a:extLst>
            </p:cNvPr>
            <p:cNvSpPr/>
            <p:nvPr/>
          </p:nvSpPr>
          <p:spPr>
            <a:xfrm>
              <a:off x="15472789" y="5980352"/>
              <a:ext cx="341983" cy="308933"/>
            </a:xfrm>
            <a:custGeom>
              <a:avLst/>
              <a:gdLst>
                <a:gd name="connsiteX0" fmla="*/ 52087 w 341983"/>
                <a:gd name="connsiteY0" fmla="*/ 64078 h 308933"/>
                <a:gd name="connsiteX1" fmla="*/ 40343 w 341983"/>
                <a:gd name="connsiteY1" fmla="*/ 67787 h 308933"/>
                <a:gd name="connsiteX2" fmla="*/ 31895 w 341983"/>
                <a:gd name="connsiteY2" fmla="*/ 81385 h 308933"/>
                <a:gd name="connsiteX3" fmla="*/ 30659 w 341983"/>
                <a:gd name="connsiteY3" fmla="*/ 82622 h 308933"/>
                <a:gd name="connsiteX4" fmla="*/ 21181 w 341983"/>
                <a:gd name="connsiteY4" fmla="*/ 90039 h 308933"/>
                <a:gd name="connsiteX5" fmla="*/ 18091 w 341983"/>
                <a:gd name="connsiteY5" fmla="*/ 91069 h 308933"/>
                <a:gd name="connsiteX6" fmla="*/ 16855 w 341983"/>
                <a:gd name="connsiteY6" fmla="*/ 91069 h 308933"/>
                <a:gd name="connsiteX7" fmla="*/ 3462 w 341983"/>
                <a:gd name="connsiteY7" fmla="*/ 87566 h 308933"/>
                <a:gd name="connsiteX8" fmla="*/ 371 w 341983"/>
                <a:gd name="connsiteY8" fmla="*/ 103637 h 308933"/>
                <a:gd name="connsiteX9" fmla="*/ 10879 w 341983"/>
                <a:gd name="connsiteY9" fmla="*/ 117648 h 308933"/>
                <a:gd name="connsiteX10" fmla="*/ 16237 w 341983"/>
                <a:gd name="connsiteY10" fmla="*/ 131041 h 308933"/>
                <a:gd name="connsiteX11" fmla="*/ 16237 w 341983"/>
                <a:gd name="connsiteY11" fmla="*/ 146906 h 308933"/>
                <a:gd name="connsiteX12" fmla="*/ 21593 w 341983"/>
                <a:gd name="connsiteY12" fmla="*/ 161534 h 308933"/>
                <a:gd name="connsiteX13" fmla="*/ 28187 w 341983"/>
                <a:gd name="connsiteY13" fmla="*/ 161534 h 308933"/>
                <a:gd name="connsiteX14" fmla="*/ 37046 w 341983"/>
                <a:gd name="connsiteY14" fmla="*/ 158650 h 308933"/>
                <a:gd name="connsiteX15" fmla="*/ 43021 w 341983"/>
                <a:gd name="connsiteY15" fmla="*/ 161328 h 308933"/>
                <a:gd name="connsiteX16" fmla="*/ 46730 w 341983"/>
                <a:gd name="connsiteY16" fmla="*/ 169776 h 308933"/>
                <a:gd name="connsiteX17" fmla="*/ 48997 w 341983"/>
                <a:gd name="connsiteY17" fmla="*/ 172866 h 308933"/>
                <a:gd name="connsiteX18" fmla="*/ 55590 w 341983"/>
                <a:gd name="connsiteY18" fmla="*/ 178842 h 308933"/>
                <a:gd name="connsiteX19" fmla="*/ 57238 w 341983"/>
                <a:gd name="connsiteY19" fmla="*/ 182550 h 308933"/>
                <a:gd name="connsiteX20" fmla="*/ 57238 w 341983"/>
                <a:gd name="connsiteY20" fmla="*/ 193264 h 308933"/>
                <a:gd name="connsiteX21" fmla="*/ 56414 w 341983"/>
                <a:gd name="connsiteY21" fmla="*/ 195943 h 308933"/>
                <a:gd name="connsiteX22" fmla="*/ 45700 w 341983"/>
                <a:gd name="connsiteY22" fmla="*/ 213662 h 308933"/>
                <a:gd name="connsiteX23" fmla="*/ 45288 w 341983"/>
                <a:gd name="connsiteY23" fmla="*/ 221492 h 308933"/>
                <a:gd name="connsiteX24" fmla="*/ 40137 w 341983"/>
                <a:gd name="connsiteY24" fmla="*/ 226230 h 308933"/>
                <a:gd name="connsiteX25" fmla="*/ 31690 w 341983"/>
                <a:gd name="connsiteY25" fmla="*/ 226230 h 308933"/>
                <a:gd name="connsiteX26" fmla="*/ 30453 w 341983"/>
                <a:gd name="connsiteY26" fmla="*/ 233030 h 308933"/>
                <a:gd name="connsiteX27" fmla="*/ 30041 w 341983"/>
                <a:gd name="connsiteY27" fmla="*/ 234472 h 308933"/>
                <a:gd name="connsiteX28" fmla="*/ 23860 w 341983"/>
                <a:gd name="connsiteY28" fmla="*/ 246834 h 308933"/>
                <a:gd name="connsiteX29" fmla="*/ 27157 w 341983"/>
                <a:gd name="connsiteY29" fmla="*/ 255282 h 308933"/>
                <a:gd name="connsiteX30" fmla="*/ 27569 w 341983"/>
                <a:gd name="connsiteY30" fmla="*/ 257136 h 308933"/>
                <a:gd name="connsiteX31" fmla="*/ 27569 w 341983"/>
                <a:gd name="connsiteY31" fmla="*/ 267438 h 308933"/>
                <a:gd name="connsiteX32" fmla="*/ 28805 w 341983"/>
                <a:gd name="connsiteY32" fmla="*/ 273413 h 308933"/>
                <a:gd name="connsiteX33" fmla="*/ 28393 w 341983"/>
                <a:gd name="connsiteY33" fmla="*/ 276710 h 308933"/>
                <a:gd name="connsiteX34" fmla="*/ 24478 w 341983"/>
                <a:gd name="connsiteY34" fmla="*/ 284539 h 308933"/>
                <a:gd name="connsiteX35" fmla="*/ 26539 w 341983"/>
                <a:gd name="connsiteY35" fmla="*/ 287012 h 308933"/>
                <a:gd name="connsiteX36" fmla="*/ 38489 w 341983"/>
                <a:gd name="connsiteY36" fmla="*/ 298344 h 308933"/>
                <a:gd name="connsiteX37" fmla="*/ 58063 w 341983"/>
                <a:gd name="connsiteY37" fmla="*/ 308440 h 308933"/>
                <a:gd name="connsiteX38" fmla="*/ 78460 w 341983"/>
                <a:gd name="connsiteY38" fmla="*/ 308646 h 308933"/>
                <a:gd name="connsiteX39" fmla="*/ 273579 w 341983"/>
                <a:gd name="connsiteY39" fmla="*/ 179048 h 308933"/>
                <a:gd name="connsiteX40" fmla="*/ 275227 w 341983"/>
                <a:gd name="connsiteY40" fmla="*/ 178224 h 308933"/>
                <a:gd name="connsiteX41" fmla="*/ 289444 w 341983"/>
                <a:gd name="connsiteY41" fmla="*/ 174927 h 308933"/>
                <a:gd name="connsiteX42" fmla="*/ 294183 w 341983"/>
                <a:gd name="connsiteY42" fmla="*/ 166067 h 308933"/>
                <a:gd name="connsiteX43" fmla="*/ 294183 w 341983"/>
                <a:gd name="connsiteY43" fmla="*/ 134543 h 308933"/>
                <a:gd name="connsiteX44" fmla="*/ 297891 w 341983"/>
                <a:gd name="connsiteY44" fmla="*/ 113733 h 308933"/>
                <a:gd name="connsiteX45" fmla="*/ 297068 w 341983"/>
                <a:gd name="connsiteY45" fmla="*/ 89009 h 308933"/>
                <a:gd name="connsiteX46" fmla="*/ 289650 w 341983"/>
                <a:gd name="connsiteY46" fmla="*/ 74792 h 308933"/>
                <a:gd name="connsiteX47" fmla="*/ 289032 w 341983"/>
                <a:gd name="connsiteY47" fmla="*/ 72526 h 308933"/>
                <a:gd name="connsiteX48" fmla="*/ 289032 w 341983"/>
                <a:gd name="connsiteY48" fmla="*/ 50273 h 308933"/>
                <a:gd name="connsiteX49" fmla="*/ 291504 w 341983"/>
                <a:gd name="connsiteY49" fmla="*/ 45947 h 308933"/>
                <a:gd name="connsiteX50" fmla="*/ 307988 w 341983"/>
                <a:gd name="connsiteY50" fmla="*/ 36469 h 308933"/>
                <a:gd name="connsiteX51" fmla="*/ 326737 w 341983"/>
                <a:gd name="connsiteY51" fmla="*/ 27609 h 308933"/>
                <a:gd name="connsiteX52" fmla="*/ 341984 w 341983"/>
                <a:gd name="connsiteY52" fmla="*/ 2679 h 308933"/>
                <a:gd name="connsiteX53" fmla="*/ 335184 w 341983"/>
                <a:gd name="connsiteY53" fmla="*/ 0 h 308933"/>
                <a:gd name="connsiteX54" fmla="*/ 302630 w 341983"/>
                <a:gd name="connsiteY54" fmla="*/ 4327 h 308933"/>
                <a:gd name="connsiteX55" fmla="*/ 276669 w 341983"/>
                <a:gd name="connsiteY55" fmla="*/ 4327 h 308933"/>
                <a:gd name="connsiteX56" fmla="*/ 236492 w 341983"/>
                <a:gd name="connsiteY56" fmla="*/ 17926 h 308933"/>
                <a:gd name="connsiteX57" fmla="*/ 215682 w 341983"/>
                <a:gd name="connsiteY57" fmla="*/ 30082 h 308933"/>
                <a:gd name="connsiteX58" fmla="*/ 213210 w 341983"/>
                <a:gd name="connsiteY58" fmla="*/ 30700 h 308933"/>
                <a:gd name="connsiteX59" fmla="*/ 175504 w 341983"/>
                <a:gd name="connsiteY59" fmla="*/ 30700 h 308933"/>
                <a:gd name="connsiteX60" fmla="*/ 173856 w 341983"/>
                <a:gd name="connsiteY60" fmla="*/ 30700 h 308933"/>
                <a:gd name="connsiteX61" fmla="*/ 152840 w 341983"/>
                <a:gd name="connsiteY61" fmla="*/ 23901 h 308933"/>
                <a:gd name="connsiteX62" fmla="*/ 138417 w 341983"/>
                <a:gd name="connsiteY62" fmla="*/ 18544 h 308933"/>
                <a:gd name="connsiteX63" fmla="*/ 87732 w 341983"/>
                <a:gd name="connsiteY63" fmla="*/ 36263 h 308933"/>
                <a:gd name="connsiteX64" fmla="*/ 86083 w 341983"/>
                <a:gd name="connsiteY64" fmla="*/ 36469 h 308933"/>
                <a:gd name="connsiteX65" fmla="*/ 71661 w 341983"/>
                <a:gd name="connsiteY65" fmla="*/ 36469 h 308933"/>
                <a:gd name="connsiteX66" fmla="*/ 68776 w 341983"/>
                <a:gd name="connsiteY66" fmla="*/ 35645 h 308933"/>
                <a:gd name="connsiteX67" fmla="*/ 58886 w 341983"/>
                <a:gd name="connsiteY67" fmla="*/ 28846 h 308933"/>
                <a:gd name="connsiteX68" fmla="*/ 48584 w 341983"/>
                <a:gd name="connsiteY68" fmla="*/ 31524 h 308933"/>
                <a:gd name="connsiteX69" fmla="*/ 49615 w 341983"/>
                <a:gd name="connsiteY69" fmla="*/ 40796 h 308933"/>
                <a:gd name="connsiteX70" fmla="*/ 55384 w 341983"/>
                <a:gd name="connsiteY70" fmla="*/ 57073 h 308933"/>
                <a:gd name="connsiteX71" fmla="*/ 55178 w 341983"/>
                <a:gd name="connsiteY71" fmla="*/ 60988 h 308933"/>
                <a:gd name="connsiteX72" fmla="*/ 52087 w 341983"/>
                <a:gd name="connsiteY72" fmla="*/ 63460 h 30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41983" h="308933">
                  <a:moveTo>
                    <a:pt x="52087" y="64078"/>
                  </a:moveTo>
                  <a:lnTo>
                    <a:pt x="40343" y="67787"/>
                  </a:lnTo>
                  <a:lnTo>
                    <a:pt x="31895" y="81385"/>
                  </a:lnTo>
                  <a:cubicBezTo>
                    <a:pt x="31895" y="81385"/>
                    <a:pt x="31277" y="82415"/>
                    <a:pt x="30659" y="82622"/>
                  </a:cubicBezTo>
                  <a:lnTo>
                    <a:pt x="21181" y="90039"/>
                  </a:lnTo>
                  <a:cubicBezTo>
                    <a:pt x="21181" y="90039"/>
                    <a:pt x="19121" y="91069"/>
                    <a:pt x="18091" y="91069"/>
                  </a:cubicBezTo>
                  <a:cubicBezTo>
                    <a:pt x="17678" y="91069"/>
                    <a:pt x="17267" y="91069"/>
                    <a:pt x="16855" y="91069"/>
                  </a:cubicBezTo>
                  <a:lnTo>
                    <a:pt x="3462" y="87566"/>
                  </a:lnTo>
                  <a:cubicBezTo>
                    <a:pt x="1196" y="92305"/>
                    <a:pt x="-865" y="97456"/>
                    <a:pt x="371" y="103637"/>
                  </a:cubicBezTo>
                  <a:cubicBezTo>
                    <a:pt x="2020" y="112085"/>
                    <a:pt x="3668" y="113528"/>
                    <a:pt x="10879" y="117648"/>
                  </a:cubicBezTo>
                  <a:cubicBezTo>
                    <a:pt x="19121" y="122799"/>
                    <a:pt x="17678" y="123417"/>
                    <a:pt x="16237" y="131041"/>
                  </a:cubicBezTo>
                  <a:cubicBezTo>
                    <a:pt x="15206" y="136192"/>
                    <a:pt x="15206" y="141755"/>
                    <a:pt x="16237" y="146906"/>
                  </a:cubicBezTo>
                  <a:cubicBezTo>
                    <a:pt x="17267" y="152263"/>
                    <a:pt x="20151" y="156590"/>
                    <a:pt x="21593" y="161534"/>
                  </a:cubicBezTo>
                  <a:lnTo>
                    <a:pt x="28187" y="161534"/>
                  </a:lnTo>
                  <a:cubicBezTo>
                    <a:pt x="28187" y="161534"/>
                    <a:pt x="37046" y="158650"/>
                    <a:pt x="37046" y="158650"/>
                  </a:cubicBezTo>
                  <a:cubicBezTo>
                    <a:pt x="39519" y="157826"/>
                    <a:pt x="41992" y="159062"/>
                    <a:pt x="43021" y="161328"/>
                  </a:cubicBezTo>
                  <a:lnTo>
                    <a:pt x="46730" y="169776"/>
                  </a:lnTo>
                  <a:lnTo>
                    <a:pt x="48997" y="172866"/>
                  </a:lnTo>
                  <a:lnTo>
                    <a:pt x="55590" y="178842"/>
                  </a:lnTo>
                  <a:cubicBezTo>
                    <a:pt x="56620" y="179872"/>
                    <a:pt x="57238" y="181108"/>
                    <a:pt x="57238" y="182550"/>
                  </a:cubicBezTo>
                  <a:lnTo>
                    <a:pt x="57238" y="193264"/>
                  </a:lnTo>
                  <a:cubicBezTo>
                    <a:pt x="57238" y="193264"/>
                    <a:pt x="57032" y="195119"/>
                    <a:pt x="56414" y="195943"/>
                  </a:cubicBezTo>
                  <a:lnTo>
                    <a:pt x="45700" y="213662"/>
                  </a:lnTo>
                  <a:lnTo>
                    <a:pt x="45288" y="221492"/>
                  </a:lnTo>
                  <a:cubicBezTo>
                    <a:pt x="45288" y="224170"/>
                    <a:pt x="42815" y="226230"/>
                    <a:pt x="40137" y="226230"/>
                  </a:cubicBezTo>
                  <a:lnTo>
                    <a:pt x="31690" y="226230"/>
                  </a:lnTo>
                  <a:lnTo>
                    <a:pt x="30453" y="233030"/>
                  </a:lnTo>
                  <a:cubicBezTo>
                    <a:pt x="30453" y="233030"/>
                    <a:pt x="30247" y="234060"/>
                    <a:pt x="30041" y="234472"/>
                  </a:cubicBezTo>
                  <a:lnTo>
                    <a:pt x="23860" y="246834"/>
                  </a:lnTo>
                  <a:lnTo>
                    <a:pt x="27157" y="255282"/>
                  </a:lnTo>
                  <a:cubicBezTo>
                    <a:pt x="27157" y="255282"/>
                    <a:pt x="27569" y="256518"/>
                    <a:pt x="27569" y="257136"/>
                  </a:cubicBezTo>
                  <a:lnTo>
                    <a:pt x="27569" y="267438"/>
                  </a:lnTo>
                  <a:cubicBezTo>
                    <a:pt x="27569" y="267438"/>
                    <a:pt x="28805" y="273413"/>
                    <a:pt x="28805" y="273413"/>
                  </a:cubicBezTo>
                  <a:cubicBezTo>
                    <a:pt x="28805" y="274444"/>
                    <a:pt x="28805" y="275680"/>
                    <a:pt x="28393" y="276710"/>
                  </a:cubicBezTo>
                  <a:lnTo>
                    <a:pt x="24478" y="284539"/>
                  </a:lnTo>
                  <a:lnTo>
                    <a:pt x="26539" y="287012"/>
                  </a:lnTo>
                  <a:lnTo>
                    <a:pt x="38489" y="298344"/>
                  </a:lnTo>
                  <a:cubicBezTo>
                    <a:pt x="44876" y="301229"/>
                    <a:pt x="54766" y="305968"/>
                    <a:pt x="58063" y="308440"/>
                  </a:cubicBezTo>
                  <a:cubicBezTo>
                    <a:pt x="60741" y="309058"/>
                    <a:pt x="70219" y="309058"/>
                    <a:pt x="78460" y="308646"/>
                  </a:cubicBezTo>
                  <a:lnTo>
                    <a:pt x="273579" y="179048"/>
                  </a:lnTo>
                  <a:cubicBezTo>
                    <a:pt x="273579" y="179048"/>
                    <a:pt x="274609" y="178430"/>
                    <a:pt x="275227" y="178224"/>
                  </a:cubicBezTo>
                  <a:lnTo>
                    <a:pt x="289444" y="174927"/>
                  </a:lnTo>
                  <a:lnTo>
                    <a:pt x="294183" y="166067"/>
                  </a:lnTo>
                  <a:lnTo>
                    <a:pt x="294183" y="134543"/>
                  </a:lnTo>
                  <a:cubicBezTo>
                    <a:pt x="294183" y="134543"/>
                    <a:pt x="297891" y="113733"/>
                    <a:pt x="297891" y="113733"/>
                  </a:cubicBezTo>
                  <a:lnTo>
                    <a:pt x="297068" y="89009"/>
                  </a:lnTo>
                  <a:lnTo>
                    <a:pt x="289650" y="74792"/>
                  </a:lnTo>
                  <a:cubicBezTo>
                    <a:pt x="289650" y="74792"/>
                    <a:pt x="289032" y="73144"/>
                    <a:pt x="289032" y="72526"/>
                  </a:cubicBezTo>
                  <a:lnTo>
                    <a:pt x="289032" y="50273"/>
                  </a:lnTo>
                  <a:cubicBezTo>
                    <a:pt x="289032" y="48419"/>
                    <a:pt x="289856" y="46771"/>
                    <a:pt x="291504" y="45947"/>
                  </a:cubicBezTo>
                  <a:lnTo>
                    <a:pt x="307988" y="36469"/>
                  </a:lnTo>
                  <a:lnTo>
                    <a:pt x="326737" y="27609"/>
                  </a:lnTo>
                  <a:lnTo>
                    <a:pt x="341984" y="2679"/>
                  </a:lnTo>
                  <a:lnTo>
                    <a:pt x="335184" y="0"/>
                  </a:lnTo>
                  <a:lnTo>
                    <a:pt x="302630" y="4327"/>
                  </a:lnTo>
                  <a:lnTo>
                    <a:pt x="276669" y="4327"/>
                  </a:lnTo>
                  <a:cubicBezTo>
                    <a:pt x="276669" y="4327"/>
                    <a:pt x="236492" y="17926"/>
                    <a:pt x="236492" y="17926"/>
                  </a:cubicBezTo>
                  <a:lnTo>
                    <a:pt x="215682" y="30082"/>
                  </a:lnTo>
                  <a:cubicBezTo>
                    <a:pt x="215682" y="30082"/>
                    <a:pt x="214034" y="30700"/>
                    <a:pt x="213210" y="30700"/>
                  </a:cubicBezTo>
                  <a:lnTo>
                    <a:pt x="175504" y="30700"/>
                  </a:lnTo>
                  <a:cubicBezTo>
                    <a:pt x="175504" y="30700"/>
                    <a:pt x="174474" y="30700"/>
                    <a:pt x="173856" y="30700"/>
                  </a:cubicBezTo>
                  <a:lnTo>
                    <a:pt x="152840" y="23901"/>
                  </a:lnTo>
                  <a:lnTo>
                    <a:pt x="138417" y="18544"/>
                  </a:lnTo>
                  <a:lnTo>
                    <a:pt x="87732" y="36263"/>
                  </a:lnTo>
                  <a:cubicBezTo>
                    <a:pt x="87732" y="36263"/>
                    <a:pt x="86702" y="36469"/>
                    <a:pt x="86083" y="36469"/>
                  </a:cubicBezTo>
                  <a:lnTo>
                    <a:pt x="71661" y="36469"/>
                  </a:lnTo>
                  <a:cubicBezTo>
                    <a:pt x="71661" y="36469"/>
                    <a:pt x="69601" y="36057"/>
                    <a:pt x="68776" y="35645"/>
                  </a:cubicBezTo>
                  <a:lnTo>
                    <a:pt x="58886" y="28846"/>
                  </a:lnTo>
                  <a:lnTo>
                    <a:pt x="48584" y="31524"/>
                  </a:lnTo>
                  <a:lnTo>
                    <a:pt x="49615" y="40796"/>
                  </a:lnTo>
                  <a:lnTo>
                    <a:pt x="55384" y="57073"/>
                  </a:lnTo>
                  <a:cubicBezTo>
                    <a:pt x="55796" y="58309"/>
                    <a:pt x="55796" y="59751"/>
                    <a:pt x="55178" y="60988"/>
                  </a:cubicBezTo>
                  <a:cubicBezTo>
                    <a:pt x="54560" y="62224"/>
                    <a:pt x="53530" y="63048"/>
                    <a:pt x="52087" y="6346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6" name="Forma libre: forma 305">
              <a:extLst>
                <a:ext uri="{FF2B5EF4-FFF2-40B4-BE49-F238E27FC236}">
                  <a16:creationId xmlns:a16="http://schemas.microsoft.com/office/drawing/2014/main" id="{886C5710-D912-E012-D8ED-4D45FC81AE29}"/>
                </a:ext>
              </a:extLst>
            </p:cNvPr>
            <p:cNvSpPr/>
            <p:nvPr/>
          </p:nvSpPr>
          <p:spPr>
            <a:xfrm>
              <a:off x="14185311" y="8772382"/>
              <a:ext cx="689307" cy="775323"/>
            </a:xfrm>
            <a:custGeom>
              <a:avLst/>
              <a:gdLst>
                <a:gd name="connsiteX0" fmla="*/ 42346 w 689307"/>
                <a:gd name="connsiteY0" fmla="*/ 723402 h 775323"/>
                <a:gd name="connsiteX1" fmla="*/ 67688 w 689307"/>
                <a:gd name="connsiteY1" fmla="*/ 711658 h 775323"/>
                <a:gd name="connsiteX2" fmla="*/ 71397 w 689307"/>
                <a:gd name="connsiteY2" fmla="*/ 711658 h 775323"/>
                <a:gd name="connsiteX3" fmla="*/ 93237 w 689307"/>
                <a:gd name="connsiteY3" fmla="*/ 718869 h 775323"/>
                <a:gd name="connsiteX4" fmla="*/ 111987 w 689307"/>
                <a:gd name="connsiteY4" fmla="*/ 723608 h 775323"/>
                <a:gd name="connsiteX5" fmla="*/ 113635 w 689307"/>
                <a:gd name="connsiteY5" fmla="*/ 724432 h 775323"/>
                <a:gd name="connsiteX6" fmla="*/ 133827 w 689307"/>
                <a:gd name="connsiteY6" fmla="*/ 738649 h 775323"/>
                <a:gd name="connsiteX7" fmla="*/ 380249 w 689307"/>
                <a:gd name="connsiteY7" fmla="*/ 736176 h 775323"/>
                <a:gd name="connsiteX8" fmla="*/ 383958 w 689307"/>
                <a:gd name="connsiteY8" fmla="*/ 737619 h 775323"/>
                <a:gd name="connsiteX9" fmla="*/ 403325 w 689307"/>
                <a:gd name="connsiteY9" fmla="*/ 757192 h 775323"/>
                <a:gd name="connsiteX10" fmla="*/ 421869 w 689307"/>
                <a:gd name="connsiteY10" fmla="*/ 764197 h 775323"/>
                <a:gd name="connsiteX11" fmla="*/ 462871 w 689307"/>
                <a:gd name="connsiteY11" fmla="*/ 766670 h 775323"/>
                <a:gd name="connsiteX12" fmla="*/ 492128 w 689307"/>
                <a:gd name="connsiteY12" fmla="*/ 769143 h 775323"/>
                <a:gd name="connsiteX13" fmla="*/ 493158 w 689307"/>
                <a:gd name="connsiteY13" fmla="*/ 769143 h 775323"/>
                <a:gd name="connsiteX14" fmla="*/ 511907 w 689307"/>
                <a:gd name="connsiteY14" fmla="*/ 775117 h 775323"/>
                <a:gd name="connsiteX15" fmla="*/ 528185 w 689307"/>
                <a:gd name="connsiteY15" fmla="*/ 770585 h 775323"/>
                <a:gd name="connsiteX16" fmla="*/ 531069 w 689307"/>
                <a:gd name="connsiteY16" fmla="*/ 770585 h 775323"/>
                <a:gd name="connsiteX17" fmla="*/ 547552 w 689307"/>
                <a:gd name="connsiteY17" fmla="*/ 775324 h 775323"/>
                <a:gd name="connsiteX18" fmla="*/ 643155 w 689307"/>
                <a:gd name="connsiteY18" fmla="*/ 752247 h 775323"/>
                <a:gd name="connsiteX19" fmla="*/ 580312 w 689307"/>
                <a:gd name="connsiteY19" fmla="*/ 680134 h 775323"/>
                <a:gd name="connsiteX20" fmla="*/ 579076 w 689307"/>
                <a:gd name="connsiteY20" fmla="*/ 676837 h 775323"/>
                <a:gd name="connsiteX21" fmla="*/ 575161 w 689307"/>
                <a:gd name="connsiteY21" fmla="*/ 455552 h 775323"/>
                <a:gd name="connsiteX22" fmla="*/ 580107 w 689307"/>
                <a:gd name="connsiteY22" fmla="*/ 450401 h 775323"/>
                <a:gd name="connsiteX23" fmla="*/ 689307 w 689307"/>
                <a:gd name="connsiteY23" fmla="*/ 446074 h 775323"/>
                <a:gd name="connsiteX24" fmla="*/ 689307 w 689307"/>
                <a:gd name="connsiteY24" fmla="*/ 328220 h 775323"/>
                <a:gd name="connsiteX25" fmla="*/ 666436 w 689307"/>
                <a:gd name="connsiteY25" fmla="*/ 340582 h 775323"/>
                <a:gd name="connsiteX26" fmla="*/ 664582 w 689307"/>
                <a:gd name="connsiteY26" fmla="*/ 341200 h 775323"/>
                <a:gd name="connsiteX27" fmla="*/ 615133 w 689307"/>
                <a:gd name="connsiteY27" fmla="*/ 346351 h 775323"/>
                <a:gd name="connsiteX28" fmla="*/ 610600 w 689307"/>
                <a:gd name="connsiteY28" fmla="*/ 344291 h 775323"/>
                <a:gd name="connsiteX29" fmla="*/ 592881 w 689307"/>
                <a:gd name="connsiteY29" fmla="*/ 320184 h 775323"/>
                <a:gd name="connsiteX30" fmla="*/ 586494 w 689307"/>
                <a:gd name="connsiteY30" fmla="*/ 295254 h 775323"/>
                <a:gd name="connsiteX31" fmla="*/ 598238 w 689307"/>
                <a:gd name="connsiteY31" fmla="*/ 280625 h 775323"/>
                <a:gd name="connsiteX32" fmla="*/ 582373 w 689307"/>
                <a:gd name="connsiteY32" fmla="*/ 243126 h 775323"/>
                <a:gd name="connsiteX33" fmla="*/ 572071 w 689307"/>
                <a:gd name="connsiteY33" fmla="*/ 204391 h 775323"/>
                <a:gd name="connsiteX34" fmla="*/ 572071 w 689307"/>
                <a:gd name="connsiteY34" fmla="*/ 201506 h 775323"/>
                <a:gd name="connsiteX35" fmla="*/ 581755 w 689307"/>
                <a:gd name="connsiteY35" fmla="*/ 172249 h 775323"/>
                <a:gd name="connsiteX36" fmla="*/ 575574 w 689307"/>
                <a:gd name="connsiteY36" fmla="*/ 98899 h 775323"/>
                <a:gd name="connsiteX37" fmla="*/ 574956 w 689307"/>
                <a:gd name="connsiteY37" fmla="*/ 95602 h 775323"/>
                <a:gd name="connsiteX38" fmla="*/ 560327 w 689307"/>
                <a:gd name="connsiteY38" fmla="*/ 90657 h 775323"/>
                <a:gd name="connsiteX39" fmla="*/ 525919 w 689307"/>
                <a:gd name="connsiteY39" fmla="*/ 89421 h 775323"/>
                <a:gd name="connsiteX40" fmla="*/ 508199 w 689307"/>
                <a:gd name="connsiteY40" fmla="*/ 88185 h 775323"/>
                <a:gd name="connsiteX41" fmla="*/ 503460 w 689307"/>
                <a:gd name="connsiteY41" fmla="*/ 83446 h 775323"/>
                <a:gd name="connsiteX42" fmla="*/ 502636 w 689307"/>
                <a:gd name="connsiteY42" fmla="*/ 69435 h 775323"/>
                <a:gd name="connsiteX43" fmla="*/ 488626 w 689307"/>
                <a:gd name="connsiteY43" fmla="*/ 70466 h 775323"/>
                <a:gd name="connsiteX44" fmla="*/ 455659 w 689307"/>
                <a:gd name="connsiteY44" fmla="*/ 76028 h 775323"/>
                <a:gd name="connsiteX45" fmla="*/ 447623 w 689307"/>
                <a:gd name="connsiteY45" fmla="*/ 101783 h 775323"/>
                <a:gd name="connsiteX46" fmla="*/ 440206 w 689307"/>
                <a:gd name="connsiteY46" fmla="*/ 131453 h 775323"/>
                <a:gd name="connsiteX47" fmla="*/ 435467 w 689307"/>
                <a:gd name="connsiteY47" fmla="*/ 135161 h 775323"/>
                <a:gd name="connsiteX48" fmla="*/ 405180 w 689307"/>
                <a:gd name="connsiteY48" fmla="*/ 136398 h 775323"/>
                <a:gd name="connsiteX49" fmla="*/ 364178 w 689307"/>
                <a:gd name="connsiteY49" fmla="*/ 144021 h 775323"/>
                <a:gd name="connsiteX50" fmla="*/ 336569 w 689307"/>
                <a:gd name="connsiteY50" fmla="*/ 158650 h 775323"/>
                <a:gd name="connsiteX51" fmla="*/ 332654 w 689307"/>
                <a:gd name="connsiteY51" fmla="*/ 158856 h 775323"/>
                <a:gd name="connsiteX52" fmla="*/ 329769 w 689307"/>
                <a:gd name="connsiteY52" fmla="*/ 156383 h 775323"/>
                <a:gd name="connsiteX53" fmla="*/ 300718 w 689307"/>
                <a:gd name="connsiteY53" fmla="*/ 98281 h 775323"/>
                <a:gd name="connsiteX54" fmla="*/ 300306 w 689307"/>
                <a:gd name="connsiteY54" fmla="*/ 97250 h 775323"/>
                <a:gd name="connsiteX55" fmla="*/ 292683 w 689307"/>
                <a:gd name="connsiteY55" fmla="*/ 64696 h 775323"/>
                <a:gd name="connsiteX56" fmla="*/ 292683 w 689307"/>
                <a:gd name="connsiteY56" fmla="*/ 63666 h 775323"/>
                <a:gd name="connsiteX57" fmla="*/ 292683 w 689307"/>
                <a:gd name="connsiteY57" fmla="*/ 42650 h 775323"/>
                <a:gd name="connsiteX58" fmla="*/ 280938 w 689307"/>
                <a:gd name="connsiteY58" fmla="*/ 14423 h 775323"/>
                <a:gd name="connsiteX59" fmla="*/ 263837 w 689307"/>
                <a:gd name="connsiteY59" fmla="*/ 824 h 775323"/>
                <a:gd name="connsiteX60" fmla="*/ 220363 w 689307"/>
                <a:gd name="connsiteY60" fmla="*/ 0 h 775323"/>
                <a:gd name="connsiteX61" fmla="*/ 130736 w 689307"/>
                <a:gd name="connsiteY61" fmla="*/ 1854 h 775323"/>
                <a:gd name="connsiteX62" fmla="*/ 66658 w 689307"/>
                <a:gd name="connsiteY62" fmla="*/ 1854 h 775323"/>
                <a:gd name="connsiteX63" fmla="*/ 39049 w 689307"/>
                <a:gd name="connsiteY63" fmla="*/ 17925 h 775323"/>
                <a:gd name="connsiteX64" fmla="*/ 50587 w 689307"/>
                <a:gd name="connsiteY64" fmla="*/ 48007 h 775323"/>
                <a:gd name="connsiteX65" fmla="*/ 68924 w 689307"/>
                <a:gd name="connsiteY65" fmla="*/ 97663 h 775323"/>
                <a:gd name="connsiteX66" fmla="*/ 99830 w 689307"/>
                <a:gd name="connsiteY66" fmla="*/ 132483 h 775323"/>
                <a:gd name="connsiteX67" fmla="*/ 94473 w 689307"/>
                <a:gd name="connsiteY67" fmla="*/ 190174 h 775323"/>
                <a:gd name="connsiteX68" fmla="*/ 79639 w 689307"/>
                <a:gd name="connsiteY68" fmla="*/ 223758 h 775323"/>
                <a:gd name="connsiteX69" fmla="*/ 92825 w 689307"/>
                <a:gd name="connsiteY69" fmla="*/ 284952 h 775323"/>
                <a:gd name="connsiteX70" fmla="*/ 110544 w 689307"/>
                <a:gd name="connsiteY70" fmla="*/ 393534 h 775323"/>
                <a:gd name="connsiteX71" fmla="*/ 77372 w 689307"/>
                <a:gd name="connsiteY71" fmla="*/ 449370 h 775323"/>
                <a:gd name="connsiteX72" fmla="*/ 74281 w 689307"/>
                <a:gd name="connsiteY72" fmla="*/ 462969 h 775323"/>
                <a:gd name="connsiteX73" fmla="*/ 63361 w 689307"/>
                <a:gd name="connsiteY73" fmla="*/ 482955 h 775323"/>
                <a:gd name="connsiteX74" fmla="*/ 35959 w 689307"/>
                <a:gd name="connsiteY74" fmla="*/ 566401 h 775323"/>
                <a:gd name="connsiteX75" fmla="*/ 3610 w 689307"/>
                <a:gd name="connsiteY75" fmla="*/ 649434 h 775323"/>
                <a:gd name="connsiteX76" fmla="*/ 932 w 689307"/>
                <a:gd name="connsiteY76" fmla="*/ 657058 h 775323"/>
                <a:gd name="connsiteX77" fmla="*/ 10409 w 689307"/>
                <a:gd name="connsiteY77" fmla="*/ 705064 h 775323"/>
                <a:gd name="connsiteX78" fmla="*/ 12882 w 689307"/>
                <a:gd name="connsiteY78" fmla="*/ 726286 h 775323"/>
                <a:gd name="connsiteX79" fmla="*/ 42964 w 689307"/>
                <a:gd name="connsiteY79" fmla="*/ 724226 h 775323"/>
                <a:gd name="connsiteX80" fmla="*/ 350579 w 689307"/>
                <a:gd name="connsiteY80" fmla="*/ 615644 h 775323"/>
                <a:gd name="connsiteX81" fmla="*/ 353052 w 689307"/>
                <a:gd name="connsiteY81" fmla="*/ 617498 h 775323"/>
                <a:gd name="connsiteX82" fmla="*/ 349549 w 689307"/>
                <a:gd name="connsiteY82" fmla="*/ 616262 h 775323"/>
                <a:gd name="connsiteX83" fmla="*/ 350579 w 689307"/>
                <a:gd name="connsiteY83" fmla="*/ 615644 h 77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89307" h="775323">
                  <a:moveTo>
                    <a:pt x="42346" y="723402"/>
                  </a:moveTo>
                  <a:lnTo>
                    <a:pt x="67688" y="711658"/>
                  </a:lnTo>
                  <a:cubicBezTo>
                    <a:pt x="68924" y="711246"/>
                    <a:pt x="70161" y="711040"/>
                    <a:pt x="71397" y="711658"/>
                  </a:cubicBezTo>
                  <a:lnTo>
                    <a:pt x="93237" y="718869"/>
                  </a:lnTo>
                  <a:lnTo>
                    <a:pt x="111987" y="723608"/>
                  </a:lnTo>
                  <a:cubicBezTo>
                    <a:pt x="111987" y="723608"/>
                    <a:pt x="113017" y="724020"/>
                    <a:pt x="113635" y="724432"/>
                  </a:cubicBezTo>
                  <a:lnTo>
                    <a:pt x="133827" y="738649"/>
                  </a:lnTo>
                  <a:lnTo>
                    <a:pt x="380249" y="736176"/>
                  </a:lnTo>
                  <a:cubicBezTo>
                    <a:pt x="381485" y="735765"/>
                    <a:pt x="382928" y="736795"/>
                    <a:pt x="383958" y="737619"/>
                  </a:cubicBezTo>
                  <a:lnTo>
                    <a:pt x="403325" y="757192"/>
                  </a:lnTo>
                  <a:lnTo>
                    <a:pt x="421869" y="764197"/>
                  </a:lnTo>
                  <a:lnTo>
                    <a:pt x="462871" y="766670"/>
                  </a:lnTo>
                  <a:lnTo>
                    <a:pt x="492128" y="769143"/>
                  </a:lnTo>
                  <a:cubicBezTo>
                    <a:pt x="492128" y="769143"/>
                    <a:pt x="492746" y="769143"/>
                    <a:pt x="493158" y="769143"/>
                  </a:cubicBezTo>
                  <a:lnTo>
                    <a:pt x="511907" y="775117"/>
                  </a:lnTo>
                  <a:lnTo>
                    <a:pt x="528185" y="770585"/>
                  </a:lnTo>
                  <a:cubicBezTo>
                    <a:pt x="528185" y="770585"/>
                    <a:pt x="530039" y="770379"/>
                    <a:pt x="531069" y="770585"/>
                  </a:cubicBezTo>
                  <a:lnTo>
                    <a:pt x="547552" y="775324"/>
                  </a:lnTo>
                  <a:lnTo>
                    <a:pt x="643155" y="752247"/>
                  </a:lnTo>
                  <a:lnTo>
                    <a:pt x="580312" y="680134"/>
                  </a:lnTo>
                  <a:cubicBezTo>
                    <a:pt x="580312" y="680134"/>
                    <a:pt x="579076" y="678073"/>
                    <a:pt x="579076" y="676837"/>
                  </a:cubicBezTo>
                  <a:lnTo>
                    <a:pt x="575161" y="455552"/>
                  </a:lnTo>
                  <a:cubicBezTo>
                    <a:pt x="575161" y="452873"/>
                    <a:pt x="577222" y="450401"/>
                    <a:pt x="580107" y="450401"/>
                  </a:cubicBezTo>
                  <a:lnTo>
                    <a:pt x="689307" y="446074"/>
                  </a:lnTo>
                  <a:lnTo>
                    <a:pt x="689307" y="328220"/>
                  </a:lnTo>
                  <a:lnTo>
                    <a:pt x="666436" y="340582"/>
                  </a:lnTo>
                  <a:cubicBezTo>
                    <a:pt x="666436" y="340582"/>
                    <a:pt x="665200" y="341200"/>
                    <a:pt x="664582" y="341200"/>
                  </a:cubicBezTo>
                  <a:lnTo>
                    <a:pt x="615133" y="346351"/>
                  </a:lnTo>
                  <a:cubicBezTo>
                    <a:pt x="613279" y="346557"/>
                    <a:pt x="611631" y="345733"/>
                    <a:pt x="610600" y="344291"/>
                  </a:cubicBezTo>
                  <a:lnTo>
                    <a:pt x="592881" y="320184"/>
                  </a:lnTo>
                  <a:cubicBezTo>
                    <a:pt x="586494" y="311325"/>
                    <a:pt x="584227" y="303083"/>
                    <a:pt x="586494" y="295254"/>
                  </a:cubicBezTo>
                  <a:cubicBezTo>
                    <a:pt x="588554" y="287836"/>
                    <a:pt x="594117" y="283303"/>
                    <a:pt x="598238" y="280625"/>
                  </a:cubicBezTo>
                  <a:lnTo>
                    <a:pt x="582373" y="243126"/>
                  </a:lnTo>
                  <a:lnTo>
                    <a:pt x="572071" y="204391"/>
                  </a:lnTo>
                  <a:cubicBezTo>
                    <a:pt x="572071" y="204391"/>
                    <a:pt x="572071" y="202330"/>
                    <a:pt x="572071" y="201506"/>
                  </a:cubicBezTo>
                  <a:lnTo>
                    <a:pt x="581755" y="172249"/>
                  </a:lnTo>
                  <a:cubicBezTo>
                    <a:pt x="580312" y="162152"/>
                    <a:pt x="573101" y="112085"/>
                    <a:pt x="575574" y="98899"/>
                  </a:cubicBezTo>
                  <a:cubicBezTo>
                    <a:pt x="575986" y="97045"/>
                    <a:pt x="575574" y="96220"/>
                    <a:pt x="574956" y="95602"/>
                  </a:cubicBezTo>
                  <a:cubicBezTo>
                    <a:pt x="572071" y="92099"/>
                    <a:pt x="563830" y="90657"/>
                    <a:pt x="560327" y="90657"/>
                  </a:cubicBezTo>
                  <a:lnTo>
                    <a:pt x="525919" y="89421"/>
                  </a:lnTo>
                  <a:lnTo>
                    <a:pt x="508199" y="88185"/>
                  </a:lnTo>
                  <a:cubicBezTo>
                    <a:pt x="505726" y="87979"/>
                    <a:pt x="503666" y="85918"/>
                    <a:pt x="503460" y="83446"/>
                  </a:cubicBezTo>
                  <a:lnTo>
                    <a:pt x="502636" y="69435"/>
                  </a:lnTo>
                  <a:lnTo>
                    <a:pt x="488626" y="70466"/>
                  </a:lnTo>
                  <a:cubicBezTo>
                    <a:pt x="474409" y="71495"/>
                    <a:pt x="461016" y="74586"/>
                    <a:pt x="455659" y="76028"/>
                  </a:cubicBezTo>
                  <a:lnTo>
                    <a:pt x="447623" y="101783"/>
                  </a:lnTo>
                  <a:lnTo>
                    <a:pt x="440206" y="131453"/>
                  </a:lnTo>
                  <a:cubicBezTo>
                    <a:pt x="439588" y="133513"/>
                    <a:pt x="437734" y="135161"/>
                    <a:pt x="435467" y="135161"/>
                  </a:cubicBezTo>
                  <a:lnTo>
                    <a:pt x="405180" y="136398"/>
                  </a:lnTo>
                  <a:lnTo>
                    <a:pt x="364178" y="144021"/>
                  </a:lnTo>
                  <a:lnTo>
                    <a:pt x="336569" y="158650"/>
                  </a:lnTo>
                  <a:cubicBezTo>
                    <a:pt x="335333" y="159268"/>
                    <a:pt x="333890" y="159268"/>
                    <a:pt x="332654" y="158856"/>
                  </a:cubicBezTo>
                  <a:cubicBezTo>
                    <a:pt x="331418" y="158444"/>
                    <a:pt x="330387" y="157414"/>
                    <a:pt x="329769" y="156383"/>
                  </a:cubicBezTo>
                  <a:lnTo>
                    <a:pt x="300718" y="98281"/>
                  </a:lnTo>
                  <a:cubicBezTo>
                    <a:pt x="300718" y="98281"/>
                    <a:pt x="300306" y="97457"/>
                    <a:pt x="300306" y="97250"/>
                  </a:cubicBezTo>
                  <a:lnTo>
                    <a:pt x="292683" y="64696"/>
                  </a:lnTo>
                  <a:cubicBezTo>
                    <a:pt x="292683" y="64696"/>
                    <a:pt x="292683" y="63872"/>
                    <a:pt x="292683" y="63666"/>
                  </a:cubicBezTo>
                  <a:lnTo>
                    <a:pt x="292683" y="42650"/>
                  </a:lnTo>
                  <a:lnTo>
                    <a:pt x="280938" y="14423"/>
                  </a:lnTo>
                  <a:lnTo>
                    <a:pt x="263837" y="824"/>
                  </a:lnTo>
                  <a:lnTo>
                    <a:pt x="220363" y="0"/>
                  </a:lnTo>
                  <a:lnTo>
                    <a:pt x="130736" y="1854"/>
                  </a:lnTo>
                  <a:lnTo>
                    <a:pt x="66658" y="1854"/>
                  </a:lnTo>
                  <a:cubicBezTo>
                    <a:pt x="63568" y="10714"/>
                    <a:pt x="52853" y="14835"/>
                    <a:pt x="39049" y="17925"/>
                  </a:cubicBezTo>
                  <a:cubicBezTo>
                    <a:pt x="38843" y="29670"/>
                    <a:pt x="46466" y="38529"/>
                    <a:pt x="50587" y="48007"/>
                  </a:cubicBezTo>
                  <a:cubicBezTo>
                    <a:pt x="57592" y="64078"/>
                    <a:pt x="62331" y="81592"/>
                    <a:pt x="68924" y="97663"/>
                  </a:cubicBezTo>
                  <a:cubicBezTo>
                    <a:pt x="75930" y="114764"/>
                    <a:pt x="94267" y="117649"/>
                    <a:pt x="99830" y="132483"/>
                  </a:cubicBezTo>
                  <a:cubicBezTo>
                    <a:pt x="104569" y="144845"/>
                    <a:pt x="96946" y="177811"/>
                    <a:pt x="94473" y="190174"/>
                  </a:cubicBezTo>
                  <a:cubicBezTo>
                    <a:pt x="92001" y="202948"/>
                    <a:pt x="82317" y="211396"/>
                    <a:pt x="79639" y="223758"/>
                  </a:cubicBezTo>
                  <a:cubicBezTo>
                    <a:pt x="75930" y="241477"/>
                    <a:pt x="88498" y="267438"/>
                    <a:pt x="92825" y="284952"/>
                  </a:cubicBezTo>
                  <a:cubicBezTo>
                    <a:pt x="101479" y="319566"/>
                    <a:pt x="128470" y="359332"/>
                    <a:pt x="110544" y="393534"/>
                  </a:cubicBezTo>
                  <a:cubicBezTo>
                    <a:pt x="100449" y="413108"/>
                    <a:pt x="84377" y="428355"/>
                    <a:pt x="77372" y="449370"/>
                  </a:cubicBezTo>
                  <a:cubicBezTo>
                    <a:pt x="75312" y="455757"/>
                    <a:pt x="75518" y="456788"/>
                    <a:pt x="74281" y="462969"/>
                  </a:cubicBezTo>
                  <a:cubicBezTo>
                    <a:pt x="71191" y="479040"/>
                    <a:pt x="73870" y="473889"/>
                    <a:pt x="63361" y="482955"/>
                  </a:cubicBezTo>
                  <a:cubicBezTo>
                    <a:pt x="35340" y="507885"/>
                    <a:pt x="46466" y="533228"/>
                    <a:pt x="35959" y="566401"/>
                  </a:cubicBezTo>
                  <a:cubicBezTo>
                    <a:pt x="28335" y="591125"/>
                    <a:pt x="-6898" y="622649"/>
                    <a:pt x="3610" y="649434"/>
                  </a:cubicBezTo>
                  <a:cubicBezTo>
                    <a:pt x="2580" y="652112"/>
                    <a:pt x="1550" y="654791"/>
                    <a:pt x="932" y="657058"/>
                  </a:cubicBezTo>
                  <a:cubicBezTo>
                    <a:pt x="-3189" y="673747"/>
                    <a:pt x="7525" y="688582"/>
                    <a:pt x="10409" y="705064"/>
                  </a:cubicBezTo>
                  <a:cubicBezTo>
                    <a:pt x="11852" y="712276"/>
                    <a:pt x="13088" y="719281"/>
                    <a:pt x="12882" y="726286"/>
                  </a:cubicBezTo>
                  <a:lnTo>
                    <a:pt x="42964" y="724226"/>
                  </a:lnTo>
                  <a:close/>
                  <a:moveTo>
                    <a:pt x="350579" y="615644"/>
                  </a:moveTo>
                  <a:cubicBezTo>
                    <a:pt x="350579" y="615644"/>
                    <a:pt x="352227" y="616880"/>
                    <a:pt x="353052" y="617498"/>
                  </a:cubicBezTo>
                  <a:cubicBezTo>
                    <a:pt x="351816" y="617086"/>
                    <a:pt x="350579" y="616674"/>
                    <a:pt x="349549" y="616262"/>
                  </a:cubicBezTo>
                  <a:cubicBezTo>
                    <a:pt x="349961" y="616262"/>
                    <a:pt x="350168" y="615850"/>
                    <a:pt x="350579" y="6156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7" name="Forma libre: forma 306">
              <a:extLst>
                <a:ext uri="{FF2B5EF4-FFF2-40B4-BE49-F238E27FC236}">
                  <a16:creationId xmlns:a16="http://schemas.microsoft.com/office/drawing/2014/main" id="{C490AA3A-DF0A-D8C2-620F-CB070141BA13}"/>
                </a:ext>
              </a:extLst>
            </p:cNvPr>
            <p:cNvSpPr/>
            <p:nvPr/>
          </p:nvSpPr>
          <p:spPr>
            <a:xfrm>
              <a:off x="12814541" y="6064148"/>
              <a:ext cx="661486" cy="529376"/>
            </a:xfrm>
            <a:custGeom>
              <a:avLst/>
              <a:gdLst>
                <a:gd name="connsiteX0" fmla="*/ 244876 w 661486"/>
                <a:gd name="connsiteY0" fmla="*/ 479927 h 529376"/>
                <a:gd name="connsiteX1" fmla="*/ 245082 w 661486"/>
                <a:gd name="connsiteY1" fmla="*/ 478278 h 529376"/>
                <a:gd name="connsiteX2" fmla="*/ 259093 w 661486"/>
                <a:gd name="connsiteY2" fmla="*/ 439749 h 529376"/>
                <a:gd name="connsiteX3" fmla="*/ 262183 w 661486"/>
                <a:gd name="connsiteY3" fmla="*/ 436659 h 529376"/>
                <a:gd name="connsiteX4" fmla="*/ 347071 w 661486"/>
                <a:gd name="connsiteY4" fmla="*/ 406783 h 529376"/>
                <a:gd name="connsiteX5" fmla="*/ 375504 w 661486"/>
                <a:gd name="connsiteY5" fmla="*/ 392978 h 529376"/>
                <a:gd name="connsiteX6" fmla="*/ 420421 w 661486"/>
                <a:gd name="connsiteY6" fmla="*/ 377525 h 529376"/>
                <a:gd name="connsiteX7" fmla="*/ 447824 w 661486"/>
                <a:gd name="connsiteY7" fmla="*/ 362897 h 529376"/>
                <a:gd name="connsiteX8" fmla="*/ 501806 w 661486"/>
                <a:gd name="connsiteY8" fmla="*/ 323337 h 529376"/>
                <a:gd name="connsiteX9" fmla="*/ 512726 w 661486"/>
                <a:gd name="connsiteY9" fmla="*/ 305206 h 529376"/>
                <a:gd name="connsiteX10" fmla="*/ 524059 w 661486"/>
                <a:gd name="connsiteY10" fmla="*/ 283984 h 529376"/>
                <a:gd name="connsiteX11" fmla="*/ 526325 w 661486"/>
                <a:gd name="connsiteY11" fmla="*/ 281718 h 529376"/>
                <a:gd name="connsiteX12" fmla="*/ 569387 w 661486"/>
                <a:gd name="connsiteY12" fmla="*/ 261114 h 529376"/>
                <a:gd name="connsiteX13" fmla="*/ 616364 w 661486"/>
                <a:gd name="connsiteY13" fmla="*/ 241128 h 529376"/>
                <a:gd name="connsiteX14" fmla="*/ 653039 w 661486"/>
                <a:gd name="connsiteY14" fmla="*/ 232474 h 529376"/>
                <a:gd name="connsiteX15" fmla="*/ 661486 w 661486"/>
                <a:gd name="connsiteY15" fmla="*/ 217845 h 529376"/>
                <a:gd name="connsiteX16" fmla="*/ 661486 w 661486"/>
                <a:gd name="connsiteY16" fmla="*/ 205277 h 529376"/>
                <a:gd name="connsiteX17" fmla="*/ 644385 w 661486"/>
                <a:gd name="connsiteY17" fmla="*/ 170869 h 529376"/>
                <a:gd name="connsiteX18" fmla="*/ 636556 w 661486"/>
                <a:gd name="connsiteY18" fmla="*/ 148823 h 529376"/>
                <a:gd name="connsiteX19" fmla="*/ 636349 w 661486"/>
                <a:gd name="connsiteY19" fmla="*/ 147174 h 529376"/>
                <a:gd name="connsiteX20" fmla="*/ 636349 w 661486"/>
                <a:gd name="connsiteY20" fmla="*/ 109263 h 529376"/>
                <a:gd name="connsiteX21" fmla="*/ 635113 w 661486"/>
                <a:gd name="connsiteY21" fmla="*/ 82890 h 529376"/>
                <a:gd name="connsiteX22" fmla="*/ 622957 w 661486"/>
                <a:gd name="connsiteY22" fmla="*/ 61050 h 529376"/>
                <a:gd name="connsiteX23" fmla="*/ 622957 w 661486"/>
                <a:gd name="connsiteY23" fmla="*/ 60226 h 529376"/>
                <a:gd name="connsiteX24" fmla="*/ 588961 w 661486"/>
                <a:gd name="connsiteY24" fmla="*/ 44773 h 529376"/>
                <a:gd name="connsiteX25" fmla="*/ 562175 w 661486"/>
                <a:gd name="connsiteY25" fmla="*/ 27466 h 529376"/>
                <a:gd name="connsiteX26" fmla="*/ 532506 w 661486"/>
                <a:gd name="connsiteY26" fmla="*/ 32205 h 529376"/>
                <a:gd name="connsiteX27" fmla="*/ 471107 w 661486"/>
                <a:gd name="connsiteY27" fmla="*/ 25818 h 529376"/>
                <a:gd name="connsiteX28" fmla="*/ 447206 w 661486"/>
                <a:gd name="connsiteY28" fmla="*/ 1711 h 529376"/>
                <a:gd name="connsiteX29" fmla="*/ 402702 w 661486"/>
                <a:gd name="connsiteY29" fmla="*/ 5214 h 529376"/>
                <a:gd name="connsiteX30" fmla="*/ 352222 w 661486"/>
                <a:gd name="connsiteY30" fmla="*/ 98549 h 529376"/>
                <a:gd name="connsiteX31" fmla="*/ 264655 w 661486"/>
                <a:gd name="connsiteY31" fmla="*/ 171487 h 529376"/>
                <a:gd name="connsiteX32" fmla="*/ 222418 w 661486"/>
                <a:gd name="connsiteY32" fmla="*/ 189412 h 529376"/>
                <a:gd name="connsiteX33" fmla="*/ 202432 w 661486"/>
                <a:gd name="connsiteY33" fmla="*/ 209398 h 529376"/>
                <a:gd name="connsiteX34" fmla="*/ 212940 w 661486"/>
                <a:gd name="connsiteY34" fmla="*/ 229590 h 529376"/>
                <a:gd name="connsiteX35" fmla="*/ 223242 w 661486"/>
                <a:gd name="connsiteY35" fmla="*/ 267501 h 529376"/>
                <a:gd name="connsiteX36" fmla="*/ 182240 w 661486"/>
                <a:gd name="connsiteY36" fmla="*/ 294904 h 529376"/>
                <a:gd name="connsiteX37" fmla="*/ 186567 w 661486"/>
                <a:gd name="connsiteY37" fmla="*/ 295522 h 529376"/>
                <a:gd name="connsiteX38" fmla="*/ 151952 w 661486"/>
                <a:gd name="connsiteY38" fmla="*/ 351152 h 529376"/>
                <a:gd name="connsiteX39" fmla="*/ 171526 w 661486"/>
                <a:gd name="connsiteY39" fmla="*/ 356303 h 529376"/>
                <a:gd name="connsiteX40" fmla="*/ 74482 w 661486"/>
                <a:gd name="connsiteY40" fmla="*/ 464680 h 529376"/>
                <a:gd name="connsiteX41" fmla="*/ 35953 w 661486"/>
                <a:gd name="connsiteY41" fmla="*/ 489816 h 529376"/>
                <a:gd name="connsiteX42" fmla="*/ 2987 w 661486"/>
                <a:gd name="connsiteY42" fmla="*/ 505476 h 529376"/>
                <a:gd name="connsiteX43" fmla="*/ 308 w 661486"/>
                <a:gd name="connsiteY43" fmla="*/ 526285 h 529376"/>
                <a:gd name="connsiteX44" fmla="*/ 245494 w 661486"/>
                <a:gd name="connsiteY44" fmla="*/ 529376 h 529376"/>
                <a:gd name="connsiteX45" fmla="*/ 245494 w 661486"/>
                <a:gd name="connsiteY45" fmla="*/ 480133 h 52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61486" h="529376">
                  <a:moveTo>
                    <a:pt x="244876" y="479927"/>
                  </a:moveTo>
                  <a:cubicBezTo>
                    <a:pt x="244876" y="479927"/>
                    <a:pt x="244876" y="478690"/>
                    <a:pt x="245082" y="478278"/>
                  </a:cubicBezTo>
                  <a:lnTo>
                    <a:pt x="259093" y="439749"/>
                  </a:lnTo>
                  <a:cubicBezTo>
                    <a:pt x="259711" y="438307"/>
                    <a:pt x="260741" y="437277"/>
                    <a:pt x="262183" y="436659"/>
                  </a:cubicBezTo>
                  <a:lnTo>
                    <a:pt x="347071" y="406783"/>
                  </a:lnTo>
                  <a:lnTo>
                    <a:pt x="375504" y="392978"/>
                  </a:lnTo>
                  <a:lnTo>
                    <a:pt x="420421" y="377525"/>
                  </a:lnTo>
                  <a:lnTo>
                    <a:pt x="447824" y="362897"/>
                  </a:lnTo>
                  <a:lnTo>
                    <a:pt x="501806" y="323337"/>
                  </a:lnTo>
                  <a:lnTo>
                    <a:pt x="512726" y="305206"/>
                  </a:lnTo>
                  <a:lnTo>
                    <a:pt x="524059" y="283984"/>
                  </a:lnTo>
                  <a:cubicBezTo>
                    <a:pt x="524059" y="283984"/>
                    <a:pt x="525295" y="282336"/>
                    <a:pt x="526325" y="281718"/>
                  </a:cubicBezTo>
                  <a:lnTo>
                    <a:pt x="569387" y="261114"/>
                  </a:lnTo>
                  <a:lnTo>
                    <a:pt x="616364" y="241128"/>
                  </a:lnTo>
                  <a:lnTo>
                    <a:pt x="653039" y="232474"/>
                  </a:lnTo>
                  <a:lnTo>
                    <a:pt x="661486" y="217845"/>
                  </a:lnTo>
                  <a:lnTo>
                    <a:pt x="661486" y="205277"/>
                  </a:lnTo>
                  <a:lnTo>
                    <a:pt x="644385" y="170869"/>
                  </a:lnTo>
                  <a:lnTo>
                    <a:pt x="636556" y="148823"/>
                  </a:lnTo>
                  <a:cubicBezTo>
                    <a:pt x="636556" y="148823"/>
                    <a:pt x="636349" y="147792"/>
                    <a:pt x="636349" y="147174"/>
                  </a:cubicBezTo>
                  <a:lnTo>
                    <a:pt x="636349" y="109263"/>
                  </a:lnTo>
                  <a:lnTo>
                    <a:pt x="635113" y="82890"/>
                  </a:lnTo>
                  <a:lnTo>
                    <a:pt x="622957" y="61050"/>
                  </a:lnTo>
                  <a:cubicBezTo>
                    <a:pt x="622957" y="61050"/>
                    <a:pt x="622957" y="60432"/>
                    <a:pt x="622957" y="60226"/>
                  </a:cubicBezTo>
                  <a:cubicBezTo>
                    <a:pt x="610183" y="61462"/>
                    <a:pt x="597820" y="53633"/>
                    <a:pt x="588961" y="44773"/>
                  </a:cubicBezTo>
                  <a:cubicBezTo>
                    <a:pt x="575568" y="31174"/>
                    <a:pt x="585046" y="28702"/>
                    <a:pt x="562175" y="27466"/>
                  </a:cubicBezTo>
                  <a:cubicBezTo>
                    <a:pt x="557024" y="27260"/>
                    <a:pt x="539305" y="30968"/>
                    <a:pt x="532506" y="32205"/>
                  </a:cubicBezTo>
                  <a:cubicBezTo>
                    <a:pt x="505515" y="37356"/>
                    <a:pt x="491916" y="51160"/>
                    <a:pt x="471107" y="25818"/>
                  </a:cubicBezTo>
                  <a:cubicBezTo>
                    <a:pt x="460392" y="12837"/>
                    <a:pt x="463689" y="6862"/>
                    <a:pt x="447206" y="1711"/>
                  </a:cubicBezTo>
                  <a:cubicBezTo>
                    <a:pt x="435255" y="-2204"/>
                    <a:pt x="413415" y="1299"/>
                    <a:pt x="402702" y="5214"/>
                  </a:cubicBezTo>
                  <a:cubicBezTo>
                    <a:pt x="404350" y="44979"/>
                    <a:pt x="379625" y="75885"/>
                    <a:pt x="352222" y="98549"/>
                  </a:cubicBezTo>
                  <a:cubicBezTo>
                    <a:pt x="320698" y="124716"/>
                    <a:pt x="306276" y="152943"/>
                    <a:pt x="264655" y="171487"/>
                  </a:cubicBezTo>
                  <a:cubicBezTo>
                    <a:pt x="252499" y="177050"/>
                    <a:pt x="233750" y="182407"/>
                    <a:pt x="222418" y="189412"/>
                  </a:cubicBezTo>
                  <a:cubicBezTo>
                    <a:pt x="214588" y="194151"/>
                    <a:pt x="204699" y="199920"/>
                    <a:pt x="202432" y="209398"/>
                  </a:cubicBezTo>
                  <a:cubicBezTo>
                    <a:pt x="198517" y="226293"/>
                    <a:pt x="208201" y="221142"/>
                    <a:pt x="212940" y="229590"/>
                  </a:cubicBezTo>
                  <a:cubicBezTo>
                    <a:pt x="217061" y="237213"/>
                    <a:pt x="233750" y="251018"/>
                    <a:pt x="223242" y="267501"/>
                  </a:cubicBezTo>
                  <a:cubicBezTo>
                    <a:pt x="213146" y="283366"/>
                    <a:pt x="185125" y="274300"/>
                    <a:pt x="182240" y="294904"/>
                  </a:cubicBezTo>
                  <a:cubicBezTo>
                    <a:pt x="183682" y="295316"/>
                    <a:pt x="185125" y="295522"/>
                    <a:pt x="186567" y="295522"/>
                  </a:cubicBezTo>
                  <a:cubicBezTo>
                    <a:pt x="187597" y="313860"/>
                    <a:pt x="165757" y="341469"/>
                    <a:pt x="151952" y="351152"/>
                  </a:cubicBezTo>
                  <a:cubicBezTo>
                    <a:pt x="158546" y="352183"/>
                    <a:pt x="164315" y="356098"/>
                    <a:pt x="171526" y="356303"/>
                  </a:cubicBezTo>
                  <a:cubicBezTo>
                    <a:pt x="175853" y="414818"/>
                    <a:pt x="119605" y="440573"/>
                    <a:pt x="74482" y="464680"/>
                  </a:cubicBezTo>
                  <a:cubicBezTo>
                    <a:pt x="60472" y="472097"/>
                    <a:pt x="48933" y="481987"/>
                    <a:pt x="35953" y="489816"/>
                  </a:cubicBezTo>
                  <a:cubicBezTo>
                    <a:pt x="25651" y="495998"/>
                    <a:pt x="10198" y="494556"/>
                    <a:pt x="2987" y="505476"/>
                  </a:cubicBezTo>
                  <a:cubicBezTo>
                    <a:pt x="-1340" y="511863"/>
                    <a:pt x="308" y="518868"/>
                    <a:pt x="308" y="526285"/>
                  </a:cubicBezTo>
                  <a:lnTo>
                    <a:pt x="245494" y="529376"/>
                  </a:lnTo>
                  <a:lnTo>
                    <a:pt x="245494" y="48013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8" name="Forma libre: forma 307">
              <a:extLst>
                <a:ext uri="{FF2B5EF4-FFF2-40B4-BE49-F238E27FC236}">
                  <a16:creationId xmlns:a16="http://schemas.microsoft.com/office/drawing/2014/main" id="{9E9F8C53-F75A-0F82-B980-9892B55E3F95}"/>
                </a:ext>
              </a:extLst>
            </p:cNvPr>
            <p:cNvSpPr/>
            <p:nvPr/>
          </p:nvSpPr>
          <p:spPr>
            <a:xfrm>
              <a:off x="12834835" y="6771747"/>
              <a:ext cx="924289" cy="948396"/>
            </a:xfrm>
            <a:custGeom>
              <a:avLst/>
              <a:gdLst>
                <a:gd name="connsiteX0" fmla="*/ 330074 w 924289"/>
                <a:gd name="connsiteY0" fmla="*/ 941185 h 948396"/>
                <a:gd name="connsiteX1" fmla="*/ 350472 w 924289"/>
                <a:gd name="connsiteY1" fmla="*/ 941185 h 948396"/>
                <a:gd name="connsiteX2" fmla="*/ 370663 w 924289"/>
                <a:gd name="connsiteY2" fmla="*/ 935828 h 948396"/>
                <a:gd name="connsiteX3" fmla="*/ 365307 w 924289"/>
                <a:gd name="connsiteY3" fmla="*/ 909043 h 948396"/>
                <a:gd name="connsiteX4" fmla="*/ 365307 w 924289"/>
                <a:gd name="connsiteY4" fmla="*/ 906364 h 948396"/>
                <a:gd name="connsiteX5" fmla="*/ 383644 w 924289"/>
                <a:gd name="connsiteY5" fmla="*/ 850116 h 948396"/>
                <a:gd name="connsiteX6" fmla="*/ 401157 w 924289"/>
                <a:gd name="connsiteY6" fmla="*/ 832396 h 948396"/>
                <a:gd name="connsiteX7" fmla="*/ 432681 w 924289"/>
                <a:gd name="connsiteY7" fmla="*/ 819828 h 948396"/>
                <a:gd name="connsiteX8" fmla="*/ 432681 w 924289"/>
                <a:gd name="connsiteY8" fmla="*/ 804375 h 948396"/>
                <a:gd name="connsiteX9" fmla="*/ 432681 w 924289"/>
                <a:gd name="connsiteY9" fmla="*/ 803139 h 948396"/>
                <a:gd name="connsiteX10" fmla="*/ 439068 w 924289"/>
                <a:gd name="connsiteY10" fmla="*/ 778826 h 948396"/>
                <a:gd name="connsiteX11" fmla="*/ 431239 w 924289"/>
                <a:gd name="connsiteY11" fmla="*/ 765640 h 948396"/>
                <a:gd name="connsiteX12" fmla="*/ 447928 w 924289"/>
                <a:gd name="connsiteY12" fmla="*/ 753895 h 948396"/>
                <a:gd name="connsiteX13" fmla="*/ 460497 w 924289"/>
                <a:gd name="connsiteY13" fmla="*/ 749157 h 948396"/>
                <a:gd name="connsiteX14" fmla="*/ 476361 w 924289"/>
                <a:gd name="connsiteY14" fmla="*/ 747920 h 948396"/>
                <a:gd name="connsiteX15" fmla="*/ 489136 w 924289"/>
                <a:gd name="connsiteY15" fmla="*/ 756162 h 948396"/>
                <a:gd name="connsiteX16" fmla="*/ 490784 w 924289"/>
                <a:gd name="connsiteY16" fmla="*/ 754102 h 948396"/>
                <a:gd name="connsiteX17" fmla="*/ 505413 w 924289"/>
                <a:gd name="connsiteY17" fmla="*/ 734734 h 948396"/>
                <a:gd name="connsiteX18" fmla="*/ 508503 w 924289"/>
                <a:gd name="connsiteY18" fmla="*/ 720929 h 948396"/>
                <a:gd name="connsiteX19" fmla="*/ 553214 w 924289"/>
                <a:gd name="connsiteY19" fmla="*/ 687139 h 948396"/>
                <a:gd name="connsiteX20" fmla="*/ 587416 w 924289"/>
                <a:gd name="connsiteY20" fmla="*/ 669214 h 948396"/>
                <a:gd name="connsiteX21" fmla="*/ 590301 w 924289"/>
                <a:gd name="connsiteY21" fmla="*/ 666535 h 948396"/>
                <a:gd name="connsiteX22" fmla="*/ 639132 w 924289"/>
                <a:gd name="connsiteY22" fmla="*/ 647579 h 948396"/>
                <a:gd name="connsiteX23" fmla="*/ 668390 w 924289"/>
                <a:gd name="connsiteY23" fmla="*/ 639750 h 948396"/>
                <a:gd name="connsiteX24" fmla="*/ 670244 w 924289"/>
                <a:gd name="connsiteY24" fmla="*/ 639750 h 948396"/>
                <a:gd name="connsiteX25" fmla="*/ 692290 w 924289"/>
                <a:gd name="connsiteY25" fmla="*/ 642223 h 948396"/>
                <a:gd name="connsiteX26" fmla="*/ 731025 w 924289"/>
                <a:gd name="connsiteY26" fmla="*/ 635217 h 948396"/>
                <a:gd name="connsiteX27" fmla="*/ 769348 w 924289"/>
                <a:gd name="connsiteY27" fmla="*/ 622237 h 948396"/>
                <a:gd name="connsiteX28" fmla="*/ 815501 w 924289"/>
                <a:gd name="connsiteY28" fmla="*/ 615232 h 948396"/>
                <a:gd name="connsiteX29" fmla="*/ 849291 w 924289"/>
                <a:gd name="connsiteY29" fmla="*/ 615232 h 948396"/>
                <a:gd name="connsiteX30" fmla="*/ 874428 w 924289"/>
                <a:gd name="connsiteY30" fmla="*/ 610493 h 948396"/>
                <a:gd name="connsiteX31" fmla="*/ 876076 w 924289"/>
                <a:gd name="connsiteY31" fmla="*/ 610493 h 948396"/>
                <a:gd name="connsiteX32" fmla="*/ 901213 w 924289"/>
                <a:gd name="connsiteY32" fmla="*/ 596894 h 948396"/>
                <a:gd name="connsiteX33" fmla="*/ 920581 w 924289"/>
                <a:gd name="connsiteY33" fmla="*/ 535495 h 948396"/>
                <a:gd name="connsiteX34" fmla="*/ 924289 w 924289"/>
                <a:gd name="connsiteY34" fmla="*/ 500880 h 948396"/>
                <a:gd name="connsiteX35" fmla="*/ 924289 w 924289"/>
                <a:gd name="connsiteY35" fmla="*/ 378081 h 948396"/>
                <a:gd name="connsiteX36" fmla="*/ 880197 w 924289"/>
                <a:gd name="connsiteY36" fmla="*/ 388589 h 948396"/>
                <a:gd name="connsiteX37" fmla="*/ 878961 w 924289"/>
                <a:gd name="connsiteY37" fmla="*/ 388589 h 948396"/>
                <a:gd name="connsiteX38" fmla="*/ 876282 w 924289"/>
                <a:gd name="connsiteY38" fmla="*/ 387765 h 948396"/>
                <a:gd name="connsiteX39" fmla="*/ 861036 w 924289"/>
                <a:gd name="connsiteY39" fmla="*/ 377669 h 948396"/>
                <a:gd name="connsiteX40" fmla="*/ 858975 w 924289"/>
                <a:gd name="connsiteY40" fmla="*/ 371900 h 948396"/>
                <a:gd name="connsiteX41" fmla="*/ 871543 w 924289"/>
                <a:gd name="connsiteY41" fmla="*/ 331516 h 948396"/>
                <a:gd name="connsiteX42" fmla="*/ 873810 w 924289"/>
                <a:gd name="connsiteY42" fmla="*/ 320596 h 948396"/>
                <a:gd name="connsiteX43" fmla="*/ 854649 w 924289"/>
                <a:gd name="connsiteY43" fmla="*/ 336461 h 948396"/>
                <a:gd name="connsiteX44" fmla="*/ 850940 w 924289"/>
                <a:gd name="connsiteY44" fmla="*/ 338110 h 948396"/>
                <a:gd name="connsiteX45" fmla="*/ 847231 w 924289"/>
                <a:gd name="connsiteY45" fmla="*/ 336461 h 948396"/>
                <a:gd name="connsiteX46" fmla="*/ 827245 w 924289"/>
                <a:gd name="connsiteY46" fmla="*/ 314003 h 948396"/>
                <a:gd name="connsiteX47" fmla="*/ 799224 w 924289"/>
                <a:gd name="connsiteY47" fmla="*/ 314003 h 948396"/>
                <a:gd name="connsiteX48" fmla="*/ 794485 w 924289"/>
                <a:gd name="connsiteY48" fmla="*/ 310500 h 948396"/>
                <a:gd name="connsiteX49" fmla="*/ 788510 w 924289"/>
                <a:gd name="connsiteY49" fmla="*/ 292987 h 948396"/>
                <a:gd name="connsiteX50" fmla="*/ 764609 w 924289"/>
                <a:gd name="connsiteY50" fmla="*/ 273413 h 948396"/>
                <a:gd name="connsiteX51" fmla="*/ 762755 w 924289"/>
                <a:gd name="connsiteY51" fmla="*/ 269499 h 948396"/>
                <a:gd name="connsiteX52" fmla="*/ 762755 w 924289"/>
                <a:gd name="connsiteY52" fmla="*/ 250749 h 948396"/>
                <a:gd name="connsiteX53" fmla="*/ 418465 w 924289"/>
                <a:gd name="connsiteY53" fmla="*/ 0 h 948396"/>
                <a:gd name="connsiteX54" fmla="*/ 334195 w 924289"/>
                <a:gd name="connsiteY54" fmla="*/ 0 h 948396"/>
                <a:gd name="connsiteX55" fmla="*/ 371281 w 924289"/>
                <a:gd name="connsiteY55" fmla="*/ 534258 h 948396"/>
                <a:gd name="connsiteX56" fmla="*/ 394358 w 924289"/>
                <a:gd name="connsiteY56" fmla="*/ 559807 h 948396"/>
                <a:gd name="connsiteX57" fmla="*/ 395595 w 924289"/>
                <a:gd name="connsiteY57" fmla="*/ 564340 h 948396"/>
                <a:gd name="connsiteX58" fmla="*/ 384262 w 924289"/>
                <a:gd name="connsiteY58" fmla="*/ 609875 h 948396"/>
                <a:gd name="connsiteX59" fmla="*/ 379524 w 924289"/>
                <a:gd name="connsiteY59" fmla="*/ 613789 h 948396"/>
                <a:gd name="connsiteX60" fmla="*/ 215104 w 924289"/>
                <a:gd name="connsiteY60" fmla="*/ 618940 h 948396"/>
                <a:gd name="connsiteX61" fmla="*/ 213662 w 924289"/>
                <a:gd name="connsiteY61" fmla="*/ 618940 h 948396"/>
                <a:gd name="connsiteX62" fmla="*/ 161740 w 924289"/>
                <a:gd name="connsiteY62" fmla="*/ 605136 h 948396"/>
                <a:gd name="connsiteX63" fmla="*/ 158032 w 924289"/>
                <a:gd name="connsiteY63" fmla="*/ 620383 h 948396"/>
                <a:gd name="connsiteX64" fmla="*/ 152881 w 924289"/>
                <a:gd name="connsiteY64" fmla="*/ 624091 h 948396"/>
                <a:gd name="connsiteX65" fmla="*/ 101989 w 924289"/>
                <a:gd name="connsiteY65" fmla="*/ 622855 h 948396"/>
                <a:gd name="connsiteX66" fmla="*/ 72320 w 924289"/>
                <a:gd name="connsiteY66" fmla="*/ 632745 h 948396"/>
                <a:gd name="connsiteX67" fmla="*/ 69435 w 924289"/>
                <a:gd name="connsiteY67" fmla="*/ 632745 h 948396"/>
                <a:gd name="connsiteX68" fmla="*/ 59339 w 924289"/>
                <a:gd name="connsiteY68" fmla="*/ 630272 h 948396"/>
                <a:gd name="connsiteX69" fmla="*/ 56249 w 924289"/>
                <a:gd name="connsiteY69" fmla="*/ 627800 h 948396"/>
                <a:gd name="connsiteX70" fmla="*/ 44504 w 924289"/>
                <a:gd name="connsiteY70" fmla="*/ 607196 h 948396"/>
                <a:gd name="connsiteX71" fmla="*/ 39560 w 924289"/>
                <a:gd name="connsiteY71" fmla="*/ 612759 h 948396"/>
                <a:gd name="connsiteX72" fmla="*/ 20810 w 924289"/>
                <a:gd name="connsiteY72" fmla="*/ 649434 h 948396"/>
                <a:gd name="connsiteX73" fmla="*/ 0 w 924289"/>
                <a:gd name="connsiteY73" fmla="*/ 675189 h 948396"/>
                <a:gd name="connsiteX74" fmla="*/ 12156 w 924289"/>
                <a:gd name="connsiteY74" fmla="*/ 703416 h 948396"/>
                <a:gd name="connsiteX75" fmla="*/ 12568 w 924289"/>
                <a:gd name="connsiteY75" fmla="*/ 706095 h 948396"/>
                <a:gd name="connsiteX76" fmla="*/ 10302 w 924289"/>
                <a:gd name="connsiteY76" fmla="*/ 724020 h 948396"/>
                <a:gd name="connsiteX77" fmla="*/ 16895 w 924289"/>
                <a:gd name="connsiteY77" fmla="*/ 737824 h 948396"/>
                <a:gd name="connsiteX78" fmla="*/ 26167 w 924289"/>
                <a:gd name="connsiteY78" fmla="*/ 746478 h 948396"/>
                <a:gd name="connsiteX79" fmla="*/ 27403 w 924289"/>
                <a:gd name="connsiteY79" fmla="*/ 748126 h 948396"/>
                <a:gd name="connsiteX80" fmla="*/ 36675 w 924289"/>
                <a:gd name="connsiteY80" fmla="*/ 768318 h 948396"/>
                <a:gd name="connsiteX81" fmla="*/ 37087 w 924289"/>
                <a:gd name="connsiteY81" fmla="*/ 770379 h 948396"/>
                <a:gd name="connsiteX82" fmla="*/ 37087 w 924289"/>
                <a:gd name="connsiteY82" fmla="*/ 795309 h 948396"/>
                <a:gd name="connsiteX83" fmla="*/ 39353 w 924289"/>
                <a:gd name="connsiteY83" fmla="*/ 825597 h 948396"/>
                <a:gd name="connsiteX84" fmla="*/ 51303 w 924289"/>
                <a:gd name="connsiteY84" fmla="*/ 832190 h 948396"/>
                <a:gd name="connsiteX85" fmla="*/ 64490 w 924289"/>
                <a:gd name="connsiteY85" fmla="*/ 823949 h 948396"/>
                <a:gd name="connsiteX86" fmla="*/ 71495 w 924289"/>
                <a:gd name="connsiteY86" fmla="*/ 825391 h 948396"/>
                <a:gd name="connsiteX87" fmla="*/ 78707 w 924289"/>
                <a:gd name="connsiteY87" fmla="*/ 836517 h 948396"/>
                <a:gd name="connsiteX88" fmla="*/ 106728 w 924289"/>
                <a:gd name="connsiteY88" fmla="*/ 822506 h 948396"/>
                <a:gd name="connsiteX89" fmla="*/ 110849 w 924289"/>
                <a:gd name="connsiteY89" fmla="*/ 822506 h 948396"/>
                <a:gd name="connsiteX90" fmla="*/ 122799 w 924289"/>
                <a:gd name="connsiteY90" fmla="*/ 827039 h 948396"/>
                <a:gd name="connsiteX91" fmla="*/ 144845 w 924289"/>
                <a:gd name="connsiteY91" fmla="*/ 820858 h 948396"/>
                <a:gd name="connsiteX92" fmla="*/ 160298 w 924289"/>
                <a:gd name="connsiteY92" fmla="*/ 810350 h 948396"/>
                <a:gd name="connsiteX93" fmla="*/ 164007 w 924289"/>
                <a:gd name="connsiteY93" fmla="*/ 809526 h 948396"/>
                <a:gd name="connsiteX94" fmla="*/ 167303 w 924289"/>
                <a:gd name="connsiteY94" fmla="*/ 811586 h 948396"/>
                <a:gd name="connsiteX95" fmla="*/ 177399 w 924289"/>
                <a:gd name="connsiteY95" fmla="*/ 826627 h 948396"/>
                <a:gd name="connsiteX96" fmla="*/ 188732 w 924289"/>
                <a:gd name="connsiteY96" fmla="*/ 850116 h 948396"/>
                <a:gd name="connsiteX97" fmla="*/ 202536 w 924289"/>
                <a:gd name="connsiteY97" fmla="*/ 868659 h 948396"/>
                <a:gd name="connsiteX98" fmla="*/ 203360 w 924289"/>
                <a:gd name="connsiteY98" fmla="*/ 870719 h 948396"/>
                <a:gd name="connsiteX99" fmla="*/ 206863 w 924289"/>
                <a:gd name="connsiteY99" fmla="*/ 888439 h 948396"/>
                <a:gd name="connsiteX100" fmla="*/ 205009 w 924289"/>
                <a:gd name="connsiteY100" fmla="*/ 893384 h 948396"/>
                <a:gd name="connsiteX101" fmla="*/ 199445 w 924289"/>
                <a:gd name="connsiteY101" fmla="*/ 897504 h 948396"/>
                <a:gd name="connsiteX102" fmla="*/ 218813 w 924289"/>
                <a:gd name="connsiteY102" fmla="*/ 927998 h 948396"/>
                <a:gd name="connsiteX103" fmla="*/ 228703 w 924289"/>
                <a:gd name="connsiteY103" fmla="*/ 946542 h 948396"/>
                <a:gd name="connsiteX104" fmla="*/ 238181 w 924289"/>
                <a:gd name="connsiteY104" fmla="*/ 948396 h 948396"/>
                <a:gd name="connsiteX105" fmla="*/ 258578 w 924289"/>
                <a:gd name="connsiteY105" fmla="*/ 938918 h 948396"/>
                <a:gd name="connsiteX106" fmla="*/ 263729 w 924289"/>
                <a:gd name="connsiteY106" fmla="*/ 939537 h 948396"/>
                <a:gd name="connsiteX107" fmla="*/ 275267 w 924289"/>
                <a:gd name="connsiteY107" fmla="*/ 948190 h 948396"/>
                <a:gd name="connsiteX108" fmla="*/ 290102 w 924289"/>
                <a:gd name="connsiteY108" fmla="*/ 944687 h 948396"/>
                <a:gd name="connsiteX109" fmla="*/ 300817 w 924289"/>
                <a:gd name="connsiteY109" fmla="*/ 938506 h 948396"/>
                <a:gd name="connsiteX110" fmla="*/ 304525 w 924289"/>
                <a:gd name="connsiteY110" fmla="*/ 917284 h 948396"/>
                <a:gd name="connsiteX111" fmla="*/ 306379 w 924289"/>
                <a:gd name="connsiteY111" fmla="*/ 914194 h 948396"/>
                <a:gd name="connsiteX112" fmla="*/ 324099 w 924289"/>
                <a:gd name="connsiteY112" fmla="*/ 910073 h 948396"/>
                <a:gd name="connsiteX113" fmla="*/ 333165 w 924289"/>
                <a:gd name="connsiteY113" fmla="*/ 925114 h 948396"/>
                <a:gd name="connsiteX114" fmla="*/ 330486 w 924289"/>
                <a:gd name="connsiteY114" fmla="*/ 940979 h 948396"/>
                <a:gd name="connsiteX115" fmla="*/ 330486 w 924289"/>
                <a:gd name="connsiteY115" fmla="*/ 940979 h 948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924289" h="948396">
                  <a:moveTo>
                    <a:pt x="330074" y="941185"/>
                  </a:moveTo>
                  <a:lnTo>
                    <a:pt x="350472" y="941185"/>
                  </a:lnTo>
                  <a:lnTo>
                    <a:pt x="370663" y="935828"/>
                  </a:lnTo>
                  <a:lnTo>
                    <a:pt x="365307" y="909043"/>
                  </a:lnTo>
                  <a:cubicBezTo>
                    <a:pt x="365307" y="909043"/>
                    <a:pt x="365307" y="907188"/>
                    <a:pt x="365307" y="906364"/>
                  </a:cubicBezTo>
                  <a:lnTo>
                    <a:pt x="383644" y="850116"/>
                  </a:lnTo>
                  <a:cubicBezTo>
                    <a:pt x="386734" y="844553"/>
                    <a:pt x="393534" y="833426"/>
                    <a:pt x="401157" y="832396"/>
                  </a:cubicBezTo>
                  <a:cubicBezTo>
                    <a:pt x="404248" y="831984"/>
                    <a:pt x="418876" y="826009"/>
                    <a:pt x="432681" y="819828"/>
                  </a:cubicBezTo>
                  <a:lnTo>
                    <a:pt x="432681" y="804375"/>
                  </a:lnTo>
                  <a:cubicBezTo>
                    <a:pt x="432681" y="804375"/>
                    <a:pt x="432681" y="803551"/>
                    <a:pt x="432681" y="803139"/>
                  </a:cubicBezTo>
                  <a:lnTo>
                    <a:pt x="439068" y="778826"/>
                  </a:lnTo>
                  <a:cubicBezTo>
                    <a:pt x="435360" y="776148"/>
                    <a:pt x="430621" y="771615"/>
                    <a:pt x="431239" y="765640"/>
                  </a:cubicBezTo>
                  <a:cubicBezTo>
                    <a:pt x="432475" y="757398"/>
                    <a:pt x="444013" y="754514"/>
                    <a:pt x="447928" y="753895"/>
                  </a:cubicBezTo>
                  <a:cubicBezTo>
                    <a:pt x="454933" y="752247"/>
                    <a:pt x="459672" y="750599"/>
                    <a:pt x="460497" y="749157"/>
                  </a:cubicBezTo>
                  <a:cubicBezTo>
                    <a:pt x="463175" y="745036"/>
                    <a:pt x="465441" y="745448"/>
                    <a:pt x="476361" y="747920"/>
                  </a:cubicBezTo>
                  <a:cubicBezTo>
                    <a:pt x="483367" y="749363"/>
                    <a:pt x="487075" y="752865"/>
                    <a:pt x="489136" y="756162"/>
                  </a:cubicBezTo>
                  <a:cubicBezTo>
                    <a:pt x="489548" y="755544"/>
                    <a:pt x="490166" y="754720"/>
                    <a:pt x="490784" y="754102"/>
                  </a:cubicBezTo>
                  <a:lnTo>
                    <a:pt x="505413" y="734734"/>
                  </a:lnTo>
                  <a:lnTo>
                    <a:pt x="508503" y="720929"/>
                  </a:lnTo>
                  <a:cubicBezTo>
                    <a:pt x="512624" y="708979"/>
                    <a:pt x="526841" y="687139"/>
                    <a:pt x="553214" y="687139"/>
                  </a:cubicBezTo>
                  <a:cubicBezTo>
                    <a:pt x="579587" y="687139"/>
                    <a:pt x="587210" y="669420"/>
                    <a:pt x="587416" y="669214"/>
                  </a:cubicBezTo>
                  <a:cubicBezTo>
                    <a:pt x="588035" y="667977"/>
                    <a:pt x="589065" y="666947"/>
                    <a:pt x="590301" y="666535"/>
                  </a:cubicBezTo>
                  <a:lnTo>
                    <a:pt x="639132" y="647579"/>
                  </a:lnTo>
                  <a:lnTo>
                    <a:pt x="668390" y="639750"/>
                  </a:lnTo>
                  <a:cubicBezTo>
                    <a:pt x="668390" y="639750"/>
                    <a:pt x="669626" y="639750"/>
                    <a:pt x="670244" y="639750"/>
                  </a:cubicBezTo>
                  <a:lnTo>
                    <a:pt x="692290" y="642223"/>
                  </a:lnTo>
                  <a:lnTo>
                    <a:pt x="731025" y="635217"/>
                  </a:lnTo>
                  <a:cubicBezTo>
                    <a:pt x="731025" y="635217"/>
                    <a:pt x="750187" y="628212"/>
                    <a:pt x="769348" y="622237"/>
                  </a:cubicBezTo>
                  <a:cubicBezTo>
                    <a:pt x="792013" y="615437"/>
                    <a:pt x="814471" y="615232"/>
                    <a:pt x="815501" y="615232"/>
                  </a:cubicBezTo>
                  <a:lnTo>
                    <a:pt x="849291" y="615232"/>
                  </a:lnTo>
                  <a:lnTo>
                    <a:pt x="874428" y="610493"/>
                  </a:lnTo>
                  <a:cubicBezTo>
                    <a:pt x="874428" y="610493"/>
                    <a:pt x="875664" y="610493"/>
                    <a:pt x="876076" y="610493"/>
                  </a:cubicBezTo>
                  <a:cubicBezTo>
                    <a:pt x="876694" y="610493"/>
                    <a:pt x="892972" y="612759"/>
                    <a:pt x="901213" y="596894"/>
                  </a:cubicBezTo>
                  <a:cubicBezTo>
                    <a:pt x="910897" y="578350"/>
                    <a:pt x="920581" y="535907"/>
                    <a:pt x="920581" y="535495"/>
                  </a:cubicBezTo>
                  <a:lnTo>
                    <a:pt x="924289" y="500880"/>
                  </a:lnTo>
                  <a:lnTo>
                    <a:pt x="924289" y="378081"/>
                  </a:lnTo>
                  <a:cubicBezTo>
                    <a:pt x="924289" y="378081"/>
                    <a:pt x="880197" y="388589"/>
                    <a:pt x="880197" y="388589"/>
                  </a:cubicBezTo>
                  <a:cubicBezTo>
                    <a:pt x="879785" y="388589"/>
                    <a:pt x="879373" y="388589"/>
                    <a:pt x="878961" y="388589"/>
                  </a:cubicBezTo>
                  <a:cubicBezTo>
                    <a:pt x="877931" y="388589"/>
                    <a:pt x="877107" y="388383"/>
                    <a:pt x="876282" y="387765"/>
                  </a:cubicBezTo>
                  <a:lnTo>
                    <a:pt x="861036" y="377669"/>
                  </a:lnTo>
                  <a:cubicBezTo>
                    <a:pt x="859182" y="376433"/>
                    <a:pt x="858357" y="374166"/>
                    <a:pt x="858975" y="371900"/>
                  </a:cubicBezTo>
                  <a:lnTo>
                    <a:pt x="871543" y="331516"/>
                  </a:lnTo>
                  <a:cubicBezTo>
                    <a:pt x="873398" y="325541"/>
                    <a:pt x="873810" y="322244"/>
                    <a:pt x="873810" y="320596"/>
                  </a:cubicBezTo>
                  <a:cubicBezTo>
                    <a:pt x="869895" y="322450"/>
                    <a:pt x="861448" y="329250"/>
                    <a:pt x="854649" y="336461"/>
                  </a:cubicBezTo>
                  <a:cubicBezTo>
                    <a:pt x="853618" y="337491"/>
                    <a:pt x="852176" y="338315"/>
                    <a:pt x="850940" y="338110"/>
                  </a:cubicBezTo>
                  <a:cubicBezTo>
                    <a:pt x="849498" y="338110"/>
                    <a:pt x="848055" y="337491"/>
                    <a:pt x="847231" y="336461"/>
                  </a:cubicBezTo>
                  <a:lnTo>
                    <a:pt x="827245" y="314003"/>
                  </a:lnTo>
                  <a:lnTo>
                    <a:pt x="799224" y="314003"/>
                  </a:lnTo>
                  <a:cubicBezTo>
                    <a:pt x="797164" y="314003"/>
                    <a:pt x="795103" y="312561"/>
                    <a:pt x="794485" y="310500"/>
                  </a:cubicBezTo>
                  <a:lnTo>
                    <a:pt x="788510" y="292987"/>
                  </a:lnTo>
                  <a:lnTo>
                    <a:pt x="764609" y="273413"/>
                  </a:lnTo>
                  <a:cubicBezTo>
                    <a:pt x="763373" y="272383"/>
                    <a:pt x="762755" y="270941"/>
                    <a:pt x="762755" y="269499"/>
                  </a:cubicBezTo>
                  <a:lnTo>
                    <a:pt x="762755" y="250749"/>
                  </a:lnTo>
                  <a:lnTo>
                    <a:pt x="418465" y="0"/>
                  </a:lnTo>
                  <a:lnTo>
                    <a:pt x="334195" y="0"/>
                  </a:lnTo>
                  <a:lnTo>
                    <a:pt x="371281" y="534258"/>
                  </a:lnTo>
                  <a:lnTo>
                    <a:pt x="394358" y="559807"/>
                  </a:lnTo>
                  <a:cubicBezTo>
                    <a:pt x="395388" y="561043"/>
                    <a:pt x="396006" y="562898"/>
                    <a:pt x="395595" y="564340"/>
                  </a:cubicBezTo>
                  <a:lnTo>
                    <a:pt x="384262" y="609875"/>
                  </a:lnTo>
                  <a:cubicBezTo>
                    <a:pt x="383644" y="612141"/>
                    <a:pt x="381790" y="613583"/>
                    <a:pt x="379524" y="613789"/>
                  </a:cubicBezTo>
                  <a:lnTo>
                    <a:pt x="215104" y="618940"/>
                  </a:lnTo>
                  <a:cubicBezTo>
                    <a:pt x="215104" y="618940"/>
                    <a:pt x="214074" y="618940"/>
                    <a:pt x="213662" y="618940"/>
                  </a:cubicBezTo>
                  <a:lnTo>
                    <a:pt x="161740" y="605136"/>
                  </a:lnTo>
                  <a:lnTo>
                    <a:pt x="158032" y="620383"/>
                  </a:lnTo>
                  <a:cubicBezTo>
                    <a:pt x="157413" y="622649"/>
                    <a:pt x="155353" y="624503"/>
                    <a:pt x="152881" y="624091"/>
                  </a:cubicBezTo>
                  <a:lnTo>
                    <a:pt x="101989" y="622855"/>
                  </a:lnTo>
                  <a:lnTo>
                    <a:pt x="72320" y="632745"/>
                  </a:lnTo>
                  <a:cubicBezTo>
                    <a:pt x="72320" y="632745"/>
                    <a:pt x="70466" y="633157"/>
                    <a:pt x="69435" y="632745"/>
                  </a:cubicBezTo>
                  <a:lnTo>
                    <a:pt x="59339" y="630272"/>
                  </a:lnTo>
                  <a:cubicBezTo>
                    <a:pt x="58103" y="629860"/>
                    <a:pt x="56867" y="629036"/>
                    <a:pt x="56249" y="627800"/>
                  </a:cubicBezTo>
                  <a:lnTo>
                    <a:pt x="44504" y="607196"/>
                  </a:lnTo>
                  <a:lnTo>
                    <a:pt x="39560" y="612759"/>
                  </a:lnTo>
                  <a:cubicBezTo>
                    <a:pt x="39560" y="617086"/>
                    <a:pt x="35027" y="625946"/>
                    <a:pt x="20810" y="649434"/>
                  </a:cubicBezTo>
                  <a:cubicBezTo>
                    <a:pt x="11126" y="665711"/>
                    <a:pt x="4945" y="672716"/>
                    <a:pt x="0" y="675189"/>
                  </a:cubicBezTo>
                  <a:lnTo>
                    <a:pt x="12156" y="703416"/>
                  </a:lnTo>
                  <a:cubicBezTo>
                    <a:pt x="12156" y="703416"/>
                    <a:pt x="12568" y="705064"/>
                    <a:pt x="12568" y="706095"/>
                  </a:cubicBezTo>
                  <a:lnTo>
                    <a:pt x="10302" y="724020"/>
                  </a:lnTo>
                  <a:lnTo>
                    <a:pt x="16895" y="737824"/>
                  </a:lnTo>
                  <a:lnTo>
                    <a:pt x="26167" y="746478"/>
                  </a:lnTo>
                  <a:cubicBezTo>
                    <a:pt x="26167" y="746478"/>
                    <a:pt x="26991" y="747508"/>
                    <a:pt x="27403" y="748126"/>
                  </a:cubicBezTo>
                  <a:lnTo>
                    <a:pt x="36675" y="768318"/>
                  </a:lnTo>
                  <a:cubicBezTo>
                    <a:pt x="36675" y="768318"/>
                    <a:pt x="37087" y="769761"/>
                    <a:pt x="37087" y="770379"/>
                  </a:cubicBezTo>
                  <a:lnTo>
                    <a:pt x="37087" y="795309"/>
                  </a:lnTo>
                  <a:lnTo>
                    <a:pt x="39353" y="825597"/>
                  </a:lnTo>
                  <a:lnTo>
                    <a:pt x="51303" y="832190"/>
                  </a:lnTo>
                  <a:lnTo>
                    <a:pt x="64490" y="823949"/>
                  </a:lnTo>
                  <a:cubicBezTo>
                    <a:pt x="66756" y="822506"/>
                    <a:pt x="69847" y="823124"/>
                    <a:pt x="71495" y="825391"/>
                  </a:cubicBezTo>
                  <a:lnTo>
                    <a:pt x="78707" y="836517"/>
                  </a:lnTo>
                  <a:lnTo>
                    <a:pt x="106728" y="822506"/>
                  </a:lnTo>
                  <a:cubicBezTo>
                    <a:pt x="107964" y="821888"/>
                    <a:pt x="109406" y="821888"/>
                    <a:pt x="110849" y="822506"/>
                  </a:cubicBezTo>
                  <a:lnTo>
                    <a:pt x="122799" y="827039"/>
                  </a:lnTo>
                  <a:lnTo>
                    <a:pt x="144845" y="820858"/>
                  </a:lnTo>
                  <a:lnTo>
                    <a:pt x="160298" y="810350"/>
                  </a:lnTo>
                  <a:cubicBezTo>
                    <a:pt x="161328" y="809526"/>
                    <a:pt x="162770" y="809320"/>
                    <a:pt x="164007" y="809526"/>
                  </a:cubicBezTo>
                  <a:cubicBezTo>
                    <a:pt x="165243" y="809732"/>
                    <a:pt x="166479" y="810556"/>
                    <a:pt x="167303" y="811586"/>
                  </a:cubicBezTo>
                  <a:lnTo>
                    <a:pt x="177399" y="826627"/>
                  </a:lnTo>
                  <a:lnTo>
                    <a:pt x="188732" y="850116"/>
                  </a:lnTo>
                  <a:lnTo>
                    <a:pt x="202536" y="868659"/>
                  </a:lnTo>
                  <a:cubicBezTo>
                    <a:pt x="202536" y="868659"/>
                    <a:pt x="203360" y="869895"/>
                    <a:pt x="203360" y="870719"/>
                  </a:cubicBezTo>
                  <a:lnTo>
                    <a:pt x="206863" y="888439"/>
                  </a:lnTo>
                  <a:cubicBezTo>
                    <a:pt x="207275" y="890293"/>
                    <a:pt x="206451" y="892353"/>
                    <a:pt x="205009" y="893384"/>
                  </a:cubicBezTo>
                  <a:lnTo>
                    <a:pt x="199445" y="897504"/>
                  </a:lnTo>
                  <a:lnTo>
                    <a:pt x="218813" y="927998"/>
                  </a:lnTo>
                  <a:lnTo>
                    <a:pt x="228703" y="946542"/>
                  </a:lnTo>
                  <a:lnTo>
                    <a:pt x="238181" y="948396"/>
                  </a:lnTo>
                  <a:lnTo>
                    <a:pt x="258578" y="938918"/>
                  </a:lnTo>
                  <a:cubicBezTo>
                    <a:pt x="260227" y="938094"/>
                    <a:pt x="262287" y="938300"/>
                    <a:pt x="263729" y="939537"/>
                  </a:cubicBezTo>
                  <a:lnTo>
                    <a:pt x="275267" y="948190"/>
                  </a:lnTo>
                  <a:lnTo>
                    <a:pt x="290102" y="944687"/>
                  </a:lnTo>
                  <a:lnTo>
                    <a:pt x="300817" y="938506"/>
                  </a:lnTo>
                  <a:lnTo>
                    <a:pt x="304525" y="917284"/>
                  </a:lnTo>
                  <a:cubicBezTo>
                    <a:pt x="304731" y="916048"/>
                    <a:pt x="305349" y="915018"/>
                    <a:pt x="306379" y="914194"/>
                  </a:cubicBezTo>
                  <a:cubicBezTo>
                    <a:pt x="307410" y="913370"/>
                    <a:pt x="316063" y="906982"/>
                    <a:pt x="324099" y="910073"/>
                  </a:cubicBezTo>
                  <a:cubicBezTo>
                    <a:pt x="329044" y="912133"/>
                    <a:pt x="332134" y="917078"/>
                    <a:pt x="333165" y="925114"/>
                  </a:cubicBezTo>
                  <a:cubicBezTo>
                    <a:pt x="333989" y="932119"/>
                    <a:pt x="332546" y="937270"/>
                    <a:pt x="330486" y="940979"/>
                  </a:cubicBezTo>
                  <a:lnTo>
                    <a:pt x="330486" y="9409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09" name="Forma libre: forma 308">
              <a:extLst>
                <a:ext uri="{FF2B5EF4-FFF2-40B4-BE49-F238E27FC236}">
                  <a16:creationId xmlns:a16="http://schemas.microsoft.com/office/drawing/2014/main" id="{3F9EAF76-F48D-5DDC-FC22-7326E2C0EC58}"/>
                </a:ext>
              </a:extLst>
            </p:cNvPr>
            <p:cNvSpPr/>
            <p:nvPr/>
          </p:nvSpPr>
          <p:spPr>
            <a:xfrm>
              <a:off x="14338506" y="7685322"/>
              <a:ext cx="727934" cy="543117"/>
            </a:xfrm>
            <a:custGeom>
              <a:avLst/>
              <a:gdLst>
                <a:gd name="connsiteX0" fmla="*/ 64284 w 727934"/>
                <a:gd name="connsiteY0" fmla="*/ 464617 h 543117"/>
                <a:gd name="connsiteX1" fmla="*/ 72114 w 727934"/>
                <a:gd name="connsiteY1" fmla="*/ 474095 h 543117"/>
                <a:gd name="connsiteX2" fmla="*/ 93335 w 727934"/>
                <a:gd name="connsiteY2" fmla="*/ 499026 h 543117"/>
                <a:gd name="connsiteX3" fmla="*/ 94365 w 727934"/>
                <a:gd name="connsiteY3" fmla="*/ 501498 h 543117"/>
                <a:gd name="connsiteX4" fmla="*/ 102607 w 727934"/>
                <a:gd name="connsiteY4" fmla="*/ 543118 h 543117"/>
                <a:gd name="connsiteX5" fmla="*/ 112291 w 727934"/>
                <a:gd name="connsiteY5" fmla="*/ 518806 h 543117"/>
                <a:gd name="connsiteX6" fmla="*/ 117236 w 727934"/>
                <a:gd name="connsiteY6" fmla="*/ 483985 h 543117"/>
                <a:gd name="connsiteX7" fmla="*/ 119708 w 727934"/>
                <a:gd name="connsiteY7" fmla="*/ 480482 h 543117"/>
                <a:gd name="connsiteX8" fmla="*/ 141548 w 727934"/>
                <a:gd name="connsiteY8" fmla="*/ 467090 h 543117"/>
                <a:gd name="connsiteX9" fmla="*/ 142991 w 727934"/>
                <a:gd name="connsiteY9" fmla="*/ 466472 h 543117"/>
                <a:gd name="connsiteX10" fmla="*/ 176781 w 727934"/>
                <a:gd name="connsiteY10" fmla="*/ 458642 h 543117"/>
                <a:gd name="connsiteX11" fmla="*/ 179253 w 727934"/>
                <a:gd name="connsiteY11" fmla="*/ 458642 h 543117"/>
                <a:gd name="connsiteX12" fmla="*/ 207275 w 727934"/>
                <a:gd name="connsiteY12" fmla="*/ 466266 h 543117"/>
                <a:gd name="connsiteX13" fmla="*/ 227879 w 727934"/>
                <a:gd name="connsiteY13" fmla="*/ 466266 h 543117"/>
                <a:gd name="connsiteX14" fmla="*/ 237563 w 727934"/>
                <a:gd name="connsiteY14" fmla="*/ 427942 h 543117"/>
                <a:gd name="connsiteX15" fmla="*/ 237974 w 727934"/>
                <a:gd name="connsiteY15" fmla="*/ 426706 h 543117"/>
                <a:gd name="connsiteX16" fmla="*/ 262905 w 727934"/>
                <a:gd name="connsiteY16" fmla="*/ 382820 h 543117"/>
                <a:gd name="connsiteX17" fmla="*/ 265377 w 727934"/>
                <a:gd name="connsiteY17" fmla="*/ 380553 h 543117"/>
                <a:gd name="connsiteX18" fmla="*/ 302465 w 727934"/>
                <a:gd name="connsiteY18" fmla="*/ 364688 h 543117"/>
                <a:gd name="connsiteX19" fmla="*/ 307616 w 727934"/>
                <a:gd name="connsiteY19" fmla="*/ 365307 h 543117"/>
                <a:gd name="connsiteX20" fmla="*/ 347587 w 727934"/>
                <a:gd name="connsiteY20" fmla="*/ 396006 h 543117"/>
                <a:gd name="connsiteX21" fmla="*/ 382408 w 727934"/>
                <a:gd name="connsiteY21" fmla="*/ 409193 h 543117"/>
                <a:gd name="connsiteX22" fmla="*/ 420937 w 727934"/>
                <a:gd name="connsiteY22" fmla="*/ 420319 h 543117"/>
                <a:gd name="connsiteX23" fmla="*/ 453079 w 727934"/>
                <a:gd name="connsiteY23" fmla="*/ 420319 h 543117"/>
                <a:gd name="connsiteX24" fmla="*/ 478834 w 727934"/>
                <a:gd name="connsiteY24" fmla="*/ 401363 h 543117"/>
                <a:gd name="connsiteX25" fmla="*/ 480688 w 727934"/>
                <a:gd name="connsiteY25" fmla="*/ 400333 h 543117"/>
                <a:gd name="connsiteX26" fmla="*/ 512830 w 727934"/>
                <a:gd name="connsiteY26" fmla="*/ 393534 h 543117"/>
                <a:gd name="connsiteX27" fmla="*/ 561455 w 727934"/>
                <a:gd name="connsiteY27" fmla="*/ 388795 h 543117"/>
                <a:gd name="connsiteX28" fmla="*/ 597718 w 727934"/>
                <a:gd name="connsiteY28" fmla="*/ 371900 h 543117"/>
                <a:gd name="connsiteX29" fmla="*/ 622855 w 727934"/>
                <a:gd name="connsiteY29" fmla="*/ 364070 h 543117"/>
                <a:gd name="connsiteX30" fmla="*/ 697029 w 727934"/>
                <a:gd name="connsiteY30" fmla="*/ 353150 h 543117"/>
                <a:gd name="connsiteX31" fmla="*/ 698265 w 727934"/>
                <a:gd name="connsiteY31" fmla="*/ 353150 h 543117"/>
                <a:gd name="connsiteX32" fmla="*/ 727934 w 727934"/>
                <a:gd name="connsiteY32" fmla="*/ 355623 h 543117"/>
                <a:gd name="connsiteX33" fmla="*/ 717014 w 727934"/>
                <a:gd name="connsiteY33" fmla="*/ 318742 h 543117"/>
                <a:gd name="connsiteX34" fmla="*/ 686109 w 727934"/>
                <a:gd name="connsiteY34" fmla="*/ 292781 h 543117"/>
                <a:gd name="connsiteX35" fmla="*/ 685079 w 727934"/>
                <a:gd name="connsiteY35" fmla="*/ 291545 h 543117"/>
                <a:gd name="connsiteX36" fmla="*/ 661796 w 727934"/>
                <a:gd name="connsiteY36" fmla="*/ 253222 h 543117"/>
                <a:gd name="connsiteX37" fmla="*/ 623267 w 727934"/>
                <a:gd name="connsiteY37" fmla="*/ 212632 h 543117"/>
                <a:gd name="connsiteX38" fmla="*/ 595452 w 727934"/>
                <a:gd name="connsiteY38" fmla="*/ 185229 h 543117"/>
                <a:gd name="connsiteX39" fmla="*/ 567636 w 727934"/>
                <a:gd name="connsiteY39" fmla="*/ 173691 h 543117"/>
                <a:gd name="connsiteX40" fmla="*/ 564546 w 727934"/>
                <a:gd name="connsiteY40" fmla="*/ 170188 h 543117"/>
                <a:gd name="connsiteX41" fmla="*/ 559395 w 727934"/>
                <a:gd name="connsiteY41" fmla="*/ 145875 h 543117"/>
                <a:gd name="connsiteX42" fmla="*/ 521071 w 727934"/>
                <a:gd name="connsiteY42" fmla="*/ 139488 h 543117"/>
                <a:gd name="connsiteX43" fmla="*/ 517157 w 727934"/>
                <a:gd name="connsiteY43" fmla="*/ 136192 h 543117"/>
                <a:gd name="connsiteX44" fmla="*/ 505825 w 727934"/>
                <a:gd name="connsiteY44" fmla="*/ 104668 h 543117"/>
                <a:gd name="connsiteX45" fmla="*/ 505825 w 727934"/>
                <a:gd name="connsiteY45" fmla="*/ 101371 h 543117"/>
                <a:gd name="connsiteX46" fmla="*/ 514684 w 727934"/>
                <a:gd name="connsiteY46" fmla="*/ 74998 h 543117"/>
                <a:gd name="connsiteX47" fmla="*/ 508503 w 727934"/>
                <a:gd name="connsiteY47" fmla="*/ 50892 h 543117"/>
                <a:gd name="connsiteX48" fmla="*/ 496553 w 727934"/>
                <a:gd name="connsiteY48" fmla="*/ 36675 h 543117"/>
                <a:gd name="connsiteX49" fmla="*/ 473271 w 727934"/>
                <a:gd name="connsiteY49" fmla="*/ 0 h 543117"/>
                <a:gd name="connsiteX50" fmla="*/ 446692 w 727934"/>
                <a:gd name="connsiteY50" fmla="*/ 5357 h 543117"/>
                <a:gd name="connsiteX51" fmla="*/ 407956 w 727934"/>
                <a:gd name="connsiteY51" fmla="*/ 30700 h 543117"/>
                <a:gd name="connsiteX52" fmla="*/ 391061 w 727934"/>
                <a:gd name="connsiteY52" fmla="*/ 56661 h 543117"/>
                <a:gd name="connsiteX53" fmla="*/ 391267 w 727934"/>
                <a:gd name="connsiteY53" fmla="*/ 68199 h 543117"/>
                <a:gd name="connsiteX54" fmla="*/ 359950 w 727934"/>
                <a:gd name="connsiteY54" fmla="*/ 100959 h 543117"/>
                <a:gd name="connsiteX55" fmla="*/ 347587 w 727934"/>
                <a:gd name="connsiteY55" fmla="*/ 109613 h 543117"/>
                <a:gd name="connsiteX56" fmla="*/ 349030 w 727934"/>
                <a:gd name="connsiteY56" fmla="*/ 114764 h 543117"/>
                <a:gd name="connsiteX57" fmla="*/ 318947 w 727934"/>
                <a:gd name="connsiteY57" fmla="*/ 124241 h 543117"/>
                <a:gd name="connsiteX58" fmla="*/ 267438 w 727934"/>
                <a:gd name="connsiteY58" fmla="*/ 133719 h 543117"/>
                <a:gd name="connsiteX59" fmla="*/ 257548 w 727934"/>
                <a:gd name="connsiteY59" fmla="*/ 161328 h 543117"/>
                <a:gd name="connsiteX60" fmla="*/ 271971 w 727934"/>
                <a:gd name="connsiteY60" fmla="*/ 174721 h 543117"/>
                <a:gd name="connsiteX61" fmla="*/ 220461 w 727934"/>
                <a:gd name="connsiteY61" fmla="*/ 198415 h 543117"/>
                <a:gd name="connsiteX62" fmla="*/ 160710 w 727934"/>
                <a:gd name="connsiteY62" fmla="*/ 207893 h 543117"/>
                <a:gd name="connsiteX63" fmla="*/ 137427 w 727934"/>
                <a:gd name="connsiteY63" fmla="*/ 215104 h 543117"/>
                <a:gd name="connsiteX64" fmla="*/ 136398 w 727934"/>
                <a:gd name="connsiteY64" fmla="*/ 215104 h 543117"/>
                <a:gd name="connsiteX65" fmla="*/ 80767 w 727934"/>
                <a:gd name="connsiteY65" fmla="*/ 219019 h 543117"/>
                <a:gd name="connsiteX66" fmla="*/ 80355 w 727934"/>
                <a:gd name="connsiteY66" fmla="*/ 219019 h 543117"/>
                <a:gd name="connsiteX67" fmla="*/ 78913 w 727934"/>
                <a:gd name="connsiteY67" fmla="*/ 218813 h 543117"/>
                <a:gd name="connsiteX68" fmla="*/ 65108 w 727934"/>
                <a:gd name="connsiteY68" fmla="*/ 214899 h 543117"/>
                <a:gd name="connsiteX69" fmla="*/ 35439 w 727934"/>
                <a:gd name="connsiteY69" fmla="*/ 267850 h 543117"/>
                <a:gd name="connsiteX70" fmla="*/ 28845 w 727934"/>
                <a:gd name="connsiteY70" fmla="*/ 294223 h 543117"/>
                <a:gd name="connsiteX71" fmla="*/ 26167 w 727934"/>
                <a:gd name="connsiteY71" fmla="*/ 297520 h 543117"/>
                <a:gd name="connsiteX72" fmla="*/ 4533 w 727934"/>
                <a:gd name="connsiteY72" fmla="*/ 308440 h 543117"/>
                <a:gd name="connsiteX73" fmla="*/ 0 w 727934"/>
                <a:gd name="connsiteY73" fmla="*/ 311324 h 543117"/>
                <a:gd name="connsiteX74" fmla="*/ 12774 w 727934"/>
                <a:gd name="connsiteY74" fmla="*/ 316270 h 543117"/>
                <a:gd name="connsiteX75" fmla="*/ 16895 w 727934"/>
                <a:gd name="connsiteY75" fmla="*/ 320390 h 543117"/>
                <a:gd name="connsiteX76" fmla="*/ 20398 w 727934"/>
                <a:gd name="connsiteY76" fmla="*/ 344497 h 543117"/>
                <a:gd name="connsiteX77" fmla="*/ 21634 w 727934"/>
                <a:gd name="connsiteY77" fmla="*/ 360568 h 543117"/>
                <a:gd name="connsiteX78" fmla="*/ 20398 w 727934"/>
                <a:gd name="connsiteY78" fmla="*/ 387559 h 543117"/>
                <a:gd name="connsiteX79" fmla="*/ 27609 w 727934"/>
                <a:gd name="connsiteY79" fmla="*/ 412284 h 543117"/>
                <a:gd name="connsiteX80" fmla="*/ 37499 w 727934"/>
                <a:gd name="connsiteY80" fmla="*/ 411871 h 543117"/>
                <a:gd name="connsiteX81" fmla="*/ 42444 w 727934"/>
                <a:gd name="connsiteY81" fmla="*/ 411871 h 543117"/>
                <a:gd name="connsiteX82" fmla="*/ 44916 w 727934"/>
                <a:gd name="connsiteY82" fmla="*/ 416198 h 543117"/>
                <a:gd name="connsiteX83" fmla="*/ 44916 w 727934"/>
                <a:gd name="connsiteY83" fmla="*/ 440717 h 543117"/>
                <a:gd name="connsiteX84" fmla="*/ 64490 w 727934"/>
                <a:gd name="connsiteY84" fmla="*/ 464411 h 54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727934" h="543117">
                  <a:moveTo>
                    <a:pt x="64284" y="464617"/>
                  </a:moveTo>
                  <a:cubicBezTo>
                    <a:pt x="69435" y="470592"/>
                    <a:pt x="71495" y="472859"/>
                    <a:pt x="72114" y="474095"/>
                  </a:cubicBezTo>
                  <a:cubicBezTo>
                    <a:pt x="73968" y="476568"/>
                    <a:pt x="84064" y="488518"/>
                    <a:pt x="93335" y="499026"/>
                  </a:cubicBezTo>
                  <a:cubicBezTo>
                    <a:pt x="93954" y="499850"/>
                    <a:pt x="94365" y="500674"/>
                    <a:pt x="94365" y="501498"/>
                  </a:cubicBezTo>
                  <a:lnTo>
                    <a:pt x="102607" y="543118"/>
                  </a:lnTo>
                  <a:lnTo>
                    <a:pt x="112291" y="518806"/>
                  </a:lnTo>
                  <a:lnTo>
                    <a:pt x="117236" y="483985"/>
                  </a:lnTo>
                  <a:cubicBezTo>
                    <a:pt x="117236" y="482543"/>
                    <a:pt x="118266" y="481306"/>
                    <a:pt x="119708" y="480482"/>
                  </a:cubicBezTo>
                  <a:lnTo>
                    <a:pt x="141548" y="467090"/>
                  </a:lnTo>
                  <a:cubicBezTo>
                    <a:pt x="141548" y="467090"/>
                    <a:pt x="142578" y="466678"/>
                    <a:pt x="142991" y="466472"/>
                  </a:cubicBezTo>
                  <a:lnTo>
                    <a:pt x="176781" y="458642"/>
                  </a:lnTo>
                  <a:cubicBezTo>
                    <a:pt x="176781" y="458642"/>
                    <a:pt x="178429" y="458642"/>
                    <a:pt x="179253" y="458642"/>
                  </a:cubicBezTo>
                  <a:lnTo>
                    <a:pt x="207275" y="466266"/>
                  </a:lnTo>
                  <a:lnTo>
                    <a:pt x="227879" y="466266"/>
                  </a:lnTo>
                  <a:lnTo>
                    <a:pt x="237563" y="427942"/>
                  </a:lnTo>
                  <a:cubicBezTo>
                    <a:pt x="237563" y="427942"/>
                    <a:pt x="237768" y="427118"/>
                    <a:pt x="237974" y="426706"/>
                  </a:cubicBezTo>
                  <a:lnTo>
                    <a:pt x="262905" y="382820"/>
                  </a:lnTo>
                  <a:cubicBezTo>
                    <a:pt x="262905" y="382820"/>
                    <a:pt x="264347" y="381172"/>
                    <a:pt x="265377" y="380553"/>
                  </a:cubicBezTo>
                  <a:lnTo>
                    <a:pt x="302465" y="364688"/>
                  </a:lnTo>
                  <a:cubicBezTo>
                    <a:pt x="304113" y="363864"/>
                    <a:pt x="306173" y="364277"/>
                    <a:pt x="307616" y="365307"/>
                  </a:cubicBezTo>
                  <a:lnTo>
                    <a:pt x="347587" y="396006"/>
                  </a:lnTo>
                  <a:lnTo>
                    <a:pt x="382408" y="409193"/>
                  </a:lnTo>
                  <a:lnTo>
                    <a:pt x="420937" y="420319"/>
                  </a:lnTo>
                  <a:lnTo>
                    <a:pt x="453079" y="420319"/>
                  </a:lnTo>
                  <a:lnTo>
                    <a:pt x="478834" y="401363"/>
                  </a:lnTo>
                  <a:cubicBezTo>
                    <a:pt x="478834" y="401363"/>
                    <a:pt x="480070" y="400539"/>
                    <a:pt x="480688" y="400333"/>
                  </a:cubicBezTo>
                  <a:lnTo>
                    <a:pt x="512830" y="393534"/>
                  </a:lnTo>
                  <a:lnTo>
                    <a:pt x="561455" y="388795"/>
                  </a:lnTo>
                  <a:lnTo>
                    <a:pt x="597718" y="371900"/>
                  </a:lnTo>
                  <a:lnTo>
                    <a:pt x="622855" y="364070"/>
                  </a:lnTo>
                  <a:lnTo>
                    <a:pt x="697029" y="353150"/>
                  </a:lnTo>
                  <a:cubicBezTo>
                    <a:pt x="697029" y="353150"/>
                    <a:pt x="697853" y="353150"/>
                    <a:pt x="698265" y="353150"/>
                  </a:cubicBezTo>
                  <a:lnTo>
                    <a:pt x="727934" y="355623"/>
                  </a:lnTo>
                  <a:lnTo>
                    <a:pt x="717014" y="318742"/>
                  </a:lnTo>
                  <a:lnTo>
                    <a:pt x="686109" y="292781"/>
                  </a:lnTo>
                  <a:cubicBezTo>
                    <a:pt x="686109" y="292781"/>
                    <a:pt x="685284" y="291957"/>
                    <a:pt x="685079" y="291545"/>
                  </a:cubicBezTo>
                  <a:lnTo>
                    <a:pt x="661796" y="253222"/>
                  </a:lnTo>
                  <a:lnTo>
                    <a:pt x="623267" y="212632"/>
                  </a:lnTo>
                  <a:lnTo>
                    <a:pt x="595452" y="185229"/>
                  </a:lnTo>
                  <a:lnTo>
                    <a:pt x="567636" y="173691"/>
                  </a:lnTo>
                  <a:cubicBezTo>
                    <a:pt x="565988" y="173073"/>
                    <a:pt x="564958" y="171630"/>
                    <a:pt x="564546" y="170188"/>
                  </a:cubicBezTo>
                  <a:lnTo>
                    <a:pt x="559395" y="145875"/>
                  </a:lnTo>
                  <a:lnTo>
                    <a:pt x="521071" y="139488"/>
                  </a:lnTo>
                  <a:cubicBezTo>
                    <a:pt x="519217" y="139282"/>
                    <a:pt x="517775" y="137840"/>
                    <a:pt x="517157" y="136192"/>
                  </a:cubicBezTo>
                  <a:lnTo>
                    <a:pt x="505825" y="104668"/>
                  </a:lnTo>
                  <a:cubicBezTo>
                    <a:pt x="505413" y="103637"/>
                    <a:pt x="505413" y="102401"/>
                    <a:pt x="505825" y="101371"/>
                  </a:cubicBezTo>
                  <a:lnTo>
                    <a:pt x="514684" y="74998"/>
                  </a:lnTo>
                  <a:lnTo>
                    <a:pt x="508503" y="50892"/>
                  </a:lnTo>
                  <a:lnTo>
                    <a:pt x="496553" y="36675"/>
                  </a:lnTo>
                  <a:lnTo>
                    <a:pt x="473271" y="0"/>
                  </a:lnTo>
                  <a:lnTo>
                    <a:pt x="446692" y="5357"/>
                  </a:lnTo>
                  <a:lnTo>
                    <a:pt x="407956" y="30700"/>
                  </a:lnTo>
                  <a:lnTo>
                    <a:pt x="391061" y="56661"/>
                  </a:lnTo>
                  <a:cubicBezTo>
                    <a:pt x="391885" y="59133"/>
                    <a:pt x="392503" y="63254"/>
                    <a:pt x="391267" y="68199"/>
                  </a:cubicBezTo>
                  <a:cubicBezTo>
                    <a:pt x="388589" y="79531"/>
                    <a:pt x="378080" y="90451"/>
                    <a:pt x="359950" y="100959"/>
                  </a:cubicBezTo>
                  <a:cubicBezTo>
                    <a:pt x="352120" y="105492"/>
                    <a:pt x="348823" y="108377"/>
                    <a:pt x="347587" y="109613"/>
                  </a:cubicBezTo>
                  <a:cubicBezTo>
                    <a:pt x="349030" y="111261"/>
                    <a:pt x="349441" y="112909"/>
                    <a:pt x="349030" y="114764"/>
                  </a:cubicBezTo>
                  <a:cubicBezTo>
                    <a:pt x="348349" y="117504"/>
                    <a:pt x="338315" y="120677"/>
                    <a:pt x="318947" y="124241"/>
                  </a:cubicBezTo>
                  <a:lnTo>
                    <a:pt x="267438" y="133719"/>
                  </a:lnTo>
                  <a:lnTo>
                    <a:pt x="257548" y="161328"/>
                  </a:lnTo>
                  <a:cubicBezTo>
                    <a:pt x="264141" y="163595"/>
                    <a:pt x="272177" y="167715"/>
                    <a:pt x="271971" y="174721"/>
                  </a:cubicBezTo>
                  <a:cubicBezTo>
                    <a:pt x="271971" y="181726"/>
                    <a:pt x="265584" y="189556"/>
                    <a:pt x="220461" y="198415"/>
                  </a:cubicBezTo>
                  <a:cubicBezTo>
                    <a:pt x="179253" y="206657"/>
                    <a:pt x="165655" y="208923"/>
                    <a:pt x="160710" y="207893"/>
                  </a:cubicBezTo>
                  <a:lnTo>
                    <a:pt x="137427" y="215104"/>
                  </a:lnTo>
                  <a:cubicBezTo>
                    <a:pt x="137427" y="215104"/>
                    <a:pt x="136603" y="215104"/>
                    <a:pt x="136398" y="215104"/>
                  </a:cubicBezTo>
                  <a:lnTo>
                    <a:pt x="80767" y="219019"/>
                  </a:lnTo>
                  <a:lnTo>
                    <a:pt x="80355" y="219019"/>
                  </a:lnTo>
                  <a:cubicBezTo>
                    <a:pt x="80355" y="219019"/>
                    <a:pt x="79531" y="219019"/>
                    <a:pt x="78913" y="218813"/>
                  </a:cubicBezTo>
                  <a:lnTo>
                    <a:pt x="65108" y="214899"/>
                  </a:lnTo>
                  <a:lnTo>
                    <a:pt x="35439" y="267850"/>
                  </a:lnTo>
                  <a:lnTo>
                    <a:pt x="28845" y="294223"/>
                  </a:lnTo>
                  <a:cubicBezTo>
                    <a:pt x="28433" y="295666"/>
                    <a:pt x="27609" y="296902"/>
                    <a:pt x="26167" y="297520"/>
                  </a:cubicBezTo>
                  <a:lnTo>
                    <a:pt x="4533" y="308440"/>
                  </a:lnTo>
                  <a:cubicBezTo>
                    <a:pt x="1854" y="309882"/>
                    <a:pt x="618" y="310912"/>
                    <a:pt x="0" y="311324"/>
                  </a:cubicBezTo>
                  <a:cubicBezTo>
                    <a:pt x="1854" y="312973"/>
                    <a:pt x="7623" y="315033"/>
                    <a:pt x="12774" y="316270"/>
                  </a:cubicBezTo>
                  <a:cubicBezTo>
                    <a:pt x="14835" y="316682"/>
                    <a:pt x="16483" y="318330"/>
                    <a:pt x="16895" y="320390"/>
                  </a:cubicBezTo>
                  <a:lnTo>
                    <a:pt x="20398" y="344497"/>
                  </a:lnTo>
                  <a:cubicBezTo>
                    <a:pt x="22252" y="357065"/>
                    <a:pt x="22252" y="357271"/>
                    <a:pt x="21634" y="360568"/>
                  </a:cubicBezTo>
                  <a:cubicBezTo>
                    <a:pt x="21222" y="362628"/>
                    <a:pt x="20398" y="366955"/>
                    <a:pt x="20398" y="387559"/>
                  </a:cubicBezTo>
                  <a:cubicBezTo>
                    <a:pt x="20398" y="400745"/>
                    <a:pt x="22870" y="409399"/>
                    <a:pt x="27609" y="412284"/>
                  </a:cubicBezTo>
                  <a:cubicBezTo>
                    <a:pt x="31730" y="414756"/>
                    <a:pt x="37293" y="411871"/>
                    <a:pt x="37499" y="411871"/>
                  </a:cubicBezTo>
                  <a:cubicBezTo>
                    <a:pt x="39147" y="411047"/>
                    <a:pt x="41001" y="411047"/>
                    <a:pt x="42444" y="411871"/>
                  </a:cubicBezTo>
                  <a:cubicBezTo>
                    <a:pt x="43886" y="412902"/>
                    <a:pt x="44916" y="414550"/>
                    <a:pt x="44916" y="416198"/>
                  </a:cubicBezTo>
                  <a:lnTo>
                    <a:pt x="44916" y="440717"/>
                  </a:lnTo>
                  <a:cubicBezTo>
                    <a:pt x="47182" y="444426"/>
                    <a:pt x="58721" y="457818"/>
                    <a:pt x="64490" y="4644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0" name="Forma libre: forma 309">
              <a:extLst>
                <a:ext uri="{FF2B5EF4-FFF2-40B4-BE49-F238E27FC236}">
                  <a16:creationId xmlns:a16="http://schemas.microsoft.com/office/drawing/2014/main" id="{FD608EEE-09BB-BC60-E6DC-8F5342D00560}"/>
                </a:ext>
              </a:extLst>
            </p:cNvPr>
            <p:cNvSpPr/>
            <p:nvPr/>
          </p:nvSpPr>
          <p:spPr>
            <a:xfrm>
              <a:off x="14067977" y="6238642"/>
              <a:ext cx="841668" cy="885019"/>
            </a:xfrm>
            <a:custGeom>
              <a:avLst/>
              <a:gdLst>
                <a:gd name="connsiteX0" fmla="*/ 8035 w 841668"/>
                <a:gd name="connsiteY0" fmla="*/ 434413 h 885019"/>
                <a:gd name="connsiteX1" fmla="*/ 11538 w 841668"/>
                <a:gd name="connsiteY1" fmla="*/ 468615 h 885019"/>
                <a:gd name="connsiteX2" fmla="*/ 27815 w 841668"/>
                <a:gd name="connsiteY2" fmla="*/ 503230 h 885019"/>
                <a:gd name="connsiteX3" fmla="*/ 50479 w 841668"/>
                <a:gd name="connsiteY3" fmla="*/ 555770 h 885019"/>
                <a:gd name="connsiteX4" fmla="*/ 89009 w 841668"/>
                <a:gd name="connsiteY4" fmla="*/ 555770 h 885019"/>
                <a:gd name="connsiteX5" fmla="*/ 92511 w 841668"/>
                <a:gd name="connsiteY5" fmla="*/ 557212 h 885019"/>
                <a:gd name="connsiteX6" fmla="*/ 134543 w 841668"/>
                <a:gd name="connsiteY6" fmla="*/ 596565 h 885019"/>
                <a:gd name="connsiteX7" fmla="*/ 136191 w 841668"/>
                <a:gd name="connsiteY7" fmla="*/ 600274 h 885019"/>
                <a:gd name="connsiteX8" fmla="*/ 136191 w 841668"/>
                <a:gd name="connsiteY8" fmla="*/ 627677 h 885019"/>
                <a:gd name="connsiteX9" fmla="*/ 168539 w 841668"/>
                <a:gd name="connsiteY9" fmla="*/ 634476 h 885019"/>
                <a:gd name="connsiteX10" fmla="*/ 225406 w 841668"/>
                <a:gd name="connsiteY10" fmla="*/ 645809 h 885019"/>
                <a:gd name="connsiteX11" fmla="*/ 228085 w 841668"/>
                <a:gd name="connsiteY11" fmla="*/ 647251 h 885019"/>
                <a:gd name="connsiteX12" fmla="*/ 257136 w 841668"/>
                <a:gd name="connsiteY12" fmla="*/ 677538 h 885019"/>
                <a:gd name="connsiteX13" fmla="*/ 297107 w 841668"/>
                <a:gd name="connsiteY13" fmla="*/ 657141 h 885019"/>
                <a:gd name="connsiteX14" fmla="*/ 297107 w 841668"/>
                <a:gd name="connsiteY14" fmla="*/ 657141 h 885019"/>
                <a:gd name="connsiteX15" fmla="*/ 350060 w 841668"/>
                <a:gd name="connsiteY15" fmla="*/ 629944 h 885019"/>
                <a:gd name="connsiteX16" fmla="*/ 354799 w 841668"/>
                <a:gd name="connsiteY16" fmla="*/ 629944 h 885019"/>
                <a:gd name="connsiteX17" fmla="*/ 796546 w 841668"/>
                <a:gd name="connsiteY17" fmla="*/ 885020 h 885019"/>
                <a:gd name="connsiteX18" fmla="*/ 796546 w 841668"/>
                <a:gd name="connsiteY18" fmla="*/ 840515 h 885019"/>
                <a:gd name="connsiteX19" fmla="*/ 801697 w 841668"/>
                <a:gd name="connsiteY19" fmla="*/ 835570 h 885019"/>
                <a:gd name="connsiteX20" fmla="*/ 838371 w 841668"/>
                <a:gd name="connsiteY20" fmla="*/ 835570 h 885019"/>
                <a:gd name="connsiteX21" fmla="*/ 838371 w 841668"/>
                <a:gd name="connsiteY21" fmla="*/ 251657 h 885019"/>
                <a:gd name="connsiteX22" fmla="*/ 827245 w 841668"/>
                <a:gd name="connsiteY22" fmla="*/ 215600 h 885019"/>
                <a:gd name="connsiteX23" fmla="*/ 827245 w 841668"/>
                <a:gd name="connsiteY23" fmla="*/ 214570 h 885019"/>
                <a:gd name="connsiteX24" fmla="*/ 823948 w 841668"/>
                <a:gd name="connsiteY24" fmla="*/ 180779 h 885019"/>
                <a:gd name="connsiteX25" fmla="*/ 825185 w 841668"/>
                <a:gd name="connsiteY25" fmla="*/ 177071 h 885019"/>
                <a:gd name="connsiteX26" fmla="*/ 835693 w 841668"/>
                <a:gd name="connsiteY26" fmla="*/ 164914 h 885019"/>
                <a:gd name="connsiteX27" fmla="*/ 824773 w 841668"/>
                <a:gd name="connsiteY27" fmla="*/ 148637 h 885019"/>
                <a:gd name="connsiteX28" fmla="*/ 824360 w 841668"/>
                <a:gd name="connsiteY28" fmla="*/ 143692 h 885019"/>
                <a:gd name="connsiteX29" fmla="*/ 840226 w 841668"/>
                <a:gd name="connsiteY29" fmla="*/ 108254 h 885019"/>
                <a:gd name="connsiteX30" fmla="*/ 841668 w 841668"/>
                <a:gd name="connsiteY30" fmla="*/ 103103 h 885019"/>
                <a:gd name="connsiteX31" fmla="*/ 809320 w 841668"/>
                <a:gd name="connsiteY31" fmla="*/ 76730 h 885019"/>
                <a:gd name="connsiteX32" fmla="*/ 762549 w 841668"/>
                <a:gd name="connsiteY32" fmla="*/ 65398 h 885019"/>
                <a:gd name="connsiteX33" fmla="*/ 742769 w 841668"/>
                <a:gd name="connsiteY33" fmla="*/ 62925 h 885019"/>
                <a:gd name="connsiteX34" fmla="*/ 729171 w 841668"/>
                <a:gd name="connsiteY34" fmla="*/ 41085 h 885019"/>
                <a:gd name="connsiteX35" fmla="*/ 690230 w 841668"/>
                <a:gd name="connsiteY35" fmla="*/ 25014 h 885019"/>
                <a:gd name="connsiteX36" fmla="*/ 602457 w 841668"/>
                <a:gd name="connsiteY36" fmla="*/ 40467 h 885019"/>
                <a:gd name="connsiteX37" fmla="*/ 587210 w 841668"/>
                <a:gd name="connsiteY37" fmla="*/ 63131 h 885019"/>
                <a:gd name="connsiteX38" fmla="*/ 562074 w 841668"/>
                <a:gd name="connsiteY38" fmla="*/ 79202 h 885019"/>
                <a:gd name="connsiteX39" fmla="*/ 557128 w 841668"/>
                <a:gd name="connsiteY39" fmla="*/ 146371 h 885019"/>
                <a:gd name="connsiteX40" fmla="*/ 490578 w 841668"/>
                <a:gd name="connsiteY40" fmla="*/ 166151 h 885019"/>
                <a:gd name="connsiteX41" fmla="*/ 483985 w 841668"/>
                <a:gd name="connsiteY41" fmla="*/ 149873 h 885019"/>
                <a:gd name="connsiteX42" fmla="*/ 410841 w 841668"/>
                <a:gd name="connsiteY42" fmla="*/ 125561 h 885019"/>
                <a:gd name="connsiteX43" fmla="*/ 370252 w 841668"/>
                <a:gd name="connsiteY43" fmla="*/ 94655 h 885019"/>
                <a:gd name="connsiteX44" fmla="*/ 322244 w 841668"/>
                <a:gd name="connsiteY44" fmla="*/ 58804 h 885019"/>
                <a:gd name="connsiteX45" fmla="*/ 310706 w 841668"/>
                <a:gd name="connsiteY45" fmla="*/ 40467 h 885019"/>
                <a:gd name="connsiteX46" fmla="*/ 280418 w 841668"/>
                <a:gd name="connsiteY46" fmla="*/ 34286 h 885019"/>
                <a:gd name="connsiteX47" fmla="*/ 253221 w 841668"/>
                <a:gd name="connsiteY47" fmla="*/ 1526 h 885019"/>
                <a:gd name="connsiteX48" fmla="*/ 204390 w 841668"/>
                <a:gd name="connsiteY48" fmla="*/ 16566 h 885019"/>
                <a:gd name="connsiteX49" fmla="*/ 148554 w 841668"/>
                <a:gd name="connsiteY49" fmla="*/ 2762 h 885019"/>
                <a:gd name="connsiteX50" fmla="*/ 111261 w 841668"/>
                <a:gd name="connsiteY50" fmla="*/ 2762 h 885019"/>
                <a:gd name="connsiteX51" fmla="*/ 109613 w 841668"/>
                <a:gd name="connsiteY51" fmla="*/ 46030 h 885019"/>
                <a:gd name="connsiteX52" fmla="*/ 107758 w 841668"/>
                <a:gd name="connsiteY52" fmla="*/ 49739 h 885019"/>
                <a:gd name="connsiteX53" fmla="*/ 65932 w 841668"/>
                <a:gd name="connsiteY53" fmla="*/ 83941 h 885019"/>
                <a:gd name="connsiteX54" fmla="*/ 36469 w 841668"/>
                <a:gd name="connsiteY54" fmla="*/ 110520 h 885019"/>
                <a:gd name="connsiteX55" fmla="*/ 41208 w 841668"/>
                <a:gd name="connsiteY55" fmla="*/ 166563 h 885019"/>
                <a:gd name="connsiteX56" fmla="*/ 0 w 841668"/>
                <a:gd name="connsiteY56" fmla="*/ 199117 h 885019"/>
                <a:gd name="connsiteX57" fmla="*/ 9066 w 841668"/>
                <a:gd name="connsiteY57" fmla="*/ 217042 h 885019"/>
                <a:gd name="connsiteX58" fmla="*/ 9478 w 841668"/>
                <a:gd name="connsiteY58" fmla="*/ 219515 h 885019"/>
                <a:gd name="connsiteX59" fmla="*/ 7005 w 841668"/>
                <a:gd name="connsiteY59" fmla="*/ 266079 h 885019"/>
                <a:gd name="connsiteX60" fmla="*/ 28433 w 841668"/>
                <a:gd name="connsiteY60" fmla="*/ 321298 h 885019"/>
                <a:gd name="connsiteX61" fmla="*/ 28433 w 841668"/>
                <a:gd name="connsiteY61" fmla="*/ 324388 h 885019"/>
                <a:gd name="connsiteX62" fmla="*/ 19573 w 841668"/>
                <a:gd name="connsiteY62" fmla="*/ 359827 h 885019"/>
                <a:gd name="connsiteX63" fmla="*/ 28433 w 841668"/>
                <a:gd name="connsiteY63" fmla="*/ 397944 h 885019"/>
                <a:gd name="connsiteX64" fmla="*/ 27815 w 841668"/>
                <a:gd name="connsiteY64" fmla="*/ 401653 h 885019"/>
                <a:gd name="connsiteX65" fmla="*/ 8241 w 841668"/>
                <a:gd name="connsiteY65" fmla="*/ 434413 h 88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41668" h="885019">
                  <a:moveTo>
                    <a:pt x="8035" y="434413"/>
                  </a:moveTo>
                  <a:lnTo>
                    <a:pt x="11538" y="468615"/>
                  </a:lnTo>
                  <a:lnTo>
                    <a:pt x="27815" y="503230"/>
                  </a:lnTo>
                  <a:lnTo>
                    <a:pt x="50479" y="555770"/>
                  </a:lnTo>
                  <a:lnTo>
                    <a:pt x="89009" y="555770"/>
                  </a:lnTo>
                  <a:cubicBezTo>
                    <a:pt x="90245" y="555770"/>
                    <a:pt x="91481" y="556182"/>
                    <a:pt x="92511" y="557212"/>
                  </a:cubicBezTo>
                  <a:lnTo>
                    <a:pt x="134543" y="596565"/>
                  </a:lnTo>
                  <a:cubicBezTo>
                    <a:pt x="134543" y="596565"/>
                    <a:pt x="136191" y="598832"/>
                    <a:pt x="136191" y="600274"/>
                  </a:cubicBezTo>
                  <a:lnTo>
                    <a:pt x="136191" y="627677"/>
                  </a:lnTo>
                  <a:lnTo>
                    <a:pt x="168539" y="634476"/>
                  </a:lnTo>
                  <a:lnTo>
                    <a:pt x="225406" y="645809"/>
                  </a:lnTo>
                  <a:cubicBezTo>
                    <a:pt x="225406" y="645809"/>
                    <a:pt x="227261" y="646633"/>
                    <a:pt x="228085" y="647251"/>
                  </a:cubicBezTo>
                  <a:lnTo>
                    <a:pt x="257136" y="677538"/>
                  </a:lnTo>
                  <a:lnTo>
                    <a:pt x="297107" y="657141"/>
                  </a:lnTo>
                  <a:lnTo>
                    <a:pt x="297107" y="657141"/>
                  </a:lnTo>
                  <a:lnTo>
                    <a:pt x="350060" y="629944"/>
                  </a:lnTo>
                  <a:cubicBezTo>
                    <a:pt x="351502" y="629120"/>
                    <a:pt x="353356" y="629120"/>
                    <a:pt x="354799" y="629944"/>
                  </a:cubicBezTo>
                  <a:lnTo>
                    <a:pt x="796546" y="885020"/>
                  </a:lnTo>
                  <a:lnTo>
                    <a:pt x="796546" y="840515"/>
                  </a:lnTo>
                  <a:cubicBezTo>
                    <a:pt x="796546" y="837837"/>
                    <a:pt x="798812" y="835570"/>
                    <a:pt x="801697" y="835570"/>
                  </a:cubicBezTo>
                  <a:lnTo>
                    <a:pt x="838371" y="835570"/>
                  </a:lnTo>
                  <a:lnTo>
                    <a:pt x="838371" y="251657"/>
                  </a:lnTo>
                  <a:lnTo>
                    <a:pt x="827245" y="215600"/>
                  </a:lnTo>
                  <a:cubicBezTo>
                    <a:pt x="827245" y="215600"/>
                    <a:pt x="827245" y="214776"/>
                    <a:pt x="827245" y="214570"/>
                  </a:cubicBezTo>
                  <a:lnTo>
                    <a:pt x="823948" y="180779"/>
                  </a:lnTo>
                  <a:cubicBezTo>
                    <a:pt x="823948" y="179337"/>
                    <a:pt x="824155" y="178101"/>
                    <a:pt x="825185" y="177071"/>
                  </a:cubicBezTo>
                  <a:lnTo>
                    <a:pt x="835693" y="164914"/>
                  </a:lnTo>
                  <a:lnTo>
                    <a:pt x="824773" y="148637"/>
                  </a:lnTo>
                  <a:cubicBezTo>
                    <a:pt x="823742" y="147195"/>
                    <a:pt x="823742" y="145341"/>
                    <a:pt x="824360" y="143692"/>
                  </a:cubicBezTo>
                  <a:lnTo>
                    <a:pt x="840226" y="108254"/>
                  </a:lnTo>
                  <a:lnTo>
                    <a:pt x="841668" y="103103"/>
                  </a:lnTo>
                  <a:cubicBezTo>
                    <a:pt x="826833" y="97746"/>
                    <a:pt x="823124" y="83941"/>
                    <a:pt x="809320" y="76730"/>
                  </a:cubicBezTo>
                  <a:cubicBezTo>
                    <a:pt x="799224" y="71373"/>
                    <a:pt x="774499" y="68282"/>
                    <a:pt x="762549" y="65398"/>
                  </a:cubicBezTo>
                  <a:cubicBezTo>
                    <a:pt x="756780" y="63955"/>
                    <a:pt x="748126" y="66016"/>
                    <a:pt x="742769" y="62925"/>
                  </a:cubicBezTo>
                  <a:cubicBezTo>
                    <a:pt x="734734" y="58392"/>
                    <a:pt x="734528" y="47060"/>
                    <a:pt x="729171" y="41085"/>
                  </a:cubicBezTo>
                  <a:cubicBezTo>
                    <a:pt x="720517" y="31401"/>
                    <a:pt x="703210" y="29135"/>
                    <a:pt x="690230" y="25014"/>
                  </a:cubicBezTo>
                  <a:cubicBezTo>
                    <a:pt x="664475" y="17185"/>
                    <a:pt x="623473" y="21099"/>
                    <a:pt x="602457" y="40467"/>
                  </a:cubicBezTo>
                  <a:cubicBezTo>
                    <a:pt x="595040" y="47266"/>
                    <a:pt x="593804" y="56126"/>
                    <a:pt x="587210" y="63131"/>
                  </a:cubicBezTo>
                  <a:cubicBezTo>
                    <a:pt x="580617" y="70137"/>
                    <a:pt x="567018" y="71579"/>
                    <a:pt x="562074" y="79202"/>
                  </a:cubicBezTo>
                  <a:cubicBezTo>
                    <a:pt x="549505" y="98570"/>
                    <a:pt x="563103" y="125973"/>
                    <a:pt x="557128" y="146371"/>
                  </a:cubicBezTo>
                  <a:cubicBezTo>
                    <a:pt x="548269" y="178101"/>
                    <a:pt x="514890" y="176453"/>
                    <a:pt x="490578" y="166151"/>
                  </a:cubicBezTo>
                  <a:cubicBezTo>
                    <a:pt x="488311" y="160587"/>
                    <a:pt x="486045" y="155024"/>
                    <a:pt x="483985" y="149873"/>
                  </a:cubicBezTo>
                  <a:cubicBezTo>
                    <a:pt x="459878" y="142868"/>
                    <a:pt x="433711" y="135657"/>
                    <a:pt x="410841" y="125561"/>
                  </a:cubicBezTo>
                  <a:cubicBezTo>
                    <a:pt x="394976" y="118762"/>
                    <a:pt x="383026" y="107017"/>
                    <a:pt x="370252" y="94655"/>
                  </a:cubicBezTo>
                  <a:cubicBezTo>
                    <a:pt x="355829" y="80438"/>
                    <a:pt x="333164" y="80026"/>
                    <a:pt x="322244" y="58804"/>
                  </a:cubicBezTo>
                  <a:cubicBezTo>
                    <a:pt x="318742" y="52005"/>
                    <a:pt x="316681" y="44382"/>
                    <a:pt x="310706" y="40467"/>
                  </a:cubicBezTo>
                  <a:cubicBezTo>
                    <a:pt x="301847" y="34492"/>
                    <a:pt x="289278" y="37995"/>
                    <a:pt x="280418" y="34286"/>
                  </a:cubicBezTo>
                  <a:cubicBezTo>
                    <a:pt x="266408" y="28105"/>
                    <a:pt x="263729" y="7707"/>
                    <a:pt x="253221" y="1526"/>
                  </a:cubicBezTo>
                  <a:cubicBezTo>
                    <a:pt x="240859" y="-5686"/>
                    <a:pt x="217577" y="14918"/>
                    <a:pt x="204390" y="16566"/>
                  </a:cubicBezTo>
                  <a:cubicBezTo>
                    <a:pt x="181932" y="19451"/>
                    <a:pt x="169158" y="2762"/>
                    <a:pt x="148554" y="2762"/>
                  </a:cubicBezTo>
                  <a:cubicBezTo>
                    <a:pt x="140519" y="2762"/>
                    <a:pt x="119708" y="6471"/>
                    <a:pt x="111261" y="2762"/>
                  </a:cubicBezTo>
                  <a:lnTo>
                    <a:pt x="109613" y="46030"/>
                  </a:lnTo>
                  <a:cubicBezTo>
                    <a:pt x="109613" y="47472"/>
                    <a:pt x="108994" y="48915"/>
                    <a:pt x="107758" y="49739"/>
                  </a:cubicBezTo>
                  <a:lnTo>
                    <a:pt x="65932" y="83941"/>
                  </a:lnTo>
                  <a:lnTo>
                    <a:pt x="36469" y="110520"/>
                  </a:lnTo>
                  <a:cubicBezTo>
                    <a:pt x="37087" y="120616"/>
                    <a:pt x="39765" y="157909"/>
                    <a:pt x="41208" y="166563"/>
                  </a:cubicBezTo>
                  <a:cubicBezTo>
                    <a:pt x="42856" y="177277"/>
                    <a:pt x="20809" y="189845"/>
                    <a:pt x="0" y="199117"/>
                  </a:cubicBezTo>
                  <a:lnTo>
                    <a:pt x="9066" y="217042"/>
                  </a:lnTo>
                  <a:cubicBezTo>
                    <a:pt x="9066" y="217042"/>
                    <a:pt x="9684" y="218691"/>
                    <a:pt x="9478" y="219515"/>
                  </a:cubicBezTo>
                  <a:lnTo>
                    <a:pt x="7005" y="266079"/>
                  </a:lnTo>
                  <a:lnTo>
                    <a:pt x="28433" y="321298"/>
                  </a:lnTo>
                  <a:cubicBezTo>
                    <a:pt x="28433" y="321298"/>
                    <a:pt x="28845" y="323358"/>
                    <a:pt x="28433" y="324388"/>
                  </a:cubicBezTo>
                  <a:lnTo>
                    <a:pt x="19573" y="359827"/>
                  </a:lnTo>
                  <a:lnTo>
                    <a:pt x="28433" y="397944"/>
                  </a:lnTo>
                  <a:cubicBezTo>
                    <a:pt x="28639" y="399180"/>
                    <a:pt x="28433" y="400622"/>
                    <a:pt x="27815" y="401653"/>
                  </a:cubicBezTo>
                  <a:lnTo>
                    <a:pt x="8241" y="43441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1" name="Forma libre: forma 310">
              <a:extLst>
                <a:ext uri="{FF2B5EF4-FFF2-40B4-BE49-F238E27FC236}">
                  <a16:creationId xmlns:a16="http://schemas.microsoft.com/office/drawing/2014/main" id="{A2588BE8-C416-0020-FA6D-1D7086631300}"/>
                </a:ext>
              </a:extLst>
            </p:cNvPr>
            <p:cNvSpPr/>
            <p:nvPr/>
          </p:nvSpPr>
          <p:spPr>
            <a:xfrm>
              <a:off x="14624075" y="5278642"/>
              <a:ext cx="471622" cy="284070"/>
            </a:xfrm>
            <a:custGeom>
              <a:avLst/>
              <a:gdLst>
                <a:gd name="connsiteX0" fmla="*/ 291133 w 471622"/>
                <a:gd name="connsiteY0" fmla="*/ 9009 h 284070"/>
                <a:gd name="connsiteX1" fmla="*/ 288866 w 471622"/>
                <a:gd name="connsiteY1" fmla="*/ 11687 h 284070"/>
                <a:gd name="connsiteX2" fmla="*/ 281243 w 471622"/>
                <a:gd name="connsiteY2" fmla="*/ 16014 h 284070"/>
                <a:gd name="connsiteX3" fmla="*/ 280213 w 471622"/>
                <a:gd name="connsiteY3" fmla="*/ 16426 h 284070"/>
                <a:gd name="connsiteX4" fmla="*/ 271353 w 471622"/>
                <a:gd name="connsiteY4" fmla="*/ 18898 h 284070"/>
                <a:gd name="connsiteX5" fmla="*/ 269911 w 471622"/>
                <a:gd name="connsiteY5" fmla="*/ 18898 h 284070"/>
                <a:gd name="connsiteX6" fmla="*/ 256312 w 471622"/>
                <a:gd name="connsiteY6" fmla="*/ 18898 h 284070"/>
                <a:gd name="connsiteX7" fmla="*/ 243538 w 471622"/>
                <a:gd name="connsiteY7" fmla="*/ 23225 h 284070"/>
                <a:gd name="connsiteX8" fmla="*/ 235502 w 471622"/>
                <a:gd name="connsiteY8" fmla="*/ 27964 h 284070"/>
                <a:gd name="connsiteX9" fmla="*/ 234060 w 471622"/>
                <a:gd name="connsiteY9" fmla="*/ 28376 h 284070"/>
                <a:gd name="connsiteX10" fmla="*/ 226849 w 471622"/>
                <a:gd name="connsiteY10" fmla="*/ 30024 h 284070"/>
                <a:gd name="connsiteX11" fmla="*/ 225613 w 471622"/>
                <a:gd name="connsiteY11" fmla="*/ 30024 h 284070"/>
                <a:gd name="connsiteX12" fmla="*/ 217989 w 471622"/>
                <a:gd name="connsiteY12" fmla="*/ 30024 h 284070"/>
                <a:gd name="connsiteX13" fmla="*/ 214280 w 471622"/>
                <a:gd name="connsiteY13" fmla="*/ 28376 h 284070"/>
                <a:gd name="connsiteX14" fmla="*/ 208099 w 471622"/>
                <a:gd name="connsiteY14" fmla="*/ 21989 h 284070"/>
                <a:gd name="connsiteX15" fmla="*/ 199445 w 471622"/>
                <a:gd name="connsiteY15" fmla="*/ 20135 h 284070"/>
                <a:gd name="connsiteX16" fmla="*/ 193264 w 471622"/>
                <a:gd name="connsiteY16" fmla="*/ 18280 h 284070"/>
                <a:gd name="connsiteX17" fmla="*/ 180696 w 471622"/>
                <a:gd name="connsiteY17" fmla="*/ 20959 h 284070"/>
                <a:gd name="connsiteX18" fmla="*/ 177605 w 471622"/>
                <a:gd name="connsiteY18" fmla="*/ 20547 h 284070"/>
                <a:gd name="connsiteX19" fmla="*/ 169364 w 471622"/>
                <a:gd name="connsiteY19" fmla="*/ 16632 h 284070"/>
                <a:gd name="connsiteX20" fmla="*/ 158650 w 471622"/>
                <a:gd name="connsiteY20" fmla="*/ 18074 h 284070"/>
                <a:gd name="connsiteX21" fmla="*/ 156383 w 471622"/>
                <a:gd name="connsiteY21" fmla="*/ 17868 h 284070"/>
                <a:gd name="connsiteX22" fmla="*/ 144639 w 471622"/>
                <a:gd name="connsiteY22" fmla="*/ 14159 h 284070"/>
                <a:gd name="connsiteX23" fmla="*/ 131865 w 471622"/>
                <a:gd name="connsiteY23" fmla="*/ 10657 h 284070"/>
                <a:gd name="connsiteX24" fmla="*/ 130423 w 471622"/>
                <a:gd name="connsiteY24" fmla="*/ 11275 h 284070"/>
                <a:gd name="connsiteX25" fmla="*/ 124859 w 471622"/>
                <a:gd name="connsiteY25" fmla="*/ 15396 h 284070"/>
                <a:gd name="connsiteX26" fmla="*/ 121975 w 471622"/>
                <a:gd name="connsiteY26" fmla="*/ 16426 h 284070"/>
                <a:gd name="connsiteX27" fmla="*/ 118472 w 471622"/>
                <a:gd name="connsiteY27" fmla="*/ 16426 h 284070"/>
                <a:gd name="connsiteX28" fmla="*/ 108377 w 471622"/>
                <a:gd name="connsiteY28" fmla="*/ 29818 h 284070"/>
                <a:gd name="connsiteX29" fmla="*/ 106110 w 471622"/>
                <a:gd name="connsiteY29" fmla="*/ 31467 h 284070"/>
                <a:gd name="connsiteX30" fmla="*/ 95396 w 471622"/>
                <a:gd name="connsiteY30" fmla="*/ 35588 h 284070"/>
                <a:gd name="connsiteX31" fmla="*/ 93542 w 471622"/>
                <a:gd name="connsiteY31" fmla="*/ 36000 h 284070"/>
                <a:gd name="connsiteX32" fmla="*/ 88803 w 471622"/>
                <a:gd name="connsiteY32" fmla="*/ 36000 h 284070"/>
                <a:gd name="connsiteX33" fmla="*/ 86330 w 471622"/>
                <a:gd name="connsiteY33" fmla="*/ 37236 h 284070"/>
                <a:gd name="connsiteX34" fmla="*/ 83034 w 471622"/>
                <a:gd name="connsiteY34" fmla="*/ 41563 h 284070"/>
                <a:gd name="connsiteX35" fmla="*/ 82209 w 471622"/>
                <a:gd name="connsiteY35" fmla="*/ 42387 h 284070"/>
                <a:gd name="connsiteX36" fmla="*/ 78089 w 471622"/>
                <a:gd name="connsiteY36" fmla="*/ 45683 h 284070"/>
                <a:gd name="connsiteX37" fmla="*/ 76853 w 471622"/>
                <a:gd name="connsiteY37" fmla="*/ 48980 h 284070"/>
                <a:gd name="connsiteX38" fmla="*/ 76853 w 471622"/>
                <a:gd name="connsiteY38" fmla="*/ 57016 h 284070"/>
                <a:gd name="connsiteX39" fmla="*/ 73143 w 471622"/>
                <a:gd name="connsiteY39" fmla="*/ 60106 h 284070"/>
                <a:gd name="connsiteX40" fmla="*/ 64078 w 471622"/>
                <a:gd name="connsiteY40" fmla="*/ 67730 h 284070"/>
                <a:gd name="connsiteX41" fmla="*/ 64078 w 471622"/>
                <a:gd name="connsiteY41" fmla="*/ 69996 h 284070"/>
                <a:gd name="connsiteX42" fmla="*/ 63460 w 471622"/>
                <a:gd name="connsiteY42" fmla="*/ 72468 h 284070"/>
                <a:gd name="connsiteX43" fmla="*/ 60782 w 471622"/>
                <a:gd name="connsiteY43" fmla="*/ 77207 h 284070"/>
                <a:gd name="connsiteX44" fmla="*/ 60782 w 471622"/>
                <a:gd name="connsiteY44" fmla="*/ 84213 h 284070"/>
                <a:gd name="connsiteX45" fmla="*/ 60164 w 471622"/>
                <a:gd name="connsiteY45" fmla="*/ 86891 h 284070"/>
                <a:gd name="connsiteX46" fmla="*/ 56249 w 471622"/>
                <a:gd name="connsiteY46" fmla="*/ 93278 h 284070"/>
                <a:gd name="connsiteX47" fmla="*/ 53570 w 471622"/>
                <a:gd name="connsiteY47" fmla="*/ 99871 h 284070"/>
                <a:gd name="connsiteX48" fmla="*/ 51303 w 471622"/>
                <a:gd name="connsiteY48" fmla="*/ 102344 h 284070"/>
                <a:gd name="connsiteX49" fmla="*/ 47801 w 471622"/>
                <a:gd name="connsiteY49" fmla="*/ 104404 h 284070"/>
                <a:gd name="connsiteX50" fmla="*/ 47801 w 471622"/>
                <a:gd name="connsiteY50" fmla="*/ 108319 h 284070"/>
                <a:gd name="connsiteX51" fmla="*/ 47801 w 471622"/>
                <a:gd name="connsiteY51" fmla="*/ 112440 h 284070"/>
                <a:gd name="connsiteX52" fmla="*/ 47801 w 471622"/>
                <a:gd name="connsiteY52" fmla="*/ 112852 h 284070"/>
                <a:gd name="connsiteX53" fmla="*/ 42856 w 471622"/>
                <a:gd name="connsiteY53" fmla="*/ 117179 h 284070"/>
                <a:gd name="connsiteX54" fmla="*/ 40383 w 471622"/>
                <a:gd name="connsiteY54" fmla="*/ 118827 h 284070"/>
                <a:gd name="connsiteX55" fmla="*/ 36263 w 471622"/>
                <a:gd name="connsiteY55" fmla="*/ 121712 h 284070"/>
                <a:gd name="connsiteX56" fmla="*/ 35232 w 471622"/>
                <a:gd name="connsiteY56" fmla="*/ 124596 h 284070"/>
                <a:gd name="connsiteX57" fmla="*/ 29463 w 471622"/>
                <a:gd name="connsiteY57" fmla="*/ 127893 h 284070"/>
                <a:gd name="connsiteX58" fmla="*/ 22664 w 471622"/>
                <a:gd name="connsiteY58" fmla="*/ 126657 h 284070"/>
                <a:gd name="connsiteX59" fmla="*/ 22664 w 471622"/>
                <a:gd name="connsiteY59" fmla="*/ 126657 h 284070"/>
                <a:gd name="connsiteX60" fmla="*/ 22664 w 471622"/>
                <a:gd name="connsiteY60" fmla="*/ 129541 h 284070"/>
                <a:gd name="connsiteX61" fmla="*/ 10714 w 471622"/>
                <a:gd name="connsiteY61" fmla="*/ 134074 h 284070"/>
                <a:gd name="connsiteX62" fmla="*/ 0 w 471622"/>
                <a:gd name="connsiteY62" fmla="*/ 133250 h 284070"/>
                <a:gd name="connsiteX63" fmla="*/ 3090 w 471622"/>
                <a:gd name="connsiteY63" fmla="*/ 138813 h 284070"/>
                <a:gd name="connsiteX64" fmla="*/ 14835 w 471622"/>
                <a:gd name="connsiteY64" fmla="*/ 147260 h 284070"/>
                <a:gd name="connsiteX65" fmla="*/ 24519 w 471622"/>
                <a:gd name="connsiteY65" fmla="*/ 155296 h 284070"/>
                <a:gd name="connsiteX66" fmla="*/ 26373 w 471622"/>
                <a:gd name="connsiteY66" fmla="*/ 159417 h 284070"/>
                <a:gd name="connsiteX67" fmla="*/ 25755 w 471622"/>
                <a:gd name="connsiteY67" fmla="*/ 166834 h 284070"/>
                <a:gd name="connsiteX68" fmla="*/ 33378 w 471622"/>
                <a:gd name="connsiteY68" fmla="*/ 175488 h 284070"/>
                <a:gd name="connsiteX69" fmla="*/ 42032 w 471622"/>
                <a:gd name="connsiteY69" fmla="*/ 181463 h 284070"/>
                <a:gd name="connsiteX70" fmla="*/ 52128 w 471622"/>
                <a:gd name="connsiteY70" fmla="*/ 182493 h 284070"/>
                <a:gd name="connsiteX71" fmla="*/ 55013 w 471622"/>
                <a:gd name="connsiteY71" fmla="*/ 183729 h 284070"/>
                <a:gd name="connsiteX72" fmla="*/ 60782 w 471622"/>
                <a:gd name="connsiteY72" fmla="*/ 188880 h 284070"/>
                <a:gd name="connsiteX73" fmla="*/ 62430 w 471622"/>
                <a:gd name="connsiteY73" fmla="*/ 193207 h 284070"/>
                <a:gd name="connsiteX74" fmla="*/ 59957 w 471622"/>
                <a:gd name="connsiteY74" fmla="*/ 197122 h 284070"/>
                <a:gd name="connsiteX75" fmla="*/ 55631 w 471622"/>
                <a:gd name="connsiteY75" fmla="*/ 201655 h 284070"/>
                <a:gd name="connsiteX76" fmla="*/ 56454 w 471622"/>
                <a:gd name="connsiteY76" fmla="*/ 205157 h 284070"/>
                <a:gd name="connsiteX77" fmla="*/ 60164 w 471622"/>
                <a:gd name="connsiteY77" fmla="*/ 207630 h 284070"/>
                <a:gd name="connsiteX78" fmla="*/ 62018 w 471622"/>
                <a:gd name="connsiteY78" fmla="*/ 214017 h 284070"/>
                <a:gd name="connsiteX79" fmla="*/ 60164 w 471622"/>
                <a:gd name="connsiteY79" fmla="*/ 218138 h 284070"/>
                <a:gd name="connsiteX80" fmla="*/ 68611 w 471622"/>
                <a:gd name="connsiteY80" fmla="*/ 220198 h 284070"/>
                <a:gd name="connsiteX81" fmla="*/ 81386 w 471622"/>
                <a:gd name="connsiteY81" fmla="*/ 222671 h 284070"/>
                <a:gd name="connsiteX82" fmla="*/ 92306 w 471622"/>
                <a:gd name="connsiteY82" fmla="*/ 222671 h 284070"/>
                <a:gd name="connsiteX83" fmla="*/ 109613 w 471622"/>
                <a:gd name="connsiteY83" fmla="*/ 220816 h 284070"/>
                <a:gd name="connsiteX84" fmla="*/ 112291 w 471622"/>
                <a:gd name="connsiteY84" fmla="*/ 221228 h 284070"/>
                <a:gd name="connsiteX85" fmla="*/ 120121 w 471622"/>
                <a:gd name="connsiteY85" fmla="*/ 224937 h 284070"/>
                <a:gd name="connsiteX86" fmla="*/ 128156 w 471622"/>
                <a:gd name="connsiteY86" fmla="*/ 235239 h 284070"/>
                <a:gd name="connsiteX87" fmla="*/ 123417 w 471622"/>
                <a:gd name="connsiteY87" fmla="*/ 242450 h 284070"/>
                <a:gd name="connsiteX88" fmla="*/ 120533 w 471622"/>
                <a:gd name="connsiteY88" fmla="*/ 243893 h 284070"/>
                <a:gd name="connsiteX89" fmla="*/ 121769 w 471622"/>
                <a:gd name="connsiteY89" fmla="*/ 244717 h 284070"/>
                <a:gd name="connsiteX90" fmla="*/ 130010 w 471622"/>
                <a:gd name="connsiteY90" fmla="*/ 249662 h 284070"/>
                <a:gd name="connsiteX91" fmla="*/ 138458 w 471622"/>
                <a:gd name="connsiteY91" fmla="*/ 255637 h 284070"/>
                <a:gd name="connsiteX92" fmla="*/ 140725 w 471622"/>
                <a:gd name="connsiteY92" fmla="*/ 259758 h 284070"/>
                <a:gd name="connsiteX93" fmla="*/ 140725 w 471622"/>
                <a:gd name="connsiteY93" fmla="*/ 274798 h 284070"/>
                <a:gd name="connsiteX94" fmla="*/ 162565 w 471622"/>
                <a:gd name="connsiteY94" fmla="*/ 270678 h 284070"/>
                <a:gd name="connsiteX95" fmla="*/ 164213 w 471622"/>
                <a:gd name="connsiteY95" fmla="*/ 270678 h 284070"/>
                <a:gd name="connsiteX96" fmla="*/ 201506 w 471622"/>
                <a:gd name="connsiteY96" fmla="*/ 275210 h 284070"/>
                <a:gd name="connsiteX97" fmla="*/ 229321 w 471622"/>
                <a:gd name="connsiteY97" fmla="*/ 281186 h 284070"/>
                <a:gd name="connsiteX98" fmla="*/ 257137 w 471622"/>
                <a:gd name="connsiteY98" fmla="*/ 281186 h 284070"/>
                <a:gd name="connsiteX99" fmla="*/ 258373 w 471622"/>
                <a:gd name="connsiteY99" fmla="*/ 281186 h 284070"/>
                <a:gd name="connsiteX100" fmla="*/ 270529 w 471622"/>
                <a:gd name="connsiteY100" fmla="*/ 284070 h 284070"/>
                <a:gd name="connsiteX101" fmla="*/ 284128 w 471622"/>
                <a:gd name="connsiteY101" fmla="*/ 277271 h 284070"/>
                <a:gd name="connsiteX102" fmla="*/ 318948 w 471622"/>
                <a:gd name="connsiteY102" fmla="*/ 264909 h 284070"/>
                <a:gd name="connsiteX103" fmla="*/ 337080 w 471622"/>
                <a:gd name="connsiteY103" fmla="*/ 257491 h 284070"/>
                <a:gd name="connsiteX104" fmla="*/ 339758 w 471622"/>
                <a:gd name="connsiteY104" fmla="*/ 257079 h 284070"/>
                <a:gd name="connsiteX105" fmla="*/ 357477 w 471622"/>
                <a:gd name="connsiteY105" fmla="*/ 259551 h 284070"/>
                <a:gd name="connsiteX106" fmla="*/ 358507 w 471622"/>
                <a:gd name="connsiteY106" fmla="*/ 259964 h 284070"/>
                <a:gd name="connsiteX107" fmla="*/ 373136 w 471622"/>
                <a:gd name="connsiteY107" fmla="*/ 265527 h 284070"/>
                <a:gd name="connsiteX108" fmla="*/ 400745 w 471622"/>
                <a:gd name="connsiteY108" fmla="*/ 270678 h 284070"/>
                <a:gd name="connsiteX109" fmla="*/ 419495 w 471622"/>
                <a:gd name="connsiteY109" fmla="*/ 279331 h 284070"/>
                <a:gd name="connsiteX110" fmla="*/ 427118 w 471622"/>
                <a:gd name="connsiteY110" fmla="*/ 277889 h 284070"/>
                <a:gd name="connsiteX111" fmla="*/ 431445 w 471622"/>
                <a:gd name="connsiteY111" fmla="*/ 272120 h 284070"/>
                <a:gd name="connsiteX112" fmla="*/ 428766 w 471622"/>
                <a:gd name="connsiteY112" fmla="*/ 258315 h 284070"/>
                <a:gd name="connsiteX113" fmla="*/ 428766 w 471622"/>
                <a:gd name="connsiteY113" fmla="*/ 257697 h 284070"/>
                <a:gd name="connsiteX114" fmla="*/ 430003 w 471622"/>
                <a:gd name="connsiteY114" fmla="*/ 254401 h 284070"/>
                <a:gd name="connsiteX115" fmla="*/ 433299 w 471622"/>
                <a:gd name="connsiteY115" fmla="*/ 242656 h 284070"/>
                <a:gd name="connsiteX116" fmla="*/ 430209 w 471622"/>
                <a:gd name="connsiteY116" fmla="*/ 233591 h 284070"/>
                <a:gd name="connsiteX117" fmla="*/ 436184 w 471622"/>
                <a:gd name="connsiteY117" fmla="*/ 226379 h 284070"/>
                <a:gd name="connsiteX118" fmla="*/ 431033 w 471622"/>
                <a:gd name="connsiteY118" fmla="*/ 212163 h 284070"/>
                <a:gd name="connsiteX119" fmla="*/ 447310 w 471622"/>
                <a:gd name="connsiteY119" fmla="*/ 205775 h 284070"/>
                <a:gd name="connsiteX120" fmla="*/ 443807 w 471622"/>
                <a:gd name="connsiteY120" fmla="*/ 213399 h 284070"/>
                <a:gd name="connsiteX121" fmla="*/ 443807 w 471622"/>
                <a:gd name="connsiteY121" fmla="*/ 226585 h 284070"/>
                <a:gd name="connsiteX122" fmla="*/ 471623 w 471622"/>
                <a:gd name="connsiteY122" fmla="*/ 214841 h 284070"/>
                <a:gd name="connsiteX123" fmla="*/ 470387 w 471622"/>
                <a:gd name="connsiteY123" fmla="*/ 184141 h 284070"/>
                <a:gd name="connsiteX124" fmla="*/ 470387 w 471622"/>
                <a:gd name="connsiteY124" fmla="*/ 184141 h 284070"/>
                <a:gd name="connsiteX125" fmla="*/ 461527 w 471622"/>
                <a:gd name="connsiteY125" fmla="*/ 181463 h 284070"/>
                <a:gd name="connsiteX126" fmla="*/ 447722 w 471622"/>
                <a:gd name="connsiteY126" fmla="*/ 181463 h 284070"/>
                <a:gd name="connsiteX127" fmla="*/ 434742 w 471622"/>
                <a:gd name="connsiteY127" fmla="*/ 181463 h 284070"/>
                <a:gd name="connsiteX128" fmla="*/ 426706 w 471622"/>
                <a:gd name="connsiteY128" fmla="*/ 185790 h 284070"/>
                <a:gd name="connsiteX129" fmla="*/ 424234 w 471622"/>
                <a:gd name="connsiteY129" fmla="*/ 186408 h 284070"/>
                <a:gd name="connsiteX130" fmla="*/ 413314 w 471622"/>
                <a:gd name="connsiteY130" fmla="*/ 186408 h 284070"/>
                <a:gd name="connsiteX131" fmla="*/ 409811 w 471622"/>
                <a:gd name="connsiteY131" fmla="*/ 184966 h 284070"/>
                <a:gd name="connsiteX132" fmla="*/ 400951 w 471622"/>
                <a:gd name="connsiteY132" fmla="*/ 176724 h 284070"/>
                <a:gd name="connsiteX133" fmla="*/ 400951 w 471622"/>
                <a:gd name="connsiteY133" fmla="*/ 176724 h 284070"/>
                <a:gd name="connsiteX134" fmla="*/ 400745 w 471622"/>
                <a:gd name="connsiteY134" fmla="*/ 176312 h 284070"/>
                <a:gd name="connsiteX135" fmla="*/ 400745 w 471622"/>
                <a:gd name="connsiteY135" fmla="*/ 176312 h 284070"/>
                <a:gd name="connsiteX136" fmla="*/ 390031 w 471622"/>
                <a:gd name="connsiteY136" fmla="*/ 166216 h 284070"/>
                <a:gd name="connsiteX137" fmla="*/ 388589 w 471622"/>
                <a:gd name="connsiteY137" fmla="*/ 161889 h 284070"/>
                <a:gd name="connsiteX138" fmla="*/ 389825 w 471622"/>
                <a:gd name="connsiteY138" fmla="*/ 150969 h 284070"/>
                <a:gd name="connsiteX139" fmla="*/ 392503 w 471622"/>
                <a:gd name="connsiteY139" fmla="*/ 135104 h 284070"/>
                <a:gd name="connsiteX140" fmla="*/ 393328 w 471622"/>
                <a:gd name="connsiteY140" fmla="*/ 114706 h 284070"/>
                <a:gd name="connsiteX141" fmla="*/ 392503 w 471622"/>
                <a:gd name="connsiteY141" fmla="*/ 104404 h 284070"/>
                <a:gd name="connsiteX142" fmla="*/ 389825 w 471622"/>
                <a:gd name="connsiteY142" fmla="*/ 90806 h 284070"/>
                <a:gd name="connsiteX143" fmla="*/ 381378 w 471622"/>
                <a:gd name="connsiteY143" fmla="*/ 86067 h 284070"/>
                <a:gd name="connsiteX144" fmla="*/ 378905 w 471622"/>
                <a:gd name="connsiteY144" fmla="*/ 82770 h 284070"/>
                <a:gd name="connsiteX145" fmla="*/ 375403 w 471622"/>
                <a:gd name="connsiteY145" fmla="*/ 67730 h 284070"/>
                <a:gd name="connsiteX146" fmla="*/ 360156 w 471622"/>
                <a:gd name="connsiteY146" fmla="*/ 52071 h 284070"/>
                <a:gd name="connsiteX147" fmla="*/ 348618 w 471622"/>
                <a:gd name="connsiteY147" fmla="*/ 46920 h 284070"/>
                <a:gd name="connsiteX148" fmla="*/ 336462 w 471622"/>
                <a:gd name="connsiteY148" fmla="*/ 31673 h 284070"/>
                <a:gd name="connsiteX149" fmla="*/ 335843 w 471622"/>
                <a:gd name="connsiteY149" fmla="*/ 28994 h 284070"/>
                <a:gd name="connsiteX150" fmla="*/ 315445 w 471622"/>
                <a:gd name="connsiteY150" fmla="*/ 1591 h 284070"/>
                <a:gd name="connsiteX151" fmla="*/ 290927 w 471622"/>
                <a:gd name="connsiteY151" fmla="*/ 7978 h 2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471622" h="284070">
                  <a:moveTo>
                    <a:pt x="291133" y="9009"/>
                  </a:moveTo>
                  <a:cubicBezTo>
                    <a:pt x="290721" y="10039"/>
                    <a:pt x="289897" y="11275"/>
                    <a:pt x="288866" y="11687"/>
                  </a:cubicBezTo>
                  <a:lnTo>
                    <a:pt x="281243" y="16014"/>
                  </a:lnTo>
                  <a:cubicBezTo>
                    <a:pt x="281243" y="16014"/>
                    <a:pt x="280625" y="16426"/>
                    <a:pt x="280213" y="16426"/>
                  </a:cubicBezTo>
                  <a:lnTo>
                    <a:pt x="271353" y="18898"/>
                  </a:lnTo>
                  <a:cubicBezTo>
                    <a:pt x="271353" y="18898"/>
                    <a:pt x="270529" y="18898"/>
                    <a:pt x="269911" y="18898"/>
                  </a:cubicBezTo>
                  <a:lnTo>
                    <a:pt x="256312" y="18898"/>
                  </a:lnTo>
                  <a:lnTo>
                    <a:pt x="243538" y="23225"/>
                  </a:lnTo>
                  <a:lnTo>
                    <a:pt x="235502" y="27964"/>
                  </a:lnTo>
                  <a:cubicBezTo>
                    <a:pt x="235502" y="27964"/>
                    <a:pt x="234678" y="28376"/>
                    <a:pt x="234060" y="28376"/>
                  </a:cubicBezTo>
                  <a:lnTo>
                    <a:pt x="226849" y="30024"/>
                  </a:lnTo>
                  <a:cubicBezTo>
                    <a:pt x="226849" y="30024"/>
                    <a:pt x="226024" y="30024"/>
                    <a:pt x="225613" y="30024"/>
                  </a:cubicBezTo>
                  <a:lnTo>
                    <a:pt x="217989" y="30024"/>
                  </a:lnTo>
                  <a:cubicBezTo>
                    <a:pt x="216547" y="30024"/>
                    <a:pt x="215311" y="29406"/>
                    <a:pt x="214280" y="28376"/>
                  </a:cubicBezTo>
                  <a:lnTo>
                    <a:pt x="208099" y="21989"/>
                  </a:lnTo>
                  <a:lnTo>
                    <a:pt x="199445" y="20135"/>
                  </a:lnTo>
                  <a:lnTo>
                    <a:pt x="193264" y="18280"/>
                  </a:lnTo>
                  <a:lnTo>
                    <a:pt x="180696" y="20959"/>
                  </a:lnTo>
                  <a:cubicBezTo>
                    <a:pt x="180696" y="20959"/>
                    <a:pt x="178636" y="20959"/>
                    <a:pt x="177605" y="20547"/>
                  </a:cubicBezTo>
                  <a:lnTo>
                    <a:pt x="169364" y="16632"/>
                  </a:lnTo>
                  <a:lnTo>
                    <a:pt x="158650" y="18074"/>
                  </a:lnTo>
                  <a:cubicBezTo>
                    <a:pt x="158650" y="18074"/>
                    <a:pt x="157208" y="18074"/>
                    <a:pt x="156383" y="17868"/>
                  </a:cubicBezTo>
                  <a:lnTo>
                    <a:pt x="144639" y="14159"/>
                  </a:lnTo>
                  <a:lnTo>
                    <a:pt x="131865" y="10657"/>
                  </a:lnTo>
                  <a:lnTo>
                    <a:pt x="130423" y="11275"/>
                  </a:lnTo>
                  <a:lnTo>
                    <a:pt x="124859" y="15396"/>
                  </a:lnTo>
                  <a:cubicBezTo>
                    <a:pt x="124859" y="15396"/>
                    <a:pt x="123005" y="16426"/>
                    <a:pt x="121975" y="16426"/>
                  </a:cubicBezTo>
                  <a:lnTo>
                    <a:pt x="118472" y="16426"/>
                  </a:lnTo>
                  <a:lnTo>
                    <a:pt x="108377" y="29818"/>
                  </a:lnTo>
                  <a:cubicBezTo>
                    <a:pt x="108377" y="29818"/>
                    <a:pt x="106934" y="31261"/>
                    <a:pt x="106110" y="31467"/>
                  </a:cubicBezTo>
                  <a:lnTo>
                    <a:pt x="95396" y="35588"/>
                  </a:lnTo>
                  <a:cubicBezTo>
                    <a:pt x="95396" y="35588"/>
                    <a:pt x="94160" y="36000"/>
                    <a:pt x="93542" y="36000"/>
                  </a:cubicBezTo>
                  <a:lnTo>
                    <a:pt x="88803" y="36000"/>
                  </a:lnTo>
                  <a:lnTo>
                    <a:pt x="86330" y="37236"/>
                  </a:lnTo>
                  <a:lnTo>
                    <a:pt x="83034" y="41563"/>
                  </a:lnTo>
                  <a:cubicBezTo>
                    <a:pt x="83034" y="41563"/>
                    <a:pt x="82622" y="42181"/>
                    <a:pt x="82209" y="42387"/>
                  </a:cubicBezTo>
                  <a:lnTo>
                    <a:pt x="78089" y="45683"/>
                  </a:lnTo>
                  <a:lnTo>
                    <a:pt x="76853" y="48980"/>
                  </a:lnTo>
                  <a:cubicBezTo>
                    <a:pt x="77676" y="51452"/>
                    <a:pt x="77883" y="54543"/>
                    <a:pt x="76853" y="57016"/>
                  </a:cubicBezTo>
                  <a:cubicBezTo>
                    <a:pt x="76235" y="58252"/>
                    <a:pt x="74586" y="59694"/>
                    <a:pt x="73143" y="60106"/>
                  </a:cubicBezTo>
                  <a:cubicBezTo>
                    <a:pt x="72320" y="60518"/>
                    <a:pt x="67993" y="64227"/>
                    <a:pt x="64078" y="67730"/>
                  </a:cubicBezTo>
                  <a:lnTo>
                    <a:pt x="64078" y="69996"/>
                  </a:lnTo>
                  <a:cubicBezTo>
                    <a:pt x="64078" y="69996"/>
                    <a:pt x="64078" y="71644"/>
                    <a:pt x="63460" y="72468"/>
                  </a:cubicBezTo>
                  <a:lnTo>
                    <a:pt x="60782" y="77207"/>
                  </a:lnTo>
                  <a:lnTo>
                    <a:pt x="60782" y="84213"/>
                  </a:lnTo>
                  <a:cubicBezTo>
                    <a:pt x="60782" y="84213"/>
                    <a:pt x="60782" y="86067"/>
                    <a:pt x="60164" y="86891"/>
                  </a:cubicBezTo>
                  <a:lnTo>
                    <a:pt x="56249" y="93278"/>
                  </a:lnTo>
                  <a:lnTo>
                    <a:pt x="53570" y="99871"/>
                  </a:lnTo>
                  <a:cubicBezTo>
                    <a:pt x="53158" y="100902"/>
                    <a:pt x="52334" y="101932"/>
                    <a:pt x="51303" y="102344"/>
                  </a:cubicBezTo>
                  <a:cubicBezTo>
                    <a:pt x="50067" y="102962"/>
                    <a:pt x="48831" y="103786"/>
                    <a:pt x="47801" y="104404"/>
                  </a:cubicBezTo>
                  <a:cubicBezTo>
                    <a:pt x="47801" y="105435"/>
                    <a:pt x="47801" y="107083"/>
                    <a:pt x="47801" y="108319"/>
                  </a:cubicBezTo>
                  <a:lnTo>
                    <a:pt x="47801" y="112440"/>
                  </a:lnTo>
                  <a:cubicBezTo>
                    <a:pt x="47801" y="112440"/>
                    <a:pt x="47801" y="112852"/>
                    <a:pt x="47801" y="112852"/>
                  </a:cubicBezTo>
                  <a:cubicBezTo>
                    <a:pt x="47389" y="115324"/>
                    <a:pt x="45329" y="117179"/>
                    <a:pt x="42856" y="117179"/>
                  </a:cubicBezTo>
                  <a:cubicBezTo>
                    <a:pt x="42238" y="117385"/>
                    <a:pt x="41414" y="118003"/>
                    <a:pt x="40383" y="118827"/>
                  </a:cubicBezTo>
                  <a:lnTo>
                    <a:pt x="36263" y="121712"/>
                  </a:lnTo>
                  <a:lnTo>
                    <a:pt x="35232" y="124596"/>
                  </a:lnTo>
                  <a:cubicBezTo>
                    <a:pt x="34409" y="126863"/>
                    <a:pt x="31936" y="128305"/>
                    <a:pt x="29463" y="127893"/>
                  </a:cubicBezTo>
                  <a:lnTo>
                    <a:pt x="22664" y="126657"/>
                  </a:lnTo>
                  <a:lnTo>
                    <a:pt x="22664" y="126657"/>
                  </a:lnTo>
                  <a:cubicBezTo>
                    <a:pt x="22871" y="127687"/>
                    <a:pt x="22664" y="128717"/>
                    <a:pt x="22664" y="129541"/>
                  </a:cubicBezTo>
                  <a:cubicBezTo>
                    <a:pt x="21222" y="134692"/>
                    <a:pt x="14629" y="134280"/>
                    <a:pt x="10714" y="134074"/>
                  </a:cubicBezTo>
                  <a:lnTo>
                    <a:pt x="0" y="133250"/>
                  </a:lnTo>
                  <a:lnTo>
                    <a:pt x="3090" y="138813"/>
                  </a:lnTo>
                  <a:lnTo>
                    <a:pt x="14835" y="147260"/>
                  </a:lnTo>
                  <a:lnTo>
                    <a:pt x="24519" y="155296"/>
                  </a:lnTo>
                  <a:cubicBezTo>
                    <a:pt x="25755" y="156326"/>
                    <a:pt x="26373" y="157974"/>
                    <a:pt x="26373" y="159417"/>
                  </a:cubicBezTo>
                  <a:lnTo>
                    <a:pt x="25755" y="166834"/>
                  </a:lnTo>
                  <a:lnTo>
                    <a:pt x="33378" y="175488"/>
                  </a:lnTo>
                  <a:lnTo>
                    <a:pt x="42032" y="181463"/>
                  </a:lnTo>
                  <a:lnTo>
                    <a:pt x="52128" y="182493"/>
                  </a:lnTo>
                  <a:cubicBezTo>
                    <a:pt x="53158" y="182493"/>
                    <a:pt x="54188" y="183111"/>
                    <a:pt x="55013" y="183729"/>
                  </a:cubicBezTo>
                  <a:lnTo>
                    <a:pt x="60782" y="188880"/>
                  </a:lnTo>
                  <a:cubicBezTo>
                    <a:pt x="62018" y="189910"/>
                    <a:pt x="62636" y="191559"/>
                    <a:pt x="62430" y="193207"/>
                  </a:cubicBezTo>
                  <a:cubicBezTo>
                    <a:pt x="62430" y="194855"/>
                    <a:pt x="61400" y="196298"/>
                    <a:pt x="59957" y="197122"/>
                  </a:cubicBezTo>
                  <a:cubicBezTo>
                    <a:pt x="57485" y="198564"/>
                    <a:pt x="55631" y="200830"/>
                    <a:pt x="55631" y="201655"/>
                  </a:cubicBezTo>
                  <a:lnTo>
                    <a:pt x="56454" y="205157"/>
                  </a:lnTo>
                  <a:lnTo>
                    <a:pt x="60164" y="207630"/>
                  </a:lnTo>
                  <a:cubicBezTo>
                    <a:pt x="62223" y="209072"/>
                    <a:pt x="62842" y="211751"/>
                    <a:pt x="62018" y="214017"/>
                  </a:cubicBezTo>
                  <a:lnTo>
                    <a:pt x="60164" y="218138"/>
                  </a:lnTo>
                  <a:cubicBezTo>
                    <a:pt x="61812" y="218756"/>
                    <a:pt x="64490" y="219374"/>
                    <a:pt x="68611" y="220198"/>
                  </a:cubicBezTo>
                  <a:lnTo>
                    <a:pt x="81386" y="222671"/>
                  </a:lnTo>
                  <a:lnTo>
                    <a:pt x="92306" y="222671"/>
                  </a:lnTo>
                  <a:cubicBezTo>
                    <a:pt x="92306" y="222671"/>
                    <a:pt x="109613" y="220816"/>
                    <a:pt x="109613" y="220816"/>
                  </a:cubicBezTo>
                  <a:cubicBezTo>
                    <a:pt x="110643" y="220816"/>
                    <a:pt x="111467" y="220816"/>
                    <a:pt x="112291" y="221228"/>
                  </a:cubicBezTo>
                  <a:lnTo>
                    <a:pt x="120121" y="224937"/>
                  </a:lnTo>
                  <a:cubicBezTo>
                    <a:pt x="122181" y="225967"/>
                    <a:pt x="128156" y="229676"/>
                    <a:pt x="128156" y="235239"/>
                  </a:cubicBezTo>
                  <a:cubicBezTo>
                    <a:pt x="128156" y="236887"/>
                    <a:pt x="127538" y="240184"/>
                    <a:pt x="123417" y="242450"/>
                  </a:cubicBezTo>
                  <a:lnTo>
                    <a:pt x="120533" y="243893"/>
                  </a:lnTo>
                  <a:cubicBezTo>
                    <a:pt x="120533" y="243893"/>
                    <a:pt x="121357" y="244305"/>
                    <a:pt x="121769" y="244717"/>
                  </a:cubicBezTo>
                  <a:lnTo>
                    <a:pt x="130010" y="249662"/>
                  </a:lnTo>
                  <a:lnTo>
                    <a:pt x="138458" y="255637"/>
                  </a:lnTo>
                  <a:cubicBezTo>
                    <a:pt x="139900" y="256461"/>
                    <a:pt x="140725" y="258109"/>
                    <a:pt x="140725" y="259758"/>
                  </a:cubicBezTo>
                  <a:lnTo>
                    <a:pt x="140725" y="274798"/>
                  </a:lnTo>
                  <a:cubicBezTo>
                    <a:pt x="140725" y="274798"/>
                    <a:pt x="162565" y="270678"/>
                    <a:pt x="162565" y="270678"/>
                  </a:cubicBezTo>
                  <a:cubicBezTo>
                    <a:pt x="162977" y="270678"/>
                    <a:pt x="163595" y="270678"/>
                    <a:pt x="164213" y="270678"/>
                  </a:cubicBezTo>
                  <a:lnTo>
                    <a:pt x="201506" y="275210"/>
                  </a:lnTo>
                  <a:lnTo>
                    <a:pt x="229321" y="281186"/>
                  </a:lnTo>
                  <a:lnTo>
                    <a:pt x="257137" y="281186"/>
                  </a:lnTo>
                  <a:cubicBezTo>
                    <a:pt x="257137" y="281186"/>
                    <a:pt x="257960" y="281186"/>
                    <a:pt x="258373" y="281186"/>
                  </a:cubicBezTo>
                  <a:lnTo>
                    <a:pt x="270529" y="284070"/>
                  </a:lnTo>
                  <a:lnTo>
                    <a:pt x="284128" y="277271"/>
                  </a:lnTo>
                  <a:lnTo>
                    <a:pt x="318948" y="264909"/>
                  </a:lnTo>
                  <a:lnTo>
                    <a:pt x="337080" y="257491"/>
                  </a:lnTo>
                  <a:cubicBezTo>
                    <a:pt x="337080" y="257491"/>
                    <a:pt x="338728" y="257079"/>
                    <a:pt x="339758" y="257079"/>
                  </a:cubicBezTo>
                  <a:lnTo>
                    <a:pt x="357477" y="259551"/>
                  </a:lnTo>
                  <a:cubicBezTo>
                    <a:pt x="357477" y="259551"/>
                    <a:pt x="358302" y="259551"/>
                    <a:pt x="358507" y="259964"/>
                  </a:cubicBezTo>
                  <a:lnTo>
                    <a:pt x="373136" y="265527"/>
                  </a:lnTo>
                  <a:cubicBezTo>
                    <a:pt x="377463" y="263878"/>
                    <a:pt x="385498" y="263878"/>
                    <a:pt x="400745" y="270678"/>
                  </a:cubicBezTo>
                  <a:cubicBezTo>
                    <a:pt x="410429" y="275004"/>
                    <a:pt x="416198" y="277477"/>
                    <a:pt x="419495" y="279331"/>
                  </a:cubicBezTo>
                  <a:lnTo>
                    <a:pt x="427118" y="277889"/>
                  </a:lnTo>
                  <a:cubicBezTo>
                    <a:pt x="428148" y="276035"/>
                    <a:pt x="429591" y="274386"/>
                    <a:pt x="431445" y="272120"/>
                  </a:cubicBezTo>
                  <a:cubicBezTo>
                    <a:pt x="434742" y="267999"/>
                    <a:pt x="430827" y="262848"/>
                    <a:pt x="428766" y="258315"/>
                  </a:cubicBezTo>
                  <a:cubicBezTo>
                    <a:pt x="428766" y="258109"/>
                    <a:pt x="428766" y="257903"/>
                    <a:pt x="428766" y="257697"/>
                  </a:cubicBezTo>
                  <a:cubicBezTo>
                    <a:pt x="429179" y="256667"/>
                    <a:pt x="429591" y="255431"/>
                    <a:pt x="430003" y="254401"/>
                  </a:cubicBezTo>
                  <a:cubicBezTo>
                    <a:pt x="431857" y="250692"/>
                    <a:pt x="433506" y="246983"/>
                    <a:pt x="433299" y="242656"/>
                  </a:cubicBezTo>
                  <a:cubicBezTo>
                    <a:pt x="433299" y="240390"/>
                    <a:pt x="429797" y="235239"/>
                    <a:pt x="430209" y="233591"/>
                  </a:cubicBezTo>
                  <a:cubicBezTo>
                    <a:pt x="431033" y="230294"/>
                    <a:pt x="434948" y="230500"/>
                    <a:pt x="436184" y="226379"/>
                  </a:cubicBezTo>
                  <a:cubicBezTo>
                    <a:pt x="438244" y="219992"/>
                    <a:pt x="434124" y="216901"/>
                    <a:pt x="431033" y="212163"/>
                  </a:cubicBezTo>
                  <a:cubicBezTo>
                    <a:pt x="434124" y="207630"/>
                    <a:pt x="444837" y="195268"/>
                    <a:pt x="447310" y="205775"/>
                  </a:cubicBezTo>
                  <a:cubicBezTo>
                    <a:pt x="448546" y="211545"/>
                    <a:pt x="445044" y="210308"/>
                    <a:pt x="443807" y="213399"/>
                  </a:cubicBezTo>
                  <a:cubicBezTo>
                    <a:pt x="441953" y="217932"/>
                    <a:pt x="440717" y="220816"/>
                    <a:pt x="443807" y="226585"/>
                  </a:cubicBezTo>
                  <a:cubicBezTo>
                    <a:pt x="453285" y="225349"/>
                    <a:pt x="463793" y="220404"/>
                    <a:pt x="471623" y="214841"/>
                  </a:cubicBezTo>
                  <a:cubicBezTo>
                    <a:pt x="468326" y="205981"/>
                    <a:pt x="468944" y="193413"/>
                    <a:pt x="470387" y="184141"/>
                  </a:cubicBezTo>
                  <a:cubicBezTo>
                    <a:pt x="470387" y="184141"/>
                    <a:pt x="470387" y="184141"/>
                    <a:pt x="470387" y="184141"/>
                  </a:cubicBezTo>
                  <a:lnTo>
                    <a:pt x="461527" y="181463"/>
                  </a:lnTo>
                  <a:cubicBezTo>
                    <a:pt x="456994" y="181463"/>
                    <a:pt x="449783" y="181257"/>
                    <a:pt x="447722" y="181463"/>
                  </a:cubicBezTo>
                  <a:cubicBezTo>
                    <a:pt x="444632" y="181875"/>
                    <a:pt x="437832" y="181463"/>
                    <a:pt x="434742" y="181463"/>
                  </a:cubicBezTo>
                  <a:lnTo>
                    <a:pt x="426706" y="185790"/>
                  </a:lnTo>
                  <a:cubicBezTo>
                    <a:pt x="426706" y="185790"/>
                    <a:pt x="425264" y="186408"/>
                    <a:pt x="424234" y="186408"/>
                  </a:cubicBezTo>
                  <a:lnTo>
                    <a:pt x="413314" y="186408"/>
                  </a:lnTo>
                  <a:cubicBezTo>
                    <a:pt x="412077" y="186408"/>
                    <a:pt x="410841" y="185996"/>
                    <a:pt x="409811" y="184966"/>
                  </a:cubicBezTo>
                  <a:lnTo>
                    <a:pt x="400951" y="176724"/>
                  </a:lnTo>
                  <a:lnTo>
                    <a:pt x="400951" y="176724"/>
                  </a:lnTo>
                  <a:cubicBezTo>
                    <a:pt x="400951" y="176724"/>
                    <a:pt x="400745" y="176312"/>
                    <a:pt x="400745" y="176312"/>
                  </a:cubicBezTo>
                  <a:cubicBezTo>
                    <a:pt x="400745" y="176312"/>
                    <a:pt x="400745" y="176312"/>
                    <a:pt x="400745" y="176312"/>
                  </a:cubicBezTo>
                  <a:lnTo>
                    <a:pt x="390031" y="166216"/>
                  </a:lnTo>
                  <a:cubicBezTo>
                    <a:pt x="389001" y="165186"/>
                    <a:pt x="388383" y="163538"/>
                    <a:pt x="388589" y="161889"/>
                  </a:cubicBezTo>
                  <a:lnTo>
                    <a:pt x="389825" y="150969"/>
                  </a:lnTo>
                  <a:lnTo>
                    <a:pt x="392503" y="135104"/>
                  </a:lnTo>
                  <a:lnTo>
                    <a:pt x="393328" y="114706"/>
                  </a:lnTo>
                  <a:lnTo>
                    <a:pt x="392503" y="104404"/>
                  </a:lnTo>
                  <a:lnTo>
                    <a:pt x="389825" y="90806"/>
                  </a:lnTo>
                  <a:lnTo>
                    <a:pt x="381378" y="86067"/>
                  </a:lnTo>
                  <a:cubicBezTo>
                    <a:pt x="380142" y="85449"/>
                    <a:pt x="379317" y="84213"/>
                    <a:pt x="378905" y="82770"/>
                  </a:cubicBezTo>
                  <a:lnTo>
                    <a:pt x="375403" y="67730"/>
                  </a:lnTo>
                  <a:lnTo>
                    <a:pt x="360156" y="52071"/>
                  </a:lnTo>
                  <a:cubicBezTo>
                    <a:pt x="355417" y="49804"/>
                    <a:pt x="349854" y="47332"/>
                    <a:pt x="348618" y="46920"/>
                  </a:cubicBezTo>
                  <a:cubicBezTo>
                    <a:pt x="346969" y="46508"/>
                    <a:pt x="344290" y="46095"/>
                    <a:pt x="336462" y="31673"/>
                  </a:cubicBezTo>
                  <a:cubicBezTo>
                    <a:pt x="336049" y="30849"/>
                    <a:pt x="335843" y="30024"/>
                    <a:pt x="335843" y="28994"/>
                  </a:cubicBezTo>
                  <a:cubicBezTo>
                    <a:pt x="335843" y="28170"/>
                    <a:pt x="336462" y="7566"/>
                    <a:pt x="315445" y="1591"/>
                  </a:cubicBezTo>
                  <a:cubicBezTo>
                    <a:pt x="295872" y="-3972"/>
                    <a:pt x="291339" y="6742"/>
                    <a:pt x="290927" y="79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2" name="Forma libre: forma 311">
              <a:extLst>
                <a:ext uri="{FF2B5EF4-FFF2-40B4-BE49-F238E27FC236}">
                  <a16:creationId xmlns:a16="http://schemas.microsoft.com/office/drawing/2014/main" id="{64DD4B1F-CF4F-A3A0-21E9-1002CED6F586}"/>
                </a:ext>
              </a:extLst>
            </p:cNvPr>
            <p:cNvSpPr/>
            <p:nvPr/>
          </p:nvSpPr>
          <p:spPr>
            <a:xfrm>
              <a:off x="14077248" y="5232844"/>
              <a:ext cx="366542" cy="153910"/>
            </a:xfrm>
            <a:custGeom>
              <a:avLst/>
              <a:gdLst>
                <a:gd name="connsiteX0" fmla="*/ 55424 w 366542"/>
                <a:gd name="connsiteY0" fmla="*/ 129186 h 153910"/>
                <a:gd name="connsiteX1" fmla="*/ 59545 w 366542"/>
                <a:gd name="connsiteY1" fmla="*/ 132689 h 153910"/>
                <a:gd name="connsiteX2" fmla="*/ 60575 w 366542"/>
                <a:gd name="connsiteY2" fmla="*/ 132277 h 153910"/>
                <a:gd name="connsiteX3" fmla="*/ 66344 w 366542"/>
                <a:gd name="connsiteY3" fmla="*/ 129598 h 153910"/>
                <a:gd name="connsiteX4" fmla="*/ 74587 w 366542"/>
                <a:gd name="connsiteY4" fmla="*/ 123005 h 153910"/>
                <a:gd name="connsiteX5" fmla="*/ 80149 w 366542"/>
                <a:gd name="connsiteY5" fmla="*/ 118678 h 153910"/>
                <a:gd name="connsiteX6" fmla="*/ 83240 w 366542"/>
                <a:gd name="connsiteY6" fmla="*/ 117648 h 153910"/>
                <a:gd name="connsiteX7" fmla="*/ 96632 w 366542"/>
                <a:gd name="connsiteY7" fmla="*/ 117648 h 153910"/>
                <a:gd name="connsiteX8" fmla="*/ 107552 w 366542"/>
                <a:gd name="connsiteY8" fmla="*/ 113321 h 153910"/>
                <a:gd name="connsiteX9" fmla="*/ 110849 w 366542"/>
                <a:gd name="connsiteY9" fmla="*/ 113321 h 153910"/>
                <a:gd name="connsiteX10" fmla="*/ 120121 w 366542"/>
                <a:gd name="connsiteY10" fmla="*/ 113321 h 153910"/>
                <a:gd name="connsiteX11" fmla="*/ 136192 w 366542"/>
                <a:gd name="connsiteY11" fmla="*/ 119709 h 153910"/>
                <a:gd name="connsiteX12" fmla="*/ 136810 w 366542"/>
                <a:gd name="connsiteY12" fmla="*/ 121151 h 153910"/>
                <a:gd name="connsiteX13" fmla="*/ 140312 w 366542"/>
                <a:gd name="connsiteY13" fmla="*/ 130216 h 153910"/>
                <a:gd name="connsiteX14" fmla="*/ 152675 w 366542"/>
                <a:gd name="connsiteY14" fmla="*/ 137016 h 153910"/>
                <a:gd name="connsiteX15" fmla="*/ 169158 w 366542"/>
                <a:gd name="connsiteY15" fmla="*/ 141755 h 153910"/>
                <a:gd name="connsiteX16" fmla="*/ 192440 w 366542"/>
                <a:gd name="connsiteY16" fmla="*/ 141755 h 153910"/>
                <a:gd name="connsiteX17" fmla="*/ 193677 w 366542"/>
                <a:gd name="connsiteY17" fmla="*/ 141755 h 153910"/>
                <a:gd name="connsiteX18" fmla="*/ 212426 w 366542"/>
                <a:gd name="connsiteY18" fmla="*/ 146287 h 153910"/>
                <a:gd name="connsiteX19" fmla="*/ 225406 w 366542"/>
                <a:gd name="connsiteY19" fmla="*/ 146287 h 153910"/>
                <a:gd name="connsiteX20" fmla="*/ 226849 w 366542"/>
                <a:gd name="connsiteY20" fmla="*/ 146494 h 153910"/>
                <a:gd name="connsiteX21" fmla="*/ 250543 w 366542"/>
                <a:gd name="connsiteY21" fmla="*/ 153911 h 153910"/>
                <a:gd name="connsiteX22" fmla="*/ 258579 w 366542"/>
                <a:gd name="connsiteY22" fmla="*/ 147112 h 153910"/>
                <a:gd name="connsiteX23" fmla="*/ 268263 w 366542"/>
                <a:gd name="connsiteY23" fmla="*/ 144021 h 153910"/>
                <a:gd name="connsiteX24" fmla="*/ 282891 w 366542"/>
                <a:gd name="connsiteY24" fmla="*/ 138252 h 153910"/>
                <a:gd name="connsiteX25" fmla="*/ 284334 w 366542"/>
                <a:gd name="connsiteY25" fmla="*/ 137840 h 153910"/>
                <a:gd name="connsiteX26" fmla="*/ 306174 w 366542"/>
                <a:gd name="connsiteY26" fmla="*/ 136192 h 153910"/>
                <a:gd name="connsiteX27" fmla="*/ 315445 w 366542"/>
                <a:gd name="connsiteY27" fmla="*/ 134337 h 153910"/>
                <a:gd name="connsiteX28" fmla="*/ 319360 w 366542"/>
                <a:gd name="connsiteY28" fmla="*/ 130011 h 153910"/>
                <a:gd name="connsiteX29" fmla="*/ 317506 w 366542"/>
                <a:gd name="connsiteY29" fmla="*/ 126302 h 153910"/>
                <a:gd name="connsiteX30" fmla="*/ 317300 w 366542"/>
                <a:gd name="connsiteY30" fmla="*/ 122181 h 153910"/>
                <a:gd name="connsiteX31" fmla="*/ 320391 w 366542"/>
                <a:gd name="connsiteY31" fmla="*/ 119296 h 153910"/>
                <a:gd name="connsiteX32" fmla="*/ 331311 w 366542"/>
                <a:gd name="connsiteY32" fmla="*/ 115382 h 153910"/>
                <a:gd name="connsiteX33" fmla="*/ 335225 w 366542"/>
                <a:gd name="connsiteY33" fmla="*/ 113321 h 153910"/>
                <a:gd name="connsiteX34" fmla="*/ 333989 w 366542"/>
                <a:gd name="connsiteY34" fmla="*/ 111467 h 153910"/>
                <a:gd name="connsiteX35" fmla="*/ 333989 w 366542"/>
                <a:gd name="connsiteY35" fmla="*/ 105698 h 153910"/>
                <a:gd name="connsiteX36" fmla="*/ 336462 w 366542"/>
                <a:gd name="connsiteY36" fmla="*/ 102401 h 153910"/>
                <a:gd name="connsiteX37" fmla="*/ 336873 w 366542"/>
                <a:gd name="connsiteY37" fmla="*/ 96632 h 153910"/>
                <a:gd name="connsiteX38" fmla="*/ 336462 w 366542"/>
                <a:gd name="connsiteY38" fmla="*/ 92717 h 153910"/>
                <a:gd name="connsiteX39" fmla="*/ 338728 w 366542"/>
                <a:gd name="connsiteY39" fmla="*/ 87979 h 153910"/>
                <a:gd name="connsiteX40" fmla="*/ 343467 w 366542"/>
                <a:gd name="connsiteY40" fmla="*/ 85094 h 153910"/>
                <a:gd name="connsiteX41" fmla="*/ 339758 w 366542"/>
                <a:gd name="connsiteY41" fmla="*/ 82622 h 153910"/>
                <a:gd name="connsiteX42" fmla="*/ 337698 w 366542"/>
                <a:gd name="connsiteY42" fmla="*/ 79737 h 153910"/>
                <a:gd name="connsiteX43" fmla="*/ 336462 w 366542"/>
                <a:gd name="connsiteY43" fmla="*/ 74998 h 153910"/>
                <a:gd name="connsiteX44" fmla="*/ 337080 w 366542"/>
                <a:gd name="connsiteY44" fmla="*/ 70877 h 153910"/>
                <a:gd name="connsiteX45" fmla="*/ 340376 w 366542"/>
                <a:gd name="connsiteY45" fmla="*/ 68611 h 153910"/>
                <a:gd name="connsiteX46" fmla="*/ 350884 w 366542"/>
                <a:gd name="connsiteY46" fmla="*/ 66551 h 153910"/>
                <a:gd name="connsiteX47" fmla="*/ 361392 w 366542"/>
                <a:gd name="connsiteY47" fmla="*/ 66551 h 153910"/>
                <a:gd name="connsiteX48" fmla="*/ 362628 w 366542"/>
                <a:gd name="connsiteY48" fmla="*/ 66551 h 153910"/>
                <a:gd name="connsiteX49" fmla="*/ 364689 w 366542"/>
                <a:gd name="connsiteY49" fmla="*/ 67169 h 153910"/>
                <a:gd name="connsiteX50" fmla="*/ 364277 w 366542"/>
                <a:gd name="connsiteY50" fmla="*/ 66344 h 153910"/>
                <a:gd name="connsiteX51" fmla="*/ 364689 w 366542"/>
                <a:gd name="connsiteY51" fmla="*/ 60987 h 153910"/>
                <a:gd name="connsiteX52" fmla="*/ 366543 w 366542"/>
                <a:gd name="connsiteY52" fmla="*/ 58309 h 153910"/>
                <a:gd name="connsiteX53" fmla="*/ 365513 w 366542"/>
                <a:gd name="connsiteY53" fmla="*/ 56661 h 153910"/>
                <a:gd name="connsiteX54" fmla="*/ 363453 w 366542"/>
                <a:gd name="connsiteY54" fmla="*/ 49861 h 153910"/>
                <a:gd name="connsiteX55" fmla="*/ 359126 w 366542"/>
                <a:gd name="connsiteY55" fmla="*/ 40590 h 153910"/>
                <a:gd name="connsiteX56" fmla="*/ 356447 w 366542"/>
                <a:gd name="connsiteY56" fmla="*/ 32142 h 153910"/>
                <a:gd name="connsiteX57" fmla="*/ 356447 w 366542"/>
                <a:gd name="connsiteY57" fmla="*/ 28845 h 153910"/>
                <a:gd name="connsiteX58" fmla="*/ 359332 w 366542"/>
                <a:gd name="connsiteY58" fmla="*/ 20398 h 153910"/>
                <a:gd name="connsiteX59" fmla="*/ 356035 w 366542"/>
                <a:gd name="connsiteY59" fmla="*/ 16483 h 153910"/>
                <a:gd name="connsiteX60" fmla="*/ 347382 w 366542"/>
                <a:gd name="connsiteY60" fmla="*/ 16895 h 153910"/>
                <a:gd name="connsiteX61" fmla="*/ 345527 w 366542"/>
                <a:gd name="connsiteY61" fmla="*/ 16689 h 153910"/>
                <a:gd name="connsiteX62" fmla="*/ 337698 w 366542"/>
                <a:gd name="connsiteY62" fmla="*/ 14011 h 153910"/>
                <a:gd name="connsiteX63" fmla="*/ 334813 w 366542"/>
                <a:gd name="connsiteY63" fmla="*/ 14011 h 153910"/>
                <a:gd name="connsiteX64" fmla="*/ 326365 w 366542"/>
                <a:gd name="connsiteY64" fmla="*/ 16071 h 153910"/>
                <a:gd name="connsiteX65" fmla="*/ 322863 w 366542"/>
                <a:gd name="connsiteY65" fmla="*/ 15659 h 153910"/>
                <a:gd name="connsiteX66" fmla="*/ 315033 w 366542"/>
                <a:gd name="connsiteY66" fmla="*/ 11744 h 153910"/>
                <a:gd name="connsiteX67" fmla="*/ 304525 w 366542"/>
                <a:gd name="connsiteY67" fmla="*/ 10096 h 153910"/>
                <a:gd name="connsiteX68" fmla="*/ 303083 w 366542"/>
                <a:gd name="connsiteY68" fmla="*/ 9684 h 153910"/>
                <a:gd name="connsiteX69" fmla="*/ 295459 w 366542"/>
                <a:gd name="connsiteY69" fmla="*/ 5769 h 153910"/>
                <a:gd name="connsiteX70" fmla="*/ 282891 w 366542"/>
                <a:gd name="connsiteY70" fmla="*/ 1854 h 153910"/>
                <a:gd name="connsiteX71" fmla="*/ 274237 w 366542"/>
                <a:gd name="connsiteY71" fmla="*/ 2679 h 153910"/>
                <a:gd name="connsiteX72" fmla="*/ 269293 w 366542"/>
                <a:gd name="connsiteY72" fmla="*/ 0 h 153910"/>
                <a:gd name="connsiteX73" fmla="*/ 268881 w 366542"/>
                <a:gd name="connsiteY73" fmla="*/ 0 h 153910"/>
                <a:gd name="connsiteX74" fmla="*/ 269499 w 366542"/>
                <a:gd name="connsiteY74" fmla="*/ 2266 h 153910"/>
                <a:gd name="connsiteX75" fmla="*/ 267850 w 366542"/>
                <a:gd name="connsiteY75" fmla="*/ 7830 h 153910"/>
                <a:gd name="connsiteX76" fmla="*/ 258579 w 366542"/>
                <a:gd name="connsiteY76" fmla="*/ 15453 h 153910"/>
                <a:gd name="connsiteX77" fmla="*/ 255900 w 366542"/>
                <a:gd name="connsiteY77" fmla="*/ 16483 h 153910"/>
                <a:gd name="connsiteX78" fmla="*/ 252397 w 366542"/>
                <a:gd name="connsiteY78" fmla="*/ 16895 h 153910"/>
                <a:gd name="connsiteX79" fmla="*/ 250956 w 366542"/>
                <a:gd name="connsiteY79" fmla="*/ 21840 h 153910"/>
                <a:gd name="connsiteX80" fmla="*/ 240654 w 366542"/>
                <a:gd name="connsiteY80" fmla="*/ 27403 h 153910"/>
                <a:gd name="connsiteX81" fmla="*/ 235296 w 366542"/>
                <a:gd name="connsiteY81" fmla="*/ 26785 h 153910"/>
                <a:gd name="connsiteX82" fmla="*/ 226849 w 366542"/>
                <a:gd name="connsiteY82" fmla="*/ 25343 h 153910"/>
                <a:gd name="connsiteX83" fmla="*/ 220255 w 366542"/>
                <a:gd name="connsiteY83" fmla="*/ 26785 h 153910"/>
                <a:gd name="connsiteX84" fmla="*/ 216547 w 366542"/>
                <a:gd name="connsiteY84" fmla="*/ 25961 h 153910"/>
                <a:gd name="connsiteX85" fmla="*/ 206863 w 366542"/>
                <a:gd name="connsiteY85" fmla="*/ 19780 h 153910"/>
                <a:gd name="connsiteX86" fmla="*/ 200888 w 366542"/>
                <a:gd name="connsiteY86" fmla="*/ 25343 h 153910"/>
                <a:gd name="connsiteX87" fmla="*/ 197385 w 366542"/>
                <a:gd name="connsiteY87" fmla="*/ 26785 h 153910"/>
                <a:gd name="connsiteX88" fmla="*/ 193677 w 366542"/>
                <a:gd name="connsiteY88" fmla="*/ 26785 h 153910"/>
                <a:gd name="connsiteX89" fmla="*/ 188526 w 366542"/>
                <a:gd name="connsiteY89" fmla="*/ 33996 h 153910"/>
                <a:gd name="connsiteX90" fmla="*/ 187083 w 366542"/>
                <a:gd name="connsiteY90" fmla="*/ 35233 h 153910"/>
                <a:gd name="connsiteX91" fmla="*/ 169158 w 366542"/>
                <a:gd name="connsiteY91" fmla="*/ 46977 h 153910"/>
                <a:gd name="connsiteX92" fmla="*/ 157826 w 366542"/>
                <a:gd name="connsiteY92" fmla="*/ 52128 h 153910"/>
                <a:gd name="connsiteX93" fmla="*/ 164213 w 366542"/>
                <a:gd name="connsiteY93" fmla="*/ 58721 h 153910"/>
                <a:gd name="connsiteX94" fmla="*/ 165243 w 366542"/>
                <a:gd name="connsiteY94" fmla="*/ 60163 h 153910"/>
                <a:gd name="connsiteX95" fmla="*/ 171218 w 366542"/>
                <a:gd name="connsiteY95" fmla="*/ 73762 h 153910"/>
                <a:gd name="connsiteX96" fmla="*/ 171631 w 366542"/>
                <a:gd name="connsiteY96" fmla="*/ 75410 h 153910"/>
                <a:gd name="connsiteX97" fmla="*/ 172455 w 366542"/>
                <a:gd name="connsiteY97" fmla="*/ 85506 h 153910"/>
                <a:gd name="connsiteX98" fmla="*/ 170600 w 366542"/>
                <a:gd name="connsiteY98" fmla="*/ 89833 h 153910"/>
                <a:gd name="connsiteX99" fmla="*/ 165862 w 366542"/>
                <a:gd name="connsiteY99" fmla="*/ 90657 h 153910"/>
                <a:gd name="connsiteX100" fmla="*/ 155765 w 366542"/>
                <a:gd name="connsiteY100" fmla="*/ 87566 h 153910"/>
                <a:gd name="connsiteX101" fmla="*/ 142373 w 366542"/>
                <a:gd name="connsiteY101" fmla="*/ 84682 h 153910"/>
                <a:gd name="connsiteX102" fmla="*/ 133925 w 366542"/>
                <a:gd name="connsiteY102" fmla="*/ 84682 h 153910"/>
                <a:gd name="connsiteX103" fmla="*/ 131659 w 366542"/>
                <a:gd name="connsiteY103" fmla="*/ 84682 h 153910"/>
                <a:gd name="connsiteX104" fmla="*/ 123623 w 366542"/>
                <a:gd name="connsiteY104" fmla="*/ 82210 h 153910"/>
                <a:gd name="connsiteX105" fmla="*/ 108377 w 366542"/>
                <a:gd name="connsiteY105" fmla="*/ 88597 h 153910"/>
                <a:gd name="connsiteX106" fmla="*/ 100547 w 366542"/>
                <a:gd name="connsiteY106" fmla="*/ 93335 h 153910"/>
                <a:gd name="connsiteX107" fmla="*/ 99105 w 366542"/>
                <a:gd name="connsiteY107" fmla="*/ 93954 h 153910"/>
                <a:gd name="connsiteX108" fmla="*/ 76028 w 366542"/>
                <a:gd name="connsiteY108" fmla="*/ 99929 h 153910"/>
                <a:gd name="connsiteX109" fmla="*/ 72732 w 366542"/>
                <a:gd name="connsiteY109" fmla="*/ 99723 h 153910"/>
                <a:gd name="connsiteX110" fmla="*/ 46153 w 366542"/>
                <a:gd name="connsiteY110" fmla="*/ 88597 h 153910"/>
                <a:gd name="connsiteX111" fmla="*/ 38324 w 366542"/>
                <a:gd name="connsiteY111" fmla="*/ 92305 h 153910"/>
                <a:gd name="connsiteX112" fmla="*/ 30700 w 366542"/>
                <a:gd name="connsiteY112" fmla="*/ 98693 h 153910"/>
                <a:gd name="connsiteX113" fmla="*/ 28640 w 366542"/>
                <a:gd name="connsiteY113" fmla="*/ 99723 h 153910"/>
                <a:gd name="connsiteX114" fmla="*/ 11126 w 366542"/>
                <a:gd name="connsiteY114" fmla="*/ 103844 h 153910"/>
                <a:gd name="connsiteX115" fmla="*/ 9890 w 366542"/>
                <a:gd name="connsiteY115" fmla="*/ 103844 h 153910"/>
                <a:gd name="connsiteX116" fmla="*/ 6800 w 366542"/>
                <a:gd name="connsiteY116" fmla="*/ 102813 h 153910"/>
                <a:gd name="connsiteX117" fmla="*/ 4945 w 366542"/>
                <a:gd name="connsiteY117" fmla="*/ 98899 h 153910"/>
                <a:gd name="connsiteX118" fmla="*/ 0 w 366542"/>
                <a:gd name="connsiteY118" fmla="*/ 89421 h 153910"/>
                <a:gd name="connsiteX119" fmla="*/ 2061 w 366542"/>
                <a:gd name="connsiteY119" fmla="*/ 102813 h 153910"/>
                <a:gd name="connsiteX120" fmla="*/ 2061 w 366542"/>
                <a:gd name="connsiteY120" fmla="*/ 107964 h 153910"/>
                <a:gd name="connsiteX121" fmla="*/ 11951 w 366542"/>
                <a:gd name="connsiteY121" fmla="*/ 108582 h 153910"/>
                <a:gd name="connsiteX122" fmla="*/ 15041 w 366542"/>
                <a:gd name="connsiteY122" fmla="*/ 109819 h 153910"/>
                <a:gd name="connsiteX123" fmla="*/ 24313 w 366542"/>
                <a:gd name="connsiteY123" fmla="*/ 118060 h 153910"/>
                <a:gd name="connsiteX124" fmla="*/ 27403 w 366542"/>
                <a:gd name="connsiteY124" fmla="*/ 117030 h 153910"/>
                <a:gd name="connsiteX125" fmla="*/ 29052 w 366542"/>
                <a:gd name="connsiteY125" fmla="*/ 116824 h 153910"/>
                <a:gd name="connsiteX126" fmla="*/ 39353 w 366542"/>
                <a:gd name="connsiteY126" fmla="*/ 116824 h 153910"/>
                <a:gd name="connsiteX127" fmla="*/ 44504 w 366542"/>
                <a:gd name="connsiteY127" fmla="*/ 121563 h 153910"/>
                <a:gd name="connsiteX128" fmla="*/ 44504 w 366542"/>
                <a:gd name="connsiteY128" fmla="*/ 125890 h 153910"/>
                <a:gd name="connsiteX129" fmla="*/ 52746 w 366542"/>
                <a:gd name="connsiteY129" fmla="*/ 127332 h 153910"/>
                <a:gd name="connsiteX130" fmla="*/ 55219 w 366542"/>
                <a:gd name="connsiteY130" fmla="*/ 128568 h 15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66542" h="153910">
                  <a:moveTo>
                    <a:pt x="55424" y="129186"/>
                  </a:moveTo>
                  <a:lnTo>
                    <a:pt x="59545" y="132689"/>
                  </a:lnTo>
                  <a:lnTo>
                    <a:pt x="60575" y="132277"/>
                  </a:lnTo>
                  <a:lnTo>
                    <a:pt x="66344" y="129598"/>
                  </a:lnTo>
                  <a:cubicBezTo>
                    <a:pt x="67375" y="128774"/>
                    <a:pt x="70466" y="126302"/>
                    <a:pt x="74587" y="123005"/>
                  </a:cubicBezTo>
                  <a:lnTo>
                    <a:pt x="80149" y="118678"/>
                  </a:lnTo>
                  <a:cubicBezTo>
                    <a:pt x="80149" y="118678"/>
                    <a:pt x="82210" y="117648"/>
                    <a:pt x="83240" y="117648"/>
                  </a:cubicBezTo>
                  <a:lnTo>
                    <a:pt x="96632" y="117648"/>
                  </a:lnTo>
                  <a:lnTo>
                    <a:pt x="107552" y="113321"/>
                  </a:lnTo>
                  <a:cubicBezTo>
                    <a:pt x="108583" y="112909"/>
                    <a:pt x="109613" y="112909"/>
                    <a:pt x="110849" y="113321"/>
                  </a:cubicBezTo>
                  <a:cubicBezTo>
                    <a:pt x="110849" y="113321"/>
                    <a:pt x="114352" y="114145"/>
                    <a:pt x="120121" y="113321"/>
                  </a:cubicBezTo>
                  <a:cubicBezTo>
                    <a:pt x="128156" y="112085"/>
                    <a:pt x="134131" y="116824"/>
                    <a:pt x="136192" y="119709"/>
                  </a:cubicBezTo>
                  <a:cubicBezTo>
                    <a:pt x="136604" y="120121"/>
                    <a:pt x="136810" y="120533"/>
                    <a:pt x="136810" y="121151"/>
                  </a:cubicBezTo>
                  <a:cubicBezTo>
                    <a:pt x="138046" y="124653"/>
                    <a:pt x="139489" y="128568"/>
                    <a:pt x="140312" y="130216"/>
                  </a:cubicBezTo>
                  <a:cubicBezTo>
                    <a:pt x="142167" y="131041"/>
                    <a:pt x="145670" y="132895"/>
                    <a:pt x="152675" y="137016"/>
                  </a:cubicBezTo>
                  <a:lnTo>
                    <a:pt x="169158" y="141755"/>
                  </a:lnTo>
                  <a:lnTo>
                    <a:pt x="192440" y="141755"/>
                  </a:lnTo>
                  <a:cubicBezTo>
                    <a:pt x="192440" y="141755"/>
                    <a:pt x="193264" y="141755"/>
                    <a:pt x="193677" y="141755"/>
                  </a:cubicBezTo>
                  <a:lnTo>
                    <a:pt x="212426" y="146287"/>
                  </a:lnTo>
                  <a:lnTo>
                    <a:pt x="225406" y="146287"/>
                  </a:lnTo>
                  <a:cubicBezTo>
                    <a:pt x="225406" y="146287"/>
                    <a:pt x="226437" y="146287"/>
                    <a:pt x="226849" y="146494"/>
                  </a:cubicBezTo>
                  <a:lnTo>
                    <a:pt x="250543" y="153911"/>
                  </a:lnTo>
                  <a:cubicBezTo>
                    <a:pt x="255076" y="147936"/>
                    <a:pt x="257548" y="147318"/>
                    <a:pt x="258579" y="147112"/>
                  </a:cubicBezTo>
                  <a:cubicBezTo>
                    <a:pt x="259609" y="146906"/>
                    <a:pt x="264554" y="145463"/>
                    <a:pt x="268263" y="144021"/>
                  </a:cubicBezTo>
                  <a:lnTo>
                    <a:pt x="282891" y="138252"/>
                  </a:lnTo>
                  <a:cubicBezTo>
                    <a:pt x="282891" y="138252"/>
                    <a:pt x="283921" y="137840"/>
                    <a:pt x="284334" y="137840"/>
                  </a:cubicBezTo>
                  <a:lnTo>
                    <a:pt x="306174" y="136192"/>
                  </a:lnTo>
                  <a:lnTo>
                    <a:pt x="315445" y="134337"/>
                  </a:lnTo>
                  <a:lnTo>
                    <a:pt x="319360" y="130011"/>
                  </a:lnTo>
                  <a:lnTo>
                    <a:pt x="317506" y="126302"/>
                  </a:lnTo>
                  <a:cubicBezTo>
                    <a:pt x="316888" y="125065"/>
                    <a:pt x="316682" y="123417"/>
                    <a:pt x="317300" y="122181"/>
                  </a:cubicBezTo>
                  <a:cubicBezTo>
                    <a:pt x="317918" y="120945"/>
                    <a:pt x="318948" y="119709"/>
                    <a:pt x="320391" y="119296"/>
                  </a:cubicBezTo>
                  <a:lnTo>
                    <a:pt x="331311" y="115382"/>
                  </a:lnTo>
                  <a:lnTo>
                    <a:pt x="335225" y="113321"/>
                  </a:lnTo>
                  <a:lnTo>
                    <a:pt x="333989" y="111467"/>
                  </a:lnTo>
                  <a:cubicBezTo>
                    <a:pt x="332753" y="109613"/>
                    <a:pt x="332959" y="107346"/>
                    <a:pt x="333989" y="105698"/>
                  </a:cubicBezTo>
                  <a:lnTo>
                    <a:pt x="336462" y="102401"/>
                  </a:lnTo>
                  <a:lnTo>
                    <a:pt x="336873" y="96632"/>
                  </a:lnTo>
                  <a:lnTo>
                    <a:pt x="336462" y="92717"/>
                  </a:lnTo>
                  <a:cubicBezTo>
                    <a:pt x="336255" y="90863"/>
                    <a:pt x="337286" y="89009"/>
                    <a:pt x="338728" y="87979"/>
                  </a:cubicBezTo>
                  <a:lnTo>
                    <a:pt x="343467" y="85094"/>
                  </a:lnTo>
                  <a:lnTo>
                    <a:pt x="339758" y="82622"/>
                  </a:lnTo>
                  <a:cubicBezTo>
                    <a:pt x="339758" y="82622"/>
                    <a:pt x="338110" y="80973"/>
                    <a:pt x="337698" y="79737"/>
                  </a:cubicBezTo>
                  <a:lnTo>
                    <a:pt x="336462" y="74998"/>
                  </a:lnTo>
                  <a:cubicBezTo>
                    <a:pt x="336049" y="73556"/>
                    <a:pt x="336462" y="72114"/>
                    <a:pt x="337080" y="70877"/>
                  </a:cubicBezTo>
                  <a:cubicBezTo>
                    <a:pt x="337698" y="69641"/>
                    <a:pt x="338934" y="68817"/>
                    <a:pt x="340376" y="68611"/>
                  </a:cubicBezTo>
                  <a:lnTo>
                    <a:pt x="350884" y="66551"/>
                  </a:lnTo>
                  <a:lnTo>
                    <a:pt x="361392" y="66551"/>
                  </a:lnTo>
                  <a:cubicBezTo>
                    <a:pt x="361392" y="66551"/>
                    <a:pt x="362216" y="66551"/>
                    <a:pt x="362628" y="66551"/>
                  </a:cubicBezTo>
                  <a:lnTo>
                    <a:pt x="364689" y="67169"/>
                  </a:lnTo>
                  <a:lnTo>
                    <a:pt x="364277" y="66344"/>
                  </a:lnTo>
                  <a:cubicBezTo>
                    <a:pt x="363453" y="64696"/>
                    <a:pt x="363659" y="62636"/>
                    <a:pt x="364689" y="60987"/>
                  </a:cubicBezTo>
                  <a:lnTo>
                    <a:pt x="366543" y="58309"/>
                  </a:lnTo>
                  <a:cubicBezTo>
                    <a:pt x="366543" y="58309"/>
                    <a:pt x="365719" y="57279"/>
                    <a:pt x="365513" y="56661"/>
                  </a:cubicBezTo>
                  <a:lnTo>
                    <a:pt x="363453" y="49861"/>
                  </a:lnTo>
                  <a:lnTo>
                    <a:pt x="359126" y="40590"/>
                  </a:lnTo>
                  <a:lnTo>
                    <a:pt x="356447" y="32142"/>
                  </a:lnTo>
                  <a:cubicBezTo>
                    <a:pt x="356447" y="32142"/>
                    <a:pt x="356241" y="30082"/>
                    <a:pt x="356447" y="28845"/>
                  </a:cubicBezTo>
                  <a:lnTo>
                    <a:pt x="359332" y="20398"/>
                  </a:lnTo>
                  <a:lnTo>
                    <a:pt x="356035" y="16483"/>
                  </a:lnTo>
                  <a:lnTo>
                    <a:pt x="347382" y="16895"/>
                  </a:lnTo>
                  <a:cubicBezTo>
                    <a:pt x="347382" y="16895"/>
                    <a:pt x="346145" y="16895"/>
                    <a:pt x="345527" y="16689"/>
                  </a:cubicBezTo>
                  <a:lnTo>
                    <a:pt x="337698" y="14011"/>
                  </a:lnTo>
                  <a:lnTo>
                    <a:pt x="334813" y="14011"/>
                  </a:lnTo>
                  <a:lnTo>
                    <a:pt x="326365" y="16071"/>
                  </a:lnTo>
                  <a:cubicBezTo>
                    <a:pt x="325129" y="16277"/>
                    <a:pt x="323893" y="16071"/>
                    <a:pt x="322863" y="15659"/>
                  </a:cubicBezTo>
                  <a:lnTo>
                    <a:pt x="315033" y="11744"/>
                  </a:lnTo>
                  <a:lnTo>
                    <a:pt x="304525" y="10096"/>
                  </a:lnTo>
                  <a:cubicBezTo>
                    <a:pt x="304525" y="10096"/>
                    <a:pt x="303495" y="9890"/>
                    <a:pt x="303083" y="9684"/>
                  </a:cubicBezTo>
                  <a:lnTo>
                    <a:pt x="295459" y="5769"/>
                  </a:lnTo>
                  <a:lnTo>
                    <a:pt x="282891" y="1854"/>
                  </a:lnTo>
                  <a:lnTo>
                    <a:pt x="274237" y="2679"/>
                  </a:lnTo>
                  <a:cubicBezTo>
                    <a:pt x="272178" y="2679"/>
                    <a:pt x="270323" y="1854"/>
                    <a:pt x="269293" y="0"/>
                  </a:cubicBezTo>
                  <a:lnTo>
                    <a:pt x="268881" y="0"/>
                  </a:lnTo>
                  <a:cubicBezTo>
                    <a:pt x="268881" y="0"/>
                    <a:pt x="269499" y="2266"/>
                    <a:pt x="269499" y="2266"/>
                  </a:cubicBezTo>
                  <a:cubicBezTo>
                    <a:pt x="270117" y="4327"/>
                    <a:pt x="269499" y="6593"/>
                    <a:pt x="267850" y="7830"/>
                  </a:cubicBezTo>
                  <a:lnTo>
                    <a:pt x="258579" y="15453"/>
                  </a:lnTo>
                  <a:cubicBezTo>
                    <a:pt x="258579" y="15453"/>
                    <a:pt x="256930" y="16483"/>
                    <a:pt x="255900" y="16483"/>
                  </a:cubicBezTo>
                  <a:lnTo>
                    <a:pt x="252397" y="16895"/>
                  </a:lnTo>
                  <a:lnTo>
                    <a:pt x="250956" y="21840"/>
                  </a:lnTo>
                  <a:cubicBezTo>
                    <a:pt x="250543" y="23488"/>
                    <a:pt x="248483" y="27403"/>
                    <a:pt x="240654" y="27403"/>
                  </a:cubicBezTo>
                  <a:cubicBezTo>
                    <a:pt x="239005" y="27403"/>
                    <a:pt x="237357" y="27403"/>
                    <a:pt x="235296" y="26785"/>
                  </a:cubicBezTo>
                  <a:lnTo>
                    <a:pt x="226849" y="25343"/>
                  </a:lnTo>
                  <a:lnTo>
                    <a:pt x="220255" y="26785"/>
                  </a:lnTo>
                  <a:cubicBezTo>
                    <a:pt x="219019" y="26991"/>
                    <a:pt x="217577" y="26785"/>
                    <a:pt x="216547" y="25961"/>
                  </a:cubicBezTo>
                  <a:lnTo>
                    <a:pt x="206863" y="19780"/>
                  </a:lnTo>
                  <a:lnTo>
                    <a:pt x="200888" y="25343"/>
                  </a:lnTo>
                  <a:cubicBezTo>
                    <a:pt x="200888" y="25343"/>
                    <a:pt x="198828" y="26785"/>
                    <a:pt x="197385" y="26785"/>
                  </a:cubicBezTo>
                  <a:lnTo>
                    <a:pt x="193677" y="26785"/>
                  </a:lnTo>
                  <a:lnTo>
                    <a:pt x="188526" y="33996"/>
                  </a:lnTo>
                  <a:cubicBezTo>
                    <a:pt x="188526" y="33996"/>
                    <a:pt x="187702" y="35027"/>
                    <a:pt x="187083" y="35233"/>
                  </a:cubicBezTo>
                  <a:lnTo>
                    <a:pt x="169158" y="46977"/>
                  </a:lnTo>
                  <a:lnTo>
                    <a:pt x="157826" y="52128"/>
                  </a:lnTo>
                  <a:lnTo>
                    <a:pt x="164213" y="58721"/>
                  </a:lnTo>
                  <a:cubicBezTo>
                    <a:pt x="164213" y="58721"/>
                    <a:pt x="165037" y="59545"/>
                    <a:pt x="165243" y="60163"/>
                  </a:cubicBezTo>
                  <a:lnTo>
                    <a:pt x="171218" y="73762"/>
                  </a:lnTo>
                  <a:cubicBezTo>
                    <a:pt x="171218" y="73762"/>
                    <a:pt x="171631" y="74792"/>
                    <a:pt x="171631" y="75410"/>
                  </a:cubicBezTo>
                  <a:lnTo>
                    <a:pt x="172455" y="85506"/>
                  </a:lnTo>
                  <a:cubicBezTo>
                    <a:pt x="172455" y="87154"/>
                    <a:pt x="171836" y="88803"/>
                    <a:pt x="170600" y="89833"/>
                  </a:cubicBezTo>
                  <a:cubicBezTo>
                    <a:pt x="169364" y="90863"/>
                    <a:pt x="167510" y="91275"/>
                    <a:pt x="165862" y="90657"/>
                  </a:cubicBezTo>
                  <a:lnTo>
                    <a:pt x="155765" y="87566"/>
                  </a:lnTo>
                  <a:cubicBezTo>
                    <a:pt x="152881" y="87566"/>
                    <a:pt x="146288" y="87566"/>
                    <a:pt x="142373" y="84682"/>
                  </a:cubicBezTo>
                  <a:cubicBezTo>
                    <a:pt x="141343" y="84270"/>
                    <a:pt x="137222" y="84270"/>
                    <a:pt x="133925" y="84682"/>
                  </a:cubicBezTo>
                  <a:cubicBezTo>
                    <a:pt x="133101" y="84682"/>
                    <a:pt x="132277" y="84682"/>
                    <a:pt x="131659" y="84682"/>
                  </a:cubicBezTo>
                  <a:lnTo>
                    <a:pt x="123623" y="82210"/>
                  </a:lnTo>
                  <a:lnTo>
                    <a:pt x="108377" y="88597"/>
                  </a:lnTo>
                  <a:lnTo>
                    <a:pt x="100547" y="93335"/>
                  </a:lnTo>
                  <a:cubicBezTo>
                    <a:pt x="100547" y="93335"/>
                    <a:pt x="99723" y="93748"/>
                    <a:pt x="99105" y="93954"/>
                  </a:cubicBezTo>
                  <a:lnTo>
                    <a:pt x="76028" y="99929"/>
                  </a:lnTo>
                  <a:cubicBezTo>
                    <a:pt x="74998" y="100135"/>
                    <a:pt x="73762" y="99929"/>
                    <a:pt x="72732" y="99723"/>
                  </a:cubicBezTo>
                  <a:lnTo>
                    <a:pt x="46153" y="88597"/>
                  </a:lnTo>
                  <a:lnTo>
                    <a:pt x="38324" y="92305"/>
                  </a:lnTo>
                  <a:lnTo>
                    <a:pt x="30700" y="98693"/>
                  </a:lnTo>
                  <a:cubicBezTo>
                    <a:pt x="30700" y="98693"/>
                    <a:pt x="29258" y="99517"/>
                    <a:pt x="28640" y="99723"/>
                  </a:cubicBezTo>
                  <a:lnTo>
                    <a:pt x="11126" y="103844"/>
                  </a:lnTo>
                  <a:cubicBezTo>
                    <a:pt x="11126" y="103844"/>
                    <a:pt x="10302" y="103844"/>
                    <a:pt x="9890" y="103844"/>
                  </a:cubicBezTo>
                  <a:cubicBezTo>
                    <a:pt x="8654" y="103844"/>
                    <a:pt x="7624" y="103432"/>
                    <a:pt x="6800" y="102813"/>
                  </a:cubicBezTo>
                  <a:cubicBezTo>
                    <a:pt x="5563" y="101783"/>
                    <a:pt x="4945" y="100341"/>
                    <a:pt x="4945" y="98899"/>
                  </a:cubicBezTo>
                  <a:cubicBezTo>
                    <a:pt x="4945" y="97456"/>
                    <a:pt x="4533" y="91687"/>
                    <a:pt x="0" y="89421"/>
                  </a:cubicBezTo>
                  <a:lnTo>
                    <a:pt x="2061" y="102813"/>
                  </a:lnTo>
                  <a:lnTo>
                    <a:pt x="2061" y="107964"/>
                  </a:lnTo>
                  <a:cubicBezTo>
                    <a:pt x="2061" y="107964"/>
                    <a:pt x="11951" y="108582"/>
                    <a:pt x="11951" y="108582"/>
                  </a:cubicBezTo>
                  <a:cubicBezTo>
                    <a:pt x="12981" y="108582"/>
                    <a:pt x="14217" y="109201"/>
                    <a:pt x="15041" y="109819"/>
                  </a:cubicBezTo>
                  <a:lnTo>
                    <a:pt x="24313" y="118060"/>
                  </a:lnTo>
                  <a:lnTo>
                    <a:pt x="27403" y="117030"/>
                  </a:lnTo>
                  <a:cubicBezTo>
                    <a:pt x="27403" y="117030"/>
                    <a:pt x="28433" y="116824"/>
                    <a:pt x="29052" y="116824"/>
                  </a:cubicBezTo>
                  <a:lnTo>
                    <a:pt x="39353" y="116824"/>
                  </a:lnTo>
                  <a:cubicBezTo>
                    <a:pt x="42032" y="116824"/>
                    <a:pt x="44299" y="118884"/>
                    <a:pt x="44504" y="121563"/>
                  </a:cubicBezTo>
                  <a:lnTo>
                    <a:pt x="44504" y="125890"/>
                  </a:lnTo>
                  <a:cubicBezTo>
                    <a:pt x="44504" y="125890"/>
                    <a:pt x="52746" y="127332"/>
                    <a:pt x="52746" y="127332"/>
                  </a:cubicBezTo>
                  <a:cubicBezTo>
                    <a:pt x="53776" y="127332"/>
                    <a:pt x="54395" y="127950"/>
                    <a:pt x="55219" y="1285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3" name="Forma libre: forma 312">
              <a:extLst>
                <a:ext uri="{FF2B5EF4-FFF2-40B4-BE49-F238E27FC236}">
                  <a16:creationId xmlns:a16="http://schemas.microsoft.com/office/drawing/2014/main" id="{1E49C035-A875-8E55-FE72-DB6E4A908ED4}"/>
                </a:ext>
              </a:extLst>
            </p:cNvPr>
            <p:cNvSpPr/>
            <p:nvPr/>
          </p:nvSpPr>
          <p:spPr>
            <a:xfrm>
              <a:off x="14614046" y="4671801"/>
              <a:ext cx="341339" cy="134543"/>
            </a:xfrm>
            <a:custGeom>
              <a:avLst/>
              <a:gdLst>
                <a:gd name="connsiteX0" fmla="*/ 314348 w 341339"/>
                <a:gd name="connsiteY0" fmla="*/ 53776 h 134543"/>
                <a:gd name="connsiteX1" fmla="*/ 317851 w 341339"/>
                <a:gd name="connsiteY1" fmla="*/ 48213 h 134543"/>
                <a:gd name="connsiteX2" fmla="*/ 312082 w 341339"/>
                <a:gd name="connsiteY2" fmla="*/ 46359 h 134543"/>
                <a:gd name="connsiteX3" fmla="*/ 310846 w 341339"/>
                <a:gd name="connsiteY3" fmla="*/ 45741 h 134543"/>
                <a:gd name="connsiteX4" fmla="*/ 296835 w 341339"/>
                <a:gd name="connsiteY4" fmla="*/ 35851 h 134543"/>
                <a:gd name="connsiteX5" fmla="*/ 296835 w 341339"/>
                <a:gd name="connsiteY5" fmla="*/ 36675 h 134543"/>
                <a:gd name="connsiteX6" fmla="*/ 293950 w 341339"/>
                <a:gd name="connsiteY6" fmla="*/ 39765 h 134543"/>
                <a:gd name="connsiteX7" fmla="*/ 291684 w 341339"/>
                <a:gd name="connsiteY7" fmla="*/ 40177 h 134543"/>
                <a:gd name="connsiteX8" fmla="*/ 289830 w 341339"/>
                <a:gd name="connsiteY8" fmla="*/ 39765 h 134543"/>
                <a:gd name="connsiteX9" fmla="*/ 273140 w 341339"/>
                <a:gd name="connsiteY9" fmla="*/ 32966 h 134543"/>
                <a:gd name="connsiteX10" fmla="*/ 257482 w 341339"/>
                <a:gd name="connsiteY10" fmla="*/ 33790 h 134543"/>
                <a:gd name="connsiteX11" fmla="*/ 238320 w 341339"/>
                <a:gd name="connsiteY11" fmla="*/ 35645 h 134543"/>
                <a:gd name="connsiteX12" fmla="*/ 233169 w 341339"/>
                <a:gd name="connsiteY12" fmla="*/ 32348 h 134543"/>
                <a:gd name="connsiteX13" fmla="*/ 228842 w 341339"/>
                <a:gd name="connsiteY13" fmla="*/ 21634 h 134543"/>
                <a:gd name="connsiteX14" fmla="*/ 215656 w 341339"/>
                <a:gd name="connsiteY14" fmla="*/ 16483 h 134543"/>
                <a:gd name="connsiteX15" fmla="*/ 198142 w 341339"/>
                <a:gd name="connsiteY15" fmla="*/ 5563 h 134543"/>
                <a:gd name="connsiteX16" fmla="*/ 160437 w 341339"/>
                <a:gd name="connsiteY16" fmla="*/ 0 h 134543"/>
                <a:gd name="connsiteX17" fmla="*/ 150959 w 341339"/>
                <a:gd name="connsiteY17" fmla="*/ 5975 h 134543"/>
                <a:gd name="connsiteX18" fmla="*/ 149105 w 341339"/>
                <a:gd name="connsiteY18" fmla="*/ 18956 h 134543"/>
                <a:gd name="connsiteX19" fmla="*/ 155080 w 341339"/>
                <a:gd name="connsiteY19" fmla="*/ 48831 h 134543"/>
                <a:gd name="connsiteX20" fmla="*/ 144366 w 341339"/>
                <a:gd name="connsiteY20" fmla="*/ 57279 h 134543"/>
                <a:gd name="connsiteX21" fmla="*/ 121290 w 341339"/>
                <a:gd name="connsiteY21" fmla="*/ 56455 h 134543"/>
                <a:gd name="connsiteX22" fmla="*/ 110576 w 341339"/>
                <a:gd name="connsiteY22" fmla="*/ 54806 h 134543"/>
                <a:gd name="connsiteX23" fmla="*/ 108104 w 341339"/>
                <a:gd name="connsiteY23" fmla="*/ 50067 h 134543"/>
                <a:gd name="connsiteX24" fmla="*/ 98832 w 341339"/>
                <a:gd name="connsiteY24" fmla="*/ 37087 h 134543"/>
                <a:gd name="connsiteX25" fmla="*/ 80495 w 341339"/>
                <a:gd name="connsiteY25" fmla="*/ 29464 h 134543"/>
                <a:gd name="connsiteX26" fmla="*/ 78022 w 341339"/>
                <a:gd name="connsiteY26" fmla="*/ 15041 h 134543"/>
                <a:gd name="connsiteX27" fmla="*/ 46910 w 341339"/>
                <a:gd name="connsiteY27" fmla="*/ 19986 h 134543"/>
                <a:gd name="connsiteX28" fmla="*/ 34548 w 341339"/>
                <a:gd name="connsiteY28" fmla="*/ 25137 h 134543"/>
                <a:gd name="connsiteX29" fmla="*/ 24246 w 341339"/>
                <a:gd name="connsiteY29" fmla="*/ 35645 h 134543"/>
                <a:gd name="connsiteX30" fmla="*/ 18477 w 341339"/>
                <a:gd name="connsiteY30" fmla="*/ 57279 h 134543"/>
                <a:gd name="connsiteX31" fmla="*/ 1788 w 341339"/>
                <a:gd name="connsiteY31" fmla="*/ 69229 h 134543"/>
                <a:gd name="connsiteX32" fmla="*/ 4878 w 341339"/>
                <a:gd name="connsiteY32" fmla="*/ 94366 h 134543"/>
                <a:gd name="connsiteX33" fmla="*/ 6320 w 341339"/>
                <a:gd name="connsiteY33" fmla="*/ 116000 h 134543"/>
                <a:gd name="connsiteX34" fmla="*/ 11265 w 341339"/>
                <a:gd name="connsiteY34" fmla="*/ 114557 h 134543"/>
                <a:gd name="connsiteX35" fmla="*/ 32693 w 341339"/>
                <a:gd name="connsiteY35" fmla="*/ 107140 h 134543"/>
                <a:gd name="connsiteX36" fmla="*/ 70811 w 341339"/>
                <a:gd name="connsiteY36" fmla="*/ 97868 h 134543"/>
                <a:gd name="connsiteX37" fmla="*/ 95947 w 341339"/>
                <a:gd name="connsiteY37" fmla="*/ 95190 h 134543"/>
                <a:gd name="connsiteX38" fmla="*/ 129326 w 341339"/>
                <a:gd name="connsiteY38" fmla="*/ 95190 h 134543"/>
                <a:gd name="connsiteX39" fmla="*/ 130768 w 341339"/>
                <a:gd name="connsiteY39" fmla="*/ 95396 h 134543"/>
                <a:gd name="connsiteX40" fmla="*/ 146221 w 341339"/>
                <a:gd name="connsiteY40" fmla="*/ 100341 h 134543"/>
                <a:gd name="connsiteX41" fmla="*/ 162498 w 341339"/>
                <a:gd name="connsiteY41" fmla="*/ 101165 h 134543"/>
                <a:gd name="connsiteX42" fmla="*/ 182896 w 341339"/>
                <a:gd name="connsiteY42" fmla="*/ 95396 h 134543"/>
                <a:gd name="connsiteX43" fmla="*/ 187840 w 341339"/>
                <a:gd name="connsiteY43" fmla="*/ 96838 h 134543"/>
                <a:gd name="connsiteX44" fmla="*/ 199379 w 341339"/>
                <a:gd name="connsiteY44" fmla="*/ 108994 h 134543"/>
                <a:gd name="connsiteX45" fmla="*/ 218540 w 341339"/>
                <a:gd name="connsiteY45" fmla="*/ 110025 h 134543"/>
                <a:gd name="connsiteX46" fmla="*/ 238526 w 341339"/>
                <a:gd name="connsiteY46" fmla="*/ 119296 h 134543"/>
                <a:gd name="connsiteX47" fmla="*/ 262220 w 341339"/>
                <a:gd name="connsiteY47" fmla="*/ 129392 h 134543"/>
                <a:gd name="connsiteX48" fmla="*/ 282824 w 341339"/>
                <a:gd name="connsiteY48" fmla="*/ 134543 h 134543"/>
                <a:gd name="connsiteX49" fmla="*/ 300956 w 341339"/>
                <a:gd name="connsiteY49" fmla="*/ 129186 h 134543"/>
                <a:gd name="connsiteX50" fmla="*/ 302398 w 341339"/>
                <a:gd name="connsiteY50" fmla="*/ 129186 h 134543"/>
                <a:gd name="connsiteX51" fmla="*/ 314554 w 341339"/>
                <a:gd name="connsiteY51" fmla="*/ 129186 h 134543"/>
                <a:gd name="connsiteX52" fmla="*/ 338661 w 341339"/>
                <a:gd name="connsiteY52" fmla="*/ 107346 h 134543"/>
                <a:gd name="connsiteX53" fmla="*/ 341340 w 341339"/>
                <a:gd name="connsiteY53" fmla="*/ 106316 h 134543"/>
                <a:gd name="connsiteX54" fmla="*/ 336807 w 341339"/>
                <a:gd name="connsiteY54" fmla="*/ 101165 h 134543"/>
                <a:gd name="connsiteX55" fmla="*/ 335776 w 341339"/>
                <a:gd name="connsiteY55" fmla="*/ 99311 h 134543"/>
                <a:gd name="connsiteX56" fmla="*/ 330213 w 341339"/>
                <a:gd name="connsiteY56" fmla="*/ 81591 h 134543"/>
                <a:gd name="connsiteX57" fmla="*/ 316821 w 341339"/>
                <a:gd name="connsiteY57" fmla="*/ 74998 h 134543"/>
                <a:gd name="connsiteX58" fmla="*/ 313936 w 341339"/>
                <a:gd name="connsiteY58" fmla="*/ 70465 h 134543"/>
                <a:gd name="connsiteX59" fmla="*/ 313936 w 341339"/>
                <a:gd name="connsiteY59" fmla="*/ 56455 h 134543"/>
                <a:gd name="connsiteX60" fmla="*/ 314760 w 341339"/>
                <a:gd name="connsiteY60" fmla="*/ 53776 h 13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41339" h="134543">
                  <a:moveTo>
                    <a:pt x="314348" y="53776"/>
                  </a:moveTo>
                  <a:lnTo>
                    <a:pt x="317851" y="48213"/>
                  </a:lnTo>
                  <a:lnTo>
                    <a:pt x="312082" y="46359"/>
                  </a:lnTo>
                  <a:cubicBezTo>
                    <a:pt x="312082" y="46359"/>
                    <a:pt x="311257" y="45947"/>
                    <a:pt x="310846" y="45741"/>
                  </a:cubicBezTo>
                  <a:lnTo>
                    <a:pt x="296835" y="35851"/>
                  </a:lnTo>
                  <a:lnTo>
                    <a:pt x="296835" y="36675"/>
                  </a:lnTo>
                  <a:cubicBezTo>
                    <a:pt x="296217" y="38117"/>
                    <a:pt x="295186" y="39147"/>
                    <a:pt x="293950" y="39765"/>
                  </a:cubicBezTo>
                  <a:cubicBezTo>
                    <a:pt x="293332" y="39971"/>
                    <a:pt x="292508" y="40177"/>
                    <a:pt x="291684" y="40177"/>
                  </a:cubicBezTo>
                  <a:cubicBezTo>
                    <a:pt x="291066" y="40177"/>
                    <a:pt x="290448" y="40177"/>
                    <a:pt x="289830" y="39765"/>
                  </a:cubicBezTo>
                  <a:lnTo>
                    <a:pt x="273140" y="32966"/>
                  </a:lnTo>
                  <a:lnTo>
                    <a:pt x="257482" y="33790"/>
                  </a:lnTo>
                  <a:lnTo>
                    <a:pt x="238320" y="35645"/>
                  </a:lnTo>
                  <a:cubicBezTo>
                    <a:pt x="236260" y="35645"/>
                    <a:pt x="233993" y="34615"/>
                    <a:pt x="233169" y="32348"/>
                  </a:cubicBezTo>
                  <a:lnTo>
                    <a:pt x="228842" y="21634"/>
                  </a:lnTo>
                  <a:lnTo>
                    <a:pt x="215656" y="16483"/>
                  </a:lnTo>
                  <a:lnTo>
                    <a:pt x="198142" y="5563"/>
                  </a:lnTo>
                  <a:lnTo>
                    <a:pt x="160437" y="0"/>
                  </a:lnTo>
                  <a:lnTo>
                    <a:pt x="150959" y="5975"/>
                  </a:lnTo>
                  <a:cubicBezTo>
                    <a:pt x="149311" y="10302"/>
                    <a:pt x="148281" y="14835"/>
                    <a:pt x="149105" y="18956"/>
                  </a:cubicBezTo>
                  <a:cubicBezTo>
                    <a:pt x="150548" y="28639"/>
                    <a:pt x="162292" y="40590"/>
                    <a:pt x="155080" y="48831"/>
                  </a:cubicBezTo>
                  <a:cubicBezTo>
                    <a:pt x="153432" y="50685"/>
                    <a:pt x="147457" y="55424"/>
                    <a:pt x="144366" y="57279"/>
                  </a:cubicBezTo>
                  <a:cubicBezTo>
                    <a:pt x="136331" y="62224"/>
                    <a:pt x="129326" y="58103"/>
                    <a:pt x="121290" y="56455"/>
                  </a:cubicBezTo>
                  <a:cubicBezTo>
                    <a:pt x="117993" y="55836"/>
                    <a:pt x="113255" y="57073"/>
                    <a:pt x="110576" y="54806"/>
                  </a:cubicBezTo>
                  <a:cubicBezTo>
                    <a:pt x="108104" y="52952"/>
                    <a:pt x="109134" y="53158"/>
                    <a:pt x="108104" y="50067"/>
                  </a:cubicBezTo>
                  <a:cubicBezTo>
                    <a:pt x="105631" y="44092"/>
                    <a:pt x="105013" y="40590"/>
                    <a:pt x="98832" y="37087"/>
                  </a:cubicBezTo>
                  <a:cubicBezTo>
                    <a:pt x="93681" y="34202"/>
                    <a:pt x="84615" y="33584"/>
                    <a:pt x="80495" y="29464"/>
                  </a:cubicBezTo>
                  <a:cubicBezTo>
                    <a:pt x="76167" y="25137"/>
                    <a:pt x="82349" y="20192"/>
                    <a:pt x="78022" y="15041"/>
                  </a:cubicBezTo>
                  <a:cubicBezTo>
                    <a:pt x="73901" y="9890"/>
                    <a:pt x="53915" y="19574"/>
                    <a:pt x="46910" y="19986"/>
                  </a:cubicBezTo>
                  <a:cubicBezTo>
                    <a:pt x="40523" y="20398"/>
                    <a:pt x="38256" y="20398"/>
                    <a:pt x="34548" y="25137"/>
                  </a:cubicBezTo>
                  <a:cubicBezTo>
                    <a:pt x="30221" y="30494"/>
                    <a:pt x="29603" y="32554"/>
                    <a:pt x="24246" y="35645"/>
                  </a:cubicBezTo>
                  <a:cubicBezTo>
                    <a:pt x="15592" y="40796"/>
                    <a:pt x="19301" y="47801"/>
                    <a:pt x="18477" y="57279"/>
                  </a:cubicBezTo>
                  <a:cubicBezTo>
                    <a:pt x="17240" y="69847"/>
                    <a:pt x="7145" y="61399"/>
                    <a:pt x="1788" y="69229"/>
                  </a:cubicBezTo>
                  <a:cubicBezTo>
                    <a:pt x="-2952" y="76028"/>
                    <a:pt x="3024" y="87772"/>
                    <a:pt x="4878" y="94366"/>
                  </a:cubicBezTo>
                  <a:cubicBezTo>
                    <a:pt x="6939" y="101371"/>
                    <a:pt x="6320" y="108788"/>
                    <a:pt x="6320" y="116000"/>
                  </a:cubicBezTo>
                  <a:cubicBezTo>
                    <a:pt x="7968" y="115382"/>
                    <a:pt x="9823" y="114969"/>
                    <a:pt x="11265" y="114557"/>
                  </a:cubicBezTo>
                  <a:lnTo>
                    <a:pt x="32693" y="107140"/>
                  </a:lnTo>
                  <a:lnTo>
                    <a:pt x="70811" y="97868"/>
                  </a:lnTo>
                  <a:lnTo>
                    <a:pt x="95947" y="95190"/>
                  </a:lnTo>
                  <a:lnTo>
                    <a:pt x="129326" y="95190"/>
                  </a:lnTo>
                  <a:cubicBezTo>
                    <a:pt x="129326" y="95190"/>
                    <a:pt x="130356" y="95190"/>
                    <a:pt x="130768" y="95396"/>
                  </a:cubicBezTo>
                  <a:lnTo>
                    <a:pt x="146221" y="100341"/>
                  </a:lnTo>
                  <a:lnTo>
                    <a:pt x="162498" y="101165"/>
                  </a:lnTo>
                  <a:lnTo>
                    <a:pt x="182896" y="95396"/>
                  </a:lnTo>
                  <a:cubicBezTo>
                    <a:pt x="184750" y="94984"/>
                    <a:pt x="186604" y="95396"/>
                    <a:pt x="187840" y="96838"/>
                  </a:cubicBezTo>
                  <a:lnTo>
                    <a:pt x="199379" y="108994"/>
                  </a:lnTo>
                  <a:cubicBezTo>
                    <a:pt x="214213" y="106522"/>
                    <a:pt x="217304" y="109200"/>
                    <a:pt x="218540" y="110025"/>
                  </a:cubicBezTo>
                  <a:cubicBezTo>
                    <a:pt x="220189" y="111261"/>
                    <a:pt x="230078" y="115794"/>
                    <a:pt x="238526" y="119296"/>
                  </a:cubicBezTo>
                  <a:lnTo>
                    <a:pt x="262220" y="129392"/>
                  </a:lnTo>
                  <a:lnTo>
                    <a:pt x="282824" y="134543"/>
                  </a:lnTo>
                  <a:lnTo>
                    <a:pt x="300956" y="129186"/>
                  </a:lnTo>
                  <a:cubicBezTo>
                    <a:pt x="300956" y="129186"/>
                    <a:pt x="301986" y="129186"/>
                    <a:pt x="302398" y="129186"/>
                  </a:cubicBezTo>
                  <a:lnTo>
                    <a:pt x="314554" y="129186"/>
                  </a:lnTo>
                  <a:cubicBezTo>
                    <a:pt x="334952" y="108582"/>
                    <a:pt x="337630" y="107758"/>
                    <a:pt x="338661" y="107346"/>
                  </a:cubicBezTo>
                  <a:cubicBezTo>
                    <a:pt x="339279" y="107346"/>
                    <a:pt x="340103" y="106728"/>
                    <a:pt x="341340" y="106316"/>
                  </a:cubicBezTo>
                  <a:lnTo>
                    <a:pt x="336807" y="101165"/>
                  </a:lnTo>
                  <a:cubicBezTo>
                    <a:pt x="336807" y="101165"/>
                    <a:pt x="335982" y="99929"/>
                    <a:pt x="335776" y="99311"/>
                  </a:cubicBezTo>
                  <a:lnTo>
                    <a:pt x="330213" y="81591"/>
                  </a:lnTo>
                  <a:lnTo>
                    <a:pt x="316821" y="74998"/>
                  </a:lnTo>
                  <a:cubicBezTo>
                    <a:pt x="315172" y="74174"/>
                    <a:pt x="313936" y="72319"/>
                    <a:pt x="313936" y="70465"/>
                  </a:cubicBezTo>
                  <a:lnTo>
                    <a:pt x="313936" y="56455"/>
                  </a:lnTo>
                  <a:cubicBezTo>
                    <a:pt x="313936" y="56455"/>
                    <a:pt x="314142" y="54600"/>
                    <a:pt x="314760" y="537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4" name="Forma libre: forma 313">
              <a:extLst>
                <a:ext uri="{FF2B5EF4-FFF2-40B4-BE49-F238E27FC236}">
                  <a16:creationId xmlns:a16="http://schemas.microsoft.com/office/drawing/2014/main" id="{958F5C3D-71DC-36D0-FD2A-3723FB12E431}"/>
                </a:ext>
              </a:extLst>
            </p:cNvPr>
            <p:cNvSpPr/>
            <p:nvPr/>
          </p:nvSpPr>
          <p:spPr>
            <a:xfrm>
              <a:off x="13677327" y="7495767"/>
              <a:ext cx="661590" cy="619838"/>
            </a:xfrm>
            <a:custGeom>
              <a:avLst/>
              <a:gdLst>
                <a:gd name="connsiteX0" fmla="*/ 320391 w 661590"/>
                <a:gd name="connsiteY0" fmla="*/ 567637 h 619838"/>
                <a:gd name="connsiteX1" fmla="*/ 331517 w 661590"/>
                <a:gd name="connsiteY1" fmla="*/ 534877 h 619838"/>
                <a:gd name="connsiteX2" fmla="*/ 332135 w 661590"/>
                <a:gd name="connsiteY2" fmla="*/ 533434 h 619838"/>
                <a:gd name="connsiteX3" fmla="*/ 374166 w 661590"/>
                <a:gd name="connsiteY3" fmla="*/ 474301 h 619838"/>
                <a:gd name="connsiteX4" fmla="*/ 399921 w 661590"/>
                <a:gd name="connsiteY4" fmla="*/ 440099 h 619838"/>
                <a:gd name="connsiteX5" fmla="*/ 402394 w 661590"/>
                <a:gd name="connsiteY5" fmla="*/ 438244 h 619838"/>
                <a:gd name="connsiteX6" fmla="*/ 434948 w 661590"/>
                <a:gd name="connsiteY6" fmla="*/ 426912 h 619838"/>
                <a:gd name="connsiteX7" fmla="*/ 439481 w 661590"/>
                <a:gd name="connsiteY7" fmla="*/ 427530 h 619838"/>
                <a:gd name="connsiteX8" fmla="*/ 466060 w 661590"/>
                <a:gd name="connsiteY8" fmla="*/ 445250 h 619838"/>
                <a:gd name="connsiteX9" fmla="*/ 485221 w 661590"/>
                <a:gd name="connsiteY9" fmla="*/ 455757 h 619838"/>
                <a:gd name="connsiteX10" fmla="*/ 502735 w 661590"/>
                <a:gd name="connsiteY10" fmla="*/ 428561 h 619838"/>
                <a:gd name="connsiteX11" fmla="*/ 508916 w 661590"/>
                <a:gd name="connsiteY11" fmla="*/ 395388 h 619838"/>
                <a:gd name="connsiteX12" fmla="*/ 509328 w 661590"/>
                <a:gd name="connsiteY12" fmla="*/ 394358 h 619838"/>
                <a:gd name="connsiteX13" fmla="*/ 525811 w 661590"/>
                <a:gd name="connsiteY13" fmla="*/ 357683 h 619838"/>
                <a:gd name="connsiteX14" fmla="*/ 538997 w 661590"/>
                <a:gd name="connsiteY14" fmla="*/ 337285 h 619838"/>
                <a:gd name="connsiteX15" fmla="*/ 543118 w 661590"/>
                <a:gd name="connsiteY15" fmla="*/ 339552 h 619838"/>
                <a:gd name="connsiteX16" fmla="*/ 549712 w 661590"/>
                <a:gd name="connsiteY16" fmla="*/ 333989 h 619838"/>
                <a:gd name="connsiteX17" fmla="*/ 562692 w 661590"/>
                <a:gd name="connsiteY17" fmla="*/ 301847 h 619838"/>
                <a:gd name="connsiteX18" fmla="*/ 562486 w 661590"/>
                <a:gd name="connsiteY18" fmla="*/ 297520 h 619838"/>
                <a:gd name="connsiteX19" fmla="*/ 585356 w 661590"/>
                <a:gd name="connsiteY19" fmla="*/ 241271 h 619838"/>
                <a:gd name="connsiteX20" fmla="*/ 611935 w 661590"/>
                <a:gd name="connsiteY20" fmla="*/ 186465 h 619838"/>
                <a:gd name="connsiteX21" fmla="*/ 613584 w 661590"/>
                <a:gd name="connsiteY21" fmla="*/ 184611 h 619838"/>
                <a:gd name="connsiteX22" fmla="*/ 653761 w 661590"/>
                <a:gd name="connsiteY22" fmla="*/ 155353 h 619838"/>
                <a:gd name="connsiteX23" fmla="*/ 661591 w 661590"/>
                <a:gd name="connsiteY23" fmla="*/ 112703 h 619838"/>
                <a:gd name="connsiteX24" fmla="*/ 645313 w 661590"/>
                <a:gd name="connsiteY24" fmla="*/ 90451 h 619838"/>
                <a:gd name="connsiteX25" fmla="*/ 644490 w 661590"/>
                <a:gd name="connsiteY25" fmla="*/ 88597 h 619838"/>
                <a:gd name="connsiteX26" fmla="*/ 633363 w 661590"/>
                <a:gd name="connsiteY26" fmla="*/ 41414 h 619838"/>
                <a:gd name="connsiteX27" fmla="*/ 611523 w 661590"/>
                <a:gd name="connsiteY27" fmla="*/ 11538 h 619838"/>
                <a:gd name="connsiteX28" fmla="*/ 588241 w 661590"/>
                <a:gd name="connsiteY28" fmla="*/ 19780 h 619838"/>
                <a:gd name="connsiteX29" fmla="*/ 567637 w 661590"/>
                <a:gd name="connsiteY29" fmla="*/ 34614 h 619838"/>
                <a:gd name="connsiteX30" fmla="*/ 548063 w 661590"/>
                <a:gd name="connsiteY30" fmla="*/ 45741 h 619838"/>
                <a:gd name="connsiteX31" fmla="*/ 545384 w 661590"/>
                <a:gd name="connsiteY31" fmla="*/ 46359 h 619838"/>
                <a:gd name="connsiteX32" fmla="*/ 532198 w 661590"/>
                <a:gd name="connsiteY32" fmla="*/ 45741 h 619838"/>
                <a:gd name="connsiteX33" fmla="*/ 483367 w 661590"/>
                <a:gd name="connsiteY33" fmla="*/ 35439 h 619838"/>
                <a:gd name="connsiteX34" fmla="*/ 439069 w 661590"/>
                <a:gd name="connsiteY34" fmla="*/ 36675 h 619838"/>
                <a:gd name="connsiteX35" fmla="*/ 410223 w 661590"/>
                <a:gd name="connsiteY35" fmla="*/ 46771 h 619838"/>
                <a:gd name="connsiteX36" fmla="*/ 372106 w 661590"/>
                <a:gd name="connsiteY36" fmla="*/ 66757 h 619838"/>
                <a:gd name="connsiteX37" fmla="*/ 335637 w 661590"/>
                <a:gd name="connsiteY37" fmla="*/ 55012 h 619838"/>
                <a:gd name="connsiteX38" fmla="*/ 308028 w 661590"/>
                <a:gd name="connsiteY38" fmla="*/ 41620 h 619838"/>
                <a:gd name="connsiteX39" fmla="*/ 295254 w 661590"/>
                <a:gd name="connsiteY39" fmla="*/ 32554 h 619838"/>
                <a:gd name="connsiteX40" fmla="*/ 282067 w 661590"/>
                <a:gd name="connsiteY40" fmla="*/ 37499 h 619838"/>
                <a:gd name="connsiteX41" fmla="*/ 248483 w 661590"/>
                <a:gd name="connsiteY41" fmla="*/ 53982 h 619838"/>
                <a:gd name="connsiteX42" fmla="*/ 231175 w 661590"/>
                <a:gd name="connsiteY42" fmla="*/ 52746 h 619838"/>
                <a:gd name="connsiteX43" fmla="*/ 220668 w 661590"/>
                <a:gd name="connsiteY43" fmla="*/ 37911 h 619838"/>
                <a:gd name="connsiteX44" fmla="*/ 210984 w 661590"/>
                <a:gd name="connsiteY44" fmla="*/ 23694 h 619838"/>
                <a:gd name="connsiteX45" fmla="*/ 197179 w 661590"/>
                <a:gd name="connsiteY45" fmla="*/ 14629 h 619838"/>
                <a:gd name="connsiteX46" fmla="*/ 178842 w 661590"/>
                <a:gd name="connsiteY46" fmla="*/ 8654 h 619838"/>
                <a:gd name="connsiteX47" fmla="*/ 163801 w 661590"/>
                <a:gd name="connsiteY47" fmla="*/ 0 h 619838"/>
                <a:gd name="connsiteX48" fmla="*/ 154735 w 661590"/>
                <a:gd name="connsiteY48" fmla="*/ 2679 h 619838"/>
                <a:gd name="connsiteX49" fmla="*/ 131659 w 661590"/>
                <a:gd name="connsiteY49" fmla="*/ 8654 h 619838"/>
                <a:gd name="connsiteX50" fmla="*/ 107965 w 661590"/>
                <a:gd name="connsiteY50" fmla="*/ 9890 h 619838"/>
                <a:gd name="connsiteX51" fmla="*/ 95190 w 661590"/>
                <a:gd name="connsiteY51" fmla="*/ 18132 h 619838"/>
                <a:gd name="connsiteX52" fmla="*/ 84682 w 661590"/>
                <a:gd name="connsiteY52" fmla="*/ 26991 h 619838"/>
                <a:gd name="connsiteX53" fmla="*/ 64285 w 661590"/>
                <a:gd name="connsiteY53" fmla="*/ 75616 h 619838"/>
                <a:gd name="connsiteX54" fmla="*/ 56867 w 661590"/>
                <a:gd name="connsiteY54" fmla="*/ 91481 h 619838"/>
                <a:gd name="connsiteX55" fmla="*/ 56867 w 661590"/>
                <a:gd name="connsiteY55" fmla="*/ 116824 h 619838"/>
                <a:gd name="connsiteX56" fmla="*/ 56867 w 661590"/>
                <a:gd name="connsiteY56" fmla="*/ 118060 h 619838"/>
                <a:gd name="connsiteX57" fmla="*/ 53776 w 661590"/>
                <a:gd name="connsiteY57" fmla="*/ 133307 h 619838"/>
                <a:gd name="connsiteX58" fmla="*/ 53776 w 661590"/>
                <a:gd name="connsiteY58" fmla="*/ 133307 h 619838"/>
                <a:gd name="connsiteX59" fmla="*/ 53776 w 661590"/>
                <a:gd name="connsiteY59" fmla="*/ 133307 h 619838"/>
                <a:gd name="connsiteX60" fmla="*/ 48007 w 661590"/>
                <a:gd name="connsiteY60" fmla="*/ 153293 h 619838"/>
                <a:gd name="connsiteX61" fmla="*/ 60164 w 661590"/>
                <a:gd name="connsiteY61" fmla="*/ 172866 h 619838"/>
                <a:gd name="connsiteX62" fmla="*/ 60988 w 661590"/>
                <a:gd name="connsiteY62" fmla="*/ 175545 h 619838"/>
                <a:gd name="connsiteX63" fmla="*/ 60988 w 661590"/>
                <a:gd name="connsiteY63" fmla="*/ 215517 h 619838"/>
                <a:gd name="connsiteX64" fmla="*/ 60164 w 661590"/>
                <a:gd name="connsiteY64" fmla="*/ 218195 h 619838"/>
                <a:gd name="connsiteX65" fmla="*/ 51098 w 661590"/>
                <a:gd name="connsiteY65" fmla="*/ 232618 h 619838"/>
                <a:gd name="connsiteX66" fmla="*/ 42238 w 661590"/>
                <a:gd name="connsiteY66" fmla="*/ 256518 h 619838"/>
                <a:gd name="connsiteX67" fmla="*/ 41620 w 661590"/>
                <a:gd name="connsiteY67" fmla="*/ 257754 h 619838"/>
                <a:gd name="connsiteX68" fmla="*/ 32348 w 661590"/>
                <a:gd name="connsiteY68" fmla="*/ 269911 h 619838"/>
                <a:gd name="connsiteX69" fmla="*/ 22459 w 661590"/>
                <a:gd name="connsiteY69" fmla="*/ 292163 h 619838"/>
                <a:gd name="connsiteX70" fmla="*/ 21428 w 661590"/>
                <a:gd name="connsiteY70" fmla="*/ 293811 h 619838"/>
                <a:gd name="connsiteX71" fmla="*/ 8036 w 661590"/>
                <a:gd name="connsiteY71" fmla="*/ 307204 h 619838"/>
                <a:gd name="connsiteX72" fmla="*/ 0 w 661590"/>
                <a:gd name="connsiteY72" fmla="*/ 366955 h 619838"/>
                <a:gd name="connsiteX73" fmla="*/ 5770 w 661590"/>
                <a:gd name="connsiteY73" fmla="*/ 440511 h 619838"/>
                <a:gd name="connsiteX74" fmla="*/ 1855 w 661590"/>
                <a:gd name="connsiteY74" fmla="*/ 474095 h 619838"/>
                <a:gd name="connsiteX75" fmla="*/ 5151 w 661590"/>
                <a:gd name="connsiteY75" fmla="*/ 473683 h 619838"/>
                <a:gd name="connsiteX76" fmla="*/ 43268 w 661590"/>
                <a:gd name="connsiteY76" fmla="*/ 480894 h 619838"/>
                <a:gd name="connsiteX77" fmla="*/ 58309 w 661590"/>
                <a:gd name="connsiteY77" fmla="*/ 463793 h 619838"/>
                <a:gd name="connsiteX78" fmla="*/ 69847 w 661590"/>
                <a:gd name="connsiteY78" fmla="*/ 473889 h 619838"/>
                <a:gd name="connsiteX79" fmla="*/ 71495 w 661590"/>
                <a:gd name="connsiteY79" fmla="*/ 482130 h 619838"/>
                <a:gd name="connsiteX80" fmla="*/ 88803 w 661590"/>
                <a:gd name="connsiteY80" fmla="*/ 486045 h 619838"/>
                <a:gd name="connsiteX81" fmla="*/ 131659 w 661590"/>
                <a:gd name="connsiteY81" fmla="*/ 513036 h 619838"/>
                <a:gd name="connsiteX82" fmla="*/ 159474 w 661590"/>
                <a:gd name="connsiteY82" fmla="*/ 533434 h 619838"/>
                <a:gd name="connsiteX83" fmla="*/ 151233 w 661590"/>
                <a:gd name="connsiteY83" fmla="*/ 572375 h 619838"/>
                <a:gd name="connsiteX84" fmla="*/ 196149 w 661590"/>
                <a:gd name="connsiteY84" fmla="*/ 608020 h 619838"/>
                <a:gd name="connsiteX85" fmla="*/ 213250 w 661590"/>
                <a:gd name="connsiteY85" fmla="*/ 619146 h 619838"/>
                <a:gd name="connsiteX86" fmla="*/ 223552 w 661590"/>
                <a:gd name="connsiteY86" fmla="*/ 596276 h 619838"/>
                <a:gd name="connsiteX87" fmla="*/ 231794 w 661590"/>
                <a:gd name="connsiteY87" fmla="*/ 615850 h 619838"/>
                <a:gd name="connsiteX88" fmla="*/ 253840 w 661590"/>
                <a:gd name="connsiteY88" fmla="*/ 600603 h 619838"/>
                <a:gd name="connsiteX89" fmla="*/ 282067 w 661590"/>
                <a:gd name="connsiteY89" fmla="*/ 609050 h 619838"/>
                <a:gd name="connsiteX90" fmla="*/ 297726 w 661590"/>
                <a:gd name="connsiteY90" fmla="*/ 568667 h 619838"/>
                <a:gd name="connsiteX91" fmla="*/ 320184 w 661590"/>
                <a:gd name="connsiteY91" fmla="*/ 568255 h 61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61590" h="619838">
                  <a:moveTo>
                    <a:pt x="320391" y="567637"/>
                  </a:moveTo>
                  <a:lnTo>
                    <a:pt x="331517" y="534877"/>
                  </a:lnTo>
                  <a:cubicBezTo>
                    <a:pt x="331517" y="534877"/>
                    <a:pt x="331929" y="533846"/>
                    <a:pt x="332135" y="533434"/>
                  </a:cubicBezTo>
                  <a:lnTo>
                    <a:pt x="374166" y="474301"/>
                  </a:lnTo>
                  <a:lnTo>
                    <a:pt x="399921" y="440099"/>
                  </a:lnTo>
                  <a:cubicBezTo>
                    <a:pt x="399921" y="440099"/>
                    <a:pt x="401364" y="438656"/>
                    <a:pt x="402394" y="438244"/>
                  </a:cubicBezTo>
                  <a:lnTo>
                    <a:pt x="434948" y="426912"/>
                  </a:lnTo>
                  <a:cubicBezTo>
                    <a:pt x="436390" y="426294"/>
                    <a:pt x="438038" y="426500"/>
                    <a:pt x="439481" y="427530"/>
                  </a:cubicBezTo>
                  <a:lnTo>
                    <a:pt x="466060" y="445250"/>
                  </a:lnTo>
                  <a:lnTo>
                    <a:pt x="485221" y="455757"/>
                  </a:lnTo>
                  <a:lnTo>
                    <a:pt x="502735" y="428561"/>
                  </a:lnTo>
                  <a:lnTo>
                    <a:pt x="508916" y="395388"/>
                  </a:lnTo>
                  <a:cubicBezTo>
                    <a:pt x="508916" y="395388"/>
                    <a:pt x="508916" y="394564"/>
                    <a:pt x="509328" y="394358"/>
                  </a:cubicBezTo>
                  <a:lnTo>
                    <a:pt x="525811" y="357683"/>
                  </a:lnTo>
                  <a:cubicBezTo>
                    <a:pt x="534877" y="337285"/>
                    <a:pt x="534877" y="337491"/>
                    <a:pt x="538997" y="337285"/>
                  </a:cubicBezTo>
                  <a:cubicBezTo>
                    <a:pt x="540440" y="337285"/>
                    <a:pt x="541882" y="338315"/>
                    <a:pt x="543118" y="339552"/>
                  </a:cubicBezTo>
                  <a:cubicBezTo>
                    <a:pt x="544354" y="338934"/>
                    <a:pt x="546415" y="337285"/>
                    <a:pt x="549712" y="333989"/>
                  </a:cubicBezTo>
                  <a:cubicBezTo>
                    <a:pt x="569079" y="315239"/>
                    <a:pt x="562898" y="302465"/>
                    <a:pt x="562692" y="301847"/>
                  </a:cubicBezTo>
                  <a:cubicBezTo>
                    <a:pt x="562074" y="300610"/>
                    <a:pt x="561868" y="298962"/>
                    <a:pt x="562486" y="297520"/>
                  </a:cubicBezTo>
                  <a:lnTo>
                    <a:pt x="585356" y="241271"/>
                  </a:lnTo>
                  <a:lnTo>
                    <a:pt x="611935" y="186465"/>
                  </a:lnTo>
                  <a:cubicBezTo>
                    <a:pt x="611935" y="186465"/>
                    <a:pt x="612965" y="185023"/>
                    <a:pt x="613584" y="184611"/>
                  </a:cubicBezTo>
                  <a:lnTo>
                    <a:pt x="653761" y="155353"/>
                  </a:lnTo>
                  <a:lnTo>
                    <a:pt x="661591" y="112703"/>
                  </a:lnTo>
                  <a:lnTo>
                    <a:pt x="645313" y="90451"/>
                  </a:lnTo>
                  <a:cubicBezTo>
                    <a:pt x="645313" y="90451"/>
                    <a:pt x="644695" y="89215"/>
                    <a:pt x="644490" y="88597"/>
                  </a:cubicBezTo>
                  <a:lnTo>
                    <a:pt x="633363" y="41414"/>
                  </a:lnTo>
                  <a:lnTo>
                    <a:pt x="611523" y="11538"/>
                  </a:lnTo>
                  <a:cubicBezTo>
                    <a:pt x="598131" y="11950"/>
                    <a:pt x="588241" y="19574"/>
                    <a:pt x="588241" y="19780"/>
                  </a:cubicBezTo>
                  <a:lnTo>
                    <a:pt x="567637" y="34614"/>
                  </a:lnTo>
                  <a:lnTo>
                    <a:pt x="548063" y="45741"/>
                  </a:lnTo>
                  <a:cubicBezTo>
                    <a:pt x="548063" y="45741"/>
                    <a:pt x="546209" y="46359"/>
                    <a:pt x="545384" y="46359"/>
                  </a:cubicBezTo>
                  <a:lnTo>
                    <a:pt x="532198" y="45741"/>
                  </a:lnTo>
                  <a:cubicBezTo>
                    <a:pt x="530756" y="45741"/>
                    <a:pt x="505825" y="42444"/>
                    <a:pt x="483367" y="35439"/>
                  </a:cubicBezTo>
                  <a:cubicBezTo>
                    <a:pt x="462969" y="29052"/>
                    <a:pt x="439275" y="36675"/>
                    <a:pt x="439069" y="36675"/>
                  </a:cubicBezTo>
                  <a:lnTo>
                    <a:pt x="410223" y="46771"/>
                  </a:lnTo>
                  <a:cubicBezTo>
                    <a:pt x="406103" y="55218"/>
                    <a:pt x="394358" y="67993"/>
                    <a:pt x="372106" y="66757"/>
                  </a:cubicBezTo>
                  <a:cubicBezTo>
                    <a:pt x="348000" y="65726"/>
                    <a:pt x="338522" y="58103"/>
                    <a:pt x="335637" y="55012"/>
                  </a:cubicBezTo>
                  <a:lnTo>
                    <a:pt x="308028" y="41620"/>
                  </a:lnTo>
                  <a:lnTo>
                    <a:pt x="295254" y="32554"/>
                  </a:lnTo>
                  <a:cubicBezTo>
                    <a:pt x="289691" y="34202"/>
                    <a:pt x="283922" y="36263"/>
                    <a:pt x="282067" y="37499"/>
                  </a:cubicBezTo>
                  <a:cubicBezTo>
                    <a:pt x="278152" y="43474"/>
                    <a:pt x="262081" y="49655"/>
                    <a:pt x="248483" y="53982"/>
                  </a:cubicBezTo>
                  <a:cubicBezTo>
                    <a:pt x="241890" y="56043"/>
                    <a:pt x="236121" y="55630"/>
                    <a:pt x="231175" y="52746"/>
                  </a:cubicBezTo>
                  <a:cubicBezTo>
                    <a:pt x="224170" y="48625"/>
                    <a:pt x="221492" y="40796"/>
                    <a:pt x="220668" y="37911"/>
                  </a:cubicBezTo>
                  <a:lnTo>
                    <a:pt x="210984" y="23694"/>
                  </a:lnTo>
                  <a:lnTo>
                    <a:pt x="197179" y="14629"/>
                  </a:lnTo>
                  <a:cubicBezTo>
                    <a:pt x="190380" y="12362"/>
                    <a:pt x="180696" y="9066"/>
                    <a:pt x="178842" y="8654"/>
                  </a:cubicBezTo>
                  <a:cubicBezTo>
                    <a:pt x="175752" y="8035"/>
                    <a:pt x="169364" y="3915"/>
                    <a:pt x="163801" y="0"/>
                  </a:cubicBezTo>
                  <a:lnTo>
                    <a:pt x="154735" y="2679"/>
                  </a:lnTo>
                  <a:cubicBezTo>
                    <a:pt x="154735" y="2679"/>
                    <a:pt x="141549" y="8654"/>
                    <a:pt x="131659" y="8654"/>
                  </a:cubicBezTo>
                  <a:cubicBezTo>
                    <a:pt x="124448" y="8654"/>
                    <a:pt x="111879" y="9478"/>
                    <a:pt x="107965" y="9890"/>
                  </a:cubicBezTo>
                  <a:lnTo>
                    <a:pt x="95190" y="18132"/>
                  </a:lnTo>
                  <a:lnTo>
                    <a:pt x="84682" y="26991"/>
                  </a:lnTo>
                  <a:cubicBezTo>
                    <a:pt x="82828" y="54600"/>
                    <a:pt x="67375" y="72319"/>
                    <a:pt x="64285" y="75616"/>
                  </a:cubicBezTo>
                  <a:cubicBezTo>
                    <a:pt x="60782" y="81591"/>
                    <a:pt x="57073" y="89009"/>
                    <a:pt x="56867" y="91481"/>
                  </a:cubicBezTo>
                  <a:cubicBezTo>
                    <a:pt x="56455" y="94778"/>
                    <a:pt x="56661" y="108788"/>
                    <a:pt x="56867" y="116824"/>
                  </a:cubicBezTo>
                  <a:cubicBezTo>
                    <a:pt x="56867" y="117236"/>
                    <a:pt x="56867" y="117648"/>
                    <a:pt x="56867" y="118060"/>
                  </a:cubicBezTo>
                  <a:lnTo>
                    <a:pt x="53776" y="133307"/>
                  </a:lnTo>
                  <a:cubicBezTo>
                    <a:pt x="53776" y="133307"/>
                    <a:pt x="53776" y="133307"/>
                    <a:pt x="53776" y="133307"/>
                  </a:cubicBezTo>
                  <a:cubicBezTo>
                    <a:pt x="53776" y="133307"/>
                    <a:pt x="53776" y="133307"/>
                    <a:pt x="53776" y="133307"/>
                  </a:cubicBezTo>
                  <a:lnTo>
                    <a:pt x="48007" y="153293"/>
                  </a:lnTo>
                  <a:lnTo>
                    <a:pt x="60164" y="172866"/>
                  </a:lnTo>
                  <a:cubicBezTo>
                    <a:pt x="60164" y="172866"/>
                    <a:pt x="60988" y="174515"/>
                    <a:pt x="60988" y="175545"/>
                  </a:cubicBezTo>
                  <a:lnTo>
                    <a:pt x="60988" y="215517"/>
                  </a:lnTo>
                  <a:cubicBezTo>
                    <a:pt x="60988" y="215517"/>
                    <a:pt x="60782" y="217371"/>
                    <a:pt x="60164" y="218195"/>
                  </a:cubicBezTo>
                  <a:lnTo>
                    <a:pt x="51098" y="232618"/>
                  </a:lnTo>
                  <a:lnTo>
                    <a:pt x="42238" y="256518"/>
                  </a:lnTo>
                  <a:cubicBezTo>
                    <a:pt x="42238" y="256518"/>
                    <a:pt x="41826" y="257342"/>
                    <a:pt x="41620" y="257754"/>
                  </a:cubicBezTo>
                  <a:lnTo>
                    <a:pt x="32348" y="269911"/>
                  </a:lnTo>
                  <a:lnTo>
                    <a:pt x="22459" y="292163"/>
                  </a:lnTo>
                  <a:cubicBezTo>
                    <a:pt x="22459" y="292163"/>
                    <a:pt x="21841" y="293193"/>
                    <a:pt x="21428" y="293811"/>
                  </a:cubicBezTo>
                  <a:lnTo>
                    <a:pt x="8036" y="307204"/>
                  </a:lnTo>
                  <a:lnTo>
                    <a:pt x="0" y="366955"/>
                  </a:lnTo>
                  <a:lnTo>
                    <a:pt x="5770" y="440511"/>
                  </a:lnTo>
                  <a:lnTo>
                    <a:pt x="1855" y="474095"/>
                  </a:lnTo>
                  <a:cubicBezTo>
                    <a:pt x="3091" y="474095"/>
                    <a:pt x="4121" y="473683"/>
                    <a:pt x="5151" y="473683"/>
                  </a:cubicBezTo>
                  <a:cubicBezTo>
                    <a:pt x="16277" y="473271"/>
                    <a:pt x="32143" y="486045"/>
                    <a:pt x="43268" y="480894"/>
                  </a:cubicBezTo>
                  <a:cubicBezTo>
                    <a:pt x="51922" y="476774"/>
                    <a:pt x="47801" y="463587"/>
                    <a:pt x="58309" y="463793"/>
                  </a:cubicBezTo>
                  <a:cubicBezTo>
                    <a:pt x="64078" y="463793"/>
                    <a:pt x="66139" y="470799"/>
                    <a:pt x="69847" y="473889"/>
                  </a:cubicBezTo>
                  <a:cubicBezTo>
                    <a:pt x="71908" y="475743"/>
                    <a:pt x="68817" y="479864"/>
                    <a:pt x="71495" y="482130"/>
                  </a:cubicBezTo>
                  <a:cubicBezTo>
                    <a:pt x="75205" y="485015"/>
                    <a:pt x="84270" y="484809"/>
                    <a:pt x="88803" y="486045"/>
                  </a:cubicBezTo>
                  <a:cubicBezTo>
                    <a:pt x="107347" y="490990"/>
                    <a:pt x="114764" y="503971"/>
                    <a:pt x="131659" y="513036"/>
                  </a:cubicBezTo>
                  <a:cubicBezTo>
                    <a:pt x="143197" y="519217"/>
                    <a:pt x="157414" y="516745"/>
                    <a:pt x="159474" y="533434"/>
                  </a:cubicBezTo>
                  <a:cubicBezTo>
                    <a:pt x="161535" y="550123"/>
                    <a:pt x="146906" y="554038"/>
                    <a:pt x="151233" y="572375"/>
                  </a:cubicBezTo>
                  <a:cubicBezTo>
                    <a:pt x="157620" y="599366"/>
                    <a:pt x="176782" y="596070"/>
                    <a:pt x="196149" y="608020"/>
                  </a:cubicBezTo>
                  <a:cubicBezTo>
                    <a:pt x="204391" y="613171"/>
                    <a:pt x="199240" y="622443"/>
                    <a:pt x="213250" y="619146"/>
                  </a:cubicBezTo>
                  <a:cubicBezTo>
                    <a:pt x="224995" y="616468"/>
                    <a:pt x="224788" y="606166"/>
                    <a:pt x="223552" y="596276"/>
                  </a:cubicBezTo>
                  <a:cubicBezTo>
                    <a:pt x="229939" y="600603"/>
                    <a:pt x="230352" y="608432"/>
                    <a:pt x="231794" y="615850"/>
                  </a:cubicBezTo>
                  <a:cubicBezTo>
                    <a:pt x="241477" y="617292"/>
                    <a:pt x="250338" y="608844"/>
                    <a:pt x="253840" y="600603"/>
                  </a:cubicBezTo>
                  <a:cubicBezTo>
                    <a:pt x="263112" y="603899"/>
                    <a:pt x="272383" y="607402"/>
                    <a:pt x="282067" y="609050"/>
                  </a:cubicBezTo>
                  <a:cubicBezTo>
                    <a:pt x="288454" y="593391"/>
                    <a:pt x="311119" y="590095"/>
                    <a:pt x="297726" y="568667"/>
                  </a:cubicBezTo>
                  <a:cubicBezTo>
                    <a:pt x="307616" y="566606"/>
                    <a:pt x="315033" y="566400"/>
                    <a:pt x="320184" y="5682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5" name="Forma libre: forma 314">
              <a:extLst>
                <a:ext uri="{FF2B5EF4-FFF2-40B4-BE49-F238E27FC236}">
                  <a16:creationId xmlns:a16="http://schemas.microsoft.com/office/drawing/2014/main" id="{1DA36A8A-E65F-368E-2D95-44BD9201B4D3}"/>
                </a:ext>
              </a:extLst>
            </p:cNvPr>
            <p:cNvSpPr/>
            <p:nvPr/>
          </p:nvSpPr>
          <p:spPr>
            <a:xfrm>
              <a:off x="14430192" y="9825652"/>
              <a:ext cx="938094" cy="827403"/>
            </a:xfrm>
            <a:custGeom>
              <a:avLst/>
              <a:gdLst>
                <a:gd name="connsiteX0" fmla="*/ 119915 w 938094"/>
                <a:gd name="connsiteY0" fmla="*/ 788304 h 827403"/>
                <a:gd name="connsiteX1" fmla="*/ 138871 w 938094"/>
                <a:gd name="connsiteY1" fmla="*/ 778002 h 827403"/>
                <a:gd name="connsiteX2" fmla="*/ 150614 w 938094"/>
                <a:gd name="connsiteY2" fmla="*/ 808084 h 827403"/>
                <a:gd name="connsiteX3" fmla="*/ 167921 w 938094"/>
                <a:gd name="connsiteY3" fmla="*/ 803757 h 827403"/>
                <a:gd name="connsiteX4" fmla="*/ 213456 w 938094"/>
                <a:gd name="connsiteY4" fmla="*/ 813235 h 827403"/>
                <a:gd name="connsiteX5" fmla="*/ 249925 w 938094"/>
                <a:gd name="connsiteY5" fmla="*/ 788098 h 827403"/>
                <a:gd name="connsiteX6" fmla="*/ 273826 w 938094"/>
                <a:gd name="connsiteY6" fmla="*/ 792837 h 827403"/>
                <a:gd name="connsiteX7" fmla="*/ 291957 w 938094"/>
                <a:gd name="connsiteY7" fmla="*/ 778209 h 827403"/>
                <a:gd name="connsiteX8" fmla="*/ 345733 w 938094"/>
                <a:gd name="connsiteY8" fmla="*/ 771203 h 827403"/>
                <a:gd name="connsiteX9" fmla="*/ 376845 w 938094"/>
                <a:gd name="connsiteY9" fmla="*/ 770379 h 827403"/>
                <a:gd name="connsiteX10" fmla="*/ 400539 w 938094"/>
                <a:gd name="connsiteY10" fmla="*/ 757605 h 827403"/>
                <a:gd name="connsiteX11" fmla="*/ 445044 w 938094"/>
                <a:gd name="connsiteY11" fmla="*/ 772645 h 827403"/>
                <a:gd name="connsiteX12" fmla="*/ 466059 w 938094"/>
                <a:gd name="connsiteY12" fmla="*/ 775324 h 827403"/>
                <a:gd name="connsiteX13" fmla="*/ 472653 w 938094"/>
                <a:gd name="connsiteY13" fmla="*/ 767082 h 827403"/>
                <a:gd name="connsiteX14" fmla="*/ 491609 w 938094"/>
                <a:gd name="connsiteY14" fmla="*/ 767700 h 827403"/>
                <a:gd name="connsiteX15" fmla="*/ 509740 w 938094"/>
                <a:gd name="connsiteY15" fmla="*/ 759665 h 827403"/>
                <a:gd name="connsiteX16" fmla="*/ 521484 w 938094"/>
                <a:gd name="connsiteY16" fmla="*/ 739267 h 827403"/>
                <a:gd name="connsiteX17" fmla="*/ 547651 w 938094"/>
                <a:gd name="connsiteY17" fmla="*/ 741946 h 827403"/>
                <a:gd name="connsiteX18" fmla="*/ 557747 w 938094"/>
                <a:gd name="connsiteY18" fmla="*/ 730407 h 827403"/>
                <a:gd name="connsiteX19" fmla="*/ 577939 w 938094"/>
                <a:gd name="connsiteY19" fmla="*/ 721548 h 827403"/>
                <a:gd name="connsiteX20" fmla="*/ 671068 w 938094"/>
                <a:gd name="connsiteY20" fmla="*/ 664269 h 827403"/>
                <a:gd name="connsiteX21" fmla="*/ 722372 w 938094"/>
                <a:gd name="connsiteY21" fmla="*/ 624916 h 827403"/>
                <a:gd name="connsiteX22" fmla="*/ 806641 w 938094"/>
                <a:gd name="connsiteY22" fmla="*/ 530756 h 827403"/>
                <a:gd name="connsiteX23" fmla="*/ 834045 w 938094"/>
                <a:gd name="connsiteY23" fmla="*/ 484397 h 827403"/>
                <a:gd name="connsiteX24" fmla="*/ 865569 w 938094"/>
                <a:gd name="connsiteY24" fmla="*/ 426707 h 827403"/>
                <a:gd name="connsiteX25" fmla="*/ 893590 w 938094"/>
                <a:gd name="connsiteY25" fmla="*/ 387353 h 827403"/>
                <a:gd name="connsiteX26" fmla="*/ 923054 w 938094"/>
                <a:gd name="connsiteY26" fmla="*/ 359126 h 827403"/>
                <a:gd name="connsiteX27" fmla="*/ 933767 w 938094"/>
                <a:gd name="connsiteY27" fmla="*/ 313385 h 827403"/>
                <a:gd name="connsiteX28" fmla="*/ 938094 w 938094"/>
                <a:gd name="connsiteY28" fmla="*/ 303289 h 827403"/>
                <a:gd name="connsiteX29" fmla="*/ 886791 w 938094"/>
                <a:gd name="connsiteY29" fmla="*/ 299787 h 827403"/>
                <a:gd name="connsiteX30" fmla="*/ 882464 w 938094"/>
                <a:gd name="connsiteY30" fmla="*/ 328014 h 827403"/>
                <a:gd name="connsiteX31" fmla="*/ 877313 w 938094"/>
                <a:gd name="connsiteY31" fmla="*/ 332341 h 827403"/>
                <a:gd name="connsiteX32" fmla="*/ 867217 w 938094"/>
                <a:gd name="connsiteY32" fmla="*/ 332341 h 827403"/>
                <a:gd name="connsiteX33" fmla="*/ 834869 w 938094"/>
                <a:gd name="connsiteY33" fmla="*/ 327190 h 827403"/>
                <a:gd name="connsiteX34" fmla="*/ 832602 w 938094"/>
                <a:gd name="connsiteY34" fmla="*/ 326160 h 827403"/>
                <a:gd name="connsiteX35" fmla="*/ 817356 w 938094"/>
                <a:gd name="connsiteY35" fmla="*/ 314003 h 827403"/>
                <a:gd name="connsiteX36" fmla="*/ 815913 w 938094"/>
                <a:gd name="connsiteY36" fmla="*/ 312355 h 827403"/>
                <a:gd name="connsiteX37" fmla="*/ 803139 w 938094"/>
                <a:gd name="connsiteY37" fmla="*/ 287012 h 827403"/>
                <a:gd name="connsiteX38" fmla="*/ 803139 w 938094"/>
                <a:gd name="connsiteY38" fmla="*/ 282685 h 827403"/>
                <a:gd name="connsiteX39" fmla="*/ 817768 w 938094"/>
                <a:gd name="connsiteY39" fmla="*/ 251574 h 827403"/>
                <a:gd name="connsiteX40" fmla="*/ 818592 w 938094"/>
                <a:gd name="connsiteY40" fmla="*/ 250338 h 827403"/>
                <a:gd name="connsiteX41" fmla="*/ 834457 w 938094"/>
                <a:gd name="connsiteY41" fmla="*/ 233030 h 827403"/>
                <a:gd name="connsiteX42" fmla="*/ 836723 w 938094"/>
                <a:gd name="connsiteY42" fmla="*/ 231588 h 827403"/>
                <a:gd name="connsiteX43" fmla="*/ 851970 w 938094"/>
                <a:gd name="connsiteY43" fmla="*/ 226849 h 827403"/>
                <a:gd name="connsiteX44" fmla="*/ 855267 w 938094"/>
                <a:gd name="connsiteY44" fmla="*/ 226849 h 827403"/>
                <a:gd name="connsiteX45" fmla="*/ 871956 w 938094"/>
                <a:gd name="connsiteY45" fmla="*/ 233442 h 827403"/>
                <a:gd name="connsiteX46" fmla="*/ 872368 w 938094"/>
                <a:gd name="connsiteY46" fmla="*/ 223140 h 827403"/>
                <a:gd name="connsiteX47" fmla="*/ 864744 w 938094"/>
                <a:gd name="connsiteY47" fmla="*/ 101578 h 827403"/>
                <a:gd name="connsiteX48" fmla="*/ 860006 w 938094"/>
                <a:gd name="connsiteY48" fmla="*/ 86948 h 827403"/>
                <a:gd name="connsiteX49" fmla="*/ 853413 w 938094"/>
                <a:gd name="connsiteY49" fmla="*/ 60988 h 827403"/>
                <a:gd name="connsiteX50" fmla="*/ 845583 w 938094"/>
                <a:gd name="connsiteY50" fmla="*/ 15247 h 827403"/>
                <a:gd name="connsiteX51" fmla="*/ 824361 w 938094"/>
                <a:gd name="connsiteY51" fmla="*/ 11333 h 827403"/>
                <a:gd name="connsiteX52" fmla="*/ 797782 w 938094"/>
                <a:gd name="connsiteY52" fmla="*/ 11333 h 827403"/>
                <a:gd name="connsiteX53" fmla="*/ 796134 w 938094"/>
                <a:gd name="connsiteY53" fmla="*/ 10920 h 827403"/>
                <a:gd name="connsiteX54" fmla="*/ 774294 w 938094"/>
                <a:gd name="connsiteY54" fmla="*/ 3297 h 827403"/>
                <a:gd name="connsiteX55" fmla="*/ 749981 w 938094"/>
                <a:gd name="connsiteY55" fmla="*/ 0 h 827403"/>
                <a:gd name="connsiteX56" fmla="*/ 742770 w 938094"/>
                <a:gd name="connsiteY56" fmla="*/ 0 h 827403"/>
                <a:gd name="connsiteX57" fmla="*/ 728965 w 938094"/>
                <a:gd name="connsiteY57" fmla="*/ 5151 h 827403"/>
                <a:gd name="connsiteX58" fmla="*/ 713718 w 938094"/>
                <a:gd name="connsiteY58" fmla="*/ 18750 h 827403"/>
                <a:gd name="connsiteX59" fmla="*/ 706919 w 938094"/>
                <a:gd name="connsiteY59" fmla="*/ 20810 h 827403"/>
                <a:gd name="connsiteX60" fmla="*/ 689405 w 938094"/>
                <a:gd name="connsiteY60" fmla="*/ 26579 h 827403"/>
                <a:gd name="connsiteX61" fmla="*/ 657058 w 938094"/>
                <a:gd name="connsiteY61" fmla="*/ 57073 h 827403"/>
                <a:gd name="connsiteX62" fmla="*/ 633363 w 938094"/>
                <a:gd name="connsiteY62" fmla="*/ 78501 h 827403"/>
                <a:gd name="connsiteX63" fmla="*/ 612759 w 938094"/>
                <a:gd name="connsiteY63" fmla="*/ 111055 h 827403"/>
                <a:gd name="connsiteX64" fmla="*/ 612347 w 938094"/>
                <a:gd name="connsiteY64" fmla="*/ 112085 h 827403"/>
                <a:gd name="connsiteX65" fmla="*/ 600809 w 938094"/>
                <a:gd name="connsiteY65" fmla="*/ 135368 h 827403"/>
                <a:gd name="connsiteX66" fmla="*/ 599366 w 938094"/>
                <a:gd name="connsiteY66" fmla="*/ 137222 h 827403"/>
                <a:gd name="connsiteX67" fmla="*/ 578763 w 938094"/>
                <a:gd name="connsiteY67" fmla="*/ 155560 h 827403"/>
                <a:gd name="connsiteX68" fmla="*/ 553420 w 938094"/>
                <a:gd name="connsiteY68" fmla="*/ 165862 h 827403"/>
                <a:gd name="connsiteX69" fmla="*/ 547445 w 938094"/>
                <a:gd name="connsiteY69" fmla="*/ 166891 h 827403"/>
                <a:gd name="connsiteX70" fmla="*/ 537349 w 938094"/>
                <a:gd name="connsiteY70" fmla="*/ 195119 h 827403"/>
                <a:gd name="connsiteX71" fmla="*/ 527253 w 938094"/>
                <a:gd name="connsiteY71" fmla="*/ 221698 h 827403"/>
                <a:gd name="connsiteX72" fmla="*/ 512624 w 938094"/>
                <a:gd name="connsiteY72" fmla="*/ 231382 h 827403"/>
                <a:gd name="connsiteX73" fmla="*/ 486251 w 938094"/>
                <a:gd name="connsiteY73" fmla="*/ 235915 h 827403"/>
                <a:gd name="connsiteX74" fmla="*/ 484603 w 938094"/>
                <a:gd name="connsiteY74" fmla="*/ 235915 h 827403"/>
                <a:gd name="connsiteX75" fmla="*/ 467708 w 938094"/>
                <a:gd name="connsiteY75" fmla="*/ 232412 h 827403"/>
                <a:gd name="connsiteX76" fmla="*/ 447722 w 938094"/>
                <a:gd name="connsiteY76" fmla="*/ 230764 h 827403"/>
                <a:gd name="connsiteX77" fmla="*/ 429385 w 938094"/>
                <a:gd name="connsiteY77" fmla="*/ 223552 h 827403"/>
                <a:gd name="connsiteX78" fmla="*/ 426500 w 938094"/>
                <a:gd name="connsiteY78" fmla="*/ 222728 h 827403"/>
                <a:gd name="connsiteX79" fmla="*/ 416198 w 938094"/>
                <a:gd name="connsiteY79" fmla="*/ 216547 h 827403"/>
                <a:gd name="connsiteX80" fmla="*/ 385911 w 938094"/>
                <a:gd name="connsiteY80" fmla="*/ 205833 h 827403"/>
                <a:gd name="connsiteX81" fmla="*/ 363864 w 938094"/>
                <a:gd name="connsiteY81" fmla="*/ 252810 h 827403"/>
                <a:gd name="connsiteX82" fmla="*/ 361804 w 938094"/>
                <a:gd name="connsiteY82" fmla="*/ 256107 h 827403"/>
                <a:gd name="connsiteX83" fmla="*/ 342436 w 938094"/>
                <a:gd name="connsiteY83" fmla="*/ 268881 h 827403"/>
                <a:gd name="connsiteX84" fmla="*/ 333577 w 938094"/>
                <a:gd name="connsiteY84" fmla="*/ 282479 h 827403"/>
                <a:gd name="connsiteX85" fmla="*/ 331722 w 938094"/>
                <a:gd name="connsiteY85" fmla="*/ 284128 h 827403"/>
                <a:gd name="connsiteX86" fmla="*/ 321627 w 938094"/>
                <a:gd name="connsiteY86" fmla="*/ 289485 h 827403"/>
                <a:gd name="connsiteX87" fmla="*/ 314003 w 938094"/>
                <a:gd name="connsiteY87" fmla="*/ 297726 h 827403"/>
                <a:gd name="connsiteX88" fmla="*/ 311530 w 938094"/>
                <a:gd name="connsiteY88" fmla="*/ 299169 h 827403"/>
                <a:gd name="connsiteX89" fmla="*/ 299580 w 938094"/>
                <a:gd name="connsiteY89" fmla="*/ 302259 h 827403"/>
                <a:gd name="connsiteX90" fmla="*/ 298344 w 938094"/>
                <a:gd name="connsiteY90" fmla="*/ 302259 h 827403"/>
                <a:gd name="connsiteX91" fmla="*/ 298138 w 938094"/>
                <a:gd name="connsiteY91" fmla="*/ 302259 h 827403"/>
                <a:gd name="connsiteX92" fmla="*/ 266408 w 938094"/>
                <a:gd name="connsiteY92" fmla="*/ 300405 h 827403"/>
                <a:gd name="connsiteX93" fmla="*/ 252192 w 938094"/>
                <a:gd name="connsiteY93" fmla="*/ 302259 h 827403"/>
                <a:gd name="connsiteX94" fmla="*/ 242714 w 938094"/>
                <a:gd name="connsiteY94" fmla="*/ 278358 h 827403"/>
                <a:gd name="connsiteX95" fmla="*/ 243332 w 938094"/>
                <a:gd name="connsiteY95" fmla="*/ 275268 h 827403"/>
                <a:gd name="connsiteX96" fmla="*/ 255076 w 938094"/>
                <a:gd name="connsiteY96" fmla="*/ 254252 h 827403"/>
                <a:gd name="connsiteX97" fmla="*/ 248895 w 938094"/>
                <a:gd name="connsiteY97" fmla="*/ 228291 h 827403"/>
                <a:gd name="connsiteX98" fmla="*/ 243538 w 938094"/>
                <a:gd name="connsiteY98" fmla="*/ 208099 h 827403"/>
                <a:gd name="connsiteX99" fmla="*/ 227879 w 938094"/>
                <a:gd name="connsiteY99" fmla="*/ 182139 h 827403"/>
                <a:gd name="connsiteX100" fmla="*/ 214486 w 938094"/>
                <a:gd name="connsiteY100" fmla="*/ 172249 h 827403"/>
                <a:gd name="connsiteX101" fmla="*/ 214486 w 938094"/>
                <a:gd name="connsiteY101" fmla="*/ 401364 h 827403"/>
                <a:gd name="connsiteX102" fmla="*/ 210572 w 938094"/>
                <a:gd name="connsiteY102" fmla="*/ 406308 h 827403"/>
                <a:gd name="connsiteX103" fmla="*/ 203566 w 938094"/>
                <a:gd name="connsiteY103" fmla="*/ 407957 h 827403"/>
                <a:gd name="connsiteX104" fmla="*/ 167716 w 938094"/>
                <a:gd name="connsiteY104" fmla="*/ 434124 h 827403"/>
                <a:gd name="connsiteX105" fmla="*/ 162977 w 938094"/>
                <a:gd name="connsiteY105" fmla="*/ 434742 h 827403"/>
                <a:gd name="connsiteX106" fmla="*/ 148554 w 938094"/>
                <a:gd name="connsiteY106" fmla="*/ 429385 h 827403"/>
                <a:gd name="connsiteX107" fmla="*/ 128980 w 938094"/>
                <a:gd name="connsiteY107" fmla="*/ 434742 h 827403"/>
                <a:gd name="connsiteX108" fmla="*/ 116412 w 938094"/>
                <a:gd name="connsiteY108" fmla="*/ 436596 h 827403"/>
                <a:gd name="connsiteX109" fmla="*/ 94572 w 938094"/>
                <a:gd name="connsiteY109" fmla="*/ 428355 h 827403"/>
                <a:gd name="connsiteX110" fmla="*/ 67993 w 938094"/>
                <a:gd name="connsiteY110" fmla="*/ 419495 h 827403"/>
                <a:gd name="connsiteX111" fmla="*/ 64490 w 938094"/>
                <a:gd name="connsiteY111" fmla="*/ 414756 h 827403"/>
                <a:gd name="connsiteX112" fmla="*/ 64490 w 938094"/>
                <a:gd name="connsiteY112" fmla="*/ 403218 h 827403"/>
                <a:gd name="connsiteX113" fmla="*/ 57073 w 938094"/>
                <a:gd name="connsiteY113" fmla="*/ 386941 h 827403"/>
                <a:gd name="connsiteX114" fmla="*/ 44093 w 938094"/>
                <a:gd name="connsiteY114" fmla="*/ 386941 h 827403"/>
                <a:gd name="connsiteX115" fmla="*/ 17307 w 938094"/>
                <a:gd name="connsiteY115" fmla="*/ 415580 h 827403"/>
                <a:gd name="connsiteX116" fmla="*/ 0 w 938094"/>
                <a:gd name="connsiteY116" fmla="*/ 420938 h 827403"/>
                <a:gd name="connsiteX117" fmla="*/ 11333 w 938094"/>
                <a:gd name="connsiteY117" fmla="*/ 438450 h 827403"/>
                <a:gd name="connsiteX118" fmla="*/ 38942 w 938094"/>
                <a:gd name="connsiteY118" fmla="*/ 464824 h 827403"/>
                <a:gd name="connsiteX119" fmla="*/ 61194 w 938094"/>
                <a:gd name="connsiteY119" fmla="*/ 499026 h 827403"/>
                <a:gd name="connsiteX120" fmla="*/ 101577 w 938094"/>
                <a:gd name="connsiteY120" fmla="*/ 577115 h 827403"/>
                <a:gd name="connsiteX121" fmla="*/ 120327 w 938094"/>
                <a:gd name="connsiteY121" fmla="*/ 651082 h 827403"/>
                <a:gd name="connsiteX122" fmla="*/ 97457 w 938094"/>
                <a:gd name="connsiteY122" fmla="*/ 685285 h 827403"/>
                <a:gd name="connsiteX123" fmla="*/ 99929 w 938094"/>
                <a:gd name="connsiteY123" fmla="*/ 726699 h 827403"/>
                <a:gd name="connsiteX124" fmla="*/ 111467 w 938094"/>
                <a:gd name="connsiteY124" fmla="*/ 755544 h 827403"/>
                <a:gd name="connsiteX125" fmla="*/ 119915 w 938094"/>
                <a:gd name="connsiteY125" fmla="*/ 787892 h 827403"/>
                <a:gd name="connsiteX126" fmla="*/ 595040 w 938094"/>
                <a:gd name="connsiteY126" fmla="*/ 474095 h 827403"/>
                <a:gd name="connsiteX127" fmla="*/ 603899 w 938094"/>
                <a:gd name="connsiteY127" fmla="*/ 471211 h 827403"/>
                <a:gd name="connsiteX128" fmla="*/ 613996 w 938094"/>
                <a:gd name="connsiteY128" fmla="*/ 459467 h 827403"/>
                <a:gd name="connsiteX129" fmla="*/ 623061 w 938094"/>
                <a:gd name="connsiteY129" fmla="*/ 441129 h 827403"/>
                <a:gd name="connsiteX130" fmla="*/ 623680 w 938094"/>
                <a:gd name="connsiteY130" fmla="*/ 440099 h 827403"/>
                <a:gd name="connsiteX131" fmla="*/ 633157 w 938094"/>
                <a:gd name="connsiteY131" fmla="*/ 428561 h 827403"/>
                <a:gd name="connsiteX132" fmla="*/ 637072 w 938094"/>
                <a:gd name="connsiteY132" fmla="*/ 426707 h 827403"/>
                <a:gd name="connsiteX133" fmla="*/ 641192 w 938094"/>
                <a:gd name="connsiteY133" fmla="*/ 426707 h 827403"/>
                <a:gd name="connsiteX134" fmla="*/ 649022 w 938094"/>
                <a:gd name="connsiteY134" fmla="*/ 420319 h 827403"/>
                <a:gd name="connsiteX135" fmla="*/ 650052 w 938094"/>
                <a:gd name="connsiteY135" fmla="*/ 419701 h 827403"/>
                <a:gd name="connsiteX136" fmla="*/ 682400 w 938094"/>
                <a:gd name="connsiteY136" fmla="*/ 403836 h 827403"/>
                <a:gd name="connsiteX137" fmla="*/ 687551 w 938094"/>
                <a:gd name="connsiteY137" fmla="*/ 404248 h 827403"/>
                <a:gd name="connsiteX138" fmla="*/ 729171 w 938094"/>
                <a:gd name="connsiteY138" fmla="*/ 433918 h 827403"/>
                <a:gd name="connsiteX139" fmla="*/ 731232 w 938094"/>
                <a:gd name="connsiteY139" fmla="*/ 437009 h 827403"/>
                <a:gd name="connsiteX140" fmla="*/ 733910 w 938094"/>
                <a:gd name="connsiteY140" fmla="*/ 450195 h 827403"/>
                <a:gd name="connsiteX141" fmla="*/ 733910 w 938094"/>
                <a:gd name="connsiteY141" fmla="*/ 451843 h 827403"/>
                <a:gd name="connsiteX142" fmla="*/ 731232 w 938094"/>
                <a:gd name="connsiteY142" fmla="*/ 470799 h 827403"/>
                <a:gd name="connsiteX143" fmla="*/ 729583 w 938094"/>
                <a:gd name="connsiteY143" fmla="*/ 473889 h 827403"/>
                <a:gd name="connsiteX144" fmla="*/ 720311 w 938094"/>
                <a:gd name="connsiteY144" fmla="*/ 482131 h 827403"/>
                <a:gd name="connsiteX145" fmla="*/ 718663 w 938094"/>
                <a:gd name="connsiteY145" fmla="*/ 497378 h 827403"/>
                <a:gd name="connsiteX146" fmla="*/ 715984 w 938094"/>
                <a:gd name="connsiteY146" fmla="*/ 501292 h 827403"/>
                <a:gd name="connsiteX147" fmla="*/ 700738 w 938094"/>
                <a:gd name="connsiteY147" fmla="*/ 509534 h 827403"/>
                <a:gd name="connsiteX148" fmla="*/ 699089 w 938094"/>
                <a:gd name="connsiteY148" fmla="*/ 510152 h 827403"/>
                <a:gd name="connsiteX149" fmla="*/ 678280 w 938094"/>
                <a:gd name="connsiteY149" fmla="*/ 513655 h 827403"/>
                <a:gd name="connsiteX150" fmla="*/ 665093 w 938094"/>
                <a:gd name="connsiteY150" fmla="*/ 524369 h 827403"/>
                <a:gd name="connsiteX151" fmla="*/ 653348 w 938094"/>
                <a:gd name="connsiteY151" fmla="*/ 546415 h 827403"/>
                <a:gd name="connsiteX152" fmla="*/ 648816 w 938094"/>
                <a:gd name="connsiteY152" fmla="*/ 549094 h 827403"/>
                <a:gd name="connsiteX153" fmla="*/ 629860 w 938094"/>
                <a:gd name="connsiteY153" fmla="*/ 549094 h 827403"/>
                <a:gd name="connsiteX154" fmla="*/ 626357 w 938094"/>
                <a:gd name="connsiteY154" fmla="*/ 547651 h 827403"/>
                <a:gd name="connsiteX155" fmla="*/ 607402 w 938094"/>
                <a:gd name="connsiteY155" fmla="*/ 529726 h 827403"/>
                <a:gd name="connsiteX156" fmla="*/ 606166 w 938094"/>
                <a:gd name="connsiteY156" fmla="*/ 528077 h 827403"/>
                <a:gd name="connsiteX157" fmla="*/ 599161 w 938094"/>
                <a:gd name="connsiteY157" fmla="*/ 511594 h 827403"/>
                <a:gd name="connsiteX158" fmla="*/ 591125 w 938094"/>
                <a:gd name="connsiteY158" fmla="*/ 479864 h 827403"/>
                <a:gd name="connsiteX159" fmla="*/ 594628 w 938094"/>
                <a:gd name="connsiteY159" fmla="*/ 473889 h 82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938094" h="827403">
                  <a:moveTo>
                    <a:pt x="119915" y="788304"/>
                  </a:moveTo>
                  <a:cubicBezTo>
                    <a:pt x="130835" y="787686"/>
                    <a:pt x="125066" y="771615"/>
                    <a:pt x="138871" y="778002"/>
                  </a:cubicBezTo>
                  <a:cubicBezTo>
                    <a:pt x="145051" y="780887"/>
                    <a:pt x="150614" y="802109"/>
                    <a:pt x="150614" y="808084"/>
                  </a:cubicBezTo>
                  <a:cubicBezTo>
                    <a:pt x="157001" y="809114"/>
                    <a:pt x="162770" y="807466"/>
                    <a:pt x="167921" y="803757"/>
                  </a:cubicBezTo>
                  <a:cubicBezTo>
                    <a:pt x="183581" y="827451"/>
                    <a:pt x="195119" y="837960"/>
                    <a:pt x="213456" y="813235"/>
                  </a:cubicBezTo>
                  <a:cubicBezTo>
                    <a:pt x="224582" y="798194"/>
                    <a:pt x="230969" y="786450"/>
                    <a:pt x="249925" y="788098"/>
                  </a:cubicBezTo>
                  <a:cubicBezTo>
                    <a:pt x="257755" y="788716"/>
                    <a:pt x="265996" y="794486"/>
                    <a:pt x="273826" y="792837"/>
                  </a:cubicBezTo>
                  <a:cubicBezTo>
                    <a:pt x="282891" y="790983"/>
                    <a:pt x="285776" y="781711"/>
                    <a:pt x="291957" y="778209"/>
                  </a:cubicBezTo>
                  <a:cubicBezTo>
                    <a:pt x="304320" y="771409"/>
                    <a:pt x="329662" y="771409"/>
                    <a:pt x="345733" y="771203"/>
                  </a:cubicBezTo>
                  <a:cubicBezTo>
                    <a:pt x="355829" y="771203"/>
                    <a:pt x="366955" y="772645"/>
                    <a:pt x="376845" y="770379"/>
                  </a:cubicBezTo>
                  <a:cubicBezTo>
                    <a:pt x="386529" y="768318"/>
                    <a:pt x="392092" y="760283"/>
                    <a:pt x="400539" y="757605"/>
                  </a:cubicBezTo>
                  <a:cubicBezTo>
                    <a:pt x="420525" y="751218"/>
                    <a:pt x="429797" y="764816"/>
                    <a:pt x="445044" y="772645"/>
                  </a:cubicBezTo>
                  <a:cubicBezTo>
                    <a:pt x="450813" y="775530"/>
                    <a:pt x="458024" y="778620"/>
                    <a:pt x="466059" y="775324"/>
                  </a:cubicBezTo>
                  <a:cubicBezTo>
                    <a:pt x="468738" y="774087"/>
                    <a:pt x="471210" y="767288"/>
                    <a:pt x="472653" y="767082"/>
                  </a:cubicBezTo>
                  <a:cubicBezTo>
                    <a:pt x="480276" y="765228"/>
                    <a:pt x="483573" y="767907"/>
                    <a:pt x="491609" y="767700"/>
                  </a:cubicBezTo>
                  <a:cubicBezTo>
                    <a:pt x="499644" y="767494"/>
                    <a:pt x="502116" y="768525"/>
                    <a:pt x="509740" y="759665"/>
                  </a:cubicBezTo>
                  <a:cubicBezTo>
                    <a:pt x="513449" y="755544"/>
                    <a:pt x="518187" y="740916"/>
                    <a:pt x="521484" y="739267"/>
                  </a:cubicBezTo>
                  <a:cubicBezTo>
                    <a:pt x="527871" y="735970"/>
                    <a:pt x="539615" y="745242"/>
                    <a:pt x="547651" y="741946"/>
                  </a:cubicBezTo>
                  <a:cubicBezTo>
                    <a:pt x="551360" y="740297"/>
                    <a:pt x="554244" y="733086"/>
                    <a:pt x="557747" y="730407"/>
                  </a:cubicBezTo>
                  <a:cubicBezTo>
                    <a:pt x="562692" y="726699"/>
                    <a:pt x="572170" y="724020"/>
                    <a:pt x="577939" y="721548"/>
                  </a:cubicBezTo>
                  <a:cubicBezTo>
                    <a:pt x="615644" y="704241"/>
                    <a:pt x="640780" y="693733"/>
                    <a:pt x="671068" y="664269"/>
                  </a:cubicBezTo>
                  <a:cubicBezTo>
                    <a:pt x="686521" y="649228"/>
                    <a:pt x="704240" y="636454"/>
                    <a:pt x="722372" y="624916"/>
                  </a:cubicBezTo>
                  <a:cubicBezTo>
                    <a:pt x="758635" y="601839"/>
                    <a:pt x="783771" y="566606"/>
                    <a:pt x="806641" y="530756"/>
                  </a:cubicBezTo>
                  <a:cubicBezTo>
                    <a:pt x="816531" y="515303"/>
                    <a:pt x="824773" y="499850"/>
                    <a:pt x="834045" y="484397"/>
                  </a:cubicBezTo>
                  <a:cubicBezTo>
                    <a:pt x="846201" y="464411"/>
                    <a:pt x="862272" y="451019"/>
                    <a:pt x="865569" y="426707"/>
                  </a:cubicBezTo>
                  <a:cubicBezTo>
                    <a:pt x="868865" y="402806"/>
                    <a:pt x="867217" y="397037"/>
                    <a:pt x="893590" y="387353"/>
                  </a:cubicBezTo>
                  <a:cubicBezTo>
                    <a:pt x="916872" y="378905"/>
                    <a:pt x="919551" y="382614"/>
                    <a:pt x="923054" y="359126"/>
                  </a:cubicBezTo>
                  <a:cubicBezTo>
                    <a:pt x="925320" y="343467"/>
                    <a:pt x="928616" y="328632"/>
                    <a:pt x="933767" y="313385"/>
                  </a:cubicBezTo>
                  <a:cubicBezTo>
                    <a:pt x="934592" y="310707"/>
                    <a:pt x="936240" y="306998"/>
                    <a:pt x="938094" y="303289"/>
                  </a:cubicBezTo>
                  <a:lnTo>
                    <a:pt x="886791" y="299787"/>
                  </a:lnTo>
                  <a:lnTo>
                    <a:pt x="882464" y="328014"/>
                  </a:lnTo>
                  <a:cubicBezTo>
                    <a:pt x="882052" y="330486"/>
                    <a:pt x="879991" y="332341"/>
                    <a:pt x="877313" y="332341"/>
                  </a:cubicBezTo>
                  <a:lnTo>
                    <a:pt x="867217" y="332341"/>
                  </a:lnTo>
                  <a:lnTo>
                    <a:pt x="834869" y="327190"/>
                  </a:lnTo>
                  <a:cubicBezTo>
                    <a:pt x="834869" y="327190"/>
                    <a:pt x="833220" y="326571"/>
                    <a:pt x="832602" y="326160"/>
                  </a:cubicBezTo>
                  <a:lnTo>
                    <a:pt x="817356" y="314003"/>
                  </a:lnTo>
                  <a:cubicBezTo>
                    <a:pt x="817356" y="314003"/>
                    <a:pt x="816325" y="312973"/>
                    <a:pt x="815913" y="312355"/>
                  </a:cubicBezTo>
                  <a:lnTo>
                    <a:pt x="803139" y="287012"/>
                  </a:lnTo>
                  <a:cubicBezTo>
                    <a:pt x="802521" y="285570"/>
                    <a:pt x="802521" y="283921"/>
                    <a:pt x="803139" y="282685"/>
                  </a:cubicBezTo>
                  <a:lnTo>
                    <a:pt x="817768" y="251574"/>
                  </a:lnTo>
                  <a:cubicBezTo>
                    <a:pt x="817768" y="251574"/>
                    <a:pt x="818179" y="250749"/>
                    <a:pt x="818592" y="250338"/>
                  </a:cubicBezTo>
                  <a:lnTo>
                    <a:pt x="834457" y="233030"/>
                  </a:lnTo>
                  <a:cubicBezTo>
                    <a:pt x="834457" y="233030"/>
                    <a:pt x="835899" y="231794"/>
                    <a:pt x="836723" y="231588"/>
                  </a:cubicBezTo>
                  <a:lnTo>
                    <a:pt x="851970" y="226849"/>
                  </a:lnTo>
                  <a:cubicBezTo>
                    <a:pt x="853000" y="226437"/>
                    <a:pt x="854236" y="226643"/>
                    <a:pt x="855267" y="226849"/>
                  </a:cubicBezTo>
                  <a:lnTo>
                    <a:pt x="871956" y="233442"/>
                  </a:lnTo>
                  <a:lnTo>
                    <a:pt x="872368" y="223140"/>
                  </a:lnTo>
                  <a:cubicBezTo>
                    <a:pt x="872368" y="223140"/>
                    <a:pt x="865569" y="112909"/>
                    <a:pt x="864744" y="101578"/>
                  </a:cubicBezTo>
                  <a:cubicBezTo>
                    <a:pt x="864538" y="97457"/>
                    <a:pt x="862272" y="92512"/>
                    <a:pt x="860006" y="86948"/>
                  </a:cubicBezTo>
                  <a:cubicBezTo>
                    <a:pt x="856503" y="79119"/>
                    <a:pt x="852588" y="70054"/>
                    <a:pt x="853413" y="60988"/>
                  </a:cubicBezTo>
                  <a:cubicBezTo>
                    <a:pt x="854236" y="51304"/>
                    <a:pt x="848673" y="26992"/>
                    <a:pt x="845583" y="15247"/>
                  </a:cubicBezTo>
                  <a:lnTo>
                    <a:pt x="824361" y="11333"/>
                  </a:lnTo>
                  <a:lnTo>
                    <a:pt x="797782" y="11333"/>
                  </a:lnTo>
                  <a:cubicBezTo>
                    <a:pt x="797782" y="11333"/>
                    <a:pt x="796752" y="11126"/>
                    <a:pt x="796134" y="10920"/>
                  </a:cubicBezTo>
                  <a:lnTo>
                    <a:pt x="774294" y="3297"/>
                  </a:lnTo>
                  <a:lnTo>
                    <a:pt x="749981" y="0"/>
                  </a:lnTo>
                  <a:lnTo>
                    <a:pt x="742770" y="0"/>
                  </a:lnTo>
                  <a:cubicBezTo>
                    <a:pt x="742770" y="0"/>
                    <a:pt x="728965" y="5151"/>
                    <a:pt x="728965" y="5151"/>
                  </a:cubicBezTo>
                  <a:cubicBezTo>
                    <a:pt x="725462" y="8654"/>
                    <a:pt x="716809" y="16895"/>
                    <a:pt x="713718" y="18750"/>
                  </a:cubicBezTo>
                  <a:cubicBezTo>
                    <a:pt x="711864" y="19986"/>
                    <a:pt x="709804" y="20192"/>
                    <a:pt x="706919" y="20810"/>
                  </a:cubicBezTo>
                  <a:cubicBezTo>
                    <a:pt x="702798" y="21428"/>
                    <a:pt x="697235" y="22459"/>
                    <a:pt x="689405" y="26579"/>
                  </a:cubicBezTo>
                  <a:cubicBezTo>
                    <a:pt x="679516" y="31730"/>
                    <a:pt x="663032" y="49862"/>
                    <a:pt x="657058" y="57073"/>
                  </a:cubicBezTo>
                  <a:cubicBezTo>
                    <a:pt x="655615" y="60164"/>
                    <a:pt x="648816" y="71702"/>
                    <a:pt x="633363" y="78501"/>
                  </a:cubicBezTo>
                  <a:cubicBezTo>
                    <a:pt x="622237" y="83240"/>
                    <a:pt x="614819" y="103844"/>
                    <a:pt x="612759" y="111055"/>
                  </a:cubicBezTo>
                  <a:cubicBezTo>
                    <a:pt x="612759" y="111467"/>
                    <a:pt x="612759" y="111673"/>
                    <a:pt x="612347" y="112085"/>
                  </a:cubicBezTo>
                  <a:lnTo>
                    <a:pt x="600809" y="135368"/>
                  </a:lnTo>
                  <a:cubicBezTo>
                    <a:pt x="600809" y="135368"/>
                    <a:pt x="599985" y="136810"/>
                    <a:pt x="599366" y="137222"/>
                  </a:cubicBezTo>
                  <a:cubicBezTo>
                    <a:pt x="599366" y="137222"/>
                    <a:pt x="587828" y="145876"/>
                    <a:pt x="578763" y="155560"/>
                  </a:cubicBezTo>
                  <a:cubicBezTo>
                    <a:pt x="570933" y="164007"/>
                    <a:pt x="560425" y="165037"/>
                    <a:pt x="553420" y="165862"/>
                  </a:cubicBezTo>
                  <a:cubicBezTo>
                    <a:pt x="550948" y="166068"/>
                    <a:pt x="548475" y="166480"/>
                    <a:pt x="547445" y="166891"/>
                  </a:cubicBezTo>
                  <a:cubicBezTo>
                    <a:pt x="545797" y="168952"/>
                    <a:pt x="540646" y="184611"/>
                    <a:pt x="537349" y="195119"/>
                  </a:cubicBezTo>
                  <a:cubicBezTo>
                    <a:pt x="533434" y="207069"/>
                    <a:pt x="530138" y="217371"/>
                    <a:pt x="527253" y="221698"/>
                  </a:cubicBezTo>
                  <a:cubicBezTo>
                    <a:pt x="522308" y="229527"/>
                    <a:pt x="515921" y="230970"/>
                    <a:pt x="512624" y="231382"/>
                  </a:cubicBezTo>
                  <a:cubicBezTo>
                    <a:pt x="509740" y="233030"/>
                    <a:pt x="502940" y="234060"/>
                    <a:pt x="486251" y="235915"/>
                  </a:cubicBezTo>
                  <a:cubicBezTo>
                    <a:pt x="485840" y="235915"/>
                    <a:pt x="485221" y="235915"/>
                    <a:pt x="484603" y="235915"/>
                  </a:cubicBezTo>
                  <a:lnTo>
                    <a:pt x="467708" y="232412"/>
                  </a:lnTo>
                  <a:cubicBezTo>
                    <a:pt x="463793" y="234060"/>
                    <a:pt x="453903" y="236944"/>
                    <a:pt x="447722" y="230764"/>
                  </a:cubicBezTo>
                  <a:cubicBezTo>
                    <a:pt x="444426" y="227261"/>
                    <a:pt x="435360" y="224995"/>
                    <a:pt x="429385" y="223552"/>
                  </a:cubicBezTo>
                  <a:lnTo>
                    <a:pt x="426500" y="222728"/>
                  </a:lnTo>
                  <a:cubicBezTo>
                    <a:pt x="423615" y="221904"/>
                    <a:pt x="420525" y="219637"/>
                    <a:pt x="416198" y="216547"/>
                  </a:cubicBezTo>
                  <a:cubicBezTo>
                    <a:pt x="407339" y="210160"/>
                    <a:pt x="395388" y="201300"/>
                    <a:pt x="385911" y="205833"/>
                  </a:cubicBezTo>
                  <a:cubicBezTo>
                    <a:pt x="375196" y="210984"/>
                    <a:pt x="366749" y="237357"/>
                    <a:pt x="363864" y="252810"/>
                  </a:cubicBezTo>
                  <a:cubicBezTo>
                    <a:pt x="363658" y="254252"/>
                    <a:pt x="362834" y="255488"/>
                    <a:pt x="361804" y="256107"/>
                  </a:cubicBezTo>
                  <a:lnTo>
                    <a:pt x="342436" y="268881"/>
                  </a:lnTo>
                  <a:lnTo>
                    <a:pt x="333577" y="282479"/>
                  </a:lnTo>
                  <a:cubicBezTo>
                    <a:pt x="333577" y="282479"/>
                    <a:pt x="332340" y="283921"/>
                    <a:pt x="331722" y="284128"/>
                  </a:cubicBezTo>
                  <a:lnTo>
                    <a:pt x="321627" y="289485"/>
                  </a:lnTo>
                  <a:lnTo>
                    <a:pt x="314003" y="297726"/>
                  </a:lnTo>
                  <a:cubicBezTo>
                    <a:pt x="314003" y="297726"/>
                    <a:pt x="312561" y="298962"/>
                    <a:pt x="311530" y="299169"/>
                  </a:cubicBezTo>
                  <a:lnTo>
                    <a:pt x="299580" y="302259"/>
                  </a:lnTo>
                  <a:cubicBezTo>
                    <a:pt x="299580" y="302259"/>
                    <a:pt x="298756" y="302259"/>
                    <a:pt x="298344" y="302259"/>
                  </a:cubicBezTo>
                  <a:lnTo>
                    <a:pt x="298138" y="302259"/>
                  </a:lnTo>
                  <a:lnTo>
                    <a:pt x="266408" y="300405"/>
                  </a:lnTo>
                  <a:cubicBezTo>
                    <a:pt x="261669" y="301229"/>
                    <a:pt x="254046" y="302259"/>
                    <a:pt x="252192" y="302259"/>
                  </a:cubicBezTo>
                  <a:cubicBezTo>
                    <a:pt x="247659" y="302259"/>
                    <a:pt x="245598" y="300199"/>
                    <a:pt x="242714" y="278358"/>
                  </a:cubicBezTo>
                  <a:cubicBezTo>
                    <a:pt x="242714" y="277329"/>
                    <a:pt x="242714" y="276298"/>
                    <a:pt x="243332" y="275268"/>
                  </a:cubicBezTo>
                  <a:lnTo>
                    <a:pt x="255076" y="254252"/>
                  </a:lnTo>
                  <a:lnTo>
                    <a:pt x="248895" y="228291"/>
                  </a:lnTo>
                  <a:lnTo>
                    <a:pt x="243538" y="208099"/>
                  </a:lnTo>
                  <a:cubicBezTo>
                    <a:pt x="241890" y="205215"/>
                    <a:pt x="233648" y="190174"/>
                    <a:pt x="227879" y="182139"/>
                  </a:cubicBezTo>
                  <a:cubicBezTo>
                    <a:pt x="224788" y="177811"/>
                    <a:pt x="219225" y="174515"/>
                    <a:pt x="214486" y="172249"/>
                  </a:cubicBezTo>
                  <a:lnTo>
                    <a:pt x="214486" y="401364"/>
                  </a:lnTo>
                  <a:cubicBezTo>
                    <a:pt x="214486" y="403630"/>
                    <a:pt x="212838" y="405690"/>
                    <a:pt x="210572" y="406308"/>
                  </a:cubicBezTo>
                  <a:lnTo>
                    <a:pt x="203566" y="407957"/>
                  </a:lnTo>
                  <a:lnTo>
                    <a:pt x="167716" y="434124"/>
                  </a:lnTo>
                  <a:cubicBezTo>
                    <a:pt x="166273" y="435154"/>
                    <a:pt x="164625" y="435360"/>
                    <a:pt x="162977" y="434742"/>
                  </a:cubicBezTo>
                  <a:lnTo>
                    <a:pt x="148554" y="429385"/>
                  </a:lnTo>
                  <a:lnTo>
                    <a:pt x="128980" y="434742"/>
                  </a:lnTo>
                  <a:cubicBezTo>
                    <a:pt x="124241" y="435978"/>
                    <a:pt x="120121" y="436596"/>
                    <a:pt x="116412" y="436596"/>
                  </a:cubicBezTo>
                  <a:cubicBezTo>
                    <a:pt x="104256" y="436596"/>
                    <a:pt x="97250" y="431033"/>
                    <a:pt x="94572" y="428355"/>
                  </a:cubicBezTo>
                  <a:lnTo>
                    <a:pt x="67993" y="419495"/>
                  </a:lnTo>
                  <a:cubicBezTo>
                    <a:pt x="65933" y="418877"/>
                    <a:pt x="64490" y="416816"/>
                    <a:pt x="64490" y="414756"/>
                  </a:cubicBezTo>
                  <a:lnTo>
                    <a:pt x="64490" y="403218"/>
                  </a:lnTo>
                  <a:lnTo>
                    <a:pt x="57073" y="386941"/>
                  </a:lnTo>
                  <a:lnTo>
                    <a:pt x="44093" y="386941"/>
                  </a:lnTo>
                  <a:cubicBezTo>
                    <a:pt x="35232" y="397449"/>
                    <a:pt x="21222" y="413314"/>
                    <a:pt x="17307" y="415580"/>
                  </a:cubicBezTo>
                  <a:cubicBezTo>
                    <a:pt x="15247" y="416610"/>
                    <a:pt x="8036" y="418877"/>
                    <a:pt x="0" y="420938"/>
                  </a:cubicBezTo>
                  <a:cubicBezTo>
                    <a:pt x="3503" y="427118"/>
                    <a:pt x="7211" y="433094"/>
                    <a:pt x="11333" y="438450"/>
                  </a:cubicBezTo>
                  <a:cubicBezTo>
                    <a:pt x="19574" y="449165"/>
                    <a:pt x="29463" y="455346"/>
                    <a:pt x="38942" y="464824"/>
                  </a:cubicBezTo>
                  <a:cubicBezTo>
                    <a:pt x="49037" y="474920"/>
                    <a:pt x="55218" y="486458"/>
                    <a:pt x="61194" y="499026"/>
                  </a:cubicBezTo>
                  <a:cubicBezTo>
                    <a:pt x="73350" y="525605"/>
                    <a:pt x="87979" y="550948"/>
                    <a:pt x="101577" y="577115"/>
                  </a:cubicBezTo>
                  <a:cubicBezTo>
                    <a:pt x="111467" y="596276"/>
                    <a:pt x="126302" y="629036"/>
                    <a:pt x="120327" y="651082"/>
                  </a:cubicBezTo>
                  <a:cubicBezTo>
                    <a:pt x="116618" y="664887"/>
                    <a:pt x="104050" y="672304"/>
                    <a:pt x="97457" y="685285"/>
                  </a:cubicBezTo>
                  <a:cubicBezTo>
                    <a:pt x="90451" y="699295"/>
                    <a:pt x="92512" y="712070"/>
                    <a:pt x="99929" y="726699"/>
                  </a:cubicBezTo>
                  <a:cubicBezTo>
                    <a:pt x="105698" y="737825"/>
                    <a:pt x="111673" y="741327"/>
                    <a:pt x="111467" y="755544"/>
                  </a:cubicBezTo>
                  <a:cubicBezTo>
                    <a:pt x="111467" y="764198"/>
                    <a:pt x="101783" y="788922"/>
                    <a:pt x="119915" y="787892"/>
                  </a:cubicBezTo>
                  <a:close/>
                  <a:moveTo>
                    <a:pt x="595040" y="474095"/>
                  </a:moveTo>
                  <a:lnTo>
                    <a:pt x="603899" y="471211"/>
                  </a:lnTo>
                  <a:lnTo>
                    <a:pt x="613996" y="459467"/>
                  </a:lnTo>
                  <a:lnTo>
                    <a:pt x="623061" y="441129"/>
                  </a:lnTo>
                  <a:cubicBezTo>
                    <a:pt x="623061" y="441129"/>
                    <a:pt x="623473" y="440511"/>
                    <a:pt x="623680" y="440099"/>
                  </a:cubicBezTo>
                  <a:lnTo>
                    <a:pt x="633157" y="428561"/>
                  </a:lnTo>
                  <a:cubicBezTo>
                    <a:pt x="633981" y="427530"/>
                    <a:pt x="635629" y="426707"/>
                    <a:pt x="637072" y="426707"/>
                  </a:cubicBezTo>
                  <a:lnTo>
                    <a:pt x="641192" y="426707"/>
                  </a:lnTo>
                  <a:lnTo>
                    <a:pt x="649022" y="420319"/>
                  </a:lnTo>
                  <a:cubicBezTo>
                    <a:pt x="649022" y="420319"/>
                    <a:pt x="649640" y="419907"/>
                    <a:pt x="650052" y="419701"/>
                  </a:cubicBezTo>
                  <a:lnTo>
                    <a:pt x="682400" y="403836"/>
                  </a:lnTo>
                  <a:cubicBezTo>
                    <a:pt x="684049" y="403012"/>
                    <a:pt x="685903" y="403218"/>
                    <a:pt x="687551" y="404248"/>
                  </a:cubicBezTo>
                  <a:lnTo>
                    <a:pt x="729171" y="433918"/>
                  </a:lnTo>
                  <a:cubicBezTo>
                    <a:pt x="730201" y="434742"/>
                    <a:pt x="731025" y="435772"/>
                    <a:pt x="731232" y="437009"/>
                  </a:cubicBezTo>
                  <a:lnTo>
                    <a:pt x="733910" y="450195"/>
                  </a:lnTo>
                  <a:cubicBezTo>
                    <a:pt x="733910" y="450195"/>
                    <a:pt x="733910" y="451431"/>
                    <a:pt x="733910" y="451843"/>
                  </a:cubicBezTo>
                  <a:lnTo>
                    <a:pt x="731232" y="470799"/>
                  </a:lnTo>
                  <a:cubicBezTo>
                    <a:pt x="731232" y="472035"/>
                    <a:pt x="730407" y="473065"/>
                    <a:pt x="729583" y="473889"/>
                  </a:cubicBezTo>
                  <a:lnTo>
                    <a:pt x="720311" y="482131"/>
                  </a:lnTo>
                  <a:lnTo>
                    <a:pt x="718663" y="497378"/>
                  </a:lnTo>
                  <a:cubicBezTo>
                    <a:pt x="718663" y="499026"/>
                    <a:pt x="717427" y="500468"/>
                    <a:pt x="715984" y="501292"/>
                  </a:cubicBezTo>
                  <a:lnTo>
                    <a:pt x="700738" y="509534"/>
                  </a:lnTo>
                  <a:cubicBezTo>
                    <a:pt x="700738" y="509534"/>
                    <a:pt x="699707" y="509946"/>
                    <a:pt x="699089" y="510152"/>
                  </a:cubicBezTo>
                  <a:lnTo>
                    <a:pt x="678280" y="513655"/>
                  </a:lnTo>
                  <a:lnTo>
                    <a:pt x="665093" y="524369"/>
                  </a:lnTo>
                  <a:lnTo>
                    <a:pt x="653348" y="546415"/>
                  </a:lnTo>
                  <a:cubicBezTo>
                    <a:pt x="652525" y="548063"/>
                    <a:pt x="650671" y="549094"/>
                    <a:pt x="648816" y="549094"/>
                  </a:cubicBezTo>
                  <a:lnTo>
                    <a:pt x="629860" y="549094"/>
                  </a:lnTo>
                  <a:cubicBezTo>
                    <a:pt x="628624" y="549094"/>
                    <a:pt x="627388" y="548681"/>
                    <a:pt x="626357" y="547651"/>
                  </a:cubicBezTo>
                  <a:lnTo>
                    <a:pt x="607402" y="529726"/>
                  </a:lnTo>
                  <a:cubicBezTo>
                    <a:pt x="607402" y="529726"/>
                    <a:pt x="606578" y="528695"/>
                    <a:pt x="606166" y="528077"/>
                  </a:cubicBezTo>
                  <a:lnTo>
                    <a:pt x="599161" y="511594"/>
                  </a:lnTo>
                  <a:lnTo>
                    <a:pt x="591125" y="479864"/>
                  </a:lnTo>
                  <a:cubicBezTo>
                    <a:pt x="590507" y="477186"/>
                    <a:pt x="591949" y="474507"/>
                    <a:pt x="594628" y="47388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6" name="Forma libre: forma 315">
              <a:extLst>
                <a:ext uri="{FF2B5EF4-FFF2-40B4-BE49-F238E27FC236}">
                  <a16:creationId xmlns:a16="http://schemas.microsoft.com/office/drawing/2014/main" id="{0E4FC029-6936-716F-5DDC-CF7E608F5BE1}"/>
                </a:ext>
              </a:extLst>
            </p:cNvPr>
            <p:cNvSpPr/>
            <p:nvPr/>
          </p:nvSpPr>
          <p:spPr>
            <a:xfrm>
              <a:off x="17452575" y="4948884"/>
              <a:ext cx="2939965" cy="2128309"/>
            </a:xfrm>
            <a:custGeom>
              <a:avLst/>
              <a:gdLst>
                <a:gd name="connsiteX0" fmla="*/ 500880 w 2939965"/>
                <a:gd name="connsiteY0" fmla="*/ 274482 h 2128309"/>
                <a:gd name="connsiteX1" fmla="*/ 497583 w 2939965"/>
                <a:gd name="connsiteY1" fmla="*/ 272628 h 2128309"/>
                <a:gd name="connsiteX2" fmla="*/ 495317 w 2939965"/>
                <a:gd name="connsiteY2" fmla="*/ 284784 h 2128309"/>
                <a:gd name="connsiteX3" fmla="*/ 492638 w 2939965"/>
                <a:gd name="connsiteY3" fmla="*/ 302503 h 2128309"/>
                <a:gd name="connsiteX4" fmla="*/ 466471 w 2939965"/>
                <a:gd name="connsiteY4" fmla="*/ 311569 h 2128309"/>
                <a:gd name="connsiteX5" fmla="*/ 449988 w 2939965"/>
                <a:gd name="connsiteY5" fmla="*/ 315896 h 2128309"/>
                <a:gd name="connsiteX6" fmla="*/ 457200 w 2939965"/>
                <a:gd name="connsiteY6" fmla="*/ 386155 h 2128309"/>
                <a:gd name="connsiteX7" fmla="*/ 463381 w 2939965"/>
                <a:gd name="connsiteY7" fmla="*/ 392130 h 2128309"/>
                <a:gd name="connsiteX8" fmla="*/ 470798 w 2939965"/>
                <a:gd name="connsiteY8" fmla="*/ 403462 h 2128309"/>
                <a:gd name="connsiteX9" fmla="*/ 458436 w 2939965"/>
                <a:gd name="connsiteY9" fmla="*/ 417885 h 2128309"/>
                <a:gd name="connsiteX10" fmla="*/ 434122 w 2939965"/>
                <a:gd name="connsiteY10" fmla="*/ 422624 h 2128309"/>
                <a:gd name="connsiteX11" fmla="*/ 422379 w 2939965"/>
                <a:gd name="connsiteY11" fmla="*/ 414382 h 2128309"/>
                <a:gd name="connsiteX12" fmla="*/ 381583 w 2939965"/>
                <a:gd name="connsiteY12" fmla="*/ 415825 h 2128309"/>
                <a:gd name="connsiteX13" fmla="*/ 377257 w 2939965"/>
                <a:gd name="connsiteY13" fmla="*/ 414176 h 2128309"/>
                <a:gd name="connsiteX14" fmla="*/ 346145 w 2939965"/>
                <a:gd name="connsiteY14" fmla="*/ 410880 h 2128309"/>
                <a:gd name="connsiteX15" fmla="*/ 340375 w 2939965"/>
                <a:gd name="connsiteY15" fmla="*/ 444052 h 2128309"/>
                <a:gd name="connsiteX16" fmla="*/ 338521 w 2939965"/>
                <a:gd name="connsiteY16" fmla="*/ 496798 h 2128309"/>
                <a:gd name="connsiteX17" fmla="*/ 348823 w 2939965"/>
                <a:gd name="connsiteY17" fmla="*/ 501743 h 2128309"/>
                <a:gd name="connsiteX18" fmla="*/ 367985 w 2939965"/>
                <a:gd name="connsiteY18" fmla="*/ 516372 h 2128309"/>
                <a:gd name="connsiteX19" fmla="*/ 361185 w 2939965"/>
                <a:gd name="connsiteY19" fmla="*/ 530382 h 2128309"/>
                <a:gd name="connsiteX20" fmla="*/ 344084 w 2939965"/>
                <a:gd name="connsiteY20" fmla="*/ 536151 h 2128309"/>
                <a:gd name="connsiteX21" fmla="*/ 327601 w 2939965"/>
                <a:gd name="connsiteY21" fmla="*/ 522965 h 2128309"/>
                <a:gd name="connsiteX22" fmla="*/ 298550 w 2939965"/>
                <a:gd name="connsiteY22" fmla="*/ 525025 h 2128309"/>
                <a:gd name="connsiteX23" fmla="*/ 289278 w 2939965"/>
                <a:gd name="connsiteY23" fmla="*/ 522347 h 2128309"/>
                <a:gd name="connsiteX24" fmla="*/ 243743 w 2939965"/>
                <a:gd name="connsiteY24" fmla="*/ 530176 h 2128309"/>
                <a:gd name="connsiteX25" fmla="*/ 242919 w 2939965"/>
                <a:gd name="connsiteY25" fmla="*/ 531206 h 2128309"/>
                <a:gd name="connsiteX26" fmla="*/ 261874 w 2939965"/>
                <a:gd name="connsiteY26" fmla="*/ 534503 h 2128309"/>
                <a:gd name="connsiteX27" fmla="*/ 264965 w 2939965"/>
                <a:gd name="connsiteY27" fmla="*/ 537388 h 2128309"/>
                <a:gd name="connsiteX28" fmla="*/ 264965 w 2939965"/>
                <a:gd name="connsiteY28" fmla="*/ 541508 h 2128309"/>
                <a:gd name="connsiteX29" fmla="*/ 270116 w 2939965"/>
                <a:gd name="connsiteY29" fmla="*/ 572208 h 2128309"/>
                <a:gd name="connsiteX30" fmla="*/ 283921 w 2939965"/>
                <a:gd name="connsiteY30" fmla="*/ 610737 h 2128309"/>
                <a:gd name="connsiteX31" fmla="*/ 283921 w 2939965"/>
                <a:gd name="connsiteY31" fmla="*/ 614240 h 2128309"/>
                <a:gd name="connsiteX32" fmla="*/ 294223 w 2939965"/>
                <a:gd name="connsiteY32" fmla="*/ 638347 h 2128309"/>
                <a:gd name="connsiteX33" fmla="*/ 302876 w 2939965"/>
                <a:gd name="connsiteY33" fmla="*/ 645352 h 2128309"/>
                <a:gd name="connsiteX34" fmla="*/ 311530 w 2939965"/>
                <a:gd name="connsiteY34" fmla="*/ 661629 h 2128309"/>
                <a:gd name="connsiteX35" fmla="*/ 291544 w 2939965"/>
                <a:gd name="connsiteY35" fmla="*/ 671931 h 2128309"/>
                <a:gd name="connsiteX36" fmla="*/ 294016 w 2939965"/>
                <a:gd name="connsiteY36" fmla="*/ 678936 h 2128309"/>
                <a:gd name="connsiteX37" fmla="*/ 297107 w 2939965"/>
                <a:gd name="connsiteY37" fmla="*/ 700570 h 2128309"/>
                <a:gd name="connsiteX38" fmla="*/ 294223 w 2939965"/>
                <a:gd name="connsiteY38" fmla="*/ 706957 h 2128309"/>
                <a:gd name="connsiteX39" fmla="*/ 295459 w 2939965"/>
                <a:gd name="connsiteY39" fmla="*/ 723853 h 2128309"/>
                <a:gd name="connsiteX40" fmla="*/ 276710 w 2939965"/>
                <a:gd name="connsiteY40" fmla="*/ 736421 h 2128309"/>
                <a:gd name="connsiteX41" fmla="*/ 268055 w 2939965"/>
                <a:gd name="connsiteY41" fmla="*/ 736833 h 2128309"/>
                <a:gd name="connsiteX42" fmla="*/ 259402 w 2939965"/>
                <a:gd name="connsiteY42" fmla="*/ 737657 h 2128309"/>
                <a:gd name="connsiteX43" fmla="*/ 248688 w 2939965"/>
                <a:gd name="connsiteY43" fmla="*/ 745487 h 2128309"/>
                <a:gd name="connsiteX44" fmla="*/ 240447 w 2939965"/>
                <a:gd name="connsiteY44" fmla="*/ 752286 h 2128309"/>
                <a:gd name="connsiteX45" fmla="*/ 232411 w 2939965"/>
                <a:gd name="connsiteY45" fmla="*/ 757025 h 2128309"/>
                <a:gd name="connsiteX46" fmla="*/ 217782 w 2939965"/>
                <a:gd name="connsiteY46" fmla="*/ 773508 h 2128309"/>
                <a:gd name="connsiteX47" fmla="*/ 217371 w 2939965"/>
                <a:gd name="connsiteY47" fmla="*/ 776804 h 2128309"/>
                <a:gd name="connsiteX48" fmla="*/ 205626 w 2939965"/>
                <a:gd name="connsiteY48" fmla="*/ 790403 h 2128309"/>
                <a:gd name="connsiteX49" fmla="*/ 179871 w 2939965"/>
                <a:gd name="connsiteY49" fmla="*/ 791639 h 2128309"/>
                <a:gd name="connsiteX50" fmla="*/ 151850 w 2939965"/>
                <a:gd name="connsiteY50" fmla="*/ 796584 h 2128309"/>
                <a:gd name="connsiteX51" fmla="*/ 149583 w 2939965"/>
                <a:gd name="connsiteY51" fmla="*/ 805032 h 2128309"/>
                <a:gd name="connsiteX52" fmla="*/ 145051 w 2939965"/>
                <a:gd name="connsiteY52" fmla="*/ 819249 h 2128309"/>
                <a:gd name="connsiteX53" fmla="*/ 108788 w 2939965"/>
                <a:gd name="connsiteY53" fmla="*/ 829550 h 2128309"/>
                <a:gd name="connsiteX54" fmla="*/ 106522 w 2939965"/>
                <a:gd name="connsiteY54" fmla="*/ 829138 h 2128309"/>
                <a:gd name="connsiteX55" fmla="*/ 96426 w 2939965"/>
                <a:gd name="connsiteY55" fmla="*/ 825636 h 2128309"/>
                <a:gd name="connsiteX56" fmla="*/ 92717 w 2939965"/>
                <a:gd name="connsiteY56" fmla="*/ 819661 h 2128309"/>
                <a:gd name="connsiteX57" fmla="*/ 92717 w 2939965"/>
                <a:gd name="connsiteY57" fmla="*/ 819249 h 2128309"/>
                <a:gd name="connsiteX58" fmla="*/ 68610 w 2939965"/>
                <a:gd name="connsiteY58" fmla="*/ 817806 h 2128309"/>
                <a:gd name="connsiteX59" fmla="*/ 63253 w 2939965"/>
                <a:gd name="connsiteY59" fmla="*/ 823987 h 2128309"/>
                <a:gd name="connsiteX60" fmla="*/ 57691 w 2939965"/>
                <a:gd name="connsiteY60" fmla="*/ 831405 h 2128309"/>
                <a:gd name="connsiteX61" fmla="*/ 37910 w 2939965"/>
                <a:gd name="connsiteY61" fmla="*/ 834083 h 2128309"/>
                <a:gd name="connsiteX62" fmla="*/ 28638 w 2939965"/>
                <a:gd name="connsiteY62" fmla="*/ 832847 h 2128309"/>
                <a:gd name="connsiteX63" fmla="*/ 21221 w 2939965"/>
                <a:gd name="connsiteY63" fmla="*/ 851803 h 2128309"/>
                <a:gd name="connsiteX64" fmla="*/ 19368 w 2939965"/>
                <a:gd name="connsiteY64" fmla="*/ 866843 h 2128309"/>
                <a:gd name="connsiteX65" fmla="*/ 7211 w 2939965"/>
                <a:gd name="connsiteY65" fmla="*/ 876939 h 2128309"/>
                <a:gd name="connsiteX66" fmla="*/ 0 w 2939965"/>
                <a:gd name="connsiteY66" fmla="*/ 881472 h 2128309"/>
                <a:gd name="connsiteX67" fmla="*/ 2266 w 2939965"/>
                <a:gd name="connsiteY67" fmla="*/ 881884 h 2128309"/>
                <a:gd name="connsiteX68" fmla="*/ 17925 w 2939965"/>
                <a:gd name="connsiteY68" fmla="*/ 910524 h 2128309"/>
                <a:gd name="connsiteX69" fmla="*/ 21428 w 2939965"/>
                <a:gd name="connsiteY69" fmla="*/ 924740 h 2128309"/>
                <a:gd name="connsiteX70" fmla="*/ 36674 w 2939965"/>
                <a:gd name="connsiteY70" fmla="*/ 925358 h 2128309"/>
                <a:gd name="connsiteX71" fmla="*/ 55424 w 2939965"/>
                <a:gd name="connsiteY71" fmla="*/ 924534 h 2128309"/>
                <a:gd name="connsiteX72" fmla="*/ 79737 w 2939965"/>
                <a:gd name="connsiteY72" fmla="*/ 950289 h 2128309"/>
                <a:gd name="connsiteX73" fmla="*/ 87978 w 2939965"/>
                <a:gd name="connsiteY73" fmla="*/ 963063 h 2128309"/>
                <a:gd name="connsiteX74" fmla="*/ 102194 w 2939965"/>
                <a:gd name="connsiteY74" fmla="*/ 976044 h 2128309"/>
                <a:gd name="connsiteX75" fmla="*/ 130215 w 2939965"/>
                <a:gd name="connsiteY75" fmla="*/ 1020548 h 2128309"/>
                <a:gd name="connsiteX76" fmla="*/ 123623 w 2939965"/>
                <a:gd name="connsiteY76" fmla="*/ 1031674 h 2128309"/>
                <a:gd name="connsiteX77" fmla="*/ 99928 w 2939965"/>
                <a:gd name="connsiteY77" fmla="*/ 1023227 h 2128309"/>
                <a:gd name="connsiteX78" fmla="*/ 97043 w 2939965"/>
                <a:gd name="connsiteY78" fmla="*/ 1021372 h 2128309"/>
                <a:gd name="connsiteX79" fmla="*/ 95807 w 2939965"/>
                <a:gd name="connsiteY79" fmla="*/ 1031468 h 2128309"/>
                <a:gd name="connsiteX80" fmla="*/ 95190 w 2939965"/>
                <a:gd name="connsiteY80" fmla="*/ 1035177 h 2128309"/>
                <a:gd name="connsiteX81" fmla="*/ 94777 w 2939965"/>
                <a:gd name="connsiteY81" fmla="*/ 1038268 h 2128309"/>
                <a:gd name="connsiteX82" fmla="*/ 103843 w 2939965"/>
                <a:gd name="connsiteY82" fmla="*/ 1037649 h 2128309"/>
                <a:gd name="connsiteX83" fmla="*/ 117647 w 2939965"/>
                <a:gd name="connsiteY83" fmla="*/ 1036825 h 2128309"/>
                <a:gd name="connsiteX84" fmla="*/ 132483 w 2939965"/>
                <a:gd name="connsiteY84" fmla="*/ 1046509 h 2128309"/>
                <a:gd name="connsiteX85" fmla="*/ 139076 w 2939965"/>
                <a:gd name="connsiteY85" fmla="*/ 1052278 h 2128309"/>
                <a:gd name="connsiteX86" fmla="*/ 148347 w 2939965"/>
                <a:gd name="connsiteY86" fmla="*/ 1055369 h 2128309"/>
                <a:gd name="connsiteX87" fmla="*/ 166685 w 2939965"/>
                <a:gd name="connsiteY87" fmla="*/ 1069586 h 2128309"/>
                <a:gd name="connsiteX88" fmla="*/ 173690 w 2939965"/>
                <a:gd name="connsiteY88" fmla="*/ 1085862 h 2128309"/>
                <a:gd name="connsiteX89" fmla="*/ 189967 w 2939965"/>
                <a:gd name="connsiteY89" fmla="*/ 1112648 h 2128309"/>
                <a:gd name="connsiteX90" fmla="*/ 210158 w 2939965"/>
                <a:gd name="connsiteY90" fmla="*/ 1120271 h 2128309"/>
                <a:gd name="connsiteX91" fmla="*/ 239828 w 2939965"/>
                <a:gd name="connsiteY91" fmla="*/ 1134900 h 2128309"/>
                <a:gd name="connsiteX92" fmla="*/ 242300 w 2939965"/>
                <a:gd name="connsiteY92" fmla="*/ 1139021 h 2128309"/>
                <a:gd name="connsiteX93" fmla="*/ 245185 w 2939965"/>
                <a:gd name="connsiteY93" fmla="*/ 1139021 h 2128309"/>
                <a:gd name="connsiteX94" fmla="*/ 260638 w 2939965"/>
                <a:gd name="connsiteY94" fmla="*/ 1138402 h 2128309"/>
                <a:gd name="connsiteX95" fmla="*/ 264759 w 2939965"/>
                <a:gd name="connsiteY95" fmla="*/ 1135724 h 2128309"/>
                <a:gd name="connsiteX96" fmla="*/ 277534 w 2939965"/>
                <a:gd name="connsiteY96" fmla="*/ 1130573 h 2128309"/>
                <a:gd name="connsiteX97" fmla="*/ 306379 w 2939965"/>
                <a:gd name="connsiteY97" fmla="*/ 1151589 h 2128309"/>
                <a:gd name="connsiteX98" fmla="*/ 307203 w 2939965"/>
                <a:gd name="connsiteY98" fmla="*/ 1152413 h 2128309"/>
                <a:gd name="connsiteX99" fmla="*/ 315445 w 2939965"/>
                <a:gd name="connsiteY99" fmla="*/ 1174047 h 2128309"/>
                <a:gd name="connsiteX100" fmla="*/ 322450 w 2939965"/>
                <a:gd name="connsiteY100" fmla="*/ 1191355 h 2128309"/>
                <a:gd name="connsiteX101" fmla="*/ 335018 w 2939965"/>
                <a:gd name="connsiteY101" fmla="*/ 1195063 h 2128309"/>
                <a:gd name="connsiteX102" fmla="*/ 358094 w 2939965"/>
                <a:gd name="connsiteY102" fmla="*/ 1208250 h 2128309"/>
                <a:gd name="connsiteX103" fmla="*/ 364894 w 2939965"/>
                <a:gd name="connsiteY103" fmla="*/ 1230914 h 2128309"/>
                <a:gd name="connsiteX104" fmla="*/ 362009 w 2939965"/>
                <a:gd name="connsiteY104" fmla="*/ 1241628 h 2128309"/>
                <a:gd name="connsiteX105" fmla="*/ 359949 w 2939965"/>
                <a:gd name="connsiteY105" fmla="*/ 1248221 h 2128309"/>
                <a:gd name="connsiteX106" fmla="*/ 368808 w 2939965"/>
                <a:gd name="connsiteY106" fmla="*/ 1258317 h 2128309"/>
                <a:gd name="connsiteX107" fmla="*/ 376226 w 2939965"/>
                <a:gd name="connsiteY107" fmla="*/ 1266559 h 2128309"/>
                <a:gd name="connsiteX108" fmla="*/ 384261 w 2939965"/>
                <a:gd name="connsiteY108" fmla="*/ 1280363 h 2128309"/>
                <a:gd name="connsiteX109" fmla="*/ 387146 w 2939965"/>
                <a:gd name="connsiteY109" fmla="*/ 1285926 h 2128309"/>
                <a:gd name="connsiteX110" fmla="*/ 396829 w 2939965"/>
                <a:gd name="connsiteY110" fmla="*/ 1313123 h 2128309"/>
                <a:gd name="connsiteX111" fmla="*/ 394563 w 2939965"/>
                <a:gd name="connsiteY111" fmla="*/ 1330842 h 2128309"/>
                <a:gd name="connsiteX112" fmla="*/ 384674 w 2939965"/>
                <a:gd name="connsiteY112" fmla="*/ 1334139 h 2128309"/>
                <a:gd name="connsiteX113" fmla="*/ 377668 w 2939965"/>
                <a:gd name="connsiteY113" fmla="*/ 1334757 h 2128309"/>
                <a:gd name="connsiteX114" fmla="*/ 368602 w 2939965"/>
                <a:gd name="connsiteY114" fmla="*/ 1333933 h 2128309"/>
                <a:gd name="connsiteX115" fmla="*/ 367160 w 2939965"/>
                <a:gd name="connsiteY115" fmla="*/ 1333727 h 2128309"/>
                <a:gd name="connsiteX116" fmla="*/ 365306 w 2939965"/>
                <a:gd name="connsiteY116" fmla="*/ 1337024 h 2128309"/>
                <a:gd name="connsiteX117" fmla="*/ 364276 w 2939965"/>
                <a:gd name="connsiteY117" fmla="*/ 1344235 h 2128309"/>
                <a:gd name="connsiteX118" fmla="*/ 384055 w 2939965"/>
                <a:gd name="connsiteY118" fmla="*/ 1353301 h 2128309"/>
                <a:gd name="connsiteX119" fmla="*/ 404042 w 2939965"/>
                <a:gd name="connsiteY119" fmla="*/ 1362366 h 2128309"/>
                <a:gd name="connsiteX120" fmla="*/ 403629 w 2939965"/>
                <a:gd name="connsiteY120" fmla="*/ 1394302 h 2128309"/>
                <a:gd name="connsiteX121" fmla="*/ 406308 w 2939965"/>
                <a:gd name="connsiteY121" fmla="*/ 1420469 h 2128309"/>
                <a:gd name="connsiteX122" fmla="*/ 408986 w 2939965"/>
                <a:gd name="connsiteY122" fmla="*/ 1422736 h 2128309"/>
                <a:gd name="connsiteX123" fmla="*/ 422173 w 2939965"/>
                <a:gd name="connsiteY123" fmla="*/ 1412228 h 2128309"/>
                <a:gd name="connsiteX124" fmla="*/ 435565 w 2939965"/>
                <a:gd name="connsiteY124" fmla="*/ 1414700 h 2128309"/>
                <a:gd name="connsiteX125" fmla="*/ 444837 w 2939965"/>
                <a:gd name="connsiteY125" fmla="*/ 1429329 h 2128309"/>
                <a:gd name="connsiteX126" fmla="*/ 464823 w 2939965"/>
                <a:gd name="connsiteY126" fmla="*/ 1448491 h 2128309"/>
                <a:gd name="connsiteX127" fmla="*/ 473889 w 2939965"/>
                <a:gd name="connsiteY127" fmla="*/ 1464150 h 2128309"/>
                <a:gd name="connsiteX128" fmla="*/ 484602 w 2939965"/>
                <a:gd name="connsiteY128" fmla="*/ 1466622 h 2128309"/>
                <a:gd name="connsiteX129" fmla="*/ 496759 w 2939965"/>
                <a:gd name="connsiteY129" fmla="*/ 1468476 h 2128309"/>
                <a:gd name="connsiteX130" fmla="*/ 505412 w 2939965"/>
                <a:gd name="connsiteY130" fmla="*/ 1474864 h 2128309"/>
                <a:gd name="connsiteX131" fmla="*/ 509327 w 2939965"/>
                <a:gd name="connsiteY131" fmla="*/ 1478366 h 2128309"/>
                <a:gd name="connsiteX132" fmla="*/ 519629 w 2939965"/>
                <a:gd name="connsiteY132" fmla="*/ 1482487 h 2128309"/>
                <a:gd name="connsiteX133" fmla="*/ 524574 w 2939965"/>
                <a:gd name="connsiteY133" fmla="*/ 1475276 h 2128309"/>
                <a:gd name="connsiteX134" fmla="*/ 539203 w 2939965"/>
                <a:gd name="connsiteY134" fmla="*/ 1457762 h 2128309"/>
                <a:gd name="connsiteX135" fmla="*/ 567224 w 2939965"/>
                <a:gd name="connsiteY135" fmla="*/ 1459411 h 2128309"/>
                <a:gd name="connsiteX136" fmla="*/ 590094 w 2939965"/>
                <a:gd name="connsiteY136" fmla="*/ 1491553 h 2128309"/>
                <a:gd name="connsiteX137" fmla="*/ 630478 w 2939965"/>
                <a:gd name="connsiteY137" fmla="*/ 1516689 h 2128309"/>
                <a:gd name="connsiteX138" fmla="*/ 658088 w 2939965"/>
                <a:gd name="connsiteY138" fmla="*/ 1531730 h 2128309"/>
                <a:gd name="connsiteX139" fmla="*/ 664475 w 2939965"/>
                <a:gd name="connsiteY139" fmla="*/ 1532555 h 2128309"/>
                <a:gd name="connsiteX140" fmla="*/ 718044 w 2939965"/>
                <a:gd name="connsiteY140" fmla="*/ 1567993 h 2128309"/>
                <a:gd name="connsiteX141" fmla="*/ 736176 w 2939965"/>
                <a:gd name="connsiteY141" fmla="*/ 1568405 h 2128309"/>
                <a:gd name="connsiteX142" fmla="*/ 764403 w 2939965"/>
                <a:gd name="connsiteY142" fmla="*/ 1571290 h 2128309"/>
                <a:gd name="connsiteX143" fmla="*/ 780886 w 2939965"/>
                <a:gd name="connsiteY143" fmla="*/ 1588185 h 2128309"/>
                <a:gd name="connsiteX144" fmla="*/ 788098 w 2939965"/>
                <a:gd name="connsiteY144" fmla="*/ 1597251 h 2128309"/>
                <a:gd name="connsiteX145" fmla="*/ 789745 w 2939965"/>
                <a:gd name="connsiteY145" fmla="*/ 1598693 h 2128309"/>
                <a:gd name="connsiteX146" fmla="*/ 807053 w 2939965"/>
                <a:gd name="connsiteY146" fmla="*/ 1612909 h 2128309"/>
                <a:gd name="connsiteX147" fmla="*/ 814883 w 2939965"/>
                <a:gd name="connsiteY147" fmla="*/ 1613734 h 2128309"/>
                <a:gd name="connsiteX148" fmla="*/ 826008 w 2939965"/>
                <a:gd name="connsiteY148" fmla="*/ 1615382 h 2128309"/>
                <a:gd name="connsiteX149" fmla="*/ 833838 w 2939965"/>
                <a:gd name="connsiteY149" fmla="*/ 1623624 h 2128309"/>
                <a:gd name="connsiteX150" fmla="*/ 837753 w 2939965"/>
                <a:gd name="connsiteY150" fmla="*/ 1628568 h 2128309"/>
                <a:gd name="connsiteX151" fmla="*/ 859387 w 2939965"/>
                <a:gd name="connsiteY151" fmla="*/ 1634956 h 2128309"/>
                <a:gd name="connsiteX152" fmla="*/ 859387 w 2939965"/>
                <a:gd name="connsiteY152" fmla="*/ 1634956 h 2128309"/>
                <a:gd name="connsiteX153" fmla="*/ 864950 w 2939965"/>
                <a:gd name="connsiteY153" fmla="*/ 1622181 h 2128309"/>
                <a:gd name="connsiteX154" fmla="*/ 883081 w 2939965"/>
                <a:gd name="connsiteY154" fmla="*/ 1626508 h 2128309"/>
                <a:gd name="connsiteX155" fmla="*/ 885141 w 2939965"/>
                <a:gd name="connsiteY155" fmla="*/ 1627744 h 2128309"/>
                <a:gd name="connsiteX156" fmla="*/ 892147 w 2939965"/>
                <a:gd name="connsiteY156" fmla="*/ 1634750 h 2128309"/>
                <a:gd name="connsiteX157" fmla="*/ 897092 w 2939965"/>
                <a:gd name="connsiteY157" fmla="*/ 1639489 h 2128309"/>
                <a:gd name="connsiteX158" fmla="*/ 917902 w 2939965"/>
                <a:gd name="connsiteY158" fmla="*/ 1637016 h 2128309"/>
                <a:gd name="connsiteX159" fmla="*/ 929440 w 2939965"/>
                <a:gd name="connsiteY159" fmla="*/ 1633307 h 2128309"/>
                <a:gd name="connsiteX160" fmla="*/ 934179 w 2939965"/>
                <a:gd name="connsiteY160" fmla="*/ 1631865 h 2128309"/>
                <a:gd name="connsiteX161" fmla="*/ 950044 w 2939965"/>
                <a:gd name="connsiteY161" fmla="*/ 1633513 h 2128309"/>
                <a:gd name="connsiteX162" fmla="*/ 951898 w 2939965"/>
                <a:gd name="connsiteY162" fmla="*/ 1624860 h 2128309"/>
                <a:gd name="connsiteX163" fmla="*/ 959110 w 2939965"/>
                <a:gd name="connsiteY163" fmla="*/ 1608377 h 2128309"/>
                <a:gd name="connsiteX164" fmla="*/ 973327 w 2939965"/>
                <a:gd name="connsiteY164" fmla="*/ 1607346 h 2128309"/>
                <a:gd name="connsiteX165" fmla="*/ 996609 w 2939965"/>
                <a:gd name="connsiteY165" fmla="*/ 1650821 h 2128309"/>
                <a:gd name="connsiteX166" fmla="*/ 1009590 w 2939965"/>
                <a:gd name="connsiteY166" fmla="*/ 1631247 h 2128309"/>
                <a:gd name="connsiteX167" fmla="*/ 1012886 w 2939965"/>
                <a:gd name="connsiteY167" fmla="*/ 1619709 h 2128309"/>
                <a:gd name="connsiteX168" fmla="*/ 1014122 w 2939965"/>
                <a:gd name="connsiteY168" fmla="*/ 1615176 h 2128309"/>
                <a:gd name="connsiteX169" fmla="*/ 1022158 w 2939965"/>
                <a:gd name="connsiteY169" fmla="*/ 1603638 h 2128309"/>
                <a:gd name="connsiteX170" fmla="*/ 1062540 w 2939965"/>
                <a:gd name="connsiteY170" fmla="*/ 1597869 h 2128309"/>
                <a:gd name="connsiteX171" fmla="*/ 1076346 w 2939965"/>
                <a:gd name="connsiteY171" fmla="*/ 1612497 h 2128309"/>
                <a:gd name="connsiteX172" fmla="*/ 1083969 w 2939965"/>
                <a:gd name="connsiteY172" fmla="*/ 1622593 h 2128309"/>
                <a:gd name="connsiteX173" fmla="*/ 1103337 w 2939965"/>
                <a:gd name="connsiteY173" fmla="*/ 1623624 h 2128309"/>
                <a:gd name="connsiteX174" fmla="*/ 1109518 w 2939965"/>
                <a:gd name="connsiteY174" fmla="*/ 1621769 h 2128309"/>
                <a:gd name="connsiteX175" fmla="*/ 1116317 w 2939965"/>
                <a:gd name="connsiteY175" fmla="*/ 1619091 h 2128309"/>
                <a:gd name="connsiteX176" fmla="*/ 1133624 w 2939965"/>
                <a:gd name="connsiteY176" fmla="*/ 1614352 h 2128309"/>
                <a:gd name="connsiteX177" fmla="*/ 1145987 w 2939965"/>
                <a:gd name="connsiteY177" fmla="*/ 1625272 h 2128309"/>
                <a:gd name="connsiteX178" fmla="*/ 1151343 w 2939965"/>
                <a:gd name="connsiteY178" fmla="*/ 1631247 h 2128309"/>
                <a:gd name="connsiteX179" fmla="*/ 1183074 w 2939965"/>
                <a:gd name="connsiteY179" fmla="*/ 1631247 h 2128309"/>
                <a:gd name="connsiteX180" fmla="*/ 1189461 w 2939965"/>
                <a:gd name="connsiteY180" fmla="*/ 1629805 h 2128309"/>
                <a:gd name="connsiteX181" fmla="*/ 1192140 w 2939965"/>
                <a:gd name="connsiteY181" fmla="*/ 1623829 h 2128309"/>
                <a:gd name="connsiteX182" fmla="*/ 1193788 w 2939965"/>
                <a:gd name="connsiteY182" fmla="*/ 1617030 h 2128309"/>
                <a:gd name="connsiteX183" fmla="*/ 1201412 w 2939965"/>
                <a:gd name="connsiteY183" fmla="*/ 1601577 h 2128309"/>
                <a:gd name="connsiteX184" fmla="*/ 1222633 w 2939965"/>
                <a:gd name="connsiteY184" fmla="*/ 1595602 h 2128309"/>
                <a:gd name="connsiteX185" fmla="*/ 1238292 w 2939965"/>
                <a:gd name="connsiteY185" fmla="*/ 1592306 h 2128309"/>
                <a:gd name="connsiteX186" fmla="*/ 1265283 w 2939965"/>
                <a:gd name="connsiteY186" fmla="*/ 1569642 h 2128309"/>
                <a:gd name="connsiteX187" fmla="*/ 1270640 w 2939965"/>
                <a:gd name="connsiteY187" fmla="*/ 1559340 h 2128309"/>
                <a:gd name="connsiteX188" fmla="*/ 1279293 w 2939965"/>
                <a:gd name="connsiteY188" fmla="*/ 1544917 h 2128309"/>
                <a:gd name="connsiteX189" fmla="*/ 1309787 w 2939965"/>
                <a:gd name="connsiteY189" fmla="*/ 1538529 h 2128309"/>
                <a:gd name="connsiteX190" fmla="*/ 1320089 w 2939965"/>
                <a:gd name="connsiteY190" fmla="*/ 1546977 h 2128309"/>
                <a:gd name="connsiteX191" fmla="*/ 1324416 w 2939965"/>
                <a:gd name="connsiteY191" fmla="*/ 1551510 h 2128309"/>
                <a:gd name="connsiteX192" fmla="*/ 1359649 w 2939965"/>
                <a:gd name="connsiteY192" fmla="*/ 1552746 h 2128309"/>
                <a:gd name="connsiteX193" fmla="*/ 1370157 w 2939965"/>
                <a:gd name="connsiteY193" fmla="*/ 1545535 h 2128309"/>
                <a:gd name="connsiteX194" fmla="*/ 1385198 w 2939965"/>
                <a:gd name="connsiteY194" fmla="*/ 1536881 h 2128309"/>
                <a:gd name="connsiteX195" fmla="*/ 1400238 w 2939965"/>
                <a:gd name="connsiteY195" fmla="*/ 1542444 h 2128309"/>
                <a:gd name="connsiteX196" fmla="*/ 1408068 w 2939965"/>
                <a:gd name="connsiteY196" fmla="*/ 1584682 h 2128309"/>
                <a:gd name="connsiteX197" fmla="*/ 1426405 w 2939965"/>
                <a:gd name="connsiteY197" fmla="*/ 1589421 h 2128309"/>
                <a:gd name="connsiteX198" fmla="*/ 1454426 w 2939965"/>
                <a:gd name="connsiteY198" fmla="*/ 1597869 h 2128309"/>
                <a:gd name="connsiteX199" fmla="*/ 1468643 w 2939965"/>
                <a:gd name="connsiteY199" fmla="*/ 1586331 h 2128309"/>
                <a:gd name="connsiteX200" fmla="*/ 1498313 w 2939965"/>
                <a:gd name="connsiteY200" fmla="*/ 1607553 h 2128309"/>
                <a:gd name="connsiteX201" fmla="*/ 1500168 w 2939965"/>
                <a:gd name="connsiteY201" fmla="*/ 1613322 h 2128309"/>
                <a:gd name="connsiteX202" fmla="*/ 1502227 w 2939965"/>
                <a:gd name="connsiteY202" fmla="*/ 1618679 h 2128309"/>
                <a:gd name="connsiteX203" fmla="*/ 1505319 w 2939965"/>
                <a:gd name="connsiteY203" fmla="*/ 1619915 h 2128309"/>
                <a:gd name="connsiteX204" fmla="*/ 1513353 w 2939965"/>
                <a:gd name="connsiteY204" fmla="*/ 1625272 h 2128309"/>
                <a:gd name="connsiteX205" fmla="*/ 1516650 w 2939965"/>
                <a:gd name="connsiteY205" fmla="*/ 1643403 h 2128309"/>
                <a:gd name="connsiteX206" fmla="*/ 1517887 w 2939965"/>
                <a:gd name="connsiteY206" fmla="*/ 1655766 h 2128309"/>
                <a:gd name="connsiteX207" fmla="*/ 1529219 w 2939965"/>
                <a:gd name="connsiteY207" fmla="*/ 1653705 h 2128309"/>
                <a:gd name="connsiteX208" fmla="*/ 1567954 w 2939965"/>
                <a:gd name="connsiteY208" fmla="*/ 1664625 h 2128309"/>
                <a:gd name="connsiteX209" fmla="*/ 1563627 w 2939965"/>
                <a:gd name="connsiteY209" fmla="*/ 1695119 h 2128309"/>
                <a:gd name="connsiteX210" fmla="*/ 1558476 w 2939965"/>
                <a:gd name="connsiteY210" fmla="*/ 1713044 h 2128309"/>
                <a:gd name="connsiteX211" fmla="*/ 1564245 w 2939965"/>
                <a:gd name="connsiteY211" fmla="*/ 1735296 h 2128309"/>
                <a:gd name="connsiteX212" fmla="*/ 1568778 w 2939965"/>
                <a:gd name="connsiteY212" fmla="*/ 1774856 h 2128309"/>
                <a:gd name="connsiteX213" fmla="*/ 1556828 w 2939965"/>
                <a:gd name="connsiteY213" fmla="*/ 1781655 h 2128309"/>
                <a:gd name="connsiteX214" fmla="*/ 1548380 w 2939965"/>
                <a:gd name="connsiteY214" fmla="*/ 1785364 h 2128309"/>
                <a:gd name="connsiteX215" fmla="*/ 1546731 w 2939965"/>
                <a:gd name="connsiteY215" fmla="*/ 1791751 h 2128309"/>
                <a:gd name="connsiteX216" fmla="*/ 1539108 w 2939965"/>
                <a:gd name="connsiteY216" fmla="*/ 1805144 h 2128309"/>
                <a:gd name="connsiteX217" fmla="*/ 1530867 w 2939965"/>
                <a:gd name="connsiteY217" fmla="*/ 1810089 h 2128309"/>
                <a:gd name="connsiteX218" fmla="*/ 1522831 w 2939965"/>
                <a:gd name="connsiteY218" fmla="*/ 1824305 h 2128309"/>
                <a:gd name="connsiteX219" fmla="*/ 1520976 w 2939965"/>
                <a:gd name="connsiteY219" fmla="*/ 1837698 h 2128309"/>
                <a:gd name="connsiteX220" fmla="*/ 1518504 w 2939965"/>
                <a:gd name="connsiteY220" fmla="*/ 1855005 h 2128309"/>
                <a:gd name="connsiteX221" fmla="*/ 1529837 w 2939965"/>
                <a:gd name="connsiteY221" fmla="*/ 1858096 h 2128309"/>
                <a:gd name="connsiteX222" fmla="*/ 1534163 w 2939965"/>
                <a:gd name="connsiteY222" fmla="*/ 1863040 h 2128309"/>
                <a:gd name="connsiteX223" fmla="*/ 1534163 w 2939965"/>
                <a:gd name="connsiteY223" fmla="*/ 1868604 h 2128309"/>
                <a:gd name="connsiteX224" fmla="*/ 1539108 w 2939965"/>
                <a:gd name="connsiteY224" fmla="*/ 1893534 h 2128309"/>
                <a:gd name="connsiteX225" fmla="*/ 1552088 w 2939965"/>
                <a:gd name="connsiteY225" fmla="*/ 1886323 h 2128309"/>
                <a:gd name="connsiteX226" fmla="*/ 1560124 w 2939965"/>
                <a:gd name="connsiteY226" fmla="*/ 1876227 h 2128309"/>
                <a:gd name="connsiteX227" fmla="*/ 1577637 w 2939965"/>
                <a:gd name="connsiteY227" fmla="*/ 1873549 h 2128309"/>
                <a:gd name="connsiteX228" fmla="*/ 1595769 w 2939965"/>
                <a:gd name="connsiteY228" fmla="*/ 1891268 h 2128309"/>
                <a:gd name="connsiteX229" fmla="*/ 1597005 w 2939965"/>
                <a:gd name="connsiteY229" fmla="*/ 1907545 h 2128309"/>
                <a:gd name="connsiteX230" fmla="*/ 1597417 w 2939965"/>
                <a:gd name="connsiteY230" fmla="*/ 1918053 h 2128309"/>
                <a:gd name="connsiteX231" fmla="*/ 1607925 w 2939965"/>
                <a:gd name="connsiteY231" fmla="*/ 1925470 h 2128309"/>
                <a:gd name="connsiteX232" fmla="*/ 1621318 w 2939965"/>
                <a:gd name="connsiteY232" fmla="*/ 1931239 h 2128309"/>
                <a:gd name="connsiteX233" fmla="*/ 1626674 w 2939965"/>
                <a:gd name="connsiteY233" fmla="*/ 1952255 h 2128309"/>
                <a:gd name="connsiteX234" fmla="*/ 1626674 w 2939965"/>
                <a:gd name="connsiteY234" fmla="*/ 1959879 h 2128309"/>
                <a:gd name="connsiteX235" fmla="*/ 1629972 w 2939965"/>
                <a:gd name="connsiteY235" fmla="*/ 1966678 h 2128309"/>
                <a:gd name="connsiteX236" fmla="*/ 1634710 w 2939965"/>
                <a:gd name="connsiteY236" fmla="*/ 1973271 h 2128309"/>
                <a:gd name="connsiteX237" fmla="*/ 1639449 w 2939965"/>
                <a:gd name="connsiteY237" fmla="*/ 1988518 h 2128309"/>
                <a:gd name="connsiteX238" fmla="*/ 1640274 w 2939965"/>
                <a:gd name="connsiteY238" fmla="*/ 1992639 h 2128309"/>
                <a:gd name="connsiteX239" fmla="*/ 1663350 w 2939965"/>
                <a:gd name="connsiteY239" fmla="*/ 2015097 h 2128309"/>
                <a:gd name="connsiteX240" fmla="*/ 1668088 w 2939965"/>
                <a:gd name="connsiteY240" fmla="*/ 2018806 h 2128309"/>
                <a:gd name="connsiteX241" fmla="*/ 1681275 w 2939965"/>
                <a:gd name="connsiteY241" fmla="*/ 2041882 h 2128309"/>
                <a:gd name="connsiteX242" fmla="*/ 1689105 w 2939965"/>
                <a:gd name="connsiteY242" fmla="*/ 2041882 h 2128309"/>
                <a:gd name="connsiteX243" fmla="*/ 1694256 w 2939965"/>
                <a:gd name="connsiteY243" fmla="*/ 2034465 h 2128309"/>
                <a:gd name="connsiteX244" fmla="*/ 1701467 w 2939965"/>
                <a:gd name="connsiteY244" fmla="*/ 2022514 h 2128309"/>
                <a:gd name="connsiteX245" fmla="*/ 1713830 w 2939965"/>
                <a:gd name="connsiteY245" fmla="*/ 2016745 h 2128309"/>
                <a:gd name="connsiteX246" fmla="*/ 1723100 w 2939965"/>
                <a:gd name="connsiteY246" fmla="*/ 2023957 h 2128309"/>
                <a:gd name="connsiteX247" fmla="*/ 1728870 w 2939965"/>
                <a:gd name="connsiteY247" fmla="*/ 2030550 h 2128309"/>
                <a:gd name="connsiteX248" fmla="*/ 1732579 w 2939965"/>
                <a:gd name="connsiteY248" fmla="*/ 2031580 h 2128309"/>
                <a:gd name="connsiteX249" fmla="*/ 1743910 w 2939965"/>
                <a:gd name="connsiteY249" fmla="*/ 2036731 h 2128309"/>
                <a:gd name="connsiteX250" fmla="*/ 1750298 w 2939965"/>
                <a:gd name="connsiteY250" fmla="*/ 2052390 h 2128309"/>
                <a:gd name="connsiteX251" fmla="*/ 1751740 w 2939965"/>
                <a:gd name="connsiteY251" fmla="*/ 2057747 h 2128309"/>
                <a:gd name="connsiteX252" fmla="*/ 1754006 w 2939965"/>
                <a:gd name="connsiteY252" fmla="*/ 2059807 h 2128309"/>
                <a:gd name="connsiteX253" fmla="*/ 1758333 w 2939965"/>
                <a:gd name="connsiteY253" fmla="*/ 2063516 h 2128309"/>
                <a:gd name="connsiteX254" fmla="*/ 1762042 w 2939965"/>
                <a:gd name="connsiteY254" fmla="*/ 2060426 h 2128309"/>
                <a:gd name="connsiteX255" fmla="*/ 1763278 w 2939965"/>
                <a:gd name="connsiteY255" fmla="*/ 2036319 h 2128309"/>
                <a:gd name="connsiteX256" fmla="*/ 1760600 w 2939965"/>
                <a:gd name="connsiteY256" fmla="*/ 2025811 h 2128309"/>
                <a:gd name="connsiteX257" fmla="*/ 1761424 w 2939965"/>
                <a:gd name="connsiteY257" fmla="*/ 1977392 h 2128309"/>
                <a:gd name="connsiteX258" fmla="*/ 1766987 w 2939965"/>
                <a:gd name="connsiteY258" fmla="*/ 1974713 h 2128309"/>
                <a:gd name="connsiteX259" fmla="*/ 1781203 w 2939965"/>
                <a:gd name="connsiteY259" fmla="*/ 1981100 h 2128309"/>
                <a:gd name="connsiteX260" fmla="*/ 1797688 w 2939965"/>
                <a:gd name="connsiteY260" fmla="*/ 1986251 h 2128309"/>
                <a:gd name="connsiteX261" fmla="*/ 1793360 w 2939965"/>
                <a:gd name="connsiteY261" fmla="*/ 1981719 h 2128309"/>
                <a:gd name="connsiteX262" fmla="*/ 1785737 w 2939965"/>
                <a:gd name="connsiteY262" fmla="*/ 1966884 h 2128309"/>
                <a:gd name="connsiteX263" fmla="*/ 1799335 w 2939965"/>
                <a:gd name="connsiteY263" fmla="*/ 1955964 h 2128309"/>
                <a:gd name="connsiteX264" fmla="*/ 1835185 w 2939965"/>
                <a:gd name="connsiteY264" fmla="*/ 1956788 h 2128309"/>
                <a:gd name="connsiteX265" fmla="*/ 1852081 w 2939965"/>
                <a:gd name="connsiteY265" fmla="*/ 1959055 h 2128309"/>
                <a:gd name="connsiteX266" fmla="*/ 1887726 w 2939965"/>
                <a:gd name="connsiteY266" fmla="*/ 1952049 h 2128309"/>
                <a:gd name="connsiteX267" fmla="*/ 1891435 w 2939965"/>
                <a:gd name="connsiteY267" fmla="*/ 1950813 h 2128309"/>
                <a:gd name="connsiteX268" fmla="*/ 1905033 w 2939965"/>
                <a:gd name="connsiteY268" fmla="*/ 1947928 h 2128309"/>
                <a:gd name="connsiteX269" fmla="*/ 1922752 w 2939965"/>
                <a:gd name="connsiteY269" fmla="*/ 1942777 h 2128309"/>
                <a:gd name="connsiteX270" fmla="*/ 1929345 w 2939965"/>
                <a:gd name="connsiteY270" fmla="*/ 1934330 h 2128309"/>
                <a:gd name="connsiteX271" fmla="*/ 1938823 w 2939965"/>
                <a:gd name="connsiteY271" fmla="*/ 1922792 h 2128309"/>
                <a:gd name="connsiteX272" fmla="*/ 1963960 w 2939965"/>
                <a:gd name="connsiteY272" fmla="*/ 1920113 h 2128309"/>
                <a:gd name="connsiteX273" fmla="*/ 1994865 w 2939965"/>
                <a:gd name="connsiteY273" fmla="*/ 1935154 h 2128309"/>
                <a:gd name="connsiteX274" fmla="*/ 2010113 w 2939965"/>
                <a:gd name="connsiteY274" fmla="*/ 1945868 h 2128309"/>
                <a:gd name="connsiteX275" fmla="*/ 2039164 w 2939965"/>
                <a:gd name="connsiteY275" fmla="*/ 1967914 h 2128309"/>
                <a:gd name="connsiteX276" fmla="*/ 2042049 w 2939965"/>
                <a:gd name="connsiteY276" fmla="*/ 1981100 h 2128309"/>
                <a:gd name="connsiteX277" fmla="*/ 2043491 w 2939965"/>
                <a:gd name="connsiteY277" fmla="*/ 1989960 h 2128309"/>
                <a:gd name="connsiteX278" fmla="*/ 2056677 w 2939965"/>
                <a:gd name="connsiteY278" fmla="*/ 2004177 h 2128309"/>
                <a:gd name="connsiteX279" fmla="*/ 2060387 w 2939965"/>
                <a:gd name="connsiteY279" fmla="*/ 2006855 h 2128309"/>
                <a:gd name="connsiteX280" fmla="*/ 2073572 w 2939965"/>
                <a:gd name="connsiteY280" fmla="*/ 2017982 h 2128309"/>
                <a:gd name="connsiteX281" fmla="*/ 2089025 w 2939965"/>
                <a:gd name="connsiteY281" fmla="*/ 2030550 h 2128309"/>
                <a:gd name="connsiteX282" fmla="*/ 2109218 w 2939965"/>
                <a:gd name="connsiteY282" fmla="*/ 2039409 h 2128309"/>
                <a:gd name="connsiteX283" fmla="*/ 2124671 w 2939965"/>
                <a:gd name="connsiteY283" fmla="*/ 2045591 h 2128309"/>
                <a:gd name="connsiteX284" fmla="*/ 2126318 w 2939965"/>
                <a:gd name="connsiteY284" fmla="*/ 2043942 h 2128309"/>
                <a:gd name="connsiteX285" fmla="*/ 2132912 w 2939965"/>
                <a:gd name="connsiteY285" fmla="*/ 2047239 h 2128309"/>
                <a:gd name="connsiteX286" fmla="*/ 2136003 w 2939965"/>
                <a:gd name="connsiteY286" fmla="*/ 2041470 h 2128309"/>
                <a:gd name="connsiteX287" fmla="*/ 2148158 w 2939965"/>
                <a:gd name="connsiteY287" fmla="*/ 2038173 h 2128309"/>
                <a:gd name="connsiteX288" fmla="*/ 2144039 w 2939965"/>
                <a:gd name="connsiteY288" fmla="*/ 2032610 h 2128309"/>
                <a:gd name="connsiteX289" fmla="*/ 2143626 w 2939965"/>
                <a:gd name="connsiteY289" fmla="*/ 2029314 h 2128309"/>
                <a:gd name="connsiteX290" fmla="*/ 2141771 w 2939965"/>
                <a:gd name="connsiteY290" fmla="*/ 2026017 h 2128309"/>
                <a:gd name="connsiteX291" fmla="*/ 2149189 w 2939965"/>
                <a:gd name="connsiteY291" fmla="*/ 2018806 h 2128309"/>
                <a:gd name="connsiteX292" fmla="*/ 2155164 w 2939965"/>
                <a:gd name="connsiteY292" fmla="*/ 2021690 h 2128309"/>
                <a:gd name="connsiteX293" fmla="*/ 2173089 w 2939965"/>
                <a:gd name="connsiteY293" fmla="*/ 2040852 h 2128309"/>
                <a:gd name="connsiteX294" fmla="*/ 2184834 w 2939965"/>
                <a:gd name="connsiteY294" fmla="*/ 2040234 h 2128309"/>
                <a:gd name="connsiteX295" fmla="*/ 2187100 w 2939965"/>
                <a:gd name="connsiteY295" fmla="*/ 2045591 h 2128309"/>
                <a:gd name="connsiteX296" fmla="*/ 2192663 w 2939965"/>
                <a:gd name="connsiteY296" fmla="*/ 2053420 h 2128309"/>
                <a:gd name="connsiteX297" fmla="*/ 2197814 w 2939965"/>
                <a:gd name="connsiteY297" fmla="*/ 2049918 h 2128309"/>
                <a:gd name="connsiteX298" fmla="*/ 2201523 w 2939965"/>
                <a:gd name="connsiteY298" fmla="*/ 2047445 h 2128309"/>
                <a:gd name="connsiteX299" fmla="*/ 2204614 w 2939965"/>
                <a:gd name="connsiteY299" fmla="*/ 2047445 h 2128309"/>
                <a:gd name="connsiteX300" fmla="*/ 2207291 w 2939965"/>
                <a:gd name="connsiteY300" fmla="*/ 2035495 h 2128309"/>
                <a:gd name="connsiteX301" fmla="*/ 2225218 w 2939965"/>
                <a:gd name="connsiteY301" fmla="*/ 2049918 h 2128309"/>
                <a:gd name="connsiteX302" fmla="*/ 2231810 w 2939965"/>
                <a:gd name="connsiteY302" fmla="*/ 2056305 h 2128309"/>
                <a:gd name="connsiteX303" fmla="*/ 2225835 w 2939965"/>
                <a:gd name="connsiteY303" fmla="*/ 2063722 h 2128309"/>
                <a:gd name="connsiteX304" fmla="*/ 2224599 w 2939965"/>
                <a:gd name="connsiteY304" fmla="*/ 2075878 h 2128309"/>
                <a:gd name="connsiteX305" fmla="*/ 2226248 w 2939965"/>
                <a:gd name="connsiteY305" fmla="*/ 2084532 h 2128309"/>
                <a:gd name="connsiteX306" fmla="*/ 2229956 w 2939965"/>
                <a:gd name="connsiteY306" fmla="*/ 2092980 h 2128309"/>
                <a:gd name="connsiteX307" fmla="*/ 2228308 w 2939965"/>
                <a:gd name="connsiteY307" fmla="*/ 2094216 h 2128309"/>
                <a:gd name="connsiteX308" fmla="*/ 2228514 w 2939965"/>
                <a:gd name="connsiteY308" fmla="*/ 2103282 h 2128309"/>
                <a:gd name="connsiteX309" fmla="*/ 2244173 w 2939965"/>
                <a:gd name="connsiteY309" fmla="*/ 2114202 h 2128309"/>
                <a:gd name="connsiteX310" fmla="*/ 2242937 w 2939965"/>
                <a:gd name="connsiteY310" fmla="*/ 2118529 h 2128309"/>
                <a:gd name="connsiteX311" fmla="*/ 2245615 w 2939965"/>
                <a:gd name="connsiteY311" fmla="*/ 2123473 h 2128309"/>
                <a:gd name="connsiteX312" fmla="*/ 2248912 w 2939965"/>
                <a:gd name="connsiteY312" fmla="*/ 2123886 h 2128309"/>
                <a:gd name="connsiteX313" fmla="*/ 2253033 w 2939965"/>
                <a:gd name="connsiteY313" fmla="*/ 2126564 h 2128309"/>
                <a:gd name="connsiteX314" fmla="*/ 2270545 w 2939965"/>
                <a:gd name="connsiteY314" fmla="*/ 2122855 h 2128309"/>
                <a:gd name="connsiteX315" fmla="*/ 2270545 w 2939965"/>
                <a:gd name="connsiteY315" fmla="*/ 2106166 h 2128309"/>
                <a:gd name="connsiteX316" fmla="*/ 2261068 w 2939965"/>
                <a:gd name="connsiteY316" fmla="*/ 2097925 h 2128309"/>
                <a:gd name="connsiteX317" fmla="*/ 2262305 w 2939965"/>
                <a:gd name="connsiteY317" fmla="*/ 2092980 h 2128309"/>
                <a:gd name="connsiteX318" fmla="*/ 2258184 w 2939965"/>
                <a:gd name="connsiteY318" fmla="*/ 2086593 h 2128309"/>
                <a:gd name="connsiteX319" fmla="*/ 2250148 w 2939965"/>
                <a:gd name="connsiteY319" fmla="*/ 2088447 h 2128309"/>
                <a:gd name="connsiteX320" fmla="*/ 2255299 w 2939965"/>
                <a:gd name="connsiteY320" fmla="*/ 2072376 h 2128309"/>
                <a:gd name="connsiteX321" fmla="*/ 2261480 w 2939965"/>
                <a:gd name="connsiteY321" fmla="*/ 2061662 h 2128309"/>
                <a:gd name="connsiteX322" fmla="*/ 2262716 w 2939965"/>
                <a:gd name="connsiteY322" fmla="*/ 2064134 h 2128309"/>
                <a:gd name="connsiteX323" fmla="*/ 2274666 w 2939965"/>
                <a:gd name="connsiteY323" fmla="*/ 2059807 h 2128309"/>
                <a:gd name="connsiteX324" fmla="*/ 2285175 w 2939965"/>
                <a:gd name="connsiteY324" fmla="*/ 2056717 h 2128309"/>
                <a:gd name="connsiteX325" fmla="*/ 2288883 w 2939965"/>
                <a:gd name="connsiteY325" fmla="*/ 2047239 h 2128309"/>
                <a:gd name="connsiteX326" fmla="*/ 2292798 w 2939965"/>
                <a:gd name="connsiteY326" fmla="*/ 2050329 h 2128309"/>
                <a:gd name="connsiteX327" fmla="*/ 2302276 w 2939965"/>
                <a:gd name="connsiteY327" fmla="*/ 2045385 h 2128309"/>
                <a:gd name="connsiteX328" fmla="*/ 2305985 w 2939965"/>
                <a:gd name="connsiteY328" fmla="*/ 2048269 h 2128309"/>
                <a:gd name="connsiteX329" fmla="*/ 2310929 w 2939965"/>
                <a:gd name="connsiteY329" fmla="*/ 2048681 h 2128309"/>
                <a:gd name="connsiteX330" fmla="*/ 2330091 w 2939965"/>
                <a:gd name="connsiteY330" fmla="*/ 2039409 h 2128309"/>
                <a:gd name="connsiteX331" fmla="*/ 2336478 w 2939965"/>
                <a:gd name="connsiteY331" fmla="*/ 2028696 h 2128309"/>
                <a:gd name="connsiteX332" fmla="*/ 2340805 w 2939965"/>
                <a:gd name="connsiteY332" fmla="*/ 2028078 h 2128309"/>
                <a:gd name="connsiteX333" fmla="*/ 2347810 w 2939965"/>
                <a:gd name="connsiteY333" fmla="*/ 2028696 h 2128309"/>
                <a:gd name="connsiteX334" fmla="*/ 2366148 w 2939965"/>
                <a:gd name="connsiteY334" fmla="*/ 2029520 h 2128309"/>
                <a:gd name="connsiteX335" fmla="*/ 2360584 w 2939965"/>
                <a:gd name="connsiteY335" fmla="*/ 2016745 h 2128309"/>
                <a:gd name="connsiteX336" fmla="*/ 2367384 w 2939965"/>
                <a:gd name="connsiteY336" fmla="*/ 2016951 h 2128309"/>
                <a:gd name="connsiteX337" fmla="*/ 2368209 w 2939965"/>
                <a:gd name="connsiteY337" fmla="*/ 2022308 h 2128309"/>
                <a:gd name="connsiteX338" fmla="*/ 2372535 w 2939965"/>
                <a:gd name="connsiteY338" fmla="*/ 2027459 h 2128309"/>
                <a:gd name="connsiteX339" fmla="*/ 2378922 w 2939965"/>
                <a:gd name="connsiteY339" fmla="*/ 2029932 h 2128309"/>
                <a:gd name="connsiteX340" fmla="*/ 2383662 w 2939965"/>
                <a:gd name="connsiteY340" fmla="*/ 2023957 h 2128309"/>
                <a:gd name="connsiteX341" fmla="*/ 2389843 w 2939965"/>
                <a:gd name="connsiteY341" fmla="*/ 2021690 h 2128309"/>
                <a:gd name="connsiteX342" fmla="*/ 2391902 w 2939965"/>
                <a:gd name="connsiteY342" fmla="*/ 2021072 h 2128309"/>
                <a:gd name="connsiteX343" fmla="*/ 2393964 w 2939965"/>
                <a:gd name="connsiteY343" fmla="*/ 2024369 h 2128309"/>
                <a:gd name="connsiteX344" fmla="*/ 2396436 w 2939965"/>
                <a:gd name="connsiteY344" fmla="*/ 2024987 h 2128309"/>
                <a:gd name="connsiteX345" fmla="*/ 2399938 w 2939965"/>
                <a:gd name="connsiteY345" fmla="*/ 2020866 h 2128309"/>
                <a:gd name="connsiteX346" fmla="*/ 2400556 w 2939965"/>
                <a:gd name="connsiteY346" fmla="*/ 2014479 h 2128309"/>
                <a:gd name="connsiteX347" fmla="*/ 2401587 w 2939965"/>
                <a:gd name="connsiteY347" fmla="*/ 2008504 h 2128309"/>
                <a:gd name="connsiteX348" fmla="*/ 2401998 w 2939965"/>
                <a:gd name="connsiteY348" fmla="*/ 2006237 h 2128309"/>
                <a:gd name="connsiteX349" fmla="*/ 2413949 w 2939965"/>
                <a:gd name="connsiteY349" fmla="*/ 2013037 h 2128309"/>
                <a:gd name="connsiteX350" fmla="*/ 2422602 w 2939965"/>
                <a:gd name="connsiteY350" fmla="*/ 1999438 h 2128309"/>
                <a:gd name="connsiteX351" fmla="*/ 2422808 w 2939965"/>
                <a:gd name="connsiteY351" fmla="*/ 1985015 h 2128309"/>
                <a:gd name="connsiteX352" fmla="*/ 2417657 w 2939965"/>
                <a:gd name="connsiteY352" fmla="*/ 1974920 h 2128309"/>
                <a:gd name="connsiteX353" fmla="*/ 2414772 w 2939965"/>
                <a:gd name="connsiteY353" fmla="*/ 1956170 h 2128309"/>
                <a:gd name="connsiteX354" fmla="*/ 2411064 w 2939965"/>
                <a:gd name="connsiteY354" fmla="*/ 1954109 h 2128309"/>
                <a:gd name="connsiteX355" fmla="*/ 2423632 w 2939965"/>
                <a:gd name="connsiteY355" fmla="*/ 1951431 h 2128309"/>
                <a:gd name="connsiteX356" fmla="*/ 2431874 w 2939965"/>
                <a:gd name="connsiteY356" fmla="*/ 1971623 h 2128309"/>
                <a:gd name="connsiteX357" fmla="*/ 2438674 w 2939965"/>
                <a:gd name="connsiteY357" fmla="*/ 1975126 h 2128309"/>
                <a:gd name="connsiteX358" fmla="*/ 2441970 w 2939965"/>
                <a:gd name="connsiteY358" fmla="*/ 1981719 h 2128309"/>
                <a:gd name="connsiteX359" fmla="*/ 2444648 w 2939965"/>
                <a:gd name="connsiteY359" fmla="*/ 1988312 h 2128309"/>
                <a:gd name="connsiteX360" fmla="*/ 2452065 w 2939965"/>
                <a:gd name="connsiteY360" fmla="*/ 1991196 h 2128309"/>
                <a:gd name="connsiteX361" fmla="*/ 2462367 w 2939965"/>
                <a:gd name="connsiteY361" fmla="*/ 1999850 h 2128309"/>
                <a:gd name="connsiteX362" fmla="*/ 2463603 w 2939965"/>
                <a:gd name="connsiteY362" fmla="*/ 1982543 h 2128309"/>
                <a:gd name="connsiteX363" fmla="*/ 2484620 w 2939965"/>
                <a:gd name="connsiteY363" fmla="*/ 1972653 h 2128309"/>
                <a:gd name="connsiteX364" fmla="*/ 2511611 w 2939965"/>
                <a:gd name="connsiteY364" fmla="*/ 1967914 h 2128309"/>
                <a:gd name="connsiteX365" fmla="*/ 2536748 w 2939965"/>
                <a:gd name="connsiteY365" fmla="*/ 1962351 h 2128309"/>
                <a:gd name="connsiteX366" fmla="*/ 2548698 w 2939965"/>
                <a:gd name="connsiteY366" fmla="*/ 1961527 h 2128309"/>
                <a:gd name="connsiteX367" fmla="*/ 2556116 w 2939965"/>
                <a:gd name="connsiteY367" fmla="*/ 1950607 h 2128309"/>
                <a:gd name="connsiteX368" fmla="*/ 2568478 w 2939965"/>
                <a:gd name="connsiteY368" fmla="*/ 1954934 h 2128309"/>
                <a:gd name="connsiteX369" fmla="*/ 2578367 w 2939965"/>
                <a:gd name="connsiteY369" fmla="*/ 1951637 h 2128309"/>
                <a:gd name="connsiteX370" fmla="*/ 2590318 w 2939965"/>
                <a:gd name="connsiteY370" fmla="*/ 1940099 h 2128309"/>
                <a:gd name="connsiteX371" fmla="*/ 2588669 w 2939965"/>
                <a:gd name="connsiteY371" fmla="*/ 1932269 h 2128309"/>
                <a:gd name="connsiteX372" fmla="*/ 2593614 w 2939965"/>
                <a:gd name="connsiteY372" fmla="*/ 1928767 h 2128309"/>
                <a:gd name="connsiteX373" fmla="*/ 2596911 w 2939965"/>
                <a:gd name="connsiteY373" fmla="*/ 1912696 h 2128309"/>
                <a:gd name="connsiteX374" fmla="*/ 2598971 w 2939965"/>
                <a:gd name="connsiteY374" fmla="*/ 1915580 h 2128309"/>
                <a:gd name="connsiteX375" fmla="*/ 2613806 w 2939965"/>
                <a:gd name="connsiteY375" fmla="*/ 1908575 h 2128309"/>
                <a:gd name="connsiteX376" fmla="*/ 2626168 w 2939965"/>
                <a:gd name="connsiteY376" fmla="*/ 1919495 h 2128309"/>
                <a:gd name="connsiteX377" fmla="*/ 2635647 w 2939965"/>
                <a:gd name="connsiteY377" fmla="*/ 1897449 h 2128309"/>
                <a:gd name="connsiteX378" fmla="*/ 2649245 w 2939965"/>
                <a:gd name="connsiteY378" fmla="*/ 1872312 h 2128309"/>
                <a:gd name="connsiteX379" fmla="*/ 2635853 w 2939965"/>
                <a:gd name="connsiteY379" fmla="*/ 1854799 h 2128309"/>
                <a:gd name="connsiteX380" fmla="*/ 2646361 w 2939965"/>
                <a:gd name="connsiteY380" fmla="*/ 1851708 h 2128309"/>
                <a:gd name="connsiteX381" fmla="*/ 2648421 w 2939965"/>
                <a:gd name="connsiteY381" fmla="*/ 1845115 h 2128309"/>
                <a:gd name="connsiteX382" fmla="*/ 2676029 w 2939965"/>
                <a:gd name="connsiteY382" fmla="*/ 1849648 h 2128309"/>
                <a:gd name="connsiteX383" fmla="*/ 2677267 w 2939965"/>
                <a:gd name="connsiteY383" fmla="*/ 1838934 h 2128309"/>
                <a:gd name="connsiteX384" fmla="*/ 2689216 w 2939965"/>
                <a:gd name="connsiteY384" fmla="*/ 1832135 h 2128309"/>
                <a:gd name="connsiteX385" fmla="*/ 2684890 w 2939965"/>
                <a:gd name="connsiteY385" fmla="*/ 1821215 h 2128309"/>
                <a:gd name="connsiteX386" fmla="*/ 2704051 w 2939965"/>
                <a:gd name="connsiteY386" fmla="*/ 1815446 h 2128309"/>
                <a:gd name="connsiteX387" fmla="*/ 2698282 w 2939965"/>
                <a:gd name="connsiteY387" fmla="*/ 1798756 h 2128309"/>
                <a:gd name="connsiteX388" fmla="*/ 2706935 w 2939965"/>
                <a:gd name="connsiteY388" fmla="*/ 1791545 h 2128309"/>
                <a:gd name="connsiteX389" fmla="*/ 2714147 w 2939965"/>
                <a:gd name="connsiteY389" fmla="*/ 1799375 h 2128309"/>
                <a:gd name="connsiteX390" fmla="*/ 2728364 w 2939965"/>
                <a:gd name="connsiteY390" fmla="*/ 1807616 h 2128309"/>
                <a:gd name="connsiteX391" fmla="*/ 2716826 w 2939965"/>
                <a:gd name="connsiteY391" fmla="*/ 1759609 h 2128309"/>
                <a:gd name="connsiteX392" fmla="*/ 2705081 w 2939965"/>
                <a:gd name="connsiteY392" fmla="*/ 1763730 h 2128309"/>
                <a:gd name="connsiteX393" fmla="*/ 2695809 w 2939965"/>
                <a:gd name="connsiteY393" fmla="*/ 1760227 h 2128309"/>
                <a:gd name="connsiteX394" fmla="*/ 2684684 w 2939965"/>
                <a:gd name="connsiteY394" fmla="*/ 1759403 h 2128309"/>
                <a:gd name="connsiteX395" fmla="*/ 2682418 w 2939965"/>
                <a:gd name="connsiteY395" fmla="*/ 1747659 h 2128309"/>
                <a:gd name="connsiteX396" fmla="*/ 2722388 w 2939965"/>
                <a:gd name="connsiteY396" fmla="*/ 1742096 h 2128309"/>
                <a:gd name="connsiteX397" fmla="*/ 2717443 w 2939965"/>
                <a:gd name="connsiteY397" fmla="*/ 1727055 h 2128309"/>
                <a:gd name="connsiteX398" fmla="*/ 2709409 w 2939965"/>
                <a:gd name="connsiteY398" fmla="*/ 1727879 h 2128309"/>
                <a:gd name="connsiteX399" fmla="*/ 2707348 w 2939965"/>
                <a:gd name="connsiteY399" fmla="*/ 1717371 h 2128309"/>
                <a:gd name="connsiteX400" fmla="*/ 2695809 w 2939965"/>
                <a:gd name="connsiteY400" fmla="*/ 1709748 h 2128309"/>
                <a:gd name="connsiteX401" fmla="*/ 2719092 w 2939965"/>
                <a:gd name="connsiteY401" fmla="*/ 1712014 h 2128309"/>
                <a:gd name="connsiteX402" fmla="*/ 2735369 w 2939965"/>
                <a:gd name="connsiteY402" fmla="*/ 1707893 h 2128309"/>
                <a:gd name="connsiteX403" fmla="*/ 2741756 w 2939965"/>
                <a:gd name="connsiteY403" fmla="*/ 1677193 h 2128309"/>
                <a:gd name="connsiteX404" fmla="*/ 2753706 w 2939965"/>
                <a:gd name="connsiteY404" fmla="*/ 1668128 h 2128309"/>
                <a:gd name="connsiteX405" fmla="*/ 2754736 w 2939965"/>
                <a:gd name="connsiteY405" fmla="*/ 1654735 h 2128309"/>
                <a:gd name="connsiteX406" fmla="*/ 2758857 w 2939965"/>
                <a:gd name="connsiteY406" fmla="*/ 1631247 h 2128309"/>
                <a:gd name="connsiteX407" fmla="*/ 2753089 w 2939965"/>
                <a:gd name="connsiteY407" fmla="*/ 1626096 h 2128309"/>
                <a:gd name="connsiteX408" fmla="*/ 2764421 w 2939965"/>
                <a:gd name="connsiteY408" fmla="*/ 1607964 h 2128309"/>
                <a:gd name="connsiteX409" fmla="*/ 2775340 w 2939965"/>
                <a:gd name="connsiteY409" fmla="*/ 1606728 h 2128309"/>
                <a:gd name="connsiteX410" fmla="*/ 2787909 w 2939965"/>
                <a:gd name="connsiteY410" fmla="*/ 1611879 h 2128309"/>
                <a:gd name="connsiteX411" fmla="*/ 2786054 w 2939965"/>
                <a:gd name="connsiteY411" fmla="*/ 1599105 h 2128309"/>
                <a:gd name="connsiteX412" fmla="*/ 2781110 w 2939965"/>
                <a:gd name="connsiteY412" fmla="*/ 1589009 h 2128309"/>
                <a:gd name="connsiteX413" fmla="*/ 2785642 w 2939965"/>
                <a:gd name="connsiteY413" fmla="*/ 1582416 h 2128309"/>
                <a:gd name="connsiteX414" fmla="*/ 2774104 w 2939965"/>
                <a:gd name="connsiteY414" fmla="*/ 1564491 h 2128309"/>
                <a:gd name="connsiteX415" fmla="*/ 2799448 w 2939965"/>
                <a:gd name="connsiteY415" fmla="*/ 1551304 h 2128309"/>
                <a:gd name="connsiteX416" fmla="*/ 2795120 w 2939965"/>
                <a:gd name="connsiteY416" fmla="*/ 1542856 h 2128309"/>
                <a:gd name="connsiteX417" fmla="*/ 2786878 w 2939965"/>
                <a:gd name="connsiteY417" fmla="*/ 1528228 h 2128309"/>
                <a:gd name="connsiteX418" fmla="*/ 2774723 w 2939965"/>
                <a:gd name="connsiteY418" fmla="*/ 1532348 h 2128309"/>
                <a:gd name="connsiteX419" fmla="*/ 2776371 w 2939965"/>
                <a:gd name="connsiteY419" fmla="*/ 1519780 h 2128309"/>
                <a:gd name="connsiteX420" fmla="*/ 2789969 w 2939965"/>
                <a:gd name="connsiteY420" fmla="*/ 1504121 h 2128309"/>
                <a:gd name="connsiteX421" fmla="*/ 2772868 w 2939965"/>
                <a:gd name="connsiteY421" fmla="*/ 1502061 h 2128309"/>
                <a:gd name="connsiteX422" fmla="*/ 2755561 w 2939965"/>
                <a:gd name="connsiteY422" fmla="*/ 1491965 h 2128309"/>
                <a:gd name="connsiteX423" fmla="*/ 2731866 w 2939965"/>
                <a:gd name="connsiteY423" fmla="*/ 1487020 h 2128309"/>
                <a:gd name="connsiteX424" fmla="*/ 2717649 w 2939965"/>
                <a:gd name="connsiteY424" fmla="*/ 1502267 h 2128309"/>
                <a:gd name="connsiteX425" fmla="*/ 2693750 w 2939965"/>
                <a:gd name="connsiteY425" fmla="*/ 1486608 h 2128309"/>
                <a:gd name="connsiteX426" fmla="*/ 2674382 w 2939965"/>
                <a:gd name="connsiteY426" fmla="*/ 1485784 h 2128309"/>
                <a:gd name="connsiteX427" fmla="*/ 2699724 w 2939965"/>
                <a:gd name="connsiteY427" fmla="*/ 1472391 h 2128309"/>
                <a:gd name="connsiteX428" fmla="*/ 2721152 w 2939965"/>
                <a:gd name="connsiteY428" fmla="*/ 1470331 h 2128309"/>
                <a:gd name="connsiteX429" fmla="*/ 2724243 w 2939965"/>
                <a:gd name="connsiteY429" fmla="*/ 1462501 h 2128309"/>
                <a:gd name="connsiteX430" fmla="*/ 2735987 w 2939965"/>
                <a:gd name="connsiteY430" fmla="*/ 1450345 h 2128309"/>
                <a:gd name="connsiteX431" fmla="*/ 2756179 w 2939965"/>
                <a:gd name="connsiteY431" fmla="*/ 1442722 h 2128309"/>
                <a:gd name="connsiteX432" fmla="*/ 2732485 w 2939965"/>
                <a:gd name="connsiteY432" fmla="*/ 1412022 h 2128309"/>
                <a:gd name="connsiteX433" fmla="*/ 2706730 w 2939965"/>
                <a:gd name="connsiteY433" fmla="*/ 1411404 h 2128309"/>
                <a:gd name="connsiteX434" fmla="*/ 2690041 w 2939965"/>
                <a:gd name="connsiteY434" fmla="*/ 1398629 h 2128309"/>
                <a:gd name="connsiteX435" fmla="*/ 2648215 w 2939965"/>
                <a:gd name="connsiteY435" fmla="*/ 1385649 h 2128309"/>
                <a:gd name="connsiteX436" fmla="*/ 2626993 w 2939965"/>
                <a:gd name="connsiteY436" fmla="*/ 1381528 h 2128309"/>
                <a:gd name="connsiteX437" fmla="*/ 2612777 w 2939965"/>
                <a:gd name="connsiteY437" fmla="*/ 1387297 h 2128309"/>
                <a:gd name="connsiteX438" fmla="*/ 2628847 w 2939965"/>
                <a:gd name="connsiteY438" fmla="*/ 1373905 h 2128309"/>
                <a:gd name="connsiteX439" fmla="*/ 2642857 w 2939965"/>
                <a:gd name="connsiteY439" fmla="*/ 1368135 h 2128309"/>
                <a:gd name="connsiteX440" fmla="*/ 2659546 w 2939965"/>
                <a:gd name="connsiteY440" fmla="*/ 1374317 h 2128309"/>
                <a:gd name="connsiteX441" fmla="*/ 2666759 w 2939965"/>
                <a:gd name="connsiteY441" fmla="*/ 1372668 h 2128309"/>
                <a:gd name="connsiteX442" fmla="*/ 2678503 w 2939965"/>
                <a:gd name="connsiteY442" fmla="*/ 1370814 h 2128309"/>
                <a:gd name="connsiteX443" fmla="*/ 2714765 w 2939965"/>
                <a:gd name="connsiteY443" fmla="*/ 1382558 h 2128309"/>
                <a:gd name="connsiteX444" fmla="*/ 2738253 w 2939965"/>
                <a:gd name="connsiteY444" fmla="*/ 1387297 h 2128309"/>
                <a:gd name="connsiteX445" fmla="*/ 2729394 w 2939965"/>
                <a:gd name="connsiteY445" fmla="*/ 1368342 h 2128309"/>
                <a:gd name="connsiteX446" fmla="*/ 2708378 w 2939965"/>
                <a:gd name="connsiteY446" fmla="*/ 1355773 h 2128309"/>
                <a:gd name="connsiteX447" fmla="*/ 2684478 w 2939965"/>
                <a:gd name="connsiteY447" fmla="*/ 1329812 h 2128309"/>
                <a:gd name="connsiteX448" fmla="*/ 2665110 w 2939965"/>
                <a:gd name="connsiteY448" fmla="*/ 1326928 h 2128309"/>
                <a:gd name="connsiteX449" fmla="*/ 2647185 w 2939965"/>
                <a:gd name="connsiteY449" fmla="*/ 1304882 h 2128309"/>
                <a:gd name="connsiteX450" fmla="*/ 2640797 w 2939965"/>
                <a:gd name="connsiteY450" fmla="*/ 1284072 h 2128309"/>
                <a:gd name="connsiteX451" fmla="*/ 2623078 w 2939965"/>
                <a:gd name="connsiteY451" fmla="*/ 1262438 h 2128309"/>
                <a:gd name="connsiteX452" fmla="*/ 2596705 w 2939965"/>
                <a:gd name="connsiteY452" fmla="*/ 1225145 h 2128309"/>
                <a:gd name="connsiteX453" fmla="*/ 2575484 w 2939965"/>
                <a:gd name="connsiteY453" fmla="*/ 1216285 h 2128309"/>
                <a:gd name="connsiteX454" fmla="*/ 2566005 w 2939965"/>
                <a:gd name="connsiteY454" fmla="*/ 1212164 h 2128309"/>
                <a:gd name="connsiteX455" fmla="*/ 2559206 w 2939965"/>
                <a:gd name="connsiteY455" fmla="*/ 1195887 h 2128309"/>
                <a:gd name="connsiteX456" fmla="*/ 2533245 w 2939965"/>
                <a:gd name="connsiteY456" fmla="*/ 1191560 h 2128309"/>
                <a:gd name="connsiteX457" fmla="*/ 2527064 w 2939965"/>
                <a:gd name="connsiteY457" fmla="*/ 1189912 h 2128309"/>
                <a:gd name="connsiteX458" fmla="*/ 2525415 w 2939965"/>
                <a:gd name="connsiteY458" fmla="*/ 1181877 h 2128309"/>
                <a:gd name="connsiteX459" fmla="*/ 2525415 w 2939965"/>
                <a:gd name="connsiteY459" fmla="*/ 1167660 h 2128309"/>
                <a:gd name="connsiteX460" fmla="*/ 2522738 w 2939965"/>
                <a:gd name="connsiteY460" fmla="*/ 1166012 h 2128309"/>
                <a:gd name="connsiteX461" fmla="*/ 2521913 w 2939965"/>
                <a:gd name="connsiteY461" fmla="*/ 1150559 h 2128309"/>
                <a:gd name="connsiteX462" fmla="*/ 2537572 w 2939965"/>
                <a:gd name="connsiteY462" fmla="*/ 1145820 h 2128309"/>
                <a:gd name="connsiteX463" fmla="*/ 2542723 w 2939965"/>
                <a:gd name="connsiteY463" fmla="*/ 1134900 h 2128309"/>
                <a:gd name="connsiteX464" fmla="*/ 2548904 w 2939965"/>
                <a:gd name="connsiteY464" fmla="*/ 1127482 h 2128309"/>
                <a:gd name="connsiteX465" fmla="*/ 2553848 w 2939965"/>
                <a:gd name="connsiteY465" fmla="*/ 1110587 h 2128309"/>
                <a:gd name="connsiteX466" fmla="*/ 2549522 w 2939965"/>
                <a:gd name="connsiteY466" fmla="*/ 1095340 h 2128309"/>
                <a:gd name="connsiteX467" fmla="*/ 2566623 w 2939965"/>
                <a:gd name="connsiteY467" fmla="*/ 1104200 h 2128309"/>
                <a:gd name="connsiteX468" fmla="*/ 2572599 w 2939965"/>
                <a:gd name="connsiteY468" fmla="*/ 1085862 h 2128309"/>
                <a:gd name="connsiteX469" fmla="*/ 2571363 w 2939965"/>
                <a:gd name="connsiteY469" fmla="*/ 1076179 h 2128309"/>
                <a:gd name="connsiteX470" fmla="*/ 2581046 w 2939965"/>
                <a:gd name="connsiteY470" fmla="*/ 1078651 h 2128309"/>
                <a:gd name="connsiteX471" fmla="*/ 2575689 w 2939965"/>
                <a:gd name="connsiteY471" fmla="*/ 1066495 h 2128309"/>
                <a:gd name="connsiteX472" fmla="*/ 2597529 w 2939965"/>
                <a:gd name="connsiteY472" fmla="*/ 1066907 h 2128309"/>
                <a:gd name="connsiteX473" fmla="*/ 2605358 w 2939965"/>
                <a:gd name="connsiteY473" fmla="*/ 1053926 h 2128309"/>
                <a:gd name="connsiteX474" fmla="*/ 2621430 w 2939965"/>
                <a:gd name="connsiteY474" fmla="*/ 1050218 h 2128309"/>
                <a:gd name="connsiteX475" fmla="*/ 2646772 w 2939965"/>
                <a:gd name="connsiteY475" fmla="*/ 1054751 h 2128309"/>
                <a:gd name="connsiteX476" fmla="*/ 2645742 w 2939965"/>
                <a:gd name="connsiteY476" fmla="*/ 1037649 h 2128309"/>
                <a:gd name="connsiteX477" fmla="*/ 2649863 w 2939965"/>
                <a:gd name="connsiteY477" fmla="*/ 1030438 h 2128309"/>
                <a:gd name="connsiteX478" fmla="*/ 2649657 w 2939965"/>
                <a:gd name="connsiteY478" fmla="*/ 1018282 h 2128309"/>
                <a:gd name="connsiteX479" fmla="*/ 2639973 w 2939965"/>
                <a:gd name="connsiteY479" fmla="*/ 1016840 h 2128309"/>
                <a:gd name="connsiteX480" fmla="*/ 2623490 w 2939965"/>
                <a:gd name="connsiteY480" fmla="*/ 1013543 h 2128309"/>
                <a:gd name="connsiteX481" fmla="*/ 2614218 w 2939965"/>
                <a:gd name="connsiteY481" fmla="*/ 1010658 h 2128309"/>
                <a:gd name="connsiteX482" fmla="*/ 2609067 w 2939965"/>
                <a:gd name="connsiteY482" fmla="*/ 1016015 h 2128309"/>
                <a:gd name="connsiteX483" fmla="*/ 2584343 w 2939965"/>
                <a:gd name="connsiteY483" fmla="*/ 1002623 h 2128309"/>
                <a:gd name="connsiteX484" fmla="*/ 2558382 w 2939965"/>
                <a:gd name="connsiteY484" fmla="*/ 994587 h 2128309"/>
                <a:gd name="connsiteX485" fmla="*/ 2537572 w 2939965"/>
                <a:gd name="connsiteY485" fmla="*/ 987582 h 2128309"/>
                <a:gd name="connsiteX486" fmla="*/ 2526857 w 2939965"/>
                <a:gd name="connsiteY486" fmla="*/ 994999 h 2128309"/>
                <a:gd name="connsiteX487" fmla="*/ 2511611 w 2939965"/>
                <a:gd name="connsiteY487" fmla="*/ 993763 h 2128309"/>
                <a:gd name="connsiteX488" fmla="*/ 2508109 w 2939965"/>
                <a:gd name="connsiteY488" fmla="*/ 1012513 h 2128309"/>
                <a:gd name="connsiteX489" fmla="*/ 2501721 w 2939965"/>
                <a:gd name="connsiteY489" fmla="*/ 1016015 h 2128309"/>
                <a:gd name="connsiteX490" fmla="*/ 2506047 w 2939965"/>
                <a:gd name="connsiteY490" fmla="*/ 1030232 h 2128309"/>
                <a:gd name="connsiteX491" fmla="*/ 2500073 w 2939965"/>
                <a:gd name="connsiteY491" fmla="*/ 1041152 h 2128309"/>
                <a:gd name="connsiteX492" fmla="*/ 2486886 w 2939965"/>
                <a:gd name="connsiteY492" fmla="*/ 1033323 h 2128309"/>
                <a:gd name="connsiteX493" fmla="*/ 2473905 w 2939965"/>
                <a:gd name="connsiteY493" fmla="*/ 1039710 h 2128309"/>
                <a:gd name="connsiteX494" fmla="*/ 2452065 w 2939965"/>
                <a:gd name="connsiteY494" fmla="*/ 1023433 h 2128309"/>
                <a:gd name="connsiteX495" fmla="*/ 2452065 w 2939965"/>
                <a:gd name="connsiteY495" fmla="*/ 1002829 h 2128309"/>
                <a:gd name="connsiteX496" fmla="*/ 2451860 w 2939965"/>
                <a:gd name="connsiteY496" fmla="*/ 992733 h 2128309"/>
                <a:gd name="connsiteX497" fmla="*/ 2446091 w 2939965"/>
                <a:gd name="connsiteY497" fmla="*/ 990055 h 2128309"/>
                <a:gd name="connsiteX498" fmla="*/ 2437437 w 2939965"/>
                <a:gd name="connsiteY498" fmla="*/ 977486 h 2128309"/>
                <a:gd name="connsiteX499" fmla="*/ 2426517 w 2939965"/>
                <a:gd name="connsiteY499" fmla="*/ 971923 h 2128309"/>
                <a:gd name="connsiteX500" fmla="*/ 2404059 w 2939965"/>
                <a:gd name="connsiteY500" fmla="*/ 972747 h 2128309"/>
                <a:gd name="connsiteX501" fmla="*/ 2398083 w 2939965"/>
                <a:gd name="connsiteY501" fmla="*/ 969657 h 2128309"/>
                <a:gd name="connsiteX502" fmla="*/ 2387781 w 2939965"/>
                <a:gd name="connsiteY502" fmla="*/ 969039 h 2128309"/>
                <a:gd name="connsiteX503" fmla="*/ 2380158 w 2939965"/>
                <a:gd name="connsiteY503" fmla="*/ 967184 h 2128309"/>
                <a:gd name="connsiteX504" fmla="*/ 2366560 w 2939965"/>
                <a:gd name="connsiteY504" fmla="*/ 955440 h 2128309"/>
                <a:gd name="connsiteX505" fmla="*/ 2347605 w 2939965"/>
                <a:gd name="connsiteY505" fmla="*/ 954410 h 2128309"/>
                <a:gd name="connsiteX506" fmla="*/ 2342659 w 2939965"/>
                <a:gd name="connsiteY506" fmla="*/ 921238 h 2128309"/>
                <a:gd name="connsiteX507" fmla="*/ 2339980 w 2939965"/>
                <a:gd name="connsiteY507" fmla="*/ 901252 h 2128309"/>
                <a:gd name="connsiteX508" fmla="*/ 2363469 w 2939965"/>
                <a:gd name="connsiteY508" fmla="*/ 896925 h 2128309"/>
                <a:gd name="connsiteX509" fmla="*/ 2373565 w 2939965"/>
                <a:gd name="connsiteY509" fmla="*/ 906815 h 2128309"/>
                <a:gd name="connsiteX510" fmla="*/ 2379747 w 2939965"/>
                <a:gd name="connsiteY510" fmla="*/ 903106 h 2128309"/>
                <a:gd name="connsiteX511" fmla="*/ 2391696 w 2939965"/>
                <a:gd name="connsiteY511" fmla="*/ 900840 h 2128309"/>
                <a:gd name="connsiteX512" fmla="*/ 2399319 w 2939965"/>
                <a:gd name="connsiteY512" fmla="*/ 902488 h 2128309"/>
                <a:gd name="connsiteX513" fmla="*/ 2405502 w 2939965"/>
                <a:gd name="connsiteY513" fmla="*/ 900428 h 2128309"/>
                <a:gd name="connsiteX514" fmla="*/ 2405913 w 2939965"/>
                <a:gd name="connsiteY514" fmla="*/ 881060 h 2128309"/>
                <a:gd name="connsiteX515" fmla="*/ 2413949 w 2939965"/>
                <a:gd name="connsiteY515" fmla="*/ 858602 h 2128309"/>
                <a:gd name="connsiteX516" fmla="*/ 2419306 w 2939965"/>
                <a:gd name="connsiteY516" fmla="*/ 845003 h 2128309"/>
                <a:gd name="connsiteX517" fmla="*/ 2434759 w 2939965"/>
                <a:gd name="connsiteY517" fmla="*/ 839852 h 2128309"/>
                <a:gd name="connsiteX518" fmla="*/ 2452684 w 2939965"/>
                <a:gd name="connsiteY518" fmla="*/ 836762 h 2128309"/>
                <a:gd name="connsiteX519" fmla="*/ 2458865 w 2939965"/>
                <a:gd name="connsiteY519" fmla="*/ 815334 h 2128309"/>
                <a:gd name="connsiteX520" fmla="*/ 2466488 w 2939965"/>
                <a:gd name="connsiteY520" fmla="*/ 806268 h 2128309"/>
                <a:gd name="connsiteX521" fmla="*/ 2470609 w 2939965"/>
                <a:gd name="connsiteY521" fmla="*/ 794318 h 2128309"/>
                <a:gd name="connsiteX522" fmla="*/ 2491832 w 2939965"/>
                <a:gd name="connsiteY522" fmla="*/ 798645 h 2128309"/>
                <a:gd name="connsiteX523" fmla="*/ 2500073 w 2939965"/>
                <a:gd name="connsiteY523" fmla="*/ 790403 h 2128309"/>
                <a:gd name="connsiteX524" fmla="*/ 2539427 w 2939965"/>
                <a:gd name="connsiteY524" fmla="*/ 818424 h 2128309"/>
                <a:gd name="connsiteX525" fmla="*/ 2534070 w 2939965"/>
                <a:gd name="connsiteY525" fmla="*/ 830787 h 2128309"/>
                <a:gd name="connsiteX526" fmla="*/ 2526446 w 2939965"/>
                <a:gd name="connsiteY526" fmla="*/ 852833 h 2128309"/>
                <a:gd name="connsiteX527" fmla="*/ 2520059 w 2939965"/>
                <a:gd name="connsiteY527" fmla="*/ 859838 h 2128309"/>
                <a:gd name="connsiteX528" fmla="*/ 2521295 w 2939965"/>
                <a:gd name="connsiteY528" fmla="*/ 864165 h 2128309"/>
                <a:gd name="connsiteX529" fmla="*/ 2517381 w 2939965"/>
                <a:gd name="connsiteY529" fmla="*/ 868286 h 2128309"/>
                <a:gd name="connsiteX530" fmla="*/ 2527476 w 2939965"/>
                <a:gd name="connsiteY530" fmla="*/ 890744 h 2128309"/>
                <a:gd name="connsiteX531" fmla="*/ 2540663 w 2939965"/>
                <a:gd name="connsiteY531" fmla="*/ 897337 h 2128309"/>
                <a:gd name="connsiteX532" fmla="*/ 2518204 w 2939965"/>
                <a:gd name="connsiteY532" fmla="*/ 915057 h 2128309"/>
                <a:gd name="connsiteX533" fmla="*/ 2529949 w 2939965"/>
                <a:gd name="connsiteY533" fmla="*/ 925770 h 2128309"/>
                <a:gd name="connsiteX534" fmla="*/ 2554467 w 2939965"/>
                <a:gd name="connsiteY534" fmla="*/ 920620 h 2128309"/>
                <a:gd name="connsiteX535" fmla="*/ 2558999 w 2939965"/>
                <a:gd name="connsiteY535" fmla="*/ 911966 h 2128309"/>
                <a:gd name="connsiteX536" fmla="*/ 2571774 w 2939965"/>
                <a:gd name="connsiteY536" fmla="*/ 908875 h 2128309"/>
                <a:gd name="connsiteX537" fmla="*/ 2575277 w 2939965"/>
                <a:gd name="connsiteY537" fmla="*/ 898573 h 2128309"/>
                <a:gd name="connsiteX538" fmla="*/ 2583724 w 2939965"/>
                <a:gd name="connsiteY538" fmla="*/ 889096 h 2128309"/>
                <a:gd name="connsiteX539" fmla="*/ 2609479 w 2939965"/>
                <a:gd name="connsiteY539" fmla="*/ 873849 h 2128309"/>
                <a:gd name="connsiteX540" fmla="*/ 2622872 w 2939965"/>
                <a:gd name="connsiteY540" fmla="*/ 858190 h 2128309"/>
                <a:gd name="connsiteX541" fmla="*/ 2636676 w 2939965"/>
                <a:gd name="connsiteY541" fmla="*/ 853451 h 2128309"/>
                <a:gd name="connsiteX542" fmla="*/ 2651923 w 2939965"/>
                <a:gd name="connsiteY542" fmla="*/ 858396 h 2128309"/>
                <a:gd name="connsiteX543" fmla="*/ 2658929 w 2939965"/>
                <a:gd name="connsiteY543" fmla="*/ 850566 h 2128309"/>
                <a:gd name="connsiteX544" fmla="*/ 2658929 w 2939965"/>
                <a:gd name="connsiteY544" fmla="*/ 836350 h 2128309"/>
                <a:gd name="connsiteX545" fmla="*/ 2660783 w 2939965"/>
                <a:gd name="connsiteY545" fmla="*/ 832435 h 2128309"/>
                <a:gd name="connsiteX546" fmla="*/ 2705081 w 2939965"/>
                <a:gd name="connsiteY546" fmla="*/ 795760 h 2128309"/>
                <a:gd name="connsiteX547" fmla="*/ 2712499 w 2939965"/>
                <a:gd name="connsiteY547" fmla="*/ 783810 h 2128309"/>
                <a:gd name="connsiteX548" fmla="*/ 2716620 w 2939965"/>
                <a:gd name="connsiteY548" fmla="*/ 754552 h 2128309"/>
                <a:gd name="connsiteX549" fmla="*/ 2718268 w 2939965"/>
                <a:gd name="connsiteY549" fmla="*/ 751668 h 2128309"/>
                <a:gd name="connsiteX550" fmla="*/ 2731660 w 2939965"/>
                <a:gd name="connsiteY550" fmla="*/ 738893 h 2128309"/>
                <a:gd name="connsiteX551" fmla="*/ 2736811 w 2939965"/>
                <a:gd name="connsiteY551" fmla="*/ 737863 h 2128309"/>
                <a:gd name="connsiteX552" fmla="*/ 2763802 w 2939965"/>
                <a:gd name="connsiteY552" fmla="*/ 746723 h 2128309"/>
                <a:gd name="connsiteX553" fmla="*/ 2787291 w 2939965"/>
                <a:gd name="connsiteY553" fmla="*/ 753110 h 2128309"/>
                <a:gd name="connsiteX554" fmla="*/ 2813252 w 2939965"/>
                <a:gd name="connsiteY554" fmla="*/ 757849 h 2128309"/>
                <a:gd name="connsiteX555" fmla="*/ 2817579 w 2939965"/>
                <a:gd name="connsiteY555" fmla="*/ 756201 h 2128309"/>
                <a:gd name="connsiteX556" fmla="*/ 2802537 w 2939965"/>
                <a:gd name="connsiteY556" fmla="*/ 728385 h 2128309"/>
                <a:gd name="connsiteX557" fmla="*/ 2795533 w 2939965"/>
                <a:gd name="connsiteY557" fmla="*/ 719938 h 2128309"/>
                <a:gd name="connsiteX558" fmla="*/ 2794914 w 2939965"/>
                <a:gd name="connsiteY558" fmla="*/ 714581 h 2128309"/>
                <a:gd name="connsiteX559" fmla="*/ 2799448 w 2939965"/>
                <a:gd name="connsiteY559" fmla="*/ 711696 h 2128309"/>
                <a:gd name="connsiteX560" fmla="*/ 2840860 w 2939965"/>
                <a:gd name="connsiteY560" fmla="*/ 711696 h 2128309"/>
                <a:gd name="connsiteX561" fmla="*/ 2847042 w 2939965"/>
                <a:gd name="connsiteY561" fmla="*/ 693153 h 2128309"/>
                <a:gd name="connsiteX562" fmla="*/ 2855283 w 2939965"/>
                <a:gd name="connsiteY562" fmla="*/ 662247 h 2128309"/>
                <a:gd name="connsiteX563" fmla="*/ 2857756 w 2939965"/>
                <a:gd name="connsiteY563" fmla="*/ 659156 h 2128309"/>
                <a:gd name="connsiteX564" fmla="*/ 2861670 w 2939965"/>
                <a:gd name="connsiteY564" fmla="*/ 658744 h 2128309"/>
                <a:gd name="connsiteX565" fmla="*/ 2876917 w 2939965"/>
                <a:gd name="connsiteY565" fmla="*/ 663689 h 2128309"/>
                <a:gd name="connsiteX566" fmla="*/ 2878154 w 2939965"/>
                <a:gd name="connsiteY566" fmla="*/ 664307 h 2128309"/>
                <a:gd name="connsiteX567" fmla="*/ 2894019 w 2939965"/>
                <a:gd name="connsiteY567" fmla="*/ 674609 h 2128309"/>
                <a:gd name="connsiteX568" fmla="*/ 2894637 w 2939965"/>
                <a:gd name="connsiteY568" fmla="*/ 672961 h 2128309"/>
                <a:gd name="connsiteX569" fmla="*/ 2897933 w 2939965"/>
                <a:gd name="connsiteY569" fmla="*/ 670282 h 2128309"/>
                <a:gd name="connsiteX570" fmla="*/ 2915859 w 2939965"/>
                <a:gd name="connsiteY570" fmla="*/ 665750 h 2128309"/>
                <a:gd name="connsiteX571" fmla="*/ 2906999 w 2939965"/>
                <a:gd name="connsiteY571" fmla="*/ 638141 h 2128309"/>
                <a:gd name="connsiteX572" fmla="*/ 2880627 w 2939965"/>
                <a:gd name="connsiteY572" fmla="*/ 601260 h 2128309"/>
                <a:gd name="connsiteX573" fmla="*/ 2847454 w 2939965"/>
                <a:gd name="connsiteY573" fmla="*/ 546041 h 2128309"/>
                <a:gd name="connsiteX574" fmla="*/ 2847454 w 2939965"/>
                <a:gd name="connsiteY574" fmla="*/ 540890 h 2128309"/>
                <a:gd name="connsiteX575" fmla="*/ 2856726 w 2939965"/>
                <a:gd name="connsiteY575" fmla="*/ 524819 h 2128309"/>
                <a:gd name="connsiteX576" fmla="*/ 2867028 w 2939965"/>
                <a:gd name="connsiteY576" fmla="*/ 509366 h 2128309"/>
                <a:gd name="connsiteX577" fmla="*/ 2872385 w 2939965"/>
                <a:gd name="connsiteY577" fmla="*/ 507306 h 2128309"/>
                <a:gd name="connsiteX578" fmla="*/ 2933784 w 2939965"/>
                <a:gd name="connsiteY578" fmla="*/ 521317 h 2128309"/>
                <a:gd name="connsiteX579" fmla="*/ 2939966 w 2939965"/>
                <a:gd name="connsiteY579" fmla="*/ 478873 h 2128309"/>
                <a:gd name="connsiteX580" fmla="*/ 2928839 w 2939965"/>
                <a:gd name="connsiteY580" fmla="*/ 438489 h 2128309"/>
                <a:gd name="connsiteX581" fmla="*/ 2917301 w 2939965"/>
                <a:gd name="connsiteY581" fmla="*/ 388422 h 2128309"/>
                <a:gd name="connsiteX582" fmla="*/ 2917714 w 2939965"/>
                <a:gd name="connsiteY582" fmla="*/ 385125 h 2128309"/>
                <a:gd name="connsiteX583" fmla="*/ 2924924 w 2939965"/>
                <a:gd name="connsiteY583" fmla="*/ 369054 h 2128309"/>
                <a:gd name="connsiteX584" fmla="*/ 2917920 w 2939965"/>
                <a:gd name="connsiteY584" fmla="*/ 344947 h 2128309"/>
                <a:gd name="connsiteX585" fmla="*/ 2887219 w 2939965"/>
                <a:gd name="connsiteY585" fmla="*/ 326198 h 2128309"/>
                <a:gd name="connsiteX586" fmla="*/ 2855489 w 2939965"/>
                <a:gd name="connsiteY586" fmla="*/ 335264 h 2128309"/>
                <a:gd name="connsiteX587" fmla="*/ 2828911 w 2939965"/>
                <a:gd name="connsiteY587" fmla="*/ 345566 h 2128309"/>
                <a:gd name="connsiteX588" fmla="*/ 2814900 w 2939965"/>
                <a:gd name="connsiteY588" fmla="*/ 355043 h 2128309"/>
                <a:gd name="connsiteX589" fmla="*/ 2815724 w 2939965"/>
                <a:gd name="connsiteY589" fmla="*/ 357104 h 2128309"/>
                <a:gd name="connsiteX590" fmla="*/ 2817579 w 2939965"/>
                <a:gd name="connsiteY590" fmla="*/ 362255 h 2128309"/>
                <a:gd name="connsiteX591" fmla="*/ 2813664 w 2939965"/>
                <a:gd name="connsiteY591" fmla="*/ 365963 h 2128309"/>
                <a:gd name="connsiteX592" fmla="*/ 2789969 w 2939965"/>
                <a:gd name="connsiteY592" fmla="*/ 370290 h 2128309"/>
                <a:gd name="connsiteX593" fmla="*/ 2788733 w 2939965"/>
                <a:gd name="connsiteY593" fmla="*/ 370290 h 2128309"/>
                <a:gd name="connsiteX594" fmla="*/ 2757415 w 2939965"/>
                <a:gd name="connsiteY594" fmla="*/ 367818 h 2128309"/>
                <a:gd name="connsiteX595" fmla="*/ 2755767 w 2939965"/>
                <a:gd name="connsiteY595" fmla="*/ 367406 h 2128309"/>
                <a:gd name="connsiteX596" fmla="*/ 2712499 w 2939965"/>
                <a:gd name="connsiteY596" fmla="*/ 347832 h 2128309"/>
                <a:gd name="connsiteX597" fmla="*/ 2696839 w 2939965"/>
                <a:gd name="connsiteY597" fmla="*/ 330937 h 2128309"/>
                <a:gd name="connsiteX598" fmla="*/ 2699724 w 2939965"/>
                <a:gd name="connsiteY598" fmla="*/ 318781 h 2128309"/>
                <a:gd name="connsiteX599" fmla="*/ 2670261 w 2939965"/>
                <a:gd name="connsiteY599" fmla="*/ 300855 h 2128309"/>
                <a:gd name="connsiteX600" fmla="*/ 2614424 w 2939965"/>
                <a:gd name="connsiteY600" fmla="*/ 265829 h 2128309"/>
                <a:gd name="connsiteX601" fmla="*/ 2586197 w 2939965"/>
                <a:gd name="connsiteY601" fmla="*/ 259441 h 2128309"/>
                <a:gd name="connsiteX602" fmla="*/ 2584754 w 2939965"/>
                <a:gd name="connsiteY602" fmla="*/ 258823 h 2128309"/>
                <a:gd name="connsiteX603" fmla="*/ 2559824 w 2939965"/>
                <a:gd name="connsiteY603" fmla="*/ 244401 h 2128309"/>
                <a:gd name="connsiteX604" fmla="*/ 2530772 w 2939965"/>
                <a:gd name="connsiteY604" fmla="*/ 245225 h 2128309"/>
                <a:gd name="connsiteX605" fmla="*/ 2529536 w 2939965"/>
                <a:gd name="connsiteY605" fmla="*/ 245225 h 2128309"/>
                <a:gd name="connsiteX606" fmla="*/ 2468961 w 2939965"/>
                <a:gd name="connsiteY606" fmla="*/ 221942 h 2128309"/>
                <a:gd name="connsiteX607" fmla="*/ 2453508 w 2939965"/>
                <a:gd name="connsiteY607" fmla="*/ 200308 h 2128309"/>
                <a:gd name="connsiteX608" fmla="*/ 2447946 w 2939965"/>
                <a:gd name="connsiteY608" fmla="*/ 190831 h 2128309"/>
                <a:gd name="connsiteX609" fmla="*/ 2409416 w 2939965"/>
                <a:gd name="connsiteY609" fmla="*/ 157452 h 2128309"/>
                <a:gd name="connsiteX610" fmla="*/ 2311342 w 2939965"/>
                <a:gd name="connsiteY610" fmla="*/ 78745 h 2128309"/>
                <a:gd name="connsiteX611" fmla="*/ 2274666 w 2939965"/>
                <a:gd name="connsiteY611" fmla="*/ 44543 h 2128309"/>
                <a:gd name="connsiteX612" fmla="*/ 2215740 w 2939965"/>
                <a:gd name="connsiteY612" fmla="*/ 22909 h 2128309"/>
                <a:gd name="connsiteX613" fmla="*/ 2113133 w 2939965"/>
                <a:gd name="connsiteY613" fmla="*/ 1069 h 2128309"/>
                <a:gd name="connsiteX614" fmla="*/ 2009288 w 2939965"/>
                <a:gd name="connsiteY614" fmla="*/ 20643 h 2128309"/>
                <a:gd name="connsiteX615" fmla="*/ 2004344 w 2939965"/>
                <a:gd name="connsiteY615" fmla="*/ 39804 h 2128309"/>
                <a:gd name="connsiteX616" fmla="*/ 2017118 w 2939965"/>
                <a:gd name="connsiteY616" fmla="*/ 42895 h 2128309"/>
                <a:gd name="connsiteX617" fmla="*/ 2052351 w 2939965"/>
                <a:gd name="connsiteY617" fmla="*/ 68856 h 2128309"/>
                <a:gd name="connsiteX618" fmla="*/ 2047406 w 2939965"/>
                <a:gd name="connsiteY618" fmla="*/ 106355 h 2128309"/>
                <a:gd name="connsiteX619" fmla="*/ 2050496 w 2939965"/>
                <a:gd name="connsiteY619" fmla="*/ 164045 h 2128309"/>
                <a:gd name="connsiteX620" fmla="*/ 2060387 w 2939965"/>
                <a:gd name="connsiteY620" fmla="*/ 190418 h 2128309"/>
                <a:gd name="connsiteX621" fmla="*/ 2037104 w 2939965"/>
                <a:gd name="connsiteY621" fmla="*/ 220706 h 2128309"/>
                <a:gd name="connsiteX622" fmla="*/ 2018354 w 2939965"/>
                <a:gd name="connsiteY622" fmla="*/ 243576 h 2128309"/>
                <a:gd name="connsiteX623" fmla="*/ 2016912 w 2939965"/>
                <a:gd name="connsiteY623" fmla="*/ 247285 h 2128309"/>
                <a:gd name="connsiteX624" fmla="*/ 2013203 w 2939965"/>
                <a:gd name="connsiteY624" fmla="*/ 248727 h 2128309"/>
                <a:gd name="connsiteX625" fmla="*/ 1989509 w 2939965"/>
                <a:gd name="connsiteY625" fmla="*/ 247903 h 2128309"/>
                <a:gd name="connsiteX626" fmla="*/ 1988067 w 2939965"/>
                <a:gd name="connsiteY626" fmla="*/ 247697 h 2128309"/>
                <a:gd name="connsiteX627" fmla="*/ 1943151 w 2939965"/>
                <a:gd name="connsiteY627" fmla="*/ 231420 h 2128309"/>
                <a:gd name="connsiteX628" fmla="*/ 1942326 w 2939965"/>
                <a:gd name="connsiteY628" fmla="*/ 246873 h 2128309"/>
                <a:gd name="connsiteX629" fmla="*/ 1941502 w 2939965"/>
                <a:gd name="connsiteY629" fmla="*/ 267477 h 2128309"/>
                <a:gd name="connsiteX630" fmla="*/ 1940678 w 2939965"/>
                <a:gd name="connsiteY630" fmla="*/ 284372 h 2128309"/>
                <a:gd name="connsiteX631" fmla="*/ 1955719 w 2939965"/>
                <a:gd name="connsiteY631" fmla="*/ 327846 h 2128309"/>
                <a:gd name="connsiteX632" fmla="*/ 1971378 w 2939965"/>
                <a:gd name="connsiteY632" fmla="*/ 334027 h 2128309"/>
                <a:gd name="connsiteX633" fmla="*/ 1984358 w 2939965"/>
                <a:gd name="connsiteY633" fmla="*/ 328052 h 2128309"/>
                <a:gd name="connsiteX634" fmla="*/ 2006610 w 2939965"/>
                <a:gd name="connsiteY634" fmla="*/ 331967 h 2128309"/>
                <a:gd name="connsiteX635" fmla="*/ 2016705 w 2939965"/>
                <a:gd name="connsiteY635" fmla="*/ 338354 h 2128309"/>
                <a:gd name="connsiteX636" fmla="*/ 2054000 w 2939965"/>
                <a:gd name="connsiteY636" fmla="*/ 335882 h 2128309"/>
                <a:gd name="connsiteX637" fmla="*/ 2103861 w 2939965"/>
                <a:gd name="connsiteY637" fmla="*/ 334645 h 2128309"/>
                <a:gd name="connsiteX638" fmla="*/ 2181536 w 2939965"/>
                <a:gd name="connsiteY638" fmla="*/ 382859 h 2128309"/>
                <a:gd name="connsiteX639" fmla="*/ 2201935 w 2939965"/>
                <a:gd name="connsiteY639" fmla="*/ 397281 h 2128309"/>
                <a:gd name="connsiteX640" fmla="*/ 2227484 w 2939965"/>
                <a:gd name="connsiteY640" fmla="*/ 428805 h 2128309"/>
                <a:gd name="connsiteX641" fmla="*/ 2216976 w 2939965"/>
                <a:gd name="connsiteY641" fmla="*/ 440549 h 2128309"/>
                <a:gd name="connsiteX642" fmla="*/ 2187925 w 2939965"/>
                <a:gd name="connsiteY642" fmla="*/ 436429 h 2128309"/>
                <a:gd name="connsiteX643" fmla="*/ 2177004 w 2939965"/>
                <a:gd name="connsiteY643" fmla="*/ 432514 h 2128309"/>
                <a:gd name="connsiteX644" fmla="*/ 2110248 w 2939965"/>
                <a:gd name="connsiteY644" fmla="*/ 438901 h 2128309"/>
                <a:gd name="connsiteX645" fmla="*/ 2099327 w 2939965"/>
                <a:gd name="connsiteY645" fmla="*/ 444876 h 2128309"/>
                <a:gd name="connsiteX646" fmla="*/ 2077693 w 2939965"/>
                <a:gd name="connsiteY646" fmla="*/ 454148 h 2128309"/>
                <a:gd name="connsiteX647" fmla="*/ 2069453 w 2939965"/>
                <a:gd name="connsiteY647" fmla="*/ 455384 h 2128309"/>
                <a:gd name="connsiteX648" fmla="*/ 2062240 w 2939965"/>
                <a:gd name="connsiteY648" fmla="*/ 460741 h 2128309"/>
                <a:gd name="connsiteX649" fmla="*/ 2056472 w 2939965"/>
                <a:gd name="connsiteY649" fmla="*/ 477636 h 2128309"/>
                <a:gd name="connsiteX650" fmla="*/ 2045139 w 2939965"/>
                <a:gd name="connsiteY650" fmla="*/ 503391 h 2128309"/>
                <a:gd name="connsiteX651" fmla="*/ 2018767 w 2939965"/>
                <a:gd name="connsiteY651" fmla="*/ 508748 h 2128309"/>
                <a:gd name="connsiteX652" fmla="*/ 2003520 w 2939965"/>
                <a:gd name="connsiteY652" fmla="*/ 508748 h 2128309"/>
                <a:gd name="connsiteX653" fmla="*/ 1983946 w 2939965"/>
                <a:gd name="connsiteY653" fmla="*/ 532031 h 2128309"/>
                <a:gd name="connsiteX654" fmla="*/ 1968493 w 2939965"/>
                <a:gd name="connsiteY654" fmla="*/ 554077 h 2128309"/>
                <a:gd name="connsiteX655" fmla="*/ 1962930 w 2939965"/>
                <a:gd name="connsiteY655" fmla="*/ 554695 h 2128309"/>
                <a:gd name="connsiteX656" fmla="*/ 1939647 w 2939965"/>
                <a:gd name="connsiteY656" fmla="*/ 546247 h 2128309"/>
                <a:gd name="connsiteX657" fmla="*/ 1902973 w 2939965"/>
                <a:gd name="connsiteY657" fmla="*/ 528322 h 2128309"/>
                <a:gd name="connsiteX658" fmla="*/ 1894525 w 2939965"/>
                <a:gd name="connsiteY658" fmla="*/ 519256 h 2128309"/>
                <a:gd name="connsiteX659" fmla="*/ 1867534 w 2939965"/>
                <a:gd name="connsiteY659" fmla="*/ 508748 h 2128309"/>
                <a:gd name="connsiteX660" fmla="*/ 1857644 w 2939965"/>
                <a:gd name="connsiteY660" fmla="*/ 519050 h 2128309"/>
                <a:gd name="connsiteX661" fmla="*/ 1895761 w 2939965"/>
                <a:gd name="connsiteY661" fmla="*/ 593224 h 2128309"/>
                <a:gd name="connsiteX662" fmla="*/ 1901737 w 2939965"/>
                <a:gd name="connsiteY662" fmla="*/ 600848 h 2128309"/>
                <a:gd name="connsiteX663" fmla="*/ 1904415 w 2939965"/>
                <a:gd name="connsiteY663" fmla="*/ 630929 h 2128309"/>
                <a:gd name="connsiteX664" fmla="*/ 1899882 w 2939965"/>
                <a:gd name="connsiteY664" fmla="*/ 636904 h 2128309"/>
                <a:gd name="connsiteX665" fmla="*/ 1894113 w 2939965"/>
                <a:gd name="connsiteY665" fmla="*/ 647206 h 2128309"/>
                <a:gd name="connsiteX666" fmla="*/ 1882987 w 2939965"/>
                <a:gd name="connsiteY666" fmla="*/ 664513 h 2128309"/>
                <a:gd name="connsiteX667" fmla="*/ 1849402 w 2939965"/>
                <a:gd name="connsiteY667" fmla="*/ 676052 h 2128309"/>
                <a:gd name="connsiteX668" fmla="*/ 1829829 w 2939965"/>
                <a:gd name="connsiteY668" fmla="*/ 679348 h 2128309"/>
                <a:gd name="connsiteX669" fmla="*/ 1758746 w 2939965"/>
                <a:gd name="connsiteY669" fmla="*/ 727355 h 2128309"/>
                <a:gd name="connsiteX670" fmla="*/ 1692607 w 2939965"/>
                <a:gd name="connsiteY670" fmla="*/ 747547 h 2128309"/>
                <a:gd name="connsiteX671" fmla="*/ 1672416 w 2939965"/>
                <a:gd name="connsiteY671" fmla="*/ 748783 h 2128309"/>
                <a:gd name="connsiteX672" fmla="*/ 1643776 w 2939965"/>
                <a:gd name="connsiteY672" fmla="*/ 749401 h 2128309"/>
                <a:gd name="connsiteX673" fmla="*/ 1595769 w 2939965"/>
                <a:gd name="connsiteY673" fmla="*/ 753728 h 2128309"/>
                <a:gd name="connsiteX674" fmla="*/ 1580316 w 2939965"/>
                <a:gd name="connsiteY674" fmla="*/ 764854 h 2128309"/>
                <a:gd name="connsiteX675" fmla="*/ 1567541 w 2939965"/>
                <a:gd name="connsiteY675" fmla="*/ 772272 h 2128309"/>
                <a:gd name="connsiteX676" fmla="*/ 1551059 w 2939965"/>
                <a:gd name="connsiteY676" fmla="*/ 766709 h 2128309"/>
                <a:gd name="connsiteX677" fmla="*/ 1503876 w 2939965"/>
                <a:gd name="connsiteY677" fmla="*/ 736421 h 2128309"/>
                <a:gd name="connsiteX678" fmla="*/ 1486362 w 2939965"/>
                <a:gd name="connsiteY678" fmla="*/ 724265 h 2128309"/>
                <a:gd name="connsiteX679" fmla="*/ 1396942 w 2939965"/>
                <a:gd name="connsiteY679" fmla="*/ 696449 h 2128309"/>
                <a:gd name="connsiteX680" fmla="*/ 1371805 w 2939965"/>
                <a:gd name="connsiteY680" fmla="*/ 691917 h 2128309"/>
                <a:gd name="connsiteX681" fmla="*/ 1338633 w 2939965"/>
                <a:gd name="connsiteY681" fmla="*/ 695419 h 2128309"/>
                <a:gd name="connsiteX682" fmla="*/ 1331833 w 2939965"/>
                <a:gd name="connsiteY682" fmla="*/ 697892 h 2128309"/>
                <a:gd name="connsiteX683" fmla="*/ 1228403 w 2939965"/>
                <a:gd name="connsiteY683" fmla="*/ 693153 h 2128309"/>
                <a:gd name="connsiteX684" fmla="*/ 1212125 w 2939965"/>
                <a:gd name="connsiteY684" fmla="*/ 686148 h 2128309"/>
                <a:gd name="connsiteX685" fmla="*/ 1192346 w 2939965"/>
                <a:gd name="connsiteY685" fmla="*/ 678112 h 2128309"/>
                <a:gd name="connsiteX686" fmla="*/ 1186370 w 2939965"/>
                <a:gd name="connsiteY686" fmla="*/ 679966 h 2128309"/>
                <a:gd name="connsiteX687" fmla="*/ 1179159 w 2939965"/>
                <a:gd name="connsiteY687" fmla="*/ 682645 h 2128309"/>
                <a:gd name="connsiteX688" fmla="*/ 1116524 w 2939965"/>
                <a:gd name="connsiteY688" fmla="*/ 689856 h 2128309"/>
                <a:gd name="connsiteX689" fmla="*/ 1076346 w 2939965"/>
                <a:gd name="connsiteY689" fmla="*/ 664101 h 2128309"/>
                <a:gd name="connsiteX690" fmla="*/ 1068104 w 2939965"/>
                <a:gd name="connsiteY690" fmla="*/ 650709 h 2128309"/>
                <a:gd name="connsiteX691" fmla="*/ 1038434 w 2939965"/>
                <a:gd name="connsiteY691" fmla="*/ 611149 h 2128309"/>
                <a:gd name="connsiteX692" fmla="*/ 1024836 w 2939965"/>
                <a:gd name="connsiteY692" fmla="*/ 603938 h 2128309"/>
                <a:gd name="connsiteX693" fmla="*/ 1010207 w 2939965"/>
                <a:gd name="connsiteY693" fmla="*/ 596315 h 2128309"/>
                <a:gd name="connsiteX694" fmla="*/ 996403 w 2939965"/>
                <a:gd name="connsiteY694" fmla="*/ 585807 h 2128309"/>
                <a:gd name="connsiteX695" fmla="*/ 977653 w 2939965"/>
                <a:gd name="connsiteY695" fmla="*/ 572208 h 2128309"/>
                <a:gd name="connsiteX696" fmla="*/ 949219 w 2939965"/>
                <a:gd name="connsiteY696" fmla="*/ 563761 h 2128309"/>
                <a:gd name="connsiteX697" fmla="*/ 876488 w 2939965"/>
                <a:gd name="connsiteY697" fmla="*/ 552634 h 2128309"/>
                <a:gd name="connsiteX698" fmla="*/ 859593 w 2939965"/>
                <a:gd name="connsiteY698" fmla="*/ 547896 h 2128309"/>
                <a:gd name="connsiteX699" fmla="*/ 836517 w 2939965"/>
                <a:gd name="connsiteY699" fmla="*/ 541920 h 2128309"/>
                <a:gd name="connsiteX700" fmla="*/ 819415 w 2939965"/>
                <a:gd name="connsiteY700" fmla="*/ 541096 h 2128309"/>
                <a:gd name="connsiteX701" fmla="*/ 782122 w 2939965"/>
                <a:gd name="connsiteY701" fmla="*/ 533267 h 2128309"/>
                <a:gd name="connsiteX702" fmla="*/ 774705 w 2939965"/>
                <a:gd name="connsiteY702" fmla="*/ 520080 h 2128309"/>
                <a:gd name="connsiteX703" fmla="*/ 770171 w 2939965"/>
                <a:gd name="connsiteY703" fmla="*/ 511015 h 2128309"/>
                <a:gd name="connsiteX704" fmla="*/ 762137 w 2939965"/>
                <a:gd name="connsiteY704" fmla="*/ 505864 h 2128309"/>
                <a:gd name="connsiteX705" fmla="*/ 748331 w 2939965"/>
                <a:gd name="connsiteY705" fmla="*/ 490823 h 2128309"/>
                <a:gd name="connsiteX706" fmla="*/ 745654 w 2939965"/>
                <a:gd name="connsiteY706" fmla="*/ 460535 h 2128309"/>
                <a:gd name="connsiteX707" fmla="*/ 744829 w 2939965"/>
                <a:gd name="connsiteY707" fmla="*/ 439725 h 2128309"/>
                <a:gd name="connsiteX708" fmla="*/ 726491 w 2939965"/>
                <a:gd name="connsiteY708" fmla="*/ 392130 h 2128309"/>
                <a:gd name="connsiteX709" fmla="*/ 714130 w 2939965"/>
                <a:gd name="connsiteY709" fmla="*/ 387391 h 2128309"/>
                <a:gd name="connsiteX710" fmla="*/ 701768 w 2939965"/>
                <a:gd name="connsiteY710" fmla="*/ 383271 h 2128309"/>
                <a:gd name="connsiteX711" fmla="*/ 689611 w 2939965"/>
                <a:gd name="connsiteY711" fmla="*/ 373793 h 2128309"/>
                <a:gd name="connsiteX712" fmla="*/ 685284 w 2939965"/>
                <a:gd name="connsiteY712" fmla="*/ 369466 h 2128309"/>
                <a:gd name="connsiteX713" fmla="*/ 643871 w 2939965"/>
                <a:gd name="connsiteY713" fmla="*/ 351953 h 2128309"/>
                <a:gd name="connsiteX714" fmla="*/ 630684 w 2939965"/>
                <a:gd name="connsiteY714" fmla="*/ 349686 h 2128309"/>
                <a:gd name="connsiteX715" fmla="*/ 575260 w 2939965"/>
                <a:gd name="connsiteY715" fmla="*/ 323313 h 2128309"/>
                <a:gd name="connsiteX716" fmla="*/ 561660 w 2939965"/>
                <a:gd name="connsiteY716" fmla="*/ 314042 h 2128309"/>
                <a:gd name="connsiteX717" fmla="*/ 539820 w 2939965"/>
                <a:gd name="connsiteY717" fmla="*/ 296116 h 2128309"/>
                <a:gd name="connsiteX718" fmla="*/ 526429 w 2939965"/>
                <a:gd name="connsiteY718" fmla="*/ 272422 h 2128309"/>
                <a:gd name="connsiteX719" fmla="*/ 503764 w 2939965"/>
                <a:gd name="connsiteY719" fmla="*/ 274894 h 2128309"/>
                <a:gd name="connsiteX720" fmla="*/ 500674 w 2939965"/>
                <a:gd name="connsiteY720" fmla="*/ 274276 h 212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</a:cxnLst>
              <a:rect l="l" t="t" r="r" b="b"/>
              <a:pathLst>
                <a:path w="2939965" h="2128309">
                  <a:moveTo>
                    <a:pt x="500880" y="274482"/>
                  </a:moveTo>
                  <a:lnTo>
                    <a:pt x="497583" y="272628"/>
                  </a:lnTo>
                  <a:cubicBezTo>
                    <a:pt x="495110" y="275512"/>
                    <a:pt x="495110" y="279015"/>
                    <a:pt x="495317" y="284784"/>
                  </a:cubicBezTo>
                  <a:cubicBezTo>
                    <a:pt x="495729" y="290347"/>
                    <a:pt x="496140" y="296528"/>
                    <a:pt x="492638" y="302503"/>
                  </a:cubicBezTo>
                  <a:cubicBezTo>
                    <a:pt x="485427" y="314866"/>
                    <a:pt x="474506" y="313011"/>
                    <a:pt x="466471" y="311569"/>
                  </a:cubicBezTo>
                  <a:cubicBezTo>
                    <a:pt x="458436" y="310127"/>
                    <a:pt x="453903" y="309715"/>
                    <a:pt x="449988" y="315896"/>
                  </a:cubicBezTo>
                  <a:cubicBezTo>
                    <a:pt x="445661" y="322489"/>
                    <a:pt x="451430" y="377090"/>
                    <a:pt x="457200" y="386155"/>
                  </a:cubicBezTo>
                  <a:cubicBezTo>
                    <a:pt x="458641" y="388422"/>
                    <a:pt x="461113" y="390276"/>
                    <a:pt x="463381" y="392130"/>
                  </a:cubicBezTo>
                  <a:cubicBezTo>
                    <a:pt x="466883" y="395015"/>
                    <a:pt x="471004" y="398105"/>
                    <a:pt x="470798" y="403462"/>
                  </a:cubicBezTo>
                  <a:cubicBezTo>
                    <a:pt x="470592" y="408201"/>
                    <a:pt x="467089" y="412322"/>
                    <a:pt x="458436" y="417885"/>
                  </a:cubicBezTo>
                  <a:cubicBezTo>
                    <a:pt x="450400" y="423036"/>
                    <a:pt x="441747" y="424890"/>
                    <a:pt x="434122" y="422624"/>
                  </a:cubicBezTo>
                  <a:cubicBezTo>
                    <a:pt x="429384" y="421182"/>
                    <a:pt x="425263" y="418503"/>
                    <a:pt x="422379" y="414382"/>
                  </a:cubicBezTo>
                  <a:cubicBezTo>
                    <a:pt x="410016" y="420770"/>
                    <a:pt x="396624" y="421388"/>
                    <a:pt x="381583" y="415825"/>
                  </a:cubicBezTo>
                  <a:lnTo>
                    <a:pt x="377257" y="414176"/>
                  </a:lnTo>
                  <a:cubicBezTo>
                    <a:pt x="364482" y="409438"/>
                    <a:pt x="361804" y="408407"/>
                    <a:pt x="346145" y="410880"/>
                  </a:cubicBezTo>
                  <a:cubicBezTo>
                    <a:pt x="346145" y="420770"/>
                    <a:pt x="343260" y="432102"/>
                    <a:pt x="340375" y="444052"/>
                  </a:cubicBezTo>
                  <a:cubicBezTo>
                    <a:pt x="335637" y="464244"/>
                    <a:pt x="330486" y="485260"/>
                    <a:pt x="338521" y="496798"/>
                  </a:cubicBezTo>
                  <a:cubicBezTo>
                    <a:pt x="339551" y="498240"/>
                    <a:pt x="345526" y="500507"/>
                    <a:pt x="348823" y="501743"/>
                  </a:cubicBezTo>
                  <a:cubicBezTo>
                    <a:pt x="357477" y="505040"/>
                    <a:pt x="366542" y="508542"/>
                    <a:pt x="367985" y="516372"/>
                  </a:cubicBezTo>
                  <a:cubicBezTo>
                    <a:pt x="369221" y="523171"/>
                    <a:pt x="363245" y="528734"/>
                    <a:pt x="361185" y="530382"/>
                  </a:cubicBezTo>
                  <a:cubicBezTo>
                    <a:pt x="354386" y="536563"/>
                    <a:pt x="348205" y="536975"/>
                    <a:pt x="344084" y="536151"/>
                  </a:cubicBezTo>
                  <a:cubicBezTo>
                    <a:pt x="336667" y="534709"/>
                    <a:pt x="331103" y="528528"/>
                    <a:pt x="327601" y="522965"/>
                  </a:cubicBezTo>
                  <a:cubicBezTo>
                    <a:pt x="315445" y="530588"/>
                    <a:pt x="307409" y="527910"/>
                    <a:pt x="298550" y="525025"/>
                  </a:cubicBezTo>
                  <a:cubicBezTo>
                    <a:pt x="295871" y="524201"/>
                    <a:pt x="292780" y="523171"/>
                    <a:pt x="289278" y="522347"/>
                  </a:cubicBezTo>
                  <a:cubicBezTo>
                    <a:pt x="279388" y="520286"/>
                    <a:pt x="252809" y="522347"/>
                    <a:pt x="243743" y="530176"/>
                  </a:cubicBezTo>
                  <a:cubicBezTo>
                    <a:pt x="243332" y="530382"/>
                    <a:pt x="243125" y="530794"/>
                    <a:pt x="242919" y="531206"/>
                  </a:cubicBezTo>
                  <a:cubicBezTo>
                    <a:pt x="249306" y="531619"/>
                    <a:pt x="255693" y="532443"/>
                    <a:pt x="261874" y="534503"/>
                  </a:cubicBezTo>
                  <a:cubicBezTo>
                    <a:pt x="263317" y="534915"/>
                    <a:pt x="264347" y="535945"/>
                    <a:pt x="264965" y="537388"/>
                  </a:cubicBezTo>
                  <a:cubicBezTo>
                    <a:pt x="265583" y="538830"/>
                    <a:pt x="265377" y="540272"/>
                    <a:pt x="264965" y="541508"/>
                  </a:cubicBezTo>
                  <a:cubicBezTo>
                    <a:pt x="258372" y="554901"/>
                    <a:pt x="261257" y="560670"/>
                    <a:pt x="270116" y="572208"/>
                  </a:cubicBezTo>
                  <a:cubicBezTo>
                    <a:pt x="283921" y="589927"/>
                    <a:pt x="284333" y="591370"/>
                    <a:pt x="283921" y="610737"/>
                  </a:cubicBezTo>
                  <a:lnTo>
                    <a:pt x="283921" y="614240"/>
                  </a:lnTo>
                  <a:cubicBezTo>
                    <a:pt x="283508" y="630311"/>
                    <a:pt x="285776" y="632165"/>
                    <a:pt x="294223" y="638347"/>
                  </a:cubicBezTo>
                  <a:cubicBezTo>
                    <a:pt x="296695" y="640201"/>
                    <a:pt x="299580" y="642467"/>
                    <a:pt x="302876" y="645352"/>
                  </a:cubicBezTo>
                  <a:cubicBezTo>
                    <a:pt x="307822" y="649679"/>
                    <a:pt x="313178" y="655448"/>
                    <a:pt x="311530" y="661629"/>
                  </a:cubicBezTo>
                  <a:cubicBezTo>
                    <a:pt x="309675" y="668016"/>
                    <a:pt x="301846" y="670077"/>
                    <a:pt x="291544" y="671931"/>
                  </a:cubicBezTo>
                  <a:cubicBezTo>
                    <a:pt x="292163" y="674197"/>
                    <a:pt x="293193" y="676464"/>
                    <a:pt x="294016" y="678936"/>
                  </a:cubicBezTo>
                  <a:cubicBezTo>
                    <a:pt x="296695" y="685323"/>
                    <a:pt x="299580" y="692535"/>
                    <a:pt x="297107" y="700570"/>
                  </a:cubicBezTo>
                  <a:cubicBezTo>
                    <a:pt x="296282" y="703043"/>
                    <a:pt x="295459" y="705103"/>
                    <a:pt x="294223" y="706957"/>
                  </a:cubicBezTo>
                  <a:cubicBezTo>
                    <a:pt x="298137" y="714375"/>
                    <a:pt x="297107" y="720144"/>
                    <a:pt x="295459" y="723853"/>
                  </a:cubicBezTo>
                  <a:cubicBezTo>
                    <a:pt x="292574" y="730240"/>
                    <a:pt x="285981" y="734773"/>
                    <a:pt x="276710" y="736421"/>
                  </a:cubicBezTo>
                  <a:cubicBezTo>
                    <a:pt x="273825" y="737039"/>
                    <a:pt x="270940" y="736833"/>
                    <a:pt x="268055" y="736833"/>
                  </a:cubicBezTo>
                  <a:cubicBezTo>
                    <a:pt x="264965" y="736833"/>
                    <a:pt x="261874" y="736833"/>
                    <a:pt x="259402" y="737657"/>
                  </a:cubicBezTo>
                  <a:cubicBezTo>
                    <a:pt x="255693" y="739099"/>
                    <a:pt x="252191" y="742190"/>
                    <a:pt x="248688" y="745487"/>
                  </a:cubicBezTo>
                  <a:cubicBezTo>
                    <a:pt x="246010" y="747753"/>
                    <a:pt x="243332" y="750226"/>
                    <a:pt x="240447" y="752286"/>
                  </a:cubicBezTo>
                  <a:cubicBezTo>
                    <a:pt x="237562" y="754140"/>
                    <a:pt x="234883" y="755582"/>
                    <a:pt x="232411" y="757025"/>
                  </a:cubicBezTo>
                  <a:cubicBezTo>
                    <a:pt x="224169" y="761558"/>
                    <a:pt x="219637" y="764030"/>
                    <a:pt x="217782" y="773508"/>
                  </a:cubicBezTo>
                  <a:cubicBezTo>
                    <a:pt x="217577" y="774744"/>
                    <a:pt x="217371" y="775774"/>
                    <a:pt x="217371" y="776804"/>
                  </a:cubicBezTo>
                  <a:cubicBezTo>
                    <a:pt x="216341" y="783398"/>
                    <a:pt x="214898" y="786900"/>
                    <a:pt x="205626" y="790403"/>
                  </a:cubicBezTo>
                  <a:cubicBezTo>
                    <a:pt x="197797" y="793288"/>
                    <a:pt x="188731" y="793700"/>
                    <a:pt x="179871" y="791639"/>
                  </a:cubicBezTo>
                  <a:cubicBezTo>
                    <a:pt x="165448" y="788137"/>
                    <a:pt x="156176" y="789785"/>
                    <a:pt x="151850" y="796584"/>
                  </a:cubicBezTo>
                  <a:cubicBezTo>
                    <a:pt x="150614" y="798439"/>
                    <a:pt x="150202" y="801735"/>
                    <a:pt x="149583" y="805032"/>
                  </a:cubicBezTo>
                  <a:cubicBezTo>
                    <a:pt x="148759" y="809565"/>
                    <a:pt x="147936" y="814922"/>
                    <a:pt x="145051" y="819249"/>
                  </a:cubicBezTo>
                  <a:cubicBezTo>
                    <a:pt x="134336" y="835113"/>
                    <a:pt x="117647" y="831611"/>
                    <a:pt x="108788" y="829550"/>
                  </a:cubicBezTo>
                  <a:lnTo>
                    <a:pt x="106522" y="829138"/>
                  </a:lnTo>
                  <a:cubicBezTo>
                    <a:pt x="103431" y="828520"/>
                    <a:pt x="100134" y="827902"/>
                    <a:pt x="96426" y="825636"/>
                  </a:cubicBezTo>
                  <a:cubicBezTo>
                    <a:pt x="93954" y="823987"/>
                    <a:pt x="93129" y="821309"/>
                    <a:pt x="92717" y="819661"/>
                  </a:cubicBezTo>
                  <a:cubicBezTo>
                    <a:pt x="92717" y="819661"/>
                    <a:pt x="92717" y="819455"/>
                    <a:pt x="92717" y="819249"/>
                  </a:cubicBezTo>
                  <a:cubicBezTo>
                    <a:pt x="88184" y="817600"/>
                    <a:pt x="72319" y="816364"/>
                    <a:pt x="68610" y="817806"/>
                  </a:cubicBezTo>
                  <a:cubicBezTo>
                    <a:pt x="66344" y="818630"/>
                    <a:pt x="64901" y="821103"/>
                    <a:pt x="63253" y="823987"/>
                  </a:cubicBezTo>
                  <a:cubicBezTo>
                    <a:pt x="61812" y="826666"/>
                    <a:pt x="60163" y="829344"/>
                    <a:pt x="57691" y="831405"/>
                  </a:cubicBezTo>
                  <a:cubicBezTo>
                    <a:pt x="50273" y="837998"/>
                    <a:pt x="43061" y="835732"/>
                    <a:pt x="37910" y="834083"/>
                  </a:cubicBezTo>
                  <a:cubicBezTo>
                    <a:pt x="34408" y="833053"/>
                    <a:pt x="31523" y="832023"/>
                    <a:pt x="28638" y="832847"/>
                  </a:cubicBezTo>
                  <a:cubicBezTo>
                    <a:pt x="22251" y="834908"/>
                    <a:pt x="21428" y="840470"/>
                    <a:pt x="21221" y="851803"/>
                  </a:cubicBezTo>
                  <a:cubicBezTo>
                    <a:pt x="21221" y="856954"/>
                    <a:pt x="21015" y="862311"/>
                    <a:pt x="19368" y="866843"/>
                  </a:cubicBezTo>
                  <a:cubicBezTo>
                    <a:pt x="18336" y="869934"/>
                    <a:pt x="14834" y="872200"/>
                    <a:pt x="7211" y="876939"/>
                  </a:cubicBezTo>
                  <a:cubicBezTo>
                    <a:pt x="5356" y="878176"/>
                    <a:pt x="2472" y="879824"/>
                    <a:pt x="0" y="881472"/>
                  </a:cubicBezTo>
                  <a:cubicBezTo>
                    <a:pt x="824" y="881472"/>
                    <a:pt x="1647" y="881472"/>
                    <a:pt x="2266" y="881884"/>
                  </a:cubicBezTo>
                  <a:cubicBezTo>
                    <a:pt x="15453" y="886211"/>
                    <a:pt x="16689" y="899810"/>
                    <a:pt x="17925" y="910524"/>
                  </a:cubicBezTo>
                  <a:cubicBezTo>
                    <a:pt x="18543" y="916293"/>
                    <a:pt x="19161" y="922062"/>
                    <a:pt x="21428" y="924740"/>
                  </a:cubicBezTo>
                  <a:cubicBezTo>
                    <a:pt x="23900" y="928037"/>
                    <a:pt x="28227" y="927419"/>
                    <a:pt x="36674" y="925358"/>
                  </a:cubicBezTo>
                  <a:cubicBezTo>
                    <a:pt x="42855" y="923710"/>
                    <a:pt x="49449" y="922268"/>
                    <a:pt x="55424" y="924534"/>
                  </a:cubicBezTo>
                  <a:cubicBezTo>
                    <a:pt x="67993" y="929479"/>
                    <a:pt x="74173" y="940605"/>
                    <a:pt x="79737" y="950289"/>
                  </a:cubicBezTo>
                  <a:cubicBezTo>
                    <a:pt x="82415" y="955028"/>
                    <a:pt x="84888" y="959355"/>
                    <a:pt x="87978" y="963063"/>
                  </a:cubicBezTo>
                  <a:cubicBezTo>
                    <a:pt x="91481" y="967184"/>
                    <a:pt x="96632" y="971511"/>
                    <a:pt x="102194" y="976044"/>
                  </a:cubicBezTo>
                  <a:cubicBezTo>
                    <a:pt x="116411" y="987582"/>
                    <a:pt x="132483" y="1000769"/>
                    <a:pt x="130215" y="1020548"/>
                  </a:cubicBezTo>
                  <a:cubicBezTo>
                    <a:pt x="129598" y="1026111"/>
                    <a:pt x="127332" y="1029820"/>
                    <a:pt x="123623" y="1031674"/>
                  </a:cubicBezTo>
                  <a:cubicBezTo>
                    <a:pt x="116824" y="1034765"/>
                    <a:pt x="108170" y="1028996"/>
                    <a:pt x="99928" y="1023227"/>
                  </a:cubicBezTo>
                  <a:cubicBezTo>
                    <a:pt x="99105" y="1022609"/>
                    <a:pt x="98073" y="1021991"/>
                    <a:pt x="97043" y="1021372"/>
                  </a:cubicBezTo>
                  <a:cubicBezTo>
                    <a:pt x="97043" y="1024669"/>
                    <a:pt x="96426" y="1027966"/>
                    <a:pt x="95807" y="1031468"/>
                  </a:cubicBezTo>
                  <a:cubicBezTo>
                    <a:pt x="95601" y="1033117"/>
                    <a:pt x="95395" y="1034147"/>
                    <a:pt x="95190" y="1035177"/>
                  </a:cubicBezTo>
                  <a:cubicBezTo>
                    <a:pt x="95190" y="1036207"/>
                    <a:pt x="94984" y="1037237"/>
                    <a:pt x="94777" y="1038268"/>
                  </a:cubicBezTo>
                  <a:cubicBezTo>
                    <a:pt x="96220" y="1039092"/>
                    <a:pt x="98898" y="1038680"/>
                    <a:pt x="103843" y="1037649"/>
                  </a:cubicBezTo>
                  <a:cubicBezTo>
                    <a:pt x="108170" y="1036825"/>
                    <a:pt x="112909" y="1035795"/>
                    <a:pt x="117647" y="1036825"/>
                  </a:cubicBezTo>
                  <a:cubicBezTo>
                    <a:pt x="125064" y="1038474"/>
                    <a:pt x="128979" y="1042800"/>
                    <a:pt x="132483" y="1046509"/>
                  </a:cubicBezTo>
                  <a:cubicBezTo>
                    <a:pt x="134749" y="1048775"/>
                    <a:pt x="136398" y="1050836"/>
                    <a:pt x="139076" y="1052278"/>
                  </a:cubicBezTo>
                  <a:cubicBezTo>
                    <a:pt x="142578" y="1054133"/>
                    <a:pt x="145463" y="1054751"/>
                    <a:pt x="148347" y="1055369"/>
                  </a:cubicBezTo>
                  <a:cubicBezTo>
                    <a:pt x="154529" y="1056811"/>
                    <a:pt x="160504" y="1058047"/>
                    <a:pt x="166685" y="1069586"/>
                  </a:cubicBezTo>
                  <a:cubicBezTo>
                    <a:pt x="169569" y="1074737"/>
                    <a:pt x="171629" y="1080506"/>
                    <a:pt x="173690" y="1085862"/>
                  </a:cubicBezTo>
                  <a:cubicBezTo>
                    <a:pt x="177810" y="1096577"/>
                    <a:pt x="181520" y="1106673"/>
                    <a:pt x="189967" y="1112648"/>
                  </a:cubicBezTo>
                  <a:cubicBezTo>
                    <a:pt x="195118" y="1116356"/>
                    <a:pt x="202535" y="1118211"/>
                    <a:pt x="210158" y="1120271"/>
                  </a:cubicBezTo>
                  <a:cubicBezTo>
                    <a:pt x="221079" y="1123155"/>
                    <a:pt x="232617" y="1126040"/>
                    <a:pt x="239828" y="1134900"/>
                  </a:cubicBezTo>
                  <a:cubicBezTo>
                    <a:pt x="240859" y="1136136"/>
                    <a:pt x="241477" y="1137578"/>
                    <a:pt x="242300" y="1139021"/>
                  </a:cubicBezTo>
                  <a:lnTo>
                    <a:pt x="245185" y="1139021"/>
                  </a:lnTo>
                  <a:cubicBezTo>
                    <a:pt x="250542" y="1139021"/>
                    <a:pt x="256723" y="1139226"/>
                    <a:pt x="260638" y="1138402"/>
                  </a:cubicBezTo>
                  <a:cubicBezTo>
                    <a:pt x="261668" y="1138402"/>
                    <a:pt x="263317" y="1136960"/>
                    <a:pt x="264759" y="1135724"/>
                  </a:cubicBezTo>
                  <a:cubicBezTo>
                    <a:pt x="268055" y="1133251"/>
                    <a:pt x="271970" y="1130367"/>
                    <a:pt x="277534" y="1130573"/>
                  </a:cubicBezTo>
                  <a:cubicBezTo>
                    <a:pt x="286599" y="1130985"/>
                    <a:pt x="296695" y="1141081"/>
                    <a:pt x="306379" y="1151589"/>
                  </a:cubicBezTo>
                  <a:lnTo>
                    <a:pt x="307203" y="1152413"/>
                  </a:lnTo>
                  <a:cubicBezTo>
                    <a:pt x="312560" y="1158182"/>
                    <a:pt x="314003" y="1166218"/>
                    <a:pt x="315445" y="1174047"/>
                  </a:cubicBezTo>
                  <a:cubicBezTo>
                    <a:pt x="316886" y="1181464"/>
                    <a:pt x="318124" y="1188264"/>
                    <a:pt x="322450" y="1191355"/>
                  </a:cubicBezTo>
                  <a:cubicBezTo>
                    <a:pt x="326365" y="1194033"/>
                    <a:pt x="330486" y="1194651"/>
                    <a:pt x="335018" y="1195063"/>
                  </a:cubicBezTo>
                  <a:cubicBezTo>
                    <a:pt x="342024" y="1195887"/>
                    <a:pt x="350677" y="1196917"/>
                    <a:pt x="358094" y="1208250"/>
                  </a:cubicBezTo>
                  <a:cubicBezTo>
                    <a:pt x="362628" y="1215255"/>
                    <a:pt x="364687" y="1222260"/>
                    <a:pt x="364894" y="1230914"/>
                  </a:cubicBezTo>
                  <a:cubicBezTo>
                    <a:pt x="364894" y="1234210"/>
                    <a:pt x="363451" y="1237919"/>
                    <a:pt x="362009" y="1241628"/>
                  </a:cubicBezTo>
                  <a:cubicBezTo>
                    <a:pt x="361185" y="1243688"/>
                    <a:pt x="359949" y="1247191"/>
                    <a:pt x="359949" y="1248221"/>
                  </a:cubicBezTo>
                  <a:cubicBezTo>
                    <a:pt x="360568" y="1250075"/>
                    <a:pt x="365719" y="1255226"/>
                    <a:pt x="368808" y="1258317"/>
                  </a:cubicBezTo>
                  <a:cubicBezTo>
                    <a:pt x="371693" y="1261202"/>
                    <a:pt x="374578" y="1264086"/>
                    <a:pt x="376226" y="1266559"/>
                  </a:cubicBezTo>
                  <a:cubicBezTo>
                    <a:pt x="379317" y="1270885"/>
                    <a:pt x="381789" y="1275830"/>
                    <a:pt x="384261" y="1280363"/>
                  </a:cubicBezTo>
                  <a:lnTo>
                    <a:pt x="387146" y="1285926"/>
                  </a:lnTo>
                  <a:cubicBezTo>
                    <a:pt x="391885" y="1294786"/>
                    <a:pt x="396006" y="1302409"/>
                    <a:pt x="396829" y="1313123"/>
                  </a:cubicBezTo>
                  <a:cubicBezTo>
                    <a:pt x="397654" y="1322601"/>
                    <a:pt x="397448" y="1327340"/>
                    <a:pt x="394563" y="1330842"/>
                  </a:cubicBezTo>
                  <a:cubicBezTo>
                    <a:pt x="391885" y="1333727"/>
                    <a:pt x="388382" y="1333933"/>
                    <a:pt x="384674" y="1334139"/>
                  </a:cubicBezTo>
                  <a:cubicBezTo>
                    <a:pt x="382819" y="1334139"/>
                    <a:pt x="380553" y="1334139"/>
                    <a:pt x="377668" y="1334757"/>
                  </a:cubicBezTo>
                  <a:cubicBezTo>
                    <a:pt x="373547" y="1335375"/>
                    <a:pt x="370663" y="1334757"/>
                    <a:pt x="368602" y="1333933"/>
                  </a:cubicBezTo>
                  <a:cubicBezTo>
                    <a:pt x="368191" y="1333933"/>
                    <a:pt x="367572" y="1333727"/>
                    <a:pt x="367160" y="1333727"/>
                  </a:cubicBezTo>
                  <a:cubicBezTo>
                    <a:pt x="367160" y="1333727"/>
                    <a:pt x="366542" y="1334757"/>
                    <a:pt x="365306" y="1337024"/>
                  </a:cubicBezTo>
                  <a:cubicBezTo>
                    <a:pt x="363864" y="1340114"/>
                    <a:pt x="363451" y="1342587"/>
                    <a:pt x="364276" y="1344235"/>
                  </a:cubicBezTo>
                  <a:cubicBezTo>
                    <a:pt x="366336" y="1348562"/>
                    <a:pt x="376226" y="1351240"/>
                    <a:pt x="384055" y="1353301"/>
                  </a:cubicBezTo>
                  <a:cubicBezTo>
                    <a:pt x="392915" y="1355567"/>
                    <a:pt x="400539" y="1357628"/>
                    <a:pt x="404042" y="1362366"/>
                  </a:cubicBezTo>
                  <a:cubicBezTo>
                    <a:pt x="412282" y="1373905"/>
                    <a:pt x="407544" y="1385237"/>
                    <a:pt x="403629" y="1394302"/>
                  </a:cubicBezTo>
                  <a:cubicBezTo>
                    <a:pt x="398684" y="1405841"/>
                    <a:pt x="396624" y="1412434"/>
                    <a:pt x="406308" y="1420469"/>
                  </a:cubicBezTo>
                  <a:cubicBezTo>
                    <a:pt x="407544" y="1421293"/>
                    <a:pt x="408368" y="1422118"/>
                    <a:pt x="408986" y="1422736"/>
                  </a:cubicBezTo>
                  <a:cubicBezTo>
                    <a:pt x="410635" y="1418821"/>
                    <a:pt x="413931" y="1414288"/>
                    <a:pt x="422173" y="1412228"/>
                  </a:cubicBezTo>
                  <a:cubicBezTo>
                    <a:pt x="426912" y="1410992"/>
                    <a:pt x="431650" y="1411816"/>
                    <a:pt x="435565" y="1414700"/>
                  </a:cubicBezTo>
                  <a:cubicBezTo>
                    <a:pt x="440510" y="1418203"/>
                    <a:pt x="443601" y="1424178"/>
                    <a:pt x="444837" y="1429329"/>
                  </a:cubicBezTo>
                  <a:cubicBezTo>
                    <a:pt x="459672" y="1431389"/>
                    <a:pt x="462351" y="1440455"/>
                    <a:pt x="464823" y="1448491"/>
                  </a:cubicBezTo>
                  <a:cubicBezTo>
                    <a:pt x="466471" y="1454260"/>
                    <a:pt x="468119" y="1459617"/>
                    <a:pt x="473889" y="1464150"/>
                  </a:cubicBezTo>
                  <a:cubicBezTo>
                    <a:pt x="476773" y="1466622"/>
                    <a:pt x="479657" y="1466622"/>
                    <a:pt x="484602" y="1466622"/>
                  </a:cubicBezTo>
                  <a:cubicBezTo>
                    <a:pt x="488311" y="1466622"/>
                    <a:pt x="492432" y="1466622"/>
                    <a:pt x="496759" y="1468476"/>
                  </a:cubicBezTo>
                  <a:cubicBezTo>
                    <a:pt x="501497" y="1470331"/>
                    <a:pt x="503764" y="1473009"/>
                    <a:pt x="505412" y="1474864"/>
                  </a:cubicBezTo>
                  <a:cubicBezTo>
                    <a:pt x="506442" y="1476100"/>
                    <a:pt x="507472" y="1477336"/>
                    <a:pt x="509327" y="1478366"/>
                  </a:cubicBezTo>
                  <a:cubicBezTo>
                    <a:pt x="516127" y="1482899"/>
                    <a:pt x="518805" y="1482693"/>
                    <a:pt x="519629" y="1482487"/>
                  </a:cubicBezTo>
                  <a:cubicBezTo>
                    <a:pt x="521278" y="1482075"/>
                    <a:pt x="522720" y="1478778"/>
                    <a:pt x="524574" y="1475276"/>
                  </a:cubicBezTo>
                  <a:cubicBezTo>
                    <a:pt x="527459" y="1469300"/>
                    <a:pt x="530961" y="1461883"/>
                    <a:pt x="539203" y="1457762"/>
                  </a:cubicBezTo>
                  <a:cubicBezTo>
                    <a:pt x="547856" y="1453435"/>
                    <a:pt x="557952" y="1454054"/>
                    <a:pt x="567224" y="1459411"/>
                  </a:cubicBezTo>
                  <a:cubicBezTo>
                    <a:pt x="578556" y="1466004"/>
                    <a:pt x="587828" y="1479190"/>
                    <a:pt x="590094" y="1491553"/>
                  </a:cubicBezTo>
                  <a:cubicBezTo>
                    <a:pt x="610286" y="1492995"/>
                    <a:pt x="619970" y="1503503"/>
                    <a:pt x="630478" y="1516689"/>
                  </a:cubicBezTo>
                  <a:cubicBezTo>
                    <a:pt x="640367" y="1529464"/>
                    <a:pt x="643665" y="1529876"/>
                    <a:pt x="658088" y="1531730"/>
                  </a:cubicBezTo>
                  <a:lnTo>
                    <a:pt x="664475" y="1532555"/>
                  </a:lnTo>
                  <a:cubicBezTo>
                    <a:pt x="686315" y="1535439"/>
                    <a:pt x="711863" y="1542238"/>
                    <a:pt x="718044" y="1567993"/>
                  </a:cubicBezTo>
                  <a:cubicBezTo>
                    <a:pt x="723402" y="1568817"/>
                    <a:pt x="729995" y="1568611"/>
                    <a:pt x="736176" y="1568405"/>
                  </a:cubicBezTo>
                  <a:cubicBezTo>
                    <a:pt x="746272" y="1567993"/>
                    <a:pt x="756573" y="1567581"/>
                    <a:pt x="764403" y="1571290"/>
                  </a:cubicBezTo>
                  <a:cubicBezTo>
                    <a:pt x="770378" y="1573968"/>
                    <a:pt x="775735" y="1581180"/>
                    <a:pt x="780886" y="1588185"/>
                  </a:cubicBezTo>
                  <a:cubicBezTo>
                    <a:pt x="783564" y="1591893"/>
                    <a:pt x="786037" y="1595396"/>
                    <a:pt x="788098" y="1597251"/>
                  </a:cubicBezTo>
                  <a:lnTo>
                    <a:pt x="789745" y="1598693"/>
                  </a:lnTo>
                  <a:cubicBezTo>
                    <a:pt x="794073" y="1602813"/>
                    <a:pt x="802315" y="1610643"/>
                    <a:pt x="807053" y="1612909"/>
                  </a:cubicBezTo>
                  <a:cubicBezTo>
                    <a:pt x="809113" y="1613940"/>
                    <a:pt x="811792" y="1613734"/>
                    <a:pt x="814883" y="1613734"/>
                  </a:cubicBezTo>
                  <a:cubicBezTo>
                    <a:pt x="818385" y="1613734"/>
                    <a:pt x="822506" y="1613734"/>
                    <a:pt x="826008" y="1615382"/>
                  </a:cubicBezTo>
                  <a:cubicBezTo>
                    <a:pt x="830129" y="1617442"/>
                    <a:pt x="832189" y="1620945"/>
                    <a:pt x="833838" y="1623624"/>
                  </a:cubicBezTo>
                  <a:cubicBezTo>
                    <a:pt x="835074" y="1625478"/>
                    <a:pt x="835898" y="1627332"/>
                    <a:pt x="837753" y="1628568"/>
                  </a:cubicBezTo>
                  <a:cubicBezTo>
                    <a:pt x="843522" y="1633101"/>
                    <a:pt x="852587" y="1636810"/>
                    <a:pt x="859387" y="1634956"/>
                  </a:cubicBezTo>
                  <a:cubicBezTo>
                    <a:pt x="859387" y="1634956"/>
                    <a:pt x="859387" y="1634956"/>
                    <a:pt x="859387" y="1634956"/>
                  </a:cubicBezTo>
                  <a:cubicBezTo>
                    <a:pt x="858975" y="1632071"/>
                    <a:pt x="857738" y="1624448"/>
                    <a:pt x="864950" y="1622181"/>
                  </a:cubicBezTo>
                  <a:cubicBezTo>
                    <a:pt x="872573" y="1619709"/>
                    <a:pt x="878548" y="1623624"/>
                    <a:pt x="883081" y="1626508"/>
                  </a:cubicBezTo>
                  <a:lnTo>
                    <a:pt x="885141" y="1627744"/>
                  </a:lnTo>
                  <a:cubicBezTo>
                    <a:pt x="888232" y="1629599"/>
                    <a:pt x="890292" y="1632277"/>
                    <a:pt x="892147" y="1634750"/>
                  </a:cubicBezTo>
                  <a:cubicBezTo>
                    <a:pt x="893795" y="1636810"/>
                    <a:pt x="895237" y="1638870"/>
                    <a:pt x="897092" y="1639489"/>
                  </a:cubicBezTo>
                  <a:cubicBezTo>
                    <a:pt x="903685" y="1642579"/>
                    <a:pt x="910279" y="1640107"/>
                    <a:pt x="917902" y="1637016"/>
                  </a:cubicBezTo>
                  <a:cubicBezTo>
                    <a:pt x="921611" y="1635574"/>
                    <a:pt x="925525" y="1634131"/>
                    <a:pt x="929440" y="1633307"/>
                  </a:cubicBezTo>
                  <a:cubicBezTo>
                    <a:pt x="931089" y="1632895"/>
                    <a:pt x="932736" y="1632483"/>
                    <a:pt x="934179" y="1631865"/>
                  </a:cubicBezTo>
                  <a:cubicBezTo>
                    <a:pt x="938506" y="1630423"/>
                    <a:pt x="944274" y="1628362"/>
                    <a:pt x="950044" y="1633513"/>
                  </a:cubicBezTo>
                  <a:cubicBezTo>
                    <a:pt x="951074" y="1631041"/>
                    <a:pt x="951486" y="1627950"/>
                    <a:pt x="951898" y="1624860"/>
                  </a:cubicBezTo>
                  <a:cubicBezTo>
                    <a:pt x="952723" y="1618473"/>
                    <a:pt x="953753" y="1611879"/>
                    <a:pt x="959110" y="1608377"/>
                  </a:cubicBezTo>
                  <a:cubicBezTo>
                    <a:pt x="962612" y="1606110"/>
                    <a:pt x="967351" y="1605698"/>
                    <a:pt x="973327" y="1607346"/>
                  </a:cubicBezTo>
                  <a:cubicBezTo>
                    <a:pt x="989191" y="1611879"/>
                    <a:pt x="993930" y="1635162"/>
                    <a:pt x="996609" y="1650821"/>
                  </a:cubicBezTo>
                  <a:cubicBezTo>
                    <a:pt x="1005675" y="1648142"/>
                    <a:pt x="1007322" y="1641343"/>
                    <a:pt x="1009590" y="1631247"/>
                  </a:cubicBezTo>
                  <a:cubicBezTo>
                    <a:pt x="1010413" y="1627538"/>
                    <a:pt x="1011443" y="1623624"/>
                    <a:pt x="1012886" y="1619709"/>
                  </a:cubicBezTo>
                  <a:cubicBezTo>
                    <a:pt x="1013709" y="1617648"/>
                    <a:pt x="1013916" y="1616412"/>
                    <a:pt x="1014122" y="1615176"/>
                  </a:cubicBezTo>
                  <a:cubicBezTo>
                    <a:pt x="1014945" y="1610643"/>
                    <a:pt x="1016182" y="1607964"/>
                    <a:pt x="1022158" y="1603638"/>
                  </a:cubicBezTo>
                  <a:cubicBezTo>
                    <a:pt x="1028132" y="1599517"/>
                    <a:pt x="1056153" y="1595396"/>
                    <a:pt x="1062540" y="1597869"/>
                  </a:cubicBezTo>
                  <a:cubicBezTo>
                    <a:pt x="1069546" y="1600547"/>
                    <a:pt x="1073255" y="1606934"/>
                    <a:pt x="1076346" y="1612497"/>
                  </a:cubicBezTo>
                  <a:cubicBezTo>
                    <a:pt x="1078612" y="1616618"/>
                    <a:pt x="1080672" y="1620533"/>
                    <a:pt x="1083969" y="1622593"/>
                  </a:cubicBezTo>
                  <a:cubicBezTo>
                    <a:pt x="1090974" y="1627332"/>
                    <a:pt x="1094271" y="1626508"/>
                    <a:pt x="1103337" y="1623624"/>
                  </a:cubicBezTo>
                  <a:cubicBezTo>
                    <a:pt x="1105191" y="1623005"/>
                    <a:pt x="1107252" y="1622387"/>
                    <a:pt x="1109518" y="1621769"/>
                  </a:cubicBezTo>
                  <a:cubicBezTo>
                    <a:pt x="1111166" y="1621357"/>
                    <a:pt x="1113639" y="1620327"/>
                    <a:pt x="1116317" y="1619091"/>
                  </a:cubicBezTo>
                  <a:cubicBezTo>
                    <a:pt x="1125588" y="1615176"/>
                    <a:pt x="1130122" y="1613528"/>
                    <a:pt x="1133624" y="1614352"/>
                  </a:cubicBezTo>
                  <a:cubicBezTo>
                    <a:pt x="1140011" y="1616000"/>
                    <a:pt x="1143308" y="1621151"/>
                    <a:pt x="1145987" y="1625272"/>
                  </a:cubicBezTo>
                  <a:cubicBezTo>
                    <a:pt x="1147634" y="1627950"/>
                    <a:pt x="1149283" y="1630423"/>
                    <a:pt x="1151343" y="1631247"/>
                  </a:cubicBezTo>
                  <a:cubicBezTo>
                    <a:pt x="1156494" y="1633719"/>
                    <a:pt x="1176274" y="1633101"/>
                    <a:pt x="1183074" y="1631247"/>
                  </a:cubicBezTo>
                  <a:cubicBezTo>
                    <a:pt x="1186164" y="1630423"/>
                    <a:pt x="1188225" y="1630011"/>
                    <a:pt x="1189461" y="1629805"/>
                  </a:cubicBezTo>
                  <a:cubicBezTo>
                    <a:pt x="1190078" y="1628362"/>
                    <a:pt x="1190697" y="1626508"/>
                    <a:pt x="1192140" y="1623829"/>
                  </a:cubicBezTo>
                  <a:cubicBezTo>
                    <a:pt x="1193169" y="1621769"/>
                    <a:pt x="1193376" y="1619709"/>
                    <a:pt x="1193788" y="1617030"/>
                  </a:cubicBezTo>
                  <a:cubicBezTo>
                    <a:pt x="1194406" y="1612497"/>
                    <a:pt x="1195024" y="1606522"/>
                    <a:pt x="1201412" y="1601577"/>
                  </a:cubicBezTo>
                  <a:cubicBezTo>
                    <a:pt x="1207386" y="1596838"/>
                    <a:pt x="1215216" y="1596220"/>
                    <a:pt x="1222633" y="1595602"/>
                  </a:cubicBezTo>
                  <a:cubicBezTo>
                    <a:pt x="1228608" y="1594984"/>
                    <a:pt x="1233965" y="1594572"/>
                    <a:pt x="1238292" y="1592306"/>
                  </a:cubicBezTo>
                  <a:cubicBezTo>
                    <a:pt x="1246945" y="1587361"/>
                    <a:pt x="1258483" y="1577265"/>
                    <a:pt x="1265283" y="1569642"/>
                  </a:cubicBezTo>
                  <a:cubicBezTo>
                    <a:pt x="1267549" y="1567169"/>
                    <a:pt x="1269198" y="1563048"/>
                    <a:pt x="1270640" y="1559340"/>
                  </a:cubicBezTo>
                  <a:cubicBezTo>
                    <a:pt x="1272700" y="1553982"/>
                    <a:pt x="1274966" y="1548419"/>
                    <a:pt x="1279293" y="1544917"/>
                  </a:cubicBezTo>
                  <a:cubicBezTo>
                    <a:pt x="1286093" y="1539148"/>
                    <a:pt x="1301340" y="1535851"/>
                    <a:pt x="1309787" y="1538529"/>
                  </a:cubicBezTo>
                  <a:cubicBezTo>
                    <a:pt x="1314938" y="1540178"/>
                    <a:pt x="1317616" y="1543887"/>
                    <a:pt x="1320089" y="1546977"/>
                  </a:cubicBezTo>
                  <a:cubicBezTo>
                    <a:pt x="1321531" y="1549038"/>
                    <a:pt x="1322767" y="1550686"/>
                    <a:pt x="1324416" y="1551510"/>
                  </a:cubicBezTo>
                  <a:cubicBezTo>
                    <a:pt x="1331216" y="1555219"/>
                    <a:pt x="1350790" y="1555219"/>
                    <a:pt x="1359649" y="1552746"/>
                  </a:cubicBezTo>
                  <a:cubicBezTo>
                    <a:pt x="1362533" y="1551922"/>
                    <a:pt x="1366654" y="1548626"/>
                    <a:pt x="1370157" y="1545535"/>
                  </a:cubicBezTo>
                  <a:cubicBezTo>
                    <a:pt x="1375308" y="1541208"/>
                    <a:pt x="1380047" y="1537293"/>
                    <a:pt x="1385198" y="1536881"/>
                  </a:cubicBezTo>
                  <a:cubicBezTo>
                    <a:pt x="1391172" y="1536469"/>
                    <a:pt x="1396323" y="1538324"/>
                    <a:pt x="1400238" y="1542444"/>
                  </a:cubicBezTo>
                  <a:cubicBezTo>
                    <a:pt x="1410129" y="1552952"/>
                    <a:pt x="1409098" y="1574998"/>
                    <a:pt x="1408068" y="1584682"/>
                  </a:cubicBezTo>
                  <a:cubicBezTo>
                    <a:pt x="1412806" y="1586742"/>
                    <a:pt x="1419400" y="1587979"/>
                    <a:pt x="1426405" y="1589421"/>
                  </a:cubicBezTo>
                  <a:cubicBezTo>
                    <a:pt x="1435884" y="1591275"/>
                    <a:pt x="1446391" y="1593336"/>
                    <a:pt x="1454426" y="1597869"/>
                  </a:cubicBezTo>
                  <a:cubicBezTo>
                    <a:pt x="1458547" y="1589009"/>
                    <a:pt x="1464935" y="1586742"/>
                    <a:pt x="1468643" y="1586331"/>
                  </a:cubicBezTo>
                  <a:cubicBezTo>
                    <a:pt x="1480800" y="1585094"/>
                    <a:pt x="1493162" y="1596220"/>
                    <a:pt x="1498313" y="1607553"/>
                  </a:cubicBezTo>
                  <a:cubicBezTo>
                    <a:pt x="1499136" y="1609407"/>
                    <a:pt x="1499755" y="1611261"/>
                    <a:pt x="1500168" y="1613322"/>
                  </a:cubicBezTo>
                  <a:cubicBezTo>
                    <a:pt x="1500785" y="1615382"/>
                    <a:pt x="1501198" y="1617442"/>
                    <a:pt x="1502227" y="1618679"/>
                  </a:cubicBezTo>
                  <a:cubicBezTo>
                    <a:pt x="1502640" y="1619091"/>
                    <a:pt x="1504287" y="1619503"/>
                    <a:pt x="1505319" y="1619915"/>
                  </a:cubicBezTo>
                  <a:cubicBezTo>
                    <a:pt x="1508202" y="1620739"/>
                    <a:pt x="1511499" y="1621975"/>
                    <a:pt x="1513353" y="1625272"/>
                  </a:cubicBezTo>
                  <a:cubicBezTo>
                    <a:pt x="1516238" y="1630423"/>
                    <a:pt x="1516238" y="1637016"/>
                    <a:pt x="1516650" y="1643403"/>
                  </a:cubicBezTo>
                  <a:cubicBezTo>
                    <a:pt x="1516650" y="1647730"/>
                    <a:pt x="1516857" y="1652057"/>
                    <a:pt x="1517887" y="1655766"/>
                  </a:cubicBezTo>
                  <a:cubicBezTo>
                    <a:pt x="1521183" y="1655560"/>
                    <a:pt x="1525097" y="1654735"/>
                    <a:pt x="1529219" y="1653705"/>
                  </a:cubicBezTo>
                  <a:cubicBezTo>
                    <a:pt x="1541787" y="1650821"/>
                    <a:pt x="1558888" y="1647112"/>
                    <a:pt x="1567954" y="1664625"/>
                  </a:cubicBezTo>
                  <a:cubicBezTo>
                    <a:pt x="1572075" y="1672867"/>
                    <a:pt x="1567954" y="1684199"/>
                    <a:pt x="1563627" y="1695119"/>
                  </a:cubicBezTo>
                  <a:cubicBezTo>
                    <a:pt x="1561154" y="1701712"/>
                    <a:pt x="1558476" y="1708511"/>
                    <a:pt x="1558476" y="1713044"/>
                  </a:cubicBezTo>
                  <a:cubicBezTo>
                    <a:pt x="1558476" y="1718195"/>
                    <a:pt x="1561360" y="1726849"/>
                    <a:pt x="1564245" y="1735296"/>
                  </a:cubicBezTo>
                  <a:cubicBezTo>
                    <a:pt x="1569190" y="1750131"/>
                    <a:pt x="1574341" y="1765378"/>
                    <a:pt x="1568778" y="1774856"/>
                  </a:cubicBezTo>
                  <a:cubicBezTo>
                    <a:pt x="1566511" y="1778771"/>
                    <a:pt x="1561773" y="1780213"/>
                    <a:pt x="1556828" y="1781655"/>
                  </a:cubicBezTo>
                  <a:cubicBezTo>
                    <a:pt x="1553737" y="1782479"/>
                    <a:pt x="1549205" y="1783716"/>
                    <a:pt x="1548380" y="1785364"/>
                  </a:cubicBezTo>
                  <a:cubicBezTo>
                    <a:pt x="1546731" y="1788042"/>
                    <a:pt x="1546731" y="1789691"/>
                    <a:pt x="1546731" y="1791751"/>
                  </a:cubicBezTo>
                  <a:cubicBezTo>
                    <a:pt x="1546731" y="1796284"/>
                    <a:pt x="1546114" y="1800405"/>
                    <a:pt x="1539108" y="1805144"/>
                  </a:cubicBezTo>
                  <a:cubicBezTo>
                    <a:pt x="1535812" y="1807204"/>
                    <a:pt x="1533133" y="1808852"/>
                    <a:pt x="1530867" y="1810089"/>
                  </a:cubicBezTo>
                  <a:cubicBezTo>
                    <a:pt x="1525097" y="1813179"/>
                    <a:pt x="1524274" y="1813591"/>
                    <a:pt x="1522831" y="1824305"/>
                  </a:cubicBezTo>
                  <a:lnTo>
                    <a:pt x="1520976" y="1837698"/>
                  </a:lnTo>
                  <a:cubicBezTo>
                    <a:pt x="1520153" y="1843467"/>
                    <a:pt x="1519329" y="1849236"/>
                    <a:pt x="1518504" y="1855005"/>
                  </a:cubicBezTo>
                  <a:cubicBezTo>
                    <a:pt x="1521595" y="1856447"/>
                    <a:pt x="1525304" y="1857477"/>
                    <a:pt x="1529837" y="1858096"/>
                  </a:cubicBezTo>
                  <a:cubicBezTo>
                    <a:pt x="1532310" y="1858508"/>
                    <a:pt x="1534163" y="1860568"/>
                    <a:pt x="1534163" y="1863040"/>
                  </a:cubicBezTo>
                  <a:cubicBezTo>
                    <a:pt x="1534163" y="1864689"/>
                    <a:pt x="1534163" y="1866543"/>
                    <a:pt x="1534163" y="1868604"/>
                  </a:cubicBezTo>
                  <a:cubicBezTo>
                    <a:pt x="1534163" y="1876433"/>
                    <a:pt x="1533752" y="1891062"/>
                    <a:pt x="1539108" y="1893534"/>
                  </a:cubicBezTo>
                  <a:cubicBezTo>
                    <a:pt x="1545290" y="1896419"/>
                    <a:pt x="1547144" y="1894564"/>
                    <a:pt x="1552088" y="1886323"/>
                  </a:cubicBezTo>
                  <a:cubicBezTo>
                    <a:pt x="1554356" y="1882614"/>
                    <a:pt x="1556622" y="1878700"/>
                    <a:pt x="1560124" y="1876227"/>
                  </a:cubicBezTo>
                  <a:cubicBezTo>
                    <a:pt x="1565275" y="1872518"/>
                    <a:pt x="1571456" y="1871694"/>
                    <a:pt x="1577637" y="1873549"/>
                  </a:cubicBezTo>
                  <a:cubicBezTo>
                    <a:pt x="1585467" y="1876021"/>
                    <a:pt x="1592473" y="1882820"/>
                    <a:pt x="1595769" y="1891268"/>
                  </a:cubicBezTo>
                  <a:cubicBezTo>
                    <a:pt x="1598036" y="1896831"/>
                    <a:pt x="1597417" y="1902600"/>
                    <a:pt x="1597005" y="1907545"/>
                  </a:cubicBezTo>
                  <a:cubicBezTo>
                    <a:pt x="1596594" y="1911460"/>
                    <a:pt x="1596387" y="1915168"/>
                    <a:pt x="1597417" y="1918053"/>
                  </a:cubicBezTo>
                  <a:cubicBezTo>
                    <a:pt x="1599066" y="1923616"/>
                    <a:pt x="1601745" y="1924440"/>
                    <a:pt x="1607925" y="1925470"/>
                  </a:cubicBezTo>
                  <a:cubicBezTo>
                    <a:pt x="1612046" y="1926294"/>
                    <a:pt x="1617197" y="1927324"/>
                    <a:pt x="1621318" y="1931239"/>
                  </a:cubicBezTo>
                  <a:cubicBezTo>
                    <a:pt x="1627293" y="1936802"/>
                    <a:pt x="1626881" y="1945456"/>
                    <a:pt x="1626674" y="1952255"/>
                  </a:cubicBezTo>
                  <a:cubicBezTo>
                    <a:pt x="1626674" y="1955140"/>
                    <a:pt x="1626674" y="1958024"/>
                    <a:pt x="1626674" y="1959879"/>
                  </a:cubicBezTo>
                  <a:cubicBezTo>
                    <a:pt x="1627293" y="1963587"/>
                    <a:pt x="1628323" y="1964618"/>
                    <a:pt x="1629972" y="1966678"/>
                  </a:cubicBezTo>
                  <a:cubicBezTo>
                    <a:pt x="1631414" y="1968326"/>
                    <a:pt x="1633062" y="1969975"/>
                    <a:pt x="1634710" y="1973271"/>
                  </a:cubicBezTo>
                  <a:cubicBezTo>
                    <a:pt x="1637595" y="1978422"/>
                    <a:pt x="1638419" y="1983573"/>
                    <a:pt x="1639449" y="1988518"/>
                  </a:cubicBezTo>
                  <a:cubicBezTo>
                    <a:pt x="1639655" y="1989754"/>
                    <a:pt x="1639861" y="1991196"/>
                    <a:pt x="1640274" y="1992639"/>
                  </a:cubicBezTo>
                  <a:cubicBezTo>
                    <a:pt x="1643982" y="2010976"/>
                    <a:pt x="1646455" y="2014891"/>
                    <a:pt x="1663350" y="2015097"/>
                  </a:cubicBezTo>
                  <a:cubicBezTo>
                    <a:pt x="1665616" y="2015097"/>
                    <a:pt x="1667471" y="2016539"/>
                    <a:pt x="1668088" y="2018806"/>
                  </a:cubicBezTo>
                  <a:cubicBezTo>
                    <a:pt x="1669531" y="2023545"/>
                    <a:pt x="1673858" y="2037967"/>
                    <a:pt x="1681275" y="2041882"/>
                  </a:cubicBezTo>
                  <a:cubicBezTo>
                    <a:pt x="1683541" y="2043118"/>
                    <a:pt x="1686014" y="2043118"/>
                    <a:pt x="1689105" y="2041882"/>
                  </a:cubicBezTo>
                  <a:cubicBezTo>
                    <a:pt x="1691577" y="2040852"/>
                    <a:pt x="1692607" y="2038791"/>
                    <a:pt x="1694256" y="2034465"/>
                  </a:cubicBezTo>
                  <a:cubicBezTo>
                    <a:pt x="1695698" y="2030550"/>
                    <a:pt x="1697552" y="2026223"/>
                    <a:pt x="1701467" y="2022514"/>
                  </a:cubicBezTo>
                  <a:cubicBezTo>
                    <a:pt x="1704970" y="2019424"/>
                    <a:pt x="1709090" y="2016127"/>
                    <a:pt x="1713830" y="2016745"/>
                  </a:cubicBezTo>
                  <a:cubicBezTo>
                    <a:pt x="1718362" y="2017157"/>
                    <a:pt x="1721040" y="2020866"/>
                    <a:pt x="1723100" y="2023957"/>
                  </a:cubicBezTo>
                  <a:cubicBezTo>
                    <a:pt x="1724749" y="2026223"/>
                    <a:pt x="1726398" y="2028489"/>
                    <a:pt x="1728870" y="2030550"/>
                  </a:cubicBezTo>
                  <a:cubicBezTo>
                    <a:pt x="1729694" y="2031168"/>
                    <a:pt x="1730725" y="2031374"/>
                    <a:pt x="1732579" y="2031580"/>
                  </a:cubicBezTo>
                  <a:cubicBezTo>
                    <a:pt x="1735670" y="2031992"/>
                    <a:pt x="1739791" y="2032610"/>
                    <a:pt x="1743910" y="2036731"/>
                  </a:cubicBezTo>
                  <a:cubicBezTo>
                    <a:pt x="1747619" y="2040646"/>
                    <a:pt x="1749061" y="2046827"/>
                    <a:pt x="1750298" y="2052390"/>
                  </a:cubicBezTo>
                  <a:cubicBezTo>
                    <a:pt x="1750710" y="2054244"/>
                    <a:pt x="1751123" y="2056099"/>
                    <a:pt x="1751740" y="2057747"/>
                  </a:cubicBezTo>
                  <a:cubicBezTo>
                    <a:pt x="1752359" y="2058365"/>
                    <a:pt x="1753389" y="2059189"/>
                    <a:pt x="1754006" y="2059807"/>
                  </a:cubicBezTo>
                  <a:cubicBezTo>
                    <a:pt x="1755244" y="2061044"/>
                    <a:pt x="1757716" y="2063516"/>
                    <a:pt x="1758333" y="2063516"/>
                  </a:cubicBezTo>
                  <a:cubicBezTo>
                    <a:pt x="1758333" y="2063516"/>
                    <a:pt x="1759570" y="2063516"/>
                    <a:pt x="1762042" y="2060426"/>
                  </a:cubicBezTo>
                  <a:cubicBezTo>
                    <a:pt x="1765546" y="2056305"/>
                    <a:pt x="1765957" y="2048269"/>
                    <a:pt x="1763278" y="2036319"/>
                  </a:cubicBezTo>
                  <a:cubicBezTo>
                    <a:pt x="1762454" y="2032610"/>
                    <a:pt x="1761631" y="2029108"/>
                    <a:pt x="1760600" y="2025811"/>
                  </a:cubicBezTo>
                  <a:cubicBezTo>
                    <a:pt x="1756480" y="2010358"/>
                    <a:pt x="1752565" y="1995729"/>
                    <a:pt x="1761424" y="1977392"/>
                  </a:cubicBezTo>
                  <a:cubicBezTo>
                    <a:pt x="1762454" y="1975331"/>
                    <a:pt x="1764721" y="1974301"/>
                    <a:pt x="1766987" y="1974713"/>
                  </a:cubicBezTo>
                  <a:cubicBezTo>
                    <a:pt x="1772138" y="1975744"/>
                    <a:pt x="1776877" y="1978628"/>
                    <a:pt x="1781203" y="1981100"/>
                  </a:cubicBezTo>
                  <a:cubicBezTo>
                    <a:pt x="1787797" y="1985015"/>
                    <a:pt x="1792537" y="1987282"/>
                    <a:pt x="1797688" y="1986251"/>
                  </a:cubicBezTo>
                  <a:cubicBezTo>
                    <a:pt x="1796451" y="1984809"/>
                    <a:pt x="1795009" y="1983161"/>
                    <a:pt x="1793360" y="1981719"/>
                  </a:cubicBezTo>
                  <a:cubicBezTo>
                    <a:pt x="1789033" y="1977392"/>
                    <a:pt x="1784501" y="1972653"/>
                    <a:pt x="1785737" y="1966884"/>
                  </a:cubicBezTo>
                  <a:cubicBezTo>
                    <a:pt x="1786973" y="1961115"/>
                    <a:pt x="1793773" y="1958024"/>
                    <a:pt x="1799335" y="1955964"/>
                  </a:cubicBezTo>
                  <a:cubicBezTo>
                    <a:pt x="1810256" y="1952255"/>
                    <a:pt x="1823442" y="1954522"/>
                    <a:pt x="1835185" y="1956788"/>
                  </a:cubicBezTo>
                  <a:cubicBezTo>
                    <a:pt x="1841368" y="1957818"/>
                    <a:pt x="1847136" y="1958849"/>
                    <a:pt x="1852081" y="1959055"/>
                  </a:cubicBezTo>
                  <a:cubicBezTo>
                    <a:pt x="1865061" y="1959055"/>
                    <a:pt x="1875157" y="1956170"/>
                    <a:pt x="1887726" y="1952049"/>
                  </a:cubicBezTo>
                  <a:lnTo>
                    <a:pt x="1891435" y="1950813"/>
                  </a:lnTo>
                  <a:cubicBezTo>
                    <a:pt x="1895761" y="1949371"/>
                    <a:pt x="1900501" y="1948753"/>
                    <a:pt x="1905033" y="1947928"/>
                  </a:cubicBezTo>
                  <a:cubicBezTo>
                    <a:pt x="1911626" y="1946898"/>
                    <a:pt x="1918013" y="1945868"/>
                    <a:pt x="1922752" y="1942777"/>
                  </a:cubicBezTo>
                  <a:cubicBezTo>
                    <a:pt x="1925637" y="1940923"/>
                    <a:pt x="1927285" y="1937626"/>
                    <a:pt x="1929345" y="1934330"/>
                  </a:cubicBezTo>
                  <a:cubicBezTo>
                    <a:pt x="1931406" y="1930209"/>
                    <a:pt x="1934085" y="1925676"/>
                    <a:pt x="1938823" y="1922792"/>
                  </a:cubicBezTo>
                  <a:cubicBezTo>
                    <a:pt x="1945623" y="1918877"/>
                    <a:pt x="1963755" y="1920113"/>
                    <a:pt x="1963960" y="1920113"/>
                  </a:cubicBezTo>
                  <a:cubicBezTo>
                    <a:pt x="1978589" y="1921349"/>
                    <a:pt x="1987242" y="1928561"/>
                    <a:pt x="1994865" y="1935154"/>
                  </a:cubicBezTo>
                  <a:cubicBezTo>
                    <a:pt x="1999605" y="1939275"/>
                    <a:pt x="2004137" y="1943189"/>
                    <a:pt x="2010113" y="1945868"/>
                  </a:cubicBezTo>
                  <a:cubicBezTo>
                    <a:pt x="2021856" y="1951019"/>
                    <a:pt x="2033396" y="1955964"/>
                    <a:pt x="2039164" y="1967914"/>
                  </a:cubicBezTo>
                  <a:cubicBezTo>
                    <a:pt x="2041019" y="1972241"/>
                    <a:pt x="2041637" y="1976774"/>
                    <a:pt x="2042049" y="1981100"/>
                  </a:cubicBezTo>
                  <a:cubicBezTo>
                    <a:pt x="2042255" y="1984397"/>
                    <a:pt x="2042460" y="1987488"/>
                    <a:pt x="2043491" y="1989960"/>
                  </a:cubicBezTo>
                  <a:cubicBezTo>
                    <a:pt x="2045964" y="1996553"/>
                    <a:pt x="2050496" y="1999850"/>
                    <a:pt x="2056677" y="2004177"/>
                  </a:cubicBezTo>
                  <a:lnTo>
                    <a:pt x="2060387" y="2006855"/>
                  </a:lnTo>
                  <a:cubicBezTo>
                    <a:pt x="2065125" y="2010358"/>
                    <a:pt x="2069453" y="2014067"/>
                    <a:pt x="2073572" y="2017982"/>
                  </a:cubicBezTo>
                  <a:cubicBezTo>
                    <a:pt x="2078723" y="2022514"/>
                    <a:pt x="2083668" y="2027047"/>
                    <a:pt x="2089025" y="2030550"/>
                  </a:cubicBezTo>
                  <a:cubicBezTo>
                    <a:pt x="2094795" y="2034465"/>
                    <a:pt x="2101800" y="2036731"/>
                    <a:pt x="2109218" y="2039409"/>
                  </a:cubicBezTo>
                  <a:cubicBezTo>
                    <a:pt x="2114369" y="2041264"/>
                    <a:pt x="2119725" y="2043118"/>
                    <a:pt x="2124671" y="2045591"/>
                  </a:cubicBezTo>
                  <a:cubicBezTo>
                    <a:pt x="2125288" y="2044973"/>
                    <a:pt x="2125701" y="2044560"/>
                    <a:pt x="2126318" y="2043942"/>
                  </a:cubicBezTo>
                  <a:cubicBezTo>
                    <a:pt x="2127554" y="2046209"/>
                    <a:pt x="2129409" y="2047445"/>
                    <a:pt x="2132912" y="2047239"/>
                  </a:cubicBezTo>
                  <a:cubicBezTo>
                    <a:pt x="2137651" y="2047033"/>
                    <a:pt x="2136003" y="2044767"/>
                    <a:pt x="2136003" y="2041470"/>
                  </a:cubicBezTo>
                  <a:cubicBezTo>
                    <a:pt x="2135796" y="2028902"/>
                    <a:pt x="2145686" y="2046415"/>
                    <a:pt x="2148158" y="2038173"/>
                  </a:cubicBezTo>
                  <a:cubicBezTo>
                    <a:pt x="2146717" y="2036113"/>
                    <a:pt x="2144862" y="2035083"/>
                    <a:pt x="2144039" y="2032610"/>
                  </a:cubicBezTo>
                  <a:cubicBezTo>
                    <a:pt x="2143626" y="2031580"/>
                    <a:pt x="2144039" y="2030344"/>
                    <a:pt x="2143626" y="2029314"/>
                  </a:cubicBezTo>
                  <a:cubicBezTo>
                    <a:pt x="2143214" y="2028078"/>
                    <a:pt x="2141771" y="2026841"/>
                    <a:pt x="2141771" y="2026017"/>
                  </a:cubicBezTo>
                  <a:cubicBezTo>
                    <a:pt x="2141360" y="2022720"/>
                    <a:pt x="2146098" y="2019218"/>
                    <a:pt x="2149189" y="2018806"/>
                  </a:cubicBezTo>
                  <a:cubicBezTo>
                    <a:pt x="2151456" y="2018806"/>
                    <a:pt x="2153516" y="2020454"/>
                    <a:pt x="2155164" y="2021690"/>
                  </a:cubicBezTo>
                  <a:cubicBezTo>
                    <a:pt x="2162375" y="2027047"/>
                    <a:pt x="2160521" y="2042706"/>
                    <a:pt x="2173089" y="2040852"/>
                  </a:cubicBezTo>
                  <a:cubicBezTo>
                    <a:pt x="2176385" y="2040234"/>
                    <a:pt x="2181536" y="2038791"/>
                    <a:pt x="2184834" y="2040234"/>
                  </a:cubicBezTo>
                  <a:cubicBezTo>
                    <a:pt x="2187719" y="2041676"/>
                    <a:pt x="2186687" y="2042706"/>
                    <a:pt x="2187100" y="2045591"/>
                  </a:cubicBezTo>
                  <a:cubicBezTo>
                    <a:pt x="2187512" y="2048887"/>
                    <a:pt x="2188542" y="2053626"/>
                    <a:pt x="2192663" y="2053420"/>
                  </a:cubicBezTo>
                  <a:cubicBezTo>
                    <a:pt x="2194312" y="2053420"/>
                    <a:pt x="2196372" y="2050948"/>
                    <a:pt x="2197814" y="2049918"/>
                  </a:cubicBezTo>
                  <a:cubicBezTo>
                    <a:pt x="2199051" y="2049093"/>
                    <a:pt x="2200080" y="2048063"/>
                    <a:pt x="2201523" y="2047445"/>
                  </a:cubicBezTo>
                  <a:cubicBezTo>
                    <a:pt x="2202553" y="2047239"/>
                    <a:pt x="2203378" y="2048063"/>
                    <a:pt x="2204614" y="2047445"/>
                  </a:cubicBezTo>
                  <a:cubicBezTo>
                    <a:pt x="2207704" y="2045385"/>
                    <a:pt x="2207291" y="2038791"/>
                    <a:pt x="2207291" y="2035495"/>
                  </a:cubicBezTo>
                  <a:cubicBezTo>
                    <a:pt x="2216563" y="2035701"/>
                    <a:pt x="2218006" y="2046621"/>
                    <a:pt x="2225218" y="2049918"/>
                  </a:cubicBezTo>
                  <a:cubicBezTo>
                    <a:pt x="2227690" y="2051154"/>
                    <a:pt x="2231605" y="2053214"/>
                    <a:pt x="2231810" y="2056305"/>
                  </a:cubicBezTo>
                  <a:cubicBezTo>
                    <a:pt x="2231810" y="2059189"/>
                    <a:pt x="2227484" y="2062074"/>
                    <a:pt x="2225835" y="2063722"/>
                  </a:cubicBezTo>
                  <a:cubicBezTo>
                    <a:pt x="2221508" y="2067843"/>
                    <a:pt x="2223363" y="2070727"/>
                    <a:pt x="2224599" y="2075878"/>
                  </a:cubicBezTo>
                  <a:cubicBezTo>
                    <a:pt x="2225218" y="2078763"/>
                    <a:pt x="2224599" y="2081853"/>
                    <a:pt x="2226248" y="2084532"/>
                  </a:cubicBezTo>
                  <a:cubicBezTo>
                    <a:pt x="2227895" y="2087417"/>
                    <a:pt x="2231399" y="2089271"/>
                    <a:pt x="2229956" y="2092980"/>
                  </a:cubicBezTo>
                  <a:cubicBezTo>
                    <a:pt x="2229956" y="2093392"/>
                    <a:pt x="2228720" y="2093598"/>
                    <a:pt x="2228308" y="2094216"/>
                  </a:cubicBezTo>
                  <a:cubicBezTo>
                    <a:pt x="2226659" y="2097100"/>
                    <a:pt x="2227690" y="2100191"/>
                    <a:pt x="2228514" y="2103282"/>
                  </a:cubicBezTo>
                  <a:cubicBezTo>
                    <a:pt x="2233871" y="2104930"/>
                    <a:pt x="2248294" y="2106372"/>
                    <a:pt x="2244173" y="2114202"/>
                  </a:cubicBezTo>
                  <a:cubicBezTo>
                    <a:pt x="2242937" y="2116674"/>
                    <a:pt x="2242318" y="2116056"/>
                    <a:pt x="2242937" y="2118529"/>
                  </a:cubicBezTo>
                  <a:cubicBezTo>
                    <a:pt x="2243143" y="2119971"/>
                    <a:pt x="2244586" y="2122649"/>
                    <a:pt x="2245615" y="2123473"/>
                  </a:cubicBezTo>
                  <a:cubicBezTo>
                    <a:pt x="2247469" y="2124916"/>
                    <a:pt x="2247263" y="2123473"/>
                    <a:pt x="2248912" y="2123886"/>
                  </a:cubicBezTo>
                  <a:cubicBezTo>
                    <a:pt x="2250973" y="2124298"/>
                    <a:pt x="2250973" y="2125122"/>
                    <a:pt x="2253033" y="2126564"/>
                  </a:cubicBezTo>
                  <a:cubicBezTo>
                    <a:pt x="2257977" y="2130479"/>
                    <a:pt x="2266837" y="2127182"/>
                    <a:pt x="2270545" y="2122855"/>
                  </a:cubicBezTo>
                  <a:cubicBezTo>
                    <a:pt x="2272813" y="2120177"/>
                    <a:pt x="2272813" y="2109463"/>
                    <a:pt x="2270545" y="2106166"/>
                  </a:cubicBezTo>
                  <a:cubicBezTo>
                    <a:pt x="2267662" y="2102251"/>
                    <a:pt x="2259213" y="2104930"/>
                    <a:pt x="2261068" y="2097925"/>
                  </a:cubicBezTo>
                  <a:cubicBezTo>
                    <a:pt x="2261686" y="2095864"/>
                    <a:pt x="2262511" y="2095040"/>
                    <a:pt x="2262305" y="2092980"/>
                  </a:cubicBezTo>
                  <a:cubicBezTo>
                    <a:pt x="2262098" y="2091125"/>
                    <a:pt x="2260038" y="2087211"/>
                    <a:pt x="2258184" y="2086593"/>
                  </a:cubicBezTo>
                  <a:cubicBezTo>
                    <a:pt x="2255092" y="2085562"/>
                    <a:pt x="2253445" y="2090507"/>
                    <a:pt x="2250148" y="2088447"/>
                  </a:cubicBezTo>
                  <a:cubicBezTo>
                    <a:pt x="2244379" y="2084944"/>
                    <a:pt x="2253445" y="2076291"/>
                    <a:pt x="2255299" y="2072376"/>
                  </a:cubicBezTo>
                  <a:cubicBezTo>
                    <a:pt x="2256947" y="2069079"/>
                    <a:pt x="2258596" y="2064340"/>
                    <a:pt x="2261480" y="2061662"/>
                  </a:cubicBezTo>
                  <a:cubicBezTo>
                    <a:pt x="2261686" y="2062486"/>
                    <a:pt x="2262511" y="2063310"/>
                    <a:pt x="2262716" y="2064134"/>
                  </a:cubicBezTo>
                  <a:cubicBezTo>
                    <a:pt x="2266837" y="2061662"/>
                    <a:pt x="2269515" y="2060426"/>
                    <a:pt x="2274666" y="2059807"/>
                  </a:cubicBezTo>
                  <a:cubicBezTo>
                    <a:pt x="2278169" y="2059395"/>
                    <a:pt x="2283526" y="2059601"/>
                    <a:pt x="2285175" y="2056717"/>
                  </a:cubicBezTo>
                  <a:cubicBezTo>
                    <a:pt x="2286617" y="2054038"/>
                    <a:pt x="2287029" y="2050124"/>
                    <a:pt x="2288883" y="2047239"/>
                  </a:cubicBezTo>
                  <a:cubicBezTo>
                    <a:pt x="2289913" y="2048887"/>
                    <a:pt x="2290738" y="2050124"/>
                    <a:pt x="2292798" y="2050329"/>
                  </a:cubicBezTo>
                  <a:cubicBezTo>
                    <a:pt x="2296300" y="2050742"/>
                    <a:pt x="2299391" y="2045385"/>
                    <a:pt x="2302276" y="2045385"/>
                  </a:cubicBezTo>
                  <a:cubicBezTo>
                    <a:pt x="2304542" y="2045385"/>
                    <a:pt x="2304336" y="2047239"/>
                    <a:pt x="2305985" y="2048269"/>
                  </a:cubicBezTo>
                  <a:cubicBezTo>
                    <a:pt x="2307427" y="2049093"/>
                    <a:pt x="2309281" y="2048887"/>
                    <a:pt x="2310929" y="2048681"/>
                  </a:cubicBezTo>
                  <a:cubicBezTo>
                    <a:pt x="2319376" y="2047857"/>
                    <a:pt x="2323497" y="2042912"/>
                    <a:pt x="2330091" y="2039409"/>
                  </a:cubicBezTo>
                  <a:cubicBezTo>
                    <a:pt x="2335448" y="2036525"/>
                    <a:pt x="2332769" y="2032198"/>
                    <a:pt x="2336478" y="2028696"/>
                  </a:cubicBezTo>
                  <a:cubicBezTo>
                    <a:pt x="2338333" y="2026841"/>
                    <a:pt x="2338333" y="2027665"/>
                    <a:pt x="2340805" y="2028078"/>
                  </a:cubicBezTo>
                  <a:cubicBezTo>
                    <a:pt x="2343071" y="2028489"/>
                    <a:pt x="2345544" y="2028078"/>
                    <a:pt x="2347810" y="2028696"/>
                  </a:cubicBezTo>
                  <a:cubicBezTo>
                    <a:pt x="2350488" y="2029108"/>
                    <a:pt x="2366971" y="2038791"/>
                    <a:pt x="2366148" y="2029520"/>
                  </a:cubicBezTo>
                  <a:cubicBezTo>
                    <a:pt x="2365735" y="2024781"/>
                    <a:pt x="2359760" y="2022102"/>
                    <a:pt x="2360584" y="2016745"/>
                  </a:cubicBezTo>
                  <a:cubicBezTo>
                    <a:pt x="2362645" y="2016127"/>
                    <a:pt x="2365324" y="2016951"/>
                    <a:pt x="2367384" y="2016951"/>
                  </a:cubicBezTo>
                  <a:cubicBezTo>
                    <a:pt x="2367590" y="2018806"/>
                    <a:pt x="2367590" y="2020454"/>
                    <a:pt x="2368209" y="2022308"/>
                  </a:cubicBezTo>
                  <a:cubicBezTo>
                    <a:pt x="2373153" y="2022720"/>
                    <a:pt x="2370475" y="2023957"/>
                    <a:pt x="2372535" y="2027459"/>
                  </a:cubicBezTo>
                  <a:cubicBezTo>
                    <a:pt x="2373977" y="2029932"/>
                    <a:pt x="2376450" y="2030962"/>
                    <a:pt x="2378922" y="2029932"/>
                  </a:cubicBezTo>
                  <a:cubicBezTo>
                    <a:pt x="2382013" y="2028696"/>
                    <a:pt x="2381807" y="2026223"/>
                    <a:pt x="2383662" y="2023957"/>
                  </a:cubicBezTo>
                  <a:cubicBezTo>
                    <a:pt x="2385309" y="2021690"/>
                    <a:pt x="2386958" y="2021896"/>
                    <a:pt x="2389843" y="2021690"/>
                  </a:cubicBezTo>
                  <a:cubicBezTo>
                    <a:pt x="2390460" y="2021690"/>
                    <a:pt x="2391285" y="2020866"/>
                    <a:pt x="2391902" y="2021072"/>
                  </a:cubicBezTo>
                  <a:cubicBezTo>
                    <a:pt x="2393551" y="2021690"/>
                    <a:pt x="2392932" y="2023545"/>
                    <a:pt x="2393964" y="2024369"/>
                  </a:cubicBezTo>
                  <a:cubicBezTo>
                    <a:pt x="2394993" y="2024987"/>
                    <a:pt x="2395200" y="2025193"/>
                    <a:pt x="2396436" y="2024987"/>
                  </a:cubicBezTo>
                  <a:cubicBezTo>
                    <a:pt x="2398496" y="2024781"/>
                    <a:pt x="2399732" y="2022514"/>
                    <a:pt x="2399938" y="2020866"/>
                  </a:cubicBezTo>
                  <a:cubicBezTo>
                    <a:pt x="2400351" y="2018806"/>
                    <a:pt x="2399938" y="2016539"/>
                    <a:pt x="2400556" y="2014479"/>
                  </a:cubicBezTo>
                  <a:cubicBezTo>
                    <a:pt x="2401174" y="2012418"/>
                    <a:pt x="2401381" y="2010770"/>
                    <a:pt x="2401587" y="2008504"/>
                  </a:cubicBezTo>
                  <a:cubicBezTo>
                    <a:pt x="2401587" y="2007680"/>
                    <a:pt x="2401587" y="2006855"/>
                    <a:pt x="2401998" y="2006237"/>
                  </a:cubicBezTo>
                  <a:cubicBezTo>
                    <a:pt x="2405295" y="2010358"/>
                    <a:pt x="2409210" y="2013243"/>
                    <a:pt x="2413949" y="2013037"/>
                  </a:cubicBezTo>
                  <a:cubicBezTo>
                    <a:pt x="2411476" y="2004177"/>
                    <a:pt x="2418687" y="2004795"/>
                    <a:pt x="2422602" y="1999438"/>
                  </a:cubicBezTo>
                  <a:cubicBezTo>
                    <a:pt x="2426106" y="1994493"/>
                    <a:pt x="2424869" y="1990991"/>
                    <a:pt x="2422808" y="1985015"/>
                  </a:cubicBezTo>
                  <a:cubicBezTo>
                    <a:pt x="2421572" y="1981100"/>
                    <a:pt x="2419306" y="1978422"/>
                    <a:pt x="2417657" y="1974920"/>
                  </a:cubicBezTo>
                  <a:cubicBezTo>
                    <a:pt x="2415185" y="1969151"/>
                    <a:pt x="2416215" y="1962557"/>
                    <a:pt x="2414772" y="1956170"/>
                  </a:cubicBezTo>
                  <a:cubicBezTo>
                    <a:pt x="2412919" y="1955758"/>
                    <a:pt x="2412506" y="1954728"/>
                    <a:pt x="2411064" y="1954109"/>
                  </a:cubicBezTo>
                  <a:cubicBezTo>
                    <a:pt x="2413536" y="1946486"/>
                    <a:pt x="2418481" y="1947516"/>
                    <a:pt x="2423632" y="1951431"/>
                  </a:cubicBezTo>
                  <a:cubicBezTo>
                    <a:pt x="2431461" y="1957200"/>
                    <a:pt x="2426517" y="1965442"/>
                    <a:pt x="2431874" y="1971623"/>
                  </a:cubicBezTo>
                  <a:cubicBezTo>
                    <a:pt x="2433110" y="1973065"/>
                    <a:pt x="2437231" y="1973683"/>
                    <a:pt x="2438674" y="1975126"/>
                  </a:cubicBezTo>
                  <a:cubicBezTo>
                    <a:pt x="2441558" y="1978216"/>
                    <a:pt x="2440116" y="1979040"/>
                    <a:pt x="2441970" y="1981719"/>
                  </a:cubicBezTo>
                  <a:cubicBezTo>
                    <a:pt x="2444031" y="1984809"/>
                    <a:pt x="2441970" y="1985427"/>
                    <a:pt x="2444648" y="1988312"/>
                  </a:cubicBezTo>
                  <a:cubicBezTo>
                    <a:pt x="2445884" y="1989754"/>
                    <a:pt x="2450212" y="1989960"/>
                    <a:pt x="2452065" y="1991196"/>
                  </a:cubicBezTo>
                  <a:cubicBezTo>
                    <a:pt x="2455980" y="1993669"/>
                    <a:pt x="2458659" y="1997378"/>
                    <a:pt x="2462367" y="1999850"/>
                  </a:cubicBezTo>
                  <a:cubicBezTo>
                    <a:pt x="2466695" y="1994287"/>
                    <a:pt x="2460101" y="1988106"/>
                    <a:pt x="2463603" y="1982543"/>
                  </a:cubicBezTo>
                  <a:cubicBezTo>
                    <a:pt x="2466282" y="1978422"/>
                    <a:pt x="2480911" y="1974713"/>
                    <a:pt x="2484620" y="1972653"/>
                  </a:cubicBezTo>
                  <a:cubicBezTo>
                    <a:pt x="2495128" y="1966884"/>
                    <a:pt x="2499866" y="1963793"/>
                    <a:pt x="2511611" y="1967914"/>
                  </a:cubicBezTo>
                  <a:cubicBezTo>
                    <a:pt x="2524798" y="1972859"/>
                    <a:pt x="2524591" y="1964411"/>
                    <a:pt x="2536748" y="1962351"/>
                  </a:cubicBezTo>
                  <a:cubicBezTo>
                    <a:pt x="2540663" y="1961733"/>
                    <a:pt x="2544783" y="1965442"/>
                    <a:pt x="2548698" y="1961527"/>
                  </a:cubicBezTo>
                  <a:cubicBezTo>
                    <a:pt x="2552406" y="1957612"/>
                    <a:pt x="2547461" y="1951431"/>
                    <a:pt x="2556116" y="1950607"/>
                  </a:cubicBezTo>
                  <a:cubicBezTo>
                    <a:pt x="2560854" y="1950195"/>
                    <a:pt x="2563945" y="1955140"/>
                    <a:pt x="2568478" y="1954934"/>
                  </a:cubicBezTo>
                  <a:cubicBezTo>
                    <a:pt x="2572186" y="1954934"/>
                    <a:pt x="2575071" y="1953079"/>
                    <a:pt x="2578367" y="1951637"/>
                  </a:cubicBezTo>
                  <a:cubicBezTo>
                    <a:pt x="2583931" y="1948959"/>
                    <a:pt x="2589494" y="1946898"/>
                    <a:pt x="2590318" y="1940099"/>
                  </a:cubicBezTo>
                  <a:cubicBezTo>
                    <a:pt x="2590524" y="1938245"/>
                    <a:pt x="2587845" y="1935154"/>
                    <a:pt x="2588669" y="1932269"/>
                  </a:cubicBezTo>
                  <a:cubicBezTo>
                    <a:pt x="2589288" y="1929385"/>
                    <a:pt x="2592996" y="1930827"/>
                    <a:pt x="2593614" y="1928767"/>
                  </a:cubicBezTo>
                  <a:cubicBezTo>
                    <a:pt x="2595675" y="1923410"/>
                    <a:pt x="2590318" y="1917229"/>
                    <a:pt x="2596911" y="1912696"/>
                  </a:cubicBezTo>
                  <a:cubicBezTo>
                    <a:pt x="2597529" y="1913932"/>
                    <a:pt x="2598354" y="1914550"/>
                    <a:pt x="2598971" y="1915580"/>
                  </a:cubicBezTo>
                  <a:cubicBezTo>
                    <a:pt x="2603298" y="1910635"/>
                    <a:pt x="2606594" y="1905484"/>
                    <a:pt x="2613806" y="1908575"/>
                  </a:cubicBezTo>
                  <a:cubicBezTo>
                    <a:pt x="2619369" y="1911047"/>
                    <a:pt x="2619781" y="1919701"/>
                    <a:pt x="2626168" y="1919495"/>
                  </a:cubicBezTo>
                  <a:cubicBezTo>
                    <a:pt x="2627198" y="1912490"/>
                    <a:pt x="2621017" y="1892092"/>
                    <a:pt x="2635647" y="1897449"/>
                  </a:cubicBezTo>
                  <a:cubicBezTo>
                    <a:pt x="2634410" y="1886941"/>
                    <a:pt x="2647185" y="1881378"/>
                    <a:pt x="2649245" y="1872312"/>
                  </a:cubicBezTo>
                  <a:cubicBezTo>
                    <a:pt x="2652748" y="1857065"/>
                    <a:pt x="2633792" y="1866131"/>
                    <a:pt x="2635853" y="1854799"/>
                  </a:cubicBezTo>
                  <a:cubicBezTo>
                    <a:pt x="2639561" y="1854181"/>
                    <a:pt x="2643476" y="1854181"/>
                    <a:pt x="2646361" y="1851708"/>
                  </a:cubicBezTo>
                  <a:cubicBezTo>
                    <a:pt x="2647597" y="1850472"/>
                    <a:pt x="2645742" y="1847588"/>
                    <a:pt x="2648421" y="1845115"/>
                  </a:cubicBezTo>
                  <a:cubicBezTo>
                    <a:pt x="2656044" y="1838316"/>
                    <a:pt x="2668818" y="1846145"/>
                    <a:pt x="2676029" y="1849648"/>
                  </a:cubicBezTo>
                  <a:cubicBezTo>
                    <a:pt x="2677678" y="1846351"/>
                    <a:pt x="2677060" y="1842437"/>
                    <a:pt x="2677267" y="1838934"/>
                  </a:cubicBezTo>
                  <a:cubicBezTo>
                    <a:pt x="2682211" y="1839346"/>
                    <a:pt x="2686331" y="1836667"/>
                    <a:pt x="2689216" y="1832135"/>
                  </a:cubicBezTo>
                  <a:cubicBezTo>
                    <a:pt x="2685301" y="1830074"/>
                    <a:pt x="2683859" y="1825335"/>
                    <a:pt x="2684890" y="1821215"/>
                  </a:cubicBezTo>
                  <a:cubicBezTo>
                    <a:pt x="2692513" y="1823481"/>
                    <a:pt x="2699312" y="1823893"/>
                    <a:pt x="2704051" y="1815446"/>
                  </a:cubicBezTo>
                  <a:cubicBezTo>
                    <a:pt x="2711056" y="1803083"/>
                    <a:pt x="2700960" y="1808028"/>
                    <a:pt x="2698282" y="1798756"/>
                  </a:cubicBezTo>
                  <a:cubicBezTo>
                    <a:pt x="2696428" y="1791751"/>
                    <a:pt x="2701990" y="1789485"/>
                    <a:pt x="2706935" y="1791545"/>
                  </a:cubicBezTo>
                  <a:cubicBezTo>
                    <a:pt x="2709409" y="1792781"/>
                    <a:pt x="2711675" y="1797520"/>
                    <a:pt x="2714147" y="1799375"/>
                  </a:cubicBezTo>
                  <a:cubicBezTo>
                    <a:pt x="2718679" y="1802671"/>
                    <a:pt x="2724243" y="1803495"/>
                    <a:pt x="2728364" y="1807616"/>
                  </a:cubicBezTo>
                  <a:cubicBezTo>
                    <a:pt x="2717649" y="1795872"/>
                    <a:pt x="2725067" y="1774032"/>
                    <a:pt x="2716826" y="1759609"/>
                  </a:cubicBezTo>
                  <a:cubicBezTo>
                    <a:pt x="2712911" y="1761051"/>
                    <a:pt x="2709409" y="1763936"/>
                    <a:pt x="2705081" y="1763730"/>
                  </a:cubicBezTo>
                  <a:cubicBezTo>
                    <a:pt x="2701784" y="1763730"/>
                    <a:pt x="2699107" y="1760639"/>
                    <a:pt x="2695809" y="1760227"/>
                  </a:cubicBezTo>
                  <a:cubicBezTo>
                    <a:pt x="2691071" y="1759609"/>
                    <a:pt x="2689422" y="1763524"/>
                    <a:pt x="2684684" y="1759403"/>
                  </a:cubicBezTo>
                  <a:cubicBezTo>
                    <a:pt x="2680769" y="1756106"/>
                    <a:pt x="2680769" y="1752398"/>
                    <a:pt x="2682418" y="1747659"/>
                  </a:cubicBezTo>
                  <a:cubicBezTo>
                    <a:pt x="2696633" y="1750749"/>
                    <a:pt x="2710439" y="1755488"/>
                    <a:pt x="2722388" y="1742096"/>
                  </a:cubicBezTo>
                  <a:cubicBezTo>
                    <a:pt x="2727334" y="1736533"/>
                    <a:pt x="2724037" y="1728703"/>
                    <a:pt x="2717443" y="1727055"/>
                  </a:cubicBezTo>
                  <a:cubicBezTo>
                    <a:pt x="2713735" y="1726231"/>
                    <a:pt x="2713117" y="1731176"/>
                    <a:pt x="2709409" y="1727879"/>
                  </a:cubicBezTo>
                  <a:cubicBezTo>
                    <a:pt x="2707966" y="1726643"/>
                    <a:pt x="2707348" y="1719431"/>
                    <a:pt x="2707348" y="1717371"/>
                  </a:cubicBezTo>
                  <a:cubicBezTo>
                    <a:pt x="2702197" y="1716753"/>
                    <a:pt x="2693337" y="1718401"/>
                    <a:pt x="2695809" y="1709748"/>
                  </a:cubicBezTo>
                  <a:cubicBezTo>
                    <a:pt x="2708996" y="1712838"/>
                    <a:pt x="2710850" y="1695119"/>
                    <a:pt x="2719092" y="1712014"/>
                  </a:cubicBezTo>
                  <a:cubicBezTo>
                    <a:pt x="2724862" y="1723552"/>
                    <a:pt x="2731249" y="1718401"/>
                    <a:pt x="2735369" y="1707893"/>
                  </a:cubicBezTo>
                  <a:cubicBezTo>
                    <a:pt x="2739078" y="1698209"/>
                    <a:pt x="2734132" y="1685641"/>
                    <a:pt x="2741756" y="1677193"/>
                  </a:cubicBezTo>
                  <a:cubicBezTo>
                    <a:pt x="2745259" y="1673485"/>
                    <a:pt x="2750821" y="1672249"/>
                    <a:pt x="2753706" y="1668128"/>
                  </a:cubicBezTo>
                  <a:cubicBezTo>
                    <a:pt x="2757827" y="1662359"/>
                    <a:pt x="2754325" y="1660711"/>
                    <a:pt x="2754736" y="1654735"/>
                  </a:cubicBezTo>
                  <a:cubicBezTo>
                    <a:pt x="2755355" y="1646700"/>
                    <a:pt x="2761742" y="1640519"/>
                    <a:pt x="2758857" y="1631247"/>
                  </a:cubicBezTo>
                  <a:cubicBezTo>
                    <a:pt x="2756179" y="1629805"/>
                    <a:pt x="2754325" y="1628156"/>
                    <a:pt x="2753089" y="1626096"/>
                  </a:cubicBezTo>
                  <a:cubicBezTo>
                    <a:pt x="2757209" y="1620327"/>
                    <a:pt x="2757415" y="1612085"/>
                    <a:pt x="2764421" y="1607964"/>
                  </a:cubicBezTo>
                  <a:cubicBezTo>
                    <a:pt x="2767717" y="1606110"/>
                    <a:pt x="2771632" y="1605698"/>
                    <a:pt x="2775340" y="1606728"/>
                  </a:cubicBezTo>
                  <a:cubicBezTo>
                    <a:pt x="2778844" y="1607759"/>
                    <a:pt x="2783995" y="1614970"/>
                    <a:pt x="2787909" y="1611879"/>
                  </a:cubicBezTo>
                  <a:cubicBezTo>
                    <a:pt x="2790999" y="1609407"/>
                    <a:pt x="2787291" y="1601371"/>
                    <a:pt x="2786054" y="1599105"/>
                  </a:cubicBezTo>
                  <a:cubicBezTo>
                    <a:pt x="2784612" y="1596220"/>
                    <a:pt x="2780697" y="1592718"/>
                    <a:pt x="2781110" y="1589009"/>
                  </a:cubicBezTo>
                  <a:cubicBezTo>
                    <a:pt x="2781522" y="1586537"/>
                    <a:pt x="2784406" y="1585094"/>
                    <a:pt x="2785642" y="1582416"/>
                  </a:cubicBezTo>
                  <a:cubicBezTo>
                    <a:pt x="2791618" y="1570260"/>
                    <a:pt x="2777607" y="1573350"/>
                    <a:pt x="2774104" y="1564491"/>
                  </a:cubicBezTo>
                  <a:cubicBezTo>
                    <a:pt x="2766274" y="1544505"/>
                    <a:pt x="2797180" y="1559546"/>
                    <a:pt x="2799448" y="1551304"/>
                  </a:cubicBezTo>
                  <a:cubicBezTo>
                    <a:pt x="2800271" y="1548213"/>
                    <a:pt x="2796563" y="1545123"/>
                    <a:pt x="2795120" y="1542856"/>
                  </a:cubicBezTo>
                  <a:cubicBezTo>
                    <a:pt x="2793060" y="1539560"/>
                    <a:pt x="2790176" y="1530288"/>
                    <a:pt x="2786878" y="1528228"/>
                  </a:cubicBezTo>
                  <a:cubicBezTo>
                    <a:pt x="2782346" y="1525549"/>
                    <a:pt x="2780080" y="1530288"/>
                    <a:pt x="2774723" y="1532348"/>
                  </a:cubicBezTo>
                  <a:cubicBezTo>
                    <a:pt x="2774723" y="1528640"/>
                    <a:pt x="2775135" y="1523077"/>
                    <a:pt x="2776371" y="1519780"/>
                  </a:cubicBezTo>
                  <a:cubicBezTo>
                    <a:pt x="2779049" y="1513187"/>
                    <a:pt x="2786878" y="1511333"/>
                    <a:pt x="2789969" y="1504121"/>
                  </a:cubicBezTo>
                  <a:cubicBezTo>
                    <a:pt x="2785231" y="1501855"/>
                    <a:pt x="2778431" y="1504121"/>
                    <a:pt x="2772868" y="1502061"/>
                  </a:cubicBezTo>
                  <a:cubicBezTo>
                    <a:pt x="2766893" y="1499588"/>
                    <a:pt x="2761742" y="1494643"/>
                    <a:pt x="2755561" y="1491965"/>
                  </a:cubicBezTo>
                  <a:cubicBezTo>
                    <a:pt x="2748555" y="1488874"/>
                    <a:pt x="2739490" y="1484960"/>
                    <a:pt x="2731866" y="1487020"/>
                  </a:cubicBezTo>
                  <a:cubicBezTo>
                    <a:pt x="2723007" y="1489286"/>
                    <a:pt x="2724037" y="1498146"/>
                    <a:pt x="2717649" y="1502267"/>
                  </a:cubicBezTo>
                  <a:cubicBezTo>
                    <a:pt x="2706730" y="1509066"/>
                    <a:pt x="2706524" y="1484341"/>
                    <a:pt x="2693750" y="1486608"/>
                  </a:cubicBezTo>
                  <a:cubicBezTo>
                    <a:pt x="2689422" y="1487432"/>
                    <a:pt x="2674999" y="1492789"/>
                    <a:pt x="2674382" y="1485784"/>
                  </a:cubicBezTo>
                  <a:cubicBezTo>
                    <a:pt x="2673352" y="1476100"/>
                    <a:pt x="2694986" y="1472803"/>
                    <a:pt x="2699724" y="1472391"/>
                  </a:cubicBezTo>
                  <a:cubicBezTo>
                    <a:pt x="2705494" y="1471979"/>
                    <a:pt x="2716620" y="1474864"/>
                    <a:pt x="2721152" y="1470331"/>
                  </a:cubicBezTo>
                  <a:cubicBezTo>
                    <a:pt x="2723213" y="1468270"/>
                    <a:pt x="2723213" y="1464974"/>
                    <a:pt x="2724243" y="1462501"/>
                  </a:cubicBezTo>
                  <a:cubicBezTo>
                    <a:pt x="2726509" y="1457350"/>
                    <a:pt x="2730424" y="1452817"/>
                    <a:pt x="2735987" y="1450345"/>
                  </a:cubicBezTo>
                  <a:cubicBezTo>
                    <a:pt x="2741551" y="1447873"/>
                    <a:pt x="2752470" y="1448491"/>
                    <a:pt x="2756179" y="1442722"/>
                  </a:cubicBezTo>
                  <a:cubicBezTo>
                    <a:pt x="2761948" y="1433862"/>
                    <a:pt x="2741551" y="1414082"/>
                    <a:pt x="2732485" y="1412022"/>
                  </a:cubicBezTo>
                  <a:cubicBezTo>
                    <a:pt x="2723625" y="1409962"/>
                    <a:pt x="2715177" y="1415113"/>
                    <a:pt x="2706730" y="1411404"/>
                  </a:cubicBezTo>
                  <a:cubicBezTo>
                    <a:pt x="2699930" y="1408519"/>
                    <a:pt x="2696428" y="1402132"/>
                    <a:pt x="2690041" y="1398629"/>
                  </a:cubicBezTo>
                  <a:cubicBezTo>
                    <a:pt x="2676648" y="1391006"/>
                    <a:pt x="2662225" y="1389564"/>
                    <a:pt x="2648215" y="1385649"/>
                  </a:cubicBezTo>
                  <a:cubicBezTo>
                    <a:pt x="2640591" y="1383588"/>
                    <a:pt x="2634617" y="1379468"/>
                    <a:pt x="2626993" y="1381528"/>
                  </a:cubicBezTo>
                  <a:cubicBezTo>
                    <a:pt x="2622460" y="1382764"/>
                    <a:pt x="2618339" y="1388121"/>
                    <a:pt x="2612777" y="1387297"/>
                  </a:cubicBezTo>
                  <a:cubicBezTo>
                    <a:pt x="2616485" y="1382970"/>
                    <a:pt x="2623490" y="1376995"/>
                    <a:pt x="2628847" y="1373905"/>
                  </a:cubicBezTo>
                  <a:cubicBezTo>
                    <a:pt x="2632555" y="1371638"/>
                    <a:pt x="2638736" y="1368960"/>
                    <a:pt x="2642857" y="1368135"/>
                  </a:cubicBezTo>
                  <a:cubicBezTo>
                    <a:pt x="2650893" y="1366693"/>
                    <a:pt x="2653159" y="1372462"/>
                    <a:pt x="2659546" y="1374317"/>
                  </a:cubicBezTo>
                  <a:cubicBezTo>
                    <a:pt x="2663874" y="1375553"/>
                    <a:pt x="2662431" y="1374317"/>
                    <a:pt x="2666759" y="1372668"/>
                  </a:cubicBezTo>
                  <a:cubicBezTo>
                    <a:pt x="2670878" y="1371020"/>
                    <a:pt x="2673763" y="1370402"/>
                    <a:pt x="2678503" y="1370814"/>
                  </a:cubicBezTo>
                  <a:cubicBezTo>
                    <a:pt x="2692307" y="1371638"/>
                    <a:pt x="2703433" y="1374935"/>
                    <a:pt x="2714765" y="1382558"/>
                  </a:cubicBezTo>
                  <a:cubicBezTo>
                    <a:pt x="2719298" y="1385649"/>
                    <a:pt x="2734132" y="1395745"/>
                    <a:pt x="2738253" y="1387297"/>
                  </a:cubicBezTo>
                  <a:cubicBezTo>
                    <a:pt x="2740519" y="1382970"/>
                    <a:pt x="2733102" y="1370608"/>
                    <a:pt x="2729394" y="1368342"/>
                  </a:cubicBezTo>
                  <a:cubicBezTo>
                    <a:pt x="2720947" y="1362984"/>
                    <a:pt x="2714353" y="1365457"/>
                    <a:pt x="2708378" y="1355773"/>
                  </a:cubicBezTo>
                  <a:cubicBezTo>
                    <a:pt x="2702815" y="1346502"/>
                    <a:pt x="2697664" y="1330224"/>
                    <a:pt x="2684478" y="1329812"/>
                  </a:cubicBezTo>
                  <a:cubicBezTo>
                    <a:pt x="2677267" y="1329606"/>
                    <a:pt x="2673146" y="1330842"/>
                    <a:pt x="2665110" y="1326928"/>
                  </a:cubicBezTo>
                  <a:cubicBezTo>
                    <a:pt x="2654189" y="1321777"/>
                    <a:pt x="2649038" y="1316214"/>
                    <a:pt x="2647185" y="1304882"/>
                  </a:cubicBezTo>
                  <a:cubicBezTo>
                    <a:pt x="2645948" y="1297464"/>
                    <a:pt x="2645123" y="1290665"/>
                    <a:pt x="2640797" y="1284072"/>
                  </a:cubicBezTo>
                  <a:cubicBezTo>
                    <a:pt x="2635647" y="1276242"/>
                    <a:pt x="2628229" y="1270267"/>
                    <a:pt x="2623078" y="1262438"/>
                  </a:cubicBezTo>
                  <a:cubicBezTo>
                    <a:pt x="2614630" y="1249457"/>
                    <a:pt x="2611745" y="1232768"/>
                    <a:pt x="2596705" y="1225145"/>
                  </a:cubicBezTo>
                  <a:cubicBezTo>
                    <a:pt x="2590524" y="1221848"/>
                    <a:pt x="2582282" y="1217933"/>
                    <a:pt x="2575484" y="1216285"/>
                  </a:cubicBezTo>
                  <a:cubicBezTo>
                    <a:pt x="2570744" y="1215049"/>
                    <a:pt x="2569096" y="1216285"/>
                    <a:pt x="2566005" y="1212164"/>
                  </a:cubicBezTo>
                  <a:cubicBezTo>
                    <a:pt x="2562914" y="1208044"/>
                    <a:pt x="2562708" y="1199390"/>
                    <a:pt x="2559206" y="1195887"/>
                  </a:cubicBezTo>
                  <a:cubicBezTo>
                    <a:pt x="2555085" y="1191973"/>
                    <a:pt x="2539632" y="1193415"/>
                    <a:pt x="2533245" y="1191560"/>
                  </a:cubicBezTo>
                  <a:cubicBezTo>
                    <a:pt x="2531391" y="1191148"/>
                    <a:pt x="2529330" y="1190530"/>
                    <a:pt x="2527064" y="1189912"/>
                  </a:cubicBezTo>
                  <a:cubicBezTo>
                    <a:pt x="2526240" y="1187233"/>
                    <a:pt x="2525621" y="1184761"/>
                    <a:pt x="2525415" y="1181877"/>
                  </a:cubicBezTo>
                  <a:cubicBezTo>
                    <a:pt x="2525004" y="1177550"/>
                    <a:pt x="2526651" y="1171781"/>
                    <a:pt x="2525415" y="1167660"/>
                  </a:cubicBezTo>
                  <a:cubicBezTo>
                    <a:pt x="2525210" y="1166836"/>
                    <a:pt x="2522943" y="1167042"/>
                    <a:pt x="2522738" y="1166012"/>
                  </a:cubicBezTo>
                  <a:cubicBezTo>
                    <a:pt x="2521707" y="1161891"/>
                    <a:pt x="2518410" y="1153855"/>
                    <a:pt x="2521913" y="1150559"/>
                  </a:cubicBezTo>
                  <a:cubicBezTo>
                    <a:pt x="2525621" y="1146850"/>
                    <a:pt x="2533451" y="1148498"/>
                    <a:pt x="2537572" y="1145820"/>
                  </a:cubicBezTo>
                  <a:cubicBezTo>
                    <a:pt x="2541693" y="1143141"/>
                    <a:pt x="2540663" y="1138608"/>
                    <a:pt x="2542723" y="1134900"/>
                  </a:cubicBezTo>
                  <a:cubicBezTo>
                    <a:pt x="2544372" y="1132221"/>
                    <a:pt x="2547255" y="1130161"/>
                    <a:pt x="2548904" y="1127482"/>
                  </a:cubicBezTo>
                  <a:cubicBezTo>
                    <a:pt x="2551789" y="1122950"/>
                    <a:pt x="2556321" y="1115532"/>
                    <a:pt x="2553848" y="1110587"/>
                  </a:cubicBezTo>
                  <a:cubicBezTo>
                    <a:pt x="2551376" y="1105642"/>
                    <a:pt x="2538396" y="1100285"/>
                    <a:pt x="2549522" y="1095340"/>
                  </a:cubicBezTo>
                  <a:cubicBezTo>
                    <a:pt x="2558794" y="1091220"/>
                    <a:pt x="2557970" y="1104406"/>
                    <a:pt x="2566623" y="1104200"/>
                  </a:cubicBezTo>
                  <a:cubicBezTo>
                    <a:pt x="2574865" y="1103788"/>
                    <a:pt x="2574247" y="1090808"/>
                    <a:pt x="2572599" y="1085862"/>
                  </a:cubicBezTo>
                  <a:cubicBezTo>
                    <a:pt x="2571980" y="1083802"/>
                    <a:pt x="2568890" y="1078239"/>
                    <a:pt x="2571363" y="1076179"/>
                  </a:cubicBezTo>
                  <a:cubicBezTo>
                    <a:pt x="2574041" y="1073912"/>
                    <a:pt x="2578573" y="1078651"/>
                    <a:pt x="2581046" y="1078651"/>
                  </a:cubicBezTo>
                  <a:cubicBezTo>
                    <a:pt x="2581252" y="1073088"/>
                    <a:pt x="2572805" y="1072058"/>
                    <a:pt x="2575689" y="1066495"/>
                  </a:cubicBezTo>
                  <a:cubicBezTo>
                    <a:pt x="2581871" y="1070822"/>
                    <a:pt x="2592173" y="1073088"/>
                    <a:pt x="2597529" y="1066907"/>
                  </a:cubicBezTo>
                  <a:cubicBezTo>
                    <a:pt x="2601032" y="1062786"/>
                    <a:pt x="2600826" y="1057635"/>
                    <a:pt x="2605358" y="1053926"/>
                  </a:cubicBezTo>
                  <a:cubicBezTo>
                    <a:pt x="2610304" y="1049600"/>
                    <a:pt x="2614836" y="1049600"/>
                    <a:pt x="2621430" y="1050218"/>
                  </a:cubicBezTo>
                  <a:cubicBezTo>
                    <a:pt x="2627404" y="1050836"/>
                    <a:pt x="2642034" y="1058666"/>
                    <a:pt x="2646772" y="1054751"/>
                  </a:cubicBezTo>
                  <a:cubicBezTo>
                    <a:pt x="2653572" y="1048982"/>
                    <a:pt x="2644506" y="1043213"/>
                    <a:pt x="2645742" y="1037649"/>
                  </a:cubicBezTo>
                  <a:cubicBezTo>
                    <a:pt x="2652336" y="1036619"/>
                    <a:pt x="2649245" y="1033529"/>
                    <a:pt x="2649863" y="1030438"/>
                  </a:cubicBezTo>
                  <a:cubicBezTo>
                    <a:pt x="2650481" y="1026111"/>
                    <a:pt x="2652953" y="1021372"/>
                    <a:pt x="2649657" y="1018282"/>
                  </a:cubicBezTo>
                  <a:cubicBezTo>
                    <a:pt x="2649657" y="1018282"/>
                    <a:pt x="2640179" y="1017046"/>
                    <a:pt x="2639973" y="1016840"/>
                  </a:cubicBezTo>
                  <a:cubicBezTo>
                    <a:pt x="2634204" y="1015191"/>
                    <a:pt x="2629053" y="1014985"/>
                    <a:pt x="2623490" y="1013543"/>
                  </a:cubicBezTo>
                  <a:cubicBezTo>
                    <a:pt x="2619781" y="1012719"/>
                    <a:pt x="2618132" y="1010452"/>
                    <a:pt x="2614218" y="1010658"/>
                  </a:cubicBezTo>
                  <a:cubicBezTo>
                    <a:pt x="2612570" y="1015191"/>
                    <a:pt x="2612981" y="1015397"/>
                    <a:pt x="2609067" y="1016015"/>
                  </a:cubicBezTo>
                  <a:cubicBezTo>
                    <a:pt x="2601238" y="1017046"/>
                    <a:pt x="2590730" y="1006126"/>
                    <a:pt x="2584343" y="1002623"/>
                  </a:cubicBezTo>
                  <a:cubicBezTo>
                    <a:pt x="2575895" y="997884"/>
                    <a:pt x="2567242" y="997472"/>
                    <a:pt x="2558382" y="994587"/>
                  </a:cubicBezTo>
                  <a:cubicBezTo>
                    <a:pt x="2550965" y="992115"/>
                    <a:pt x="2544783" y="983873"/>
                    <a:pt x="2537572" y="987582"/>
                  </a:cubicBezTo>
                  <a:cubicBezTo>
                    <a:pt x="2533040" y="990055"/>
                    <a:pt x="2532833" y="994381"/>
                    <a:pt x="2526857" y="994999"/>
                  </a:cubicBezTo>
                  <a:cubicBezTo>
                    <a:pt x="2521913" y="995412"/>
                    <a:pt x="2516349" y="990673"/>
                    <a:pt x="2511611" y="993763"/>
                  </a:cubicBezTo>
                  <a:cubicBezTo>
                    <a:pt x="2506254" y="996854"/>
                    <a:pt x="2508932" y="1006744"/>
                    <a:pt x="2508109" y="1012513"/>
                  </a:cubicBezTo>
                  <a:cubicBezTo>
                    <a:pt x="2505636" y="1013337"/>
                    <a:pt x="2503575" y="1014573"/>
                    <a:pt x="2501721" y="1016015"/>
                  </a:cubicBezTo>
                  <a:cubicBezTo>
                    <a:pt x="2502545" y="1021579"/>
                    <a:pt x="2505842" y="1024051"/>
                    <a:pt x="2506047" y="1030232"/>
                  </a:cubicBezTo>
                  <a:cubicBezTo>
                    <a:pt x="2506254" y="1036619"/>
                    <a:pt x="2507490" y="1041358"/>
                    <a:pt x="2500073" y="1041152"/>
                  </a:cubicBezTo>
                  <a:cubicBezTo>
                    <a:pt x="2493686" y="1041152"/>
                    <a:pt x="2491419" y="1034147"/>
                    <a:pt x="2486886" y="1033323"/>
                  </a:cubicBezTo>
                  <a:cubicBezTo>
                    <a:pt x="2482766" y="1032705"/>
                    <a:pt x="2478439" y="1039710"/>
                    <a:pt x="2473905" y="1039710"/>
                  </a:cubicBezTo>
                  <a:cubicBezTo>
                    <a:pt x="2465046" y="1039916"/>
                    <a:pt x="2455980" y="1030438"/>
                    <a:pt x="2452065" y="1023433"/>
                  </a:cubicBezTo>
                  <a:cubicBezTo>
                    <a:pt x="2450624" y="1020754"/>
                    <a:pt x="2441970" y="1001387"/>
                    <a:pt x="2452065" y="1002829"/>
                  </a:cubicBezTo>
                  <a:cubicBezTo>
                    <a:pt x="2452065" y="1000150"/>
                    <a:pt x="2453097" y="994793"/>
                    <a:pt x="2451860" y="992733"/>
                  </a:cubicBezTo>
                  <a:cubicBezTo>
                    <a:pt x="2449593" y="989024"/>
                    <a:pt x="2449593" y="992527"/>
                    <a:pt x="2446091" y="990055"/>
                  </a:cubicBezTo>
                  <a:cubicBezTo>
                    <a:pt x="2441970" y="986964"/>
                    <a:pt x="2441558" y="980783"/>
                    <a:pt x="2437437" y="977486"/>
                  </a:cubicBezTo>
                  <a:cubicBezTo>
                    <a:pt x="2434759" y="975220"/>
                    <a:pt x="2429814" y="973159"/>
                    <a:pt x="2426517" y="971923"/>
                  </a:cubicBezTo>
                  <a:cubicBezTo>
                    <a:pt x="2417863" y="968627"/>
                    <a:pt x="2411683" y="974190"/>
                    <a:pt x="2404059" y="972747"/>
                  </a:cubicBezTo>
                  <a:cubicBezTo>
                    <a:pt x="2401998" y="972335"/>
                    <a:pt x="2400144" y="970275"/>
                    <a:pt x="2398083" y="969657"/>
                  </a:cubicBezTo>
                  <a:cubicBezTo>
                    <a:pt x="2394581" y="968627"/>
                    <a:pt x="2391285" y="969451"/>
                    <a:pt x="2387781" y="969039"/>
                  </a:cubicBezTo>
                  <a:cubicBezTo>
                    <a:pt x="2384485" y="968627"/>
                    <a:pt x="2383249" y="968833"/>
                    <a:pt x="2380158" y="967184"/>
                  </a:cubicBezTo>
                  <a:cubicBezTo>
                    <a:pt x="2375007" y="964712"/>
                    <a:pt x="2371505" y="957294"/>
                    <a:pt x="2366560" y="955440"/>
                  </a:cubicBezTo>
                  <a:cubicBezTo>
                    <a:pt x="2360790" y="953380"/>
                    <a:pt x="2354197" y="957294"/>
                    <a:pt x="2347605" y="954410"/>
                  </a:cubicBezTo>
                  <a:cubicBezTo>
                    <a:pt x="2332769" y="948023"/>
                    <a:pt x="2341835" y="934218"/>
                    <a:pt x="2342659" y="921238"/>
                  </a:cubicBezTo>
                  <a:cubicBezTo>
                    <a:pt x="2343071" y="914438"/>
                    <a:pt x="2339157" y="908257"/>
                    <a:pt x="2339980" y="901252"/>
                  </a:cubicBezTo>
                  <a:cubicBezTo>
                    <a:pt x="2346162" y="899191"/>
                    <a:pt x="2357288" y="893216"/>
                    <a:pt x="2363469" y="896925"/>
                  </a:cubicBezTo>
                  <a:cubicBezTo>
                    <a:pt x="2367384" y="899191"/>
                    <a:pt x="2367796" y="906609"/>
                    <a:pt x="2373565" y="906815"/>
                  </a:cubicBezTo>
                  <a:cubicBezTo>
                    <a:pt x="2373977" y="906815"/>
                    <a:pt x="2379128" y="903518"/>
                    <a:pt x="2379747" y="903106"/>
                  </a:cubicBezTo>
                  <a:cubicBezTo>
                    <a:pt x="2383662" y="901458"/>
                    <a:pt x="2387575" y="900222"/>
                    <a:pt x="2391696" y="900840"/>
                  </a:cubicBezTo>
                  <a:cubicBezTo>
                    <a:pt x="2394787" y="901252"/>
                    <a:pt x="2396641" y="902694"/>
                    <a:pt x="2399319" y="902488"/>
                  </a:cubicBezTo>
                  <a:cubicBezTo>
                    <a:pt x="2401174" y="902488"/>
                    <a:pt x="2402823" y="900222"/>
                    <a:pt x="2405502" y="900428"/>
                  </a:cubicBezTo>
                  <a:cubicBezTo>
                    <a:pt x="2409004" y="896307"/>
                    <a:pt x="2405089" y="886623"/>
                    <a:pt x="2405913" y="881060"/>
                  </a:cubicBezTo>
                  <a:cubicBezTo>
                    <a:pt x="2407149" y="872407"/>
                    <a:pt x="2414155" y="867256"/>
                    <a:pt x="2413949" y="858602"/>
                  </a:cubicBezTo>
                  <a:cubicBezTo>
                    <a:pt x="2413949" y="850979"/>
                    <a:pt x="2412300" y="849330"/>
                    <a:pt x="2419306" y="845003"/>
                  </a:cubicBezTo>
                  <a:cubicBezTo>
                    <a:pt x="2423632" y="842531"/>
                    <a:pt x="2429814" y="840470"/>
                    <a:pt x="2434759" y="839852"/>
                  </a:cubicBezTo>
                  <a:cubicBezTo>
                    <a:pt x="2440527" y="839028"/>
                    <a:pt x="2448357" y="841089"/>
                    <a:pt x="2452684" y="836762"/>
                  </a:cubicBezTo>
                  <a:cubicBezTo>
                    <a:pt x="2457835" y="831405"/>
                    <a:pt x="2453714" y="821515"/>
                    <a:pt x="2458865" y="815334"/>
                  </a:cubicBezTo>
                  <a:cubicBezTo>
                    <a:pt x="2461956" y="811625"/>
                    <a:pt x="2465252" y="811213"/>
                    <a:pt x="2466488" y="806268"/>
                  </a:cubicBezTo>
                  <a:cubicBezTo>
                    <a:pt x="2467724" y="800293"/>
                    <a:pt x="2463810" y="796790"/>
                    <a:pt x="2470609" y="794318"/>
                  </a:cubicBezTo>
                  <a:cubicBezTo>
                    <a:pt x="2478026" y="791433"/>
                    <a:pt x="2485444" y="799881"/>
                    <a:pt x="2491832" y="798645"/>
                  </a:cubicBezTo>
                  <a:cubicBezTo>
                    <a:pt x="2497600" y="797614"/>
                    <a:pt x="2495952" y="792257"/>
                    <a:pt x="2500073" y="790403"/>
                  </a:cubicBezTo>
                  <a:cubicBezTo>
                    <a:pt x="2503370" y="807916"/>
                    <a:pt x="2538396" y="800087"/>
                    <a:pt x="2539427" y="818424"/>
                  </a:cubicBezTo>
                  <a:cubicBezTo>
                    <a:pt x="2539632" y="822751"/>
                    <a:pt x="2535923" y="827284"/>
                    <a:pt x="2534070" y="830787"/>
                  </a:cubicBezTo>
                  <a:cubicBezTo>
                    <a:pt x="2530566" y="836762"/>
                    <a:pt x="2529949" y="848300"/>
                    <a:pt x="2526446" y="852833"/>
                  </a:cubicBezTo>
                  <a:cubicBezTo>
                    <a:pt x="2523149" y="856954"/>
                    <a:pt x="2520470" y="854069"/>
                    <a:pt x="2520059" y="859838"/>
                  </a:cubicBezTo>
                  <a:cubicBezTo>
                    <a:pt x="2520059" y="860868"/>
                    <a:pt x="2521500" y="862517"/>
                    <a:pt x="2521295" y="864165"/>
                  </a:cubicBezTo>
                  <a:cubicBezTo>
                    <a:pt x="2520677" y="867049"/>
                    <a:pt x="2517792" y="866843"/>
                    <a:pt x="2517381" y="868286"/>
                  </a:cubicBezTo>
                  <a:cubicBezTo>
                    <a:pt x="2515526" y="875291"/>
                    <a:pt x="2524385" y="884357"/>
                    <a:pt x="2527476" y="890744"/>
                  </a:cubicBezTo>
                  <a:cubicBezTo>
                    <a:pt x="2533040" y="888683"/>
                    <a:pt x="2542310" y="889302"/>
                    <a:pt x="2540663" y="897337"/>
                  </a:cubicBezTo>
                  <a:cubicBezTo>
                    <a:pt x="2539014" y="905785"/>
                    <a:pt x="2524591" y="911348"/>
                    <a:pt x="2518204" y="915057"/>
                  </a:cubicBezTo>
                  <a:cubicBezTo>
                    <a:pt x="2522325" y="921238"/>
                    <a:pt x="2521089" y="926389"/>
                    <a:pt x="2529949" y="925770"/>
                  </a:cubicBezTo>
                  <a:cubicBezTo>
                    <a:pt x="2534687" y="925564"/>
                    <a:pt x="2551582" y="923916"/>
                    <a:pt x="2554467" y="920620"/>
                  </a:cubicBezTo>
                  <a:cubicBezTo>
                    <a:pt x="2557352" y="917117"/>
                    <a:pt x="2554467" y="914232"/>
                    <a:pt x="2558999" y="911966"/>
                  </a:cubicBezTo>
                  <a:cubicBezTo>
                    <a:pt x="2562503" y="910112"/>
                    <a:pt x="2568065" y="911554"/>
                    <a:pt x="2571774" y="908875"/>
                  </a:cubicBezTo>
                  <a:cubicBezTo>
                    <a:pt x="2576925" y="905373"/>
                    <a:pt x="2573216" y="903724"/>
                    <a:pt x="2575277" y="898573"/>
                  </a:cubicBezTo>
                  <a:cubicBezTo>
                    <a:pt x="2576720" y="894865"/>
                    <a:pt x="2580840" y="891980"/>
                    <a:pt x="2583724" y="889096"/>
                  </a:cubicBezTo>
                  <a:cubicBezTo>
                    <a:pt x="2591141" y="881678"/>
                    <a:pt x="2598560" y="875703"/>
                    <a:pt x="2609479" y="873849"/>
                  </a:cubicBezTo>
                  <a:cubicBezTo>
                    <a:pt x="2622253" y="871582"/>
                    <a:pt x="2622047" y="871582"/>
                    <a:pt x="2622872" y="858190"/>
                  </a:cubicBezTo>
                  <a:cubicBezTo>
                    <a:pt x="2628023" y="856335"/>
                    <a:pt x="2631319" y="852627"/>
                    <a:pt x="2636676" y="853451"/>
                  </a:cubicBezTo>
                  <a:cubicBezTo>
                    <a:pt x="2641621" y="854275"/>
                    <a:pt x="2647185" y="861074"/>
                    <a:pt x="2651923" y="858396"/>
                  </a:cubicBezTo>
                  <a:cubicBezTo>
                    <a:pt x="2655632" y="856335"/>
                    <a:pt x="2655220" y="852421"/>
                    <a:pt x="2658929" y="850566"/>
                  </a:cubicBezTo>
                  <a:lnTo>
                    <a:pt x="2658929" y="836350"/>
                  </a:lnTo>
                  <a:cubicBezTo>
                    <a:pt x="2658929" y="834701"/>
                    <a:pt x="2659546" y="833259"/>
                    <a:pt x="2660783" y="832435"/>
                  </a:cubicBezTo>
                  <a:lnTo>
                    <a:pt x="2705081" y="795760"/>
                  </a:lnTo>
                  <a:lnTo>
                    <a:pt x="2712499" y="783810"/>
                  </a:lnTo>
                  <a:lnTo>
                    <a:pt x="2716620" y="754552"/>
                  </a:lnTo>
                  <a:cubicBezTo>
                    <a:pt x="2716826" y="753522"/>
                    <a:pt x="2717237" y="752492"/>
                    <a:pt x="2718268" y="751668"/>
                  </a:cubicBezTo>
                  <a:lnTo>
                    <a:pt x="2731660" y="738893"/>
                  </a:lnTo>
                  <a:cubicBezTo>
                    <a:pt x="2732896" y="737657"/>
                    <a:pt x="2734957" y="737245"/>
                    <a:pt x="2736811" y="737863"/>
                  </a:cubicBezTo>
                  <a:lnTo>
                    <a:pt x="2763802" y="746723"/>
                  </a:lnTo>
                  <a:lnTo>
                    <a:pt x="2787291" y="753110"/>
                  </a:lnTo>
                  <a:lnTo>
                    <a:pt x="2813252" y="757849"/>
                  </a:lnTo>
                  <a:lnTo>
                    <a:pt x="2817579" y="756201"/>
                  </a:lnTo>
                  <a:lnTo>
                    <a:pt x="2802537" y="728385"/>
                  </a:lnTo>
                  <a:lnTo>
                    <a:pt x="2795533" y="719938"/>
                  </a:lnTo>
                  <a:cubicBezTo>
                    <a:pt x="2794297" y="718496"/>
                    <a:pt x="2793884" y="716229"/>
                    <a:pt x="2794914" y="714581"/>
                  </a:cubicBezTo>
                  <a:cubicBezTo>
                    <a:pt x="2795739" y="712932"/>
                    <a:pt x="2797593" y="711696"/>
                    <a:pt x="2799448" y="711696"/>
                  </a:cubicBezTo>
                  <a:lnTo>
                    <a:pt x="2840860" y="711696"/>
                  </a:lnTo>
                  <a:lnTo>
                    <a:pt x="2847042" y="693153"/>
                  </a:lnTo>
                  <a:lnTo>
                    <a:pt x="2855283" y="662247"/>
                  </a:lnTo>
                  <a:cubicBezTo>
                    <a:pt x="2855696" y="660805"/>
                    <a:pt x="2856519" y="659775"/>
                    <a:pt x="2857756" y="659156"/>
                  </a:cubicBezTo>
                  <a:cubicBezTo>
                    <a:pt x="2858992" y="658538"/>
                    <a:pt x="2860434" y="658332"/>
                    <a:pt x="2861670" y="658744"/>
                  </a:cubicBezTo>
                  <a:lnTo>
                    <a:pt x="2876917" y="663689"/>
                  </a:lnTo>
                  <a:cubicBezTo>
                    <a:pt x="2876917" y="663689"/>
                    <a:pt x="2877742" y="664101"/>
                    <a:pt x="2878154" y="664307"/>
                  </a:cubicBezTo>
                  <a:lnTo>
                    <a:pt x="2894019" y="674609"/>
                  </a:lnTo>
                  <a:cubicBezTo>
                    <a:pt x="2894019" y="674609"/>
                    <a:pt x="2894225" y="673373"/>
                    <a:pt x="2894637" y="672961"/>
                  </a:cubicBezTo>
                  <a:cubicBezTo>
                    <a:pt x="2895255" y="671725"/>
                    <a:pt x="2896491" y="670695"/>
                    <a:pt x="2897933" y="670282"/>
                  </a:cubicBezTo>
                  <a:lnTo>
                    <a:pt x="2915859" y="665750"/>
                  </a:lnTo>
                  <a:lnTo>
                    <a:pt x="2906999" y="638141"/>
                  </a:lnTo>
                  <a:lnTo>
                    <a:pt x="2880627" y="601260"/>
                  </a:lnTo>
                  <a:lnTo>
                    <a:pt x="2847454" y="546041"/>
                  </a:lnTo>
                  <a:cubicBezTo>
                    <a:pt x="2846630" y="544393"/>
                    <a:pt x="2846424" y="542539"/>
                    <a:pt x="2847454" y="540890"/>
                  </a:cubicBezTo>
                  <a:lnTo>
                    <a:pt x="2856726" y="524819"/>
                  </a:lnTo>
                  <a:lnTo>
                    <a:pt x="2867028" y="509366"/>
                  </a:lnTo>
                  <a:cubicBezTo>
                    <a:pt x="2868264" y="507718"/>
                    <a:pt x="2870325" y="506688"/>
                    <a:pt x="2872385" y="507306"/>
                  </a:cubicBezTo>
                  <a:lnTo>
                    <a:pt x="2933784" y="521317"/>
                  </a:lnTo>
                  <a:lnTo>
                    <a:pt x="2939966" y="478873"/>
                  </a:lnTo>
                  <a:lnTo>
                    <a:pt x="2928839" y="438489"/>
                  </a:lnTo>
                  <a:lnTo>
                    <a:pt x="2917301" y="388422"/>
                  </a:lnTo>
                  <a:cubicBezTo>
                    <a:pt x="2917095" y="387391"/>
                    <a:pt x="2917301" y="386155"/>
                    <a:pt x="2917714" y="385125"/>
                  </a:cubicBezTo>
                  <a:lnTo>
                    <a:pt x="2924924" y="369054"/>
                  </a:lnTo>
                  <a:lnTo>
                    <a:pt x="2917920" y="344947"/>
                  </a:lnTo>
                  <a:lnTo>
                    <a:pt x="2887219" y="326198"/>
                  </a:lnTo>
                  <a:lnTo>
                    <a:pt x="2855489" y="335264"/>
                  </a:lnTo>
                  <a:lnTo>
                    <a:pt x="2828911" y="345566"/>
                  </a:lnTo>
                  <a:cubicBezTo>
                    <a:pt x="2815930" y="350717"/>
                    <a:pt x="2814900" y="354631"/>
                    <a:pt x="2814900" y="355043"/>
                  </a:cubicBezTo>
                  <a:cubicBezTo>
                    <a:pt x="2814900" y="356073"/>
                    <a:pt x="2815724" y="357104"/>
                    <a:pt x="2815724" y="357104"/>
                  </a:cubicBezTo>
                  <a:cubicBezTo>
                    <a:pt x="2817373" y="358340"/>
                    <a:pt x="2817990" y="360400"/>
                    <a:pt x="2817579" y="362255"/>
                  </a:cubicBezTo>
                  <a:cubicBezTo>
                    <a:pt x="2817167" y="364315"/>
                    <a:pt x="2815518" y="365757"/>
                    <a:pt x="2813664" y="365963"/>
                  </a:cubicBezTo>
                  <a:lnTo>
                    <a:pt x="2789969" y="370290"/>
                  </a:lnTo>
                  <a:cubicBezTo>
                    <a:pt x="2789969" y="370290"/>
                    <a:pt x="2789146" y="370290"/>
                    <a:pt x="2788733" y="370290"/>
                  </a:cubicBezTo>
                  <a:lnTo>
                    <a:pt x="2757415" y="367818"/>
                  </a:lnTo>
                  <a:cubicBezTo>
                    <a:pt x="2757415" y="367818"/>
                    <a:pt x="2756385" y="367818"/>
                    <a:pt x="2755767" y="367406"/>
                  </a:cubicBezTo>
                  <a:cubicBezTo>
                    <a:pt x="2755767" y="367406"/>
                    <a:pt x="2735164" y="358752"/>
                    <a:pt x="2712499" y="347832"/>
                  </a:cubicBezTo>
                  <a:cubicBezTo>
                    <a:pt x="2703227" y="343299"/>
                    <a:pt x="2697871" y="337736"/>
                    <a:pt x="2696839" y="330937"/>
                  </a:cubicBezTo>
                  <a:cubicBezTo>
                    <a:pt x="2696222" y="325992"/>
                    <a:pt x="2697871" y="321665"/>
                    <a:pt x="2699724" y="318781"/>
                  </a:cubicBezTo>
                  <a:cubicBezTo>
                    <a:pt x="2694986" y="313423"/>
                    <a:pt x="2683654" y="302503"/>
                    <a:pt x="2670261" y="300855"/>
                  </a:cubicBezTo>
                  <a:cubicBezTo>
                    <a:pt x="2650481" y="298383"/>
                    <a:pt x="2620400" y="271392"/>
                    <a:pt x="2614424" y="265829"/>
                  </a:cubicBezTo>
                  <a:lnTo>
                    <a:pt x="2586197" y="259441"/>
                  </a:lnTo>
                  <a:cubicBezTo>
                    <a:pt x="2586197" y="259441"/>
                    <a:pt x="2585167" y="259235"/>
                    <a:pt x="2584754" y="258823"/>
                  </a:cubicBezTo>
                  <a:lnTo>
                    <a:pt x="2559824" y="244401"/>
                  </a:lnTo>
                  <a:lnTo>
                    <a:pt x="2530772" y="245225"/>
                  </a:lnTo>
                  <a:cubicBezTo>
                    <a:pt x="2530772" y="245225"/>
                    <a:pt x="2529949" y="245225"/>
                    <a:pt x="2529536" y="245225"/>
                  </a:cubicBezTo>
                  <a:cubicBezTo>
                    <a:pt x="2524591" y="244194"/>
                    <a:pt x="2480911" y="233893"/>
                    <a:pt x="2468961" y="221942"/>
                  </a:cubicBezTo>
                  <a:cubicBezTo>
                    <a:pt x="2460926" y="213907"/>
                    <a:pt x="2457216" y="206902"/>
                    <a:pt x="2453508" y="200308"/>
                  </a:cubicBezTo>
                  <a:cubicBezTo>
                    <a:pt x="2451860" y="197218"/>
                    <a:pt x="2450212" y="194127"/>
                    <a:pt x="2447946" y="190831"/>
                  </a:cubicBezTo>
                  <a:cubicBezTo>
                    <a:pt x="2442795" y="183001"/>
                    <a:pt x="2418481" y="164045"/>
                    <a:pt x="2409416" y="157452"/>
                  </a:cubicBezTo>
                  <a:lnTo>
                    <a:pt x="2311342" y="78745"/>
                  </a:lnTo>
                  <a:lnTo>
                    <a:pt x="2274666" y="44543"/>
                  </a:lnTo>
                  <a:lnTo>
                    <a:pt x="2215740" y="22909"/>
                  </a:lnTo>
                  <a:cubicBezTo>
                    <a:pt x="2215740" y="22909"/>
                    <a:pt x="2169175" y="7868"/>
                    <a:pt x="2113133" y="1069"/>
                  </a:cubicBezTo>
                  <a:cubicBezTo>
                    <a:pt x="2064095" y="-4906"/>
                    <a:pt x="2018973" y="15904"/>
                    <a:pt x="2009288" y="20643"/>
                  </a:cubicBezTo>
                  <a:lnTo>
                    <a:pt x="2004344" y="39804"/>
                  </a:lnTo>
                  <a:lnTo>
                    <a:pt x="2017118" y="42895"/>
                  </a:lnTo>
                  <a:cubicBezTo>
                    <a:pt x="2018560" y="43307"/>
                    <a:pt x="2042255" y="51548"/>
                    <a:pt x="2052351" y="68856"/>
                  </a:cubicBezTo>
                  <a:cubicBezTo>
                    <a:pt x="2062034" y="85545"/>
                    <a:pt x="2052557" y="100998"/>
                    <a:pt x="2047406" y="106355"/>
                  </a:cubicBezTo>
                  <a:cubicBezTo>
                    <a:pt x="2046788" y="112742"/>
                    <a:pt x="2048436" y="139733"/>
                    <a:pt x="2050496" y="164045"/>
                  </a:cubicBezTo>
                  <a:lnTo>
                    <a:pt x="2060387" y="190418"/>
                  </a:lnTo>
                  <a:cubicBezTo>
                    <a:pt x="2062034" y="199896"/>
                    <a:pt x="2059151" y="216791"/>
                    <a:pt x="2037104" y="220706"/>
                  </a:cubicBezTo>
                  <a:cubicBezTo>
                    <a:pt x="2018767" y="224003"/>
                    <a:pt x="2018354" y="242752"/>
                    <a:pt x="2018354" y="243576"/>
                  </a:cubicBezTo>
                  <a:cubicBezTo>
                    <a:pt x="2018354" y="244813"/>
                    <a:pt x="2017737" y="246255"/>
                    <a:pt x="2016912" y="247285"/>
                  </a:cubicBezTo>
                  <a:cubicBezTo>
                    <a:pt x="2015882" y="248109"/>
                    <a:pt x="2014439" y="248727"/>
                    <a:pt x="2013203" y="248727"/>
                  </a:cubicBezTo>
                  <a:lnTo>
                    <a:pt x="1989509" y="247903"/>
                  </a:lnTo>
                  <a:cubicBezTo>
                    <a:pt x="1989509" y="247903"/>
                    <a:pt x="1988478" y="247903"/>
                    <a:pt x="1988067" y="247697"/>
                  </a:cubicBezTo>
                  <a:cubicBezTo>
                    <a:pt x="1986625" y="247285"/>
                    <a:pt x="1960664" y="238219"/>
                    <a:pt x="1943151" y="231420"/>
                  </a:cubicBezTo>
                  <a:cubicBezTo>
                    <a:pt x="1943151" y="236777"/>
                    <a:pt x="1942738" y="241928"/>
                    <a:pt x="1942326" y="246873"/>
                  </a:cubicBezTo>
                  <a:cubicBezTo>
                    <a:pt x="1941915" y="253466"/>
                    <a:pt x="1941502" y="260060"/>
                    <a:pt x="1941502" y="267477"/>
                  </a:cubicBezTo>
                  <a:cubicBezTo>
                    <a:pt x="1941502" y="273452"/>
                    <a:pt x="1941090" y="279015"/>
                    <a:pt x="1940678" y="284372"/>
                  </a:cubicBezTo>
                  <a:cubicBezTo>
                    <a:pt x="1939236" y="303534"/>
                    <a:pt x="1938411" y="316308"/>
                    <a:pt x="1955719" y="327846"/>
                  </a:cubicBezTo>
                  <a:cubicBezTo>
                    <a:pt x="1968081" y="336088"/>
                    <a:pt x="1968493" y="335882"/>
                    <a:pt x="1971378" y="334027"/>
                  </a:cubicBezTo>
                  <a:cubicBezTo>
                    <a:pt x="1973850" y="332379"/>
                    <a:pt x="1977559" y="329907"/>
                    <a:pt x="1984358" y="328052"/>
                  </a:cubicBezTo>
                  <a:cubicBezTo>
                    <a:pt x="1996102" y="324756"/>
                    <a:pt x="2000635" y="327228"/>
                    <a:pt x="2006610" y="331967"/>
                  </a:cubicBezTo>
                  <a:cubicBezTo>
                    <a:pt x="2009082" y="334027"/>
                    <a:pt x="2011967" y="336294"/>
                    <a:pt x="2016705" y="338354"/>
                  </a:cubicBezTo>
                  <a:cubicBezTo>
                    <a:pt x="2029275" y="343917"/>
                    <a:pt x="2040813" y="340209"/>
                    <a:pt x="2054000" y="335882"/>
                  </a:cubicBezTo>
                  <a:cubicBezTo>
                    <a:pt x="2068628" y="331349"/>
                    <a:pt x="2085110" y="325992"/>
                    <a:pt x="2103861" y="334645"/>
                  </a:cubicBezTo>
                  <a:cubicBezTo>
                    <a:pt x="2130646" y="346802"/>
                    <a:pt x="2156400" y="365139"/>
                    <a:pt x="2181536" y="382859"/>
                  </a:cubicBezTo>
                  <a:cubicBezTo>
                    <a:pt x="2188542" y="387803"/>
                    <a:pt x="2195136" y="392542"/>
                    <a:pt x="2201935" y="397281"/>
                  </a:cubicBezTo>
                  <a:cubicBezTo>
                    <a:pt x="2220067" y="409644"/>
                    <a:pt x="2228514" y="420152"/>
                    <a:pt x="2227484" y="428805"/>
                  </a:cubicBezTo>
                  <a:cubicBezTo>
                    <a:pt x="2227071" y="432514"/>
                    <a:pt x="2225012" y="437253"/>
                    <a:pt x="2216976" y="440549"/>
                  </a:cubicBezTo>
                  <a:cubicBezTo>
                    <a:pt x="2206880" y="444876"/>
                    <a:pt x="2196784" y="440549"/>
                    <a:pt x="2187925" y="436429"/>
                  </a:cubicBezTo>
                  <a:cubicBezTo>
                    <a:pt x="2184010" y="434574"/>
                    <a:pt x="2180300" y="432926"/>
                    <a:pt x="2177004" y="432514"/>
                  </a:cubicBezTo>
                  <a:cubicBezTo>
                    <a:pt x="2159903" y="429423"/>
                    <a:pt x="2126318" y="431690"/>
                    <a:pt x="2110248" y="438901"/>
                  </a:cubicBezTo>
                  <a:cubicBezTo>
                    <a:pt x="2105921" y="440961"/>
                    <a:pt x="2102625" y="443022"/>
                    <a:pt x="2099327" y="444876"/>
                  </a:cubicBezTo>
                  <a:cubicBezTo>
                    <a:pt x="2093146" y="448585"/>
                    <a:pt x="2087583" y="452088"/>
                    <a:pt x="2077693" y="454148"/>
                  </a:cubicBezTo>
                  <a:cubicBezTo>
                    <a:pt x="2074191" y="454972"/>
                    <a:pt x="2071512" y="455178"/>
                    <a:pt x="2069453" y="455384"/>
                  </a:cubicBezTo>
                  <a:cubicBezTo>
                    <a:pt x="2066979" y="455658"/>
                    <a:pt x="2064569" y="457444"/>
                    <a:pt x="2062240" y="460741"/>
                  </a:cubicBezTo>
                  <a:cubicBezTo>
                    <a:pt x="2059151" y="465068"/>
                    <a:pt x="2057913" y="471043"/>
                    <a:pt x="2056472" y="477636"/>
                  </a:cubicBezTo>
                  <a:cubicBezTo>
                    <a:pt x="2054617" y="486496"/>
                    <a:pt x="2052557" y="496592"/>
                    <a:pt x="2045139" y="503391"/>
                  </a:cubicBezTo>
                  <a:cubicBezTo>
                    <a:pt x="2036486" y="511221"/>
                    <a:pt x="2027007" y="509984"/>
                    <a:pt x="2018767" y="508748"/>
                  </a:cubicBezTo>
                  <a:cubicBezTo>
                    <a:pt x="2013409" y="507924"/>
                    <a:pt x="2008258" y="507306"/>
                    <a:pt x="2003520" y="508748"/>
                  </a:cubicBezTo>
                  <a:cubicBezTo>
                    <a:pt x="1995072" y="511633"/>
                    <a:pt x="1989714" y="521523"/>
                    <a:pt x="1983946" y="532031"/>
                  </a:cubicBezTo>
                  <a:cubicBezTo>
                    <a:pt x="1979619" y="540066"/>
                    <a:pt x="1975087" y="548514"/>
                    <a:pt x="1968493" y="554077"/>
                  </a:cubicBezTo>
                  <a:cubicBezTo>
                    <a:pt x="1966844" y="555519"/>
                    <a:pt x="1964785" y="555725"/>
                    <a:pt x="1962930" y="554695"/>
                  </a:cubicBezTo>
                  <a:cubicBezTo>
                    <a:pt x="1955306" y="550986"/>
                    <a:pt x="1947477" y="548514"/>
                    <a:pt x="1939647" y="546247"/>
                  </a:cubicBezTo>
                  <a:cubicBezTo>
                    <a:pt x="1926873" y="542539"/>
                    <a:pt x="1913892" y="538624"/>
                    <a:pt x="1902973" y="528322"/>
                  </a:cubicBezTo>
                  <a:cubicBezTo>
                    <a:pt x="1899882" y="525437"/>
                    <a:pt x="1897203" y="522347"/>
                    <a:pt x="1894525" y="519256"/>
                  </a:cubicBezTo>
                  <a:cubicBezTo>
                    <a:pt x="1885254" y="508542"/>
                    <a:pt x="1880308" y="503597"/>
                    <a:pt x="1867534" y="508748"/>
                  </a:cubicBezTo>
                  <a:cubicBezTo>
                    <a:pt x="1861971" y="511015"/>
                    <a:pt x="1858880" y="514517"/>
                    <a:pt x="1857644" y="519050"/>
                  </a:cubicBezTo>
                  <a:cubicBezTo>
                    <a:pt x="1852699" y="538624"/>
                    <a:pt x="1881750" y="575505"/>
                    <a:pt x="1895761" y="593224"/>
                  </a:cubicBezTo>
                  <a:cubicBezTo>
                    <a:pt x="1898028" y="596109"/>
                    <a:pt x="1900088" y="598581"/>
                    <a:pt x="1901737" y="600848"/>
                  </a:cubicBezTo>
                  <a:cubicBezTo>
                    <a:pt x="1913275" y="616300"/>
                    <a:pt x="1912656" y="621039"/>
                    <a:pt x="1904415" y="630929"/>
                  </a:cubicBezTo>
                  <a:cubicBezTo>
                    <a:pt x="1903179" y="632577"/>
                    <a:pt x="1901531" y="634432"/>
                    <a:pt x="1899882" y="636904"/>
                  </a:cubicBezTo>
                  <a:cubicBezTo>
                    <a:pt x="1897822" y="639789"/>
                    <a:pt x="1895967" y="643291"/>
                    <a:pt x="1894113" y="647206"/>
                  </a:cubicBezTo>
                  <a:cubicBezTo>
                    <a:pt x="1891022" y="653387"/>
                    <a:pt x="1887726" y="659775"/>
                    <a:pt x="1882987" y="664513"/>
                  </a:cubicBezTo>
                  <a:cubicBezTo>
                    <a:pt x="1873303" y="674197"/>
                    <a:pt x="1861147" y="675228"/>
                    <a:pt x="1849402" y="676052"/>
                  </a:cubicBezTo>
                  <a:cubicBezTo>
                    <a:pt x="1842604" y="676670"/>
                    <a:pt x="1836010" y="677082"/>
                    <a:pt x="1829829" y="679348"/>
                  </a:cubicBezTo>
                  <a:cubicBezTo>
                    <a:pt x="1805928" y="688002"/>
                    <a:pt x="1782852" y="703661"/>
                    <a:pt x="1758746" y="727355"/>
                  </a:cubicBezTo>
                  <a:cubicBezTo>
                    <a:pt x="1740821" y="745281"/>
                    <a:pt x="1716302" y="746311"/>
                    <a:pt x="1692607" y="747547"/>
                  </a:cubicBezTo>
                  <a:cubicBezTo>
                    <a:pt x="1685807" y="747753"/>
                    <a:pt x="1679009" y="748165"/>
                    <a:pt x="1672416" y="748783"/>
                  </a:cubicBezTo>
                  <a:cubicBezTo>
                    <a:pt x="1663967" y="749607"/>
                    <a:pt x="1654078" y="749607"/>
                    <a:pt x="1643776" y="749401"/>
                  </a:cubicBezTo>
                  <a:cubicBezTo>
                    <a:pt x="1626263" y="749195"/>
                    <a:pt x="1608132" y="748783"/>
                    <a:pt x="1595769" y="753728"/>
                  </a:cubicBezTo>
                  <a:cubicBezTo>
                    <a:pt x="1587322" y="757025"/>
                    <a:pt x="1583613" y="761146"/>
                    <a:pt x="1580316" y="764854"/>
                  </a:cubicBezTo>
                  <a:cubicBezTo>
                    <a:pt x="1576196" y="769593"/>
                    <a:pt x="1572692" y="772272"/>
                    <a:pt x="1567541" y="772272"/>
                  </a:cubicBezTo>
                  <a:cubicBezTo>
                    <a:pt x="1563420" y="772272"/>
                    <a:pt x="1558269" y="770417"/>
                    <a:pt x="1551059" y="766709"/>
                  </a:cubicBezTo>
                  <a:cubicBezTo>
                    <a:pt x="1533957" y="757437"/>
                    <a:pt x="1519329" y="747341"/>
                    <a:pt x="1503876" y="736421"/>
                  </a:cubicBezTo>
                  <a:cubicBezTo>
                    <a:pt x="1498106" y="732506"/>
                    <a:pt x="1492338" y="728385"/>
                    <a:pt x="1486362" y="724265"/>
                  </a:cubicBezTo>
                  <a:cubicBezTo>
                    <a:pt x="1461843" y="707782"/>
                    <a:pt x="1428878" y="702012"/>
                    <a:pt x="1396942" y="696449"/>
                  </a:cubicBezTo>
                  <a:cubicBezTo>
                    <a:pt x="1388287" y="695007"/>
                    <a:pt x="1379840" y="693565"/>
                    <a:pt x="1371805" y="691917"/>
                  </a:cubicBezTo>
                  <a:cubicBezTo>
                    <a:pt x="1356558" y="688826"/>
                    <a:pt x="1350583" y="691092"/>
                    <a:pt x="1338633" y="695419"/>
                  </a:cubicBezTo>
                  <a:cubicBezTo>
                    <a:pt x="1336573" y="696243"/>
                    <a:pt x="1334305" y="697068"/>
                    <a:pt x="1331833" y="697892"/>
                  </a:cubicBezTo>
                  <a:cubicBezTo>
                    <a:pt x="1299897" y="709018"/>
                    <a:pt x="1263223" y="701600"/>
                    <a:pt x="1228403" y="693153"/>
                  </a:cubicBezTo>
                  <a:cubicBezTo>
                    <a:pt x="1224075" y="692123"/>
                    <a:pt x="1218306" y="689238"/>
                    <a:pt x="1212125" y="686148"/>
                  </a:cubicBezTo>
                  <a:cubicBezTo>
                    <a:pt x="1205326" y="682851"/>
                    <a:pt x="1196261" y="678318"/>
                    <a:pt x="1192346" y="678112"/>
                  </a:cubicBezTo>
                  <a:cubicBezTo>
                    <a:pt x="1190697" y="678112"/>
                    <a:pt x="1188637" y="678730"/>
                    <a:pt x="1186370" y="679966"/>
                  </a:cubicBezTo>
                  <a:cubicBezTo>
                    <a:pt x="1184310" y="680997"/>
                    <a:pt x="1182044" y="682027"/>
                    <a:pt x="1179159" y="682645"/>
                  </a:cubicBezTo>
                  <a:cubicBezTo>
                    <a:pt x="1158349" y="686560"/>
                    <a:pt x="1135890" y="688414"/>
                    <a:pt x="1116524" y="689856"/>
                  </a:cubicBezTo>
                  <a:cubicBezTo>
                    <a:pt x="1095714" y="691299"/>
                    <a:pt x="1087059" y="680584"/>
                    <a:pt x="1076346" y="664101"/>
                  </a:cubicBezTo>
                  <a:cubicBezTo>
                    <a:pt x="1073874" y="660187"/>
                    <a:pt x="1070989" y="655448"/>
                    <a:pt x="1068104" y="650709"/>
                  </a:cubicBezTo>
                  <a:cubicBezTo>
                    <a:pt x="1059244" y="636080"/>
                    <a:pt x="1049355" y="619597"/>
                    <a:pt x="1038434" y="611149"/>
                  </a:cubicBezTo>
                  <a:cubicBezTo>
                    <a:pt x="1034932" y="608265"/>
                    <a:pt x="1029987" y="606204"/>
                    <a:pt x="1024836" y="603938"/>
                  </a:cubicBezTo>
                  <a:cubicBezTo>
                    <a:pt x="1019891" y="601672"/>
                    <a:pt x="1014741" y="599405"/>
                    <a:pt x="1010207" y="596315"/>
                  </a:cubicBezTo>
                  <a:cubicBezTo>
                    <a:pt x="1005469" y="593018"/>
                    <a:pt x="1000935" y="589309"/>
                    <a:pt x="996403" y="585807"/>
                  </a:cubicBezTo>
                  <a:cubicBezTo>
                    <a:pt x="990222" y="580862"/>
                    <a:pt x="984246" y="576329"/>
                    <a:pt x="977653" y="572208"/>
                  </a:cubicBezTo>
                  <a:cubicBezTo>
                    <a:pt x="966114" y="564791"/>
                    <a:pt x="960963" y="564379"/>
                    <a:pt x="949219" y="563761"/>
                  </a:cubicBezTo>
                  <a:cubicBezTo>
                    <a:pt x="926349" y="562730"/>
                    <a:pt x="904509" y="559228"/>
                    <a:pt x="876488" y="552634"/>
                  </a:cubicBezTo>
                  <a:cubicBezTo>
                    <a:pt x="870718" y="551192"/>
                    <a:pt x="865156" y="549544"/>
                    <a:pt x="859593" y="547896"/>
                  </a:cubicBezTo>
                  <a:cubicBezTo>
                    <a:pt x="852176" y="545629"/>
                    <a:pt x="844346" y="543363"/>
                    <a:pt x="836517" y="541920"/>
                  </a:cubicBezTo>
                  <a:cubicBezTo>
                    <a:pt x="831983" y="541096"/>
                    <a:pt x="826008" y="541096"/>
                    <a:pt x="819415" y="541096"/>
                  </a:cubicBezTo>
                  <a:cubicBezTo>
                    <a:pt x="806023" y="541096"/>
                    <a:pt x="790775" y="541302"/>
                    <a:pt x="782122" y="533267"/>
                  </a:cubicBezTo>
                  <a:cubicBezTo>
                    <a:pt x="778207" y="529558"/>
                    <a:pt x="776354" y="524613"/>
                    <a:pt x="774705" y="520080"/>
                  </a:cubicBezTo>
                  <a:cubicBezTo>
                    <a:pt x="773469" y="516578"/>
                    <a:pt x="772233" y="513075"/>
                    <a:pt x="770171" y="511015"/>
                  </a:cubicBezTo>
                  <a:cubicBezTo>
                    <a:pt x="767288" y="508336"/>
                    <a:pt x="764815" y="507100"/>
                    <a:pt x="762137" y="505864"/>
                  </a:cubicBezTo>
                  <a:cubicBezTo>
                    <a:pt x="757192" y="503803"/>
                    <a:pt x="751835" y="501331"/>
                    <a:pt x="748331" y="490823"/>
                  </a:cubicBezTo>
                  <a:cubicBezTo>
                    <a:pt x="745035" y="481345"/>
                    <a:pt x="745448" y="470837"/>
                    <a:pt x="745654" y="460535"/>
                  </a:cubicBezTo>
                  <a:cubicBezTo>
                    <a:pt x="745654" y="453118"/>
                    <a:pt x="746065" y="445906"/>
                    <a:pt x="744829" y="439725"/>
                  </a:cubicBezTo>
                  <a:cubicBezTo>
                    <a:pt x="741944" y="423036"/>
                    <a:pt x="738236" y="401196"/>
                    <a:pt x="726491" y="392130"/>
                  </a:cubicBezTo>
                  <a:cubicBezTo>
                    <a:pt x="723608" y="389864"/>
                    <a:pt x="718868" y="388628"/>
                    <a:pt x="714130" y="387391"/>
                  </a:cubicBezTo>
                  <a:cubicBezTo>
                    <a:pt x="709802" y="386361"/>
                    <a:pt x="705476" y="385331"/>
                    <a:pt x="701768" y="383271"/>
                  </a:cubicBezTo>
                  <a:cubicBezTo>
                    <a:pt x="695174" y="379768"/>
                    <a:pt x="692496" y="377090"/>
                    <a:pt x="689611" y="373793"/>
                  </a:cubicBezTo>
                  <a:cubicBezTo>
                    <a:pt x="688375" y="372557"/>
                    <a:pt x="687139" y="371114"/>
                    <a:pt x="685284" y="369466"/>
                  </a:cubicBezTo>
                  <a:cubicBezTo>
                    <a:pt x="670656" y="356073"/>
                    <a:pt x="661177" y="354631"/>
                    <a:pt x="643871" y="351953"/>
                  </a:cubicBezTo>
                  <a:cubicBezTo>
                    <a:pt x="639956" y="351335"/>
                    <a:pt x="635423" y="350717"/>
                    <a:pt x="630684" y="349686"/>
                  </a:cubicBezTo>
                  <a:cubicBezTo>
                    <a:pt x="606783" y="345153"/>
                    <a:pt x="592772" y="338560"/>
                    <a:pt x="575260" y="323313"/>
                  </a:cubicBezTo>
                  <a:cubicBezTo>
                    <a:pt x="570932" y="319605"/>
                    <a:pt x="566400" y="316926"/>
                    <a:pt x="561660" y="314042"/>
                  </a:cubicBezTo>
                  <a:cubicBezTo>
                    <a:pt x="554243" y="309509"/>
                    <a:pt x="546414" y="304770"/>
                    <a:pt x="539820" y="296116"/>
                  </a:cubicBezTo>
                  <a:cubicBezTo>
                    <a:pt x="533433" y="287669"/>
                    <a:pt x="530137" y="283136"/>
                    <a:pt x="526429" y="272422"/>
                  </a:cubicBezTo>
                  <a:lnTo>
                    <a:pt x="503764" y="274894"/>
                  </a:lnTo>
                  <a:cubicBezTo>
                    <a:pt x="502734" y="274894"/>
                    <a:pt x="501497" y="274894"/>
                    <a:pt x="500674" y="274276"/>
                  </a:cubicBez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7" name="Forma libre: forma 316">
              <a:extLst>
                <a:ext uri="{FF2B5EF4-FFF2-40B4-BE49-F238E27FC236}">
                  <a16:creationId xmlns:a16="http://schemas.microsoft.com/office/drawing/2014/main" id="{B1986C0A-90F7-8FB7-42FF-66AAECEB509E}"/>
                </a:ext>
              </a:extLst>
            </p:cNvPr>
            <p:cNvSpPr/>
            <p:nvPr/>
          </p:nvSpPr>
          <p:spPr>
            <a:xfrm>
              <a:off x="15642730" y="5580862"/>
              <a:ext cx="362833" cy="144620"/>
            </a:xfrm>
            <a:custGeom>
              <a:avLst/>
              <a:gdLst>
                <a:gd name="connsiteX0" fmla="*/ 202124 w 362833"/>
                <a:gd name="connsiteY0" fmla="*/ 46546 h 144620"/>
                <a:gd name="connsiteX1" fmla="*/ 190586 w 362833"/>
                <a:gd name="connsiteY1" fmla="*/ 39953 h 144620"/>
                <a:gd name="connsiteX2" fmla="*/ 172454 w 362833"/>
                <a:gd name="connsiteY2" fmla="*/ 30887 h 144620"/>
                <a:gd name="connsiteX3" fmla="*/ 137222 w 362833"/>
                <a:gd name="connsiteY3" fmla="*/ 25324 h 144620"/>
                <a:gd name="connsiteX4" fmla="*/ 112291 w 362833"/>
                <a:gd name="connsiteY4" fmla="*/ 22852 h 144620"/>
                <a:gd name="connsiteX5" fmla="*/ 92717 w 362833"/>
                <a:gd name="connsiteY5" fmla="*/ 26560 h 144620"/>
                <a:gd name="connsiteX6" fmla="*/ 88596 w 362833"/>
                <a:gd name="connsiteY6" fmla="*/ 25530 h 144620"/>
                <a:gd name="connsiteX7" fmla="*/ 77265 w 362833"/>
                <a:gd name="connsiteY7" fmla="*/ 16052 h 144620"/>
                <a:gd name="connsiteX8" fmla="*/ 59957 w 362833"/>
                <a:gd name="connsiteY8" fmla="*/ 10696 h 144620"/>
                <a:gd name="connsiteX9" fmla="*/ 41826 w 362833"/>
                <a:gd name="connsiteY9" fmla="*/ 3690 h 144620"/>
                <a:gd name="connsiteX10" fmla="*/ 7623 w 362833"/>
                <a:gd name="connsiteY10" fmla="*/ 188 h 144620"/>
                <a:gd name="connsiteX11" fmla="*/ 0 w 362833"/>
                <a:gd name="connsiteY11" fmla="*/ 4927 h 144620"/>
                <a:gd name="connsiteX12" fmla="*/ 15659 w 362833"/>
                <a:gd name="connsiteY12" fmla="*/ 9459 h 144620"/>
                <a:gd name="connsiteX13" fmla="*/ 19161 w 362833"/>
                <a:gd name="connsiteY13" fmla="*/ 13168 h 144620"/>
                <a:gd name="connsiteX14" fmla="*/ 92099 w 362833"/>
                <a:gd name="connsiteY14" fmla="*/ 61793 h 144620"/>
                <a:gd name="connsiteX15" fmla="*/ 102195 w 362833"/>
                <a:gd name="connsiteY15" fmla="*/ 86518 h 144620"/>
                <a:gd name="connsiteX16" fmla="*/ 110436 w 362833"/>
                <a:gd name="connsiteY16" fmla="*/ 100116 h 144620"/>
                <a:gd name="connsiteX17" fmla="*/ 99311 w 362833"/>
                <a:gd name="connsiteY17" fmla="*/ 120720 h 144620"/>
                <a:gd name="connsiteX18" fmla="*/ 107140 w 362833"/>
                <a:gd name="connsiteY18" fmla="*/ 122987 h 144620"/>
                <a:gd name="connsiteX19" fmla="*/ 113733 w 362833"/>
                <a:gd name="connsiteY19" fmla="*/ 122987 h 144620"/>
                <a:gd name="connsiteX20" fmla="*/ 128980 w 362833"/>
                <a:gd name="connsiteY20" fmla="*/ 116393 h 144620"/>
                <a:gd name="connsiteX21" fmla="*/ 133719 w 362833"/>
                <a:gd name="connsiteY21" fmla="*/ 116806 h 144620"/>
                <a:gd name="connsiteX22" fmla="*/ 141961 w 362833"/>
                <a:gd name="connsiteY22" fmla="*/ 121956 h 144620"/>
                <a:gd name="connsiteX23" fmla="*/ 147524 w 362833"/>
                <a:gd name="connsiteY23" fmla="*/ 120514 h 144620"/>
                <a:gd name="connsiteX24" fmla="*/ 156795 w 362833"/>
                <a:gd name="connsiteY24" fmla="*/ 116393 h 144620"/>
                <a:gd name="connsiteX25" fmla="*/ 161122 w 362833"/>
                <a:gd name="connsiteY25" fmla="*/ 116393 h 144620"/>
                <a:gd name="connsiteX26" fmla="*/ 183787 w 362833"/>
                <a:gd name="connsiteY26" fmla="*/ 127313 h 144620"/>
                <a:gd name="connsiteX27" fmla="*/ 185641 w 362833"/>
                <a:gd name="connsiteY27" fmla="*/ 128756 h 144620"/>
                <a:gd name="connsiteX28" fmla="*/ 193058 w 362833"/>
                <a:gd name="connsiteY28" fmla="*/ 138027 h 144620"/>
                <a:gd name="connsiteX29" fmla="*/ 198827 w 362833"/>
                <a:gd name="connsiteY29" fmla="*/ 138027 h 144620"/>
                <a:gd name="connsiteX30" fmla="*/ 199033 w 362833"/>
                <a:gd name="connsiteY30" fmla="*/ 138027 h 144620"/>
                <a:gd name="connsiteX31" fmla="*/ 199445 w 362833"/>
                <a:gd name="connsiteY31" fmla="*/ 138027 h 144620"/>
                <a:gd name="connsiteX32" fmla="*/ 201300 w 362833"/>
                <a:gd name="connsiteY32" fmla="*/ 138646 h 144620"/>
                <a:gd name="connsiteX33" fmla="*/ 201300 w 362833"/>
                <a:gd name="connsiteY33" fmla="*/ 138646 h 144620"/>
                <a:gd name="connsiteX34" fmla="*/ 207893 w 362833"/>
                <a:gd name="connsiteY34" fmla="*/ 142766 h 144620"/>
                <a:gd name="connsiteX35" fmla="*/ 219844 w 362833"/>
                <a:gd name="connsiteY35" fmla="*/ 141118 h 144620"/>
                <a:gd name="connsiteX36" fmla="*/ 247246 w 362833"/>
                <a:gd name="connsiteY36" fmla="*/ 140500 h 144620"/>
                <a:gd name="connsiteX37" fmla="*/ 274856 w 362833"/>
                <a:gd name="connsiteY37" fmla="*/ 133907 h 144620"/>
                <a:gd name="connsiteX38" fmla="*/ 285776 w 362833"/>
                <a:gd name="connsiteY38" fmla="*/ 126489 h 144620"/>
                <a:gd name="connsiteX39" fmla="*/ 286806 w 362833"/>
                <a:gd name="connsiteY39" fmla="*/ 124635 h 144620"/>
                <a:gd name="connsiteX40" fmla="*/ 302259 w 362833"/>
                <a:gd name="connsiteY40" fmla="*/ 121956 h 144620"/>
                <a:gd name="connsiteX41" fmla="*/ 306586 w 362833"/>
                <a:gd name="connsiteY41" fmla="*/ 121956 h 144620"/>
                <a:gd name="connsiteX42" fmla="*/ 310500 w 362833"/>
                <a:gd name="connsiteY42" fmla="*/ 120308 h 144620"/>
                <a:gd name="connsiteX43" fmla="*/ 317712 w 362833"/>
                <a:gd name="connsiteY43" fmla="*/ 125459 h 144620"/>
                <a:gd name="connsiteX44" fmla="*/ 324305 w 362833"/>
                <a:gd name="connsiteY44" fmla="*/ 132670 h 144620"/>
                <a:gd name="connsiteX45" fmla="*/ 328219 w 362833"/>
                <a:gd name="connsiteY45" fmla="*/ 135349 h 144620"/>
                <a:gd name="connsiteX46" fmla="*/ 340170 w 362833"/>
                <a:gd name="connsiteY46" fmla="*/ 135967 h 144620"/>
                <a:gd name="connsiteX47" fmla="*/ 341818 w 362833"/>
                <a:gd name="connsiteY47" fmla="*/ 136379 h 144620"/>
                <a:gd name="connsiteX48" fmla="*/ 350678 w 362833"/>
                <a:gd name="connsiteY48" fmla="*/ 140088 h 144620"/>
                <a:gd name="connsiteX49" fmla="*/ 353356 w 362833"/>
                <a:gd name="connsiteY49" fmla="*/ 142766 h 144620"/>
                <a:gd name="connsiteX50" fmla="*/ 355005 w 362833"/>
                <a:gd name="connsiteY50" fmla="*/ 144621 h 144620"/>
                <a:gd name="connsiteX51" fmla="*/ 356859 w 362833"/>
                <a:gd name="connsiteY51" fmla="*/ 143797 h 144620"/>
                <a:gd name="connsiteX52" fmla="*/ 362834 w 362833"/>
                <a:gd name="connsiteY52" fmla="*/ 139264 h 144620"/>
                <a:gd name="connsiteX53" fmla="*/ 355005 w 362833"/>
                <a:gd name="connsiteY53" fmla="*/ 129992 h 144620"/>
                <a:gd name="connsiteX54" fmla="*/ 340376 w 362833"/>
                <a:gd name="connsiteY54" fmla="*/ 124223 h 144620"/>
                <a:gd name="connsiteX55" fmla="*/ 337285 w 362833"/>
                <a:gd name="connsiteY55" fmla="*/ 120720 h 144620"/>
                <a:gd name="connsiteX56" fmla="*/ 334813 w 362833"/>
                <a:gd name="connsiteY56" fmla="*/ 110006 h 144620"/>
                <a:gd name="connsiteX57" fmla="*/ 336667 w 362833"/>
                <a:gd name="connsiteY57" fmla="*/ 104855 h 144620"/>
                <a:gd name="connsiteX58" fmla="*/ 344497 w 362833"/>
                <a:gd name="connsiteY58" fmla="*/ 98674 h 144620"/>
                <a:gd name="connsiteX59" fmla="*/ 341818 w 362833"/>
                <a:gd name="connsiteY59" fmla="*/ 96614 h 144620"/>
                <a:gd name="connsiteX60" fmla="*/ 323893 w 362833"/>
                <a:gd name="connsiteY60" fmla="*/ 96614 h 144620"/>
                <a:gd name="connsiteX61" fmla="*/ 321008 w 362833"/>
                <a:gd name="connsiteY61" fmla="*/ 95789 h 144620"/>
                <a:gd name="connsiteX62" fmla="*/ 299992 w 362833"/>
                <a:gd name="connsiteY62" fmla="*/ 75392 h 144620"/>
                <a:gd name="connsiteX63" fmla="*/ 305761 w 362833"/>
                <a:gd name="connsiteY63" fmla="*/ 65914 h 144620"/>
                <a:gd name="connsiteX64" fmla="*/ 281655 w 362833"/>
                <a:gd name="connsiteY64" fmla="*/ 60763 h 144620"/>
                <a:gd name="connsiteX65" fmla="*/ 279388 w 362833"/>
                <a:gd name="connsiteY65" fmla="*/ 59527 h 144620"/>
                <a:gd name="connsiteX66" fmla="*/ 268468 w 362833"/>
                <a:gd name="connsiteY66" fmla="*/ 49637 h 144620"/>
                <a:gd name="connsiteX67" fmla="*/ 264965 w 362833"/>
                <a:gd name="connsiteY67" fmla="*/ 50873 h 144620"/>
                <a:gd name="connsiteX68" fmla="*/ 255076 w 362833"/>
                <a:gd name="connsiteY68" fmla="*/ 55200 h 144620"/>
                <a:gd name="connsiteX69" fmla="*/ 249307 w 362833"/>
                <a:gd name="connsiteY69" fmla="*/ 53964 h 144620"/>
                <a:gd name="connsiteX70" fmla="*/ 245186 w 362833"/>
                <a:gd name="connsiteY70" fmla="*/ 49431 h 144620"/>
                <a:gd name="connsiteX71" fmla="*/ 235502 w 362833"/>
                <a:gd name="connsiteY71" fmla="*/ 52109 h 144620"/>
                <a:gd name="connsiteX72" fmla="*/ 217577 w 362833"/>
                <a:gd name="connsiteY72" fmla="*/ 58909 h 144620"/>
                <a:gd name="connsiteX73" fmla="*/ 214280 w 362833"/>
                <a:gd name="connsiteY73" fmla="*/ 58909 h 144620"/>
                <a:gd name="connsiteX74" fmla="*/ 204184 w 362833"/>
                <a:gd name="connsiteY74" fmla="*/ 55818 h 144620"/>
                <a:gd name="connsiteX75" fmla="*/ 200681 w 362833"/>
                <a:gd name="connsiteY75" fmla="*/ 50049 h 144620"/>
                <a:gd name="connsiteX76" fmla="*/ 201506 w 362833"/>
                <a:gd name="connsiteY76" fmla="*/ 46340 h 14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2833" h="144620">
                  <a:moveTo>
                    <a:pt x="202124" y="46546"/>
                  </a:moveTo>
                  <a:lnTo>
                    <a:pt x="190586" y="39953"/>
                  </a:lnTo>
                  <a:lnTo>
                    <a:pt x="172454" y="30887"/>
                  </a:lnTo>
                  <a:lnTo>
                    <a:pt x="137222" y="25324"/>
                  </a:lnTo>
                  <a:lnTo>
                    <a:pt x="112291" y="22852"/>
                  </a:lnTo>
                  <a:lnTo>
                    <a:pt x="92717" y="26560"/>
                  </a:lnTo>
                  <a:cubicBezTo>
                    <a:pt x="91069" y="26767"/>
                    <a:pt x="89627" y="26560"/>
                    <a:pt x="88596" y="25530"/>
                  </a:cubicBezTo>
                  <a:lnTo>
                    <a:pt x="77265" y="16052"/>
                  </a:lnTo>
                  <a:lnTo>
                    <a:pt x="59957" y="10696"/>
                  </a:lnTo>
                  <a:lnTo>
                    <a:pt x="41826" y="3690"/>
                  </a:lnTo>
                  <a:cubicBezTo>
                    <a:pt x="35851" y="2660"/>
                    <a:pt x="16277" y="-843"/>
                    <a:pt x="7623" y="188"/>
                  </a:cubicBezTo>
                  <a:cubicBezTo>
                    <a:pt x="5563" y="394"/>
                    <a:pt x="2885" y="2248"/>
                    <a:pt x="0" y="4927"/>
                  </a:cubicBezTo>
                  <a:cubicBezTo>
                    <a:pt x="5151" y="6369"/>
                    <a:pt x="10508" y="8017"/>
                    <a:pt x="15659" y="9459"/>
                  </a:cubicBezTo>
                  <a:cubicBezTo>
                    <a:pt x="16895" y="10901"/>
                    <a:pt x="18132" y="12138"/>
                    <a:pt x="19161" y="13168"/>
                  </a:cubicBezTo>
                  <a:cubicBezTo>
                    <a:pt x="39765" y="33360"/>
                    <a:pt x="79737" y="33978"/>
                    <a:pt x="92099" y="61793"/>
                  </a:cubicBezTo>
                  <a:cubicBezTo>
                    <a:pt x="96014" y="70241"/>
                    <a:pt x="95602" y="79512"/>
                    <a:pt x="102195" y="86518"/>
                  </a:cubicBezTo>
                  <a:cubicBezTo>
                    <a:pt x="106728" y="91257"/>
                    <a:pt x="111673" y="92287"/>
                    <a:pt x="110436" y="100116"/>
                  </a:cubicBezTo>
                  <a:cubicBezTo>
                    <a:pt x="109406" y="106916"/>
                    <a:pt x="103637" y="113921"/>
                    <a:pt x="99311" y="120720"/>
                  </a:cubicBezTo>
                  <a:cubicBezTo>
                    <a:pt x="103226" y="121956"/>
                    <a:pt x="106110" y="122987"/>
                    <a:pt x="107140" y="122987"/>
                  </a:cubicBezTo>
                  <a:lnTo>
                    <a:pt x="113733" y="122987"/>
                  </a:lnTo>
                  <a:lnTo>
                    <a:pt x="128980" y="116393"/>
                  </a:lnTo>
                  <a:cubicBezTo>
                    <a:pt x="130422" y="115775"/>
                    <a:pt x="132277" y="115775"/>
                    <a:pt x="133719" y="116806"/>
                  </a:cubicBezTo>
                  <a:lnTo>
                    <a:pt x="141961" y="121956"/>
                  </a:lnTo>
                  <a:lnTo>
                    <a:pt x="147524" y="120514"/>
                  </a:lnTo>
                  <a:lnTo>
                    <a:pt x="156795" y="116393"/>
                  </a:lnTo>
                  <a:cubicBezTo>
                    <a:pt x="158238" y="115775"/>
                    <a:pt x="159680" y="115775"/>
                    <a:pt x="161122" y="116393"/>
                  </a:cubicBezTo>
                  <a:lnTo>
                    <a:pt x="183787" y="127313"/>
                  </a:lnTo>
                  <a:cubicBezTo>
                    <a:pt x="183787" y="127313"/>
                    <a:pt x="185023" y="128138"/>
                    <a:pt x="185641" y="128756"/>
                  </a:cubicBezTo>
                  <a:lnTo>
                    <a:pt x="193058" y="138027"/>
                  </a:lnTo>
                  <a:lnTo>
                    <a:pt x="198827" y="138027"/>
                  </a:lnTo>
                  <a:cubicBezTo>
                    <a:pt x="198827" y="138027"/>
                    <a:pt x="198827" y="138027"/>
                    <a:pt x="199033" y="138027"/>
                  </a:cubicBezTo>
                  <a:cubicBezTo>
                    <a:pt x="199033" y="138027"/>
                    <a:pt x="199240" y="138027"/>
                    <a:pt x="199445" y="138027"/>
                  </a:cubicBezTo>
                  <a:cubicBezTo>
                    <a:pt x="200063" y="138027"/>
                    <a:pt x="200681" y="138439"/>
                    <a:pt x="201300" y="138646"/>
                  </a:cubicBezTo>
                  <a:lnTo>
                    <a:pt x="201300" y="138646"/>
                  </a:lnTo>
                  <a:lnTo>
                    <a:pt x="207893" y="142766"/>
                  </a:lnTo>
                  <a:lnTo>
                    <a:pt x="219844" y="141118"/>
                  </a:lnTo>
                  <a:lnTo>
                    <a:pt x="247246" y="140500"/>
                  </a:lnTo>
                  <a:lnTo>
                    <a:pt x="274856" y="133907"/>
                  </a:lnTo>
                  <a:lnTo>
                    <a:pt x="285776" y="126489"/>
                  </a:lnTo>
                  <a:cubicBezTo>
                    <a:pt x="285776" y="126489"/>
                    <a:pt x="286394" y="125253"/>
                    <a:pt x="286806" y="124635"/>
                  </a:cubicBezTo>
                  <a:cubicBezTo>
                    <a:pt x="289484" y="121544"/>
                    <a:pt x="294223" y="120720"/>
                    <a:pt x="302259" y="121956"/>
                  </a:cubicBezTo>
                  <a:cubicBezTo>
                    <a:pt x="305555" y="122368"/>
                    <a:pt x="306586" y="121956"/>
                    <a:pt x="306586" y="121956"/>
                  </a:cubicBezTo>
                  <a:cubicBezTo>
                    <a:pt x="307616" y="120926"/>
                    <a:pt x="309676" y="120102"/>
                    <a:pt x="310500" y="120308"/>
                  </a:cubicBezTo>
                  <a:cubicBezTo>
                    <a:pt x="313179" y="120308"/>
                    <a:pt x="314415" y="121544"/>
                    <a:pt x="317712" y="125459"/>
                  </a:cubicBezTo>
                  <a:lnTo>
                    <a:pt x="324305" y="132670"/>
                  </a:lnTo>
                  <a:lnTo>
                    <a:pt x="328219" y="135349"/>
                  </a:lnTo>
                  <a:lnTo>
                    <a:pt x="340170" y="135967"/>
                  </a:lnTo>
                  <a:cubicBezTo>
                    <a:pt x="340170" y="135967"/>
                    <a:pt x="341406" y="135967"/>
                    <a:pt x="341818" y="136379"/>
                  </a:cubicBezTo>
                  <a:lnTo>
                    <a:pt x="350678" y="140088"/>
                  </a:lnTo>
                  <a:cubicBezTo>
                    <a:pt x="351914" y="140706"/>
                    <a:pt x="352738" y="141530"/>
                    <a:pt x="353356" y="142766"/>
                  </a:cubicBezTo>
                  <a:cubicBezTo>
                    <a:pt x="353769" y="143590"/>
                    <a:pt x="354592" y="144621"/>
                    <a:pt x="355005" y="144621"/>
                  </a:cubicBezTo>
                  <a:cubicBezTo>
                    <a:pt x="355005" y="144621"/>
                    <a:pt x="355829" y="144621"/>
                    <a:pt x="356859" y="143797"/>
                  </a:cubicBezTo>
                  <a:lnTo>
                    <a:pt x="362834" y="139264"/>
                  </a:lnTo>
                  <a:lnTo>
                    <a:pt x="355005" y="129992"/>
                  </a:lnTo>
                  <a:lnTo>
                    <a:pt x="340376" y="124223"/>
                  </a:lnTo>
                  <a:cubicBezTo>
                    <a:pt x="338728" y="123605"/>
                    <a:pt x="337698" y="122368"/>
                    <a:pt x="337285" y="120720"/>
                  </a:cubicBezTo>
                  <a:lnTo>
                    <a:pt x="334813" y="110006"/>
                  </a:lnTo>
                  <a:cubicBezTo>
                    <a:pt x="334401" y="108152"/>
                    <a:pt x="335019" y="106091"/>
                    <a:pt x="336667" y="104855"/>
                  </a:cubicBezTo>
                  <a:lnTo>
                    <a:pt x="344497" y="98674"/>
                  </a:lnTo>
                  <a:lnTo>
                    <a:pt x="341818" y="96614"/>
                  </a:lnTo>
                  <a:lnTo>
                    <a:pt x="323893" y="96614"/>
                  </a:lnTo>
                  <a:cubicBezTo>
                    <a:pt x="322863" y="96614"/>
                    <a:pt x="321832" y="96202"/>
                    <a:pt x="321008" y="95789"/>
                  </a:cubicBezTo>
                  <a:cubicBezTo>
                    <a:pt x="298962" y="79925"/>
                    <a:pt x="299168" y="78894"/>
                    <a:pt x="299992" y="75392"/>
                  </a:cubicBezTo>
                  <a:cubicBezTo>
                    <a:pt x="299992" y="74568"/>
                    <a:pt x="300404" y="73537"/>
                    <a:pt x="305761" y="65914"/>
                  </a:cubicBezTo>
                  <a:lnTo>
                    <a:pt x="281655" y="60763"/>
                  </a:lnTo>
                  <a:cubicBezTo>
                    <a:pt x="281655" y="60763"/>
                    <a:pt x="280006" y="60145"/>
                    <a:pt x="279388" y="59527"/>
                  </a:cubicBezTo>
                  <a:lnTo>
                    <a:pt x="268468" y="49637"/>
                  </a:lnTo>
                  <a:lnTo>
                    <a:pt x="264965" y="50873"/>
                  </a:lnTo>
                  <a:lnTo>
                    <a:pt x="255076" y="55200"/>
                  </a:lnTo>
                  <a:cubicBezTo>
                    <a:pt x="253015" y="56024"/>
                    <a:pt x="250749" y="55612"/>
                    <a:pt x="249307" y="53964"/>
                  </a:cubicBezTo>
                  <a:lnTo>
                    <a:pt x="245186" y="49431"/>
                  </a:lnTo>
                  <a:lnTo>
                    <a:pt x="235502" y="52109"/>
                  </a:lnTo>
                  <a:lnTo>
                    <a:pt x="217577" y="58909"/>
                  </a:lnTo>
                  <a:cubicBezTo>
                    <a:pt x="216547" y="59321"/>
                    <a:pt x="215311" y="59321"/>
                    <a:pt x="214280" y="58909"/>
                  </a:cubicBezTo>
                  <a:lnTo>
                    <a:pt x="204184" y="55818"/>
                  </a:lnTo>
                  <a:cubicBezTo>
                    <a:pt x="201712" y="54994"/>
                    <a:pt x="200270" y="52521"/>
                    <a:pt x="200681" y="50049"/>
                  </a:cubicBezTo>
                  <a:lnTo>
                    <a:pt x="201506" y="463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8" name="Forma libre: forma 317">
              <a:extLst>
                <a:ext uri="{FF2B5EF4-FFF2-40B4-BE49-F238E27FC236}">
                  <a16:creationId xmlns:a16="http://schemas.microsoft.com/office/drawing/2014/main" id="{860067BD-4F9A-A6BA-93F4-9734E992DE2B}"/>
                </a:ext>
              </a:extLst>
            </p:cNvPr>
            <p:cNvSpPr/>
            <p:nvPr/>
          </p:nvSpPr>
          <p:spPr>
            <a:xfrm>
              <a:off x="8854700" y="8394508"/>
              <a:ext cx="767774" cy="1182043"/>
            </a:xfrm>
            <a:custGeom>
              <a:avLst/>
              <a:gdLst>
                <a:gd name="connsiteX0" fmla="*/ 389499 w 767774"/>
                <a:gd name="connsiteY0" fmla="*/ 987750 h 1182043"/>
                <a:gd name="connsiteX1" fmla="*/ 418757 w 767774"/>
                <a:gd name="connsiteY1" fmla="*/ 980744 h 1182043"/>
                <a:gd name="connsiteX2" fmla="*/ 429883 w 767774"/>
                <a:gd name="connsiteY2" fmla="*/ 1007735 h 1182043"/>
                <a:gd name="connsiteX3" fmla="*/ 470472 w 767774"/>
                <a:gd name="connsiteY3" fmla="*/ 1016183 h 1182043"/>
                <a:gd name="connsiteX4" fmla="*/ 515183 w 767774"/>
                <a:gd name="connsiteY4" fmla="*/ 1071607 h 1182043"/>
                <a:gd name="connsiteX5" fmla="*/ 579055 w 767774"/>
                <a:gd name="connsiteY5" fmla="*/ 1087472 h 1182043"/>
                <a:gd name="connsiteX6" fmla="*/ 611403 w 767774"/>
                <a:gd name="connsiteY6" fmla="*/ 1098805 h 1182043"/>
                <a:gd name="connsiteX7" fmla="*/ 617584 w 767774"/>
                <a:gd name="connsiteY7" fmla="*/ 1107458 h 1182043"/>
                <a:gd name="connsiteX8" fmla="*/ 629740 w 767774"/>
                <a:gd name="connsiteY8" fmla="*/ 1110755 h 1182043"/>
                <a:gd name="connsiteX9" fmla="*/ 656731 w 767774"/>
                <a:gd name="connsiteY9" fmla="*/ 1142690 h 1182043"/>
                <a:gd name="connsiteX10" fmla="*/ 690316 w 767774"/>
                <a:gd name="connsiteY10" fmla="*/ 1164325 h 1182043"/>
                <a:gd name="connsiteX11" fmla="*/ 696909 w 767774"/>
                <a:gd name="connsiteY11" fmla="*/ 1171330 h 1182043"/>
                <a:gd name="connsiteX12" fmla="*/ 696909 w 767774"/>
                <a:gd name="connsiteY12" fmla="*/ 1171330 h 1182043"/>
                <a:gd name="connsiteX13" fmla="*/ 700000 w 767774"/>
                <a:gd name="connsiteY13" fmla="*/ 1182044 h 1182043"/>
                <a:gd name="connsiteX14" fmla="*/ 721221 w 767774"/>
                <a:gd name="connsiteY14" fmla="*/ 1176275 h 1182043"/>
                <a:gd name="connsiteX15" fmla="*/ 722664 w 767774"/>
                <a:gd name="connsiteY15" fmla="*/ 1156702 h 1182043"/>
                <a:gd name="connsiteX16" fmla="*/ 723488 w 767774"/>
                <a:gd name="connsiteY16" fmla="*/ 1154229 h 1182043"/>
                <a:gd name="connsiteX17" fmla="*/ 737292 w 767774"/>
                <a:gd name="connsiteY17" fmla="*/ 1133419 h 1182043"/>
                <a:gd name="connsiteX18" fmla="*/ 732966 w 767774"/>
                <a:gd name="connsiteY18" fmla="*/ 1117966 h 1182043"/>
                <a:gd name="connsiteX19" fmla="*/ 735644 w 767774"/>
                <a:gd name="connsiteY19" fmla="*/ 1111991 h 1182043"/>
                <a:gd name="connsiteX20" fmla="*/ 745534 w 767774"/>
                <a:gd name="connsiteY20" fmla="*/ 1103338 h 1182043"/>
                <a:gd name="connsiteX21" fmla="*/ 754600 w 767774"/>
                <a:gd name="connsiteY21" fmla="*/ 1097569 h 1182043"/>
                <a:gd name="connsiteX22" fmla="*/ 762017 w 767774"/>
                <a:gd name="connsiteY22" fmla="*/ 1094684 h 1182043"/>
                <a:gd name="connsiteX23" fmla="*/ 767168 w 767774"/>
                <a:gd name="connsiteY23" fmla="*/ 1073255 h 1182043"/>
                <a:gd name="connsiteX24" fmla="*/ 767168 w 767774"/>
                <a:gd name="connsiteY24" fmla="*/ 1071195 h 1182043"/>
                <a:gd name="connsiteX25" fmla="*/ 766138 w 767774"/>
                <a:gd name="connsiteY25" fmla="*/ 1066868 h 1182043"/>
                <a:gd name="connsiteX26" fmla="*/ 763047 w 767774"/>
                <a:gd name="connsiteY26" fmla="*/ 1061924 h 1182043"/>
                <a:gd name="connsiteX27" fmla="*/ 763047 w 767774"/>
                <a:gd name="connsiteY27" fmla="*/ 1060481 h 1182043"/>
                <a:gd name="connsiteX28" fmla="*/ 765108 w 767774"/>
                <a:gd name="connsiteY28" fmla="*/ 1044822 h 1182043"/>
                <a:gd name="connsiteX29" fmla="*/ 760987 w 767774"/>
                <a:gd name="connsiteY29" fmla="*/ 1044822 h 1182043"/>
                <a:gd name="connsiteX30" fmla="*/ 740177 w 767774"/>
                <a:gd name="connsiteY30" fmla="*/ 1034520 h 1182043"/>
                <a:gd name="connsiteX31" fmla="*/ 737292 w 767774"/>
                <a:gd name="connsiteY31" fmla="*/ 1029369 h 1182043"/>
                <a:gd name="connsiteX32" fmla="*/ 737911 w 767774"/>
                <a:gd name="connsiteY32" fmla="*/ 1007323 h 1182043"/>
                <a:gd name="connsiteX33" fmla="*/ 740383 w 767774"/>
                <a:gd name="connsiteY33" fmla="*/ 994343 h 1182043"/>
                <a:gd name="connsiteX34" fmla="*/ 750479 w 767774"/>
                <a:gd name="connsiteY34" fmla="*/ 971885 h 1182043"/>
                <a:gd name="connsiteX35" fmla="*/ 751715 w 767774"/>
                <a:gd name="connsiteY35" fmla="*/ 968176 h 1182043"/>
                <a:gd name="connsiteX36" fmla="*/ 736056 w 767774"/>
                <a:gd name="connsiteY36" fmla="*/ 959316 h 1182043"/>
                <a:gd name="connsiteX37" fmla="*/ 732347 w 767774"/>
                <a:gd name="connsiteY37" fmla="*/ 944276 h 1182043"/>
                <a:gd name="connsiteX38" fmla="*/ 740589 w 767774"/>
                <a:gd name="connsiteY38" fmla="*/ 935416 h 1182043"/>
                <a:gd name="connsiteX39" fmla="*/ 745534 w 767774"/>
                <a:gd name="connsiteY39" fmla="*/ 931295 h 1182043"/>
                <a:gd name="connsiteX40" fmla="*/ 758514 w 767774"/>
                <a:gd name="connsiteY40" fmla="*/ 911103 h 1182043"/>
                <a:gd name="connsiteX41" fmla="*/ 746564 w 767774"/>
                <a:gd name="connsiteY41" fmla="*/ 877313 h 1182043"/>
                <a:gd name="connsiteX42" fmla="*/ 749037 w 767774"/>
                <a:gd name="connsiteY42" fmla="*/ 853618 h 1182043"/>
                <a:gd name="connsiteX43" fmla="*/ 747388 w 767774"/>
                <a:gd name="connsiteY43" fmla="*/ 836105 h 1182043"/>
                <a:gd name="connsiteX44" fmla="*/ 763047 w 767774"/>
                <a:gd name="connsiteY44" fmla="*/ 808908 h 1182043"/>
                <a:gd name="connsiteX45" fmla="*/ 756248 w 767774"/>
                <a:gd name="connsiteY45" fmla="*/ 794280 h 1182043"/>
                <a:gd name="connsiteX46" fmla="*/ 726991 w 767774"/>
                <a:gd name="connsiteY46" fmla="*/ 743594 h 1182043"/>
                <a:gd name="connsiteX47" fmla="*/ 705769 w 767774"/>
                <a:gd name="connsiteY47" fmla="*/ 706713 h 1182043"/>
                <a:gd name="connsiteX48" fmla="*/ 687431 w 767774"/>
                <a:gd name="connsiteY48" fmla="*/ 705476 h 1182043"/>
                <a:gd name="connsiteX49" fmla="*/ 660646 w 767774"/>
                <a:gd name="connsiteY49" fmla="*/ 711452 h 1182043"/>
                <a:gd name="connsiteX50" fmla="*/ 642515 w 767774"/>
                <a:gd name="connsiteY50" fmla="*/ 690023 h 1182043"/>
                <a:gd name="connsiteX51" fmla="*/ 640042 w 767774"/>
                <a:gd name="connsiteY51" fmla="*/ 648610 h 1182043"/>
                <a:gd name="connsiteX52" fmla="*/ 641072 w 767774"/>
                <a:gd name="connsiteY52" fmla="*/ 637278 h 1182043"/>
                <a:gd name="connsiteX53" fmla="*/ 641484 w 767774"/>
                <a:gd name="connsiteY53" fmla="*/ 626357 h 1182043"/>
                <a:gd name="connsiteX54" fmla="*/ 642927 w 767774"/>
                <a:gd name="connsiteY54" fmla="*/ 613583 h 1182043"/>
                <a:gd name="connsiteX55" fmla="*/ 642927 w 767774"/>
                <a:gd name="connsiteY55" fmla="*/ 613789 h 1182043"/>
                <a:gd name="connsiteX56" fmla="*/ 641484 w 767774"/>
                <a:gd name="connsiteY56" fmla="*/ 614614 h 1182043"/>
                <a:gd name="connsiteX57" fmla="*/ 617996 w 767774"/>
                <a:gd name="connsiteY57" fmla="*/ 625328 h 1182043"/>
                <a:gd name="connsiteX58" fmla="*/ 611197 w 767774"/>
                <a:gd name="connsiteY58" fmla="*/ 634187 h 1182043"/>
                <a:gd name="connsiteX59" fmla="*/ 609960 w 767774"/>
                <a:gd name="connsiteY59" fmla="*/ 635218 h 1182043"/>
                <a:gd name="connsiteX60" fmla="*/ 589975 w 767774"/>
                <a:gd name="connsiteY60" fmla="*/ 645313 h 1182043"/>
                <a:gd name="connsiteX61" fmla="*/ 559069 w 767774"/>
                <a:gd name="connsiteY61" fmla="*/ 645313 h 1182043"/>
                <a:gd name="connsiteX62" fmla="*/ 555360 w 767774"/>
                <a:gd name="connsiteY62" fmla="*/ 643459 h 1182043"/>
                <a:gd name="connsiteX63" fmla="*/ 554330 w 767774"/>
                <a:gd name="connsiteY63" fmla="*/ 639338 h 1182043"/>
                <a:gd name="connsiteX64" fmla="*/ 552476 w 767774"/>
                <a:gd name="connsiteY64" fmla="*/ 629449 h 1182043"/>
                <a:gd name="connsiteX65" fmla="*/ 543822 w 767774"/>
                <a:gd name="connsiteY65" fmla="*/ 615026 h 1182043"/>
                <a:gd name="connsiteX66" fmla="*/ 523424 w 767774"/>
                <a:gd name="connsiteY66" fmla="*/ 607814 h 1182043"/>
                <a:gd name="connsiteX67" fmla="*/ 498494 w 767774"/>
                <a:gd name="connsiteY67" fmla="*/ 601633 h 1182043"/>
                <a:gd name="connsiteX68" fmla="*/ 494785 w 767774"/>
                <a:gd name="connsiteY68" fmla="*/ 596894 h 1182043"/>
                <a:gd name="connsiteX69" fmla="*/ 494167 w 767774"/>
                <a:gd name="connsiteY69" fmla="*/ 564958 h 1182043"/>
                <a:gd name="connsiteX70" fmla="*/ 472945 w 767774"/>
                <a:gd name="connsiteY70" fmla="*/ 538997 h 1182043"/>
                <a:gd name="connsiteX71" fmla="*/ 463879 w 767774"/>
                <a:gd name="connsiteY71" fmla="*/ 527665 h 1182043"/>
                <a:gd name="connsiteX72" fmla="*/ 463261 w 767774"/>
                <a:gd name="connsiteY72" fmla="*/ 527253 h 1182043"/>
                <a:gd name="connsiteX73" fmla="*/ 457904 w 767774"/>
                <a:gd name="connsiteY73" fmla="*/ 513861 h 1182043"/>
                <a:gd name="connsiteX74" fmla="*/ 457904 w 767774"/>
                <a:gd name="connsiteY74" fmla="*/ 512212 h 1182043"/>
                <a:gd name="connsiteX75" fmla="*/ 458728 w 767774"/>
                <a:gd name="connsiteY75" fmla="*/ 498819 h 1182043"/>
                <a:gd name="connsiteX76" fmla="*/ 460995 w 767774"/>
                <a:gd name="connsiteY76" fmla="*/ 490166 h 1182043"/>
                <a:gd name="connsiteX77" fmla="*/ 454607 w 767774"/>
                <a:gd name="connsiteY77" fmla="*/ 488724 h 1182043"/>
                <a:gd name="connsiteX78" fmla="*/ 441421 w 767774"/>
                <a:gd name="connsiteY78" fmla="*/ 482337 h 1182043"/>
                <a:gd name="connsiteX79" fmla="*/ 439978 w 767774"/>
                <a:gd name="connsiteY79" fmla="*/ 465648 h 1182043"/>
                <a:gd name="connsiteX80" fmla="*/ 439978 w 767774"/>
                <a:gd name="connsiteY80" fmla="*/ 453698 h 1182043"/>
                <a:gd name="connsiteX81" fmla="*/ 441215 w 767774"/>
                <a:gd name="connsiteY81" fmla="*/ 450401 h 1182043"/>
                <a:gd name="connsiteX82" fmla="*/ 453165 w 767774"/>
                <a:gd name="connsiteY82" fmla="*/ 436184 h 1182043"/>
                <a:gd name="connsiteX83" fmla="*/ 468618 w 767774"/>
                <a:gd name="connsiteY83" fmla="*/ 420525 h 1182043"/>
                <a:gd name="connsiteX84" fmla="*/ 469854 w 767774"/>
                <a:gd name="connsiteY84" fmla="*/ 419701 h 1182043"/>
                <a:gd name="connsiteX85" fmla="*/ 484689 w 767774"/>
                <a:gd name="connsiteY85" fmla="*/ 411666 h 1182043"/>
                <a:gd name="connsiteX86" fmla="*/ 484689 w 767774"/>
                <a:gd name="connsiteY86" fmla="*/ 399509 h 1182043"/>
                <a:gd name="connsiteX87" fmla="*/ 486131 w 767774"/>
                <a:gd name="connsiteY87" fmla="*/ 388383 h 1182043"/>
                <a:gd name="connsiteX88" fmla="*/ 487574 w 767774"/>
                <a:gd name="connsiteY88" fmla="*/ 384056 h 1182043"/>
                <a:gd name="connsiteX89" fmla="*/ 486337 w 767774"/>
                <a:gd name="connsiteY89" fmla="*/ 379524 h 1182043"/>
                <a:gd name="connsiteX90" fmla="*/ 486131 w 767774"/>
                <a:gd name="connsiteY90" fmla="*/ 370870 h 1182043"/>
                <a:gd name="connsiteX91" fmla="*/ 487780 w 767774"/>
                <a:gd name="connsiteY91" fmla="*/ 361186 h 1182043"/>
                <a:gd name="connsiteX92" fmla="*/ 488192 w 767774"/>
                <a:gd name="connsiteY92" fmla="*/ 359538 h 1182043"/>
                <a:gd name="connsiteX93" fmla="*/ 495609 w 767774"/>
                <a:gd name="connsiteY93" fmla="*/ 340788 h 1182043"/>
                <a:gd name="connsiteX94" fmla="*/ 496845 w 767774"/>
                <a:gd name="connsiteY94" fmla="*/ 325129 h 1182043"/>
                <a:gd name="connsiteX95" fmla="*/ 499524 w 767774"/>
                <a:gd name="connsiteY95" fmla="*/ 321214 h 1182043"/>
                <a:gd name="connsiteX96" fmla="*/ 515389 w 767774"/>
                <a:gd name="connsiteY96" fmla="*/ 312355 h 1182043"/>
                <a:gd name="connsiteX97" fmla="*/ 535993 w 767774"/>
                <a:gd name="connsiteY97" fmla="*/ 294841 h 1182043"/>
                <a:gd name="connsiteX98" fmla="*/ 558039 w 767774"/>
                <a:gd name="connsiteY98" fmla="*/ 279595 h 1182043"/>
                <a:gd name="connsiteX99" fmla="*/ 560511 w 767774"/>
                <a:gd name="connsiteY99" fmla="*/ 278565 h 1182043"/>
                <a:gd name="connsiteX100" fmla="*/ 582145 w 767774"/>
                <a:gd name="connsiteY100" fmla="*/ 274650 h 1182043"/>
                <a:gd name="connsiteX101" fmla="*/ 600071 w 767774"/>
                <a:gd name="connsiteY101" fmla="*/ 270941 h 1182043"/>
                <a:gd name="connsiteX102" fmla="*/ 617790 w 767774"/>
                <a:gd name="connsiteY102" fmla="*/ 267850 h 1182043"/>
                <a:gd name="connsiteX103" fmla="*/ 623353 w 767774"/>
                <a:gd name="connsiteY103" fmla="*/ 262493 h 1182043"/>
                <a:gd name="connsiteX104" fmla="*/ 626856 w 767774"/>
                <a:gd name="connsiteY104" fmla="*/ 261051 h 1182043"/>
                <a:gd name="connsiteX105" fmla="*/ 642103 w 767774"/>
                <a:gd name="connsiteY105" fmla="*/ 261051 h 1182043"/>
                <a:gd name="connsiteX106" fmla="*/ 643545 w 767774"/>
                <a:gd name="connsiteY106" fmla="*/ 261051 h 1182043"/>
                <a:gd name="connsiteX107" fmla="*/ 660852 w 767774"/>
                <a:gd name="connsiteY107" fmla="*/ 266408 h 1182043"/>
                <a:gd name="connsiteX108" fmla="*/ 662707 w 767774"/>
                <a:gd name="connsiteY108" fmla="*/ 263730 h 1182043"/>
                <a:gd name="connsiteX109" fmla="*/ 652198 w 767774"/>
                <a:gd name="connsiteY109" fmla="*/ 250543 h 1182043"/>
                <a:gd name="connsiteX110" fmla="*/ 643957 w 767774"/>
                <a:gd name="connsiteY110" fmla="*/ 245598 h 1182043"/>
                <a:gd name="connsiteX111" fmla="*/ 637158 w 767774"/>
                <a:gd name="connsiteY111" fmla="*/ 242095 h 1182043"/>
                <a:gd name="connsiteX112" fmla="*/ 624795 w 767774"/>
                <a:gd name="connsiteY112" fmla="*/ 242095 h 1182043"/>
                <a:gd name="connsiteX113" fmla="*/ 620675 w 767774"/>
                <a:gd name="connsiteY113" fmla="*/ 240035 h 1182043"/>
                <a:gd name="connsiteX114" fmla="*/ 620056 w 767774"/>
                <a:gd name="connsiteY114" fmla="*/ 235296 h 1182043"/>
                <a:gd name="connsiteX115" fmla="*/ 627474 w 767774"/>
                <a:gd name="connsiteY115" fmla="*/ 217989 h 1182043"/>
                <a:gd name="connsiteX116" fmla="*/ 631801 w 767774"/>
                <a:gd name="connsiteY116" fmla="*/ 212014 h 1182043"/>
                <a:gd name="connsiteX117" fmla="*/ 639836 w 767774"/>
                <a:gd name="connsiteY117" fmla="*/ 197385 h 1182043"/>
                <a:gd name="connsiteX118" fmla="*/ 644369 w 767774"/>
                <a:gd name="connsiteY118" fmla="*/ 169364 h 1182043"/>
                <a:gd name="connsiteX119" fmla="*/ 648490 w 767774"/>
                <a:gd name="connsiteY119" fmla="*/ 165449 h 1182043"/>
                <a:gd name="connsiteX120" fmla="*/ 623971 w 767774"/>
                <a:gd name="connsiteY120" fmla="*/ 152469 h 1182043"/>
                <a:gd name="connsiteX121" fmla="*/ 622529 w 767774"/>
                <a:gd name="connsiteY121" fmla="*/ 151644 h 1182043"/>
                <a:gd name="connsiteX122" fmla="*/ 612433 w 767774"/>
                <a:gd name="connsiteY122" fmla="*/ 143197 h 1182043"/>
                <a:gd name="connsiteX123" fmla="*/ 602955 w 767774"/>
                <a:gd name="connsiteY123" fmla="*/ 141137 h 1182043"/>
                <a:gd name="connsiteX124" fmla="*/ 574934 w 767774"/>
                <a:gd name="connsiteY124" fmla="*/ 141137 h 1182043"/>
                <a:gd name="connsiteX125" fmla="*/ 573904 w 767774"/>
                <a:gd name="connsiteY125" fmla="*/ 141137 h 1182043"/>
                <a:gd name="connsiteX126" fmla="*/ 562572 w 767774"/>
                <a:gd name="connsiteY126" fmla="*/ 141755 h 1182043"/>
                <a:gd name="connsiteX127" fmla="*/ 558657 w 767774"/>
                <a:gd name="connsiteY127" fmla="*/ 140312 h 1182043"/>
                <a:gd name="connsiteX128" fmla="*/ 557215 w 767774"/>
                <a:gd name="connsiteY128" fmla="*/ 136398 h 1182043"/>
                <a:gd name="connsiteX129" fmla="*/ 557215 w 767774"/>
                <a:gd name="connsiteY129" fmla="*/ 133719 h 1182043"/>
                <a:gd name="connsiteX130" fmla="*/ 550621 w 767774"/>
                <a:gd name="connsiteY130" fmla="*/ 141549 h 1182043"/>
                <a:gd name="connsiteX131" fmla="*/ 531254 w 767774"/>
                <a:gd name="connsiteY131" fmla="*/ 152881 h 1182043"/>
                <a:gd name="connsiteX132" fmla="*/ 519509 w 767774"/>
                <a:gd name="connsiteY132" fmla="*/ 155559 h 1182043"/>
                <a:gd name="connsiteX133" fmla="*/ 511474 w 767774"/>
                <a:gd name="connsiteY133" fmla="*/ 157414 h 1182043"/>
                <a:gd name="connsiteX134" fmla="*/ 493549 w 767774"/>
                <a:gd name="connsiteY134" fmla="*/ 151644 h 1182043"/>
                <a:gd name="connsiteX135" fmla="*/ 477890 w 767774"/>
                <a:gd name="connsiteY135" fmla="*/ 140519 h 1182043"/>
                <a:gd name="connsiteX136" fmla="*/ 474593 w 767774"/>
                <a:gd name="connsiteY136" fmla="*/ 135368 h 1182043"/>
                <a:gd name="connsiteX137" fmla="*/ 468206 w 767774"/>
                <a:gd name="connsiteY137" fmla="*/ 123005 h 1182043"/>
                <a:gd name="connsiteX138" fmla="*/ 466558 w 767774"/>
                <a:gd name="connsiteY138" fmla="*/ 110437 h 1182043"/>
                <a:gd name="connsiteX139" fmla="*/ 456256 w 767774"/>
                <a:gd name="connsiteY139" fmla="*/ 96838 h 1182043"/>
                <a:gd name="connsiteX140" fmla="*/ 453165 w 767774"/>
                <a:gd name="connsiteY140" fmla="*/ 84064 h 1182043"/>
                <a:gd name="connsiteX141" fmla="*/ 453165 w 767774"/>
                <a:gd name="connsiteY141" fmla="*/ 84064 h 1182043"/>
                <a:gd name="connsiteX142" fmla="*/ 451311 w 767774"/>
                <a:gd name="connsiteY142" fmla="*/ 78913 h 1182043"/>
                <a:gd name="connsiteX143" fmla="*/ 450899 w 767774"/>
                <a:gd name="connsiteY143" fmla="*/ 77265 h 1182043"/>
                <a:gd name="connsiteX144" fmla="*/ 446572 w 767774"/>
                <a:gd name="connsiteY144" fmla="*/ 69847 h 1182043"/>
                <a:gd name="connsiteX145" fmla="*/ 440803 w 767774"/>
                <a:gd name="connsiteY145" fmla="*/ 70259 h 1182043"/>
                <a:gd name="connsiteX146" fmla="*/ 430295 w 767774"/>
                <a:gd name="connsiteY146" fmla="*/ 66139 h 1182043"/>
                <a:gd name="connsiteX147" fmla="*/ 423289 w 767774"/>
                <a:gd name="connsiteY147" fmla="*/ 62430 h 1182043"/>
                <a:gd name="connsiteX148" fmla="*/ 415254 w 767774"/>
                <a:gd name="connsiteY148" fmla="*/ 57691 h 1182043"/>
                <a:gd name="connsiteX149" fmla="*/ 410515 w 767774"/>
                <a:gd name="connsiteY149" fmla="*/ 48007 h 1182043"/>
                <a:gd name="connsiteX150" fmla="*/ 409691 w 767774"/>
                <a:gd name="connsiteY150" fmla="*/ 45947 h 1182043"/>
                <a:gd name="connsiteX151" fmla="*/ 408043 w 767774"/>
                <a:gd name="connsiteY151" fmla="*/ 39353 h 1182043"/>
                <a:gd name="connsiteX152" fmla="*/ 400419 w 767774"/>
                <a:gd name="connsiteY152" fmla="*/ 26167 h 1182043"/>
                <a:gd name="connsiteX153" fmla="*/ 382288 w 767774"/>
                <a:gd name="connsiteY153" fmla="*/ 9272 h 1182043"/>
                <a:gd name="connsiteX154" fmla="*/ 361684 w 767774"/>
                <a:gd name="connsiteY154" fmla="*/ 0 h 1182043"/>
                <a:gd name="connsiteX155" fmla="*/ 343758 w 767774"/>
                <a:gd name="connsiteY155" fmla="*/ 5357 h 1182043"/>
                <a:gd name="connsiteX156" fmla="*/ 347879 w 767774"/>
                <a:gd name="connsiteY156" fmla="*/ 11538 h 1182043"/>
                <a:gd name="connsiteX157" fmla="*/ 360448 w 767774"/>
                <a:gd name="connsiteY157" fmla="*/ 20604 h 1182043"/>
                <a:gd name="connsiteX158" fmla="*/ 362096 w 767774"/>
                <a:gd name="connsiteY158" fmla="*/ 22870 h 1182043"/>
                <a:gd name="connsiteX159" fmla="*/ 366629 w 767774"/>
                <a:gd name="connsiteY159" fmla="*/ 44092 h 1182043"/>
                <a:gd name="connsiteX160" fmla="*/ 355915 w 767774"/>
                <a:gd name="connsiteY160" fmla="*/ 57691 h 1182043"/>
                <a:gd name="connsiteX161" fmla="*/ 354473 w 767774"/>
                <a:gd name="connsiteY161" fmla="*/ 58721 h 1182043"/>
                <a:gd name="connsiteX162" fmla="*/ 353854 w 767774"/>
                <a:gd name="connsiteY162" fmla="*/ 62636 h 1182043"/>
                <a:gd name="connsiteX163" fmla="*/ 355297 w 767774"/>
                <a:gd name="connsiteY163" fmla="*/ 66963 h 1182043"/>
                <a:gd name="connsiteX164" fmla="*/ 353030 w 767774"/>
                <a:gd name="connsiteY164" fmla="*/ 86330 h 1182043"/>
                <a:gd name="connsiteX165" fmla="*/ 344377 w 767774"/>
                <a:gd name="connsiteY165" fmla="*/ 104462 h 1182043"/>
                <a:gd name="connsiteX166" fmla="*/ 340256 w 767774"/>
                <a:gd name="connsiteY166" fmla="*/ 115382 h 1182043"/>
                <a:gd name="connsiteX167" fmla="*/ 337783 w 767774"/>
                <a:gd name="connsiteY167" fmla="*/ 120533 h 1182043"/>
                <a:gd name="connsiteX168" fmla="*/ 324597 w 767774"/>
                <a:gd name="connsiteY168" fmla="*/ 139694 h 1182043"/>
                <a:gd name="connsiteX169" fmla="*/ 299666 w 767774"/>
                <a:gd name="connsiteY169" fmla="*/ 164625 h 1182043"/>
                <a:gd name="connsiteX170" fmla="*/ 268349 w 767774"/>
                <a:gd name="connsiteY170" fmla="*/ 180078 h 1182043"/>
                <a:gd name="connsiteX171" fmla="*/ 256192 w 767774"/>
                <a:gd name="connsiteY171" fmla="*/ 181726 h 1182043"/>
                <a:gd name="connsiteX172" fmla="*/ 237443 w 767774"/>
                <a:gd name="connsiteY172" fmla="*/ 187289 h 1182043"/>
                <a:gd name="connsiteX173" fmla="*/ 212306 w 767774"/>
                <a:gd name="connsiteY173" fmla="*/ 193264 h 1182043"/>
                <a:gd name="connsiteX174" fmla="*/ 194587 w 767774"/>
                <a:gd name="connsiteY174" fmla="*/ 199858 h 1182043"/>
                <a:gd name="connsiteX175" fmla="*/ 197677 w 767774"/>
                <a:gd name="connsiteY175" fmla="*/ 210366 h 1182043"/>
                <a:gd name="connsiteX176" fmla="*/ 201180 w 767774"/>
                <a:gd name="connsiteY176" fmla="*/ 216959 h 1182043"/>
                <a:gd name="connsiteX177" fmla="*/ 195411 w 767774"/>
                <a:gd name="connsiteY177" fmla="*/ 221492 h 1182043"/>
                <a:gd name="connsiteX178" fmla="*/ 184903 w 767774"/>
                <a:gd name="connsiteY178" fmla="*/ 225406 h 1182043"/>
                <a:gd name="connsiteX179" fmla="*/ 184697 w 767774"/>
                <a:gd name="connsiteY179" fmla="*/ 228909 h 1182043"/>
                <a:gd name="connsiteX180" fmla="*/ 184697 w 767774"/>
                <a:gd name="connsiteY180" fmla="*/ 243950 h 1182043"/>
                <a:gd name="connsiteX181" fmla="*/ 182636 w 767774"/>
                <a:gd name="connsiteY181" fmla="*/ 250955 h 1182043"/>
                <a:gd name="connsiteX182" fmla="*/ 177485 w 767774"/>
                <a:gd name="connsiteY182" fmla="*/ 278565 h 1182043"/>
                <a:gd name="connsiteX183" fmla="*/ 176455 w 767774"/>
                <a:gd name="connsiteY183" fmla="*/ 281037 h 1182043"/>
                <a:gd name="connsiteX184" fmla="*/ 163269 w 767774"/>
                <a:gd name="connsiteY184" fmla="*/ 300199 h 1182043"/>
                <a:gd name="connsiteX185" fmla="*/ 148434 w 767774"/>
                <a:gd name="connsiteY185" fmla="*/ 312148 h 1182043"/>
                <a:gd name="connsiteX186" fmla="*/ 146786 w 767774"/>
                <a:gd name="connsiteY186" fmla="*/ 312355 h 1182043"/>
                <a:gd name="connsiteX187" fmla="*/ 145962 w 767774"/>
                <a:gd name="connsiteY187" fmla="*/ 312355 h 1182043"/>
                <a:gd name="connsiteX188" fmla="*/ 130509 w 767774"/>
                <a:gd name="connsiteY188" fmla="*/ 309676 h 1182043"/>
                <a:gd name="connsiteX189" fmla="*/ 127212 w 767774"/>
                <a:gd name="connsiteY189" fmla="*/ 307410 h 1182043"/>
                <a:gd name="connsiteX190" fmla="*/ 126594 w 767774"/>
                <a:gd name="connsiteY190" fmla="*/ 303495 h 1182043"/>
                <a:gd name="connsiteX191" fmla="*/ 126182 w 767774"/>
                <a:gd name="connsiteY191" fmla="*/ 291957 h 1182043"/>
                <a:gd name="connsiteX192" fmla="*/ 124121 w 767774"/>
                <a:gd name="connsiteY192" fmla="*/ 291133 h 1182043"/>
                <a:gd name="connsiteX193" fmla="*/ 107844 w 767774"/>
                <a:gd name="connsiteY193" fmla="*/ 285570 h 1182043"/>
                <a:gd name="connsiteX194" fmla="*/ 96100 w 767774"/>
                <a:gd name="connsiteY194" fmla="*/ 282067 h 1182043"/>
                <a:gd name="connsiteX195" fmla="*/ 75290 w 767774"/>
                <a:gd name="connsiteY195" fmla="*/ 285364 h 1182043"/>
                <a:gd name="connsiteX196" fmla="*/ 71169 w 767774"/>
                <a:gd name="connsiteY196" fmla="*/ 284128 h 1182043"/>
                <a:gd name="connsiteX197" fmla="*/ 59425 w 767774"/>
                <a:gd name="connsiteY197" fmla="*/ 265996 h 1182043"/>
                <a:gd name="connsiteX198" fmla="*/ 62104 w 767774"/>
                <a:gd name="connsiteY198" fmla="*/ 261875 h 1182043"/>
                <a:gd name="connsiteX199" fmla="*/ 59631 w 767774"/>
                <a:gd name="connsiteY199" fmla="*/ 259403 h 1182043"/>
                <a:gd name="connsiteX200" fmla="*/ 52008 w 767774"/>
                <a:gd name="connsiteY200" fmla="*/ 246216 h 1182043"/>
                <a:gd name="connsiteX201" fmla="*/ 58189 w 767774"/>
                <a:gd name="connsiteY201" fmla="*/ 241684 h 1182043"/>
                <a:gd name="connsiteX202" fmla="*/ 68285 w 767774"/>
                <a:gd name="connsiteY202" fmla="*/ 244362 h 1182043"/>
                <a:gd name="connsiteX203" fmla="*/ 77557 w 767774"/>
                <a:gd name="connsiteY203" fmla="*/ 243126 h 1182043"/>
                <a:gd name="connsiteX204" fmla="*/ 69315 w 767774"/>
                <a:gd name="connsiteY204" fmla="*/ 229733 h 1182043"/>
                <a:gd name="connsiteX205" fmla="*/ 68079 w 767774"/>
                <a:gd name="connsiteY205" fmla="*/ 225406 h 1182043"/>
                <a:gd name="connsiteX206" fmla="*/ 67049 w 767774"/>
                <a:gd name="connsiteY206" fmla="*/ 217989 h 1182043"/>
                <a:gd name="connsiteX207" fmla="*/ 53862 w 767774"/>
                <a:gd name="connsiteY207" fmla="*/ 209541 h 1182043"/>
                <a:gd name="connsiteX208" fmla="*/ 34289 w 767774"/>
                <a:gd name="connsiteY208" fmla="*/ 249101 h 1182043"/>
                <a:gd name="connsiteX209" fmla="*/ 7915 w 767774"/>
                <a:gd name="connsiteY209" fmla="*/ 290515 h 1182043"/>
                <a:gd name="connsiteX210" fmla="*/ 35937 w 767774"/>
                <a:gd name="connsiteY210" fmla="*/ 305556 h 1182043"/>
                <a:gd name="connsiteX211" fmla="*/ 31816 w 767774"/>
                <a:gd name="connsiteY211" fmla="*/ 334195 h 1182043"/>
                <a:gd name="connsiteX212" fmla="*/ 53038 w 767774"/>
                <a:gd name="connsiteY212" fmla="*/ 353356 h 1182043"/>
                <a:gd name="connsiteX213" fmla="*/ 21720 w 767774"/>
                <a:gd name="connsiteY213" fmla="*/ 363040 h 1182043"/>
                <a:gd name="connsiteX214" fmla="*/ 29756 w 767774"/>
                <a:gd name="connsiteY214" fmla="*/ 408575 h 1182043"/>
                <a:gd name="connsiteX215" fmla="*/ 64988 w 767774"/>
                <a:gd name="connsiteY215" fmla="*/ 415168 h 1182043"/>
                <a:gd name="connsiteX216" fmla="*/ 88271 w 767774"/>
                <a:gd name="connsiteY216" fmla="*/ 437214 h 1182043"/>
                <a:gd name="connsiteX217" fmla="*/ 118146 w 767774"/>
                <a:gd name="connsiteY217" fmla="*/ 458230 h 1182043"/>
                <a:gd name="connsiteX218" fmla="*/ 139368 w 767774"/>
                <a:gd name="connsiteY218" fmla="*/ 516745 h 1182043"/>
                <a:gd name="connsiteX219" fmla="*/ 170480 w 767774"/>
                <a:gd name="connsiteY219" fmla="*/ 541058 h 1182043"/>
                <a:gd name="connsiteX220" fmla="*/ 201386 w 767774"/>
                <a:gd name="connsiteY220" fmla="*/ 606166 h 1182043"/>
                <a:gd name="connsiteX221" fmla="*/ 232292 w 767774"/>
                <a:gd name="connsiteY221" fmla="*/ 659530 h 1182043"/>
                <a:gd name="connsiteX222" fmla="*/ 257840 w 767774"/>
                <a:gd name="connsiteY222" fmla="*/ 730819 h 1182043"/>
                <a:gd name="connsiteX223" fmla="*/ 294721 w 767774"/>
                <a:gd name="connsiteY223" fmla="*/ 807259 h 1182043"/>
                <a:gd name="connsiteX224" fmla="*/ 318210 w 767774"/>
                <a:gd name="connsiteY224" fmla="*/ 807259 h 1182043"/>
                <a:gd name="connsiteX225" fmla="*/ 327275 w 767774"/>
                <a:gd name="connsiteY225" fmla="*/ 844141 h 1182043"/>
                <a:gd name="connsiteX226" fmla="*/ 334487 w 767774"/>
                <a:gd name="connsiteY226" fmla="*/ 862272 h 1182043"/>
                <a:gd name="connsiteX227" fmla="*/ 329336 w 767774"/>
                <a:gd name="connsiteY227" fmla="*/ 885142 h 1182043"/>
                <a:gd name="connsiteX228" fmla="*/ 357563 w 767774"/>
                <a:gd name="connsiteY228" fmla="*/ 915636 h 1182043"/>
                <a:gd name="connsiteX229" fmla="*/ 361684 w 767774"/>
                <a:gd name="connsiteY229" fmla="*/ 940979 h 1182043"/>
                <a:gd name="connsiteX230" fmla="*/ 392384 w 767774"/>
                <a:gd name="connsiteY230" fmla="*/ 986101 h 118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767774" h="1182043">
                  <a:moveTo>
                    <a:pt x="389499" y="987750"/>
                  </a:moveTo>
                  <a:cubicBezTo>
                    <a:pt x="396711" y="988574"/>
                    <a:pt x="411751" y="976623"/>
                    <a:pt x="418757" y="980744"/>
                  </a:cubicBezTo>
                  <a:cubicBezTo>
                    <a:pt x="425556" y="984659"/>
                    <a:pt x="426174" y="1001348"/>
                    <a:pt x="429883" y="1007735"/>
                  </a:cubicBezTo>
                  <a:cubicBezTo>
                    <a:pt x="439773" y="1024218"/>
                    <a:pt x="455225" y="1026897"/>
                    <a:pt x="470472" y="1016183"/>
                  </a:cubicBezTo>
                  <a:cubicBezTo>
                    <a:pt x="485101" y="1035757"/>
                    <a:pt x="497463" y="1054506"/>
                    <a:pt x="515183" y="1071607"/>
                  </a:cubicBezTo>
                  <a:cubicBezTo>
                    <a:pt x="552270" y="1046677"/>
                    <a:pt x="549591" y="1075316"/>
                    <a:pt x="579055" y="1087472"/>
                  </a:cubicBezTo>
                  <a:cubicBezTo>
                    <a:pt x="590387" y="1092005"/>
                    <a:pt x="599040" y="1089533"/>
                    <a:pt x="611403" y="1098805"/>
                  </a:cubicBezTo>
                  <a:cubicBezTo>
                    <a:pt x="613669" y="1100453"/>
                    <a:pt x="615318" y="1106222"/>
                    <a:pt x="617584" y="1107458"/>
                  </a:cubicBezTo>
                  <a:cubicBezTo>
                    <a:pt x="620056" y="1108694"/>
                    <a:pt x="627680" y="1109107"/>
                    <a:pt x="629740" y="1110755"/>
                  </a:cubicBezTo>
                  <a:cubicBezTo>
                    <a:pt x="639218" y="1117554"/>
                    <a:pt x="647460" y="1131565"/>
                    <a:pt x="656731" y="1142690"/>
                  </a:cubicBezTo>
                  <a:cubicBezTo>
                    <a:pt x="668887" y="1157320"/>
                    <a:pt x="677953" y="1154023"/>
                    <a:pt x="690316" y="1164325"/>
                  </a:cubicBezTo>
                  <a:cubicBezTo>
                    <a:pt x="692788" y="1166591"/>
                    <a:pt x="695054" y="1168858"/>
                    <a:pt x="696909" y="1171330"/>
                  </a:cubicBezTo>
                  <a:cubicBezTo>
                    <a:pt x="696909" y="1171330"/>
                    <a:pt x="696909" y="1171330"/>
                    <a:pt x="696909" y="1171330"/>
                  </a:cubicBezTo>
                  <a:cubicBezTo>
                    <a:pt x="698351" y="1175039"/>
                    <a:pt x="699175" y="1178542"/>
                    <a:pt x="700000" y="1182044"/>
                  </a:cubicBezTo>
                  <a:lnTo>
                    <a:pt x="721221" y="1176275"/>
                  </a:lnTo>
                  <a:lnTo>
                    <a:pt x="722664" y="1156702"/>
                  </a:lnTo>
                  <a:cubicBezTo>
                    <a:pt x="722664" y="1156702"/>
                    <a:pt x="723076" y="1155053"/>
                    <a:pt x="723488" y="1154229"/>
                  </a:cubicBezTo>
                  <a:lnTo>
                    <a:pt x="737292" y="1133419"/>
                  </a:lnTo>
                  <a:lnTo>
                    <a:pt x="732966" y="1117966"/>
                  </a:lnTo>
                  <a:cubicBezTo>
                    <a:pt x="732347" y="1115494"/>
                    <a:pt x="733378" y="1113021"/>
                    <a:pt x="735644" y="1111991"/>
                  </a:cubicBezTo>
                  <a:cubicBezTo>
                    <a:pt x="735644" y="1111991"/>
                    <a:pt x="741413" y="1109107"/>
                    <a:pt x="745534" y="1103338"/>
                  </a:cubicBezTo>
                  <a:cubicBezTo>
                    <a:pt x="748831" y="1098805"/>
                    <a:pt x="751097" y="1097774"/>
                    <a:pt x="754600" y="1097569"/>
                  </a:cubicBezTo>
                  <a:cubicBezTo>
                    <a:pt x="756042" y="1097569"/>
                    <a:pt x="757690" y="1097156"/>
                    <a:pt x="762017" y="1094684"/>
                  </a:cubicBezTo>
                  <a:cubicBezTo>
                    <a:pt x="767106" y="1091531"/>
                    <a:pt x="768816" y="1084382"/>
                    <a:pt x="767168" y="1073255"/>
                  </a:cubicBezTo>
                  <a:lnTo>
                    <a:pt x="767168" y="1071195"/>
                  </a:lnTo>
                  <a:cubicBezTo>
                    <a:pt x="766550" y="1069547"/>
                    <a:pt x="766344" y="1068104"/>
                    <a:pt x="766138" y="1066868"/>
                  </a:cubicBezTo>
                  <a:cubicBezTo>
                    <a:pt x="764078" y="1066044"/>
                    <a:pt x="762841" y="1063984"/>
                    <a:pt x="763047" y="1061924"/>
                  </a:cubicBezTo>
                  <a:cubicBezTo>
                    <a:pt x="763047" y="1061305"/>
                    <a:pt x="763047" y="1060893"/>
                    <a:pt x="763047" y="1060481"/>
                  </a:cubicBezTo>
                  <a:cubicBezTo>
                    <a:pt x="763253" y="1058009"/>
                    <a:pt x="764078" y="1052652"/>
                    <a:pt x="765108" y="1044822"/>
                  </a:cubicBezTo>
                  <a:cubicBezTo>
                    <a:pt x="763665" y="1045440"/>
                    <a:pt x="762223" y="1045440"/>
                    <a:pt x="760987" y="1044822"/>
                  </a:cubicBezTo>
                  <a:lnTo>
                    <a:pt x="740177" y="1034520"/>
                  </a:lnTo>
                  <a:cubicBezTo>
                    <a:pt x="738116" y="1033490"/>
                    <a:pt x="737087" y="1031430"/>
                    <a:pt x="737292" y="1029369"/>
                  </a:cubicBezTo>
                  <a:cubicBezTo>
                    <a:pt x="738529" y="1021128"/>
                    <a:pt x="739147" y="1010414"/>
                    <a:pt x="737911" y="1007323"/>
                  </a:cubicBezTo>
                  <a:cubicBezTo>
                    <a:pt x="735850" y="1001966"/>
                    <a:pt x="737911" y="998670"/>
                    <a:pt x="740383" y="994343"/>
                  </a:cubicBezTo>
                  <a:cubicBezTo>
                    <a:pt x="742649" y="990222"/>
                    <a:pt x="746152" y="984247"/>
                    <a:pt x="750479" y="971885"/>
                  </a:cubicBezTo>
                  <a:cubicBezTo>
                    <a:pt x="750891" y="970442"/>
                    <a:pt x="751303" y="969206"/>
                    <a:pt x="751715" y="968176"/>
                  </a:cubicBezTo>
                  <a:cubicBezTo>
                    <a:pt x="747182" y="968794"/>
                    <a:pt x="741001" y="967764"/>
                    <a:pt x="736056" y="959316"/>
                  </a:cubicBezTo>
                  <a:cubicBezTo>
                    <a:pt x="732554" y="953135"/>
                    <a:pt x="731317" y="948396"/>
                    <a:pt x="732347" y="944276"/>
                  </a:cubicBezTo>
                  <a:cubicBezTo>
                    <a:pt x="733584" y="939537"/>
                    <a:pt x="737498" y="937270"/>
                    <a:pt x="740589" y="935416"/>
                  </a:cubicBezTo>
                  <a:cubicBezTo>
                    <a:pt x="742856" y="934179"/>
                    <a:pt x="744710" y="933149"/>
                    <a:pt x="745534" y="931295"/>
                  </a:cubicBezTo>
                  <a:cubicBezTo>
                    <a:pt x="748831" y="924084"/>
                    <a:pt x="755424" y="915224"/>
                    <a:pt x="758514" y="911103"/>
                  </a:cubicBezTo>
                  <a:cubicBezTo>
                    <a:pt x="755836" y="903892"/>
                    <a:pt x="748625" y="884730"/>
                    <a:pt x="746564" y="877313"/>
                  </a:cubicBezTo>
                  <a:cubicBezTo>
                    <a:pt x="744092" y="868659"/>
                    <a:pt x="747594" y="857533"/>
                    <a:pt x="749037" y="853618"/>
                  </a:cubicBezTo>
                  <a:lnTo>
                    <a:pt x="747388" y="836105"/>
                  </a:lnTo>
                  <a:cubicBezTo>
                    <a:pt x="746770" y="830130"/>
                    <a:pt x="757072" y="814265"/>
                    <a:pt x="763047" y="808908"/>
                  </a:cubicBezTo>
                  <a:cubicBezTo>
                    <a:pt x="762429" y="806023"/>
                    <a:pt x="759545" y="799842"/>
                    <a:pt x="756248" y="794280"/>
                  </a:cubicBezTo>
                  <a:cubicBezTo>
                    <a:pt x="756248" y="794280"/>
                    <a:pt x="736880" y="760901"/>
                    <a:pt x="726991" y="743594"/>
                  </a:cubicBezTo>
                  <a:lnTo>
                    <a:pt x="705769" y="706713"/>
                  </a:lnTo>
                  <a:lnTo>
                    <a:pt x="687431" y="705476"/>
                  </a:lnTo>
                  <a:cubicBezTo>
                    <a:pt x="683722" y="706301"/>
                    <a:pt x="667239" y="710009"/>
                    <a:pt x="660646" y="711452"/>
                  </a:cubicBezTo>
                  <a:cubicBezTo>
                    <a:pt x="649108" y="713924"/>
                    <a:pt x="643957" y="695587"/>
                    <a:pt x="642515" y="690023"/>
                  </a:cubicBezTo>
                  <a:cubicBezTo>
                    <a:pt x="642515" y="689200"/>
                    <a:pt x="640454" y="657058"/>
                    <a:pt x="640042" y="648610"/>
                  </a:cubicBezTo>
                  <a:cubicBezTo>
                    <a:pt x="639836" y="644489"/>
                    <a:pt x="640454" y="640574"/>
                    <a:pt x="641072" y="637278"/>
                  </a:cubicBezTo>
                  <a:cubicBezTo>
                    <a:pt x="641691" y="633363"/>
                    <a:pt x="642309" y="629860"/>
                    <a:pt x="641484" y="626357"/>
                  </a:cubicBezTo>
                  <a:cubicBezTo>
                    <a:pt x="640248" y="622031"/>
                    <a:pt x="641484" y="617498"/>
                    <a:pt x="642927" y="613583"/>
                  </a:cubicBezTo>
                  <a:cubicBezTo>
                    <a:pt x="642927" y="613583"/>
                    <a:pt x="642927" y="613583"/>
                    <a:pt x="642927" y="613789"/>
                  </a:cubicBezTo>
                  <a:cubicBezTo>
                    <a:pt x="642515" y="613996"/>
                    <a:pt x="642103" y="614408"/>
                    <a:pt x="641484" y="614614"/>
                  </a:cubicBezTo>
                  <a:lnTo>
                    <a:pt x="617996" y="625328"/>
                  </a:lnTo>
                  <a:lnTo>
                    <a:pt x="611197" y="634187"/>
                  </a:lnTo>
                  <a:cubicBezTo>
                    <a:pt x="611197" y="634187"/>
                    <a:pt x="610373" y="635011"/>
                    <a:pt x="609960" y="635218"/>
                  </a:cubicBezTo>
                  <a:cubicBezTo>
                    <a:pt x="604604" y="638720"/>
                    <a:pt x="594714" y="644901"/>
                    <a:pt x="589975" y="645313"/>
                  </a:cubicBezTo>
                  <a:cubicBezTo>
                    <a:pt x="585648" y="645520"/>
                    <a:pt x="561747" y="645313"/>
                    <a:pt x="559069" y="645313"/>
                  </a:cubicBezTo>
                  <a:cubicBezTo>
                    <a:pt x="557627" y="645313"/>
                    <a:pt x="556184" y="644695"/>
                    <a:pt x="555360" y="643459"/>
                  </a:cubicBezTo>
                  <a:cubicBezTo>
                    <a:pt x="554330" y="642428"/>
                    <a:pt x="553918" y="640780"/>
                    <a:pt x="554330" y="639338"/>
                  </a:cubicBezTo>
                  <a:cubicBezTo>
                    <a:pt x="554536" y="637484"/>
                    <a:pt x="554948" y="632127"/>
                    <a:pt x="552476" y="629449"/>
                  </a:cubicBezTo>
                  <a:cubicBezTo>
                    <a:pt x="548561" y="625121"/>
                    <a:pt x="545264" y="618529"/>
                    <a:pt x="543822" y="615026"/>
                  </a:cubicBezTo>
                  <a:lnTo>
                    <a:pt x="523424" y="607814"/>
                  </a:lnTo>
                  <a:lnTo>
                    <a:pt x="498494" y="601633"/>
                  </a:lnTo>
                  <a:cubicBezTo>
                    <a:pt x="496227" y="601015"/>
                    <a:pt x="494785" y="599161"/>
                    <a:pt x="494785" y="596894"/>
                  </a:cubicBezTo>
                  <a:lnTo>
                    <a:pt x="494167" y="564958"/>
                  </a:lnTo>
                  <a:cubicBezTo>
                    <a:pt x="491900" y="562280"/>
                    <a:pt x="485925" y="554862"/>
                    <a:pt x="472945" y="538997"/>
                  </a:cubicBezTo>
                  <a:cubicBezTo>
                    <a:pt x="468618" y="533846"/>
                    <a:pt x="465733" y="530343"/>
                    <a:pt x="463879" y="527665"/>
                  </a:cubicBezTo>
                  <a:cubicBezTo>
                    <a:pt x="463879" y="527665"/>
                    <a:pt x="463467" y="527459"/>
                    <a:pt x="463261" y="527253"/>
                  </a:cubicBezTo>
                  <a:cubicBezTo>
                    <a:pt x="457492" y="523544"/>
                    <a:pt x="457698" y="517157"/>
                    <a:pt x="457904" y="513861"/>
                  </a:cubicBezTo>
                  <a:cubicBezTo>
                    <a:pt x="457904" y="513242"/>
                    <a:pt x="457904" y="512624"/>
                    <a:pt x="457904" y="512212"/>
                  </a:cubicBezTo>
                  <a:cubicBezTo>
                    <a:pt x="455431" y="508916"/>
                    <a:pt x="456874" y="504383"/>
                    <a:pt x="458728" y="498819"/>
                  </a:cubicBezTo>
                  <a:cubicBezTo>
                    <a:pt x="459552" y="495935"/>
                    <a:pt x="460789" y="492639"/>
                    <a:pt x="460995" y="490166"/>
                  </a:cubicBezTo>
                  <a:cubicBezTo>
                    <a:pt x="459552" y="489548"/>
                    <a:pt x="456462" y="489136"/>
                    <a:pt x="454607" y="488724"/>
                  </a:cubicBezTo>
                  <a:cubicBezTo>
                    <a:pt x="449250" y="487899"/>
                    <a:pt x="443481" y="487076"/>
                    <a:pt x="441421" y="482337"/>
                  </a:cubicBezTo>
                  <a:cubicBezTo>
                    <a:pt x="438742" y="476361"/>
                    <a:pt x="439773" y="466677"/>
                    <a:pt x="439978" y="465648"/>
                  </a:cubicBezTo>
                  <a:lnTo>
                    <a:pt x="439978" y="453698"/>
                  </a:lnTo>
                  <a:cubicBezTo>
                    <a:pt x="439978" y="452461"/>
                    <a:pt x="440391" y="451431"/>
                    <a:pt x="441215" y="450401"/>
                  </a:cubicBezTo>
                  <a:lnTo>
                    <a:pt x="453165" y="436184"/>
                  </a:lnTo>
                  <a:lnTo>
                    <a:pt x="468618" y="420525"/>
                  </a:lnTo>
                  <a:cubicBezTo>
                    <a:pt x="468618" y="420525"/>
                    <a:pt x="469442" y="419907"/>
                    <a:pt x="469854" y="419701"/>
                  </a:cubicBezTo>
                  <a:lnTo>
                    <a:pt x="484689" y="411666"/>
                  </a:lnTo>
                  <a:cubicBezTo>
                    <a:pt x="485101" y="407339"/>
                    <a:pt x="485307" y="401982"/>
                    <a:pt x="484689" y="399509"/>
                  </a:cubicBezTo>
                  <a:cubicBezTo>
                    <a:pt x="482835" y="394564"/>
                    <a:pt x="484689" y="390855"/>
                    <a:pt x="486131" y="388383"/>
                  </a:cubicBezTo>
                  <a:cubicBezTo>
                    <a:pt x="487162" y="386529"/>
                    <a:pt x="487574" y="385704"/>
                    <a:pt x="487574" y="384056"/>
                  </a:cubicBezTo>
                  <a:cubicBezTo>
                    <a:pt x="487367" y="381790"/>
                    <a:pt x="486749" y="380760"/>
                    <a:pt x="486337" y="379524"/>
                  </a:cubicBezTo>
                  <a:cubicBezTo>
                    <a:pt x="485513" y="377669"/>
                    <a:pt x="484071" y="374991"/>
                    <a:pt x="486131" y="370870"/>
                  </a:cubicBezTo>
                  <a:cubicBezTo>
                    <a:pt x="486749" y="369840"/>
                    <a:pt x="487367" y="365101"/>
                    <a:pt x="487780" y="361186"/>
                  </a:cubicBezTo>
                  <a:cubicBezTo>
                    <a:pt x="487780" y="360774"/>
                    <a:pt x="487780" y="360156"/>
                    <a:pt x="488192" y="359538"/>
                  </a:cubicBezTo>
                  <a:lnTo>
                    <a:pt x="495609" y="340788"/>
                  </a:lnTo>
                  <a:lnTo>
                    <a:pt x="496845" y="325129"/>
                  </a:lnTo>
                  <a:cubicBezTo>
                    <a:pt x="496845" y="323481"/>
                    <a:pt x="497876" y="322039"/>
                    <a:pt x="499524" y="321214"/>
                  </a:cubicBezTo>
                  <a:lnTo>
                    <a:pt x="515389" y="312355"/>
                  </a:lnTo>
                  <a:cubicBezTo>
                    <a:pt x="518685" y="308852"/>
                    <a:pt x="530224" y="297314"/>
                    <a:pt x="535993" y="294841"/>
                  </a:cubicBezTo>
                  <a:cubicBezTo>
                    <a:pt x="539495" y="293193"/>
                    <a:pt x="551446" y="284746"/>
                    <a:pt x="558039" y="279595"/>
                  </a:cubicBezTo>
                  <a:cubicBezTo>
                    <a:pt x="558657" y="278977"/>
                    <a:pt x="559687" y="278770"/>
                    <a:pt x="560511" y="278565"/>
                  </a:cubicBezTo>
                  <a:cubicBezTo>
                    <a:pt x="567723" y="277740"/>
                    <a:pt x="579467" y="275886"/>
                    <a:pt x="582145" y="274650"/>
                  </a:cubicBezTo>
                  <a:cubicBezTo>
                    <a:pt x="585442" y="273208"/>
                    <a:pt x="591417" y="271971"/>
                    <a:pt x="600071" y="270941"/>
                  </a:cubicBezTo>
                  <a:cubicBezTo>
                    <a:pt x="600071" y="270941"/>
                    <a:pt x="613463" y="268468"/>
                    <a:pt x="617790" y="267850"/>
                  </a:cubicBezTo>
                  <a:lnTo>
                    <a:pt x="623353" y="262493"/>
                  </a:lnTo>
                  <a:cubicBezTo>
                    <a:pt x="623353" y="262493"/>
                    <a:pt x="625620" y="261051"/>
                    <a:pt x="626856" y="261051"/>
                  </a:cubicBezTo>
                  <a:lnTo>
                    <a:pt x="642103" y="261051"/>
                  </a:lnTo>
                  <a:cubicBezTo>
                    <a:pt x="642103" y="261051"/>
                    <a:pt x="643133" y="261051"/>
                    <a:pt x="643545" y="261051"/>
                  </a:cubicBezTo>
                  <a:lnTo>
                    <a:pt x="660852" y="266408"/>
                  </a:lnTo>
                  <a:lnTo>
                    <a:pt x="662707" y="263730"/>
                  </a:lnTo>
                  <a:cubicBezTo>
                    <a:pt x="658792" y="257548"/>
                    <a:pt x="654259" y="251779"/>
                    <a:pt x="652198" y="250543"/>
                  </a:cubicBezTo>
                  <a:cubicBezTo>
                    <a:pt x="647460" y="250955"/>
                    <a:pt x="645193" y="247453"/>
                    <a:pt x="643957" y="245598"/>
                  </a:cubicBezTo>
                  <a:cubicBezTo>
                    <a:pt x="642515" y="243538"/>
                    <a:pt x="642103" y="242095"/>
                    <a:pt x="637158" y="242095"/>
                  </a:cubicBezTo>
                  <a:lnTo>
                    <a:pt x="624795" y="242095"/>
                  </a:lnTo>
                  <a:cubicBezTo>
                    <a:pt x="623147" y="242095"/>
                    <a:pt x="621499" y="241477"/>
                    <a:pt x="620675" y="240035"/>
                  </a:cubicBezTo>
                  <a:cubicBezTo>
                    <a:pt x="619644" y="238593"/>
                    <a:pt x="619438" y="236944"/>
                    <a:pt x="620056" y="235296"/>
                  </a:cubicBezTo>
                  <a:cubicBezTo>
                    <a:pt x="620056" y="234884"/>
                    <a:pt x="624795" y="222934"/>
                    <a:pt x="627474" y="217989"/>
                  </a:cubicBezTo>
                  <a:cubicBezTo>
                    <a:pt x="628298" y="216547"/>
                    <a:pt x="629946" y="214486"/>
                    <a:pt x="631801" y="212014"/>
                  </a:cubicBezTo>
                  <a:cubicBezTo>
                    <a:pt x="634891" y="208099"/>
                    <a:pt x="640660" y="201094"/>
                    <a:pt x="639836" y="197385"/>
                  </a:cubicBezTo>
                  <a:cubicBezTo>
                    <a:pt x="637776" y="186465"/>
                    <a:pt x="643545" y="171012"/>
                    <a:pt x="644369" y="169364"/>
                  </a:cubicBezTo>
                  <a:cubicBezTo>
                    <a:pt x="645193" y="167304"/>
                    <a:pt x="646635" y="166067"/>
                    <a:pt x="648490" y="165449"/>
                  </a:cubicBezTo>
                  <a:cubicBezTo>
                    <a:pt x="635509" y="157208"/>
                    <a:pt x="624177" y="152469"/>
                    <a:pt x="623971" y="152469"/>
                  </a:cubicBezTo>
                  <a:cubicBezTo>
                    <a:pt x="623559" y="152469"/>
                    <a:pt x="622941" y="152057"/>
                    <a:pt x="622529" y="151644"/>
                  </a:cubicBezTo>
                  <a:lnTo>
                    <a:pt x="612433" y="143197"/>
                  </a:lnTo>
                  <a:cubicBezTo>
                    <a:pt x="610785" y="142785"/>
                    <a:pt x="607900" y="142167"/>
                    <a:pt x="602955" y="141137"/>
                  </a:cubicBezTo>
                  <a:cubicBezTo>
                    <a:pt x="586472" y="137840"/>
                    <a:pt x="574934" y="141137"/>
                    <a:pt x="574934" y="141137"/>
                  </a:cubicBezTo>
                  <a:cubicBezTo>
                    <a:pt x="574522" y="141137"/>
                    <a:pt x="574110" y="141137"/>
                    <a:pt x="573904" y="141137"/>
                  </a:cubicBezTo>
                  <a:lnTo>
                    <a:pt x="562572" y="141755"/>
                  </a:lnTo>
                  <a:cubicBezTo>
                    <a:pt x="561129" y="141755"/>
                    <a:pt x="559687" y="141343"/>
                    <a:pt x="558657" y="140312"/>
                  </a:cubicBezTo>
                  <a:cubicBezTo>
                    <a:pt x="557627" y="139282"/>
                    <a:pt x="557009" y="137840"/>
                    <a:pt x="557215" y="136398"/>
                  </a:cubicBezTo>
                  <a:cubicBezTo>
                    <a:pt x="557215" y="135573"/>
                    <a:pt x="557215" y="134749"/>
                    <a:pt x="557215" y="133719"/>
                  </a:cubicBezTo>
                  <a:cubicBezTo>
                    <a:pt x="554536" y="136192"/>
                    <a:pt x="552476" y="138870"/>
                    <a:pt x="550621" y="141549"/>
                  </a:cubicBezTo>
                  <a:cubicBezTo>
                    <a:pt x="546501" y="147318"/>
                    <a:pt x="541556" y="153705"/>
                    <a:pt x="531254" y="152881"/>
                  </a:cubicBezTo>
                  <a:cubicBezTo>
                    <a:pt x="525691" y="152469"/>
                    <a:pt x="522394" y="154117"/>
                    <a:pt x="519509" y="155559"/>
                  </a:cubicBezTo>
                  <a:cubicBezTo>
                    <a:pt x="517243" y="156795"/>
                    <a:pt x="514565" y="158238"/>
                    <a:pt x="511474" y="157414"/>
                  </a:cubicBezTo>
                  <a:cubicBezTo>
                    <a:pt x="507971" y="156590"/>
                    <a:pt x="494991" y="152057"/>
                    <a:pt x="493549" y="151644"/>
                  </a:cubicBezTo>
                  <a:cubicBezTo>
                    <a:pt x="489634" y="150614"/>
                    <a:pt x="479538" y="147318"/>
                    <a:pt x="477890" y="140519"/>
                  </a:cubicBezTo>
                  <a:cubicBezTo>
                    <a:pt x="477684" y="139488"/>
                    <a:pt x="475829" y="137016"/>
                    <a:pt x="474593" y="135368"/>
                  </a:cubicBezTo>
                  <a:cubicBezTo>
                    <a:pt x="471915" y="131659"/>
                    <a:pt x="468824" y="127538"/>
                    <a:pt x="468206" y="123005"/>
                  </a:cubicBezTo>
                  <a:cubicBezTo>
                    <a:pt x="467588" y="118884"/>
                    <a:pt x="466970" y="113321"/>
                    <a:pt x="466558" y="110437"/>
                  </a:cubicBezTo>
                  <a:cubicBezTo>
                    <a:pt x="455844" y="102813"/>
                    <a:pt x="455431" y="99723"/>
                    <a:pt x="456256" y="96838"/>
                  </a:cubicBezTo>
                  <a:cubicBezTo>
                    <a:pt x="456256" y="95808"/>
                    <a:pt x="454195" y="87773"/>
                    <a:pt x="453165" y="84064"/>
                  </a:cubicBezTo>
                  <a:lnTo>
                    <a:pt x="453165" y="84064"/>
                  </a:lnTo>
                  <a:cubicBezTo>
                    <a:pt x="452547" y="82415"/>
                    <a:pt x="451311" y="78913"/>
                    <a:pt x="451311" y="78913"/>
                  </a:cubicBezTo>
                  <a:cubicBezTo>
                    <a:pt x="451311" y="78501"/>
                    <a:pt x="451105" y="77883"/>
                    <a:pt x="450899" y="77265"/>
                  </a:cubicBezTo>
                  <a:cubicBezTo>
                    <a:pt x="450899" y="77265"/>
                    <a:pt x="450693" y="69847"/>
                    <a:pt x="446572" y="69847"/>
                  </a:cubicBezTo>
                  <a:cubicBezTo>
                    <a:pt x="443893" y="69847"/>
                    <a:pt x="442039" y="70053"/>
                    <a:pt x="440803" y="70259"/>
                  </a:cubicBezTo>
                  <a:cubicBezTo>
                    <a:pt x="436682" y="70877"/>
                    <a:pt x="434004" y="70465"/>
                    <a:pt x="430295" y="66139"/>
                  </a:cubicBezTo>
                  <a:cubicBezTo>
                    <a:pt x="428853" y="64696"/>
                    <a:pt x="425762" y="63460"/>
                    <a:pt x="423289" y="62430"/>
                  </a:cubicBezTo>
                  <a:cubicBezTo>
                    <a:pt x="420199" y="61194"/>
                    <a:pt x="417108" y="59957"/>
                    <a:pt x="415254" y="57691"/>
                  </a:cubicBezTo>
                  <a:cubicBezTo>
                    <a:pt x="412782" y="54600"/>
                    <a:pt x="412369" y="53570"/>
                    <a:pt x="410515" y="48007"/>
                  </a:cubicBezTo>
                  <a:lnTo>
                    <a:pt x="409691" y="45947"/>
                  </a:lnTo>
                  <a:cubicBezTo>
                    <a:pt x="408867" y="43680"/>
                    <a:pt x="408455" y="41414"/>
                    <a:pt x="408043" y="39353"/>
                  </a:cubicBezTo>
                  <a:cubicBezTo>
                    <a:pt x="407218" y="34615"/>
                    <a:pt x="406600" y="31318"/>
                    <a:pt x="400419" y="26167"/>
                  </a:cubicBezTo>
                  <a:cubicBezTo>
                    <a:pt x="391766" y="18750"/>
                    <a:pt x="384348" y="11538"/>
                    <a:pt x="382288" y="9272"/>
                  </a:cubicBezTo>
                  <a:lnTo>
                    <a:pt x="361684" y="0"/>
                  </a:lnTo>
                  <a:lnTo>
                    <a:pt x="343758" y="5357"/>
                  </a:lnTo>
                  <a:lnTo>
                    <a:pt x="347879" y="11538"/>
                  </a:lnTo>
                  <a:lnTo>
                    <a:pt x="360448" y="20604"/>
                  </a:lnTo>
                  <a:cubicBezTo>
                    <a:pt x="360448" y="20604"/>
                    <a:pt x="361890" y="22046"/>
                    <a:pt x="362096" y="22870"/>
                  </a:cubicBezTo>
                  <a:cubicBezTo>
                    <a:pt x="368483" y="39353"/>
                    <a:pt x="367247" y="42650"/>
                    <a:pt x="366629" y="44092"/>
                  </a:cubicBezTo>
                  <a:cubicBezTo>
                    <a:pt x="365393" y="47183"/>
                    <a:pt x="359418" y="53776"/>
                    <a:pt x="355915" y="57691"/>
                  </a:cubicBezTo>
                  <a:cubicBezTo>
                    <a:pt x="355503" y="58103"/>
                    <a:pt x="355091" y="58515"/>
                    <a:pt x="354473" y="58721"/>
                  </a:cubicBezTo>
                  <a:cubicBezTo>
                    <a:pt x="354267" y="59545"/>
                    <a:pt x="354060" y="60782"/>
                    <a:pt x="353854" y="62636"/>
                  </a:cubicBezTo>
                  <a:cubicBezTo>
                    <a:pt x="353854" y="64902"/>
                    <a:pt x="354267" y="65520"/>
                    <a:pt x="355297" y="66963"/>
                  </a:cubicBezTo>
                  <a:cubicBezTo>
                    <a:pt x="359829" y="72526"/>
                    <a:pt x="359211" y="77265"/>
                    <a:pt x="353030" y="86330"/>
                  </a:cubicBezTo>
                  <a:cubicBezTo>
                    <a:pt x="347055" y="94572"/>
                    <a:pt x="345613" y="99723"/>
                    <a:pt x="344377" y="104462"/>
                  </a:cubicBezTo>
                  <a:cubicBezTo>
                    <a:pt x="343347" y="107758"/>
                    <a:pt x="342316" y="111261"/>
                    <a:pt x="340256" y="115382"/>
                  </a:cubicBezTo>
                  <a:cubicBezTo>
                    <a:pt x="339020" y="117854"/>
                    <a:pt x="338196" y="119297"/>
                    <a:pt x="337783" y="120533"/>
                  </a:cubicBezTo>
                  <a:cubicBezTo>
                    <a:pt x="335929" y="124653"/>
                    <a:pt x="334899" y="127126"/>
                    <a:pt x="324597" y="139694"/>
                  </a:cubicBezTo>
                  <a:cubicBezTo>
                    <a:pt x="310174" y="157414"/>
                    <a:pt x="308938" y="158856"/>
                    <a:pt x="299666" y="164625"/>
                  </a:cubicBezTo>
                  <a:cubicBezTo>
                    <a:pt x="294515" y="167715"/>
                    <a:pt x="280917" y="175545"/>
                    <a:pt x="268349" y="180078"/>
                  </a:cubicBezTo>
                  <a:cubicBezTo>
                    <a:pt x="263816" y="181726"/>
                    <a:pt x="259901" y="181726"/>
                    <a:pt x="256192" y="181726"/>
                  </a:cubicBezTo>
                  <a:cubicBezTo>
                    <a:pt x="250835" y="181726"/>
                    <a:pt x="245684" y="181726"/>
                    <a:pt x="237443" y="187289"/>
                  </a:cubicBezTo>
                  <a:cubicBezTo>
                    <a:pt x="229613" y="192440"/>
                    <a:pt x="220547" y="192852"/>
                    <a:pt x="212306" y="193264"/>
                  </a:cubicBezTo>
                  <a:cubicBezTo>
                    <a:pt x="201180" y="193882"/>
                    <a:pt x="196647" y="194501"/>
                    <a:pt x="194587" y="199858"/>
                  </a:cubicBezTo>
                  <a:cubicBezTo>
                    <a:pt x="192114" y="206451"/>
                    <a:pt x="194999" y="208511"/>
                    <a:pt x="197677" y="210366"/>
                  </a:cubicBezTo>
                  <a:cubicBezTo>
                    <a:pt x="199120" y="211396"/>
                    <a:pt x="202004" y="213250"/>
                    <a:pt x="201180" y="216959"/>
                  </a:cubicBezTo>
                  <a:cubicBezTo>
                    <a:pt x="200356" y="220668"/>
                    <a:pt x="196647" y="221492"/>
                    <a:pt x="195411" y="221492"/>
                  </a:cubicBezTo>
                  <a:cubicBezTo>
                    <a:pt x="191702" y="222316"/>
                    <a:pt x="186345" y="223346"/>
                    <a:pt x="184903" y="225406"/>
                  </a:cubicBezTo>
                  <a:cubicBezTo>
                    <a:pt x="184903" y="225613"/>
                    <a:pt x="184078" y="226437"/>
                    <a:pt x="184697" y="228909"/>
                  </a:cubicBezTo>
                  <a:cubicBezTo>
                    <a:pt x="186551" y="237151"/>
                    <a:pt x="186757" y="238181"/>
                    <a:pt x="184697" y="243950"/>
                  </a:cubicBezTo>
                  <a:cubicBezTo>
                    <a:pt x="184285" y="245598"/>
                    <a:pt x="183460" y="247659"/>
                    <a:pt x="182636" y="250955"/>
                  </a:cubicBezTo>
                  <a:cubicBezTo>
                    <a:pt x="179340" y="263317"/>
                    <a:pt x="177485" y="278358"/>
                    <a:pt x="177485" y="278565"/>
                  </a:cubicBezTo>
                  <a:cubicBezTo>
                    <a:pt x="177485" y="279595"/>
                    <a:pt x="177073" y="280419"/>
                    <a:pt x="176455" y="281037"/>
                  </a:cubicBezTo>
                  <a:cubicBezTo>
                    <a:pt x="170892" y="288248"/>
                    <a:pt x="164505" y="297314"/>
                    <a:pt x="163269" y="300199"/>
                  </a:cubicBezTo>
                  <a:cubicBezTo>
                    <a:pt x="163681" y="303289"/>
                    <a:pt x="161620" y="307822"/>
                    <a:pt x="148434" y="312148"/>
                  </a:cubicBezTo>
                  <a:cubicBezTo>
                    <a:pt x="147816" y="312148"/>
                    <a:pt x="147404" y="312355"/>
                    <a:pt x="146786" y="312355"/>
                  </a:cubicBezTo>
                  <a:cubicBezTo>
                    <a:pt x="146580" y="312355"/>
                    <a:pt x="146167" y="312355"/>
                    <a:pt x="145962" y="312355"/>
                  </a:cubicBezTo>
                  <a:lnTo>
                    <a:pt x="130509" y="309676"/>
                  </a:lnTo>
                  <a:cubicBezTo>
                    <a:pt x="129066" y="309471"/>
                    <a:pt x="127830" y="308646"/>
                    <a:pt x="127212" y="307410"/>
                  </a:cubicBezTo>
                  <a:cubicBezTo>
                    <a:pt x="126388" y="306174"/>
                    <a:pt x="126182" y="304731"/>
                    <a:pt x="126594" y="303495"/>
                  </a:cubicBezTo>
                  <a:cubicBezTo>
                    <a:pt x="127418" y="300199"/>
                    <a:pt x="127830" y="294223"/>
                    <a:pt x="126182" y="291957"/>
                  </a:cubicBezTo>
                  <a:cubicBezTo>
                    <a:pt x="126182" y="291751"/>
                    <a:pt x="125564" y="291133"/>
                    <a:pt x="124121" y="291133"/>
                  </a:cubicBezTo>
                  <a:cubicBezTo>
                    <a:pt x="117528" y="290927"/>
                    <a:pt x="112377" y="288042"/>
                    <a:pt x="107844" y="285570"/>
                  </a:cubicBezTo>
                  <a:cubicBezTo>
                    <a:pt x="103105" y="283097"/>
                    <a:pt x="100015" y="281449"/>
                    <a:pt x="96100" y="282067"/>
                  </a:cubicBezTo>
                  <a:lnTo>
                    <a:pt x="75290" y="285364"/>
                  </a:lnTo>
                  <a:cubicBezTo>
                    <a:pt x="73642" y="285364"/>
                    <a:pt x="72200" y="285157"/>
                    <a:pt x="71169" y="284128"/>
                  </a:cubicBezTo>
                  <a:cubicBezTo>
                    <a:pt x="58189" y="272383"/>
                    <a:pt x="59013" y="267644"/>
                    <a:pt x="59425" y="265996"/>
                  </a:cubicBezTo>
                  <a:cubicBezTo>
                    <a:pt x="59837" y="264348"/>
                    <a:pt x="60662" y="262699"/>
                    <a:pt x="62104" y="261875"/>
                  </a:cubicBezTo>
                  <a:cubicBezTo>
                    <a:pt x="61280" y="261051"/>
                    <a:pt x="60249" y="260227"/>
                    <a:pt x="59631" y="259403"/>
                  </a:cubicBezTo>
                  <a:cubicBezTo>
                    <a:pt x="54686" y="254870"/>
                    <a:pt x="50360" y="250955"/>
                    <a:pt x="52008" y="246216"/>
                  </a:cubicBezTo>
                  <a:cubicBezTo>
                    <a:pt x="52420" y="244980"/>
                    <a:pt x="53656" y="242302"/>
                    <a:pt x="58189" y="241684"/>
                  </a:cubicBezTo>
                  <a:cubicBezTo>
                    <a:pt x="63340" y="241271"/>
                    <a:pt x="66431" y="243126"/>
                    <a:pt x="68285" y="244362"/>
                  </a:cubicBezTo>
                  <a:cubicBezTo>
                    <a:pt x="71582" y="242302"/>
                    <a:pt x="75084" y="242714"/>
                    <a:pt x="77557" y="243126"/>
                  </a:cubicBezTo>
                  <a:cubicBezTo>
                    <a:pt x="76114" y="238387"/>
                    <a:pt x="72200" y="232618"/>
                    <a:pt x="69315" y="229733"/>
                  </a:cubicBezTo>
                  <a:cubicBezTo>
                    <a:pt x="68079" y="228497"/>
                    <a:pt x="67667" y="227055"/>
                    <a:pt x="68079" y="225406"/>
                  </a:cubicBezTo>
                  <a:cubicBezTo>
                    <a:pt x="68491" y="223758"/>
                    <a:pt x="68491" y="219637"/>
                    <a:pt x="67049" y="217989"/>
                  </a:cubicBezTo>
                  <a:cubicBezTo>
                    <a:pt x="65194" y="216135"/>
                    <a:pt x="59219" y="212632"/>
                    <a:pt x="53862" y="209541"/>
                  </a:cubicBezTo>
                  <a:cubicBezTo>
                    <a:pt x="45827" y="223346"/>
                    <a:pt x="52832" y="239829"/>
                    <a:pt x="34289" y="249101"/>
                  </a:cubicBezTo>
                  <a:cubicBezTo>
                    <a:pt x="19248" y="256518"/>
                    <a:pt x="-15573" y="264554"/>
                    <a:pt x="7915" y="290515"/>
                  </a:cubicBezTo>
                  <a:cubicBezTo>
                    <a:pt x="15745" y="299169"/>
                    <a:pt x="29138" y="296284"/>
                    <a:pt x="35937" y="305556"/>
                  </a:cubicBezTo>
                  <a:cubicBezTo>
                    <a:pt x="41912" y="314003"/>
                    <a:pt x="43766" y="331311"/>
                    <a:pt x="31816" y="334195"/>
                  </a:cubicBezTo>
                  <a:cubicBezTo>
                    <a:pt x="34082" y="344290"/>
                    <a:pt x="49535" y="343467"/>
                    <a:pt x="53038" y="353356"/>
                  </a:cubicBezTo>
                  <a:cubicBezTo>
                    <a:pt x="59631" y="370663"/>
                    <a:pt x="32228" y="371900"/>
                    <a:pt x="21720" y="363040"/>
                  </a:cubicBezTo>
                  <a:cubicBezTo>
                    <a:pt x="13273" y="377669"/>
                    <a:pt x="16775" y="398685"/>
                    <a:pt x="29756" y="408575"/>
                  </a:cubicBezTo>
                  <a:cubicBezTo>
                    <a:pt x="41500" y="417641"/>
                    <a:pt x="52626" y="411459"/>
                    <a:pt x="64988" y="415168"/>
                  </a:cubicBezTo>
                  <a:cubicBezTo>
                    <a:pt x="77144" y="418671"/>
                    <a:pt x="80647" y="429179"/>
                    <a:pt x="88271" y="437214"/>
                  </a:cubicBezTo>
                  <a:cubicBezTo>
                    <a:pt x="96924" y="446486"/>
                    <a:pt x="109287" y="449577"/>
                    <a:pt x="118146" y="458230"/>
                  </a:cubicBezTo>
                  <a:cubicBezTo>
                    <a:pt x="135041" y="475125"/>
                    <a:pt x="127418" y="498201"/>
                    <a:pt x="139368" y="516745"/>
                  </a:cubicBezTo>
                  <a:cubicBezTo>
                    <a:pt x="147610" y="529313"/>
                    <a:pt x="161826" y="528902"/>
                    <a:pt x="170480" y="541058"/>
                  </a:cubicBezTo>
                  <a:cubicBezTo>
                    <a:pt x="184078" y="559807"/>
                    <a:pt x="188611" y="586180"/>
                    <a:pt x="201386" y="606166"/>
                  </a:cubicBezTo>
                  <a:cubicBezTo>
                    <a:pt x="213336" y="625121"/>
                    <a:pt x="224050" y="638102"/>
                    <a:pt x="232292" y="659530"/>
                  </a:cubicBezTo>
                  <a:cubicBezTo>
                    <a:pt x="240121" y="679721"/>
                    <a:pt x="267730" y="713718"/>
                    <a:pt x="257840" y="730819"/>
                  </a:cubicBezTo>
                  <a:cubicBezTo>
                    <a:pt x="278650" y="745448"/>
                    <a:pt x="285862" y="784596"/>
                    <a:pt x="294721" y="807259"/>
                  </a:cubicBezTo>
                  <a:cubicBezTo>
                    <a:pt x="302551" y="807259"/>
                    <a:pt x="310380" y="806848"/>
                    <a:pt x="318210" y="807259"/>
                  </a:cubicBezTo>
                  <a:cubicBezTo>
                    <a:pt x="320888" y="819416"/>
                    <a:pt x="323773" y="832396"/>
                    <a:pt x="327275" y="844141"/>
                  </a:cubicBezTo>
                  <a:cubicBezTo>
                    <a:pt x="329130" y="850116"/>
                    <a:pt x="333251" y="855885"/>
                    <a:pt x="334487" y="862272"/>
                  </a:cubicBezTo>
                  <a:cubicBezTo>
                    <a:pt x="336753" y="873192"/>
                    <a:pt x="329954" y="876489"/>
                    <a:pt x="329336" y="885142"/>
                  </a:cubicBezTo>
                  <a:cubicBezTo>
                    <a:pt x="328100" y="903892"/>
                    <a:pt x="346231" y="904098"/>
                    <a:pt x="357563" y="915636"/>
                  </a:cubicBezTo>
                  <a:cubicBezTo>
                    <a:pt x="368483" y="926762"/>
                    <a:pt x="362302" y="926762"/>
                    <a:pt x="361684" y="940979"/>
                  </a:cubicBezTo>
                  <a:cubicBezTo>
                    <a:pt x="360448" y="964673"/>
                    <a:pt x="389499" y="964880"/>
                    <a:pt x="392384" y="9861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19" name="Forma libre: forma 318">
              <a:extLst>
                <a:ext uri="{FF2B5EF4-FFF2-40B4-BE49-F238E27FC236}">
                  <a16:creationId xmlns:a16="http://schemas.microsoft.com/office/drawing/2014/main" id="{BC9B3438-86F3-8A39-9DFE-D8DC5BC86CED}"/>
                </a:ext>
              </a:extLst>
            </p:cNvPr>
            <p:cNvSpPr/>
            <p:nvPr/>
          </p:nvSpPr>
          <p:spPr>
            <a:xfrm>
              <a:off x="8473615" y="7346977"/>
              <a:ext cx="331103" cy="195029"/>
            </a:xfrm>
            <a:custGeom>
              <a:avLst/>
              <a:gdLst>
                <a:gd name="connsiteX0" fmla="*/ 145669 w 331103"/>
                <a:gd name="connsiteY0" fmla="*/ 19810 h 195029"/>
                <a:gd name="connsiteX1" fmla="*/ 119708 w 331103"/>
                <a:gd name="connsiteY1" fmla="*/ 23106 h 195029"/>
                <a:gd name="connsiteX2" fmla="*/ 98074 w 331103"/>
                <a:gd name="connsiteY2" fmla="*/ 14247 h 195029"/>
                <a:gd name="connsiteX3" fmla="*/ 87154 w 331103"/>
                <a:gd name="connsiteY3" fmla="*/ 15895 h 195029"/>
                <a:gd name="connsiteX4" fmla="*/ 75822 w 331103"/>
                <a:gd name="connsiteY4" fmla="*/ 11568 h 195029"/>
                <a:gd name="connsiteX5" fmla="*/ 65108 w 331103"/>
                <a:gd name="connsiteY5" fmla="*/ 23931 h 195029"/>
                <a:gd name="connsiteX6" fmla="*/ 57691 w 331103"/>
                <a:gd name="connsiteY6" fmla="*/ 24343 h 195029"/>
                <a:gd name="connsiteX7" fmla="*/ 12568 w 331103"/>
                <a:gd name="connsiteY7" fmla="*/ 66787 h 195029"/>
                <a:gd name="connsiteX8" fmla="*/ 5151 w 331103"/>
                <a:gd name="connsiteY8" fmla="*/ 75646 h 195029"/>
                <a:gd name="connsiteX9" fmla="*/ 4327 w 331103"/>
                <a:gd name="connsiteY9" fmla="*/ 84094 h 195029"/>
                <a:gd name="connsiteX10" fmla="*/ 4945 w 331103"/>
                <a:gd name="connsiteY10" fmla="*/ 91923 h 195029"/>
                <a:gd name="connsiteX11" fmla="*/ 4533 w 331103"/>
                <a:gd name="connsiteY11" fmla="*/ 93984 h 195029"/>
                <a:gd name="connsiteX12" fmla="*/ 618 w 331103"/>
                <a:gd name="connsiteY12" fmla="*/ 104080 h 195029"/>
                <a:gd name="connsiteX13" fmla="*/ 0 w 331103"/>
                <a:gd name="connsiteY13" fmla="*/ 105316 h 195029"/>
                <a:gd name="connsiteX14" fmla="*/ 1030 w 331103"/>
                <a:gd name="connsiteY14" fmla="*/ 105316 h 195029"/>
                <a:gd name="connsiteX15" fmla="*/ 3915 w 331103"/>
                <a:gd name="connsiteY15" fmla="*/ 106964 h 195029"/>
                <a:gd name="connsiteX16" fmla="*/ 8654 w 331103"/>
                <a:gd name="connsiteY16" fmla="*/ 111703 h 195029"/>
                <a:gd name="connsiteX17" fmla="*/ 9684 w 331103"/>
                <a:gd name="connsiteY17" fmla="*/ 112939 h 195029"/>
                <a:gd name="connsiteX18" fmla="*/ 12156 w 331103"/>
                <a:gd name="connsiteY18" fmla="*/ 117884 h 195029"/>
                <a:gd name="connsiteX19" fmla="*/ 21634 w 331103"/>
                <a:gd name="connsiteY19" fmla="*/ 125096 h 195029"/>
                <a:gd name="connsiteX20" fmla="*/ 28227 w 331103"/>
                <a:gd name="connsiteY20" fmla="*/ 126950 h 195029"/>
                <a:gd name="connsiteX21" fmla="*/ 31730 w 331103"/>
                <a:gd name="connsiteY21" fmla="*/ 130453 h 195029"/>
                <a:gd name="connsiteX22" fmla="*/ 33584 w 331103"/>
                <a:gd name="connsiteY22" fmla="*/ 137664 h 195029"/>
                <a:gd name="connsiteX23" fmla="*/ 49861 w 331103"/>
                <a:gd name="connsiteY23" fmla="*/ 130865 h 195029"/>
                <a:gd name="connsiteX24" fmla="*/ 51303 w 331103"/>
                <a:gd name="connsiteY24" fmla="*/ 130247 h 195029"/>
                <a:gd name="connsiteX25" fmla="*/ 54806 w 331103"/>
                <a:gd name="connsiteY25" fmla="*/ 128804 h 195029"/>
                <a:gd name="connsiteX26" fmla="*/ 58927 w 331103"/>
                <a:gd name="connsiteY26" fmla="*/ 130865 h 195029"/>
                <a:gd name="connsiteX27" fmla="*/ 63460 w 331103"/>
                <a:gd name="connsiteY27" fmla="*/ 136840 h 195029"/>
                <a:gd name="connsiteX28" fmla="*/ 69229 w 331103"/>
                <a:gd name="connsiteY28" fmla="*/ 136222 h 195029"/>
                <a:gd name="connsiteX29" fmla="*/ 72732 w 331103"/>
                <a:gd name="connsiteY29" fmla="*/ 137252 h 195029"/>
                <a:gd name="connsiteX30" fmla="*/ 79325 w 331103"/>
                <a:gd name="connsiteY30" fmla="*/ 142403 h 195029"/>
                <a:gd name="connsiteX31" fmla="*/ 81179 w 331103"/>
                <a:gd name="connsiteY31" fmla="*/ 146936 h 195029"/>
                <a:gd name="connsiteX32" fmla="*/ 78913 w 331103"/>
                <a:gd name="connsiteY32" fmla="*/ 175987 h 195029"/>
                <a:gd name="connsiteX33" fmla="*/ 93335 w 331103"/>
                <a:gd name="connsiteY33" fmla="*/ 182168 h 195029"/>
                <a:gd name="connsiteX34" fmla="*/ 93954 w 331103"/>
                <a:gd name="connsiteY34" fmla="*/ 192470 h 195029"/>
                <a:gd name="connsiteX35" fmla="*/ 110437 w 331103"/>
                <a:gd name="connsiteY35" fmla="*/ 192264 h 195029"/>
                <a:gd name="connsiteX36" fmla="*/ 124653 w 331103"/>
                <a:gd name="connsiteY36" fmla="*/ 177017 h 195029"/>
                <a:gd name="connsiteX37" fmla="*/ 124241 w 331103"/>
                <a:gd name="connsiteY37" fmla="*/ 167540 h 195029"/>
                <a:gd name="connsiteX38" fmla="*/ 130423 w 331103"/>
                <a:gd name="connsiteY38" fmla="*/ 142609 h 195029"/>
                <a:gd name="connsiteX39" fmla="*/ 145051 w 331103"/>
                <a:gd name="connsiteY39" fmla="*/ 143639 h 195029"/>
                <a:gd name="connsiteX40" fmla="*/ 146081 w 331103"/>
                <a:gd name="connsiteY40" fmla="*/ 143021 h 195029"/>
                <a:gd name="connsiteX41" fmla="*/ 152263 w 331103"/>
                <a:gd name="connsiteY41" fmla="*/ 142609 h 195029"/>
                <a:gd name="connsiteX42" fmla="*/ 156177 w 331103"/>
                <a:gd name="connsiteY42" fmla="*/ 140549 h 195029"/>
                <a:gd name="connsiteX43" fmla="*/ 162770 w 331103"/>
                <a:gd name="connsiteY43" fmla="*/ 126332 h 195029"/>
                <a:gd name="connsiteX44" fmla="*/ 171012 w 331103"/>
                <a:gd name="connsiteY44" fmla="*/ 125714 h 195029"/>
                <a:gd name="connsiteX45" fmla="*/ 173690 w 331103"/>
                <a:gd name="connsiteY45" fmla="*/ 125714 h 195029"/>
                <a:gd name="connsiteX46" fmla="*/ 182756 w 331103"/>
                <a:gd name="connsiteY46" fmla="*/ 130865 h 195029"/>
                <a:gd name="connsiteX47" fmla="*/ 185229 w 331103"/>
                <a:gd name="connsiteY47" fmla="*/ 133131 h 195029"/>
                <a:gd name="connsiteX48" fmla="*/ 191822 w 331103"/>
                <a:gd name="connsiteY48" fmla="*/ 131483 h 195029"/>
                <a:gd name="connsiteX49" fmla="*/ 195737 w 331103"/>
                <a:gd name="connsiteY49" fmla="*/ 127568 h 195029"/>
                <a:gd name="connsiteX50" fmla="*/ 196973 w 331103"/>
                <a:gd name="connsiteY50" fmla="*/ 126126 h 195029"/>
                <a:gd name="connsiteX51" fmla="*/ 205421 w 331103"/>
                <a:gd name="connsiteY51" fmla="*/ 119120 h 195029"/>
                <a:gd name="connsiteX52" fmla="*/ 212014 w 331103"/>
                <a:gd name="connsiteY52" fmla="*/ 112939 h 195029"/>
                <a:gd name="connsiteX53" fmla="*/ 212632 w 331103"/>
                <a:gd name="connsiteY53" fmla="*/ 111291 h 195029"/>
                <a:gd name="connsiteX54" fmla="*/ 219431 w 331103"/>
                <a:gd name="connsiteY54" fmla="*/ 102225 h 195029"/>
                <a:gd name="connsiteX55" fmla="*/ 219843 w 331103"/>
                <a:gd name="connsiteY55" fmla="*/ 101401 h 195029"/>
                <a:gd name="connsiteX56" fmla="*/ 220461 w 331103"/>
                <a:gd name="connsiteY56" fmla="*/ 98104 h 195029"/>
                <a:gd name="connsiteX57" fmla="*/ 223552 w 331103"/>
                <a:gd name="connsiteY57" fmla="*/ 90481 h 195029"/>
                <a:gd name="connsiteX58" fmla="*/ 226848 w 331103"/>
                <a:gd name="connsiteY58" fmla="*/ 86566 h 195029"/>
                <a:gd name="connsiteX59" fmla="*/ 228703 w 331103"/>
                <a:gd name="connsiteY59" fmla="*/ 84094 h 195029"/>
                <a:gd name="connsiteX60" fmla="*/ 240035 w 331103"/>
                <a:gd name="connsiteY60" fmla="*/ 78119 h 195029"/>
                <a:gd name="connsiteX61" fmla="*/ 241683 w 331103"/>
                <a:gd name="connsiteY61" fmla="*/ 77501 h 195029"/>
                <a:gd name="connsiteX62" fmla="*/ 255488 w 331103"/>
                <a:gd name="connsiteY62" fmla="*/ 79355 h 195029"/>
                <a:gd name="connsiteX63" fmla="*/ 256724 w 331103"/>
                <a:gd name="connsiteY63" fmla="*/ 84712 h 195029"/>
                <a:gd name="connsiteX64" fmla="*/ 269086 w 331103"/>
                <a:gd name="connsiteY64" fmla="*/ 84094 h 195029"/>
                <a:gd name="connsiteX65" fmla="*/ 273207 w 331103"/>
                <a:gd name="connsiteY65" fmla="*/ 81415 h 195029"/>
                <a:gd name="connsiteX66" fmla="*/ 283303 w 331103"/>
                <a:gd name="connsiteY66" fmla="*/ 78119 h 195029"/>
                <a:gd name="connsiteX67" fmla="*/ 285981 w 331103"/>
                <a:gd name="connsiteY67" fmla="*/ 78737 h 195029"/>
                <a:gd name="connsiteX68" fmla="*/ 295665 w 331103"/>
                <a:gd name="connsiteY68" fmla="*/ 70907 h 195029"/>
                <a:gd name="connsiteX69" fmla="*/ 304319 w 331103"/>
                <a:gd name="connsiteY69" fmla="*/ 71113 h 195029"/>
                <a:gd name="connsiteX70" fmla="*/ 312767 w 331103"/>
                <a:gd name="connsiteY70" fmla="*/ 71113 h 195029"/>
                <a:gd name="connsiteX71" fmla="*/ 315651 w 331103"/>
                <a:gd name="connsiteY71" fmla="*/ 67817 h 195029"/>
                <a:gd name="connsiteX72" fmla="*/ 319360 w 331103"/>
                <a:gd name="connsiteY72" fmla="*/ 63902 h 195029"/>
                <a:gd name="connsiteX73" fmla="*/ 327189 w 331103"/>
                <a:gd name="connsiteY73" fmla="*/ 60400 h 195029"/>
                <a:gd name="connsiteX74" fmla="*/ 330280 w 331103"/>
                <a:gd name="connsiteY74" fmla="*/ 59369 h 195029"/>
                <a:gd name="connsiteX75" fmla="*/ 331104 w 331103"/>
                <a:gd name="connsiteY75" fmla="*/ 59163 h 195029"/>
                <a:gd name="connsiteX76" fmla="*/ 317712 w 331103"/>
                <a:gd name="connsiteY76" fmla="*/ 47419 h 195029"/>
                <a:gd name="connsiteX77" fmla="*/ 317094 w 331103"/>
                <a:gd name="connsiteY77" fmla="*/ 58133 h 195029"/>
                <a:gd name="connsiteX78" fmla="*/ 310706 w 331103"/>
                <a:gd name="connsiteY78" fmla="*/ 53188 h 195029"/>
                <a:gd name="connsiteX79" fmla="*/ 295665 w 331103"/>
                <a:gd name="connsiteY79" fmla="*/ 46183 h 195029"/>
                <a:gd name="connsiteX80" fmla="*/ 312148 w 331103"/>
                <a:gd name="connsiteY80" fmla="*/ 35675 h 195029"/>
                <a:gd name="connsiteX81" fmla="*/ 290308 w 331103"/>
                <a:gd name="connsiteY81" fmla="*/ 17955 h 195029"/>
                <a:gd name="connsiteX82" fmla="*/ 277328 w 331103"/>
                <a:gd name="connsiteY82" fmla="*/ 12804 h 195029"/>
                <a:gd name="connsiteX83" fmla="*/ 265790 w 331103"/>
                <a:gd name="connsiteY83" fmla="*/ 19398 h 195029"/>
                <a:gd name="connsiteX84" fmla="*/ 257342 w 331103"/>
                <a:gd name="connsiteY84" fmla="*/ 8272 h 195029"/>
                <a:gd name="connsiteX85" fmla="*/ 238799 w 331103"/>
                <a:gd name="connsiteY85" fmla="*/ 8272 h 195029"/>
                <a:gd name="connsiteX86" fmla="*/ 233236 w 331103"/>
                <a:gd name="connsiteY86" fmla="*/ 6005 h 195029"/>
                <a:gd name="connsiteX87" fmla="*/ 202330 w 331103"/>
                <a:gd name="connsiteY87" fmla="*/ 30 h 195029"/>
                <a:gd name="connsiteX88" fmla="*/ 192234 w 331103"/>
                <a:gd name="connsiteY88" fmla="*/ 11568 h 195029"/>
                <a:gd name="connsiteX89" fmla="*/ 183992 w 331103"/>
                <a:gd name="connsiteY89" fmla="*/ 16925 h 195029"/>
                <a:gd name="connsiteX90" fmla="*/ 157826 w 331103"/>
                <a:gd name="connsiteY90" fmla="*/ 20634 h 195029"/>
                <a:gd name="connsiteX91" fmla="*/ 145669 w 331103"/>
                <a:gd name="connsiteY91" fmla="*/ 18573 h 1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31103" h="195029">
                  <a:moveTo>
                    <a:pt x="145669" y="19810"/>
                  </a:moveTo>
                  <a:cubicBezTo>
                    <a:pt x="137222" y="18986"/>
                    <a:pt x="128156" y="23106"/>
                    <a:pt x="119708" y="23106"/>
                  </a:cubicBezTo>
                  <a:cubicBezTo>
                    <a:pt x="119708" y="9920"/>
                    <a:pt x="107758" y="9508"/>
                    <a:pt x="98074" y="14247"/>
                  </a:cubicBezTo>
                  <a:cubicBezTo>
                    <a:pt x="92923" y="16719"/>
                    <a:pt x="92511" y="17749"/>
                    <a:pt x="87154" y="15895"/>
                  </a:cubicBezTo>
                  <a:cubicBezTo>
                    <a:pt x="83652" y="14659"/>
                    <a:pt x="79943" y="10332"/>
                    <a:pt x="75822" y="11568"/>
                  </a:cubicBezTo>
                  <a:cubicBezTo>
                    <a:pt x="70877" y="13011"/>
                    <a:pt x="70671" y="21458"/>
                    <a:pt x="65108" y="23931"/>
                  </a:cubicBezTo>
                  <a:cubicBezTo>
                    <a:pt x="63254" y="24755"/>
                    <a:pt x="60369" y="24755"/>
                    <a:pt x="57691" y="24343"/>
                  </a:cubicBezTo>
                  <a:lnTo>
                    <a:pt x="12568" y="66787"/>
                  </a:lnTo>
                  <a:lnTo>
                    <a:pt x="5151" y="75646"/>
                  </a:lnTo>
                  <a:lnTo>
                    <a:pt x="4327" y="84094"/>
                  </a:lnTo>
                  <a:lnTo>
                    <a:pt x="4945" y="91923"/>
                  </a:lnTo>
                  <a:cubicBezTo>
                    <a:pt x="4945" y="91923"/>
                    <a:pt x="4945" y="93366"/>
                    <a:pt x="4533" y="93984"/>
                  </a:cubicBezTo>
                  <a:lnTo>
                    <a:pt x="618" y="104080"/>
                  </a:lnTo>
                  <a:cubicBezTo>
                    <a:pt x="618" y="104080"/>
                    <a:pt x="206" y="104904"/>
                    <a:pt x="0" y="105316"/>
                  </a:cubicBezTo>
                  <a:lnTo>
                    <a:pt x="1030" y="105316"/>
                  </a:lnTo>
                  <a:cubicBezTo>
                    <a:pt x="2060" y="105522"/>
                    <a:pt x="3090" y="106140"/>
                    <a:pt x="3915" y="106964"/>
                  </a:cubicBezTo>
                  <a:lnTo>
                    <a:pt x="8654" y="111703"/>
                  </a:lnTo>
                  <a:cubicBezTo>
                    <a:pt x="8654" y="111703"/>
                    <a:pt x="9272" y="112527"/>
                    <a:pt x="9684" y="112939"/>
                  </a:cubicBezTo>
                  <a:lnTo>
                    <a:pt x="12156" y="117884"/>
                  </a:lnTo>
                  <a:lnTo>
                    <a:pt x="21634" y="125096"/>
                  </a:lnTo>
                  <a:lnTo>
                    <a:pt x="28227" y="126950"/>
                  </a:lnTo>
                  <a:cubicBezTo>
                    <a:pt x="29876" y="127362"/>
                    <a:pt x="31318" y="128804"/>
                    <a:pt x="31730" y="130453"/>
                  </a:cubicBezTo>
                  <a:lnTo>
                    <a:pt x="33584" y="137664"/>
                  </a:lnTo>
                  <a:cubicBezTo>
                    <a:pt x="39353" y="135191"/>
                    <a:pt x="48007" y="131689"/>
                    <a:pt x="49861" y="130865"/>
                  </a:cubicBezTo>
                  <a:cubicBezTo>
                    <a:pt x="50685" y="130659"/>
                    <a:pt x="51098" y="130247"/>
                    <a:pt x="51303" y="130247"/>
                  </a:cubicBezTo>
                  <a:cubicBezTo>
                    <a:pt x="52334" y="129422"/>
                    <a:pt x="53570" y="128804"/>
                    <a:pt x="54806" y="128804"/>
                  </a:cubicBezTo>
                  <a:cubicBezTo>
                    <a:pt x="56867" y="128804"/>
                    <a:pt x="57897" y="129629"/>
                    <a:pt x="58927" y="130865"/>
                  </a:cubicBezTo>
                  <a:lnTo>
                    <a:pt x="63460" y="136840"/>
                  </a:lnTo>
                  <a:lnTo>
                    <a:pt x="69229" y="136222"/>
                  </a:lnTo>
                  <a:cubicBezTo>
                    <a:pt x="70465" y="136222"/>
                    <a:pt x="71701" y="136428"/>
                    <a:pt x="72732" y="137252"/>
                  </a:cubicBezTo>
                  <a:lnTo>
                    <a:pt x="79325" y="142403"/>
                  </a:lnTo>
                  <a:cubicBezTo>
                    <a:pt x="80767" y="143433"/>
                    <a:pt x="81385" y="145082"/>
                    <a:pt x="81179" y="146936"/>
                  </a:cubicBezTo>
                  <a:lnTo>
                    <a:pt x="78913" y="175987"/>
                  </a:lnTo>
                  <a:cubicBezTo>
                    <a:pt x="87566" y="177635"/>
                    <a:pt x="91275" y="169394"/>
                    <a:pt x="93335" y="182168"/>
                  </a:cubicBezTo>
                  <a:cubicBezTo>
                    <a:pt x="93748" y="185465"/>
                    <a:pt x="93541" y="188968"/>
                    <a:pt x="93954" y="192470"/>
                  </a:cubicBezTo>
                  <a:cubicBezTo>
                    <a:pt x="99723" y="194943"/>
                    <a:pt x="106522" y="196797"/>
                    <a:pt x="110437" y="192264"/>
                  </a:cubicBezTo>
                  <a:cubicBezTo>
                    <a:pt x="118060" y="183817"/>
                    <a:pt x="122593" y="179078"/>
                    <a:pt x="124653" y="177017"/>
                  </a:cubicBezTo>
                  <a:cubicBezTo>
                    <a:pt x="124653" y="174133"/>
                    <a:pt x="124241" y="169188"/>
                    <a:pt x="124241" y="167540"/>
                  </a:cubicBezTo>
                  <a:cubicBezTo>
                    <a:pt x="123623" y="144463"/>
                    <a:pt x="127950" y="143227"/>
                    <a:pt x="130423" y="142609"/>
                  </a:cubicBezTo>
                  <a:cubicBezTo>
                    <a:pt x="134955" y="141373"/>
                    <a:pt x="141136" y="140549"/>
                    <a:pt x="145051" y="143639"/>
                  </a:cubicBezTo>
                  <a:cubicBezTo>
                    <a:pt x="144845" y="143433"/>
                    <a:pt x="145463" y="143227"/>
                    <a:pt x="146081" y="143021"/>
                  </a:cubicBezTo>
                  <a:cubicBezTo>
                    <a:pt x="147730" y="142815"/>
                    <a:pt x="149790" y="142197"/>
                    <a:pt x="152263" y="142609"/>
                  </a:cubicBezTo>
                  <a:cubicBezTo>
                    <a:pt x="153499" y="142609"/>
                    <a:pt x="155971" y="141373"/>
                    <a:pt x="156177" y="140549"/>
                  </a:cubicBezTo>
                  <a:cubicBezTo>
                    <a:pt x="155765" y="134161"/>
                    <a:pt x="158444" y="128598"/>
                    <a:pt x="162770" y="126332"/>
                  </a:cubicBezTo>
                  <a:cubicBezTo>
                    <a:pt x="165655" y="124889"/>
                    <a:pt x="168746" y="125302"/>
                    <a:pt x="171012" y="125714"/>
                  </a:cubicBezTo>
                  <a:cubicBezTo>
                    <a:pt x="172042" y="125714"/>
                    <a:pt x="173072" y="125920"/>
                    <a:pt x="173690" y="125714"/>
                  </a:cubicBezTo>
                  <a:cubicBezTo>
                    <a:pt x="178430" y="125096"/>
                    <a:pt x="181314" y="128804"/>
                    <a:pt x="182756" y="130865"/>
                  </a:cubicBezTo>
                  <a:cubicBezTo>
                    <a:pt x="183581" y="131277"/>
                    <a:pt x="184405" y="131895"/>
                    <a:pt x="185229" y="133131"/>
                  </a:cubicBezTo>
                  <a:cubicBezTo>
                    <a:pt x="188732" y="133543"/>
                    <a:pt x="189143" y="133543"/>
                    <a:pt x="191822" y="131483"/>
                  </a:cubicBezTo>
                  <a:cubicBezTo>
                    <a:pt x="194706" y="129216"/>
                    <a:pt x="195737" y="127568"/>
                    <a:pt x="195737" y="127568"/>
                  </a:cubicBezTo>
                  <a:cubicBezTo>
                    <a:pt x="196149" y="127156"/>
                    <a:pt x="196561" y="126538"/>
                    <a:pt x="196973" y="126126"/>
                  </a:cubicBezTo>
                  <a:cubicBezTo>
                    <a:pt x="199445" y="124478"/>
                    <a:pt x="203772" y="120975"/>
                    <a:pt x="205421" y="119120"/>
                  </a:cubicBezTo>
                  <a:cubicBezTo>
                    <a:pt x="207893" y="116236"/>
                    <a:pt x="210365" y="114176"/>
                    <a:pt x="212014" y="112939"/>
                  </a:cubicBezTo>
                  <a:cubicBezTo>
                    <a:pt x="212014" y="112527"/>
                    <a:pt x="212426" y="111909"/>
                    <a:pt x="212632" y="111291"/>
                  </a:cubicBezTo>
                  <a:cubicBezTo>
                    <a:pt x="213662" y="107788"/>
                    <a:pt x="215104" y="103255"/>
                    <a:pt x="219431" y="102225"/>
                  </a:cubicBezTo>
                  <a:lnTo>
                    <a:pt x="219843" y="101401"/>
                  </a:lnTo>
                  <a:cubicBezTo>
                    <a:pt x="219843" y="101401"/>
                    <a:pt x="220255" y="99341"/>
                    <a:pt x="220461" y="98104"/>
                  </a:cubicBezTo>
                  <a:cubicBezTo>
                    <a:pt x="220461" y="95632"/>
                    <a:pt x="220873" y="92542"/>
                    <a:pt x="223552" y="90481"/>
                  </a:cubicBezTo>
                  <a:cubicBezTo>
                    <a:pt x="224376" y="89863"/>
                    <a:pt x="225612" y="88215"/>
                    <a:pt x="226848" y="86566"/>
                  </a:cubicBezTo>
                  <a:lnTo>
                    <a:pt x="228703" y="84094"/>
                  </a:lnTo>
                  <a:cubicBezTo>
                    <a:pt x="230969" y="81415"/>
                    <a:pt x="235296" y="79767"/>
                    <a:pt x="240035" y="78119"/>
                  </a:cubicBezTo>
                  <a:cubicBezTo>
                    <a:pt x="240653" y="77913"/>
                    <a:pt x="241271" y="77707"/>
                    <a:pt x="241683" y="77501"/>
                  </a:cubicBezTo>
                  <a:cubicBezTo>
                    <a:pt x="250749" y="72968"/>
                    <a:pt x="254458" y="77707"/>
                    <a:pt x="255488" y="79355"/>
                  </a:cubicBezTo>
                  <a:cubicBezTo>
                    <a:pt x="256724" y="81415"/>
                    <a:pt x="256930" y="83476"/>
                    <a:pt x="256724" y="84712"/>
                  </a:cubicBezTo>
                  <a:cubicBezTo>
                    <a:pt x="259609" y="85536"/>
                    <a:pt x="266614" y="84712"/>
                    <a:pt x="269086" y="84094"/>
                  </a:cubicBezTo>
                  <a:cubicBezTo>
                    <a:pt x="269705" y="83888"/>
                    <a:pt x="271765" y="82446"/>
                    <a:pt x="273207" y="81415"/>
                  </a:cubicBezTo>
                  <a:cubicBezTo>
                    <a:pt x="279801" y="77089"/>
                    <a:pt x="282273" y="77707"/>
                    <a:pt x="283303" y="78119"/>
                  </a:cubicBezTo>
                  <a:cubicBezTo>
                    <a:pt x="284539" y="78531"/>
                    <a:pt x="285363" y="78737"/>
                    <a:pt x="285981" y="78737"/>
                  </a:cubicBezTo>
                  <a:cubicBezTo>
                    <a:pt x="287012" y="76264"/>
                    <a:pt x="289278" y="71526"/>
                    <a:pt x="295665" y="70907"/>
                  </a:cubicBezTo>
                  <a:cubicBezTo>
                    <a:pt x="297726" y="70907"/>
                    <a:pt x="301023" y="70907"/>
                    <a:pt x="304319" y="71113"/>
                  </a:cubicBezTo>
                  <a:cubicBezTo>
                    <a:pt x="306998" y="71113"/>
                    <a:pt x="311530" y="71526"/>
                    <a:pt x="312767" y="71113"/>
                  </a:cubicBezTo>
                  <a:cubicBezTo>
                    <a:pt x="313179" y="70702"/>
                    <a:pt x="314827" y="68847"/>
                    <a:pt x="315651" y="67817"/>
                  </a:cubicBezTo>
                  <a:cubicBezTo>
                    <a:pt x="316887" y="66169"/>
                    <a:pt x="317918" y="64932"/>
                    <a:pt x="319360" y="63902"/>
                  </a:cubicBezTo>
                  <a:cubicBezTo>
                    <a:pt x="321626" y="62254"/>
                    <a:pt x="324099" y="61430"/>
                    <a:pt x="327189" y="60400"/>
                  </a:cubicBezTo>
                  <a:cubicBezTo>
                    <a:pt x="328014" y="60400"/>
                    <a:pt x="329044" y="59781"/>
                    <a:pt x="330280" y="59369"/>
                  </a:cubicBezTo>
                  <a:cubicBezTo>
                    <a:pt x="330692" y="59369"/>
                    <a:pt x="330898" y="59369"/>
                    <a:pt x="331104" y="59163"/>
                  </a:cubicBezTo>
                  <a:cubicBezTo>
                    <a:pt x="326777" y="53806"/>
                    <a:pt x="319978" y="45565"/>
                    <a:pt x="317712" y="47419"/>
                  </a:cubicBezTo>
                  <a:cubicBezTo>
                    <a:pt x="316063" y="48655"/>
                    <a:pt x="317094" y="56279"/>
                    <a:pt x="317094" y="58133"/>
                  </a:cubicBezTo>
                  <a:cubicBezTo>
                    <a:pt x="312355" y="58957"/>
                    <a:pt x="313385" y="55249"/>
                    <a:pt x="310706" y="53188"/>
                  </a:cubicBezTo>
                  <a:cubicBezTo>
                    <a:pt x="306792" y="50304"/>
                    <a:pt x="297932" y="50510"/>
                    <a:pt x="295665" y="46183"/>
                  </a:cubicBezTo>
                  <a:cubicBezTo>
                    <a:pt x="289072" y="33202"/>
                    <a:pt x="307410" y="37323"/>
                    <a:pt x="312148" y="35675"/>
                  </a:cubicBezTo>
                  <a:cubicBezTo>
                    <a:pt x="311943" y="26403"/>
                    <a:pt x="295872" y="24137"/>
                    <a:pt x="290308" y="17955"/>
                  </a:cubicBezTo>
                  <a:cubicBezTo>
                    <a:pt x="285776" y="13011"/>
                    <a:pt x="284127" y="10332"/>
                    <a:pt x="277328" y="12804"/>
                  </a:cubicBezTo>
                  <a:cubicBezTo>
                    <a:pt x="273619" y="14247"/>
                    <a:pt x="271147" y="20634"/>
                    <a:pt x="265790" y="19398"/>
                  </a:cubicBezTo>
                  <a:cubicBezTo>
                    <a:pt x="260433" y="17955"/>
                    <a:pt x="261875" y="10538"/>
                    <a:pt x="257342" y="8272"/>
                  </a:cubicBezTo>
                  <a:cubicBezTo>
                    <a:pt x="253221" y="6211"/>
                    <a:pt x="243538" y="9302"/>
                    <a:pt x="238799" y="8272"/>
                  </a:cubicBezTo>
                  <a:cubicBezTo>
                    <a:pt x="236944" y="7860"/>
                    <a:pt x="235296" y="6417"/>
                    <a:pt x="233236" y="6005"/>
                  </a:cubicBezTo>
                  <a:cubicBezTo>
                    <a:pt x="224170" y="3533"/>
                    <a:pt x="211808" y="-382"/>
                    <a:pt x="202330" y="30"/>
                  </a:cubicBezTo>
                  <a:cubicBezTo>
                    <a:pt x="193264" y="442"/>
                    <a:pt x="196355" y="5181"/>
                    <a:pt x="192234" y="11568"/>
                  </a:cubicBezTo>
                  <a:cubicBezTo>
                    <a:pt x="190174" y="14865"/>
                    <a:pt x="187495" y="15895"/>
                    <a:pt x="183992" y="16925"/>
                  </a:cubicBezTo>
                  <a:cubicBezTo>
                    <a:pt x="176575" y="18986"/>
                    <a:pt x="165449" y="20222"/>
                    <a:pt x="157826" y="20634"/>
                  </a:cubicBezTo>
                  <a:cubicBezTo>
                    <a:pt x="153293" y="20634"/>
                    <a:pt x="149790" y="18986"/>
                    <a:pt x="145669" y="185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0" name="Forma libre: forma 319">
              <a:extLst>
                <a:ext uri="{FF2B5EF4-FFF2-40B4-BE49-F238E27FC236}">
                  <a16:creationId xmlns:a16="http://schemas.microsoft.com/office/drawing/2014/main" id="{1FC79F01-1244-BA17-E481-3727849FD750}"/>
                </a:ext>
              </a:extLst>
            </p:cNvPr>
            <p:cNvSpPr/>
            <p:nvPr/>
          </p:nvSpPr>
          <p:spPr>
            <a:xfrm>
              <a:off x="9345776" y="7601717"/>
              <a:ext cx="761518" cy="737572"/>
            </a:xfrm>
            <a:custGeom>
              <a:avLst/>
              <a:gdLst>
                <a:gd name="connsiteX0" fmla="*/ 324305 w 761518"/>
                <a:gd name="connsiteY0" fmla="*/ 104210 h 737572"/>
                <a:gd name="connsiteX1" fmla="*/ 295253 w 761518"/>
                <a:gd name="connsiteY1" fmla="*/ 95144 h 737572"/>
                <a:gd name="connsiteX2" fmla="*/ 296490 w 761518"/>
                <a:gd name="connsiteY2" fmla="*/ 82575 h 737572"/>
                <a:gd name="connsiteX3" fmla="*/ 276916 w 761518"/>
                <a:gd name="connsiteY3" fmla="*/ 51258 h 737572"/>
                <a:gd name="connsiteX4" fmla="*/ 250955 w 761518"/>
                <a:gd name="connsiteY4" fmla="*/ 39308 h 737572"/>
                <a:gd name="connsiteX5" fmla="*/ 210983 w 761518"/>
                <a:gd name="connsiteY5" fmla="*/ 34569 h 737572"/>
                <a:gd name="connsiteX6" fmla="*/ 188937 w 761518"/>
                <a:gd name="connsiteY6" fmla="*/ 160 h 737572"/>
                <a:gd name="connsiteX7" fmla="*/ 181932 w 761518"/>
                <a:gd name="connsiteY7" fmla="*/ 26327 h 737572"/>
                <a:gd name="connsiteX8" fmla="*/ 196561 w 761518"/>
                <a:gd name="connsiteY8" fmla="*/ 50433 h 737572"/>
                <a:gd name="connsiteX9" fmla="*/ 182550 w 761518"/>
                <a:gd name="connsiteY9" fmla="*/ 51258 h 737572"/>
                <a:gd name="connsiteX10" fmla="*/ 169570 w 761518"/>
                <a:gd name="connsiteY10" fmla="*/ 53936 h 737572"/>
                <a:gd name="connsiteX11" fmla="*/ 129598 w 761518"/>
                <a:gd name="connsiteY11" fmla="*/ 64032 h 737572"/>
                <a:gd name="connsiteX12" fmla="*/ 109200 w 761518"/>
                <a:gd name="connsiteY12" fmla="*/ 79485 h 737572"/>
                <a:gd name="connsiteX13" fmla="*/ 114351 w 761518"/>
                <a:gd name="connsiteY13" fmla="*/ 98235 h 737572"/>
                <a:gd name="connsiteX14" fmla="*/ 108170 w 761518"/>
                <a:gd name="connsiteY14" fmla="*/ 115542 h 737572"/>
                <a:gd name="connsiteX15" fmla="*/ 116412 w 761518"/>
                <a:gd name="connsiteY15" fmla="*/ 150362 h 737572"/>
                <a:gd name="connsiteX16" fmla="*/ 91069 w 761518"/>
                <a:gd name="connsiteY16" fmla="*/ 206405 h 737572"/>
                <a:gd name="connsiteX17" fmla="*/ 88596 w 761518"/>
                <a:gd name="connsiteY17" fmla="*/ 190334 h 737572"/>
                <a:gd name="connsiteX18" fmla="*/ 80767 w 761518"/>
                <a:gd name="connsiteY18" fmla="*/ 183122 h 737572"/>
                <a:gd name="connsiteX19" fmla="*/ 73762 w 761518"/>
                <a:gd name="connsiteY19" fmla="*/ 161076 h 737572"/>
                <a:gd name="connsiteX20" fmla="*/ 69847 w 761518"/>
                <a:gd name="connsiteY20" fmla="*/ 137176 h 737572"/>
                <a:gd name="connsiteX21" fmla="*/ 69435 w 761518"/>
                <a:gd name="connsiteY21" fmla="*/ 137176 h 737572"/>
                <a:gd name="connsiteX22" fmla="*/ 88390 w 761518"/>
                <a:gd name="connsiteY22" fmla="*/ 104622 h 737572"/>
                <a:gd name="connsiteX23" fmla="*/ 81179 w 761518"/>
                <a:gd name="connsiteY23" fmla="*/ 73716 h 737572"/>
                <a:gd name="connsiteX24" fmla="*/ 86330 w 761518"/>
                <a:gd name="connsiteY24" fmla="*/ 52494 h 737572"/>
                <a:gd name="connsiteX25" fmla="*/ 86742 w 761518"/>
                <a:gd name="connsiteY25" fmla="*/ 37453 h 737572"/>
                <a:gd name="connsiteX26" fmla="*/ 64078 w 761518"/>
                <a:gd name="connsiteY26" fmla="*/ 65268 h 737572"/>
                <a:gd name="connsiteX27" fmla="*/ 36469 w 761518"/>
                <a:gd name="connsiteY27" fmla="*/ 103179 h 737572"/>
                <a:gd name="connsiteX28" fmla="*/ 30906 w 761518"/>
                <a:gd name="connsiteY28" fmla="*/ 109155 h 737572"/>
                <a:gd name="connsiteX29" fmla="*/ 23900 w 761518"/>
                <a:gd name="connsiteY29" fmla="*/ 126050 h 737572"/>
                <a:gd name="connsiteX30" fmla="*/ 8654 w 761518"/>
                <a:gd name="connsiteY30" fmla="*/ 177147 h 737572"/>
                <a:gd name="connsiteX31" fmla="*/ 0 w 761518"/>
                <a:gd name="connsiteY31" fmla="*/ 195073 h 737572"/>
                <a:gd name="connsiteX32" fmla="*/ 16483 w 761518"/>
                <a:gd name="connsiteY32" fmla="*/ 196103 h 737572"/>
                <a:gd name="connsiteX33" fmla="*/ 21016 w 761518"/>
                <a:gd name="connsiteY33" fmla="*/ 197339 h 737572"/>
                <a:gd name="connsiteX34" fmla="*/ 39147 w 761518"/>
                <a:gd name="connsiteY34" fmla="*/ 206611 h 737572"/>
                <a:gd name="connsiteX35" fmla="*/ 39765 w 761518"/>
                <a:gd name="connsiteY35" fmla="*/ 214853 h 737572"/>
                <a:gd name="connsiteX36" fmla="*/ 37087 w 761518"/>
                <a:gd name="connsiteY36" fmla="*/ 224742 h 737572"/>
                <a:gd name="connsiteX37" fmla="*/ 38941 w 761518"/>
                <a:gd name="connsiteY37" fmla="*/ 226184 h 737572"/>
                <a:gd name="connsiteX38" fmla="*/ 49861 w 761518"/>
                <a:gd name="connsiteY38" fmla="*/ 240401 h 737572"/>
                <a:gd name="connsiteX39" fmla="*/ 53776 w 761518"/>
                <a:gd name="connsiteY39" fmla="*/ 245346 h 737572"/>
                <a:gd name="connsiteX40" fmla="*/ 57072 w 761518"/>
                <a:gd name="connsiteY40" fmla="*/ 259151 h 737572"/>
                <a:gd name="connsiteX41" fmla="*/ 51510 w 761518"/>
                <a:gd name="connsiteY41" fmla="*/ 265126 h 737572"/>
                <a:gd name="connsiteX42" fmla="*/ 48419 w 761518"/>
                <a:gd name="connsiteY42" fmla="*/ 271307 h 737572"/>
                <a:gd name="connsiteX43" fmla="*/ 43268 w 761518"/>
                <a:gd name="connsiteY43" fmla="*/ 281815 h 737572"/>
                <a:gd name="connsiteX44" fmla="*/ 44504 w 761518"/>
                <a:gd name="connsiteY44" fmla="*/ 290675 h 737572"/>
                <a:gd name="connsiteX45" fmla="*/ 55630 w 761518"/>
                <a:gd name="connsiteY45" fmla="*/ 305097 h 737572"/>
                <a:gd name="connsiteX46" fmla="*/ 62018 w 761518"/>
                <a:gd name="connsiteY46" fmla="*/ 314575 h 737572"/>
                <a:gd name="connsiteX47" fmla="*/ 63254 w 761518"/>
                <a:gd name="connsiteY47" fmla="*/ 318696 h 737572"/>
                <a:gd name="connsiteX48" fmla="*/ 67374 w 761518"/>
                <a:gd name="connsiteY48" fmla="*/ 326319 h 737572"/>
                <a:gd name="connsiteX49" fmla="*/ 73556 w 761518"/>
                <a:gd name="connsiteY49" fmla="*/ 327144 h 737572"/>
                <a:gd name="connsiteX50" fmla="*/ 84064 w 761518"/>
                <a:gd name="connsiteY50" fmla="*/ 326526 h 737572"/>
                <a:gd name="connsiteX51" fmla="*/ 97868 w 761518"/>
                <a:gd name="connsiteY51" fmla="*/ 323847 h 737572"/>
                <a:gd name="connsiteX52" fmla="*/ 106110 w 761518"/>
                <a:gd name="connsiteY52" fmla="*/ 322611 h 737572"/>
                <a:gd name="connsiteX53" fmla="*/ 112085 w 761518"/>
                <a:gd name="connsiteY53" fmla="*/ 327144 h 737572"/>
                <a:gd name="connsiteX54" fmla="*/ 115176 w 761518"/>
                <a:gd name="connsiteY54" fmla="*/ 329204 h 737572"/>
                <a:gd name="connsiteX55" fmla="*/ 151026 w 761518"/>
                <a:gd name="connsiteY55" fmla="*/ 322611 h 737572"/>
                <a:gd name="connsiteX56" fmla="*/ 156795 w 761518"/>
                <a:gd name="connsiteY56" fmla="*/ 326113 h 737572"/>
                <a:gd name="connsiteX57" fmla="*/ 164831 w 761518"/>
                <a:gd name="connsiteY57" fmla="*/ 331676 h 737572"/>
                <a:gd name="connsiteX58" fmla="*/ 176163 w 761518"/>
                <a:gd name="connsiteY58" fmla="*/ 338476 h 737572"/>
                <a:gd name="connsiteX59" fmla="*/ 183786 w 761518"/>
                <a:gd name="connsiteY59" fmla="*/ 344245 h 737572"/>
                <a:gd name="connsiteX60" fmla="*/ 189350 w 761518"/>
                <a:gd name="connsiteY60" fmla="*/ 346099 h 737572"/>
                <a:gd name="connsiteX61" fmla="*/ 210983 w 761518"/>
                <a:gd name="connsiteY61" fmla="*/ 368145 h 737572"/>
                <a:gd name="connsiteX62" fmla="*/ 218607 w 761518"/>
                <a:gd name="connsiteY62" fmla="*/ 392252 h 737572"/>
                <a:gd name="connsiteX63" fmla="*/ 220049 w 761518"/>
                <a:gd name="connsiteY63" fmla="*/ 398227 h 737572"/>
                <a:gd name="connsiteX64" fmla="*/ 226643 w 761518"/>
                <a:gd name="connsiteY64" fmla="*/ 393694 h 737572"/>
                <a:gd name="connsiteX65" fmla="*/ 248276 w 761518"/>
                <a:gd name="connsiteY65" fmla="*/ 382568 h 737572"/>
                <a:gd name="connsiteX66" fmla="*/ 252191 w 761518"/>
                <a:gd name="connsiteY66" fmla="*/ 383392 h 737572"/>
                <a:gd name="connsiteX67" fmla="*/ 258372 w 761518"/>
                <a:gd name="connsiteY67" fmla="*/ 382980 h 737572"/>
                <a:gd name="connsiteX68" fmla="*/ 267026 w 761518"/>
                <a:gd name="connsiteY68" fmla="*/ 382568 h 737572"/>
                <a:gd name="connsiteX69" fmla="*/ 287630 w 761518"/>
                <a:gd name="connsiteY69" fmla="*/ 379271 h 737572"/>
                <a:gd name="connsiteX70" fmla="*/ 307410 w 761518"/>
                <a:gd name="connsiteY70" fmla="*/ 378653 h 737572"/>
                <a:gd name="connsiteX71" fmla="*/ 314621 w 761518"/>
                <a:gd name="connsiteY71" fmla="*/ 373502 h 737572"/>
                <a:gd name="connsiteX72" fmla="*/ 322863 w 761518"/>
                <a:gd name="connsiteY72" fmla="*/ 381744 h 737572"/>
                <a:gd name="connsiteX73" fmla="*/ 320390 w 761518"/>
                <a:gd name="connsiteY73" fmla="*/ 418006 h 737572"/>
                <a:gd name="connsiteX74" fmla="*/ 317505 w 761518"/>
                <a:gd name="connsiteY74" fmla="*/ 421921 h 737572"/>
                <a:gd name="connsiteX75" fmla="*/ 315239 w 761518"/>
                <a:gd name="connsiteY75" fmla="*/ 428721 h 737572"/>
                <a:gd name="connsiteX76" fmla="*/ 314003 w 761518"/>
                <a:gd name="connsiteY76" fmla="*/ 444998 h 737572"/>
                <a:gd name="connsiteX77" fmla="*/ 308852 w 761518"/>
                <a:gd name="connsiteY77" fmla="*/ 453857 h 737572"/>
                <a:gd name="connsiteX78" fmla="*/ 305967 w 761518"/>
                <a:gd name="connsiteY78" fmla="*/ 457978 h 737572"/>
                <a:gd name="connsiteX79" fmla="*/ 309470 w 761518"/>
                <a:gd name="connsiteY79" fmla="*/ 471577 h 737572"/>
                <a:gd name="connsiteX80" fmla="*/ 313385 w 761518"/>
                <a:gd name="connsiteY80" fmla="*/ 483939 h 737572"/>
                <a:gd name="connsiteX81" fmla="*/ 308028 w 761518"/>
                <a:gd name="connsiteY81" fmla="*/ 496919 h 737572"/>
                <a:gd name="connsiteX82" fmla="*/ 304319 w 761518"/>
                <a:gd name="connsiteY82" fmla="*/ 507839 h 737572"/>
                <a:gd name="connsiteX83" fmla="*/ 304937 w 761518"/>
                <a:gd name="connsiteY83" fmla="*/ 509694 h 737572"/>
                <a:gd name="connsiteX84" fmla="*/ 309676 w 761518"/>
                <a:gd name="connsiteY84" fmla="*/ 511136 h 737572"/>
                <a:gd name="connsiteX85" fmla="*/ 311943 w 761518"/>
                <a:gd name="connsiteY85" fmla="*/ 521438 h 737572"/>
                <a:gd name="connsiteX86" fmla="*/ 316063 w 761518"/>
                <a:gd name="connsiteY86" fmla="*/ 541012 h 737572"/>
                <a:gd name="connsiteX87" fmla="*/ 325129 w 761518"/>
                <a:gd name="connsiteY87" fmla="*/ 554198 h 737572"/>
                <a:gd name="connsiteX88" fmla="*/ 337285 w 761518"/>
                <a:gd name="connsiteY88" fmla="*/ 555022 h 737572"/>
                <a:gd name="connsiteX89" fmla="*/ 326571 w 761518"/>
                <a:gd name="connsiteY89" fmla="*/ 575008 h 737572"/>
                <a:gd name="connsiteX90" fmla="*/ 303495 w 761518"/>
                <a:gd name="connsiteY90" fmla="*/ 598702 h 737572"/>
                <a:gd name="connsiteX91" fmla="*/ 311530 w 761518"/>
                <a:gd name="connsiteY91" fmla="*/ 603441 h 737572"/>
                <a:gd name="connsiteX92" fmla="*/ 312354 w 761518"/>
                <a:gd name="connsiteY92" fmla="*/ 605502 h 737572"/>
                <a:gd name="connsiteX93" fmla="*/ 313797 w 761518"/>
                <a:gd name="connsiteY93" fmla="*/ 607150 h 737572"/>
                <a:gd name="connsiteX94" fmla="*/ 318330 w 761518"/>
                <a:gd name="connsiteY94" fmla="*/ 612095 h 737572"/>
                <a:gd name="connsiteX95" fmla="*/ 325953 w 761518"/>
                <a:gd name="connsiteY95" fmla="*/ 622191 h 737572"/>
                <a:gd name="connsiteX96" fmla="*/ 327189 w 761518"/>
                <a:gd name="connsiteY96" fmla="*/ 623839 h 737572"/>
                <a:gd name="connsiteX97" fmla="*/ 328838 w 761518"/>
                <a:gd name="connsiteY97" fmla="*/ 624251 h 737572"/>
                <a:gd name="connsiteX98" fmla="*/ 332340 w 761518"/>
                <a:gd name="connsiteY98" fmla="*/ 624457 h 737572"/>
                <a:gd name="connsiteX99" fmla="*/ 342024 w 761518"/>
                <a:gd name="connsiteY99" fmla="*/ 627754 h 737572"/>
                <a:gd name="connsiteX100" fmla="*/ 343260 w 761518"/>
                <a:gd name="connsiteY100" fmla="*/ 641146 h 737572"/>
                <a:gd name="connsiteX101" fmla="*/ 343879 w 761518"/>
                <a:gd name="connsiteY101" fmla="*/ 666901 h 737572"/>
                <a:gd name="connsiteX102" fmla="*/ 348617 w 761518"/>
                <a:gd name="connsiteY102" fmla="*/ 684209 h 737572"/>
                <a:gd name="connsiteX103" fmla="*/ 352738 w 761518"/>
                <a:gd name="connsiteY103" fmla="*/ 704813 h 737572"/>
                <a:gd name="connsiteX104" fmla="*/ 367779 w 761518"/>
                <a:gd name="connsiteY104" fmla="*/ 720265 h 737572"/>
                <a:gd name="connsiteX105" fmla="*/ 380965 w 761518"/>
                <a:gd name="connsiteY105" fmla="*/ 732628 h 737572"/>
                <a:gd name="connsiteX106" fmla="*/ 381377 w 761518"/>
                <a:gd name="connsiteY106" fmla="*/ 733040 h 737572"/>
                <a:gd name="connsiteX107" fmla="*/ 383850 w 761518"/>
                <a:gd name="connsiteY107" fmla="*/ 732009 h 737572"/>
                <a:gd name="connsiteX108" fmla="*/ 400333 w 761518"/>
                <a:gd name="connsiteY108" fmla="*/ 725828 h 737572"/>
                <a:gd name="connsiteX109" fmla="*/ 415992 w 761518"/>
                <a:gd name="connsiteY109" fmla="*/ 725210 h 737572"/>
                <a:gd name="connsiteX110" fmla="*/ 413726 w 761518"/>
                <a:gd name="connsiteY110" fmla="*/ 732834 h 737572"/>
                <a:gd name="connsiteX111" fmla="*/ 410223 w 761518"/>
                <a:gd name="connsiteY111" fmla="*/ 736748 h 737572"/>
                <a:gd name="connsiteX112" fmla="*/ 412901 w 761518"/>
                <a:gd name="connsiteY112" fmla="*/ 737573 h 737572"/>
                <a:gd name="connsiteX113" fmla="*/ 429797 w 761518"/>
                <a:gd name="connsiteY113" fmla="*/ 727889 h 737572"/>
                <a:gd name="connsiteX114" fmla="*/ 443395 w 761518"/>
                <a:gd name="connsiteY114" fmla="*/ 713878 h 737572"/>
                <a:gd name="connsiteX115" fmla="*/ 454727 w 761518"/>
                <a:gd name="connsiteY115" fmla="*/ 705224 h 737572"/>
                <a:gd name="connsiteX116" fmla="*/ 472241 w 761518"/>
                <a:gd name="connsiteY116" fmla="*/ 695747 h 737572"/>
                <a:gd name="connsiteX117" fmla="*/ 475125 w 761518"/>
                <a:gd name="connsiteY117" fmla="*/ 694511 h 737572"/>
                <a:gd name="connsiteX118" fmla="*/ 488106 w 761518"/>
                <a:gd name="connsiteY118" fmla="*/ 676379 h 737572"/>
                <a:gd name="connsiteX119" fmla="*/ 507473 w 761518"/>
                <a:gd name="connsiteY119" fmla="*/ 658660 h 737572"/>
                <a:gd name="connsiteX120" fmla="*/ 510976 w 761518"/>
                <a:gd name="connsiteY120" fmla="*/ 656187 h 737572"/>
                <a:gd name="connsiteX121" fmla="*/ 528283 w 761518"/>
                <a:gd name="connsiteY121" fmla="*/ 648976 h 737572"/>
                <a:gd name="connsiteX122" fmla="*/ 538585 w 761518"/>
                <a:gd name="connsiteY122" fmla="*/ 622191 h 737572"/>
                <a:gd name="connsiteX123" fmla="*/ 513448 w 761518"/>
                <a:gd name="connsiteY123" fmla="*/ 624869 h 737572"/>
                <a:gd name="connsiteX124" fmla="*/ 507267 w 761518"/>
                <a:gd name="connsiteY124" fmla="*/ 622603 h 737572"/>
                <a:gd name="connsiteX125" fmla="*/ 499438 w 761518"/>
                <a:gd name="connsiteY125" fmla="*/ 584692 h 737572"/>
                <a:gd name="connsiteX126" fmla="*/ 499026 w 761518"/>
                <a:gd name="connsiteY126" fmla="*/ 572535 h 737572"/>
                <a:gd name="connsiteX127" fmla="*/ 496759 w 761518"/>
                <a:gd name="connsiteY127" fmla="*/ 560791 h 737572"/>
                <a:gd name="connsiteX128" fmla="*/ 481306 w 761518"/>
                <a:gd name="connsiteY128" fmla="*/ 539982 h 737572"/>
                <a:gd name="connsiteX129" fmla="*/ 479452 w 761518"/>
                <a:gd name="connsiteY129" fmla="*/ 538127 h 737572"/>
                <a:gd name="connsiteX130" fmla="*/ 475537 w 761518"/>
                <a:gd name="connsiteY130" fmla="*/ 535655 h 737572"/>
                <a:gd name="connsiteX131" fmla="*/ 464205 w 761518"/>
                <a:gd name="connsiteY131" fmla="*/ 513402 h 737572"/>
                <a:gd name="connsiteX132" fmla="*/ 469356 w 761518"/>
                <a:gd name="connsiteY132" fmla="*/ 500010 h 737572"/>
                <a:gd name="connsiteX133" fmla="*/ 488930 w 761518"/>
                <a:gd name="connsiteY133" fmla="*/ 514433 h 737572"/>
                <a:gd name="connsiteX134" fmla="*/ 524368 w 761518"/>
                <a:gd name="connsiteY134" fmla="*/ 526795 h 737572"/>
                <a:gd name="connsiteX135" fmla="*/ 536937 w 761518"/>
                <a:gd name="connsiteY135" fmla="*/ 528649 h 737572"/>
                <a:gd name="connsiteX136" fmla="*/ 550947 w 761518"/>
                <a:gd name="connsiteY136" fmla="*/ 526589 h 737572"/>
                <a:gd name="connsiteX137" fmla="*/ 564752 w 761518"/>
                <a:gd name="connsiteY137" fmla="*/ 531328 h 737572"/>
                <a:gd name="connsiteX138" fmla="*/ 563310 w 761518"/>
                <a:gd name="connsiteY138" fmla="*/ 545957 h 737572"/>
                <a:gd name="connsiteX139" fmla="*/ 561455 w 761518"/>
                <a:gd name="connsiteY139" fmla="*/ 550902 h 737572"/>
                <a:gd name="connsiteX140" fmla="*/ 573199 w 761518"/>
                <a:gd name="connsiteY140" fmla="*/ 549871 h 737572"/>
                <a:gd name="connsiteX141" fmla="*/ 580411 w 761518"/>
                <a:gd name="connsiteY141" fmla="*/ 549047 h 737572"/>
                <a:gd name="connsiteX142" fmla="*/ 580411 w 761518"/>
                <a:gd name="connsiteY142" fmla="*/ 549047 h 737572"/>
                <a:gd name="connsiteX143" fmla="*/ 582677 w 761518"/>
                <a:gd name="connsiteY143" fmla="*/ 537921 h 737572"/>
                <a:gd name="connsiteX144" fmla="*/ 584532 w 761518"/>
                <a:gd name="connsiteY144" fmla="*/ 525971 h 737572"/>
                <a:gd name="connsiteX145" fmla="*/ 593597 w 761518"/>
                <a:gd name="connsiteY145" fmla="*/ 513197 h 737572"/>
                <a:gd name="connsiteX146" fmla="*/ 618322 w 761518"/>
                <a:gd name="connsiteY146" fmla="*/ 524941 h 737572"/>
                <a:gd name="connsiteX147" fmla="*/ 642223 w 761518"/>
                <a:gd name="connsiteY147" fmla="*/ 509694 h 737572"/>
                <a:gd name="connsiteX148" fmla="*/ 655821 w 761518"/>
                <a:gd name="connsiteY148" fmla="*/ 500628 h 737572"/>
                <a:gd name="connsiteX149" fmla="*/ 673334 w 761518"/>
                <a:gd name="connsiteY149" fmla="*/ 490944 h 737572"/>
                <a:gd name="connsiteX150" fmla="*/ 688993 w 761518"/>
                <a:gd name="connsiteY150" fmla="*/ 482084 h 737572"/>
                <a:gd name="connsiteX151" fmla="*/ 689405 w 761518"/>
                <a:gd name="connsiteY151" fmla="*/ 481260 h 737572"/>
                <a:gd name="connsiteX152" fmla="*/ 697029 w 761518"/>
                <a:gd name="connsiteY152" fmla="*/ 471577 h 737572"/>
                <a:gd name="connsiteX153" fmla="*/ 705270 w 761518"/>
                <a:gd name="connsiteY153" fmla="*/ 459008 h 737572"/>
                <a:gd name="connsiteX154" fmla="*/ 701768 w 761518"/>
                <a:gd name="connsiteY154" fmla="*/ 453239 h 737572"/>
                <a:gd name="connsiteX155" fmla="*/ 697029 w 761518"/>
                <a:gd name="connsiteY155" fmla="*/ 448912 h 737572"/>
                <a:gd name="connsiteX156" fmla="*/ 694144 w 761518"/>
                <a:gd name="connsiteY156" fmla="*/ 443143 h 737572"/>
                <a:gd name="connsiteX157" fmla="*/ 665711 w 761518"/>
                <a:gd name="connsiteY157" fmla="*/ 406675 h 737572"/>
                <a:gd name="connsiteX158" fmla="*/ 653967 w 761518"/>
                <a:gd name="connsiteY158" fmla="*/ 387719 h 737572"/>
                <a:gd name="connsiteX159" fmla="*/ 668183 w 761518"/>
                <a:gd name="connsiteY159" fmla="*/ 380508 h 737572"/>
                <a:gd name="connsiteX160" fmla="*/ 676219 w 761518"/>
                <a:gd name="connsiteY160" fmla="*/ 378653 h 737572"/>
                <a:gd name="connsiteX161" fmla="*/ 676219 w 761518"/>
                <a:gd name="connsiteY161" fmla="*/ 361964 h 737572"/>
                <a:gd name="connsiteX162" fmla="*/ 677661 w 761518"/>
                <a:gd name="connsiteY162" fmla="*/ 354547 h 737572"/>
                <a:gd name="connsiteX163" fmla="*/ 695999 w 761518"/>
                <a:gd name="connsiteY163" fmla="*/ 346511 h 737572"/>
                <a:gd name="connsiteX164" fmla="*/ 709597 w 761518"/>
                <a:gd name="connsiteY164" fmla="*/ 342390 h 737572"/>
                <a:gd name="connsiteX165" fmla="*/ 725256 w 761518"/>
                <a:gd name="connsiteY165" fmla="*/ 329204 h 737572"/>
                <a:gd name="connsiteX166" fmla="*/ 717427 w 761518"/>
                <a:gd name="connsiteY166" fmla="*/ 329204 h 737572"/>
                <a:gd name="connsiteX167" fmla="*/ 707537 w 761518"/>
                <a:gd name="connsiteY167" fmla="*/ 323435 h 737572"/>
                <a:gd name="connsiteX168" fmla="*/ 705064 w 761518"/>
                <a:gd name="connsiteY168" fmla="*/ 291911 h 737572"/>
                <a:gd name="connsiteX169" fmla="*/ 709597 w 761518"/>
                <a:gd name="connsiteY169" fmla="*/ 287996 h 737572"/>
                <a:gd name="connsiteX170" fmla="*/ 716396 w 761518"/>
                <a:gd name="connsiteY170" fmla="*/ 287378 h 737572"/>
                <a:gd name="connsiteX171" fmla="*/ 739679 w 761518"/>
                <a:gd name="connsiteY171" fmla="*/ 266362 h 737572"/>
                <a:gd name="connsiteX172" fmla="*/ 757398 w 761518"/>
                <a:gd name="connsiteY172" fmla="*/ 252351 h 737572"/>
                <a:gd name="connsiteX173" fmla="*/ 761519 w 761518"/>
                <a:gd name="connsiteY173" fmla="*/ 237311 h 737572"/>
                <a:gd name="connsiteX174" fmla="*/ 741945 w 761518"/>
                <a:gd name="connsiteY174" fmla="*/ 236280 h 737572"/>
                <a:gd name="connsiteX175" fmla="*/ 732879 w 761518"/>
                <a:gd name="connsiteY175" fmla="*/ 232160 h 737572"/>
                <a:gd name="connsiteX176" fmla="*/ 687345 w 761518"/>
                <a:gd name="connsiteY176" fmla="*/ 239989 h 737572"/>
                <a:gd name="connsiteX177" fmla="*/ 671892 w 761518"/>
                <a:gd name="connsiteY177" fmla="*/ 225155 h 737572"/>
                <a:gd name="connsiteX178" fmla="*/ 703210 w 761518"/>
                <a:gd name="connsiteY178" fmla="*/ 214853 h 737572"/>
                <a:gd name="connsiteX179" fmla="*/ 701356 w 761518"/>
                <a:gd name="connsiteY179" fmla="*/ 192806 h 737572"/>
                <a:gd name="connsiteX180" fmla="*/ 710627 w 761518"/>
                <a:gd name="connsiteY180" fmla="*/ 168082 h 737572"/>
                <a:gd name="connsiteX181" fmla="*/ 686933 w 761518"/>
                <a:gd name="connsiteY181" fmla="*/ 163961 h 737572"/>
                <a:gd name="connsiteX182" fmla="*/ 674365 w 761518"/>
                <a:gd name="connsiteY182" fmla="*/ 146654 h 737572"/>
                <a:gd name="connsiteX183" fmla="*/ 653967 w 761518"/>
                <a:gd name="connsiteY183" fmla="*/ 153041 h 737572"/>
                <a:gd name="connsiteX184" fmla="*/ 633775 w 761518"/>
                <a:gd name="connsiteY184" fmla="*/ 139030 h 737572"/>
                <a:gd name="connsiteX185" fmla="*/ 631303 w 761518"/>
                <a:gd name="connsiteY185" fmla="*/ 153453 h 737572"/>
                <a:gd name="connsiteX186" fmla="*/ 618528 w 761518"/>
                <a:gd name="connsiteY186" fmla="*/ 138824 h 737572"/>
                <a:gd name="connsiteX187" fmla="*/ 605754 w 761518"/>
                <a:gd name="connsiteY187" fmla="*/ 115954 h 737572"/>
                <a:gd name="connsiteX188" fmla="*/ 652112 w 761518"/>
                <a:gd name="connsiteY188" fmla="*/ 98028 h 737572"/>
                <a:gd name="connsiteX189" fmla="*/ 604723 w 761518"/>
                <a:gd name="connsiteY189" fmla="*/ 95762 h 737572"/>
                <a:gd name="connsiteX190" fmla="*/ 561455 w 761518"/>
                <a:gd name="connsiteY190" fmla="*/ 93084 h 737572"/>
                <a:gd name="connsiteX191" fmla="*/ 540027 w 761518"/>
                <a:gd name="connsiteY191" fmla="*/ 99471 h 737572"/>
                <a:gd name="connsiteX192" fmla="*/ 518187 w 761518"/>
                <a:gd name="connsiteY192" fmla="*/ 100707 h 737572"/>
                <a:gd name="connsiteX193" fmla="*/ 547445 w 761518"/>
                <a:gd name="connsiteY193" fmla="*/ 119869 h 737572"/>
                <a:gd name="connsiteX194" fmla="*/ 502116 w 761518"/>
                <a:gd name="connsiteY194" fmla="*/ 117396 h 737572"/>
                <a:gd name="connsiteX195" fmla="*/ 492844 w 761518"/>
                <a:gd name="connsiteY195" fmla="*/ 125844 h 737572"/>
                <a:gd name="connsiteX196" fmla="*/ 474301 w 761518"/>
                <a:gd name="connsiteY196" fmla="*/ 128522 h 737572"/>
                <a:gd name="connsiteX197" fmla="*/ 434741 w 761518"/>
                <a:gd name="connsiteY197" fmla="*/ 126668 h 737572"/>
                <a:gd name="connsiteX198" fmla="*/ 420937 w 761518"/>
                <a:gd name="connsiteY198" fmla="*/ 101325 h 737572"/>
                <a:gd name="connsiteX199" fmla="*/ 371281 w 761518"/>
                <a:gd name="connsiteY199" fmla="*/ 96586 h 737572"/>
                <a:gd name="connsiteX200" fmla="*/ 324923 w 761518"/>
                <a:gd name="connsiteY200" fmla="*/ 105240 h 737572"/>
                <a:gd name="connsiteX201" fmla="*/ 69023 w 761518"/>
                <a:gd name="connsiteY201" fmla="*/ 138412 h 737572"/>
                <a:gd name="connsiteX202" fmla="*/ 69023 w 761518"/>
                <a:gd name="connsiteY202" fmla="*/ 137794 h 737572"/>
                <a:gd name="connsiteX203" fmla="*/ 69023 w 761518"/>
                <a:gd name="connsiteY203" fmla="*/ 137588 h 737572"/>
                <a:gd name="connsiteX204" fmla="*/ 69023 w 761518"/>
                <a:gd name="connsiteY204" fmla="*/ 138412 h 737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</a:cxnLst>
              <a:rect l="l" t="t" r="r" b="b"/>
              <a:pathLst>
                <a:path w="761518" h="737572">
                  <a:moveTo>
                    <a:pt x="324305" y="104210"/>
                  </a:moveTo>
                  <a:cubicBezTo>
                    <a:pt x="317094" y="104210"/>
                    <a:pt x="299168" y="103386"/>
                    <a:pt x="295253" y="95144"/>
                  </a:cubicBezTo>
                  <a:cubicBezTo>
                    <a:pt x="293399" y="91023"/>
                    <a:pt x="296490" y="86490"/>
                    <a:pt x="296490" y="82575"/>
                  </a:cubicBezTo>
                  <a:cubicBezTo>
                    <a:pt x="295872" y="67123"/>
                    <a:pt x="291339" y="55379"/>
                    <a:pt x="276916" y="51258"/>
                  </a:cubicBezTo>
                  <a:cubicBezTo>
                    <a:pt x="264760" y="47755"/>
                    <a:pt x="261463" y="45901"/>
                    <a:pt x="250955" y="39308"/>
                  </a:cubicBezTo>
                  <a:cubicBezTo>
                    <a:pt x="239417" y="32302"/>
                    <a:pt x="223964" y="34981"/>
                    <a:pt x="210983" y="34569"/>
                  </a:cubicBezTo>
                  <a:cubicBezTo>
                    <a:pt x="210983" y="14583"/>
                    <a:pt x="210365" y="2633"/>
                    <a:pt x="188937" y="160"/>
                  </a:cubicBezTo>
                  <a:cubicBezTo>
                    <a:pt x="171012" y="-1900"/>
                    <a:pt x="171424" y="16437"/>
                    <a:pt x="181932" y="26327"/>
                  </a:cubicBezTo>
                  <a:cubicBezTo>
                    <a:pt x="188937" y="32920"/>
                    <a:pt x="206245" y="34157"/>
                    <a:pt x="196561" y="50433"/>
                  </a:cubicBezTo>
                  <a:cubicBezTo>
                    <a:pt x="189350" y="62178"/>
                    <a:pt x="189556" y="51258"/>
                    <a:pt x="182550" y="51258"/>
                  </a:cubicBezTo>
                  <a:cubicBezTo>
                    <a:pt x="177811" y="51258"/>
                    <a:pt x="175133" y="52288"/>
                    <a:pt x="169570" y="53936"/>
                  </a:cubicBezTo>
                  <a:cubicBezTo>
                    <a:pt x="156383" y="58057"/>
                    <a:pt x="142579" y="60942"/>
                    <a:pt x="129598" y="64032"/>
                  </a:cubicBezTo>
                  <a:cubicBezTo>
                    <a:pt x="117442" y="66917"/>
                    <a:pt x="107758" y="65062"/>
                    <a:pt x="109200" y="79485"/>
                  </a:cubicBezTo>
                  <a:cubicBezTo>
                    <a:pt x="109819" y="85666"/>
                    <a:pt x="114351" y="91847"/>
                    <a:pt x="114351" y="98235"/>
                  </a:cubicBezTo>
                  <a:cubicBezTo>
                    <a:pt x="114351" y="102973"/>
                    <a:pt x="108994" y="110185"/>
                    <a:pt x="108170" y="115542"/>
                  </a:cubicBezTo>
                  <a:cubicBezTo>
                    <a:pt x="106110" y="129759"/>
                    <a:pt x="112703" y="138206"/>
                    <a:pt x="116412" y="150362"/>
                  </a:cubicBezTo>
                  <a:cubicBezTo>
                    <a:pt x="121357" y="167051"/>
                    <a:pt x="110849" y="202696"/>
                    <a:pt x="91069" y="206405"/>
                  </a:cubicBezTo>
                  <a:cubicBezTo>
                    <a:pt x="90451" y="201872"/>
                    <a:pt x="90657" y="194867"/>
                    <a:pt x="88596" y="190334"/>
                  </a:cubicBezTo>
                  <a:cubicBezTo>
                    <a:pt x="87360" y="187655"/>
                    <a:pt x="81591" y="184977"/>
                    <a:pt x="80767" y="183122"/>
                  </a:cubicBezTo>
                  <a:cubicBezTo>
                    <a:pt x="78707" y="177147"/>
                    <a:pt x="85712" y="160664"/>
                    <a:pt x="73762" y="161076"/>
                  </a:cubicBezTo>
                  <a:cubicBezTo>
                    <a:pt x="71907" y="152835"/>
                    <a:pt x="69435" y="146242"/>
                    <a:pt x="69847" y="137176"/>
                  </a:cubicBezTo>
                  <a:cubicBezTo>
                    <a:pt x="69847" y="137176"/>
                    <a:pt x="69641" y="137176"/>
                    <a:pt x="69435" y="137176"/>
                  </a:cubicBezTo>
                  <a:cubicBezTo>
                    <a:pt x="76646" y="127080"/>
                    <a:pt x="85094" y="116778"/>
                    <a:pt x="88390" y="104622"/>
                  </a:cubicBezTo>
                  <a:cubicBezTo>
                    <a:pt x="92305" y="90817"/>
                    <a:pt x="80973" y="87315"/>
                    <a:pt x="81179" y="73716"/>
                  </a:cubicBezTo>
                  <a:cubicBezTo>
                    <a:pt x="81179" y="66093"/>
                    <a:pt x="85712" y="60324"/>
                    <a:pt x="86330" y="52494"/>
                  </a:cubicBezTo>
                  <a:cubicBezTo>
                    <a:pt x="86948" y="44458"/>
                    <a:pt x="85506" y="40544"/>
                    <a:pt x="86742" y="37453"/>
                  </a:cubicBezTo>
                  <a:lnTo>
                    <a:pt x="64078" y="65268"/>
                  </a:lnTo>
                  <a:cubicBezTo>
                    <a:pt x="54394" y="78043"/>
                    <a:pt x="38735" y="98853"/>
                    <a:pt x="36469" y="103179"/>
                  </a:cubicBezTo>
                  <a:cubicBezTo>
                    <a:pt x="35027" y="105858"/>
                    <a:pt x="32760" y="107712"/>
                    <a:pt x="30906" y="109155"/>
                  </a:cubicBezTo>
                  <a:cubicBezTo>
                    <a:pt x="27197" y="112245"/>
                    <a:pt x="23694" y="115130"/>
                    <a:pt x="23900" y="126050"/>
                  </a:cubicBezTo>
                  <a:cubicBezTo>
                    <a:pt x="24519" y="148302"/>
                    <a:pt x="11332" y="172615"/>
                    <a:pt x="8654" y="177147"/>
                  </a:cubicBezTo>
                  <a:cubicBezTo>
                    <a:pt x="6181" y="181474"/>
                    <a:pt x="2678" y="189098"/>
                    <a:pt x="0" y="195073"/>
                  </a:cubicBezTo>
                  <a:cubicBezTo>
                    <a:pt x="5769" y="194661"/>
                    <a:pt x="12568" y="194661"/>
                    <a:pt x="16483" y="196103"/>
                  </a:cubicBezTo>
                  <a:cubicBezTo>
                    <a:pt x="17719" y="196515"/>
                    <a:pt x="19161" y="196927"/>
                    <a:pt x="21016" y="197339"/>
                  </a:cubicBezTo>
                  <a:cubicBezTo>
                    <a:pt x="27609" y="198988"/>
                    <a:pt x="36057" y="200842"/>
                    <a:pt x="39147" y="206611"/>
                  </a:cubicBezTo>
                  <a:cubicBezTo>
                    <a:pt x="40590" y="209083"/>
                    <a:pt x="40796" y="211968"/>
                    <a:pt x="39765" y="214853"/>
                  </a:cubicBezTo>
                  <a:cubicBezTo>
                    <a:pt x="38735" y="218355"/>
                    <a:pt x="36881" y="223506"/>
                    <a:pt x="37087" y="224742"/>
                  </a:cubicBezTo>
                  <a:cubicBezTo>
                    <a:pt x="37293" y="224948"/>
                    <a:pt x="38117" y="225360"/>
                    <a:pt x="38941" y="226184"/>
                  </a:cubicBezTo>
                  <a:cubicBezTo>
                    <a:pt x="42032" y="228863"/>
                    <a:pt x="47389" y="233190"/>
                    <a:pt x="49861" y="240401"/>
                  </a:cubicBezTo>
                  <a:cubicBezTo>
                    <a:pt x="50479" y="242462"/>
                    <a:pt x="52128" y="243698"/>
                    <a:pt x="53776" y="245346"/>
                  </a:cubicBezTo>
                  <a:cubicBezTo>
                    <a:pt x="56248" y="247406"/>
                    <a:pt x="61399" y="251939"/>
                    <a:pt x="57072" y="259151"/>
                  </a:cubicBezTo>
                  <a:cubicBezTo>
                    <a:pt x="55218" y="262447"/>
                    <a:pt x="53158" y="263890"/>
                    <a:pt x="51510" y="265126"/>
                  </a:cubicBezTo>
                  <a:cubicBezTo>
                    <a:pt x="49655" y="266568"/>
                    <a:pt x="49037" y="266980"/>
                    <a:pt x="48419" y="271307"/>
                  </a:cubicBezTo>
                  <a:cubicBezTo>
                    <a:pt x="47801" y="276458"/>
                    <a:pt x="45123" y="279549"/>
                    <a:pt x="43268" y="281815"/>
                  </a:cubicBezTo>
                  <a:cubicBezTo>
                    <a:pt x="41208" y="284288"/>
                    <a:pt x="40590" y="284906"/>
                    <a:pt x="44504" y="290675"/>
                  </a:cubicBezTo>
                  <a:cubicBezTo>
                    <a:pt x="49243" y="297474"/>
                    <a:pt x="52952" y="302007"/>
                    <a:pt x="55630" y="305097"/>
                  </a:cubicBezTo>
                  <a:cubicBezTo>
                    <a:pt x="58721" y="308600"/>
                    <a:pt x="60987" y="311279"/>
                    <a:pt x="62018" y="314575"/>
                  </a:cubicBezTo>
                  <a:cubicBezTo>
                    <a:pt x="62430" y="315811"/>
                    <a:pt x="62842" y="317254"/>
                    <a:pt x="63254" y="318696"/>
                  </a:cubicBezTo>
                  <a:cubicBezTo>
                    <a:pt x="64284" y="323229"/>
                    <a:pt x="65108" y="325289"/>
                    <a:pt x="67374" y="326319"/>
                  </a:cubicBezTo>
                  <a:cubicBezTo>
                    <a:pt x="70053" y="327350"/>
                    <a:pt x="70465" y="327350"/>
                    <a:pt x="73556" y="327144"/>
                  </a:cubicBezTo>
                  <a:cubicBezTo>
                    <a:pt x="75822" y="326937"/>
                    <a:pt x="78913" y="326526"/>
                    <a:pt x="84064" y="326526"/>
                  </a:cubicBezTo>
                  <a:cubicBezTo>
                    <a:pt x="90657" y="326526"/>
                    <a:pt x="94778" y="324877"/>
                    <a:pt x="97868" y="323847"/>
                  </a:cubicBezTo>
                  <a:cubicBezTo>
                    <a:pt x="100547" y="322817"/>
                    <a:pt x="103225" y="321786"/>
                    <a:pt x="106110" y="322611"/>
                  </a:cubicBezTo>
                  <a:cubicBezTo>
                    <a:pt x="108994" y="323435"/>
                    <a:pt x="110849" y="325495"/>
                    <a:pt x="112085" y="327144"/>
                  </a:cubicBezTo>
                  <a:cubicBezTo>
                    <a:pt x="113733" y="329204"/>
                    <a:pt x="113939" y="329410"/>
                    <a:pt x="115176" y="329204"/>
                  </a:cubicBezTo>
                  <a:cubicBezTo>
                    <a:pt x="120327" y="328792"/>
                    <a:pt x="142785" y="324259"/>
                    <a:pt x="151026" y="322611"/>
                  </a:cubicBezTo>
                  <a:cubicBezTo>
                    <a:pt x="153499" y="322199"/>
                    <a:pt x="155971" y="323641"/>
                    <a:pt x="156795" y="326113"/>
                  </a:cubicBezTo>
                  <a:cubicBezTo>
                    <a:pt x="156795" y="326526"/>
                    <a:pt x="158856" y="331470"/>
                    <a:pt x="164831" y="331676"/>
                  </a:cubicBezTo>
                  <a:cubicBezTo>
                    <a:pt x="171630" y="332088"/>
                    <a:pt x="174103" y="335179"/>
                    <a:pt x="176163" y="338476"/>
                  </a:cubicBezTo>
                  <a:cubicBezTo>
                    <a:pt x="177399" y="340536"/>
                    <a:pt x="178636" y="342390"/>
                    <a:pt x="183786" y="344245"/>
                  </a:cubicBezTo>
                  <a:cubicBezTo>
                    <a:pt x="185847" y="344863"/>
                    <a:pt x="187701" y="345481"/>
                    <a:pt x="189350" y="346099"/>
                  </a:cubicBezTo>
                  <a:cubicBezTo>
                    <a:pt x="199239" y="349190"/>
                    <a:pt x="203772" y="351250"/>
                    <a:pt x="210983" y="368145"/>
                  </a:cubicBezTo>
                  <a:cubicBezTo>
                    <a:pt x="214898" y="377211"/>
                    <a:pt x="217165" y="385864"/>
                    <a:pt x="218607" y="392252"/>
                  </a:cubicBezTo>
                  <a:cubicBezTo>
                    <a:pt x="219019" y="394106"/>
                    <a:pt x="219637" y="396373"/>
                    <a:pt x="220049" y="398227"/>
                  </a:cubicBezTo>
                  <a:cubicBezTo>
                    <a:pt x="221903" y="396991"/>
                    <a:pt x="224582" y="395136"/>
                    <a:pt x="226643" y="393694"/>
                  </a:cubicBezTo>
                  <a:cubicBezTo>
                    <a:pt x="237769" y="385864"/>
                    <a:pt x="243538" y="382362"/>
                    <a:pt x="248276" y="382568"/>
                  </a:cubicBezTo>
                  <a:cubicBezTo>
                    <a:pt x="250131" y="382568"/>
                    <a:pt x="251367" y="382980"/>
                    <a:pt x="252191" y="383392"/>
                  </a:cubicBezTo>
                  <a:cubicBezTo>
                    <a:pt x="253221" y="383392"/>
                    <a:pt x="254870" y="383392"/>
                    <a:pt x="258372" y="382980"/>
                  </a:cubicBezTo>
                  <a:cubicBezTo>
                    <a:pt x="261463" y="382980"/>
                    <a:pt x="264348" y="382568"/>
                    <a:pt x="267026" y="382568"/>
                  </a:cubicBezTo>
                  <a:cubicBezTo>
                    <a:pt x="274650" y="382568"/>
                    <a:pt x="280625" y="382362"/>
                    <a:pt x="287630" y="379271"/>
                  </a:cubicBezTo>
                  <a:cubicBezTo>
                    <a:pt x="296696" y="375357"/>
                    <a:pt x="303495" y="377211"/>
                    <a:pt x="307410" y="378653"/>
                  </a:cubicBezTo>
                  <a:cubicBezTo>
                    <a:pt x="308646" y="376181"/>
                    <a:pt x="310706" y="373090"/>
                    <a:pt x="314621" y="373502"/>
                  </a:cubicBezTo>
                  <a:cubicBezTo>
                    <a:pt x="319566" y="373502"/>
                    <a:pt x="321832" y="379065"/>
                    <a:pt x="322863" y="381744"/>
                  </a:cubicBezTo>
                  <a:cubicBezTo>
                    <a:pt x="328838" y="396166"/>
                    <a:pt x="330486" y="413062"/>
                    <a:pt x="320390" y="418006"/>
                  </a:cubicBezTo>
                  <a:cubicBezTo>
                    <a:pt x="318124" y="419243"/>
                    <a:pt x="318124" y="419243"/>
                    <a:pt x="317505" y="421921"/>
                  </a:cubicBezTo>
                  <a:cubicBezTo>
                    <a:pt x="317094" y="423776"/>
                    <a:pt x="316475" y="425836"/>
                    <a:pt x="315239" y="428721"/>
                  </a:cubicBezTo>
                  <a:cubicBezTo>
                    <a:pt x="313179" y="433253"/>
                    <a:pt x="312767" y="438817"/>
                    <a:pt x="314003" y="444998"/>
                  </a:cubicBezTo>
                  <a:cubicBezTo>
                    <a:pt x="315033" y="450767"/>
                    <a:pt x="310500" y="453033"/>
                    <a:pt x="308852" y="453857"/>
                  </a:cubicBezTo>
                  <a:cubicBezTo>
                    <a:pt x="307203" y="454682"/>
                    <a:pt x="306379" y="455093"/>
                    <a:pt x="305967" y="457978"/>
                  </a:cubicBezTo>
                  <a:cubicBezTo>
                    <a:pt x="305349" y="462305"/>
                    <a:pt x="307410" y="466838"/>
                    <a:pt x="309470" y="471577"/>
                  </a:cubicBezTo>
                  <a:cubicBezTo>
                    <a:pt x="311118" y="475491"/>
                    <a:pt x="312973" y="479612"/>
                    <a:pt x="313385" y="483939"/>
                  </a:cubicBezTo>
                  <a:cubicBezTo>
                    <a:pt x="314003" y="489708"/>
                    <a:pt x="310706" y="493623"/>
                    <a:pt x="308028" y="496919"/>
                  </a:cubicBezTo>
                  <a:cubicBezTo>
                    <a:pt x="304731" y="500834"/>
                    <a:pt x="303083" y="503307"/>
                    <a:pt x="304319" y="507839"/>
                  </a:cubicBezTo>
                  <a:cubicBezTo>
                    <a:pt x="304319" y="508664"/>
                    <a:pt x="304731" y="509282"/>
                    <a:pt x="304937" y="509694"/>
                  </a:cubicBezTo>
                  <a:cubicBezTo>
                    <a:pt x="306173" y="509694"/>
                    <a:pt x="308028" y="509694"/>
                    <a:pt x="309676" y="511136"/>
                  </a:cubicBezTo>
                  <a:cubicBezTo>
                    <a:pt x="312148" y="513402"/>
                    <a:pt x="312148" y="517111"/>
                    <a:pt x="311943" y="521438"/>
                  </a:cubicBezTo>
                  <a:cubicBezTo>
                    <a:pt x="311118" y="533182"/>
                    <a:pt x="314209" y="539364"/>
                    <a:pt x="316063" y="541012"/>
                  </a:cubicBezTo>
                  <a:cubicBezTo>
                    <a:pt x="318536" y="543278"/>
                    <a:pt x="322450" y="549665"/>
                    <a:pt x="325129" y="554198"/>
                  </a:cubicBezTo>
                  <a:cubicBezTo>
                    <a:pt x="331310" y="551520"/>
                    <a:pt x="335225" y="551932"/>
                    <a:pt x="337285" y="555022"/>
                  </a:cubicBezTo>
                  <a:cubicBezTo>
                    <a:pt x="340788" y="559761"/>
                    <a:pt x="336667" y="565118"/>
                    <a:pt x="326571" y="575008"/>
                  </a:cubicBezTo>
                  <a:cubicBezTo>
                    <a:pt x="316269" y="585104"/>
                    <a:pt x="307203" y="593964"/>
                    <a:pt x="303495" y="598702"/>
                  </a:cubicBezTo>
                  <a:cubicBezTo>
                    <a:pt x="306173" y="598497"/>
                    <a:pt x="309264" y="598702"/>
                    <a:pt x="311530" y="603441"/>
                  </a:cubicBezTo>
                  <a:cubicBezTo>
                    <a:pt x="311943" y="604266"/>
                    <a:pt x="312148" y="604884"/>
                    <a:pt x="312354" y="605502"/>
                  </a:cubicBezTo>
                  <a:cubicBezTo>
                    <a:pt x="312767" y="605914"/>
                    <a:pt x="313179" y="606326"/>
                    <a:pt x="313797" y="607150"/>
                  </a:cubicBezTo>
                  <a:lnTo>
                    <a:pt x="318330" y="612095"/>
                  </a:lnTo>
                  <a:cubicBezTo>
                    <a:pt x="322656" y="617040"/>
                    <a:pt x="324511" y="620131"/>
                    <a:pt x="325953" y="622191"/>
                  </a:cubicBezTo>
                  <a:cubicBezTo>
                    <a:pt x="326365" y="623015"/>
                    <a:pt x="326777" y="623839"/>
                    <a:pt x="327189" y="623839"/>
                  </a:cubicBezTo>
                  <a:cubicBezTo>
                    <a:pt x="327189" y="623839"/>
                    <a:pt x="327601" y="623839"/>
                    <a:pt x="328838" y="624251"/>
                  </a:cubicBezTo>
                  <a:cubicBezTo>
                    <a:pt x="329868" y="624457"/>
                    <a:pt x="331104" y="624457"/>
                    <a:pt x="332340" y="624457"/>
                  </a:cubicBezTo>
                  <a:cubicBezTo>
                    <a:pt x="335225" y="624457"/>
                    <a:pt x="339346" y="624457"/>
                    <a:pt x="342024" y="627754"/>
                  </a:cubicBezTo>
                  <a:cubicBezTo>
                    <a:pt x="344909" y="631257"/>
                    <a:pt x="344290" y="636408"/>
                    <a:pt x="343260" y="641146"/>
                  </a:cubicBezTo>
                  <a:cubicBezTo>
                    <a:pt x="340376" y="654539"/>
                    <a:pt x="342848" y="664429"/>
                    <a:pt x="343879" y="666901"/>
                  </a:cubicBezTo>
                  <a:cubicBezTo>
                    <a:pt x="345527" y="671434"/>
                    <a:pt x="347175" y="677203"/>
                    <a:pt x="348617" y="684209"/>
                  </a:cubicBezTo>
                  <a:cubicBezTo>
                    <a:pt x="349854" y="689978"/>
                    <a:pt x="351914" y="700898"/>
                    <a:pt x="352738" y="704813"/>
                  </a:cubicBezTo>
                  <a:lnTo>
                    <a:pt x="367779" y="720265"/>
                  </a:lnTo>
                  <a:cubicBezTo>
                    <a:pt x="370252" y="722738"/>
                    <a:pt x="377463" y="729949"/>
                    <a:pt x="380965" y="732628"/>
                  </a:cubicBezTo>
                  <a:cubicBezTo>
                    <a:pt x="380965" y="732628"/>
                    <a:pt x="381377" y="732834"/>
                    <a:pt x="381377" y="733040"/>
                  </a:cubicBezTo>
                  <a:cubicBezTo>
                    <a:pt x="381996" y="733040"/>
                    <a:pt x="383026" y="732422"/>
                    <a:pt x="383850" y="732009"/>
                  </a:cubicBezTo>
                  <a:cubicBezTo>
                    <a:pt x="386734" y="730773"/>
                    <a:pt x="391885" y="728507"/>
                    <a:pt x="400333" y="725828"/>
                  </a:cubicBezTo>
                  <a:cubicBezTo>
                    <a:pt x="412077" y="721913"/>
                    <a:pt x="413726" y="721295"/>
                    <a:pt x="415992" y="725210"/>
                  </a:cubicBezTo>
                  <a:cubicBezTo>
                    <a:pt x="418052" y="728919"/>
                    <a:pt x="414756" y="731804"/>
                    <a:pt x="413726" y="732834"/>
                  </a:cubicBezTo>
                  <a:cubicBezTo>
                    <a:pt x="410841" y="735306"/>
                    <a:pt x="410223" y="736336"/>
                    <a:pt x="410223" y="736748"/>
                  </a:cubicBezTo>
                  <a:cubicBezTo>
                    <a:pt x="410429" y="737160"/>
                    <a:pt x="411665" y="737573"/>
                    <a:pt x="412901" y="737573"/>
                  </a:cubicBezTo>
                  <a:cubicBezTo>
                    <a:pt x="418052" y="737366"/>
                    <a:pt x="426500" y="733864"/>
                    <a:pt x="429797" y="727889"/>
                  </a:cubicBezTo>
                  <a:cubicBezTo>
                    <a:pt x="434330" y="719853"/>
                    <a:pt x="438450" y="717175"/>
                    <a:pt x="443395" y="713878"/>
                  </a:cubicBezTo>
                  <a:cubicBezTo>
                    <a:pt x="446486" y="711818"/>
                    <a:pt x="449988" y="709551"/>
                    <a:pt x="454727" y="705224"/>
                  </a:cubicBezTo>
                  <a:cubicBezTo>
                    <a:pt x="463587" y="697189"/>
                    <a:pt x="468944" y="696365"/>
                    <a:pt x="472241" y="695747"/>
                  </a:cubicBezTo>
                  <a:cubicBezTo>
                    <a:pt x="474095" y="695335"/>
                    <a:pt x="474301" y="695335"/>
                    <a:pt x="475125" y="694511"/>
                  </a:cubicBezTo>
                  <a:cubicBezTo>
                    <a:pt x="479658" y="689978"/>
                    <a:pt x="485839" y="680912"/>
                    <a:pt x="488106" y="676379"/>
                  </a:cubicBezTo>
                  <a:cubicBezTo>
                    <a:pt x="490990" y="670610"/>
                    <a:pt x="497583" y="665871"/>
                    <a:pt x="507473" y="658660"/>
                  </a:cubicBezTo>
                  <a:lnTo>
                    <a:pt x="510976" y="656187"/>
                  </a:lnTo>
                  <a:cubicBezTo>
                    <a:pt x="518805" y="650418"/>
                    <a:pt x="524781" y="648976"/>
                    <a:pt x="528283" y="648976"/>
                  </a:cubicBezTo>
                  <a:cubicBezTo>
                    <a:pt x="534258" y="640116"/>
                    <a:pt x="540852" y="627136"/>
                    <a:pt x="538585" y="622191"/>
                  </a:cubicBezTo>
                  <a:cubicBezTo>
                    <a:pt x="537143" y="618688"/>
                    <a:pt x="523544" y="620749"/>
                    <a:pt x="513448" y="624869"/>
                  </a:cubicBezTo>
                  <a:cubicBezTo>
                    <a:pt x="511182" y="625693"/>
                    <a:pt x="508503" y="624869"/>
                    <a:pt x="507267" y="622603"/>
                  </a:cubicBezTo>
                  <a:cubicBezTo>
                    <a:pt x="505825" y="620131"/>
                    <a:pt x="493463" y="597466"/>
                    <a:pt x="499438" y="584692"/>
                  </a:cubicBezTo>
                  <a:cubicBezTo>
                    <a:pt x="501704" y="579953"/>
                    <a:pt x="500674" y="576862"/>
                    <a:pt x="499026" y="572535"/>
                  </a:cubicBezTo>
                  <a:cubicBezTo>
                    <a:pt x="497789" y="569239"/>
                    <a:pt x="496553" y="565530"/>
                    <a:pt x="496759" y="560791"/>
                  </a:cubicBezTo>
                  <a:cubicBezTo>
                    <a:pt x="496965" y="554404"/>
                    <a:pt x="487281" y="545339"/>
                    <a:pt x="481306" y="539982"/>
                  </a:cubicBezTo>
                  <a:lnTo>
                    <a:pt x="479452" y="538127"/>
                  </a:lnTo>
                  <a:cubicBezTo>
                    <a:pt x="478010" y="536891"/>
                    <a:pt x="476979" y="536479"/>
                    <a:pt x="475537" y="535655"/>
                  </a:cubicBezTo>
                  <a:cubicBezTo>
                    <a:pt x="468944" y="532770"/>
                    <a:pt x="465647" y="528855"/>
                    <a:pt x="464205" y="513402"/>
                  </a:cubicBezTo>
                  <a:cubicBezTo>
                    <a:pt x="463999" y="510312"/>
                    <a:pt x="463381" y="502276"/>
                    <a:pt x="469356" y="500010"/>
                  </a:cubicBezTo>
                  <a:cubicBezTo>
                    <a:pt x="471210" y="499392"/>
                    <a:pt x="476979" y="497331"/>
                    <a:pt x="488930" y="514433"/>
                  </a:cubicBezTo>
                  <a:cubicBezTo>
                    <a:pt x="494905" y="515875"/>
                    <a:pt x="513036" y="520202"/>
                    <a:pt x="524368" y="526795"/>
                  </a:cubicBezTo>
                  <a:cubicBezTo>
                    <a:pt x="530550" y="530298"/>
                    <a:pt x="532404" y="529886"/>
                    <a:pt x="536937" y="528649"/>
                  </a:cubicBezTo>
                  <a:cubicBezTo>
                    <a:pt x="540027" y="527825"/>
                    <a:pt x="544354" y="526589"/>
                    <a:pt x="550947" y="526589"/>
                  </a:cubicBezTo>
                  <a:cubicBezTo>
                    <a:pt x="555892" y="526589"/>
                    <a:pt x="561867" y="527001"/>
                    <a:pt x="564752" y="531328"/>
                  </a:cubicBezTo>
                  <a:cubicBezTo>
                    <a:pt x="567636" y="535655"/>
                    <a:pt x="565576" y="540600"/>
                    <a:pt x="563310" y="545957"/>
                  </a:cubicBezTo>
                  <a:cubicBezTo>
                    <a:pt x="562692" y="547605"/>
                    <a:pt x="562074" y="549047"/>
                    <a:pt x="561455" y="550902"/>
                  </a:cubicBezTo>
                  <a:cubicBezTo>
                    <a:pt x="564134" y="551313"/>
                    <a:pt x="570315" y="550489"/>
                    <a:pt x="573199" y="549871"/>
                  </a:cubicBezTo>
                  <a:cubicBezTo>
                    <a:pt x="576084" y="549459"/>
                    <a:pt x="578763" y="549047"/>
                    <a:pt x="580411" y="549047"/>
                  </a:cubicBezTo>
                  <a:lnTo>
                    <a:pt x="580411" y="549047"/>
                  </a:lnTo>
                  <a:cubicBezTo>
                    <a:pt x="580411" y="549047"/>
                    <a:pt x="581853" y="543278"/>
                    <a:pt x="582677" y="537921"/>
                  </a:cubicBezTo>
                  <a:cubicBezTo>
                    <a:pt x="583089" y="534624"/>
                    <a:pt x="583708" y="530710"/>
                    <a:pt x="584532" y="525971"/>
                  </a:cubicBezTo>
                  <a:cubicBezTo>
                    <a:pt x="585974" y="517317"/>
                    <a:pt x="590301" y="514227"/>
                    <a:pt x="593597" y="513197"/>
                  </a:cubicBezTo>
                  <a:cubicBezTo>
                    <a:pt x="602251" y="510518"/>
                    <a:pt x="612965" y="519584"/>
                    <a:pt x="618322" y="524941"/>
                  </a:cubicBezTo>
                  <a:cubicBezTo>
                    <a:pt x="623679" y="522468"/>
                    <a:pt x="634805" y="517111"/>
                    <a:pt x="642223" y="509694"/>
                  </a:cubicBezTo>
                  <a:cubicBezTo>
                    <a:pt x="648198" y="503719"/>
                    <a:pt x="651288" y="502276"/>
                    <a:pt x="655821" y="500628"/>
                  </a:cubicBezTo>
                  <a:cubicBezTo>
                    <a:pt x="659324" y="499186"/>
                    <a:pt x="663857" y="497537"/>
                    <a:pt x="673334" y="490944"/>
                  </a:cubicBezTo>
                  <a:cubicBezTo>
                    <a:pt x="681782" y="484969"/>
                    <a:pt x="686109" y="482703"/>
                    <a:pt x="688993" y="482084"/>
                  </a:cubicBezTo>
                  <a:lnTo>
                    <a:pt x="689405" y="481260"/>
                  </a:lnTo>
                  <a:cubicBezTo>
                    <a:pt x="691054" y="477964"/>
                    <a:pt x="693938" y="474873"/>
                    <a:pt x="697029" y="471577"/>
                  </a:cubicBezTo>
                  <a:cubicBezTo>
                    <a:pt x="700737" y="467456"/>
                    <a:pt x="705682" y="461893"/>
                    <a:pt x="705270" y="459008"/>
                  </a:cubicBezTo>
                  <a:cubicBezTo>
                    <a:pt x="704652" y="455506"/>
                    <a:pt x="703828" y="454888"/>
                    <a:pt x="701768" y="453239"/>
                  </a:cubicBezTo>
                  <a:cubicBezTo>
                    <a:pt x="700325" y="452209"/>
                    <a:pt x="698677" y="450973"/>
                    <a:pt x="697029" y="448912"/>
                  </a:cubicBezTo>
                  <a:cubicBezTo>
                    <a:pt x="695792" y="447264"/>
                    <a:pt x="694968" y="445410"/>
                    <a:pt x="694144" y="443143"/>
                  </a:cubicBezTo>
                  <a:cubicBezTo>
                    <a:pt x="691466" y="436756"/>
                    <a:pt x="686521" y="424600"/>
                    <a:pt x="665711" y="406675"/>
                  </a:cubicBezTo>
                  <a:cubicBezTo>
                    <a:pt x="657469" y="399463"/>
                    <a:pt x="652318" y="393488"/>
                    <a:pt x="653967" y="387719"/>
                  </a:cubicBezTo>
                  <a:cubicBezTo>
                    <a:pt x="655615" y="381950"/>
                    <a:pt x="662414" y="381126"/>
                    <a:pt x="668183" y="380508"/>
                  </a:cubicBezTo>
                  <a:cubicBezTo>
                    <a:pt x="670656" y="380302"/>
                    <a:pt x="675189" y="379684"/>
                    <a:pt x="676219" y="378653"/>
                  </a:cubicBezTo>
                  <a:cubicBezTo>
                    <a:pt x="677867" y="370000"/>
                    <a:pt x="677043" y="366497"/>
                    <a:pt x="676219" y="361964"/>
                  </a:cubicBezTo>
                  <a:cubicBezTo>
                    <a:pt x="675601" y="359286"/>
                    <a:pt x="676219" y="356813"/>
                    <a:pt x="677661" y="354547"/>
                  </a:cubicBezTo>
                  <a:cubicBezTo>
                    <a:pt x="680340" y="350632"/>
                    <a:pt x="686521" y="347747"/>
                    <a:pt x="695999" y="346511"/>
                  </a:cubicBezTo>
                  <a:cubicBezTo>
                    <a:pt x="704446" y="345275"/>
                    <a:pt x="709597" y="342390"/>
                    <a:pt x="709597" y="342390"/>
                  </a:cubicBezTo>
                  <a:cubicBezTo>
                    <a:pt x="709597" y="342390"/>
                    <a:pt x="717427" y="337651"/>
                    <a:pt x="725256" y="329204"/>
                  </a:cubicBezTo>
                  <a:cubicBezTo>
                    <a:pt x="722784" y="329204"/>
                    <a:pt x="720311" y="329410"/>
                    <a:pt x="717427" y="329204"/>
                  </a:cubicBezTo>
                  <a:cubicBezTo>
                    <a:pt x="713306" y="328792"/>
                    <a:pt x="709803" y="326937"/>
                    <a:pt x="707537" y="323435"/>
                  </a:cubicBezTo>
                  <a:cubicBezTo>
                    <a:pt x="700532" y="313545"/>
                    <a:pt x="704652" y="294177"/>
                    <a:pt x="705064" y="291911"/>
                  </a:cubicBezTo>
                  <a:cubicBezTo>
                    <a:pt x="705476" y="289851"/>
                    <a:pt x="707331" y="288202"/>
                    <a:pt x="709597" y="287996"/>
                  </a:cubicBezTo>
                  <a:lnTo>
                    <a:pt x="716396" y="287378"/>
                  </a:lnTo>
                  <a:cubicBezTo>
                    <a:pt x="719075" y="285318"/>
                    <a:pt x="725050" y="279755"/>
                    <a:pt x="739679" y="266362"/>
                  </a:cubicBezTo>
                  <a:cubicBezTo>
                    <a:pt x="747920" y="258739"/>
                    <a:pt x="753277" y="254412"/>
                    <a:pt x="757398" y="252351"/>
                  </a:cubicBezTo>
                  <a:cubicBezTo>
                    <a:pt x="758634" y="247613"/>
                    <a:pt x="760077" y="242255"/>
                    <a:pt x="761519" y="237311"/>
                  </a:cubicBezTo>
                  <a:cubicBezTo>
                    <a:pt x="755338" y="236486"/>
                    <a:pt x="748126" y="237517"/>
                    <a:pt x="741945" y="236280"/>
                  </a:cubicBezTo>
                  <a:cubicBezTo>
                    <a:pt x="739061" y="235662"/>
                    <a:pt x="735558" y="232366"/>
                    <a:pt x="732879" y="232160"/>
                  </a:cubicBezTo>
                  <a:cubicBezTo>
                    <a:pt x="718663" y="230924"/>
                    <a:pt x="700737" y="235662"/>
                    <a:pt x="687345" y="239989"/>
                  </a:cubicBezTo>
                  <a:cubicBezTo>
                    <a:pt x="679103" y="242668"/>
                    <a:pt x="662620" y="239989"/>
                    <a:pt x="671892" y="225155"/>
                  </a:cubicBezTo>
                  <a:cubicBezTo>
                    <a:pt x="680134" y="212174"/>
                    <a:pt x="698265" y="231954"/>
                    <a:pt x="703210" y="214853"/>
                  </a:cubicBezTo>
                  <a:cubicBezTo>
                    <a:pt x="704652" y="209289"/>
                    <a:pt x="698059" y="200224"/>
                    <a:pt x="701356" y="192806"/>
                  </a:cubicBezTo>
                  <a:cubicBezTo>
                    <a:pt x="705270" y="183535"/>
                    <a:pt x="716603" y="183122"/>
                    <a:pt x="710627" y="168082"/>
                  </a:cubicBezTo>
                  <a:cubicBezTo>
                    <a:pt x="703210" y="168700"/>
                    <a:pt x="693320" y="168082"/>
                    <a:pt x="686933" y="163961"/>
                  </a:cubicBezTo>
                  <a:cubicBezTo>
                    <a:pt x="680546" y="159840"/>
                    <a:pt x="679721" y="151186"/>
                    <a:pt x="674365" y="146654"/>
                  </a:cubicBezTo>
                  <a:cubicBezTo>
                    <a:pt x="664681" y="138206"/>
                    <a:pt x="660972" y="143357"/>
                    <a:pt x="653967" y="153041"/>
                  </a:cubicBezTo>
                  <a:cubicBezTo>
                    <a:pt x="642841" y="152629"/>
                    <a:pt x="645107" y="138412"/>
                    <a:pt x="633775" y="139030"/>
                  </a:cubicBezTo>
                  <a:cubicBezTo>
                    <a:pt x="633157" y="143769"/>
                    <a:pt x="632333" y="148714"/>
                    <a:pt x="631303" y="153453"/>
                  </a:cubicBezTo>
                  <a:cubicBezTo>
                    <a:pt x="617086" y="154483"/>
                    <a:pt x="621001" y="147890"/>
                    <a:pt x="618528" y="138824"/>
                  </a:cubicBezTo>
                  <a:cubicBezTo>
                    <a:pt x="615850" y="129140"/>
                    <a:pt x="613377" y="123577"/>
                    <a:pt x="605754" y="115954"/>
                  </a:cubicBezTo>
                  <a:cubicBezTo>
                    <a:pt x="615232" y="111009"/>
                    <a:pt x="654585" y="117190"/>
                    <a:pt x="652112" y="98028"/>
                  </a:cubicBezTo>
                  <a:cubicBezTo>
                    <a:pt x="639956" y="104004"/>
                    <a:pt x="618528" y="95556"/>
                    <a:pt x="604723" y="95762"/>
                  </a:cubicBezTo>
                  <a:cubicBezTo>
                    <a:pt x="590507" y="95762"/>
                    <a:pt x="575466" y="92466"/>
                    <a:pt x="561455" y="93084"/>
                  </a:cubicBezTo>
                  <a:cubicBezTo>
                    <a:pt x="553008" y="93495"/>
                    <a:pt x="547857" y="98028"/>
                    <a:pt x="540027" y="99471"/>
                  </a:cubicBezTo>
                  <a:cubicBezTo>
                    <a:pt x="535288" y="100295"/>
                    <a:pt x="520866" y="94732"/>
                    <a:pt x="518187" y="100707"/>
                  </a:cubicBezTo>
                  <a:cubicBezTo>
                    <a:pt x="515921" y="105858"/>
                    <a:pt x="544354" y="115130"/>
                    <a:pt x="547445" y="119869"/>
                  </a:cubicBezTo>
                  <a:cubicBezTo>
                    <a:pt x="531992" y="139030"/>
                    <a:pt x="517569" y="114512"/>
                    <a:pt x="502116" y="117396"/>
                  </a:cubicBezTo>
                  <a:cubicBezTo>
                    <a:pt x="499026" y="118014"/>
                    <a:pt x="494905" y="124813"/>
                    <a:pt x="492844" y="125844"/>
                  </a:cubicBezTo>
                  <a:cubicBezTo>
                    <a:pt x="487075" y="128728"/>
                    <a:pt x="480482" y="127904"/>
                    <a:pt x="474301" y="128522"/>
                  </a:cubicBezTo>
                  <a:cubicBezTo>
                    <a:pt x="463999" y="129552"/>
                    <a:pt x="443395" y="133673"/>
                    <a:pt x="434741" y="126668"/>
                  </a:cubicBezTo>
                  <a:cubicBezTo>
                    <a:pt x="427118" y="120487"/>
                    <a:pt x="429590" y="107918"/>
                    <a:pt x="420937" y="101325"/>
                  </a:cubicBezTo>
                  <a:cubicBezTo>
                    <a:pt x="404866" y="89375"/>
                    <a:pt x="389413" y="95350"/>
                    <a:pt x="371281" y="96586"/>
                  </a:cubicBezTo>
                  <a:cubicBezTo>
                    <a:pt x="355210" y="97822"/>
                    <a:pt x="340376" y="105652"/>
                    <a:pt x="324923" y="105240"/>
                  </a:cubicBezTo>
                  <a:close/>
                  <a:moveTo>
                    <a:pt x="69023" y="138412"/>
                  </a:moveTo>
                  <a:cubicBezTo>
                    <a:pt x="69023" y="138412"/>
                    <a:pt x="69023" y="138000"/>
                    <a:pt x="69023" y="137794"/>
                  </a:cubicBezTo>
                  <a:cubicBezTo>
                    <a:pt x="69023" y="137794"/>
                    <a:pt x="69023" y="137794"/>
                    <a:pt x="69023" y="137588"/>
                  </a:cubicBezTo>
                  <a:cubicBezTo>
                    <a:pt x="69023" y="137794"/>
                    <a:pt x="69023" y="138000"/>
                    <a:pt x="69023" y="1384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1" name="Forma libre: forma 320">
              <a:extLst>
                <a:ext uri="{FF2B5EF4-FFF2-40B4-BE49-F238E27FC236}">
                  <a16:creationId xmlns:a16="http://schemas.microsoft.com/office/drawing/2014/main" id="{A4A2C7ED-DA7F-081F-D98A-232C13A91296}"/>
                </a:ext>
              </a:extLst>
            </p:cNvPr>
            <p:cNvSpPr/>
            <p:nvPr/>
          </p:nvSpPr>
          <p:spPr>
            <a:xfrm>
              <a:off x="10528026" y="4099797"/>
              <a:ext cx="60573" cy="22098"/>
            </a:xfrm>
            <a:custGeom>
              <a:avLst/>
              <a:gdLst>
                <a:gd name="connsiteX0" fmla="*/ 0 w 60573"/>
                <a:gd name="connsiteY0" fmla="*/ 14875 h 22098"/>
                <a:gd name="connsiteX1" fmla="*/ 29052 w 60573"/>
                <a:gd name="connsiteY1" fmla="*/ 18584 h 22098"/>
                <a:gd name="connsiteX2" fmla="*/ 58515 w 60573"/>
                <a:gd name="connsiteY2" fmla="*/ 19820 h 22098"/>
                <a:gd name="connsiteX3" fmla="*/ 46153 w 60573"/>
                <a:gd name="connsiteY3" fmla="*/ 4779 h 22098"/>
                <a:gd name="connsiteX4" fmla="*/ 20398 w 60573"/>
                <a:gd name="connsiteY4" fmla="*/ 247 h 22098"/>
                <a:gd name="connsiteX5" fmla="*/ 0 w 60573"/>
                <a:gd name="connsiteY5" fmla="*/ 14669 h 2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73" h="22098">
                  <a:moveTo>
                    <a:pt x="0" y="14875"/>
                  </a:moveTo>
                  <a:cubicBezTo>
                    <a:pt x="7624" y="25589"/>
                    <a:pt x="20810" y="18584"/>
                    <a:pt x="29052" y="18584"/>
                  </a:cubicBezTo>
                  <a:cubicBezTo>
                    <a:pt x="36057" y="18584"/>
                    <a:pt x="52540" y="25589"/>
                    <a:pt x="58515" y="19820"/>
                  </a:cubicBezTo>
                  <a:cubicBezTo>
                    <a:pt x="65933" y="12815"/>
                    <a:pt x="51304" y="6222"/>
                    <a:pt x="46153" y="4779"/>
                  </a:cubicBezTo>
                  <a:cubicBezTo>
                    <a:pt x="38529" y="2719"/>
                    <a:pt x="28228" y="-990"/>
                    <a:pt x="20398" y="247"/>
                  </a:cubicBezTo>
                  <a:cubicBezTo>
                    <a:pt x="11126" y="1689"/>
                    <a:pt x="7211" y="11167"/>
                    <a:pt x="0" y="1466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2" name="Forma libre: forma 321">
              <a:extLst>
                <a:ext uri="{FF2B5EF4-FFF2-40B4-BE49-F238E27FC236}">
                  <a16:creationId xmlns:a16="http://schemas.microsoft.com/office/drawing/2014/main" id="{2926A95E-FD6C-110C-54D2-B3252AF535A9}"/>
                </a:ext>
              </a:extLst>
            </p:cNvPr>
            <p:cNvSpPr/>
            <p:nvPr/>
          </p:nvSpPr>
          <p:spPr>
            <a:xfrm>
              <a:off x="10382140" y="4014331"/>
              <a:ext cx="71085" cy="37893"/>
            </a:xfrm>
            <a:custGeom>
              <a:avLst/>
              <a:gdLst>
                <a:gd name="connsiteX0" fmla="*/ 63677 w 71085"/>
                <a:gd name="connsiteY0" fmla="*/ 206 h 37893"/>
                <a:gd name="connsiteX1" fmla="*/ 38334 w 71085"/>
                <a:gd name="connsiteY1" fmla="*/ 10920 h 37893"/>
                <a:gd name="connsiteX2" fmla="*/ 23911 w 71085"/>
                <a:gd name="connsiteY2" fmla="*/ 17925 h 37893"/>
                <a:gd name="connsiteX3" fmla="*/ 6810 w 71085"/>
                <a:gd name="connsiteY3" fmla="*/ 20192 h 37893"/>
                <a:gd name="connsiteX4" fmla="*/ 10 w 71085"/>
                <a:gd name="connsiteY4" fmla="*/ 31524 h 37893"/>
                <a:gd name="connsiteX5" fmla="*/ 16700 w 71085"/>
                <a:gd name="connsiteY5" fmla="*/ 35439 h 37893"/>
                <a:gd name="connsiteX6" fmla="*/ 57495 w 71085"/>
                <a:gd name="connsiteY6" fmla="*/ 22252 h 37893"/>
                <a:gd name="connsiteX7" fmla="*/ 70888 w 71085"/>
                <a:gd name="connsiteY7" fmla="*/ 11950 h 37893"/>
                <a:gd name="connsiteX8" fmla="*/ 63882 w 71085"/>
                <a:gd name="connsiteY8" fmla="*/ 0 h 3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85" h="37893">
                  <a:moveTo>
                    <a:pt x="63677" y="206"/>
                  </a:moveTo>
                  <a:cubicBezTo>
                    <a:pt x="54405" y="2885"/>
                    <a:pt x="46163" y="4945"/>
                    <a:pt x="38334" y="10920"/>
                  </a:cubicBezTo>
                  <a:cubicBezTo>
                    <a:pt x="33595" y="14629"/>
                    <a:pt x="29886" y="17307"/>
                    <a:pt x="23911" y="17925"/>
                  </a:cubicBezTo>
                  <a:cubicBezTo>
                    <a:pt x="18142" y="18337"/>
                    <a:pt x="12167" y="17513"/>
                    <a:pt x="6810" y="20192"/>
                  </a:cubicBezTo>
                  <a:cubicBezTo>
                    <a:pt x="2689" y="22252"/>
                    <a:pt x="-196" y="26579"/>
                    <a:pt x="10" y="31524"/>
                  </a:cubicBezTo>
                  <a:cubicBezTo>
                    <a:pt x="217" y="40796"/>
                    <a:pt x="9900" y="37911"/>
                    <a:pt x="16700" y="35439"/>
                  </a:cubicBezTo>
                  <a:cubicBezTo>
                    <a:pt x="30504" y="30700"/>
                    <a:pt x="43279" y="25137"/>
                    <a:pt x="57495" y="22252"/>
                  </a:cubicBezTo>
                  <a:cubicBezTo>
                    <a:pt x="63882" y="21016"/>
                    <a:pt x="69652" y="19162"/>
                    <a:pt x="70888" y="11950"/>
                  </a:cubicBezTo>
                  <a:cubicBezTo>
                    <a:pt x="71918" y="6593"/>
                    <a:pt x="68828" y="1030"/>
                    <a:pt x="63882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3" name="Forma libre: forma 322">
              <a:extLst>
                <a:ext uri="{FF2B5EF4-FFF2-40B4-BE49-F238E27FC236}">
                  <a16:creationId xmlns:a16="http://schemas.microsoft.com/office/drawing/2014/main" id="{ABED23CA-15ED-24DD-28E3-E2452C757B5E}"/>
                </a:ext>
              </a:extLst>
            </p:cNvPr>
            <p:cNvSpPr/>
            <p:nvPr/>
          </p:nvSpPr>
          <p:spPr>
            <a:xfrm>
              <a:off x="10595056" y="5068877"/>
              <a:ext cx="346283" cy="310947"/>
            </a:xfrm>
            <a:custGeom>
              <a:avLst/>
              <a:gdLst>
                <a:gd name="connsiteX0" fmla="*/ 317026 w 346283"/>
                <a:gd name="connsiteY0" fmla="*/ 253387 h 310947"/>
                <a:gd name="connsiteX1" fmla="*/ 336394 w 346283"/>
                <a:gd name="connsiteY1" fmla="*/ 220009 h 310947"/>
                <a:gd name="connsiteX2" fmla="*/ 314142 w 346283"/>
                <a:gd name="connsiteY2" fmla="*/ 221864 h 310947"/>
                <a:gd name="connsiteX3" fmla="*/ 300749 w 346283"/>
                <a:gd name="connsiteY3" fmla="*/ 234432 h 310947"/>
                <a:gd name="connsiteX4" fmla="*/ 278909 w 346283"/>
                <a:gd name="connsiteY4" fmla="*/ 232165 h 310947"/>
                <a:gd name="connsiteX5" fmla="*/ 301986 w 346283"/>
                <a:gd name="connsiteY5" fmla="*/ 219185 h 310947"/>
                <a:gd name="connsiteX6" fmla="*/ 321559 w 346283"/>
                <a:gd name="connsiteY6" fmla="*/ 205174 h 310947"/>
                <a:gd name="connsiteX7" fmla="*/ 339897 w 346283"/>
                <a:gd name="connsiteY7" fmla="*/ 186219 h 310947"/>
                <a:gd name="connsiteX8" fmla="*/ 294774 w 346283"/>
                <a:gd name="connsiteY8" fmla="*/ 191370 h 310947"/>
                <a:gd name="connsiteX9" fmla="*/ 304252 w 346283"/>
                <a:gd name="connsiteY9" fmla="*/ 176947 h 310947"/>
                <a:gd name="connsiteX10" fmla="*/ 293332 w 346283"/>
                <a:gd name="connsiteY10" fmla="*/ 173444 h 310947"/>
                <a:gd name="connsiteX11" fmla="*/ 324649 w 346283"/>
                <a:gd name="connsiteY11" fmla="*/ 142539 h 310947"/>
                <a:gd name="connsiteX12" fmla="*/ 291889 w 346283"/>
                <a:gd name="connsiteY12" fmla="*/ 122553 h 310947"/>
                <a:gd name="connsiteX13" fmla="*/ 262220 w 346283"/>
                <a:gd name="connsiteY13" fmla="*/ 135739 h 310947"/>
                <a:gd name="connsiteX14" fmla="*/ 238732 w 346283"/>
                <a:gd name="connsiteY14" fmla="*/ 147277 h 310947"/>
                <a:gd name="connsiteX15" fmla="*/ 245119 w 346283"/>
                <a:gd name="connsiteY15" fmla="*/ 130382 h 310947"/>
                <a:gd name="connsiteX16" fmla="*/ 217510 w 346283"/>
                <a:gd name="connsiteY16" fmla="*/ 127498 h 310947"/>
                <a:gd name="connsiteX17" fmla="*/ 225133 w 346283"/>
                <a:gd name="connsiteY17" fmla="*/ 120080 h 310947"/>
                <a:gd name="connsiteX18" fmla="*/ 222043 w 346283"/>
                <a:gd name="connsiteY18" fmla="*/ 118432 h 310947"/>
                <a:gd name="connsiteX19" fmla="*/ 253154 w 346283"/>
                <a:gd name="connsiteY19" fmla="*/ 111633 h 310947"/>
                <a:gd name="connsiteX20" fmla="*/ 250476 w 346283"/>
                <a:gd name="connsiteY20" fmla="*/ 97416 h 310947"/>
                <a:gd name="connsiteX21" fmla="*/ 227812 w 346283"/>
                <a:gd name="connsiteY21" fmla="*/ 86702 h 310947"/>
                <a:gd name="connsiteX22" fmla="*/ 209680 w 346283"/>
                <a:gd name="connsiteY22" fmla="*/ 95356 h 310947"/>
                <a:gd name="connsiteX23" fmla="*/ 179186 w 346283"/>
                <a:gd name="connsiteY23" fmla="*/ 114517 h 310947"/>
                <a:gd name="connsiteX24" fmla="*/ 210504 w 346283"/>
                <a:gd name="connsiteY24" fmla="*/ 86084 h 310947"/>
                <a:gd name="connsiteX25" fmla="*/ 233374 w 346283"/>
                <a:gd name="connsiteY25" fmla="*/ 56620 h 310947"/>
                <a:gd name="connsiteX26" fmla="*/ 248209 w 346283"/>
                <a:gd name="connsiteY26" fmla="*/ 21182 h 310947"/>
                <a:gd name="connsiteX27" fmla="*/ 282205 w 346283"/>
                <a:gd name="connsiteY27" fmla="*/ 14383 h 310947"/>
                <a:gd name="connsiteX28" fmla="*/ 280351 w 346283"/>
                <a:gd name="connsiteY28" fmla="*/ 2638 h 310947"/>
                <a:gd name="connsiteX29" fmla="*/ 265516 w 346283"/>
                <a:gd name="connsiteY29" fmla="*/ 166 h 310947"/>
                <a:gd name="connsiteX30" fmla="*/ 246767 w 346283"/>
                <a:gd name="connsiteY30" fmla="*/ 10262 h 310947"/>
                <a:gd name="connsiteX31" fmla="*/ 223072 w 346283"/>
                <a:gd name="connsiteY31" fmla="*/ 20152 h 310947"/>
                <a:gd name="connsiteX32" fmla="*/ 204117 w 346283"/>
                <a:gd name="connsiteY32" fmla="*/ 28805 h 310947"/>
                <a:gd name="connsiteX33" fmla="*/ 190312 w 346283"/>
                <a:gd name="connsiteY33" fmla="*/ 33750 h 310947"/>
                <a:gd name="connsiteX34" fmla="*/ 182277 w 346283"/>
                <a:gd name="connsiteY34" fmla="*/ 54766 h 310947"/>
                <a:gd name="connsiteX35" fmla="*/ 140451 w 346283"/>
                <a:gd name="connsiteY35" fmla="*/ 83611 h 310947"/>
                <a:gd name="connsiteX36" fmla="*/ 123762 w 346283"/>
                <a:gd name="connsiteY36" fmla="*/ 105864 h 310947"/>
                <a:gd name="connsiteX37" fmla="*/ 107279 w 346283"/>
                <a:gd name="connsiteY37" fmla="*/ 134297 h 310947"/>
                <a:gd name="connsiteX38" fmla="*/ 86263 w 346283"/>
                <a:gd name="connsiteY38" fmla="*/ 135945 h 310947"/>
                <a:gd name="connsiteX39" fmla="*/ 95947 w 346283"/>
                <a:gd name="connsiteY39" fmla="*/ 148514 h 310947"/>
                <a:gd name="connsiteX40" fmla="*/ 91208 w 346283"/>
                <a:gd name="connsiteY40" fmla="*/ 166027 h 310947"/>
                <a:gd name="connsiteX41" fmla="*/ 60920 w 346283"/>
                <a:gd name="connsiteY41" fmla="*/ 161700 h 310947"/>
                <a:gd name="connsiteX42" fmla="*/ 35577 w 346283"/>
                <a:gd name="connsiteY42" fmla="*/ 175299 h 310947"/>
                <a:gd name="connsiteX43" fmla="*/ 19506 w 346283"/>
                <a:gd name="connsiteY43" fmla="*/ 193842 h 310947"/>
                <a:gd name="connsiteX44" fmla="*/ 46497 w 346283"/>
                <a:gd name="connsiteY44" fmla="*/ 196727 h 310947"/>
                <a:gd name="connsiteX45" fmla="*/ 13325 w 346283"/>
                <a:gd name="connsiteY45" fmla="*/ 216094 h 310947"/>
                <a:gd name="connsiteX46" fmla="*/ 3023 w 346283"/>
                <a:gd name="connsiteY46" fmla="*/ 229693 h 310947"/>
                <a:gd name="connsiteX47" fmla="*/ 139 w 346283"/>
                <a:gd name="connsiteY47" fmla="*/ 247206 h 310947"/>
                <a:gd name="connsiteX48" fmla="*/ 13531 w 346283"/>
                <a:gd name="connsiteY48" fmla="*/ 256066 h 310947"/>
                <a:gd name="connsiteX49" fmla="*/ 30220 w 346283"/>
                <a:gd name="connsiteY49" fmla="*/ 252357 h 310947"/>
                <a:gd name="connsiteX50" fmla="*/ 81318 w 346283"/>
                <a:gd name="connsiteY50" fmla="*/ 246588 h 310947"/>
                <a:gd name="connsiteX51" fmla="*/ 148899 w 346283"/>
                <a:gd name="connsiteY51" fmla="*/ 248855 h 310947"/>
                <a:gd name="connsiteX52" fmla="*/ 164145 w 346283"/>
                <a:gd name="connsiteY52" fmla="*/ 233814 h 310947"/>
                <a:gd name="connsiteX53" fmla="*/ 166000 w 346283"/>
                <a:gd name="connsiteY53" fmla="*/ 247824 h 310947"/>
                <a:gd name="connsiteX54" fmla="*/ 164764 w 346283"/>
                <a:gd name="connsiteY54" fmla="*/ 250297 h 310947"/>
                <a:gd name="connsiteX55" fmla="*/ 200202 w 346283"/>
                <a:gd name="connsiteY55" fmla="*/ 247000 h 310947"/>
                <a:gd name="connsiteX56" fmla="*/ 223691 w 346283"/>
                <a:gd name="connsiteY56" fmla="*/ 245352 h 310947"/>
                <a:gd name="connsiteX57" fmla="*/ 184750 w 346283"/>
                <a:gd name="connsiteY57" fmla="*/ 272343 h 310947"/>
                <a:gd name="connsiteX58" fmla="*/ 168060 w 346283"/>
                <a:gd name="connsiteY58" fmla="*/ 279966 h 310947"/>
                <a:gd name="connsiteX59" fmla="*/ 154874 w 346283"/>
                <a:gd name="connsiteY59" fmla="*/ 282233 h 310947"/>
                <a:gd name="connsiteX60" fmla="*/ 177744 w 346283"/>
                <a:gd name="connsiteY60" fmla="*/ 308812 h 310947"/>
                <a:gd name="connsiteX61" fmla="*/ 207620 w 346283"/>
                <a:gd name="connsiteY61" fmla="*/ 290062 h 310947"/>
                <a:gd name="connsiteX62" fmla="*/ 218540 w 346283"/>
                <a:gd name="connsiteY62" fmla="*/ 279554 h 310947"/>
                <a:gd name="connsiteX63" fmla="*/ 228223 w 346283"/>
                <a:gd name="connsiteY63" fmla="*/ 275021 h 310947"/>
                <a:gd name="connsiteX64" fmla="*/ 231520 w 346283"/>
                <a:gd name="connsiteY64" fmla="*/ 266780 h 310947"/>
                <a:gd name="connsiteX65" fmla="*/ 244088 w 346283"/>
                <a:gd name="connsiteY65" fmla="*/ 251533 h 310947"/>
                <a:gd name="connsiteX66" fmla="*/ 266135 w 346283"/>
                <a:gd name="connsiteY66" fmla="*/ 235256 h 310947"/>
                <a:gd name="connsiteX67" fmla="*/ 276849 w 346283"/>
                <a:gd name="connsiteY67" fmla="*/ 248030 h 310947"/>
                <a:gd name="connsiteX68" fmla="*/ 263456 w 346283"/>
                <a:gd name="connsiteY68" fmla="*/ 272549 h 310947"/>
                <a:gd name="connsiteX69" fmla="*/ 250476 w 346283"/>
                <a:gd name="connsiteY69" fmla="*/ 299540 h 310947"/>
                <a:gd name="connsiteX70" fmla="*/ 267577 w 346283"/>
                <a:gd name="connsiteY70" fmla="*/ 289856 h 310947"/>
                <a:gd name="connsiteX71" fmla="*/ 279321 w 346283"/>
                <a:gd name="connsiteY71" fmla="*/ 284293 h 310947"/>
                <a:gd name="connsiteX72" fmla="*/ 275818 w 346283"/>
                <a:gd name="connsiteY72" fmla="*/ 304073 h 310947"/>
                <a:gd name="connsiteX73" fmla="*/ 299925 w 346283"/>
                <a:gd name="connsiteY73" fmla="*/ 310872 h 310947"/>
                <a:gd name="connsiteX74" fmla="*/ 328564 w 346283"/>
                <a:gd name="connsiteY74" fmla="*/ 274197 h 310947"/>
                <a:gd name="connsiteX75" fmla="*/ 346284 w 346283"/>
                <a:gd name="connsiteY75" fmla="*/ 239995 h 310947"/>
                <a:gd name="connsiteX76" fmla="*/ 316820 w 346283"/>
                <a:gd name="connsiteY76" fmla="*/ 253181 h 31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46283" h="310947">
                  <a:moveTo>
                    <a:pt x="317026" y="253387"/>
                  </a:moveTo>
                  <a:cubicBezTo>
                    <a:pt x="313729" y="236286"/>
                    <a:pt x="337424" y="234226"/>
                    <a:pt x="336394" y="220009"/>
                  </a:cubicBezTo>
                  <a:cubicBezTo>
                    <a:pt x="326916" y="218567"/>
                    <a:pt x="322177" y="217331"/>
                    <a:pt x="314142" y="221864"/>
                  </a:cubicBezTo>
                  <a:cubicBezTo>
                    <a:pt x="308578" y="225160"/>
                    <a:pt x="305694" y="231753"/>
                    <a:pt x="300749" y="234432"/>
                  </a:cubicBezTo>
                  <a:cubicBezTo>
                    <a:pt x="296010" y="236904"/>
                    <a:pt x="279939" y="238553"/>
                    <a:pt x="278909" y="232165"/>
                  </a:cubicBezTo>
                  <a:cubicBezTo>
                    <a:pt x="277055" y="221864"/>
                    <a:pt x="294362" y="218155"/>
                    <a:pt x="301986" y="219185"/>
                  </a:cubicBezTo>
                  <a:cubicBezTo>
                    <a:pt x="295804" y="205586"/>
                    <a:pt x="312288" y="208883"/>
                    <a:pt x="321559" y="205174"/>
                  </a:cubicBezTo>
                  <a:cubicBezTo>
                    <a:pt x="330625" y="201466"/>
                    <a:pt x="333510" y="193018"/>
                    <a:pt x="339897" y="186219"/>
                  </a:cubicBezTo>
                  <a:cubicBezTo>
                    <a:pt x="326504" y="162524"/>
                    <a:pt x="311257" y="195697"/>
                    <a:pt x="294774" y="191370"/>
                  </a:cubicBezTo>
                  <a:cubicBezTo>
                    <a:pt x="297453" y="186219"/>
                    <a:pt x="301779" y="182304"/>
                    <a:pt x="304252" y="176947"/>
                  </a:cubicBezTo>
                  <a:cubicBezTo>
                    <a:pt x="300749" y="175299"/>
                    <a:pt x="297247" y="173856"/>
                    <a:pt x="293332" y="173444"/>
                  </a:cubicBezTo>
                  <a:cubicBezTo>
                    <a:pt x="298276" y="158198"/>
                    <a:pt x="327122" y="163967"/>
                    <a:pt x="324649" y="142539"/>
                  </a:cubicBezTo>
                  <a:cubicBezTo>
                    <a:pt x="323001" y="127498"/>
                    <a:pt x="286945" y="138830"/>
                    <a:pt x="291889" y="122553"/>
                  </a:cubicBezTo>
                  <a:cubicBezTo>
                    <a:pt x="273140" y="118226"/>
                    <a:pt x="277673" y="129352"/>
                    <a:pt x="262220" y="135739"/>
                  </a:cubicBezTo>
                  <a:cubicBezTo>
                    <a:pt x="253772" y="139242"/>
                    <a:pt x="245531" y="140272"/>
                    <a:pt x="238732" y="147277"/>
                  </a:cubicBezTo>
                  <a:cubicBezTo>
                    <a:pt x="238732" y="141302"/>
                    <a:pt x="242440" y="135533"/>
                    <a:pt x="245119" y="130382"/>
                  </a:cubicBezTo>
                  <a:cubicBezTo>
                    <a:pt x="239556" y="128116"/>
                    <a:pt x="221012" y="131000"/>
                    <a:pt x="217510" y="127498"/>
                  </a:cubicBezTo>
                  <a:cubicBezTo>
                    <a:pt x="219364" y="124407"/>
                    <a:pt x="222248" y="122141"/>
                    <a:pt x="225133" y="120080"/>
                  </a:cubicBezTo>
                  <a:cubicBezTo>
                    <a:pt x="224103" y="119462"/>
                    <a:pt x="223691" y="118844"/>
                    <a:pt x="222043" y="118432"/>
                  </a:cubicBezTo>
                  <a:cubicBezTo>
                    <a:pt x="229666" y="111633"/>
                    <a:pt x="248621" y="118432"/>
                    <a:pt x="253154" y="111633"/>
                  </a:cubicBezTo>
                  <a:cubicBezTo>
                    <a:pt x="256039" y="107512"/>
                    <a:pt x="253772" y="100095"/>
                    <a:pt x="250476" y="97416"/>
                  </a:cubicBezTo>
                  <a:cubicBezTo>
                    <a:pt x="245737" y="93295"/>
                    <a:pt x="221424" y="98858"/>
                    <a:pt x="227812" y="86702"/>
                  </a:cubicBezTo>
                  <a:cubicBezTo>
                    <a:pt x="218952" y="87732"/>
                    <a:pt x="215861" y="88762"/>
                    <a:pt x="209680" y="95356"/>
                  </a:cubicBezTo>
                  <a:cubicBezTo>
                    <a:pt x="200202" y="106070"/>
                    <a:pt x="192785" y="109778"/>
                    <a:pt x="179186" y="114517"/>
                  </a:cubicBezTo>
                  <a:cubicBezTo>
                    <a:pt x="170533" y="96798"/>
                    <a:pt x="202675" y="92883"/>
                    <a:pt x="210504" y="86084"/>
                  </a:cubicBezTo>
                  <a:cubicBezTo>
                    <a:pt x="219364" y="78255"/>
                    <a:pt x="224309" y="65068"/>
                    <a:pt x="233374" y="56620"/>
                  </a:cubicBezTo>
                  <a:cubicBezTo>
                    <a:pt x="248827" y="42404"/>
                    <a:pt x="275613" y="43434"/>
                    <a:pt x="248209" y="21182"/>
                  </a:cubicBezTo>
                  <a:cubicBezTo>
                    <a:pt x="255833" y="4493"/>
                    <a:pt x="277261" y="30248"/>
                    <a:pt x="282205" y="14383"/>
                  </a:cubicBezTo>
                  <a:cubicBezTo>
                    <a:pt x="284060" y="8819"/>
                    <a:pt x="279939" y="5523"/>
                    <a:pt x="280351" y="2638"/>
                  </a:cubicBezTo>
                  <a:cubicBezTo>
                    <a:pt x="275613" y="1814"/>
                    <a:pt x="270462" y="-658"/>
                    <a:pt x="265516" y="166"/>
                  </a:cubicBezTo>
                  <a:cubicBezTo>
                    <a:pt x="259129" y="1196"/>
                    <a:pt x="252536" y="6965"/>
                    <a:pt x="246767" y="10262"/>
                  </a:cubicBezTo>
                  <a:cubicBezTo>
                    <a:pt x="238937" y="14795"/>
                    <a:pt x="231314" y="16649"/>
                    <a:pt x="223072" y="20152"/>
                  </a:cubicBezTo>
                  <a:cubicBezTo>
                    <a:pt x="216685" y="22830"/>
                    <a:pt x="211123" y="27363"/>
                    <a:pt x="204117" y="28805"/>
                  </a:cubicBezTo>
                  <a:cubicBezTo>
                    <a:pt x="198142" y="30248"/>
                    <a:pt x="194433" y="28805"/>
                    <a:pt x="190312" y="33750"/>
                  </a:cubicBezTo>
                  <a:cubicBezTo>
                    <a:pt x="185780" y="39107"/>
                    <a:pt x="185573" y="48585"/>
                    <a:pt x="182277" y="54766"/>
                  </a:cubicBezTo>
                  <a:cubicBezTo>
                    <a:pt x="174241" y="70631"/>
                    <a:pt x="154874" y="74134"/>
                    <a:pt x="140451" y="83611"/>
                  </a:cubicBezTo>
                  <a:cubicBezTo>
                    <a:pt x="130149" y="90411"/>
                    <a:pt x="127677" y="95356"/>
                    <a:pt x="123762" y="105864"/>
                  </a:cubicBezTo>
                  <a:cubicBezTo>
                    <a:pt x="119641" y="116372"/>
                    <a:pt x="112636" y="125437"/>
                    <a:pt x="107279" y="134297"/>
                  </a:cubicBezTo>
                  <a:cubicBezTo>
                    <a:pt x="107897" y="122347"/>
                    <a:pt x="86675" y="123995"/>
                    <a:pt x="86263" y="135945"/>
                  </a:cubicBezTo>
                  <a:cubicBezTo>
                    <a:pt x="85851" y="144805"/>
                    <a:pt x="93268" y="143981"/>
                    <a:pt x="95947" y="148514"/>
                  </a:cubicBezTo>
                  <a:cubicBezTo>
                    <a:pt x="99243" y="153871"/>
                    <a:pt x="98419" y="164585"/>
                    <a:pt x="91208" y="166027"/>
                  </a:cubicBezTo>
                  <a:cubicBezTo>
                    <a:pt x="79670" y="168706"/>
                    <a:pt x="72458" y="151398"/>
                    <a:pt x="60920" y="161700"/>
                  </a:cubicBezTo>
                  <a:cubicBezTo>
                    <a:pt x="51236" y="170148"/>
                    <a:pt x="54121" y="189309"/>
                    <a:pt x="35577" y="175299"/>
                  </a:cubicBezTo>
                  <a:cubicBezTo>
                    <a:pt x="29190" y="179832"/>
                    <a:pt x="22597" y="186631"/>
                    <a:pt x="19506" y="193842"/>
                  </a:cubicBezTo>
                  <a:cubicBezTo>
                    <a:pt x="25481" y="197139"/>
                    <a:pt x="39286" y="197139"/>
                    <a:pt x="46497" y="196727"/>
                  </a:cubicBezTo>
                  <a:cubicBezTo>
                    <a:pt x="48970" y="210531"/>
                    <a:pt x="21567" y="212592"/>
                    <a:pt x="13325" y="216094"/>
                  </a:cubicBezTo>
                  <a:cubicBezTo>
                    <a:pt x="5496" y="219391"/>
                    <a:pt x="4260" y="221451"/>
                    <a:pt x="3023" y="229693"/>
                  </a:cubicBezTo>
                  <a:cubicBezTo>
                    <a:pt x="2405" y="234020"/>
                    <a:pt x="-686" y="243086"/>
                    <a:pt x="139" y="247206"/>
                  </a:cubicBezTo>
                  <a:cubicBezTo>
                    <a:pt x="1581" y="252975"/>
                    <a:pt x="8174" y="255036"/>
                    <a:pt x="13531" y="256066"/>
                  </a:cubicBezTo>
                  <a:cubicBezTo>
                    <a:pt x="21773" y="257714"/>
                    <a:pt x="23627" y="255036"/>
                    <a:pt x="30220" y="252357"/>
                  </a:cubicBezTo>
                  <a:cubicBezTo>
                    <a:pt x="45261" y="246382"/>
                    <a:pt x="65041" y="250709"/>
                    <a:pt x="81318" y="246588"/>
                  </a:cubicBezTo>
                  <a:cubicBezTo>
                    <a:pt x="102334" y="241437"/>
                    <a:pt x="129943" y="262865"/>
                    <a:pt x="148899" y="248855"/>
                  </a:cubicBezTo>
                  <a:cubicBezTo>
                    <a:pt x="155904" y="243704"/>
                    <a:pt x="154874" y="237316"/>
                    <a:pt x="164145" y="233814"/>
                  </a:cubicBezTo>
                  <a:cubicBezTo>
                    <a:pt x="189076" y="224542"/>
                    <a:pt x="179804" y="249267"/>
                    <a:pt x="166000" y="247824"/>
                  </a:cubicBezTo>
                  <a:cubicBezTo>
                    <a:pt x="165588" y="248648"/>
                    <a:pt x="165382" y="249679"/>
                    <a:pt x="164764" y="250297"/>
                  </a:cubicBezTo>
                  <a:cubicBezTo>
                    <a:pt x="176714" y="258126"/>
                    <a:pt x="190724" y="255654"/>
                    <a:pt x="200202" y="247000"/>
                  </a:cubicBezTo>
                  <a:cubicBezTo>
                    <a:pt x="210092" y="237935"/>
                    <a:pt x="211328" y="243086"/>
                    <a:pt x="223691" y="245352"/>
                  </a:cubicBezTo>
                  <a:cubicBezTo>
                    <a:pt x="224515" y="260187"/>
                    <a:pt x="196081" y="266162"/>
                    <a:pt x="184750" y="272343"/>
                  </a:cubicBezTo>
                  <a:cubicBezTo>
                    <a:pt x="179392" y="275227"/>
                    <a:pt x="174241" y="278730"/>
                    <a:pt x="168060" y="279966"/>
                  </a:cubicBezTo>
                  <a:cubicBezTo>
                    <a:pt x="163321" y="280997"/>
                    <a:pt x="159407" y="279966"/>
                    <a:pt x="154874" y="282233"/>
                  </a:cubicBezTo>
                  <a:cubicBezTo>
                    <a:pt x="156110" y="295625"/>
                    <a:pt x="159819" y="315611"/>
                    <a:pt x="177744" y="308812"/>
                  </a:cubicBezTo>
                  <a:cubicBezTo>
                    <a:pt x="187222" y="305103"/>
                    <a:pt x="200202" y="297068"/>
                    <a:pt x="207620" y="290062"/>
                  </a:cubicBezTo>
                  <a:cubicBezTo>
                    <a:pt x="211534" y="286354"/>
                    <a:pt x="214007" y="282439"/>
                    <a:pt x="218540" y="279554"/>
                  </a:cubicBezTo>
                  <a:cubicBezTo>
                    <a:pt x="220806" y="278112"/>
                    <a:pt x="226575" y="276670"/>
                    <a:pt x="228223" y="275021"/>
                  </a:cubicBezTo>
                  <a:cubicBezTo>
                    <a:pt x="230284" y="272961"/>
                    <a:pt x="230078" y="269046"/>
                    <a:pt x="231520" y="266780"/>
                  </a:cubicBezTo>
                  <a:cubicBezTo>
                    <a:pt x="234611" y="261217"/>
                    <a:pt x="240174" y="256684"/>
                    <a:pt x="244088" y="251533"/>
                  </a:cubicBezTo>
                  <a:cubicBezTo>
                    <a:pt x="249652" y="244116"/>
                    <a:pt x="254803" y="233196"/>
                    <a:pt x="266135" y="235256"/>
                  </a:cubicBezTo>
                  <a:cubicBezTo>
                    <a:pt x="271904" y="236286"/>
                    <a:pt x="276231" y="242055"/>
                    <a:pt x="276849" y="248030"/>
                  </a:cubicBezTo>
                  <a:cubicBezTo>
                    <a:pt x="277673" y="256684"/>
                    <a:pt x="269019" y="266780"/>
                    <a:pt x="263456" y="272549"/>
                  </a:cubicBezTo>
                  <a:cubicBezTo>
                    <a:pt x="255833" y="280378"/>
                    <a:pt x="251300" y="288208"/>
                    <a:pt x="250476" y="299540"/>
                  </a:cubicBezTo>
                  <a:cubicBezTo>
                    <a:pt x="260365" y="304073"/>
                    <a:pt x="262632" y="293977"/>
                    <a:pt x="267577" y="289856"/>
                  </a:cubicBezTo>
                  <a:cubicBezTo>
                    <a:pt x="270462" y="287384"/>
                    <a:pt x="275818" y="285941"/>
                    <a:pt x="279321" y="284293"/>
                  </a:cubicBezTo>
                  <a:cubicBezTo>
                    <a:pt x="278703" y="290886"/>
                    <a:pt x="271904" y="297686"/>
                    <a:pt x="275818" y="304073"/>
                  </a:cubicBezTo>
                  <a:cubicBezTo>
                    <a:pt x="278291" y="308194"/>
                    <a:pt x="293950" y="311490"/>
                    <a:pt x="299925" y="310872"/>
                  </a:cubicBezTo>
                  <a:cubicBezTo>
                    <a:pt x="315172" y="309018"/>
                    <a:pt x="324238" y="285941"/>
                    <a:pt x="328564" y="274197"/>
                  </a:cubicBezTo>
                  <a:cubicBezTo>
                    <a:pt x="333303" y="261217"/>
                    <a:pt x="339690" y="251533"/>
                    <a:pt x="346284" y="239995"/>
                  </a:cubicBezTo>
                  <a:cubicBezTo>
                    <a:pt x="327534" y="221245"/>
                    <a:pt x="330625" y="256890"/>
                    <a:pt x="316820" y="2531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4" name="Forma libre: forma 323">
              <a:extLst>
                <a:ext uri="{FF2B5EF4-FFF2-40B4-BE49-F238E27FC236}">
                  <a16:creationId xmlns:a16="http://schemas.microsoft.com/office/drawing/2014/main" id="{29D3B8B3-4C34-03B3-B05C-0F77BC46243A}"/>
                </a:ext>
              </a:extLst>
            </p:cNvPr>
            <p:cNvSpPr/>
            <p:nvPr/>
          </p:nvSpPr>
          <p:spPr>
            <a:xfrm>
              <a:off x="10407318" y="4065495"/>
              <a:ext cx="128640" cy="66726"/>
            </a:xfrm>
            <a:custGeom>
              <a:avLst/>
              <a:gdLst>
                <a:gd name="connsiteX0" fmla="*/ 121945 w 128640"/>
                <a:gd name="connsiteY0" fmla="*/ 9824 h 66726"/>
                <a:gd name="connsiteX1" fmla="*/ 88566 w 128640"/>
                <a:gd name="connsiteY1" fmla="*/ 3849 h 66726"/>
                <a:gd name="connsiteX2" fmla="*/ 63636 w 128640"/>
                <a:gd name="connsiteY2" fmla="*/ 1995 h 66726"/>
                <a:gd name="connsiteX3" fmla="*/ 34584 w 128640"/>
                <a:gd name="connsiteY3" fmla="*/ 19096 h 66726"/>
                <a:gd name="connsiteX4" fmla="*/ 10684 w 128640"/>
                <a:gd name="connsiteY4" fmla="*/ 26719 h 66726"/>
                <a:gd name="connsiteX5" fmla="*/ 176 w 128640"/>
                <a:gd name="connsiteY5" fmla="*/ 57213 h 66726"/>
                <a:gd name="connsiteX6" fmla="*/ 22016 w 128640"/>
                <a:gd name="connsiteY6" fmla="*/ 63806 h 66726"/>
                <a:gd name="connsiteX7" fmla="*/ 52716 w 128640"/>
                <a:gd name="connsiteY7" fmla="*/ 61128 h 66726"/>
                <a:gd name="connsiteX8" fmla="*/ 96602 w 128640"/>
                <a:gd name="connsiteY8" fmla="*/ 40318 h 66726"/>
                <a:gd name="connsiteX9" fmla="*/ 125859 w 128640"/>
                <a:gd name="connsiteY9" fmla="*/ 28574 h 66726"/>
                <a:gd name="connsiteX10" fmla="*/ 121739 w 128640"/>
                <a:gd name="connsiteY10" fmla="*/ 9618 h 6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640" h="66726">
                  <a:moveTo>
                    <a:pt x="121945" y="9824"/>
                  </a:moveTo>
                  <a:cubicBezTo>
                    <a:pt x="111849" y="10442"/>
                    <a:pt x="98250" y="6734"/>
                    <a:pt x="88566" y="3849"/>
                  </a:cubicBezTo>
                  <a:cubicBezTo>
                    <a:pt x="78882" y="965"/>
                    <a:pt x="73526" y="-2126"/>
                    <a:pt x="63636" y="1995"/>
                  </a:cubicBezTo>
                  <a:cubicBezTo>
                    <a:pt x="53334" y="6528"/>
                    <a:pt x="44886" y="14975"/>
                    <a:pt x="34584" y="19096"/>
                  </a:cubicBezTo>
                  <a:cubicBezTo>
                    <a:pt x="26755" y="22187"/>
                    <a:pt x="16865" y="20950"/>
                    <a:pt x="10684" y="26719"/>
                  </a:cubicBezTo>
                  <a:cubicBezTo>
                    <a:pt x="4502" y="32694"/>
                    <a:pt x="1412" y="48353"/>
                    <a:pt x="176" y="57213"/>
                  </a:cubicBezTo>
                  <a:cubicBezTo>
                    <a:pt x="-1678" y="70812"/>
                    <a:pt x="11508" y="66691"/>
                    <a:pt x="22016" y="63806"/>
                  </a:cubicBezTo>
                  <a:cubicBezTo>
                    <a:pt x="33554" y="60716"/>
                    <a:pt x="40971" y="59686"/>
                    <a:pt x="52716" y="61128"/>
                  </a:cubicBezTo>
                  <a:cubicBezTo>
                    <a:pt x="74762" y="63806"/>
                    <a:pt x="86094" y="57625"/>
                    <a:pt x="96602" y="40318"/>
                  </a:cubicBezTo>
                  <a:cubicBezTo>
                    <a:pt x="104431" y="27543"/>
                    <a:pt x="115557" y="37433"/>
                    <a:pt x="125859" y="28574"/>
                  </a:cubicBezTo>
                  <a:cubicBezTo>
                    <a:pt x="132040" y="23217"/>
                    <a:pt x="126684" y="12503"/>
                    <a:pt x="121739" y="961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5" name="Forma libre: forma 324">
              <a:extLst>
                <a:ext uri="{FF2B5EF4-FFF2-40B4-BE49-F238E27FC236}">
                  <a16:creationId xmlns:a16="http://schemas.microsoft.com/office/drawing/2014/main" id="{B3AD82F6-42FA-1AC7-0AB1-F695CA831419}"/>
                </a:ext>
              </a:extLst>
            </p:cNvPr>
            <p:cNvSpPr/>
            <p:nvPr/>
          </p:nvSpPr>
          <p:spPr>
            <a:xfrm>
              <a:off x="10069793" y="3779730"/>
              <a:ext cx="965124" cy="678103"/>
            </a:xfrm>
            <a:custGeom>
              <a:avLst/>
              <a:gdLst>
                <a:gd name="connsiteX0" fmla="*/ 930886 w 965124"/>
                <a:gd name="connsiteY0" fmla="*/ 366260 h 678103"/>
                <a:gd name="connsiteX1" fmla="*/ 915434 w 965124"/>
                <a:gd name="connsiteY1" fmla="*/ 346068 h 678103"/>
                <a:gd name="connsiteX2" fmla="*/ 894212 w 965124"/>
                <a:gd name="connsiteY2" fmla="*/ 337621 h 678103"/>
                <a:gd name="connsiteX3" fmla="*/ 849089 w 965124"/>
                <a:gd name="connsiteY3" fmla="*/ 309599 h 678103"/>
                <a:gd name="connsiteX4" fmla="*/ 814474 w 965124"/>
                <a:gd name="connsiteY4" fmla="*/ 288583 h 678103"/>
                <a:gd name="connsiteX5" fmla="*/ 779654 w 965124"/>
                <a:gd name="connsiteY5" fmla="*/ 281578 h 678103"/>
                <a:gd name="connsiteX6" fmla="*/ 783363 w 965124"/>
                <a:gd name="connsiteY6" fmla="*/ 254175 h 678103"/>
                <a:gd name="connsiteX7" fmla="*/ 850943 w 965124"/>
                <a:gd name="connsiteY7" fmla="*/ 234807 h 678103"/>
                <a:gd name="connsiteX8" fmla="*/ 810147 w 965124"/>
                <a:gd name="connsiteY8" fmla="*/ 207198 h 678103"/>
                <a:gd name="connsiteX9" fmla="*/ 832606 w 965124"/>
                <a:gd name="connsiteY9" fmla="*/ 195248 h 678103"/>
                <a:gd name="connsiteX10" fmla="*/ 815917 w 965124"/>
                <a:gd name="connsiteY10" fmla="*/ 186388 h 678103"/>
                <a:gd name="connsiteX11" fmla="*/ 803760 w 965124"/>
                <a:gd name="connsiteY11" fmla="*/ 172378 h 678103"/>
                <a:gd name="connsiteX12" fmla="*/ 742773 w 965124"/>
                <a:gd name="connsiteY12" fmla="*/ 179795 h 678103"/>
                <a:gd name="connsiteX13" fmla="*/ 755754 w 965124"/>
                <a:gd name="connsiteY13" fmla="*/ 153422 h 678103"/>
                <a:gd name="connsiteX14" fmla="*/ 717430 w 965124"/>
                <a:gd name="connsiteY14" fmla="*/ 149507 h 678103"/>
                <a:gd name="connsiteX15" fmla="*/ 729586 w 965124"/>
                <a:gd name="connsiteY15" fmla="*/ 122722 h 678103"/>
                <a:gd name="connsiteX16" fmla="*/ 683640 w 965124"/>
                <a:gd name="connsiteY16" fmla="*/ 120044 h 678103"/>
                <a:gd name="connsiteX17" fmla="*/ 632748 w 965124"/>
                <a:gd name="connsiteY17" fmla="*/ 139823 h 678103"/>
                <a:gd name="connsiteX18" fmla="*/ 640578 w 965124"/>
                <a:gd name="connsiteY18" fmla="*/ 116747 h 678103"/>
                <a:gd name="connsiteX19" fmla="*/ 652940 w 965124"/>
                <a:gd name="connsiteY19" fmla="*/ 99852 h 678103"/>
                <a:gd name="connsiteX20" fmla="*/ 636251 w 965124"/>
                <a:gd name="connsiteY20" fmla="*/ 84811 h 678103"/>
                <a:gd name="connsiteX21" fmla="*/ 613999 w 965124"/>
                <a:gd name="connsiteY21" fmla="*/ 67298 h 678103"/>
                <a:gd name="connsiteX22" fmla="*/ 535498 w 965124"/>
                <a:gd name="connsiteY22" fmla="*/ 74509 h 678103"/>
                <a:gd name="connsiteX23" fmla="*/ 473068 w 965124"/>
                <a:gd name="connsiteY23" fmla="*/ 89962 h 678103"/>
                <a:gd name="connsiteX24" fmla="*/ 437630 w 965124"/>
                <a:gd name="connsiteY24" fmla="*/ 90786 h 678103"/>
                <a:gd name="connsiteX25" fmla="*/ 394773 w 965124"/>
                <a:gd name="connsiteY25" fmla="*/ 99440 h 678103"/>
                <a:gd name="connsiteX26" fmla="*/ 440308 w 965124"/>
                <a:gd name="connsiteY26" fmla="*/ 49166 h 678103"/>
                <a:gd name="connsiteX27" fmla="*/ 407342 w 965124"/>
                <a:gd name="connsiteY27" fmla="*/ 16406 h 678103"/>
                <a:gd name="connsiteX28" fmla="*/ 340379 w 965124"/>
                <a:gd name="connsiteY28" fmla="*/ 33713 h 678103"/>
                <a:gd name="connsiteX29" fmla="*/ 270738 w 965124"/>
                <a:gd name="connsiteY29" fmla="*/ 41749 h 678103"/>
                <a:gd name="connsiteX30" fmla="*/ 233033 w 965124"/>
                <a:gd name="connsiteY30" fmla="*/ 71006 h 678103"/>
                <a:gd name="connsiteX31" fmla="*/ 230973 w 965124"/>
                <a:gd name="connsiteY31" fmla="*/ 94907 h 678103"/>
                <a:gd name="connsiteX32" fmla="*/ 211193 w 965124"/>
                <a:gd name="connsiteY32" fmla="*/ 92641 h 678103"/>
                <a:gd name="connsiteX33" fmla="*/ 192856 w 965124"/>
                <a:gd name="connsiteY33" fmla="*/ 141472 h 678103"/>
                <a:gd name="connsiteX34" fmla="*/ 178021 w 965124"/>
                <a:gd name="connsiteY34" fmla="*/ 92641 h 678103"/>
                <a:gd name="connsiteX35" fmla="*/ 200891 w 965124"/>
                <a:gd name="connsiteY35" fmla="*/ 82957 h 678103"/>
                <a:gd name="connsiteX36" fmla="*/ 210369 w 965124"/>
                <a:gd name="connsiteY36" fmla="*/ 54523 h 678103"/>
                <a:gd name="connsiteX37" fmla="*/ 278980 w 965124"/>
                <a:gd name="connsiteY37" fmla="*/ 18673 h 678103"/>
                <a:gd name="connsiteX38" fmla="*/ 288458 w 965124"/>
                <a:gd name="connsiteY38" fmla="*/ 1159 h 678103"/>
                <a:gd name="connsiteX39" fmla="*/ 257140 w 965124"/>
                <a:gd name="connsiteY39" fmla="*/ 3014 h 678103"/>
                <a:gd name="connsiteX40" fmla="*/ 193680 w 965124"/>
                <a:gd name="connsiteY40" fmla="*/ 17024 h 678103"/>
                <a:gd name="connsiteX41" fmla="*/ 88600 w 965124"/>
                <a:gd name="connsiteY41" fmla="*/ 59468 h 678103"/>
                <a:gd name="connsiteX42" fmla="*/ 52337 w 965124"/>
                <a:gd name="connsiteY42" fmla="*/ 88726 h 678103"/>
                <a:gd name="connsiteX43" fmla="*/ 12160 w 965124"/>
                <a:gd name="connsiteY43" fmla="*/ 107887 h 678103"/>
                <a:gd name="connsiteX44" fmla="*/ 13602 w 965124"/>
                <a:gd name="connsiteY44" fmla="*/ 126225 h 678103"/>
                <a:gd name="connsiteX45" fmla="*/ 34824 w 965124"/>
                <a:gd name="connsiteY45" fmla="*/ 132612 h 678103"/>
                <a:gd name="connsiteX46" fmla="*/ 67584 w 965124"/>
                <a:gd name="connsiteY46" fmla="*/ 144974 h 678103"/>
                <a:gd name="connsiteX47" fmla="*/ 2476 w 965124"/>
                <a:gd name="connsiteY47" fmla="*/ 149713 h 678103"/>
                <a:gd name="connsiteX48" fmla="*/ 24316 w 965124"/>
                <a:gd name="connsiteY48" fmla="*/ 189891 h 678103"/>
                <a:gd name="connsiteX49" fmla="*/ 59137 w 965124"/>
                <a:gd name="connsiteY49" fmla="*/ 190303 h 678103"/>
                <a:gd name="connsiteX50" fmla="*/ 71087 w 965124"/>
                <a:gd name="connsiteY50" fmla="*/ 201223 h 678103"/>
                <a:gd name="connsiteX51" fmla="*/ 126717 w 965124"/>
                <a:gd name="connsiteY51" fmla="*/ 182061 h 678103"/>
                <a:gd name="connsiteX52" fmla="*/ 172458 w 965124"/>
                <a:gd name="connsiteY52" fmla="*/ 201017 h 678103"/>
                <a:gd name="connsiteX53" fmla="*/ 219847 w 965124"/>
                <a:gd name="connsiteY53" fmla="*/ 207198 h 678103"/>
                <a:gd name="connsiteX54" fmla="*/ 269090 w 965124"/>
                <a:gd name="connsiteY54" fmla="*/ 221003 h 678103"/>
                <a:gd name="connsiteX55" fmla="*/ 270120 w 965124"/>
                <a:gd name="connsiteY55" fmla="*/ 195660 h 678103"/>
                <a:gd name="connsiteX56" fmla="*/ 310298 w 965124"/>
                <a:gd name="connsiteY56" fmla="*/ 201017 h 678103"/>
                <a:gd name="connsiteX57" fmla="*/ 356451 w 965124"/>
                <a:gd name="connsiteY57" fmla="*/ 198750 h 678103"/>
                <a:gd name="connsiteX58" fmla="*/ 387150 w 965124"/>
                <a:gd name="connsiteY58" fmla="*/ 195248 h 678103"/>
                <a:gd name="connsiteX59" fmla="*/ 386944 w 965124"/>
                <a:gd name="connsiteY59" fmla="*/ 163312 h 678103"/>
                <a:gd name="connsiteX60" fmla="*/ 413523 w 965124"/>
                <a:gd name="connsiteY60" fmla="*/ 172171 h 678103"/>
                <a:gd name="connsiteX61" fmla="*/ 431036 w 965124"/>
                <a:gd name="connsiteY61" fmla="*/ 183916 h 678103"/>
                <a:gd name="connsiteX62" fmla="*/ 447931 w 965124"/>
                <a:gd name="connsiteY62" fmla="*/ 223887 h 678103"/>
                <a:gd name="connsiteX63" fmla="*/ 466475 w 965124"/>
                <a:gd name="connsiteY63" fmla="*/ 240782 h 678103"/>
                <a:gd name="connsiteX64" fmla="*/ 420116 w 965124"/>
                <a:gd name="connsiteY64" fmla="*/ 269628 h 678103"/>
                <a:gd name="connsiteX65" fmla="*/ 473686 w 965124"/>
                <a:gd name="connsiteY65" fmla="*/ 262004 h 678103"/>
                <a:gd name="connsiteX66" fmla="*/ 506653 w 965124"/>
                <a:gd name="connsiteY66" fmla="*/ 273955 h 678103"/>
                <a:gd name="connsiteX67" fmla="*/ 523342 w 965124"/>
                <a:gd name="connsiteY67" fmla="*/ 301976 h 678103"/>
                <a:gd name="connsiteX68" fmla="*/ 545182 w 965124"/>
                <a:gd name="connsiteY68" fmla="*/ 341535 h 678103"/>
                <a:gd name="connsiteX69" fmla="*/ 511804 w 965124"/>
                <a:gd name="connsiteY69" fmla="*/ 358018 h 678103"/>
                <a:gd name="connsiteX70" fmla="*/ 481310 w 965124"/>
                <a:gd name="connsiteY70" fmla="*/ 381507 h 678103"/>
                <a:gd name="connsiteX71" fmla="*/ 451434 w 965124"/>
                <a:gd name="connsiteY71" fmla="*/ 388306 h 678103"/>
                <a:gd name="connsiteX72" fmla="*/ 415171 w 965124"/>
                <a:gd name="connsiteY72" fmla="*/ 405201 h 678103"/>
                <a:gd name="connsiteX73" fmla="*/ 415171 w 965124"/>
                <a:gd name="connsiteY73" fmla="*/ 455681 h 678103"/>
                <a:gd name="connsiteX74" fmla="*/ 288664 w 965124"/>
                <a:gd name="connsiteY74" fmla="*/ 461244 h 678103"/>
                <a:gd name="connsiteX75" fmla="*/ 250959 w 965124"/>
                <a:gd name="connsiteY75" fmla="*/ 435077 h 678103"/>
                <a:gd name="connsiteX76" fmla="*/ 238390 w 965124"/>
                <a:gd name="connsiteY76" fmla="*/ 462274 h 678103"/>
                <a:gd name="connsiteX77" fmla="*/ 153708 w 965124"/>
                <a:gd name="connsiteY77" fmla="*/ 494622 h 678103"/>
                <a:gd name="connsiteX78" fmla="*/ 269914 w 965124"/>
                <a:gd name="connsiteY78" fmla="*/ 521819 h 678103"/>
                <a:gd name="connsiteX79" fmla="*/ 333168 w 965124"/>
                <a:gd name="connsiteY79" fmla="*/ 523467 h 678103"/>
                <a:gd name="connsiteX80" fmla="*/ 378084 w 965124"/>
                <a:gd name="connsiteY80" fmla="*/ 510281 h 678103"/>
                <a:gd name="connsiteX81" fmla="*/ 388798 w 965124"/>
                <a:gd name="connsiteY81" fmla="*/ 535418 h 678103"/>
                <a:gd name="connsiteX82" fmla="*/ 403221 w 965124"/>
                <a:gd name="connsiteY82" fmla="*/ 546956 h 678103"/>
                <a:gd name="connsiteX83" fmla="*/ 412905 w 965124"/>
                <a:gd name="connsiteY83" fmla="*/ 584661 h 678103"/>
                <a:gd name="connsiteX84" fmla="*/ 471008 w 965124"/>
                <a:gd name="connsiteY84" fmla="*/ 610210 h 678103"/>
                <a:gd name="connsiteX85" fmla="*/ 496145 w 965124"/>
                <a:gd name="connsiteY85" fmla="*/ 635140 h 678103"/>
                <a:gd name="connsiteX86" fmla="*/ 523136 w 965124"/>
                <a:gd name="connsiteY86" fmla="*/ 640703 h 678103"/>
                <a:gd name="connsiteX87" fmla="*/ 626361 w 965124"/>
                <a:gd name="connsiteY87" fmla="*/ 670579 h 678103"/>
                <a:gd name="connsiteX88" fmla="*/ 614411 w 965124"/>
                <a:gd name="connsiteY88" fmla="*/ 610004 h 678103"/>
                <a:gd name="connsiteX89" fmla="*/ 558780 w 965124"/>
                <a:gd name="connsiteY89" fmla="*/ 562203 h 678103"/>
                <a:gd name="connsiteX90" fmla="*/ 598752 w 965124"/>
                <a:gd name="connsiteY90" fmla="*/ 566117 h 678103"/>
                <a:gd name="connsiteX91" fmla="*/ 611938 w 965124"/>
                <a:gd name="connsiteY91" fmla="*/ 585691 h 678103"/>
                <a:gd name="connsiteX92" fmla="*/ 645111 w 965124"/>
                <a:gd name="connsiteY92" fmla="*/ 586103 h 678103"/>
                <a:gd name="connsiteX93" fmla="*/ 678283 w 965124"/>
                <a:gd name="connsiteY93" fmla="*/ 614537 h 678103"/>
                <a:gd name="connsiteX94" fmla="*/ 707746 w 965124"/>
                <a:gd name="connsiteY94" fmla="*/ 568590 h 678103"/>
                <a:gd name="connsiteX95" fmla="*/ 735562 w 965124"/>
                <a:gd name="connsiteY95" fmla="*/ 556022 h 678103"/>
                <a:gd name="connsiteX96" fmla="*/ 735768 w 965124"/>
                <a:gd name="connsiteY96" fmla="*/ 511517 h 678103"/>
                <a:gd name="connsiteX97" fmla="*/ 733707 w 965124"/>
                <a:gd name="connsiteY97" fmla="*/ 483290 h 678103"/>
                <a:gd name="connsiteX98" fmla="*/ 703626 w 965124"/>
                <a:gd name="connsiteY98" fmla="*/ 489883 h 678103"/>
                <a:gd name="connsiteX99" fmla="*/ 666127 w 965124"/>
                <a:gd name="connsiteY99" fmla="*/ 465777 h 678103"/>
                <a:gd name="connsiteX100" fmla="*/ 667981 w 965124"/>
                <a:gd name="connsiteY100" fmla="*/ 426835 h 678103"/>
                <a:gd name="connsiteX101" fmla="*/ 702389 w 965124"/>
                <a:gd name="connsiteY101" fmla="*/ 425805 h 678103"/>
                <a:gd name="connsiteX102" fmla="*/ 710631 w 965124"/>
                <a:gd name="connsiteY102" fmla="*/ 395723 h 678103"/>
                <a:gd name="connsiteX103" fmla="*/ 741743 w 965124"/>
                <a:gd name="connsiteY103" fmla="*/ 401286 h 678103"/>
                <a:gd name="connsiteX104" fmla="*/ 766056 w 965124"/>
                <a:gd name="connsiteY104" fmla="*/ 410970 h 678103"/>
                <a:gd name="connsiteX105" fmla="*/ 796343 w 965124"/>
                <a:gd name="connsiteY105" fmla="*/ 427865 h 678103"/>
                <a:gd name="connsiteX106" fmla="*/ 799639 w 965124"/>
                <a:gd name="connsiteY106" fmla="*/ 470309 h 678103"/>
                <a:gd name="connsiteX107" fmla="*/ 810147 w 965124"/>
                <a:gd name="connsiteY107" fmla="*/ 483290 h 678103"/>
                <a:gd name="connsiteX108" fmla="*/ 823746 w 965124"/>
                <a:gd name="connsiteY108" fmla="*/ 491944 h 678103"/>
                <a:gd name="connsiteX109" fmla="*/ 832194 w 965124"/>
                <a:gd name="connsiteY109" fmla="*/ 482260 h 678103"/>
                <a:gd name="connsiteX110" fmla="*/ 847029 w 965124"/>
                <a:gd name="connsiteY110" fmla="*/ 473194 h 678103"/>
                <a:gd name="connsiteX111" fmla="*/ 870311 w 965124"/>
                <a:gd name="connsiteY111" fmla="*/ 458565 h 678103"/>
                <a:gd name="connsiteX112" fmla="*/ 883292 w 965124"/>
                <a:gd name="connsiteY112" fmla="*/ 441670 h 678103"/>
                <a:gd name="connsiteX113" fmla="*/ 905544 w 965124"/>
                <a:gd name="connsiteY113" fmla="*/ 447027 h 678103"/>
                <a:gd name="connsiteX114" fmla="*/ 921203 w 965124"/>
                <a:gd name="connsiteY114" fmla="*/ 430132 h 678103"/>
                <a:gd name="connsiteX115" fmla="*/ 929856 w 965124"/>
                <a:gd name="connsiteY115" fmla="*/ 417151 h 678103"/>
                <a:gd name="connsiteX116" fmla="*/ 951902 w 965124"/>
                <a:gd name="connsiteY116" fmla="*/ 413855 h 678103"/>
                <a:gd name="connsiteX117" fmla="*/ 958701 w 965124"/>
                <a:gd name="connsiteY117" fmla="*/ 373471 h 678103"/>
                <a:gd name="connsiteX118" fmla="*/ 930886 w 965124"/>
                <a:gd name="connsiteY118" fmla="*/ 367496 h 67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965124" h="678103">
                  <a:moveTo>
                    <a:pt x="930886" y="366260"/>
                  </a:moveTo>
                  <a:cubicBezTo>
                    <a:pt x="916257" y="360903"/>
                    <a:pt x="924499" y="356576"/>
                    <a:pt x="915434" y="346068"/>
                  </a:cubicBezTo>
                  <a:cubicBezTo>
                    <a:pt x="909870" y="339475"/>
                    <a:pt x="903689" y="340505"/>
                    <a:pt x="894212" y="337621"/>
                  </a:cubicBezTo>
                  <a:cubicBezTo>
                    <a:pt x="876904" y="332057"/>
                    <a:pt x="864336" y="319283"/>
                    <a:pt x="849089" y="309599"/>
                  </a:cubicBezTo>
                  <a:cubicBezTo>
                    <a:pt x="837963" y="302800"/>
                    <a:pt x="826631" y="293322"/>
                    <a:pt x="814474" y="288583"/>
                  </a:cubicBezTo>
                  <a:cubicBezTo>
                    <a:pt x="803760" y="284256"/>
                    <a:pt x="788514" y="287553"/>
                    <a:pt x="779654" y="281578"/>
                  </a:cubicBezTo>
                  <a:cubicBezTo>
                    <a:pt x="783363" y="273955"/>
                    <a:pt x="780478" y="263241"/>
                    <a:pt x="783363" y="254175"/>
                  </a:cubicBezTo>
                  <a:cubicBezTo>
                    <a:pt x="794283" y="254175"/>
                    <a:pt x="847029" y="244697"/>
                    <a:pt x="850943" y="234807"/>
                  </a:cubicBezTo>
                  <a:cubicBezTo>
                    <a:pt x="863306" y="203489"/>
                    <a:pt x="819007" y="213585"/>
                    <a:pt x="810147" y="207198"/>
                  </a:cubicBezTo>
                  <a:cubicBezTo>
                    <a:pt x="819007" y="207198"/>
                    <a:pt x="827867" y="202459"/>
                    <a:pt x="832606" y="195248"/>
                  </a:cubicBezTo>
                  <a:cubicBezTo>
                    <a:pt x="828485" y="188242"/>
                    <a:pt x="821892" y="190715"/>
                    <a:pt x="815917" y="186388"/>
                  </a:cubicBezTo>
                  <a:cubicBezTo>
                    <a:pt x="810766" y="182679"/>
                    <a:pt x="810559" y="175674"/>
                    <a:pt x="803760" y="172378"/>
                  </a:cubicBezTo>
                  <a:cubicBezTo>
                    <a:pt x="787483" y="164548"/>
                    <a:pt x="758226" y="176498"/>
                    <a:pt x="742773" y="179795"/>
                  </a:cubicBezTo>
                  <a:cubicBezTo>
                    <a:pt x="750603" y="172996"/>
                    <a:pt x="758432" y="164754"/>
                    <a:pt x="755754" y="153422"/>
                  </a:cubicBezTo>
                  <a:cubicBezTo>
                    <a:pt x="743391" y="150743"/>
                    <a:pt x="725878" y="160633"/>
                    <a:pt x="717430" y="149507"/>
                  </a:cubicBezTo>
                  <a:cubicBezTo>
                    <a:pt x="731235" y="144974"/>
                    <a:pt x="742155" y="137351"/>
                    <a:pt x="729586" y="122722"/>
                  </a:cubicBezTo>
                  <a:cubicBezTo>
                    <a:pt x="713722" y="104179"/>
                    <a:pt x="697238" y="131170"/>
                    <a:pt x="683640" y="120044"/>
                  </a:cubicBezTo>
                  <a:cubicBezTo>
                    <a:pt x="666539" y="123752"/>
                    <a:pt x="650262" y="135291"/>
                    <a:pt x="632748" y="139823"/>
                  </a:cubicBezTo>
                  <a:cubicBezTo>
                    <a:pt x="636457" y="128491"/>
                    <a:pt x="634603" y="124783"/>
                    <a:pt x="640578" y="116747"/>
                  </a:cubicBezTo>
                  <a:cubicBezTo>
                    <a:pt x="645935" y="109742"/>
                    <a:pt x="656855" y="113038"/>
                    <a:pt x="652940" y="99852"/>
                  </a:cubicBezTo>
                  <a:cubicBezTo>
                    <a:pt x="631306" y="97173"/>
                    <a:pt x="641814" y="100264"/>
                    <a:pt x="636251" y="84811"/>
                  </a:cubicBezTo>
                  <a:cubicBezTo>
                    <a:pt x="631512" y="71419"/>
                    <a:pt x="628422" y="69976"/>
                    <a:pt x="613999" y="67298"/>
                  </a:cubicBezTo>
                  <a:cubicBezTo>
                    <a:pt x="586389" y="61941"/>
                    <a:pt x="560223" y="65031"/>
                    <a:pt x="535498" y="74509"/>
                  </a:cubicBezTo>
                  <a:cubicBezTo>
                    <a:pt x="518191" y="81102"/>
                    <a:pt x="491200" y="88932"/>
                    <a:pt x="473068" y="89962"/>
                  </a:cubicBezTo>
                  <a:cubicBezTo>
                    <a:pt x="461942" y="90580"/>
                    <a:pt x="449580" y="87284"/>
                    <a:pt x="437630" y="90786"/>
                  </a:cubicBezTo>
                  <a:cubicBezTo>
                    <a:pt x="429800" y="93259"/>
                    <a:pt x="402191" y="110978"/>
                    <a:pt x="394773" y="99440"/>
                  </a:cubicBezTo>
                  <a:cubicBezTo>
                    <a:pt x="385708" y="85223"/>
                    <a:pt x="437424" y="62765"/>
                    <a:pt x="440308" y="49166"/>
                  </a:cubicBezTo>
                  <a:cubicBezTo>
                    <a:pt x="445047" y="25678"/>
                    <a:pt x="426709" y="16612"/>
                    <a:pt x="407342" y="16406"/>
                  </a:cubicBezTo>
                  <a:cubicBezTo>
                    <a:pt x="381381" y="16200"/>
                    <a:pt x="364074" y="24854"/>
                    <a:pt x="340379" y="33713"/>
                  </a:cubicBezTo>
                  <a:cubicBezTo>
                    <a:pt x="315243" y="43191"/>
                    <a:pt x="296287" y="38452"/>
                    <a:pt x="270738" y="41749"/>
                  </a:cubicBezTo>
                  <a:cubicBezTo>
                    <a:pt x="255079" y="43809"/>
                    <a:pt x="236124" y="56584"/>
                    <a:pt x="233033" y="71006"/>
                  </a:cubicBezTo>
                  <a:cubicBezTo>
                    <a:pt x="231591" y="77188"/>
                    <a:pt x="238802" y="89138"/>
                    <a:pt x="230973" y="94907"/>
                  </a:cubicBezTo>
                  <a:cubicBezTo>
                    <a:pt x="226852" y="97791"/>
                    <a:pt x="217580" y="91610"/>
                    <a:pt x="211193" y="92641"/>
                  </a:cubicBezTo>
                  <a:cubicBezTo>
                    <a:pt x="210369" y="106445"/>
                    <a:pt x="212223" y="137145"/>
                    <a:pt x="192856" y="141472"/>
                  </a:cubicBezTo>
                  <a:cubicBezTo>
                    <a:pt x="170604" y="146417"/>
                    <a:pt x="167925" y="100470"/>
                    <a:pt x="178021" y="92641"/>
                  </a:cubicBezTo>
                  <a:cubicBezTo>
                    <a:pt x="188323" y="84605"/>
                    <a:pt x="193886" y="96143"/>
                    <a:pt x="200891" y="82957"/>
                  </a:cubicBezTo>
                  <a:cubicBezTo>
                    <a:pt x="205424" y="74509"/>
                    <a:pt x="203364" y="63383"/>
                    <a:pt x="210369" y="54523"/>
                  </a:cubicBezTo>
                  <a:cubicBezTo>
                    <a:pt x="223349" y="38040"/>
                    <a:pt x="259200" y="25266"/>
                    <a:pt x="278980" y="18673"/>
                  </a:cubicBezTo>
                  <a:cubicBezTo>
                    <a:pt x="287840" y="15788"/>
                    <a:pt x="306383" y="11049"/>
                    <a:pt x="288458" y="1159"/>
                  </a:cubicBezTo>
                  <a:cubicBezTo>
                    <a:pt x="282276" y="-2137"/>
                    <a:pt x="264351" y="2602"/>
                    <a:pt x="257140" y="3014"/>
                  </a:cubicBezTo>
                  <a:cubicBezTo>
                    <a:pt x="234269" y="4044"/>
                    <a:pt x="215726" y="10637"/>
                    <a:pt x="193680" y="17024"/>
                  </a:cubicBezTo>
                  <a:cubicBezTo>
                    <a:pt x="157005" y="27532"/>
                    <a:pt x="119712" y="37010"/>
                    <a:pt x="88600" y="59468"/>
                  </a:cubicBezTo>
                  <a:cubicBezTo>
                    <a:pt x="76238" y="68328"/>
                    <a:pt x="65936" y="81927"/>
                    <a:pt x="52337" y="88726"/>
                  </a:cubicBezTo>
                  <a:cubicBezTo>
                    <a:pt x="37709" y="96143"/>
                    <a:pt x="23286" y="96349"/>
                    <a:pt x="12160" y="107887"/>
                  </a:cubicBezTo>
                  <a:cubicBezTo>
                    <a:pt x="11336" y="114069"/>
                    <a:pt x="11542" y="120662"/>
                    <a:pt x="13602" y="126225"/>
                  </a:cubicBezTo>
                  <a:cubicBezTo>
                    <a:pt x="20195" y="126637"/>
                    <a:pt x="23698" y="130758"/>
                    <a:pt x="34824" y="132612"/>
                  </a:cubicBezTo>
                  <a:cubicBezTo>
                    <a:pt x="46362" y="134672"/>
                    <a:pt x="63257" y="128697"/>
                    <a:pt x="67584" y="144974"/>
                  </a:cubicBezTo>
                  <a:cubicBezTo>
                    <a:pt x="50895" y="151980"/>
                    <a:pt x="16899" y="127255"/>
                    <a:pt x="2476" y="149713"/>
                  </a:cubicBezTo>
                  <a:cubicBezTo>
                    <a:pt x="-6178" y="162900"/>
                    <a:pt x="9481" y="184946"/>
                    <a:pt x="24316" y="189891"/>
                  </a:cubicBezTo>
                  <a:cubicBezTo>
                    <a:pt x="34824" y="193393"/>
                    <a:pt x="49041" y="186182"/>
                    <a:pt x="59137" y="190303"/>
                  </a:cubicBezTo>
                  <a:cubicBezTo>
                    <a:pt x="64082" y="192157"/>
                    <a:pt x="66966" y="199987"/>
                    <a:pt x="71087" y="201223"/>
                  </a:cubicBezTo>
                  <a:cubicBezTo>
                    <a:pt x="88806" y="206168"/>
                    <a:pt x="108586" y="183092"/>
                    <a:pt x="126717" y="182061"/>
                  </a:cubicBezTo>
                  <a:cubicBezTo>
                    <a:pt x="144642" y="181031"/>
                    <a:pt x="156181" y="195866"/>
                    <a:pt x="172458" y="201017"/>
                  </a:cubicBezTo>
                  <a:cubicBezTo>
                    <a:pt x="188117" y="206168"/>
                    <a:pt x="203776" y="205550"/>
                    <a:pt x="219847" y="207198"/>
                  </a:cubicBezTo>
                  <a:cubicBezTo>
                    <a:pt x="231179" y="208228"/>
                    <a:pt x="259818" y="224711"/>
                    <a:pt x="269090" y="221003"/>
                  </a:cubicBezTo>
                  <a:cubicBezTo>
                    <a:pt x="282482" y="215646"/>
                    <a:pt x="272593" y="204313"/>
                    <a:pt x="270120" y="195660"/>
                  </a:cubicBezTo>
                  <a:cubicBezTo>
                    <a:pt x="283307" y="195660"/>
                    <a:pt x="297111" y="199163"/>
                    <a:pt x="310298" y="201017"/>
                  </a:cubicBezTo>
                  <a:cubicBezTo>
                    <a:pt x="326781" y="203283"/>
                    <a:pt x="339761" y="198132"/>
                    <a:pt x="356451" y="198750"/>
                  </a:cubicBezTo>
                  <a:cubicBezTo>
                    <a:pt x="366752" y="199163"/>
                    <a:pt x="379527" y="206992"/>
                    <a:pt x="387150" y="195248"/>
                  </a:cubicBezTo>
                  <a:cubicBezTo>
                    <a:pt x="393537" y="185564"/>
                    <a:pt x="380763" y="175056"/>
                    <a:pt x="386944" y="163312"/>
                  </a:cubicBezTo>
                  <a:cubicBezTo>
                    <a:pt x="398894" y="164754"/>
                    <a:pt x="404664" y="167433"/>
                    <a:pt x="413523" y="172171"/>
                  </a:cubicBezTo>
                  <a:cubicBezTo>
                    <a:pt x="416614" y="173820"/>
                    <a:pt x="428152" y="180619"/>
                    <a:pt x="431036" y="183916"/>
                  </a:cubicBezTo>
                  <a:cubicBezTo>
                    <a:pt x="440514" y="194836"/>
                    <a:pt x="437836" y="212761"/>
                    <a:pt x="447931" y="223887"/>
                  </a:cubicBezTo>
                  <a:cubicBezTo>
                    <a:pt x="453082" y="229656"/>
                    <a:pt x="466887" y="230686"/>
                    <a:pt x="466475" y="240782"/>
                  </a:cubicBezTo>
                  <a:cubicBezTo>
                    <a:pt x="465651" y="265507"/>
                    <a:pt x="421147" y="242637"/>
                    <a:pt x="420116" y="269628"/>
                  </a:cubicBezTo>
                  <a:cubicBezTo>
                    <a:pt x="440308" y="274985"/>
                    <a:pt x="455967" y="260150"/>
                    <a:pt x="473686" y="262004"/>
                  </a:cubicBezTo>
                  <a:cubicBezTo>
                    <a:pt x="481310" y="262829"/>
                    <a:pt x="498617" y="271070"/>
                    <a:pt x="506653" y="273955"/>
                  </a:cubicBezTo>
                  <a:cubicBezTo>
                    <a:pt x="530141" y="282196"/>
                    <a:pt x="516336" y="285493"/>
                    <a:pt x="523342" y="301976"/>
                  </a:cubicBezTo>
                  <a:cubicBezTo>
                    <a:pt x="529935" y="316811"/>
                    <a:pt x="547242" y="320313"/>
                    <a:pt x="545182" y="341535"/>
                  </a:cubicBezTo>
                  <a:cubicBezTo>
                    <a:pt x="542709" y="365642"/>
                    <a:pt x="529111" y="354104"/>
                    <a:pt x="511804" y="358018"/>
                  </a:cubicBezTo>
                  <a:cubicBezTo>
                    <a:pt x="498205" y="361109"/>
                    <a:pt x="495114" y="374708"/>
                    <a:pt x="481310" y="381507"/>
                  </a:cubicBezTo>
                  <a:cubicBezTo>
                    <a:pt x="471832" y="386040"/>
                    <a:pt x="460706" y="383567"/>
                    <a:pt x="451434" y="388306"/>
                  </a:cubicBezTo>
                  <a:cubicBezTo>
                    <a:pt x="435569" y="396342"/>
                    <a:pt x="434951" y="405201"/>
                    <a:pt x="415171" y="405201"/>
                  </a:cubicBezTo>
                  <a:cubicBezTo>
                    <a:pt x="415171" y="421890"/>
                    <a:pt x="415789" y="438992"/>
                    <a:pt x="415171" y="455681"/>
                  </a:cubicBezTo>
                  <a:cubicBezTo>
                    <a:pt x="381793" y="467631"/>
                    <a:pt x="322454" y="470722"/>
                    <a:pt x="288664" y="461244"/>
                  </a:cubicBezTo>
                  <a:cubicBezTo>
                    <a:pt x="275477" y="457535"/>
                    <a:pt x="264145" y="435077"/>
                    <a:pt x="250959" y="435077"/>
                  </a:cubicBezTo>
                  <a:cubicBezTo>
                    <a:pt x="231179" y="435077"/>
                    <a:pt x="242511" y="451766"/>
                    <a:pt x="238390" y="462274"/>
                  </a:cubicBezTo>
                  <a:cubicBezTo>
                    <a:pt x="224173" y="498125"/>
                    <a:pt x="181111" y="486174"/>
                    <a:pt x="153708" y="494622"/>
                  </a:cubicBezTo>
                  <a:cubicBezTo>
                    <a:pt x="152678" y="538920"/>
                    <a:pt x="246014" y="520789"/>
                    <a:pt x="269914" y="521819"/>
                  </a:cubicBezTo>
                  <a:cubicBezTo>
                    <a:pt x="295463" y="522849"/>
                    <a:pt x="310298" y="541187"/>
                    <a:pt x="333168" y="523467"/>
                  </a:cubicBezTo>
                  <a:cubicBezTo>
                    <a:pt x="344706" y="514608"/>
                    <a:pt x="359953" y="495858"/>
                    <a:pt x="378084" y="510281"/>
                  </a:cubicBezTo>
                  <a:cubicBezTo>
                    <a:pt x="383235" y="514402"/>
                    <a:pt x="384472" y="529649"/>
                    <a:pt x="388798" y="535418"/>
                  </a:cubicBezTo>
                  <a:cubicBezTo>
                    <a:pt x="394362" y="542835"/>
                    <a:pt x="398276" y="541805"/>
                    <a:pt x="403221" y="546956"/>
                  </a:cubicBezTo>
                  <a:cubicBezTo>
                    <a:pt x="416408" y="560760"/>
                    <a:pt x="404457" y="565087"/>
                    <a:pt x="412905" y="584661"/>
                  </a:cubicBezTo>
                  <a:cubicBezTo>
                    <a:pt x="425267" y="613300"/>
                    <a:pt x="450404" y="595169"/>
                    <a:pt x="471008" y="610210"/>
                  </a:cubicBezTo>
                  <a:cubicBezTo>
                    <a:pt x="480486" y="617215"/>
                    <a:pt x="484606" y="630402"/>
                    <a:pt x="496145" y="635140"/>
                  </a:cubicBezTo>
                  <a:cubicBezTo>
                    <a:pt x="503356" y="638025"/>
                    <a:pt x="514482" y="637407"/>
                    <a:pt x="523136" y="640703"/>
                  </a:cubicBezTo>
                  <a:cubicBezTo>
                    <a:pt x="543740" y="648327"/>
                    <a:pt x="613381" y="696334"/>
                    <a:pt x="626361" y="670579"/>
                  </a:cubicBezTo>
                  <a:cubicBezTo>
                    <a:pt x="628833" y="665634"/>
                    <a:pt x="620386" y="617833"/>
                    <a:pt x="614411" y="610004"/>
                  </a:cubicBezTo>
                  <a:cubicBezTo>
                    <a:pt x="596485" y="585485"/>
                    <a:pt x="554453" y="604647"/>
                    <a:pt x="558780" y="562203"/>
                  </a:cubicBezTo>
                  <a:cubicBezTo>
                    <a:pt x="573821" y="571474"/>
                    <a:pt x="584329" y="554373"/>
                    <a:pt x="598752" y="566117"/>
                  </a:cubicBezTo>
                  <a:cubicBezTo>
                    <a:pt x="603491" y="569826"/>
                    <a:pt x="605139" y="581364"/>
                    <a:pt x="611938" y="585691"/>
                  </a:cubicBezTo>
                  <a:cubicBezTo>
                    <a:pt x="625125" y="593933"/>
                    <a:pt x="629658" y="586721"/>
                    <a:pt x="645111" y="586103"/>
                  </a:cubicBezTo>
                  <a:cubicBezTo>
                    <a:pt x="650880" y="597641"/>
                    <a:pt x="664684" y="612888"/>
                    <a:pt x="678283" y="614537"/>
                  </a:cubicBezTo>
                  <a:cubicBezTo>
                    <a:pt x="707746" y="618039"/>
                    <a:pt x="702595" y="586103"/>
                    <a:pt x="707746" y="568590"/>
                  </a:cubicBezTo>
                  <a:cubicBezTo>
                    <a:pt x="721139" y="593109"/>
                    <a:pt x="750396" y="581158"/>
                    <a:pt x="735562" y="556022"/>
                  </a:cubicBezTo>
                  <a:cubicBezTo>
                    <a:pt x="762964" y="553961"/>
                    <a:pt x="764613" y="504924"/>
                    <a:pt x="735768" y="511517"/>
                  </a:cubicBezTo>
                  <a:cubicBezTo>
                    <a:pt x="735768" y="504512"/>
                    <a:pt x="738034" y="488853"/>
                    <a:pt x="733707" y="483290"/>
                  </a:cubicBezTo>
                  <a:cubicBezTo>
                    <a:pt x="725053" y="472164"/>
                    <a:pt x="709395" y="478345"/>
                    <a:pt x="703626" y="489883"/>
                  </a:cubicBezTo>
                  <a:cubicBezTo>
                    <a:pt x="690851" y="485556"/>
                    <a:pt x="673544" y="477109"/>
                    <a:pt x="666127" y="465777"/>
                  </a:cubicBezTo>
                  <a:cubicBezTo>
                    <a:pt x="681167" y="448057"/>
                    <a:pt x="663654" y="442494"/>
                    <a:pt x="667981" y="426835"/>
                  </a:cubicBezTo>
                  <a:cubicBezTo>
                    <a:pt x="673338" y="407674"/>
                    <a:pt x="691469" y="422921"/>
                    <a:pt x="702389" y="425805"/>
                  </a:cubicBezTo>
                  <a:cubicBezTo>
                    <a:pt x="705686" y="415091"/>
                    <a:pt x="699093" y="402523"/>
                    <a:pt x="710631" y="395723"/>
                  </a:cubicBezTo>
                  <a:cubicBezTo>
                    <a:pt x="721139" y="389542"/>
                    <a:pt x="733089" y="399432"/>
                    <a:pt x="741743" y="401286"/>
                  </a:cubicBezTo>
                  <a:cubicBezTo>
                    <a:pt x="753899" y="403759"/>
                    <a:pt x="755341" y="400668"/>
                    <a:pt x="766056" y="410970"/>
                  </a:cubicBezTo>
                  <a:cubicBezTo>
                    <a:pt x="777387" y="421890"/>
                    <a:pt x="779654" y="426629"/>
                    <a:pt x="796343" y="427865"/>
                  </a:cubicBezTo>
                  <a:cubicBezTo>
                    <a:pt x="787689" y="447233"/>
                    <a:pt x="787278" y="454444"/>
                    <a:pt x="799639" y="470309"/>
                  </a:cubicBezTo>
                  <a:cubicBezTo>
                    <a:pt x="802730" y="474224"/>
                    <a:pt x="806233" y="479787"/>
                    <a:pt x="810147" y="483290"/>
                  </a:cubicBezTo>
                  <a:cubicBezTo>
                    <a:pt x="813856" y="486380"/>
                    <a:pt x="817977" y="492562"/>
                    <a:pt x="823746" y="491944"/>
                  </a:cubicBezTo>
                  <a:cubicBezTo>
                    <a:pt x="832194" y="490913"/>
                    <a:pt x="826425" y="486174"/>
                    <a:pt x="832194" y="482260"/>
                  </a:cubicBezTo>
                  <a:cubicBezTo>
                    <a:pt x="840641" y="476697"/>
                    <a:pt x="838581" y="476285"/>
                    <a:pt x="847029" y="473194"/>
                  </a:cubicBezTo>
                  <a:cubicBezTo>
                    <a:pt x="860421" y="468043"/>
                    <a:pt x="866396" y="473606"/>
                    <a:pt x="870311" y="458565"/>
                  </a:cubicBezTo>
                  <a:cubicBezTo>
                    <a:pt x="874431" y="442494"/>
                    <a:pt x="863511" y="437549"/>
                    <a:pt x="883292" y="441670"/>
                  </a:cubicBezTo>
                  <a:cubicBezTo>
                    <a:pt x="892975" y="443936"/>
                    <a:pt x="893594" y="449706"/>
                    <a:pt x="905544" y="447027"/>
                  </a:cubicBezTo>
                  <a:cubicBezTo>
                    <a:pt x="920996" y="443524"/>
                    <a:pt x="914609" y="439404"/>
                    <a:pt x="921203" y="430132"/>
                  </a:cubicBezTo>
                  <a:cubicBezTo>
                    <a:pt x="925529" y="423951"/>
                    <a:pt x="922439" y="421890"/>
                    <a:pt x="929856" y="417151"/>
                  </a:cubicBezTo>
                  <a:cubicBezTo>
                    <a:pt x="936656" y="412825"/>
                    <a:pt x="945309" y="416533"/>
                    <a:pt x="951902" y="413855"/>
                  </a:cubicBezTo>
                  <a:cubicBezTo>
                    <a:pt x="965501" y="408086"/>
                    <a:pt x="970034" y="385834"/>
                    <a:pt x="958701" y="373471"/>
                  </a:cubicBezTo>
                  <a:cubicBezTo>
                    <a:pt x="950872" y="365024"/>
                    <a:pt x="942836" y="371823"/>
                    <a:pt x="930886" y="36749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6" name="Forma libre: forma 325">
              <a:extLst>
                <a:ext uri="{FF2B5EF4-FFF2-40B4-BE49-F238E27FC236}">
                  <a16:creationId xmlns:a16="http://schemas.microsoft.com/office/drawing/2014/main" id="{F28DF0C1-2AB0-AFBE-21F7-AEA99DA0C83E}"/>
                </a:ext>
              </a:extLst>
            </p:cNvPr>
            <p:cNvSpPr/>
            <p:nvPr/>
          </p:nvSpPr>
          <p:spPr>
            <a:xfrm>
              <a:off x="9885014" y="3765845"/>
              <a:ext cx="290006" cy="111867"/>
            </a:xfrm>
            <a:custGeom>
              <a:avLst/>
              <a:gdLst>
                <a:gd name="connsiteX0" fmla="*/ 220427 w 290006"/>
                <a:gd name="connsiteY0" fmla="*/ 45539 h 111867"/>
                <a:gd name="connsiteX1" fmla="*/ 226608 w 290006"/>
                <a:gd name="connsiteY1" fmla="*/ 40388 h 111867"/>
                <a:gd name="connsiteX2" fmla="*/ 259163 w 290006"/>
                <a:gd name="connsiteY2" fmla="*/ 29262 h 111867"/>
                <a:gd name="connsiteX3" fmla="*/ 288008 w 290006"/>
                <a:gd name="connsiteY3" fmla="*/ 14633 h 111867"/>
                <a:gd name="connsiteX4" fmla="*/ 280385 w 290006"/>
                <a:gd name="connsiteY4" fmla="*/ 9688 h 111867"/>
                <a:gd name="connsiteX5" fmla="*/ 237734 w 290006"/>
                <a:gd name="connsiteY5" fmla="*/ 10306 h 111867"/>
                <a:gd name="connsiteX6" fmla="*/ 216512 w 290006"/>
                <a:gd name="connsiteY6" fmla="*/ 4 h 111867"/>
                <a:gd name="connsiteX7" fmla="*/ 200647 w 290006"/>
                <a:gd name="connsiteY7" fmla="*/ 5155 h 111867"/>
                <a:gd name="connsiteX8" fmla="*/ 184783 w 290006"/>
                <a:gd name="connsiteY8" fmla="*/ 5567 h 111867"/>
                <a:gd name="connsiteX9" fmla="*/ 159028 w 290006"/>
                <a:gd name="connsiteY9" fmla="*/ 4537 h 111867"/>
                <a:gd name="connsiteX10" fmla="*/ 148108 w 290006"/>
                <a:gd name="connsiteY10" fmla="*/ 9688 h 111867"/>
                <a:gd name="connsiteX11" fmla="*/ 133891 w 290006"/>
                <a:gd name="connsiteY11" fmla="*/ 10306 h 111867"/>
                <a:gd name="connsiteX12" fmla="*/ 107724 w 290006"/>
                <a:gd name="connsiteY12" fmla="*/ 12779 h 111867"/>
                <a:gd name="connsiteX13" fmla="*/ 112669 w 290006"/>
                <a:gd name="connsiteY13" fmla="*/ 21638 h 111867"/>
                <a:gd name="connsiteX14" fmla="*/ 108960 w 290006"/>
                <a:gd name="connsiteY14" fmla="*/ 27407 h 111867"/>
                <a:gd name="connsiteX15" fmla="*/ 87738 w 290006"/>
                <a:gd name="connsiteY15" fmla="*/ 22256 h 111867"/>
                <a:gd name="connsiteX16" fmla="*/ 47149 w 290006"/>
                <a:gd name="connsiteY16" fmla="*/ 39151 h 111867"/>
                <a:gd name="connsiteX17" fmla="*/ 18921 w 290006"/>
                <a:gd name="connsiteY17" fmla="*/ 80977 h 111867"/>
                <a:gd name="connsiteX18" fmla="*/ 12740 w 290006"/>
                <a:gd name="connsiteY18" fmla="*/ 85716 h 111867"/>
                <a:gd name="connsiteX19" fmla="*/ 172 w 290006"/>
                <a:gd name="connsiteY19" fmla="*/ 111059 h 111867"/>
                <a:gd name="connsiteX20" fmla="*/ 33962 w 290006"/>
                <a:gd name="connsiteY20" fmla="*/ 108586 h 111867"/>
                <a:gd name="connsiteX21" fmla="*/ 64044 w 290006"/>
                <a:gd name="connsiteY21" fmla="*/ 101787 h 111867"/>
                <a:gd name="connsiteX22" fmla="*/ 88563 w 290006"/>
                <a:gd name="connsiteY22" fmla="*/ 90867 h 111867"/>
                <a:gd name="connsiteX23" fmla="*/ 96804 w 290006"/>
                <a:gd name="connsiteY23" fmla="*/ 69027 h 111867"/>
                <a:gd name="connsiteX24" fmla="*/ 160470 w 290006"/>
                <a:gd name="connsiteY24" fmla="*/ 70881 h 111867"/>
                <a:gd name="connsiteX25" fmla="*/ 182928 w 290006"/>
                <a:gd name="connsiteY25" fmla="*/ 64082 h 111867"/>
                <a:gd name="connsiteX26" fmla="*/ 202708 w 290006"/>
                <a:gd name="connsiteY26" fmla="*/ 57077 h 111867"/>
                <a:gd name="connsiteX27" fmla="*/ 202708 w 290006"/>
                <a:gd name="connsiteY27" fmla="*/ 49247 h 111867"/>
                <a:gd name="connsiteX28" fmla="*/ 220633 w 290006"/>
                <a:gd name="connsiteY28" fmla="*/ 45539 h 11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0006" h="111867">
                  <a:moveTo>
                    <a:pt x="220427" y="45539"/>
                  </a:moveTo>
                  <a:cubicBezTo>
                    <a:pt x="222076" y="44302"/>
                    <a:pt x="223312" y="41830"/>
                    <a:pt x="226608" y="40388"/>
                  </a:cubicBezTo>
                  <a:cubicBezTo>
                    <a:pt x="236086" y="36061"/>
                    <a:pt x="249067" y="31116"/>
                    <a:pt x="259163" y="29262"/>
                  </a:cubicBezTo>
                  <a:cubicBezTo>
                    <a:pt x="265756" y="28025"/>
                    <a:pt x="298310" y="30910"/>
                    <a:pt x="288008" y="14633"/>
                  </a:cubicBezTo>
                  <a:cubicBezTo>
                    <a:pt x="286360" y="11748"/>
                    <a:pt x="283681" y="10306"/>
                    <a:pt x="280385" y="9688"/>
                  </a:cubicBezTo>
                  <a:cubicBezTo>
                    <a:pt x="265962" y="7215"/>
                    <a:pt x="252569" y="15457"/>
                    <a:pt x="237734" y="10306"/>
                  </a:cubicBezTo>
                  <a:cubicBezTo>
                    <a:pt x="229493" y="7422"/>
                    <a:pt x="225372" y="-202"/>
                    <a:pt x="216512" y="4"/>
                  </a:cubicBezTo>
                  <a:cubicBezTo>
                    <a:pt x="210743" y="4"/>
                    <a:pt x="206005" y="3095"/>
                    <a:pt x="200647" y="5155"/>
                  </a:cubicBezTo>
                  <a:cubicBezTo>
                    <a:pt x="194466" y="7422"/>
                    <a:pt x="190964" y="6803"/>
                    <a:pt x="184783" y="5567"/>
                  </a:cubicBezTo>
                  <a:cubicBezTo>
                    <a:pt x="176953" y="4125"/>
                    <a:pt x="167063" y="3095"/>
                    <a:pt x="159028" y="4537"/>
                  </a:cubicBezTo>
                  <a:cubicBezTo>
                    <a:pt x="154701" y="5361"/>
                    <a:pt x="152022" y="8246"/>
                    <a:pt x="148108" y="9688"/>
                  </a:cubicBezTo>
                  <a:cubicBezTo>
                    <a:pt x="143781" y="11130"/>
                    <a:pt x="138836" y="10512"/>
                    <a:pt x="133891" y="10306"/>
                  </a:cubicBezTo>
                  <a:cubicBezTo>
                    <a:pt x="129976" y="9894"/>
                    <a:pt x="107518" y="5567"/>
                    <a:pt x="107724" y="12779"/>
                  </a:cubicBezTo>
                  <a:cubicBezTo>
                    <a:pt x="107724" y="15869"/>
                    <a:pt x="112875" y="17105"/>
                    <a:pt x="112669" y="21638"/>
                  </a:cubicBezTo>
                  <a:cubicBezTo>
                    <a:pt x="112669" y="25347"/>
                    <a:pt x="111433" y="25965"/>
                    <a:pt x="108960" y="27407"/>
                  </a:cubicBezTo>
                  <a:cubicBezTo>
                    <a:pt x="101749" y="32146"/>
                    <a:pt x="94950" y="24317"/>
                    <a:pt x="87738" y="22256"/>
                  </a:cubicBezTo>
                  <a:cubicBezTo>
                    <a:pt x="73522" y="18136"/>
                    <a:pt x="58275" y="32352"/>
                    <a:pt x="47149" y="39151"/>
                  </a:cubicBezTo>
                  <a:cubicBezTo>
                    <a:pt x="31078" y="49041"/>
                    <a:pt x="24485" y="63670"/>
                    <a:pt x="18921" y="80977"/>
                  </a:cubicBezTo>
                  <a:cubicBezTo>
                    <a:pt x="22218" y="79329"/>
                    <a:pt x="18303" y="81801"/>
                    <a:pt x="12740" y="85716"/>
                  </a:cubicBezTo>
                  <a:cubicBezTo>
                    <a:pt x="4499" y="91691"/>
                    <a:pt x="-1064" y="100345"/>
                    <a:pt x="172" y="111059"/>
                  </a:cubicBezTo>
                  <a:cubicBezTo>
                    <a:pt x="12122" y="113119"/>
                    <a:pt x="21600" y="110853"/>
                    <a:pt x="33962" y="108586"/>
                  </a:cubicBezTo>
                  <a:cubicBezTo>
                    <a:pt x="44264" y="106732"/>
                    <a:pt x="53948" y="104878"/>
                    <a:pt x="64044" y="101787"/>
                  </a:cubicBezTo>
                  <a:cubicBezTo>
                    <a:pt x="70019" y="99933"/>
                    <a:pt x="84648" y="96430"/>
                    <a:pt x="88563" y="90867"/>
                  </a:cubicBezTo>
                  <a:cubicBezTo>
                    <a:pt x="95568" y="80565"/>
                    <a:pt x="75994" y="71912"/>
                    <a:pt x="96804" y="69027"/>
                  </a:cubicBezTo>
                  <a:cubicBezTo>
                    <a:pt x="118026" y="66143"/>
                    <a:pt x="139454" y="73354"/>
                    <a:pt x="160470" y="70881"/>
                  </a:cubicBezTo>
                  <a:cubicBezTo>
                    <a:pt x="168094" y="69851"/>
                    <a:pt x="175511" y="66349"/>
                    <a:pt x="182928" y="64082"/>
                  </a:cubicBezTo>
                  <a:cubicBezTo>
                    <a:pt x="187255" y="62846"/>
                    <a:pt x="200235" y="61404"/>
                    <a:pt x="202708" y="57077"/>
                  </a:cubicBezTo>
                  <a:cubicBezTo>
                    <a:pt x="204150" y="54398"/>
                    <a:pt x="201060" y="51308"/>
                    <a:pt x="202708" y="49247"/>
                  </a:cubicBezTo>
                  <a:cubicBezTo>
                    <a:pt x="204768" y="46157"/>
                    <a:pt x="217337" y="48217"/>
                    <a:pt x="220633" y="455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7" name="Forma libre: forma 326">
              <a:extLst>
                <a:ext uri="{FF2B5EF4-FFF2-40B4-BE49-F238E27FC236}">
                  <a16:creationId xmlns:a16="http://schemas.microsoft.com/office/drawing/2014/main" id="{A8B7D8F3-E9B6-9196-7F1C-4AF7A3335F44}"/>
                </a:ext>
              </a:extLst>
            </p:cNvPr>
            <p:cNvSpPr/>
            <p:nvPr/>
          </p:nvSpPr>
          <p:spPr>
            <a:xfrm>
              <a:off x="9935047" y="4021039"/>
              <a:ext cx="20200" cy="12368"/>
            </a:xfrm>
            <a:custGeom>
              <a:avLst/>
              <a:gdLst>
                <a:gd name="connsiteX0" fmla="*/ 14835 w 20200"/>
                <a:gd name="connsiteY0" fmla="*/ 1740 h 12368"/>
                <a:gd name="connsiteX1" fmla="*/ 11332 w 20200"/>
                <a:gd name="connsiteY1" fmla="*/ 5655 h 12368"/>
                <a:gd name="connsiteX2" fmla="*/ 5975 w 20200"/>
                <a:gd name="connsiteY2" fmla="*/ 5655 h 12368"/>
                <a:gd name="connsiteX3" fmla="*/ 0 w 20200"/>
                <a:gd name="connsiteY3" fmla="*/ 12042 h 12368"/>
                <a:gd name="connsiteX4" fmla="*/ 12775 w 20200"/>
                <a:gd name="connsiteY4" fmla="*/ 10394 h 12368"/>
                <a:gd name="connsiteX5" fmla="*/ 20192 w 20200"/>
                <a:gd name="connsiteY5" fmla="*/ 3389 h 12368"/>
                <a:gd name="connsiteX6" fmla="*/ 14835 w 20200"/>
                <a:gd name="connsiteY6" fmla="*/ 1740 h 1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00" h="12368">
                  <a:moveTo>
                    <a:pt x="14835" y="1740"/>
                  </a:moveTo>
                  <a:cubicBezTo>
                    <a:pt x="13599" y="2977"/>
                    <a:pt x="12775" y="5037"/>
                    <a:pt x="11332" y="5655"/>
                  </a:cubicBezTo>
                  <a:cubicBezTo>
                    <a:pt x="10096" y="6273"/>
                    <a:pt x="7417" y="5655"/>
                    <a:pt x="5975" y="5655"/>
                  </a:cubicBezTo>
                  <a:cubicBezTo>
                    <a:pt x="1648" y="5655"/>
                    <a:pt x="206" y="7716"/>
                    <a:pt x="0" y="12042"/>
                  </a:cubicBezTo>
                  <a:cubicBezTo>
                    <a:pt x="3709" y="13073"/>
                    <a:pt x="9272" y="11424"/>
                    <a:pt x="12775" y="10394"/>
                  </a:cubicBezTo>
                  <a:cubicBezTo>
                    <a:pt x="15865" y="9364"/>
                    <a:pt x="19986" y="6891"/>
                    <a:pt x="20192" y="3389"/>
                  </a:cubicBezTo>
                  <a:cubicBezTo>
                    <a:pt x="20398" y="-1144"/>
                    <a:pt x="16895" y="-526"/>
                    <a:pt x="14835" y="174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8" name="Forma libre: forma 327">
              <a:extLst>
                <a:ext uri="{FF2B5EF4-FFF2-40B4-BE49-F238E27FC236}">
                  <a16:creationId xmlns:a16="http://schemas.microsoft.com/office/drawing/2014/main" id="{CE0708AD-B889-1020-5335-54A7355399CB}"/>
                </a:ext>
              </a:extLst>
            </p:cNvPr>
            <p:cNvSpPr/>
            <p:nvPr/>
          </p:nvSpPr>
          <p:spPr>
            <a:xfrm>
              <a:off x="10155272" y="3538784"/>
              <a:ext cx="124477" cy="48813"/>
            </a:xfrm>
            <a:custGeom>
              <a:avLst/>
              <a:gdLst>
                <a:gd name="connsiteX0" fmla="*/ 7447 w 124477"/>
                <a:gd name="connsiteY0" fmla="*/ 41012 h 48813"/>
                <a:gd name="connsiteX1" fmla="*/ 5799 w 124477"/>
                <a:gd name="connsiteY1" fmla="*/ 48635 h 48813"/>
                <a:gd name="connsiteX2" fmla="*/ 39178 w 124477"/>
                <a:gd name="connsiteY2" fmla="*/ 46163 h 48813"/>
                <a:gd name="connsiteX3" fmla="*/ 68229 w 124477"/>
                <a:gd name="connsiteY3" fmla="*/ 40187 h 48813"/>
                <a:gd name="connsiteX4" fmla="*/ 96868 w 124477"/>
                <a:gd name="connsiteY4" fmla="*/ 39775 h 48813"/>
                <a:gd name="connsiteX5" fmla="*/ 100577 w 124477"/>
                <a:gd name="connsiteY5" fmla="*/ 27825 h 48813"/>
                <a:gd name="connsiteX6" fmla="*/ 107788 w 124477"/>
                <a:gd name="connsiteY6" fmla="*/ 23910 h 48813"/>
                <a:gd name="connsiteX7" fmla="*/ 124478 w 124477"/>
                <a:gd name="connsiteY7" fmla="*/ 19172 h 48813"/>
                <a:gd name="connsiteX8" fmla="*/ 105728 w 124477"/>
                <a:gd name="connsiteY8" fmla="*/ 12578 h 48813"/>
                <a:gd name="connsiteX9" fmla="*/ 84918 w 124477"/>
                <a:gd name="connsiteY9" fmla="*/ 13814 h 48813"/>
                <a:gd name="connsiteX10" fmla="*/ 84094 w 124477"/>
                <a:gd name="connsiteY10" fmla="*/ 2688 h 48813"/>
                <a:gd name="connsiteX11" fmla="*/ 66580 w 124477"/>
                <a:gd name="connsiteY11" fmla="*/ 628 h 48813"/>
                <a:gd name="connsiteX12" fmla="*/ 45153 w 124477"/>
                <a:gd name="connsiteY12" fmla="*/ 10 h 48813"/>
                <a:gd name="connsiteX13" fmla="*/ 17337 w 124477"/>
                <a:gd name="connsiteY13" fmla="*/ 12578 h 48813"/>
                <a:gd name="connsiteX14" fmla="*/ 5799 w 124477"/>
                <a:gd name="connsiteY14" fmla="*/ 14433 h 48813"/>
                <a:gd name="connsiteX15" fmla="*/ 9714 w 124477"/>
                <a:gd name="connsiteY15" fmla="*/ 25971 h 48813"/>
                <a:gd name="connsiteX16" fmla="*/ 30112 w 124477"/>
                <a:gd name="connsiteY16" fmla="*/ 31534 h 48813"/>
                <a:gd name="connsiteX17" fmla="*/ 6623 w 124477"/>
                <a:gd name="connsiteY17" fmla="*/ 29679 h 48813"/>
                <a:gd name="connsiteX18" fmla="*/ 7653 w 124477"/>
                <a:gd name="connsiteY18" fmla="*/ 41012 h 4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77" h="48813">
                  <a:moveTo>
                    <a:pt x="7447" y="41012"/>
                  </a:moveTo>
                  <a:cubicBezTo>
                    <a:pt x="6623" y="43278"/>
                    <a:pt x="5799" y="45957"/>
                    <a:pt x="5799" y="48635"/>
                  </a:cubicBezTo>
                  <a:cubicBezTo>
                    <a:pt x="16925" y="49253"/>
                    <a:pt x="28669" y="48223"/>
                    <a:pt x="39178" y="46163"/>
                  </a:cubicBezTo>
                  <a:cubicBezTo>
                    <a:pt x="48861" y="44308"/>
                    <a:pt x="58133" y="40806"/>
                    <a:pt x="68229" y="40187"/>
                  </a:cubicBezTo>
                  <a:cubicBezTo>
                    <a:pt x="77295" y="39569"/>
                    <a:pt x="87802" y="41424"/>
                    <a:pt x="96868" y="39775"/>
                  </a:cubicBezTo>
                  <a:cubicBezTo>
                    <a:pt x="106758" y="38127"/>
                    <a:pt x="102019" y="34212"/>
                    <a:pt x="100577" y="27825"/>
                  </a:cubicBezTo>
                  <a:cubicBezTo>
                    <a:pt x="103462" y="27619"/>
                    <a:pt x="105110" y="25559"/>
                    <a:pt x="107788" y="23910"/>
                  </a:cubicBezTo>
                  <a:cubicBezTo>
                    <a:pt x="112733" y="20820"/>
                    <a:pt x="120563" y="22262"/>
                    <a:pt x="124478" y="19172"/>
                  </a:cubicBezTo>
                  <a:cubicBezTo>
                    <a:pt x="119327" y="16493"/>
                    <a:pt x="111909" y="13814"/>
                    <a:pt x="105728" y="12578"/>
                  </a:cubicBezTo>
                  <a:cubicBezTo>
                    <a:pt x="97898" y="11136"/>
                    <a:pt x="92129" y="14845"/>
                    <a:pt x="84918" y="13814"/>
                  </a:cubicBezTo>
                  <a:cubicBezTo>
                    <a:pt x="84918" y="10106"/>
                    <a:pt x="85330" y="5985"/>
                    <a:pt x="84094" y="2688"/>
                  </a:cubicBezTo>
                  <a:cubicBezTo>
                    <a:pt x="78325" y="2688"/>
                    <a:pt x="72556" y="628"/>
                    <a:pt x="66580" y="628"/>
                  </a:cubicBezTo>
                  <a:cubicBezTo>
                    <a:pt x="59369" y="628"/>
                    <a:pt x="52364" y="10"/>
                    <a:pt x="45153" y="10"/>
                  </a:cubicBezTo>
                  <a:cubicBezTo>
                    <a:pt x="33820" y="10"/>
                    <a:pt x="20222" y="-814"/>
                    <a:pt x="17337" y="12578"/>
                  </a:cubicBezTo>
                  <a:cubicBezTo>
                    <a:pt x="12598" y="10106"/>
                    <a:pt x="8478" y="8664"/>
                    <a:pt x="5799" y="14433"/>
                  </a:cubicBezTo>
                  <a:cubicBezTo>
                    <a:pt x="9096" y="16081"/>
                    <a:pt x="4563" y="22056"/>
                    <a:pt x="9714" y="25971"/>
                  </a:cubicBezTo>
                  <a:cubicBezTo>
                    <a:pt x="15483" y="30504"/>
                    <a:pt x="23931" y="27619"/>
                    <a:pt x="30112" y="31534"/>
                  </a:cubicBezTo>
                  <a:cubicBezTo>
                    <a:pt x="23106" y="36273"/>
                    <a:pt x="14453" y="28031"/>
                    <a:pt x="6623" y="29679"/>
                  </a:cubicBezTo>
                  <a:cubicBezTo>
                    <a:pt x="-3060" y="31740"/>
                    <a:pt x="-1618" y="39981"/>
                    <a:pt x="7653" y="410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29" name="Forma libre: forma 328">
              <a:extLst>
                <a:ext uri="{FF2B5EF4-FFF2-40B4-BE49-F238E27FC236}">
                  <a16:creationId xmlns:a16="http://schemas.microsoft.com/office/drawing/2014/main" id="{E41A92C9-6404-32E1-8F23-AA974C963797}"/>
                </a:ext>
              </a:extLst>
            </p:cNvPr>
            <p:cNvSpPr/>
            <p:nvPr/>
          </p:nvSpPr>
          <p:spPr>
            <a:xfrm>
              <a:off x="10180027" y="3586638"/>
              <a:ext cx="112011" cy="18752"/>
            </a:xfrm>
            <a:custGeom>
              <a:avLst/>
              <a:gdLst>
                <a:gd name="connsiteX0" fmla="*/ 62636 w 112011"/>
                <a:gd name="connsiteY0" fmla="*/ 988 h 18752"/>
                <a:gd name="connsiteX1" fmla="*/ 34821 w 112011"/>
                <a:gd name="connsiteY1" fmla="*/ 4696 h 18752"/>
                <a:gd name="connsiteX2" fmla="*/ 206 w 112011"/>
                <a:gd name="connsiteY2" fmla="*/ 14174 h 18752"/>
                <a:gd name="connsiteX3" fmla="*/ 0 w 112011"/>
                <a:gd name="connsiteY3" fmla="*/ 16029 h 18752"/>
                <a:gd name="connsiteX4" fmla="*/ 53776 w 112011"/>
                <a:gd name="connsiteY4" fmla="*/ 17883 h 18752"/>
                <a:gd name="connsiteX5" fmla="*/ 71084 w 112011"/>
                <a:gd name="connsiteY5" fmla="*/ 17265 h 18752"/>
                <a:gd name="connsiteX6" fmla="*/ 81591 w 112011"/>
                <a:gd name="connsiteY6" fmla="*/ 12732 h 18752"/>
                <a:gd name="connsiteX7" fmla="*/ 111879 w 112011"/>
                <a:gd name="connsiteY7" fmla="*/ 10465 h 18752"/>
                <a:gd name="connsiteX8" fmla="*/ 62842 w 112011"/>
                <a:gd name="connsiteY8" fmla="*/ 988 h 1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11" h="18752">
                  <a:moveTo>
                    <a:pt x="62636" y="988"/>
                  </a:moveTo>
                  <a:cubicBezTo>
                    <a:pt x="53158" y="2636"/>
                    <a:pt x="43886" y="2842"/>
                    <a:pt x="34821" y="4696"/>
                  </a:cubicBezTo>
                  <a:cubicBezTo>
                    <a:pt x="23488" y="6963"/>
                    <a:pt x="11744" y="13968"/>
                    <a:pt x="206" y="14174"/>
                  </a:cubicBezTo>
                  <a:cubicBezTo>
                    <a:pt x="-206" y="14998"/>
                    <a:pt x="206" y="15204"/>
                    <a:pt x="0" y="16029"/>
                  </a:cubicBezTo>
                  <a:cubicBezTo>
                    <a:pt x="15247" y="20767"/>
                    <a:pt x="37293" y="17883"/>
                    <a:pt x="53776" y="17883"/>
                  </a:cubicBezTo>
                  <a:cubicBezTo>
                    <a:pt x="59339" y="17883"/>
                    <a:pt x="65933" y="18707"/>
                    <a:pt x="71084" y="17265"/>
                  </a:cubicBezTo>
                  <a:cubicBezTo>
                    <a:pt x="74792" y="16235"/>
                    <a:pt x="77677" y="13556"/>
                    <a:pt x="81591" y="12732"/>
                  </a:cubicBezTo>
                  <a:cubicBezTo>
                    <a:pt x="91275" y="10259"/>
                    <a:pt x="101989" y="12732"/>
                    <a:pt x="111879" y="10465"/>
                  </a:cubicBezTo>
                  <a:cubicBezTo>
                    <a:pt x="114764" y="-2927"/>
                    <a:pt x="69641" y="-43"/>
                    <a:pt x="62842" y="9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0" name="Forma libre: forma 329">
              <a:extLst>
                <a:ext uri="{FF2B5EF4-FFF2-40B4-BE49-F238E27FC236}">
                  <a16:creationId xmlns:a16="http://schemas.microsoft.com/office/drawing/2014/main" id="{8D8DB956-3DA9-568E-24EB-78E6F1F0549A}"/>
                </a:ext>
              </a:extLst>
            </p:cNvPr>
            <p:cNvSpPr/>
            <p:nvPr/>
          </p:nvSpPr>
          <p:spPr>
            <a:xfrm>
              <a:off x="10016226" y="4074083"/>
              <a:ext cx="42486" cy="36713"/>
            </a:xfrm>
            <a:custGeom>
              <a:avLst/>
              <a:gdLst>
                <a:gd name="connsiteX0" fmla="*/ 34202 w 42486"/>
                <a:gd name="connsiteY0" fmla="*/ 0 h 36713"/>
                <a:gd name="connsiteX1" fmla="*/ 28433 w 42486"/>
                <a:gd name="connsiteY1" fmla="*/ 2472 h 36713"/>
                <a:gd name="connsiteX2" fmla="*/ 21222 w 42486"/>
                <a:gd name="connsiteY2" fmla="*/ 7211 h 36713"/>
                <a:gd name="connsiteX3" fmla="*/ 14423 w 42486"/>
                <a:gd name="connsiteY3" fmla="*/ 15865 h 36713"/>
                <a:gd name="connsiteX4" fmla="*/ 7211 w 42486"/>
                <a:gd name="connsiteY4" fmla="*/ 23488 h 36713"/>
                <a:gd name="connsiteX5" fmla="*/ 0 w 42486"/>
                <a:gd name="connsiteY5" fmla="*/ 36675 h 36713"/>
                <a:gd name="connsiteX6" fmla="*/ 16689 w 42486"/>
                <a:gd name="connsiteY6" fmla="*/ 29257 h 36713"/>
                <a:gd name="connsiteX7" fmla="*/ 26991 w 42486"/>
                <a:gd name="connsiteY7" fmla="*/ 23694 h 36713"/>
                <a:gd name="connsiteX8" fmla="*/ 42032 w 42486"/>
                <a:gd name="connsiteY8" fmla="*/ 7211 h 36713"/>
                <a:gd name="connsiteX9" fmla="*/ 33997 w 42486"/>
                <a:gd name="connsiteY9" fmla="*/ 0 h 3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86" h="36713">
                  <a:moveTo>
                    <a:pt x="34202" y="0"/>
                  </a:moveTo>
                  <a:cubicBezTo>
                    <a:pt x="32760" y="1236"/>
                    <a:pt x="30288" y="1648"/>
                    <a:pt x="28433" y="2472"/>
                  </a:cubicBezTo>
                  <a:cubicBezTo>
                    <a:pt x="25755" y="3709"/>
                    <a:pt x="23488" y="5151"/>
                    <a:pt x="21222" y="7211"/>
                  </a:cubicBezTo>
                  <a:cubicBezTo>
                    <a:pt x="17925" y="9890"/>
                    <a:pt x="15865" y="11950"/>
                    <a:pt x="14423" y="15865"/>
                  </a:cubicBezTo>
                  <a:cubicBezTo>
                    <a:pt x="12774" y="20810"/>
                    <a:pt x="11538" y="21222"/>
                    <a:pt x="7211" y="23488"/>
                  </a:cubicBezTo>
                  <a:cubicBezTo>
                    <a:pt x="2679" y="25961"/>
                    <a:pt x="618" y="31730"/>
                    <a:pt x="0" y="36675"/>
                  </a:cubicBezTo>
                  <a:cubicBezTo>
                    <a:pt x="7211" y="37087"/>
                    <a:pt x="11950" y="34202"/>
                    <a:pt x="16689" y="29257"/>
                  </a:cubicBezTo>
                  <a:cubicBezTo>
                    <a:pt x="19780" y="26167"/>
                    <a:pt x="22870" y="24931"/>
                    <a:pt x="26991" y="23694"/>
                  </a:cubicBezTo>
                  <a:cubicBezTo>
                    <a:pt x="33378" y="21634"/>
                    <a:pt x="44917" y="15865"/>
                    <a:pt x="42032" y="7211"/>
                  </a:cubicBezTo>
                  <a:cubicBezTo>
                    <a:pt x="41208" y="4739"/>
                    <a:pt x="37499" y="1854"/>
                    <a:pt x="33997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1" name="Forma libre: forma 330">
              <a:extLst>
                <a:ext uri="{FF2B5EF4-FFF2-40B4-BE49-F238E27FC236}">
                  <a16:creationId xmlns:a16="http://schemas.microsoft.com/office/drawing/2014/main" id="{7E498238-50CB-7F89-63D3-7AB833976EDF}"/>
                </a:ext>
              </a:extLst>
            </p:cNvPr>
            <p:cNvSpPr/>
            <p:nvPr/>
          </p:nvSpPr>
          <p:spPr>
            <a:xfrm>
              <a:off x="10371183" y="3354422"/>
              <a:ext cx="1255675" cy="312669"/>
            </a:xfrm>
            <a:custGeom>
              <a:avLst/>
              <a:gdLst>
                <a:gd name="connsiteX0" fmla="*/ 1247200 w 1255675"/>
                <a:gd name="connsiteY0" fmla="*/ 23250 h 312669"/>
                <a:gd name="connsiteX1" fmla="*/ 1211761 w 1255675"/>
                <a:gd name="connsiteY1" fmla="*/ 22838 h 312669"/>
                <a:gd name="connsiteX2" fmla="*/ 1150156 w 1255675"/>
                <a:gd name="connsiteY2" fmla="*/ 12742 h 312669"/>
                <a:gd name="connsiteX3" fmla="*/ 1026326 w 1255675"/>
                <a:gd name="connsiteY3" fmla="*/ 5118 h 312669"/>
                <a:gd name="connsiteX4" fmla="*/ 915065 w 1255675"/>
                <a:gd name="connsiteY4" fmla="*/ 379 h 312669"/>
                <a:gd name="connsiteX5" fmla="*/ 786085 w 1255675"/>
                <a:gd name="connsiteY5" fmla="*/ 15420 h 312669"/>
                <a:gd name="connsiteX6" fmla="*/ 676060 w 1255675"/>
                <a:gd name="connsiteY6" fmla="*/ 5118 h 312669"/>
                <a:gd name="connsiteX7" fmla="*/ 559649 w 1255675"/>
                <a:gd name="connsiteY7" fmla="*/ 36230 h 312669"/>
                <a:gd name="connsiteX8" fmla="*/ 445091 w 1255675"/>
                <a:gd name="connsiteY8" fmla="*/ 25104 h 312669"/>
                <a:gd name="connsiteX9" fmla="*/ 402647 w 1255675"/>
                <a:gd name="connsiteY9" fmla="*/ 42823 h 312669"/>
                <a:gd name="connsiteX10" fmla="*/ 345162 w 1255675"/>
                <a:gd name="connsiteY10" fmla="*/ 45914 h 312669"/>
                <a:gd name="connsiteX11" fmla="*/ 225660 w 1255675"/>
                <a:gd name="connsiteY11" fmla="*/ 56010 h 312669"/>
                <a:gd name="connsiteX12" fmla="*/ 282527 w 1255675"/>
                <a:gd name="connsiteY12" fmla="*/ 84031 h 312669"/>
                <a:gd name="connsiteX13" fmla="*/ 349283 w 1255675"/>
                <a:gd name="connsiteY13" fmla="*/ 115349 h 312669"/>
                <a:gd name="connsiteX14" fmla="*/ 334654 w 1255675"/>
                <a:gd name="connsiteY14" fmla="*/ 141722 h 312669"/>
                <a:gd name="connsiteX15" fmla="*/ 354640 w 1255675"/>
                <a:gd name="connsiteY15" fmla="*/ 177161 h 312669"/>
                <a:gd name="connsiteX16" fmla="*/ 314256 w 1255675"/>
                <a:gd name="connsiteY16" fmla="*/ 187669 h 312669"/>
                <a:gd name="connsiteX17" fmla="*/ 238640 w 1255675"/>
                <a:gd name="connsiteY17" fmla="*/ 210333 h 312669"/>
                <a:gd name="connsiteX18" fmla="*/ 242761 w 1255675"/>
                <a:gd name="connsiteY18" fmla="*/ 231761 h 312669"/>
                <a:gd name="connsiteX19" fmla="*/ 200729 w 1255675"/>
                <a:gd name="connsiteY19" fmla="*/ 236500 h 312669"/>
                <a:gd name="connsiteX20" fmla="*/ 138712 w 1255675"/>
                <a:gd name="connsiteY20" fmla="*/ 217956 h 312669"/>
                <a:gd name="connsiteX21" fmla="*/ 106364 w 1255675"/>
                <a:gd name="connsiteY21" fmla="*/ 236500 h 312669"/>
                <a:gd name="connsiteX22" fmla="*/ 53824 w 1255675"/>
                <a:gd name="connsiteY22" fmla="*/ 251128 h 312669"/>
                <a:gd name="connsiteX23" fmla="*/ 1490 w 1255675"/>
                <a:gd name="connsiteY23" fmla="*/ 276677 h 312669"/>
                <a:gd name="connsiteX24" fmla="*/ 28069 w 1255675"/>
                <a:gd name="connsiteY24" fmla="*/ 294191 h 312669"/>
                <a:gd name="connsiteX25" fmla="*/ 160964 w 1255675"/>
                <a:gd name="connsiteY25" fmla="*/ 309437 h 312669"/>
                <a:gd name="connsiteX26" fmla="*/ 323940 w 1255675"/>
                <a:gd name="connsiteY26" fmla="*/ 311910 h 312669"/>
                <a:gd name="connsiteX27" fmla="*/ 392963 w 1255675"/>
                <a:gd name="connsiteY27" fmla="*/ 276883 h 312669"/>
                <a:gd name="connsiteX28" fmla="*/ 342896 w 1255675"/>
                <a:gd name="connsiteY28" fmla="*/ 238766 h 312669"/>
                <a:gd name="connsiteX29" fmla="*/ 399351 w 1255675"/>
                <a:gd name="connsiteY29" fmla="*/ 247420 h 312669"/>
                <a:gd name="connsiteX30" fmla="*/ 449006 w 1255675"/>
                <a:gd name="connsiteY30" fmla="*/ 270702 h 312669"/>
                <a:gd name="connsiteX31" fmla="*/ 553880 w 1255675"/>
                <a:gd name="connsiteY31" fmla="*/ 238354 h 312669"/>
                <a:gd name="connsiteX32" fmla="*/ 660607 w 1255675"/>
                <a:gd name="connsiteY32" fmla="*/ 185608 h 312669"/>
                <a:gd name="connsiteX33" fmla="*/ 571805 w 1255675"/>
                <a:gd name="connsiteY33" fmla="*/ 187669 h 312669"/>
                <a:gd name="connsiteX34" fmla="*/ 613631 w 1255675"/>
                <a:gd name="connsiteY34" fmla="*/ 147079 h 312669"/>
                <a:gd name="connsiteX35" fmla="*/ 663904 w 1255675"/>
                <a:gd name="connsiteY35" fmla="*/ 149963 h 312669"/>
                <a:gd name="connsiteX36" fmla="*/ 676885 w 1255675"/>
                <a:gd name="connsiteY36" fmla="*/ 137807 h 312669"/>
                <a:gd name="connsiteX37" fmla="*/ 799478 w 1255675"/>
                <a:gd name="connsiteY37" fmla="*/ 139868 h 312669"/>
                <a:gd name="connsiteX38" fmla="*/ 894050 w 1255675"/>
                <a:gd name="connsiteY38" fmla="*/ 117409 h 312669"/>
                <a:gd name="connsiteX39" fmla="*/ 947207 w 1255675"/>
                <a:gd name="connsiteY39" fmla="*/ 107313 h 312669"/>
                <a:gd name="connsiteX40" fmla="*/ 1038482 w 1255675"/>
                <a:gd name="connsiteY40" fmla="*/ 81765 h 312669"/>
                <a:gd name="connsiteX41" fmla="*/ 995833 w 1255675"/>
                <a:gd name="connsiteY41" fmla="*/ 74347 h 312669"/>
                <a:gd name="connsiteX42" fmla="*/ 1086077 w 1255675"/>
                <a:gd name="connsiteY42" fmla="*/ 66930 h 312669"/>
                <a:gd name="connsiteX43" fmla="*/ 1203313 w 1255675"/>
                <a:gd name="connsiteY43" fmla="*/ 50447 h 312669"/>
                <a:gd name="connsiteX44" fmla="*/ 1247818 w 1255675"/>
                <a:gd name="connsiteY44" fmla="*/ 23662 h 31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55675" h="312669">
                  <a:moveTo>
                    <a:pt x="1247200" y="23250"/>
                  </a:moveTo>
                  <a:cubicBezTo>
                    <a:pt x="1240812" y="18923"/>
                    <a:pt x="1219591" y="23250"/>
                    <a:pt x="1211761" y="22838"/>
                  </a:cubicBezTo>
                  <a:cubicBezTo>
                    <a:pt x="1189921" y="21807"/>
                    <a:pt x="1171171" y="15626"/>
                    <a:pt x="1150156" y="12742"/>
                  </a:cubicBezTo>
                  <a:cubicBezTo>
                    <a:pt x="1110802" y="7179"/>
                    <a:pt x="1065886" y="7591"/>
                    <a:pt x="1026326" y="5118"/>
                  </a:cubicBezTo>
                  <a:cubicBezTo>
                    <a:pt x="989239" y="2852"/>
                    <a:pt x="951946" y="-1269"/>
                    <a:pt x="915065" y="379"/>
                  </a:cubicBezTo>
                  <a:cubicBezTo>
                    <a:pt x="871591" y="2440"/>
                    <a:pt x="829766" y="17687"/>
                    <a:pt x="786085" y="15420"/>
                  </a:cubicBezTo>
                  <a:cubicBezTo>
                    <a:pt x="750441" y="13566"/>
                    <a:pt x="711293" y="2646"/>
                    <a:pt x="676060" y="5118"/>
                  </a:cubicBezTo>
                  <a:cubicBezTo>
                    <a:pt x="630732" y="8209"/>
                    <a:pt x="604359" y="50241"/>
                    <a:pt x="559649" y="36230"/>
                  </a:cubicBezTo>
                  <a:cubicBezTo>
                    <a:pt x="519883" y="23662"/>
                    <a:pt x="486711" y="12330"/>
                    <a:pt x="445091" y="25104"/>
                  </a:cubicBezTo>
                  <a:cubicBezTo>
                    <a:pt x="430668" y="29431"/>
                    <a:pt x="417894" y="38703"/>
                    <a:pt x="402647" y="42823"/>
                  </a:cubicBezTo>
                  <a:cubicBezTo>
                    <a:pt x="383898" y="47768"/>
                    <a:pt x="364736" y="45090"/>
                    <a:pt x="345162" y="45914"/>
                  </a:cubicBezTo>
                  <a:cubicBezTo>
                    <a:pt x="304985" y="47768"/>
                    <a:pt x="266868" y="56010"/>
                    <a:pt x="225660" y="56010"/>
                  </a:cubicBezTo>
                  <a:cubicBezTo>
                    <a:pt x="236580" y="62809"/>
                    <a:pt x="271194" y="75583"/>
                    <a:pt x="282527" y="84031"/>
                  </a:cubicBezTo>
                  <a:cubicBezTo>
                    <a:pt x="301070" y="97630"/>
                    <a:pt x="337127" y="97218"/>
                    <a:pt x="349283" y="115349"/>
                  </a:cubicBezTo>
                  <a:cubicBezTo>
                    <a:pt x="340836" y="121118"/>
                    <a:pt x="333006" y="130390"/>
                    <a:pt x="334654" y="141722"/>
                  </a:cubicBezTo>
                  <a:cubicBezTo>
                    <a:pt x="355464" y="144194"/>
                    <a:pt x="369887" y="159647"/>
                    <a:pt x="354640" y="177161"/>
                  </a:cubicBezTo>
                  <a:cubicBezTo>
                    <a:pt x="345369" y="187669"/>
                    <a:pt x="327443" y="186020"/>
                    <a:pt x="314256" y="187669"/>
                  </a:cubicBezTo>
                  <a:cubicBezTo>
                    <a:pt x="297980" y="189729"/>
                    <a:pt x="239258" y="191171"/>
                    <a:pt x="238640" y="210333"/>
                  </a:cubicBezTo>
                  <a:cubicBezTo>
                    <a:pt x="247294" y="214247"/>
                    <a:pt x="248324" y="222901"/>
                    <a:pt x="242761" y="231761"/>
                  </a:cubicBezTo>
                  <a:cubicBezTo>
                    <a:pt x="233696" y="246802"/>
                    <a:pt x="214328" y="238972"/>
                    <a:pt x="200729" y="236500"/>
                  </a:cubicBezTo>
                  <a:cubicBezTo>
                    <a:pt x="181156" y="232791"/>
                    <a:pt x="157873" y="216514"/>
                    <a:pt x="138712" y="217956"/>
                  </a:cubicBezTo>
                  <a:cubicBezTo>
                    <a:pt x="120786" y="219398"/>
                    <a:pt x="120168" y="230525"/>
                    <a:pt x="106364" y="236500"/>
                  </a:cubicBezTo>
                  <a:cubicBezTo>
                    <a:pt x="92765" y="242475"/>
                    <a:pt x="68865" y="248244"/>
                    <a:pt x="53824" y="251128"/>
                  </a:cubicBezTo>
                  <a:cubicBezTo>
                    <a:pt x="33426" y="254837"/>
                    <a:pt x="-8400" y="241033"/>
                    <a:pt x="1490" y="276677"/>
                  </a:cubicBezTo>
                  <a:cubicBezTo>
                    <a:pt x="6435" y="294603"/>
                    <a:pt x="14058" y="290688"/>
                    <a:pt x="28069" y="294191"/>
                  </a:cubicBezTo>
                  <a:cubicBezTo>
                    <a:pt x="67216" y="303874"/>
                    <a:pt x="120580" y="310262"/>
                    <a:pt x="160964" y="309437"/>
                  </a:cubicBezTo>
                  <a:cubicBezTo>
                    <a:pt x="216594" y="308201"/>
                    <a:pt x="268104" y="304905"/>
                    <a:pt x="323940" y="311910"/>
                  </a:cubicBezTo>
                  <a:cubicBezTo>
                    <a:pt x="344750" y="314382"/>
                    <a:pt x="433759" y="312734"/>
                    <a:pt x="392963" y="276883"/>
                  </a:cubicBezTo>
                  <a:cubicBezTo>
                    <a:pt x="382249" y="267612"/>
                    <a:pt x="301894" y="264109"/>
                    <a:pt x="342896" y="238766"/>
                  </a:cubicBezTo>
                  <a:cubicBezTo>
                    <a:pt x="354022" y="231967"/>
                    <a:pt x="389049" y="244123"/>
                    <a:pt x="399351" y="247420"/>
                  </a:cubicBezTo>
                  <a:cubicBezTo>
                    <a:pt x="415010" y="252159"/>
                    <a:pt x="434583" y="268436"/>
                    <a:pt x="449006" y="270702"/>
                  </a:cubicBezTo>
                  <a:cubicBezTo>
                    <a:pt x="480942" y="276059"/>
                    <a:pt x="522768" y="243299"/>
                    <a:pt x="553880" y="238354"/>
                  </a:cubicBezTo>
                  <a:cubicBezTo>
                    <a:pt x="583755" y="233615"/>
                    <a:pt x="692956" y="241857"/>
                    <a:pt x="660607" y="185608"/>
                  </a:cubicBezTo>
                  <a:cubicBezTo>
                    <a:pt x="633411" y="181693"/>
                    <a:pt x="599620" y="187050"/>
                    <a:pt x="571805" y="187669"/>
                  </a:cubicBezTo>
                  <a:cubicBezTo>
                    <a:pt x="560060" y="159235"/>
                    <a:pt x="592615" y="148933"/>
                    <a:pt x="613631" y="147079"/>
                  </a:cubicBezTo>
                  <a:cubicBezTo>
                    <a:pt x="628878" y="145843"/>
                    <a:pt x="649069" y="155320"/>
                    <a:pt x="663904" y="149963"/>
                  </a:cubicBezTo>
                  <a:cubicBezTo>
                    <a:pt x="670291" y="147697"/>
                    <a:pt x="670291" y="140692"/>
                    <a:pt x="676885" y="137807"/>
                  </a:cubicBezTo>
                  <a:cubicBezTo>
                    <a:pt x="718299" y="119058"/>
                    <a:pt x="756210" y="148315"/>
                    <a:pt x="799478" y="139868"/>
                  </a:cubicBezTo>
                  <a:cubicBezTo>
                    <a:pt x="831414" y="133686"/>
                    <a:pt x="861495" y="122354"/>
                    <a:pt x="894050" y="117409"/>
                  </a:cubicBezTo>
                  <a:cubicBezTo>
                    <a:pt x="912799" y="114731"/>
                    <a:pt x="928870" y="111846"/>
                    <a:pt x="947207" y="107313"/>
                  </a:cubicBezTo>
                  <a:cubicBezTo>
                    <a:pt x="970284" y="101750"/>
                    <a:pt x="1025090" y="100926"/>
                    <a:pt x="1038482" y="81765"/>
                  </a:cubicBezTo>
                  <a:cubicBezTo>
                    <a:pt x="1024266" y="82177"/>
                    <a:pt x="1008195" y="79910"/>
                    <a:pt x="995833" y="74347"/>
                  </a:cubicBezTo>
                  <a:cubicBezTo>
                    <a:pt x="1021793" y="62191"/>
                    <a:pt x="1056614" y="73111"/>
                    <a:pt x="1086077" y="66930"/>
                  </a:cubicBezTo>
                  <a:cubicBezTo>
                    <a:pt x="1126461" y="58276"/>
                    <a:pt x="1161282" y="54774"/>
                    <a:pt x="1203313" y="50447"/>
                  </a:cubicBezTo>
                  <a:cubicBezTo>
                    <a:pt x="1215264" y="49211"/>
                    <a:pt x="1277282" y="43647"/>
                    <a:pt x="1247818" y="236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2" name="Forma libre: forma 331">
              <a:extLst>
                <a:ext uri="{FF2B5EF4-FFF2-40B4-BE49-F238E27FC236}">
                  <a16:creationId xmlns:a16="http://schemas.microsoft.com/office/drawing/2014/main" id="{462352D9-F343-606D-7CFE-829DCBCC7F84}"/>
                </a:ext>
              </a:extLst>
            </p:cNvPr>
            <p:cNvSpPr/>
            <p:nvPr/>
          </p:nvSpPr>
          <p:spPr>
            <a:xfrm>
              <a:off x="10307771" y="3411178"/>
              <a:ext cx="363752" cy="160292"/>
            </a:xfrm>
            <a:custGeom>
              <a:avLst/>
              <a:gdLst>
                <a:gd name="connsiteX0" fmla="*/ 0 w 363752"/>
                <a:gd name="connsiteY0" fmla="*/ 90324 h 160292"/>
                <a:gd name="connsiteX1" fmla="*/ 88803 w 363752"/>
                <a:gd name="connsiteY1" fmla="*/ 99183 h 160292"/>
                <a:gd name="connsiteX2" fmla="*/ 31936 w 363752"/>
                <a:gd name="connsiteY2" fmla="*/ 118139 h 160292"/>
                <a:gd name="connsiteX3" fmla="*/ 48007 w 363752"/>
                <a:gd name="connsiteY3" fmla="*/ 131531 h 160292"/>
                <a:gd name="connsiteX4" fmla="*/ 52128 w 363752"/>
                <a:gd name="connsiteY4" fmla="*/ 150899 h 160292"/>
                <a:gd name="connsiteX5" fmla="*/ 119090 w 363752"/>
                <a:gd name="connsiteY5" fmla="*/ 154608 h 160292"/>
                <a:gd name="connsiteX6" fmla="*/ 143609 w 363752"/>
                <a:gd name="connsiteY6" fmla="*/ 159759 h 160292"/>
                <a:gd name="connsiteX7" fmla="*/ 179254 w 363752"/>
                <a:gd name="connsiteY7" fmla="*/ 142039 h 160292"/>
                <a:gd name="connsiteX8" fmla="*/ 239211 w 363752"/>
                <a:gd name="connsiteY8" fmla="*/ 134828 h 160292"/>
                <a:gd name="connsiteX9" fmla="*/ 308440 w 363752"/>
                <a:gd name="connsiteY9" fmla="*/ 119375 h 160292"/>
                <a:gd name="connsiteX10" fmla="*/ 357065 w 363752"/>
                <a:gd name="connsiteY10" fmla="*/ 82700 h 160292"/>
                <a:gd name="connsiteX11" fmla="*/ 345527 w 363752"/>
                <a:gd name="connsiteY11" fmla="*/ 68071 h 160292"/>
                <a:gd name="connsiteX12" fmla="*/ 336461 w 363752"/>
                <a:gd name="connsiteY12" fmla="*/ 47467 h 160292"/>
                <a:gd name="connsiteX13" fmla="*/ 268056 w 363752"/>
                <a:gd name="connsiteY13" fmla="*/ 40874 h 160292"/>
                <a:gd name="connsiteX14" fmla="*/ 256106 w 363752"/>
                <a:gd name="connsiteY14" fmla="*/ 23155 h 160292"/>
                <a:gd name="connsiteX15" fmla="*/ 228497 w 363752"/>
                <a:gd name="connsiteY15" fmla="*/ 19858 h 160292"/>
                <a:gd name="connsiteX16" fmla="*/ 198827 w 363752"/>
                <a:gd name="connsiteY16" fmla="*/ 3993 h 160292"/>
                <a:gd name="connsiteX17" fmla="*/ 180078 w 363752"/>
                <a:gd name="connsiteY17" fmla="*/ 5230 h 160292"/>
                <a:gd name="connsiteX18" fmla="*/ 180490 w 363752"/>
                <a:gd name="connsiteY18" fmla="*/ 19652 h 160292"/>
                <a:gd name="connsiteX19" fmla="*/ 180490 w 363752"/>
                <a:gd name="connsiteY19" fmla="*/ 35517 h 160292"/>
                <a:gd name="connsiteX20" fmla="*/ 154529 w 363752"/>
                <a:gd name="connsiteY20" fmla="*/ 35517 h 160292"/>
                <a:gd name="connsiteX21" fmla="*/ 115176 w 363752"/>
                <a:gd name="connsiteY21" fmla="*/ 34281 h 160292"/>
                <a:gd name="connsiteX22" fmla="*/ 84270 w 363752"/>
                <a:gd name="connsiteY22" fmla="*/ 48292 h 160292"/>
                <a:gd name="connsiteX23" fmla="*/ 36263 w 363752"/>
                <a:gd name="connsiteY23" fmla="*/ 64569 h 160292"/>
                <a:gd name="connsiteX24" fmla="*/ 3914 w 363752"/>
                <a:gd name="connsiteY24" fmla="*/ 73016 h 160292"/>
                <a:gd name="connsiteX25" fmla="*/ 35438 w 363752"/>
                <a:gd name="connsiteY25" fmla="*/ 76519 h 160292"/>
                <a:gd name="connsiteX26" fmla="*/ 0 w 363752"/>
                <a:gd name="connsiteY26" fmla="*/ 90117 h 16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3752" h="160292">
                  <a:moveTo>
                    <a:pt x="0" y="90324"/>
                  </a:moveTo>
                  <a:cubicBezTo>
                    <a:pt x="13598" y="112370"/>
                    <a:pt x="67581" y="98359"/>
                    <a:pt x="88803" y="99183"/>
                  </a:cubicBezTo>
                  <a:cubicBezTo>
                    <a:pt x="78089" y="110927"/>
                    <a:pt x="48007" y="118757"/>
                    <a:pt x="31936" y="118139"/>
                  </a:cubicBezTo>
                  <a:cubicBezTo>
                    <a:pt x="29463" y="131325"/>
                    <a:pt x="42032" y="126380"/>
                    <a:pt x="48007" y="131531"/>
                  </a:cubicBezTo>
                  <a:cubicBezTo>
                    <a:pt x="55012" y="137712"/>
                    <a:pt x="48007" y="144100"/>
                    <a:pt x="52128" y="150899"/>
                  </a:cubicBezTo>
                  <a:cubicBezTo>
                    <a:pt x="62430" y="167382"/>
                    <a:pt x="104049" y="151105"/>
                    <a:pt x="119090" y="154608"/>
                  </a:cubicBezTo>
                  <a:cubicBezTo>
                    <a:pt x="127744" y="156462"/>
                    <a:pt x="134131" y="162025"/>
                    <a:pt x="143609" y="159759"/>
                  </a:cubicBezTo>
                  <a:cubicBezTo>
                    <a:pt x="156589" y="156668"/>
                    <a:pt x="165655" y="144718"/>
                    <a:pt x="179254" y="142039"/>
                  </a:cubicBezTo>
                  <a:cubicBezTo>
                    <a:pt x="201506" y="137506"/>
                    <a:pt x="216547" y="145542"/>
                    <a:pt x="239211" y="134828"/>
                  </a:cubicBezTo>
                  <a:cubicBezTo>
                    <a:pt x="263936" y="123290"/>
                    <a:pt x="281243" y="120611"/>
                    <a:pt x="308440" y="119375"/>
                  </a:cubicBezTo>
                  <a:cubicBezTo>
                    <a:pt x="327189" y="118551"/>
                    <a:pt x="382820" y="115254"/>
                    <a:pt x="357065" y="82700"/>
                  </a:cubicBezTo>
                  <a:cubicBezTo>
                    <a:pt x="351502" y="75695"/>
                    <a:pt x="347999" y="77137"/>
                    <a:pt x="345527" y="68071"/>
                  </a:cubicBezTo>
                  <a:cubicBezTo>
                    <a:pt x="343054" y="58181"/>
                    <a:pt x="348823" y="52618"/>
                    <a:pt x="336461" y="47467"/>
                  </a:cubicBezTo>
                  <a:cubicBezTo>
                    <a:pt x="310706" y="36341"/>
                    <a:pt x="288866" y="62920"/>
                    <a:pt x="268056" y="40874"/>
                  </a:cubicBezTo>
                  <a:cubicBezTo>
                    <a:pt x="263523" y="36135"/>
                    <a:pt x="262081" y="26452"/>
                    <a:pt x="256106" y="23155"/>
                  </a:cubicBezTo>
                  <a:cubicBezTo>
                    <a:pt x="248689" y="19240"/>
                    <a:pt x="235914" y="25009"/>
                    <a:pt x="228497" y="19858"/>
                  </a:cubicBezTo>
                  <a:cubicBezTo>
                    <a:pt x="218607" y="13265"/>
                    <a:pt x="210777" y="-8987"/>
                    <a:pt x="198827" y="3993"/>
                  </a:cubicBezTo>
                  <a:cubicBezTo>
                    <a:pt x="194088" y="1933"/>
                    <a:pt x="184610" y="1521"/>
                    <a:pt x="180078" y="5230"/>
                  </a:cubicBezTo>
                  <a:cubicBezTo>
                    <a:pt x="173072" y="11205"/>
                    <a:pt x="178017" y="12235"/>
                    <a:pt x="180490" y="19652"/>
                  </a:cubicBezTo>
                  <a:cubicBezTo>
                    <a:pt x="182550" y="26039"/>
                    <a:pt x="186877" y="31190"/>
                    <a:pt x="180490" y="35517"/>
                  </a:cubicBezTo>
                  <a:cubicBezTo>
                    <a:pt x="176781" y="37990"/>
                    <a:pt x="159474" y="35929"/>
                    <a:pt x="154529" y="35517"/>
                  </a:cubicBezTo>
                  <a:cubicBezTo>
                    <a:pt x="142167" y="34281"/>
                    <a:pt x="128568" y="31396"/>
                    <a:pt x="115176" y="34281"/>
                  </a:cubicBezTo>
                  <a:cubicBezTo>
                    <a:pt x="100959" y="37166"/>
                    <a:pt x="101165" y="49528"/>
                    <a:pt x="84270" y="48292"/>
                  </a:cubicBezTo>
                  <a:cubicBezTo>
                    <a:pt x="64284" y="46643"/>
                    <a:pt x="37911" y="30572"/>
                    <a:pt x="36263" y="64569"/>
                  </a:cubicBezTo>
                  <a:cubicBezTo>
                    <a:pt x="26579" y="61890"/>
                    <a:pt x="2472" y="56533"/>
                    <a:pt x="3914" y="73016"/>
                  </a:cubicBezTo>
                  <a:cubicBezTo>
                    <a:pt x="14423" y="75695"/>
                    <a:pt x="25136" y="75077"/>
                    <a:pt x="35438" y="76519"/>
                  </a:cubicBezTo>
                  <a:cubicBezTo>
                    <a:pt x="29463" y="84967"/>
                    <a:pt x="10508" y="88675"/>
                    <a:pt x="0" y="901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3" name="Forma libre: forma 332">
              <a:extLst>
                <a:ext uri="{FF2B5EF4-FFF2-40B4-BE49-F238E27FC236}">
                  <a16:creationId xmlns:a16="http://schemas.microsoft.com/office/drawing/2014/main" id="{8D2F9418-426F-C87C-DCFB-BDCF3D9051E4}"/>
                </a:ext>
              </a:extLst>
            </p:cNvPr>
            <p:cNvSpPr/>
            <p:nvPr/>
          </p:nvSpPr>
          <p:spPr>
            <a:xfrm>
              <a:off x="9786656" y="3635927"/>
              <a:ext cx="63899" cy="23418"/>
            </a:xfrm>
            <a:custGeom>
              <a:avLst/>
              <a:gdLst>
                <a:gd name="connsiteX0" fmla="*/ 6843 w 63899"/>
                <a:gd name="connsiteY0" fmla="*/ 17836 h 23418"/>
                <a:gd name="connsiteX1" fmla="*/ 20029 w 63899"/>
                <a:gd name="connsiteY1" fmla="*/ 19897 h 23418"/>
                <a:gd name="connsiteX2" fmla="*/ 39397 w 63899"/>
                <a:gd name="connsiteY2" fmla="*/ 23399 h 23418"/>
                <a:gd name="connsiteX3" fmla="*/ 60413 w 63899"/>
                <a:gd name="connsiteY3" fmla="*/ 19279 h 23418"/>
                <a:gd name="connsiteX4" fmla="*/ 61443 w 63899"/>
                <a:gd name="connsiteY4" fmla="*/ 8977 h 23418"/>
                <a:gd name="connsiteX5" fmla="*/ 49493 w 63899"/>
                <a:gd name="connsiteY5" fmla="*/ 8153 h 23418"/>
                <a:gd name="connsiteX6" fmla="*/ 48256 w 63899"/>
                <a:gd name="connsiteY6" fmla="*/ 3208 h 23418"/>
                <a:gd name="connsiteX7" fmla="*/ 45372 w 63899"/>
                <a:gd name="connsiteY7" fmla="*/ 941 h 23418"/>
                <a:gd name="connsiteX8" fmla="*/ 31361 w 63899"/>
                <a:gd name="connsiteY8" fmla="*/ 117 h 23418"/>
                <a:gd name="connsiteX9" fmla="*/ 12818 w 63899"/>
                <a:gd name="connsiteY9" fmla="*/ 4238 h 23418"/>
                <a:gd name="connsiteX10" fmla="*/ 249 w 63899"/>
                <a:gd name="connsiteY10" fmla="*/ 10419 h 23418"/>
                <a:gd name="connsiteX11" fmla="*/ 7049 w 63899"/>
                <a:gd name="connsiteY11" fmla="*/ 18042 h 2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899" h="23418">
                  <a:moveTo>
                    <a:pt x="6843" y="17836"/>
                  </a:moveTo>
                  <a:cubicBezTo>
                    <a:pt x="11376" y="18867"/>
                    <a:pt x="15908" y="18455"/>
                    <a:pt x="20029" y="19897"/>
                  </a:cubicBezTo>
                  <a:cubicBezTo>
                    <a:pt x="26210" y="22163"/>
                    <a:pt x="32598" y="23606"/>
                    <a:pt x="39397" y="23399"/>
                  </a:cubicBezTo>
                  <a:cubicBezTo>
                    <a:pt x="45166" y="23193"/>
                    <a:pt x="55468" y="22575"/>
                    <a:pt x="60413" y="19279"/>
                  </a:cubicBezTo>
                  <a:cubicBezTo>
                    <a:pt x="63709" y="17012"/>
                    <a:pt x="65770" y="11243"/>
                    <a:pt x="61443" y="8977"/>
                  </a:cubicBezTo>
                  <a:cubicBezTo>
                    <a:pt x="57734" y="7122"/>
                    <a:pt x="51759" y="11449"/>
                    <a:pt x="49493" y="8153"/>
                  </a:cubicBezTo>
                  <a:cubicBezTo>
                    <a:pt x="48463" y="6710"/>
                    <a:pt x="49699" y="4856"/>
                    <a:pt x="48256" y="3208"/>
                  </a:cubicBezTo>
                  <a:cubicBezTo>
                    <a:pt x="47226" y="1971"/>
                    <a:pt x="44754" y="1353"/>
                    <a:pt x="45372" y="941"/>
                  </a:cubicBezTo>
                  <a:cubicBezTo>
                    <a:pt x="40839" y="1559"/>
                    <a:pt x="36100" y="-501"/>
                    <a:pt x="31361" y="117"/>
                  </a:cubicBezTo>
                  <a:cubicBezTo>
                    <a:pt x="24974" y="735"/>
                    <a:pt x="18999" y="2177"/>
                    <a:pt x="12818" y="4238"/>
                  </a:cubicBezTo>
                  <a:cubicBezTo>
                    <a:pt x="9933" y="5062"/>
                    <a:pt x="1486" y="6710"/>
                    <a:pt x="249" y="10419"/>
                  </a:cubicBezTo>
                  <a:cubicBezTo>
                    <a:pt x="-1193" y="14746"/>
                    <a:pt x="3958" y="17218"/>
                    <a:pt x="7049" y="1804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4" name="Forma libre: forma 333">
              <a:extLst>
                <a:ext uri="{FF2B5EF4-FFF2-40B4-BE49-F238E27FC236}">
                  <a16:creationId xmlns:a16="http://schemas.microsoft.com/office/drawing/2014/main" id="{70C36631-6526-0DF3-FCF1-54E188A63ED5}"/>
                </a:ext>
              </a:extLst>
            </p:cNvPr>
            <p:cNvSpPr/>
            <p:nvPr/>
          </p:nvSpPr>
          <p:spPr>
            <a:xfrm>
              <a:off x="9916951" y="3506189"/>
              <a:ext cx="201562" cy="82843"/>
            </a:xfrm>
            <a:custGeom>
              <a:avLst/>
              <a:gdLst>
                <a:gd name="connsiteX0" fmla="*/ 23246 w 201562"/>
                <a:gd name="connsiteY0" fmla="*/ 58566 h 82843"/>
                <a:gd name="connsiteX1" fmla="*/ 47147 w 201562"/>
                <a:gd name="connsiteY1" fmla="*/ 56505 h 82843"/>
                <a:gd name="connsiteX2" fmla="*/ 67339 w 201562"/>
                <a:gd name="connsiteY2" fmla="*/ 56505 h 82843"/>
                <a:gd name="connsiteX3" fmla="*/ 77847 w 201562"/>
                <a:gd name="connsiteY3" fmla="*/ 58359 h 82843"/>
                <a:gd name="connsiteX4" fmla="*/ 90621 w 201562"/>
                <a:gd name="connsiteY4" fmla="*/ 58153 h 82843"/>
                <a:gd name="connsiteX5" fmla="*/ 109989 w 201562"/>
                <a:gd name="connsiteY5" fmla="*/ 64129 h 82843"/>
                <a:gd name="connsiteX6" fmla="*/ 123175 w 201562"/>
                <a:gd name="connsiteY6" fmla="*/ 64747 h 82843"/>
                <a:gd name="connsiteX7" fmla="*/ 127708 w 201562"/>
                <a:gd name="connsiteY7" fmla="*/ 81848 h 82843"/>
                <a:gd name="connsiteX8" fmla="*/ 160880 w 201562"/>
                <a:gd name="connsiteY8" fmla="*/ 77727 h 82843"/>
                <a:gd name="connsiteX9" fmla="*/ 190756 w 201562"/>
                <a:gd name="connsiteY9" fmla="*/ 67219 h 82843"/>
                <a:gd name="connsiteX10" fmla="*/ 180866 w 201562"/>
                <a:gd name="connsiteY10" fmla="*/ 57741 h 82843"/>
                <a:gd name="connsiteX11" fmla="*/ 200027 w 201562"/>
                <a:gd name="connsiteY11" fmla="*/ 48264 h 82843"/>
                <a:gd name="connsiteX12" fmla="*/ 199409 w 201562"/>
                <a:gd name="connsiteY12" fmla="*/ 32193 h 82843"/>
                <a:gd name="connsiteX13" fmla="*/ 169122 w 201562"/>
                <a:gd name="connsiteY13" fmla="*/ 33223 h 82843"/>
                <a:gd name="connsiteX14" fmla="*/ 176127 w 201562"/>
                <a:gd name="connsiteY14" fmla="*/ 24981 h 82843"/>
                <a:gd name="connsiteX15" fmla="*/ 168091 w 201562"/>
                <a:gd name="connsiteY15" fmla="*/ 23127 h 82843"/>
                <a:gd name="connsiteX16" fmla="*/ 159644 w 201562"/>
                <a:gd name="connsiteY16" fmla="*/ 20242 h 82843"/>
                <a:gd name="connsiteX17" fmla="*/ 144809 w 201562"/>
                <a:gd name="connsiteY17" fmla="*/ 19830 h 82843"/>
                <a:gd name="connsiteX18" fmla="*/ 134301 w 201562"/>
                <a:gd name="connsiteY18" fmla="*/ 22509 h 82843"/>
                <a:gd name="connsiteX19" fmla="*/ 123793 w 201562"/>
                <a:gd name="connsiteY19" fmla="*/ 26630 h 82843"/>
                <a:gd name="connsiteX20" fmla="*/ 128738 w 201562"/>
                <a:gd name="connsiteY20" fmla="*/ 10146 h 82843"/>
                <a:gd name="connsiteX21" fmla="*/ 119673 w 201562"/>
                <a:gd name="connsiteY21" fmla="*/ 51 h 82843"/>
                <a:gd name="connsiteX22" fmla="*/ 84440 w 201562"/>
                <a:gd name="connsiteY22" fmla="*/ 8498 h 82843"/>
                <a:gd name="connsiteX23" fmla="*/ 65690 w 201562"/>
                <a:gd name="connsiteY23" fmla="*/ 3965 h 82843"/>
                <a:gd name="connsiteX24" fmla="*/ 47353 w 201562"/>
                <a:gd name="connsiteY24" fmla="*/ 3553 h 82843"/>
                <a:gd name="connsiteX25" fmla="*/ 20774 w 201562"/>
                <a:gd name="connsiteY25" fmla="*/ 16122 h 82843"/>
                <a:gd name="connsiteX26" fmla="*/ 22422 w 201562"/>
                <a:gd name="connsiteY26" fmla="*/ 20448 h 82843"/>
                <a:gd name="connsiteX27" fmla="*/ 34784 w 201562"/>
                <a:gd name="connsiteY27" fmla="*/ 23745 h 82843"/>
                <a:gd name="connsiteX28" fmla="*/ 27573 w 201562"/>
                <a:gd name="connsiteY28" fmla="*/ 32811 h 82843"/>
                <a:gd name="connsiteX29" fmla="*/ 41378 w 201562"/>
                <a:gd name="connsiteY29" fmla="*/ 28278 h 82843"/>
                <a:gd name="connsiteX30" fmla="*/ 65896 w 201562"/>
                <a:gd name="connsiteY30" fmla="*/ 28278 h 82843"/>
                <a:gd name="connsiteX31" fmla="*/ 53740 w 201562"/>
                <a:gd name="connsiteY31" fmla="*/ 33429 h 82843"/>
                <a:gd name="connsiteX32" fmla="*/ 67545 w 201562"/>
                <a:gd name="connsiteY32" fmla="*/ 36313 h 82843"/>
                <a:gd name="connsiteX33" fmla="*/ 49825 w 201562"/>
                <a:gd name="connsiteY33" fmla="*/ 39198 h 82843"/>
                <a:gd name="connsiteX34" fmla="*/ 56213 w 201562"/>
                <a:gd name="connsiteY34" fmla="*/ 42907 h 82843"/>
                <a:gd name="connsiteX35" fmla="*/ 36845 w 201562"/>
                <a:gd name="connsiteY35" fmla="*/ 43525 h 82843"/>
                <a:gd name="connsiteX36" fmla="*/ 5115 w 201562"/>
                <a:gd name="connsiteY36" fmla="*/ 43937 h 82843"/>
                <a:gd name="connsiteX37" fmla="*/ 22628 w 201562"/>
                <a:gd name="connsiteY37" fmla="*/ 58978 h 8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1562" h="82843">
                  <a:moveTo>
                    <a:pt x="23246" y="58566"/>
                  </a:moveTo>
                  <a:cubicBezTo>
                    <a:pt x="31488" y="58566"/>
                    <a:pt x="39111" y="58153"/>
                    <a:pt x="47147" y="56505"/>
                  </a:cubicBezTo>
                  <a:cubicBezTo>
                    <a:pt x="53328" y="55269"/>
                    <a:pt x="61364" y="54239"/>
                    <a:pt x="67339" y="56505"/>
                  </a:cubicBezTo>
                  <a:cubicBezTo>
                    <a:pt x="71253" y="57947"/>
                    <a:pt x="73314" y="58772"/>
                    <a:pt x="77847" y="58359"/>
                  </a:cubicBezTo>
                  <a:cubicBezTo>
                    <a:pt x="82380" y="57947"/>
                    <a:pt x="86294" y="56505"/>
                    <a:pt x="90621" y="58153"/>
                  </a:cubicBezTo>
                  <a:cubicBezTo>
                    <a:pt x="97214" y="60420"/>
                    <a:pt x="102983" y="63510"/>
                    <a:pt x="109989" y="64129"/>
                  </a:cubicBezTo>
                  <a:cubicBezTo>
                    <a:pt x="114109" y="64541"/>
                    <a:pt x="119673" y="62892"/>
                    <a:pt x="123175" y="64747"/>
                  </a:cubicBezTo>
                  <a:cubicBezTo>
                    <a:pt x="121733" y="70928"/>
                    <a:pt x="120291" y="79581"/>
                    <a:pt x="127708" y="81848"/>
                  </a:cubicBezTo>
                  <a:cubicBezTo>
                    <a:pt x="138834" y="85351"/>
                    <a:pt x="150166" y="78551"/>
                    <a:pt x="160880" y="77727"/>
                  </a:cubicBezTo>
                  <a:cubicBezTo>
                    <a:pt x="169740" y="76903"/>
                    <a:pt x="186223" y="77109"/>
                    <a:pt x="190756" y="67219"/>
                  </a:cubicBezTo>
                  <a:cubicBezTo>
                    <a:pt x="194258" y="59390"/>
                    <a:pt x="184575" y="61244"/>
                    <a:pt x="180866" y="57741"/>
                  </a:cubicBezTo>
                  <a:cubicBezTo>
                    <a:pt x="184987" y="51148"/>
                    <a:pt x="194671" y="52796"/>
                    <a:pt x="200027" y="48264"/>
                  </a:cubicBezTo>
                  <a:cubicBezTo>
                    <a:pt x="203530" y="45379"/>
                    <a:pt x="200027" y="36519"/>
                    <a:pt x="199409" y="32193"/>
                  </a:cubicBezTo>
                  <a:cubicBezTo>
                    <a:pt x="189726" y="28896"/>
                    <a:pt x="179011" y="33841"/>
                    <a:pt x="169122" y="33223"/>
                  </a:cubicBezTo>
                  <a:cubicBezTo>
                    <a:pt x="170564" y="30132"/>
                    <a:pt x="178393" y="30338"/>
                    <a:pt x="176127" y="24981"/>
                  </a:cubicBezTo>
                  <a:cubicBezTo>
                    <a:pt x="174891" y="21891"/>
                    <a:pt x="171388" y="23333"/>
                    <a:pt x="168091" y="23127"/>
                  </a:cubicBezTo>
                  <a:cubicBezTo>
                    <a:pt x="164795" y="22715"/>
                    <a:pt x="162735" y="21066"/>
                    <a:pt x="159644" y="20242"/>
                  </a:cubicBezTo>
                  <a:cubicBezTo>
                    <a:pt x="155317" y="19006"/>
                    <a:pt x="149136" y="19418"/>
                    <a:pt x="144809" y="19830"/>
                  </a:cubicBezTo>
                  <a:cubicBezTo>
                    <a:pt x="141100" y="20036"/>
                    <a:pt x="137392" y="20860"/>
                    <a:pt x="134301" y="22509"/>
                  </a:cubicBezTo>
                  <a:cubicBezTo>
                    <a:pt x="131623" y="23951"/>
                    <a:pt x="127090" y="28072"/>
                    <a:pt x="123793" y="26630"/>
                  </a:cubicBezTo>
                  <a:cubicBezTo>
                    <a:pt x="119673" y="24981"/>
                    <a:pt x="128738" y="14473"/>
                    <a:pt x="128738" y="10146"/>
                  </a:cubicBezTo>
                  <a:cubicBezTo>
                    <a:pt x="128944" y="4583"/>
                    <a:pt x="125442" y="-568"/>
                    <a:pt x="119673" y="51"/>
                  </a:cubicBezTo>
                  <a:cubicBezTo>
                    <a:pt x="107516" y="1287"/>
                    <a:pt x="97214" y="9116"/>
                    <a:pt x="84440" y="8498"/>
                  </a:cubicBezTo>
                  <a:cubicBezTo>
                    <a:pt x="77847" y="8086"/>
                    <a:pt x="71871" y="4995"/>
                    <a:pt x="65690" y="3965"/>
                  </a:cubicBezTo>
                  <a:cubicBezTo>
                    <a:pt x="59715" y="2935"/>
                    <a:pt x="53534" y="3347"/>
                    <a:pt x="47353" y="3553"/>
                  </a:cubicBezTo>
                  <a:cubicBezTo>
                    <a:pt x="37669" y="3965"/>
                    <a:pt x="28397" y="10971"/>
                    <a:pt x="20774" y="16122"/>
                  </a:cubicBezTo>
                  <a:cubicBezTo>
                    <a:pt x="21186" y="16534"/>
                    <a:pt x="21186" y="19006"/>
                    <a:pt x="22422" y="20448"/>
                  </a:cubicBezTo>
                  <a:cubicBezTo>
                    <a:pt x="24482" y="22921"/>
                    <a:pt x="31694" y="22509"/>
                    <a:pt x="34784" y="23745"/>
                  </a:cubicBezTo>
                  <a:cubicBezTo>
                    <a:pt x="31488" y="26011"/>
                    <a:pt x="27573" y="28072"/>
                    <a:pt x="27573" y="32811"/>
                  </a:cubicBezTo>
                  <a:cubicBezTo>
                    <a:pt x="32312" y="33223"/>
                    <a:pt x="37257" y="30132"/>
                    <a:pt x="41378" y="28278"/>
                  </a:cubicBezTo>
                  <a:cubicBezTo>
                    <a:pt x="45293" y="26423"/>
                    <a:pt x="65072" y="22921"/>
                    <a:pt x="65896" y="28278"/>
                  </a:cubicBezTo>
                  <a:cubicBezTo>
                    <a:pt x="63012" y="29926"/>
                    <a:pt x="53946" y="29102"/>
                    <a:pt x="53740" y="33429"/>
                  </a:cubicBezTo>
                  <a:cubicBezTo>
                    <a:pt x="58067" y="34871"/>
                    <a:pt x="63424" y="34253"/>
                    <a:pt x="67545" y="36313"/>
                  </a:cubicBezTo>
                  <a:cubicBezTo>
                    <a:pt x="65072" y="42288"/>
                    <a:pt x="54770" y="37962"/>
                    <a:pt x="49825" y="39198"/>
                  </a:cubicBezTo>
                  <a:cubicBezTo>
                    <a:pt x="51886" y="40640"/>
                    <a:pt x="54770" y="40846"/>
                    <a:pt x="56213" y="42907"/>
                  </a:cubicBezTo>
                  <a:cubicBezTo>
                    <a:pt x="53534" y="46203"/>
                    <a:pt x="40554" y="43731"/>
                    <a:pt x="36845" y="43525"/>
                  </a:cubicBezTo>
                  <a:cubicBezTo>
                    <a:pt x="27573" y="42907"/>
                    <a:pt x="13975" y="39404"/>
                    <a:pt x="5115" y="43937"/>
                  </a:cubicBezTo>
                  <a:cubicBezTo>
                    <a:pt x="-11574" y="52590"/>
                    <a:pt x="17477" y="58978"/>
                    <a:pt x="22628" y="589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5" name="Forma libre: forma 334">
              <a:extLst>
                <a:ext uri="{FF2B5EF4-FFF2-40B4-BE49-F238E27FC236}">
                  <a16:creationId xmlns:a16="http://schemas.microsoft.com/office/drawing/2014/main" id="{B1E5EE09-A788-127C-0F1A-32782D6EE21F}"/>
                </a:ext>
              </a:extLst>
            </p:cNvPr>
            <p:cNvSpPr/>
            <p:nvPr/>
          </p:nvSpPr>
          <p:spPr>
            <a:xfrm>
              <a:off x="9769804" y="3663043"/>
              <a:ext cx="94103" cy="21984"/>
            </a:xfrm>
            <a:custGeom>
              <a:avLst/>
              <a:gdLst>
                <a:gd name="connsiteX0" fmla="*/ 17719 w 94103"/>
                <a:gd name="connsiteY0" fmla="*/ 16888 h 21984"/>
                <a:gd name="connsiteX1" fmla="*/ 41208 w 94103"/>
                <a:gd name="connsiteY1" fmla="*/ 21626 h 21984"/>
                <a:gd name="connsiteX2" fmla="*/ 69229 w 94103"/>
                <a:gd name="connsiteY2" fmla="*/ 17918 h 21984"/>
                <a:gd name="connsiteX3" fmla="*/ 79325 w 94103"/>
                <a:gd name="connsiteY3" fmla="*/ 11943 h 21984"/>
                <a:gd name="connsiteX4" fmla="*/ 93335 w 94103"/>
                <a:gd name="connsiteY4" fmla="*/ 2877 h 21984"/>
                <a:gd name="connsiteX5" fmla="*/ 74380 w 94103"/>
                <a:gd name="connsiteY5" fmla="*/ 1023 h 21984"/>
                <a:gd name="connsiteX6" fmla="*/ 64490 w 94103"/>
                <a:gd name="connsiteY6" fmla="*/ 1641 h 21984"/>
                <a:gd name="connsiteX7" fmla="*/ 53776 w 94103"/>
                <a:gd name="connsiteY7" fmla="*/ 3907 h 21984"/>
                <a:gd name="connsiteX8" fmla="*/ 43886 w 94103"/>
                <a:gd name="connsiteY8" fmla="*/ 4113 h 21984"/>
                <a:gd name="connsiteX9" fmla="*/ 34408 w 94103"/>
                <a:gd name="connsiteY9" fmla="*/ 6174 h 21984"/>
                <a:gd name="connsiteX10" fmla="*/ 21016 w 94103"/>
                <a:gd name="connsiteY10" fmla="*/ 6998 h 21984"/>
                <a:gd name="connsiteX11" fmla="*/ 0 w 94103"/>
                <a:gd name="connsiteY11" fmla="*/ 6380 h 21984"/>
                <a:gd name="connsiteX12" fmla="*/ 9890 w 94103"/>
                <a:gd name="connsiteY12" fmla="*/ 12561 h 21984"/>
                <a:gd name="connsiteX13" fmla="*/ 17925 w 94103"/>
                <a:gd name="connsiteY13" fmla="*/ 16682 h 2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03" h="21984">
                  <a:moveTo>
                    <a:pt x="17719" y="16888"/>
                  </a:moveTo>
                  <a:cubicBezTo>
                    <a:pt x="25755" y="21008"/>
                    <a:pt x="32348" y="21626"/>
                    <a:pt x="41208" y="21626"/>
                  </a:cubicBezTo>
                  <a:cubicBezTo>
                    <a:pt x="49243" y="21626"/>
                    <a:pt x="62636" y="23687"/>
                    <a:pt x="69229" y="17918"/>
                  </a:cubicBezTo>
                  <a:cubicBezTo>
                    <a:pt x="72938" y="14621"/>
                    <a:pt x="73968" y="12561"/>
                    <a:pt x="79325" y="11943"/>
                  </a:cubicBezTo>
                  <a:cubicBezTo>
                    <a:pt x="83858" y="11325"/>
                    <a:pt x="97456" y="11325"/>
                    <a:pt x="93335" y="2877"/>
                  </a:cubicBezTo>
                  <a:cubicBezTo>
                    <a:pt x="91069" y="-2068"/>
                    <a:pt x="79119" y="817"/>
                    <a:pt x="74380" y="1023"/>
                  </a:cubicBezTo>
                  <a:cubicBezTo>
                    <a:pt x="71083" y="1023"/>
                    <a:pt x="67787" y="1023"/>
                    <a:pt x="64490" y="1641"/>
                  </a:cubicBezTo>
                  <a:cubicBezTo>
                    <a:pt x="60987" y="2465"/>
                    <a:pt x="57691" y="3701"/>
                    <a:pt x="53776" y="3907"/>
                  </a:cubicBezTo>
                  <a:cubicBezTo>
                    <a:pt x="50479" y="3907"/>
                    <a:pt x="47183" y="3907"/>
                    <a:pt x="43886" y="4113"/>
                  </a:cubicBezTo>
                  <a:cubicBezTo>
                    <a:pt x="40383" y="4113"/>
                    <a:pt x="37705" y="5349"/>
                    <a:pt x="34408" y="6174"/>
                  </a:cubicBezTo>
                  <a:cubicBezTo>
                    <a:pt x="30287" y="7204"/>
                    <a:pt x="25343" y="6586"/>
                    <a:pt x="21016" y="6998"/>
                  </a:cubicBezTo>
                  <a:cubicBezTo>
                    <a:pt x="14423" y="7616"/>
                    <a:pt x="6387" y="8852"/>
                    <a:pt x="0" y="6380"/>
                  </a:cubicBezTo>
                  <a:cubicBezTo>
                    <a:pt x="4739" y="8852"/>
                    <a:pt x="7829" y="11325"/>
                    <a:pt x="9890" y="12561"/>
                  </a:cubicBezTo>
                  <a:cubicBezTo>
                    <a:pt x="12362" y="14003"/>
                    <a:pt x="15247" y="15445"/>
                    <a:pt x="17925" y="166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6" name="Forma libre: forma 335">
              <a:extLst>
                <a:ext uri="{FF2B5EF4-FFF2-40B4-BE49-F238E27FC236}">
                  <a16:creationId xmlns:a16="http://schemas.microsoft.com/office/drawing/2014/main" id="{83C74689-5E9F-1B0D-5C00-98A5225A73A3}"/>
                </a:ext>
              </a:extLst>
            </p:cNvPr>
            <p:cNvSpPr/>
            <p:nvPr/>
          </p:nvSpPr>
          <p:spPr>
            <a:xfrm>
              <a:off x="9800710" y="3640977"/>
              <a:ext cx="253427" cy="88402"/>
            </a:xfrm>
            <a:custGeom>
              <a:avLst/>
              <a:gdLst>
                <a:gd name="connsiteX0" fmla="*/ 71495 w 253427"/>
                <a:gd name="connsiteY0" fmla="*/ 42456 h 88402"/>
                <a:gd name="connsiteX1" fmla="*/ 62842 w 253427"/>
                <a:gd name="connsiteY1" fmla="*/ 46577 h 88402"/>
                <a:gd name="connsiteX2" fmla="*/ 47595 w 253427"/>
                <a:gd name="connsiteY2" fmla="*/ 47401 h 88402"/>
                <a:gd name="connsiteX3" fmla="*/ 37087 w 253427"/>
                <a:gd name="connsiteY3" fmla="*/ 49255 h 88402"/>
                <a:gd name="connsiteX4" fmla="*/ 23694 w 253427"/>
                <a:gd name="connsiteY4" fmla="*/ 49667 h 88402"/>
                <a:gd name="connsiteX5" fmla="*/ 0 w 253427"/>
                <a:gd name="connsiteY5" fmla="*/ 55230 h 88402"/>
                <a:gd name="connsiteX6" fmla="*/ 8035 w 253427"/>
                <a:gd name="connsiteY6" fmla="*/ 61411 h 88402"/>
                <a:gd name="connsiteX7" fmla="*/ 23282 w 253427"/>
                <a:gd name="connsiteY7" fmla="*/ 63472 h 88402"/>
                <a:gd name="connsiteX8" fmla="*/ 55424 w 253427"/>
                <a:gd name="connsiteY8" fmla="*/ 58939 h 88402"/>
                <a:gd name="connsiteX9" fmla="*/ 90863 w 253427"/>
                <a:gd name="connsiteY9" fmla="*/ 48637 h 88402"/>
                <a:gd name="connsiteX10" fmla="*/ 112497 w 253427"/>
                <a:gd name="connsiteY10" fmla="*/ 45546 h 88402"/>
                <a:gd name="connsiteX11" fmla="*/ 124241 w 253427"/>
                <a:gd name="connsiteY11" fmla="*/ 51522 h 88402"/>
                <a:gd name="connsiteX12" fmla="*/ 106934 w 253427"/>
                <a:gd name="connsiteY12" fmla="*/ 55848 h 88402"/>
                <a:gd name="connsiteX13" fmla="*/ 84476 w 253427"/>
                <a:gd name="connsiteY13" fmla="*/ 59351 h 88402"/>
                <a:gd name="connsiteX14" fmla="*/ 70671 w 253427"/>
                <a:gd name="connsiteY14" fmla="*/ 64296 h 88402"/>
                <a:gd name="connsiteX15" fmla="*/ 71701 w 253427"/>
                <a:gd name="connsiteY15" fmla="*/ 68623 h 88402"/>
                <a:gd name="connsiteX16" fmla="*/ 66756 w 253427"/>
                <a:gd name="connsiteY16" fmla="*/ 78513 h 88402"/>
                <a:gd name="connsiteX17" fmla="*/ 70053 w 253427"/>
                <a:gd name="connsiteY17" fmla="*/ 83252 h 88402"/>
                <a:gd name="connsiteX18" fmla="*/ 82827 w 253427"/>
                <a:gd name="connsiteY18" fmla="*/ 88403 h 88402"/>
                <a:gd name="connsiteX19" fmla="*/ 99310 w 253427"/>
                <a:gd name="connsiteY19" fmla="*/ 85930 h 88402"/>
                <a:gd name="connsiteX20" fmla="*/ 114969 w 253427"/>
                <a:gd name="connsiteY20" fmla="*/ 84694 h 88402"/>
                <a:gd name="connsiteX21" fmla="*/ 143609 w 253427"/>
                <a:gd name="connsiteY21" fmla="*/ 81397 h 88402"/>
                <a:gd name="connsiteX22" fmla="*/ 149378 w 253427"/>
                <a:gd name="connsiteY22" fmla="*/ 75010 h 88402"/>
                <a:gd name="connsiteX23" fmla="*/ 159886 w 253427"/>
                <a:gd name="connsiteY23" fmla="*/ 77070 h 88402"/>
                <a:gd name="connsiteX24" fmla="*/ 167097 w 253427"/>
                <a:gd name="connsiteY24" fmla="*/ 79131 h 88402"/>
                <a:gd name="connsiteX25" fmla="*/ 168539 w 253427"/>
                <a:gd name="connsiteY25" fmla="*/ 77070 h 88402"/>
                <a:gd name="connsiteX26" fmla="*/ 171012 w 253427"/>
                <a:gd name="connsiteY26" fmla="*/ 72125 h 88402"/>
                <a:gd name="connsiteX27" fmla="*/ 177193 w 253427"/>
                <a:gd name="connsiteY27" fmla="*/ 65326 h 88402"/>
                <a:gd name="connsiteX28" fmla="*/ 186053 w 253427"/>
                <a:gd name="connsiteY28" fmla="*/ 60381 h 88402"/>
                <a:gd name="connsiteX29" fmla="*/ 204802 w 253427"/>
                <a:gd name="connsiteY29" fmla="*/ 58115 h 88402"/>
                <a:gd name="connsiteX30" fmla="*/ 202124 w 253427"/>
                <a:gd name="connsiteY30" fmla="*/ 45134 h 88402"/>
                <a:gd name="connsiteX31" fmla="*/ 212838 w 253427"/>
                <a:gd name="connsiteY31" fmla="*/ 42250 h 88402"/>
                <a:gd name="connsiteX32" fmla="*/ 222728 w 253427"/>
                <a:gd name="connsiteY32" fmla="*/ 36275 h 88402"/>
                <a:gd name="connsiteX33" fmla="*/ 236326 w 253427"/>
                <a:gd name="connsiteY33" fmla="*/ 26179 h 88402"/>
                <a:gd name="connsiteX34" fmla="*/ 242301 w 253427"/>
                <a:gd name="connsiteY34" fmla="*/ 19174 h 88402"/>
                <a:gd name="connsiteX35" fmla="*/ 253427 w 253427"/>
                <a:gd name="connsiteY35" fmla="*/ 11138 h 88402"/>
                <a:gd name="connsiteX36" fmla="*/ 248276 w 253427"/>
                <a:gd name="connsiteY36" fmla="*/ 836 h 88402"/>
                <a:gd name="connsiteX37" fmla="*/ 239623 w 253427"/>
                <a:gd name="connsiteY37" fmla="*/ 836 h 88402"/>
                <a:gd name="connsiteX38" fmla="*/ 225406 w 253427"/>
                <a:gd name="connsiteY38" fmla="*/ 218 h 88402"/>
                <a:gd name="connsiteX39" fmla="*/ 201918 w 253427"/>
                <a:gd name="connsiteY39" fmla="*/ 4339 h 88402"/>
                <a:gd name="connsiteX40" fmla="*/ 186465 w 253427"/>
                <a:gd name="connsiteY40" fmla="*/ 4957 h 88402"/>
                <a:gd name="connsiteX41" fmla="*/ 172866 w 253427"/>
                <a:gd name="connsiteY41" fmla="*/ 630 h 88402"/>
                <a:gd name="connsiteX42" fmla="*/ 160710 w 253427"/>
                <a:gd name="connsiteY42" fmla="*/ 2072 h 88402"/>
                <a:gd name="connsiteX43" fmla="*/ 153499 w 253427"/>
                <a:gd name="connsiteY43" fmla="*/ 3103 h 88402"/>
                <a:gd name="connsiteX44" fmla="*/ 137840 w 253427"/>
                <a:gd name="connsiteY44" fmla="*/ 6605 h 88402"/>
                <a:gd name="connsiteX45" fmla="*/ 140312 w 253427"/>
                <a:gd name="connsiteY45" fmla="*/ 14641 h 88402"/>
                <a:gd name="connsiteX46" fmla="*/ 136398 w 253427"/>
                <a:gd name="connsiteY46" fmla="*/ 21028 h 88402"/>
                <a:gd name="connsiteX47" fmla="*/ 140312 w 253427"/>
                <a:gd name="connsiteY47" fmla="*/ 25355 h 88402"/>
                <a:gd name="connsiteX48" fmla="*/ 140518 w 253427"/>
                <a:gd name="connsiteY48" fmla="*/ 30094 h 88402"/>
                <a:gd name="connsiteX49" fmla="*/ 130834 w 253427"/>
                <a:gd name="connsiteY49" fmla="*/ 34420 h 88402"/>
                <a:gd name="connsiteX50" fmla="*/ 121769 w 253427"/>
                <a:gd name="connsiteY50" fmla="*/ 26591 h 88402"/>
                <a:gd name="connsiteX51" fmla="*/ 99723 w 253427"/>
                <a:gd name="connsiteY51" fmla="*/ 10520 h 88402"/>
                <a:gd name="connsiteX52" fmla="*/ 81591 w 253427"/>
                <a:gd name="connsiteY52" fmla="*/ 12374 h 88402"/>
                <a:gd name="connsiteX53" fmla="*/ 77883 w 253427"/>
                <a:gd name="connsiteY53" fmla="*/ 18967 h 88402"/>
                <a:gd name="connsiteX54" fmla="*/ 78707 w 253427"/>
                <a:gd name="connsiteY54" fmla="*/ 25149 h 88402"/>
                <a:gd name="connsiteX55" fmla="*/ 74792 w 253427"/>
                <a:gd name="connsiteY55" fmla="*/ 30300 h 88402"/>
                <a:gd name="connsiteX56" fmla="*/ 75822 w 253427"/>
                <a:gd name="connsiteY56" fmla="*/ 33184 h 88402"/>
                <a:gd name="connsiteX57" fmla="*/ 77883 w 253427"/>
                <a:gd name="connsiteY57" fmla="*/ 38953 h 88402"/>
                <a:gd name="connsiteX58" fmla="*/ 72114 w 253427"/>
                <a:gd name="connsiteY58" fmla="*/ 42868 h 8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3427" h="88402">
                  <a:moveTo>
                    <a:pt x="71495" y="42456"/>
                  </a:moveTo>
                  <a:cubicBezTo>
                    <a:pt x="68611" y="44104"/>
                    <a:pt x="65932" y="45752"/>
                    <a:pt x="62842" y="46577"/>
                  </a:cubicBezTo>
                  <a:cubicBezTo>
                    <a:pt x="58103" y="48019"/>
                    <a:pt x="52540" y="47401"/>
                    <a:pt x="47595" y="47401"/>
                  </a:cubicBezTo>
                  <a:cubicBezTo>
                    <a:pt x="43886" y="47401"/>
                    <a:pt x="40796" y="48637"/>
                    <a:pt x="37087" y="49255"/>
                  </a:cubicBezTo>
                  <a:cubicBezTo>
                    <a:pt x="32760" y="50079"/>
                    <a:pt x="28227" y="49255"/>
                    <a:pt x="23694" y="49667"/>
                  </a:cubicBezTo>
                  <a:cubicBezTo>
                    <a:pt x="15453" y="50491"/>
                    <a:pt x="7829" y="55230"/>
                    <a:pt x="0" y="55230"/>
                  </a:cubicBezTo>
                  <a:cubicBezTo>
                    <a:pt x="3090" y="58939"/>
                    <a:pt x="6181" y="60587"/>
                    <a:pt x="8035" y="61411"/>
                  </a:cubicBezTo>
                  <a:cubicBezTo>
                    <a:pt x="12362" y="63266"/>
                    <a:pt x="18543" y="63472"/>
                    <a:pt x="23282" y="63472"/>
                  </a:cubicBezTo>
                  <a:cubicBezTo>
                    <a:pt x="34408" y="63266"/>
                    <a:pt x="44710" y="61411"/>
                    <a:pt x="55424" y="58939"/>
                  </a:cubicBezTo>
                  <a:cubicBezTo>
                    <a:pt x="67168" y="56260"/>
                    <a:pt x="79531" y="52552"/>
                    <a:pt x="90863" y="48637"/>
                  </a:cubicBezTo>
                  <a:cubicBezTo>
                    <a:pt x="98280" y="46165"/>
                    <a:pt x="104874" y="46371"/>
                    <a:pt x="112497" y="45546"/>
                  </a:cubicBezTo>
                  <a:cubicBezTo>
                    <a:pt x="116000" y="45134"/>
                    <a:pt x="127332" y="46783"/>
                    <a:pt x="124241" y="51522"/>
                  </a:cubicBezTo>
                  <a:cubicBezTo>
                    <a:pt x="121975" y="55024"/>
                    <a:pt x="110643" y="55642"/>
                    <a:pt x="106934" y="55848"/>
                  </a:cubicBezTo>
                  <a:cubicBezTo>
                    <a:pt x="99105" y="56467"/>
                    <a:pt x="92099" y="58321"/>
                    <a:pt x="84476" y="59351"/>
                  </a:cubicBezTo>
                  <a:cubicBezTo>
                    <a:pt x="80767" y="59763"/>
                    <a:pt x="71289" y="58733"/>
                    <a:pt x="70671" y="64296"/>
                  </a:cubicBezTo>
                  <a:cubicBezTo>
                    <a:pt x="70671" y="65326"/>
                    <a:pt x="71701" y="67181"/>
                    <a:pt x="71701" y="68623"/>
                  </a:cubicBezTo>
                  <a:cubicBezTo>
                    <a:pt x="71701" y="73568"/>
                    <a:pt x="66138" y="73774"/>
                    <a:pt x="66756" y="78513"/>
                  </a:cubicBezTo>
                  <a:cubicBezTo>
                    <a:pt x="67168" y="81397"/>
                    <a:pt x="67993" y="81809"/>
                    <a:pt x="70053" y="83252"/>
                  </a:cubicBezTo>
                  <a:cubicBezTo>
                    <a:pt x="73556" y="85518"/>
                    <a:pt x="78707" y="88403"/>
                    <a:pt x="82827" y="88403"/>
                  </a:cubicBezTo>
                  <a:cubicBezTo>
                    <a:pt x="88185" y="88403"/>
                    <a:pt x="93541" y="85930"/>
                    <a:pt x="99310" y="85930"/>
                  </a:cubicBezTo>
                  <a:cubicBezTo>
                    <a:pt x="104667" y="85930"/>
                    <a:pt x="109612" y="84694"/>
                    <a:pt x="114969" y="84694"/>
                  </a:cubicBezTo>
                  <a:cubicBezTo>
                    <a:pt x="124653" y="84694"/>
                    <a:pt x="136398" y="90463"/>
                    <a:pt x="143609" y="81397"/>
                  </a:cubicBezTo>
                  <a:cubicBezTo>
                    <a:pt x="145463" y="79131"/>
                    <a:pt x="146494" y="76040"/>
                    <a:pt x="149378" y="75010"/>
                  </a:cubicBezTo>
                  <a:cubicBezTo>
                    <a:pt x="152469" y="73980"/>
                    <a:pt x="157001" y="76246"/>
                    <a:pt x="159886" y="77070"/>
                  </a:cubicBezTo>
                  <a:cubicBezTo>
                    <a:pt x="161534" y="77689"/>
                    <a:pt x="165449" y="79749"/>
                    <a:pt x="167097" y="79131"/>
                  </a:cubicBezTo>
                  <a:cubicBezTo>
                    <a:pt x="168539" y="78513"/>
                    <a:pt x="167715" y="78307"/>
                    <a:pt x="168539" y="77070"/>
                  </a:cubicBezTo>
                  <a:cubicBezTo>
                    <a:pt x="169570" y="75834"/>
                    <a:pt x="169982" y="73568"/>
                    <a:pt x="171012" y="72125"/>
                  </a:cubicBezTo>
                  <a:cubicBezTo>
                    <a:pt x="172660" y="69447"/>
                    <a:pt x="174927" y="67593"/>
                    <a:pt x="177193" y="65326"/>
                  </a:cubicBezTo>
                  <a:cubicBezTo>
                    <a:pt x="180078" y="62236"/>
                    <a:pt x="181932" y="60793"/>
                    <a:pt x="186053" y="60381"/>
                  </a:cubicBezTo>
                  <a:cubicBezTo>
                    <a:pt x="189967" y="59969"/>
                    <a:pt x="202948" y="61411"/>
                    <a:pt x="204802" y="58115"/>
                  </a:cubicBezTo>
                  <a:cubicBezTo>
                    <a:pt x="207275" y="53788"/>
                    <a:pt x="200269" y="48431"/>
                    <a:pt x="202124" y="45134"/>
                  </a:cubicBezTo>
                  <a:cubicBezTo>
                    <a:pt x="203772" y="42456"/>
                    <a:pt x="210365" y="43074"/>
                    <a:pt x="212838" y="42250"/>
                  </a:cubicBezTo>
                  <a:cubicBezTo>
                    <a:pt x="216547" y="41014"/>
                    <a:pt x="219225" y="38129"/>
                    <a:pt x="222728" y="36275"/>
                  </a:cubicBezTo>
                  <a:cubicBezTo>
                    <a:pt x="228703" y="32978"/>
                    <a:pt x="233442" y="32978"/>
                    <a:pt x="236326" y="26179"/>
                  </a:cubicBezTo>
                  <a:cubicBezTo>
                    <a:pt x="237974" y="22470"/>
                    <a:pt x="238387" y="20822"/>
                    <a:pt x="242301" y="19174"/>
                  </a:cubicBezTo>
                  <a:cubicBezTo>
                    <a:pt x="246628" y="17525"/>
                    <a:pt x="253427" y="16701"/>
                    <a:pt x="253427" y="11138"/>
                  </a:cubicBezTo>
                  <a:cubicBezTo>
                    <a:pt x="253427" y="8872"/>
                    <a:pt x="250337" y="2072"/>
                    <a:pt x="248276" y="836"/>
                  </a:cubicBezTo>
                  <a:cubicBezTo>
                    <a:pt x="246422" y="-194"/>
                    <a:pt x="241477" y="836"/>
                    <a:pt x="239623" y="836"/>
                  </a:cubicBezTo>
                  <a:cubicBezTo>
                    <a:pt x="234884" y="836"/>
                    <a:pt x="230145" y="218"/>
                    <a:pt x="225406" y="218"/>
                  </a:cubicBezTo>
                  <a:cubicBezTo>
                    <a:pt x="217165" y="218"/>
                    <a:pt x="208305" y="-1430"/>
                    <a:pt x="201918" y="4339"/>
                  </a:cubicBezTo>
                  <a:cubicBezTo>
                    <a:pt x="196767" y="9078"/>
                    <a:pt x="191616" y="9902"/>
                    <a:pt x="186465" y="4957"/>
                  </a:cubicBezTo>
                  <a:cubicBezTo>
                    <a:pt x="182138" y="836"/>
                    <a:pt x="179047" y="424"/>
                    <a:pt x="172866" y="630"/>
                  </a:cubicBezTo>
                  <a:cubicBezTo>
                    <a:pt x="168745" y="630"/>
                    <a:pt x="164625" y="1248"/>
                    <a:pt x="160710" y="2072"/>
                  </a:cubicBezTo>
                  <a:cubicBezTo>
                    <a:pt x="158238" y="2484"/>
                    <a:pt x="155765" y="2690"/>
                    <a:pt x="153499" y="3103"/>
                  </a:cubicBezTo>
                  <a:cubicBezTo>
                    <a:pt x="149584" y="3721"/>
                    <a:pt x="141343" y="4339"/>
                    <a:pt x="137840" y="6605"/>
                  </a:cubicBezTo>
                  <a:cubicBezTo>
                    <a:pt x="132277" y="10314"/>
                    <a:pt x="139076" y="10932"/>
                    <a:pt x="140312" y="14641"/>
                  </a:cubicBezTo>
                  <a:cubicBezTo>
                    <a:pt x="141754" y="19380"/>
                    <a:pt x="133925" y="16083"/>
                    <a:pt x="136398" y="21028"/>
                  </a:cubicBezTo>
                  <a:cubicBezTo>
                    <a:pt x="137222" y="22470"/>
                    <a:pt x="139488" y="23294"/>
                    <a:pt x="140312" y="25355"/>
                  </a:cubicBezTo>
                  <a:cubicBezTo>
                    <a:pt x="141136" y="27209"/>
                    <a:pt x="141136" y="28239"/>
                    <a:pt x="140518" y="30094"/>
                  </a:cubicBezTo>
                  <a:cubicBezTo>
                    <a:pt x="139282" y="35657"/>
                    <a:pt x="135985" y="37305"/>
                    <a:pt x="130834" y="34420"/>
                  </a:cubicBezTo>
                  <a:cubicBezTo>
                    <a:pt x="127538" y="32566"/>
                    <a:pt x="124859" y="28857"/>
                    <a:pt x="121769" y="26591"/>
                  </a:cubicBezTo>
                  <a:cubicBezTo>
                    <a:pt x="114763" y="21234"/>
                    <a:pt x="109200" y="11756"/>
                    <a:pt x="99723" y="10520"/>
                  </a:cubicBezTo>
                  <a:cubicBezTo>
                    <a:pt x="94365" y="9696"/>
                    <a:pt x="86948" y="11138"/>
                    <a:pt x="81591" y="12374"/>
                  </a:cubicBezTo>
                  <a:cubicBezTo>
                    <a:pt x="77265" y="13404"/>
                    <a:pt x="73762" y="15259"/>
                    <a:pt x="77883" y="18967"/>
                  </a:cubicBezTo>
                  <a:cubicBezTo>
                    <a:pt x="81179" y="21646"/>
                    <a:pt x="84888" y="23912"/>
                    <a:pt x="78707" y="25149"/>
                  </a:cubicBezTo>
                  <a:cubicBezTo>
                    <a:pt x="75204" y="25973"/>
                    <a:pt x="74174" y="26385"/>
                    <a:pt x="74792" y="30300"/>
                  </a:cubicBezTo>
                  <a:cubicBezTo>
                    <a:pt x="74998" y="31948"/>
                    <a:pt x="74998" y="31948"/>
                    <a:pt x="75822" y="33184"/>
                  </a:cubicBezTo>
                  <a:cubicBezTo>
                    <a:pt x="76852" y="34832"/>
                    <a:pt x="79119" y="36275"/>
                    <a:pt x="77883" y="38953"/>
                  </a:cubicBezTo>
                  <a:cubicBezTo>
                    <a:pt x="77058" y="41014"/>
                    <a:pt x="73968" y="41632"/>
                    <a:pt x="72114" y="428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7" name="Forma libre: forma 336">
              <a:extLst>
                <a:ext uri="{FF2B5EF4-FFF2-40B4-BE49-F238E27FC236}">
                  <a16:creationId xmlns:a16="http://schemas.microsoft.com/office/drawing/2014/main" id="{678203EA-BF32-162F-7D7B-96B671613121}"/>
                </a:ext>
              </a:extLst>
            </p:cNvPr>
            <p:cNvSpPr/>
            <p:nvPr/>
          </p:nvSpPr>
          <p:spPr>
            <a:xfrm>
              <a:off x="9809557" y="3585977"/>
              <a:ext cx="46591" cy="35644"/>
            </a:xfrm>
            <a:custGeom>
              <a:avLst/>
              <a:gdLst>
                <a:gd name="connsiteX0" fmla="*/ 12168 w 46591"/>
                <a:gd name="connsiteY0" fmla="*/ 35645 h 35644"/>
                <a:gd name="connsiteX1" fmla="*/ 42456 w 46591"/>
                <a:gd name="connsiteY1" fmla="*/ 27609 h 35644"/>
                <a:gd name="connsiteX2" fmla="*/ 46577 w 46591"/>
                <a:gd name="connsiteY2" fmla="*/ 20604 h 35644"/>
                <a:gd name="connsiteX3" fmla="*/ 37511 w 46591"/>
                <a:gd name="connsiteY3" fmla="*/ 14423 h 35644"/>
                <a:gd name="connsiteX4" fmla="*/ 39159 w 46591"/>
                <a:gd name="connsiteY4" fmla="*/ 8654 h 35644"/>
                <a:gd name="connsiteX5" fmla="*/ 30300 w 46591"/>
                <a:gd name="connsiteY5" fmla="*/ 1648 h 35644"/>
                <a:gd name="connsiteX6" fmla="*/ 21028 w 46591"/>
                <a:gd name="connsiteY6" fmla="*/ 0 h 35644"/>
                <a:gd name="connsiteX7" fmla="*/ 15053 w 46591"/>
                <a:gd name="connsiteY7" fmla="*/ 5151 h 35644"/>
                <a:gd name="connsiteX8" fmla="*/ 7430 w 46591"/>
                <a:gd name="connsiteY8" fmla="*/ 11332 h 35644"/>
                <a:gd name="connsiteX9" fmla="*/ 7017 w 46591"/>
                <a:gd name="connsiteY9" fmla="*/ 18543 h 35644"/>
                <a:gd name="connsiteX10" fmla="*/ 3309 w 46591"/>
                <a:gd name="connsiteY10" fmla="*/ 25343 h 35644"/>
                <a:gd name="connsiteX11" fmla="*/ 218 w 46591"/>
                <a:gd name="connsiteY11" fmla="*/ 32554 h 35644"/>
                <a:gd name="connsiteX12" fmla="*/ 11962 w 46591"/>
                <a:gd name="connsiteY12" fmla="*/ 35439 h 3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591" h="35644">
                  <a:moveTo>
                    <a:pt x="12168" y="35645"/>
                  </a:moveTo>
                  <a:cubicBezTo>
                    <a:pt x="22058" y="35439"/>
                    <a:pt x="34421" y="33584"/>
                    <a:pt x="42456" y="27609"/>
                  </a:cubicBezTo>
                  <a:cubicBezTo>
                    <a:pt x="44723" y="25755"/>
                    <a:pt x="46783" y="23694"/>
                    <a:pt x="46577" y="20604"/>
                  </a:cubicBezTo>
                  <a:cubicBezTo>
                    <a:pt x="46371" y="15659"/>
                    <a:pt x="41426" y="15453"/>
                    <a:pt x="37511" y="14423"/>
                  </a:cubicBezTo>
                  <a:cubicBezTo>
                    <a:pt x="37511" y="12362"/>
                    <a:pt x="38129" y="10302"/>
                    <a:pt x="39159" y="8654"/>
                  </a:cubicBezTo>
                  <a:cubicBezTo>
                    <a:pt x="35657" y="5563"/>
                    <a:pt x="35245" y="3297"/>
                    <a:pt x="30300" y="1648"/>
                  </a:cubicBezTo>
                  <a:cubicBezTo>
                    <a:pt x="25561" y="0"/>
                    <a:pt x="21440" y="0"/>
                    <a:pt x="21028" y="0"/>
                  </a:cubicBezTo>
                  <a:cubicBezTo>
                    <a:pt x="18350" y="0"/>
                    <a:pt x="17113" y="3297"/>
                    <a:pt x="15053" y="5151"/>
                  </a:cubicBezTo>
                  <a:cubicBezTo>
                    <a:pt x="12786" y="7211"/>
                    <a:pt x="8872" y="8860"/>
                    <a:pt x="7430" y="11332"/>
                  </a:cubicBezTo>
                  <a:cubicBezTo>
                    <a:pt x="6399" y="13393"/>
                    <a:pt x="7430" y="16277"/>
                    <a:pt x="7017" y="18543"/>
                  </a:cubicBezTo>
                  <a:cubicBezTo>
                    <a:pt x="6399" y="21016"/>
                    <a:pt x="4751" y="23282"/>
                    <a:pt x="3309" y="25343"/>
                  </a:cubicBezTo>
                  <a:cubicBezTo>
                    <a:pt x="2073" y="27403"/>
                    <a:pt x="-812" y="29464"/>
                    <a:pt x="218" y="32554"/>
                  </a:cubicBezTo>
                  <a:cubicBezTo>
                    <a:pt x="1455" y="36057"/>
                    <a:pt x="8460" y="35645"/>
                    <a:pt x="11962" y="354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8" name="Forma libre: forma 337">
              <a:extLst>
                <a:ext uri="{FF2B5EF4-FFF2-40B4-BE49-F238E27FC236}">
                  <a16:creationId xmlns:a16="http://schemas.microsoft.com/office/drawing/2014/main" id="{0408CE02-861F-5E14-8B8C-B7F005C52C94}"/>
                </a:ext>
              </a:extLst>
            </p:cNvPr>
            <p:cNvSpPr/>
            <p:nvPr/>
          </p:nvSpPr>
          <p:spPr>
            <a:xfrm>
              <a:off x="10099940" y="3620412"/>
              <a:ext cx="576032" cy="131841"/>
            </a:xfrm>
            <a:custGeom>
              <a:avLst/>
              <a:gdLst>
                <a:gd name="connsiteX0" fmla="*/ 762 w 576032"/>
                <a:gd name="connsiteY0" fmla="*/ 15426 h 131841"/>
                <a:gd name="connsiteX1" fmla="*/ 26105 w 576032"/>
                <a:gd name="connsiteY1" fmla="*/ 30879 h 131841"/>
                <a:gd name="connsiteX2" fmla="*/ 40321 w 576032"/>
                <a:gd name="connsiteY2" fmla="*/ 41593 h 131841"/>
                <a:gd name="connsiteX3" fmla="*/ 68548 w 576032"/>
                <a:gd name="connsiteY3" fmla="*/ 36854 h 131841"/>
                <a:gd name="connsiteX4" fmla="*/ 102339 w 576032"/>
                <a:gd name="connsiteY4" fmla="*/ 35206 h 131841"/>
                <a:gd name="connsiteX5" fmla="*/ 117792 w 576032"/>
                <a:gd name="connsiteY5" fmla="*/ 60342 h 131841"/>
                <a:gd name="connsiteX6" fmla="*/ 115937 w 576032"/>
                <a:gd name="connsiteY6" fmla="*/ 75795 h 131841"/>
                <a:gd name="connsiteX7" fmla="*/ 103575 w 576032"/>
                <a:gd name="connsiteY7" fmla="*/ 80740 h 131841"/>
                <a:gd name="connsiteX8" fmla="*/ 81117 w 576032"/>
                <a:gd name="connsiteY8" fmla="*/ 89394 h 131841"/>
                <a:gd name="connsiteX9" fmla="*/ 82559 w 576032"/>
                <a:gd name="connsiteY9" fmla="*/ 95987 h 131841"/>
                <a:gd name="connsiteX10" fmla="*/ 65664 w 576032"/>
                <a:gd name="connsiteY10" fmla="*/ 110822 h 131841"/>
                <a:gd name="connsiteX11" fmla="*/ 83795 w 576032"/>
                <a:gd name="connsiteY11" fmla="*/ 121742 h 131841"/>
                <a:gd name="connsiteX12" fmla="*/ 93479 w 576032"/>
                <a:gd name="connsiteY12" fmla="*/ 112882 h 131841"/>
                <a:gd name="connsiteX13" fmla="*/ 107696 w 576032"/>
                <a:gd name="connsiteY13" fmla="*/ 112058 h 131841"/>
                <a:gd name="connsiteX14" fmla="*/ 117174 w 576032"/>
                <a:gd name="connsiteY14" fmla="*/ 125451 h 131841"/>
                <a:gd name="connsiteX15" fmla="*/ 154261 w 576032"/>
                <a:gd name="connsiteY15" fmla="*/ 126275 h 131841"/>
                <a:gd name="connsiteX16" fmla="*/ 166417 w 576032"/>
                <a:gd name="connsiteY16" fmla="*/ 116179 h 131841"/>
                <a:gd name="connsiteX17" fmla="*/ 180840 w 576032"/>
                <a:gd name="connsiteY17" fmla="*/ 112470 h 131841"/>
                <a:gd name="connsiteX18" fmla="*/ 208449 w 576032"/>
                <a:gd name="connsiteY18" fmla="*/ 109174 h 131841"/>
                <a:gd name="connsiteX19" fmla="*/ 192790 w 576032"/>
                <a:gd name="connsiteY19" fmla="*/ 129778 h 131841"/>
                <a:gd name="connsiteX20" fmla="*/ 232967 w 576032"/>
                <a:gd name="connsiteY20" fmla="*/ 131220 h 131841"/>
                <a:gd name="connsiteX21" fmla="*/ 285301 w 576032"/>
                <a:gd name="connsiteY21" fmla="*/ 129365 h 131841"/>
                <a:gd name="connsiteX22" fmla="*/ 320946 w 576032"/>
                <a:gd name="connsiteY22" fmla="*/ 124833 h 131841"/>
                <a:gd name="connsiteX23" fmla="*/ 366274 w 576032"/>
                <a:gd name="connsiteY23" fmla="*/ 123596 h 131841"/>
                <a:gd name="connsiteX24" fmla="*/ 394090 w 576032"/>
                <a:gd name="connsiteY24" fmla="*/ 116797 h 131841"/>
                <a:gd name="connsiteX25" fmla="*/ 402125 w 576032"/>
                <a:gd name="connsiteY25" fmla="*/ 109174 h 131841"/>
                <a:gd name="connsiteX26" fmla="*/ 410161 w 576032"/>
                <a:gd name="connsiteY26" fmla="*/ 128335 h 131841"/>
                <a:gd name="connsiteX27" fmla="*/ 431795 w 576032"/>
                <a:gd name="connsiteY27" fmla="*/ 130190 h 131841"/>
                <a:gd name="connsiteX28" fmla="*/ 461670 w 576032"/>
                <a:gd name="connsiteY28" fmla="*/ 129572 h 131841"/>
                <a:gd name="connsiteX29" fmla="*/ 485571 w 576032"/>
                <a:gd name="connsiteY29" fmla="*/ 127099 h 131841"/>
                <a:gd name="connsiteX30" fmla="*/ 512150 w 576032"/>
                <a:gd name="connsiteY30" fmla="*/ 130396 h 131841"/>
                <a:gd name="connsiteX31" fmla="*/ 518125 w 576032"/>
                <a:gd name="connsiteY31" fmla="*/ 120918 h 131841"/>
                <a:gd name="connsiteX32" fmla="*/ 530487 w 576032"/>
                <a:gd name="connsiteY32" fmla="*/ 119476 h 131841"/>
                <a:gd name="connsiteX33" fmla="*/ 563454 w 576032"/>
                <a:gd name="connsiteY33" fmla="*/ 112264 h 131841"/>
                <a:gd name="connsiteX34" fmla="*/ 539553 w 576032"/>
                <a:gd name="connsiteY34" fmla="*/ 97429 h 131841"/>
                <a:gd name="connsiteX35" fmla="*/ 573961 w 576032"/>
                <a:gd name="connsiteY35" fmla="*/ 91248 h 131841"/>
                <a:gd name="connsiteX36" fmla="*/ 570459 w 576032"/>
                <a:gd name="connsiteY36" fmla="*/ 75795 h 131841"/>
                <a:gd name="connsiteX37" fmla="*/ 556036 w 576032"/>
                <a:gd name="connsiteY37" fmla="*/ 72293 h 131841"/>
                <a:gd name="connsiteX38" fmla="*/ 543056 w 576032"/>
                <a:gd name="connsiteY38" fmla="*/ 66524 h 131841"/>
                <a:gd name="connsiteX39" fmla="*/ 505145 w 576032"/>
                <a:gd name="connsiteY39" fmla="*/ 67966 h 131841"/>
                <a:gd name="connsiteX40" fmla="*/ 474239 w 576032"/>
                <a:gd name="connsiteY40" fmla="*/ 65493 h 131841"/>
                <a:gd name="connsiteX41" fmla="*/ 444569 w 576032"/>
                <a:gd name="connsiteY41" fmla="*/ 63021 h 131841"/>
                <a:gd name="connsiteX42" fmla="*/ 416342 w 576032"/>
                <a:gd name="connsiteY42" fmla="*/ 71263 h 131841"/>
                <a:gd name="connsiteX43" fmla="*/ 372456 w 576032"/>
                <a:gd name="connsiteY43" fmla="*/ 76207 h 131841"/>
                <a:gd name="connsiteX44" fmla="*/ 339283 w 576032"/>
                <a:gd name="connsiteY44" fmla="*/ 77238 h 131841"/>
                <a:gd name="connsiteX45" fmla="*/ 330836 w 576032"/>
                <a:gd name="connsiteY45" fmla="*/ 83625 h 131841"/>
                <a:gd name="connsiteX46" fmla="*/ 313735 w 576032"/>
                <a:gd name="connsiteY46" fmla="*/ 79298 h 131841"/>
                <a:gd name="connsiteX47" fmla="*/ 293543 w 576032"/>
                <a:gd name="connsiteY47" fmla="*/ 78680 h 131841"/>
                <a:gd name="connsiteX48" fmla="*/ 266758 w 576032"/>
                <a:gd name="connsiteY48" fmla="*/ 78680 h 131841"/>
                <a:gd name="connsiteX49" fmla="*/ 239561 w 576032"/>
                <a:gd name="connsiteY49" fmla="*/ 74147 h 131841"/>
                <a:gd name="connsiteX50" fmla="*/ 228435 w 576032"/>
                <a:gd name="connsiteY50" fmla="*/ 79504 h 131841"/>
                <a:gd name="connsiteX51" fmla="*/ 213806 w 576032"/>
                <a:gd name="connsiteY51" fmla="*/ 74353 h 131841"/>
                <a:gd name="connsiteX52" fmla="*/ 228641 w 576032"/>
                <a:gd name="connsiteY52" fmla="*/ 65493 h 131841"/>
                <a:gd name="connsiteX53" fmla="*/ 216484 w 576032"/>
                <a:gd name="connsiteY53" fmla="*/ 63639 h 131841"/>
                <a:gd name="connsiteX54" fmla="*/ 211539 w 576032"/>
                <a:gd name="connsiteY54" fmla="*/ 56016 h 131841"/>
                <a:gd name="connsiteX55" fmla="*/ 178573 w 576032"/>
                <a:gd name="connsiteY55" fmla="*/ 45920 h 131841"/>
                <a:gd name="connsiteX56" fmla="*/ 209273 w 576032"/>
                <a:gd name="connsiteY56" fmla="*/ 48392 h 131841"/>
                <a:gd name="connsiteX57" fmla="*/ 248832 w 576032"/>
                <a:gd name="connsiteY57" fmla="*/ 42211 h 131841"/>
                <a:gd name="connsiteX58" fmla="*/ 216896 w 576032"/>
                <a:gd name="connsiteY58" fmla="*/ 32527 h 131841"/>
                <a:gd name="connsiteX59" fmla="*/ 226374 w 576032"/>
                <a:gd name="connsiteY59" fmla="*/ 27788 h 131841"/>
                <a:gd name="connsiteX60" fmla="*/ 173216 w 576032"/>
                <a:gd name="connsiteY60" fmla="*/ 20165 h 131841"/>
                <a:gd name="connsiteX61" fmla="*/ 130772 w 576032"/>
                <a:gd name="connsiteY61" fmla="*/ 21195 h 131841"/>
                <a:gd name="connsiteX62" fmla="*/ 139426 w 576032"/>
                <a:gd name="connsiteY62" fmla="*/ 11717 h 131841"/>
                <a:gd name="connsiteX63" fmla="*/ 126239 w 576032"/>
                <a:gd name="connsiteY63" fmla="*/ 3476 h 131841"/>
                <a:gd name="connsiteX64" fmla="*/ 115525 w 576032"/>
                <a:gd name="connsiteY64" fmla="*/ 9451 h 131841"/>
                <a:gd name="connsiteX65" fmla="*/ 100690 w 576032"/>
                <a:gd name="connsiteY65" fmla="*/ 8627 h 131841"/>
                <a:gd name="connsiteX66" fmla="*/ 76172 w 576032"/>
                <a:gd name="connsiteY66" fmla="*/ 4300 h 131841"/>
                <a:gd name="connsiteX67" fmla="*/ 46914 w 576032"/>
                <a:gd name="connsiteY67" fmla="*/ 385 h 131841"/>
                <a:gd name="connsiteX68" fmla="*/ 16009 w 576032"/>
                <a:gd name="connsiteY68" fmla="*/ 4712 h 131841"/>
                <a:gd name="connsiteX69" fmla="*/ 144 w 576032"/>
                <a:gd name="connsiteY69" fmla="*/ 15838 h 13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576032" h="131841">
                  <a:moveTo>
                    <a:pt x="762" y="15426"/>
                  </a:moveTo>
                  <a:cubicBezTo>
                    <a:pt x="2410" y="25522"/>
                    <a:pt x="20954" y="22431"/>
                    <a:pt x="26105" y="30879"/>
                  </a:cubicBezTo>
                  <a:cubicBezTo>
                    <a:pt x="30432" y="37884"/>
                    <a:pt x="30019" y="40975"/>
                    <a:pt x="40321" y="41593"/>
                  </a:cubicBezTo>
                  <a:cubicBezTo>
                    <a:pt x="49387" y="42211"/>
                    <a:pt x="59895" y="39121"/>
                    <a:pt x="68548" y="36854"/>
                  </a:cubicBezTo>
                  <a:cubicBezTo>
                    <a:pt x="81323" y="33557"/>
                    <a:pt x="89152" y="31909"/>
                    <a:pt x="102339" y="35206"/>
                  </a:cubicBezTo>
                  <a:cubicBezTo>
                    <a:pt x="115525" y="38502"/>
                    <a:pt x="117998" y="47568"/>
                    <a:pt x="117792" y="60342"/>
                  </a:cubicBezTo>
                  <a:cubicBezTo>
                    <a:pt x="117792" y="64875"/>
                    <a:pt x="117792" y="71469"/>
                    <a:pt x="115937" y="75795"/>
                  </a:cubicBezTo>
                  <a:cubicBezTo>
                    <a:pt x="113259" y="81771"/>
                    <a:pt x="110581" y="80740"/>
                    <a:pt x="103575" y="80740"/>
                  </a:cubicBezTo>
                  <a:cubicBezTo>
                    <a:pt x="96158" y="80740"/>
                    <a:pt x="81323" y="79092"/>
                    <a:pt x="81117" y="89394"/>
                  </a:cubicBezTo>
                  <a:cubicBezTo>
                    <a:pt x="81117" y="91660"/>
                    <a:pt x="83795" y="92897"/>
                    <a:pt x="82559" y="95987"/>
                  </a:cubicBezTo>
                  <a:cubicBezTo>
                    <a:pt x="80293" y="102786"/>
                    <a:pt x="66488" y="102580"/>
                    <a:pt x="65664" y="110822"/>
                  </a:cubicBezTo>
                  <a:cubicBezTo>
                    <a:pt x="64840" y="118445"/>
                    <a:pt x="78232" y="123802"/>
                    <a:pt x="83795" y="121742"/>
                  </a:cubicBezTo>
                  <a:cubicBezTo>
                    <a:pt x="87916" y="120300"/>
                    <a:pt x="89565" y="114943"/>
                    <a:pt x="93479" y="112882"/>
                  </a:cubicBezTo>
                  <a:cubicBezTo>
                    <a:pt x="97394" y="110822"/>
                    <a:pt x="103575" y="111028"/>
                    <a:pt x="107696" y="112058"/>
                  </a:cubicBezTo>
                  <a:cubicBezTo>
                    <a:pt x="106048" y="120918"/>
                    <a:pt x="109550" y="124833"/>
                    <a:pt x="117174" y="125451"/>
                  </a:cubicBezTo>
                  <a:cubicBezTo>
                    <a:pt x="129124" y="126481"/>
                    <a:pt x="142310" y="127511"/>
                    <a:pt x="154261" y="126275"/>
                  </a:cubicBezTo>
                  <a:cubicBezTo>
                    <a:pt x="162296" y="125451"/>
                    <a:pt x="162502" y="121948"/>
                    <a:pt x="166417" y="116179"/>
                  </a:cubicBezTo>
                  <a:cubicBezTo>
                    <a:pt x="171774" y="108556"/>
                    <a:pt x="173422" y="111234"/>
                    <a:pt x="180840" y="112470"/>
                  </a:cubicBezTo>
                  <a:cubicBezTo>
                    <a:pt x="187639" y="113500"/>
                    <a:pt x="202474" y="100314"/>
                    <a:pt x="208449" y="109174"/>
                  </a:cubicBezTo>
                  <a:cubicBezTo>
                    <a:pt x="214012" y="117621"/>
                    <a:pt x="184136" y="116591"/>
                    <a:pt x="192790" y="129778"/>
                  </a:cubicBezTo>
                  <a:cubicBezTo>
                    <a:pt x="205152" y="132456"/>
                    <a:pt x="220193" y="132044"/>
                    <a:pt x="232967" y="131220"/>
                  </a:cubicBezTo>
                  <a:cubicBezTo>
                    <a:pt x="250275" y="130190"/>
                    <a:pt x="267582" y="129572"/>
                    <a:pt x="285301" y="129365"/>
                  </a:cubicBezTo>
                  <a:cubicBezTo>
                    <a:pt x="297457" y="129365"/>
                    <a:pt x="309408" y="123596"/>
                    <a:pt x="320946" y="124833"/>
                  </a:cubicBezTo>
                  <a:cubicBezTo>
                    <a:pt x="335575" y="126275"/>
                    <a:pt x="351234" y="124214"/>
                    <a:pt x="366274" y="123596"/>
                  </a:cubicBezTo>
                  <a:cubicBezTo>
                    <a:pt x="376576" y="123184"/>
                    <a:pt x="385642" y="123184"/>
                    <a:pt x="394090" y="116797"/>
                  </a:cubicBezTo>
                  <a:cubicBezTo>
                    <a:pt x="396562" y="114943"/>
                    <a:pt x="399653" y="109792"/>
                    <a:pt x="402125" y="109174"/>
                  </a:cubicBezTo>
                  <a:cubicBezTo>
                    <a:pt x="412015" y="106907"/>
                    <a:pt x="402743" y="124214"/>
                    <a:pt x="410161" y="128335"/>
                  </a:cubicBezTo>
                  <a:cubicBezTo>
                    <a:pt x="415106" y="131220"/>
                    <a:pt x="426438" y="129778"/>
                    <a:pt x="431795" y="130190"/>
                  </a:cubicBezTo>
                  <a:cubicBezTo>
                    <a:pt x="441685" y="131014"/>
                    <a:pt x="451781" y="130190"/>
                    <a:pt x="461670" y="129572"/>
                  </a:cubicBezTo>
                  <a:cubicBezTo>
                    <a:pt x="469706" y="129159"/>
                    <a:pt x="477535" y="126481"/>
                    <a:pt x="485571" y="127099"/>
                  </a:cubicBezTo>
                  <a:cubicBezTo>
                    <a:pt x="494224" y="127717"/>
                    <a:pt x="503290" y="131838"/>
                    <a:pt x="512150" y="130396"/>
                  </a:cubicBezTo>
                  <a:cubicBezTo>
                    <a:pt x="520803" y="128953"/>
                    <a:pt x="513798" y="126687"/>
                    <a:pt x="518125" y="120918"/>
                  </a:cubicBezTo>
                  <a:cubicBezTo>
                    <a:pt x="520803" y="117209"/>
                    <a:pt x="526161" y="119270"/>
                    <a:pt x="530487" y="119476"/>
                  </a:cubicBezTo>
                  <a:cubicBezTo>
                    <a:pt x="536668" y="119682"/>
                    <a:pt x="564896" y="121948"/>
                    <a:pt x="563454" y="112264"/>
                  </a:cubicBezTo>
                  <a:cubicBezTo>
                    <a:pt x="555006" y="115561"/>
                    <a:pt x="526985" y="109998"/>
                    <a:pt x="539553" y="97429"/>
                  </a:cubicBezTo>
                  <a:cubicBezTo>
                    <a:pt x="547588" y="89188"/>
                    <a:pt x="564896" y="99696"/>
                    <a:pt x="573961" y="91248"/>
                  </a:cubicBezTo>
                  <a:cubicBezTo>
                    <a:pt x="578082" y="87334"/>
                    <a:pt x="575610" y="79092"/>
                    <a:pt x="570459" y="75795"/>
                  </a:cubicBezTo>
                  <a:cubicBezTo>
                    <a:pt x="566132" y="72911"/>
                    <a:pt x="560775" y="74147"/>
                    <a:pt x="556036" y="72293"/>
                  </a:cubicBezTo>
                  <a:cubicBezTo>
                    <a:pt x="550267" y="69820"/>
                    <a:pt x="550061" y="66936"/>
                    <a:pt x="543056" y="66524"/>
                  </a:cubicBezTo>
                  <a:cubicBezTo>
                    <a:pt x="530281" y="65906"/>
                    <a:pt x="517713" y="67142"/>
                    <a:pt x="505145" y="67966"/>
                  </a:cubicBezTo>
                  <a:cubicBezTo>
                    <a:pt x="494637" y="68584"/>
                    <a:pt x="484128" y="69202"/>
                    <a:pt x="474239" y="65493"/>
                  </a:cubicBezTo>
                  <a:cubicBezTo>
                    <a:pt x="464143" y="61579"/>
                    <a:pt x="455283" y="60755"/>
                    <a:pt x="444569" y="63021"/>
                  </a:cubicBezTo>
                  <a:cubicBezTo>
                    <a:pt x="434885" y="64875"/>
                    <a:pt x="425819" y="68584"/>
                    <a:pt x="416342" y="71263"/>
                  </a:cubicBezTo>
                  <a:cubicBezTo>
                    <a:pt x="402743" y="74971"/>
                    <a:pt x="386672" y="76001"/>
                    <a:pt x="372456" y="76207"/>
                  </a:cubicBezTo>
                  <a:cubicBezTo>
                    <a:pt x="362978" y="76207"/>
                    <a:pt x="348143" y="73735"/>
                    <a:pt x="339283" y="77238"/>
                  </a:cubicBezTo>
                  <a:cubicBezTo>
                    <a:pt x="335781" y="78680"/>
                    <a:pt x="334339" y="83213"/>
                    <a:pt x="330836" y="83625"/>
                  </a:cubicBezTo>
                  <a:cubicBezTo>
                    <a:pt x="326303" y="84449"/>
                    <a:pt x="319504" y="78886"/>
                    <a:pt x="313735" y="79298"/>
                  </a:cubicBezTo>
                  <a:cubicBezTo>
                    <a:pt x="306111" y="79916"/>
                    <a:pt x="301166" y="80946"/>
                    <a:pt x="293543" y="78680"/>
                  </a:cubicBezTo>
                  <a:cubicBezTo>
                    <a:pt x="284271" y="76001"/>
                    <a:pt x="276441" y="77650"/>
                    <a:pt x="266758" y="78680"/>
                  </a:cubicBezTo>
                  <a:cubicBezTo>
                    <a:pt x="255219" y="79916"/>
                    <a:pt x="251099" y="67348"/>
                    <a:pt x="239561" y="74147"/>
                  </a:cubicBezTo>
                  <a:cubicBezTo>
                    <a:pt x="235028" y="76826"/>
                    <a:pt x="233792" y="79916"/>
                    <a:pt x="228435" y="79504"/>
                  </a:cubicBezTo>
                  <a:cubicBezTo>
                    <a:pt x="224726" y="79298"/>
                    <a:pt x="216278" y="76414"/>
                    <a:pt x="213806" y="74353"/>
                  </a:cubicBezTo>
                  <a:cubicBezTo>
                    <a:pt x="218133" y="72087"/>
                    <a:pt x="229259" y="71263"/>
                    <a:pt x="228641" y="65493"/>
                  </a:cubicBezTo>
                  <a:cubicBezTo>
                    <a:pt x="224108" y="65493"/>
                    <a:pt x="219369" y="66730"/>
                    <a:pt x="216484" y="63639"/>
                  </a:cubicBezTo>
                  <a:cubicBezTo>
                    <a:pt x="214012" y="60961"/>
                    <a:pt x="214630" y="58488"/>
                    <a:pt x="211539" y="56016"/>
                  </a:cubicBezTo>
                  <a:cubicBezTo>
                    <a:pt x="203504" y="49422"/>
                    <a:pt x="183724" y="54779"/>
                    <a:pt x="178573" y="45920"/>
                  </a:cubicBezTo>
                  <a:cubicBezTo>
                    <a:pt x="188669" y="47568"/>
                    <a:pt x="199177" y="47774"/>
                    <a:pt x="209273" y="48392"/>
                  </a:cubicBezTo>
                  <a:cubicBezTo>
                    <a:pt x="216896" y="48804"/>
                    <a:pt x="252541" y="54779"/>
                    <a:pt x="248832" y="42211"/>
                  </a:cubicBezTo>
                  <a:cubicBezTo>
                    <a:pt x="238943" y="37678"/>
                    <a:pt x="226992" y="36854"/>
                    <a:pt x="216896" y="32527"/>
                  </a:cubicBezTo>
                  <a:cubicBezTo>
                    <a:pt x="219987" y="31085"/>
                    <a:pt x="224726" y="30055"/>
                    <a:pt x="226374" y="27788"/>
                  </a:cubicBezTo>
                  <a:cubicBezTo>
                    <a:pt x="209479" y="16044"/>
                    <a:pt x="193202" y="15838"/>
                    <a:pt x="173216" y="20165"/>
                  </a:cubicBezTo>
                  <a:cubicBezTo>
                    <a:pt x="159824" y="23049"/>
                    <a:pt x="144783" y="21813"/>
                    <a:pt x="130772" y="21195"/>
                  </a:cubicBezTo>
                  <a:cubicBezTo>
                    <a:pt x="132421" y="15426"/>
                    <a:pt x="141074" y="19341"/>
                    <a:pt x="139426" y="11717"/>
                  </a:cubicBezTo>
                  <a:cubicBezTo>
                    <a:pt x="138396" y="6772"/>
                    <a:pt x="131184" y="2858"/>
                    <a:pt x="126239" y="3476"/>
                  </a:cubicBezTo>
                  <a:cubicBezTo>
                    <a:pt x="121501" y="4094"/>
                    <a:pt x="119852" y="8009"/>
                    <a:pt x="115525" y="9451"/>
                  </a:cubicBezTo>
                  <a:cubicBezTo>
                    <a:pt x="110581" y="11099"/>
                    <a:pt x="105636" y="9039"/>
                    <a:pt x="100690" y="8627"/>
                  </a:cubicBezTo>
                  <a:cubicBezTo>
                    <a:pt x="91007" y="8009"/>
                    <a:pt x="85650" y="7803"/>
                    <a:pt x="76172" y="4300"/>
                  </a:cubicBezTo>
                  <a:cubicBezTo>
                    <a:pt x="66900" y="1003"/>
                    <a:pt x="56804" y="-851"/>
                    <a:pt x="46914" y="385"/>
                  </a:cubicBezTo>
                  <a:cubicBezTo>
                    <a:pt x="37025" y="1828"/>
                    <a:pt x="26517" y="5742"/>
                    <a:pt x="16009" y="4712"/>
                  </a:cubicBezTo>
                  <a:cubicBezTo>
                    <a:pt x="18893" y="5330"/>
                    <a:pt x="-1917" y="4300"/>
                    <a:pt x="144" y="158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39" name="Forma libre: forma 338">
              <a:extLst>
                <a:ext uri="{FF2B5EF4-FFF2-40B4-BE49-F238E27FC236}">
                  <a16:creationId xmlns:a16="http://schemas.microsoft.com/office/drawing/2014/main" id="{23B15369-1C39-BA73-0B79-629E3A065CFC}"/>
                </a:ext>
              </a:extLst>
            </p:cNvPr>
            <p:cNvSpPr/>
            <p:nvPr/>
          </p:nvSpPr>
          <p:spPr>
            <a:xfrm>
              <a:off x="10527494" y="3787095"/>
              <a:ext cx="163903" cy="60818"/>
            </a:xfrm>
            <a:custGeom>
              <a:avLst/>
              <a:gdLst>
                <a:gd name="connsiteX0" fmla="*/ 37001 w 163903"/>
                <a:gd name="connsiteY0" fmla="*/ 56843 h 60818"/>
                <a:gd name="connsiteX1" fmla="*/ 63580 w 163903"/>
                <a:gd name="connsiteY1" fmla="*/ 50043 h 60818"/>
                <a:gd name="connsiteX2" fmla="*/ 92837 w 163903"/>
                <a:gd name="connsiteY2" fmla="*/ 45304 h 60818"/>
                <a:gd name="connsiteX3" fmla="*/ 123949 w 163903"/>
                <a:gd name="connsiteY3" fmla="*/ 41390 h 60818"/>
                <a:gd name="connsiteX4" fmla="*/ 161654 w 163903"/>
                <a:gd name="connsiteY4" fmla="*/ 38917 h 60818"/>
                <a:gd name="connsiteX5" fmla="*/ 144759 w 163903"/>
                <a:gd name="connsiteY5" fmla="*/ 14605 h 60818"/>
                <a:gd name="connsiteX6" fmla="*/ 132397 w 163903"/>
                <a:gd name="connsiteY6" fmla="*/ 12132 h 60818"/>
                <a:gd name="connsiteX7" fmla="*/ 122919 w 163903"/>
                <a:gd name="connsiteY7" fmla="*/ 6157 h 60818"/>
                <a:gd name="connsiteX8" fmla="*/ 85832 w 163903"/>
                <a:gd name="connsiteY8" fmla="*/ 3685 h 60818"/>
                <a:gd name="connsiteX9" fmla="*/ 56163 w 163903"/>
                <a:gd name="connsiteY9" fmla="*/ 8011 h 60818"/>
                <a:gd name="connsiteX10" fmla="*/ 34528 w 163903"/>
                <a:gd name="connsiteY10" fmla="*/ 1212 h 60818"/>
                <a:gd name="connsiteX11" fmla="*/ 14336 w 163903"/>
                <a:gd name="connsiteY11" fmla="*/ 2860 h 60818"/>
                <a:gd name="connsiteX12" fmla="*/ 12688 w 163903"/>
                <a:gd name="connsiteY12" fmla="*/ 12132 h 60818"/>
                <a:gd name="connsiteX13" fmla="*/ 2592 w 163903"/>
                <a:gd name="connsiteY13" fmla="*/ 15635 h 60818"/>
                <a:gd name="connsiteX14" fmla="*/ 20930 w 163903"/>
                <a:gd name="connsiteY14" fmla="*/ 35208 h 60818"/>
                <a:gd name="connsiteX15" fmla="*/ 11864 w 163903"/>
                <a:gd name="connsiteY15" fmla="*/ 59315 h 60818"/>
                <a:gd name="connsiteX16" fmla="*/ 37207 w 163903"/>
                <a:gd name="connsiteY16" fmla="*/ 56843 h 6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3903" h="60818">
                  <a:moveTo>
                    <a:pt x="37001" y="56843"/>
                  </a:moveTo>
                  <a:cubicBezTo>
                    <a:pt x="45242" y="52722"/>
                    <a:pt x="54308" y="51279"/>
                    <a:pt x="63580" y="50043"/>
                  </a:cubicBezTo>
                  <a:cubicBezTo>
                    <a:pt x="73676" y="48601"/>
                    <a:pt x="82947" y="47777"/>
                    <a:pt x="92837" y="45304"/>
                  </a:cubicBezTo>
                  <a:cubicBezTo>
                    <a:pt x="105200" y="42214"/>
                    <a:pt x="111999" y="39123"/>
                    <a:pt x="123949" y="41390"/>
                  </a:cubicBezTo>
                  <a:cubicBezTo>
                    <a:pt x="131367" y="42832"/>
                    <a:pt x="155679" y="46541"/>
                    <a:pt x="161654" y="38917"/>
                  </a:cubicBezTo>
                  <a:cubicBezTo>
                    <a:pt x="170102" y="28409"/>
                    <a:pt x="152589" y="16665"/>
                    <a:pt x="144759" y="14605"/>
                  </a:cubicBezTo>
                  <a:cubicBezTo>
                    <a:pt x="140844" y="13574"/>
                    <a:pt x="136105" y="13574"/>
                    <a:pt x="132397" y="12132"/>
                  </a:cubicBezTo>
                  <a:cubicBezTo>
                    <a:pt x="128688" y="10690"/>
                    <a:pt x="126628" y="8011"/>
                    <a:pt x="122919" y="6157"/>
                  </a:cubicBezTo>
                  <a:cubicBezTo>
                    <a:pt x="112205" y="594"/>
                    <a:pt x="96958" y="-230"/>
                    <a:pt x="85832" y="3685"/>
                  </a:cubicBezTo>
                  <a:cubicBezTo>
                    <a:pt x="74706" y="7393"/>
                    <a:pt x="68113" y="9042"/>
                    <a:pt x="56163" y="8011"/>
                  </a:cubicBezTo>
                  <a:cubicBezTo>
                    <a:pt x="46685" y="7187"/>
                    <a:pt x="38237" y="5333"/>
                    <a:pt x="34528" y="1212"/>
                  </a:cubicBezTo>
                  <a:cubicBezTo>
                    <a:pt x="29996" y="-436"/>
                    <a:pt x="17633" y="-848"/>
                    <a:pt x="14336" y="2860"/>
                  </a:cubicBezTo>
                  <a:cubicBezTo>
                    <a:pt x="12276" y="5127"/>
                    <a:pt x="14336" y="10072"/>
                    <a:pt x="12688" y="12132"/>
                  </a:cubicBezTo>
                  <a:cubicBezTo>
                    <a:pt x="10422" y="15017"/>
                    <a:pt x="6301" y="15017"/>
                    <a:pt x="2592" y="15635"/>
                  </a:cubicBezTo>
                  <a:cubicBezTo>
                    <a:pt x="-5855" y="27585"/>
                    <a:pt x="7949" y="42214"/>
                    <a:pt x="20930" y="35208"/>
                  </a:cubicBezTo>
                  <a:cubicBezTo>
                    <a:pt x="22784" y="45510"/>
                    <a:pt x="11452" y="50043"/>
                    <a:pt x="11864" y="59315"/>
                  </a:cubicBezTo>
                  <a:cubicBezTo>
                    <a:pt x="22372" y="61787"/>
                    <a:pt x="27935" y="61375"/>
                    <a:pt x="37207" y="5684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0" name="Forma libre: forma 339">
              <a:extLst>
                <a:ext uri="{FF2B5EF4-FFF2-40B4-BE49-F238E27FC236}">
                  <a16:creationId xmlns:a16="http://schemas.microsoft.com/office/drawing/2014/main" id="{14E490CE-CB23-C66A-05E0-D16DABBBA1B6}"/>
                </a:ext>
              </a:extLst>
            </p:cNvPr>
            <p:cNvSpPr/>
            <p:nvPr/>
          </p:nvSpPr>
          <p:spPr>
            <a:xfrm>
              <a:off x="10003127" y="3690907"/>
              <a:ext cx="128176" cy="52717"/>
            </a:xfrm>
            <a:custGeom>
              <a:avLst/>
              <a:gdLst>
                <a:gd name="connsiteX0" fmla="*/ 59663 w 128176"/>
                <a:gd name="connsiteY0" fmla="*/ 50423 h 52717"/>
                <a:gd name="connsiteX1" fmla="*/ 108083 w 128176"/>
                <a:gd name="connsiteY1" fmla="*/ 41769 h 52717"/>
                <a:gd name="connsiteX2" fmla="*/ 127862 w 128176"/>
                <a:gd name="connsiteY2" fmla="*/ 20341 h 52717"/>
                <a:gd name="connsiteX3" fmla="*/ 87067 w 128176"/>
                <a:gd name="connsiteY3" fmla="*/ 355 h 52717"/>
                <a:gd name="connsiteX4" fmla="*/ 61724 w 128176"/>
                <a:gd name="connsiteY4" fmla="*/ 3240 h 52717"/>
                <a:gd name="connsiteX5" fmla="*/ 41326 w 128176"/>
                <a:gd name="connsiteY5" fmla="*/ 16426 h 52717"/>
                <a:gd name="connsiteX6" fmla="*/ 324 w 128176"/>
                <a:gd name="connsiteY6" fmla="*/ 33322 h 52717"/>
                <a:gd name="connsiteX7" fmla="*/ 17632 w 128176"/>
                <a:gd name="connsiteY7" fmla="*/ 42799 h 52717"/>
                <a:gd name="connsiteX8" fmla="*/ 59663 w 128176"/>
                <a:gd name="connsiteY8" fmla="*/ 50423 h 5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176" h="52717">
                  <a:moveTo>
                    <a:pt x="59663" y="50423"/>
                  </a:moveTo>
                  <a:cubicBezTo>
                    <a:pt x="76971" y="52071"/>
                    <a:pt x="96750" y="57634"/>
                    <a:pt x="108083" y="41769"/>
                  </a:cubicBezTo>
                  <a:cubicBezTo>
                    <a:pt x="113646" y="34146"/>
                    <a:pt x="126008" y="30437"/>
                    <a:pt x="127862" y="20341"/>
                  </a:cubicBezTo>
                  <a:cubicBezTo>
                    <a:pt x="131777" y="561"/>
                    <a:pt x="97987" y="974"/>
                    <a:pt x="87067" y="355"/>
                  </a:cubicBezTo>
                  <a:cubicBezTo>
                    <a:pt x="78413" y="-57"/>
                    <a:pt x="69553" y="-881"/>
                    <a:pt x="61724" y="3240"/>
                  </a:cubicBezTo>
                  <a:cubicBezTo>
                    <a:pt x="54925" y="6743"/>
                    <a:pt x="48743" y="14366"/>
                    <a:pt x="41326" y="16426"/>
                  </a:cubicBezTo>
                  <a:cubicBezTo>
                    <a:pt x="28758" y="19929"/>
                    <a:pt x="1973" y="12718"/>
                    <a:pt x="324" y="33322"/>
                  </a:cubicBezTo>
                  <a:cubicBezTo>
                    <a:pt x="-2354" y="36000"/>
                    <a:pt x="12275" y="40739"/>
                    <a:pt x="17632" y="42799"/>
                  </a:cubicBezTo>
                  <a:cubicBezTo>
                    <a:pt x="31642" y="48568"/>
                    <a:pt x="45035" y="48981"/>
                    <a:pt x="59663" y="5042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1" name="Forma libre: forma 340">
              <a:extLst>
                <a:ext uri="{FF2B5EF4-FFF2-40B4-BE49-F238E27FC236}">
                  <a16:creationId xmlns:a16="http://schemas.microsoft.com/office/drawing/2014/main" id="{56C25688-1F75-1651-EAB8-8104FD7197C3}"/>
                </a:ext>
              </a:extLst>
            </p:cNvPr>
            <p:cNvSpPr/>
            <p:nvPr/>
          </p:nvSpPr>
          <p:spPr>
            <a:xfrm>
              <a:off x="9623627" y="3770794"/>
              <a:ext cx="285312" cy="145092"/>
            </a:xfrm>
            <a:custGeom>
              <a:avLst/>
              <a:gdLst>
                <a:gd name="connsiteX0" fmla="*/ 129694 w 285312"/>
                <a:gd name="connsiteY0" fmla="*/ 25961 h 145092"/>
                <a:gd name="connsiteX1" fmla="*/ 118774 w 285312"/>
                <a:gd name="connsiteY1" fmla="*/ 25343 h 145092"/>
                <a:gd name="connsiteX2" fmla="*/ 104145 w 285312"/>
                <a:gd name="connsiteY2" fmla="*/ 24313 h 145092"/>
                <a:gd name="connsiteX3" fmla="*/ 93637 w 285312"/>
                <a:gd name="connsiteY3" fmla="*/ 39559 h 145092"/>
                <a:gd name="connsiteX4" fmla="*/ 112181 w 285312"/>
                <a:gd name="connsiteY4" fmla="*/ 42032 h 145092"/>
                <a:gd name="connsiteX5" fmla="*/ 119598 w 285312"/>
                <a:gd name="connsiteY5" fmla="*/ 43886 h 145092"/>
                <a:gd name="connsiteX6" fmla="*/ 130312 w 285312"/>
                <a:gd name="connsiteY6" fmla="*/ 41620 h 145092"/>
                <a:gd name="connsiteX7" fmla="*/ 136905 w 285312"/>
                <a:gd name="connsiteY7" fmla="*/ 45329 h 145092"/>
                <a:gd name="connsiteX8" fmla="*/ 113829 w 285312"/>
                <a:gd name="connsiteY8" fmla="*/ 55424 h 145092"/>
                <a:gd name="connsiteX9" fmla="*/ 113829 w 285312"/>
                <a:gd name="connsiteY9" fmla="*/ 67993 h 145092"/>
                <a:gd name="connsiteX10" fmla="*/ 90959 w 285312"/>
                <a:gd name="connsiteY10" fmla="*/ 62842 h 145092"/>
                <a:gd name="connsiteX11" fmla="*/ 79421 w 285312"/>
                <a:gd name="connsiteY11" fmla="*/ 70671 h 145092"/>
                <a:gd name="connsiteX12" fmla="*/ 67058 w 285312"/>
                <a:gd name="connsiteY12" fmla="*/ 70053 h 145092"/>
                <a:gd name="connsiteX13" fmla="*/ 56756 w 285312"/>
                <a:gd name="connsiteY13" fmla="*/ 65108 h 145092"/>
                <a:gd name="connsiteX14" fmla="*/ 52223 w 285312"/>
                <a:gd name="connsiteY14" fmla="*/ 54600 h 145092"/>
                <a:gd name="connsiteX15" fmla="*/ 51399 w 285312"/>
                <a:gd name="connsiteY15" fmla="*/ 53570 h 145092"/>
                <a:gd name="connsiteX16" fmla="*/ 35946 w 285312"/>
                <a:gd name="connsiteY16" fmla="*/ 50273 h 145092"/>
                <a:gd name="connsiteX17" fmla="*/ 21112 w 285312"/>
                <a:gd name="connsiteY17" fmla="*/ 53570 h 145092"/>
                <a:gd name="connsiteX18" fmla="*/ 5247 w 285312"/>
                <a:gd name="connsiteY18" fmla="*/ 64902 h 145092"/>
                <a:gd name="connsiteX19" fmla="*/ 96 w 285312"/>
                <a:gd name="connsiteY19" fmla="*/ 74998 h 145092"/>
                <a:gd name="connsiteX20" fmla="*/ 8749 w 285312"/>
                <a:gd name="connsiteY20" fmla="*/ 78089 h 145092"/>
                <a:gd name="connsiteX21" fmla="*/ 15343 w 285312"/>
                <a:gd name="connsiteY21" fmla="*/ 95808 h 145092"/>
                <a:gd name="connsiteX22" fmla="*/ 35328 w 285312"/>
                <a:gd name="connsiteY22" fmla="*/ 87154 h 145092"/>
                <a:gd name="connsiteX23" fmla="*/ 44394 w 285312"/>
                <a:gd name="connsiteY23" fmla="*/ 88185 h 145092"/>
                <a:gd name="connsiteX24" fmla="*/ 48515 w 285312"/>
                <a:gd name="connsiteY24" fmla="*/ 100959 h 145092"/>
                <a:gd name="connsiteX25" fmla="*/ 64174 w 285312"/>
                <a:gd name="connsiteY25" fmla="*/ 107346 h 145092"/>
                <a:gd name="connsiteX26" fmla="*/ 64586 w 285312"/>
                <a:gd name="connsiteY26" fmla="*/ 126302 h 145092"/>
                <a:gd name="connsiteX27" fmla="*/ 60877 w 285312"/>
                <a:gd name="connsiteY27" fmla="*/ 140106 h 145092"/>
                <a:gd name="connsiteX28" fmla="*/ 80039 w 285312"/>
                <a:gd name="connsiteY28" fmla="*/ 141137 h 145092"/>
                <a:gd name="connsiteX29" fmla="*/ 103115 w 285312"/>
                <a:gd name="connsiteY29" fmla="*/ 142579 h 145092"/>
                <a:gd name="connsiteX30" fmla="*/ 115683 w 285312"/>
                <a:gd name="connsiteY30" fmla="*/ 124447 h 145092"/>
                <a:gd name="connsiteX31" fmla="*/ 133403 w 285312"/>
                <a:gd name="connsiteY31" fmla="*/ 117442 h 145092"/>
                <a:gd name="connsiteX32" fmla="*/ 137317 w 285312"/>
                <a:gd name="connsiteY32" fmla="*/ 129392 h 145092"/>
                <a:gd name="connsiteX33" fmla="*/ 151946 w 285312"/>
                <a:gd name="connsiteY33" fmla="*/ 127332 h 145092"/>
                <a:gd name="connsiteX34" fmla="*/ 178319 w 285312"/>
                <a:gd name="connsiteY34" fmla="*/ 120327 h 145092"/>
                <a:gd name="connsiteX35" fmla="*/ 195421 w 285312"/>
                <a:gd name="connsiteY35" fmla="*/ 113527 h 145092"/>
                <a:gd name="connsiteX36" fmla="*/ 204486 w 285312"/>
                <a:gd name="connsiteY36" fmla="*/ 98899 h 145092"/>
                <a:gd name="connsiteX37" fmla="*/ 223236 w 285312"/>
                <a:gd name="connsiteY37" fmla="*/ 94778 h 145092"/>
                <a:gd name="connsiteX38" fmla="*/ 234156 w 285312"/>
                <a:gd name="connsiteY38" fmla="*/ 83034 h 145092"/>
                <a:gd name="connsiteX39" fmla="*/ 249403 w 285312"/>
                <a:gd name="connsiteY39" fmla="*/ 72320 h 145092"/>
                <a:gd name="connsiteX40" fmla="*/ 226738 w 285312"/>
                <a:gd name="connsiteY40" fmla="*/ 65314 h 145092"/>
                <a:gd name="connsiteX41" fmla="*/ 224678 w 285312"/>
                <a:gd name="connsiteY41" fmla="*/ 56867 h 145092"/>
                <a:gd name="connsiteX42" fmla="*/ 202014 w 285312"/>
                <a:gd name="connsiteY42" fmla="*/ 53158 h 145092"/>
                <a:gd name="connsiteX43" fmla="*/ 254966 w 285312"/>
                <a:gd name="connsiteY43" fmla="*/ 30082 h 145092"/>
                <a:gd name="connsiteX44" fmla="*/ 273509 w 285312"/>
                <a:gd name="connsiteY44" fmla="*/ 28639 h 145092"/>
                <a:gd name="connsiteX45" fmla="*/ 285253 w 285312"/>
                <a:gd name="connsiteY45" fmla="*/ 12568 h 145092"/>
                <a:gd name="connsiteX46" fmla="*/ 253523 w 285312"/>
                <a:gd name="connsiteY46" fmla="*/ 0 h 145092"/>
                <a:gd name="connsiteX47" fmla="*/ 238483 w 285312"/>
                <a:gd name="connsiteY47" fmla="*/ 4121 h 145092"/>
                <a:gd name="connsiteX48" fmla="*/ 218703 w 285312"/>
                <a:gd name="connsiteY48" fmla="*/ 3915 h 145092"/>
                <a:gd name="connsiteX49" fmla="*/ 207989 w 285312"/>
                <a:gd name="connsiteY49" fmla="*/ 14835 h 145092"/>
                <a:gd name="connsiteX50" fmla="*/ 191506 w 285312"/>
                <a:gd name="connsiteY50" fmla="*/ 13599 h 145092"/>
                <a:gd name="connsiteX51" fmla="*/ 169872 w 285312"/>
                <a:gd name="connsiteY51" fmla="*/ 4327 h 145092"/>
                <a:gd name="connsiteX52" fmla="*/ 168223 w 285312"/>
                <a:gd name="connsiteY52" fmla="*/ 14629 h 145092"/>
                <a:gd name="connsiteX53" fmla="*/ 141232 w 285312"/>
                <a:gd name="connsiteY53" fmla="*/ 9890 h 145092"/>
                <a:gd name="connsiteX54" fmla="*/ 128870 w 285312"/>
                <a:gd name="connsiteY54" fmla="*/ 21840 h 145092"/>
                <a:gd name="connsiteX55" fmla="*/ 129488 w 285312"/>
                <a:gd name="connsiteY55" fmla="*/ 25961 h 14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85312" h="145092">
                  <a:moveTo>
                    <a:pt x="129694" y="25961"/>
                  </a:moveTo>
                  <a:cubicBezTo>
                    <a:pt x="126191" y="29051"/>
                    <a:pt x="122895" y="26991"/>
                    <a:pt x="118774" y="25343"/>
                  </a:cubicBezTo>
                  <a:cubicBezTo>
                    <a:pt x="111975" y="22664"/>
                    <a:pt x="110121" y="20192"/>
                    <a:pt x="104145" y="24313"/>
                  </a:cubicBezTo>
                  <a:cubicBezTo>
                    <a:pt x="102085" y="25961"/>
                    <a:pt x="92607" y="35645"/>
                    <a:pt x="93637" y="39559"/>
                  </a:cubicBezTo>
                  <a:cubicBezTo>
                    <a:pt x="95286" y="45122"/>
                    <a:pt x="107854" y="41620"/>
                    <a:pt x="112181" y="42032"/>
                  </a:cubicBezTo>
                  <a:cubicBezTo>
                    <a:pt x="114859" y="42032"/>
                    <a:pt x="117126" y="43680"/>
                    <a:pt x="119598" y="43886"/>
                  </a:cubicBezTo>
                  <a:cubicBezTo>
                    <a:pt x="123719" y="44298"/>
                    <a:pt x="126191" y="42032"/>
                    <a:pt x="130312" y="41620"/>
                  </a:cubicBezTo>
                  <a:cubicBezTo>
                    <a:pt x="133403" y="41208"/>
                    <a:pt x="137523" y="40384"/>
                    <a:pt x="136905" y="45329"/>
                  </a:cubicBezTo>
                  <a:cubicBezTo>
                    <a:pt x="128870" y="48007"/>
                    <a:pt x="109914" y="35851"/>
                    <a:pt x="113829" y="55424"/>
                  </a:cubicBezTo>
                  <a:cubicBezTo>
                    <a:pt x="114859" y="60575"/>
                    <a:pt x="120010" y="64284"/>
                    <a:pt x="113829" y="67993"/>
                  </a:cubicBezTo>
                  <a:cubicBezTo>
                    <a:pt x="106206" y="72320"/>
                    <a:pt x="97758" y="63460"/>
                    <a:pt x="90959" y="62842"/>
                  </a:cubicBezTo>
                  <a:cubicBezTo>
                    <a:pt x="83541" y="62430"/>
                    <a:pt x="83747" y="67787"/>
                    <a:pt x="79421" y="70671"/>
                  </a:cubicBezTo>
                  <a:cubicBezTo>
                    <a:pt x="74682" y="73968"/>
                    <a:pt x="72827" y="71908"/>
                    <a:pt x="67058" y="70053"/>
                  </a:cubicBezTo>
                  <a:cubicBezTo>
                    <a:pt x="62525" y="68611"/>
                    <a:pt x="58611" y="69229"/>
                    <a:pt x="56756" y="65108"/>
                  </a:cubicBezTo>
                  <a:cubicBezTo>
                    <a:pt x="52636" y="56455"/>
                    <a:pt x="62732" y="57073"/>
                    <a:pt x="52223" y="54600"/>
                  </a:cubicBezTo>
                  <a:cubicBezTo>
                    <a:pt x="51812" y="54188"/>
                    <a:pt x="51399" y="54394"/>
                    <a:pt x="51399" y="53570"/>
                  </a:cubicBezTo>
                  <a:cubicBezTo>
                    <a:pt x="45836" y="53364"/>
                    <a:pt x="41303" y="51304"/>
                    <a:pt x="35946" y="50273"/>
                  </a:cubicBezTo>
                  <a:cubicBezTo>
                    <a:pt x="29971" y="49037"/>
                    <a:pt x="26675" y="51098"/>
                    <a:pt x="21112" y="53570"/>
                  </a:cubicBezTo>
                  <a:cubicBezTo>
                    <a:pt x="14519" y="56455"/>
                    <a:pt x="9368" y="58515"/>
                    <a:pt x="5247" y="64902"/>
                  </a:cubicBezTo>
                  <a:cubicBezTo>
                    <a:pt x="4010" y="66757"/>
                    <a:pt x="-728" y="72526"/>
                    <a:pt x="96" y="74998"/>
                  </a:cubicBezTo>
                  <a:cubicBezTo>
                    <a:pt x="1126" y="77883"/>
                    <a:pt x="6277" y="76646"/>
                    <a:pt x="8749" y="78089"/>
                  </a:cubicBezTo>
                  <a:cubicBezTo>
                    <a:pt x="14312" y="81385"/>
                    <a:pt x="15343" y="89833"/>
                    <a:pt x="15343" y="95808"/>
                  </a:cubicBezTo>
                  <a:cubicBezTo>
                    <a:pt x="24821" y="97456"/>
                    <a:pt x="28941" y="90451"/>
                    <a:pt x="35328" y="87154"/>
                  </a:cubicBezTo>
                  <a:cubicBezTo>
                    <a:pt x="38007" y="85712"/>
                    <a:pt x="41921" y="85094"/>
                    <a:pt x="44394" y="88185"/>
                  </a:cubicBezTo>
                  <a:cubicBezTo>
                    <a:pt x="47072" y="91687"/>
                    <a:pt x="44806" y="97662"/>
                    <a:pt x="48515" y="100959"/>
                  </a:cubicBezTo>
                  <a:cubicBezTo>
                    <a:pt x="53254" y="105286"/>
                    <a:pt x="61083" y="102401"/>
                    <a:pt x="64174" y="107346"/>
                  </a:cubicBezTo>
                  <a:cubicBezTo>
                    <a:pt x="66852" y="111261"/>
                    <a:pt x="65616" y="121769"/>
                    <a:pt x="64586" y="126302"/>
                  </a:cubicBezTo>
                  <a:cubicBezTo>
                    <a:pt x="63762" y="129392"/>
                    <a:pt x="58611" y="137222"/>
                    <a:pt x="60877" y="140106"/>
                  </a:cubicBezTo>
                  <a:cubicBezTo>
                    <a:pt x="63350" y="143609"/>
                    <a:pt x="75918" y="140518"/>
                    <a:pt x="80039" y="141137"/>
                  </a:cubicBezTo>
                  <a:cubicBezTo>
                    <a:pt x="90341" y="142579"/>
                    <a:pt x="94668" y="148348"/>
                    <a:pt x="103115" y="142579"/>
                  </a:cubicBezTo>
                  <a:cubicBezTo>
                    <a:pt x="110532" y="137428"/>
                    <a:pt x="111769" y="131659"/>
                    <a:pt x="115683" y="124447"/>
                  </a:cubicBezTo>
                  <a:cubicBezTo>
                    <a:pt x="119392" y="117648"/>
                    <a:pt x="125367" y="117030"/>
                    <a:pt x="133403" y="117442"/>
                  </a:cubicBezTo>
                  <a:cubicBezTo>
                    <a:pt x="134021" y="120327"/>
                    <a:pt x="135051" y="127538"/>
                    <a:pt x="137317" y="129392"/>
                  </a:cubicBezTo>
                  <a:cubicBezTo>
                    <a:pt x="141026" y="132483"/>
                    <a:pt x="147207" y="128568"/>
                    <a:pt x="151946" y="127332"/>
                  </a:cubicBezTo>
                  <a:cubicBezTo>
                    <a:pt x="160806" y="125066"/>
                    <a:pt x="169872" y="124035"/>
                    <a:pt x="178319" y="120327"/>
                  </a:cubicBezTo>
                  <a:cubicBezTo>
                    <a:pt x="183470" y="118060"/>
                    <a:pt x="190681" y="116618"/>
                    <a:pt x="195421" y="113527"/>
                  </a:cubicBezTo>
                  <a:cubicBezTo>
                    <a:pt x="200777" y="110025"/>
                    <a:pt x="200571" y="102813"/>
                    <a:pt x="204486" y="98899"/>
                  </a:cubicBezTo>
                  <a:cubicBezTo>
                    <a:pt x="211285" y="92099"/>
                    <a:pt x="217672" y="101989"/>
                    <a:pt x="223236" y="94778"/>
                  </a:cubicBezTo>
                  <a:cubicBezTo>
                    <a:pt x="227974" y="88803"/>
                    <a:pt x="225502" y="85094"/>
                    <a:pt x="234156" y="83034"/>
                  </a:cubicBezTo>
                  <a:cubicBezTo>
                    <a:pt x="241985" y="81179"/>
                    <a:pt x="250433" y="83034"/>
                    <a:pt x="249403" y="72320"/>
                  </a:cubicBezTo>
                  <a:cubicBezTo>
                    <a:pt x="248372" y="62018"/>
                    <a:pt x="235392" y="65726"/>
                    <a:pt x="226738" y="65314"/>
                  </a:cubicBezTo>
                  <a:cubicBezTo>
                    <a:pt x="225502" y="62430"/>
                    <a:pt x="226738" y="58721"/>
                    <a:pt x="224678" y="56867"/>
                  </a:cubicBezTo>
                  <a:cubicBezTo>
                    <a:pt x="220763" y="52952"/>
                    <a:pt x="206959" y="53982"/>
                    <a:pt x="202014" y="53158"/>
                  </a:cubicBezTo>
                  <a:cubicBezTo>
                    <a:pt x="202220" y="32760"/>
                    <a:pt x="251669" y="51716"/>
                    <a:pt x="254966" y="30082"/>
                  </a:cubicBezTo>
                  <a:cubicBezTo>
                    <a:pt x="261765" y="27609"/>
                    <a:pt x="267328" y="30700"/>
                    <a:pt x="273509" y="28639"/>
                  </a:cubicBezTo>
                  <a:cubicBezTo>
                    <a:pt x="278042" y="27197"/>
                    <a:pt x="286077" y="18131"/>
                    <a:pt x="285253" y="12568"/>
                  </a:cubicBezTo>
                  <a:cubicBezTo>
                    <a:pt x="283605" y="1648"/>
                    <a:pt x="261147" y="412"/>
                    <a:pt x="253523" y="0"/>
                  </a:cubicBezTo>
                  <a:cubicBezTo>
                    <a:pt x="247960" y="0"/>
                    <a:pt x="243633" y="2266"/>
                    <a:pt x="238483" y="4121"/>
                  </a:cubicBezTo>
                  <a:cubicBezTo>
                    <a:pt x="231477" y="6387"/>
                    <a:pt x="225708" y="4121"/>
                    <a:pt x="218703" y="3915"/>
                  </a:cubicBezTo>
                  <a:cubicBezTo>
                    <a:pt x="208401" y="3915"/>
                    <a:pt x="212728" y="8448"/>
                    <a:pt x="207989" y="14835"/>
                  </a:cubicBezTo>
                  <a:cubicBezTo>
                    <a:pt x="203044" y="21428"/>
                    <a:pt x="195832" y="18544"/>
                    <a:pt x="191506" y="13599"/>
                  </a:cubicBezTo>
                  <a:cubicBezTo>
                    <a:pt x="186561" y="8036"/>
                    <a:pt x="178731" y="-618"/>
                    <a:pt x="169872" y="4327"/>
                  </a:cubicBezTo>
                  <a:cubicBezTo>
                    <a:pt x="165133" y="7211"/>
                    <a:pt x="166575" y="9890"/>
                    <a:pt x="168223" y="14629"/>
                  </a:cubicBezTo>
                  <a:cubicBezTo>
                    <a:pt x="159364" y="15453"/>
                    <a:pt x="149680" y="7623"/>
                    <a:pt x="141232" y="9890"/>
                  </a:cubicBezTo>
                  <a:cubicBezTo>
                    <a:pt x="137317" y="10920"/>
                    <a:pt x="130724" y="18544"/>
                    <a:pt x="128870" y="21840"/>
                  </a:cubicBezTo>
                  <a:cubicBezTo>
                    <a:pt x="128252" y="22870"/>
                    <a:pt x="130724" y="24725"/>
                    <a:pt x="129488" y="259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2" name="Forma libre: forma 341">
              <a:extLst>
                <a:ext uri="{FF2B5EF4-FFF2-40B4-BE49-F238E27FC236}">
                  <a16:creationId xmlns:a16="http://schemas.microsoft.com/office/drawing/2014/main" id="{BF41179E-D42F-A8B2-FC66-8094AF0B65FD}"/>
                </a:ext>
              </a:extLst>
            </p:cNvPr>
            <p:cNvSpPr/>
            <p:nvPr/>
          </p:nvSpPr>
          <p:spPr>
            <a:xfrm>
              <a:off x="10043835" y="4409470"/>
              <a:ext cx="70855" cy="54236"/>
            </a:xfrm>
            <a:custGeom>
              <a:avLst/>
              <a:gdLst>
                <a:gd name="connsiteX0" fmla="*/ 51922 w 70855"/>
                <a:gd name="connsiteY0" fmla="*/ 43 h 54236"/>
                <a:gd name="connsiteX1" fmla="*/ 13805 w 70855"/>
                <a:gd name="connsiteY1" fmla="*/ 17144 h 54236"/>
                <a:gd name="connsiteX2" fmla="*/ 0 w 70855"/>
                <a:gd name="connsiteY2" fmla="*/ 36718 h 54236"/>
                <a:gd name="connsiteX3" fmla="*/ 3915 w 70855"/>
                <a:gd name="connsiteY3" fmla="*/ 54231 h 54236"/>
                <a:gd name="connsiteX4" fmla="*/ 31318 w 70855"/>
                <a:gd name="connsiteY4" fmla="*/ 45166 h 54236"/>
                <a:gd name="connsiteX5" fmla="*/ 55837 w 70855"/>
                <a:gd name="connsiteY5" fmla="*/ 29301 h 54236"/>
                <a:gd name="connsiteX6" fmla="*/ 70259 w 70855"/>
                <a:gd name="connsiteY6" fmla="*/ 10139 h 54236"/>
                <a:gd name="connsiteX7" fmla="*/ 51922 w 70855"/>
                <a:gd name="connsiteY7" fmla="*/ 43 h 5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55" h="54236">
                  <a:moveTo>
                    <a:pt x="51922" y="43"/>
                  </a:moveTo>
                  <a:cubicBezTo>
                    <a:pt x="37499" y="4576"/>
                    <a:pt x="24725" y="6018"/>
                    <a:pt x="13805" y="17144"/>
                  </a:cubicBezTo>
                  <a:cubicBezTo>
                    <a:pt x="9066" y="21883"/>
                    <a:pt x="0" y="29301"/>
                    <a:pt x="0" y="36718"/>
                  </a:cubicBezTo>
                  <a:cubicBezTo>
                    <a:pt x="0" y="42899"/>
                    <a:pt x="4327" y="47844"/>
                    <a:pt x="3915" y="54231"/>
                  </a:cubicBezTo>
                  <a:cubicBezTo>
                    <a:pt x="10920" y="54437"/>
                    <a:pt x="24931" y="48874"/>
                    <a:pt x="31318" y="45166"/>
                  </a:cubicBezTo>
                  <a:cubicBezTo>
                    <a:pt x="39972" y="40221"/>
                    <a:pt x="46565" y="33215"/>
                    <a:pt x="55837" y="29301"/>
                  </a:cubicBezTo>
                  <a:cubicBezTo>
                    <a:pt x="65108" y="25180"/>
                    <a:pt x="73144" y="21471"/>
                    <a:pt x="70259" y="10139"/>
                  </a:cubicBezTo>
                  <a:cubicBezTo>
                    <a:pt x="68199" y="2104"/>
                    <a:pt x="60369" y="-369"/>
                    <a:pt x="51922" y="4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3" name="Forma libre: forma 342">
              <a:extLst>
                <a:ext uri="{FF2B5EF4-FFF2-40B4-BE49-F238E27FC236}">
                  <a16:creationId xmlns:a16="http://schemas.microsoft.com/office/drawing/2014/main" id="{C8146C8C-7089-39A2-A84B-A9D325A95D7D}"/>
                </a:ext>
              </a:extLst>
            </p:cNvPr>
            <p:cNvSpPr/>
            <p:nvPr/>
          </p:nvSpPr>
          <p:spPr>
            <a:xfrm>
              <a:off x="9823164" y="4215631"/>
              <a:ext cx="318754" cy="151500"/>
            </a:xfrm>
            <a:custGeom>
              <a:avLst/>
              <a:gdLst>
                <a:gd name="connsiteX0" fmla="*/ 316273 w 318754"/>
                <a:gd name="connsiteY0" fmla="*/ 118678 h 151500"/>
                <a:gd name="connsiteX1" fmla="*/ 289488 w 318754"/>
                <a:gd name="connsiteY1" fmla="*/ 100959 h 151500"/>
                <a:gd name="connsiteX2" fmla="*/ 282689 w 318754"/>
                <a:gd name="connsiteY2" fmla="*/ 103431 h 151500"/>
                <a:gd name="connsiteX3" fmla="*/ 276096 w 318754"/>
                <a:gd name="connsiteY3" fmla="*/ 97250 h 151500"/>
                <a:gd name="connsiteX4" fmla="*/ 256934 w 318754"/>
                <a:gd name="connsiteY4" fmla="*/ 92305 h 151500"/>
                <a:gd name="connsiteX5" fmla="*/ 253019 w 318754"/>
                <a:gd name="connsiteY5" fmla="*/ 60369 h 151500"/>
                <a:gd name="connsiteX6" fmla="*/ 220053 w 318754"/>
                <a:gd name="connsiteY6" fmla="*/ 47595 h 151500"/>
                <a:gd name="connsiteX7" fmla="*/ 196153 w 318754"/>
                <a:gd name="connsiteY7" fmla="*/ 27815 h 151500"/>
                <a:gd name="connsiteX8" fmla="*/ 179052 w 318754"/>
                <a:gd name="connsiteY8" fmla="*/ 29670 h 151500"/>
                <a:gd name="connsiteX9" fmla="*/ 159478 w 318754"/>
                <a:gd name="connsiteY9" fmla="*/ 39147 h 151500"/>
                <a:gd name="connsiteX10" fmla="*/ 156799 w 318754"/>
                <a:gd name="connsiteY10" fmla="*/ 0 h 151500"/>
                <a:gd name="connsiteX11" fmla="*/ 99314 w 318754"/>
                <a:gd name="connsiteY11" fmla="*/ 40590 h 151500"/>
                <a:gd name="connsiteX12" fmla="*/ 73766 w 318754"/>
                <a:gd name="connsiteY12" fmla="*/ 70259 h 151500"/>
                <a:gd name="connsiteX13" fmla="*/ 40181 w 318754"/>
                <a:gd name="connsiteY13" fmla="*/ 97044 h 151500"/>
                <a:gd name="connsiteX14" fmla="*/ 4 w 318754"/>
                <a:gd name="connsiteY14" fmla="*/ 126302 h 151500"/>
                <a:gd name="connsiteX15" fmla="*/ 42448 w 318754"/>
                <a:gd name="connsiteY15" fmla="*/ 124035 h 151500"/>
                <a:gd name="connsiteX16" fmla="*/ 78711 w 318754"/>
                <a:gd name="connsiteY16" fmla="*/ 151438 h 151500"/>
                <a:gd name="connsiteX17" fmla="*/ 129190 w 318754"/>
                <a:gd name="connsiteY17" fmla="*/ 122387 h 151500"/>
                <a:gd name="connsiteX18" fmla="*/ 170398 w 318754"/>
                <a:gd name="connsiteY18" fmla="*/ 101371 h 151500"/>
                <a:gd name="connsiteX19" fmla="*/ 198213 w 318754"/>
                <a:gd name="connsiteY19" fmla="*/ 104874 h 151500"/>
                <a:gd name="connsiteX20" fmla="*/ 221083 w 318754"/>
                <a:gd name="connsiteY20" fmla="*/ 107758 h 151500"/>
                <a:gd name="connsiteX21" fmla="*/ 220259 w 318754"/>
                <a:gd name="connsiteY21" fmla="*/ 129804 h 151500"/>
                <a:gd name="connsiteX22" fmla="*/ 316273 w 318754"/>
                <a:gd name="connsiteY22" fmla="*/ 118678 h 15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754" h="151500">
                  <a:moveTo>
                    <a:pt x="316273" y="118678"/>
                  </a:moveTo>
                  <a:cubicBezTo>
                    <a:pt x="326369" y="95602"/>
                    <a:pt x="303293" y="99929"/>
                    <a:pt x="289488" y="100959"/>
                  </a:cubicBezTo>
                  <a:cubicBezTo>
                    <a:pt x="287840" y="100959"/>
                    <a:pt x="283925" y="103638"/>
                    <a:pt x="282689" y="103431"/>
                  </a:cubicBezTo>
                  <a:cubicBezTo>
                    <a:pt x="277538" y="102401"/>
                    <a:pt x="279598" y="98487"/>
                    <a:pt x="276096" y="97250"/>
                  </a:cubicBezTo>
                  <a:cubicBezTo>
                    <a:pt x="269914" y="94778"/>
                    <a:pt x="263734" y="92305"/>
                    <a:pt x="256934" y="92305"/>
                  </a:cubicBezTo>
                  <a:cubicBezTo>
                    <a:pt x="254050" y="77059"/>
                    <a:pt x="269296" y="70877"/>
                    <a:pt x="253019" y="60369"/>
                  </a:cubicBezTo>
                  <a:cubicBezTo>
                    <a:pt x="241481" y="52952"/>
                    <a:pt x="229325" y="57485"/>
                    <a:pt x="220053" y="47595"/>
                  </a:cubicBezTo>
                  <a:cubicBezTo>
                    <a:pt x="210987" y="37705"/>
                    <a:pt x="209957" y="31730"/>
                    <a:pt x="196153" y="27815"/>
                  </a:cubicBezTo>
                  <a:cubicBezTo>
                    <a:pt x="186469" y="25137"/>
                    <a:pt x="185439" y="26167"/>
                    <a:pt x="179052" y="29670"/>
                  </a:cubicBezTo>
                  <a:cubicBezTo>
                    <a:pt x="171634" y="33996"/>
                    <a:pt x="170604" y="40796"/>
                    <a:pt x="159478" y="39147"/>
                  </a:cubicBezTo>
                  <a:cubicBezTo>
                    <a:pt x="155151" y="24107"/>
                    <a:pt x="185439" y="3915"/>
                    <a:pt x="156799" y="0"/>
                  </a:cubicBezTo>
                  <a:cubicBezTo>
                    <a:pt x="139080" y="16277"/>
                    <a:pt x="121155" y="28639"/>
                    <a:pt x="99314" y="40590"/>
                  </a:cubicBezTo>
                  <a:cubicBezTo>
                    <a:pt x="86128" y="47801"/>
                    <a:pt x="79947" y="56661"/>
                    <a:pt x="73766" y="70259"/>
                  </a:cubicBezTo>
                  <a:cubicBezTo>
                    <a:pt x="65730" y="88391"/>
                    <a:pt x="57695" y="89009"/>
                    <a:pt x="40181" y="97044"/>
                  </a:cubicBezTo>
                  <a:cubicBezTo>
                    <a:pt x="31116" y="101165"/>
                    <a:pt x="-408" y="115588"/>
                    <a:pt x="4" y="126302"/>
                  </a:cubicBezTo>
                  <a:cubicBezTo>
                    <a:pt x="16693" y="130629"/>
                    <a:pt x="26583" y="127538"/>
                    <a:pt x="42448" y="124035"/>
                  </a:cubicBezTo>
                  <a:cubicBezTo>
                    <a:pt x="48835" y="146906"/>
                    <a:pt x="50896" y="149790"/>
                    <a:pt x="78711" y="151438"/>
                  </a:cubicBezTo>
                  <a:cubicBezTo>
                    <a:pt x="99933" y="152675"/>
                    <a:pt x="113531" y="135161"/>
                    <a:pt x="129190" y="122387"/>
                  </a:cubicBezTo>
                  <a:cubicBezTo>
                    <a:pt x="142583" y="111261"/>
                    <a:pt x="152679" y="102401"/>
                    <a:pt x="170398" y="101371"/>
                  </a:cubicBezTo>
                  <a:cubicBezTo>
                    <a:pt x="181112" y="100959"/>
                    <a:pt x="188736" y="102195"/>
                    <a:pt x="198213" y="104874"/>
                  </a:cubicBezTo>
                  <a:cubicBezTo>
                    <a:pt x="206867" y="107346"/>
                    <a:pt x="212636" y="106728"/>
                    <a:pt x="221083" y="107758"/>
                  </a:cubicBezTo>
                  <a:cubicBezTo>
                    <a:pt x="223556" y="116206"/>
                    <a:pt x="220877" y="121975"/>
                    <a:pt x="220259" y="129804"/>
                  </a:cubicBezTo>
                  <a:cubicBezTo>
                    <a:pt x="241481" y="136810"/>
                    <a:pt x="306383" y="141137"/>
                    <a:pt x="316273" y="1186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4" name="Forma libre: forma 343">
              <a:extLst>
                <a:ext uri="{FF2B5EF4-FFF2-40B4-BE49-F238E27FC236}">
                  <a16:creationId xmlns:a16="http://schemas.microsoft.com/office/drawing/2014/main" id="{C1C0B279-6FFF-E6D3-56F1-B6848FA824F1}"/>
                </a:ext>
              </a:extLst>
            </p:cNvPr>
            <p:cNvSpPr/>
            <p:nvPr/>
          </p:nvSpPr>
          <p:spPr>
            <a:xfrm>
              <a:off x="10498975" y="5412716"/>
              <a:ext cx="6387" cy="2357"/>
            </a:xfrm>
            <a:custGeom>
              <a:avLst/>
              <a:gdLst>
                <a:gd name="connsiteX0" fmla="*/ 6387 w 6387"/>
                <a:gd name="connsiteY0" fmla="*/ 2266 h 2357"/>
                <a:gd name="connsiteX1" fmla="*/ 412 w 6387"/>
                <a:gd name="connsiteY1" fmla="*/ 0 h 2357"/>
                <a:gd name="connsiteX2" fmla="*/ 0 w 6387"/>
                <a:gd name="connsiteY2" fmla="*/ 2266 h 2357"/>
                <a:gd name="connsiteX3" fmla="*/ 6387 w 6387"/>
                <a:gd name="connsiteY3" fmla="*/ 2266 h 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7" h="2357">
                  <a:moveTo>
                    <a:pt x="6387" y="2266"/>
                  </a:moveTo>
                  <a:cubicBezTo>
                    <a:pt x="5357" y="1236"/>
                    <a:pt x="3090" y="412"/>
                    <a:pt x="412" y="0"/>
                  </a:cubicBezTo>
                  <a:cubicBezTo>
                    <a:pt x="412" y="824"/>
                    <a:pt x="0" y="1442"/>
                    <a:pt x="0" y="2266"/>
                  </a:cubicBezTo>
                  <a:cubicBezTo>
                    <a:pt x="2266" y="2266"/>
                    <a:pt x="4121" y="2472"/>
                    <a:pt x="6387" y="226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5" name="Forma libre: forma 344">
              <a:extLst>
                <a:ext uri="{FF2B5EF4-FFF2-40B4-BE49-F238E27FC236}">
                  <a16:creationId xmlns:a16="http://schemas.microsoft.com/office/drawing/2014/main" id="{4C2518CA-3CDA-7E03-F0CD-4BB6C638F6FD}"/>
                </a:ext>
              </a:extLst>
            </p:cNvPr>
            <p:cNvSpPr/>
            <p:nvPr/>
          </p:nvSpPr>
          <p:spPr>
            <a:xfrm>
              <a:off x="7295953" y="3880935"/>
              <a:ext cx="3607735" cy="1800916"/>
            </a:xfrm>
            <a:custGeom>
              <a:avLst/>
              <a:gdLst>
                <a:gd name="connsiteX0" fmla="*/ 3335299 w 3607735"/>
                <a:gd name="connsiteY0" fmla="*/ 1268258 h 1800916"/>
                <a:gd name="connsiteX1" fmla="*/ 3355491 w 3607735"/>
                <a:gd name="connsiteY1" fmla="*/ 1253629 h 1800916"/>
                <a:gd name="connsiteX2" fmla="*/ 3380627 w 3607735"/>
                <a:gd name="connsiteY2" fmla="*/ 1247036 h 1800916"/>
                <a:gd name="connsiteX3" fmla="*/ 3408443 w 3607735"/>
                <a:gd name="connsiteY3" fmla="*/ 1231583 h 1800916"/>
                <a:gd name="connsiteX4" fmla="*/ 3424101 w 3607735"/>
                <a:gd name="connsiteY4" fmla="*/ 1226432 h 1800916"/>
                <a:gd name="connsiteX5" fmla="*/ 3430695 w 3607735"/>
                <a:gd name="connsiteY5" fmla="*/ 1207064 h 1800916"/>
                <a:gd name="connsiteX6" fmla="*/ 3457067 w 3607735"/>
                <a:gd name="connsiteY6" fmla="*/ 1200265 h 1800916"/>
                <a:gd name="connsiteX7" fmla="*/ 3496421 w 3607735"/>
                <a:gd name="connsiteY7" fmla="*/ 1200265 h 1800916"/>
                <a:gd name="connsiteX8" fmla="*/ 3535981 w 3607735"/>
                <a:gd name="connsiteY8" fmla="*/ 1183370 h 1800916"/>
                <a:gd name="connsiteX9" fmla="*/ 3561529 w 3607735"/>
                <a:gd name="connsiteY9" fmla="*/ 1167917 h 1800916"/>
                <a:gd name="connsiteX10" fmla="*/ 3584194 w 3607735"/>
                <a:gd name="connsiteY10" fmla="*/ 1154936 h 1800916"/>
                <a:gd name="connsiteX11" fmla="*/ 3573892 w 3607735"/>
                <a:gd name="connsiteY11" fmla="*/ 1124237 h 1800916"/>
                <a:gd name="connsiteX12" fmla="*/ 3595114 w 3607735"/>
                <a:gd name="connsiteY12" fmla="*/ 1117231 h 1800916"/>
                <a:gd name="connsiteX13" fmla="*/ 3601913 w 3607735"/>
                <a:gd name="connsiteY13" fmla="*/ 1104457 h 1800916"/>
                <a:gd name="connsiteX14" fmla="*/ 3607064 w 3607735"/>
                <a:gd name="connsiteY14" fmla="*/ 1075611 h 1800916"/>
                <a:gd name="connsiteX15" fmla="*/ 3596144 w 3607735"/>
                <a:gd name="connsiteY15" fmla="*/ 1061189 h 1800916"/>
                <a:gd name="connsiteX16" fmla="*/ 3589550 w 3607735"/>
                <a:gd name="connsiteY16" fmla="*/ 1053359 h 1800916"/>
                <a:gd name="connsiteX17" fmla="*/ 3552052 w 3607735"/>
                <a:gd name="connsiteY17" fmla="*/ 1060777 h 1800916"/>
                <a:gd name="connsiteX18" fmla="*/ 3568946 w 3607735"/>
                <a:gd name="connsiteY18" fmla="*/ 1042851 h 1800916"/>
                <a:gd name="connsiteX19" fmla="*/ 3553700 w 3607735"/>
                <a:gd name="connsiteY19" fmla="*/ 1026574 h 1800916"/>
                <a:gd name="connsiteX20" fmla="*/ 3518055 w 3607735"/>
                <a:gd name="connsiteY20" fmla="*/ 1031725 h 1800916"/>
                <a:gd name="connsiteX21" fmla="*/ 3485913 w 3607735"/>
                <a:gd name="connsiteY21" fmla="*/ 1049032 h 1800916"/>
                <a:gd name="connsiteX22" fmla="*/ 3470460 w 3607735"/>
                <a:gd name="connsiteY22" fmla="*/ 1063661 h 1800916"/>
                <a:gd name="connsiteX23" fmla="*/ 3436258 w 3607735"/>
                <a:gd name="connsiteY23" fmla="*/ 1069018 h 1800916"/>
                <a:gd name="connsiteX24" fmla="*/ 3398141 w 3607735"/>
                <a:gd name="connsiteY24" fmla="*/ 1080968 h 1800916"/>
                <a:gd name="connsiteX25" fmla="*/ 3400201 w 3607735"/>
                <a:gd name="connsiteY25" fmla="*/ 1056656 h 1800916"/>
                <a:gd name="connsiteX26" fmla="*/ 3428222 w 3607735"/>
                <a:gd name="connsiteY26" fmla="*/ 1053565 h 1800916"/>
                <a:gd name="connsiteX27" fmla="*/ 3469430 w 3607735"/>
                <a:gd name="connsiteY27" fmla="*/ 1042027 h 1800916"/>
                <a:gd name="connsiteX28" fmla="*/ 3494155 w 3607735"/>
                <a:gd name="connsiteY28" fmla="*/ 1031725 h 1800916"/>
                <a:gd name="connsiteX29" fmla="*/ 3509608 w 3607735"/>
                <a:gd name="connsiteY29" fmla="*/ 1017509 h 1800916"/>
                <a:gd name="connsiteX30" fmla="*/ 3510431 w 3607735"/>
                <a:gd name="connsiteY30" fmla="*/ 1018333 h 1800916"/>
                <a:gd name="connsiteX31" fmla="*/ 3527533 w 3607735"/>
                <a:gd name="connsiteY31" fmla="*/ 1006794 h 1800916"/>
                <a:gd name="connsiteX32" fmla="*/ 3569977 w 3607735"/>
                <a:gd name="connsiteY32" fmla="*/ 1009061 h 1800916"/>
                <a:gd name="connsiteX33" fmla="*/ 3552670 w 3607735"/>
                <a:gd name="connsiteY33" fmla="*/ 982070 h 1800916"/>
                <a:gd name="connsiteX34" fmla="*/ 3545870 w 3607735"/>
                <a:gd name="connsiteY34" fmla="*/ 982070 h 1800916"/>
                <a:gd name="connsiteX35" fmla="*/ 3541750 w 3607735"/>
                <a:gd name="connsiteY35" fmla="*/ 977125 h 1800916"/>
                <a:gd name="connsiteX36" fmla="*/ 3515582 w 3607735"/>
                <a:gd name="connsiteY36" fmla="*/ 983718 h 1800916"/>
                <a:gd name="connsiteX37" fmla="*/ 3511462 w 3607735"/>
                <a:gd name="connsiteY37" fmla="*/ 973622 h 1800916"/>
                <a:gd name="connsiteX38" fmla="*/ 3501572 w 3607735"/>
                <a:gd name="connsiteY38" fmla="*/ 967029 h 1800916"/>
                <a:gd name="connsiteX39" fmla="*/ 3490034 w 3607735"/>
                <a:gd name="connsiteY39" fmla="*/ 964557 h 1800916"/>
                <a:gd name="connsiteX40" fmla="*/ 3481586 w 3607735"/>
                <a:gd name="connsiteY40" fmla="*/ 960436 h 1800916"/>
                <a:gd name="connsiteX41" fmla="*/ 3453565 w 3607735"/>
                <a:gd name="connsiteY41" fmla="*/ 965587 h 1800916"/>
                <a:gd name="connsiteX42" fmla="*/ 3463455 w 3607735"/>
                <a:gd name="connsiteY42" fmla="*/ 929324 h 1800916"/>
                <a:gd name="connsiteX43" fmla="*/ 3455419 w 3607735"/>
                <a:gd name="connsiteY43" fmla="*/ 928294 h 1800916"/>
                <a:gd name="connsiteX44" fmla="*/ 3451916 w 3607735"/>
                <a:gd name="connsiteY44" fmla="*/ 920670 h 1800916"/>
                <a:gd name="connsiteX45" fmla="*/ 3432755 w 3607735"/>
                <a:gd name="connsiteY45" fmla="*/ 920052 h 1800916"/>
                <a:gd name="connsiteX46" fmla="*/ 3426986 w 3607735"/>
                <a:gd name="connsiteY46" fmla="*/ 911605 h 1800916"/>
                <a:gd name="connsiteX47" fmla="*/ 3432755 w 3607735"/>
                <a:gd name="connsiteY47" fmla="*/ 900891 h 1800916"/>
                <a:gd name="connsiteX48" fmla="*/ 3415860 w 3607735"/>
                <a:gd name="connsiteY48" fmla="*/ 893885 h 1800916"/>
                <a:gd name="connsiteX49" fmla="*/ 3419363 w 3607735"/>
                <a:gd name="connsiteY49" fmla="*/ 887704 h 1800916"/>
                <a:gd name="connsiteX50" fmla="*/ 3412563 w 3607735"/>
                <a:gd name="connsiteY50" fmla="*/ 885232 h 1800916"/>
                <a:gd name="connsiteX51" fmla="*/ 3412563 w 3607735"/>
                <a:gd name="connsiteY51" fmla="*/ 870809 h 1800916"/>
                <a:gd name="connsiteX52" fmla="*/ 3429252 w 3607735"/>
                <a:gd name="connsiteY52" fmla="*/ 869985 h 1800916"/>
                <a:gd name="connsiteX53" fmla="*/ 3451916 w 3607735"/>
                <a:gd name="connsiteY53" fmla="*/ 867306 h 1800916"/>
                <a:gd name="connsiteX54" fmla="*/ 3451092 w 3607735"/>
                <a:gd name="connsiteY54" fmla="*/ 848351 h 1800916"/>
                <a:gd name="connsiteX55" fmla="*/ 3439348 w 3607735"/>
                <a:gd name="connsiteY55" fmla="*/ 838049 h 1800916"/>
                <a:gd name="connsiteX56" fmla="*/ 3425956 w 3607735"/>
                <a:gd name="connsiteY56" fmla="*/ 822802 h 1800916"/>
                <a:gd name="connsiteX57" fmla="*/ 3437494 w 3607735"/>
                <a:gd name="connsiteY57" fmla="*/ 819093 h 1800916"/>
                <a:gd name="connsiteX58" fmla="*/ 3441409 w 3607735"/>
                <a:gd name="connsiteY58" fmla="*/ 809822 h 1800916"/>
                <a:gd name="connsiteX59" fmla="*/ 3453771 w 3607735"/>
                <a:gd name="connsiteY59" fmla="*/ 805907 h 1800916"/>
                <a:gd name="connsiteX60" fmla="*/ 3454389 w 3607735"/>
                <a:gd name="connsiteY60" fmla="*/ 794163 h 1800916"/>
                <a:gd name="connsiteX61" fmla="*/ 3436876 w 3607735"/>
                <a:gd name="connsiteY61" fmla="*/ 791278 h 1800916"/>
                <a:gd name="connsiteX62" fmla="*/ 3435021 w 3607735"/>
                <a:gd name="connsiteY62" fmla="*/ 782006 h 1800916"/>
                <a:gd name="connsiteX63" fmla="*/ 3414830 w 3607735"/>
                <a:gd name="connsiteY63" fmla="*/ 786951 h 1800916"/>
                <a:gd name="connsiteX64" fmla="*/ 3441615 w 3607735"/>
                <a:gd name="connsiteY64" fmla="*/ 764287 h 1800916"/>
                <a:gd name="connsiteX65" fmla="*/ 3419774 w 3607735"/>
                <a:gd name="connsiteY65" fmla="*/ 760784 h 1800916"/>
                <a:gd name="connsiteX66" fmla="*/ 3416684 w 3607735"/>
                <a:gd name="connsiteY66" fmla="*/ 760784 h 1800916"/>
                <a:gd name="connsiteX67" fmla="*/ 3428016 w 3607735"/>
                <a:gd name="connsiteY67" fmla="*/ 752955 h 1800916"/>
                <a:gd name="connsiteX68" fmla="*/ 3423689 w 3607735"/>
                <a:gd name="connsiteY68" fmla="*/ 738532 h 1800916"/>
                <a:gd name="connsiteX69" fmla="*/ 3406382 w 3607735"/>
                <a:gd name="connsiteY69" fmla="*/ 732969 h 1800916"/>
                <a:gd name="connsiteX70" fmla="*/ 3420599 w 3607735"/>
                <a:gd name="connsiteY70" fmla="*/ 718134 h 1800916"/>
                <a:gd name="connsiteX71" fmla="*/ 3405970 w 3607735"/>
                <a:gd name="connsiteY71" fmla="*/ 709069 h 1800916"/>
                <a:gd name="connsiteX72" fmla="*/ 3421423 w 3607735"/>
                <a:gd name="connsiteY72" fmla="*/ 703093 h 1800916"/>
                <a:gd name="connsiteX73" fmla="*/ 3418538 w 3607735"/>
                <a:gd name="connsiteY73" fmla="*/ 688053 h 1800916"/>
                <a:gd name="connsiteX74" fmla="*/ 3404528 w 3607735"/>
                <a:gd name="connsiteY74" fmla="*/ 676927 h 1800916"/>
                <a:gd name="connsiteX75" fmla="*/ 3377537 w 3607735"/>
                <a:gd name="connsiteY75" fmla="*/ 670333 h 1800916"/>
                <a:gd name="connsiteX76" fmla="*/ 3371562 w 3607735"/>
                <a:gd name="connsiteY76" fmla="*/ 684138 h 1800916"/>
                <a:gd name="connsiteX77" fmla="*/ 3361672 w 3607735"/>
                <a:gd name="connsiteY77" fmla="*/ 685374 h 1800916"/>
                <a:gd name="connsiteX78" fmla="*/ 3355491 w 3607735"/>
                <a:gd name="connsiteY78" fmla="*/ 697943 h 1800916"/>
                <a:gd name="connsiteX79" fmla="*/ 3345395 w 3607735"/>
                <a:gd name="connsiteY79" fmla="*/ 709687 h 1800916"/>
                <a:gd name="connsiteX80" fmla="*/ 3322318 w 3607735"/>
                <a:gd name="connsiteY80" fmla="*/ 714838 h 1800916"/>
                <a:gd name="connsiteX81" fmla="*/ 3328705 w 3607735"/>
                <a:gd name="connsiteY81" fmla="*/ 729672 h 1800916"/>
                <a:gd name="connsiteX82" fmla="*/ 3306247 w 3607735"/>
                <a:gd name="connsiteY82" fmla="*/ 735854 h 1800916"/>
                <a:gd name="connsiteX83" fmla="*/ 3289352 w 3607735"/>
                <a:gd name="connsiteY83" fmla="*/ 760166 h 1800916"/>
                <a:gd name="connsiteX84" fmla="*/ 3287292 w 3607735"/>
                <a:gd name="connsiteY84" fmla="*/ 746156 h 1800916"/>
                <a:gd name="connsiteX85" fmla="*/ 3268748 w 3607735"/>
                <a:gd name="connsiteY85" fmla="*/ 751100 h 1800916"/>
                <a:gd name="connsiteX86" fmla="*/ 3249381 w 3607735"/>
                <a:gd name="connsiteY86" fmla="*/ 761814 h 1800916"/>
                <a:gd name="connsiteX87" fmla="*/ 3215384 w 3607735"/>
                <a:gd name="connsiteY87" fmla="*/ 773559 h 1800916"/>
                <a:gd name="connsiteX88" fmla="*/ 3194162 w 3607735"/>
                <a:gd name="connsiteY88" fmla="*/ 782418 h 1800916"/>
                <a:gd name="connsiteX89" fmla="*/ 3194574 w 3607735"/>
                <a:gd name="connsiteY89" fmla="*/ 767172 h 1800916"/>
                <a:gd name="connsiteX90" fmla="*/ 3180770 w 3607735"/>
                <a:gd name="connsiteY90" fmla="*/ 767584 h 1800916"/>
                <a:gd name="connsiteX91" fmla="*/ 3173970 w 3607735"/>
                <a:gd name="connsiteY91" fmla="*/ 739562 h 1800916"/>
                <a:gd name="connsiteX92" fmla="*/ 3157075 w 3607735"/>
                <a:gd name="connsiteY92" fmla="*/ 742653 h 1800916"/>
                <a:gd name="connsiteX93" fmla="*/ 3121018 w 3607735"/>
                <a:gd name="connsiteY93" fmla="*/ 754397 h 1800916"/>
                <a:gd name="connsiteX94" fmla="*/ 3109274 w 3607735"/>
                <a:gd name="connsiteY94" fmla="*/ 745949 h 1800916"/>
                <a:gd name="connsiteX95" fmla="*/ 3128024 w 3607735"/>
                <a:gd name="connsiteY95" fmla="*/ 746774 h 1800916"/>
                <a:gd name="connsiteX96" fmla="*/ 3137914 w 3607735"/>
                <a:gd name="connsiteY96" fmla="*/ 735236 h 1800916"/>
                <a:gd name="connsiteX97" fmla="*/ 3147185 w 3607735"/>
                <a:gd name="connsiteY97" fmla="*/ 729054 h 1800916"/>
                <a:gd name="connsiteX98" fmla="*/ 3145331 w 3607735"/>
                <a:gd name="connsiteY98" fmla="*/ 710717 h 1800916"/>
                <a:gd name="connsiteX99" fmla="*/ 3147391 w 3607735"/>
                <a:gd name="connsiteY99" fmla="*/ 697530 h 1800916"/>
                <a:gd name="connsiteX100" fmla="*/ 3155633 w 3607735"/>
                <a:gd name="connsiteY100" fmla="*/ 683726 h 1800916"/>
                <a:gd name="connsiteX101" fmla="*/ 3132557 w 3607735"/>
                <a:gd name="connsiteY101" fmla="*/ 677133 h 1800916"/>
                <a:gd name="connsiteX102" fmla="*/ 3177267 w 3607735"/>
                <a:gd name="connsiteY102" fmla="*/ 660856 h 1800916"/>
                <a:gd name="connsiteX103" fmla="*/ 3185921 w 3607735"/>
                <a:gd name="connsiteY103" fmla="*/ 634689 h 1800916"/>
                <a:gd name="connsiteX104" fmla="*/ 3203228 w 3607735"/>
                <a:gd name="connsiteY104" fmla="*/ 613673 h 1800916"/>
                <a:gd name="connsiteX105" fmla="*/ 3181594 w 3607735"/>
                <a:gd name="connsiteY105" fmla="*/ 620266 h 1800916"/>
                <a:gd name="connsiteX106" fmla="*/ 3167377 w 3607735"/>
                <a:gd name="connsiteY106" fmla="*/ 608522 h 1800916"/>
                <a:gd name="connsiteX107" fmla="*/ 3142240 w 3607735"/>
                <a:gd name="connsiteY107" fmla="*/ 606667 h 1800916"/>
                <a:gd name="connsiteX108" fmla="*/ 3119988 w 3607735"/>
                <a:gd name="connsiteY108" fmla="*/ 595129 h 1800916"/>
                <a:gd name="connsiteX109" fmla="*/ 3130496 w 3607735"/>
                <a:gd name="connsiteY109" fmla="*/ 575556 h 1800916"/>
                <a:gd name="connsiteX110" fmla="*/ 3116692 w 3607735"/>
                <a:gd name="connsiteY110" fmla="*/ 577204 h 1800916"/>
                <a:gd name="connsiteX111" fmla="*/ 3108450 w 3607735"/>
                <a:gd name="connsiteY111" fmla="*/ 560721 h 1800916"/>
                <a:gd name="connsiteX112" fmla="*/ 3093203 w 3607735"/>
                <a:gd name="connsiteY112" fmla="*/ 559279 h 1800916"/>
                <a:gd name="connsiteX113" fmla="*/ 3106596 w 3607735"/>
                <a:gd name="connsiteY113" fmla="*/ 551861 h 1800916"/>
                <a:gd name="connsiteX114" fmla="*/ 3097530 w 3607735"/>
                <a:gd name="connsiteY114" fmla="*/ 545062 h 1800916"/>
                <a:gd name="connsiteX115" fmla="*/ 3088876 w 3607735"/>
                <a:gd name="connsiteY115" fmla="*/ 533318 h 1800916"/>
                <a:gd name="connsiteX116" fmla="*/ 3062709 w 3607735"/>
                <a:gd name="connsiteY116" fmla="*/ 541147 h 1800916"/>
                <a:gd name="connsiteX117" fmla="*/ 3032834 w 3607735"/>
                <a:gd name="connsiteY117" fmla="*/ 538881 h 1800916"/>
                <a:gd name="connsiteX118" fmla="*/ 3014496 w 3607735"/>
                <a:gd name="connsiteY118" fmla="*/ 545268 h 1800916"/>
                <a:gd name="connsiteX119" fmla="*/ 3003782 w 3607735"/>
                <a:gd name="connsiteY119" fmla="*/ 540323 h 1800916"/>
                <a:gd name="connsiteX120" fmla="*/ 2973495 w 3607735"/>
                <a:gd name="connsiteY120" fmla="*/ 542589 h 1800916"/>
                <a:gd name="connsiteX121" fmla="*/ 2928991 w 3607735"/>
                <a:gd name="connsiteY121" fmla="*/ 523222 h 1800916"/>
                <a:gd name="connsiteX122" fmla="*/ 2855229 w 3607735"/>
                <a:gd name="connsiteY122" fmla="*/ 559072 h 1800916"/>
                <a:gd name="connsiteX123" fmla="*/ 2851726 w 3607735"/>
                <a:gd name="connsiteY123" fmla="*/ 583179 h 1800916"/>
                <a:gd name="connsiteX124" fmla="*/ 2833800 w 3607735"/>
                <a:gd name="connsiteY124" fmla="*/ 598632 h 1800916"/>
                <a:gd name="connsiteX125" fmla="*/ 2799392 w 3607735"/>
                <a:gd name="connsiteY125" fmla="*/ 620266 h 1800916"/>
                <a:gd name="connsiteX126" fmla="*/ 2824117 w 3607735"/>
                <a:gd name="connsiteY126" fmla="*/ 651172 h 1800916"/>
                <a:gd name="connsiteX127" fmla="*/ 2809694 w 3607735"/>
                <a:gd name="connsiteY127" fmla="*/ 660031 h 1800916"/>
                <a:gd name="connsiteX128" fmla="*/ 2815051 w 3607735"/>
                <a:gd name="connsiteY128" fmla="*/ 675896 h 1800916"/>
                <a:gd name="connsiteX129" fmla="*/ 2789708 w 3607735"/>
                <a:gd name="connsiteY129" fmla="*/ 688671 h 1800916"/>
                <a:gd name="connsiteX130" fmla="*/ 2774462 w 3607735"/>
                <a:gd name="connsiteY130" fmla="*/ 690113 h 1800916"/>
                <a:gd name="connsiteX131" fmla="*/ 2773637 w 3607735"/>
                <a:gd name="connsiteY131" fmla="*/ 702681 h 1800916"/>
                <a:gd name="connsiteX132" fmla="*/ 2759009 w 3607735"/>
                <a:gd name="connsiteY132" fmla="*/ 720813 h 1800916"/>
                <a:gd name="connsiteX133" fmla="*/ 2729751 w 3607735"/>
                <a:gd name="connsiteY133" fmla="*/ 731733 h 1800916"/>
                <a:gd name="connsiteX134" fmla="*/ 2717183 w 3607735"/>
                <a:gd name="connsiteY134" fmla="*/ 744713 h 1800916"/>
                <a:gd name="connsiteX135" fmla="*/ 2710383 w 3607735"/>
                <a:gd name="connsiteY135" fmla="*/ 751307 h 1800916"/>
                <a:gd name="connsiteX136" fmla="*/ 2749325 w 3607735"/>
                <a:gd name="connsiteY136" fmla="*/ 774589 h 1800916"/>
                <a:gd name="connsiteX137" fmla="*/ 2761687 w 3607735"/>
                <a:gd name="connsiteY137" fmla="*/ 823008 h 1800916"/>
                <a:gd name="connsiteX138" fmla="*/ 2723570 w 3607735"/>
                <a:gd name="connsiteY138" fmla="*/ 881935 h 1800916"/>
                <a:gd name="connsiteX139" fmla="*/ 2614782 w 3607735"/>
                <a:gd name="connsiteY139" fmla="*/ 942716 h 1800916"/>
                <a:gd name="connsiteX140" fmla="*/ 2544728 w 3607735"/>
                <a:gd name="connsiteY140" fmla="*/ 981452 h 1800916"/>
                <a:gd name="connsiteX141" fmla="*/ 2509496 w 3607735"/>
                <a:gd name="connsiteY141" fmla="*/ 992990 h 1800916"/>
                <a:gd name="connsiteX142" fmla="*/ 2513411 w 3607735"/>
                <a:gd name="connsiteY142" fmla="*/ 1029459 h 1800916"/>
                <a:gd name="connsiteX143" fmla="*/ 2504139 w 3607735"/>
                <a:gd name="connsiteY143" fmla="*/ 1046766 h 1800916"/>
                <a:gd name="connsiteX144" fmla="*/ 2508260 w 3607735"/>
                <a:gd name="connsiteY144" fmla="*/ 1060983 h 1800916"/>
                <a:gd name="connsiteX145" fmla="*/ 2498164 w 3607735"/>
                <a:gd name="connsiteY145" fmla="*/ 1074993 h 1800916"/>
                <a:gd name="connsiteX146" fmla="*/ 2496515 w 3607735"/>
                <a:gd name="connsiteY146" fmla="*/ 1086738 h 1800916"/>
                <a:gd name="connsiteX147" fmla="*/ 2492600 w 3607735"/>
                <a:gd name="connsiteY147" fmla="*/ 1101778 h 1800916"/>
                <a:gd name="connsiteX148" fmla="*/ 2475499 w 3607735"/>
                <a:gd name="connsiteY148" fmla="*/ 1125267 h 1800916"/>
                <a:gd name="connsiteX149" fmla="*/ 2480238 w 3607735"/>
                <a:gd name="connsiteY149" fmla="*/ 1149785 h 1800916"/>
                <a:gd name="connsiteX150" fmla="*/ 2440885 w 3607735"/>
                <a:gd name="connsiteY150" fmla="*/ 1174716 h 1800916"/>
                <a:gd name="connsiteX151" fmla="*/ 2446036 w 3607735"/>
                <a:gd name="connsiteY151" fmla="*/ 1198617 h 1800916"/>
                <a:gd name="connsiteX152" fmla="*/ 2424608 w 3607735"/>
                <a:gd name="connsiteY152" fmla="*/ 1207888 h 1800916"/>
                <a:gd name="connsiteX153" fmla="*/ 2411215 w 3607735"/>
                <a:gd name="connsiteY153" fmla="*/ 1180485 h 1800916"/>
                <a:gd name="connsiteX154" fmla="*/ 2387521 w 3607735"/>
                <a:gd name="connsiteY154" fmla="*/ 1195320 h 1800916"/>
                <a:gd name="connsiteX155" fmla="*/ 2385873 w 3607735"/>
                <a:gd name="connsiteY155" fmla="*/ 1206652 h 1800916"/>
                <a:gd name="connsiteX156" fmla="*/ 2376807 w 3607735"/>
                <a:gd name="connsiteY156" fmla="*/ 1225608 h 1800916"/>
                <a:gd name="connsiteX157" fmla="*/ 2368977 w 3607735"/>
                <a:gd name="connsiteY157" fmla="*/ 1206652 h 1800916"/>
                <a:gd name="connsiteX158" fmla="*/ 2356409 w 3607735"/>
                <a:gd name="connsiteY158" fmla="*/ 1208094 h 1800916"/>
                <a:gd name="connsiteX159" fmla="*/ 2350022 w 3607735"/>
                <a:gd name="connsiteY159" fmla="*/ 1171213 h 1800916"/>
                <a:gd name="connsiteX160" fmla="*/ 2329830 w 3607735"/>
                <a:gd name="connsiteY160" fmla="*/ 1143604 h 1800916"/>
                <a:gd name="connsiteX161" fmla="*/ 2327151 w 3607735"/>
                <a:gd name="connsiteY161" fmla="*/ 1112286 h 1800916"/>
                <a:gd name="connsiteX162" fmla="*/ 2317880 w 3607735"/>
                <a:gd name="connsiteY162" fmla="*/ 1091682 h 1800916"/>
                <a:gd name="connsiteX163" fmla="*/ 2325709 w 3607735"/>
                <a:gd name="connsiteY163" fmla="*/ 1077878 h 1800916"/>
                <a:gd name="connsiteX164" fmla="*/ 2345695 w 3607735"/>
                <a:gd name="connsiteY164" fmla="*/ 1047590 h 1800916"/>
                <a:gd name="connsiteX165" fmla="*/ 2370213 w 3607735"/>
                <a:gd name="connsiteY165" fmla="*/ 1025544 h 1800916"/>
                <a:gd name="connsiteX166" fmla="*/ 2370213 w 3607735"/>
                <a:gd name="connsiteY166" fmla="*/ 1005764 h 1800916"/>
                <a:gd name="connsiteX167" fmla="*/ 2386697 w 3607735"/>
                <a:gd name="connsiteY167" fmla="*/ 970532 h 1800916"/>
                <a:gd name="connsiteX168" fmla="*/ 2350640 w 3607735"/>
                <a:gd name="connsiteY168" fmla="*/ 959406 h 1800916"/>
                <a:gd name="connsiteX169" fmla="*/ 2316231 w 3607735"/>
                <a:gd name="connsiteY169" fmla="*/ 965175 h 1800916"/>
                <a:gd name="connsiteX170" fmla="*/ 2285532 w 3607735"/>
                <a:gd name="connsiteY170" fmla="*/ 955079 h 1800916"/>
                <a:gd name="connsiteX171" fmla="*/ 2245148 w 3607735"/>
                <a:gd name="connsiteY171" fmla="*/ 967235 h 1800916"/>
                <a:gd name="connsiteX172" fmla="*/ 2248239 w 3607735"/>
                <a:gd name="connsiteY172" fmla="*/ 932209 h 1800916"/>
                <a:gd name="connsiteX173" fmla="*/ 2228047 w 3607735"/>
                <a:gd name="connsiteY173" fmla="*/ 926645 h 1800916"/>
                <a:gd name="connsiteX174" fmla="*/ 2210740 w 3607735"/>
                <a:gd name="connsiteY174" fmla="*/ 918404 h 1800916"/>
                <a:gd name="connsiteX175" fmla="*/ 2192196 w 3607735"/>
                <a:gd name="connsiteY175" fmla="*/ 910781 h 1800916"/>
                <a:gd name="connsiteX176" fmla="*/ 2171592 w 3607735"/>
                <a:gd name="connsiteY176" fmla="*/ 920670 h 1800916"/>
                <a:gd name="connsiteX177" fmla="*/ 2140068 w 3607735"/>
                <a:gd name="connsiteY177" fmla="*/ 862567 h 1800916"/>
                <a:gd name="connsiteX178" fmla="*/ 2117816 w 3607735"/>
                <a:gd name="connsiteY178" fmla="*/ 860095 h 1800916"/>
                <a:gd name="connsiteX179" fmla="*/ 2075784 w 3607735"/>
                <a:gd name="connsiteY179" fmla="*/ 847939 h 1800916"/>
                <a:gd name="connsiteX180" fmla="*/ 2013767 w 3607735"/>
                <a:gd name="connsiteY180" fmla="*/ 864010 h 1800916"/>
                <a:gd name="connsiteX181" fmla="*/ 1974413 w 3607735"/>
                <a:gd name="connsiteY181" fmla="*/ 873281 h 1800916"/>
                <a:gd name="connsiteX182" fmla="*/ 2010264 w 3607735"/>
                <a:gd name="connsiteY182" fmla="*/ 830013 h 1800916"/>
                <a:gd name="connsiteX183" fmla="*/ 2018711 w 3607735"/>
                <a:gd name="connsiteY183" fmla="*/ 789836 h 1800916"/>
                <a:gd name="connsiteX184" fmla="*/ 2026953 w 3607735"/>
                <a:gd name="connsiteY184" fmla="*/ 746362 h 1800916"/>
                <a:gd name="connsiteX185" fmla="*/ 2010058 w 3607735"/>
                <a:gd name="connsiteY185" fmla="*/ 745743 h 1800916"/>
                <a:gd name="connsiteX186" fmla="*/ 1993781 w 3607735"/>
                <a:gd name="connsiteY186" fmla="*/ 746156 h 1800916"/>
                <a:gd name="connsiteX187" fmla="*/ 1961433 w 3607735"/>
                <a:gd name="connsiteY187" fmla="*/ 792926 h 1800916"/>
                <a:gd name="connsiteX188" fmla="*/ 1956076 w 3607735"/>
                <a:gd name="connsiteY188" fmla="*/ 749452 h 1800916"/>
                <a:gd name="connsiteX189" fmla="*/ 1969880 w 3607735"/>
                <a:gd name="connsiteY189" fmla="*/ 718134 h 1800916"/>
                <a:gd name="connsiteX190" fmla="*/ 2008616 w 3607735"/>
                <a:gd name="connsiteY190" fmla="*/ 675690 h 1800916"/>
                <a:gd name="connsiteX191" fmla="*/ 2031486 w 3607735"/>
                <a:gd name="connsiteY191" fmla="*/ 646433 h 1800916"/>
                <a:gd name="connsiteX192" fmla="*/ 2053944 w 3607735"/>
                <a:gd name="connsiteY192" fmla="*/ 637367 h 1800916"/>
                <a:gd name="connsiteX193" fmla="*/ 2070839 w 3607735"/>
                <a:gd name="connsiteY193" fmla="*/ 619030 h 1800916"/>
                <a:gd name="connsiteX194" fmla="*/ 2087116 w 3607735"/>
                <a:gd name="connsiteY194" fmla="*/ 609758 h 1800916"/>
                <a:gd name="connsiteX195" fmla="*/ 2145425 w 3607735"/>
                <a:gd name="connsiteY195" fmla="*/ 574113 h 1800916"/>
                <a:gd name="connsiteX196" fmla="*/ 2182718 w 3607735"/>
                <a:gd name="connsiteY196" fmla="*/ 553097 h 1800916"/>
                <a:gd name="connsiteX197" fmla="*/ 2196111 w 3607735"/>
                <a:gd name="connsiteY197" fmla="*/ 543620 h 1800916"/>
                <a:gd name="connsiteX198" fmla="*/ 2205589 w 3607735"/>
                <a:gd name="connsiteY198" fmla="*/ 543620 h 1800916"/>
                <a:gd name="connsiteX199" fmla="*/ 2221454 w 3607735"/>
                <a:gd name="connsiteY199" fmla="*/ 529197 h 1800916"/>
                <a:gd name="connsiteX200" fmla="*/ 2260601 w 3607735"/>
                <a:gd name="connsiteY200" fmla="*/ 521573 h 1800916"/>
                <a:gd name="connsiteX201" fmla="*/ 2259159 w 3607735"/>
                <a:gd name="connsiteY201" fmla="*/ 504678 h 1800916"/>
                <a:gd name="connsiteX202" fmla="*/ 2287180 w 3607735"/>
                <a:gd name="connsiteY202" fmla="*/ 506533 h 1800916"/>
                <a:gd name="connsiteX203" fmla="*/ 2340750 w 3607735"/>
                <a:gd name="connsiteY203" fmla="*/ 488401 h 1800916"/>
                <a:gd name="connsiteX204" fmla="*/ 2347755 w 3607735"/>
                <a:gd name="connsiteY204" fmla="*/ 473154 h 1800916"/>
                <a:gd name="connsiteX205" fmla="*/ 2327769 w 3607735"/>
                <a:gd name="connsiteY205" fmla="*/ 461410 h 1800916"/>
                <a:gd name="connsiteX206" fmla="*/ 2307578 w 3607735"/>
                <a:gd name="connsiteY206" fmla="*/ 464089 h 1800916"/>
                <a:gd name="connsiteX207" fmla="*/ 2293361 w 3607735"/>
                <a:gd name="connsiteY207" fmla="*/ 454199 h 1800916"/>
                <a:gd name="connsiteX208" fmla="*/ 2276054 w 3607735"/>
                <a:gd name="connsiteY208" fmla="*/ 447605 h 1800916"/>
                <a:gd name="connsiteX209" fmla="*/ 2261013 w 3607735"/>
                <a:gd name="connsiteY209" fmla="*/ 432565 h 1800916"/>
                <a:gd name="connsiteX210" fmla="*/ 2317880 w 3607735"/>
                <a:gd name="connsiteY210" fmla="*/ 443485 h 1800916"/>
                <a:gd name="connsiteX211" fmla="*/ 2363826 w 3607735"/>
                <a:gd name="connsiteY211" fmla="*/ 456259 h 1800916"/>
                <a:gd name="connsiteX212" fmla="*/ 2398853 w 3607735"/>
                <a:gd name="connsiteY212" fmla="*/ 455641 h 1800916"/>
                <a:gd name="connsiteX213" fmla="*/ 2399677 w 3607735"/>
                <a:gd name="connsiteY213" fmla="*/ 431947 h 1800916"/>
                <a:gd name="connsiteX214" fmla="*/ 2417809 w 3607735"/>
                <a:gd name="connsiteY214" fmla="*/ 428856 h 1800916"/>
                <a:gd name="connsiteX215" fmla="*/ 2427492 w 3607735"/>
                <a:gd name="connsiteY215" fmla="*/ 425971 h 1800916"/>
                <a:gd name="connsiteX216" fmla="*/ 2432643 w 3607735"/>
                <a:gd name="connsiteY216" fmla="*/ 427826 h 1800916"/>
                <a:gd name="connsiteX217" fmla="*/ 2442533 w 3607735"/>
                <a:gd name="connsiteY217" fmla="*/ 439364 h 1800916"/>
                <a:gd name="connsiteX218" fmla="*/ 2455307 w 3607735"/>
                <a:gd name="connsiteY218" fmla="*/ 439364 h 1800916"/>
                <a:gd name="connsiteX219" fmla="*/ 2474881 w 3607735"/>
                <a:gd name="connsiteY219" fmla="*/ 438128 h 1800916"/>
                <a:gd name="connsiteX220" fmla="*/ 2507023 w 3607735"/>
                <a:gd name="connsiteY220" fmla="*/ 424323 h 1800916"/>
                <a:gd name="connsiteX221" fmla="*/ 2539371 w 3607735"/>
                <a:gd name="connsiteY221" fmla="*/ 403925 h 1800916"/>
                <a:gd name="connsiteX222" fmla="*/ 2591087 w 3607735"/>
                <a:gd name="connsiteY222" fmla="*/ 380437 h 1800916"/>
                <a:gd name="connsiteX223" fmla="*/ 2567805 w 3607735"/>
                <a:gd name="connsiteY223" fmla="*/ 372195 h 1800916"/>
                <a:gd name="connsiteX224" fmla="*/ 2529275 w 3607735"/>
                <a:gd name="connsiteY224" fmla="*/ 371577 h 1800916"/>
                <a:gd name="connsiteX225" fmla="*/ 2517119 w 3607735"/>
                <a:gd name="connsiteY225" fmla="*/ 354888 h 1800916"/>
                <a:gd name="connsiteX226" fmla="*/ 2474881 w 3607735"/>
                <a:gd name="connsiteY226" fmla="*/ 336963 h 1800916"/>
                <a:gd name="connsiteX227" fmla="*/ 2454689 w 3607735"/>
                <a:gd name="connsiteY227" fmla="*/ 335520 h 1800916"/>
                <a:gd name="connsiteX228" fmla="*/ 2437794 w 3607735"/>
                <a:gd name="connsiteY228" fmla="*/ 329957 h 1800916"/>
                <a:gd name="connsiteX229" fmla="*/ 2487862 w 3607735"/>
                <a:gd name="connsiteY229" fmla="*/ 327279 h 1800916"/>
                <a:gd name="connsiteX230" fmla="*/ 2519180 w 3607735"/>
                <a:gd name="connsiteY230" fmla="*/ 329751 h 1800916"/>
                <a:gd name="connsiteX231" fmla="*/ 2543286 w 3607735"/>
                <a:gd name="connsiteY231" fmla="*/ 345616 h 1800916"/>
                <a:gd name="connsiteX232" fmla="*/ 2601595 w 3607735"/>
                <a:gd name="connsiteY232" fmla="*/ 358597 h 1800916"/>
                <a:gd name="connsiteX233" fmla="*/ 2673296 w 3607735"/>
                <a:gd name="connsiteY233" fmla="*/ 325425 h 1800916"/>
                <a:gd name="connsiteX234" fmla="*/ 2678860 w 3607735"/>
                <a:gd name="connsiteY234" fmla="*/ 309766 h 1800916"/>
                <a:gd name="connsiteX235" fmla="*/ 2667940 w 3607735"/>
                <a:gd name="connsiteY235" fmla="*/ 298640 h 1800916"/>
                <a:gd name="connsiteX236" fmla="*/ 2690810 w 3607735"/>
                <a:gd name="connsiteY236" fmla="*/ 294107 h 1800916"/>
                <a:gd name="connsiteX237" fmla="*/ 2721303 w 3607735"/>
                <a:gd name="connsiteY237" fmla="*/ 300700 h 1800916"/>
                <a:gd name="connsiteX238" fmla="*/ 2743349 w 3607735"/>
                <a:gd name="connsiteY238" fmla="*/ 316359 h 1800916"/>
                <a:gd name="connsiteX239" fmla="*/ 2755918 w 3607735"/>
                <a:gd name="connsiteY239" fmla="*/ 309148 h 1800916"/>
                <a:gd name="connsiteX240" fmla="*/ 2783115 w 3607735"/>
                <a:gd name="connsiteY240" fmla="*/ 301730 h 1800916"/>
                <a:gd name="connsiteX241" fmla="*/ 2758802 w 3607735"/>
                <a:gd name="connsiteY241" fmla="*/ 273297 h 1800916"/>
                <a:gd name="connsiteX242" fmla="*/ 2782909 w 3607735"/>
                <a:gd name="connsiteY242" fmla="*/ 269176 h 1800916"/>
                <a:gd name="connsiteX243" fmla="*/ 2789914 w 3607735"/>
                <a:gd name="connsiteY243" fmla="*/ 285865 h 1800916"/>
                <a:gd name="connsiteX244" fmla="*/ 2797538 w 3607735"/>
                <a:gd name="connsiteY244" fmla="*/ 291016 h 1800916"/>
                <a:gd name="connsiteX245" fmla="*/ 2802071 w 3607735"/>
                <a:gd name="connsiteY245" fmla="*/ 300494 h 1800916"/>
                <a:gd name="connsiteX246" fmla="*/ 2826589 w 3607735"/>
                <a:gd name="connsiteY246" fmla="*/ 297197 h 1800916"/>
                <a:gd name="connsiteX247" fmla="*/ 2870682 w 3607735"/>
                <a:gd name="connsiteY247" fmla="*/ 277624 h 1800916"/>
                <a:gd name="connsiteX248" fmla="*/ 2897260 w 3607735"/>
                <a:gd name="connsiteY248" fmla="*/ 266910 h 1800916"/>
                <a:gd name="connsiteX249" fmla="*/ 2921161 w 3607735"/>
                <a:gd name="connsiteY249" fmla="*/ 262171 h 1800916"/>
                <a:gd name="connsiteX250" fmla="*/ 2944856 w 3607735"/>
                <a:gd name="connsiteY250" fmla="*/ 228586 h 1800916"/>
                <a:gd name="connsiteX251" fmla="*/ 2940116 w 3607735"/>
                <a:gd name="connsiteY251" fmla="*/ 214782 h 1800916"/>
                <a:gd name="connsiteX252" fmla="*/ 2948564 w 3607735"/>
                <a:gd name="connsiteY252" fmla="*/ 201183 h 1800916"/>
                <a:gd name="connsiteX253" fmla="*/ 2933317 w 3607735"/>
                <a:gd name="connsiteY253" fmla="*/ 201801 h 1800916"/>
                <a:gd name="connsiteX254" fmla="*/ 2937232 w 3607735"/>
                <a:gd name="connsiteY254" fmla="*/ 187379 h 1800916"/>
                <a:gd name="connsiteX255" fmla="*/ 2949594 w 3607735"/>
                <a:gd name="connsiteY255" fmla="*/ 187791 h 1800916"/>
                <a:gd name="connsiteX256" fmla="*/ 2979264 w 3607735"/>
                <a:gd name="connsiteY256" fmla="*/ 182228 h 1800916"/>
                <a:gd name="connsiteX257" fmla="*/ 2999868 w 3607735"/>
                <a:gd name="connsiteY257" fmla="*/ 169659 h 1800916"/>
                <a:gd name="connsiteX258" fmla="*/ 2984827 w 3607735"/>
                <a:gd name="connsiteY258" fmla="*/ 162242 h 1800916"/>
                <a:gd name="connsiteX259" fmla="*/ 3015321 w 3607735"/>
                <a:gd name="connsiteY259" fmla="*/ 156473 h 1800916"/>
                <a:gd name="connsiteX260" fmla="*/ 3005225 w 3607735"/>
                <a:gd name="connsiteY260" fmla="*/ 146583 h 1800916"/>
                <a:gd name="connsiteX261" fmla="*/ 2984621 w 3607735"/>
                <a:gd name="connsiteY261" fmla="*/ 142462 h 1800916"/>
                <a:gd name="connsiteX262" fmla="*/ 2989978 w 3607735"/>
                <a:gd name="connsiteY262" fmla="*/ 133396 h 1800916"/>
                <a:gd name="connsiteX263" fmla="*/ 2979058 w 3607735"/>
                <a:gd name="connsiteY263" fmla="*/ 130718 h 1800916"/>
                <a:gd name="connsiteX264" fmla="*/ 2992450 w 3607735"/>
                <a:gd name="connsiteY264" fmla="*/ 119386 h 1800916"/>
                <a:gd name="connsiteX265" fmla="*/ 2957630 w 3607735"/>
                <a:gd name="connsiteY265" fmla="*/ 121858 h 1800916"/>
                <a:gd name="connsiteX266" fmla="*/ 2916010 w 3607735"/>
                <a:gd name="connsiteY266" fmla="*/ 109084 h 1800916"/>
                <a:gd name="connsiteX267" fmla="*/ 2882838 w 3607735"/>
                <a:gd name="connsiteY267" fmla="*/ 112793 h 1800916"/>
                <a:gd name="connsiteX268" fmla="*/ 2868003 w 3607735"/>
                <a:gd name="connsiteY268" fmla="*/ 117325 h 1800916"/>
                <a:gd name="connsiteX269" fmla="*/ 2865943 w 3607735"/>
                <a:gd name="connsiteY269" fmla="*/ 128658 h 1800916"/>
                <a:gd name="connsiteX270" fmla="*/ 2850284 w 3607735"/>
                <a:gd name="connsiteY270" fmla="*/ 133809 h 1800916"/>
                <a:gd name="connsiteX271" fmla="*/ 2854611 w 3607735"/>
                <a:gd name="connsiteY271" fmla="*/ 143905 h 1800916"/>
                <a:gd name="connsiteX272" fmla="*/ 2859349 w 3607735"/>
                <a:gd name="connsiteY272" fmla="*/ 158533 h 1800916"/>
                <a:gd name="connsiteX273" fmla="*/ 2850078 w 3607735"/>
                <a:gd name="connsiteY273" fmla="*/ 161006 h 1800916"/>
                <a:gd name="connsiteX274" fmla="*/ 2852138 w 3607735"/>
                <a:gd name="connsiteY274" fmla="*/ 166981 h 1800916"/>
                <a:gd name="connsiteX275" fmla="*/ 2843691 w 3607735"/>
                <a:gd name="connsiteY275" fmla="*/ 172956 h 1800916"/>
                <a:gd name="connsiteX276" fmla="*/ 2831122 w 3607735"/>
                <a:gd name="connsiteY276" fmla="*/ 175428 h 1800916"/>
                <a:gd name="connsiteX277" fmla="*/ 2814227 w 3607735"/>
                <a:gd name="connsiteY277" fmla="*/ 175428 h 1800916"/>
                <a:gd name="connsiteX278" fmla="*/ 2793623 w 3607735"/>
                <a:gd name="connsiteY278" fmla="*/ 200977 h 1800916"/>
                <a:gd name="connsiteX279" fmla="*/ 2766632 w 3607735"/>
                <a:gd name="connsiteY279" fmla="*/ 214988 h 1800916"/>
                <a:gd name="connsiteX280" fmla="*/ 2746234 w 3607735"/>
                <a:gd name="connsiteY280" fmla="*/ 224466 h 1800916"/>
                <a:gd name="connsiteX281" fmla="*/ 2719037 w 3607735"/>
                <a:gd name="connsiteY281" fmla="*/ 239919 h 1800916"/>
                <a:gd name="connsiteX282" fmla="*/ 2696991 w 3607735"/>
                <a:gd name="connsiteY282" fmla="*/ 247748 h 1800916"/>
                <a:gd name="connsiteX283" fmla="*/ 2682568 w 3607735"/>
                <a:gd name="connsiteY283" fmla="*/ 261965 h 1800916"/>
                <a:gd name="connsiteX284" fmla="*/ 2672060 w 3607735"/>
                <a:gd name="connsiteY284" fmla="*/ 260522 h 1800916"/>
                <a:gd name="connsiteX285" fmla="*/ 2670000 w 3607735"/>
                <a:gd name="connsiteY285" fmla="*/ 221581 h 1800916"/>
                <a:gd name="connsiteX286" fmla="*/ 2678241 w 3607735"/>
                <a:gd name="connsiteY286" fmla="*/ 207983 h 1800916"/>
                <a:gd name="connsiteX287" fmla="*/ 2686895 w 3607735"/>
                <a:gd name="connsiteY287" fmla="*/ 204892 h 1800916"/>
                <a:gd name="connsiteX288" fmla="*/ 2687925 w 3607735"/>
                <a:gd name="connsiteY288" fmla="*/ 197062 h 1800916"/>
                <a:gd name="connsiteX289" fmla="*/ 2715122 w 3607735"/>
                <a:gd name="connsiteY289" fmla="*/ 191705 h 1800916"/>
                <a:gd name="connsiteX290" fmla="*/ 2714504 w 3607735"/>
                <a:gd name="connsiteY290" fmla="*/ 162036 h 1800916"/>
                <a:gd name="connsiteX291" fmla="*/ 2688955 w 3607735"/>
                <a:gd name="connsiteY291" fmla="*/ 144935 h 1800916"/>
                <a:gd name="connsiteX292" fmla="*/ 2673915 w 3607735"/>
                <a:gd name="connsiteY292" fmla="*/ 160388 h 1800916"/>
                <a:gd name="connsiteX293" fmla="*/ 2653929 w 3607735"/>
                <a:gd name="connsiteY293" fmla="*/ 173368 h 1800916"/>
                <a:gd name="connsiteX294" fmla="*/ 2639300 w 3607735"/>
                <a:gd name="connsiteY294" fmla="*/ 181610 h 1800916"/>
                <a:gd name="connsiteX295" fmla="*/ 2628174 w 3607735"/>
                <a:gd name="connsiteY295" fmla="*/ 185936 h 1800916"/>
                <a:gd name="connsiteX296" fmla="*/ 2612103 w 3607735"/>
                <a:gd name="connsiteY296" fmla="*/ 198711 h 1800916"/>
                <a:gd name="connsiteX297" fmla="*/ 2604067 w 3607735"/>
                <a:gd name="connsiteY297" fmla="*/ 202419 h 1800916"/>
                <a:gd name="connsiteX298" fmla="*/ 2600977 w 3607735"/>
                <a:gd name="connsiteY298" fmla="*/ 198917 h 1800916"/>
                <a:gd name="connsiteX299" fmla="*/ 2596650 w 3607735"/>
                <a:gd name="connsiteY299" fmla="*/ 190263 h 1800916"/>
                <a:gd name="connsiteX300" fmla="*/ 2604892 w 3607735"/>
                <a:gd name="connsiteY300" fmla="*/ 182228 h 1800916"/>
                <a:gd name="connsiteX301" fmla="*/ 2610867 w 3607735"/>
                <a:gd name="connsiteY301" fmla="*/ 179961 h 1800916"/>
                <a:gd name="connsiteX302" fmla="*/ 2616018 w 3607735"/>
                <a:gd name="connsiteY302" fmla="*/ 174810 h 1800916"/>
                <a:gd name="connsiteX303" fmla="*/ 2624465 w 3607735"/>
                <a:gd name="connsiteY303" fmla="*/ 164302 h 1800916"/>
                <a:gd name="connsiteX304" fmla="*/ 2621993 w 3607735"/>
                <a:gd name="connsiteY304" fmla="*/ 153794 h 1800916"/>
                <a:gd name="connsiteX305" fmla="*/ 2612515 w 3607735"/>
                <a:gd name="connsiteY305" fmla="*/ 143080 h 1800916"/>
                <a:gd name="connsiteX306" fmla="*/ 2622611 w 3607735"/>
                <a:gd name="connsiteY306" fmla="*/ 145553 h 1800916"/>
                <a:gd name="connsiteX307" fmla="*/ 2628174 w 3607735"/>
                <a:gd name="connsiteY307" fmla="*/ 142050 h 1800916"/>
                <a:gd name="connsiteX308" fmla="*/ 2650426 w 3607735"/>
                <a:gd name="connsiteY308" fmla="*/ 134633 h 1800916"/>
                <a:gd name="connsiteX309" fmla="*/ 2633119 w 3607735"/>
                <a:gd name="connsiteY309" fmla="*/ 126803 h 1800916"/>
                <a:gd name="connsiteX310" fmla="*/ 2619520 w 3607735"/>
                <a:gd name="connsiteY310" fmla="*/ 122683 h 1800916"/>
                <a:gd name="connsiteX311" fmla="*/ 2592735 w 3607735"/>
                <a:gd name="connsiteY311" fmla="*/ 129070 h 1800916"/>
                <a:gd name="connsiteX312" fmla="*/ 2590881 w 3607735"/>
                <a:gd name="connsiteY312" fmla="*/ 121240 h 1800916"/>
                <a:gd name="connsiteX313" fmla="*/ 2576664 w 3607735"/>
                <a:gd name="connsiteY313" fmla="*/ 117119 h 1800916"/>
                <a:gd name="connsiteX314" fmla="*/ 2594590 w 3607735"/>
                <a:gd name="connsiteY314" fmla="*/ 110114 h 1800916"/>
                <a:gd name="connsiteX315" fmla="*/ 2618902 w 3607735"/>
                <a:gd name="connsiteY315" fmla="*/ 101461 h 1800916"/>
                <a:gd name="connsiteX316" fmla="*/ 2605510 w 3607735"/>
                <a:gd name="connsiteY316" fmla="*/ 95073 h 1800916"/>
                <a:gd name="connsiteX317" fmla="*/ 2634767 w 3607735"/>
                <a:gd name="connsiteY317" fmla="*/ 101254 h 1800916"/>
                <a:gd name="connsiteX318" fmla="*/ 2641773 w 3607735"/>
                <a:gd name="connsiteY318" fmla="*/ 89098 h 1800916"/>
                <a:gd name="connsiteX319" fmla="*/ 2632089 w 3607735"/>
                <a:gd name="connsiteY319" fmla="*/ 88686 h 1800916"/>
                <a:gd name="connsiteX320" fmla="*/ 2630853 w 3607735"/>
                <a:gd name="connsiteY320" fmla="*/ 79620 h 1800916"/>
                <a:gd name="connsiteX321" fmla="*/ 2637240 w 3607735"/>
                <a:gd name="connsiteY321" fmla="*/ 69112 h 1800916"/>
                <a:gd name="connsiteX322" fmla="*/ 2622199 w 3607735"/>
                <a:gd name="connsiteY322" fmla="*/ 55308 h 1800916"/>
                <a:gd name="connsiteX323" fmla="*/ 2640742 w 3607735"/>
                <a:gd name="connsiteY323" fmla="*/ 26668 h 1800916"/>
                <a:gd name="connsiteX324" fmla="*/ 2630234 w 3607735"/>
                <a:gd name="connsiteY324" fmla="*/ 17397 h 1800916"/>
                <a:gd name="connsiteX325" fmla="*/ 2626732 w 3607735"/>
                <a:gd name="connsiteY325" fmla="*/ 8743 h 1800916"/>
                <a:gd name="connsiteX326" fmla="*/ 2617460 w 3607735"/>
                <a:gd name="connsiteY326" fmla="*/ 7095 h 1800916"/>
                <a:gd name="connsiteX327" fmla="*/ 2610455 w 3607735"/>
                <a:gd name="connsiteY327" fmla="*/ 708 h 1800916"/>
                <a:gd name="connsiteX328" fmla="*/ 2583464 w 3607735"/>
                <a:gd name="connsiteY328" fmla="*/ 5653 h 1800916"/>
                <a:gd name="connsiteX329" fmla="*/ 2561211 w 3607735"/>
                <a:gd name="connsiteY329" fmla="*/ 15130 h 1800916"/>
                <a:gd name="connsiteX330" fmla="*/ 2547201 w 3607735"/>
                <a:gd name="connsiteY330" fmla="*/ 15954 h 1800916"/>
                <a:gd name="connsiteX331" fmla="*/ 2542256 w 3607735"/>
                <a:gd name="connsiteY331" fmla="*/ 19251 h 1800916"/>
                <a:gd name="connsiteX332" fmla="*/ 2540814 w 3607735"/>
                <a:gd name="connsiteY332" fmla="*/ 27287 h 1800916"/>
                <a:gd name="connsiteX333" fmla="*/ 2527627 w 3607735"/>
                <a:gd name="connsiteY333" fmla="*/ 33674 h 1800916"/>
                <a:gd name="connsiteX334" fmla="*/ 2503727 w 3607735"/>
                <a:gd name="connsiteY334" fmla="*/ 36558 h 1800916"/>
                <a:gd name="connsiteX335" fmla="*/ 2496721 w 3607735"/>
                <a:gd name="connsiteY335" fmla="*/ 47684 h 1800916"/>
                <a:gd name="connsiteX336" fmla="*/ 2483329 w 3607735"/>
                <a:gd name="connsiteY336" fmla="*/ 51393 h 1800916"/>
                <a:gd name="connsiteX337" fmla="*/ 2479414 w 3607735"/>
                <a:gd name="connsiteY337" fmla="*/ 63549 h 1800916"/>
                <a:gd name="connsiteX338" fmla="*/ 2491158 w 3607735"/>
                <a:gd name="connsiteY338" fmla="*/ 71173 h 1800916"/>
                <a:gd name="connsiteX339" fmla="*/ 2484565 w 3607735"/>
                <a:gd name="connsiteY339" fmla="*/ 76118 h 1800916"/>
                <a:gd name="connsiteX340" fmla="*/ 2466640 w 3607735"/>
                <a:gd name="connsiteY340" fmla="*/ 80033 h 1800916"/>
                <a:gd name="connsiteX341" fmla="*/ 2462931 w 3607735"/>
                <a:gd name="connsiteY341" fmla="*/ 89304 h 1800916"/>
                <a:gd name="connsiteX342" fmla="*/ 2447066 w 3607735"/>
                <a:gd name="connsiteY342" fmla="*/ 90334 h 1800916"/>
                <a:gd name="connsiteX343" fmla="*/ 2450363 w 3607735"/>
                <a:gd name="connsiteY343" fmla="*/ 108672 h 1800916"/>
                <a:gd name="connsiteX344" fmla="*/ 2469318 w 3607735"/>
                <a:gd name="connsiteY344" fmla="*/ 119592 h 1800916"/>
                <a:gd name="connsiteX345" fmla="*/ 2486625 w 3607735"/>
                <a:gd name="connsiteY345" fmla="*/ 120004 h 1800916"/>
                <a:gd name="connsiteX346" fmla="*/ 2500430 w 3607735"/>
                <a:gd name="connsiteY346" fmla="*/ 128246 h 1800916"/>
                <a:gd name="connsiteX347" fmla="*/ 2518767 w 3607735"/>
                <a:gd name="connsiteY347" fmla="*/ 127009 h 1800916"/>
                <a:gd name="connsiteX348" fmla="*/ 2512586 w 3607735"/>
                <a:gd name="connsiteY348" fmla="*/ 141432 h 1800916"/>
                <a:gd name="connsiteX349" fmla="*/ 2517119 w 3607735"/>
                <a:gd name="connsiteY349" fmla="*/ 133190 h 1800916"/>
                <a:gd name="connsiteX350" fmla="*/ 2511762 w 3607735"/>
                <a:gd name="connsiteY350" fmla="*/ 135663 h 1800916"/>
                <a:gd name="connsiteX351" fmla="*/ 2493631 w 3607735"/>
                <a:gd name="connsiteY351" fmla="*/ 140196 h 1800916"/>
                <a:gd name="connsiteX352" fmla="*/ 2489098 w 3607735"/>
                <a:gd name="connsiteY352" fmla="*/ 144729 h 1800916"/>
                <a:gd name="connsiteX353" fmla="*/ 2480856 w 3607735"/>
                <a:gd name="connsiteY353" fmla="*/ 154000 h 1800916"/>
                <a:gd name="connsiteX354" fmla="*/ 2460458 w 3607735"/>
                <a:gd name="connsiteY354" fmla="*/ 157709 h 1800916"/>
                <a:gd name="connsiteX355" fmla="*/ 2458398 w 3607735"/>
                <a:gd name="connsiteY355" fmla="*/ 169865 h 1800916"/>
                <a:gd name="connsiteX356" fmla="*/ 2473645 w 3607735"/>
                <a:gd name="connsiteY356" fmla="*/ 167187 h 1800916"/>
                <a:gd name="connsiteX357" fmla="*/ 2492189 w 3607735"/>
                <a:gd name="connsiteY357" fmla="*/ 166363 h 1800916"/>
                <a:gd name="connsiteX358" fmla="*/ 2482505 w 3607735"/>
                <a:gd name="connsiteY358" fmla="*/ 180991 h 1800916"/>
                <a:gd name="connsiteX359" fmla="*/ 2482093 w 3607735"/>
                <a:gd name="connsiteY359" fmla="*/ 181816 h 1800916"/>
                <a:gd name="connsiteX360" fmla="*/ 2469112 w 3607735"/>
                <a:gd name="connsiteY360" fmla="*/ 187173 h 1800916"/>
                <a:gd name="connsiteX361" fmla="*/ 2450157 w 3607735"/>
                <a:gd name="connsiteY361" fmla="*/ 195208 h 1800916"/>
                <a:gd name="connsiteX362" fmla="*/ 2427080 w 3607735"/>
                <a:gd name="connsiteY362" fmla="*/ 205098 h 1800916"/>
                <a:gd name="connsiteX363" fmla="*/ 2407095 w 3607735"/>
                <a:gd name="connsiteY363" fmla="*/ 201389 h 1800916"/>
                <a:gd name="connsiteX364" fmla="*/ 2390199 w 3607735"/>
                <a:gd name="connsiteY364" fmla="*/ 204480 h 1800916"/>
                <a:gd name="connsiteX365" fmla="*/ 2371244 w 3607735"/>
                <a:gd name="connsiteY365" fmla="*/ 208807 h 1800916"/>
                <a:gd name="connsiteX366" fmla="*/ 2357027 w 3607735"/>
                <a:gd name="connsiteY366" fmla="*/ 223023 h 1800916"/>
                <a:gd name="connsiteX367" fmla="*/ 2345283 w 3607735"/>
                <a:gd name="connsiteY367" fmla="*/ 235798 h 1800916"/>
                <a:gd name="connsiteX368" fmla="*/ 2343016 w 3607735"/>
                <a:gd name="connsiteY368" fmla="*/ 255371 h 1800916"/>
                <a:gd name="connsiteX369" fmla="*/ 2316438 w 3607735"/>
                <a:gd name="connsiteY369" fmla="*/ 276799 h 1800916"/>
                <a:gd name="connsiteX370" fmla="*/ 2300985 w 3607735"/>
                <a:gd name="connsiteY370" fmla="*/ 285041 h 1800916"/>
                <a:gd name="connsiteX371" fmla="*/ 2291507 w 3607735"/>
                <a:gd name="connsiteY371" fmla="*/ 293076 h 1800916"/>
                <a:gd name="connsiteX372" fmla="*/ 2289446 w 3607735"/>
                <a:gd name="connsiteY372" fmla="*/ 276387 h 1800916"/>
                <a:gd name="connsiteX373" fmla="*/ 2280175 w 3607735"/>
                <a:gd name="connsiteY373" fmla="*/ 265467 h 1800916"/>
                <a:gd name="connsiteX374" fmla="*/ 2326740 w 3607735"/>
                <a:gd name="connsiteY374" fmla="*/ 249602 h 1800916"/>
                <a:gd name="connsiteX375" fmla="*/ 2314377 w 3607735"/>
                <a:gd name="connsiteY375" fmla="*/ 244451 h 1800916"/>
                <a:gd name="connsiteX376" fmla="*/ 2321176 w 3607735"/>
                <a:gd name="connsiteY376" fmla="*/ 230029 h 1800916"/>
                <a:gd name="connsiteX377" fmla="*/ 2358469 w 3607735"/>
                <a:gd name="connsiteY377" fmla="*/ 203244 h 1800916"/>
                <a:gd name="connsiteX378" fmla="*/ 2345283 w 3607735"/>
                <a:gd name="connsiteY378" fmla="*/ 205716 h 1800916"/>
                <a:gd name="connsiteX379" fmla="*/ 2328594 w 3607735"/>
                <a:gd name="connsiteY379" fmla="*/ 207570 h 1800916"/>
                <a:gd name="connsiteX380" fmla="*/ 2342604 w 3607735"/>
                <a:gd name="connsiteY380" fmla="*/ 192530 h 1800916"/>
                <a:gd name="connsiteX381" fmla="*/ 2314171 w 3607735"/>
                <a:gd name="connsiteY381" fmla="*/ 189645 h 1800916"/>
                <a:gd name="connsiteX382" fmla="*/ 2302633 w 3607735"/>
                <a:gd name="connsiteY382" fmla="*/ 182640 h 1800916"/>
                <a:gd name="connsiteX383" fmla="*/ 2294803 w 3607735"/>
                <a:gd name="connsiteY383" fmla="*/ 188821 h 1800916"/>
                <a:gd name="connsiteX384" fmla="*/ 2274406 w 3607735"/>
                <a:gd name="connsiteY384" fmla="*/ 190469 h 1800916"/>
                <a:gd name="connsiteX385" fmla="*/ 2269873 w 3607735"/>
                <a:gd name="connsiteY385" fmla="*/ 197475 h 1800916"/>
                <a:gd name="connsiteX386" fmla="*/ 2260189 w 3607735"/>
                <a:gd name="connsiteY386" fmla="*/ 201801 h 1800916"/>
                <a:gd name="connsiteX387" fmla="*/ 2272551 w 3607735"/>
                <a:gd name="connsiteY387" fmla="*/ 212721 h 1800916"/>
                <a:gd name="connsiteX388" fmla="*/ 2290477 w 3607735"/>
                <a:gd name="connsiteY388" fmla="*/ 219315 h 1800916"/>
                <a:gd name="connsiteX389" fmla="*/ 2258747 w 3607735"/>
                <a:gd name="connsiteY389" fmla="*/ 226320 h 1800916"/>
                <a:gd name="connsiteX390" fmla="*/ 2234846 w 3607735"/>
                <a:gd name="connsiteY390" fmla="*/ 207776 h 1800916"/>
                <a:gd name="connsiteX391" fmla="*/ 2227223 w 3607735"/>
                <a:gd name="connsiteY391" fmla="*/ 224672 h 1800916"/>
                <a:gd name="connsiteX392" fmla="*/ 2218157 w 3607735"/>
                <a:gd name="connsiteY392" fmla="*/ 228792 h 1800916"/>
                <a:gd name="connsiteX393" fmla="*/ 2201056 w 3607735"/>
                <a:gd name="connsiteY393" fmla="*/ 226526 h 1800916"/>
                <a:gd name="connsiteX394" fmla="*/ 2136772 w 3607735"/>
                <a:gd name="connsiteY394" fmla="*/ 224878 h 1800916"/>
                <a:gd name="connsiteX395" fmla="*/ 2071664 w 3607735"/>
                <a:gd name="connsiteY395" fmla="*/ 230441 h 1800916"/>
                <a:gd name="connsiteX396" fmla="*/ 2059301 w 3607735"/>
                <a:gd name="connsiteY396" fmla="*/ 221787 h 1800916"/>
                <a:gd name="connsiteX397" fmla="*/ 2051472 w 3607735"/>
                <a:gd name="connsiteY397" fmla="*/ 219315 h 1800916"/>
                <a:gd name="connsiteX398" fmla="*/ 2046939 w 3607735"/>
                <a:gd name="connsiteY398" fmla="*/ 214370 h 1800916"/>
                <a:gd name="connsiteX399" fmla="*/ 2004701 w 3607735"/>
                <a:gd name="connsiteY399" fmla="*/ 210867 h 1800916"/>
                <a:gd name="connsiteX400" fmla="*/ 1983479 w 3607735"/>
                <a:gd name="connsiteY400" fmla="*/ 197269 h 1800916"/>
                <a:gd name="connsiteX401" fmla="*/ 1989042 w 3607735"/>
                <a:gd name="connsiteY401" fmla="*/ 163684 h 1800916"/>
                <a:gd name="connsiteX402" fmla="*/ 1971323 w 3607735"/>
                <a:gd name="connsiteY402" fmla="*/ 159357 h 1800916"/>
                <a:gd name="connsiteX403" fmla="*/ 1929909 w 3607735"/>
                <a:gd name="connsiteY403" fmla="*/ 166363 h 1800916"/>
                <a:gd name="connsiteX404" fmla="*/ 1910541 w 3607735"/>
                <a:gd name="connsiteY404" fmla="*/ 172750 h 1800916"/>
                <a:gd name="connsiteX405" fmla="*/ 1893028 w 3607735"/>
                <a:gd name="connsiteY405" fmla="*/ 175840 h 1800916"/>
                <a:gd name="connsiteX406" fmla="*/ 1888495 w 3607735"/>
                <a:gd name="connsiteY406" fmla="*/ 180991 h 1800916"/>
                <a:gd name="connsiteX407" fmla="*/ 1875102 w 3607735"/>
                <a:gd name="connsiteY407" fmla="*/ 182228 h 1800916"/>
                <a:gd name="connsiteX408" fmla="*/ 1838428 w 3607735"/>
                <a:gd name="connsiteY408" fmla="*/ 195414 h 1800916"/>
                <a:gd name="connsiteX409" fmla="*/ 1854293 w 3607735"/>
                <a:gd name="connsiteY409" fmla="*/ 203038 h 1800916"/>
                <a:gd name="connsiteX410" fmla="*/ 1876957 w 3607735"/>
                <a:gd name="connsiteY410" fmla="*/ 196650 h 1800916"/>
                <a:gd name="connsiteX411" fmla="*/ 1895913 w 3607735"/>
                <a:gd name="connsiteY411" fmla="*/ 197062 h 1800916"/>
                <a:gd name="connsiteX412" fmla="*/ 1907245 w 3607735"/>
                <a:gd name="connsiteY412" fmla="*/ 193148 h 1800916"/>
                <a:gd name="connsiteX413" fmla="*/ 1930733 w 3607735"/>
                <a:gd name="connsiteY413" fmla="*/ 187997 h 1800916"/>
                <a:gd name="connsiteX414" fmla="*/ 1957930 w 3607735"/>
                <a:gd name="connsiteY414" fmla="*/ 175634 h 1800916"/>
                <a:gd name="connsiteX415" fmla="*/ 1969056 w 3607735"/>
                <a:gd name="connsiteY415" fmla="*/ 184494 h 1800916"/>
                <a:gd name="connsiteX416" fmla="*/ 1960609 w 3607735"/>
                <a:gd name="connsiteY416" fmla="*/ 187379 h 1800916"/>
                <a:gd name="connsiteX417" fmla="*/ 1952161 w 3607735"/>
                <a:gd name="connsiteY417" fmla="*/ 194178 h 1800916"/>
                <a:gd name="connsiteX418" fmla="*/ 1923522 w 3607735"/>
                <a:gd name="connsiteY418" fmla="*/ 203450 h 1800916"/>
                <a:gd name="connsiteX419" fmla="*/ 1883756 w 3607735"/>
                <a:gd name="connsiteY419" fmla="*/ 207776 h 1800916"/>
                <a:gd name="connsiteX420" fmla="*/ 1846669 w 3607735"/>
                <a:gd name="connsiteY420" fmla="*/ 220551 h 1800916"/>
                <a:gd name="connsiteX421" fmla="*/ 1831422 w 3607735"/>
                <a:gd name="connsiteY421" fmla="*/ 234974 h 1800916"/>
                <a:gd name="connsiteX422" fmla="*/ 1824005 w 3607735"/>
                <a:gd name="connsiteY422" fmla="*/ 247954 h 1800916"/>
                <a:gd name="connsiteX423" fmla="*/ 1828126 w 3607735"/>
                <a:gd name="connsiteY423" fmla="*/ 265055 h 1800916"/>
                <a:gd name="connsiteX424" fmla="*/ 1818030 w 3607735"/>
                <a:gd name="connsiteY424" fmla="*/ 267734 h 1800916"/>
                <a:gd name="connsiteX425" fmla="*/ 1823181 w 3607735"/>
                <a:gd name="connsiteY425" fmla="*/ 279272 h 1800916"/>
                <a:gd name="connsiteX426" fmla="*/ 1809582 w 3607735"/>
                <a:gd name="connsiteY426" fmla="*/ 280096 h 1800916"/>
                <a:gd name="connsiteX427" fmla="*/ 1796190 w 3607735"/>
                <a:gd name="connsiteY427" fmla="*/ 271030 h 1800916"/>
                <a:gd name="connsiteX428" fmla="*/ 1787330 w 3607735"/>
                <a:gd name="connsiteY428" fmla="*/ 305027 h 1800916"/>
                <a:gd name="connsiteX429" fmla="*/ 1775792 w 3607735"/>
                <a:gd name="connsiteY429" fmla="*/ 279890 h 1800916"/>
                <a:gd name="connsiteX430" fmla="*/ 1791245 w 3607735"/>
                <a:gd name="connsiteY430" fmla="*/ 260934 h 1800916"/>
                <a:gd name="connsiteX431" fmla="*/ 1798662 w 3607735"/>
                <a:gd name="connsiteY431" fmla="*/ 247542 h 1800916"/>
                <a:gd name="connsiteX432" fmla="*/ 1782179 w 3607735"/>
                <a:gd name="connsiteY432" fmla="*/ 248984 h 1800916"/>
                <a:gd name="connsiteX433" fmla="*/ 1785888 w 3607735"/>
                <a:gd name="connsiteY433" fmla="*/ 238270 h 1800916"/>
                <a:gd name="connsiteX434" fmla="*/ 1773320 w 3607735"/>
                <a:gd name="connsiteY434" fmla="*/ 234768 h 1800916"/>
                <a:gd name="connsiteX435" fmla="*/ 1776822 w 3607735"/>
                <a:gd name="connsiteY435" fmla="*/ 230647 h 1800916"/>
                <a:gd name="connsiteX436" fmla="*/ 1750243 w 3607735"/>
                <a:gd name="connsiteY436" fmla="*/ 211897 h 1800916"/>
                <a:gd name="connsiteX437" fmla="*/ 1725313 w 3607735"/>
                <a:gd name="connsiteY437" fmla="*/ 219933 h 1800916"/>
                <a:gd name="connsiteX438" fmla="*/ 1705945 w 3607735"/>
                <a:gd name="connsiteY438" fmla="*/ 221993 h 1800916"/>
                <a:gd name="connsiteX439" fmla="*/ 1651963 w 3607735"/>
                <a:gd name="connsiteY439" fmla="*/ 226320 h 1800916"/>
                <a:gd name="connsiteX440" fmla="*/ 1613227 w 3607735"/>
                <a:gd name="connsiteY440" fmla="*/ 232295 h 1800916"/>
                <a:gd name="connsiteX441" fmla="*/ 1577789 w 3607735"/>
                <a:gd name="connsiteY441" fmla="*/ 226114 h 1800916"/>
                <a:gd name="connsiteX442" fmla="*/ 1537611 w 3607735"/>
                <a:gd name="connsiteY442" fmla="*/ 221375 h 1800916"/>
                <a:gd name="connsiteX443" fmla="*/ 1545853 w 3607735"/>
                <a:gd name="connsiteY443" fmla="*/ 208807 h 1800916"/>
                <a:gd name="connsiteX444" fmla="*/ 1585206 w 3607735"/>
                <a:gd name="connsiteY444" fmla="*/ 201801 h 1800916"/>
                <a:gd name="connsiteX445" fmla="*/ 1597775 w 3607735"/>
                <a:gd name="connsiteY445" fmla="*/ 193354 h 1800916"/>
                <a:gd name="connsiteX446" fmla="*/ 1606634 w 3607735"/>
                <a:gd name="connsiteY446" fmla="*/ 186967 h 1800916"/>
                <a:gd name="connsiteX447" fmla="*/ 1617554 w 3607735"/>
                <a:gd name="connsiteY447" fmla="*/ 182434 h 1800916"/>
                <a:gd name="connsiteX448" fmla="*/ 1601071 w 3607735"/>
                <a:gd name="connsiteY448" fmla="*/ 162448 h 1800916"/>
                <a:gd name="connsiteX449" fmla="*/ 1569547 w 3607735"/>
                <a:gd name="connsiteY449" fmla="*/ 159769 h 1800916"/>
                <a:gd name="connsiteX450" fmla="*/ 1548119 w 3607735"/>
                <a:gd name="connsiteY450" fmla="*/ 164714 h 1800916"/>
                <a:gd name="connsiteX451" fmla="*/ 1505881 w 3607735"/>
                <a:gd name="connsiteY451" fmla="*/ 166569 h 1800916"/>
                <a:gd name="connsiteX452" fmla="*/ 1493313 w 3607735"/>
                <a:gd name="connsiteY452" fmla="*/ 163272 h 1800916"/>
                <a:gd name="connsiteX453" fmla="*/ 1481157 w 3607735"/>
                <a:gd name="connsiteY453" fmla="*/ 151528 h 1800916"/>
                <a:gd name="connsiteX454" fmla="*/ 1423260 w 3607735"/>
                <a:gd name="connsiteY454" fmla="*/ 139990 h 1800916"/>
                <a:gd name="connsiteX455" fmla="*/ 1404510 w 3607735"/>
                <a:gd name="connsiteY455" fmla="*/ 130512 h 1800916"/>
                <a:gd name="connsiteX456" fmla="*/ 1397299 w 3607735"/>
                <a:gd name="connsiteY456" fmla="*/ 123301 h 1800916"/>
                <a:gd name="connsiteX457" fmla="*/ 1359182 w 3607735"/>
                <a:gd name="connsiteY457" fmla="*/ 114853 h 1800916"/>
                <a:gd name="connsiteX458" fmla="*/ 1319622 w 3607735"/>
                <a:gd name="connsiteY458" fmla="*/ 118768 h 1800916"/>
                <a:gd name="connsiteX459" fmla="*/ 1259253 w 3607735"/>
                <a:gd name="connsiteY459" fmla="*/ 138341 h 1800916"/>
                <a:gd name="connsiteX460" fmla="*/ 1270997 w 3607735"/>
                <a:gd name="connsiteY460" fmla="*/ 131336 h 1800916"/>
                <a:gd name="connsiteX461" fmla="*/ 1275324 w 3607735"/>
                <a:gd name="connsiteY461" fmla="*/ 115059 h 1800916"/>
                <a:gd name="connsiteX462" fmla="*/ 1287892 w 3607735"/>
                <a:gd name="connsiteY462" fmla="*/ 89510 h 1800916"/>
                <a:gd name="connsiteX463" fmla="*/ 1259871 w 3607735"/>
                <a:gd name="connsiteY463" fmla="*/ 91571 h 1800916"/>
                <a:gd name="connsiteX464" fmla="*/ 1254720 w 3607735"/>
                <a:gd name="connsiteY464" fmla="*/ 100636 h 1800916"/>
                <a:gd name="connsiteX465" fmla="*/ 1238443 w 3607735"/>
                <a:gd name="connsiteY465" fmla="*/ 111968 h 1800916"/>
                <a:gd name="connsiteX466" fmla="*/ 1221342 w 3607735"/>
                <a:gd name="connsiteY466" fmla="*/ 123301 h 1800916"/>
                <a:gd name="connsiteX467" fmla="*/ 1210010 w 3607735"/>
                <a:gd name="connsiteY467" fmla="*/ 138135 h 1800916"/>
                <a:gd name="connsiteX468" fmla="*/ 1185285 w 3607735"/>
                <a:gd name="connsiteY468" fmla="*/ 128246 h 1800916"/>
                <a:gd name="connsiteX469" fmla="*/ 1189612 w 3607735"/>
                <a:gd name="connsiteY469" fmla="*/ 104345 h 1800916"/>
                <a:gd name="connsiteX470" fmla="*/ 1185079 w 3607735"/>
                <a:gd name="connsiteY470" fmla="*/ 84153 h 1800916"/>
                <a:gd name="connsiteX471" fmla="*/ 1177044 w 3607735"/>
                <a:gd name="connsiteY471" fmla="*/ 73851 h 1800916"/>
                <a:gd name="connsiteX472" fmla="*/ 1157058 w 3607735"/>
                <a:gd name="connsiteY472" fmla="*/ 78590 h 1800916"/>
                <a:gd name="connsiteX473" fmla="*/ 1162003 w 3607735"/>
                <a:gd name="connsiteY473" fmla="*/ 97340 h 1800916"/>
                <a:gd name="connsiteX474" fmla="*/ 1125740 w 3607735"/>
                <a:gd name="connsiteY474" fmla="*/ 109290 h 1800916"/>
                <a:gd name="connsiteX475" fmla="*/ 1098749 w 3607735"/>
                <a:gd name="connsiteY475" fmla="*/ 116913 h 1800916"/>
                <a:gd name="connsiteX476" fmla="*/ 1086386 w 3607735"/>
                <a:gd name="connsiteY476" fmla="*/ 121034 h 1800916"/>
                <a:gd name="connsiteX477" fmla="*/ 1082884 w 3607735"/>
                <a:gd name="connsiteY477" fmla="*/ 112381 h 1800916"/>
                <a:gd name="connsiteX478" fmla="*/ 1049918 w 3607735"/>
                <a:gd name="connsiteY478" fmla="*/ 123507 h 1800916"/>
                <a:gd name="connsiteX479" fmla="*/ 1029314 w 3607735"/>
                <a:gd name="connsiteY479" fmla="*/ 135045 h 1800916"/>
                <a:gd name="connsiteX480" fmla="*/ 993875 w 3607735"/>
                <a:gd name="connsiteY480" fmla="*/ 142874 h 1800916"/>
                <a:gd name="connsiteX481" fmla="*/ 963588 w 3607735"/>
                <a:gd name="connsiteY481" fmla="*/ 148025 h 1800916"/>
                <a:gd name="connsiteX482" fmla="*/ 944838 w 3607735"/>
                <a:gd name="connsiteY482" fmla="*/ 138135 h 1800916"/>
                <a:gd name="connsiteX483" fmla="*/ 911666 w 3607735"/>
                <a:gd name="connsiteY483" fmla="*/ 148025 h 1800916"/>
                <a:gd name="connsiteX484" fmla="*/ 892504 w 3607735"/>
                <a:gd name="connsiteY484" fmla="*/ 151940 h 1800916"/>
                <a:gd name="connsiteX485" fmla="*/ 878493 w 3607735"/>
                <a:gd name="connsiteY485" fmla="*/ 159357 h 1800916"/>
                <a:gd name="connsiteX486" fmla="*/ 863246 w 3607735"/>
                <a:gd name="connsiteY486" fmla="*/ 165539 h 1800916"/>
                <a:gd name="connsiteX487" fmla="*/ 840582 w 3607735"/>
                <a:gd name="connsiteY487" fmla="*/ 159563 h 1800916"/>
                <a:gd name="connsiteX488" fmla="*/ 860568 w 3607735"/>
                <a:gd name="connsiteY488" fmla="*/ 150910 h 1800916"/>
                <a:gd name="connsiteX489" fmla="*/ 880142 w 3607735"/>
                <a:gd name="connsiteY489" fmla="*/ 143905 h 1800916"/>
                <a:gd name="connsiteX490" fmla="*/ 934948 w 3607735"/>
                <a:gd name="connsiteY490" fmla="*/ 131748 h 1800916"/>
                <a:gd name="connsiteX491" fmla="*/ 987900 w 3607735"/>
                <a:gd name="connsiteY491" fmla="*/ 124537 h 1800916"/>
                <a:gd name="connsiteX492" fmla="*/ 1021896 w 3607735"/>
                <a:gd name="connsiteY492" fmla="*/ 115059 h 1800916"/>
                <a:gd name="connsiteX493" fmla="*/ 1048475 w 3607735"/>
                <a:gd name="connsiteY493" fmla="*/ 106818 h 1800916"/>
                <a:gd name="connsiteX494" fmla="*/ 1075879 w 3607735"/>
                <a:gd name="connsiteY494" fmla="*/ 103521 h 1800916"/>
                <a:gd name="connsiteX495" fmla="*/ 1045591 w 3607735"/>
                <a:gd name="connsiteY495" fmla="*/ 97340 h 1800916"/>
                <a:gd name="connsiteX496" fmla="*/ 1009534 w 3607735"/>
                <a:gd name="connsiteY496" fmla="*/ 105993 h 1800916"/>
                <a:gd name="connsiteX497" fmla="*/ 976568 w 3607735"/>
                <a:gd name="connsiteY497" fmla="*/ 108466 h 1800916"/>
                <a:gd name="connsiteX498" fmla="*/ 931033 w 3607735"/>
                <a:gd name="connsiteY498" fmla="*/ 119592 h 1800916"/>
                <a:gd name="connsiteX499" fmla="*/ 897449 w 3607735"/>
                <a:gd name="connsiteY499" fmla="*/ 132984 h 1800916"/>
                <a:gd name="connsiteX500" fmla="*/ 852326 w 3607735"/>
                <a:gd name="connsiteY500" fmla="*/ 137929 h 1800916"/>
                <a:gd name="connsiteX501" fmla="*/ 852326 w 3607735"/>
                <a:gd name="connsiteY501" fmla="*/ 121240 h 1800916"/>
                <a:gd name="connsiteX502" fmla="*/ 821009 w 3607735"/>
                <a:gd name="connsiteY502" fmla="*/ 134427 h 1800916"/>
                <a:gd name="connsiteX503" fmla="*/ 796696 w 3607735"/>
                <a:gd name="connsiteY503" fmla="*/ 139990 h 1800916"/>
                <a:gd name="connsiteX504" fmla="*/ 760227 w 3607735"/>
                <a:gd name="connsiteY504" fmla="*/ 143492 h 1800916"/>
                <a:gd name="connsiteX505" fmla="*/ 759815 w 3607735"/>
                <a:gd name="connsiteY505" fmla="*/ 155855 h 1800916"/>
                <a:gd name="connsiteX506" fmla="*/ 745392 w 3607735"/>
                <a:gd name="connsiteY506" fmla="*/ 158121 h 1800916"/>
                <a:gd name="connsiteX507" fmla="*/ 753222 w 3607735"/>
                <a:gd name="connsiteY507" fmla="*/ 172956 h 1800916"/>
                <a:gd name="connsiteX508" fmla="*/ 727467 w 3607735"/>
                <a:gd name="connsiteY508" fmla="*/ 164302 h 1800916"/>
                <a:gd name="connsiteX509" fmla="*/ 663595 w 3607735"/>
                <a:gd name="connsiteY509" fmla="*/ 152764 h 1800916"/>
                <a:gd name="connsiteX510" fmla="*/ 644433 w 3607735"/>
                <a:gd name="connsiteY510" fmla="*/ 134015 h 1800916"/>
                <a:gd name="connsiteX511" fmla="*/ 630835 w 3607735"/>
                <a:gd name="connsiteY511" fmla="*/ 135869 h 1800916"/>
                <a:gd name="connsiteX512" fmla="*/ 623212 w 3607735"/>
                <a:gd name="connsiteY512" fmla="*/ 125979 h 1800916"/>
                <a:gd name="connsiteX513" fmla="*/ 616412 w 3607735"/>
                <a:gd name="connsiteY513" fmla="*/ 127833 h 1800916"/>
                <a:gd name="connsiteX514" fmla="*/ 604050 w 3607735"/>
                <a:gd name="connsiteY514" fmla="*/ 118356 h 1800916"/>
                <a:gd name="connsiteX515" fmla="*/ 593336 w 3607735"/>
                <a:gd name="connsiteY515" fmla="*/ 112381 h 1800916"/>
                <a:gd name="connsiteX516" fmla="*/ 29202 w 3607735"/>
                <a:gd name="connsiteY516" fmla="*/ 572877 h 1800916"/>
                <a:gd name="connsiteX517" fmla="*/ 769 w 3607735"/>
                <a:gd name="connsiteY517" fmla="*/ 626859 h 1800916"/>
                <a:gd name="connsiteX518" fmla="*/ 8804 w 3607735"/>
                <a:gd name="connsiteY518" fmla="*/ 630980 h 1800916"/>
                <a:gd name="connsiteX519" fmla="*/ 8804 w 3607735"/>
                <a:gd name="connsiteY519" fmla="*/ 630980 h 1800916"/>
                <a:gd name="connsiteX520" fmla="*/ 13955 w 3607735"/>
                <a:gd name="connsiteY520" fmla="*/ 635719 h 1800916"/>
                <a:gd name="connsiteX521" fmla="*/ 20961 w 3607735"/>
                <a:gd name="connsiteY521" fmla="*/ 714426 h 1800916"/>
                <a:gd name="connsiteX522" fmla="*/ 63198 w 3607735"/>
                <a:gd name="connsiteY522" fmla="*/ 707008 h 1800916"/>
                <a:gd name="connsiteX523" fmla="*/ 96577 w 3607735"/>
                <a:gd name="connsiteY523" fmla="*/ 699385 h 1800916"/>
                <a:gd name="connsiteX524" fmla="*/ 96577 w 3607735"/>
                <a:gd name="connsiteY524" fmla="*/ 698973 h 1800916"/>
                <a:gd name="connsiteX525" fmla="*/ 115326 w 3607735"/>
                <a:gd name="connsiteY525" fmla="*/ 682696 h 1800916"/>
                <a:gd name="connsiteX526" fmla="*/ 147880 w 3607735"/>
                <a:gd name="connsiteY526" fmla="*/ 680429 h 1800916"/>
                <a:gd name="connsiteX527" fmla="*/ 152001 w 3607735"/>
                <a:gd name="connsiteY527" fmla="*/ 682490 h 1800916"/>
                <a:gd name="connsiteX528" fmla="*/ 164775 w 3607735"/>
                <a:gd name="connsiteY528" fmla="*/ 701239 h 1800916"/>
                <a:gd name="connsiteX529" fmla="*/ 159831 w 3607735"/>
                <a:gd name="connsiteY529" fmla="*/ 714632 h 1800916"/>
                <a:gd name="connsiteX530" fmla="*/ 152207 w 3607735"/>
                <a:gd name="connsiteY530" fmla="*/ 732557 h 1800916"/>
                <a:gd name="connsiteX531" fmla="*/ 165806 w 3607735"/>
                <a:gd name="connsiteY531" fmla="*/ 785921 h 1800916"/>
                <a:gd name="connsiteX532" fmla="*/ 162509 w 3607735"/>
                <a:gd name="connsiteY532" fmla="*/ 788805 h 1800916"/>
                <a:gd name="connsiteX533" fmla="*/ 151795 w 3607735"/>
                <a:gd name="connsiteY533" fmla="*/ 802816 h 1800916"/>
                <a:gd name="connsiteX534" fmla="*/ 145820 w 3607735"/>
                <a:gd name="connsiteY534" fmla="*/ 804671 h 1800916"/>
                <a:gd name="connsiteX535" fmla="*/ 140051 w 3607735"/>
                <a:gd name="connsiteY535" fmla="*/ 804671 h 1800916"/>
                <a:gd name="connsiteX536" fmla="*/ 138403 w 3607735"/>
                <a:gd name="connsiteY536" fmla="*/ 807967 h 1800916"/>
                <a:gd name="connsiteX537" fmla="*/ 133664 w 3607735"/>
                <a:gd name="connsiteY537" fmla="*/ 820330 h 1800916"/>
                <a:gd name="connsiteX538" fmla="*/ 130367 w 3607735"/>
                <a:gd name="connsiteY538" fmla="*/ 833928 h 1800916"/>
                <a:gd name="connsiteX539" fmla="*/ 128925 w 3607735"/>
                <a:gd name="connsiteY539" fmla="*/ 872663 h 1800916"/>
                <a:gd name="connsiteX540" fmla="*/ 143141 w 3607735"/>
                <a:gd name="connsiteY540" fmla="*/ 875754 h 1800916"/>
                <a:gd name="connsiteX541" fmla="*/ 146026 w 3607735"/>
                <a:gd name="connsiteY541" fmla="*/ 874930 h 1800916"/>
                <a:gd name="connsiteX542" fmla="*/ 152619 w 3607735"/>
                <a:gd name="connsiteY542" fmla="*/ 873075 h 1800916"/>
                <a:gd name="connsiteX543" fmla="*/ 159006 w 3607735"/>
                <a:gd name="connsiteY543" fmla="*/ 880493 h 1800916"/>
                <a:gd name="connsiteX544" fmla="*/ 169308 w 3607735"/>
                <a:gd name="connsiteY544" fmla="*/ 888528 h 1800916"/>
                <a:gd name="connsiteX545" fmla="*/ 180228 w 3607735"/>
                <a:gd name="connsiteY545" fmla="*/ 899654 h 1800916"/>
                <a:gd name="connsiteX546" fmla="*/ 181671 w 3607735"/>
                <a:gd name="connsiteY546" fmla="*/ 903157 h 1800916"/>
                <a:gd name="connsiteX547" fmla="*/ 168690 w 3607735"/>
                <a:gd name="connsiteY547" fmla="*/ 935299 h 1800916"/>
                <a:gd name="connsiteX548" fmla="*/ 150147 w 3607735"/>
                <a:gd name="connsiteY548" fmla="*/ 944365 h 1800916"/>
                <a:gd name="connsiteX549" fmla="*/ 147674 w 3607735"/>
                <a:gd name="connsiteY549" fmla="*/ 945395 h 1800916"/>
                <a:gd name="connsiteX550" fmla="*/ 146438 w 3607735"/>
                <a:gd name="connsiteY550" fmla="*/ 947661 h 1800916"/>
                <a:gd name="connsiteX551" fmla="*/ 129543 w 3607735"/>
                <a:gd name="connsiteY551" fmla="*/ 971562 h 1800916"/>
                <a:gd name="connsiteX552" fmla="*/ 128307 w 3607735"/>
                <a:gd name="connsiteY552" fmla="*/ 972592 h 1800916"/>
                <a:gd name="connsiteX553" fmla="*/ 103788 w 3607735"/>
                <a:gd name="connsiteY553" fmla="*/ 988869 h 1800916"/>
                <a:gd name="connsiteX554" fmla="*/ 58872 w 3607735"/>
                <a:gd name="connsiteY554" fmla="*/ 1012358 h 1800916"/>
                <a:gd name="connsiteX555" fmla="*/ 58872 w 3607735"/>
                <a:gd name="connsiteY555" fmla="*/ 1015654 h 1800916"/>
                <a:gd name="connsiteX556" fmla="*/ 62168 w 3607735"/>
                <a:gd name="connsiteY556" fmla="*/ 1021011 h 1800916"/>
                <a:gd name="connsiteX557" fmla="*/ 69174 w 3607735"/>
                <a:gd name="connsiteY557" fmla="*/ 1021835 h 1800916"/>
                <a:gd name="connsiteX558" fmla="*/ 78857 w 3607735"/>
                <a:gd name="connsiteY558" fmla="*/ 1019981 h 1800916"/>
                <a:gd name="connsiteX559" fmla="*/ 91426 w 3607735"/>
                <a:gd name="connsiteY559" fmla="*/ 1020393 h 1800916"/>
                <a:gd name="connsiteX560" fmla="*/ 59490 w 3607735"/>
                <a:gd name="connsiteY560" fmla="*/ 1031107 h 1800916"/>
                <a:gd name="connsiteX561" fmla="*/ 48158 w 3607735"/>
                <a:gd name="connsiteY561" fmla="*/ 1039349 h 1800916"/>
                <a:gd name="connsiteX562" fmla="*/ 40946 w 3607735"/>
                <a:gd name="connsiteY562" fmla="*/ 1047796 h 1800916"/>
                <a:gd name="connsiteX563" fmla="*/ 31262 w 3607735"/>
                <a:gd name="connsiteY563" fmla="*/ 1052535 h 1800916"/>
                <a:gd name="connsiteX564" fmla="*/ 35177 w 3607735"/>
                <a:gd name="connsiteY564" fmla="*/ 1061395 h 1800916"/>
                <a:gd name="connsiteX565" fmla="*/ 37856 w 3607735"/>
                <a:gd name="connsiteY565" fmla="*/ 1066546 h 1800916"/>
                <a:gd name="connsiteX566" fmla="*/ 37237 w 3607735"/>
                <a:gd name="connsiteY566" fmla="*/ 1075199 h 1800916"/>
                <a:gd name="connsiteX567" fmla="*/ 49600 w 3607735"/>
                <a:gd name="connsiteY567" fmla="*/ 1080762 h 1800916"/>
                <a:gd name="connsiteX568" fmla="*/ 63611 w 3607735"/>
                <a:gd name="connsiteY568" fmla="*/ 1066752 h 1800916"/>
                <a:gd name="connsiteX569" fmla="*/ 78651 w 3607735"/>
                <a:gd name="connsiteY569" fmla="*/ 1060365 h 1800916"/>
                <a:gd name="connsiteX570" fmla="*/ 93074 w 3607735"/>
                <a:gd name="connsiteY570" fmla="*/ 1052741 h 1800916"/>
                <a:gd name="connsiteX571" fmla="*/ 107291 w 3607735"/>
                <a:gd name="connsiteY571" fmla="*/ 1045530 h 1800916"/>
                <a:gd name="connsiteX572" fmla="*/ 118005 w 3607735"/>
                <a:gd name="connsiteY572" fmla="*/ 1041615 h 1800916"/>
                <a:gd name="connsiteX573" fmla="*/ 121919 w 3607735"/>
                <a:gd name="connsiteY573" fmla="*/ 1046766 h 1800916"/>
                <a:gd name="connsiteX574" fmla="*/ 115532 w 3607735"/>
                <a:gd name="connsiteY574" fmla="*/ 1053153 h 1800916"/>
                <a:gd name="connsiteX575" fmla="*/ 108321 w 3607735"/>
                <a:gd name="connsiteY575" fmla="*/ 1065103 h 1800916"/>
                <a:gd name="connsiteX576" fmla="*/ 110793 w 3607735"/>
                <a:gd name="connsiteY576" fmla="*/ 1074993 h 1800916"/>
                <a:gd name="connsiteX577" fmla="*/ 95134 w 3607735"/>
                <a:gd name="connsiteY577" fmla="*/ 1070461 h 1800916"/>
                <a:gd name="connsiteX578" fmla="*/ 77827 w 3607735"/>
                <a:gd name="connsiteY578" fmla="*/ 1068812 h 1800916"/>
                <a:gd name="connsiteX579" fmla="*/ 80712 w 3607735"/>
                <a:gd name="connsiteY579" fmla="*/ 1083647 h 1800916"/>
                <a:gd name="connsiteX580" fmla="*/ 77621 w 3607735"/>
                <a:gd name="connsiteY580" fmla="*/ 1099924 h 1800916"/>
                <a:gd name="connsiteX581" fmla="*/ 82772 w 3607735"/>
                <a:gd name="connsiteY581" fmla="*/ 1105075 h 1800916"/>
                <a:gd name="connsiteX582" fmla="*/ 68349 w 3607735"/>
                <a:gd name="connsiteY582" fmla="*/ 1117643 h 1800916"/>
                <a:gd name="connsiteX583" fmla="*/ 53309 w 3607735"/>
                <a:gd name="connsiteY583" fmla="*/ 1134126 h 1800916"/>
                <a:gd name="connsiteX584" fmla="*/ 69380 w 3607735"/>
                <a:gd name="connsiteY584" fmla="*/ 1133508 h 1800916"/>
                <a:gd name="connsiteX585" fmla="*/ 56605 w 3607735"/>
                <a:gd name="connsiteY585" fmla="*/ 1142162 h 1800916"/>
                <a:gd name="connsiteX586" fmla="*/ 39710 w 3607735"/>
                <a:gd name="connsiteY586" fmla="*/ 1160087 h 1800916"/>
                <a:gd name="connsiteX587" fmla="*/ 51660 w 3607735"/>
                <a:gd name="connsiteY587" fmla="*/ 1162766 h 1800916"/>
                <a:gd name="connsiteX588" fmla="*/ 75149 w 3607735"/>
                <a:gd name="connsiteY588" fmla="*/ 1141956 h 1800916"/>
                <a:gd name="connsiteX589" fmla="*/ 86275 w 3607735"/>
                <a:gd name="connsiteY589" fmla="*/ 1138041 h 1800916"/>
                <a:gd name="connsiteX590" fmla="*/ 112442 w 3607735"/>
                <a:gd name="connsiteY590" fmla="*/ 1130006 h 1800916"/>
                <a:gd name="connsiteX591" fmla="*/ 131191 w 3607735"/>
                <a:gd name="connsiteY591" fmla="*/ 1119498 h 1800916"/>
                <a:gd name="connsiteX592" fmla="*/ 141699 w 3607735"/>
                <a:gd name="connsiteY592" fmla="*/ 1114347 h 1800916"/>
                <a:gd name="connsiteX593" fmla="*/ 126246 w 3607735"/>
                <a:gd name="connsiteY593" fmla="*/ 1133714 h 1800916"/>
                <a:gd name="connsiteX594" fmla="*/ 118623 w 3607735"/>
                <a:gd name="connsiteY594" fmla="*/ 1148343 h 1800916"/>
                <a:gd name="connsiteX595" fmla="*/ 118417 w 3607735"/>
                <a:gd name="connsiteY595" fmla="*/ 1158645 h 1800916"/>
                <a:gd name="connsiteX596" fmla="*/ 103582 w 3607735"/>
                <a:gd name="connsiteY596" fmla="*/ 1148961 h 1800916"/>
                <a:gd name="connsiteX597" fmla="*/ 78239 w 3607735"/>
                <a:gd name="connsiteY597" fmla="*/ 1148961 h 1800916"/>
                <a:gd name="connsiteX598" fmla="*/ 68349 w 3607735"/>
                <a:gd name="connsiteY598" fmla="*/ 1161736 h 1800916"/>
                <a:gd name="connsiteX599" fmla="*/ 48776 w 3607735"/>
                <a:gd name="connsiteY599" fmla="*/ 1171832 h 1800916"/>
                <a:gd name="connsiteX600" fmla="*/ 39916 w 3607735"/>
                <a:gd name="connsiteY600" fmla="*/ 1186048 h 1800916"/>
                <a:gd name="connsiteX601" fmla="*/ 69174 w 3607735"/>
                <a:gd name="connsiteY601" fmla="*/ 1180073 h 1800916"/>
                <a:gd name="connsiteX602" fmla="*/ 96783 w 3607735"/>
                <a:gd name="connsiteY602" fmla="*/ 1179661 h 1800916"/>
                <a:gd name="connsiteX603" fmla="*/ 93280 w 3607735"/>
                <a:gd name="connsiteY603" fmla="*/ 1186254 h 1800916"/>
                <a:gd name="connsiteX604" fmla="*/ 55987 w 3607735"/>
                <a:gd name="connsiteY604" fmla="*/ 1189757 h 1800916"/>
                <a:gd name="connsiteX605" fmla="*/ 31881 w 3607735"/>
                <a:gd name="connsiteY605" fmla="*/ 1198617 h 1800916"/>
                <a:gd name="connsiteX606" fmla="*/ 19106 w 3607735"/>
                <a:gd name="connsiteY606" fmla="*/ 1212215 h 1800916"/>
                <a:gd name="connsiteX607" fmla="*/ 26730 w 3607735"/>
                <a:gd name="connsiteY607" fmla="*/ 1223959 h 1800916"/>
                <a:gd name="connsiteX608" fmla="*/ 27966 w 3607735"/>
                <a:gd name="connsiteY608" fmla="*/ 1227050 h 1800916"/>
                <a:gd name="connsiteX609" fmla="*/ 46509 w 3607735"/>
                <a:gd name="connsiteY609" fmla="*/ 1223547 h 1800916"/>
                <a:gd name="connsiteX610" fmla="*/ 55163 w 3607735"/>
                <a:gd name="connsiteY610" fmla="*/ 1229522 h 1800916"/>
                <a:gd name="connsiteX611" fmla="*/ 72264 w 3607735"/>
                <a:gd name="connsiteY611" fmla="*/ 1221899 h 1800916"/>
                <a:gd name="connsiteX612" fmla="*/ 72676 w 3607735"/>
                <a:gd name="connsiteY612" fmla="*/ 1221281 h 1800916"/>
                <a:gd name="connsiteX613" fmla="*/ 71646 w 3607735"/>
                <a:gd name="connsiteY613" fmla="*/ 1230346 h 1800916"/>
                <a:gd name="connsiteX614" fmla="*/ 67319 w 3607735"/>
                <a:gd name="connsiteY614" fmla="*/ 1235497 h 1800916"/>
                <a:gd name="connsiteX615" fmla="*/ 62168 w 3607735"/>
                <a:gd name="connsiteY615" fmla="*/ 1241267 h 1800916"/>
                <a:gd name="connsiteX616" fmla="*/ 57223 w 3607735"/>
                <a:gd name="connsiteY616" fmla="*/ 1244769 h 1800916"/>
                <a:gd name="connsiteX617" fmla="*/ 87511 w 3607735"/>
                <a:gd name="connsiteY617" fmla="*/ 1240442 h 1800916"/>
                <a:gd name="connsiteX618" fmla="*/ 62786 w 3607735"/>
                <a:gd name="connsiteY618" fmla="*/ 1249302 h 1800916"/>
                <a:gd name="connsiteX619" fmla="*/ 87099 w 3607735"/>
                <a:gd name="connsiteY619" fmla="*/ 1252599 h 1800916"/>
                <a:gd name="connsiteX620" fmla="*/ 96989 w 3607735"/>
                <a:gd name="connsiteY620" fmla="*/ 1253011 h 1800916"/>
                <a:gd name="connsiteX621" fmla="*/ 102552 w 3607735"/>
                <a:gd name="connsiteY621" fmla="*/ 1246623 h 1800916"/>
                <a:gd name="connsiteX622" fmla="*/ 106054 w 3607735"/>
                <a:gd name="connsiteY622" fmla="*/ 1253423 h 1800916"/>
                <a:gd name="connsiteX623" fmla="*/ 123156 w 3607735"/>
                <a:gd name="connsiteY623" fmla="*/ 1247448 h 1800916"/>
                <a:gd name="connsiteX624" fmla="*/ 148292 w 3607735"/>
                <a:gd name="connsiteY624" fmla="*/ 1232613 h 1800916"/>
                <a:gd name="connsiteX625" fmla="*/ 127895 w 3607735"/>
                <a:gd name="connsiteY625" fmla="*/ 1255277 h 1800916"/>
                <a:gd name="connsiteX626" fmla="*/ 113884 w 3607735"/>
                <a:gd name="connsiteY626" fmla="*/ 1264549 h 1800916"/>
                <a:gd name="connsiteX627" fmla="*/ 115944 w 3607735"/>
                <a:gd name="connsiteY627" fmla="*/ 1273615 h 1800916"/>
                <a:gd name="connsiteX628" fmla="*/ 112442 w 3607735"/>
                <a:gd name="connsiteY628" fmla="*/ 1283092 h 1800916"/>
                <a:gd name="connsiteX629" fmla="*/ 113472 w 3607735"/>
                <a:gd name="connsiteY629" fmla="*/ 1291746 h 1800916"/>
                <a:gd name="connsiteX630" fmla="*/ 117593 w 3607735"/>
                <a:gd name="connsiteY630" fmla="*/ 1294424 h 1800916"/>
                <a:gd name="connsiteX631" fmla="*/ 121301 w 3607735"/>
                <a:gd name="connsiteY631" fmla="*/ 1300606 h 1800916"/>
                <a:gd name="connsiteX632" fmla="*/ 150971 w 3607735"/>
                <a:gd name="connsiteY632" fmla="*/ 1275469 h 1800916"/>
                <a:gd name="connsiteX633" fmla="*/ 165188 w 3607735"/>
                <a:gd name="connsiteY633" fmla="*/ 1270318 h 1800916"/>
                <a:gd name="connsiteX634" fmla="*/ 161685 w 3607735"/>
                <a:gd name="connsiteY634" fmla="*/ 1284123 h 1800916"/>
                <a:gd name="connsiteX635" fmla="*/ 154062 w 3607735"/>
                <a:gd name="connsiteY635" fmla="*/ 1294424 h 1800916"/>
                <a:gd name="connsiteX636" fmla="*/ 155298 w 3607735"/>
                <a:gd name="connsiteY636" fmla="*/ 1304108 h 1800916"/>
                <a:gd name="connsiteX637" fmla="*/ 143553 w 3607735"/>
                <a:gd name="connsiteY637" fmla="*/ 1310290 h 1800916"/>
                <a:gd name="connsiteX638" fmla="*/ 137578 w 3607735"/>
                <a:gd name="connsiteY638" fmla="*/ 1307817 h 1800916"/>
                <a:gd name="connsiteX639" fmla="*/ 130573 w 3607735"/>
                <a:gd name="connsiteY639" fmla="*/ 1312968 h 1800916"/>
                <a:gd name="connsiteX640" fmla="*/ 137990 w 3607735"/>
                <a:gd name="connsiteY640" fmla="*/ 1323682 h 1800916"/>
                <a:gd name="connsiteX641" fmla="*/ 154886 w 3607735"/>
                <a:gd name="connsiteY641" fmla="*/ 1321003 h 1800916"/>
                <a:gd name="connsiteX642" fmla="*/ 161891 w 3607735"/>
                <a:gd name="connsiteY642" fmla="*/ 1315853 h 1800916"/>
                <a:gd name="connsiteX643" fmla="*/ 168278 w 3607735"/>
                <a:gd name="connsiteY643" fmla="*/ 1307405 h 1800916"/>
                <a:gd name="connsiteX644" fmla="*/ 161273 w 3607735"/>
                <a:gd name="connsiteY644" fmla="*/ 1323270 h 1800916"/>
                <a:gd name="connsiteX645" fmla="*/ 173429 w 3607735"/>
                <a:gd name="connsiteY645" fmla="*/ 1325949 h 1800916"/>
                <a:gd name="connsiteX646" fmla="*/ 162921 w 3607735"/>
                <a:gd name="connsiteY646" fmla="*/ 1330069 h 1800916"/>
                <a:gd name="connsiteX647" fmla="*/ 149941 w 3607735"/>
                <a:gd name="connsiteY647" fmla="*/ 1333984 h 1800916"/>
                <a:gd name="connsiteX648" fmla="*/ 148911 w 3607735"/>
                <a:gd name="connsiteY648" fmla="*/ 1341813 h 1800916"/>
                <a:gd name="connsiteX649" fmla="*/ 1542556 w 3607735"/>
                <a:gd name="connsiteY649" fmla="*/ 1341813 h 1800916"/>
                <a:gd name="connsiteX650" fmla="*/ 1560893 w 3607735"/>
                <a:gd name="connsiteY650" fmla="*/ 1313792 h 1800916"/>
                <a:gd name="connsiteX651" fmla="*/ 1562336 w 3607735"/>
                <a:gd name="connsiteY651" fmla="*/ 1312350 h 1800916"/>
                <a:gd name="connsiteX652" fmla="*/ 1579849 w 3607735"/>
                <a:gd name="connsiteY652" fmla="*/ 1308641 h 1800916"/>
                <a:gd name="connsiteX653" fmla="*/ 1579849 w 3607735"/>
                <a:gd name="connsiteY653" fmla="*/ 1319149 h 1800916"/>
                <a:gd name="connsiteX654" fmla="*/ 1567693 w 3607735"/>
                <a:gd name="connsiteY654" fmla="*/ 1360151 h 1800916"/>
                <a:gd name="connsiteX655" fmla="*/ 1596332 w 3607735"/>
                <a:gd name="connsiteY655" fmla="*/ 1370453 h 1800916"/>
                <a:gd name="connsiteX656" fmla="*/ 1625178 w 3607735"/>
                <a:gd name="connsiteY656" fmla="*/ 1365714 h 1800916"/>
                <a:gd name="connsiteX657" fmla="*/ 1627444 w 3607735"/>
                <a:gd name="connsiteY657" fmla="*/ 1365714 h 1800916"/>
                <a:gd name="connsiteX658" fmla="*/ 1666591 w 3607735"/>
                <a:gd name="connsiteY658" fmla="*/ 1377458 h 1800916"/>
                <a:gd name="connsiteX659" fmla="*/ 1670094 w 3607735"/>
                <a:gd name="connsiteY659" fmla="*/ 1380961 h 1800916"/>
                <a:gd name="connsiteX660" fmla="*/ 1669064 w 3607735"/>
                <a:gd name="connsiteY660" fmla="*/ 1385700 h 1800916"/>
                <a:gd name="connsiteX661" fmla="*/ 1667416 w 3607735"/>
                <a:gd name="connsiteY661" fmla="*/ 1387760 h 1800916"/>
                <a:gd name="connsiteX662" fmla="*/ 1688638 w 3607735"/>
                <a:gd name="connsiteY662" fmla="*/ 1387760 h 1800916"/>
                <a:gd name="connsiteX663" fmla="*/ 1692758 w 3607735"/>
                <a:gd name="connsiteY663" fmla="*/ 1390026 h 1800916"/>
                <a:gd name="connsiteX664" fmla="*/ 1702236 w 3607735"/>
                <a:gd name="connsiteY664" fmla="*/ 1403213 h 1800916"/>
                <a:gd name="connsiteX665" fmla="*/ 1737675 w 3607735"/>
                <a:gd name="connsiteY665" fmla="*/ 1394147 h 1800916"/>
                <a:gd name="connsiteX666" fmla="*/ 1740147 w 3607735"/>
                <a:gd name="connsiteY666" fmla="*/ 1394147 h 1800916"/>
                <a:gd name="connsiteX667" fmla="*/ 1757042 w 3607735"/>
                <a:gd name="connsiteY667" fmla="*/ 1399092 h 1800916"/>
                <a:gd name="connsiteX668" fmla="*/ 1798044 w 3607735"/>
                <a:gd name="connsiteY668" fmla="*/ 1406922 h 1800916"/>
                <a:gd name="connsiteX669" fmla="*/ 1817412 w 3607735"/>
                <a:gd name="connsiteY669" fmla="*/ 1381373 h 1800916"/>
                <a:gd name="connsiteX670" fmla="*/ 1833483 w 3607735"/>
                <a:gd name="connsiteY670" fmla="*/ 1377252 h 1800916"/>
                <a:gd name="connsiteX671" fmla="*/ 1846669 w 3607735"/>
                <a:gd name="connsiteY671" fmla="*/ 1377252 h 1800916"/>
                <a:gd name="connsiteX672" fmla="*/ 1852232 w 3607735"/>
                <a:gd name="connsiteY672" fmla="*/ 1363653 h 1800916"/>
                <a:gd name="connsiteX673" fmla="*/ 1866243 w 3607735"/>
                <a:gd name="connsiteY673" fmla="*/ 1355412 h 1800916"/>
                <a:gd name="connsiteX674" fmla="*/ 1870158 w 3607735"/>
                <a:gd name="connsiteY674" fmla="*/ 1375604 h 1800916"/>
                <a:gd name="connsiteX675" fmla="*/ 1884374 w 3607735"/>
                <a:gd name="connsiteY675" fmla="*/ 1361181 h 1800916"/>
                <a:gd name="connsiteX676" fmla="*/ 1916310 w 3607735"/>
                <a:gd name="connsiteY676" fmla="*/ 1348613 h 1800916"/>
                <a:gd name="connsiteX677" fmla="*/ 1934442 w 3607735"/>
                <a:gd name="connsiteY677" fmla="*/ 1354382 h 1800916"/>
                <a:gd name="connsiteX678" fmla="*/ 1955251 w 3607735"/>
                <a:gd name="connsiteY678" fmla="*/ 1358709 h 1800916"/>
                <a:gd name="connsiteX679" fmla="*/ 1983685 w 3607735"/>
                <a:gd name="connsiteY679" fmla="*/ 1369629 h 1800916"/>
                <a:gd name="connsiteX680" fmla="*/ 1985539 w 3607735"/>
                <a:gd name="connsiteY680" fmla="*/ 1401977 h 1800916"/>
                <a:gd name="connsiteX681" fmla="*/ 2025511 w 3607735"/>
                <a:gd name="connsiteY681" fmla="*/ 1413927 h 1800916"/>
                <a:gd name="connsiteX682" fmla="*/ 2008204 w 3607735"/>
                <a:gd name="connsiteY682" fmla="*/ 1431440 h 1800916"/>
                <a:gd name="connsiteX683" fmla="*/ 2019948 w 3607735"/>
                <a:gd name="connsiteY683" fmla="*/ 1446275 h 1800916"/>
                <a:gd name="connsiteX684" fmla="*/ 2007791 w 3607735"/>
                <a:gd name="connsiteY684" fmla="*/ 1451426 h 1800916"/>
                <a:gd name="connsiteX685" fmla="*/ 2002022 w 3607735"/>
                <a:gd name="connsiteY685" fmla="*/ 1466055 h 1800916"/>
                <a:gd name="connsiteX686" fmla="*/ 2018300 w 3607735"/>
                <a:gd name="connsiteY686" fmla="*/ 1481096 h 1800916"/>
                <a:gd name="connsiteX687" fmla="*/ 2009028 w 3607735"/>
                <a:gd name="connsiteY687" fmla="*/ 1502318 h 1800916"/>
                <a:gd name="connsiteX688" fmla="*/ 2023038 w 3607735"/>
                <a:gd name="connsiteY688" fmla="*/ 1509117 h 1800916"/>
                <a:gd name="connsiteX689" fmla="*/ 2040551 w 3607735"/>
                <a:gd name="connsiteY689" fmla="*/ 1520449 h 1800916"/>
                <a:gd name="connsiteX690" fmla="*/ 2084850 w 3607735"/>
                <a:gd name="connsiteY690" fmla="*/ 1520037 h 1800916"/>
                <a:gd name="connsiteX691" fmla="*/ 2118640 w 3607735"/>
                <a:gd name="connsiteY691" fmla="*/ 1529309 h 1800916"/>
                <a:gd name="connsiteX692" fmla="*/ 2159024 w 3607735"/>
                <a:gd name="connsiteY692" fmla="*/ 1534460 h 1800916"/>
                <a:gd name="connsiteX693" fmla="*/ 2176743 w 3607735"/>
                <a:gd name="connsiteY693" fmla="*/ 1543319 h 1800916"/>
                <a:gd name="connsiteX694" fmla="*/ 2178598 w 3607735"/>
                <a:gd name="connsiteY694" fmla="*/ 1565983 h 1800916"/>
                <a:gd name="connsiteX695" fmla="*/ 2194462 w 3607735"/>
                <a:gd name="connsiteY695" fmla="*/ 1569486 h 1800916"/>
                <a:gd name="connsiteX696" fmla="*/ 2190754 w 3607735"/>
                <a:gd name="connsiteY696" fmla="*/ 1579788 h 1800916"/>
                <a:gd name="connsiteX697" fmla="*/ 2203734 w 3607735"/>
                <a:gd name="connsiteY697" fmla="*/ 1609458 h 1800916"/>
                <a:gd name="connsiteX698" fmla="*/ 2191784 w 3607735"/>
                <a:gd name="connsiteY698" fmla="*/ 1616669 h 1800916"/>
                <a:gd name="connsiteX699" fmla="*/ 2183955 w 3607735"/>
                <a:gd name="connsiteY699" fmla="*/ 1631298 h 1800916"/>
                <a:gd name="connsiteX700" fmla="*/ 2154697 w 3607735"/>
                <a:gd name="connsiteY700" fmla="*/ 1629856 h 1800916"/>
                <a:gd name="connsiteX701" fmla="*/ 2134299 w 3607735"/>
                <a:gd name="connsiteY701" fmla="*/ 1635625 h 1800916"/>
                <a:gd name="connsiteX702" fmla="*/ 2128736 w 3607735"/>
                <a:gd name="connsiteY702" fmla="*/ 1619966 h 1800916"/>
                <a:gd name="connsiteX703" fmla="*/ 2126676 w 3607735"/>
                <a:gd name="connsiteY703" fmla="*/ 1590090 h 1800916"/>
                <a:gd name="connsiteX704" fmla="*/ 2113283 w 3607735"/>
                <a:gd name="connsiteY704" fmla="*/ 1589060 h 1800916"/>
                <a:gd name="connsiteX705" fmla="*/ 2108544 w 3607735"/>
                <a:gd name="connsiteY705" fmla="*/ 1634594 h 1800916"/>
                <a:gd name="connsiteX706" fmla="*/ 2085674 w 3607735"/>
                <a:gd name="connsiteY706" fmla="*/ 1650665 h 1800916"/>
                <a:gd name="connsiteX707" fmla="*/ 2064452 w 3607735"/>
                <a:gd name="connsiteY707" fmla="*/ 1676420 h 1800916"/>
                <a:gd name="connsiteX708" fmla="*/ 2036225 w 3607735"/>
                <a:gd name="connsiteY708" fmla="*/ 1730402 h 1800916"/>
                <a:gd name="connsiteX709" fmla="*/ 2013973 w 3607735"/>
                <a:gd name="connsiteY709" fmla="*/ 1736583 h 1800916"/>
                <a:gd name="connsiteX710" fmla="*/ 2013149 w 3607735"/>
                <a:gd name="connsiteY710" fmla="*/ 1738438 h 1800916"/>
                <a:gd name="connsiteX711" fmla="*/ 2011500 w 3607735"/>
                <a:gd name="connsiteY711" fmla="*/ 1740292 h 1800916"/>
                <a:gd name="connsiteX712" fmla="*/ 1985745 w 3607735"/>
                <a:gd name="connsiteY712" fmla="*/ 1759660 h 1800916"/>
                <a:gd name="connsiteX713" fmla="*/ 1983273 w 3607735"/>
                <a:gd name="connsiteY713" fmla="*/ 1761102 h 1800916"/>
                <a:gd name="connsiteX714" fmla="*/ 1982861 w 3607735"/>
                <a:gd name="connsiteY714" fmla="*/ 1762338 h 1800916"/>
                <a:gd name="connsiteX715" fmla="*/ 1987806 w 3607735"/>
                <a:gd name="connsiteY715" fmla="*/ 1763162 h 1800916"/>
                <a:gd name="connsiteX716" fmla="*/ 1960609 w 3607735"/>
                <a:gd name="connsiteY716" fmla="*/ 1773052 h 1800916"/>
                <a:gd name="connsiteX717" fmla="*/ 1957724 w 3607735"/>
                <a:gd name="connsiteY717" fmla="*/ 1774495 h 1800916"/>
                <a:gd name="connsiteX718" fmla="*/ 1947422 w 3607735"/>
                <a:gd name="connsiteY718" fmla="*/ 1787681 h 1800916"/>
                <a:gd name="connsiteX719" fmla="*/ 1955458 w 3607735"/>
                <a:gd name="connsiteY719" fmla="*/ 1794687 h 1800916"/>
                <a:gd name="connsiteX720" fmla="*/ 1965347 w 3607735"/>
                <a:gd name="connsiteY720" fmla="*/ 1790566 h 1800916"/>
                <a:gd name="connsiteX721" fmla="*/ 1973177 w 3607735"/>
                <a:gd name="connsiteY721" fmla="*/ 1800868 h 1800916"/>
                <a:gd name="connsiteX722" fmla="*/ 1991927 w 3607735"/>
                <a:gd name="connsiteY722" fmla="*/ 1783560 h 1800916"/>
                <a:gd name="connsiteX723" fmla="*/ 2005319 w 3607735"/>
                <a:gd name="connsiteY723" fmla="*/ 1779028 h 1800916"/>
                <a:gd name="connsiteX724" fmla="*/ 2019742 w 3607735"/>
                <a:gd name="connsiteY724" fmla="*/ 1765429 h 1800916"/>
                <a:gd name="connsiteX725" fmla="*/ 2033958 w 3607735"/>
                <a:gd name="connsiteY725" fmla="*/ 1757806 h 1800916"/>
                <a:gd name="connsiteX726" fmla="*/ 2053326 w 3607735"/>
                <a:gd name="connsiteY726" fmla="*/ 1747091 h 1800916"/>
                <a:gd name="connsiteX727" fmla="*/ 2089795 w 3607735"/>
                <a:gd name="connsiteY727" fmla="*/ 1754097 h 1800916"/>
                <a:gd name="connsiteX728" fmla="*/ 2104218 w 3607735"/>
                <a:gd name="connsiteY728" fmla="*/ 1747504 h 1800916"/>
                <a:gd name="connsiteX729" fmla="*/ 2120907 w 3607735"/>
                <a:gd name="connsiteY729" fmla="*/ 1742559 h 1800916"/>
                <a:gd name="connsiteX730" fmla="*/ 2163145 w 3607735"/>
                <a:gd name="connsiteY730" fmla="*/ 1736378 h 1800916"/>
                <a:gd name="connsiteX731" fmla="*/ 2164175 w 3607735"/>
                <a:gd name="connsiteY731" fmla="*/ 1736378 h 1800916"/>
                <a:gd name="connsiteX732" fmla="*/ 2173035 w 3607735"/>
                <a:gd name="connsiteY732" fmla="*/ 1734317 h 1800916"/>
                <a:gd name="connsiteX733" fmla="*/ 2183131 w 3607735"/>
                <a:gd name="connsiteY733" fmla="*/ 1724015 h 1800916"/>
                <a:gd name="connsiteX734" fmla="*/ 2188075 w 3607735"/>
                <a:gd name="connsiteY734" fmla="*/ 1713507 h 1800916"/>
                <a:gd name="connsiteX735" fmla="*/ 2166647 w 3607735"/>
                <a:gd name="connsiteY735" fmla="*/ 1719276 h 1800916"/>
                <a:gd name="connsiteX736" fmla="*/ 2148928 w 3607735"/>
                <a:gd name="connsiteY736" fmla="*/ 1713507 h 1800916"/>
                <a:gd name="connsiteX737" fmla="*/ 2172211 w 3607735"/>
                <a:gd name="connsiteY737" fmla="*/ 1688782 h 1800916"/>
                <a:gd name="connsiteX738" fmla="*/ 2210533 w 3607735"/>
                <a:gd name="connsiteY738" fmla="*/ 1675596 h 1800916"/>
                <a:gd name="connsiteX739" fmla="*/ 2239791 w 3607735"/>
                <a:gd name="connsiteY739" fmla="*/ 1665912 h 1800916"/>
                <a:gd name="connsiteX740" fmla="*/ 2268431 w 3607735"/>
                <a:gd name="connsiteY740" fmla="*/ 1668385 h 1800916"/>
                <a:gd name="connsiteX741" fmla="*/ 2294597 w 3607735"/>
                <a:gd name="connsiteY741" fmla="*/ 1673124 h 1800916"/>
                <a:gd name="connsiteX742" fmla="*/ 2305105 w 3607735"/>
                <a:gd name="connsiteY742" fmla="*/ 1665088 h 1800916"/>
                <a:gd name="connsiteX743" fmla="*/ 2292537 w 3607735"/>
                <a:gd name="connsiteY743" fmla="*/ 1660349 h 1800916"/>
                <a:gd name="connsiteX744" fmla="*/ 2311287 w 3607735"/>
                <a:gd name="connsiteY744" fmla="*/ 1654374 h 1800916"/>
                <a:gd name="connsiteX745" fmla="*/ 2329418 w 3607735"/>
                <a:gd name="connsiteY745" fmla="*/ 1653344 h 1800916"/>
                <a:gd name="connsiteX746" fmla="*/ 2354142 w 3607735"/>
                <a:gd name="connsiteY746" fmla="*/ 1645927 h 1800916"/>
                <a:gd name="connsiteX747" fmla="*/ 2376395 w 3607735"/>
                <a:gd name="connsiteY747" fmla="*/ 1636861 h 1800916"/>
                <a:gd name="connsiteX748" fmla="*/ 2446448 w 3607735"/>
                <a:gd name="connsiteY748" fmla="*/ 1595859 h 1800916"/>
                <a:gd name="connsiteX749" fmla="*/ 2451187 w 3607735"/>
                <a:gd name="connsiteY749" fmla="*/ 1595653 h 1800916"/>
                <a:gd name="connsiteX750" fmla="*/ 2455720 w 3607735"/>
                <a:gd name="connsiteY750" fmla="*/ 1597713 h 1800916"/>
                <a:gd name="connsiteX751" fmla="*/ 2464785 w 3607735"/>
                <a:gd name="connsiteY751" fmla="*/ 1595241 h 1800916"/>
                <a:gd name="connsiteX752" fmla="*/ 2466022 w 3607735"/>
                <a:gd name="connsiteY752" fmla="*/ 1595241 h 1800916"/>
                <a:gd name="connsiteX753" fmla="*/ 2616018 w 3607735"/>
                <a:gd name="connsiteY753" fmla="*/ 1595241 h 1800916"/>
                <a:gd name="connsiteX754" fmla="*/ 2637446 w 3607735"/>
                <a:gd name="connsiteY754" fmla="*/ 1578140 h 1800916"/>
                <a:gd name="connsiteX755" fmla="*/ 2640742 w 3607735"/>
                <a:gd name="connsiteY755" fmla="*/ 1577110 h 1800916"/>
                <a:gd name="connsiteX756" fmla="*/ 2648984 w 3607735"/>
                <a:gd name="connsiteY756" fmla="*/ 1577110 h 1800916"/>
                <a:gd name="connsiteX757" fmla="*/ 2655371 w 3607735"/>
                <a:gd name="connsiteY757" fmla="*/ 1575049 h 1800916"/>
                <a:gd name="connsiteX758" fmla="*/ 2659698 w 3607735"/>
                <a:gd name="connsiteY758" fmla="*/ 1575667 h 1800916"/>
                <a:gd name="connsiteX759" fmla="*/ 2664231 w 3607735"/>
                <a:gd name="connsiteY759" fmla="*/ 1568868 h 1800916"/>
                <a:gd name="connsiteX760" fmla="*/ 2667940 w 3607735"/>
                <a:gd name="connsiteY760" fmla="*/ 1566602 h 1800916"/>
                <a:gd name="connsiteX761" fmla="*/ 2670618 w 3607735"/>
                <a:gd name="connsiteY761" fmla="*/ 1567220 h 1800916"/>
                <a:gd name="connsiteX762" fmla="*/ 2678035 w 3607735"/>
                <a:gd name="connsiteY762" fmla="*/ 1557948 h 1800916"/>
                <a:gd name="connsiteX763" fmla="*/ 2696167 w 3607735"/>
                <a:gd name="connsiteY763" fmla="*/ 1549706 h 1800916"/>
                <a:gd name="connsiteX764" fmla="*/ 2701936 w 3607735"/>
                <a:gd name="connsiteY764" fmla="*/ 1536932 h 1800916"/>
                <a:gd name="connsiteX765" fmla="*/ 2719037 w 3607735"/>
                <a:gd name="connsiteY765" fmla="*/ 1512207 h 1800916"/>
                <a:gd name="connsiteX766" fmla="*/ 2747058 w 3607735"/>
                <a:gd name="connsiteY766" fmla="*/ 1486040 h 1800916"/>
                <a:gd name="connsiteX767" fmla="*/ 2797950 w 3607735"/>
                <a:gd name="connsiteY767" fmla="*/ 1442154 h 1800916"/>
                <a:gd name="connsiteX768" fmla="*/ 2803307 w 3607735"/>
                <a:gd name="connsiteY768" fmla="*/ 1441330 h 1800916"/>
                <a:gd name="connsiteX769" fmla="*/ 2806398 w 3607735"/>
                <a:gd name="connsiteY769" fmla="*/ 1445657 h 1800916"/>
                <a:gd name="connsiteX770" fmla="*/ 2807840 w 3607735"/>
                <a:gd name="connsiteY770" fmla="*/ 1455135 h 1800916"/>
                <a:gd name="connsiteX771" fmla="*/ 2823293 w 3607735"/>
                <a:gd name="connsiteY771" fmla="*/ 1452868 h 1800916"/>
                <a:gd name="connsiteX772" fmla="*/ 2839570 w 3607735"/>
                <a:gd name="connsiteY772" fmla="*/ 1443184 h 1800916"/>
                <a:gd name="connsiteX773" fmla="*/ 2846163 w 3607735"/>
                <a:gd name="connsiteY773" fmla="*/ 1443803 h 1800916"/>
                <a:gd name="connsiteX774" fmla="*/ 2855641 w 3607735"/>
                <a:gd name="connsiteY774" fmla="*/ 1453899 h 1800916"/>
                <a:gd name="connsiteX775" fmla="*/ 2865118 w 3607735"/>
                <a:gd name="connsiteY775" fmla="*/ 1460698 h 1800916"/>
                <a:gd name="connsiteX776" fmla="*/ 2866973 w 3607735"/>
                <a:gd name="connsiteY776" fmla="*/ 1466467 h 1800916"/>
                <a:gd name="connsiteX777" fmla="*/ 2835243 w 3607735"/>
                <a:gd name="connsiteY777" fmla="*/ 1556712 h 1800916"/>
                <a:gd name="connsiteX778" fmla="*/ 2842660 w 3607735"/>
                <a:gd name="connsiteY778" fmla="*/ 1557124 h 1800916"/>
                <a:gd name="connsiteX779" fmla="*/ 2847399 w 3607735"/>
                <a:gd name="connsiteY779" fmla="*/ 1560008 h 1800916"/>
                <a:gd name="connsiteX780" fmla="*/ 2846369 w 3607735"/>
                <a:gd name="connsiteY780" fmla="*/ 1565571 h 1800916"/>
                <a:gd name="connsiteX781" fmla="*/ 2843484 w 3607735"/>
                <a:gd name="connsiteY781" fmla="*/ 1570104 h 1800916"/>
                <a:gd name="connsiteX782" fmla="*/ 2839570 w 3607735"/>
                <a:gd name="connsiteY782" fmla="*/ 1577934 h 1800916"/>
                <a:gd name="connsiteX783" fmla="*/ 2838333 w 3607735"/>
                <a:gd name="connsiteY783" fmla="*/ 1579994 h 1800916"/>
                <a:gd name="connsiteX784" fmla="*/ 2846987 w 3607735"/>
                <a:gd name="connsiteY784" fmla="*/ 1586175 h 1800916"/>
                <a:gd name="connsiteX785" fmla="*/ 2876863 w 3607735"/>
                <a:gd name="connsiteY785" fmla="*/ 1578346 h 1800916"/>
                <a:gd name="connsiteX786" fmla="*/ 2912713 w 3607735"/>
                <a:gd name="connsiteY786" fmla="*/ 1577728 h 1800916"/>
                <a:gd name="connsiteX787" fmla="*/ 2940116 w 3607735"/>
                <a:gd name="connsiteY787" fmla="*/ 1567220 h 1800916"/>
                <a:gd name="connsiteX788" fmla="*/ 3002134 w 3607735"/>
                <a:gd name="connsiteY788" fmla="*/ 1560214 h 1800916"/>
                <a:gd name="connsiteX789" fmla="*/ 2982560 w 3607735"/>
                <a:gd name="connsiteY789" fmla="*/ 1574637 h 1800916"/>
                <a:gd name="connsiteX790" fmla="*/ 3025211 w 3607735"/>
                <a:gd name="connsiteY790" fmla="*/ 1580612 h 1800916"/>
                <a:gd name="connsiteX791" fmla="*/ 2950007 w 3607735"/>
                <a:gd name="connsiteY791" fmla="*/ 1602864 h 1800916"/>
                <a:gd name="connsiteX792" fmla="*/ 2896642 w 3607735"/>
                <a:gd name="connsiteY792" fmla="*/ 1636243 h 1800916"/>
                <a:gd name="connsiteX793" fmla="*/ 2870269 w 3607735"/>
                <a:gd name="connsiteY793" fmla="*/ 1646545 h 1800916"/>
                <a:gd name="connsiteX794" fmla="*/ 2870269 w 3607735"/>
                <a:gd name="connsiteY794" fmla="*/ 1655198 h 1800916"/>
                <a:gd name="connsiteX795" fmla="*/ 2879129 w 3607735"/>
                <a:gd name="connsiteY795" fmla="*/ 1681777 h 1800916"/>
                <a:gd name="connsiteX796" fmla="*/ 2870063 w 3607735"/>
                <a:gd name="connsiteY796" fmla="*/ 1725663 h 1800916"/>
                <a:gd name="connsiteX797" fmla="*/ 2906738 w 3607735"/>
                <a:gd name="connsiteY797" fmla="*/ 1711035 h 1800916"/>
                <a:gd name="connsiteX798" fmla="*/ 2935378 w 3607735"/>
                <a:gd name="connsiteY798" fmla="*/ 1672506 h 1800916"/>
                <a:gd name="connsiteX799" fmla="*/ 2971847 w 3607735"/>
                <a:gd name="connsiteY799" fmla="*/ 1649017 h 1800916"/>
                <a:gd name="connsiteX800" fmla="*/ 2994099 w 3607735"/>
                <a:gd name="connsiteY800" fmla="*/ 1641806 h 1800916"/>
                <a:gd name="connsiteX801" fmla="*/ 3004195 w 3607735"/>
                <a:gd name="connsiteY801" fmla="*/ 1627589 h 1800916"/>
                <a:gd name="connsiteX802" fmla="*/ 3051996 w 3607735"/>
                <a:gd name="connsiteY802" fmla="*/ 1617905 h 1800916"/>
                <a:gd name="connsiteX803" fmla="*/ 3081253 w 3607735"/>
                <a:gd name="connsiteY803" fmla="*/ 1601216 h 1800916"/>
                <a:gd name="connsiteX804" fmla="*/ 3123697 w 3607735"/>
                <a:gd name="connsiteY804" fmla="*/ 1601216 h 1800916"/>
                <a:gd name="connsiteX805" fmla="*/ 3140386 w 3607735"/>
                <a:gd name="connsiteY805" fmla="*/ 1591532 h 1800916"/>
                <a:gd name="connsiteX806" fmla="*/ 3157281 w 3607735"/>
                <a:gd name="connsiteY806" fmla="*/ 1580818 h 1800916"/>
                <a:gd name="connsiteX807" fmla="*/ 3201580 w 3607735"/>
                <a:gd name="connsiteY807" fmla="*/ 1564335 h 1800916"/>
                <a:gd name="connsiteX808" fmla="*/ 3239491 w 3607735"/>
                <a:gd name="connsiteY808" fmla="*/ 1547234 h 1800916"/>
                <a:gd name="connsiteX809" fmla="*/ 3240933 w 3607735"/>
                <a:gd name="connsiteY809" fmla="*/ 1535284 h 1800916"/>
                <a:gd name="connsiteX810" fmla="*/ 3220535 w 3607735"/>
                <a:gd name="connsiteY810" fmla="*/ 1526630 h 1800916"/>
                <a:gd name="connsiteX811" fmla="*/ 3214148 w 3607735"/>
                <a:gd name="connsiteY811" fmla="*/ 1542289 h 1800916"/>
                <a:gd name="connsiteX812" fmla="*/ 3186951 w 3607735"/>
                <a:gd name="connsiteY812" fmla="*/ 1554445 h 1800916"/>
                <a:gd name="connsiteX813" fmla="*/ 3182624 w 3607735"/>
                <a:gd name="connsiteY813" fmla="*/ 1537344 h 1800916"/>
                <a:gd name="connsiteX814" fmla="*/ 3201992 w 3607735"/>
                <a:gd name="connsiteY814" fmla="*/ 1533017 h 1800916"/>
                <a:gd name="connsiteX815" fmla="*/ 3217032 w 3607735"/>
                <a:gd name="connsiteY815" fmla="*/ 1512413 h 1800916"/>
                <a:gd name="connsiteX816" fmla="*/ 3223214 w 3607735"/>
                <a:gd name="connsiteY816" fmla="*/ 1493458 h 1800916"/>
                <a:gd name="connsiteX817" fmla="*/ 3192720 w 3607735"/>
                <a:gd name="connsiteY817" fmla="*/ 1478623 h 1800916"/>
                <a:gd name="connsiteX818" fmla="*/ 3163050 w 3607735"/>
                <a:gd name="connsiteY818" fmla="*/ 1522921 h 1800916"/>
                <a:gd name="connsiteX819" fmla="*/ 3137296 w 3607735"/>
                <a:gd name="connsiteY819" fmla="*/ 1549500 h 1800916"/>
                <a:gd name="connsiteX820" fmla="*/ 3111747 w 3607735"/>
                <a:gd name="connsiteY820" fmla="*/ 1554857 h 1800916"/>
                <a:gd name="connsiteX821" fmla="*/ 3086404 w 3607735"/>
                <a:gd name="connsiteY821" fmla="*/ 1563305 h 1800916"/>
                <a:gd name="connsiteX822" fmla="*/ 3067036 w 3607735"/>
                <a:gd name="connsiteY822" fmla="*/ 1558154 h 1800916"/>
                <a:gd name="connsiteX823" fmla="*/ 3040663 w 3607735"/>
                <a:gd name="connsiteY823" fmla="*/ 1559596 h 1800916"/>
                <a:gd name="connsiteX824" fmla="*/ 3037985 w 3607735"/>
                <a:gd name="connsiteY824" fmla="*/ 1547234 h 1800916"/>
                <a:gd name="connsiteX825" fmla="*/ 3007079 w 3607735"/>
                <a:gd name="connsiteY825" fmla="*/ 1540641 h 1800916"/>
                <a:gd name="connsiteX826" fmla="*/ 3007903 w 3607735"/>
                <a:gd name="connsiteY826" fmla="*/ 1507675 h 1800916"/>
                <a:gd name="connsiteX827" fmla="*/ 3007285 w 3607735"/>
                <a:gd name="connsiteY827" fmla="*/ 1491191 h 1800916"/>
                <a:gd name="connsiteX828" fmla="*/ 3016557 w 3607735"/>
                <a:gd name="connsiteY828" fmla="*/ 1471618 h 1800916"/>
                <a:gd name="connsiteX829" fmla="*/ 3017999 w 3607735"/>
                <a:gd name="connsiteY829" fmla="*/ 1453899 h 1800916"/>
                <a:gd name="connsiteX830" fmla="*/ 3036955 w 3607735"/>
                <a:gd name="connsiteY830" fmla="*/ 1420314 h 1800916"/>
                <a:gd name="connsiteX831" fmla="*/ 3016145 w 3607735"/>
                <a:gd name="connsiteY831" fmla="*/ 1427320 h 1800916"/>
                <a:gd name="connsiteX832" fmla="*/ 2978440 w 3607735"/>
                <a:gd name="connsiteY832" fmla="*/ 1433707 h 1800916"/>
                <a:gd name="connsiteX833" fmla="*/ 2954951 w 3607735"/>
                <a:gd name="connsiteY833" fmla="*/ 1410012 h 1800916"/>
                <a:gd name="connsiteX834" fmla="*/ 2993274 w 3607735"/>
                <a:gd name="connsiteY834" fmla="*/ 1407540 h 1800916"/>
                <a:gd name="connsiteX835" fmla="*/ 3036749 w 3607735"/>
                <a:gd name="connsiteY835" fmla="*/ 1394765 h 1800916"/>
                <a:gd name="connsiteX836" fmla="*/ 3089083 w 3607735"/>
                <a:gd name="connsiteY836" fmla="*/ 1386112 h 1800916"/>
                <a:gd name="connsiteX837" fmla="*/ 3084756 w 3607735"/>
                <a:gd name="connsiteY837" fmla="*/ 1372925 h 1800916"/>
                <a:gd name="connsiteX838" fmla="*/ 3090113 w 3607735"/>
                <a:gd name="connsiteY838" fmla="*/ 1359945 h 1800916"/>
                <a:gd name="connsiteX839" fmla="*/ 3010376 w 3607735"/>
                <a:gd name="connsiteY839" fmla="*/ 1334190 h 1800916"/>
                <a:gd name="connsiteX840" fmla="*/ 2915392 w 3607735"/>
                <a:gd name="connsiteY840" fmla="*/ 1352115 h 1800916"/>
                <a:gd name="connsiteX841" fmla="*/ 2879335 w 3607735"/>
                <a:gd name="connsiteY841" fmla="*/ 1376016 h 1800916"/>
                <a:gd name="connsiteX842" fmla="*/ 2841424 w 3607735"/>
                <a:gd name="connsiteY842" fmla="*/ 1395383 h 1800916"/>
                <a:gd name="connsiteX843" fmla="*/ 2773431 w 3607735"/>
                <a:gd name="connsiteY843" fmla="*/ 1441742 h 1800916"/>
                <a:gd name="connsiteX844" fmla="*/ 2655577 w 3607735"/>
                <a:gd name="connsiteY844" fmla="*/ 1509323 h 1800916"/>
                <a:gd name="connsiteX845" fmla="*/ 2610043 w 3607735"/>
                <a:gd name="connsiteY845" fmla="*/ 1529309 h 1800916"/>
                <a:gd name="connsiteX846" fmla="*/ 2540814 w 3607735"/>
                <a:gd name="connsiteY846" fmla="*/ 1566602 h 1800916"/>
                <a:gd name="connsiteX847" fmla="*/ 2568835 w 3607735"/>
                <a:gd name="connsiteY847" fmla="*/ 1539199 h 1800916"/>
                <a:gd name="connsiteX848" fmla="*/ 2568835 w 3607735"/>
                <a:gd name="connsiteY848" fmla="*/ 1530545 h 1800916"/>
                <a:gd name="connsiteX849" fmla="*/ 2576664 w 3607735"/>
                <a:gd name="connsiteY849" fmla="*/ 1526424 h 1800916"/>
                <a:gd name="connsiteX850" fmla="*/ 2612309 w 3607735"/>
                <a:gd name="connsiteY850" fmla="*/ 1505408 h 1800916"/>
                <a:gd name="connsiteX851" fmla="*/ 2701936 w 3607735"/>
                <a:gd name="connsiteY851" fmla="*/ 1454104 h 1800916"/>
                <a:gd name="connsiteX852" fmla="*/ 2744586 w 3607735"/>
                <a:gd name="connsiteY852" fmla="*/ 1434325 h 1800916"/>
                <a:gd name="connsiteX853" fmla="*/ 2769929 w 3607735"/>
                <a:gd name="connsiteY853" fmla="*/ 1406510 h 1800916"/>
                <a:gd name="connsiteX854" fmla="*/ 2748089 w 3607735"/>
                <a:gd name="connsiteY854" fmla="*/ 1387348 h 1800916"/>
                <a:gd name="connsiteX855" fmla="*/ 2769929 w 3607735"/>
                <a:gd name="connsiteY855" fmla="*/ 1394971 h 1800916"/>
                <a:gd name="connsiteX856" fmla="*/ 2883250 w 3607735"/>
                <a:gd name="connsiteY856" fmla="*/ 1331718 h 1800916"/>
                <a:gd name="connsiteX857" fmla="*/ 2950831 w 3607735"/>
                <a:gd name="connsiteY857" fmla="*/ 1331511 h 1800916"/>
                <a:gd name="connsiteX858" fmla="*/ 2977409 w 3607735"/>
                <a:gd name="connsiteY858" fmla="*/ 1290098 h 1800916"/>
                <a:gd name="connsiteX859" fmla="*/ 3033452 w 3607735"/>
                <a:gd name="connsiteY859" fmla="*/ 1272378 h 1800916"/>
                <a:gd name="connsiteX860" fmla="*/ 3043342 w 3607735"/>
                <a:gd name="connsiteY860" fmla="*/ 1268052 h 1800916"/>
                <a:gd name="connsiteX861" fmla="*/ 3056116 w 3607735"/>
                <a:gd name="connsiteY861" fmla="*/ 1268052 h 1800916"/>
                <a:gd name="connsiteX862" fmla="*/ 3128024 w 3607735"/>
                <a:gd name="connsiteY862" fmla="*/ 1268876 h 1800916"/>
                <a:gd name="connsiteX863" fmla="*/ 3188805 w 3607735"/>
                <a:gd name="connsiteY863" fmla="*/ 1264961 h 1800916"/>
                <a:gd name="connsiteX864" fmla="*/ 3256798 w 3607735"/>
                <a:gd name="connsiteY864" fmla="*/ 1278766 h 1800916"/>
                <a:gd name="connsiteX865" fmla="*/ 3295121 w 3607735"/>
                <a:gd name="connsiteY865" fmla="*/ 1270936 h 1800916"/>
                <a:gd name="connsiteX866" fmla="*/ 3310574 w 3607735"/>
                <a:gd name="connsiteY866" fmla="*/ 1277941 h 1800916"/>
                <a:gd name="connsiteX867" fmla="*/ 3333856 w 3607735"/>
                <a:gd name="connsiteY867" fmla="*/ 1269494 h 1800916"/>
                <a:gd name="connsiteX868" fmla="*/ 1035907 w 3607735"/>
                <a:gd name="connsiteY868" fmla="*/ 353858 h 1800916"/>
                <a:gd name="connsiteX869" fmla="*/ 1053626 w 3607735"/>
                <a:gd name="connsiteY869" fmla="*/ 348913 h 1800916"/>
                <a:gd name="connsiteX870" fmla="*/ 1071758 w 3607735"/>
                <a:gd name="connsiteY870" fmla="*/ 340053 h 1800916"/>
                <a:gd name="connsiteX871" fmla="*/ 1080411 w 3607735"/>
                <a:gd name="connsiteY871" fmla="*/ 346853 h 1800916"/>
                <a:gd name="connsiteX872" fmla="*/ 1098337 w 3607735"/>
                <a:gd name="connsiteY872" fmla="*/ 341084 h 1800916"/>
                <a:gd name="connsiteX873" fmla="*/ 1101839 w 3607735"/>
                <a:gd name="connsiteY873" fmla="*/ 329957 h 1800916"/>
                <a:gd name="connsiteX874" fmla="*/ 1121825 w 3607735"/>
                <a:gd name="connsiteY874" fmla="*/ 325219 h 1800916"/>
                <a:gd name="connsiteX875" fmla="*/ 1157058 w 3607735"/>
                <a:gd name="connsiteY875" fmla="*/ 311620 h 1800916"/>
                <a:gd name="connsiteX876" fmla="*/ 1091950 w 3607735"/>
                <a:gd name="connsiteY876" fmla="*/ 322334 h 1800916"/>
                <a:gd name="connsiteX877" fmla="*/ 1073818 w 3607735"/>
                <a:gd name="connsiteY877" fmla="*/ 328309 h 1800916"/>
                <a:gd name="connsiteX878" fmla="*/ 1060426 w 3607735"/>
                <a:gd name="connsiteY878" fmla="*/ 321716 h 1800916"/>
                <a:gd name="connsiteX879" fmla="*/ 1030962 w 3607735"/>
                <a:gd name="connsiteY879" fmla="*/ 323158 h 1800916"/>
                <a:gd name="connsiteX880" fmla="*/ 1005619 w 3607735"/>
                <a:gd name="connsiteY880" fmla="*/ 326661 h 1800916"/>
                <a:gd name="connsiteX881" fmla="*/ 1042294 w 3607735"/>
                <a:gd name="connsiteY881" fmla="*/ 302554 h 1800916"/>
                <a:gd name="connsiteX882" fmla="*/ 1084532 w 3607735"/>
                <a:gd name="connsiteY882" fmla="*/ 296373 h 1800916"/>
                <a:gd name="connsiteX883" fmla="*/ 1116468 w 3607735"/>
                <a:gd name="connsiteY883" fmla="*/ 296991 h 1800916"/>
                <a:gd name="connsiteX884" fmla="*/ 1140575 w 3607735"/>
                <a:gd name="connsiteY884" fmla="*/ 290810 h 1800916"/>
                <a:gd name="connsiteX885" fmla="*/ 1190230 w 3607735"/>
                <a:gd name="connsiteY885" fmla="*/ 282156 h 1800916"/>
                <a:gd name="connsiteX886" fmla="*/ 1253072 w 3607735"/>
                <a:gd name="connsiteY886" fmla="*/ 265467 h 1800916"/>
                <a:gd name="connsiteX887" fmla="*/ 1290777 w 3607735"/>
                <a:gd name="connsiteY887" fmla="*/ 263201 h 1800916"/>
                <a:gd name="connsiteX888" fmla="*/ 1276354 w 3607735"/>
                <a:gd name="connsiteY888" fmla="*/ 284835 h 1800916"/>
                <a:gd name="connsiteX889" fmla="*/ 1252454 w 3607735"/>
                <a:gd name="connsiteY889" fmla="*/ 294107 h 1800916"/>
                <a:gd name="connsiteX890" fmla="*/ 1236795 w 3607735"/>
                <a:gd name="connsiteY890" fmla="*/ 301318 h 1800916"/>
                <a:gd name="connsiteX891" fmla="*/ 1282535 w 3607735"/>
                <a:gd name="connsiteY891" fmla="*/ 305233 h 1800916"/>
                <a:gd name="connsiteX892" fmla="*/ 1324155 w 3607735"/>
                <a:gd name="connsiteY892" fmla="*/ 289368 h 1800916"/>
                <a:gd name="connsiteX893" fmla="*/ 1349292 w 3607735"/>
                <a:gd name="connsiteY893" fmla="*/ 293901 h 1800916"/>
                <a:gd name="connsiteX894" fmla="*/ 1327246 w 3607735"/>
                <a:gd name="connsiteY894" fmla="*/ 309560 h 1800916"/>
                <a:gd name="connsiteX895" fmla="*/ 1332191 w 3607735"/>
                <a:gd name="connsiteY895" fmla="*/ 316977 h 1800916"/>
                <a:gd name="connsiteX896" fmla="*/ 1291189 w 3607735"/>
                <a:gd name="connsiteY896" fmla="*/ 335108 h 1800916"/>
                <a:gd name="connsiteX897" fmla="*/ 1286038 w 3607735"/>
                <a:gd name="connsiteY897" fmla="*/ 347471 h 1800916"/>
                <a:gd name="connsiteX898" fmla="*/ 1252454 w 3607735"/>
                <a:gd name="connsiteY898" fmla="*/ 340053 h 1800916"/>
                <a:gd name="connsiteX899" fmla="*/ 1232880 w 3607735"/>
                <a:gd name="connsiteY899" fmla="*/ 335520 h 1800916"/>
                <a:gd name="connsiteX900" fmla="*/ 1207125 w 3607735"/>
                <a:gd name="connsiteY900" fmla="*/ 347883 h 1800916"/>
                <a:gd name="connsiteX901" fmla="*/ 1196205 w 3607735"/>
                <a:gd name="connsiteY901" fmla="*/ 363336 h 1800916"/>
                <a:gd name="connsiteX902" fmla="*/ 1159324 w 3607735"/>
                <a:gd name="connsiteY902" fmla="*/ 372813 h 1800916"/>
                <a:gd name="connsiteX903" fmla="*/ 1120589 w 3607735"/>
                <a:gd name="connsiteY903" fmla="*/ 388472 h 1800916"/>
                <a:gd name="connsiteX904" fmla="*/ 1101015 w 3607735"/>
                <a:gd name="connsiteY904" fmla="*/ 389090 h 1800916"/>
                <a:gd name="connsiteX905" fmla="*/ 1129037 w 3607735"/>
                <a:gd name="connsiteY905" fmla="*/ 371371 h 1800916"/>
                <a:gd name="connsiteX906" fmla="*/ 1162827 w 3607735"/>
                <a:gd name="connsiteY906" fmla="*/ 359627 h 1800916"/>
                <a:gd name="connsiteX907" fmla="*/ 1171068 w 3607735"/>
                <a:gd name="connsiteY907" fmla="*/ 352210 h 1800916"/>
                <a:gd name="connsiteX908" fmla="*/ 1117498 w 3607735"/>
                <a:gd name="connsiteY908" fmla="*/ 361481 h 1800916"/>
                <a:gd name="connsiteX909" fmla="*/ 1096276 w 3607735"/>
                <a:gd name="connsiteY909" fmla="*/ 364572 h 1800916"/>
                <a:gd name="connsiteX910" fmla="*/ 1074024 w 3607735"/>
                <a:gd name="connsiteY910" fmla="*/ 380849 h 1800916"/>
                <a:gd name="connsiteX911" fmla="*/ 1036319 w 3607735"/>
                <a:gd name="connsiteY911" fmla="*/ 353858 h 1800916"/>
                <a:gd name="connsiteX912" fmla="*/ 1366393 w 3607735"/>
                <a:gd name="connsiteY912" fmla="*/ 561751 h 1800916"/>
                <a:gd name="connsiteX913" fmla="*/ 1336517 w 3607735"/>
                <a:gd name="connsiteY913" fmla="*/ 572259 h 1800916"/>
                <a:gd name="connsiteX914" fmla="*/ 1315913 w 3607735"/>
                <a:gd name="connsiteY914" fmla="*/ 572877 h 1800916"/>
                <a:gd name="connsiteX915" fmla="*/ 1289129 w 3607735"/>
                <a:gd name="connsiteY915" fmla="*/ 585445 h 1800916"/>
                <a:gd name="connsiteX916" fmla="*/ 1240091 w 3607735"/>
                <a:gd name="connsiteY916" fmla="*/ 601516 h 1800916"/>
                <a:gd name="connsiteX917" fmla="*/ 1217221 w 3607735"/>
                <a:gd name="connsiteY917" fmla="*/ 606667 h 1800916"/>
                <a:gd name="connsiteX918" fmla="*/ 1199296 w 3607735"/>
                <a:gd name="connsiteY918" fmla="*/ 608110 h 1800916"/>
                <a:gd name="connsiteX919" fmla="*/ 1173747 w 3607735"/>
                <a:gd name="connsiteY919" fmla="*/ 621090 h 1800916"/>
                <a:gd name="connsiteX920" fmla="*/ 1149022 w 3607735"/>
                <a:gd name="connsiteY920" fmla="*/ 621914 h 1800916"/>
                <a:gd name="connsiteX921" fmla="*/ 1094010 w 3607735"/>
                <a:gd name="connsiteY921" fmla="*/ 619442 h 1800916"/>
                <a:gd name="connsiteX922" fmla="*/ 1072170 w 3607735"/>
                <a:gd name="connsiteY922" fmla="*/ 610994 h 1800916"/>
                <a:gd name="connsiteX923" fmla="*/ 1045797 w 3607735"/>
                <a:gd name="connsiteY923" fmla="*/ 607492 h 1800916"/>
                <a:gd name="connsiteX924" fmla="*/ 1053420 w 3607735"/>
                <a:gd name="connsiteY924" fmla="*/ 590596 h 1800916"/>
                <a:gd name="connsiteX925" fmla="*/ 1071552 w 3607735"/>
                <a:gd name="connsiteY925" fmla="*/ 599868 h 1800916"/>
                <a:gd name="connsiteX926" fmla="*/ 1105754 w 3607735"/>
                <a:gd name="connsiteY926" fmla="*/ 592245 h 1800916"/>
                <a:gd name="connsiteX927" fmla="*/ 1125740 w 3607735"/>
                <a:gd name="connsiteY927" fmla="*/ 596159 h 1800916"/>
                <a:gd name="connsiteX928" fmla="*/ 1148610 w 3607735"/>
                <a:gd name="connsiteY928" fmla="*/ 586888 h 1800916"/>
                <a:gd name="connsiteX929" fmla="*/ 1161179 w 3607735"/>
                <a:gd name="connsiteY929" fmla="*/ 571023 h 1800916"/>
                <a:gd name="connsiteX930" fmla="*/ 1184049 w 3607735"/>
                <a:gd name="connsiteY930" fmla="*/ 563399 h 1800916"/>
                <a:gd name="connsiteX931" fmla="*/ 1205271 w 3607735"/>
                <a:gd name="connsiteY931" fmla="*/ 561133 h 1800916"/>
                <a:gd name="connsiteX932" fmla="*/ 1204447 w 3607735"/>
                <a:gd name="connsiteY932" fmla="*/ 538675 h 1800916"/>
                <a:gd name="connsiteX933" fmla="*/ 1204447 w 3607735"/>
                <a:gd name="connsiteY933" fmla="*/ 526106 h 1800916"/>
                <a:gd name="connsiteX934" fmla="*/ 1204035 w 3607735"/>
                <a:gd name="connsiteY934" fmla="*/ 511478 h 1800916"/>
                <a:gd name="connsiteX935" fmla="*/ 1233086 w 3607735"/>
                <a:gd name="connsiteY935" fmla="*/ 521367 h 1800916"/>
                <a:gd name="connsiteX936" fmla="*/ 1256162 w 3607735"/>
                <a:gd name="connsiteY936" fmla="*/ 529815 h 1800916"/>
                <a:gd name="connsiteX937" fmla="*/ 1358976 w 3607735"/>
                <a:gd name="connsiteY937" fmla="*/ 533936 h 1800916"/>
                <a:gd name="connsiteX938" fmla="*/ 1467970 w 3607735"/>
                <a:gd name="connsiteY938" fmla="*/ 501176 h 1800916"/>
                <a:gd name="connsiteX939" fmla="*/ 1500318 w 3607735"/>
                <a:gd name="connsiteY939" fmla="*/ 504472 h 1800916"/>
                <a:gd name="connsiteX940" fmla="*/ 1491664 w 3607735"/>
                <a:gd name="connsiteY940" fmla="*/ 514568 h 1800916"/>
                <a:gd name="connsiteX941" fmla="*/ 1454166 w 3607735"/>
                <a:gd name="connsiteY941" fmla="*/ 516422 h 1800916"/>
                <a:gd name="connsiteX942" fmla="*/ 1469000 w 3607735"/>
                <a:gd name="connsiteY942" fmla="*/ 523222 h 1800916"/>
                <a:gd name="connsiteX943" fmla="*/ 1408219 w 3607735"/>
                <a:gd name="connsiteY943" fmla="*/ 537438 h 1800916"/>
                <a:gd name="connsiteX944" fmla="*/ 1366599 w 3607735"/>
                <a:gd name="connsiteY944" fmla="*/ 561751 h 1800916"/>
                <a:gd name="connsiteX945" fmla="*/ 1476418 w 3607735"/>
                <a:gd name="connsiteY945" fmla="*/ 1098070 h 1800916"/>
                <a:gd name="connsiteX946" fmla="*/ 1472709 w 3607735"/>
                <a:gd name="connsiteY946" fmla="*/ 1094979 h 1800916"/>
                <a:gd name="connsiteX947" fmla="*/ 1464262 w 3607735"/>
                <a:gd name="connsiteY947" fmla="*/ 1096421 h 1800916"/>
                <a:gd name="connsiteX948" fmla="*/ 1458492 w 3607735"/>
                <a:gd name="connsiteY948" fmla="*/ 1087974 h 1800916"/>
                <a:gd name="connsiteX949" fmla="*/ 1437888 w 3607735"/>
                <a:gd name="connsiteY949" fmla="*/ 1070254 h 1800916"/>
                <a:gd name="connsiteX950" fmla="*/ 1447984 w 3607735"/>
                <a:gd name="connsiteY950" fmla="*/ 1057480 h 1800916"/>
                <a:gd name="connsiteX951" fmla="*/ 1466734 w 3607735"/>
                <a:gd name="connsiteY951" fmla="*/ 1048620 h 1800916"/>
                <a:gd name="connsiteX952" fmla="*/ 1487956 w 3607735"/>
                <a:gd name="connsiteY952" fmla="*/ 1036464 h 1800916"/>
                <a:gd name="connsiteX953" fmla="*/ 1497228 w 3607735"/>
                <a:gd name="connsiteY953" fmla="*/ 1020187 h 1800916"/>
                <a:gd name="connsiteX954" fmla="*/ 1512268 w 3607735"/>
                <a:gd name="connsiteY954" fmla="*/ 1023690 h 1800916"/>
                <a:gd name="connsiteX955" fmla="*/ 1492077 w 3607735"/>
                <a:gd name="connsiteY955" fmla="*/ 1038731 h 1800916"/>
                <a:gd name="connsiteX956" fmla="*/ 1516389 w 3607735"/>
                <a:gd name="connsiteY956" fmla="*/ 1038731 h 1800916"/>
                <a:gd name="connsiteX957" fmla="*/ 1487956 w 3607735"/>
                <a:gd name="connsiteY957" fmla="*/ 1056656 h 1800916"/>
                <a:gd name="connsiteX958" fmla="*/ 1481775 w 3607735"/>
                <a:gd name="connsiteY958" fmla="*/ 1085295 h 1800916"/>
                <a:gd name="connsiteX959" fmla="*/ 1504233 w 3607735"/>
                <a:gd name="connsiteY959" fmla="*/ 1078702 h 1800916"/>
                <a:gd name="connsiteX960" fmla="*/ 1476006 w 3607735"/>
                <a:gd name="connsiteY960" fmla="*/ 1098070 h 1800916"/>
                <a:gd name="connsiteX961" fmla="*/ 1621469 w 3607735"/>
                <a:gd name="connsiteY961" fmla="*/ 1030695 h 1800916"/>
                <a:gd name="connsiteX962" fmla="*/ 1608695 w 3607735"/>
                <a:gd name="connsiteY962" fmla="*/ 1037494 h 1800916"/>
                <a:gd name="connsiteX963" fmla="*/ 1596126 w 3607735"/>
                <a:gd name="connsiteY963" fmla="*/ 1068812 h 1800916"/>
                <a:gd name="connsiteX964" fmla="*/ 1591181 w 3607735"/>
                <a:gd name="connsiteY964" fmla="*/ 1095185 h 1800916"/>
                <a:gd name="connsiteX965" fmla="*/ 1591181 w 3607735"/>
                <a:gd name="connsiteY965" fmla="*/ 1111256 h 1800916"/>
                <a:gd name="connsiteX966" fmla="*/ 1575316 w 3607735"/>
                <a:gd name="connsiteY966" fmla="*/ 1142986 h 1800916"/>
                <a:gd name="connsiteX967" fmla="*/ 1569959 w 3607735"/>
                <a:gd name="connsiteY967" fmla="*/ 1181309 h 1800916"/>
                <a:gd name="connsiteX968" fmla="*/ 1569341 w 3607735"/>
                <a:gd name="connsiteY968" fmla="*/ 1219632 h 1800916"/>
                <a:gd name="connsiteX969" fmla="*/ 1547501 w 3607735"/>
                <a:gd name="connsiteY969" fmla="*/ 1244151 h 1800916"/>
                <a:gd name="connsiteX970" fmla="*/ 1532872 w 3607735"/>
                <a:gd name="connsiteY970" fmla="*/ 1257338 h 1800916"/>
                <a:gd name="connsiteX971" fmla="*/ 1520304 w 3607735"/>
                <a:gd name="connsiteY971" fmla="*/ 1251362 h 1800916"/>
                <a:gd name="connsiteX972" fmla="*/ 1525043 w 3607735"/>
                <a:gd name="connsiteY972" fmla="*/ 1243533 h 1800916"/>
                <a:gd name="connsiteX973" fmla="*/ 1532254 w 3607735"/>
                <a:gd name="connsiteY973" fmla="*/ 1224990 h 1800916"/>
                <a:gd name="connsiteX974" fmla="*/ 1531430 w 3607735"/>
                <a:gd name="connsiteY974" fmla="*/ 1214070 h 1800916"/>
                <a:gd name="connsiteX975" fmla="*/ 1551416 w 3607735"/>
                <a:gd name="connsiteY975" fmla="*/ 1179455 h 1800916"/>
                <a:gd name="connsiteX976" fmla="*/ 1542350 w 3607735"/>
                <a:gd name="connsiteY976" fmla="*/ 1161118 h 1800916"/>
                <a:gd name="connsiteX977" fmla="*/ 1534109 w 3607735"/>
                <a:gd name="connsiteY977" fmla="*/ 1159881 h 1800916"/>
                <a:gd name="connsiteX978" fmla="*/ 1517213 w 3607735"/>
                <a:gd name="connsiteY978" fmla="*/ 1168741 h 1800916"/>
                <a:gd name="connsiteX979" fmla="*/ 1518450 w 3607735"/>
                <a:gd name="connsiteY979" fmla="*/ 1137011 h 1800916"/>
                <a:gd name="connsiteX980" fmla="*/ 1506706 w 3607735"/>
                <a:gd name="connsiteY980" fmla="*/ 1119704 h 1800916"/>
                <a:gd name="connsiteX981" fmla="*/ 1525867 w 3607735"/>
                <a:gd name="connsiteY981" fmla="*/ 1104251 h 1800916"/>
                <a:gd name="connsiteX982" fmla="*/ 1510002 w 3607735"/>
                <a:gd name="connsiteY982" fmla="*/ 1092919 h 1800916"/>
                <a:gd name="connsiteX983" fmla="*/ 1528751 w 3607735"/>
                <a:gd name="connsiteY983" fmla="*/ 1060777 h 1800916"/>
                <a:gd name="connsiteX984" fmla="*/ 1557803 w 3607735"/>
                <a:gd name="connsiteY984" fmla="*/ 1046766 h 1800916"/>
                <a:gd name="connsiteX985" fmla="*/ 1573462 w 3607735"/>
                <a:gd name="connsiteY985" fmla="*/ 1047178 h 1800916"/>
                <a:gd name="connsiteX986" fmla="*/ 1587473 w 3607735"/>
                <a:gd name="connsiteY986" fmla="*/ 1048826 h 1800916"/>
                <a:gd name="connsiteX987" fmla="*/ 1593860 w 3607735"/>
                <a:gd name="connsiteY987" fmla="*/ 1023690 h 1800916"/>
                <a:gd name="connsiteX988" fmla="*/ 1618172 w 3607735"/>
                <a:gd name="connsiteY988" fmla="*/ 1010915 h 1800916"/>
                <a:gd name="connsiteX989" fmla="*/ 1622087 w 3607735"/>
                <a:gd name="connsiteY989" fmla="*/ 1014418 h 1800916"/>
                <a:gd name="connsiteX990" fmla="*/ 1621675 w 3607735"/>
                <a:gd name="connsiteY990" fmla="*/ 1030283 h 18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</a:cxnLst>
              <a:rect l="l" t="t" r="r" b="b"/>
              <a:pathLst>
                <a:path w="3607735" h="1800916">
                  <a:moveTo>
                    <a:pt x="3335299" y="1268258"/>
                  </a:moveTo>
                  <a:cubicBezTo>
                    <a:pt x="3342716" y="1264343"/>
                    <a:pt x="3348897" y="1258574"/>
                    <a:pt x="3355491" y="1253629"/>
                  </a:cubicBezTo>
                  <a:cubicBezTo>
                    <a:pt x="3362908" y="1248272"/>
                    <a:pt x="3372592" y="1252393"/>
                    <a:pt x="3380627" y="1247036"/>
                  </a:cubicBezTo>
                  <a:cubicBezTo>
                    <a:pt x="3390311" y="1240648"/>
                    <a:pt x="3395874" y="1233849"/>
                    <a:pt x="3408443" y="1231583"/>
                  </a:cubicBezTo>
                  <a:cubicBezTo>
                    <a:pt x="3414212" y="1230553"/>
                    <a:pt x="3419981" y="1230759"/>
                    <a:pt x="3424101" y="1226432"/>
                  </a:cubicBezTo>
                  <a:cubicBezTo>
                    <a:pt x="3428016" y="1222105"/>
                    <a:pt x="3430489" y="1213245"/>
                    <a:pt x="3430695" y="1207064"/>
                  </a:cubicBezTo>
                  <a:cubicBezTo>
                    <a:pt x="3439348" y="1204592"/>
                    <a:pt x="3448414" y="1201913"/>
                    <a:pt x="3457067" y="1200265"/>
                  </a:cubicBezTo>
                  <a:cubicBezTo>
                    <a:pt x="3470460" y="1197586"/>
                    <a:pt x="3483440" y="1201913"/>
                    <a:pt x="3496421" y="1200265"/>
                  </a:cubicBezTo>
                  <a:cubicBezTo>
                    <a:pt x="3510226" y="1198411"/>
                    <a:pt x="3523824" y="1189551"/>
                    <a:pt x="3535981" y="1183370"/>
                  </a:cubicBezTo>
                  <a:cubicBezTo>
                    <a:pt x="3545046" y="1178631"/>
                    <a:pt x="3552875" y="1173274"/>
                    <a:pt x="3561529" y="1167917"/>
                  </a:cubicBezTo>
                  <a:cubicBezTo>
                    <a:pt x="3568534" y="1163590"/>
                    <a:pt x="3578425" y="1160911"/>
                    <a:pt x="3584194" y="1154936"/>
                  </a:cubicBezTo>
                  <a:cubicBezTo>
                    <a:pt x="3597174" y="1141544"/>
                    <a:pt x="3577600" y="1135569"/>
                    <a:pt x="3573892" y="1124237"/>
                  </a:cubicBezTo>
                  <a:cubicBezTo>
                    <a:pt x="3581309" y="1120734"/>
                    <a:pt x="3589550" y="1122382"/>
                    <a:pt x="3595114" y="1117231"/>
                  </a:cubicBezTo>
                  <a:cubicBezTo>
                    <a:pt x="3598822" y="1113935"/>
                    <a:pt x="3600471" y="1109402"/>
                    <a:pt x="3601913" y="1104457"/>
                  </a:cubicBezTo>
                  <a:cubicBezTo>
                    <a:pt x="3604591" y="1094361"/>
                    <a:pt x="3609536" y="1086119"/>
                    <a:pt x="3607064" y="1075611"/>
                  </a:cubicBezTo>
                  <a:cubicBezTo>
                    <a:pt x="3604797" y="1065722"/>
                    <a:pt x="3602737" y="1067164"/>
                    <a:pt x="3596144" y="1061189"/>
                  </a:cubicBezTo>
                  <a:cubicBezTo>
                    <a:pt x="3593259" y="1058510"/>
                    <a:pt x="3593053" y="1055420"/>
                    <a:pt x="3589550" y="1053359"/>
                  </a:cubicBezTo>
                  <a:cubicBezTo>
                    <a:pt x="3576364" y="1045736"/>
                    <a:pt x="3565444" y="1068194"/>
                    <a:pt x="3552052" y="1060777"/>
                  </a:cubicBezTo>
                  <a:cubicBezTo>
                    <a:pt x="3552670" y="1048208"/>
                    <a:pt x="3567092" y="1052947"/>
                    <a:pt x="3568946" y="1042851"/>
                  </a:cubicBezTo>
                  <a:cubicBezTo>
                    <a:pt x="3569977" y="1036876"/>
                    <a:pt x="3558439" y="1029047"/>
                    <a:pt x="3553700" y="1026574"/>
                  </a:cubicBezTo>
                  <a:cubicBezTo>
                    <a:pt x="3538040" y="1018745"/>
                    <a:pt x="3530830" y="1023484"/>
                    <a:pt x="3518055" y="1031725"/>
                  </a:cubicBezTo>
                  <a:cubicBezTo>
                    <a:pt x="3507547" y="1038524"/>
                    <a:pt x="3494360" y="1039967"/>
                    <a:pt x="3485913" y="1049032"/>
                  </a:cubicBezTo>
                  <a:cubicBezTo>
                    <a:pt x="3480350" y="1055008"/>
                    <a:pt x="3478289" y="1060571"/>
                    <a:pt x="3470460" y="1063661"/>
                  </a:cubicBezTo>
                  <a:cubicBezTo>
                    <a:pt x="3459540" y="1068194"/>
                    <a:pt x="3447384" y="1064691"/>
                    <a:pt x="3436258" y="1069018"/>
                  </a:cubicBezTo>
                  <a:cubicBezTo>
                    <a:pt x="3426162" y="1072933"/>
                    <a:pt x="3409679" y="1089828"/>
                    <a:pt x="3398141" y="1080968"/>
                  </a:cubicBezTo>
                  <a:cubicBezTo>
                    <a:pt x="3401643" y="1072315"/>
                    <a:pt x="3395256" y="1063249"/>
                    <a:pt x="3400201" y="1056656"/>
                  </a:cubicBezTo>
                  <a:cubicBezTo>
                    <a:pt x="3406176" y="1048620"/>
                    <a:pt x="3420187" y="1053153"/>
                    <a:pt x="3428222" y="1053565"/>
                  </a:cubicBezTo>
                  <a:cubicBezTo>
                    <a:pt x="3443057" y="1054390"/>
                    <a:pt x="3456037" y="1047590"/>
                    <a:pt x="3469430" y="1042027"/>
                  </a:cubicBezTo>
                  <a:cubicBezTo>
                    <a:pt x="3477671" y="1038731"/>
                    <a:pt x="3486737" y="1036464"/>
                    <a:pt x="3494155" y="1031725"/>
                  </a:cubicBezTo>
                  <a:cubicBezTo>
                    <a:pt x="3499924" y="1028016"/>
                    <a:pt x="3504044" y="1020599"/>
                    <a:pt x="3509608" y="1017509"/>
                  </a:cubicBezTo>
                  <a:cubicBezTo>
                    <a:pt x="3509608" y="1018127"/>
                    <a:pt x="3509813" y="1018333"/>
                    <a:pt x="3510431" y="1018333"/>
                  </a:cubicBezTo>
                  <a:cubicBezTo>
                    <a:pt x="3515789" y="1012770"/>
                    <a:pt x="3519497" y="1007413"/>
                    <a:pt x="3527533" y="1006794"/>
                  </a:cubicBezTo>
                  <a:cubicBezTo>
                    <a:pt x="3540925" y="1005764"/>
                    <a:pt x="3557203" y="1017921"/>
                    <a:pt x="3569977" y="1009061"/>
                  </a:cubicBezTo>
                  <a:cubicBezTo>
                    <a:pt x="3566268" y="998965"/>
                    <a:pt x="3563177" y="986397"/>
                    <a:pt x="3552670" y="982070"/>
                  </a:cubicBezTo>
                  <a:cubicBezTo>
                    <a:pt x="3550815" y="981246"/>
                    <a:pt x="3547931" y="982894"/>
                    <a:pt x="3545870" y="982070"/>
                  </a:cubicBezTo>
                  <a:cubicBezTo>
                    <a:pt x="3543604" y="981040"/>
                    <a:pt x="3544222" y="978155"/>
                    <a:pt x="3541750" y="977125"/>
                  </a:cubicBezTo>
                  <a:cubicBezTo>
                    <a:pt x="3528151" y="971356"/>
                    <a:pt x="3529799" y="996081"/>
                    <a:pt x="3515582" y="983718"/>
                  </a:cubicBezTo>
                  <a:cubicBezTo>
                    <a:pt x="3512286" y="980834"/>
                    <a:pt x="3513728" y="976095"/>
                    <a:pt x="3511462" y="973622"/>
                  </a:cubicBezTo>
                  <a:cubicBezTo>
                    <a:pt x="3509813" y="971974"/>
                    <a:pt x="3503839" y="968265"/>
                    <a:pt x="3501572" y="967029"/>
                  </a:cubicBezTo>
                  <a:cubicBezTo>
                    <a:pt x="3496627" y="964144"/>
                    <a:pt x="3497451" y="964351"/>
                    <a:pt x="3490034" y="964557"/>
                  </a:cubicBezTo>
                  <a:cubicBezTo>
                    <a:pt x="3486325" y="964557"/>
                    <a:pt x="3481380" y="967235"/>
                    <a:pt x="3481586" y="960436"/>
                  </a:cubicBezTo>
                  <a:cubicBezTo>
                    <a:pt x="3473345" y="962290"/>
                    <a:pt x="3462012" y="967235"/>
                    <a:pt x="3453565" y="965587"/>
                  </a:cubicBezTo>
                  <a:cubicBezTo>
                    <a:pt x="3458922" y="957551"/>
                    <a:pt x="3477053" y="940450"/>
                    <a:pt x="3463455" y="929324"/>
                  </a:cubicBezTo>
                  <a:cubicBezTo>
                    <a:pt x="3461807" y="927882"/>
                    <a:pt x="3457274" y="929736"/>
                    <a:pt x="3455419" y="928294"/>
                  </a:cubicBezTo>
                  <a:cubicBezTo>
                    <a:pt x="3452947" y="926439"/>
                    <a:pt x="3454595" y="922525"/>
                    <a:pt x="3451916" y="920670"/>
                  </a:cubicBezTo>
                  <a:cubicBezTo>
                    <a:pt x="3446560" y="916962"/>
                    <a:pt x="3439348" y="922319"/>
                    <a:pt x="3432755" y="920052"/>
                  </a:cubicBezTo>
                  <a:cubicBezTo>
                    <a:pt x="3433373" y="914283"/>
                    <a:pt x="3428016" y="916962"/>
                    <a:pt x="3426986" y="911605"/>
                  </a:cubicBezTo>
                  <a:cubicBezTo>
                    <a:pt x="3426162" y="906866"/>
                    <a:pt x="3432343" y="905835"/>
                    <a:pt x="3432755" y="900891"/>
                  </a:cubicBezTo>
                  <a:cubicBezTo>
                    <a:pt x="3426162" y="898624"/>
                    <a:pt x="3422659" y="895122"/>
                    <a:pt x="3415860" y="893885"/>
                  </a:cubicBezTo>
                  <a:cubicBezTo>
                    <a:pt x="3417096" y="893267"/>
                    <a:pt x="3420599" y="889764"/>
                    <a:pt x="3419363" y="887704"/>
                  </a:cubicBezTo>
                  <a:cubicBezTo>
                    <a:pt x="3416890" y="883995"/>
                    <a:pt x="3415036" y="887704"/>
                    <a:pt x="3412563" y="885232"/>
                  </a:cubicBezTo>
                  <a:cubicBezTo>
                    <a:pt x="3408649" y="881523"/>
                    <a:pt x="3407412" y="873487"/>
                    <a:pt x="3412563" y="870809"/>
                  </a:cubicBezTo>
                  <a:cubicBezTo>
                    <a:pt x="3415860" y="869161"/>
                    <a:pt x="3424925" y="870809"/>
                    <a:pt x="3429252" y="869985"/>
                  </a:cubicBezTo>
                  <a:cubicBezTo>
                    <a:pt x="3436464" y="868543"/>
                    <a:pt x="3444705" y="869367"/>
                    <a:pt x="3451916" y="867306"/>
                  </a:cubicBezTo>
                  <a:cubicBezTo>
                    <a:pt x="3452123" y="861125"/>
                    <a:pt x="3452123" y="854532"/>
                    <a:pt x="3451092" y="848351"/>
                  </a:cubicBezTo>
                  <a:cubicBezTo>
                    <a:pt x="3449444" y="838049"/>
                    <a:pt x="3447590" y="840521"/>
                    <a:pt x="3439348" y="838049"/>
                  </a:cubicBezTo>
                  <a:cubicBezTo>
                    <a:pt x="3448826" y="827129"/>
                    <a:pt x="3427192" y="827335"/>
                    <a:pt x="3425956" y="822802"/>
                  </a:cubicBezTo>
                  <a:cubicBezTo>
                    <a:pt x="3429665" y="821360"/>
                    <a:pt x="3434816" y="821978"/>
                    <a:pt x="3437494" y="819093"/>
                  </a:cubicBezTo>
                  <a:cubicBezTo>
                    <a:pt x="3439760" y="816621"/>
                    <a:pt x="3437906" y="812912"/>
                    <a:pt x="3441409" y="809822"/>
                  </a:cubicBezTo>
                  <a:cubicBezTo>
                    <a:pt x="3444293" y="807349"/>
                    <a:pt x="3451711" y="808379"/>
                    <a:pt x="3453771" y="805907"/>
                  </a:cubicBezTo>
                  <a:cubicBezTo>
                    <a:pt x="3455625" y="803640"/>
                    <a:pt x="3454595" y="797253"/>
                    <a:pt x="3454389" y="794163"/>
                  </a:cubicBezTo>
                  <a:cubicBezTo>
                    <a:pt x="3448208" y="793338"/>
                    <a:pt x="3442645" y="793751"/>
                    <a:pt x="3436876" y="791278"/>
                  </a:cubicBezTo>
                  <a:cubicBezTo>
                    <a:pt x="3436876" y="787775"/>
                    <a:pt x="3437288" y="784479"/>
                    <a:pt x="3435021" y="782006"/>
                  </a:cubicBezTo>
                  <a:cubicBezTo>
                    <a:pt x="3429458" y="785921"/>
                    <a:pt x="3422041" y="787569"/>
                    <a:pt x="3414830" y="786951"/>
                  </a:cubicBezTo>
                  <a:cubicBezTo>
                    <a:pt x="3415242" y="770262"/>
                    <a:pt x="3439760" y="775413"/>
                    <a:pt x="3441615" y="764287"/>
                  </a:cubicBezTo>
                  <a:cubicBezTo>
                    <a:pt x="3433373" y="764905"/>
                    <a:pt x="3427810" y="761402"/>
                    <a:pt x="3419774" y="760784"/>
                  </a:cubicBezTo>
                  <a:cubicBezTo>
                    <a:pt x="3418745" y="760784"/>
                    <a:pt x="3417714" y="760784"/>
                    <a:pt x="3416684" y="760784"/>
                  </a:cubicBezTo>
                  <a:cubicBezTo>
                    <a:pt x="3421629" y="758724"/>
                    <a:pt x="3425956" y="756251"/>
                    <a:pt x="3428016" y="752955"/>
                  </a:cubicBezTo>
                  <a:cubicBezTo>
                    <a:pt x="3426986" y="749658"/>
                    <a:pt x="3426574" y="740799"/>
                    <a:pt x="3423689" y="738532"/>
                  </a:cubicBezTo>
                  <a:cubicBezTo>
                    <a:pt x="3419569" y="735029"/>
                    <a:pt x="3407000" y="741211"/>
                    <a:pt x="3406382" y="732969"/>
                  </a:cubicBezTo>
                  <a:cubicBezTo>
                    <a:pt x="3413594" y="732557"/>
                    <a:pt x="3424101" y="726994"/>
                    <a:pt x="3420599" y="718134"/>
                  </a:cubicBezTo>
                  <a:cubicBezTo>
                    <a:pt x="3417302" y="709275"/>
                    <a:pt x="3410297" y="718134"/>
                    <a:pt x="3405970" y="709069"/>
                  </a:cubicBezTo>
                  <a:cubicBezTo>
                    <a:pt x="3409679" y="705154"/>
                    <a:pt x="3416272" y="703712"/>
                    <a:pt x="3421423" y="703093"/>
                  </a:cubicBezTo>
                  <a:cubicBezTo>
                    <a:pt x="3419569" y="697943"/>
                    <a:pt x="3421217" y="692792"/>
                    <a:pt x="3418538" y="688053"/>
                  </a:cubicBezTo>
                  <a:cubicBezTo>
                    <a:pt x="3415448" y="682696"/>
                    <a:pt x="3408649" y="680429"/>
                    <a:pt x="3404528" y="676927"/>
                  </a:cubicBezTo>
                  <a:cubicBezTo>
                    <a:pt x="3424720" y="654880"/>
                    <a:pt x="3388045" y="651584"/>
                    <a:pt x="3377537" y="670333"/>
                  </a:cubicBezTo>
                  <a:cubicBezTo>
                    <a:pt x="3375476" y="674248"/>
                    <a:pt x="3375064" y="681459"/>
                    <a:pt x="3371562" y="684138"/>
                  </a:cubicBezTo>
                  <a:cubicBezTo>
                    <a:pt x="3369913" y="685374"/>
                    <a:pt x="3363526" y="684962"/>
                    <a:pt x="3361672" y="685374"/>
                  </a:cubicBezTo>
                  <a:cubicBezTo>
                    <a:pt x="3352194" y="687435"/>
                    <a:pt x="3351164" y="690525"/>
                    <a:pt x="3355491" y="697943"/>
                  </a:cubicBezTo>
                  <a:cubicBezTo>
                    <a:pt x="3348485" y="699385"/>
                    <a:pt x="3344158" y="702063"/>
                    <a:pt x="3345395" y="709687"/>
                  </a:cubicBezTo>
                  <a:cubicBezTo>
                    <a:pt x="3338801" y="708038"/>
                    <a:pt x="3326851" y="708863"/>
                    <a:pt x="3322318" y="714838"/>
                  </a:cubicBezTo>
                  <a:cubicBezTo>
                    <a:pt x="3327881" y="718958"/>
                    <a:pt x="3334063" y="724522"/>
                    <a:pt x="3328705" y="729672"/>
                  </a:cubicBezTo>
                  <a:cubicBezTo>
                    <a:pt x="3323761" y="734411"/>
                    <a:pt x="3311192" y="732557"/>
                    <a:pt x="3306247" y="735854"/>
                  </a:cubicBezTo>
                  <a:cubicBezTo>
                    <a:pt x="3297387" y="742035"/>
                    <a:pt x="3303775" y="756251"/>
                    <a:pt x="3289352" y="760166"/>
                  </a:cubicBezTo>
                  <a:cubicBezTo>
                    <a:pt x="3288528" y="755839"/>
                    <a:pt x="3289352" y="750688"/>
                    <a:pt x="3287292" y="746156"/>
                  </a:cubicBezTo>
                  <a:cubicBezTo>
                    <a:pt x="3281729" y="747598"/>
                    <a:pt x="3274105" y="749040"/>
                    <a:pt x="3268748" y="751100"/>
                  </a:cubicBezTo>
                  <a:cubicBezTo>
                    <a:pt x="3262155" y="753573"/>
                    <a:pt x="3256592" y="758518"/>
                    <a:pt x="3249381" y="761814"/>
                  </a:cubicBezTo>
                  <a:cubicBezTo>
                    <a:pt x="3238254" y="766759"/>
                    <a:pt x="3226922" y="770262"/>
                    <a:pt x="3215384" y="773559"/>
                  </a:cubicBezTo>
                  <a:cubicBezTo>
                    <a:pt x="3207967" y="775619"/>
                    <a:pt x="3201167" y="780564"/>
                    <a:pt x="3194162" y="782418"/>
                  </a:cubicBezTo>
                  <a:cubicBezTo>
                    <a:pt x="3195605" y="777473"/>
                    <a:pt x="3195192" y="772322"/>
                    <a:pt x="3194574" y="767172"/>
                  </a:cubicBezTo>
                  <a:cubicBezTo>
                    <a:pt x="3190041" y="768202"/>
                    <a:pt x="3185303" y="768202"/>
                    <a:pt x="3180770" y="767584"/>
                  </a:cubicBezTo>
                  <a:cubicBezTo>
                    <a:pt x="3185715" y="761196"/>
                    <a:pt x="3179534" y="744507"/>
                    <a:pt x="3173970" y="739562"/>
                  </a:cubicBezTo>
                  <a:cubicBezTo>
                    <a:pt x="3167789" y="734411"/>
                    <a:pt x="3163874" y="739150"/>
                    <a:pt x="3157075" y="742653"/>
                  </a:cubicBezTo>
                  <a:cubicBezTo>
                    <a:pt x="3146773" y="747804"/>
                    <a:pt x="3132557" y="752955"/>
                    <a:pt x="3121018" y="754397"/>
                  </a:cubicBezTo>
                  <a:cubicBezTo>
                    <a:pt x="3114837" y="755221"/>
                    <a:pt x="3098354" y="751513"/>
                    <a:pt x="3109274" y="745949"/>
                  </a:cubicBezTo>
                  <a:cubicBezTo>
                    <a:pt x="3116280" y="742447"/>
                    <a:pt x="3120400" y="749864"/>
                    <a:pt x="3128024" y="746774"/>
                  </a:cubicBezTo>
                  <a:cubicBezTo>
                    <a:pt x="3133793" y="744507"/>
                    <a:pt x="3134205" y="739356"/>
                    <a:pt x="3137914" y="735236"/>
                  </a:cubicBezTo>
                  <a:cubicBezTo>
                    <a:pt x="3140592" y="732351"/>
                    <a:pt x="3144095" y="731321"/>
                    <a:pt x="3147185" y="729054"/>
                  </a:cubicBezTo>
                  <a:cubicBezTo>
                    <a:pt x="3159960" y="719164"/>
                    <a:pt x="3148628" y="719164"/>
                    <a:pt x="3145331" y="710717"/>
                  </a:cubicBezTo>
                  <a:cubicBezTo>
                    <a:pt x="3144507" y="708450"/>
                    <a:pt x="3146361" y="698973"/>
                    <a:pt x="3147391" y="697530"/>
                  </a:cubicBezTo>
                  <a:cubicBezTo>
                    <a:pt x="3150070" y="693410"/>
                    <a:pt x="3161608" y="691967"/>
                    <a:pt x="3155633" y="683726"/>
                  </a:cubicBezTo>
                  <a:cubicBezTo>
                    <a:pt x="3151306" y="677545"/>
                    <a:pt x="3138738" y="682696"/>
                    <a:pt x="3132557" y="677133"/>
                  </a:cubicBezTo>
                  <a:cubicBezTo>
                    <a:pt x="3144507" y="670539"/>
                    <a:pt x="3169025" y="674660"/>
                    <a:pt x="3177267" y="660856"/>
                  </a:cubicBezTo>
                  <a:cubicBezTo>
                    <a:pt x="3182830" y="651584"/>
                    <a:pt x="3174176" y="643136"/>
                    <a:pt x="3185921" y="634689"/>
                  </a:cubicBezTo>
                  <a:cubicBezTo>
                    <a:pt x="3190247" y="631598"/>
                    <a:pt x="3217857" y="621708"/>
                    <a:pt x="3203228" y="613673"/>
                  </a:cubicBezTo>
                  <a:cubicBezTo>
                    <a:pt x="3197665" y="610582"/>
                    <a:pt x="3187363" y="619648"/>
                    <a:pt x="3181594" y="620266"/>
                  </a:cubicBezTo>
                  <a:cubicBezTo>
                    <a:pt x="3183036" y="608728"/>
                    <a:pt x="3175825" y="609346"/>
                    <a:pt x="3167377" y="608522"/>
                  </a:cubicBezTo>
                  <a:cubicBezTo>
                    <a:pt x="3158105" y="607492"/>
                    <a:pt x="3151512" y="604813"/>
                    <a:pt x="3142240" y="606667"/>
                  </a:cubicBezTo>
                  <a:cubicBezTo>
                    <a:pt x="3129878" y="609140"/>
                    <a:pt x="3123903" y="607698"/>
                    <a:pt x="3119988" y="595129"/>
                  </a:cubicBezTo>
                  <a:cubicBezTo>
                    <a:pt x="3116280" y="583385"/>
                    <a:pt x="3135647" y="585239"/>
                    <a:pt x="3130496" y="575556"/>
                  </a:cubicBezTo>
                  <a:cubicBezTo>
                    <a:pt x="3126169" y="577822"/>
                    <a:pt x="3121431" y="577616"/>
                    <a:pt x="3116692" y="577204"/>
                  </a:cubicBezTo>
                  <a:cubicBezTo>
                    <a:pt x="3116074" y="573289"/>
                    <a:pt x="3112159" y="563193"/>
                    <a:pt x="3108450" y="560721"/>
                  </a:cubicBezTo>
                  <a:cubicBezTo>
                    <a:pt x="3103299" y="557424"/>
                    <a:pt x="3099385" y="561545"/>
                    <a:pt x="3093203" y="559279"/>
                  </a:cubicBezTo>
                  <a:cubicBezTo>
                    <a:pt x="3094852" y="555364"/>
                    <a:pt x="3102887" y="554128"/>
                    <a:pt x="3106596" y="551861"/>
                  </a:cubicBezTo>
                  <a:cubicBezTo>
                    <a:pt x="3105360" y="545474"/>
                    <a:pt x="3101445" y="548152"/>
                    <a:pt x="3097530" y="545062"/>
                  </a:cubicBezTo>
                  <a:cubicBezTo>
                    <a:pt x="3093615" y="541971"/>
                    <a:pt x="3091967" y="537026"/>
                    <a:pt x="3088876" y="533318"/>
                  </a:cubicBezTo>
                  <a:cubicBezTo>
                    <a:pt x="3079193" y="534348"/>
                    <a:pt x="3073836" y="543001"/>
                    <a:pt x="3062709" y="541147"/>
                  </a:cubicBezTo>
                  <a:cubicBezTo>
                    <a:pt x="3052407" y="539293"/>
                    <a:pt x="3043548" y="535790"/>
                    <a:pt x="3032834" y="538881"/>
                  </a:cubicBezTo>
                  <a:cubicBezTo>
                    <a:pt x="3026653" y="540735"/>
                    <a:pt x="3021296" y="546092"/>
                    <a:pt x="3014496" y="545268"/>
                  </a:cubicBezTo>
                  <a:cubicBezTo>
                    <a:pt x="3010788" y="544650"/>
                    <a:pt x="3007697" y="541353"/>
                    <a:pt x="3003782" y="540323"/>
                  </a:cubicBezTo>
                  <a:cubicBezTo>
                    <a:pt x="2995541" y="538263"/>
                    <a:pt x="2981118" y="539499"/>
                    <a:pt x="2973495" y="542589"/>
                  </a:cubicBezTo>
                  <a:cubicBezTo>
                    <a:pt x="2979058" y="516628"/>
                    <a:pt x="2945886" y="524046"/>
                    <a:pt x="2928991" y="523222"/>
                  </a:cubicBezTo>
                  <a:cubicBezTo>
                    <a:pt x="2904472" y="521985"/>
                    <a:pt x="2848017" y="522192"/>
                    <a:pt x="2855229" y="559072"/>
                  </a:cubicBezTo>
                  <a:cubicBezTo>
                    <a:pt x="2857701" y="571229"/>
                    <a:pt x="2858113" y="574113"/>
                    <a:pt x="2851726" y="583179"/>
                  </a:cubicBezTo>
                  <a:cubicBezTo>
                    <a:pt x="2846781" y="589978"/>
                    <a:pt x="2841012" y="594923"/>
                    <a:pt x="2833800" y="598632"/>
                  </a:cubicBezTo>
                  <a:cubicBezTo>
                    <a:pt x="2824529" y="603371"/>
                    <a:pt x="2797538" y="605637"/>
                    <a:pt x="2799392" y="620266"/>
                  </a:cubicBezTo>
                  <a:cubicBezTo>
                    <a:pt x="2811754" y="621914"/>
                    <a:pt x="2833389" y="636543"/>
                    <a:pt x="2824117" y="651172"/>
                  </a:cubicBezTo>
                  <a:cubicBezTo>
                    <a:pt x="2820614" y="656735"/>
                    <a:pt x="2812785" y="654880"/>
                    <a:pt x="2809694" y="660031"/>
                  </a:cubicBezTo>
                  <a:cubicBezTo>
                    <a:pt x="2804749" y="668685"/>
                    <a:pt x="2817111" y="667243"/>
                    <a:pt x="2815051" y="675896"/>
                  </a:cubicBezTo>
                  <a:cubicBezTo>
                    <a:pt x="2803101" y="677957"/>
                    <a:pt x="2801453" y="687847"/>
                    <a:pt x="2789708" y="688671"/>
                  </a:cubicBezTo>
                  <a:cubicBezTo>
                    <a:pt x="2785587" y="688877"/>
                    <a:pt x="2777758" y="687022"/>
                    <a:pt x="2774462" y="690113"/>
                  </a:cubicBezTo>
                  <a:cubicBezTo>
                    <a:pt x="2772401" y="692379"/>
                    <a:pt x="2773843" y="699385"/>
                    <a:pt x="2773637" y="702681"/>
                  </a:cubicBezTo>
                  <a:cubicBezTo>
                    <a:pt x="2772813" y="713808"/>
                    <a:pt x="2769104" y="716898"/>
                    <a:pt x="2759009" y="720813"/>
                  </a:cubicBezTo>
                  <a:cubicBezTo>
                    <a:pt x="2749325" y="724522"/>
                    <a:pt x="2738817" y="727200"/>
                    <a:pt x="2729751" y="731733"/>
                  </a:cubicBezTo>
                  <a:cubicBezTo>
                    <a:pt x="2727691" y="732763"/>
                    <a:pt x="2720067" y="739562"/>
                    <a:pt x="2717183" y="744713"/>
                  </a:cubicBezTo>
                  <a:cubicBezTo>
                    <a:pt x="2714504" y="746362"/>
                    <a:pt x="2712032" y="748422"/>
                    <a:pt x="2710383" y="751307"/>
                  </a:cubicBezTo>
                  <a:cubicBezTo>
                    <a:pt x="2720273" y="762021"/>
                    <a:pt x="2737993" y="765111"/>
                    <a:pt x="2749325" y="774589"/>
                  </a:cubicBezTo>
                  <a:cubicBezTo>
                    <a:pt x="2764572" y="787569"/>
                    <a:pt x="2763953" y="804464"/>
                    <a:pt x="2761687" y="823008"/>
                  </a:cubicBezTo>
                  <a:cubicBezTo>
                    <a:pt x="2758596" y="848145"/>
                    <a:pt x="2744792" y="868336"/>
                    <a:pt x="2723570" y="881935"/>
                  </a:cubicBezTo>
                  <a:cubicBezTo>
                    <a:pt x="2688749" y="904187"/>
                    <a:pt x="2650426" y="920876"/>
                    <a:pt x="2614782" y="942716"/>
                  </a:cubicBezTo>
                  <a:cubicBezTo>
                    <a:pt x="2592117" y="956727"/>
                    <a:pt x="2569865" y="971768"/>
                    <a:pt x="2544728" y="981452"/>
                  </a:cubicBezTo>
                  <a:cubicBezTo>
                    <a:pt x="2534014" y="985572"/>
                    <a:pt x="2519180" y="986603"/>
                    <a:pt x="2509496" y="992990"/>
                  </a:cubicBezTo>
                  <a:cubicBezTo>
                    <a:pt x="2489510" y="1005970"/>
                    <a:pt x="2513616" y="1014006"/>
                    <a:pt x="2513411" y="1029459"/>
                  </a:cubicBezTo>
                  <a:cubicBezTo>
                    <a:pt x="2513411" y="1036052"/>
                    <a:pt x="2504757" y="1039761"/>
                    <a:pt x="2504139" y="1046766"/>
                  </a:cubicBezTo>
                  <a:cubicBezTo>
                    <a:pt x="2503727" y="1052329"/>
                    <a:pt x="2509084" y="1056244"/>
                    <a:pt x="2508260" y="1060983"/>
                  </a:cubicBezTo>
                  <a:cubicBezTo>
                    <a:pt x="2507435" y="1066752"/>
                    <a:pt x="2500224" y="1069842"/>
                    <a:pt x="2498164" y="1074993"/>
                  </a:cubicBezTo>
                  <a:cubicBezTo>
                    <a:pt x="2496515" y="1078908"/>
                    <a:pt x="2497340" y="1082823"/>
                    <a:pt x="2496515" y="1086738"/>
                  </a:cubicBezTo>
                  <a:cubicBezTo>
                    <a:pt x="2495279" y="1092507"/>
                    <a:pt x="2496309" y="1096627"/>
                    <a:pt x="2492600" y="1101778"/>
                  </a:cubicBezTo>
                  <a:cubicBezTo>
                    <a:pt x="2484359" y="1113523"/>
                    <a:pt x="2474057" y="1108990"/>
                    <a:pt x="2475499" y="1125267"/>
                  </a:cubicBezTo>
                  <a:cubicBezTo>
                    <a:pt x="2476324" y="1134332"/>
                    <a:pt x="2485183" y="1142368"/>
                    <a:pt x="2480238" y="1149785"/>
                  </a:cubicBezTo>
                  <a:cubicBezTo>
                    <a:pt x="2473851" y="1159263"/>
                    <a:pt x="2444182" y="1162766"/>
                    <a:pt x="2440885" y="1174716"/>
                  </a:cubicBezTo>
                  <a:cubicBezTo>
                    <a:pt x="2439031" y="1181309"/>
                    <a:pt x="2447890" y="1190375"/>
                    <a:pt x="2446036" y="1198617"/>
                  </a:cubicBezTo>
                  <a:cubicBezTo>
                    <a:pt x="2443563" y="1210155"/>
                    <a:pt x="2436764" y="1208712"/>
                    <a:pt x="2424608" y="1207888"/>
                  </a:cubicBezTo>
                  <a:cubicBezTo>
                    <a:pt x="2424196" y="1196350"/>
                    <a:pt x="2425226" y="1178425"/>
                    <a:pt x="2411215" y="1180485"/>
                  </a:cubicBezTo>
                  <a:cubicBezTo>
                    <a:pt x="2408331" y="1180897"/>
                    <a:pt x="2389169" y="1193053"/>
                    <a:pt x="2387521" y="1195320"/>
                  </a:cubicBezTo>
                  <a:cubicBezTo>
                    <a:pt x="2382370" y="1202325"/>
                    <a:pt x="2385666" y="1199853"/>
                    <a:pt x="2385873" y="1206652"/>
                  </a:cubicBezTo>
                  <a:cubicBezTo>
                    <a:pt x="2385873" y="1215924"/>
                    <a:pt x="2391024" y="1250950"/>
                    <a:pt x="2376807" y="1225608"/>
                  </a:cubicBezTo>
                  <a:cubicBezTo>
                    <a:pt x="2373922" y="1220457"/>
                    <a:pt x="2374746" y="1209537"/>
                    <a:pt x="2368977" y="1206652"/>
                  </a:cubicBezTo>
                  <a:cubicBezTo>
                    <a:pt x="2367329" y="1205828"/>
                    <a:pt x="2358469" y="1208300"/>
                    <a:pt x="2356409" y="1208094"/>
                  </a:cubicBezTo>
                  <a:cubicBezTo>
                    <a:pt x="2355997" y="1199647"/>
                    <a:pt x="2344665" y="1175334"/>
                    <a:pt x="2350022" y="1171213"/>
                  </a:cubicBezTo>
                  <a:cubicBezTo>
                    <a:pt x="2343016" y="1162766"/>
                    <a:pt x="2346931" y="1139277"/>
                    <a:pt x="2329830" y="1143604"/>
                  </a:cubicBezTo>
                  <a:cubicBezTo>
                    <a:pt x="2339926" y="1138247"/>
                    <a:pt x="2330448" y="1120116"/>
                    <a:pt x="2327151" y="1112286"/>
                  </a:cubicBezTo>
                  <a:cubicBezTo>
                    <a:pt x="2324679" y="1106311"/>
                    <a:pt x="2319322" y="1097658"/>
                    <a:pt x="2317880" y="1091682"/>
                  </a:cubicBezTo>
                  <a:cubicBezTo>
                    <a:pt x="2314789" y="1078908"/>
                    <a:pt x="2315613" y="1085501"/>
                    <a:pt x="2325709" y="1077878"/>
                  </a:cubicBezTo>
                  <a:cubicBezTo>
                    <a:pt x="2340956" y="1066546"/>
                    <a:pt x="2329624" y="1055832"/>
                    <a:pt x="2345695" y="1047590"/>
                  </a:cubicBezTo>
                  <a:cubicBezTo>
                    <a:pt x="2359293" y="1040791"/>
                    <a:pt x="2367741" y="1042027"/>
                    <a:pt x="2370213" y="1025544"/>
                  </a:cubicBezTo>
                  <a:cubicBezTo>
                    <a:pt x="2371038" y="1019569"/>
                    <a:pt x="2368153" y="1011121"/>
                    <a:pt x="2370213" y="1005764"/>
                  </a:cubicBezTo>
                  <a:cubicBezTo>
                    <a:pt x="2375571" y="991342"/>
                    <a:pt x="2404004" y="985572"/>
                    <a:pt x="2386697" y="970532"/>
                  </a:cubicBezTo>
                  <a:cubicBezTo>
                    <a:pt x="2379279" y="964144"/>
                    <a:pt x="2359293" y="958581"/>
                    <a:pt x="2350640" y="959406"/>
                  </a:cubicBezTo>
                  <a:cubicBezTo>
                    <a:pt x="2337660" y="960436"/>
                    <a:pt x="2329830" y="968471"/>
                    <a:pt x="2316231" y="965175"/>
                  </a:cubicBezTo>
                  <a:cubicBezTo>
                    <a:pt x="2305724" y="962496"/>
                    <a:pt x="2296658" y="955903"/>
                    <a:pt x="2285532" y="955079"/>
                  </a:cubicBezTo>
                  <a:cubicBezTo>
                    <a:pt x="2273375" y="954255"/>
                    <a:pt x="2251947" y="960642"/>
                    <a:pt x="2245148" y="967235"/>
                  </a:cubicBezTo>
                  <a:cubicBezTo>
                    <a:pt x="2248033" y="957551"/>
                    <a:pt x="2258747" y="939832"/>
                    <a:pt x="2248239" y="932209"/>
                  </a:cubicBezTo>
                  <a:cubicBezTo>
                    <a:pt x="2244530" y="929530"/>
                    <a:pt x="2233198" y="929530"/>
                    <a:pt x="2228047" y="926645"/>
                  </a:cubicBezTo>
                  <a:cubicBezTo>
                    <a:pt x="2221866" y="923349"/>
                    <a:pt x="2217539" y="920670"/>
                    <a:pt x="2210740" y="918404"/>
                  </a:cubicBezTo>
                  <a:cubicBezTo>
                    <a:pt x="2204146" y="916343"/>
                    <a:pt x="2195905" y="916962"/>
                    <a:pt x="2192196" y="910781"/>
                  </a:cubicBezTo>
                  <a:cubicBezTo>
                    <a:pt x="2186839" y="916343"/>
                    <a:pt x="2179216" y="920052"/>
                    <a:pt x="2171592" y="920670"/>
                  </a:cubicBezTo>
                  <a:cubicBezTo>
                    <a:pt x="2160054" y="895328"/>
                    <a:pt x="2167266" y="873075"/>
                    <a:pt x="2140068" y="862567"/>
                  </a:cubicBezTo>
                  <a:cubicBezTo>
                    <a:pt x="2131003" y="859065"/>
                    <a:pt x="2127912" y="859889"/>
                    <a:pt x="2117816" y="860095"/>
                  </a:cubicBezTo>
                  <a:cubicBezTo>
                    <a:pt x="2101333" y="860507"/>
                    <a:pt x="2090619" y="851853"/>
                    <a:pt x="2075784" y="847939"/>
                  </a:cubicBezTo>
                  <a:cubicBezTo>
                    <a:pt x="2061155" y="844024"/>
                    <a:pt x="2025305" y="854532"/>
                    <a:pt x="2013767" y="864010"/>
                  </a:cubicBezTo>
                  <a:cubicBezTo>
                    <a:pt x="2003877" y="872045"/>
                    <a:pt x="1981213" y="898006"/>
                    <a:pt x="1974413" y="873281"/>
                  </a:cubicBezTo>
                  <a:cubicBezTo>
                    <a:pt x="1968438" y="851441"/>
                    <a:pt x="2002229" y="844024"/>
                    <a:pt x="2010264" y="830013"/>
                  </a:cubicBezTo>
                  <a:cubicBezTo>
                    <a:pt x="2016239" y="819711"/>
                    <a:pt x="2012736" y="801786"/>
                    <a:pt x="2018711" y="789836"/>
                  </a:cubicBezTo>
                  <a:cubicBezTo>
                    <a:pt x="2024275" y="778504"/>
                    <a:pt x="2048999" y="751307"/>
                    <a:pt x="2026953" y="746362"/>
                  </a:cubicBezTo>
                  <a:cubicBezTo>
                    <a:pt x="2025511" y="745949"/>
                    <a:pt x="2012324" y="745949"/>
                    <a:pt x="2010058" y="745743"/>
                  </a:cubicBezTo>
                  <a:cubicBezTo>
                    <a:pt x="2005319" y="745743"/>
                    <a:pt x="1998520" y="744095"/>
                    <a:pt x="1993781" y="746156"/>
                  </a:cubicBezTo>
                  <a:cubicBezTo>
                    <a:pt x="1979152" y="752543"/>
                    <a:pt x="1973383" y="779534"/>
                    <a:pt x="1961433" y="792926"/>
                  </a:cubicBezTo>
                  <a:cubicBezTo>
                    <a:pt x="1974207" y="774589"/>
                    <a:pt x="1954633" y="761196"/>
                    <a:pt x="1956076" y="749452"/>
                  </a:cubicBezTo>
                  <a:cubicBezTo>
                    <a:pt x="1957312" y="740387"/>
                    <a:pt x="1966584" y="728024"/>
                    <a:pt x="1969880" y="718134"/>
                  </a:cubicBezTo>
                  <a:cubicBezTo>
                    <a:pt x="1977710" y="695882"/>
                    <a:pt x="1986569" y="687022"/>
                    <a:pt x="2008616" y="675690"/>
                  </a:cubicBezTo>
                  <a:cubicBezTo>
                    <a:pt x="2023038" y="668273"/>
                    <a:pt x="2048999" y="663328"/>
                    <a:pt x="2031486" y="646433"/>
                  </a:cubicBezTo>
                  <a:cubicBezTo>
                    <a:pt x="2038903" y="641694"/>
                    <a:pt x="2048175" y="641282"/>
                    <a:pt x="2053944" y="637367"/>
                  </a:cubicBezTo>
                  <a:cubicBezTo>
                    <a:pt x="2059919" y="633246"/>
                    <a:pt x="2063628" y="623769"/>
                    <a:pt x="2070839" y="619030"/>
                  </a:cubicBezTo>
                  <a:cubicBezTo>
                    <a:pt x="2075990" y="615733"/>
                    <a:pt x="2081759" y="612643"/>
                    <a:pt x="2087116" y="609758"/>
                  </a:cubicBezTo>
                  <a:cubicBezTo>
                    <a:pt x="2107102" y="599044"/>
                    <a:pt x="2131827" y="590596"/>
                    <a:pt x="2145425" y="574113"/>
                  </a:cubicBezTo>
                  <a:cubicBezTo>
                    <a:pt x="2156551" y="560515"/>
                    <a:pt x="2168914" y="564017"/>
                    <a:pt x="2182718" y="553097"/>
                  </a:cubicBezTo>
                  <a:cubicBezTo>
                    <a:pt x="2186839" y="549801"/>
                    <a:pt x="2191372" y="545680"/>
                    <a:pt x="2196111" y="543620"/>
                  </a:cubicBezTo>
                  <a:cubicBezTo>
                    <a:pt x="2198789" y="542589"/>
                    <a:pt x="2202910" y="544856"/>
                    <a:pt x="2205589" y="543620"/>
                  </a:cubicBezTo>
                  <a:cubicBezTo>
                    <a:pt x="2211564" y="540735"/>
                    <a:pt x="2214860" y="531875"/>
                    <a:pt x="2221454" y="529197"/>
                  </a:cubicBezTo>
                  <a:cubicBezTo>
                    <a:pt x="2231756" y="524870"/>
                    <a:pt x="2259365" y="537438"/>
                    <a:pt x="2260601" y="521573"/>
                  </a:cubicBezTo>
                  <a:cubicBezTo>
                    <a:pt x="2261425" y="510859"/>
                    <a:pt x="2250093" y="514774"/>
                    <a:pt x="2259159" y="504678"/>
                  </a:cubicBezTo>
                  <a:cubicBezTo>
                    <a:pt x="2267812" y="494994"/>
                    <a:pt x="2277290" y="503030"/>
                    <a:pt x="2287180" y="506533"/>
                  </a:cubicBezTo>
                  <a:cubicBezTo>
                    <a:pt x="2310050" y="514362"/>
                    <a:pt x="2322207" y="499321"/>
                    <a:pt x="2340750" y="488401"/>
                  </a:cubicBezTo>
                  <a:cubicBezTo>
                    <a:pt x="2347755" y="484280"/>
                    <a:pt x="2354555" y="483456"/>
                    <a:pt x="2347755" y="473154"/>
                  </a:cubicBezTo>
                  <a:cubicBezTo>
                    <a:pt x="2345695" y="470064"/>
                    <a:pt x="2331684" y="462028"/>
                    <a:pt x="2327769" y="461410"/>
                  </a:cubicBezTo>
                  <a:cubicBezTo>
                    <a:pt x="2320558" y="460174"/>
                    <a:pt x="2314583" y="464913"/>
                    <a:pt x="2307578" y="464089"/>
                  </a:cubicBezTo>
                  <a:cubicBezTo>
                    <a:pt x="2300573" y="463264"/>
                    <a:pt x="2298306" y="458113"/>
                    <a:pt x="2293361" y="454199"/>
                  </a:cubicBezTo>
                  <a:cubicBezTo>
                    <a:pt x="2285532" y="448224"/>
                    <a:pt x="2286150" y="449666"/>
                    <a:pt x="2276054" y="447605"/>
                  </a:cubicBezTo>
                  <a:cubicBezTo>
                    <a:pt x="2268224" y="445957"/>
                    <a:pt x="2258540" y="442455"/>
                    <a:pt x="2261013" y="432565"/>
                  </a:cubicBezTo>
                  <a:cubicBezTo>
                    <a:pt x="2282235" y="429268"/>
                    <a:pt x="2298512" y="434419"/>
                    <a:pt x="2317880" y="443485"/>
                  </a:cubicBezTo>
                  <a:cubicBezTo>
                    <a:pt x="2333127" y="450490"/>
                    <a:pt x="2348373" y="451314"/>
                    <a:pt x="2363826" y="456259"/>
                  </a:cubicBezTo>
                  <a:cubicBezTo>
                    <a:pt x="2374334" y="459762"/>
                    <a:pt x="2392878" y="467797"/>
                    <a:pt x="2398853" y="455641"/>
                  </a:cubicBezTo>
                  <a:cubicBezTo>
                    <a:pt x="2401738" y="449666"/>
                    <a:pt x="2394938" y="437304"/>
                    <a:pt x="2399677" y="431947"/>
                  </a:cubicBezTo>
                  <a:cubicBezTo>
                    <a:pt x="2403180" y="427826"/>
                    <a:pt x="2413069" y="429886"/>
                    <a:pt x="2417809" y="428856"/>
                  </a:cubicBezTo>
                  <a:cubicBezTo>
                    <a:pt x="2420899" y="428238"/>
                    <a:pt x="2424196" y="427208"/>
                    <a:pt x="2427492" y="425971"/>
                  </a:cubicBezTo>
                  <a:cubicBezTo>
                    <a:pt x="2429347" y="425971"/>
                    <a:pt x="2431201" y="426384"/>
                    <a:pt x="2432643" y="427826"/>
                  </a:cubicBezTo>
                  <a:cubicBezTo>
                    <a:pt x="2436764" y="431534"/>
                    <a:pt x="2435734" y="437922"/>
                    <a:pt x="2442533" y="439364"/>
                  </a:cubicBezTo>
                  <a:cubicBezTo>
                    <a:pt x="2446242" y="440188"/>
                    <a:pt x="2450775" y="438540"/>
                    <a:pt x="2455307" y="439364"/>
                  </a:cubicBezTo>
                  <a:cubicBezTo>
                    <a:pt x="2462107" y="440806"/>
                    <a:pt x="2467670" y="439776"/>
                    <a:pt x="2474881" y="438128"/>
                  </a:cubicBezTo>
                  <a:cubicBezTo>
                    <a:pt x="2485183" y="435655"/>
                    <a:pt x="2499194" y="431740"/>
                    <a:pt x="2507023" y="424323"/>
                  </a:cubicBezTo>
                  <a:cubicBezTo>
                    <a:pt x="2516913" y="414845"/>
                    <a:pt x="2525361" y="408046"/>
                    <a:pt x="2539371" y="403925"/>
                  </a:cubicBezTo>
                  <a:cubicBezTo>
                    <a:pt x="2548231" y="401247"/>
                    <a:pt x="2595208" y="393417"/>
                    <a:pt x="2591087" y="380437"/>
                  </a:cubicBezTo>
                  <a:cubicBezTo>
                    <a:pt x="2588820" y="372813"/>
                    <a:pt x="2574398" y="371989"/>
                    <a:pt x="2567805" y="372195"/>
                  </a:cubicBezTo>
                  <a:cubicBezTo>
                    <a:pt x="2553176" y="372813"/>
                    <a:pt x="2544728" y="378170"/>
                    <a:pt x="2529275" y="371577"/>
                  </a:cubicBezTo>
                  <a:cubicBezTo>
                    <a:pt x="2518562" y="367044"/>
                    <a:pt x="2520416" y="363336"/>
                    <a:pt x="2517119" y="354888"/>
                  </a:cubicBezTo>
                  <a:cubicBezTo>
                    <a:pt x="2512380" y="342938"/>
                    <a:pt x="2485595" y="337581"/>
                    <a:pt x="2474881" y="336963"/>
                  </a:cubicBezTo>
                  <a:cubicBezTo>
                    <a:pt x="2468288" y="336551"/>
                    <a:pt x="2461489" y="337375"/>
                    <a:pt x="2454689" y="335520"/>
                  </a:cubicBezTo>
                  <a:cubicBezTo>
                    <a:pt x="2452423" y="334902"/>
                    <a:pt x="2438824" y="332018"/>
                    <a:pt x="2437794" y="329957"/>
                  </a:cubicBezTo>
                  <a:cubicBezTo>
                    <a:pt x="2431407" y="317389"/>
                    <a:pt x="2482917" y="326455"/>
                    <a:pt x="2487862" y="327279"/>
                  </a:cubicBezTo>
                  <a:cubicBezTo>
                    <a:pt x="2498164" y="329133"/>
                    <a:pt x="2509084" y="326867"/>
                    <a:pt x="2519180" y="329751"/>
                  </a:cubicBezTo>
                  <a:cubicBezTo>
                    <a:pt x="2529275" y="332430"/>
                    <a:pt x="2535869" y="339023"/>
                    <a:pt x="2543286" y="345616"/>
                  </a:cubicBezTo>
                  <a:cubicBezTo>
                    <a:pt x="2559975" y="360863"/>
                    <a:pt x="2579961" y="367044"/>
                    <a:pt x="2601595" y="358597"/>
                  </a:cubicBezTo>
                  <a:cubicBezTo>
                    <a:pt x="2625702" y="349119"/>
                    <a:pt x="2651456" y="339229"/>
                    <a:pt x="2673296" y="325425"/>
                  </a:cubicBezTo>
                  <a:cubicBezTo>
                    <a:pt x="2679271" y="321716"/>
                    <a:pt x="2684422" y="316565"/>
                    <a:pt x="2678860" y="309766"/>
                  </a:cubicBezTo>
                  <a:cubicBezTo>
                    <a:pt x="2675975" y="306057"/>
                    <a:pt x="2666085" y="305233"/>
                    <a:pt x="2667940" y="298640"/>
                  </a:cubicBezTo>
                  <a:cubicBezTo>
                    <a:pt x="2670000" y="291222"/>
                    <a:pt x="2686071" y="294107"/>
                    <a:pt x="2690810" y="294107"/>
                  </a:cubicBezTo>
                  <a:cubicBezTo>
                    <a:pt x="2701112" y="294107"/>
                    <a:pt x="2712032" y="295961"/>
                    <a:pt x="2721303" y="300700"/>
                  </a:cubicBezTo>
                  <a:cubicBezTo>
                    <a:pt x="2728103" y="304203"/>
                    <a:pt x="2735520" y="315329"/>
                    <a:pt x="2743349" y="316359"/>
                  </a:cubicBezTo>
                  <a:cubicBezTo>
                    <a:pt x="2749119" y="316977"/>
                    <a:pt x="2750561" y="311620"/>
                    <a:pt x="2755918" y="309148"/>
                  </a:cubicBezTo>
                  <a:cubicBezTo>
                    <a:pt x="2763129" y="305645"/>
                    <a:pt x="2778376" y="309972"/>
                    <a:pt x="2783115" y="301730"/>
                  </a:cubicBezTo>
                  <a:cubicBezTo>
                    <a:pt x="2790327" y="288544"/>
                    <a:pt x="2770135" y="273091"/>
                    <a:pt x="2758802" y="273297"/>
                  </a:cubicBezTo>
                  <a:cubicBezTo>
                    <a:pt x="2764572" y="266291"/>
                    <a:pt x="2775080" y="264231"/>
                    <a:pt x="2782909" y="269176"/>
                  </a:cubicBezTo>
                  <a:cubicBezTo>
                    <a:pt x="2788678" y="272885"/>
                    <a:pt x="2784557" y="281332"/>
                    <a:pt x="2789914" y="285865"/>
                  </a:cubicBezTo>
                  <a:cubicBezTo>
                    <a:pt x="2793211" y="288750"/>
                    <a:pt x="2795683" y="287307"/>
                    <a:pt x="2797538" y="291016"/>
                  </a:cubicBezTo>
                  <a:cubicBezTo>
                    <a:pt x="2799598" y="294725"/>
                    <a:pt x="2796507" y="298434"/>
                    <a:pt x="2802071" y="300494"/>
                  </a:cubicBezTo>
                  <a:cubicBezTo>
                    <a:pt x="2808458" y="302966"/>
                    <a:pt x="2819584" y="296991"/>
                    <a:pt x="2826589" y="297197"/>
                  </a:cubicBezTo>
                  <a:cubicBezTo>
                    <a:pt x="2843072" y="297609"/>
                    <a:pt x="2857289" y="285247"/>
                    <a:pt x="2870682" y="277624"/>
                  </a:cubicBezTo>
                  <a:cubicBezTo>
                    <a:pt x="2878717" y="273091"/>
                    <a:pt x="2888401" y="269588"/>
                    <a:pt x="2897260" y="266910"/>
                  </a:cubicBezTo>
                  <a:cubicBezTo>
                    <a:pt x="2905090" y="264437"/>
                    <a:pt x="2913331" y="264849"/>
                    <a:pt x="2921161" y="262171"/>
                  </a:cubicBezTo>
                  <a:cubicBezTo>
                    <a:pt x="2934141" y="257844"/>
                    <a:pt x="2955363" y="244451"/>
                    <a:pt x="2944856" y="228586"/>
                  </a:cubicBezTo>
                  <a:cubicBezTo>
                    <a:pt x="2941353" y="223229"/>
                    <a:pt x="2934760" y="221375"/>
                    <a:pt x="2940116" y="214782"/>
                  </a:cubicBezTo>
                  <a:cubicBezTo>
                    <a:pt x="2943825" y="210249"/>
                    <a:pt x="2950212" y="209631"/>
                    <a:pt x="2948564" y="201183"/>
                  </a:cubicBezTo>
                  <a:cubicBezTo>
                    <a:pt x="2944443" y="203450"/>
                    <a:pt x="2938262" y="202625"/>
                    <a:pt x="2933317" y="201801"/>
                  </a:cubicBezTo>
                  <a:cubicBezTo>
                    <a:pt x="2933729" y="196856"/>
                    <a:pt x="2935790" y="191911"/>
                    <a:pt x="2937232" y="187379"/>
                  </a:cubicBezTo>
                  <a:cubicBezTo>
                    <a:pt x="2942177" y="188615"/>
                    <a:pt x="2944856" y="189233"/>
                    <a:pt x="2949594" y="187791"/>
                  </a:cubicBezTo>
                  <a:cubicBezTo>
                    <a:pt x="2959484" y="184906"/>
                    <a:pt x="2968756" y="183670"/>
                    <a:pt x="2979264" y="182228"/>
                  </a:cubicBezTo>
                  <a:cubicBezTo>
                    <a:pt x="2985857" y="181404"/>
                    <a:pt x="3005225" y="182228"/>
                    <a:pt x="2999868" y="169659"/>
                  </a:cubicBezTo>
                  <a:cubicBezTo>
                    <a:pt x="2997601" y="164096"/>
                    <a:pt x="2989978" y="164508"/>
                    <a:pt x="2984827" y="162242"/>
                  </a:cubicBezTo>
                  <a:cubicBezTo>
                    <a:pt x="2992450" y="155649"/>
                    <a:pt x="3010170" y="164920"/>
                    <a:pt x="3015321" y="156473"/>
                  </a:cubicBezTo>
                  <a:cubicBezTo>
                    <a:pt x="3012848" y="153382"/>
                    <a:pt x="3008521" y="148849"/>
                    <a:pt x="3005225" y="146583"/>
                  </a:cubicBezTo>
                  <a:cubicBezTo>
                    <a:pt x="2999250" y="142874"/>
                    <a:pt x="2991420" y="143905"/>
                    <a:pt x="2984621" y="142462"/>
                  </a:cubicBezTo>
                  <a:cubicBezTo>
                    <a:pt x="2987918" y="140814"/>
                    <a:pt x="2991214" y="137311"/>
                    <a:pt x="2989978" y="133396"/>
                  </a:cubicBezTo>
                  <a:cubicBezTo>
                    <a:pt x="2986475" y="133396"/>
                    <a:pt x="2980706" y="134427"/>
                    <a:pt x="2979058" y="130718"/>
                  </a:cubicBezTo>
                  <a:cubicBezTo>
                    <a:pt x="2984003" y="128864"/>
                    <a:pt x="2996777" y="128040"/>
                    <a:pt x="2992450" y="119386"/>
                  </a:cubicBezTo>
                  <a:cubicBezTo>
                    <a:pt x="2981324" y="121446"/>
                    <a:pt x="2969374" y="122889"/>
                    <a:pt x="2957630" y="121858"/>
                  </a:cubicBezTo>
                  <a:cubicBezTo>
                    <a:pt x="2943001" y="120828"/>
                    <a:pt x="2930639" y="110320"/>
                    <a:pt x="2916010" y="109084"/>
                  </a:cubicBezTo>
                  <a:cubicBezTo>
                    <a:pt x="2904884" y="108054"/>
                    <a:pt x="2893758" y="112381"/>
                    <a:pt x="2882838" y="112793"/>
                  </a:cubicBezTo>
                  <a:cubicBezTo>
                    <a:pt x="2876245" y="112999"/>
                    <a:pt x="2870682" y="109702"/>
                    <a:pt x="2868003" y="117325"/>
                  </a:cubicBezTo>
                  <a:cubicBezTo>
                    <a:pt x="2866767" y="120622"/>
                    <a:pt x="2868827" y="125979"/>
                    <a:pt x="2865943" y="128658"/>
                  </a:cubicBezTo>
                  <a:cubicBezTo>
                    <a:pt x="2862028" y="132366"/>
                    <a:pt x="2854611" y="129070"/>
                    <a:pt x="2850284" y="133809"/>
                  </a:cubicBezTo>
                  <a:cubicBezTo>
                    <a:pt x="2844309" y="140196"/>
                    <a:pt x="2849460" y="141638"/>
                    <a:pt x="2854611" y="143905"/>
                  </a:cubicBezTo>
                  <a:cubicBezTo>
                    <a:pt x="2865531" y="148849"/>
                    <a:pt x="2873566" y="156061"/>
                    <a:pt x="2859349" y="158533"/>
                  </a:cubicBezTo>
                  <a:cubicBezTo>
                    <a:pt x="2857289" y="158945"/>
                    <a:pt x="2851314" y="158533"/>
                    <a:pt x="2850078" y="161006"/>
                  </a:cubicBezTo>
                  <a:cubicBezTo>
                    <a:pt x="2849665" y="161830"/>
                    <a:pt x="2852138" y="165539"/>
                    <a:pt x="2852138" y="166981"/>
                  </a:cubicBezTo>
                  <a:cubicBezTo>
                    <a:pt x="2852138" y="173574"/>
                    <a:pt x="2849253" y="172132"/>
                    <a:pt x="2843691" y="172956"/>
                  </a:cubicBezTo>
                  <a:cubicBezTo>
                    <a:pt x="2839364" y="173574"/>
                    <a:pt x="2835243" y="175222"/>
                    <a:pt x="2831122" y="175428"/>
                  </a:cubicBezTo>
                  <a:cubicBezTo>
                    <a:pt x="2825765" y="175634"/>
                    <a:pt x="2819790" y="173574"/>
                    <a:pt x="2814227" y="175428"/>
                  </a:cubicBezTo>
                  <a:cubicBezTo>
                    <a:pt x="2803307" y="179137"/>
                    <a:pt x="2802071" y="194178"/>
                    <a:pt x="2793623" y="200977"/>
                  </a:cubicBezTo>
                  <a:cubicBezTo>
                    <a:pt x="2785794" y="207158"/>
                    <a:pt x="2775286" y="210043"/>
                    <a:pt x="2766632" y="214988"/>
                  </a:cubicBezTo>
                  <a:cubicBezTo>
                    <a:pt x="2759627" y="218903"/>
                    <a:pt x="2753651" y="221993"/>
                    <a:pt x="2746234" y="224466"/>
                  </a:cubicBezTo>
                  <a:cubicBezTo>
                    <a:pt x="2735932" y="228174"/>
                    <a:pt x="2730163" y="236828"/>
                    <a:pt x="2719037" y="239919"/>
                  </a:cubicBezTo>
                  <a:cubicBezTo>
                    <a:pt x="2712238" y="241773"/>
                    <a:pt x="2702554" y="243421"/>
                    <a:pt x="2696991" y="247748"/>
                  </a:cubicBezTo>
                  <a:cubicBezTo>
                    <a:pt x="2691634" y="251663"/>
                    <a:pt x="2689162" y="260110"/>
                    <a:pt x="2682568" y="261965"/>
                  </a:cubicBezTo>
                  <a:cubicBezTo>
                    <a:pt x="2679478" y="262789"/>
                    <a:pt x="2675151" y="261140"/>
                    <a:pt x="2672060" y="260522"/>
                  </a:cubicBezTo>
                  <a:cubicBezTo>
                    <a:pt x="2671854" y="246306"/>
                    <a:pt x="2666909" y="237034"/>
                    <a:pt x="2670000" y="221581"/>
                  </a:cubicBezTo>
                  <a:cubicBezTo>
                    <a:pt x="2671030" y="216224"/>
                    <a:pt x="2673296" y="211073"/>
                    <a:pt x="2678241" y="207983"/>
                  </a:cubicBezTo>
                  <a:cubicBezTo>
                    <a:pt x="2680508" y="206540"/>
                    <a:pt x="2685453" y="206746"/>
                    <a:pt x="2686895" y="204892"/>
                  </a:cubicBezTo>
                  <a:cubicBezTo>
                    <a:pt x="2688337" y="203244"/>
                    <a:pt x="2687101" y="199123"/>
                    <a:pt x="2687925" y="197062"/>
                  </a:cubicBezTo>
                  <a:cubicBezTo>
                    <a:pt x="2692252" y="184494"/>
                    <a:pt x="2707087" y="201389"/>
                    <a:pt x="2715122" y="191705"/>
                  </a:cubicBezTo>
                  <a:cubicBezTo>
                    <a:pt x="2721716" y="183670"/>
                    <a:pt x="2721922" y="168629"/>
                    <a:pt x="2714504" y="162036"/>
                  </a:cubicBezTo>
                  <a:cubicBezTo>
                    <a:pt x="2707911" y="156061"/>
                    <a:pt x="2698227" y="146171"/>
                    <a:pt x="2688955" y="144935"/>
                  </a:cubicBezTo>
                  <a:cubicBezTo>
                    <a:pt x="2678653" y="143492"/>
                    <a:pt x="2679066" y="154206"/>
                    <a:pt x="2673915" y="160388"/>
                  </a:cubicBezTo>
                  <a:cubicBezTo>
                    <a:pt x="2669382" y="166157"/>
                    <a:pt x="2660316" y="169865"/>
                    <a:pt x="2653929" y="173368"/>
                  </a:cubicBezTo>
                  <a:cubicBezTo>
                    <a:pt x="2648984" y="176046"/>
                    <a:pt x="2644039" y="179755"/>
                    <a:pt x="2639300" y="181610"/>
                  </a:cubicBezTo>
                  <a:cubicBezTo>
                    <a:pt x="2635591" y="183052"/>
                    <a:pt x="2631883" y="183464"/>
                    <a:pt x="2628174" y="185936"/>
                  </a:cubicBezTo>
                  <a:cubicBezTo>
                    <a:pt x="2622199" y="189645"/>
                    <a:pt x="2617872" y="194796"/>
                    <a:pt x="2612103" y="198711"/>
                  </a:cubicBezTo>
                  <a:cubicBezTo>
                    <a:pt x="2609218" y="200565"/>
                    <a:pt x="2606746" y="201801"/>
                    <a:pt x="2604067" y="202419"/>
                  </a:cubicBezTo>
                  <a:cubicBezTo>
                    <a:pt x="2603243" y="201183"/>
                    <a:pt x="2602213" y="199947"/>
                    <a:pt x="2600977" y="198917"/>
                  </a:cubicBezTo>
                  <a:cubicBezTo>
                    <a:pt x="2596650" y="195002"/>
                    <a:pt x="2594384" y="196032"/>
                    <a:pt x="2596650" y="190263"/>
                  </a:cubicBezTo>
                  <a:cubicBezTo>
                    <a:pt x="2598092" y="186555"/>
                    <a:pt x="2601595" y="183876"/>
                    <a:pt x="2604892" y="182228"/>
                  </a:cubicBezTo>
                  <a:cubicBezTo>
                    <a:pt x="2607158" y="180991"/>
                    <a:pt x="2608600" y="181404"/>
                    <a:pt x="2610867" y="179961"/>
                  </a:cubicBezTo>
                  <a:cubicBezTo>
                    <a:pt x="2612515" y="178931"/>
                    <a:pt x="2614163" y="176253"/>
                    <a:pt x="2616018" y="174810"/>
                  </a:cubicBezTo>
                  <a:cubicBezTo>
                    <a:pt x="2620138" y="171720"/>
                    <a:pt x="2623435" y="169659"/>
                    <a:pt x="2624465" y="164302"/>
                  </a:cubicBezTo>
                  <a:cubicBezTo>
                    <a:pt x="2625702" y="158739"/>
                    <a:pt x="2625702" y="156885"/>
                    <a:pt x="2621993" y="153794"/>
                  </a:cubicBezTo>
                  <a:cubicBezTo>
                    <a:pt x="2617666" y="150086"/>
                    <a:pt x="2610867" y="151734"/>
                    <a:pt x="2612515" y="143080"/>
                  </a:cubicBezTo>
                  <a:cubicBezTo>
                    <a:pt x="2616018" y="143080"/>
                    <a:pt x="2619520" y="145759"/>
                    <a:pt x="2622611" y="145553"/>
                  </a:cubicBezTo>
                  <a:cubicBezTo>
                    <a:pt x="2626938" y="145553"/>
                    <a:pt x="2625907" y="143080"/>
                    <a:pt x="2628174" y="142050"/>
                  </a:cubicBezTo>
                  <a:cubicBezTo>
                    <a:pt x="2634355" y="139166"/>
                    <a:pt x="2644039" y="142050"/>
                    <a:pt x="2650426" y="134633"/>
                  </a:cubicBezTo>
                  <a:cubicBezTo>
                    <a:pt x="2648366" y="129482"/>
                    <a:pt x="2637652" y="129070"/>
                    <a:pt x="2633119" y="126803"/>
                  </a:cubicBezTo>
                  <a:cubicBezTo>
                    <a:pt x="2627968" y="124125"/>
                    <a:pt x="2625702" y="121034"/>
                    <a:pt x="2619520" y="122683"/>
                  </a:cubicBezTo>
                  <a:cubicBezTo>
                    <a:pt x="2613339" y="124331"/>
                    <a:pt x="2599329" y="136899"/>
                    <a:pt x="2592735" y="129070"/>
                  </a:cubicBezTo>
                  <a:cubicBezTo>
                    <a:pt x="2591087" y="127009"/>
                    <a:pt x="2592735" y="123507"/>
                    <a:pt x="2590881" y="121240"/>
                  </a:cubicBezTo>
                  <a:cubicBezTo>
                    <a:pt x="2587172" y="117119"/>
                    <a:pt x="2580167" y="122064"/>
                    <a:pt x="2576664" y="117119"/>
                  </a:cubicBezTo>
                  <a:cubicBezTo>
                    <a:pt x="2581403" y="112793"/>
                    <a:pt x="2589233" y="112587"/>
                    <a:pt x="2594590" y="110114"/>
                  </a:cubicBezTo>
                  <a:cubicBezTo>
                    <a:pt x="2599329" y="107848"/>
                    <a:pt x="2617048" y="104963"/>
                    <a:pt x="2618902" y="101461"/>
                  </a:cubicBezTo>
                  <a:cubicBezTo>
                    <a:pt x="2616018" y="97134"/>
                    <a:pt x="2608600" y="100430"/>
                    <a:pt x="2605510" y="95073"/>
                  </a:cubicBezTo>
                  <a:cubicBezTo>
                    <a:pt x="2611691" y="86626"/>
                    <a:pt x="2627556" y="101873"/>
                    <a:pt x="2634767" y="101254"/>
                  </a:cubicBezTo>
                  <a:cubicBezTo>
                    <a:pt x="2638888" y="100842"/>
                    <a:pt x="2645481" y="93425"/>
                    <a:pt x="2641773" y="89098"/>
                  </a:cubicBezTo>
                  <a:cubicBezTo>
                    <a:pt x="2639712" y="86832"/>
                    <a:pt x="2635179" y="89098"/>
                    <a:pt x="2632089" y="88686"/>
                  </a:cubicBezTo>
                  <a:cubicBezTo>
                    <a:pt x="2633325" y="84771"/>
                    <a:pt x="2630234" y="82299"/>
                    <a:pt x="2630853" y="79620"/>
                  </a:cubicBezTo>
                  <a:cubicBezTo>
                    <a:pt x="2631677" y="75912"/>
                    <a:pt x="2638476" y="73233"/>
                    <a:pt x="2637240" y="69112"/>
                  </a:cubicBezTo>
                  <a:cubicBezTo>
                    <a:pt x="2634973" y="62931"/>
                    <a:pt x="2620138" y="67052"/>
                    <a:pt x="2622199" y="55308"/>
                  </a:cubicBezTo>
                  <a:cubicBezTo>
                    <a:pt x="2636416" y="53041"/>
                    <a:pt x="2650220" y="40061"/>
                    <a:pt x="2640742" y="26668"/>
                  </a:cubicBezTo>
                  <a:cubicBezTo>
                    <a:pt x="2637858" y="22548"/>
                    <a:pt x="2632913" y="21105"/>
                    <a:pt x="2630234" y="17397"/>
                  </a:cubicBezTo>
                  <a:cubicBezTo>
                    <a:pt x="2628380" y="14718"/>
                    <a:pt x="2628998" y="11010"/>
                    <a:pt x="2626732" y="8743"/>
                  </a:cubicBezTo>
                  <a:cubicBezTo>
                    <a:pt x="2624053" y="6271"/>
                    <a:pt x="2620138" y="8537"/>
                    <a:pt x="2617460" y="7095"/>
                  </a:cubicBezTo>
                  <a:cubicBezTo>
                    <a:pt x="2614369" y="5653"/>
                    <a:pt x="2613957" y="2150"/>
                    <a:pt x="2610455" y="708"/>
                  </a:cubicBezTo>
                  <a:cubicBezTo>
                    <a:pt x="2603243" y="-2177"/>
                    <a:pt x="2590675" y="4622"/>
                    <a:pt x="2583464" y="5653"/>
                  </a:cubicBezTo>
                  <a:cubicBezTo>
                    <a:pt x="2573986" y="7301"/>
                    <a:pt x="2569453" y="10803"/>
                    <a:pt x="2561211" y="15130"/>
                  </a:cubicBezTo>
                  <a:cubicBezTo>
                    <a:pt x="2555854" y="17603"/>
                    <a:pt x="2552352" y="15748"/>
                    <a:pt x="2547201" y="15954"/>
                  </a:cubicBezTo>
                  <a:cubicBezTo>
                    <a:pt x="2542050" y="16161"/>
                    <a:pt x="2543492" y="16367"/>
                    <a:pt x="2542256" y="19251"/>
                  </a:cubicBezTo>
                  <a:cubicBezTo>
                    <a:pt x="2541020" y="22136"/>
                    <a:pt x="2542462" y="24402"/>
                    <a:pt x="2540814" y="27287"/>
                  </a:cubicBezTo>
                  <a:cubicBezTo>
                    <a:pt x="2538341" y="31407"/>
                    <a:pt x="2532366" y="33674"/>
                    <a:pt x="2527627" y="33674"/>
                  </a:cubicBezTo>
                  <a:cubicBezTo>
                    <a:pt x="2517737" y="33468"/>
                    <a:pt x="2512998" y="27493"/>
                    <a:pt x="2503727" y="36558"/>
                  </a:cubicBezTo>
                  <a:cubicBezTo>
                    <a:pt x="2500430" y="39855"/>
                    <a:pt x="2499812" y="44594"/>
                    <a:pt x="2496721" y="47684"/>
                  </a:cubicBezTo>
                  <a:cubicBezTo>
                    <a:pt x="2493013" y="51599"/>
                    <a:pt x="2488274" y="49951"/>
                    <a:pt x="2483329" y="51393"/>
                  </a:cubicBezTo>
                  <a:cubicBezTo>
                    <a:pt x="2476942" y="53247"/>
                    <a:pt x="2473233" y="59429"/>
                    <a:pt x="2479414" y="63549"/>
                  </a:cubicBezTo>
                  <a:cubicBezTo>
                    <a:pt x="2484153" y="66640"/>
                    <a:pt x="2492395" y="62931"/>
                    <a:pt x="2491158" y="71173"/>
                  </a:cubicBezTo>
                  <a:cubicBezTo>
                    <a:pt x="2490540" y="75706"/>
                    <a:pt x="2487656" y="75912"/>
                    <a:pt x="2484565" y="76118"/>
                  </a:cubicBezTo>
                  <a:cubicBezTo>
                    <a:pt x="2477972" y="76530"/>
                    <a:pt x="2471173" y="73027"/>
                    <a:pt x="2466640" y="80033"/>
                  </a:cubicBezTo>
                  <a:cubicBezTo>
                    <a:pt x="2464579" y="83329"/>
                    <a:pt x="2466022" y="87244"/>
                    <a:pt x="2462931" y="89304"/>
                  </a:cubicBezTo>
                  <a:cubicBezTo>
                    <a:pt x="2459016" y="92189"/>
                    <a:pt x="2451599" y="88274"/>
                    <a:pt x="2447066" y="90334"/>
                  </a:cubicBezTo>
                  <a:cubicBezTo>
                    <a:pt x="2439649" y="93837"/>
                    <a:pt x="2445212" y="104345"/>
                    <a:pt x="2450363" y="108672"/>
                  </a:cubicBezTo>
                  <a:cubicBezTo>
                    <a:pt x="2455102" y="112999"/>
                    <a:pt x="2463549" y="116913"/>
                    <a:pt x="2469318" y="119592"/>
                  </a:cubicBezTo>
                  <a:cubicBezTo>
                    <a:pt x="2475293" y="122476"/>
                    <a:pt x="2480444" y="119798"/>
                    <a:pt x="2486625" y="120004"/>
                  </a:cubicBezTo>
                  <a:cubicBezTo>
                    <a:pt x="2494455" y="120210"/>
                    <a:pt x="2494867" y="125979"/>
                    <a:pt x="2500430" y="128246"/>
                  </a:cubicBezTo>
                  <a:cubicBezTo>
                    <a:pt x="2505581" y="130306"/>
                    <a:pt x="2513616" y="126803"/>
                    <a:pt x="2518767" y="127009"/>
                  </a:cubicBezTo>
                  <a:cubicBezTo>
                    <a:pt x="2535663" y="127009"/>
                    <a:pt x="2527215" y="145553"/>
                    <a:pt x="2512586" y="141432"/>
                  </a:cubicBezTo>
                  <a:cubicBezTo>
                    <a:pt x="2511762" y="137105"/>
                    <a:pt x="2517737" y="137105"/>
                    <a:pt x="2517119" y="133190"/>
                  </a:cubicBezTo>
                  <a:cubicBezTo>
                    <a:pt x="2516501" y="129070"/>
                    <a:pt x="2512586" y="135045"/>
                    <a:pt x="2511762" y="135663"/>
                  </a:cubicBezTo>
                  <a:cubicBezTo>
                    <a:pt x="2505169" y="139578"/>
                    <a:pt x="2500430" y="138960"/>
                    <a:pt x="2493631" y="140196"/>
                  </a:cubicBezTo>
                  <a:cubicBezTo>
                    <a:pt x="2488686" y="141226"/>
                    <a:pt x="2490334" y="140196"/>
                    <a:pt x="2489098" y="144729"/>
                  </a:cubicBezTo>
                  <a:cubicBezTo>
                    <a:pt x="2487449" y="150292"/>
                    <a:pt x="2488068" y="152352"/>
                    <a:pt x="2480856" y="154000"/>
                  </a:cubicBezTo>
                  <a:cubicBezTo>
                    <a:pt x="2474057" y="155649"/>
                    <a:pt x="2467464" y="155443"/>
                    <a:pt x="2460458" y="157709"/>
                  </a:cubicBezTo>
                  <a:cubicBezTo>
                    <a:pt x="2453865" y="159975"/>
                    <a:pt x="2449951" y="167393"/>
                    <a:pt x="2458398" y="169865"/>
                  </a:cubicBezTo>
                  <a:cubicBezTo>
                    <a:pt x="2462725" y="171102"/>
                    <a:pt x="2469318" y="168011"/>
                    <a:pt x="2473645" y="167187"/>
                  </a:cubicBezTo>
                  <a:cubicBezTo>
                    <a:pt x="2479414" y="165951"/>
                    <a:pt x="2494455" y="149880"/>
                    <a:pt x="2492189" y="166363"/>
                  </a:cubicBezTo>
                  <a:cubicBezTo>
                    <a:pt x="2491364" y="172956"/>
                    <a:pt x="2485183" y="175428"/>
                    <a:pt x="2482505" y="180991"/>
                  </a:cubicBezTo>
                  <a:cubicBezTo>
                    <a:pt x="2482505" y="181197"/>
                    <a:pt x="2482505" y="181610"/>
                    <a:pt x="2482093" y="181816"/>
                  </a:cubicBezTo>
                  <a:cubicBezTo>
                    <a:pt x="2477972" y="181816"/>
                    <a:pt x="2473439" y="185318"/>
                    <a:pt x="2469112" y="187173"/>
                  </a:cubicBezTo>
                  <a:cubicBezTo>
                    <a:pt x="2462725" y="189851"/>
                    <a:pt x="2456544" y="192736"/>
                    <a:pt x="2450157" y="195208"/>
                  </a:cubicBezTo>
                  <a:cubicBezTo>
                    <a:pt x="2442945" y="198299"/>
                    <a:pt x="2434704" y="204274"/>
                    <a:pt x="2427080" y="205098"/>
                  </a:cubicBezTo>
                  <a:cubicBezTo>
                    <a:pt x="2420281" y="205922"/>
                    <a:pt x="2412864" y="201595"/>
                    <a:pt x="2407095" y="201389"/>
                  </a:cubicBezTo>
                  <a:cubicBezTo>
                    <a:pt x="2401531" y="201183"/>
                    <a:pt x="2395968" y="204480"/>
                    <a:pt x="2390199" y="204480"/>
                  </a:cubicBezTo>
                  <a:cubicBezTo>
                    <a:pt x="2382576" y="204480"/>
                    <a:pt x="2375571" y="202419"/>
                    <a:pt x="2371244" y="208807"/>
                  </a:cubicBezTo>
                  <a:cubicBezTo>
                    <a:pt x="2365887" y="216636"/>
                    <a:pt x="2367947" y="222405"/>
                    <a:pt x="2357027" y="223023"/>
                  </a:cubicBezTo>
                  <a:cubicBezTo>
                    <a:pt x="2346519" y="223435"/>
                    <a:pt x="2344871" y="225084"/>
                    <a:pt x="2345283" y="235798"/>
                  </a:cubicBezTo>
                  <a:cubicBezTo>
                    <a:pt x="2345283" y="242597"/>
                    <a:pt x="2345489" y="248778"/>
                    <a:pt x="2343016" y="255371"/>
                  </a:cubicBezTo>
                  <a:cubicBezTo>
                    <a:pt x="2338690" y="266498"/>
                    <a:pt x="2328800" y="276387"/>
                    <a:pt x="2316438" y="276799"/>
                  </a:cubicBezTo>
                  <a:cubicBezTo>
                    <a:pt x="2307990" y="277005"/>
                    <a:pt x="2303251" y="276799"/>
                    <a:pt x="2300985" y="285041"/>
                  </a:cubicBezTo>
                  <a:cubicBezTo>
                    <a:pt x="2299954" y="289162"/>
                    <a:pt x="2297894" y="299258"/>
                    <a:pt x="2291507" y="293076"/>
                  </a:cubicBezTo>
                  <a:cubicBezTo>
                    <a:pt x="2288004" y="289780"/>
                    <a:pt x="2290683" y="280920"/>
                    <a:pt x="2289446" y="276387"/>
                  </a:cubicBezTo>
                  <a:cubicBezTo>
                    <a:pt x="2287798" y="269794"/>
                    <a:pt x="2283883" y="270000"/>
                    <a:pt x="2280175" y="265467"/>
                  </a:cubicBezTo>
                  <a:cubicBezTo>
                    <a:pt x="2290477" y="260522"/>
                    <a:pt x="2336217" y="278448"/>
                    <a:pt x="2326740" y="249602"/>
                  </a:cubicBezTo>
                  <a:cubicBezTo>
                    <a:pt x="2322825" y="249602"/>
                    <a:pt x="2314171" y="249602"/>
                    <a:pt x="2314377" y="244451"/>
                  </a:cubicBezTo>
                  <a:cubicBezTo>
                    <a:pt x="2322413" y="239712"/>
                    <a:pt x="2314995" y="235180"/>
                    <a:pt x="2321176" y="230029"/>
                  </a:cubicBezTo>
                  <a:cubicBezTo>
                    <a:pt x="2327769" y="224466"/>
                    <a:pt x="2359706" y="212721"/>
                    <a:pt x="2358469" y="203244"/>
                  </a:cubicBezTo>
                  <a:cubicBezTo>
                    <a:pt x="2353731" y="203656"/>
                    <a:pt x="2349610" y="203862"/>
                    <a:pt x="2345283" y="205716"/>
                  </a:cubicBezTo>
                  <a:cubicBezTo>
                    <a:pt x="2339514" y="207983"/>
                    <a:pt x="2335599" y="212309"/>
                    <a:pt x="2328594" y="207570"/>
                  </a:cubicBezTo>
                  <a:cubicBezTo>
                    <a:pt x="2331066" y="201183"/>
                    <a:pt x="2346519" y="202419"/>
                    <a:pt x="2342604" y="192530"/>
                  </a:cubicBezTo>
                  <a:cubicBezTo>
                    <a:pt x="2332920" y="191911"/>
                    <a:pt x="2323443" y="194590"/>
                    <a:pt x="2314171" y="189645"/>
                  </a:cubicBezTo>
                  <a:cubicBezTo>
                    <a:pt x="2310668" y="187791"/>
                    <a:pt x="2307166" y="183258"/>
                    <a:pt x="2302633" y="182640"/>
                  </a:cubicBezTo>
                  <a:cubicBezTo>
                    <a:pt x="2294803" y="181404"/>
                    <a:pt x="2298718" y="185318"/>
                    <a:pt x="2294803" y="188821"/>
                  </a:cubicBezTo>
                  <a:cubicBezTo>
                    <a:pt x="2288416" y="194178"/>
                    <a:pt x="2280999" y="183052"/>
                    <a:pt x="2274406" y="190469"/>
                  </a:cubicBezTo>
                  <a:cubicBezTo>
                    <a:pt x="2272345" y="192736"/>
                    <a:pt x="2272757" y="195414"/>
                    <a:pt x="2269873" y="197475"/>
                  </a:cubicBezTo>
                  <a:cubicBezTo>
                    <a:pt x="2266988" y="199535"/>
                    <a:pt x="2262043" y="198711"/>
                    <a:pt x="2260189" y="201801"/>
                  </a:cubicBezTo>
                  <a:cubicBezTo>
                    <a:pt x="2255656" y="210043"/>
                    <a:pt x="2268018" y="211485"/>
                    <a:pt x="2272551" y="212721"/>
                  </a:cubicBezTo>
                  <a:cubicBezTo>
                    <a:pt x="2278526" y="214164"/>
                    <a:pt x="2289653" y="212721"/>
                    <a:pt x="2290477" y="219315"/>
                  </a:cubicBezTo>
                  <a:cubicBezTo>
                    <a:pt x="2292331" y="235180"/>
                    <a:pt x="2265752" y="232707"/>
                    <a:pt x="2258747" y="226320"/>
                  </a:cubicBezTo>
                  <a:cubicBezTo>
                    <a:pt x="2249475" y="217666"/>
                    <a:pt x="2250711" y="206952"/>
                    <a:pt x="2234846" y="207776"/>
                  </a:cubicBezTo>
                  <a:cubicBezTo>
                    <a:pt x="2233610" y="216636"/>
                    <a:pt x="2235052" y="219315"/>
                    <a:pt x="2227223" y="224672"/>
                  </a:cubicBezTo>
                  <a:cubicBezTo>
                    <a:pt x="2224544" y="226732"/>
                    <a:pt x="2221248" y="227762"/>
                    <a:pt x="2218157" y="228792"/>
                  </a:cubicBezTo>
                  <a:cubicBezTo>
                    <a:pt x="2216715" y="223229"/>
                    <a:pt x="2212388" y="223023"/>
                    <a:pt x="2201056" y="226526"/>
                  </a:cubicBezTo>
                  <a:cubicBezTo>
                    <a:pt x="2179010" y="233325"/>
                    <a:pt x="2159230" y="222817"/>
                    <a:pt x="2136772" y="224878"/>
                  </a:cubicBezTo>
                  <a:cubicBezTo>
                    <a:pt x="2116786" y="226732"/>
                    <a:pt x="2091649" y="238888"/>
                    <a:pt x="2071664" y="230441"/>
                  </a:cubicBezTo>
                  <a:cubicBezTo>
                    <a:pt x="2066718" y="228380"/>
                    <a:pt x="2064040" y="224054"/>
                    <a:pt x="2059301" y="221787"/>
                  </a:cubicBezTo>
                  <a:cubicBezTo>
                    <a:pt x="2057035" y="220757"/>
                    <a:pt x="2053532" y="220345"/>
                    <a:pt x="2051472" y="219315"/>
                  </a:cubicBezTo>
                  <a:cubicBezTo>
                    <a:pt x="2049823" y="218284"/>
                    <a:pt x="2048587" y="215606"/>
                    <a:pt x="2046939" y="214370"/>
                  </a:cubicBezTo>
                  <a:cubicBezTo>
                    <a:pt x="2032104" y="202625"/>
                    <a:pt x="2021184" y="209425"/>
                    <a:pt x="2004701" y="210867"/>
                  </a:cubicBezTo>
                  <a:cubicBezTo>
                    <a:pt x="1993163" y="211897"/>
                    <a:pt x="1997902" y="199123"/>
                    <a:pt x="1983479" y="197269"/>
                  </a:cubicBezTo>
                  <a:cubicBezTo>
                    <a:pt x="1982655" y="188203"/>
                    <a:pt x="1992957" y="172132"/>
                    <a:pt x="1989042" y="163684"/>
                  </a:cubicBezTo>
                  <a:cubicBezTo>
                    <a:pt x="1985951" y="157297"/>
                    <a:pt x="1977916" y="159357"/>
                    <a:pt x="1971323" y="159357"/>
                  </a:cubicBezTo>
                  <a:cubicBezTo>
                    <a:pt x="1956282" y="159769"/>
                    <a:pt x="1943713" y="161830"/>
                    <a:pt x="1929909" y="166363"/>
                  </a:cubicBezTo>
                  <a:cubicBezTo>
                    <a:pt x="1923728" y="168423"/>
                    <a:pt x="1916928" y="171514"/>
                    <a:pt x="1910541" y="172750"/>
                  </a:cubicBezTo>
                  <a:cubicBezTo>
                    <a:pt x="1904772" y="173986"/>
                    <a:pt x="1898385" y="172750"/>
                    <a:pt x="1893028" y="175840"/>
                  </a:cubicBezTo>
                  <a:cubicBezTo>
                    <a:pt x="1890968" y="177077"/>
                    <a:pt x="1890762" y="179755"/>
                    <a:pt x="1888495" y="180991"/>
                  </a:cubicBezTo>
                  <a:cubicBezTo>
                    <a:pt x="1884374" y="183052"/>
                    <a:pt x="1879635" y="182228"/>
                    <a:pt x="1875102" y="182228"/>
                  </a:cubicBezTo>
                  <a:cubicBezTo>
                    <a:pt x="1863976" y="182228"/>
                    <a:pt x="1835131" y="177283"/>
                    <a:pt x="1838428" y="195414"/>
                  </a:cubicBezTo>
                  <a:cubicBezTo>
                    <a:pt x="1839870" y="204068"/>
                    <a:pt x="1846257" y="205922"/>
                    <a:pt x="1854293" y="203038"/>
                  </a:cubicBezTo>
                  <a:cubicBezTo>
                    <a:pt x="1863358" y="199741"/>
                    <a:pt x="1866037" y="196032"/>
                    <a:pt x="1876957" y="196650"/>
                  </a:cubicBezTo>
                  <a:cubicBezTo>
                    <a:pt x="1883756" y="197062"/>
                    <a:pt x="1889319" y="198299"/>
                    <a:pt x="1895913" y="197062"/>
                  </a:cubicBezTo>
                  <a:cubicBezTo>
                    <a:pt x="1899827" y="196444"/>
                    <a:pt x="1903536" y="194384"/>
                    <a:pt x="1907245" y="193148"/>
                  </a:cubicBezTo>
                  <a:cubicBezTo>
                    <a:pt x="1914868" y="190881"/>
                    <a:pt x="1922904" y="190057"/>
                    <a:pt x="1930733" y="187997"/>
                  </a:cubicBezTo>
                  <a:cubicBezTo>
                    <a:pt x="1940623" y="185318"/>
                    <a:pt x="1948246" y="178725"/>
                    <a:pt x="1957930" y="175634"/>
                  </a:cubicBezTo>
                  <a:cubicBezTo>
                    <a:pt x="1964935" y="173162"/>
                    <a:pt x="1977916" y="174810"/>
                    <a:pt x="1969056" y="184494"/>
                  </a:cubicBezTo>
                  <a:cubicBezTo>
                    <a:pt x="1967614" y="186142"/>
                    <a:pt x="1962463" y="186555"/>
                    <a:pt x="1960609" y="187379"/>
                  </a:cubicBezTo>
                  <a:cubicBezTo>
                    <a:pt x="1957518" y="189027"/>
                    <a:pt x="1954840" y="191911"/>
                    <a:pt x="1952161" y="194178"/>
                  </a:cubicBezTo>
                  <a:cubicBezTo>
                    <a:pt x="1942477" y="202007"/>
                    <a:pt x="1936090" y="205304"/>
                    <a:pt x="1923522" y="203450"/>
                  </a:cubicBezTo>
                  <a:cubicBezTo>
                    <a:pt x="1909717" y="201389"/>
                    <a:pt x="1896737" y="200565"/>
                    <a:pt x="1883756" y="207776"/>
                  </a:cubicBezTo>
                  <a:cubicBezTo>
                    <a:pt x="1871394" y="214576"/>
                    <a:pt x="1861092" y="220345"/>
                    <a:pt x="1846669" y="220551"/>
                  </a:cubicBezTo>
                  <a:cubicBezTo>
                    <a:pt x="1831010" y="220551"/>
                    <a:pt x="1836573" y="224672"/>
                    <a:pt x="1831422" y="234974"/>
                  </a:cubicBezTo>
                  <a:cubicBezTo>
                    <a:pt x="1827714" y="242185"/>
                    <a:pt x="1822563" y="239506"/>
                    <a:pt x="1824005" y="247954"/>
                  </a:cubicBezTo>
                  <a:cubicBezTo>
                    <a:pt x="1825035" y="254341"/>
                    <a:pt x="1829156" y="257844"/>
                    <a:pt x="1828126" y="265055"/>
                  </a:cubicBezTo>
                  <a:cubicBezTo>
                    <a:pt x="1824623" y="265879"/>
                    <a:pt x="1821326" y="266291"/>
                    <a:pt x="1818030" y="267734"/>
                  </a:cubicBezTo>
                  <a:cubicBezTo>
                    <a:pt x="1821120" y="270412"/>
                    <a:pt x="1823799" y="274739"/>
                    <a:pt x="1823181" y="279272"/>
                  </a:cubicBezTo>
                  <a:cubicBezTo>
                    <a:pt x="1819266" y="279272"/>
                    <a:pt x="1812673" y="280508"/>
                    <a:pt x="1809582" y="280096"/>
                  </a:cubicBezTo>
                  <a:cubicBezTo>
                    <a:pt x="1803607" y="279478"/>
                    <a:pt x="1799898" y="271030"/>
                    <a:pt x="1796190" y="271030"/>
                  </a:cubicBezTo>
                  <a:cubicBezTo>
                    <a:pt x="1782797" y="271649"/>
                    <a:pt x="1799693" y="313062"/>
                    <a:pt x="1787330" y="305027"/>
                  </a:cubicBezTo>
                  <a:cubicBezTo>
                    <a:pt x="1782591" y="301936"/>
                    <a:pt x="1776822" y="284629"/>
                    <a:pt x="1775792" y="279890"/>
                  </a:cubicBezTo>
                  <a:cubicBezTo>
                    <a:pt x="1771877" y="261347"/>
                    <a:pt x="1779707" y="269176"/>
                    <a:pt x="1791245" y="260934"/>
                  </a:cubicBezTo>
                  <a:cubicBezTo>
                    <a:pt x="1793717" y="259080"/>
                    <a:pt x="1800517" y="251045"/>
                    <a:pt x="1798662" y="247542"/>
                  </a:cubicBezTo>
                  <a:cubicBezTo>
                    <a:pt x="1795366" y="241361"/>
                    <a:pt x="1786506" y="249396"/>
                    <a:pt x="1782179" y="248984"/>
                  </a:cubicBezTo>
                  <a:cubicBezTo>
                    <a:pt x="1784651" y="246100"/>
                    <a:pt x="1786712" y="242185"/>
                    <a:pt x="1785888" y="238270"/>
                  </a:cubicBezTo>
                  <a:cubicBezTo>
                    <a:pt x="1781767" y="238064"/>
                    <a:pt x="1776822" y="236828"/>
                    <a:pt x="1773320" y="234768"/>
                  </a:cubicBezTo>
                  <a:cubicBezTo>
                    <a:pt x="1774762" y="233531"/>
                    <a:pt x="1775174" y="231677"/>
                    <a:pt x="1776822" y="230647"/>
                  </a:cubicBezTo>
                  <a:cubicBezTo>
                    <a:pt x="1769405" y="223229"/>
                    <a:pt x="1762811" y="212721"/>
                    <a:pt x="1750243" y="211897"/>
                  </a:cubicBezTo>
                  <a:cubicBezTo>
                    <a:pt x="1739529" y="211485"/>
                    <a:pt x="1734172" y="216636"/>
                    <a:pt x="1725313" y="219933"/>
                  </a:cubicBezTo>
                  <a:cubicBezTo>
                    <a:pt x="1718925" y="222405"/>
                    <a:pt x="1712950" y="221993"/>
                    <a:pt x="1705945" y="221993"/>
                  </a:cubicBezTo>
                  <a:cubicBezTo>
                    <a:pt x="1687195" y="221993"/>
                    <a:pt x="1669888" y="221993"/>
                    <a:pt x="1651963" y="226320"/>
                  </a:cubicBezTo>
                  <a:cubicBezTo>
                    <a:pt x="1639600" y="229205"/>
                    <a:pt x="1625590" y="231677"/>
                    <a:pt x="1613227" y="232295"/>
                  </a:cubicBezTo>
                  <a:cubicBezTo>
                    <a:pt x="1600453" y="232913"/>
                    <a:pt x="1589945" y="228380"/>
                    <a:pt x="1577789" y="226114"/>
                  </a:cubicBezTo>
                  <a:cubicBezTo>
                    <a:pt x="1571813" y="224878"/>
                    <a:pt x="1540496" y="227968"/>
                    <a:pt x="1537611" y="221375"/>
                  </a:cubicBezTo>
                  <a:cubicBezTo>
                    <a:pt x="1535963" y="217666"/>
                    <a:pt x="1542968" y="211279"/>
                    <a:pt x="1545853" y="208807"/>
                  </a:cubicBezTo>
                  <a:cubicBezTo>
                    <a:pt x="1556773" y="199741"/>
                    <a:pt x="1572432" y="206746"/>
                    <a:pt x="1585206" y="201801"/>
                  </a:cubicBezTo>
                  <a:cubicBezTo>
                    <a:pt x="1590357" y="199947"/>
                    <a:pt x="1593860" y="196856"/>
                    <a:pt x="1597775" y="193354"/>
                  </a:cubicBezTo>
                  <a:cubicBezTo>
                    <a:pt x="1601071" y="190263"/>
                    <a:pt x="1601689" y="188615"/>
                    <a:pt x="1606634" y="186967"/>
                  </a:cubicBezTo>
                  <a:cubicBezTo>
                    <a:pt x="1610343" y="185730"/>
                    <a:pt x="1616112" y="187379"/>
                    <a:pt x="1617554" y="182434"/>
                  </a:cubicBezTo>
                  <a:cubicBezTo>
                    <a:pt x="1619409" y="175428"/>
                    <a:pt x="1606222" y="164920"/>
                    <a:pt x="1601071" y="162448"/>
                  </a:cubicBezTo>
                  <a:cubicBezTo>
                    <a:pt x="1589533" y="157091"/>
                    <a:pt x="1581085" y="161212"/>
                    <a:pt x="1569547" y="159769"/>
                  </a:cubicBezTo>
                  <a:cubicBezTo>
                    <a:pt x="1560275" y="158533"/>
                    <a:pt x="1547707" y="149055"/>
                    <a:pt x="1548119" y="164714"/>
                  </a:cubicBezTo>
                  <a:cubicBezTo>
                    <a:pt x="1535139" y="166775"/>
                    <a:pt x="1519068" y="167805"/>
                    <a:pt x="1505881" y="166569"/>
                  </a:cubicBezTo>
                  <a:cubicBezTo>
                    <a:pt x="1502585" y="166363"/>
                    <a:pt x="1498258" y="164920"/>
                    <a:pt x="1493313" y="163272"/>
                  </a:cubicBezTo>
                  <a:cubicBezTo>
                    <a:pt x="1490016" y="158739"/>
                    <a:pt x="1485071" y="154000"/>
                    <a:pt x="1481157" y="151528"/>
                  </a:cubicBezTo>
                  <a:cubicBezTo>
                    <a:pt x="1464262" y="140608"/>
                    <a:pt x="1441391" y="150498"/>
                    <a:pt x="1423260" y="139990"/>
                  </a:cubicBezTo>
                  <a:cubicBezTo>
                    <a:pt x="1417284" y="136693"/>
                    <a:pt x="1410485" y="134015"/>
                    <a:pt x="1404510" y="130512"/>
                  </a:cubicBezTo>
                  <a:cubicBezTo>
                    <a:pt x="1401008" y="128452"/>
                    <a:pt x="1400184" y="124949"/>
                    <a:pt x="1397299" y="123301"/>
                  </a:cubicBezTo>
                  <a:cubicBezTo>
                    <a:pt x="1387821" y="117738"/>
                    <a:pt x="1370102" y="116913"/>
                    <a:pt x="1359182" y="114853"/>
                  </a:cubicBezTo>
                  <a:cubicBezTo>
                    <a:pt x="1344347" y="111968"/>
                    <a:pt x="1334045" y="114029"/>
                    <a:pt x="1319622" y="118768"/>
                  </a:cubicBezTo>
                  <a:cubicBezTo>
                    <a:pt x="1299224" y="125361"/>
                    <a:pt x="1283566" y="151116"/>
                    <a:pt x="1259253" y="138341"/>
                  </a:cubicBezTo>
                  <a:cubicBezTo>
                    <a:pt x="1262137" y="134427"/>
                    <a:pt x="1267701" y="135045"/>
                    <a:pt x="1270997" y="131336"/>
                  </a:cubicBezTo>
                  <a:cubicBezTo>
                    <a:pt x="1275530" y="126391"/>
                    <a:pt x="1272851" y="120416"/>
                    <a:pt x="1275324" y="115059"/>
                  </a:cubicBezTo>
                  <a:cubicBezTo>
                    <a:pt x="1280681" y="104345"/>
                    <a:pt x="1295104" y="106818"/>
                    <a:pt x="1287892" y="89510"/>
                  </a:cubicBezTo>
                  <a:cubicBezTo>
                    <a:pt x="1279445" y="93631"/>
                    <a:pt x="1268113" y="86420"/>
                    <a:pt x="1259871" y="91571"/>
                  </a:cubicBezTo>
                  <a:cubicBezTo>
                    <a:pt x="1255956" y="94043"/>
                    <a:pt x="1257193" y="96516"/>
                    <a:pt x="1254720" y="100636"/>
                  </a:cubicBezTo>
                  <a:cubicBezTo>
                    <a:pt x="1251217" y="107024"/>
                    <a:pt x="1246066" y="110114"/>
                    <a:pt x="1238443" y="111968"/>
                  </a:cubicBezTo>
                  <a:cubicBezTo>
                    <a:pt x="1227111" y="114853"/>
                    <a:pt x="1224639" y="112587"/>
                    <a:pt x="1221342" y="123301"/>
                  </a:cubicBezTo>
                  <a:cubicBezTo>
                    <a:pt x="1219282" y="129894"/>
                    <a:pt x="1217839" y="136281"/>
                    <a:pt x="1210010" y="138135"/>
                  </a:cubicBezTo>
                  <a:cubicBezTo>
                    <a:pt x="1204035" y="139578"/>
                    <a:pt x="1187964" y="133603"/>
                    <a:pt x="1185285" y="128246"/>
                  </a:cubicBezTo>
                  <a:cubicBezTo>
                    <a:pt x="1182813" y="123095"/>
                    <a:pt x="1188788" y="110114"/>
                    <a:pt x="1189612" y="104345"/>
                  </a:cubicBezTo>
                  <a:cubicBezTo>
                    <a:pt x="1190848" y="95485"/>
                    <a:pt x="1189612" y="90540"/>
                    <a:pt x="1185079" y="84153"/>
                  </a:cubicBezTo>
                  <a:cubicBezTo>
                    <a:pt x="1183431" y="81887"/>
                    <a:pt x="1179722" y="75500"/>
                    <a:pt x="1177044" y="73851"/>
                  </a:cubicBezTo>
                  <a:cubicBezTo>
                    <a:pt x="1171275" y="70555"/>
                    <a:pt x="1157882" y="71997"/>
                    <a:pt x="1157058" y="78590"/>
                  </a:cubicBezTo>
                  <a:cubicBezTo>
                    <a:pt x="1156440" y="84771"/>
                    <a:pt x="1162621" y="90128"/>
                    <a:pt x="1162003" y="97340"/>
                  </a:cubicBezTo>
                  <a:cubicBezTo>
                    <a:pt x="1149846" y="97340"/>
                    <a:pt x="1138102" y="107436"/>
                    <a:pt x="1125740" y="109290"/>
                  </a:cubicBezTo>
                  <a:cubicBezTo>
                    <a:pt x="1116056" y="110732"/>
                    <a:pt x="1107815" y="112587"/>
                    <a:pt x="1098749" y="116913"/>
                  </a:cubicBezTo>
                  <a:cubicBezTo>
                    <a:pt x="1094422" y="118974"/>
                    <a:pt x="1091537" y="121446"/>
                    <a:pt x="1086386" y="121034"/>
                  </a:cubicBezTo>
                  <a:cubicBezTo>
                    <a:pt x="1085768" y="118150"/>
                    <a:pt x="1084532" y="114853"/>
                    <a:pt x="1082884" y="112381"/>
                  </a:cubicBezTo>
                  <a:cubicBezTo>
                    <a:pt x="1070934" y="114853"/>
                    <a:pt x="1060220" y="116913"/>
                    <a:pt x="1049918" y="123507"/>
                  </a:cubicBezTo>
                  <a:cubicBezTo>
                    <a:pt x="1043118" y="127833"/>
                    <a:pt x="1036937" y="131954"/>
                    <a:pt x="1029314" y="135045"/>
                  </a:cubicBezTo>
                  <a:cubicBezTo>
                    <a:pt x="1017775" y="139784"/>
                    <a:pt x="1006237" y="141020"/>
                    <a:pt x="993875" y="142874"/>
                  </a:cubicBezTo>
                  <a:cubicBezTo>
                    <a:pt x="985840" y="144111"/>
                    <a:pt x="971211" y="151322"/>
                    <a:pt x="963588" y="148025"/>
                  </a:cubicBezTo>
                  <a:cubicBezTo>
                    <a:pt x="977804" y="131542"/>
                    <a:pt x="952873" y="136487"/>
                    <a:pt x="944838" y="138135"/>
                  </a:cubicBezTo>
                  <a:cubicBezTo>
                    <a:pt x="932475" y="140402"/>
                    <a:pt x="923204" y="143286"/>
                    <a:pt x="911666" y="148025"/>
                  </a:cubicBezTo>
                  <a:cubicBezTo>
                    <a:pt x="905279" y="150704"/>
                    <a:pt x="899509" y="151940"/>
                    <a:pt x="892504" y="151940"/>
                  </a:cubicBezTo>
                  <a:cubicBezTo>
                    <a:pt x="882614" y="151940"/>
                    <a:pt x="884469" y="151528"/>
                    <a:pt x="878493" y="159357"/>
                  </a:cubicBezTo>
                  <a:cubicBezTo>
                    <a:pt x="872106" y="167805"/>
                    <a:pt x="871488" y="168011"/>
                    <a:pt x="863246" y="165539"/>
                  </a:cubicBezTo>
                  <a:cubicBezTo>
                    <a:pt x="855829" y="163272"/>
                    <a:pt x="847382" y="163272"/>
                    <a:pt x="840582" y="159563"/>
                  </a:cubicBezTo>
                  <a:cubicBezTo>
                    <a:pt x="843055" y="152764"/>
                    <a:pt x="854593" y="153382"/>
                    <a:pt x="860568" y="150910"/>
                  </a:cubicBezTo>
                  <a:cubicBezTo>
                    <a:pt x="867161" y="148231"/>
                    <a:pt x="873137" y="145965"/>
                    <a:pt x="880142" y="143905"/>
                  </a:cubicBezTo>
                  <a:cubicBezTo>
                    <a:pt x="898479" y="138547"/>
                    <a:pt x="916611" y="135663"/>
                    <a:pt x="934948" y="131748"/>
                  </a:cubicBezTo>
                  <a:cubicBezTo>
                    <a:pt x="952461" y="128040"/>
                    <a:pt x="970387" y="128658"/>
                    <a:pt x="987900" y="124537"/>
                  </a:cubicBezTo>
                  <a:cubicBezTo>
                    <a:pt x="999438" y="121858"/>
                    <a:pt x="1010358" y="118356"/>
                    <a:pt x="1021896" y="115059"/>
                  </a:cubicBezTo>
                  <a:cubicBezTo>
                    <a:pt x="1030756" y="112587"/>
                    <a:pt x="1039616" y="108672"/>
                    <a:pt x="1048475" y="106818"/>
                  </a:cubicBezTo>
                  <a:cubicBezTo>
                    <a:pt x="1054863" y="105375"/>
                    <a:pt x="1071346" y="108466"/>
                    <a:pt x="1075879" y="103521"/>
                  </a:cubicBezTo>
                  <a:cubicBezTo>
                    <a:pt x="1088447" y="89716"/>
                    <a:pt x="1049506" y="96310"/>
                    <a:pt x="1045591" y="97340"/>
                  </a:cubicBezTo>
                  <a:cubicBezTo>
                    <a:pt x="1033641" y="100636"/>
                    <a:pt x="1021896" y="103933"/>
                    <a:pt x="1009534" y="105993"/>
                  </a:cubicBezTo>
                  <a:cubicBezTo>
                    <a:pt x="998408" y="107848"/>
                    <a:pt x="987488" y="106199"/>
                    <a:pt x="976568" y="108466"/>
                  </a:cubicBezTo>
                  <a:cubicBezTo>
                    <a:pt x="960497" y="111762"/>
                    <a:pt x="947310" y="118768"/>
                    <a:pt x="931033" y="119592"/>
                  </a:cubicBezTo>
                  <a:cubicBezTo>
                    <a:pt x="915580" y="120210"/>
                    <a:pt x="910429" y="127009"/>
                    <a:pt x="897449" y="132984"/>
                  </a:cubicBezTo>
                  <a:cubicBezTo>
                    <a:pt x="883644" y="139578"/>
                    <a:pt x="867367" y="138960"/>
                    <a:pt x="852326" y="137929"/>
                  </a:cubicBezTo>
                  <a:cubicBezTo>
                    <a:pt x="861598" y="132778"/>
                    <a:pt x="868810" y="122064"/>
                    <a:pt x="852326" y="121240"/>
                  </a:cubicBezTo>
                  <a:cubicBezTo>
                    <a:pt x="839552" y="120622"/>
                    <a:pt x="832959" y="134633"/>
                    <a:pt x="821009" y="134427"/>
                  </a:cubicBezTo>
                  <a:cubicBezTo>
                    <a:pt x="808234" y="134427"/>
                    <a:pt x="807616" y="132160"/>
                    <a:pt x="796696" y="139990"/>
                  </a:cubicBezTo>
                  <a:cubicBezTo>
                    <a:pt x="783510" y="149674"/>
                    <a:pt x="774856" y="141226"/>
                    <a:pt x="760227" y="143492"/>
                  </a:cubicBezTo>
                  <a:cubicBezTo>
                    <a:pt x="761670" y="147201"/>
                    <a:pt x="761257" y="151940"/>
                    <a:pt x="759815" y="155855"/>
                  </a:cubicBezTo>
                  <a:cubicBezTo>
                    <a:pt x="752810" y="157503"/>
                    <a:pt x="744980" y="147407"/>
                    <a:pt x="745392" y="158121"/>
                  </a:cubicBezTo>
                  <a:cubicBezTo>
                    <a:pt x="745599" y="164096"/>
                    <a:pt x="753016" y="166775"/>
                    <a:pt x="753222" y="172956"/>
                  </a:cubicBezTo>
                  <a:cubicBezTo>
                    <a:pt x="743332" y="177901"/>
                    <a:pt x="736327" y="167805"/>
                    <a:pt x="727467" y="164302"/>
                  </a:cubicBezTo>
                  <a:cubicBezTo>
                    <a:pt x="708512" y="156679"/>
                    <a:pt x="680284" y="165333"/>
                    <a:pt x="663595" y="152764"/>
                  </a:cubicBezTo>
                  <a:cubicBezTo>
                    <a:pt x="656796" y="147613"/>
                    <a:pt x="654529" y="135457"/>
                    <a:pt x="644433" y="134015"/>
                  </a:cubicBezTo>
                  <a:cubicBezTo>
                    <a:pt x="639901" y="133396"/>
                    <a:pt x="636398" y="137929"/>
                    <a:pt x="630835" y="135869"/>
                  </a:cubicBezTo>
                  <a:cubicBezTo>
                    <a:pt x="625478" y="134015"/>
                    <a:pt x="625684" y="131130"/>
                    <a:pt x="623212" y="125979"/>
                  </a:cubicBezTo>
                  <a:cubicBezTo>
                    <a:pt x="620945" y="125361"/>
                    <a:pt x="618473" y="126185"/>
                    <a:pt x="616412" y="127833"/>
                  </a:cubicBezTo>
                  <a:cubicBezTo>
                    <a:pt x="612704" y="124537"/>
                    <a:pt x="608583" y="121446"/>
                    <a:pt x="604050" y="118356"/>
                  </a:cubicBezTo>
                  <a:cubicBezTo>
                    <a:pt x="600547" y="115883"/>
                    <a:pt x="596839" y="114029"/>
                    <a:pt x="593336" y="112381"/>
                  </a:cubicBezTo>
                  <a:cubicBezTo>
                    <a:pt x="460441" y="216018"/>
                    <a:pt x="75767" y="517865"/>
                    <a:pt x="29202" y="572877"/>
                  </a:cubicBezTo>
                  <a:cubicBezTo>
                    <a:pt x="-2116" y="609758"/>
                    <a:pt x="-1086" y="622944"/>
                    <a:pt x="769" y="626859"/>
                  </a:cubicBezTo>
                  <a:cubicBezTo>
                    <a:pt x="2829" y="630980"/>
                    <a:pt x="8804" y="630980"/>
                    <a:pt x="8804" y="630980"/>
                  </a:cubicBezTo>
                  <a:lnTo>
                    <a:pt x="8804" y="630980"/>
                  </a:lnTo>
                  <a:cubicBezTo>
                    <a:pt x="11483" y="630980"/>
                    <a:pt x="13749" y="633040"/>
                    <a:pt x="13955" y="635719"/>
                  </a:cubicBezTo>
                  <a:lnTo>
                    <a:pt x="20961" y="714426"/>
                  </a:lnTo>
                  <a:cubicBezTo>
                    <a:pt x="34765" y="710923"/>
                    <a:pt x="55575" y="706390"/>
                    <a:pt x="63198" y="707008"/>
                  </a:cubicBezTo>
                  <a:cubicBezTo>
                    <a:pt x="71852" y="707832"/>
                    <a:pt x="93692" y="701239"/>
                    <a:pt x="96577" y="699385"/>
                  </a:cubicBezTo>
                  <a:lnTo>
                    <a:pt x="96577" y="698973"/>
                  </a:lnTo>
                  <a:cubicBezTo>
                    <a:pt x="106466" y="688671"/>
                    <a:pt x="111824" y="684138"/>
                    <a:pt x="115326" y="682696"/>
                  </a:cubicBezTo>
                  <a:cubicBezTo>
                    <a:pt x="119859" y="681047"/>
                    <a:pt x="139639" y="680429"/>
                    <a:pt x="147880" y="680429"/>
                  </a:cubicBezTo>
                  <a:cubicBezTo>
                    <a:pt x="149529" y="680841"/>
                    <a:pt x="150971" y="681253"/>
                    <a:pt x="152001" y="682490"/>
                  </a:cubicBezTo>
                  <a:cubicBezTo>
                    <a:pt x="153855" y="684756"/>
                    <a:pt x="162715" y="696706"/>
                    <a:pt x="164775" y="701239"/>
                  </a:cubicBezTo>
                  <a:cubicBezTo>
                    <a:pt x="166836" y="705566"/>
                    <a:pt x="163745" y="709687"/>
                    <a:pt x="159831" y="714632"/>
                  </a:cubicBezTo>
                  <a:cubicBezTo>
                    <a:pt x="155710" y="719989"/>
                    <a:pt x="150147" y="727200"/>
                    <a:pt x="152207" y="732557"/>
                  </a:cubicBezTo>
                  <a:cubicBezTo>
                    <a:pt x="152207" y="732969"/>
                    <a:pt x="169308" y="778504"/>
                    <a:pt x="165806" y="785921"/>
                  </a:cubicBezTo>
                  <a:cubicBezTo>
                    <a:pt x="165188" y="787157"/>
                    <a:pt x="163745" y="788393"/>
                    <a:pt x="162509" y="788805"/>
                  </a:cubicBezTo>
                  <a:cubicBezTo>
                    <a:pt x="161685" y="789630"/>
                    <a:pt x="156122" y="796841"/>
                    <a:pt x="151795" y="802816"/>
                  </a:cubicBezTo>
                  <a:cubicBezTo>
                    <a:pt x="150559" y="804671"/>
                    <a:pt x="148086" y="805495"/>
                    <a:pt x="145820" y="804671"/>
                  </a:cubicBezTo>
                  <a:cubicBezTo>
                    <a:pt x="144584" y="804258"/>
                    <a:pt x="141699" y="803640"/>
                    <a:pt x="140051" y="804671"/>
                  </a:cubicBezTo>
                  <a:cubicBezTo>
                    <a:pt x="139845" y="804671"/>
                    <a:pt x="138815" y="805289"/>
                    <a:pt x="138403" y="807967"/>
                  </a:cubicBezTo>
                  <a:cubicBezTo>
                    <a:pt x="137372" y="813324"/>
                    <a:pt x="135312" y="817033"/>
                    <a:pt x="133664" y="820330"/>
                  </a:cubicBezTo>
                  <a:cubicBezTo>
                    <a:pt x="131397" y="824450"/>
                    <a:pt x="129749" y="827541"/>
                    <a:pt x="130367" y="833928"/>
                  </a:cubicBezTo>
                  <a:cubicBezTo>
                    <a:pt x="131603" y="844848"/>
                    <a:pt x="129749" y="864010"/>
                    <a:pt x="128925" y="872663"/>
                  </a:cubicBezTo>
                  <a:cubicBezTo>
                    <a:pt x="132839" y="873487"/>
                    <a:pt x="138403" y="874930"/>
                    <a:pt x="143141" y="875754"/>
                  </a:cubicBezTo>
                  <a:cubicBezTo>
                    <a:pt x="144378" y="875960"/>
                    <a:pt x="144790" y="875754"/>
                    <a:pt x="146026" y="874930"/>
                  </a:cubicBezTo>
                  <a:cubicBezTo>
                    <a:pt x="147262" y="874106"/>
                    <a:pt x="149529" y="872457"/>
                    <a:pt x="152619" y="873075"/>
                  </a:cubicBezTo>
                  <a:cubicBezTo>
                    <a:pt x="155916" y="873900"/>
                    <a:pt x="157564" y="877402"/>
                    <a:pt x="159006" y="880493"/>
                  </a:cubicBezTo>
                  <a:cubicBezTo>
                    <a:pt x="160655" y="884202"/>
                    <a:pt x="164982" y="886468"/>
                    <a:pt x="169308" y="888528"/>
                  </a:cubicBezTo>
                  <a:cubicBezTo>
                    <a:pt x="174253" y="891001"/>
                    <a:pt x="179816" y="893679"/>
                    <a:pt x="180228" y="899654"/>
                  </a:cubicBezTo>
                  <a:cubicBezTo>
                    <a:pt x="180228" y="900272"/>
                    <a:pt x="181053" y="901921"/>
                    <a:pt x="181671" y="903157"/>
                  </a:cubicBezTo>
                  <a:cubicBezTo>
                    <a:pt x="184555" y="909544"/>
                    <a:pt x="190736" y="923143"/>
                    <a:pt x="168690" y="935299"/>
                  </a:cubicBezTo>
                  <a:cubicBezTo>
                    <a:pt x="158594" y="940862"/>
                    <a:pt x="153237" y="943129"/>
                    <a:pt x="150147" y="944365"/>
                  </a:cubicBezTo>
                  <a:cubicBezTo>
                    <a:pt x="149116" y="944777"/>
                    <a:pt x="148086" y="945395"/>
                    <a:pt x="147674" y="945395"/>
                  </a:cubicBezTo>
                  <a:cubicBezTo>
                    <a:pt x="147674" y="945395"/>
                    <a:pt x="146850" y="946837"/>
                    <a:pt x="146438" y="947661"/>
                  </a:cubicBezTo>
                  <a:cubicBezTo>
                    <a:pt x="142729" y="954873"/>
                    <a:pt x="129955" y="970944"/>
                    <a:pt x="129543" y="971562"/>
                  </a:cubicBezTo>
                  <a:cubicBezTo>
                    <a:pt x="129131" y="971974"/>
                    <a:pt x="128719" y="972386"/>
                    <a:pt x="128307" y="972592"/>
                  </a:cubicBezTo>
                  <a:lnTo>
                    <a:pt x="103788" y="988869"/>
                  </a:lnTo>
                  <a:lnTo>
                    <a:pt x="58872" y="1012358"/>
                  </a:lnTo>
                  <a:cubicBezTo>
                    <a:pt x="58872" y="1012358"/>
                    <a:pt x="58872" y="1014418"/>
                    <a:pt x="58872" y="1015654"/>
                  </a:cubicBezTo>
                  <a:cubicBezTo>
                    <a:pt x="59490" y="1017921"/>
                    <a:pt x="60520" y="1019363"/>
                    <a:pt x="62168" y="1021011"/>
                  </a:cubicBezTo>
                  <a:cubicBezTo>
                    <a:pt x="65053" y="1023690"/>
                    <a:pt x="65259" y="1023278"/>
                    <a:pt x="69174" y="1021835"/>
                  </a:cubicBezTo>
                  <a:cubicBezTo>
                    <a:pt x="72882" y="1020599"/>
                    <a:pt x="75149" y="1019775"/>
                    <a:pt x="78857" y="1019981"/>
                  </a:cubicBezTo>
                  <a:cubicBezTo>
                    <a:pt x="82978" y="1020187"/>
                    <a:pt x="87305" y="1021423"/>
                    <a:pt x="91426" y="1020393"/>
                  </a:cubicBezTo>
                  <a:cubicBezTo>
                    <a:pt x="92662" y="1029871"/>
                    <a:pt x="65053" y="1029665"/>
                    <a:pt x="59490" y="1031107"/>
                  </a:cubicBezTo>
                  <a:cubicBezTo>
                    <a:pt x="54339" y="1032549"/>
                    <a:pt x="50630" y="1034816"/>
                    <a:pt x="48158" y="1039349"/>
                  </a:cubicBezTo>
                  <a:cubicBezTo>
                    <a:pt x="46097" y="1043263"/>
                    <a:pt x="45273" y="1045530"/>
                    <a:pt x="40946" y="1047796"/>
                  </a:cubicBezTo>
                  <a:cubicBezTo>
                    <a:pt x="38680" y="1049032"/>
                    <a:pt x="32499" y="1050063"/>
                    <a:pt x="31262" y="1052535"/>
                  </a:cubicBezTo>
                  <a:cubicBezTo>
                    <a:pt x="29408" y="1056038"/>
                    <a:pt x="33735" y="1059128"/>
                    <a:pt x="35177" y="1061395"/>
                  </a:cubicBezTo>
                  <a:cubicBezTo>
                    <a:pt x="36207" y="1063043"/>
                    <a:pt x="37444" y="1064691"/>
                    <a:pt x="37856" y="1066546"/>
                  </a:cubicBezTo>
                  <a:cubicBezTo>
                    <a:pt x="38474" y="1069224"/>
                    <a:pt x="36413" y="1072933"/>
                    <a:pt x="37237" y="1075199"/>
                  </a:cubicBezTo>
                  <a:cubicBezTo>
                    <a:pt x="38474" y="1078496"/>
                    <a:pt x="46303" y="1081793"/>
                    <a:pt x="49600" y="1080762"/>
                  </a:cubicBezTo>
                  <a:cubicBezTo>
                    <a:pt x="55163" y="1078908"/>
                    <a:pt x="58872" y="1070254"/>
                    <a:pt x="63611" y="1066752"/>
                  </a:cubicBezTo>
                  <a:cubicBezTo>
                    <a:pt x="68555" y="1063249"/>
                    <a:pt x="72882" y="1061601"/>
                    <a:pt x="78651" y="1060365"/>
                  </a:cubicBezTo>
                  <a:cubicBezTo>
                    <a:pt x="84420" y="1058922"/>
                    <a:pt x="88541" y="1056038"/>
                    <a:pt x="93074" y="1052741"/>
                  </a:cubicBezTo>
                  <a:cubicBezTo>
                    <a:pt x="97401" y="1049857"/>
                    <a:pt x="102552" y="1047796"/>
                    <a:pt x="107291" y="1045530"/>
                  </a:cubicBezTo>
                  <a:cubicBezTo>
                    <a:pt x="109969" y="1044293"/>
                    <a:pt x="114914" y="1041409"/>
                    <a:pt x="118005" y="1041615"/>
                  </a:cubicBezTo>
                  <a:cubicBezTo>
                    <a:pt x="120271" y="1041615"/>
                    <a:pt x="122332" y="1043469"/>
                    <a:pt x="121919" y="1046766"/>
                  </a:cubicBezTo>
                  <a:cubicBezTo>
                    <a:pt x="121507" y="1050063"/>
                    <a:pt x="118211" y="1051299"/>
                    <a:pt x="115532" y="1053153"/>
                  </a:cubicBezTo>
                  <a:cubicBezTo>
                    <a:pt x="111205" y="1055832"/>
                    <a:pt x="105848" y="1058922"/>
                    <a:pt x="108321" y="1065103"/>
                  </a:cubicBezTo>
                  <a:cubicBezTo>
                    <a:pt x="109763" y="1068400"/>
                    <a:pt x="115120" y="1070666"/>
                    <a:pt x="110793" y="1074993"/>
                  </a:cubicBezTo>
                  <a:cubicBezTo>
                    <a:pt x="106466" y="1079320"/>
                    <a:pt x="98843" y="1072727"/>
                    <a:pt x="95134" y="1070461"/>
                  </a:cubicBezTo>
                  <a:cubicBezTo>
                    <a:pt x="91220" y="1067988"/>
                    <a:pt x="81742" y="1064485"/>
                    <a:pt x="77827" y="1068812"/>
                  </a:cubicBezTo>
                  <a:cubicBezTo>
                    <a:pt x="73500" y="1073551"/>
                    <a:pt x="79063" y="1079114"/>
                    <a:pt x="80712" y="1083647"/>
                  </a:cubicBezTo>
                  <a:cubicBezTo>
                    <a:pt x="83184" y="1090858"/>
                    <a:pt x="80712" y="1094155"/>
                    <a:pt x="77621" y="1099924"/>
                  </a:cubicBezTo>
                  <a:cubicBezTo>
                    <a:pt x="75149" y="1104869"/>
                    <a:pt x="77621" y="1106723"/>
                    <a:pt x="82772" y="1105075"/>
                  </a:cubicBezTo>
                  <a:cubicBezTo>
                    <a:pt x="85657" y="1113523"/>
                    <a:pt x="74324" y="1115377"/>
                    <a:pt x="68349" y="1117643"/>
                  </a:cubicBezTo>
                  <a:cubicBezTo>
                    <a:pt x="60314" y="1120734"/>
                    <a:pt x="55575" y="1125679"/>
                    <a:pt x="53309" y="1134126"/>
                  </a:cubicBezTo>
                  <a:cubicBezTo>
                    <a:pt x="57635" y="1136805"/>
                    <a:pt x="68143" y="1129800"/>
                    <a:pt x="69380" y="1133508"/>
                  </a:cubicBezTo>
                  <a:cubicBezTo>
                    <a:pt x="70822" y="1137835"/>
                    <a:pt x="59490" y="1141132"/>
                    <a:pt x="56605" y="1142162"/>
                  </a:cubicBezTo>
                  <a:cubicBezTo>
                    <a:pt x="48158" y="1145459"/>
                    <a:pt x="40122" y="1149579"/>
                    <a:pt x="39710" y="1160087"/>
                  </a:cubicBezTo>
                  <a:cubicBezTo>
                    <a:pt x="39710" y="1166474"/>
                    <a:pt x="46509" y="1165032"/>
                    <a:pt x="51660" y="1162766"/>
                  </a:cubicBezTo>
                  <a:cubicBezTo>
                    <a:pt x="62168" y="1158233"/>
                    <a:pt x="66083" y="1147931"/>
                    <a:pt x="75149" y="1141956"/>
                  </a:cubicBezTo>
                  <a:cubicBezTo>
                    <a:pt x="78857" y="1139483"/>
                    <a:pt x="82154" y="1138865"/>
                    <a:pt x="86275" y="1138041"/>
                  </a:cubicBezTo>
                  <a:cubicBezTo>
                    <a:pt x="95340" y="1136599"/>
                    <a:pt x="104200" y="1134332"/>
                    <a:pt x="112442" y="1130006"/>
                  </a:cubicBezTo>
                  <a:cubicBezTo>
                    <a:pt x="118829" y="1126709"/>
                    <a:pt x="124804" y="1123206"/>
                    <a:pt x="131191" y="1119498"/>
                  </a:cubicBezTo>
                  <a:cubicBezTo>
                    <a:pt x="134282" y="1117643"/>
                    <a:pt x="137990" y="1114347"/>
                    <a:pt x="141699" y="1114347"/>
                  </a:cubicBezTo>
                  <a:cubicBezTo>
                    <a:pt x="143553" y="1121764"/>
                    <a:pt x="130985" y="1129594"/>
                    <a:pt x="126246" y="1133714"/>
                  </a:cubicBezTo>
                  <a:cubicBezTo>
                    <a:pt x="120889" y="1138453"/>
                    <a:pt x="117386" y="1140926"/>
                    <a:pt x="118623" y="1148343"/>
                  </a:cubicBezTo>
                  <a:cubicBezTo>
                    <a:pt x="119035" y="1151228"/>
                    <a:pt x="121713" y="1157615"/>
                    <a:pt x="118417" y="1158645"/>
                  </a:cubicBezTo>
                  <a:cubicBezTo>
                    <a:pt x="114708" y="1159881"/>
                    <a:pt x="106673" y="1150403"/>
                    <a:pt x="103582" y="1148961"/>
                  </a:cubicBezTo>
                  <a:cubicBezTo>
                    <a:pt x="96783" y="1145871"/>
                    <a:pt x="84833" y="1144222"/>
                    <a:pt x="78239" y="1148961"/>
                  </a:cubicBezTo>
                  <a:cubicBezTo>
                    <a:pt x="73500" y="1152258"/>
                    <a:pt x="72676" y="1158233"/>
                    <a:pt x="68349" y="1161736"/>
                  </a:cubicBezTo>
                  <a:cubicBezTo>
                    <a:pt x="62580" y="1166681"/>
                    <a:pt x="54545" y="1167093"/>
                    <a:pt x="48776" y="1171832"/>
                  </a:cubicBezTo>
                  <a:cubicBezTo>
                    <a:pt x="45685" y="1174304"/>
                    <a:pt x="39298" y="1181721"/>
                    <a:pt x="39916" y="1186048"/>
                  </a:cubicBezTo>
                  <a:cubicBezTo>
                    <a:pt x="49806" y="1188109"/>
                    <a:pt x="59696" y="1182545"/>
                    <a:pt x="69174" y="1180073"/>
                  </a:cubicBezTo>
                  <a:cubicBezTo>
                    <a:pt x="75355" y="1178425"/>
                    <a:pt x="91014" y="1175334"/>
                    <a:pt x="96783" y="1179661"/>
                  </a:cubicBezTo>
                  <a:cubicBezTo>
                    <a:pt x="102140" y="1183576"/>
                    <a:pt x="96989" y="1185842"/>
                    <a:pt x="93280" y="1186254"/>
                  </a:cubicBezTo>
                  <a:cubicBezTo>
                    <a:pt x="80506" y="1187696"/>
                    <a:pt x="68555" y="1187078"/>
                    <a:pt x="55987" y="1189757"/>
                  </a:cubicBezTo>
                  <a:cubicBezTo>
                    <a:pt x="46509" y="1191817"/>
                    <a:pt x="40328" y="1194290"/>
                    <a:pt x="31881" y="1198617"/>
                  </a:cubicBezTo>
                  <a:cubicBezTo>
                    <a:pt x="26936" y="1201295"/>
                    <a:pt x="18488" y="1205210"/>
                    <a:pt x="19106" y="1212215"/>
                  </a:cubicBezTo>
                  <a:cubicBezTo>
                    <a:pt x="19518" y="1216336"/>
                    <a:pt x="24463" y="1220663"/>
                    <a:pt x="26730" y="1223959"/>
                  </a:cubicBezTo>
                  <a:cubicBezTo>
                    <a:pt x="27348" y="1224783"/>
                    <a:pt x="26936" y="1226638"/>
                    <a:pt x="27966" y="1227050"/>
                  </a:cubicBezTo>
                  <a:cubicBezTo>
                    <a:pt x="31881" y="1229522"/>
                    <a:pt x="41358" y="1222311"/>
                    <a:pt x="46509" y="1223547"/>
                  </a:cubicBezTo>
                  <a:cubicBezTo>
                    <a:pt x="50424" y="1224371"/>
                    <a:pt x="51042" y="1228080"/>
                    <a:pt x="55163" y="1229522"/>
                  </a:cubicBezTo>
                  <a:cubicBezTo>
                    <a:pt x="62374" y="1231789"/>
                    <a:pt x="68349" y="1226844"/>
                    <a:pt x="72264" y="1221899"/>
                  </a:cubicBezTo>
                  <a:cubicBezTo>
                    <a:pt x="72264" y="1221899"/>
                    <a:pt x="72676" y="1221487"/>
                    <a:pt x="72676" y="1221281"/>
                  </a:cubicBezTo>
                  <a:cubicBezTo>
                    <a:pt x="72058" y="1224371"/>
                    <a:pt x="71646" y="1227462"/>
                    <a:pt x="71646" y="1230346"/>
                  </a:cubicBezTo>
                  <a:cubicBezTo>
                    <a:pt x="71646" y="1234879"/>
                    <a:pt x="71646" y="1233849"/>
                    <a:pt x="67319" y="1235497"/>
                  </a:cubicBezTo>
                  <a:cubicBezTo>
                    <a:pt x="64435" y="1236528"/>
                    <a:pt x="62168" y="1237352"/>
                    <a:pt x="62168" y="1241267"/>
                  </a:cubicBezTo>
                  <a:cubicBezTo>
                    <a:pt x="60314" y="1241679"/>
                    <a:pt x="57635" y="1242709"/>
                    <a:pt x="57223" y="1244769"/>
                  </a:cubicBezTo>
                  <a:cubicBezTo>
                    <a:pt x="68349" y="1248272"/>
                    <a:pt x="77003" y="1239824"/>
                    <a:pt x="87511" y="1240442"/>
                  </a:cubicBezTo>
                  <a:cubicBezTo>
                    <a:pt x="89571" y="1248066"/>
                    <a:pt x="67731" y="1247654"/>
                    <a:pt x="62786" y="1249302"/>
                  </a:cubicBezTo>
                  <a:cubicBezTo>
                    <a:pt x="66083" y="1255689"/>
                    <a:pt x="81124" y="1251362"/>
                    <a:pt x="87099" y="1252599"/>
                  </a:cubicBezTo>
                  <a:cubicBezTo>
                    <a:pt x="89983" y="1253217"/>
                    <a:pt x="94104" y="1254453"/>
                    <a:pt x="96989" y="1253011"/>
                  </a:cubicBezTo>
                  <a:cubicBezTo>
                    <a:pt x="99255" y="1251774"/>
                    <a:pt x="100697" y="1248272"/>
                    <a:pt x="102552" y="1246623"/>
                  </a:cubicBezTo>
                  <a:cubicBezTo>
                    <a:pt x="103170" y="1249096"/>
                    <a:pt x="103788" y="1252393"/>
                    <a:pt x="106054" y="1253423"/>
                  </a:cubicBezTo>
                  <a:cubicBezTo>
                    <a:pt x="110381" y="1255277"/>
                    <a:pt x="119859" y="1250126"/>
                    <a:pt x="123156" y="1247448"/>
                  </a:cubicBezTo>
                  <a:cubicBezTo>
                    <a:pt x="131397" y="1241267"/>
                    <a:pt x="137166" y="1232201"/>
                    <a:pt x="148292" y="1232613"/>
                  </a:cubicBezTo>
                  <a:cubicBezTo>
                    <a:pt x="149941" y="1242915"/>
                    <a:pt x="135312" y="1250126"/>
                    <a:pt x="127895" y="1255277"/>
                  </a:cubicBezTo>
                  <a:cubicBezTo>
                    <a:pt x="123774" y="1258162"/>
                    <a:pt x="114296" y="1258986"/>
                    <a:pt x="113884" y="1264549"/>
                  </a:cubicBezTo>
                  <a:cubicBezTo>
                    <a:pt x="113884" y="1267640"/>
                    <a:pt x="115944" y="1270524"/>
                    <a:pt x="115944" y="1273615"/>
                  </a:cubicBezTo>
                  <a:cubicBezTo>
                    <a:pt x="115944" y="1277529"/>
                    <a:pt x="113884" y="1279590"/>
                    <a:pt x="112442" y="1283092"/>
                  </a:cubicBezTo>
                  <a:cubicBezTo>
                    <a:pt x="110793" y="1287007"/>
                    <a:pt x="110587" y="1288861"/>
                    <a:pt x="113472" y="1291746"/>
                  </a:cubicBezTo>
                  <a:cubicBezTo>
                    <a:pt x="114708" y="1292776"/>
                    <a:pt x="116356" y="1293394"/>
                    <a:pt x="117593" y="1294424"/>
                  </a:cubicBezTo>
                  <a:cubicBezTo>
                    <a:pt x="119035" y="1295867"/>
                    <a:pt x="119447" y="1299163"/>
                    <a:pt x="121301" y="1300606"/>
                  </a:cubicBezTo>
                  <a:cubicBezTo>
                    <a:pt x="134488" y="1310496"/>
                    <a:pt x="144378" y="1281650"/>
                    <a:pt x="150971" y="1275469"/>
                  </a:cubicBezTo>
                  <a:cubicBezTo>
                    <a:pt x="153237" y="1273203"/>
                    <a:pt x="161479" y="1267640"/>
                    <a:pt x="165188" y="1270318"/>
                  </a:cubicBezTo>
                  <a:cubicBezTo>
                    <a:pt x="170957" y="1274439"/>
                    <a:pt x="164569" y="1281444"/>
                    <a:pt x="161685" y="1284123"/>
                  </a:cubicBezTo>
                  <a:cubicBezTo>
                    <a:pt x="158594" y="1287007"/>
                    <a:pt x="154886" y="1290098"/>
                    <a:pt x="154062" y="1294424"/>
                  </a:cubicBezTo>
                  <a:cubicBezTo>
                    <a:pt x="153443" y="1297927"/>
                    <a:pt x="155504" y="1301018"/>
                    <a:pt x="155298" y="1304108"/>
                  </a:cubicBezTo>
                  <a:cubicBezTo>
                    <a:pt x="155092" y="1308847"/>
                    <a:pt x="148292" y="1311320"/>
                    <a:pt x="143553" y="1310290"/>
                  </a:cubicBezTo>
                  <a:cubicBezTo>
                    <a:pt x="141493" y="1309877"/>
                    <a:pt x="139845" y="1308229"/>
                    <a:pt x="137578" y="1307817"/>
                  </a:cubicBezTo>
                  <a:cubicBezTo>
                    <a:pt x="133252" y="1307199"/>
                    <a:pt x="131603" y="1308641"/>
                    <a:pt x="130573" y="1312968"/>
                  </a:cubicBezTo>
                  <a:cubicBezTo>
                    <a:pt x="128925" y="1318943"/>
                    <a:pt x="132221" y="1322240"/>
                    <a:pt x="137990" y="1323682"/>
                  </a:cubicBezTo>
                  <a:cubicBezTo>
                    <a:pt x="144172" y="1325124"/>
                    <a:pt x="149735" y="1324300"/>
                    <a:pt x="154886" y="1321003"/>
                  </a:cubicBezTo>
                  <a:cubicBezTo>
                    <a:pt x="157358" y="1319561"/>
                    <a:pt x="159831" y="1318119"/>
                    <a:pt x="161891" y="1315853"/>
                  </a:cubicBezTo>
                  <a:cubicBezTo>
                    <a:pt x="164157" y="1313380"/>
                    <a:pt x="165188" y="1308229"/>
                    <a:pt x="168278" y="1307405"/>
                  </a:cubicBezTo>
                  <a:cubicBezTo>
                    <a:pt x="170545" y="1313380"/>
                    <a:pt x="164775" y="1319149"/>
                    <a:pt x="161273" y="1323270"/>
                  </a:cubicBezTo>
                  <a:cubicBezTo>
                    <a:pt x="163539" y="1324094"/>
                    <a:pt x="171987" y="1323270"/>
                    <a:pt x="173429" y="1325949"/>
                  </a:cubicBezTo>
                  <a:cubicBezTo>
                    <a:pt x="177138" y="1332336"/>
                    <a:pt x="164982" y="1330481"/>
                    <a:pt x="162921" y="1330069"/>
                  </a:cubicBezTo>
                  <a:cubicBezTo>
                    <a:pt x="159006" y="1329245"/>
                    <a:pt x="152413" y="1329863"/>
                    <a:pt x="149941" y="1333984"/>
                  </a:cubicBezTo>
                  <a:cubicBezTo>
                    <a:pt x="149116" y="1335632"/>
                    <a:pt x="148911" y="1338723"/>
                    <a:pt x="148911" y="1341813"/>
                  </a:cubicBezTo>
                  <a:lnTo>
                    <a:pt x="1542556" y="1341813"/>
                  </a:lnTo>
                  <a:lnTo>
                    <a:pt x="1560893" y="1313792"/>
                  </a:lnTo>
                  <a:cubicBezTo>
                    <a:pt x="1560893" y="1313792"/>
                    <a:pt x="1561718" y="1312762"/>
                    <a:pt x="1562336" y="1312350"/>
                  </a:cubicBezTo>
                  <a:cubicBezTo>
                    <a:pt x="1573462" y="1305139"/>
                    <a:pt x="1577583" y="1306581"/>
                    <a:pt x="1579849" y="1308641"/>
                  </a:cubicBezTo>
                  <a:cubicBezTo>
                    <a:pt x="1582322" y="1311114"/>
                    <a:pt x="1582528" y="1314616"/>
                    <a:pt x="1579849" y="1319149"/>
                  </a:cubicBezTo>
                  <a:cubicBezTo>
                    <a:pt x="1575935" y="1326154"/>
                    <a:pt x="1570577" y="1348201"/>
                    <a:pt x="1567693" y="1360151"/>
                  </a:cubicBezTo>
                  <a:lnTo>
                    <a:pt x="1596332" y="1370453"/>
                  </a:lnTo>
                  <a:lnTo>
                    <a:pt x="1625178" y="1365714"/>
                  </a:lnTo>
                  <a:cubicBezTo>
                    <a:pt x="1625178" y="1365714"/>
                    <a:pt x="1626826" y="1365714"/>
                    <a:pt x="1627444" y="1365714"/>
                  </a:cubicBezTo>
                  <a:lnTo>
                    <a:pt x="1666591" y="1377458"/>
                  </a:lnTo>
                  <a:cubicBezTo>
                    <a:pt x="1668240" y="1378076"/>
                    <a:pt x="1669476" y="1379312"/>
                    <a:pt x="1670094" y="1380961"/>
                  </a:cubicBezTo>
                  <a:cubicBezTo>
                    <a:pt x="1670506" y="1382609"/>
                    <a:pt x="1670094" y="1384463"/>
                    <a:pt x="1669064" y="1385700"/>
                  </a:cubicBezTo>
                  <a:lnTo>
                    <a:pt x="1667416" y="1387760"/>
                  </a:lnTo>
                  <a:lnTo>
                    <a:pt x="1688638" y="1387760"/>
                  </a:lnTo>
                  <a:cubicBezTo>
                    <a:pt x="1690286" y="1387760"/>
                    <a:pt x="1691934" y="1388584"/>
                    <a:pt x="1692758" y="1390026"/>
                  </a:cubicBezTo>
                  <a:cubicBezTo>
                    <a:pt x="1696055" y="1394765"/>
                    <a:pt x="1699764" y="1400122"/>
                    <a:pt x="1702236" y="1403213"/>
                  </a:cubicBezTo>
                  <a:cubicBezTo>
                    <a:pt x="1706975" y="1401153"/>
                    <a:pt x="1716865" y="1398268"/>
                    <a:pt x="1737675" y="1394147"/>
                  </a:cubicBezTo>
                  <a:cubicBezTo>
                    <a:pt x="1738499" y="1394147"/>
                    <a:pt x="1739323" y="1394147"/>
                    <a:pt x="1740147" y="1394147"/>
                  </a:cubicBezTo>
                  <a:lnTo>
                    <a:pt x="1757042" y="1399092"/>
                  </a:lnTo>
                  <a:lnTo>
                    <a:pt x="1798044" y="1406922"/>
                  </a:lnTo>
                  <a:cubicBezTo>
                    <a:pt x="1805873" y="1399710"/>
                    <a:pt x="1807316" y="1386524"/>
                    <a:pt x="1817412" y="1381373"/>
                  </a:cubicBezTo>
                  <a:cubicBezTo>
                    <a:pt x="1821945" y="1378900"/>
                    <a:pt x="1828332" y="1377252"/>
                    <a:pt x="1833483" y="1377252"/>
                  </a:cubicBezTo>
                  <a:cubicBezTo>
                    <a:pt x="1838222" y="1377252"/>
                    <a:pt x="1842342" y="1381373"/>
                    <a:pt x="1846669" y="1377252"/>
                  </a:cubicBezTo>
                  <a:cubicBezTo>
                    <a:pt x="1849554" y="1374368"/>
                    <a:pt x="1849554" y="1367362"/>
                    <a:pt x="1852232" y="1363653"/>
                  </a:cubicBezTo>
                  <a:cubicBezTo>
                    <a:pt x="1855323" y="1359327"/>
                    <a:pt x="1861298" y="1356854"/>
                    <a:pt x="1866243" y="1355412"/>
                  </a:cubicBezTo>
                  <a:cubicBezTo>
                    <a:pt x="1863564" y="1364684"/>
                    <a:pt x="1859238" y="1373749"/>
                    <a:pt x="1870158" y="1375604"/>
                  </a:cubicBezTo>
                  <a:cubicBezTo>
                    <a:pt x="1881902" y="1377664"/>
                    <a:pt x="1883344" y="1370247"/>
                    <a:pt x="1884374" y="1361181"/>
                  </a:cubicBezTo>
                  <a:cubicBezTo>
                    <a:pt x="1886229" y="1342638"/>
                    <a:pt x="1901475" y="1338929"/>
                    <a:pt x="1916310" y="1348613"/>
                  </a:cubicBezTo>
                  <a:cubicBezTo>
                    <a:pt x="1922079" y="1346552"/>
                    <a:pt x="1928055" y="1352115"/>
                    <a:pt x="1934442" y="1354382"/>
                  </a:cubicBezTo>
                  <a:cubicBezTo>
                    <a:pt x="1941447" y="1357060"/>
                    <a:pt x="1947834" y="1358503"/>
                    <a:pt x="1955251" y="1358709"/>
                  </a:cubicBezTo>
                  <a:cubicBezTo>
                    <a:pt x="1964729" y="1359121"/>
                    <a:pt x="1979770" y="1358709"/>
                    <a:pt x="1983685" y="1369629"/>
                  </a:cubicBezTo>
                  <a:cubicBezTo>
                    <a:pt x="1986776" y="1377870"/>
                    <a:pt x="1985539" y="1393117"/>
                    <a:pt x="1985539" y="1401977"/>
                  </a:cubicBezTo>
                  <a:cubicBezTo>
                    <a:pt x="2003465" y="1409600"/>
                    <a:pt x="2011500" y="1394765"/>
                    <a:pt x="2025511" y="1413927"/>
                  </a:cubicBezTo>
                  <a:cubicBezTo>
                    <a:pt x="2020360" y="1419284"/>
                    <a:pt x="2006967" y="1422993"/>
                    <a:pt x="2008204" y="1431440"/>
                  </a:cubicBezTo>
                  <a:cubicBezTo>
                    <a:pt x="2013973" y="1433707"/>
                    <a:pt x="2024069" y="1438652"/>
                    <a:pt x="2019948" y="1446275"/>
                  </a:cubicBezTo>
                  <a:cubicBezTo>
                    <a:pt x="2018300" y="1449366"/>
                    <a:pt x="2010676" y="1449160"/>
                    <a:pt x="2007791" y="1451426"/>
                  </a:cubicBezTo>
                  <a:cubicBezTo>
                    <a:pt x="2003465" y="1454929"/>
                    <a:pt x="2001610" y="1460904"/>
                    <a:pt x="2002022" y="1466055"/>
                  </a:cubicBezTo>
                  <a:cubicBezTo>
                    <a:pt x="2010676" y="1468733"/>
                    <a:pt x="2022832" y="1472236"/>
                    <a:pt x="2018300" y="1481096"/>
                  </a:cubicBezTo>
                  <a:cubicBezTo>
                    <a:pt x="2014591" y="1488719"/>
                    <a:pt x="2004289" y="1490367"/>
                    <a:pt x="2009028" y="1502318"/>
                  </a:cubicBezTo>
                  <a:cubicBezTo>
                    <a:pt x="2019330" y="1502318"/>
                    <a:pt x="2017887" y="1503142"/>
                    <a:pt x="2023038" y="1509117"/>
                  </a:cubicBezTo>
                  <a:cubicBezTo>
                    <a:pt x="2027571" y="1514680"/>
                    <a:pt x="2032722" y="1518182"/>
                    <a:pt x="2040551" y="1520449"/>
                  </a:cubicBezTo>
                  <a:cubicBezTo>
                    <a:pt x="2054974" y="1524570"/>
                    <a:pt x="2070015" y="1517977"/>
                    <a:pt x="2084850" y="1520037"/>
                  </a:cubicBezTo>
                  <a:cubicBezTo>
                    <a:pt x="2096594" y="1521685"/>
                    <a:pt x="2107102" y="1527454"/>
                    <a:pt x="2118640" y="1529309"/>
                  </a:cubicBezTo>
                  <a:cubicBezTo>
                    <a:pt x="2131827" y="1531369"/>
                    <a:pt x="2145837" y="1533635"/>
                    <a:pt x="2159024" y="1534460"/>
                  </a:cubicBezTo>
                  <a:cubicBezTo>
                    <a:pt x="2166235" y="1534872"/>
                    <a:pt x="2173859" y="1535490"/>
                    <a:pt x="2176743" y="1543319"/>
                  </a:cubicBezTo>
                  <a:cubicBezTo>
                    <a:pt x="2179422" y="1550325"/>
                    <a:pt x="2175095" y="1558772"/>
                    <a:pt x="2178598" y="1565983"/>
                  </a:cubicBezTo>
                  <a:cubicBezTo>
                    <a:pt x="2183542" y="1565365"/>
                    <a:pt x="2192402" y="1563511"/>
                    <a:pt x="2194462" y="1569486"/>
                  </a:cubicBezTo>
                  <a:cubicBezTo>
                    <a:pt x="2195699" y="1573195"/>
                    <a:pt x="2191578" y="1576491"/>
                    <a:pt x="2190754" y="1579788"/>
                  </a:cubicBezTo>
                  <a:cubicBezTo>
                    <a:pt x="2187663" y="1592769"/>
                    <a:pt x="2203116" y="1596889"/>
                    <a:pt x="2203734" y="1609458"/>
                  </a:cubicBezTo>
                  <a:cubicBezTo>
                    <a:pt x="2199820" y="1612548"/>
                    <a:pt x="2194462" y="1612548"/>
                    <a:pt x="2191784" y="1616669"/>
                  </a:cubicBezTo>
                  <a:cubicBezTo>
                    <a:pt x="2187869" y="1622644"/>
                    <a:pt x="2193638" y="1626765"/>
                    <a:pt x="2183955" y="1631298"/>
                  </a:cubicBezTo>
                  <a:cubicBezTo>
                    <a:pt x="2173035" y="1636449"/>
                    <a:pt x="2165205" y="1626971"/>
                    <a:pt x="2154697" y="1629856"/>
                  </a:cubicBezTo>
                  <a:cubicBezTo>
                    <a:pt x="2147898" y="1631710"/>
                    <a:pt x="2142335" y="1638509"/>
                    <a:pt x="2134299" y="1635625"/>
                  </a:cubicBezTo>
                  <a:cubicBezTo>
                    <a:pt x="2126058" y="1632534"/>
                    <a:pt x="2129148" y="1628413"/>
                    <a:pt x="2128736" y="1619966"/>
                  </a:cubicBezTo>
                  <a:cubicBezTo>
                    <a:pt x="2128324" y="1610488"/>
                    <a:pt x="2126058" y="1599774"/>
                    <a:pt x="2126676" y="1590090"/>
                  </a:cubicBezTo>
                  <a:cubicBezTo>
                    <a:pt x="2122349" y="1588442"/>
                    <a:pt x="2117816" y="1588442"/>
                    <a:pt x="2113283" y="1589060"/>
                  </a:cubicBezTo>
                  <a:cubicBezTo>
                    <a:pt x="2109162" y="1604307"/>
                    <a:pt x="2115962" y="1620172"/>
                    <a:pt x="2108544" y="1634594"/>
                  </a:cubicBezTo>
                  <a:cubicBezTo>
                    <a:pt x="2101539" y="1647987"/>
                    <a:pt x="2099273" y="1649223"/>
                    <a:pt x="2085674" y="1650665"/>
                  </a:cubicBezTo>
                  <a:cubicBezTo>
                    <a:pt x="2072694" y="1652108"/>
                    <a:pt x="2068573" y="1665088"/>
                    <a:pt x="2064452" y="1676420"/>
                  </a:cubicBezTo>
                  <a:cubicBezTo>
                    <a:pt x="2057447" y="1695170"/>
                    <a:pt x="2055386" y="1719894"/>
                    <a:pt x="2036225" y="1730402"/>
                  </a:cubicBezTo>
                  <a:cubicBezTo>
                    <a:pt x="2031280" y="1733081"/>
                    <a:pt x="2021802" y="1736171"/>
                    <a:pt x="2013973" y="1736583"/>
                  </a:cubicBezTo>
                  <a:lnTo>
                    <a:pt x="2013149" y="1738438"/>
                  </a:lnTo>
                  <a:cubicBezTo>
                    <a:pt x="2013149" y="1738438"/>
                    <a:pt x="2012324" y="1739880"/>
                    <a:pt x="2011500" y="1740292"/>
                  </a:cubicBezTo>
                  <a:lnTo>
                    <a:pt x="1985745" y="1759660"/>
                  </a:lnTo>
                  <a:lnTo>
                    <a:pt x="1983273" y="1761102"/>
                  </a:lnTo>
                  <a:cubicBezTo>
                    <a:pt x="1983273" y="1761102"/>
                    <a:pt x="1983067" y="1761926"/>
                    <a:pt x="1982861" y="1762338"/>
                  </a:cubicBezTo>
                  <a:cubicBezTo>
                    <a:pt x="1984715" y="1762132"/>
                    <a:pt x="1985951" y="1763162"/>
                    <a:pt x="1987806" y="1763162"/>
                  </a:cubicBezTo>
                  <a:cubicBezTo>
                    <a:pt x="1989660" y="1775525"/>
                    <a:pt x="1972971" y="1772434"/>
                    <a:pt x="1960609" y="1773052"/>
                  </a:cubicBezTo>
                  <a:lnTo>
                    <a:pt x="1957724" y="1774495"/>
                  </a:lnTo>
                  <a:lnTo>
                    <a:pt x="1947422" y="1787681"/>
                  </a:lnTo>
                  <a:cubicBezTo>
                    <a:pt x="1948658" y="1791596"/>
                    <a:pt x="1951337" y="1794687"/>
                    <a:pt x="1955458" y="1794687"/>
                  </a:cubicBezTo>
                  <a:cubicBezTo>
                    <a:pt x="1958754" y="1794687"/>
                    <a:pt x="1962257" y="1789536"/>
                    <a:pt x="1965347" y="1790566"/>
                  </a:cubicBezTo>
                  <a:cubicBezTo>
                    <a:pt x="1969262" y="1791802"/>
                    <a:pt x="1967820" y="1800043"/>
                    <a:pt x="1973177" y="1800868"/>
                  </a:cubicBezTo>
                  <a:cubicBezTo>
                    <a:pt x="1980182" y="1801898"/>
                    <a:pt x="1985951" y="1786239"/>
                    <a:pt x="1991927" y="1783560"/>
                  </a:cubicBezTo>
                  <a:cubicBezTo>
                    <a:pt x="1996047" y="1781912"/>
                    <a:pt x="2001198" y="1780470"/>
                    <a:pt x="2005319" y="1779028"/>
                  </a:cubicBezTo>
                  <a:cubicBezTo>
                    <a:pt x="2013560" y="1776349"/>
                    <a:pt x="2012942" y="1773052"/>
                    <a:pt x="2019742" y="1765429"/>
                  </a:cubicBezTo>
                  <a:cubicBezTo>
                    <a:pt x="2024069" y="1760484"/>
                    <a:pt x="2027983" y="1759866"/>
                    <a:pt x="2033958" y="1757806"/>
                  </a:cubicBezTo>
                  <a:cubicBezTo>
                    <a:pt x="2041170" y="1755333"/>
                    <a:pt x="2046527" y="1749770"/>
                    <a:pt x="2053326" y="1747091"/>
                  </a:cubicBezTo>
                  <a:cubicBezTo>
                    <a:pt x="2066306" y="1742147"/>
                    <a:pt x="2075990" y="1755745"/>
                    <a:pt x="2089795" y="1754097"/>
                  </a:cubicBezTo>
                  <a:cubicBezTo>
                    <a:pt x="2095152" y="1753479"/>
                    <a:pt x="2099685" y="1749976"/>
                    <a:pt x="2104218" y="1747504"/>
                  </a:cubicBezTo>
                  <a:cubicBezTo>
                    <a:pt x="2109987" y="1744413"/>
                    <a:pt x="2114520" y="1743589"/>
                    <a:pt x="2120907" y="1742559"/>
                  </a:cubicBezTo>
                  <a:cubicBezTo>
                    <a:pt x="2134917" y="1740498"/>
                    <a:pt x="2148722" y="1738026"/>
                    <a:pt x="2163145" y="1736378"/>
                  </a:cubicBezTo>
                  <a:cubicBezTo>
                    <a:pt x="2163351" y="1736378"/>
                    <a:pt x="2163763" y="1736378"/>
                    <a:pt x="2164175" y="1736378"/>
                  </a:cubicBezTo>
                  <a:lnTo>
                    <a:pt x="2173035" y="1734317"/>
                  </a:lnTo>
                  <a:lnTo>
                    <a:pt x="2183131" y="1724015"/>
                  </a:lnTo>
                  <a:lnTo>
                    <a:pt x="2188075" y="1713507"/>
                  </a:lnTo>
                  <a:cubicBezTo>
                    <a:pt x="2181482" y="1715361"/>
                    <a:pt x="2173653" y="1720307"/>
                    <a:pt x="2166647" y="1719276"/>
                  </a:cubicBezTo>
                  <a:cubicBezTo>
                    <a:pt x="2160672" y="1718452"/>
                    <a:pt x="2157788" y="1713507"/>
                    <a:pt x="2148928" y="1713507"/>
                  </a:cubicBezTo>
                  <a:cubicBezTo>
                    <a:pt x="2145837" y="1706090"/>
                    <a:pt x="2166029" y="1690843"/>
                    <a:pt x="2172211" y="1688782"/>
                  </a:cubicBezTo>
                  <a:cubicBezTo>
                    <a:pt x="2185191" y="1684868"/>
                    <a:pt x="2197759" y="1680335"/>
                    <a:pt x="2210533" y="1675596"/>
                  </a:cubicBezTo>
                  <a:cubicBezTo>
                    <a:pt x="2220424" y="1671681"/>
                    <a:pt x="2229077" y="1667973"/>
                    <a:pt x="2239791" y="1665912"/>
                  </a:cubicBezTo>
                  <a:cubicBezTo>
                    <a:pt x="2249269" y="1664058"/>
                    <a:pt x="2257922" y="1670033"/>
                    <a:pt x="2268431" y="1668385"/>
                  </a:cubicBezTo>
                  <a:cubicBezTo>
                    <a:pt x="2276672" y="1667149"/>
                    <a:pt x="2295215" y="1660967"/>
                    <a:pt x="2294597" y="1673124"/>
                  </a:cubicBezTo>
                  <a:cubicBezTo>
                    <a:pt x="2300985" y="1673536"/>
                    <a:pt x="2305517" y="1672506"/>
                    <a:pt x="2305105" y="1665088"/>
                  </a:cubicBezTo>
                  <a:cubicBezTo>
                    <a:pt x="2304693" y="1658289"/>
                    <a:pt x="2298512" y="1659525"/>
                    <a:pt x="2292537" y="1660349"/>
                  </a:cubicBezTo>
                  <a:cubicBezTo>
                    <a:pt x="2291919" y="1650253"/>
                    <a:pt x="2305724" y="1654786"/>
                    <a:pt x="2311287" y="1654374"/>
                  </a:cubicBezTo>
                  <a:cubicBezTo>
                    <a:pt x="2317262" y="1653756"/>
                    <a:pt x="2323443" y="1654374"/>
                    <a:pt x="2329418" y="1653344"/>
                  </a:cubicBezTo>
                  <a:cubicBezTo>
                    <a:pt x="2337866" y="1652108"/>
                    <a:pt x="2346107" y="1649429"/>
                    <a:pt x="2354142" y="1645927"/>
                  </a:cubicBezTo>
                  <a:cubicBezTo>
                    <a:pt x="2360324" y="1643042"/>
                    <a:pt x="2368771" y="1638921"/>
                    <a:pt x="2376395" y="1636861"/>
                  </a:cubicBezTo>
                  <a:lnTo>
                    <a:pt x="2446448" y="1595859"/>
                  </a:lnTo>
                  <a:cubicBezTo>
                    <a:pt x="2447890" y="1595035"/>
                    <a:pt x="2449744" y="1594829"/>
                    <a:pt x="2451187" y="1595653"/>
                  </a:cubicBezTo>
                  <a:lnTo>
                    <a:pt x="2455720" y="1597713"/>
                  </a:lnTo>
                  <a:lnTo>
                    <a:pt x="2464785" y="1595241"/>
                  </a:lnTo>
                  <a:cubicBezTo>
                    <a:pt x="2464785" y="1595241"/>
                    <a:pt x="2465609" y="1595241"/>
                    <a:pt x="2466022" y="1595241"/>
                  </a:cubicBezTo>
                  <a:lnTo>
                    <a:pt x="2616018" y="1595241"/>
                  </a:lnTo>
                  <a:lnTo>
                    <a:pt x="2637446" y="1578140"/>
                  </a:lnTo>
                  <a:cubicBezTo>
                    <a:pt x="2637446" y="1578140"/>
                    <a:pt x="2639506" y="1577110"/>
                    <a:pt x="2640742" y="1577110"/>
                  </a:cubicBezTo>
                  <a:lnTo>
                    <a:pt x="2648984" y="1577110"/>
                  </a:lnTo>
                  <a:lnTo>
                    <a:pt x="2655371" y="1575049"/>
                  </a:lnTo>
                  <a:cubicBezTo>
                    <a:pt x="2656813" y="1574637"/>
                    <a:pt x="2658462" y="1574843"/>
                    <a:pt x="2659698" y="1575667"/>
                  </a:cubicBezTo>
                  <a:lnTo>
                    <a:pt x="2664231" y="1568868"/>
                  </a:lnTo>
                  <a:cubicBezTo>
                    <a:pt x="2665055" y="1567632"/>
                    <a:pt x="2666497" y="1566808"/>
                    <a:pt x="2667940" y="1566602"/>
                  </a:cubicBezTo>
                  <a:cubicBezTo>
                    <a:pt x="2668969" y="1566602"/>
                    <a:pt x="2669794" y="1566602"/>
                    <a:pt x="2670618" y="1567220"/>
                  </a:cubicBezTo>
                  <a:cubicBezTo>
                    <a:pt x="2673502" y="1563099"/>
                    <a:pt x="2676387" y="1559184"/>
                    <a:pt x="2678035" y="1557948"/>
                  </a:cubicBezTo>
                  <a:cubicBezTo>
                    <a:pt x="2680096" y="1556300"/>
                    <a:pt x="2688543" y="1552797"/>
                    <a:pt x="2696167" y="1549706"/>
                  </a:cubicBezTo>
                  <a:lnTo>
                    <a:pt x="2701936" y="1536932"/>
                  </a:lnTo>
                  <a:cubicBezTo>
                    <a:pt x="2711414" y="1521891"/>
                    <a:pt x="2716977" y="1513650"/>
                    <a:pt x="2719037" y="1512207"/>
                  </a:cubicBezTo>
                  <a:cubicBezTo>
                    <a:pt x="2720685" y="1510765"/>
                    <a:pt x="2737169" y="1495518"/>
                    <a:pt x="2747058" y="1486040"/>
                  </a:cubicBezTo>
                  <a:lnTo>
                    <a:pt x="2797950" y="1442154"/>
                  </a:lnTo>
                  <a:cubicBezTo>
                    <a:pt x="2799392" y="1440918"/>
                    <a:pt x="2801453" y="1440712"/>
                    <a:pt x="2803307" y="1441330"/>
                  </a:cubicBezTo>
                  <a:cubicBezTo>
                    <a:pt x="2805161" y="1442154"/>
                    <a:pt x="2806191" y="1443803"/>
                    <a:pt x="2806398" y="1445657"/>
                  </a:cubicBezTo>
                  <a:cubicBezTo>
                    <a:pt x="2806398" y="1449160"/>
                    <a:pt x="2807222" y="1453280"/>
                    <a:pt x="2807840" y="1455135"/>
                  </a:cubicBezTo>
                  <a:cubicBezTo>
                    <a:pt x="2809694" y="1455135"/>
                    <a:pt x="2815669" y="1454517"/>
                    <a:pt x="2823293" y="1452868"/>
                  </a:cubicBezTo>
                  <a:cubicBezTo>
                    <a:pt x="2825353" y="1452456"/>
                    <a:pt x="2833389" y="1447511"/>
                    <a:pt x="2839570" y="1443184"/>
                  </a:cubicBezTo>
                  <a:cubicBezTo>
                    <a:pt x="2841630" y="1441742"/>
                    <a:pt x="2844515" y="1441948"/>
                    <a:pt x="2846163" y="1443803"/>
                  </a:cubicBezTo>
                  <a:lnTo>
                    <a:pt x="2855641" y="1453899"/>
                  </a:lnTo>
                  <a:lnTo>
                    <a:pt x="2865118" y="1460698"/>
                  </a:lnTo>
                  <a:cubicBezTo>
                    <a:pt x="2866973" y="1461934"/>
                    <a:pt x="2867591" y="1464406"/>
                    <a:pt x="2866973" y="1466467"/>
                  </a:cubicBezTo>
                  <a:cubicBezTo>
                    <a:pt x="2862440" y="1479653"/>
                    <a:pt x="2841630" y="1541259"/>
                    <a:pt x="2835243" y="1556712"/>
                  </a:cubicBezTo>
                  <a:cubicBezTo>
                    <a:pt x="2837303" y="1556918"/>
                    <a:pt x="2840188" y="1557124"/>
                    <a:pt x="2842660" y="1557124"/>
                  </a:cubicBezTo>
                  <a:cubicBezTo>
                    <a:pt x="2844721" y="1557124"/>
                    <a:pt x="2846575" y="1558154"/>
                    <a:pt x="2847399" y="1560008"/>
                  </a:cubicBezTo>
                  <a:cubicBezTo>
                    <a:pt x="2848223" y="1561863"/>
                    <a:pt x="2847811" y="1564129"/>
                    <a:pt x="2846369" y="1565571"/>
                  </a:cubicBezTo>
                  <a:cubicBezTo>
                    <a:pt x="2845339" y="1566602"/>
                    <a:pt x="2843896" y="1568662"/>
                    <a:pt x="2843484" y="1570104"/>
                  </a:cubicBezTo>
                  <a:cubicBezTo>
                    <a:pt x="2842866" y="1572371"/>
                    <a:pt x="2841218" y="1575049"/>
                    <a:pt x="2839570" y="1577934"/>
                  </a:cubicBezTo>
                  <a:cubicBezTo>
                    <a:pt x="2839158" y="1578552"/>
                    <a:pt x="2838745" y="1579170"/>
                    <a:pt x="2838333" y="1579994"/>
                  </a:cubicBezTo>
                  <a:cubicBezTo>
                    <a:pt x="2841012" y="1581849"/>
                    <a:pt x="2844721" y="1584527"/>
                    <a:pt x="2846987" y="1586175"/>
                  </a:cubicBezTo>
                  <a:cubicBezTo>
                    <a:pt x="2849253" y="1568250"/>
                    <a:pt x="2852344" y="1572165"/>
                    <a:pt x="2876863" y="1578346"/>
                  </a:cubicBezTo>
                  <a:cubicBezTo>
                    <a:pt x="2893140" y="1582467"/>
                    <a:pt x="2898909" y="1583085"/>
                    <a:pt x="2912713" y="1577728"/>
                  </a:cubicBezTo>
                  <a:cubicBezTo>
                    <a:pt x="2921779" y="1574225"/>
                    <a:pt x="2930845" y="1570516"/>
                    <a:pt x="2940116" y="1567220"/>
                  </a:cubicBezTo>
                  <a:cubicBezTo>
                    <a:pt x="2960308" y="1560214"/>
                    <a:pt x="2982354" y="1544555"/>
                    <a:pt x="3002134" y="1560214"/>
                  </a:cubicBezTo>
                  <a:cubicBezTo>
                    <a:pt x="2994511" y="1560832"/>
                    <a:pt x="2982767" y="1567220"/>
                    <a:pt x="2982560" y="1574637"/>
                  </a:cubicBezTo>
                  <a:cubicBezTo>
                    <a:pt x="2995747" y="1568868"/>
                    <a:pt x="3016145" y="1567014"/>
                    <a:pt x="3025211" y="1580612"/>
                  </a:cubicBezTo>
                  <a:cubicBezTo>
                    <a:pt x="3000692" y="1593181"/>
                    <a:pt x="2975761" y="1595859"/>
                    <a:pt x="2950007" y="1602864"/>
                  </a:cubicBezTo>
                  <a:cubicBezTo>
                    <a:pt x="2927548" y="1608840"/>
                    <a:pt x="2896024" y="1604307"/>
                    <a:pt x="2896642" y="1636243"/>
                  </a:cubicBezTo>
                  <a:cubicBezTo>
                    <a:pt x="2889431" y="1637479"/>
                    <a:pt x="2874184" y="1640363"/>
                    <a:pt x="2870269" y="1646545"/>
                  </a:cubicBezTo>
                  <a:cubicBezTo>
                    <a:pt x="2867591" y="1650665"/>
                    <a:pt x="2871094" y="1652108"/>
                    <a:pt x="2870269" y="1655198"/>
                  </a:cubicBezTo>
                  <a:cubicBezTo>
                    <a:pt x="2867385" y="1667973"/>
                    <a:pt x="2869651" y="1673330"/>
                    <a:pt x="2879129" y="1681777"/>
                  </a:cubicBezTo>
                  <a:cubicBezTo>
                    <a:pt x="2857495" y="1688370"/>
                    <a:pt x="2860998" y="1708562"/>
                    <a:pt x="2870063" y="1725663"/>
                  </a:cubicBezTo>
                  <a:cubicBezTo>
                    <a:pt x="2882426" y="1721131"/>
                    <a:pt x="2897054" y="1720100"/>
                    <a:pt x="2906738" y="1711035"/>
                  </a:cubicBezTo>
                  <a:cubicBezTo>
                    <a:pt x="2918070" y="1700527"/>
                    <a:pt x="2924045" y="1683632"/>
                    <a:pt x="2935378" y="1672506"/>
                  </a:cubicBezTo>
                  <a:cubicBezTo>
                    <a:pt x="2947122" y="1660761"/>
                    <a:pt x="2953921" y="1645927"/>
                    <a:pt x="2971847" y="1649017"/>
                  </a:cubicBezTo>
                  <a:cubicBezTo>
                    <a:pt x="2985445" y="1651283"/>
                    <a:pt x="2981942" y="1658083"/>
                    <a:pt x="2994099" y="1641806"/>
                  </a:cubicBezTo>
                  <a:cubicBezTo>
                    <a:pt x="2997395" y="1637479"/>
                    <a:pt x="3000280" y="1631092"/>
                    <a:pt x="3004195" y="1627589"/>
                  </a:cubicBezTo>
                  <a:cubicBezTo>
                    <a:pt x="3019441" y="1614197"/>
                    <a:pt x="3035512" y="1624292"/>
                    <a:pt x="3051996" y="1617905"/>
                  </a:cubicBezTo>
                  <a:cubicBezTo>
                    <a:pt x="3062091" y="1613990"/>
                    <a:pt x="3071363" y="1604101"/>
                    <a:pt x="3081253" y="1601216"/>
                  </a:cubicBezTo>
                  <a:cubicBezTo>
                    <a:pt x="3094645" y="1597095"/>
                    <a:pt x="3109892" y="1602452"/>
                    <a:pt x="3123697" y="1601216"/>
                  </a:cubicBezTo>
                  <a:cubicBezTo>
                    <a:pt x="3135647" y="1599980"/>
                    <a:pt x="3133587" y="1600598"/>
                    <a:pt x="3140386" y="1591532"/>
                  </a:cubicBezTo>
                  <a:cubicBezTo>
                    <a:pt x="3148216" y="1581230"/>
                    <a:pt x="3148422" y="1584321"/>
                    <a:pt x="3157281" y="1580818"/>
                  </a:cubicBezTo>
                  <a:cubicBezTo>
                    <a:pt x="3170674" y="1575255"/>
                    <a:pt x="3186333" y="1568868"/>
                    <a:pt x="3201580" y="1564335"/>
                  </a:cubicBezTo>
                  <a:cubicBezTo>
                    <a:pt x="3212706" y="1561039"/>
                    <a:pt x="3232485" y="1557124"/>
                    <a:pt x="3239491" y="1547234"/>
                  </a:cubicBezTo>
                  <a:cubicBezTo>
                    <a:pt x="3245260" y="1539404"/>
                    <a:pt x="3241551" y="1542083"/>
                    <a:pt x="3240933" y="1535284"/>
                  </a:cubicBezTo>
                  <a:cubicBezTo>
                    <a:pt x="3239697" y="1522097"/>
                    <a:pt x="3229601" y="1507881"/>
                    <a:pt x="3220535" y="1526630"/>
                  </a:cubicBezTo>
                  <a:cubicBezTo>
                    <a:pt x="3216827" y="1534253"/>
                    <a:pt x="3219299" y="1536520"/>
                    <a:pt x="3214148" y="1542289"/>
                  </a:cubicBezTo>
                  <a:cubicBezTo>
                    <a:pt x="3208379" y="1548470"/>
                    <a:pt x="3195192" y="1554239"/>
                    <a:pt x="3186951" y="1554445"/>
                  </a:cubicBezTo>
                  <a:cubicBezTo>
                    <a:pt x="3183860" y="1549912"/>
                    <a:pt x="3179121" y="1542495"/>
                    <a:pt x="3182624" y="1537344"/>
                  </a:cubicBezTo>
                  <a:cubicBezTo>
                    <a:pt x="3185509" y="1533017"/>
                    <a:pt x="3195398" y="1531987"/>
                    <a:pt x="3201992" y="1533017"/>
                  </a:cubicBezTo>
                  <a:cubicBezTo>
                    <a:pt x="3204258" y="1525394"/>
                    <a:pt x="3213530" y="1519831"/>
                    <a:pt x="3217032" y="1512413"/>
                  </a:cubicBezTo>
                  <a:cubicBezTo>
                    <a:pt x="3219299" y="1507469"/>
                    <a:pt x="3221359" y="1498815"/>
                    <a:pt x="3223214" y="1493458"/>
                  </a:cubicBezTo>
                  <a:cubicBezTo>
                    <a:pt x="3231661" y="1467497"/>
                    <a:pt x="3213530" y="1459874"/>
                    <a:pt x="3192720" y="1478623"/>
                  </a:cubicBezTo>
                  <a:cubicBezTo>
                    <a:pt x="3179534" y="1490573"/>
                    <a:pt x="3174176" y="1509323"/>
                    <a:pt x="3163050" y="1522921"/>
                  </a:cubicBezTo>
                  <a:cubicBezTo>
                    <a:pt x="3153985" y="1534048"/>
                    <a:pt x="3150276" y="1545998"/>
                    <a:pt x="3137296" y="1549500"/>
                  </a:cubicBezTo>
                  <a:cubicBezTo>
                    <a:pt x="3128024" y="1551973"/>
                    <a:pt x="3120400" y="1551149"/>
                    <a:pt x="3111747" y="1554857"/>
                  </a:cubicBezTo>
                  <a:cubicBezTo>
                    <a:pt x="3103711" y="1558154"/>
                    <a:pt x="3096088" y="1564129"/>
                    <a:pt x="3086404" y="1563305"/>
                  </a:cubicBezTo>
                  <a:cubicBezTo>
                    <a:pt x="3078987" y="1562893"/>
                    <a:pt x="3073424" y="1557948"/>
                    <a:pt x="3067036" y="1558154"/>
                  </a:cubicBezTo>
                  <a:cubicBezTo>
                    <a:pt x="3059825" y="1558360"/>
                    <a:pt x="3048081" y="1567014"/>
                    <a:pt x="3040663" y="1559596"/>
                  </a:cubicBezTo>
                  <a:cubicBezTo>
                    <a:pt x="3038397" y="1557330"/>
                    <a:pt x="3039633" y="1550737"/>
                    <a:pt x="3037985" y="1547234"/>
                  </a:cubicBezTo>
                  <a:cubicBezTo>
                    <a:pt x="3030362" y="1530545"/>
                    <a:pt x="3021296" y="1540641"/>
                    <a:pt x="3007079" y="1540641"/>
                  </a:cubicBezTo>
                  <a:cubicBezTo>
                    <a:pt x="3006873" y="1529721"/>
                    <a:pt x="3009552" y="1518801"/>
                    <a:pt x="3007903" y="1507675"/>
                  </a:cubicBezTo>
                  <a:cubicBezTo>
                    <a:pt x="3006873" y="1500463"/>
                    <a:pt x="3004813" y="1498815"/>
                    <a:pt x="3007285" y="1491191"/>
                  </a:cubicBezTo>
                  <a:cubicBezTo>
                    <a:pt x="3009552" y="1483980"/>
                    <a:pt x="3014909" y="1479035"/>
                    <a:pt x="3016557" y="1471618"/>
                  </a:cubicBezTo>
                  <a:cubicBezTo>
                    <a:pt x="3017793" y="1466055"/>
                    <a:pt x="3015733" y="1459461"/>
                    <a:pt x="3017999" y="1453899"/>
                  </a:cubicBezTo>
                  <a:cubicBezTo>
                    <a:pt x="3021090" y="1446069"/>
                    <a:pt x="3054056" y="1428556"/>
                    <a:pt x="3036955" y="1420314"/>
                  </a:cubicBezTo>
                  <a:cubicBezTo>
                    <a:pt x="3030774" y="1417430"/>
                    <a:pt x="3021090" y="1424847"/>
                    <a:pt x="3016145" y="1427320"/>
                  </a:cubicBezTo>
                  <a:cubicBezTo>
                    <a:pt x="3003989" y="1433295"/>
                    <a:pt x="2993069" y="1436179"/>
                    <a:pt x="2978440" y="1433707"/>
                  </a:cubicBezTo>
                  <a:cubicBezTo>
                    <a:pt x="2984003" y="1415163"/>
                    <a:pt x="2959278" y="1422169"/>
                    <a:pt x="2954951" y="1410012"/>
                  </a:cubicBezTo>
                  <a:cubicBezTo>
                    <a:pt x="2968138" y="1401359"/>
                    <a:pt x="2979470" y="1406716"/>
                    <a:pt x="2993274" y="1407540"/>
                  </a:cubicBezTo>
                  <a:cubicBezTo>
                    <a:pt x="3009964" y="1408570"/>
                    <a:pt x="3020884" y="1396826"/>
                    <a:pt x="3036749" y="1394765"/>
                  </a:cubicBezTo>
                  <a:cubicBezTo>
                    <a:pt x="3048493" y="1393117"/>
                    <a:pt x="3085168" y="1401359"/>
                    <a:pt x="3089083" y="1386112"/>
                  </a:cubicBezTo>
                  <a:cubicBezTo>
                    <a:pt x="3090319" y="1381579"/>
                    <a:pt x="3084756" y="1377458"/>
                    <a:pt x="3084756" y="1372925"/>
                  </a:cubicBezTo>
                  <a:cubicBezTo>
                    <a:pt x="3084756" y="1364684"/>
                    <a:pt x="3087846" y="1368186"/>
                    <a:pt x="3090113" y="1359945"/>
                  </a:cubicBezTo>
                  <a:cubicBezTo>
                    <a:pt x="3101651" y="1317295"/>
                    <a:pt x="3033246" y="1329451"/>
                    <a:pt x="3010376" y="1334190"/>
                  </a:cubicBezTo>
                  <a:cubicBezTo>
                    <a:pt x="2980706" y="1340165"/>
                    <a:pt x="2943001" y="1339959"/>
                    <a:pt x="2915392" y="1352115"/>
                  </a:cubicBezTo>
                  <a:cubicBezTo>
                    <a:pt x="2903029" y="1357472"/>
                    <a:pt x="2891079" y="1368804"/>
                    <a:pt x="2879335" y="1376016"/>
                  </a:cubicBezTo>
                  <a:cubicBezTo>
                    <a:pt x="2866973" y="1383639"/>
                    <a:pt x="2854611" y="1389408"/>
                    <a:pt x="2841424" y="1395383"/>
                  </a:cubicBezTo>
                  <a:cubicBezTo>
                    <a:pt x="2816287" y="1406303"/>
                    <a:pt x="2796096" y="1426701"/>
                    <a:pt x="2773431" y="1441742"/>
                  </a:cubicBezTo>
                  <a:cubicBezTo>
                    <a:pt x="2736138" y="1466467"/>
                    <a:pt x="2698845" y="1495724"/>
                    <a:pt x="2655577" y="1509323"/>
                  </a:cubicBezTo>
                  <a:cubicBezTo>
                    <a:pt x="2640536" y="1514062"/>
                    <a:pt x="2623229" y="1521067"/>
                    <a:pt x="2610043" y="1529309"/>
                  </a:cubicBezTo>
                  <a:cubicBezTo>
                    <a:pt x="2588820" y="1542289"/>
                    <a:pt x="2570071" y="1571753"/>
                    <a:pt x="2540814" y="1566602"/>
                  </a:cubicBezTo>
                  <a:cubicBezTo>
                    <a:pt x="2544110" y="1550943"/>
                    <a:pt x="2561624" y="1550531"/>
                    <a:pt x="2568835" y="1539199"/>
                  </a:cubicBezTo>
                  <a:cubicBezTo>
                    <a:pt x="2570071" y="1537138"/>
                    <a:pt x="2567599" y="1532811"/>
                    <a:pt x="2568835" y="1530545"/>
                  </a:cubicBezTo>
                  <a:cubicBezTo>
                    <a:pt x="2570483" y="1527866"/>
                    <a:pt x="2574398" y="1528484"/>
                    <a:pt x="2576664" y="1526424"/>
                  </a:cubicBezTo>
                  <a:cubicBezTo>
                    <a:pt x="2586966" y="1516328"/>
                    <a:pt x="2599329" y="1510971"/>
                    <a:pt x="2612309" y="1505408"/>
                  </a:cubicBezTo>
                  <a:cubicBezTo>
                    <a:pt x="2644451" y="1491603"/>
                    <a:pt x="2671854" y="1473266"/>
                    <a:pt x="2701936" y="1454104"/>
                  </a:cubicBezTo>
                  <a:cubicBezTo>
                    <a:pt x="2716358" y="1444833"/>
                    <a:pt x="2729339" y="1439682"/>
                    <a:pt x="2744586" y="1434325"/>
                  </a:cubicBezTo>
                  <a:cubicBezTo>
                    <a:pt x="2759009" y="1429174"/>
                    <a:pt x="2789708" y="1419902"/>
                    <a:pt x="2769929" y="1406510"/>
                  </a:cubicBezTo>
                  <a:cubicBezTo>
                    <a:pt x="2765602" y="1403625"/>
                    <a:pt x="2743144" y="1397650"/>
                    <a:pt x="2748089" y="1387348"/>
                  </a:cubicBezTo>
                  <a:cubicBezTo>
                    <a:pt x="2751591" y="1380137"/>
                    <a:pt x="2765190" y="1393323"/>
                    <a:pt x="2769929" y="1394971"/>
                  </a:cubicBezTo>
                  <a:cubicBezTo>
                    <a:pt x="2817729" y="1411867"/>
                    <a:pt x="2840806" y="1337693"/>
                    <a:pt x="2883250" y="1331718"/>
                  </a:cubicBezTo>
                  <a:cubicBezTo>
                    <a:pt x="2907356" y="1328215"/>
                    <a:pt x="2926106" y="1341195"/>
                    <a:pt x="2950831" y="1331511"/>
                  </a:cubicBezTo>
                  <a:cubicBezTo>
                    <a:pt x="2971640" y="1323270"/>
                    <a:pt x="2962575" y="1301842"/>
                    <a:pt x="2977409" y="1290098"/>
                  </a:cubicBezTo>
                  <a:cubicBezTo>
                    <a:pt x="2992244" y="1278353"/>
                    <a:pt x="3016145" y="1278766"/>
                    <a:pt x="3033452" y="1272378"/>
                  </a:cubicBezTo>
                  <a:cubicBezTo>
                    <a:pt x="3035925" y="1271554"/>
                    <a:pt x="3039427" y="1269906"/>
                    <a:pt x="3043342" y="1268052"/>
                  </a:cubicBezTo>
                  <a:cubicBezTo>
                    <a:pt x="3047669" y="1268052"/>
                    <a:pt x="3051996" y="1268052"/>
                    <a:pt x="3056116" y="1268052"/>
                  </a:cubicBezTo>
                  <a:cubicBezTo>
                    <a:pt x="3080223" y="1268258"/>
                    <a:pt x="3104123" y="1268464"/>
                    <a:pt x="3128024" y="1268876"/>
                  </a:cubicBezTo>
                  <a:cubicBezTo>
                    <a:pt x="3148422" y="1269082"/>
                    <a:pt x="3168820" y="1262282"/>
                    <a:pt x="3188805" y="1264961"/>
                  </a:cubicBezTo>
                  <a:cubicBezTo>
                    <a:pt x="3212500" y="1268052"/>
                    <a:pt x="3232485" y="1280414"/>
                    <a:pt x="3256798" y="1278766"/>
                  </a:cubicBezTo>
                  <a:cubicBezTo>
                    <a:pt x="3269985" y="1277941"/>
                    <a:pt x="3282759" y="1274851"/>
                    <a:pt x="3295121" y="1270936"/>
                  </a:cubicBezTo>
                  <a:cubicBezTo>
                    <a:pt x="3299860" y="1274233"/>
                    <a:pt x="3305423" y="1277941"/>
                    <a:pt x="3310574" y="1277941"/>
                  </a:cubicBezTo>
                  <a:cubicBezTo>
                    <a:pt x="3317373" y="1277941"/>
                    <a:pt x="3327881" y="1272584"/>
                    <a:pt x="3333856" y="1269494"/>
                  </a:cubicBezTo>
                  <a:close/>
                  <a:moveTo>
                    <a:pt x="1035907" y="353858"/>
                  </a:moveTo>
                  <a:cubicBezTo>
                    <a:pt x="1041470" y="351591"/>
                    <a:pt x="1048063" y="351179"/>
                    <a:pt x="1053626" y="348913"/>
                  </a:cubicBezTo>
                  <a:cubicBezTo>
                    <a:pt x="1058365" y="347059"/>
                    <a:pt x="1066195" y="339435"/>
                    <a:pt x="1071758" y="340053"/>
                  </a:cubicBezTo>
                  <a:cubicBezTo>
                    <a:pt x="1076084" y="340465"/>
                    <a:pt x="1076084" y="344792"/>
                    <a:pt x="1080411" y="346853"/>
                  </a:cubicBezTo>
                  <a:cubicBezTo>
                    <a:pt x="1086386" y="349737"/>
                    <a:pt x="1094422" y="346234"/>
                    <a:pt x="1098337" y="341084"/>
                  </a:cubicBezTo>
                  <a:cubicBezTo>
                    <a:pt x="1101015" y="337581"/>
                    <a:pt x="1099985" y="333460"/>
                    <a:pt x="1101839" y="329957"/>
                  </a:cubicBezTo>
                  <a:cubicBezTo>
                    <a:pt x="1105342" y="322952"/>
                    <a:pt x="1113996" y="324394"/>
                    <a:pt x="1121825" y="325219"/>
                  </a:cubicBezTo>
                  <a:cubicBezTo>
                    <a:pt x="1128624" y="326043"/>
                    <a:pt x="1166330" y="329133"/>
                    <a:pt x="1157058" y="311620"/>
                  </a:cubicBezTo>
                  <a:cubicBezTo>
                    <a:pt x="1149434" y="296991"/>
                    <a:pt x="1101221" y="317595"/>
                    <a:pt x="1091950" y="322334"/>
                  </a:cubicBezTo>
                  <a:cubicBezTo>
                    <a:pt x="1084326" y="326249"/>
                    <a:pt x="1082884" y="330782"/>
                    <a:pt x="1073818" y="328309"/>
                  </a:cubicBezTo>
                  <a:cubicBezTo>
                    <a:pt x="1068873" y="327073"/>
                    <a:pt x="1064959" y="323364"/>
                    <a:pt x="1060426" y="321716"/>
                  </a:cubicBezTo>
                  <a:cubicBezTo>
                    <a:pt x="1051360" y="318419"/>
                    <a:pt x="1040028" y="320274"/>
                    <a:pt x="1030962" y="323158"/>
                  </a:cubicBezTo>
                  <a:cubicBezTo>
                    <a:pt x="1023133" y="325631"/>
                    <a:pt x="1011388" y="335520"/>
                    <a:pt x="1005619" y="326661"/>
                  </a:cubicBezTo>
                  <a:cubicBezTo>
                    <a:pt x="1004795" y="306675"/>
                    <a:pt x="1027666" y="305645"/>
                    <a:pt x="1042294" y="302554"/>
                  </a:cubicBezTo>
                  <a:cubicBezTo>
                    <a:pt x="1056099" y="299876"/>
                    <a:pt x="1070522" y="297403"/>
                    <a:pt x="1084532" y="296373"/>
                  </a:cubicBezTo>
                  <a:cubicBezTo>
                    <a:pt x="1095040" y="295549"/>
                    <a:pt x="1106166" y="298227"/>
                    <a:pt x="1116468" y="296991"/>
                  </a:cubicBezTo>
                  <a:cubicBezTo>
                    <a:pt x="1124916" y="295961"/>
                    <a:pt x="1131921" y="291428"/>
                    <a:pt x="1140575" y="290810"/>
                  </a:cubicBezTo>
                  <a:cubicBezTo>
                    <a:pt x="1158088" y="289162"/>
                    <a:pt x="1172923" y="286277"/>
                    <a:pt x="1190230" y="282156"/>
                  </a:cubicBezTo>
                  <a:cubicBezTo>
                    <a:pt x="1211246" y="277005"/>
                    <a:pt x="1231850" y="268764"/>
                    <a:pt x="1253072" y="265467"/>
                  </a:cubicBezTo>
                  <a:cubicBezTo>
                    <a:pt x="1264404" y="263613"/>
                    <a:pt x="1279445" y="259904"/>
                    <a:pt x="1290777" y="263201"/>
                  </a:cubicBezTo>
                  <a:cubicBezTo>
                    <a:pt x="1316944" y="271030"/>
                    <a:pt x="1286862" y="279272"/>
                    <a:pt x="1276354" y="284835"/>
                  </a:cubicBezTo>
                  <a:cubicBezTo>
                    <a:pt x="1268113" y="289162"/>
                    <a:pt x="1261313" y="291840"/>
                    <a:pt x="1252454" y="294107"/>
                  </a:cubicBezTo>
                  <a:cubicBezTo>
                    <a:pt x="1247097" y="295549"/>
                    <a:pt x="1240297" y="296785"/>
                    <a:pt x="1236795" y="301318"/>
                  </a:cubicBezTo>
                  <a:cubicBezTo>
                    <a:pt x="1246273" y="312444"/>
                    <a:pt x="1269967" y="308941"/>
                    <a:pt x="1282535" y="305233"/>
                  </a:cubicBezTo>
                  <a:cubicBezTo>
                    <a:pt x="1296752" y="301112"/>
                    <a:pt x="1309733" y="292870"/>
                    <a:pt x="1324155" y="289368"/>
                  </a:cubicBezTo>
                  <a:cubicBezTo>
                    <a:pt x="1333221" y="287101"/>
                    <a:pt x="1345995" y="284217"/>
                    <a:pt x="1349292" y="293901"/>
                  </a:cubicBezTo>
                  <a:cubicBezTo>
                    <a:pt x="1355061" y="310796"/>
                    <a:pt x="1335487" y="305027"/>
                    <a:pt x="1327246" y="309560"/>
                  </a:cubicBezTo>
                  <a:cubicBezTo>
                    <a:pt x="1329512" y="311620"/>
                    <a:pt x="1331160" y="314092"/>
                    <a:pt x="1332191" y="316977"/>
                  </a:cubicBezTo>
                  <a:cubicBezTo>
                    <a:pt x="1318386" y="322334"/>
                    <a:pt x="1302933" y="326249"/>
                    <a:pt x="1291189" y="335108"/>
                  </a:cubicBezTo>
                  <a:cubicBezTo>
                    <a:pt x="1303139" y="336757"/>
                    <a:pt x="1292425" y="346028"/>
                    <a:pt x="1286038" y="347471"/>
                  </a:cubicBezTo>
                  <a:cubicBezTo>
                    <a:pt x="1274706" y="350355"/>
                    <a:pt x="1261931" y="346440"/>
                    <a:pt x="1252454" y="340053"/>
                  </a:cubicBezTo>
                  <a:cubicBezTo>
                    <a:pt x="1244830" y="335108"/>
                    <a:pt x="1243388" y="333048"/>
                    <a:pt x="1232880" y="335520"/>
                  </a:cubicBezTo>
                  <a:cubicBezTo>
                    <a:pt x="1225257" y="337375"/>
                    <a:pt x="1211452" y="341496"/>
                    <a:pt x="1207125" y="347883"/>
                  </a:cubicBezTo>
                  <a:cubicBezTo>
                    <a:pt x="1201356" y="356742"/>
                    <a:pt x="1208155" y="358597"/>
                    <a:pt x="1196205" y="363336"/>
                  </a:cubicBezTo>
                  <a:cubicBezTo>
                    <a:pt x="1184255" y="368075"/>
                    <a:pt x="1171480" y="367250"/>
                    <a:pt x="1159324" y="372813"/>
                  </a:cubicBezTo>
                  <a:cubicBezTo>
                    <a:pt x="1146756" y="378583"/>
                    <a:pt x="1134600" y="386618"/>
                    <a:pt x="1120589" y="388472"/>
                  </a:cubicBezTo>
                  <a:cubicBezTo>
                    <a:pt x="1114202" y="389297"/>
                    <a:pt x="1107608" y="389090"/>
                    <a:pt x="1101015" y="389090"/>
                  </a:cubicBezTo>
                  <a:cubicBezTo>
                    <a:pt x="1100809" y="376522"/>
                    <a:pt x="1119353" y="372607"/>
                    <a:pt x="1129037" y="371371"/>
                  </a:cubicBezTo>
                  <a:cubicBezTo>
                    <a:pt x="1141193" y="369723"/>
                    <a:pt x="1153349" y="367456"/>
                    <a:pt x="1162827" y="359627"/>
                  </a:cubicBezTo>
                  <a:cubicBezTo>
                    <a:pt x="1165711" y="357155"/>
                    <a:pt x="1167566" y="354064"/>
                    <a:pt x="1171068" y="352210"/>
                  </a:cubicBezTo>
                  <a:cubicBezTo>
                    <a:pt x="1168390" y="336345"/>
                    <a:pt x="1125946" y="358803"/>
                    <a:pt x="1117498" y="361481"/>
                  </a:cubicBezTo>
                  <a:cubicBezTo>
                    <a:pt x="1110493" y="363542"/>
                    <a:pt x="1102870" y="362305"/>
                    <a:pt x="1096276" y="364572"/>
                  </a:cubicBezTo>
                  <a:cubicBezTo>
                    <a:pt x="1087417" y="367663"/>
                    <a:pt x="1082884" y="377758"/>
                    <a:pt x="1074024" y="380849"/>
                  </a:cubicBezTo>
                  <a:cubicBezTo>
                    <a:pt x="1062486" y="384764"/>
                    <a:pt x="1008504" y="365396"/>
                    <a:pt x="1036319" y="353858"/>
                  </a:cubicBezTo>
                  <a:close/>
                  <a:moveTo>
                    <a:pt x="1366393" y="561751"/>
                  </a:moveTo>
                  <a:cubicBezTo>
                    <a:pt x="1357739" y="568550"/>
                    <a:pt x="1347437" y="571435"/>
                    <a:pt x="1336517" y="572259"/>
                  </a:cubicBezTo>
                  <a:cubicBezTo>
                    <a:pt x="1329718" y="572877"/>
                    <a:pt x="1322713" y="571229"/>
                    <a:pt x="1315913" y="572877"/>
                  </a:cubicBezTo>
                  <a:cubicBezTo>
                    <a:pt x="1306436" y="575143"/>
                    <a:pt x="1298194" y="582149"/>
                    <a:pt x="1289129" y="585445"/>
                  </a:cubicBezTo>
                  <a:cubicBezTo>
                    <a:pt x="1273264" y="591214"/>
                    <a:pt x="1256575" y="596365"/>
                    <a:pt x="1240091" y="601516"/>
                  </a:cubicBezTo>
                  <a:cubicBezTo>
                    <a:pt x="1232674" y="603783"/>
                    <a:pt x="1224844" y="606049"/>
                    <a:pt x="1217221" y="606667"/>
                  </a:cubicBezTo>
                  <a:cubicBezTo>
                    <a:pt x="1210834" y="607285"/>
                    <a:pt x="1205271" y="606049"/>
                    <a:pt x="1199296" y="608110"/>
                  </a:cubicBezTo>
                  <a:cubicBezTo>
                    <a:pt x="1190024" y="611200"/>
                    <a:pt x="1183843" y="618824"/>
                    <a:pt x="1173747" y="621090"/>
                  </a:cubicBezTo>
                  <a:cubicBezTo>
                    <a:pt x="1165711" y="622738"/>
                    <a:pt x="1157264" y="621914"/>
                    <a:pt x="1149022" y="621914"/>
                  </a:cubicBezTo>
                  <a:cubicBezTo>
                    <a:pt x="1130685" y="621914"/>
                    <a:pt x="1111729" y="623769"/>
                    <a:pt x="1094010" y="619442"/>
                  </a:cubicBezTo>
                  <a:cubicBezTo>
                    <a:pt x="1087623" y="619648"/>
                    <a:pt x="1078351" y="613467"/>
                    <a:pt x="1072170" y="610994"/>
                  </a:cubicBezTo>
                  <a:cubicBezTo>
                    <a:pt x="1062486" y="607079"/>
                    <a:pt x="1055687" y="605225"/>
                    <a:pt x="1045797" y="607492"/>
                  </a:cubicBezTo>
                  <a:cubicBezTo>
                    <a:pt x="1046415" y="600692"/>
                    <a:pt x="1044561" y="591214"/>
                    <a:pt x="1053420" y="590596"/>
                  </a:cubicBezTo>
                  <a:cubicBezTo>
                    <a:pt x="1061044" y="590184"/>
                    <a:pt x="1063928" y="598632"/>
                    <a:pt x="1071552" y="599868"/>
                  </a:cubicBezTo>
                  <a:cubicBezTo>
                    <a:pt x="1085356" y="602135"/>
                    <a:pt x="1092980" y="587300"/>
                    <a:pt x="1105754" y="592245"/>
                  </a:cubicBezTo>
                  <a:cubicBezTo>
                    <a:pt x="1113584" y="595335"/>
                    <a:pt x="1115232" y="599456"/>
                    <a:pt x="1125740" y="596159"/>
                  </a:cubicBezTo>
                  <a:cubicBezTo>
                    <a:pt x="1133363" y="593893"/>
                    <a:pt x="1142429" y="590802"/>
                    <a:pt x="1148610" y="586888"/>
                  </a:cubicBezTo>
                  <a:cubicBezTo>
                    <a:pt x="1155204" y="582767"/>
                    <a:pt x="1155615" y="576380"/>
                    <a:pt x="1161179" y="571023"/>
                  </a:cubicBezTo>
                  <a:cubicBezTo>
                    <a:pt x="1166330" y="566078"/>
                    <a:pt x="1176837" y="562987"/>
                    <a:pt x="1184049" y="563399"/>
                  </a:cubicBezTo>
                  <a:cubicBezTo>
                    <a:pt x="1191672" y="563605"/>
                    <a:pt x="1198266" y="566490"/>
                    <a:pt x="1205271" y="561133"/>
                  </a:cubicBezTo>
                  <a:cubicBezTo>
                    <a:pt x="1211658" y="556394"/>
                    <a:pt x="1213718" y="543414"/>
                    <a:pt x="1204447" y="538675"/>
                  </a:cubicBezTo>
                  <a:cubicBezTo>
                    <a:pt x="1218045" y="533318"/>
                    <a:pt x="1214131" y="533112"/>
                    <a:pt x="1204447" y="526106"/>
                  </a:cubicBezTo>
                  <a:cubicBezTo>
                    <a:pt x="1198472" y="521779"/>
                    <a:pt x="1195175" y="515598"/>
                    <a:pt x="1204035" y="511478"/>
                  </a:cubicBezTo>
                  <a:cubicBezTo>
                    <a:pt x="1216397" y="505502"/>
                    <a:pt x="1222990" y="519307"/>
                    <a:pt x="1233086" y="521367"/>
                  </a:cubicBezTo>
                  <a:cubicBezTo>
                    <a:pt x="1243388" y="523634"/>
                    <a:pt x="1248539" y="521367"/>
                    <a:pt x="1256162" y="529815"/>
                  </a:cubicBezTo>
                  <a:cubicBezTo>
                    <a:pt x="1280475" y="556806"/>
                    <a:pt x="1327864" y="548152"/>
                    <a:pt x="1358976" y="533936"/>
                  </a:cubicBezTo>
                  <a:cubicBezTo>
                    <a:pt x="1392766" y="518689"/>
                    <a:pt x="1431295" y="506945"/>
                    <a:pt x="1467970" y="501176"/>
                  </a:cubicBezTo>
                  <a:cubicBezTo>
                    <a:pt x="1475388" y="499939"/>
                    <a:pt x="1495579" y="495613"/>
                    <a:pt x="1500318" y="504472"/>
                  </a:cubicBezTo>
                  <a:cubicBezTo>
                    <a:pt x="1504233" y="511684"/>
                    <a:pt x="1497434" y="513950"/>
                    <a:pt x="1491664" y="514568"/>
                  </a:cubicBezTo>
                  <a:cubicBezTo>
                    <a:pt x="1478272" y="516010"/>
                    <a:pt x="1465704" y="504472"/>
                    <a:pt x="1454166" y="516422"/>
                  </a:cubicBezTo>
                  <a:cubicBezTo>
                    <a:pt x="1457874" y="520337"/>
                    <a:pt x="1464262" y="521161"/>
                    <a:pt x="1469000" y="523222"/>
                  </a:cubicBezTo>
                  <a:cubicBezTo>
                    <a:pt x="1457050" y="540117"/>
                    <a:pt x="1424908" y="531257"/>
                    <a:pt x="1408219" y="537438"/>
                  </a:cubicBezTo>
                  <a:cubicBezTo>
                    <a:pt x="1391324" y="543620"/>
                    <a:pt x="1381228" y="550419"/>
                    <a:pt x="1366599" y="561751"/>
                  </a:cubicBezTo>
                  <a:close/>
                  <a:moveTo>
                    <a:pt x="1476418" y="1098070"/>
                  </a:moveTo>
                  <a:cubicBezTo>
                    <a:pt x="1475182" y="1097658"/>
                    <a:pt x="1474151" y="1095185"/>
                    <a:pt x="1472709" y="1094979"/>
                  </a:cubicBezTo>
                  <a:cubicBezTo>
                    <a:pt x="1469618" y="1094155"/>
                    <a:pt x="1467558" y="1096833"/>
                    <a:pt x="1464262" y="1096421"/>
                  </a:cubicBezTo>
                  <a:cubicBezTo>
                    <a:pt x="1459729" y="1096009"/>
                    <a:pt x="1448602" y="1089828"/>
                    <a:pt x="1458492" y="1087974"/>
                  </a:cubicBezTo>
                  <a:cubicBezTo>
                    <a:pt x="1453135" y="1077466"/>
                    <a:pt x="1445306" y="1077466"/>
                    <a:pt x="1437888" y="1070254"/>
                  </a:cubicBezTo>
                  <a:cubicBezTo>
                    <a:pt x="1430265" y="1063043"/>
                    <a:pt x="1439537" y="1058510"/>
                    <a:pt x="1447984" y="1057480"/>
                  </a:cubicBezTo>
                  <a:cubicBezTo>
                    <a:pt x="1457462" y="1056450"/>
                    <a:pt x="1458698" y="1053565"/>
                    <a:pt x="1466734" y="1048620"/>
                  </a:cubicBezTo>
                  <a:cubicBezTo>
                    <a:pt x="1474564" y="1043881"/>
                    <a:pt x="1484247" y="1045530"/>
                    <a:pt x="1487956" y="1036464"/>
                  </a:cubicBezTo>
                  <a:cubicBezTo>
                    <a:pt x="1492283" y="1026368"/>
                    <a:pt x="1485277" y="1020805"/>
                    <a:pt x="1497228" y="1020187"/>
                  </a:cubicBezTo>
                  <a:cubicBezTo>
                    <a:pt x="1503409" y="1019981"/>
                    <a:pt x="1506499" y="1023690"/>
                    <a:pt x="1512268" y="1023690"/>
                  </a:cubicBezTo>
                  <a:cubicBezTo>
                    <a:pt x="1515359" y="1034198"/>
                    <a:pt x="1498670" y="1036258"/>
                    <a:pt x="1492077" y="1038731"/>
                  </a:cubicBezTo>
                  <a:cubicBezTo>
                    <a:pt x="1496404" y="1043057"/>
                    <a:pt x="1512475" y="1045942"/>
                    <a:pt x="1516389" y="1038731"/>
                  </a:cubicBezTo>
                  <a:cubicBezTo>
                    <a:pt x="1523189" y="1052741"/>
                    <a:pt x="1497022" y="1053153"/>
                    <a:pt x="1487956" y="1056656"/>
                  </a:cubicBezTo>
                  <a:cubicBezTo>
                    <a:pt x="1469824" y="1063661"/>
                    <a:pt x="1487132" y="1073345"/>
                    <a:pt x="1481775" y="1085295"/>
                  </a:cubicBezTo>
                  <a:cubicBezTo>
                    <a:pt x="1489398" y="1084471"/>
                    <a:pt x="1497228" y="1078496"/>
                    <a:pt x="1504233" y="1078702"/>
                  </a:cubicBezTo>
                  <a:cubicBezTo>
                    <a:pt x="1506293" y="1099512"/>
                    <a:pt x="1489604" y="1102603"/>
                    <a:pt x="1476006" y="1098070"/>
                  </a:cubicBezTo>
                  <a:close/>
                  <a:moveTo>
                    <a:pt x="1621469" y="1030695"/>
                  </a:moveTo>
                  <a:cubicBezTo>
                    <a:pt x="1618997" y="1034404"/>
                    <a:pt x="1612403" y="1034404"/>
                    <a:pt x="1608695" y="1037494"/>
                  </a:cubicBezTo>
                  <a:cubicBezTo>
                    <a:pt x="1601895" y="1043469"/>
                    <a:pt x="1597980" y="1060159"/>
                    <a:pt x="1596126" y="1068812"/>
                  </a:cubicBezTo>
                  <a:cubicBezTo>
                    <a:pt x="1594272" y="1077054"/>
                    <a:pt x="1592211" y="1086738"/>
                    <a:pt x="1591181" y="1095185"/>
                  </a:cubicBezTo>
                  <a:cubicBezTo>
                    <a:pt x="1590563" y="1100336"/>
                    <a:pt x="1591799" y="1105899"/>
                    <a:pt x="1591181" y="1111256"/>
                  </a:cubicBezTo>
                  <a:cubicBezTo>
                    <a:pt x="1589533" y="1123000"/>
                    <a:pt x="1581291" y="1132890"/>
                    <a:pt x="1575316" y="1142986"/>
                  </a:cubicBezTo>
                  <a:cubicBezTo>
                    <a:pt x="1566869" y="1156791"/>
                    <a:pt x="1569341" y="1165856"/>
                    <a:pt x="1569959" y="1181309"/>
                  </a:cubicBezTo>
                  <a:cubicBezTo>
                    <a:pt x="1570577" y="1193672"/>
                    <a:pt x="1572638" y="1207476"/>
                    <a:pt x="1569341" y="1219632"/>
                  </a:cubicBezTo>
                  <a:cubicBezTo>
                    <a:pt x="1565839" y="1233025"/>
                    <a:pt x="1553888" y="1234467"/>
                    <a:pt x="1547501" y="1244151"/>
                  </a:cubicBezTo>
                  <a:cubicBezTo>
                    <a:pt x="1542968" y="1250744"/>
                    <a:pt x="1541114" y="1255689"/>
                    <a:pt x="1532872" y="1257338"/>
                  </a:cubicBezTo>
                  <a:cubicBezTo>
                    <a:pt x="1525455" y="1258780"/>
                    <a:pt x="1519686" y="1258162"/>
                    <a:pt x="1520304" y="1251362"/>
                  </a:cubicBezTo>
                  <a:cubicBezTo>
                    <a:pt x="1520510" y="1247654"/>
                    <a:pt x="1523601" y="1246211"/>
                    <a:pt x="1525043" y="1243533"/>
                  </a:cubicBezTo>
                  <a:cubicBezTo>
                    <a:pt x="1528133" y="1237970"/>
                    <a:pt x="1531842" y="1231789"/>
                    <a:pt x="1532254" y="1224990"/>
                  </a:cubicBezTo>
                  <a:cubicBezTo>
                    <a:pt x="1532460" y="1221693"/>
                    <a:pt x="1530400" y="1217984"/>
                    <a:pt x="1531430" y="1214070"/>
                  </a:cubicBezTo>
                  <a:cubicBezTo>
                    <a:pt x="1534521" y="1202531"/>
                    <a:pt x="1554506" y="1192641"/>
                    <a:pt x="1551416" y="1179455"/>
                  </a:cubicBezTo>
                  <a:cubicBezTo>
                    <a:pt x="1532254" y="1184812"/>
                    <a:pt x="1544822" y="1170389"/>
                    <a:pt x="1542350" y="1161118"/>
                  </a:cubicBezTo>
                  <a:cubicBezTo>
                    <a:pt x="1540496" y="1153494"/>
                    <a:pt x="1539878" y="1155761"/>
                    <a:pt x="1534109" y="1159881"/>
                  </a:cubicBezTo>
                  <a:cubicBezTo>
                    <a:pt x="1528340" y="1164208"/>
                    <a:pt x="1523807" y="1165238"/>
                    <a:pt x="1517213" y="1168741"/>
                  </a:cubicBezTo>
                  <a:cubicBezTo>
                    <a:pt x="1517213" y="1160499"/>
                    <a:pt x="1523395" y="1145253"/>
                    <a:pt x="1518450" y="1137011"/>
                  </a:cubicBezTo>
                  <a:cubicBezTo>
                    <a:pt x="1514123" y="1129800"/>
                    <a:pt x="1504439" y="1131654"/>
                    <a:pt x="1506706" y="1119704"/>
                  </a:cubicBezTo>
                  <a:cubicBezTo>
                    <a:pt x="1509796" y="1104045"/>
                    <a:pt x="1519274" y="1112698"/>
                    <a:pt x="1525867" y="1104251"/>
                  </a:cubicBezTo>
                  <a:cubicBezTo>
                    <a:pt x="1534109" y="1093537"/>
                    <a:pt x="1514329" y="1094567"/>
                    <a:pt x="1510002" y="1092919"/>
                  </a:cubicBezTo>
                  <a:cubicBezTo>
                    <a:pt x="1518450" y="1084059"/>
                    <a:pt x="1520922" y="1069636"/>
                    <a:pt x="1528751" y="1060777"/>
                  </a:cubicBezTo>
                  <a:cubicBezTo>
                    <a:pt x="1534521" y="1054390"/>
                    <a:pt x="1549149" y="1048414"/>
                    <a:pt x="1557803" y="1046766"/>
                  </a:cubicBezTo>
                  <a:cubicBezTo>
                    <a:pt x="1562542" y="1045942"/>
                    <a:pt x="1568517" y="1046766"/>
                    <a:pt x="1573462" y="1047178"/>
                  </a:cubicBezTo>
                  <a:cubicBezTo>
                    <a:pt x="1576346" y="1047590"/>
                    <a:pt x="1584794" y="1050681"/>
                    <a:pt x="1587473" y="1048826"/>
                  </a:cubicBezTo>
                  <a:cubicBezTo>
                    <a:pt x="1592417" y="1045736"/>
                    <a:pt x="1589327" y="1029665"/>
                    <a:pt x="1593860" y="1023690"/>
                  </a:cubicBezTo>
                  <a:cubicBezTo>
                    <a:pt x="1598187" y="1018127"/>
                    <a:pt x="1610961" y="1009885"/>
                    <a:pt x="1618172" y="1010915"/>
                  </a:cubicBezTo>
                  <a:cubicBezTo>
                    <a:pt x="1616936" y="1010915"/>
                    <a:pt x="1619821" y="1012358"/>
                    <a:pt x="1622087" y="1014418"/>
                  </a:cubicBezTo>
                  <a:cubicBezTo>
                    <a:pt x="1621263" y="1018127"/>
                    <a:pt x="1623529" y="1027398"/>
                    <a:pt x="1621675" y="103028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6" name="Forma libre: forma 345">
              <a:extLst>
                <a:ext uri="{FF2B5EF4-FFF2-40B4-BE49-F238E27FC236}">
                  <a16:creationId xmlns:a16="http://schemas.microsoft.com/office/drawing/2014/main" id="{B66BD618-3923-C2DE-D998-0BAD5AECE9F0}"/>
                </a:ext>
              </a:extLst>
            </p:cNvPr>
            <p:cNvSpPr/>
            <p:nvPr/>
          </p:nvSpPr>
          <p:spPr>
            <a:xfrm>
              <a:off x="9073541" y="3590278"/>
              <a:ext cx="374341" cy="95423"/>
            </a:xfrm>
            <a:custGeom>
              <a:avLst/>
              <a:gdLst>
                <a:gd name="connsiteX0" fmla="*/ 22516 w 374341"/>
                <a:gd name="connsiteY0" fmla="*/ 81205 h 95423"/>
                <a:gd name="connsiteX1" fmla="*/ 70523 w 374341"/>
                <a:gd name="connsiteY1" fmla="*/ 79145 h 95423"/>
                <a:gd name="connsiteX2" fmla="*/ 75468 w 374341"/>
                <a:gd name="connsiteY2" fmla="*/ 95216 h 95423"/>
                <a:gd name="connsiteX3" fmla="*/ 92363 w 374341"/>
                <a:gd name="connsiteY3" fmla="*/ 92331 h 95423"/>
                <a:gd name="connsiteX4" fmla="*/ 102665 w 374341"/>
                <a:gd name="connsiteY4" fmla="*/ 87181 h 95423"/>
                <a:gd name="connsiteX5" fmla="*/ 121209 w 374341"/>
                <a:gd name="connsiteY5" fmla="*/ 80175 h 95423"/>
                <a:gd name="connsiteX6" fmla="*/ 129450 w 374341"/>
                <a:gd name="connsiteY6" fmla="*/ 70903 h 95423"/>
                <a:gd name="connsiteX7" fmla="*/ 154793 w 374341"/>
                <a:gd name="connsiteY7" fmla="*/ 78321 h 95423"/>
                <a:gd name="connsiteX8" fmla="*/ 172512 w 374341"/>
                <a:gd name="connsiteY8" fmla="*/ 70903 h 95423"/>
                <a:gd name="connsiteX9" fmla="*/ 180547 w 374341"/>
                <a:gd name="connsiteY9" fmla="*/ 67401 h 95423"/>
                <a:gd name="connsiteX10" fmla="*/ 184462 w 374341"/>
                <a:gd name="connsiteY10" fmla="*/ 62456 h 95423"/>
                <a:gd name="connsiteX11" fmla="*/ 205478 w 374341"/>
                <a:gd name="connsiteY11" fmla="*/ 54626 h 95423"/>
                <a:gd name="connsiteX12" fmla="*/ 230821 w 374341"/>
                <a:gd name="connsiteY12" fmla="*/ 42882 h 95423"/>
                <a:gd name="connsiteX13" fmla="*/ 221343 w 374341"/>
                <a:gd name="connsiteY13" fmla="*/ 68637 h 95423"/>
                <a:gd name="connsiteX14" fmla="*/ 241947 w 374341"/>
                <a:gd name="connsiteY14" fmla="*/ 72552 h 95423"/>
                <a:gd name="connsiteX15" fmla="*/ 310146 w 374341"/>
                <a:gd name="connsiteY15" fmla="*/ 44943 h 95423"/>
                <a:gd name="connsiteX16" fmla="*/ 316533 w 374341"/>
                <a:gd name="connsiteY16" fmla="*/ 41234 h 95423"/>
                <a:gd name="connsiteX17" fmla="*/ 329926 w 374341"/>
                <a:gd name="connsiteY17" fmla="*/ 42058 h 95423"/>
                <a:gd name="connsiteX18" fmla="*/ 335901 w 374341"/>
                <a:gd name="connsiteY18" fmla="*/ 26605 h 95423"/>
                <a:gd name="connsiteX19" fmla="*/ 373194 w 374341"/>
                <a:gd name="connsiteY19" fmla="*/ 16509 h 95423"/>
                <a:gd name="connsiteX20" fmla="*/ 365158 w 374341"/>
                <a:gd name="connsiteY20" fmla="*/ 3941 h 95423"/>
                <a:gd name="connsiteX21" fmla="*/ 336725 w 374341"/>
                <a:gd name="connsiteY21" fmla="*/ 1056 h 95423"/>
                <a:gd name="connsiteX22" fmla="*/ 337549 w 374341"/>
                <a:gd name="connsiteY22" fmla="*/ 20630 h 95423"/>
                <a:gd name="connsiteX23" fmla="*/ 266672 w 374341"/>
                <a:gd name="connsiteY23" fmla="*/ 15891 h 95423"/>
                <a:gd name="connsiteX24" fmla="*/ 237827 w 374341"/>
                <a:gd name="connsiteY24" fmla="*/ 23721 h 95423"/>
                <a:gd name="connsiteX25" fmla="*/ 189407 w 374341"/>
                <a:gd name="connsiteY25" fmla="*/ 30314 h 95423"/>
                <a:gd name="connsiteX26" fmla="*/ 157059 w 374341"/>
                <a:gd name="connsiteY26" fmla="*/ 32168 h 95423"/>
                <a:gd name="connsiteX27" fmla="*/ 123063 w 374341"/>
                <a:gd name="connsiteY27" fmla="*/ 43706 h 95423"/>
                <a:gd name="connsiteX28" fmla="*/ 66196 w 374341"/>
                <a:gd name="connsiteY28" fmla="*/ 56275 h 95423"/>
                <a:gd name="connsiteX29" fmla="*/ 38587 w 374341"/>
                <a:gd name="connsiteY29" fmla="*/ 60808 h 95423"/>
                <a:gd name="connsiteX30" fmla="*/ 58 w 374341"/>
                <a:gd name="connsiteY30" fmla="*/ 70491 h 95423"/>
                <a:gd name="connsiteX31" fmla="*/ 22104 w 374341"/>
                <a:gd name="connsiteY31" fmla="*/ 81205 h 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4341" h="95423">
                  <a:moveTo>
                    <a:pt x="22516" y="81205"/>
                  </a:moveTo>
                  <a:cubicBezTo>
                    <a:pt x="38381" y="79145"/>
                    <a:pt x="54452" y="76260"/>
                    <a:pt x="70523" y="79145"/>
                  </a:cubicBezTo>
                  <a:cubicBezTo>
                    <a:pt x="70317" y="85326"/>
                    <a:pt x="69699" y="92950"/>
                    <a:pt x="75468" y="95216"/>
                  </a:cubicBezTo>
                  <a:cubicBezTo>
                    <a:pt x="78147" y="96246"/>
                    <a:pt x="89067" y="93156"/>
                    <a:pt x="92363" y="92331"/>
                  </a:cubicBezTo>
                  <a:cubicBezTo>
                    <a:pt x="96278" y="91301"/>
                    <a:pt x="99368" y="89035"/>
                    <a:pt x="102665" y="87181"/>
                  </a:cubicBezTo>
                  <a:cubicBezTo>
                    <a:pt x="108846" y="83884"/>
                    <a:pt x="116676" y="83472"/>
                    <a:pt x="121209" y="80175"/>
                  </a:cubicBezTo>
                  <a:cubicBezTo>
                    <a:pt x="124711" y="77497"/>
                    <a:pt x="124917" y="73170"/>
                    <a:pt x="129450" y="70903"/>
                  </a:cubicBezTo>
                  <a:cubicBezTo>
                    <a:pt x="140782" y="65340"/>
                    <a:pt x="144697" y="78939"/>
                    <a:pt x="154793" y="78321"/>
                  </a:cubicBezTo>
                  <a:cubicBezTo>
                    <a:pt x="160150" y="78115"/>
                    <a:pt x="167567" y="73170"/>
                    <a:pt x="172512" y="70903"/>
                  </a:cubicBezTo>
                  <a:cubicBezTo>
                    <a:pt x="174985" y="69873"/>
                    <a:pt x="178281" y="68843"/>
                    <a:pt x="180547" y="67401"/>
                  </a:cubicBezTo>
                  <a:cubicBezTo>
                    <a:pt x="181990" y="66577"/>
                    <a:pt x="183226" y="63074"/>
                    <a:pt x="184462" y="62456"/>
                  </a:cubicBezTo>
                  <a:cubicBezTo>
                    <a:pt x="190643" y="59159"/>
                    <a:pt x="198885" y="57511"/>
                    <a:pt x="205478" y="54626"/>
                  </a:cubicBezTo>
                  <a:cubicBezTo>
                    <a:pt x="212690" y="51330"/>
                    <a:pt x="223198" y="43088"/>
                    <a:pt x="230821" y="42882"/>
                  </a:cubicBezTo>
                  <a:cubicBezTo>
                    <a:pt x="230203" y="51124"/>
                    <a:pt x="217429" y="59159"/>
                    <a:pt x="221343" y="68637"/>
                  </a:cubicBezTo>
                  <a:cubicBezTo>
                    <a:pt x="224846" y="76467"/>
                    <a:pt x="235560" y="74406"/>
                    <a:pt x="241947" y="72552"/>
                  </a:cubicBezTo>
                  <a:cubicBezTo>
                    <a:pt x="265848" y="65959"/>
                    <a:pt x="290572" y="59983"/>
                    <a:pt x="310146" y="44943"/>
                  </a:cubicBezTo>
                  <a:cubicBezTo>
                    <a:pt x="313649" y="42264"/>
                    <a:pt x="312206" y="42058"/>
                    <a:pt x="316533" y="41234"/>
                  </a:cubicBezTo>
                  <a:cubicBezTo>
                    <a:pt x="319830" y="40616"/>
                    <a:pt x="324775" y="45973"/>
                    <a:pt x="329926" y="42058"/>
                  </a:cubicBezTo>
                  <a:cubicBezTo>
                    <a:pt x="335901" y="37731"/>
                    <a:pt x="329926" y="30520"/>
                    <a:pt x="335901" y="26605"/>
                  </a:cubicBezTo>
                  <a:cubicBezTo>
                    <a:pt x="345172" y="20630"/>
                    <a:pt x="366807" y="30726"/>
                    <a:pt x="373194" y="16509"/>
                  </a:cubicBezTo>
                  <a:cubicBezTo>
                    <a:pt x="376903" y="8062"/>
                    <a:pt x="370927" y="5383"/>
                    <a:pt x="365158" y="3941"/>
                  </a:cubicBezTo>
                  <a:cubicBezTo>
                    <a:pt x="359183" y="2499"/>
                    <a:pt x="341876" y="-2034"/>
                    <a:pt x="336725" y="1056"/>
                  </a:cubicBezTo>
                  <a:cubicBezTo>
                    <a:pt x="328071" y="6413"/>
                    <a:pt x="339198" y="13007"/>
                    <a:pt x="337549" y="20630"/>
                  </a:cubicBezTo>
                  <a:cubicBezTo>
                    <a:pt x="314061" y="24545"/>
                    <a:pt x="291190" y="12182"/>
                    <a:pt x="266672" y="15891"/>
                  </a:cubicBezTo>
                  <a:cubicBezTo>
                    <a:pt x="256782" y="17333"/>
                    <a:pt x="247510" y="20836"/>
                    <a:pt x="237827" y="23721"/>
                  </a:cubicBezTo>
                  <a:cubicBezTo>
                    <a:pt x="222167" y="28253"/>
                    <a:pt x="205684" y="29284"/>
                    <a:pt x="189407" y="30314"/>
                  </a:cubicBezTo>
                  <a:cubicBezTo>
                    <a:pt x="178281" y="31138"/>
                    <a:pt x="167773" y="30314"/>
                    <a:pt x="157059" y="32168"/>
                  </a:cubicBezTo>
                  <a:cubicBezTo>
                    <a:pt x="144079" y="34641"/>
                    <a:pt x="135219" y="38967"/>
                    <a:pt x="123063" y="43706"/>
                  </a:cubicBezTo>
                  <a:cubicBezTo>
                    <a:pt x="104519" y="51124"/>
                    <a:pt x="85770" y="53390"/>
                    <a:pt x="66196" y="56275"/>
                  </a:cubicBezTo>
                  <a:cubicBezTo>
                    <a:pt x="57130" y="57511"/>
                    <a:pt x="47653" y="60602"/>
                    <a:pt x="38587" y="60808"/>
                  </a:cubicBezTo>
                  <a:cubicBezTo>
                    <a:pt x="8093" y="61220"/>
                    <a:pt x="58" y="70491"/>
                    <a:pt x="58" y="70491"/>
                  </a:cubicBezTo>
                  <a:cubicBezTo>
                    <a:pt x="-973" y="84090"/>
                    <a:pt x="12008" y="82648"/>
                    <a:pt x="22104" y="812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7" name="Forma libre: forma 346">
              <a:extLst>
                <a:ext uri="{FF2B5EF4-FFF2-40B4-BE49-F238E27FC236}">
                  <a16:creationId xmlns:a16="http://schemas.microsoft.com/office/drawing/2014/main" id="{69EE475D-6E20-2C31-850D-DFFD223D8FC8}"/>
                </a:ext>
              </a:extLst>
            </p:cNvPr>
            <p:cNvSpPr/>
            <p:nvPr/>
          </p:nvSpPr>
          <p:spPr>
            <a:xfrm>
              <a:off x="8653486" y="3743247"/>
              <a:ext cx="523053" cy="181009"/>
            </a:xfrm>
            <a:custGeom>
              <a:avLst/>
              <a:gdLst>
                <a:gd name="connsiteX0" fmla="*/ 52334 w 523053"/>
                <a:gd name="connsiteY0" fmla="*/ 148903 h 181009"/>
                <a:gd name="connsiteX1" fmla="*/ 61194 w 523053"/>
                <a:gd name="connsiteY1" fmla="*/ 178367 h 181009"/>
                <a:gd name="connsiteX2" fmla="*/ 125684 w 523053"/>
                <a:gd name="connsiteY2" fmla="*/ 167241 h 181009"/>
                <a:gd name="connsiteX3" fmla="*/ 178430 w 523053"/>
                <a:gd name="connsiteY3" fmla="*/ 165799 h 181009"/>
                <a:gd name="connsiteX4" fmla="*/ 206245 w 523053"/>
                <a:gd name="connsiteY4" fmla="*/ 145401 h 181009"/>
                <a:gd name="connsiteX5" fmla="*/ 227467 w 523053"/>
                <a:gd name="connsiteY5" fmla="*/ 141692 h 181009"/>
                <a:gd name="connsiteX6" fmla="*/ 271147 w 523053"/>
                <a:gd name="connsiteY6" fmla="*/ 116349 h 181009"/>
                <a:gd name="connsiteX7" fmla="*/ 326983 w 523053"/>
                <a:gd name="connsiteY7" fmla="*/ 105429 h 181009"/>
                <a:gd name="connsiteX8" fmla="*/ 390855 w 523053"/>
                <a:gd name="connsiteY8" fmla="*/ 83795 h 181009"/>
                <a:gd name="connsiteX9" fmla="*/ 469562 w 523053"/>
                <a:gd name="connsiteY9" fmla="*/ 64634 h 181009"/>
                <a:gd name="connsiteX10" fmla="*/ 522514 w 523053"/>
                <a:gd name="connsiteY10" fmla="*/ 55568 h 181009"/>
                <a:gd name="connsiteX11" fmla="*/ 505413 w 523053"/>
                <a:gd name="connsiteY11" fmla="*/ 36406 h 181009"/>
                <a:gd name="connsiteX12" fmla="*/ 494493 w 523053"/>
                <a:gd name="connsiteY12" fmla="*/ 25074 h 181009"/>
                <a:gd name="connsiteX13" fmla="*/ 447516 w 523053"/>
                <a:gd name="connsiteY13" fmla="*/ 21777 h 181009"/>
                <a:gd name="connsiteX14" fmla="*/ 396006 w 523053"/>
                <a:gd name="connsiteY14" fmla="*/ 18481 h 181009"/>
                <a:gd name="connsiteX15" fmla="*/ 372106 w 523053"/>
                <a:gd name="connsiteY15" fmla="*/ 2616 h 181009"/>
                <a:gd name="connsiteX16" fmla="*/ 279182 w 523053"/>
                <a:gd name="connsiteY16" fmla="*/ 4676 h 181009"/>
                <a:gd name="connsiteX17" fmla="*/ 210366 w 523053"/>
                <a:gd name="connsiteY17" fmla="*/ 14154 h 181009"/>
                <a:gd name="connsiteX18" fmla="*/ 216753 w 523053"/>
                <a:gd name="connsiteY18" fmla="*/ 48150 h 181009"/>
                <a:gd name="connsiteX19" fmla="*/ 160916 w 523053"/>
                <a:gd name="connsiteY19" fmla="*/ 56804 h 181009"/>
                <a:gd name="connsiteX20" fmla="*/ 121563 w 523053"/>
                <a:gd name="connsiteY20" fmla="*/ 72875 h 181009"/>
                <a:gd name="connsiteX21" fmla="*/ 124035 w 523053"/>
                <a:gd name="connsiteY21" fmla="*/ 90594 h 181009"/>
                <a:gd name="connsiteX22" fmla="*/ 96014 w 523053"/>
                <a:gd name="connsiteY22" fmla="*/ 97600 h 181009"/>
                <a:gd name="connsiteX23" fmla="*/ 68611 w 523053"/>
                <a:gd name="connsiteY23" fmla="*/ 98836 h 181009"/>
                <a:gd name="connsiteX24" fmla="*/ 53158 w 523053"/>
                <a:gd name="connsiteY24" fmla="*/ 112847 h 181009"/>
                <a:gd name="connsiteX25" fmla="*/ 0 w 523053"/>
                <a:gd name="connsiteY25" fmla="*/ 135717 h 181009"/>
                <a:gd name="connsiteX26" fmla="*/ 52334 w 523053"/>
                <a:gd name="connsiteY26" fmla="*/ 149315 h 18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3053" h="181009">
                  <a:moveTo>
                    <a:pt x="52334" y="148903"/>
                  </a:moveTo>
                  <a:cubicBezTo>
                    <a:pt x="63872" y="164974"/>
                    <a:pt x="38117" y="171362"/>
                    <a:pt x="61194" y="178367"/>
                  </a:cubicBezTo>
                  <a:cubicBezTo>
                    <a:pt x="87361" y="186196"/>
                    <a:pt x="102813" y="174864"/>
                    <a:pt x="125684" y="167241"/>
                  </a:cubicBezTo>
                  <a:cubicBezTo>
                    <a:pt x="143609" y="161266"/>
                    <a:pt x="161534" y="171568"/>
                    <a:pt x="178430" y="165799"/>
                  </a:cubicBezTo>
                  <a:cubicBezTo>
                    <a:pt x="189556" y="161884"/>
                    <a:pt x="195737" y="150552"/>
                    <a:pt x="206245" y="145401"/>
                  </a:cubicBezTo>
                  <a:cubicBezTo>
                    <a:pt x="213662" y="141898"/>
                    <a:pt x="220049" y="143134"/>
                    <a:pt x="227467" y="141692"/>
                  </a:cubicBezTo>
                  <a:cubicBezTo>
                    <a:pt x="245392" y="137983"/>
                    <a:pt x="254458" y="121912"/>
                    <a:pt x="271147" y="116349"/>
                  </a:cubicBezTo>
                  <a:cubicBezTo>
                    <a:pt x="289278" y="110374"/>
                    <a:pt x="308852" y="112228"/>
                    <a:pt x="326983" y="105429"/>
                  </a:cubicBezTo>
                  <a:cubicBezTo>
                    <a:pt x="347999" y="97806"/>
                    <a:pt x="369015" y="90182"/>
                    <a:pt x="390855" y="83795"/>
                  </a:cubicBezTo>
                  <a:cubicBezTo>
                    <a:pt x="417228" y="75966"/>
                    <a:pt x="442365" y="68136"/>
                    <a:pt x="469562" y="64634"/>
                  </a:cubicBezTo>
                  <a:cubicBezTo>
                    <a:pt x="486045" y="62367"/>
                    <a:pt x="506855" y="60719"/>
                    <a:pt x="522514" y="55568"/>
                  </a:cubicBezTo>
                  <a:cubicBezTo>
                    <a:pt x="525811" y="42793"/>
                    <a:pt x="513242" y="41557"/>
                    <a:pt x="505413" y="36406"/>
                  </a:cubicBezTo>
                  <a:cubicBezTo>
                    <a:pt x="499850" y="32697"/>
                    <a:pt x="499850" y="30019"/>
                    <a:pt x="494493" y="25074"/>
                  </a:cubicBezTo>
                  <a:cubicBezTo>
                    <a:pt x="483161" y="14772"/>
                    <a:pt x="460908" y="18687"/>
                    <a:pt x="447516" y="21777"/>
                  </a:cubicBezTo>
                  <a:cubicBezTo>
                    <a:pt x="424028" y="27134"/>
                    <a:pt x="418259" y="29195"/>
                    <a:pt x="396006" y="18481"/>
                  </a:cubicBezTo>
                  <a:cubicBezTo>
                    <a:pt x="383850" y="12712"/>
                    <a:pt x="370870" y="10651"/>
                    <a:pt x="372106" y="2616"/>
                  </a:cubicBezTo>
                  <a:cubicBezTo>
                    <a:pt x="342024" y="3852"/>
                    <a:pt x="308028" y="-5214"/>
                    <a:pt x="279182" y="4676"/>
                  </a:cubicBezTo>
                  <a:cubicBezTo>
                    <a:pt x="256106" y="12712"/>
                    <a:pt x="234884" y="12918"/>
                    <a:pt x="210366" y="14154"/>
                  </a:cubicBezTo>
                  <a:cubicBezTo>
                    <a:pt x="203360" y="29607"/>
                    <a:pt x="204390" y="35994"/>
                    <a:pt x="216753" y="48150"/>
                  </a:cubicBezTo>
                  <a:cubicBezTo>
                    <a:pt x="209953" y="60925"/>
                    <a:pt x="173691" y="55774"/>
                    <a:pt x="160916" y="56804"/>
                  </a:cubicBezTo>
                  <a:cubicBezTo>
                    <a:pt x="149790" y="57834"/>
                    <a:pt x="125477" y="59277"/>
                    <a:pt x="121563" y="72875"/>
                  </a:cubicBezTo>
                  <a:cubicBezTo>
                    <a:pt x="119915" y="78644"/>
                    <a:pt x="127332" y="84001"/>
                    <a:pt x="124035" y="90594"/>
                  </a:cubicBezTo>
                  <a:cubicBezTo>
                    <a:pt x="119915" y="99454"/>
                    <a:pt x="104050" y="97600"/>
                    <a:pt x="96014" y="97600"/>
                  </a:cubicBezTo>
                  <a:cubicBezTo>
                    <a:pt x="87566" y="97600"/>
                    <a:pt x="76440" y="95745"/>
                    <a:pt x="68611" y="98836"/>
                  </a:cubicBezTo>
                  <a:cubicBezTo>
                    <a:pt x="61194" y="101720"/>
                    <a:pt x="59133" y="108314"/>
                    <a:pt x="53158" y="112847"/>
                  </a:cubicBezTo>
                  <a:cubicBezTo>
                    <a:pt x="39353" y="122942"/>
                    <a:pt x="8860" y="117173"/>
                    <a:pt x="0" y="135717"/>
                  </a:cubicBezTo>
                  <a:cubicBezTo>
                    <a:pt x="15865" y="146225"/>
                    <a:pt x="36881" y="128093"/>
                    <a:pt x="52334" y="1493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8" name="Forma libre: forma 347">
              <a:extLst>
                <a:ext uri="{FF2B5EF4-FFF2-40B4-BE49-F238E27FC236}">
                  <a16:creationId xmlns:a16="http://schemas.microsoft.com/office/drawing/2014/main" id="{D50196B2-7038-B4C3-7B49-C04D7EC1F780}"/>
                </a:ext>
              </a:extLst>
            </p:cNvPr>
            <p:cNvSpPr/>
            <p:nvPr/>
          </p:nvSpPr>
          <p:spPr>
            <a:xfrm>
              <a:off x="9830496" y="4759046"/>
              <a:ext cx="84908" cy="44619"/>
            </a:xfrm>
            <a:custGeom>
              <a:avLst/>
              <a:gdLst>
                <a:gd name="connsiteX0" fmla="*/ 48920 w 84908"/>
                <a:gd name="connsiteY0" fmla="*/ 33287 h 44619"/>
                <a:gd name="connsiteX1" fmla="*/ 55307 w 84908"/>
                <a:gd name="connsiteY1" fmla="*/ 27930 h 44619"/>
                <a:gd name="connsiteX2" fmla="*/ 62312 w 84908"/>
                <a:gd name="connsiteY2" fmla="*/ 29372 h 44619"/>
                <a:gd name="connsiteX3" fmla="*/ 84359 w 84908"/>
                <a:gd name="connsiteY3" fmla="*/ 4030 h 44619"/>
                <a:gd name="connsiteX4" fmla="*/ 76323 w 84908"/>
                <a:gd name="connsiteY4" fmla="*/ 115 h 44619"/>
                <a:gd name="connsiteX5" fmla="*/ 63755 w 84908"/>
                <a:gd name="connsiteY5" fmla="*/ 2381 h 44619"/>
                <a:gd name="connsiteX6" fmla="*/ 58192 w 84908"/>
                <a:gd name="connsiteY6" fmla="*/ 1145 h 44619"/>
                <a:gd name="connsiteX7" fmla="*/ 41503 w 84908"/>
                <a:gd name="connsiteY7" fmla="*/ 15156 h 44619"/>
                <a:gd name="connsiteX8" fmla="*/ 31613 w 84908"/>
                <a:gd name="connsiteY8" fmla="*/ 6296 h 44619"/>
                <a:gd name="connsiteX9" fmla="*/ 295 w 84908"/>
                <a:gd name="connsiteY9" fmla="*/ 16392 h 44619"/>
                <a:gd name="connsiteX10" fmla="*/ 4622 w 84908"/>
                <a:gd name="connsiteY10" fmla="*/ 18659 h 44619"/>
                <a:gd name="connsiteX11" fmla="*/ 3386 w 84908"/>
                <a:gd name="connsiteY11" fmla="*/ 30403 h 44619"/>
                <a:gd name="connsiteX12" fmla="*/ 21723 w 84908"/>
                <a:gd name="connsiteY12" fmla="*/ 28342 h 44619"/>
                <a:gd name="connsiteX13" fmla="*/ 9979 w 84908"/>
                <a:gd name="connsiteY13" fmla="*/ 42559 h 44619"/>
                <a:gd name="connsiteX14" fmla="*/ 40061 w 84908"/>
                <a:gd name="connsiteY14" fmla="*/ 31227 h 44619"/>
                <a:gd name="connsiteX15" fmla="*/ 34703 w 84908"/>
                <a:gd name="connsiteY15" fmla="*/ 44619 h 44619"/>
                <a:gd name="connsiteX16" fmla="*/ 49126 w 84908"/>
                <a:gd name="connsiteY16" fmla="*/ 33081 h 4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4908" h="44619">
                  <a:moveTo>
                    <a:pt x="48920" y="33287"/>
                  </a:moveTo>
                  <a:cubicBezTo>
                    <a:pt x="50981" y="30815"/>
                    <a:pt x="52011" y="28754"/>
                    <a:pt x="55307" y="27930"/>
                  </a:cubicBezTo>
                  <a:cubicBezTo>
                    <a:pt x="58398" y="27106"/>
                    <a:pt x="60458" y="29579"/>
                    <a:pt x="62312" y="29372"/>
                  </a:cubicBezTo>
                  <a:cubicBezTo>
                    <a:pt x="68288" y="28754"/>
                    <a:pt x="88479" y="10417"/>
                    <a:pt x="84359" y="4030"/>
                  </a:cubicBezTo>
                  <a:cubicBezTo>
                    <a:pt x="79414" y="6090"/>
                    <a:pt x="76323" y="5266"/>
                    <a:pt x="76323" y="115"/>
                  </a:cubicBezTo>
                  <a:cubicBezTo>
                    <a:pt x="72408" y="1145"/>
                    <a:pt x="67670" y="2793"/>
                    <a:pt x="63755" y="2381"/>
                  </a:cubicBezTo>
                  <a:cubicBezTo>
                    <a:pt x="60664" y="2175"/>
                    <a:pt x="63343" y="-1945"/>
                    <a:pt x="58192" y="1145"/>
                  </a:cubicBezTo>
                  <a:cubicBezTo>
                    <a:pt x="52423" y="4854"/>
                    <a:pt x="51599" y="17834"/>
                    <a:pt x="41503" y="15156"/>
                  </a:cubicBezTo>
                  <a:cubicBezTo>
                    <a:pt x="45212" y="4030"/>
                    <a:pt x="39854" y="3412"/>
                    <a:pt x="31613" y="6296"/>
                  </a:cubicBezTo>
                  <a:cubicBezTo>
                    <a:pt x="21517" y="9799"/>
                    <a:pt x="11009" y="15362"/>
                    <a:pt x="295" y="16392"/>
                  </a:cubicBezTo>
                  <a:cubicBezTo>
                    <a:pt x="295" y="17628"/>
                    <a:pt x="1943" y="18659"/>
                    <a:pt x="4622" y="18659"/>
                  </a:cubicBezTo>
                  <a:cubicBezTo>
                    <a:pt x="-529" y="21337"/>
                    <a:pt x="-1971" y="27518"/>
                    <a:pt x="3386" y="30403"/>
                  </a:cubicBezTo>
                  <a:cubicBezTo>
                    <a:pt x="8949" y="33287"/>
                    <a:pt x="15954" y="27724"/>
                    <a:pt x="21723" y="28342"/>
                  </a:cubicBezTo>
                  <a:cubicBezTo>
                    <a:pt x="20899" y="35142"/>
                    <a:pt x="9773" y="38232"/>
                    <a:pt x="9979" y="42559"/>
                  </a:cubicBezTo>
                  <a:cubicBezTo>
                    <a:pt x="20487" y="45031"/>
                    <a:pt x="29759" y="31433"/>
                    <a:pt x="40061" y="31227"/>
                  </a:cubicBezTo>
                  <a:cubicBezTo>
                    <a:pt x="35734" y="34111"/>
                    <a:pt x="34292" y="39674"/>
                    <a:pt x="34703" y="44619"/>
                  </a:cubicBezTo>
                  <a:cubicBezTo>
                    <a:pt x="41091" y="41529"/>
                    <a:pt x="44799" y="38644"/>
                    <a:pt x="49126" y="330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49" name="Forma libre: forma 348">
              <a:extLst>
                <a:ext uri="{FF2B5EF4-FFF2-40B4-BE49-F238E27FC236}">
                  <a16:creationId xmlns:a16="http://schemas.microsoft.com/office/drawing/2014/main" id="{910879E7-D0DA-B970-DC0E-C9B273D641C7}"/>
                </a:ext>
              </a:extLst>
            </p:cNvPr>
            <p:cNvSpPr/>
            <p:nvPr/>
          </p:nvSpPr>
          <p:spPr>
            <a:xfrm>
              <a:off x="10451174" y="5309899"/>
              <a:ext cx="46388" cy="35235"/>
            </a:xfrm>
            <a:custGeom>
              <a:avLst/>
              <a:gdLst>
                <a:gd name="connsiteX0" fmla="*/ 17307 w 46388"/>
                <a:gd name="connsiteY0" fmla="*/ 14632 h 35235"/>
                <a:gd name="connsiteX1" fmla="*/ 35645 w 46388"/>
                <a:gd name="connsiteY1" fmla="*/ 9894 h 35235"/>
                <a:gd name="connsiteX2" fmla="*/ 46359 w 46388"/>
                <a:gd name="connsiteY2" fmla="*/ 622 h 35235"/>
                <a:gd name="connsiteX3" fmla="*/ 21428 w 46388"/>
                <a:gd name="connsiteY3" fmla="*/ 8657 h 35235"/>
                <a:gd name="connsiteX4" fmla="*/ 6799 w 46388"/>
                <a:gd name="connsiteY4" fmla="*/ 13396 h 35235"/>
                <a:gd name="connsiteX5" fmla="*/ 0 w 46388"/>
                <a:gd name="connsiteY5" fmla="*/ 31115 h 35235"/>
                <a:gd name="connsiteX6" fmla="*/ 11332 w 46388"/>
                <a:gd name="connsiteY6" fmla="*/ 35030 h 35235"/>
                <a:gd name="connsiteX7" fmla="*/ 15453 w 46388"/>
                <a:gd name="connsiteY7" fmla="*/ 30703 h 35235"/>
                <a:gd name="connsiteX8" fmla="*/ 18956 w 46388"/>
                <a:gd name="connsiteY8" fmla="*/ 27201 h 35235"/>
                <a:gd name="connsiteX9" fmla="*/ 17307 w 46388"/>
                <a:gd name="connsiteY9" fmla="*/ 14838 h 3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88" h="35235">
                  <a:moveTo>
                    <a:pt x="17307" y="14632"/>
                  </a:moveTo>
                  <a:cubicBezTo>
                    <a:pt x="23076" y="12160"/>
                    <a:pt x="29670" y="11130"/>
                    <a:pt x="35645" y="9894"/>
                  </a:cubicBezTo>
                  <a:cubicBezTo>
                    <a:pt x="42856" y="8451"/>
                    <a:pt x="46771" y="9069"/>
                    <a:pt x="46359" y="622"/>
                  </a:cubicBezTo>
                  <a:cubicBezTo>
                    <a:pt x="35233" y="-1851"/>
                    <a:pt x="30906" y="3506"/>
                    <a:pt x="21428" y="8657"/>
                  </a:cubicBezTo>
                  <a:cubicBezTo>
                    <a:pt x="17307" y="10718"/>
                    <a:pt x="10096" y="10718"/>
                    <a:pt x="6799" y="13396"/>
                  </a:cubicBezTo>
                  <a:cubicBezTo>
                    <a:pt x="3709" y="15869"/>
                    <a:pt x="0" y="27613"/>
                    <a:pt x="0" y="31115"/>
                  </a:cubicBezTo>
                  <a:cubicBezTo>
                    <a:pt x="3503" y="32970"/>
                    <a:pt x="8241" y="36061"/>
                    <a:pt x="11332" y="35030"/>
                  </a:cubicBezTo>
                  <a:cubicBezTo>
                    <a:pt x="14217" y="34000"/>
                    <a:pt x="13805" y="32146"/>
                    <a:pt x="15453" y="30703"/>
                  </a:cubicBezTo>
                  <a:cubicBezTo>
                    <a:pt x="17925" y="28437"/>
                    <a:pt x="18750" y="30291"/>
                    <a:pt x="18956" y="27201"/>
                  </a:cubicBezTo>
                  <a:cubicBezTo>
                    <a:pt x="18956" y="21432"/>
                    <a:pt x="9890" y="17929"/>
                    <a:pt x="17307" y="148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0" name="Forma libre: forma 349">
              <a:extLst>
                <a:ext uri="{FF2B5EF4-FFF2-40B4-BE49-F238E27FC236}">
                  <a16:creationId xmlns:a16="http://schemas.microsoft.com/office/drawing/2014/main" id="{6EE7B7A9-1253-9903-D907-E45231B0E479}"/>
                </a:ext>
              </a:extLst>
            </p:cNvPr>
            <p:cNvSpPr/>
            <p:nvPr/>
          </p:nvSpPr>
          <p:spPr>
            <a:xfrm>
              <a:off x="9427367" y="3628833"/>
              <a:ext cx="54893" cy="12980"/>
            </a:xfrm>
            <a:custGeom>
              <a:avLst/>
              <a:gdLst>
                <a:gd name="connsiteX0" fmla="*/ 206 w 54893"/>
                <a:gd name="connsiteY0" fmla="*/ 7211 h 12980"/>
                <a:gd name="connsiteX1" fmla="*/ 10714 w 54893"/>
                <a:gd name="connsiteY1" fmla="*/ 10508 h 12980"/>
                <a:gd name="connsiteX2" fmla="*/ 27197 w 54893"/>
                <a:gd name="connsiteY2" fmla="*/ 12362 h 12980"/>
                <a:gd name="connsiteX3" fmla="*/ 44299 w 54893"/>
                <a:gd name="connsiteY3" fmla="*/ 12362 h 12980"/>
                <a:gd name="connsiteX4" fmla="*/ 54806 w 54893"/>
                <a:gd name="connsiteY4" fmla="*/ 7417 h 12980"/>
                <a:gd name="connsiteX5" fmla="*/ 52746 w 54893"/>
                <a:gd name="connsiteY5" fmla="*/ 0 h 12980"/>
                <a:gd name="connsiteX6" fmla="*/ 24106 w 54893"/>
                <a:gd name="connsiteY6" fmla="*/ 618 h 12980"/>
                <a:gd name="connsiteX7" fmla="*/ 12156 w 54893"/>
                <a:gd name="connsiteY7" fmla="*/ 2266 h 12980"/>
                <a:gd name="connsiteX8" fmla="*/ 0 w 54893"/>
                <a:gd name="connsiteY8" fmla="*/ 7005 h 1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93" h="12980">
                  <a:moveTo>
                    <a:pt x="206" y="7211"/>
                  </a:moveTo>
                  <a:cubicBezTo>
                    <a:pt x="3709" y="8036"/>
                    <a:pt x="7211" y="9890"/>
                    <a:pt x="10714" y="10508"/>
                  </a:cubicBezTo>
                  <a:cubicBezTo>
                    <a:pt x="16071" y="11744"/>
                    <a:pt x="21840" y="11744"/>
                    <a:pt x="27197" y="12362"/>
                  </a:cubicBezTo>
                  <a:cubicBezTo>
                    <a:pt x="33584" y="13186"/>
                    <a:pt x="38117" y="13186"/>
                    <a:pt x="44299" y="12362"/>
                  </a:cubicBezTo>
                  <a:cubicBezTo>
                    <a:pt x="47595" y="11950"/>
                    <a:pt x="53982" y="11744"/>
                    <a:pt x="54806" y="7417"/>
                  </a:cubicBezTo>
                  <a:cubicBezTo>
                    <a:pt x="55424" y="4327"/>
                    <a:pt x="52540" y="1648"/>
                    <a:pt x="52746" y="0"/>
                  </a:cubicBezTo>
                  <a:cubicBezTo>
                    <a:pt x="43268" y="0"/>
                    <a:pt x="33997" y="0"/>
                    <a:pt x="24106" y="618"/>
                  </a:cubicBezTo>
                  <a:cubicBezTo>
                    <a:pt x="20192" y="618"/>
                    <a:pt x="15865" y="1236"/>
                    <a:pt x="12156" y="2266"/>
                  </a:cubicBezTo>
                  <a:cubicBezTo>
                    <a:pt x="8860" y="3091"/>
                    <a:pt x="2061" y="4327"/>
                    <a:pt x="0" y="70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1" name="Forma libre: forma 350">
              <a:extLst>
                <a:ext uri="{FF2B5EF4-FFF2-40B4-BE49-F238E27FC236}">
                  <a16:creationId xmlns:a16="http://schemas.microsoft.com/office/drawing/2014/main" id="{EE1F8093-F444-5A01-610A-9D08F1E87E48}"/>
                </a:ext>
              </a:extLst>
            </p:cNvPr>
            <p:cNvSpPr/>
            <p:nvPr/>
          </p:nvSpPr>
          <p:spPr>
            <a:xfrm>
              <a:off x="9635879" y="4962337"/>
              <a:ext cx="60148" cy="39801"/>
            </a:xfrm>
            <a:custGeom>
              <a:avLst/>
              <a:gdLst>
                <a:gd name="connsiteX0" fmla="*/ 44298 w 60148"/>
                <a:gd name="connsiteY0" fmla="*/ 4099 h 39801"/>
                <a:gd name="connsiteX1" fmla="*/ 0 w 60148"/>
                <a:gd name="connsiteY1" fmla="*/ 4717 h 39801"/>
                <a:gd name="connsiteX2" fmla="*/ 15247 w 60148"/>
                <a:gd name="connsiteY2" fmla="*/ 34798 h 39801"/>
                <a:gd name="connsiteX3" fmla="*/ 56661 w 60148"/>
                <a:gd name="connsiteY3" fmla="*/ 34798 h 39801"/>
                <a:gd name="connsiteX4" fmla="*/ 44298 w 60148"/>
                <a:gd name="connsiteY4" fmla="*/ 4099 h 39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8" h="39801">
                  <a:moveTo>
                    <a:pt x="44298" y="4099"/>
                  </a:moveTo>
                  <a:cubicBezTo>
                    <a:pt x="28227" y="-6203"/>
                    <a:pt x="17719" y="6365"/>
                    <a:pt x="0" y="4717"/>
                  </a:cubicBezTo>
                  <a:cubicBezTo>
                    <a:pt x="412" y="19758"/>
                    <a:pt x="3709" y="28411"/>
                    <a:pt x="15247" y="34798"/>
                  </a:cubicBezTo>
                  <a:cubicBezTo>
                    <a:pt x="24518" y="39949"/>
                    <a:pt x="48831" y="42834"/>
                    <a:pt x="56661" y="34798"/>
                  </a:cubicBezTo>
                  <a:cubicBezTo>
                    <a:pt x="66344" y="24908"/>
                    <a:pt x="53776" y="10280"/>
                    <a:pt x="44298" y="40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2" name="Forma libre: forma 351">
              <a:extLst>
                <a:ext uri="{FF2B5EF4-FFF2-40B4-BE49-F238E27FC236}">
                  <a16:creationId xmlns:a16="http://schemas.microsoft.com/office/drawing/2014/main" id="{F79E2E9F-89B8-B7A1-85E9-2FA47E4A98CA}"/>
                </a:ext>
              </a:extLst>
            </p:cNvPr>
            <p:cNvSpPr/>
            <p:nvPr/>
          </p:nvSpPr>
          <p:spPr>
            <a:xfrm>
              <a:off x="10003619" y="4200383"/>
              <a:ext cx="25587" cy="29935"/>
            </a:xfrm>
            <a:custGeom>
              <a:avLst/>
              <a:gdLst>
                <a:gd name="connsiteX0" fmla="*/ 863 w 25587"/>
                <a:gd name="connsiteY0" fmla="*/ 29464 h 29935"/>
                <a:gd name="connsiteX1" fmla="*/ 16522 w 25587"/>
                <a:gd name="connsiteY1" fmla="*/ 26580 h 29935"/>
                <a:gd name="connsiteX2" fmla="*/ 25587 w 25587"/>
                <a:gd name="connsiteY2" fmla="*/ 12363 h 29935"/>
                <a:gd name="connsiteX3" fmla="*/ 9928 w 25587"/>
                <a:gd name="connsiteY3" fmla="*/ 2885 h 29935"/>
                <a:gd name="connsiteX4" fmla="*/ 245 w 25587"/>
                <a:gd name="connsiteY4" fmla="*/ 12981 h 29935"/>
                <a:gd name="connsiteX5" fmla="*/ 1275 w 25587"/>
                <a:gd name="connsiteY5" fmla="*/ 27404 h 29935"/>
                <a:gd name="connsiteX6" fmla="*/ 863 w 25587"/>
                <a:gd name="connsiteY6" fmla="*/ 29258 h 2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87" h="29935">
                  <a:moveTo>
                    <a:pt x="863" y="29464"/>
                  </a:moveTo>
                  <a:cubicBezTo>
                    <a:pt x="3953" y="31113"/>
                    <a:pt x="13225" y="28022"/>
                    <a:pt x="16522" y="26580"/>
                  </a:cubicBezTo>
                  <a:cubicBezTo>
                    <a:pt x="22085" y="24107"/>
                    <a:pt x="25587" y="18338"/>
                    <a:pt x="25587" y="12363"/>
                  </a:cubicBezTo>
                  <a:cubicBezTo>
                    <a:pt x="25587" y="1649"/>
                    <a:pt x="17346" y="-3708"/>
                    <a:pt x="9928" y="2885"/>
                  </a:cubicBezTo>
                  <a:cubicBezTo>
                    <a:pt x="3953" y="2885"/>
                    <a:pt x="-1198" y="6800"/>
                    <a:pt x="245" y="12981"/>
                  </a:cubicBezTo>
                  <a:cubicBezTo>
                    <a:pt x="1069" y="16484"/>
                    <a:pt x="7044" y="25344"/>
                    <a:pt x="1275" y="27404"/>
                  </a:cubicBezTo>
                  <a:cubicBezTo>
                    <a:pt x="1069" y="28022"/>
                    <a:pt x="1069" y="28846"/>
                    <a:pt x="863" y="2925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3" name="Forma libre: forma 352">
              <a:extLst>
                <a:ext uri="{FF2B5EF4-FFF2-40B4-BE49-F238E27FC236}">
                  <a16:creationId xmlns:a16="http://schemas.microsoft.com/office/drawing/2014/main" id="{FFEE3DAD-1CBC-FF0B-9512-595C12977F4D}"/>
                </a:ext>
              </a:extLst>
            </p:cNvPr>
            <p:cNvSpPr/>
            <p:nvPr/>
          </p:nvSpPr>
          <p:spPr>
            <a:xfrm>
              <a:off x="9905363" y="4375311"/>
              <a:ext cx="108302" cy="54300"/>
            </a:xfrm>
            <a:custGeom>
              <a:avLst/>
              <a:gdLst>
                <a:gd name="connsiteX0" fmla="*/ 34216 w 108302"/>
                <a:gd name="connsiteY0" fmla="*/ 51304 h 54300"/>
                <a:gd name="connsiteX1" fmla="*/ 77485 w 108302"/>
                <a:gd name="connsiteY1" fmla="*/ 39972 h 54300"/>
                <a:gd name="connsiteX2" fmla="*/ 107772 w 108302"/>
                <a:gd name="connsiteY2" fmla="*/ 11950 h 54300"/>
                <a:gd name="connsiteX3" fmla="*/ 75012 w 108302"/>
                <a:gd name="connsiteY3" fmla="*/ 10096 h 54300"/>
                <a:gd name="connsiteX4" fmla="*/ 50494 w 108302"/>
                <a:gd name="connsiteY4" fmla="*/ 0 h 54300"/>
                <a:gd name="connsiteX5" fmla="*/ 29065 w 108302"/>
                <a:gd name="connsiteY5" fmla="*/ 10714 h 54300"/>
                <a:gd name="connsiteX6" fmla="*/ 10316 w 108302"/>
                <a:gd name="connsiteY6" fmla="*/ 19368 h 54300"/>
                <a:gd name="connsiteX7" fmla="*/ 11140 w 108302"/>
                <a:gd name="connsiteY7" fmla="*/ 40590 h 54300"/>
                <a:gd name="connsiteX8" fmla="*/ 14 w 108302"/>
                <a:gd name="connsiteY8" fmla="*/ 54188 h 54300"/>
                <a:gd name="connsiteX9" fmla="*/ 17733 w 108302"/>
                <a:gd name="connsiteY9" fmla="*/ 49655 h 54300"/>
                <a:gd name="connsiteX10" fmla="*/ 34216 w 108302"/>
                <a:gd name="connsiteY10" fmla="*/ 51098 h 5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302" h="54300">
                  <a:moveTo>
                    <a:pt x="34216" y="51304"/>
                  </a:moveTo>
                  <a:cubicBezTo>
                    <a:pt x="47197" y="55424"/>
                    <a:pt x="65328" y="44916"/>
                    <a:pt x="77485" y="39972"/>
                  </a:cubicBezTo>
                  <a:cubicBezTo>
                    <a:pt x="88817" y="35439"/>
                    <a:pt x="104063" y="23900"/>
                    <a:pt x="107772" y="11950"/>
                  </a:cubicBezTo>
                  <a:cubicBezTo>
                    <a:pt x="112717" y="-3503"/>
                    <a:pt x="81605" y="8654"/>
                    <a:pt x="75012" y="10096"/>
                  </a:cubicBezTo>
                  <a:cubicBezTo>
                    <a:pt x="64504" y="12156"/>
                    <a:pt x="59147" y="2472"/>
                    <a:pt x="50494" y="0"/>
                  </a:cubicBezTo>
                  <a:cubicBezTo>
                    <a:pt x="44106" y="4739"/>
                    <a:pt x="37101" y="7829"/>
                    <a:pt x="29065" y="10714"/>
                  </a:cubicBezTo>
                  <a:cubicBezTo>
                    <a:pt x="23709" y="12774"/>
                    <a:pt x="13613" y="14217"/>
                    <a:pt x="10316" y="19368"/>
                  </a:cubicBezTo>
                  <a:cubicBezTo>
                    <a:pt x="6195" y="25961"/>
                    <a:pt x="14437" y="33996"/>
                    <a:pt x="11140" y="40590"/>
                  </a:cubicBezTo>
                  <a:cubicBezTo>
                    <a:pt x="8462" y="46359"/>
                    <a:pt x="-398" y="46359"/>
                    <a:pt x="14" y="54188"/>
                  </a:cubicBezTo>
                  <a:cubicBezTo>
                    <a:pt x="5989" y="55012"/>
                    <a:pt x="11964" y="51098"/>
                    <a:pt x="17733" y="49655"/>
                  </a:cubicBezTo>
                  <a:cubicBezTo>
                    <a:pt x="24327" y="48007"/>
                    <a:pt x="28035" y="49243"/>
                    <a:pt x="34216" y="5109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4" name="Forma libre: forma 353">
              <a:extLst>
                <a:ext uri="{FF2B5EF4-FFF2-40B4-BE49-F238E27FC236}">
                  <a16:creationId xmlns:a16="http://schemas.microsoft.com/office/drawing/2014/main" id="{DED25CB6-25D9-3DEE-103C-A2AD43B89861}"/>
                </a:ext>
              </a:extLst>
            </p:cNvPr>
            <p:cNvSpPr/>
            <p:nvPr/>
          </p:nvSpPr>
          <p:spPr>
            <a:xfrm>
              <a:off x="9507497" y="3568382"/>
              <a:ext cx="42425" cy="23407"/>
            </a:xfrm>
            <a:custGeom>
              <a:avLst/>
              <a:gdLst>
                <a:gd name="connsiteX0" fmla="*/ 16708 w 42425"/>
                <a:gd name="connsiteY0" fmla="*/ 23364 h 23407"/>
                <a:gd name="connsiteX1" fmla="*/ 42051 w 42425"/>
                <a:gd name="connsiteY1" fmla="*/ 8735 h 23407"/>
                <a:gd name="connsiteX2" fmla="*/ 28247 w 42425"/>
                <a:gd name="connsiteY2" fmla="*/ 81 h 23407"/>
                <a:gd name="connsiteX3" fmla="*/ 15884 w 42425"/>
                <a:gd name="connsiteY3" fmla="*/ 6057 h 23407"/>
                <a:gd name="connsiteX4" fmla="*/ 843 w 42425"/>
                <a:gd name="connsiteY4" fmla="*/ 13680 h 23407"/>
                <a:gd name="connsiteX5" fmla="*/ 16708 w 42425"/>
                <a:gd name="connsiteY5" fmla="*/ 23364 h 2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25" h="23407">
                  <a:moveTo>
                    <a:pt x="16708" y="23364"/>
                  </a:moveTo>
                  <a:cubicBezTo>
                    <a:pt x="23507" y="22952"/>
                    <a:pt x="45554" y="18625"/>
                    <a:pt x="42051" y="8735"/>
                  </a:cubicBezTo>
                  <a:cubicBezTo>
                    <a:pt x="35664" y="8117"/>
                    <a:pt x="35664" y="-949"/>
                    <a:pt x="28247" y="81"/>
                  </a:cubicBezTo>
                  <a:cubicBezTo>
                    <a:pt x="23920" y="700"/>
                    <a:pt x="19799" y="4408"/>
                    <a:pt x="15884" y="6057"/>
                  </a:cubicBezTo>
                  <a:cubicBezTo>
                    <a:pt x="11145" y="8117"/>
                    <a:pt x="4552" y="9765"/>
                    <a:pt x="843" y="13680"/>
                  </a:cubicBezTo>
                  <a:cubicBezTo>
                    <a:pt x="-3484" y="21303"/>
                    <a:pt x="9909" y="23776"/>
                    <a:pt x="16708" y="2336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5" name="Forma libre: forma 354">
              <a:extLst>
                <a:ext uri="{FF2B5EF4-FFF2-40B4-BE49-F238E27FC236}">
                  <a16:creationId xmlns:a16="http://schemas.microsoft.com/office/drawing/2014/main" id="{9F1A0B88-7935-D13E-330C-76FF3C5F72E9}"/>
                </a:ext>
              </a:extLst>
            </p:cNvPr>
            <p:cNvSpPr/>
            <p:nvPr/>
          </p:nvSpPr>
          <p:spPr>
            <a:xfrm>
              <a:off x="9104983" y="4107041"/>
              <a:ext cx="18557" cy="24732"/>
            </a:xfrm>
            <a:custGeom>
              <a:avLst/>
              <a:gdLst>
                <a:gd name="connsiteX0" fmla="*/ 12708 w 18557"/>
                <a:gd name="connsiteY0" fmla="*/ 4128 h 24732"/>
                <a:gd name="connsiteX1" fmla="*/ 346 w 18557"/>
                <a:gd name="connsiteY1" fmla="*/ 14842 h 24732"/>
                <a:gd name="connsiteX2" fmla="*/ 2406 w 18557"/>
                <a:gd name="connsiteY2" fmla="*/ 24732 h 24732"/>
                <a:gd name="connsiteX3" fmla="*/ 7764 w 18557"/>
                <a:gd name="connsiteY3" fmla="*/ 24320 h 24732"/>
                <a:gd name="connsiteX4" fmla="*/ 11678 w 18557"/>
                <a:gd name="connsiteY4" fmla="*/ 16697 h 24732"/>
                <a:gd name="connsiteX5" fmla="*/ 18477 w 18557"/>
                <a:gd name="connsiteY5" fmla="*/ 5777 h 24732"/>
                <a:gd name="connsiteX6" fmla="*/ 16005 w 18557"/>
                <a:gd name="connsiteY6" fmla="*/ 7 h 24732"/>
                <a:gd name="connsiteX7" fmla="*/ 12708 w 18557"/>
                <a:gd name="connsiteY7" fmla="*/ 4128 h 24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57" h="24732">
                  <a:moveTo>
                    <a:pt x="12708" y="4128"/>
                  </a:moveTo>
                  <a:cubicBezTo>
                    <a:pt x="9824" y="8043"/>
                    <a:pt x="1582" y="9897"/>
                    <a:pt x="346" y="14842"/>
                  </a:cubicBezTo>
                  <a:cubicBezTo>
                    <a:pt x="-684" y="18551"/>
                    <a:pt x="758" y="21848"/>
                    <a:pt x="2406" y="24732"/>
                  </a:cubicBezTo>
                  <a:cubicBezTo>
                    <a:pt x="3849" y="24114"/>
                    <a:pt x="4261" y="25144"/>
                    <a:pt x="7764" y="24320"/>
                  </a:cubicBezTo>
                  <a:cubicBezTo>
                    <a:pt x="12502" y="23084"/>
                    <a:pt x="11472" y="21023"/>
                    <a:pt x="11678" y="16697"/>
                  </a:cubicBezTo>
                  <a:cubicBezTo>
                    <a:pt x="11678" y="12164"/>
                    <a:pt x="17653" y="10515"/>
                    <a:pt x="18477" y="5777"/>
                  </a:cubicBezTo>
                  <a:cubicBezTo>
                    <a:pt x="18684" y="3922"/>
                    <a:pt x="18684" y="-199"/>
                    <a:pt x="16005" y="7"/>
                  </a:cubicBezTo>
                  <a:cubicBezTo>
                    <a:pt x="14357" y="7"/>
                    <a:pt x="13739" y="2892"/>
                    <a:pt x="12708" y="412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6" name="Forma libre: forma 355">
              <a:extLst>
                <a:ext uri="{FF2B5EF4-FFF2-40B4-BE49-F238E27FC236}">
                  <a16:creationId xmlns:a16="http://schemas.microsoft.com/office/drawing/2014/main" id="{528653AC-4133-1DD6-A140-7F9B00B10E27}"/>
                </a:ext>
              </a:extLst>
            </p:cNvPr>
            <p:cNvSpPr/>
            <p:nvPr/>
          </p:nvSpPr>
          <p:spPr>
            <a:xfrm>
              <a:off x="9170231" y="3667737"/>
              <a:ext cx="104906" cy="36990"/>
            </a:xfrm>
            <a:custGeom>
              <a:avLst/>
              <a:gdLst>
                <a:gd name="connsiteX0" fmla="*/ 39353 w 104906"/>
                <a:gd name="connsiteY0" fmla="*/ 36918 h 36990"/>
                <a:gd name="connsiteX1" fmla="*/ 48419 w 104906"/>
                <a:gd name="connsiteY1" fmla="*/ 29501 h 36990"/>
                <a:gd name="connsiteX2" fmla="*/ 73762 w 104906"/>
                <a:gd name="connsiteY2" fmla="*/ 17345 h 36990"/>
                <a:gd name="connsiteX3" fmla="*/ 101577 w 104906"/>
                <a:gd name="connsiteY3" fmla="*/ 8691 h 36990"/>
                <a:gd name="connsiteX4" fmla="*/ 103843 w 104906"/>
                <a:gd name="connsiteY4" fmla="*/ 2304 h 36990"/>
                <a:gd name="connsiteX5" fmla="*/ 97868 w 104906"/>
                <a:gd name="connsiteY5" fmla="*/ 38 h 36990"/>
                <a:gd name="connsiteX6" fmla="*/ 77059 w 104906"/>
                <a:gd name="connsiteY6" fmla="*/ 2510 h 36990"/>
                <a:gd name="connsiteX7" fmla="*/ 33790 w 104906"/>
                <a:gd name="connsiteY7" fmla="*/ 15078 h 36990"/>
                <a:gd name="connsiteX8" fmla="*/ 15453 w 104906"/>
                <a:gd name="connsiteY8" fmla="*/ 18993 h 36990"/>
                <a:gd name="connsiteX9" fmla="*/ 0 w 104906"/>
                <a:gd name="connsiteY9" fmla="*/ 25792 h 36990"/>
                <a:gd name="connsiteX10" fmla="*/ 7417 w 104906"/>
                <a:gd name="connsiteY10" fmla="*/ 25792 h 36990"/>
                <a:gd name="connsiteX11" fmla="*/ 17513 w 104906"/>
                <a:gd name="connsiteY11" fmla="*/ 31561 h 36990"/>
                <a:gd name="connsiteX12" fmla="*/ 39559 w 104906"/>
                <a:gd name="connsiteY12" fmla="*/ 36712 h 3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906" h="36990">
                  <a:moveTo>
                    <a:pt x="39353" y="36918"/>
                  </a:moveTo>
                  <a:cubicBezTo>
                    <a:pt x="44092" y="35888"/>
                    <a:pt x="45123" y="32592"/>
                    <a:pt x="48419" y="29501"/>
                  </a:cubicBezTo>
                  <a:cubicBezTo>
                    <a:pt x="54806" y="23320"/>
                    <a:pt x="65726" y="21053"/>
                    <a:pt x="73762" y="17345"/>
                  </a:cubicBezTo>
                  <a:cubicBezTo>
                    <a:pt x="82621" y="13224"/>
                    <a:pt x="92305" y="11782"/>
                    <a:pt x="101577" y="8691"/>
                  </a:cubicBezTo>
                  <a:cubicBezTo>
                    <a:pt x="104874" y="7455"/>
                    <a:pt x="105904" y="5395"/>
                    <a:pt x="103843" y="2304"/>
                  </a:cubicBezTo>
                  <a:cubicBezTo>
                    <a:pt x="102195" y="-169"/>
                    <a:pt x="100547" y="244"/>
                    <a:pt x="97868" y="38"/>
                  </a:cubicBezTo>
                  <a:cubicBezTo>
                    <a:pt x="90245" y="-169"/>
                    <a:pt x="84476" y="450"/>
                    <a:pt x="77059" y="2510"/>
                  </a:cubicBezTo>
                  <a:cubicBezTo>
                    <a:pt x="62636" y="6631"/>
                    <a:pt x="48419" y="12400"/>
                    <a:pt x="33790" y="15078"/>
                  </a:cubicBezTo>
                  <a:cubicBezTo>
                    <a:pt x="27609" y="16315"/>
                    <a:pt x="21634" y="17963"/>
                    <a:pt x="15453" y="18993"/>
                  </a:cubicBezTo>
                  <a:cubicBezTo>
                    <a:pt x="11332" y="19817"/>
                    <a:pt x="1648" y="21053"/>
                    <a:pt x="0" y="25792"/>
                  </a:cubicBezTo>
                  <a:cubicBezTo>
                    <a:pt x="824" y="27647"/>
                    <a:pt x="5151" y="25380"/>
                    <a:pt x="7417" y="25792"/>
                  </a:cubicBezTo>
                  <a:cubicBezTo>
                    <a:pt x="11332" y="26410"/>
                    <a:pt x="14217" y="29501"/>
                    <a:pt x="17513" y="31561"/>
                  </a:cubicBezTo>
                  <a:cubicBezTo>
                    <a:pt x="23076" y="34858"/>
                    <a:pt x="33172" y="37949"/>
                    <a:pt x="39559" y="367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7" name="Forma libre: forma 356">
              <a:extLst>
                <a:ext uri="{FF2B5EF4-FFF2-40B4-BE49-F238E27FC236}">
                  <a16:creationId xmlns:a16="http://schemas.microsoft.com/office/drawing/2014/main" id="{4292E67E-2D27-05B3-BB82-2DD98842E741}"/>
                </a:ext>
              </a:extLst>
            </p:cNvPr>
            <p:cNvSpPr/>
            <p:nvPr/>
          </p:nvSpPr>
          <p:spPr>
            <a:xfrm>
              <a:off x="9295148" y="4060278"/>
              <a:ext cx="19957" cy="14150"/>
            </a:xfrm>
            <a:custGeom>
              <a:avLst/>
              <a:gdLst>
                <a:gd name="connsiteX0" fmla="*/ 2004 w 19957"/>
                <a:gd name="connsiteY0" fmla="*/ 0 h 14150"/>
                <a:gd name="connsiteX1" fmla="*/ 1591 w 19957"/>
                <a:gd name="connsiteY1" fmla="*/ 9684 h 14150"/>
                <a:gd name="connsiteX2" fmla="*/ 19929 w 19957"/>
                <a:gd name="connsiteY2" fmla="*/ 10096 h 14150"/>
                <a:gd name="connsiteX3" fmla="*/ 14160 w 19957"/>
                <a:gd name="connsiteY3" fmla="*/ 3091 h 14150"/>
                <a:gd name="connsiteX4" fmla="*/ 2004 w 19957"/>
                <a:gd name="connsiteY4" fmla="*/ 0 h 1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7" h="14150">
                  <a:moveTo>
                    <a:pt x="2004" y="0"/>
                  </a:moveTo>
                  <a:cubicBezTo>
                    <a:pt x="-1293" y="1030"/>
                    <a:pt x="149" y="6799"/>
                    <a:pt x="1591" y="9684"/>
                  </a:cubicBezTo>
                  <a:cubicBezTo>
                    <a:pt x="4064" y="14011"/>
                    <a:pt x="18693" y="16895"/>
                    <a:pt x="19929" y="10096"/>
                  </a:cubicBezTo>
                  <a:cubicBezTo>
                    <a:pt x="20341" y="7211"/>
                    <a:pt x="16220" y="4327"/>
                    <a:pt x="14160" y="3091"/>
                  </a:cubicBezTo>
                  <a:cubicBezTo>
                    <a:pt x="10451" y="1030"/>
                    <a:pt x="5712" y="1854"/>
                    <a:pt x="200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8" name="Forma libre: forma 357">
              <a:extLst>
                <a:ext uri="{FF2B5EF4-FFF2-40B4-BE49-F238E27FC236}">
                  <a16:creationId xmlns:a16="http://schemas.microsoft.com/office/drawing/2014/main" id="{6C7A210E-C703-66DB-353D-89ABC30EFA5E}"/>
                </a:ext>
              </a:extLst>
            </p:cNvPr>
            <p:cNvSpPr/>
            <p:nvPr/>
          </p:nvSpPr>
          <p:spPr>
            <a:xfrm>
              <a:off x="9215972" y="3626050"/>
              <a:ext cx="496834" cy="136251"/>
            </a:xfrm>
            <a:custGeom>
              <a:avLst/>
              <a:gdLst>
                <a:gd name="connsiteX0" fmla="*/ 253221 w 496834"/>
                <a:gd name="connsiteY0" fmla="*/ 59238 h 136251"/>
                <a:gd name="connsiteX1" fmla="*/ 240447 w 496834"/>
                <a:gd name="connsiteY1" fmla="*/ 32659 h 136251"/>
                <a:gd name="connsiteX2" fmla="*/ 200063 w 496834"/>
                <a:gd name="connsiteY2" fmla="*/ 36367 h 136251"/>
                <a:gd name="connsiteX3" fmla="*/ 208099 w 496834"/>
                <a:gd name="connsiteY3" fmla="*/ 22975 h 136251"/>
                <a:gd name="connsiteX4" fmla="*/ 168539 w 496834"/>
                <a:gd name="connsiteY4" fmla="*/ 26890 h 136251"/>
                <a:gd name="connsiteX5" fmla="*/ 136810 w 496834"/>
                <a:gd name="connsiteY5" fmla="*/ 35337 h 136251"/>
                <a:gd name="connsiteX6" fmla="*/ 158032 w 496834"/>
                <a:gd name="connsiteY6" fmla="*/ 42137 h 136251"/>
                <a:gd name="connsiteX7" fmla="*/ 118266 w 496834"/>
                <a:gd name="connsiteY7" fmla="*/ 36367 h 136251"/>
                <a:gd name="connsiteX8" fmla="*/ 85506 w 496834"/>
                <a:gd name="connsiteY8" fmla="*/ 46875 h 136251"/>
                <a:gd name="connsiteX9" fmla="*/ 139488 w 496834"/>
                <a:gd name="connsiteY9" fmla="*/ 56765 h 136251"/>
                <a:gd name="connsiteX10" fmla="*/ 79943 w 496834"/>
                <a:gd name="connsiteY10" fmla="*/ 54911 h 136251"/>
                <a:gd name="connsiteX11" fmla="*/ 42032 w 496834"/>
                <a:gd name="connsiteY11" fmla="*/ 65831 h 136251"/>
                <a:gd name="connsiteX12" fmla="*/ 109819 w 496834"/>
                <a:gd name="connsiteY12" fmla="*/ 66655 h 136251"/>
                <a:gd name="connsiteX13" fmla="*/ 42856 w 496834"/>
                <a:gd name="connsiteY13" fmla="*/ 75515 h 136251"/>
                <a:gd name="connsiteX14" fmla="*/ 19574 w 496834"/>
                <a:gd name="connsiteY14" fmla="*/ 77987 h 136251"/>
                <a:gd name="connsiteX15" fmla="*/ 0 w 496834"/>
                <a:gd name="connsiteY15" fmla="*/ 87877 h 136251"/>
                <a:gd name="connsiteX16" fmla="*/ 29670 w 496834"/>
                <a:gd name="connsiteY16" fmla="*/ 88495 h 136251"/>
                <a:gd name="connsiteX17" fmla="*/ 32760 w 496834"/>
                <a:gd name="connsiteY17" fmla="*/ 95295 h 136251"/>
                <a:gd name="connsiteX18" fmla="*/ 39147 w 496834"/>
                <a:gd name="connsiteY18" fmla="*/ 101476 h 136251"/>
                <a:gd name="connsiteX19" fmla="*/ 62224 w 496834"/>
                <a:gd name="connsiteY19" fmla="*/ 104360 h 136251"/>
                <a:gd name="connsiteX20" fmla="*/ 71495 w 496834"/>
                <a:gd name="connsiteY20" fmla="*/ 88701 h 136251"/>
                <a:gd name="connsiteX21" fmla="*/ 122181 w 496834"/>
                <a:gd name="connsiteY21" fmla="*/ 84374 h 136251"/>
                <a:gd name="connsiteX22" fmla="*/ 141961 w 496834"/>
                <a:gd name="connsiteY22" fmla="*/ 78811 h 136251"/>
                <a:gd name="connsiteX23" fmla="*/ 160916 w 496834"/>
                <a:gd name="connsiteY23" fmla="*/ 75927 h 136251"/>
                <a:gd name="connsiteX24" fmla="*/ 132895 w 496834"/>
                <a:gd name="connsiteY24" fmla="*/ 93646 h 136251"/>
                <a:gd name="connsiteX25" fmla="*/ 184199 w 496834"/>
                <a:gd name="connsiteY25" fmla="*/ 91174 h 136251"/>
                <a:gd name="connsiteX26" fmla="*/ 206657 w 496834"/>
                <a:gd name="connsiteY26" fmla="*/ 92204 h 136251"/>
                <a:gd name="connsiteX27" fmla="*/ 222934 w 496834"/>
                <a:gd name="connsiteY27" fmla="*/ 90350 h 136251"/>
                <a:gd name="connsiteX28" fmla="*/ 221079 w 496834"/>
                <a:gd name="connsiteY28" fmla="*/ 101476 h 136251"/>
                <a:gd name="connsiteX29" fmla="*/ 195737 w 496834"/>
                <a:gd name="connsiteY29" fmla="*/ 102918 h 136251"/>
                <a:gd name="connsiteX30" fmla="*/ 176575 w 496834"/>
                <a:gd name="connsiteY30" fmla="*/ 107245 h 136251"/>
                <a:gd name="connsiteX31" fmla="*/ 121769 w 496834"/>
                <a:gd name="connsiteY31" fmla="*/ 108893 h 136251"/>
                <a:gd name="connsiteX32" fmla="*/ 94572 w 496834"/>
                <a:gd name="connsiteY32" fmla="*/ 130321 h 136251"/>
                <a:gd name="connsiteX33" fmla="*/ 141755 w 496834"/>
                <a:gd name="connsiteY33" fmla="*/ 132588 h 136251"/>
                <a:gd name="connsiteX34" fmla="*/ 171836 w 496834"/>
                <a:gd name="connsiteY34" fmla="*/ 132175 h 136251"/>
                <a:gd name="connsiteX35" fmla="*/ 210984 w 496834"/>
                <a:gd name="connsiteY35" fmla="*/ 123934 h 136251"/>
                <a:gd name="connsiteX36" fmla="*/ 268674 w 496834"/>
                <a:gd name="connsiteY36" fmla="*/ 114868 h 136251"/>
                <a:gd name="connsiteX37" fmla="*/ 309470 w 496834"/>
                <a:gd name="connsiteY37" fmla="*/ 108275 h 136251"/>
                <a:gd name="connsiteX38" fmla="*/ 324511 w 496834"/>
                <a:gd name="connsiteY38" fmla="*/ 114456 h 136251"/>
                <a:gd name="connsiteX39" fmla="*/ 335637 w 496834"/>
                <a:gd name="connsiteY39" fmla="*/ 111160 h 136251"/>
                <a:gd name="connsiteX40" fmla="*/ 362010 w 496834"/>
                <a:gd name="connsiteY40" fmla="*/ 109511 h 136251"/>
                <a:gd name="connsiteX41" fmla="*/ 428148 w 496834"/>
                <a:gd name="connsiteY41" fmla="*/ 93028 h 136251"/>
                <a:gd name="connsiteX42" fmla="*/ 471004 w 496834"/>
                <a:gd name="connsiteY42" fmla="*/ 81490 h 136251"/>
                <a:gd name="connsiteX43" fmla="*/ 485633 w 496834"/>
                <a:gd name="connsiteY43" fmla="*/ 47700 h 136251"/>
                <a:gd name="connsiteX44" fmla="*/ 457818 w 496834"/>
                <a:gd name="connsiteY44" fmla="*/ 50996 h 136251"/>
                <a:gd name="connsiteX45" fmla="*/ 447928 w 496834"/>
                <a:gd name="connsiteY45" fmla="*/ 60268 h 136251"/>
                <a:gd name="connsiteX46" fmla="*/ 436802 w 496834"/>
                <a:gd name="connsiteY46" fmla="*/ 61092 h 136251"/>
                <a:gd name="connsiteX47" fmla="*/ 436390 w 496834"/>
                <a:gd name="connsiteY47" fmla="*/ 57177 h 136251"/>
                <a:gd name="connsiteX48" fmla="*/ 419701 w 496834"/>
                <a:gd name="connsiteY48" fmla="*/ 53469 h 136251"/>
                <a:gd name="connsiteX49" fmla="*/ 421349 w 496834"/>
                <a:gd name="connsiteY49" fmla="*/ 43579 h 136251"/>
                <a:gd name="connsiteX50" fmla="*/ 418052 w 496834"/>
                <a:gd name="connsiteY50" fmla="*/ 33483 h 136251"/>
                <a:gd name="connsiteX51" fmla="*/ 433711 w 496834"/>
                <a:gd name="connsiteY51" fmla="*/ 34307 h 136251"/>
                <a:gd name="connsiteX52" fmla="*/ 440923 w 496834"/>
                <a:gd name="connsiteY52" fmla="*/ 19266 h 136251"/>
                <a:gd name="connsiteX53" fmla="*/ 451637 w 496834"/>
                <a:gd name="connsiteY53" fmla="*/ 6698 h 136251"/>
                <a:gd name="connsiteX54" fmla="*/ 426706 w 496834"/>
                <a:gd name="connsiteY54" fmla="*/ 2371 h 136251"/>
                <a:gd name="connsiteX55" fmla="*/ 395182 w 496834"/>
                <a:gd name="connsiteY55" fmla="*/ 18854 h 136251"/>
                <a:gd name="connsiteX56" fmla="*/ 366337 w 496834"/>
                <a:gd name="connsiteY56" fmla="*/ 20915 h 136251"/>
                <a:gd name="connsiteX57" fmla="*/ 339758 w 496834"/>
                <a:gd name="connsiteY57" fmla="*/ 35337 h 136251"/>
                <a:gd name="connsiteX58" fmla="*/ 363246 w 496834"/>
                <a:gd name="connsiteY58" fmla="*/ 41106 h 136251"/>
                <a:gd name="connsiteX59" fmla="*/ 340376 w 496834"/>
                <a:gd name="connsiteY59" fmla="*/ 45433 h 136251"/>
                <a:gd name="connsiteX60" fmla="*/ 353150 w 496834"/>
                <a:gd name="connsiteY60" fmla="*/ 72630 h 136251"/>
                <a:gd name="connsiteX61" fmla="*/ 322244 w 496834"/>
                <a:gd name="connsiteY61" fmla="*/ 78399 h 136251"/>
                <a:gd name="connsiteX62" fmla="*/ 272383 w 496834"/>
                <a:gd name="connsiteY62" fmla="*/ 74691 h 136251"/>
                <a:gd name="connsiteX63" fmla="*/ 252603 w 496834"/>
                <a:gd name="connsiteY63" fmla="*/ 58826 h 13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96834" h="136251">
                  <a:moveTo>
                    <a:pt x="253221" y="59238"/>
                  </a:moveTo>
                  <a:cubicBezTo>
                    <a:pt x="252397" y="44403"/>
                    <a:pt x="256724" y="38222"/>
                    <a:pt x="240447" y="32659"/>
                  </a:cubicBezTo>
                  <a:cubicBezTo>
                    <a:pt x="225200" y="27508"/>
                    <a:pt x="214486" y="36161"/>
                    <a:pt x="200063" y="36367"/>
                  </a:cubicBezTo>
                  <a:cubicBezTo>
                    <a:pt x="200063" y="31010"/>
                    <a:pt x="205008" y="26890"/>
                    <a:pt x="208099" y="22975"/>
                  </a:cubicBezTo>
                  <a:cubicBezTo>
                    <a:pt x="193882" y="21121"/>
                    <a:pt x="182344" y="23593"/>
                    <a:pt x="168539" y="26890"/>
                  </a:cubicBezTo>
                  <a:cubicBezTo>
                    <a:pt x="160916" y="28744"/>
                    <a:pt x="139282" y="27302"/>
                    <a:pt x="136810" y="35337"/>
                  </a:cubicBezTo>
                  <a:cubicBezTo>
                    <a:pt x="143609" y="37398"/>
                    <a:pt x="153911" y="36780"/>
                    <a:pt x="158032" y="42137"/>
                  </a:cubicBezTo>
                  <a:cubicBezTo>
                    <a:pt x="148348" y="47081"/>
                    <a:pt x="129392" y="36780"/>
                    <a:pt x="118266" y="36367"/>
                  </a:cubicBezTo>
                  <a:cubicBezTo>
                    <a:pt x="107964" y="36161"/>
                    <a:pt x="91687" y="37398"/>
                    <a:pt x="85506" y="46875"/>
                  </a:cubicBezTo>
                  <a:cubicBezTo>
                    <a:pt x="94984" y="58414"/>
                    <a:pt x="125477" y="54911"/>
                    <a:pt x="139488" y="56765"/>
                  </a:cubicBezTo>
                  <a:cubicBezTo>
                    <a:pt x="131041" y="67685"/>
                    <a:pt x="92717" y="55323"/>
                    <a:pt x="79943" y="54911"/>
                  </a:cubicBezTo>
                  <a:cubicBezTo>
                    <a:pt x="65520" y="54293"/>
                    <a:pt x="52952" y="56147"/>
                    <a:pt x="42032" y="65831"/>
                  </a:cubicBezTo>
                  <a:cubicBezTo>
                    <a:pt x="63460" y="72218"/>
                    <a:pt x="87772" y="68303"/>
                    <a:pt x="109819" y="66655"/>
                  </a:cubicBezTo>
                  <a:cubicBezTo>
                    <a:pt x="107140" y="78399"/>
                    <a:pt x="51922" y="75515"/>
                    <a:pt x="42856" y="75515"/>
                  </a:cubicBezTo>
                  <a:cubicBezTo>
                    <a:pt x="35439" y="75515"/>
                    <a:pt x="26373" y="75515"/>
                    <a:pt x="19574" y="77987"/>
                  </a:cubicBezTo>
                  <a:cubicBezTo>
                    <a:pt x="12774" y="80254"/>
                    <a:pt x="6799" y="85611"/>
                    <a:pt x="0" y="87877"/>
                  </a:cubicBezTo>
                  <a:cubicBezTo>
                    <a:pt x="6387" y="89525"/>
                    <a:pt x="24106" y="84787"/>
                    <a:pt x="29670" y="88495"/>
                  </a:cubicBezTo>
                  <a:cubicBezTo>
                    <a:pt x="32554" y="90556"/>
                    <a:pt x="30700" y="92616"/>
                    <a:pt x="32760" y="95295"/>
                  </a:cubicBezTo>
                  <a:cubicBezTo>
                    <a:pt x="34821" y="97767"/>
                    <a:pt x="36263" y="99003"/>
                    <a:pt x="39147" y="101476"/>
                  </a:cubicBezTo>
                  <a:cubicBezTo>
                    <a:pt x="46153" y="107039"/>
                    <a:pt x="56248" y="112602"/>
                    <a:pt x="62224" y="104360"/>
                  </a:cubicBezTo>
                  <a:cubicBezTo>
                    <a:pt x="65314" y="100033"/>
                    <a:pt x="62636" y="87259"/>
                    <a:pt x="71495" y="88701"/>
                  </a:cubicBezTo>
                  <a:cubicBezTo>
                    <a:pt x="68199" y="114250"/>
                    <a:pt x="114763" y="87053"/>
                    <a:pt x="122181" y="84374"/>
                  </a:cubicBezTo>
                  <a:cubicBezTo>
                    <a:pt x="128362" y="82108"/>
                    <a:pt x="135367" y="81490"/>
                    <a:pt x="141961" y="78811"/>
                  </a:cubicBezTo>
                  <a:cubicBezTo>
                    <a:pt x="146494" y="76957"/>
                    <a:pt x="155765" y="73248"/>
                    <a:pt x="160916" y="75927"/>
                  </a:cubicBezTo>
                  <a:cubicBezTo>
                    <a:pt x="176163" y="83756"/>
                    <a:pt x="136398" y="88907"/>
                    <a:pt x="132895" y="93646"/>
                  </a:cubicBezTo>
                  <a:cubicBezTo>
                    <a:pt x="146494" y="110747"/>
                    <a:pt x="170188" y="94470"/>
                    <a:pt x="184199" y="91174"/>
                  </a:cubicBezTo>
                  <a:cubicBezTo>
                    <a:pt x="191204" y="89525"/>
                    <a:pt x="199033" y="92410"/>
                    <a:pt x="206657" y="92204"/>
                  </a:cubicBezTo>
                  <a:cubicBezTo>
                    <a:pt x="210984" y="91998"/>
                    <a:pt x="219019" y="88907"/>
                    <a:pt x="222934" y="90350"/>
                  </a:cubicBezTo>
                  <a:cubicBezTo>
                    <a:pt x="230351" y="93234"/>
                    <a:pt x="226230" y="99003"/>
                    <a:pt x="221079" y="101476"/>
                  </a:cubicBezTo>
                  <a:cubicBezTo>
                    <a:pt x="213662" y="105184"/>
                    <a:pt x="203566" y="102506"/>
                    <a:pt x="195737" y="102918"/>
                  </a:cubicBezTo>
                  <a:cubicBezTo>
                    <a:pt x="188937" y="103330"/>
                    <a:pt x="183168" y="105390"/>
                    <a:pt x="176575" y="107245"/>
                  </a:cubicBezTo>
                  <a:cubicBezTo>
                    <a:pt x="158444" y="111778"/>
                    <a:pt x="140106" y="109099"/>
                    <a:pt x="121769" y="108893"/>
                  </a:cubicBezTo>
                  <a:cubicBezTo>
                    <a:pt x="109819" y="108893"/>
                    <a:pt x="75616" y="112602"/>
                    <a:pt x="94572" y="130321"/>
                  </a:cubicBezTo>
                  <a:cubicBezTo>
                    <a:pt x="106728" y="141653"/>
                    <a:pt x="127332" y="133412"/>
                    <a:pt x="141755" y="132588"/>
                  </a:cubicBezTo>
                  <a:cubicBezTo>
                    <a:pt x="151850" y="131969"/>
                    <a:pt x="161946" y="133206"/>
                    <a:pt x="171836" y="132175"/>
                  </a:cubicBezTo>
                  <a:cubicBezTo>
                    <a:pt x="185023" y="130939"/>
                    <a:pt x="197797" y="125788"/>
                    <a:pt x="210984" y="123934"/>
                  </a:cubicBezTo>
                  <a:cubicBezTo>
                    <a:pt x="230145" y="121049"/>
                    <a:pt x="249719" y="118783"/>
                    <a:pt x="268674" y="114868"/>
                  </a:cubicBezTo>
                  <a:cubicBezTo>
                    <a:pt x="280419" y="112396"/>
                    <a:pt x="297726" y="104566"/>
                    <a:pt x="309470" y="108275"/>
                  </a:cubicBezTo>
                  <a:cubicBezTo>
                    <a:pt x="316681" y="110541"/>
                    <a:pt x="316475" y="114662"/>
                    <a:pt x="324511" y="114456"/>
                  </a:cubicBezTo>
                  <a:cubicBezTo>
                    <a:pt x="328426" y="114456"/>
                    <a:pt x="331928" y="111984"/>
                    <a:pt x="335637" y="111160"/>
                  </a:cubicBezTo>
                  <a:cubicBezTo>
                    <a:pt x="344085" y="109717"/>
                    <a:pt x="353356" y="110335"/>
                    <a:pt x="362010" y="109511"/>
                  </a:cubicBezTo>
                  <a:cubicBezTo>
                    <a:pt x="384880" y="107451"/>
                    <a:pt x="406102" y="97973"/>
                    <a:pt x="428148" y="93028"/>
                  </a:cubicBezTo>
                  <a:cubicBezTo>
                    <a:pt x="442365" y="89938"/>
                    <a:pt x="457406" y="87053"/>
                    <a:pt x="471004" y="81490"/>
                  </a:cubicBezTo>
                  <a:cubicBezTo>
                    <a:pt x="485427" y="75515"/>
                    <a:pt x="512006" y="55323"/>
                    <a:pt x="485633" y="47700"/>
                  </a:cubicBezTo>
                  <a:cubicBezTo>
                    <a:pt x="475537" y="44815"/>
                    <a:pt x="465853" y="42961"/>
                    <a:pt x="457818" y="50996"/>
                  </a:cubicBezTo>
                  <a:cubicBezTo>
                    <a:pt x="454315" y="54499"/>
                    <a:pt x="455345" y="58002"/>
                    <a:pt x="447928" y="60268"/>
                  </a:cubicBezTo>
                  <a:cubicBezTo>
                    <a:pt x="444632" y="61298"/>
                    <a:pt x="440099" y="61298"/>
                    <a:pt x="436802" y="61092"/>
                  </a:cubicBezTo>
                  <a:cubicBezTo>
                    <a:pt x="436802" y="59856"/>
                    <a:pt x="436390" y="58208"/>
                    <a:pt x="436390" y="57177"/>
                  </a:cubicBezTo>
                  <a:cubicBezTo>
                    <a:pt x="430827" y="56765"/>
                    <a:pt x="425058" y="55529"/>
                    <a:pt x="419701" y="53469"/>
                  </a:cubicBezTo>
                  <a:cubicBezTo>
                    <a:pt x="419289" y="50172"/>
                    <a:pt x="420319" y="46669"/>
                    <a:pt x="421349" y="43579"/>
                  </a:cubicBezTo>
                  <a:cubicBezTo>
                    <a:pt x="414138" y="43579"/>
                    <a:pt x="411665" y="36986"/>
                    <a:pt x="418052" y="33483"/>
                  </a:cubicBezTo>
                  <a:cubicBezTo>
                    <a:pt x="421555" y="31423"/>
                    <a:pt x="430003" y="34101"/>
                    <a:pt x="433711" y="34307"/>
                  </a:cubicBezTo>
                  <a:cubicBezTo>
                    <a:pt x="434948" y="25035"/>
                    <a:pt x="431445" y="22769"/>
                    <a:pt x="440923" y="19266"/>
                  </a:cubicBezTo>
                  <a:cubicBezTo>
                    <a:pt x="447928" y="16588"/>
                    <a:pt x="453491" y="17412"/>
                    <a:pt x="451637" y="6698"/>
                  </a:cubicBezTo>
                  <a:cubicBezTo>
                    <a:pt x="451637" y="6698"/>
                    <a:pt x="449782" y="-4840"/>
                    <a:pt x="426706" y="2371"/>
                  </a:cubicBezTo>
                  <a:cubicBezTo>
                    <a:pt x="416404" y="5668"/>
                    <a:pt x="404866" y="13703"/>
                    <a:pt x="395182" y="18854"/>
                  </a:cubicBezTo>
                  <a:cubicBezTo>
                    <a:pt x="384880" y="24211"/>
                    <a:pt x="377051" y="21327"/>
                    <a:pt x="366337" y="20915"/>
                  </a:cubicBezTo>
                  <a:cubicBezTo>
                    <a:pt x="356653" y="20502"/>
                    <a:pt x="346145" y="28538"/>
                    <a:pt x="339758" y="35337"/>
                  </a:cubicBezTo>
                  <a:cubicBezTo>
                    <a:pt x="346557" y="35955"/>
                    <a:pt x="360156" y="33277"/>
                    <a:pt x="363246" y="41106"/>
                  </a:cubicBezTo>
                  <a:cubicBezTo>
                    <a:pt x="356035" y="45227"/>
                    <a:pt x="348205" y="43373"/>
                    <a:pt x="340376" y="45433"/>
                  </a:cubicBezTo>
                  <a:cubicBezTo>
                    <a:pt x="342848" y="54911"/>
                    <a:pt x="362216" y="57589"/>
                    <a:pt x="353150" y="72630"/>
                  </a:cubicBezTo>
                  <a:cubicBezTo>
                    <a:pt x="347175" y="82520"/>
                    <a:pt x="331104" y="78811"/>
                    <a:pt x="322244" y="78399"/>
                  </a:cubicBezTo>
                  <a:cubicBezTo>
                    <a:pt x="309058" y="77575"/>
                    <a:pt x="283715" y="82726"/>
                    <a:pt x="272383" y="74691"/>
                  </a:cubicBezTo>
                  <a:cubicBezTo>
                    <a:pt x="262699" y="67685"/>
                    <a:pt x="270323" y="55117"/>
                    <a:pt x="252603" y="588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59" name="Forma libre: forma 358">
              <a:extLst>
                <a:ext uri="{FF2B5EF4-FFF2-40B4-BE49-F238E27FC236}">
                  <a16:creationId xmlns:a16="http://schemas.microsoft.com/office/drawing/2014/main" id="{72149FCD-8C92-7DA1-2913-156A3E40DD92}"/>
                </a:ext>
              </a:extLst>
            </p:cNvPr>
            <p:cNvSpPr/>
            <p:nvPr/>
          </p:nvSpPr>
          <p:spPr>
            <a:xfrm>
              <a:off x="9546458" y="3993376"/>
              <a:ext cx="170817" cy="77740"/>
            </a:xfrm>
            <a:custGeom>
              <a:avLst/>
              <a:gdLst>
                <a:gd name="connsiteX0" fmla="*/ 46153 w 170817"/>
                <a:gd name="connsiteY0" fmla="*/ 58661 h 77740"/>
                <a:gd name="connsiteX1" fmla="*/ 79119 w 170817"/>
                <a:gd name="connsiteY1" fmla="*/ 73083 h 77740"/>
                <a:gd name="connsiteX2" fmla="*/ 113115 w 170817"/>
                <a:gd name="connsiteY2" fmla="*/ 75968 h 77740"/>
                <a:gd name="connsiteX3" fmla="*/ 140724 w 170817"/>
                <a:gd name="connsiteY3" fmla="*/ 66078 h 77740"/>
                <a:gd name="connsiteX4" fmla="*/ 164007 w 170817"/>
                <a:gd name="connsiteY4" fmla="*/ 61957 h 77740"/>
                <a:gd name="connsiteX5" fmla="*/ 165037 w 170817"/>
                <a:gd name="connsiteY5" fmla="*/ 52480 h 77740"/>
                <a:gd name="connsiteX6" fmla="*/ 156384 w 170817"/>
                <a:gd name="connsiteY6" fmla="*/ 49801 h 77740"/>
                <a:gd name="connsiteX7" fmla="*/ 159062 w 170817"/>
                <a:gd name="connsiteY7" fmla="*/ 38675 h 77740"/>
                <a:gd name="connsiteX8" fmla="*/ 147936 w 170817"/>
                <a:gd name="connsiteY8" fmla="*/ 27137 h 77740"/>
                <a:gd name="connsiteX9" fmla="*/ 136810 w 170817"/>
                <a:gd name="connsiteY9" fmla="*/ 13950 h 77740"/>
                <a:gd name="connsiteX10" fmla="*/ 123211 w 170817"/>
                <a:gd name="connsiteY10" fmla="*/ 13126 h 77740"/>
                <a:gd name="connsiteX11" fmla="*/ 131041 w 170817"/>
                <a:gd name="connsiteY11" fmla="*/ 5503 h 77740"/>
                <a:gd name="connsiteX12" fmla="*/ 120121 w 170817"/>
                <a:gd name="connsiteY12" fmla="*/ 558 h 77740"/>
                <a:gd name="connsiteX13" fmla="*/ 94984 w 170817"/>
                <a:gd name="connsiteY13" fmla="*/ 3030 h 77740"/>
                <a:gd name="connsiteX14" fmla="*/ 85094 w 170817"/>
                <a:gd name="connsiteY14" fmla="*/ 23222 h 77740"/>
                <a:gd name="connsiteX15" fmla="*/ 71702 w 170817"/>
                <a:gd name="connsiteY15" fmla="*/ 18277 h 77740"/>
                <a:gd name="connsiteX16" fmla="*/ 67581 w 170817"/>
                <a:gd name="connsiteY16" fmla="*/ 24252 h 77740"/>
                <a:gd name="connsiteX17" fmla="*/ 65108 w 170817"/>
                <a:gd name="connsiteY17" fmla="*/ 30639 h 77740"/>
                <a:gd name="connsiteX18" fmla="*/ 46771 w 170817"/>
                <a:gd name="connsiteY18" fmla="*/ 35584 h 77740"/>
                <a:gd name="connsiteX19" fmla="*/ 0 w 170817"/>
                <a:gd name="connsiteY19" fmla="*/ 47535 h 77740"/>
                <a:gd name="connsiteX20" fmla="*/ 22870 w 170817"/>
                <a:gd name="connsiteY20" fmla="*/ 54128 h 77740"/>
                <a:gd name="connsiteX21" fmla="*/ 46359 w 170817"/>
                <a:gd name="connsiteY21" fmla="*/ 59073 h 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0817" h="77740">
                  <a:moveTo>
                    <a:pt x="46153" y="58661"/>
                  </a:moveTo>
                  <a:cubicBezTo>
                    <a:pt x="43886" y="69787"/>
                    <a:pt x="71908" y="70817"/>
                    <a:pt x="79119" y="73083"/>
                  </a:cubicBezTo>
                  <a:cubicBezTo>
                    <a:pt x="90245" y="76586"/>
                    <a:pt x="100753" y="79883"/>
                    <a:pt x="113115" y="75968"/>
                  </a:cubicBezTo>
                  <a:cubicBezTo>
                    <a:pt x="122387" y="73083"/>
                    <a:pt x="131247" y="68757"/>
                    <a:pt x="140724" y="66078"/>
                  </a:cubicBezTo>
                  <a:cubicBezTo>
                    <a:pt x="148348" y="64018"/>
                    <a:pt x="156384" y="64636"/>
                    <a:pt x="164007" y="61957"/>
                  </a:cubicBezTo>
                  <a:cubicBezTo>
                    <a:pt x="171012" y="59485"/>
                    <a:pt x="174515" y="55158"/>
                    <a:pt x="165037" y="52480"/>
                  </a:cubicBezTo>
                  <a:cubicBezTo>
                    <a:pt x="161535" y="51449"/>
                    <a:pt x="158032" y="53098"/>
                    <a:pt x="156384" y="49801"/>
                  </a:cubicBezTo>
                  <a:cubicBezTo>
                    <a:pt x="154735" y="46504"/>
                    <a:pt x="158238" y="41766"/>
                    <a:pt x="159062" y="38675"/>
                  </a:cubicBezTo>
                  <a:cubicBezTo>
                    <a:pt x="161535" y="28373"/>
                    <a:pt x="154117" y="32906"/>
                    <a:pt x="147936" y="27137"/>
                  </a:cubicBezTo>
                  <a:cubicBezTo>
                    <a:pt x="142373" y="21986"/>
                    <a:pt x="146082" y="15393"/>
                    <a:pt x="136810" y="13950"/>
                  </a:cubicBezTo>
                  <a:cubicBezTo>
                    <a:pt x="133925" y="13538"/>
                    <a:pt x="124859" y="15805"/>
                    <a:pt x="123211" y="13126"/>
                  </a:cubicBezTo>
                  <a:cubicBezTo>
                    <a:pt x="121151" y="10036"/>
                    <a:pt x="128362" y="5915"/>
                    <a:pt x="131041" y="5503"/>
                  </a:cubicBezTo>
                  <a:cubicBezTo>
                    <a:pt x="127332" y="3854"/>
                    <a:pt x="122593" y="3442"/>
                    <a:pt x="120121" y="558"/>
                  </a:cubicBezTo>
                  <a:cubicBezTo>
                    <a:pt x="110025" y="-266"/>
                    <a:pt x="105286" y="-678"/>
                    <a:pt x="94984" y="3030"/>
                  </a:cubicBezTo>
                  <a:cubicBezTo>
                    <a:pt x="83858" y="6945"/>
                    <a:pt x="88803" y="14362"/>
                    <a:pt x="85094" y="23222"/>
                  </a:cubicBezTo>
                  <a:cubicBezTo>
                    <a:pt x="80561" y="19719"/>
                    <a:pt x="77883" y="16629"/>
                    <a:pt x="71702" y="18277"/>
                  </a:cubicBezTo>
                  <a:cubicBezTo>
                    <a:pt x="71084" y="21574"/>
                    <a:pt x="68817" y="21780"/>
                    <a:pt x="67581" y="24252"/>
                  </a:cubicBezTo>
                  <a:cubicBezTo>
                    <a:pt x="66344" y="26519"/>
                    <a:pt x="66757" y="28785"/>
                    <a:pt x="65108" y="30639"/>
                  </a:cubicBezTo>
                  <a:cubicBezTo>
                    <a:pt x="61812" y="33936"/>
                    <a:pt x="51098" y="34760"/>
                    <a:pt x="46771" y="35584"/>
                  </a:cubicBezTo>
                  <a:cubicBezTo>
                    <a:pt x="33172" y="38263"/>
                    <a:pt x="9684" y="35790"/>
                    <a:pt x="0" y="47535"/>
                  </a:cubicBezTo>
                  <a:cubicBezTo>
                    <a:pt x="5975" y="52686"/>
                    <a:pt x="15247" y="53510"/>
                    <a:pt x="22870" y="54128"/>
                  </a:cubicBezTo>
                  <a:cubicBezTo>
                    <a:pt x="21840" y="66696"/>
                    <a:pt x="41208" y="56600"/>
                    <a:pt x="46359" y="590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0" name="Forma libre: forma 359">
              <a:extLst>
                <a:ext uri="{FF2B5EF4-FFF2-40B4-BE49-F238E27FC236}">
                  <a16:creationId xmlns:a16="http://schemas.microsoft.com/office/drawing/2014/main" id="{4C1B6915-54FF-101E-5A0D-6A319DD16E6C}"/>
                </a:ext>
              </a:extLst>
            </p:cNvPr>
            <p:cNvSpPr/>
            <p:nvPr/>
          </p:nvSpPr>
          <p:spPr>
            <a:xfrm>
              <a:off x="8858489" y="3799477"/>
              <a:ext cx="684124" cy="269641"/>
            </a:xfrm>
            <a:custGeom>
              <a:avLst/>
              <a:gdLst>
                <a:gd name="connsiteX0" fmla="*/ 590925 w 684124"/>
                <a:gd name="connsiteY0" fmla="*/ 203934 h 269641"/>
                <a:gd name="connsiteX1" fmla="*/ 632545 w 684124"/>
                <a:gd name="connsiteY1" fmla="*/ 199401 h 269641"/>
                <a:gd name="connsiteX2" fmla="*/ 678079 w 684124"/>
                <a:gd name="connsiteY2" fmla="*/ 197341 h 269641"/>
                <a:gd name="connsiteX3" fmla="*/ 646968 w 684124"/>
                <a:gd name="connsiteY3" fmla="*/ 169938 h 269641"/>
                <a:gd name="connsiteX4" fmla="*/ 621006 w 684124"/>
                <a:gd name="connsiteY4" fmla="*/ 153661 h 269641"/>
                <a:gd name="connsiteX5" fmla="*/ 613589 w 684124"/>
                <a:gd name="connsiteY5" fmla="*/ 120694 h 269641"/>
                <a:gd name="connsiteX6" fmla="*/ 639344 w 684124"/>
                <a:gd name="connsiteY6" fmla="*/ 101739 h 269641"/>
                <a:gd name="connsiteX7" fmla="*/ 640580 w 684124"/>
                <a:gd name="connsiteY7" fmla="*/ 73924 h 269641"/>
                <a:gd name="connsiteX8" fmla="*/ 652324 w 684124"/>
                <a:gd name="connsiteY8" fmla="*/ 26947 h 269641"/>
                <a:gd name="connsiteX9" fmla="*/ 601227 w 684124"/>
                <a:gd name="connsiteY9" fmla="*/ 5519 h 269641"/>
                <a:gd name="connsiteX10" fmla="*/ 579387 w 684124"/>
                <a:gd name="connsiteY10" fmla="*/ 4695 h 269641"/>
                <a:gd name="connsiteX11" fmla="*/ 560225 w 684124"/>
                <a:gd name="connsiteY11" fmla="*/ 45902 h 269641"/>
                <a:gd name="connsiteX12" fmla="*/ 531998 w 684124"/>
                <a:gd name="connsiteY12" fmla="*/ 63622 h 269641"/>
                <a:gd name="connsiteX13" fmla="*/ 527671 w 684124"/>
                <a:gd name="connsiteY13" fmla="*/ 95146 h 269641"/>
                <a:gd name="connsiteX14" fmla="*/ 494499 w 684124"/>
                <a:gd name="connsiteY14" fmla="*/ 92261 h 269641"/>
                <a:gd name="connsiteX15" fmla="*/ 501916 w 684124"/>
                <a:gd name="connsiteY15" fmla="*/ 57647 h 269641"/>
                <a:gd name="connsiteX16" fmla="*/ 495735 w 684124"/>
                <a:gd name="connsiteY16" fmla="*/ 31686 h 269641"/>
                <a:gd name="connsiteX17" fmla="*/ 473071 w 684124"/>
                <a:gd name="connsiteY17" fmla="*/ 29419 h 269641"/>
                <a:gd name="connsiteX18" fmla="*/ 466271 w 684124"/>
                <a:gd name="connsiteY18" fmla="*/ 44872 h 269641"/>
                <a:gd name="connsiteX19" fmla="*/ 435572 w 684124"/>
                <a:gd name="connsiteY19" fmla="*/ 53320 h 269641"/>
                <a:gd name="connsiteX20" fmla="*/ 400339 w 684124"/>
                <a:gd name="connsiteY20" fmla="*/ 62179 h 269641"/>
                <a:gd name="connsiteX21" fmla="*/ 427124 w 684124"/>
                <a:gd name="connsiteY21" fmla="*/ 42400 h 269641"/>
                <a:gd name="connsiteX22" fmla="*/ 394570 w 684124"/>
                <a:gd name="connsiteY22" fmla="*/ 25092 h 269641"/>
                <a:gd name="connsiteX23" fmla="*/ 339146 w 684124"/>
                <a:gd name="connsiteY23" fmla="*/ 37249 h 269641"/>
                <a:gd name="connsiteX24" fmla="*/ 311742 w 684124"/>
                <a:gd name="connsiteY24" fmla="*/ 52083 h 269641"/>
                <a:gd name="connsiteX25" fmla="*/ 350890 w 684124"/>
                <a:gd name="connsiteY25" fmla="*/ 14378 h 269641"/>
                <a:gd name="connsiteX26" fmla="*/ 236538 w 684124"/>
                <a:gd name="connsiteY26" fmla="*/ 42194 h 269641"/>
                <a:gd name="connsiteX27" fmla="*/ 173697 w 684124"/>
                <a:gd name="connsiteY27" fmla="*/ 43430 h 269641"/>
                <a:gd name="connsiteX28" fmla="*/ 120951 w 684124"/>
                <a:gd name="connsiteY28" fmla="*/ 61561 h 269641"/>
                <a:gd name="connsiteX29" fmla="*/ 68823 w 684124"/>
                <a:gd name="connsiteY29" fmla="*/ 84432 h 269641"/>
                <a:gd name="connsiteX30" fmla="*/ 88603 w 684124"/>
                <a:gd name="connsiteY30" fmla="*/ 95558 h 269641"/>
                <a:gd name="connsiteX31" fmla="*/ 80361 w 684124"/>
                <a:gd name="connsiteY31" fmla="*/ 97000 h 269641"/>
                <a:gd name="connsiteX32" fmla="*/ 80155 w 684124"/>
                <a:gd name="connsiteY32" fmla="*/ 98648 h 269641"/>
                <a:gd name="connsiteX33" fmla="*/ 81597 w 684124"/>
                <a:gd name="connsiteY33" fmla="*/ 114307 h 269641"/>
                <a:gd name="connsiteX34" fmla="*/ 123217 w 684124"/>
                <a:gd name="connsiteY34" fmla="*/ 108126 h 269641"/>
                <a:gd name="connsiteX35" fmla="*/ 163601 w 684124"/>
                <a:gd name="connsiteY35" fmla="*/ 101739 h 269641"/>
                <a:gd name="connsiteX36" fmla="*/ 98699 w 684124"/>
                <a:gd name="connsiteY36" fmla="*/ 126463 h 269641"/>
                <a:gd name="connsiteX37" fmla="*/ 32972 w 684124"/>
                <a:gd name="connsiteY37" fmla="*/ 138620 h 269641"/>
                <a:gd name="connsiteX38" fmla="*/ 98904 w 684124"/>
                <a:gd name="connsiteY38" fmla="*/ 147479 h 269641"/>
                <a:gd name="connsiteX39" fmla="*/ 170194 w 684124"/>
                <a:gd name="connsiteY39" fmla="*/ 151188 h 269641"/>
                <a:gd name="connsiteX40" fmla="*/ 210165 w 684124"/>
                <a:gd name="connsiteY40" fmla="*/ 154485 h 269641"/>
                <a:gd name="connsiteX41" fmla="*/ 237362 w 684124"/>
                <a:gd name="connsiteY41" fmla="*/ 156339 h 269641"/>
                <a:gd name="connsiteX42" fmla="*/ 219643 w 684124"/>
                <a:gd name="connsiteY42" fmla="*/ 175501 h 269641"/>
                <a:gd name="connsiteX43" fmla="*/ 47601 w 684124"/>
                <a:gd name="connsiteY43" fmla="*/ 164169 h 269641"/>
                <a:gd name="connsiteX44" fmla="*/ 1242 w 684124"/>
                <a:gd name="connsiteY44" fmla="*/ 186833 h 269641"/>
                <a:gd name="connsiteX45" fmla="*/ 39977 w 684124"/>
                <a:gd name="connsiteY45" fmla="*/ 216708 h 269641"/>
                <a:gd name="connsiteX46" fmla="*/ 86130 w 684124"/>
                <a:gd name="connsiteY46" fmla="*/ 224744 h 269641"/>
                <a:gd name="connsiteX47" fmla="*/ 113121 w 684124"/>
                <a:gd name="connsiteY47" fmla="*/ 228865 h 269641"/>
                <a:gd name="connsiteX48" fmla="*/ 105704 w 684124"/>
                <a:gd name="connsiteY48" fmla="*/ 262655 h 269641"/>
                <a:gd name="connsiteX49" fmla="*/ 206869 w 684124"/>
                <a:gd name="connsiteY49" fmla="*/ 261831 h 269641"/>
                <a:gd name="connsiteX50" fmla="*/ 278364 w 684124"/>
                <a:gd name="connsiteY50" fmla="*/ 245348 h 269641"/>
                <a:gd name="connsiteX51" fmla="*/ 345121 w 684124"/>
                <a:gd name="connsiteY51" fmla="*/ 234428 h 269641"/>
                <a:gd name="connsiteX52" fmla="*/ 423209 w 684124"/>
                <a:gd name="connsiteY52" fmla="*/ 206200 h 269641"/>
                <a:gd name="connsiteX53" fmla="*/ 441753 w 684124"/>
                <a:gd name="connsiteY53" fmla="*/ 224950 h 269641"/>
                <a:gd name="connsiteX54" fmla="*/ 450819 w 684124"/>
                <a:gd name="connsiteY54" fmla="*/ 255444 h 269641"/>
                <a:gd name="connsiteX55" fmla="*/ 489966 w 684124"/>
                <a:gd name="connsiteY55" fmla="*/ 254207 h 269641"/>
                <a:gd name="connsiteX56" fmla="*/ 529731 w 684124"/>
                <a:gd name="connsiteY56" fmla="*/ 259770 h 269641"/>
                <a:gd name="connsiteX57" fmla="*/ 571763 w 684124"/>
                <a:gd name="connsiteY57" fmla="*/ 241639 h 269641"/>
                <a:gd name="connsiteX58" fmla="*/ 622243 w 684124"/>
                <a:gd name="connsiteY58" fmla="*/ 227835 h 269641"/>
                <a:gd name="connsiteX59" fmla="*/ 558989 w 684124"/>
                <a:gd name="connsiteY59" fmla="*/ 212176 h 269641"/>
                <a:gd name="connsiteX60" fmla="*/ 591543 w 684124"/>
                <a:gd name="connsiteY60" fmla="*/ 204346 h 26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84124" h="269641">
                  <a:moveTo>
                    <a:pt x="590925" y="203934"/>
                  </a:moveTo>
                  <a:cubicBezTo>
                    <a:pt x="607614" y="208467"/>
                    <a:pt x="615444" y="196929"/>
                    <a:pt x="632545" y="199401"/>
                  </a:cubicBezTo>
                  <a:cubicBezTo>
                    <a:pt x="642846" y="201049"/>
                    <a:pt x="667777" y="206819"/>
                    <a:pt x="678079" y="197341"/>
                  </a:cubicBezTo>
                  <a:cubicBezTo>
                    <a:pt x="700126" y="176119"/>
                    <a:pt x="655415" y="172410"/>
                    <a:pt x="646968" y="169938"/>
                  </a:cubicBezTo>
                  <a:cubicBezTo>
                    <a:pt x="651294" y="153455"/>
                    <a:pt x="629042" y="158399"/>
                    <a:pt x="621006" y="153661"/>
                  </a:cubicBezTo>
                  <a:cubicBezTo>
                    <a:pt x="611941" y="148098"/>
                    <a:pt x="607408" y="128318"/>
                    <a:pt x="613589" y="120694"/>
                  </a:cubicBezTo>
                  <a:cubicBezTo>
                    <a:pt x="621419" y="111423"/>
                    <a:pt x="634399" y="114513"/>
                    <a:pt x="639344" y="101739"/>
                  </a:cubicBezTo>
                  <a:cubicBezTo>
                    <a:pt x="642846" y="92879"/>
                    <a:pt x="638520" y="82783"/>
                    <a:pt x="640580" y="73924"/>
                  </a:cubicBezTo>
                  <a:cubicBezTo>
                    <a:pt x="644289" y="57234"/>
                    <a:pt x="670868" y="42400"/>
                    <a:pt x="652324" y="26947"/>
                  </a:cubicBezTo>
                  <a:cubicBezTo>
                    <a:pt x="638726" y="15615"/>
                    <a:pt x="617298" y="11288"/>
                    <a:pt x="601227" y="5519"/>
                  </a:cubicBezTo>
                  <a:cubicBezTo>
                    <a:pt x="589277" y="1192"/>
                    <a:pt x="587216" y="-3959"/>
                    <a:pt x="579387" y="4695"/>
                  </a:cubicBezTo>
                  <a:cubicBezTo>
                    <a:pt x="569085" y="16233"/>
                    <a:pt x="573206" y="34570"/>
                    <a:pt x="560225" y="45902"/>
                  </a:cubicBezTo>
                  <a:cubicBezTo>
                    <a:pt x="552396" y="52702"/>
                    <a:pt x="537561" y="54144"/>
                    <a:pt x="531998" y="63622"/>
                  </a:cubicBezTo>
                  <a:cubicBezTo>
                    <a:pt x="526641" y="72481"/>
                    <a:pt x="534470" y="86492"/>
                    <a:pt x="527671" y="95146"/>
                  </a:cubicBezTo>
                  <a:cubicBezTo>
                    <a:pt x="520872" y="103799"/>
                    <a:pt x="500680" y="102357"/>
                    <a:pt x="494499" y="92261"/>
                  </a:cubicBezTo>
                  <a:cubicBezTo>
                    <a:pt x="488112" y="82371"/>
                    <a:pt x="496765" y="67124"/>
                    <a:pt x="501916" y="57647"/>
                  </a:cubicBezTo>
                  <a:cubicBezTo>
                    <a:pt x="510158" y="42194"/>
                    <a:pt x="515721" y="39721"/>
                    <a:pt x="495735" y="31686"/>
                  </a:cubicBezTo>
                  <a:cubicBezTo>
                    <a:pt x="488317" y="28595"/>
                    <a:pt x="480488" y="24474"/>
                    <a:pt x="473071" y="29419"/>
                  </a:cubicBezTo>
                  <a:cubicBezTo>
                    <a:pt x="470804" y="30862"/>
                    <a:pt x="469568" y="41782"/>
                    <a:pt x="466271" y="44872"/>
                  </a:cubicBezTo>
                  <a:cubicBezTo>
                    <a:pt x="458236" y="52702"/>
                    <a:pt x="445462" y="50229"/>
                    <a:pt x="435572" y="53320"/>
                  </a:cubicBezTo>
                  <a:cubicBezTo>
                    <a:pt x="423003" y="57028"/>
                    <a:pt x="414144" y="61973"/>
                    <a:pt x="400339" y="62179"/>
                  </a:cubicBezTo>
                  <a:cubicBezTo>
                    <a:pt x="400339" y="46520"/>
                    <a:pt x="425476" y="53320"/>
                    <a:pt x="427124" y="42400"/>
                  </a:cubicBezTo>
                  <a:cubicBezTo>
                    <a:pt x="428979" y="30449"/>
                    <a:pt x="403224" y="27153"/>
                    <a:pt x="394570" y="25092"/>
                  </a:cubicBezTo>
                  <a:cubicBezTo>
                    <a:pt x="375202" y="20148"/>
                    <a:pt x="352538" y="23032"/>
                    <a:pt x="339146" y="37249"/>
                  </a:cubicBezTo>
                  <a:cubicBezTo>
                    <a:pt x="330492" y="46520"/>
                    <a:pt x="326783" y="54762"/>
                    <a:pt x="311742" y="52083"/>
                  </a:cubicBezTo>
                  <a:cubicBezTo>
                    <a:pt x="307416" y="36425"/>
                    <a:pt x="344503" y="32304"/>
                    <a:pt x="350890" y="14378"/>
                  </a:cubicBezTo>
                  <a:cubicBezTo>
                    <a:pt x="312155" y="18087"/>
                    <a:pt x="275686" y="40133"/>
                    <a:pt x="236538" y="42194"/>
                  </a:cubicBezTo>
                  <a:cubicBezTo>
                    <a:pt x="215728" y="43430"/>
                    <a:pt x="194712" y="42194"/>
                    <a:pt x="173697" y="43430"/>
                  </a:cubicBezTo>
                  <a:cubicBezTo>
                    <a:pt x="153299" y="44872"/>
                    <a:pt x="138670" y="52908"/>
                    <a:pt x="120951" y="61561"/>
                  </a:cubicBezTo>
                  <a:cubicBezTo>
                    <a:pt x="103025" y="70215"/>
                    <a:pt x="84482" y="72275"/>
                    <a:pt x="68823" y="84432"/>
                  </a:cubicBezTo>
                  <a:cubicBezTo>
                    <a:pt x="74592" y="88346"/>
                    <a:pt x="83452" y="89583"/>
                    <a:pt x="88603" y="95558"/>
                  </a:cubicBezTo>
                  <a:cubicBezTo>
                    <a:pt x="85924" y="95558"/>
                    <a:pt x="83039" y="97206"/>
                    <a:pt x="80361" y="97000"/>
                  </a:cubicBezTo>
                  <a:cubicBezTo>
                    <a:pt x="80155" y="97618"/>
                    <a:pt x="79949" y="98236"/>
                    <a:pt x="80155" y="98648"/>
                  </a:cubicBezTo>
                  <a:cubicBezTo>
                    <a:pt x="81803" y="102975"/>
                    <a:pt x="81391" y="108950"/>
                    <a:pt x="81597" y="114307"/>
                  </a:cubicBezTo>
                  <a:cubicBezTo>
                    <a:pt x="98492" y="118222"/>
                    <a:pt x="108588" y="112247"/>
                    <a:pt x="123217" y="108126"/>
                  </a:cubicBezTo>
                  <a:cubicBezTo>
                    <a:pt x="133519" y="105241"/>
                    <a:pt x="153711" y="98030"/>
                    <a:pt x="163601" y="101739"/>
                  </a:cubicBezTo>
                  <a:cubicBezTo>
                    <a:pt x="161952" y="116368"/>
                    <a:pt x="112091" y="124815"/>
                    <a:pt x="98699" y="126463"/>
                  </a:cubicBezTo>
                  <a:cubicBezTo>
                    <a:pt x="78301" y="129142"/>
                    <a:pt x="50485" y="128936"/>
                    <a:pt x="32972" y="138620"/>
                  </a:cubicBezTo>
                  <a:cubicBezTo>
                    <a:pt x="47601" y="150570"/>
                    <a:pt x="80567" y="147479"/>
                    <a:pt x="98904" y="147479"/>
                  </a:cubicBezTo>
                  <a:cubicBezTo>
                    <a:pt x="122599" y="147479"/>
                    <a:pt x="146499" y="149952"/>
                    <a:pt x="170194" y="151188"/>
                  </a:cubicBezTo>
                  <a:cubicBezTo>
                    <a:pt x="183586" y="152012"/>
                    <a:pt x="196773" y="153249"/>
                    <a:pt x="210165" y="154485"/>
                  </a:cubicBezTo>
                  <a:cubicBezTo>
                    <a:pt x="216965" y="155103"/>
                    <a:pt x="231593" y="153249"/>
                    <a:pt x="237362" y="156339"/>
                  </a:cubicBezTo>
                  <a:cubicBezTo>
                    <a:pt x="256112" y="166229"/>
                    <a:pt x="230563" y="173646"/>
                    <a:pt x="219643" y="175501"/>
                  </a:cubicBezTo>
                  <a:cubicBezTo>
                    <a:pt x="161128" y="184360"/>
                    <a:pt x="106116" y="152836"/>
                    <a:pt x="47601" y="164169"/>
                  </a:cubicBezTo>
                  <a:cubicBezTo>
                    <a:pt x="37093" y="166229"/>
                    <a:pt x="6805" y="176737"/>
                    <a:pt x="1242" y="186833"/>
                  </a:cubicBezTo>
                  <a:cubicBezTo>
                    <a:pt x="-6999" y="202080"/>
                    <a:pt x="28027" y="212588"/>
                    <a:pt x="39977" y="216708"/>
                  </a:cubicBezTo>
                  <a:cubicBezTo>
                    <a:pt x="56048" y="222271"/>
                    <a:pt x="68823" y="224744"/>
                    <a:pt x="86130" y="224744"/>
                  </a:cubicBezTo>
                  <a:cubicBezTo>
                    <a:pt x="94784" y="224744"/>
                    <a:pt x="105910" y="222890"/>
                    <a:pt x="113121" y="228865"/>
                  </a:cubicBezTo>
                  <a:cubicBezTo>
                    <a:pt x="128574" y="241021"/>
                    <a:pt x="109825" y="250499"/>
                    <a:pt x="105704" y="262655"/>
                  </a:cubicBezTo>
                  <a:cubicBezTo>
                    <a:pt x="133725" y="276048"/>
                    <a:pt x="177405" y="266982"/>
                    <a:pt x="206869" y="261831"/>
                  </a:cubicBezTo>
                  <a:cubicBezTo>
                    <a:pt x="230975" y="257504"/>
                    <a:pt x="254464" y="249881"/>
                    <a:pt x="278364" y="245348"/>
                  </a:cubicBezTo>
                  <a:cubicBezTo>
                    <a:pt x="300410" y="241021"/>
                    <a:pt x="323281" y="240609"/>
                    <a:pt x="345121" y="234428"/>
                  </a:cubicBezTo>
                  <a:cubicBezTo>
                    <a:pt x="371700" y="227010"/>
                    <a:pt x="395188" y="207437"/>
                    <a:pt x="423209" y="206200"/>
                  </a:cubicBezTo>
                  <a:cubicBezTo>
                    <a:pt x="425888" y="225774"/>
                    <a:pt x="425270" y="220829"/>
                    <a:pt x="441753" y="224950"/>
                  </a:cubicBezTo>
                  <a:cubicBezTo>
                    <a:pt x="456382" y="228659"/>
                    <a:pt x="455970" y="242051"/>
                    <a:pt x="450819" y="255444"/>
                  </a:cubicBezTo>
                  <a:cubicBezTo>
                    <a:pt x="462975" y="259152"/>
                    <a:pt x="477192" y="254620"/>
                    <a:pt x="489966" y="254207"/>
                  </a:cubicBezTo>
                  <a:cubicBezTo>
                    <a:pt x="504389" y="253383"/>
                    <a:pt x="516133" y="257092"/>
                    <a:pt x="529731" y="259770"/>
                  </a:cubicBezTo>
                  <a:cubicBezTo>
                    <a:pt x="547039" y="263479"/>
                    <a:pt x="564346" y="258946"/>
                    <a:pt x="571763" y="241639"/>
                  </a:cubicBezTo>
                  <a:cubicBezTo>
                    <a:pt x="585362" y="239785"/>
                    <a:pt x="619152" y="243699"/>
                    <a:pt x="622243" y="227835"/>
                  </a:cubicBezTo>
                  <a:cubicBezTo>
                    <a:pt x="626157" y="207025"/>
                    <a:pt x="573412" y="217120"/>
                    <a:pt x="558989" y="212176"/>
                  </a:cubicBezTo>
                  <a:cubicBezTo>
                    <a:pt x="554044" y="190748"/>
                    <a:pt x="583095" y="202080"/>
                    <a:pt x="591543" y="2043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1" name="Forma libre: forma 360">
              <a:extLst>
                <a:ext uri="{FF2B5EF4-FFF2-40B4-BE49-F238E27FC236}">
                  <a16:creationId xmlns:a16="http://schemas.microsoft.com/office/drawing/2014/main" id="{FF54BCEB-14CE-27FD-97A9-E038D6F9FF16}"/>
                </a:ext>
              </a:extLst>
            </p:cNvPr>
            <p:cNvSpPr/>
            <p:nvPr/>
          </p:nvSpPr>
          <p:spPr>
            <a:xfrm>
              <a:off x="9504806" y="3784799"/>
              <a:ext cx="103575" cy="52871"/>
            </a:xfrm>
            <a:custGeom>
              <a:avLst/>
              <a:gdLst>
                <a:gd name="connsiteX0" fmla="*/ 88217 w 103575"/>
                <a:gd name="connsiteY0" fmla="*/ 32147 h 52871"/>
                <a:gd name="connsiteX1" fmla="*/ 100785 w 103575"/>
                <a:gd name="connsiteY1" fmla="*/ 19166 h 52871"/>
                <a:gd name="connsiteX2" fmla="*/ 95222 w 103575"/>
                <a:gd name="connsiteY2" fmla="*/ 4126 h 52871"/>
                <a:gd name="connsiteX3" fmla="*/ 52160 w 103575"/>
                <a:gd name="connsiteY3" fmla="*/ 1035 h 52871"/>
                <a:gd name="connsiteX4" fmla="*/ 14043 w 103575"/>
                <a:gd name="connsiteY4" fmla="*/ 8658 h 52871"/>
                <a:gd name="connsiteX5" fmla="*/ 1062 w 103575"/>
                <a:gd name="connsiteY5" fmla="*/ 13809 h 52871"/>
                <a:gd name="connsiteX6" fmla="*/ 12806 w 103575"/>
                <a:gd name="connsiteY6" fmla="*/ 23081 h 52871"/>
                <a:gd name="connsiteX7" fmla="*/ 21048 w 103575"/>
                <a:gd name="connsiteY7" fmla="*/ 52545 h 52871"/>
                <a:gd name="connsiteX8" fmla="*/ 36501 w 103575"/>
                <a:gd name="connsiteY8" fmla="*/ 51721 h 52871"/>
                <a:gd name="connsiteX9" fmla="*/ 48245 w 103575"/>
                <a:gd name="connsiteY9" fmla="*/ 43067 h 52871"/>
                <a:gd name="connsiteX10" fmla="*/ 88423 w 103575"/>
                <a:gd name="connsiteY10" fmla="*/ 32147 h 5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575" h="52871">
                  <a:moveTo>
                    <a:pt x="88217" y="32147"/>
                  </a:moveTo>
                  <a:cubicBezTo>
                    <a:pt x="93986" y="29674"/>
                    <a:pt x="98106" y="24936"/>
                    <a:pt x="100785" y="19166"/>
                  </a:cubicBezTo>
                  <a:cubicBezTo>
                    <a:pt x="105318" y="9483"/>
                    <a:pt x="104906" y="7010"/>
                    <a:pt x="95222" y="4126"/>
                  </a:cubicBezTo>
                  <a:cubicBezTo>
                    <a:pt x="80387" y="-407"/>
                    <a:pt x="67201" y="-819"/>
                    <a:pt x="52160" y="1035"/>
                  </a:cubicBezTo>
                  <a:cubicBezTo>
                    <a:pt x="41652" y="2271"/>
                    <a:pt x="19194" y="3920"/>
                    <a:pt x="14043" y="8658"/>
                  </a:cubicBezTo>
                  <a:cubicBezTo>
                    <a:pt x="9716" y="11749"/>
                    <a:pt x="4359" y="8658"/>
                    <a:pt x="1062" y="13809"/>
                  </a:cubicBezTo>
                  <a:cubicBezTo>
                    <a:pt x="-3265" y="20403"/>
                    <a:pt x="6625" y="20609"/>
                    <a:pt x="12806" y="23081"/>
                  </a:cubicBezTo>
                  <a:cubicBezTo>
                    <a:pt x="28672" y="29468"/>
                    <a:pt x="21254" y="38946"/>
                    <a:pt x="21048" y="52545"/>
                  </a:cubicBezTo>
                  <a:cubicBezTo>
                    <a:pt x="26817" y="52133"/>
                    <a:pt x="30938" y="53987"/>
                    <a:pt x="36501" y="51721"/>
                  </a:cubicBezTo>
                  <a:cubicBezTo>
                    <a:pt x="41034" y="49866"/>
                    <a:pt x="43918" y="45333"/>
                    <a:pt x="48245" y="43067"/>
                  </a:cubicBezTo>
                  <a:cubicBezTo>
                    <a:pt x="60195" y="37092"/>
                    <a:pt x="76060" y="37504"/>
                    <a:pt x="88423" y="3214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2" name="Forma libre: forma 361">
              <a:extLst>
                <a:ext uri="{FF2B5EF4-FFF2-40B4-BE49-F238E27FC236}">
                  <a16:creationId xmlns:a16="http://schemas.microsoft.com/office/drawing/2014/main" id="{1881E1AD-2C03-BECF-FBEE-BD2FA9804E4A}"/>
                </a:ext>
              </a:extLst>
            </p:cNvPr>
            <p:cNvSpPr/>
            <p:nvPr/>
          </p:nvSpPr>
          <p:spPr>
            <a:xfrm>
              <a:off x="10388602" y="5169703"/>
              <a:ext cx="122529" cy="50753"/>
            </a:xfrm>
            <a:custGeom>
              <a:avLst/>
              <a:gdLst>
                <a:gd name="connsiteX0" fmla="*/ 122529 w 122529"/>
                <a:gd name="connsiteY0" fmla="*/ 43773 h 50753"/>
                <a:gd name="connsiteX1" fmla="*/ 106046 w 122529"/>
                <a:gd name="connsiteY1" fmla="*/ 26878 h 50753"/>
                <a:gd name="connsiteX2" fmla="*/ 80086 w 122529"/>
                <a:gd name="connsiteY2" fmla="*/ 14309 h 50753"/>
                <a:gd name="connsiteX3" fmla="*/ 50004 w 122529"/>
                <a:gd name="connsiteY3" fmla="*/ 2359 h 50753"/>
                <a:gd name="connsiteX4" fmla="*/ 2615 w 122529"/>
                <a:gd name="connsiteY4" fmla="*/ 5862 h 50753"/>
                <a:gd name="connsiteX5" fmla="*/ 21983 w 122529"/>
                <a:gd name="connsiteY5" fmla="*/ 17606 h 50753"/>
                <a:gd name="connsiteX6" fmla="*/ 38878 w 122529"/>
                <a:gd name="connsiteY6" fmla="*/ 35737 h 50753"/>
                <a:gd name="connsiteX7" fmla="*/ 98011 w 122529"/>
                <a:gd name="connsiteY7" fmla="*/ 49542 h 50753"/>
                <a:gd name="connsiteX8" fmla="*/ 122323 w 122529"/>
                <a:gd name="connsiteY8" fmla="*/ 43773 h 5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529" h="50753">
                  <a:moveTo>
                    <a:pt x="122529" y="43773"/>
                  </a:moveTo>
                  <a:cubicBezTo>
                    <a:pt x="121911" y="38210"/>
                    <a:pt x="110785" y="30174"/>
                    <a:pt x="106046" y="26878"/>
                  </a:cubicBezTo>
                  <a:cubicBezTo>
                    <a:pt x="98011" y="21315"/>
                    <a:pt x="89151" y="17400"/>
                    <a:pt x="80086" y="14309"/>
                  </a:cubicBezTo>
                  <a:cubicBezTo>
                    <a:pt x="69784" y="10807"/>
                    <a:pt x="59894" y="6068"/>
                    <a:pt x="50004" y="2359"/>
                  </a:cubicBezTo>
                  <a:cubicBezTo>
                    <a:pt x="32903" y="-4028"/>
                    <a:pt x="18892" y="4420"/>
                    <a:pt x="2615" y="5862"/>
                  </a:cubicBezTo>
                  <a:cubicBezTo>
                    <a:pt x="-8305" y="9159"/>
                    <a:pt x="18274" y="16164"/>
                    <a:pt x="21983" y="17606"/>
                  </a:cubicBezTo>
                  <a:cubicBezTo>
                    <a:pt x="31872" y="21933"/>
                    <a:pt x="32284" y="28320"/>
                    <a:pt x="38878" y="35737"/>
                  </a:cubicBezTo>
                  <a:cubicBezTo>
                    <a:pt x="51240" y="49336"/>
                    <a:pt x="81116" y="47070"/>
                    <a:pt x="98011" y="49542"/>
                  </a:cubicBezTo>
                  <a:cubicBezTo>
                    <a:pt x="104810" y="50572"/>
                    <a:pt x="123148" y="53457"/>
                    <a:pt x="122323" y="437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3" name="Forma libre: forma 362">
              <a:extLst>
                <a:ext uri="{FF2B5EF4-FFF2-40B4-BE49-F238E27FC236}">
                  <a16:creationId xmlns:a16="http://schemas.microsoft.com/office/drawing/2014/main" id="{7CDDCCA6-4AAF-016C-2AF6-A9733C90AFB5}"/>
                </a:ext>
              </a:extLst>
            </p:cNvPr>
            <p:cNvSpPr/>
            <p:nvPr/>
          </p:nvSpPr>
          <p:spPr>
            <a:xfrm>
              <a:off x="9549048" y="3569906"/>
              <a:ext cx="161240" cy="40730"/>
            </a:xfrm>
            <a:custGeom>
              <a:avLst/>
              <a:gdLst>
                <a:gd name="connsiteX0" fmla="*/ 1324 w 161240"/>
                <a:gd name="connsiteY0" fmla="*/ 36469 h 40730"/>
                <a:gd name="connsiteX1" fmla="*/ 17807 w 161240"/>
                <a:gd name="connsiteY1" fmla="*/ 40384 h 40730"/>
                <a:gd name="connsiteX2" fmla="*/ 66845 w 161240"/>
                <a:gd name="connsiteY2" fmla="*/ 39765 h 40730"/>
                <a:gd name="connsiteX3" fmla="*/ 121033 w 161240"/>
                <a:gd name="connsiteY3" fmla="*/ 26167 h 40730"/>
                <a:gd name="connsiteX4" fmla="*/ 105786 w 161240"/>
                <a:gd name="connsiteY4" fmla="*/ 15453 h 40730"/>
                <a:gd name="connsiteX5" fmla="*/ 99399 w 161240"/>
                <a:gd name="connsiteY5" fmla="*/ 13599 h 40730"/>
                <a:gd name="connsiteX6" fmla="*/ 105786 w 161240"/>
                <a:gd name="connsiteY6" fmla="*/ 15453 h 40730"/>
                <a:gd name="connsiteX7" fmla="*/ 137310 w 161240"/>
                <a:gd name="connsiteY7" fmla="*/ 14011 h 40730"/>
                <a:gd name="connsiteX8" fmla="*/ 153175 w 161240"/>
                <a:gd name="connsiteY8" fmla="*/ 11950 h 40730"/>
                <a:gd name="connsiteX9" fmla="*/ 159974 w 161240"/>
                <a:gd name="connsiteY9" fmla="*/ 1442 h 40730"/>
                <a:gd name="connsiteX10" fmla="*/ 101047 w 161240"/>
                <a:gd name="connsiteY10" fmla="*/ 3297 h 40730"/>
                <a:gd name="connsiteX11" fmla="*/ 59221 w 161240"/>
                <a:gd name="connsiteY11" fmla="*/ 7623 h 40730"/>
                <a:gd name="connsiteX12" fmla="*/ 30994 w 161240"/>
                <a:gd name="connsiteY12" fmla="*/ 10920 h 40730"/>
                <a:gd name="connsiteX13" fmla="*/ 27491 w 161240"/>
                <a:gd name="connsiteY13" fmla="*/ 12362 h 40730"/>
                <a:gd name="connsiteX14" fmla="*/ 12038 w 161240"/>
                <a:gd name="connsiteY14" fmla="*/ 18750 h 40730"/>
                <a:gd name="connsiteX15" fmla="*/ 1324 w 161240"/>
                <a:gd name="connsiteY15" fmla="*/ 36675 h 40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240" h="40730">
                  <a:moveTo>
                    <a:pt x="1324" y="36469"/>
                  </a:moveTo>
                  <a:cubicBezTo>
                    <a:pt x="4415" y="41002"/>
                    <a:pt x="12862" y="39971"/>
                    <a:pt x="17807" y="40384"/>
                  </a:cubicBezTo>
                  <a:cubicBezTo>
                    <a:pt x="34084" y="41208"/>
                    <a:pt x="50567" y="40384"/>
                    <a:pt x="66845" y="39765"/>
                  </a:cubicBezTo>
                  <a:cubicBezTo>
                    <a:pt x="77558" y="39353"/>
                    <a:pt x="118560" y="41826"/>
                    <a:pt x="121033" y="26167"/>
                  </a:cubicBezTo>
                  <a:cubicBezTo>
                    <a:pt x="121857" y="21016"/>
                    <a:pt x="112791" y="17513"/>
                    <a:pt x="105786" y="15453"/>
                  </a:cubicBezTo>
                  <a:cubicBezTo>
                    <a:pt x="103313" y="15041"/>
                    <a:pt x="101047" y="14629"/>
                    <a:pt x="99399" y="13599"/>
                  </a:cubicBezTo>
                  <a:cubicBezTo>
                    <a:pt x="100841" y="14011"/>
                    <a:pt x="103313" y="14629"/>
                    <a:pt x="105786" y="15453"/>
                  </a:cubicBezTo>
                  <a:cubicBezTo>
                    <a:pt x="115882" y="16895"/>
                    <a:pt x="130510" y="15041"/>
                    <a:pt x="137310" y="14011"/>
                  </a:cubicBezTo>
                  <a:cubicBezTo>
                    <a:pt x="142667" y="13186"/>
                    <a:pt x="147612" y="12156"/>
                    <a:pt x="153175" y="11950"/>
                  </a:cubicBezTo>
                  <a:cubicBezTo>
                    <a:pt x="160386" y="11538"/>
                    <a:pt x="163065" y="9272"/>
                    <a:pt x="159974" y="1442"/>
                  </a:cubicBezTo>
                  <a:cubicBezTo>
                    <a:pt x="141225" y="-1648"/>
                    <a:pt x="120003" y="824"/>
                    <a:pt x="101047" y="3297"/>
                  </a:cubicBezTo>
                  <a:cubicBezTo>
                    <a:pt x="87036" y="5151"/>
                    <a:pt x="73438" y="6593"/>
                    <a:pt x="59221" y="7623"/>
                  </a:cubicBezTo>
                  <a:cubicBezTo>
                    <a:pt x="50155" y="8242"/>
                    <a:pt x="40265" y="10920"/>
                    <a:pt x="30994" y="10920"/>
                  </a:cubicBezTo>
                  <a:cubicBezTo>
                    <a:pt x="29758" y="11332"/>
                    <a:pt x="28727" y="11744"/>
                    <a:pt x="27491" y="12362"/>
                  </a:cubicBezTo>
                  <a:cubicBezTo>
                    <a:pt x="22546" y="15453"/>
                    <a:pt x="16983" y="16277"/>
                    <a:pt x="12038" y="18750"/>
                  </a:cubicBezTo>
                  <a:cubicBezTo>
                    <a:pt x="6475" y="21634"/>
                    <a:pt x="-3621" y="29876"/>
                    <a:pt x="1324" y="3667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4" name="Forma libre: forma 363">
              <a:extLst>
                <a:ext uri="{FF2B5EF4-FFF2-40B4-BE49-F238E27FC236}">
                  <a16:creationId xmlns:a16="http://schemas.microsoft.com/office/drawing/2014/main" id="{339E33E1-ED7C-3E06-993F-BB8F7C4C277B}"/>
                </a:ext>
              </a:extLst>
            </p:cNvPr>
            <p:cNvSpPr/>
            <p:nvPr/>
          </p:nvSpPr>
          <p:spPr>
            <a:xfrm>
              <a:off x="9694600" y="3702003"/>
              <a:ext cx="51021" cy="19570"/>
            </a:xfrm>
            <a:custGeom>
              <a:avLst/>
              <a:gdLst>
                <a:gd name="connsiteX0" fmla="*/ 31112 w 51021"/>
                <a:gd name="connsiteY0" fmla="*/ 17487 h 19570"/>
                <a:gd name="connsiteX1" fmla="*/ 49655 w 51021"/>
                <a:gd name="connsiteY1" fmla="*/ 11100 h 19570"/>
                <a:gd name="connsiteX2" fmla="*/ 45741 w 51021"/>
                <a:gd name="connsiteY2" fmla="*/ 2034 h 19570"/>
                <a:gd name="connsiteX3" fmla="*/ 15247 w 51021"/>
                <a:gd name="connsiteY3" fmla="*/ 7597 h 19570"/>
                <a:gd name="connsiteX4" fmla="*/ 0 w 51021"/>
                <a:gd name="connsiteY4" fmla="*/ 16251 h 19570"/>
                <a:gd name="connsiteX5" fmla="*/ 12981 w 51021"/>
                <a:gd name="connsiteY5" fmla="*/ 19341 h 19570"/>
                <a:gd name="connsiteX6" fmla="*/ 31112 w 51021"/>
                <a:gd name="connsiteY6" fmla="*/ 17281 h 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21" h="19570">
                  <a:moveTo>
                    <a:pt x="31112" y="17487"/>
                  </a:moveTo>
                  <a:cubicBezTo>
                    <a:pt x="35027" y="16251"/>
                    <a:pt x="47183" y="14396"/>
                    <a:pt x="49655" y="11100"/>
                  </a:cubicBezTo>
                  <a:cubicBezTo>
                    <a:pt x="52334" y="7391"/>
                    <a:pt x="51098" y="1416"/>
                    <a:pt x="45741" y="2034"/>
                  </a:cubicBezTo>
                  <a:cubicBezTo>
                    <a:pt x="39148" y="-4147"/>
                    <a:pt x="21016" y="5537"/>
                    <a:pt x="15247" y="7597"/>
                  </a:cubicBezTo>
                  <a:cubicBezTo>
                    <a:pt x="9890" y="9658"/>
                    <a:pt x="3297" y="11100"/>
                    <a:pt x="0" y="16251"/>
                  </a:cubicBezTo>
                  <a:cubicBezTo>
                    <a:pt x="1854" y="19135"/>
                    <a:pt x="9684" y="19135"/>
                    <a:pt x="12981" y="19341"/>
                  </a:cubicBezTo>
                  <a:cubicBezTo>
                    <a:pt x="19162" y="19960"/>
                    <a:pt x="25137" y="19341"/>
                    <a:pt x="31112" y="172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5" name="Forma libre: forma 364">
              <a:extLst>
                <a:ext uri="{FF2B5EF4-FFF2-40B4-BE49-F238E27FC236}">
                  <a16:creationId xmlns:a16="http://schemas.microsoft.com/office/drawing/2014/main" id="{FE4CA41F-2068-C61C-295E-DFC5AD235FD4}"/>
                </a:ext>
              </a:extLst>
            </p:cNvPr>
            <p:cNvSpPr/>
            <p:nvPr/>
          </p:nvSpPr>
          <p:spPr>
            <a:xfrm>
              <a:off x="9609618" y="3541833"/>
              <a:ext cx="145765" cy="23400"/>
            </a:xfrm>
            <a:custGeom>
              <a:avLst/>
              <a:gdLst>
                <a:gd name="connsiteX0" fmla="*/ 14310 w 145765"/>
                <a:gd name="connsiteY0" fmla="*/ 21892 h 23400"/>
                <a:gd name="connsiteX1" fmla="*/ 50161 w 145765"/>
                <a:gd name="connsiteY1" fmla="*/ 22304 h 23400"/>
                <a:gd name="connsiteX2" fmla="*/ 73856 w 145765"/>
                <a:gd name="connsiteY2" fmla="*/ 19625 h 23400"/>
                <a:gd name="connsiteX3" fmla="*/ 92399 w 145765"/>
                <a:gd name="connsiteY3" fmla="*/ 17359 h 23400"/>
                <a:gd name="connsiteX4" fmla="*/ 136697 w 145765"/>
                <a:gd name="connsiteY4" fmla="*/ 20449 h 23400"/>
                <a:gd name="connsiteX5" fmla="*/ 145557 w 145765"/>
                <a:gd name="connsiteY5" fmla="*/ 10559 h 23400"/>
                <a:gd name="connsiteX6" fmla="*/ 138345 w 145765"/>
                <a:gd name="connsiteY6" fmla="*/ 3348 h 23400"/>
                <a:gd name="connsiteX7" fmla="*/ 109706 w 145765"/>
                <a:gd name="connsiteY7" fmla="*/ 670 h 23400"/>
                <a:gd name="connsiteX8" fmla="*/ 68498 w 145765"/>
                <a:gd name="connsiteY8" fmla="*/ 1906 h 23400"/>
                <a:gd name="connsiteX9" fmla="*/ 30175 w 145765"/>
                <a:gd name="connsiteY9" fmla="*/ 5409 h 23400"/>
                <a:gd name="connsiteX10" fmla="*/ 2566 w 145765"/>
                <a:gd name="connsiteY10" fmla="*/ 13032 h 23400"/>
                <a:gd name="connsiteX11" fmla="*/ 14516 w 145765"/>
                <a:gd name="connsiteY11" fmla="*/ 22304 h 2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765" h="23400">
                  <a:moveTo>
                    <a:pt x="14310" y="21892"/>
                  </a:moveTo>
                  <a:cubicBezTo>
                    <a:pt x="27291" y="21480"/>
                    <a:pt x="37593" y="18595"/>
                    <a:pt x="50161" y="22304"/>
                  </a:cubicBezTo>
                  <a:cubicBezTo>
                    <a:pt x="57785" y="24776"/>
                    <a:pt x="66438" y="22716"/>
                    <a:pt x="73856" y="19625"/>
                  </a:cubicBezTo>
                  <a:cubicBezTo>
                    <a:pt x="80861" y="16741"/>
                    <a:pt x="84981" y="16329"/>
                    <a:pt x="92399" y="17359"/>
                  </a:cubicBezTo>
                  <a:cubicBezTo>
                    <a:pt x="106822" y="19213"/>
                    <a:pt x="121863" y="23334"/>
                    <a:pt x="136697" y="20449"/>
                  </a:cubicBezTo>
                  <a:cubicBezTo>
                    <a:pt x="140612" y="19625"/>
                    <a:pt x="146999" y="15298"/>
                    <a:pt x="145557" y="10559"/>
                  </a:cubicBezTo>
                  <a:cubicBezTo>
                    <a:pt x="144939" y="8705"/>
                    <a:pt x="139994" y="4584"/>
                    <a:pt x="138345" y="3348"/>
                  </a:cubicBezTo>
                  <a:cubicBezTo>
                    <a:pt x="131340" y="-2009"/>
                    <a:pt x="118154" y="670"/>
                    <a:pt x="109706" y="670"/>
                  </a:cubicBezTo>
                  <a:cubicBezTo>
                    <a:pt x="95901" y="670"/>
                    <a:pt x="82097" y="1082"/>
                    <a:pt x="68498" y="1906"/>
                  </a:cubicBezTo>
                  <a:cubicBezTo>
                    <a:pt x="55724" y="2730"/>
                    <a:pt x="42743" y="2730"/>
                    <a:pt x="30175" y="5409"/>
                  </a:cubicBezTo>
                  <a:cubicBezTo>
                    <a:pt x="23582" y="6645"/>
                    <a:pt x="6893" y="7469"/>
                    <a:pt x="2566" y="13032"/>
                  </a:cubicBezTo>
                  <a:cubicBezTo>
                    <a:pt x="-5882" y="17977"/>
                    <a:pt x="8747" y="22510"/>
                    <a:pt x="14516" y="2230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6" name="Forma libre: forma 365">
              <a:extLst>
                <a:ext uri="{FF2B5EF4-FFF2-40B4-BE49-F238E27FC236}">
                  <a16:creationId xmlns:a16="http://schemas.microsoft.com/office/drawing/2014/main" id="{1A288C10-65CB-3424-891F-CABED28393B0}"/>
                </a:ext>
              </a:extLst>
            </p:cNvPr>
            <p:cNvSpPr/>
            <p:nvPr/>
          </p:nvSpPr>
          <p:spPr>
            <a:xfrm>
              <a:off x="9576746" y="3577941"/>
              <a:ext cx="17719" cy="2472"/>
            </a:xfrm>
            <a:custGeom>
              <a:avLst/>
              <a:gdLst>
                <a:gd name="connsiteX0" fmla="*/ 0 w 17719"/>
                <a:gd name="connsiteY0" fmla="*/ 2472 h 2472"/>
                <a:gd name="connsiteX1" fmla="*/ 3297 w 17719"/>
                <a:gd name="connsiteY1" fmla="*/ 2472 h 2472"/>
                <a:gd name="connsiteX2" fmla="*/ 17719 w 17719"/>
                <a:gd name="connsiteY2" fmla="*/ 0 h 2472"/>
                <a:gd name="connsiteX3" fmla="*/ 0 w 17719"/>
                <a:gd name="connsiteY3" fmla="*/ 2472 h 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9" h="2472">
                  <a:moveTo>
                    <a:pt x="0" y="2472"/>
                  </a:moveTo>
                  <a:cubicBezTo>
                    <a:pt x="1030" y="2472"/>
                    <a:pt x="2061" y="2472"/>
                    <a:pt x="3297" y="2472"/>
                  </a:cubicBezTo>
                  <a:cubicBezTo>
                    <a:pt x="8035" y="824"/>
                    <a:pt x="11950" y="1648"/>
                    <a:pt x="17719" y="0"/>
                  </a:cubicBezTo>
                  <a:lnTo>
                    <a:pt x="0" y="247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7" name="Forma libre: forma 366">
              <a:extLst>
                <a:ext uri="{FF2B5EF4-FFF2-40B4-BE49-F238E27FC236}">
                  <a16:creationId xmlns:a16="http://schemas.microsoft.com/office/drawing/2014/main" id="{660F2B6D-774A-A0C8-6432-92C7A44718C9}"/>
                </a:ext>
              </a:extLst>
            </p:cNvPr>
            <p:cNvSpPr/>
            <p:nvPr/>
          </p:nvSpPr>
          <p:spPr>
            <a:xfrm>
              <a:off x="9716575" y="4005266"/>
              <a:ext cx="32332" cy="18749"/>
            </a:xfrm>
            <a:custGeom>
              <a:avLst/>
              <a:gdLst>
                <a:gd name="connsiteX0" fmla="*/ 26032 w 32332"/>
                <a:gd name="connsiteY0" fmla="*/ 13599 h 18749"/>
                <a:gd name="connsiteX1" fmla="*/ 31801 w 32332"/>
                <a:gd name="connsiteY1" fmla="*/ 4533 h 18749"/>
                <a:gd name="connsiteX2" fmla="*/ 23353 w 32332"/>
                <a:gd name="connsiteY2" fmla="*/ 0 h 18749"/>
                <a:gd name="connsiteX3" fmla="*/ 10991 w 32332"/>
                <a:gd name="connsiteY3" fmla="*/ 2472 h 18749"/>
                <a:gd name="connsiteX4" fmla="*/ 6664 w 32332"/>
                <a:gd name="connsiteY4" fmla="*/ 5975 h 18749"/>
                <a:gd name="connsiteX5" fmla="*/ 71 w 32332"/>
                <a:gd name="connsiteY5" fmla="*/ 11538 h 18749"/>
                <a:gd name="connsiteX6" fmla="*/ 7900 w 32332"/>
                <a:gd name="connsiteY6" fmla="*/ 12156 h 18749"/>
                <a:gd name="connsiteX7" fmla="*/ 17996 w 32332"/>
                <a:gd name="connsiteY7" fmla="*/ 8654 h 18749"/>
                <a:gd name="connsiteX8" fmla="*/ 14699 w 32332"/>
                <a:gd name="connsiteY8" fmla="*/ 18750 h 18749"/>
                <a:gd name="connsiteX9" fmla="*/ 26238 w 32332"/>
                <a:gd name="connsiteY9" fmla="*/ 13805 h 1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32" h="18749">
                  <a:moveTo>
                    <a:pt x="26032" y="13599"/>
                  </a:moveTo>
                  <a:cubicBezTo>
                    <a:pt x="28504" y="11332"/>
                    <a:pt x="34067" y="8654"/>
                    <a:pt x="31801" y="4533"/>
                  </a:cubicBezTo>
                  <a:cubicBezTo>
                    <a:pt x="30152" y="1854"/>
                    <a:pt x="26238" y="206"/>
                    <a:pt x="23353" y="0"/>
                  </a:cubicBezTo>
                  <a:cubicBezTo>
                    <a:pt x="19645" y="0"/>
                    <a:pt x="14288" y="824"/>
                    <a:pt x="10991" y="2472"/>
                  </a:cubicBezTo>
                  <a:cubicBezTo>
                    <a:pt x="9137" y="3503"/>
                    <a:pt x="8106" y="4533"/>
                    <a:pt x="6664" y="5975"/>
                  </a:cubicBezTo>
                  <a:cubicBezTo>
                    <a:pt x="4810" y="7829"/>
                    <a:pt x="1513" y="9478"/>
                    <a:pt x="71" y="11538"/>
                  </a:cubicBezTo>
                  <a:cubicBezTo>
                    <a:pt x="-753" y="15247"/>
                    <a:pt x="5840" y="13393"/>
                    <a:pt x="7900" y="12156"/>
                  </a:cubicBezTo>
                  <a:cubicBezTo>
                    <a:pt x="10991" y="10508"/>
                    <a:pt x="14288" y="7211"/>
                    <a:pt x="17996" y="8654"/>
                  </a:cubicBezTo>
                  <a:cubicBezTo>
                    <a:pt x="18408" y="12568"/>
                    <a:pt x="13669" y="15041"/>
                    <a:pt x="14699" y="18750"/>
                  </a:cubicBezTo>
                  <a:cubicBezTo>
                    <a:pt x="19439" y="17925"/>
                    <a:pt x="22529" y="17307"/>
                    <a:pt x="26238" y="138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8" name="Forma libre: forma 367">
              <a:extLst>
                <a:ext uri="{FF2B5EF4-FFF2-40B4-BE49-F238E27FC236}">
                  <a16:creationId xmlns:a16="http://schemas.microsoft.com/office/drawing/2014/main" id="{062DFA73-28FE-B92D-9C7E-DBE163C6F082}"/>
                </a:ext>
              </a:extLst>
            </p:cNvPr>
            <p:cNvSpPr/>
            <p:nvPr/>
          </p:nvSpPr>
          <p:spPr>
            <a:xfrm>
              <a:off x="10318897" y="5350080"/>
              <a:ext cx="119388" cy="72541"/>
            </a:xfrm>
            <a:custGeom>
              <a:avLst/>
              <a:gdLst>
                <a:gd name="connsiteX0" fmla="*/ 58103 w 119388"/>
                <a:gd name="connsiteY0" fmla="*/ 66344 h 72541"/>
                <a:gd name="connsiteX1" fmla="*/ 65932 w 119388"/>
                <a:gd name="connsiteY1" fmla="*/ 72320 h 72541"/>
                <a:gd name="connsiteX2" fmla="*/ 76234 w 119388"/>
                <a:gd name="connsiteY2" fmla="*/ 70259 h 72541"/>
                <a:gd name="connsiteX3" fmla="*/ 79325 w 119388"/>
                <a:gd name="connsiteY3" fmla="*/ 69229 h 72541"/>
                <a:gd name="connsiteX4" fmla="*/ 81797 w 119388"/>
                <a:gd name="connsiteY4" fmla="*/ 70053 h 72541"/>
                <a:gd name="connsiteX5" fmla="*/ 91481 w 119388"/>
                <a:gd name="connsiteY5" fmla="*/ 64078 h 72541"/>
                <a:gd name="connsiteX6" fmla="*/ 92099 w 119388"/>
                <a:gd name="connsiteY6" fmla="*/ 56455 h 72541"/>
                <a:gd name="connsiteX7" fmla="*/ 114970 w 119388"/>
                <a:gd name="connsiteY7" fmla="*/ 47183 h 72541"/>
                <a:gd name="connsiteX8" fmla="*/ 118884 w 119388"/>
                <a:gd name="connsiteY8" fmla="*/ 38323 h 72541"/>
                <a:gd name="connsiteX9" fmla="*/ 92923 w 119388"/>
                <a:gd name="connsiteY9" fmla="*/ 35851 h 72541"/>
                <a:gd name="connsiteX10" fmla="*/ 73968 w 119388"/>
                <a:gd name="connsiteY10" fmla="*/ 42032 h 72541"/>
                <a:gd name="connsiteX11" fmla="*/ 59545 w 119388"/>
                <a:gd name="connsiteY11" fmla="*/ 37499 h 72541"/>
                <a:gd name="connsiteX12" fmla="*/ 30494 w 119388"/>
                <a:gd name="connsiteY12" fmla="*/ 32554 h 72541"/>
                <a:gd name="connsiteX13" fmla="*/ 22252 w 119388"/>
                <a:gd name="connsiteY13" fmla="*/ 23694 h 72541"/>
                <a:gd name="connsiteX14" fmla="*/ 27403 w 119388"/>
                <a:gd name="connsiteY14" fmla="*/ 18131 h 72541"/>
                <a:gd name="connsiteX15" fmla="*/ 26991 w 119388"/>
                <a:gd name="connsiteY15" fmla="*/ 0 h 72541"/>
                <a:gd name="connsiteX16" fmla="*/ 19780 w 119388"/>
                <a:gd name="connsiteY16" fmla="*/ 8035 h 72541"/>
                <a:gd name="connsiteX17" fmla="*/ 2061 w 119388"/>
                <a:gd name="connsiteY17" fmla="*/ 16895 h 72541"/>
                <a:gd name="connsiteX18" fmla="*/ 0 w 119388"/>
                <a:gd name="connsiteY18" fmla="*/ 19780 h 72541"/>
                <a:gd name="connsiteX19" fmla="*/ 2266 w 119388"/>
                <a:gd name="connsiteY19" fmla="*/ 25137 h 72541"/>
                <a:gd name="connsiteX20" fmla="*/ 10714 w 119388"/>
                <a:gd name="connsiteY20" fmla="*/ 28227 h 72541"/>
                <a:gd name="connsiteX21" fmla="*/ 11950 w 119388"/>
                <a:gd name="connsiteY21" fmla="*/ 42032 h 72541"/>
                <a:gd name="connsiteX22" fmla="*/ 19780 w 119388"/>
                <a:gd name="connsiteY22" fmla="*/ 41414 h 72541"/>
                <a:gd name="connsiteX23" fmla="*/ 28433 w 119388"/>
                <a:gd name="connsiteY23" fmla="*/ 43680 h 72541"/>
                <a:gd name="connsiteX24" fmla="*/ 24725 w 119388"/>
                <a:gd name="connsiteY24" fmla="*/ 57897 h 72541"/>
                <a:gd name="connsiteX25" fmla="*/ 36057 w 119388"/>
                <a:gd name="connsiteY25" fmla="*/ 57897 h 72541"/>
                <a:gd name="connsiteX26" fmla="*/ 38735 w 119388"/>
                <a:gd name="connsiteY26" fmla="*/ 59133 h 72541"/>
                <a:gd name="connsiteX27" fmla="*/ 45535 w 119388"/>
                <a:gd name="connsiteY27" fmla="*/ 58103 h 72541"/>
                <a:gd name="connsiteX28" fmla="*/ 53570 w 119388"/>
                <a:gd name="connsiteY28" fmla="*/ 50067 h 72541"/>
                <a:gd name="connsiteX29" fmla="*/ 58927 w 119388"/>
                <a:gd name="connsiteY29" fmla="*/ 45947 h 72541"/>
                <a:gd name="connsiteX30" fmla="*/ 60781 w 119388"/>
                <a:gd name="connsiteY30" fmla="*/ 52746 h 72541"/>
                <a:gd name="connsiteX31" fmla="*/ 63254 w 119388"/>
                <a:gd name="connsiteY31" fmla="*/ 59957 h 72541"/>
                <a:gd name="connsiteX32" fmla="*/ 57279 w 119388"/>
                <a:gd name="connsiteY32" fmla="*/ 66550 h 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9388" h="72541">
                  <a:moveTo>
                    <a:pt x="58103" y="66344"/>
                  </a:moveTo>
                  <a:cubicBezTo>
                    <a:pt x="57485" y="69435"/>
                    <a:pt x="63460" y="71907"/>
                    <a:pt x="65932" y="72320"/>
                  </a:cubicBezTo>
                  <a:cubicBezTo>
                    <a:pt x="69435" y="73144"/>
                    <a:pt x="72938" y="71495"/>
                    <a:pt x="76234" y="70259"/>
                  </a:cubicBezTo>
                  <a:cubicBezTo>
                    <a:pt x="77059" y="70053"/>
                    <a:pt x="78501" y="69229"/>
                    <a:pt x="79325" y="69229"/>
                  </a:cubicBezTo>
                  <a:cubicBezTo>
                    <a:pt x="80355" y="69229"/>
                    <a:pt x="80973" y="70053"/>
                    <a:pt x="81797" y="70053"/>
                  </a:cubicBezTo>
                  <a:cubicBezTo>
                    <a:pt x="86536" y="70053"/>
                    <a:pt x="90039" y="69229"/>
                    <a:pt x="91481" y="64078"/>
                  </a:cubicBezTo>
                  <a:cubicBezTo>
                    <a:pt x="92099" y="61812"/>
                    <a:pt x="91275" y="58515"/>
                    <a:pt x="92099" y="56455"/>
                  </a:cubicBezTo>
                  <a:cubicBezTo>
                    <a:pt x="94366" y="50892"/>
                    <a:pt x="109819" y="50273"/>
                    <a:pt x="114970" y="47183"/>
                  </a:cubicBezTo>
                  <a:cubicBezTo>
                    <a:pt x="117854" y="45535"/>
                    <a:pt x="120533" y="42238"/>
                    <a:pt x="118884" y="38323"/>
                  </a:cubicBezTo>
                  <a:cubicBezTo>
                    <a:pt x="115382" y="29464"/>
                    <a:pt x="99310" y="34202"/>
                    <a:pt x="92923" y="35851"/>
                  </a:cubicBezTo>
                  <a:cubicBezTo>
                    <a:pt x="87154" y="37293"/>
                    <a:pt x="79737" y="42238"/>
                    <a:pt x="73968" y="42032"/>
                  </a:cubicBezTo>
                  <a:cubicBezTo>
                    <a:pt x="69641" y="42032"/>
                    <a:pt x="63666" y="39353"/>
                    <a:pt x="59545" y="37499"/>
                  </a:cubicBezTo>
                  <a:cubicBezTo>
                    <a:pt x="50892" y="33584"/>
                    <a:pt x="40384" y="33584"/>
                    <a:pt x="30494" y="32554"/>
                  </a:cubicBezTo>
                  <a:cubicBezTo>
                    <a:pt x="25755" y="31936"/>
                    <a:pt x="22252" y="29051"/>
                    <a:pt x="22252" y="23694"/>
                  </a:cubicBezTo>
                  <a:cubicBezTo>
                    <a:pt x="22252" y="18956"/>
                    <a:pt x="25137" y="20604"/>
                    <a:pt x="27403" y="18131"/>
                  </a:cubicBezTo>
                  <a:cubicBezTo>
                    <a:pt x="29257" y="16071"/>
                    <a:pt x="32142" y="3091"/>
                    <a:pt x="26991" y="0"/>
                  </a:cubicBezTo>
                  <a:cubicBezTo>
                    <a:pt x="24931" y="2885"/>
                    <a:pt x="22664" y="5769"/>
                    <a:pt x="19780" y="8035"/>
                  </a:cubicBezTo>
                  <a:cubicBezTo>
                    <a:pt x="14423" y="12568"/>
                    <a:pt x="7623" y="13393"/>
                    <a:pt x="2061" y="16895"/>
                  </a:cubicBezTo>
                  <a:cubicBezTo>
                    <a:pt x="0" y="18337"/>
                    <a:pt x="206" y="16895"/>
                    <a:pt x="0" y="19780"/>
                  </a:cubicBezTo>
                  <a:cubicBezTo>
                    <a:pt x="0" y="21428"/>
                    <a:pt x="1236" y="23900"/>
                    <a:pt x="2266" y="25137"/>
                  </a:cubicBezTo>
                  <a:cubicBezTo>
                    <a:pt x="4533" y="28021"/>
                    <a:pt x="7005" y="29464"/>
                    <a:pt x="10714" y="28227"/>
                  </a:cubicBezTo>
                  <a:cubicBezTo>
                    <a:pt x="12774" y="34202"/>
                    <a:pt x="2679" y="40384"/>
                    <a:pt x="11950" y="42032"/>
                  </a:cubicBezTo>
                  <a:cubicBezTo>
                    <a:pt x="15041" y="42650"/>
                    <a:pt x="16895" y="41002"/>
                    <a:pt x="19780" y="41414"/>
                  </a:cubicBezTo>
                  <a:cubicBezTo>
                    <a:pt x="22870" y="41620"/>
                    <a:pt x="25137" y="44710"/>
                    <a:pt x="28433" y="43680"/>
                  </a:cubicBezTo>
                  <a:cubicBezTo>
                    <a:pt x="28433" y="48419"/>
                    <a:pt x="24312" y="53158"/>
                    <a:pt x="24725" y="57897"/>
                  </a:cubicBezTo>
                  <a:cubicBezTo>
                    <a:pt x="28639" y="58103"/>
                    <a:pt x="32554" y="57279"/>
                    <a:pt x="36057" y="57897"/>
                  </a:cubicBezTo>
                  <a:cubicBezTo>
                    <a:pt x="37087" y="57897"/>
                    <a:pt x="37499" y="58927"/>
                    <a:pt x="38735" y="59133"/>
                  </a:cubicBezTo>
                  <a:cubicBezTo>
                    <a:pt x="41002" y="59545"/>
                    <a:pt x="43474" y="58515"/>
                    <a:pt x="45535" y="58103"/>
                  </a:cubicBezTo>
                  <a:cubicBezTo>
                    <a:pt x="52334" y="56455"/>
                    <a:pt x="51922" y="56455"/>
                    <a:pt x="53570" y="50067"/>
                  </a:cubicBezTo>
                  <a:cubicBezTo>
                    <a:pt x="54394" y="46565"/>
                    <a:pt x="54188" y="45328"/>
                    <a:pt x="58927" y="45947"/>
                  </a:cubicBezTo>
                  <a:cubicBezTo>
                    <a:pt x="59751" y="48213"/>
                    <a:pt x="60163" y="50479"/>
                    <a:pt x="60781" y="52746"/>
                  </a:cubicBezTo>
                  <a:cubicBezTo>
                    <a:pt x="61399" y="54806"/>
                    <a:pt x="63254" y="57897"/>
                    <a:pt x="63254" y="59957"/>
                  </a:cubicBezTo>
                  <a:cubicBezTo>
                    <a:pt x="63254" y="64284"/>
                    <a:pt x="57897" y="63048"/>
                    <a:pt x="57279" y="6655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69" name="Forma libre: forma 368">
              <a:extLst>
                <a:ext uri="{FF2B5EF4-FFF2-40B4-BE49-F238E27FC236}">
                  <a16:creationId xmlns:a16="http://schemas.microsoft.com/office/drawing/2014/main" id="{E4ACC9EB-433D-5E46-FF77-56071F4813BC}"/>
                </a:ext>
              </a:extLst>
            </p:cNvPr>
            <p:cNvSpPr/>
            <p:nvPr/>
          </p:nvSpPr>
          <p:spPr>
            <a:xfrm>
              <a:off x="7259783" y="5109688"/>
              <a:ext cx="157737" cy="160123"/>
            </a:xfrm>
            <a:custGeom>
              <a:avLst/>
              <a:gdLst>
                <a:gd name="connsiteX0" fmla="*/ 149230 w 157737"/>
                <a:gd name="connsiteY0" fmla="*/ 138197 h 160123"/>
                <a:gd name="connsiteX1" fmla="*/ 152320 w 157737"/>
                <a:gd name="connsiteY1" fmla="*/ 119654 h 160123"/>
                <a:gd name="connsiteX2" fmla="*/ 145315 w 157737"/>
                <a:gd name="connsiteY2" fmla="*/ 99462 h 160123"/>
                <a:gd name="connsiteX3" fmla="*/ 137898 w 157737"/>
                <a:gd name="connsiteY3" fmla="*/ 95135 h 160123"/>
                <a:gd name="connsiteX4" fmla="*/ 132334 w 157737"/>
                <a:gd name="connsiteY4" fmla="*/ 88130 h 160123"/>
                <a:gd name="connsiteX5" fmla="*/ 125741 w 157737"/>
                <a:gd name="connsiteY5" fmla="*/ 78446 h 160123"/>
                <a:gd name="connsiteX6" fmla="*/ 128832 w 157737"/>
                <a:gd name="connsiteY6" fmla="*/ 73707 h 160123"/>
                <a:gd name="connsiteX7" fmla="*/ 127596 w 157737"/>
                <a:gd name="connsiteY7" fmla="*/ 66496 h 160123"/>
                <a:gd name="connsiteX8" fmla="*/ 125123 w 157737"/>
                <a:gd name="connsiteY8" fmla="*/ 50425 h 160123"/>
                <a:gd name="connsiteX9" fmla="*/ 124711 w 157737"/>
                <a:gd name="connsiteY9" fmla="*/ 33323 h 160123"/>
                <a:gd name="connsiteX10" fmla="*/ 116881 w 157737"/>
                <a:gd name="connsiteY10" fmla="*/ 31057 h 160123"/>
                <a:gd name="connsiteX11" fmla="*/ 103901 w 157737"/>
                <a:gd name="connsiteY11" fmla="*/ 28585 h 160123"/>
                <a:gd name="connsiteX12" fmla="*/ 75262 w 157737"/>
                <a:gd name="connsiteY12" fmla="*/ 21167 h 160123"/>
                <a:gd name="connsiteX13" fmla="*/ 34878 w 157737"/>
                <a:gd name="connsiteY13" fmla="*/ 3654 h 160123"/>
                <a:gd name="connsiteX14" fmla="*/ 15923 w 157737"/>
                <a:gd name="connsiteY14" fmla="*/ 357 h 160123"/>
                <a:gd name="connsiteX15" fmla="*/ 6239 w 157737"/>
                <a:gd name="connsiteY15" fmla="*/ 7775 h 160123"/>
                <a:gd name="connsiteX16" fmla="*/ 4178 w 157737"/>
                <a:gd name="connsiteY16" fmla="*/ 18077 h 160123"/>
                <a:gd name="connsiteX17" fmla="*/ 12832 w 157737"/>
                <a:gd name="connsiteY17" fmla="*/ 22815 h 160123"/>
                <a:gd name="connsiteX18" fmla="*/ 23752 w 157737"/>
                <a:gd name="connsiteY18" fmla="*/ 23434 h 160123"/>
                <a:gd name="connsiteX19" fmla="*/ 29521 w 157737"/>
                <a:gd name="connsiteY19" fmla="*/ 17046 h 160123"/>
                <a:gd name="connsiteX20" fmla="*/ 36527 w 157737"/>
                <a:gd name="connsiteY20" fmla="*/ 21579 h 160123"/>
                <a:gd name="connsiteX21" fmla="*/ 31169 w 157737"/>
                <a:gd name="connsiteY21" fmla="*/ 22815 h 160123"/>
                <a:gd name="connsiteX22" fmla="*/ 30757 w 157737"/>
                <a:gd name="connsiteY22" fmla="*/ 27348 h 160123"/>
                <a:gd name="connsiteX23" fmla="*/ 25400 w 157737"/>
                <a:gd name="connsiteY23" fmla="*/ 26936 h 160123"/>
                <a:gd name="connsiteX24" fmla="*/ 15717 w 157737"/>
                <a:gd name="connsiteY24" fmla="*/ 27966 h 160123"/>
                <a:gd name="connsiteX25" fmla="*/ 7681 w 157737"/>
                <a:gd name="connsiteY25" fmla="*/ 37238 h 160123"/>
                <a:gd name="connsiteX26" fmla="*/ 5209 w 157737"/>
                <a:gd name="connsiteY26" fmla="*/ 45480 h 160123"/>
                <a:gd name="connsiteX27" fmla="*/ 58 w 157737"/>
                <a:gd name="connsiteY27" fmla="*/ 50631 h 160123"/>
                <a:gd name="connsiteX28" fmla="*/ 10153 w 157737"/>
                <a:gd name="connsiteY28" fmla="*/ 51455 h 160123"/>
                <a:gd name="connsiteX29" fmla="*/ 16747 w 157737"/>
                <a:gd name="connsiteY29" fmla="*/ 47746 h 160123"/>
                <a:gd name="connsiteX30" fmla="*/ 21486 w 157737"/>
                <a:gd name="connsiteY30" fmla="*/ 51249 h 160123"/>
                <a:gd name="connsiteX31" fmla="*/ 30757 w 157737"/>
                <a:gd name="connsiteY31" fmla="*/ 48982 h 160123"/>
                <a:gd name="connsiteX32" fmla="*/ 29521 w 157737"/>
                <a:gd name="connsiteY32" fmla="*/ 64023 h 160123"/>
                <a:gd name="connsiteX33" fmla="*/ 41678 w 157737"/>
                <a:gd name="connsiteY33" fmla="*/ 61345 h 160123"/>
                <a:gd name="connsiteX34" fmla="*/ 44150 w 157737"/>
                <a:gd name="connsiteY34" fmla="*/ 67320 h 160123"/>
                <a:gd name="connsiteX35" fmla="*/ 56718 w 157737"/>
                <a:gd name="connsiteY35" fmla="*/ 80094 h 160123"/>
                <a:gd name="connsiteX36" fmla="*/ 47859 w 157737"/>
                <a:gd name="connsiteY36" fmla="*/ 79270 h 160123"/>
                <a:gd name="connsiteX37" fmla="*/ 39823 w 157737"/>
                <a:gd name="connsiteY37" fmla="*/ 82361 h 160123"/>
                <a:gd name="connsiteX38" fmla="*/ 31581 w 157737"/>
                <a:gd name="connsiteY38" fmla="*/ 92044 h 160123"/>
                <a:gd name="connsiteX39" fmla="*/ 45386 w 157737"/>
                <a:gd name="connsiteY39" fmla="*/ 94723 h 160123"/>
                <a:gd name="connsiteX40" fmla="*/ 50331 w 157737"/>
                <a:gd name="connsiteY40" fmla="*/ 97195 h 160123"/>
                <a:gd name="connsiteX41" fmla="*/ 57336 w 157737"/>
                <a:gd name="connsiteY41" fmla="*/ 95959 h 160123"/>
                <a:gd name="connsiteX42" fmla="*/ 57336 w 157737"/>
                <a:gd name="connsiteY42" fmla="*/ 102758 h 160123"/>
                <a:gd name="connsiteX43" fmla="*/ 67638 w 157737"/>
                <a:gd name="connsiteY43" fmla="*/ 107085 h 160123"/>
                <a:gd name="connsiteX44" fmla="*/ 62075 w 157737"/>
                <a:gd name="connsiteY44" fmla="*/ 111618 h 160123"/>
                <a:gd name="connsiteX45" fmla="*/ 61251 w 157737"/>
                <a:gd name="connsiteY45" fmla="*/ 121714 h 160123"/>
                <a:gd name="connsiteX46" fmla="*/ 66814 w 157737"/>
                <a:gd name="connsiteY46" fmla="*/ 125011 h 160123"/>
                <a:gd name="connsiteX47" fmla="*/ 78146 w 157737"/>
                <a:gd name="connsiteY47" fmla="*/ 120066 h 160123"/>
                <a:gd name="connsiteX48" fmla="*/ 87006 w 157737"/>
                <a:gd name="connsiteY48" fmla="*/ 120684 h 160123"/>
                <a:gd name="connsiteX49" fmla="*/ 94011 w 157737"/>
                <a:gd name="connsiteY49" fmla="*/ 112854 h 160123"/>
                <a:gd name="connsiteX50" fmla="*/ 81237 w 157737"/>
                <a:gd name="connsiteY50" fmla="*/ 126659 h 160123"/>
                <a:gd name="connsiteX51" fmla="*/ 75674 w 157737"/>
                <a:gd name="connsiteY51" fmla="*/ 134900 h 160123"/>
                <a:gd name="connsiteX52" fmla="*/ 83709 w 157737"/>
                <a:gd name="connsiteY52" fmla="*/ 139639 h 160123"/>
                <a:gd name="connsiteX53" fmla="*/ 97308 w 157737"/>
                <a:gd name="connsiteY53" fmla="*/ 145615 h 160123"/>
                <a:gd name="connsiteX54" fmla="*/ 113997 w 157737"/>
                <a:gd name="connsiteY54" fmla="*/ 156741 h 160123"/>
                <a:gd name="connsiteX55" fmla="*/ 122857 w 157737"/>
                <a:gd name="connsiteY55" fmla="*/ 158801 h 160123"/>
                <a:gd name="connsiteX56" fmla="*/ 129450 w 157737"/>
                <a:gd name="connsiteY56" fmla="*/ 158801 h 160123"/>
                <a:gd name="connsiteX57" fmla="*/ 132952 w 157737"/>
                <a:gd name="connsiteY57" fmla="*/ 156947 h 160123"/>
                <a:gd name="connsiteX58" fmla="*/ 145521 w 157737"/>
                <a:gd name="connsiteY58" fmla="*/ 160037 h 160123"/>
                <a:gd name="connsiteX59" fmla="*/ 157677 w 157737"/>
                <a:gd name="connsiteY59" fmla="*/ 149941 h 160123"/>
                <a:gd name="connsiteX60" fmla="*/ 156853 w 157737"/>
                <a:gd name="connsiteY60" fmla="*/ 137579 h 160123"/>
                <a:gd name="connsiteX61" fmla="*/ 149436 w 157737"/>
                <a:gd name="connsiteY61" fmla="*/ 137579 h 16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57737" h="160123">
                  <a:moveTo>
                    <a:pt x="149230" y="138197"/>
                  </a:moveTo>
                  <a:cubicBezTo>
                    <a:pt x="148818" y="132016"/>
                    <a:pt x="151908" y="125835"/>
                    <a:pt x="152320" y="119654"/>
                  </a:cubicBezTo>
                  <a:cubicBezTo>
                    <a:pt x="153144" y="111000"/>
                    <a:pt x="154587" y="104201"/>
                    <a:pt x="145315" y="99462"/>
                  </a:cubicBezTo>
                  <a:cubicBezTo>
                    <a:pt x="142842" y="98019"/>
                    <a:pt x="139958" y="97195"/>
                    <a:pt x="137898" y="95135"/>
                  </a:cubicBezTo>
                  <a:cubicBezTo>
                    <a:pt x="135425" y="93281"/>
                    <a:pt x="134189" y="90602"/>
                    <a:pt x="132334" y="88130"/>
                  </a:cubicBezTo>
                  <a:cubicBezTo>
                    <a:pt x="130274" y="85451"/>
                    <a:pt x="125947" y="81948"/>
                    <a:pt x="125741" y="78446"/>
                  </a:cubicBezTo>
                  <a:cubicBezTo>
                    <a:pt x="125741" y="75355"/>
                    <a:pt x="127802" y="75767"/>
                    <a:pt x="128832" y="73707"/>
                  </a:cubicBezTo>
                  <a:cubicBezTo>
                    <a:pt x="130068" y="71235"/>
                    <a:pt x="128420" y="68762"/>
                    <a:pt x="127596" y="66496"/>
                  </a:cubicBezTo>
                  <a:cubicBezTo>
                    <a:pt x="125741" y="61139"/>
                    <a:pt x="125123" y="55988"/>
                    <a:pt x="125123" y="50425"/>
                  </a:cubicBezTo>
                  <a:cubicBezTo>
                    <a:pt x="125123" y="45274"/>
                    <a:pt x="126978" y="35384"/>
                    <a:pt x="124711" y="33323"/>
                  </a:cubicBezTo>
                  <a:cubicBezTo>
                    <a:pt x="122239" y="33323"/>
                    <a:pt x="119354" y="31675"/>
                    <a:pt x="116881" y="31057"/>
                  </a:cubicBezTo>
                  <a:cubicBezTo>
                    <a:pt x="112555" y="29821"/>
                    <a:pt x="108228" y="29821"/>
                    <a:pt x="103901" y="28585"/>
                  </a:cubicBezTo>
                  <a:cubicBezTo>
                    <a:pt x="94423" y="26318"/>
                    <a:pt x="84533" y="24258"/>
                    <a:pt x="75262" y="21167"/>
                  </a:cubicBezTo>
                  <a:cubicBezTo>
                    <a:pt x="61457" y="16222"/>
                    <a:pt x="49301" y="7568"/>
                    <a:pt x="34878" y="3654"/>
                  </a:cubicBezTo>
                  <a:cubicBezTo>
                    <a:pt x="29315" y="2212"/>
                    <a:pt x="21692" y="-1085"/>
                    <a:pt x="15923" y="357"/>
                  </a:cubicBezTo>
                  <a:cubicBezTo>
                    <a:pt x="12214" y="1181"/>
                    <a:pt x="8711" y="4890"/>
                    <a:pt x="6239" y="7775"/>
                  </a:cubicBezTo>
                  <a:cubicBezTo>
                    <a:pt x="3560" y="10865"/>
                    <a:pt x="2736" y="14162"/>
                    <a:pt x="4178" y="18077"/>
                  </a:cubicBezTo>
                  <a:cubicBezTo>
                    <a:pt x="5621" y="22403"/>
                    <a:pt x="8917" y="22815"/>
                    <a:pt x="12832" y="22815"/>
                  </a:cubicBezTo>
                  <a:cubicBezTo>
                    <a:pt x="16129" y="22815"/>
                    <a:pt x="20455" y="24670"/>
                    <a:pt x="23752" y="23434"/>
                  </a:cubicBezTo>
                  <a:cubicBezTo>
                    <a:pt x="26843" y="22197"/>
                    <a:pt x="26637" y="18077"/>
                    <a:pt x="29521" y="17046"/>
                  </a:cubicBezTo>
                  <a:cubicBezTo>
                    <a:pt x="32818" y="15810"/>
                    <a:pt x="42914" y="19725"/>
                    <a:pt x="36527" y="21579"/>
                  </a:cubicBezTo>
                  <a:cubicBezTo>
                    <a:pt x="34466" y="22197"/>
                    <a:pt x="32612" y="20755"/>
                    <a:pt x="31169" y="22815"/>
                  </a:cubicBezTo>
                  <a:cubicBezTo>
                    <a:pt x="30139" y="24052"/>
                    <a:pt x="31581" y="26318"/>
                    <a:pt x="30757" y="27348"/>
                  </a:cubicBezTo>
                  <a:cubicBezTo>
                    <a:pt x="29521" y="28997"/>
                    <a:pt x="27255" y="27348"/>
                    <a:pt x="25400" y="26936"/>
                  </a:cubicBezTo>
                  <a:cubicBezTo>
                    <a:pt x="21692" y="26112"/>
                    <a:pt x="19219" y="26318"/>
                    <a:pt x="15717" y="27966"/>
                  </a:cubicBezTo>
                  <a:cubicBezTo>
                    <a:pt x="11390" y="30233"/>
                    <a:pt x="7887" y="32087"/>
                    <a:pt x="7681" y="37238"/>
                  </a:cubicBezTo>
                  <a:cubicBezTo>
                    <a:pt x="7681" y="40741"/>
                    <a:pt x="7887" y="42801"/>
                    <a:pt x="5209" y="45480"/>
                  </a:cubicBezTo>
                  <a:cubicBezTo>
                    <a:pt x="3972" y="46716"/>
                    <a:pt x="-560" y="48158"/>
                    <a:pt x="58" y="50631"/>
                  </a:cubicBezTo>
                  <a:cubicBezTo>
                    <a:pt x="1088" y="53927"/>
                    <a:pt x="7887" y="52485"/>
                    <a:pt x="10153" y="51455"/>
                  </a:cubicBezTo>
                  <a:cubicBezTo>
                    <a:pt x="12420" y="50425"/>
                    <a:pt x="14480" y="48776"/>
                    <a:pt x="16747" y="47746"/>
                  </a:cubicBezTo>
                  <a:cubicBezTo>
                    <a:pt x="17571" y="50425"/>
                    <a:pt x="18807" y="51043"/>
                    <a:pt x="21486" y="51249"/>
                  </a:cubicBezTo>
                  <a:cubicBezTo>
                    <a:pt x="23546" y="51249"/>
                    <a:pt x="29109" y="48364"/>
                    <a:pt x="30757" y="48982"/>
                  </a:cubicBezTo>
                  <a:cubicBezTo>
                    <a:pt x="36732" y="51867"/>
                    <a:pt x="24782" y="60933"/>
                    <a:pt x="29521" y="64023"/>
                  </a:cubicBezTo>
                  <a:cubicBezTo>
                    <a:pt x="33642" y="66702"/>
                    <a:pt x="38175" y="60315"/>
                    <a:pt x="41678" y="61345"/>
                  </a:cubicBezTo>
                  <a:cubicBezTo>
                    <a:pt x="44562" y="62169"/>
                    <a:pt x="43532" y="65259"/>
                    <a:pt x="44150" y="67320"/>
                  </a:cubicBezTo>
                  <a:cubicBezTo>
                    <a:pt x="45798" y="75149"/>
                    <a:pt x="57748" y="70822"/>
                    <a:pt x="56718" y="80094"/>
                  </a:cubicBezTo>
                  <a:cubicBezTo>
                    <a:pt x="53834" y="80506"/>
                    <a:pt x="50949" y="79064"/>
                    <a:pt x="47859" y="79270"/>
                  </a:cubicBezTo>
                  <a:cubicBezTo>
                    <a:pt x="44562" y="79270"/>
                    <a:pt x="42502" y="80506"/>
                    <a:pt x="39823" y="82361"/>
                  </a:cubicBezTo>
                  <a:cubicBezTo>
                    <a:pt x="37351" y="83803"/>
                    <a:pt x="28491" y="88130"/>
                    <a:pt x="31581" y="92044"/>
                  </a:cubicBezTo>
                  <a:cubicBezTo>
                    <a:pt x="34054" y="95341"/>
                    <a:pt x="41883" y="93281"/>
                    <a:pt x="45386" y="94723"/>
                  </a:cubicBezTo>
                  <a:cubicBezTo>
                    <a:pt x="47034" y="95341"/>
                    <a:pt x="48271" y="96783"/>
                    <a:pt x="50331" y="97195"/>
                  </a:cubicBezTo>
                  <a:cubicBezTo>
                    <a:pt x="53010" y="97814"/>
                    <a:pt x="54864" y="96165"/>
                    <a:pt x="57336" y="95959"/>
                  </a:cubicBezTo>
                  <a:cubicBezTo>
                    <a:pt x="57954" y="98019"/>
                    <a:pt x="58161" y="100698"/>
                    <a:pt x="57336" y="102758"/>
                  </a:cubicBezTo>
                  <a:cubicBezTo>
                    <a:pt x="59603" y="103583"/>
                    <a:pt x="66814" y="105025"/>
                    <a:pt x="67638" y="107085"/>
                  </a:cubicBezTo>
                  <a:cubicBezTo>
                    <a:pt x="69081" y="110794"/>
                    <a:pt x="64136" y="111000"/>
                    <a:pt x="62075" y="111618"/>
                  </a:cubicBezTo>
                  <a:cubicBezTo>
                    <a:pt x="57130" y="113678"/>
                    <a:pt x="57130" y="118005"/>
                    <a:pt x="61251" y="121714"/>
                  </a:cubicBezTo>
                  <a:cubicBezTo>
                    <a:pt x="62693" y="123156"/>
                    <a:pt x="64754" y="124598"/>
                    <a:pt x="66814" y="125011"/>
                  </a:cubicBezTo>
                  <a:cubicBezTo>
                    <a:pt x="71553" y="125629"/>
                    <a:pt x="74026" y="120478"/>
                    <a:pt x="78146" y="120066"/>
                  </a:cubicBezTo>
                  <a:cubicBezTo>
                    <a:pt x="81237" y="119654"/>
                    <a:pt x="83709" y="121714"/>
                    <a:pt x="87006" y="120684"/>
                  </a:cubicBezTo>
                  <a:cubicBezTo>
                    <a:pt x="90509" y="119654"/>
                    <a:pt x="92363" y="115945"/>
                    <a:pt x="94011" y="112854"/>
                  </a:cubicBezTo>
                  <a:cubicBezTo>
                    <a:pt x="92157" y="119448"/>
                    <a:pt x="86182" y="122538"/>
                    <a:pt x="81237" y="126659"/>
                  </a:cubicBezTo>
                  <a:cubicBezTo>
                    <a:pt x="79382" y="128307"/>
                    <a:pt x="75056" y="132016"/>
                    <a:pt x="75674" y="134900"/>
                  </a:cubicBezTo>
                  <a:cubicBezTo>
                    <a:pt x="76292" y="137373"/>
                    <a:pt x="81649" y="138609"/>
                    <a:pt x="83709" y="139639"/>
                  </a:cubicBezTo>
                  <a:cubicBezTo>
                    <a:pt x="88242" y="141700"/>
                    <a:pt x="92981" y="143142"/>
                    <a:pt x="97308" y="145615"/>
                  </a:cubicBezTo>
                  <a:cubicBezTo>
                    <a:pt x="103077" y="148911"/>
                    <a:pt x="108228" y="153444"/>
                    <a:pt x="113997" y="156741"/>
                  </a:cubicBezTo>
                  <a:cubicBezTo>
                    <a:pt x="117088" y="158595"/>
                    <a:pt x="119148" y="158801"/>
                    <a:pt x="122857" y="158801"/>
                  </a:cubicBezTo>
                  <a:cubicBezTo>
                    <a:pt x="124917" y="158801"/>
                    <a:pt x="127390" y="159213"/>
                    <a:pt x="129450" y="158801"/>
                  </a:cubicBezTo>
                  <a:cubicBezTo>
                    <a:pt x="130892" y="158389"/>
                    <a:pt x="131716" y="157359"/>
                    <a:pt x="132952" y="156947"/>
                  </a:cubicBezTo>
                  <a:cubicBezTo>
                    <a:pt x="137279" y="155504"/>
                    <a:pt x="140370" y="160861"/>
                    <a:pt x="145521" y="160037"/>
                  </a:cubicBezTo>
                  <a:cubicBezTo>
                    <a:pt x="151084" y="159007"/>
                    <a:pt x="157059" y="156122"/>
                    <a:pt x="157677" y="149941"/>
                  </a:cubicBezTo>
                  <a:cubicBezTo>
                    <a:pt x="158089" y="145615"/>
                    <a:pt x="156235" y="141700"/>
                    <a:pt x="156853" y="137579"/>
                  </a:cubicBezTo>
                  <a:cubicBezTo>
                    <a:pt x="154381" y="137785"/>
                    <a:pt x="151908" y="138197"/>
                    <a:pt x="149436" y="1375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0" name="Forma libre: forma 369">
              <a:extLst>
                <a:ext uri="{FF2B5EF4-FFF2-40B4-BE49-F238E27FC236}">
                  <a16:creationId xmlns:a16="http://schemas.microsoft.com/office/drawing/2014/main" id="{A516344C-DF12-E6E6-22DE-6A3FF552FA8A}"/>
                </a:ext>
              </a:extLst>
            </p:cNvPr>
            <p:cNvSpPr/>
            <p:nvPr/>
          </p:nvSpPr>
          <p:spPr>
            <a:xfrm>
              <a:off x="14552580" y="5411892"/>
              <a:ext cx="206038" cy="239210"/>
            </a:xfrm>
            <a:custGeom>
              <a:avLst/>
              <a:gdLst>
                <a:gd name="connsiteX0" fmla="*/ 45329 w 206038"/>
                <a:gd name="connsiteY0" fmla="*/ 185435 h 239210"/>
                <a:gd name="connsiteX1" fmla="*/ 66756 w 206038"/>
                <a:gd name="connsiteY1" fmla="*/ 194501 h 239210"/>
                <a:gd name="connsiteX2" fmla="*/ 67581 w 206038"/>
                <a:gd name="connsiteY2" fmla="*/ 194913 h 239210"/>
                <a:gd name="connsiteX3" fmla="*/ 77265 w 206038"/>
                <a:gd name="connsiteY3" fmla="*/ 201918 h 239210"/>
                <a:gd name="connsiteX4" fmla="*/ 81179 w 206038"/>
                <a:gd name="connsiteY4" fmla="*/ 198621 h 239210"/>
                <a:gd name="connsiteX5" fmla="*/ 81179 w 206038"/>
                <a:gd name="connsiteY5" fmla="*/ 196561 h 239210"/>
                <a:gd name="connsiteX6" fmla="*/ 82004 w 206038"/>
                <a:gd name="connsiteY6" fmla="*/ 193676 h 239210"/>
                <a:gd name="connsiteX7" fmla="*/ 88597 w 206038"/>
                <a:gd name="connsiteY7" fmla="*/ 183786 h 239210"/>
                <a:gd name="connsiteX8" fmla="*/ 92924 w 206038"/>
                <a:gd name="connsiteY8" fmla="*/ 181520 h 239210"/>
                <a:gd name="connsiteX9" fmla="*/ 100547 w 206038"/>
                <a:gd name="connsiteY9" fmla="*/ 181520 h 239210"/>
                <a:gd name="connsiteX10" fmla="*/ 110437 w 206038"/>
                <a:gd name="connsiteY10" fmla="*/ 185641 h 239210"/>
                <a:gd name="connsiteX11" fmla="*/ 111467 w 206038"/>
                <a:gd name="connsiteY11" fmla="*/ 188937 h 239210"/>
                <a:gd name="connsiteX12" fmla="*/ 116412 w 206038"/>
                <a:gd name="connsiteY12" fmla="*/ 196561 h 239210"/>
                <a:gd name="connsiteX13" fmla="*/ 125272 w 206038"/>
                <a:gd name="connsiteY13" fmla="*/ 198621 h 239210"/>
                <a:gd name="connsiteX14" fmla="*/ 128362 w 206038"/>
                <a:gd name="connsiteY14" fmla="*/ 200888 h 239210"/>
                <a:gd name="connsiteX15" fmla="*/ 133925 w 206038"/>
                <a:gd name="connsiteY15" fmla="*/ 210365 h 239210"/>
                <a:gd name="connsiteX16" fmla="*/ 145258 w 206038"/>
                <a:gd name="connsiteY16" fmla="*/ 211396 h 239210"/>
                <a:gd name="connsiteX17" fmla="*/ 148760 w 206038"/>
                <a:gd name="connsiteY17" fmla="*/ 213250 h 239210"/>
                <a:gd name="connsiteX18" fmla="*/ 152675 w 206038"/>
                <a:gd name="connsiteY18" fmla="*/ 217989 h 239210"/>
                <a:gd name="connsiteX19" fmla="*/ 153087 w 206038"/>
                <a:gd name="connsiteY19" fmla="*/ 223758 h 239210"/>
                <a:gd name="connsiteX20" fmla="*/ 144021 w 206038"/>
                <a:gd name="connsiteY20" fmla="*/ 238799 h 239210"/>
                <a:gd name="connsiteX21" fmla="*/ 144021 w 206038"/>
                <a:gd name="connsiteY21" fmla="*/ 239211 h 239210"/>
                <a:gd name="connsiteX22" fmla="*/ 180696 w 206038"/>
                <a:gd name="connsiteY22" fmla="*/ 234266 h 239210"/>
                <a:gd name="connsiteX23" fmla="*/ 182756 w 206038"/>
                <a:gd name="connsiteY23" fmla="*/ 224994 h 239210"/>
                <a:gd name="connsiteX24" fmla="*/ 179254 w 206038"/>
                <a:gd name="connsiteY24" fmla="*/ 209129 h 239210"/>
                <a:gd name="connsiteX25" fmla="*/ 181520 w 206038"/>
                <a:gd name="connsiteY25" fmla="*/ 203772 h 239210"/>
                <a:gd name="connsiteX26" fmla="*/ 193058 w 206038"/>
                <a:gd name="connsiteY26" fmla="*/ 196355 h 239210"/>
                <a:gd name="connsiteX27" fmla="*/ 203360 w 206038"/>
                <a:gd name="connsiteY27" fmla="*/ 192234 h 239210"/>
                <a:gd name="connsiteX28" fmla="*/ 206039 w 206038"/>
                <a:gd name="connsiteY28" fmla="*/ 187495 h 239210"/>
                <a:gd name="connsiteX29" fmla="*/ 201094 w 206038"/>
                <a:gd name="connsiteY29" fmla="*/ 184405 h 239210"/>
                <a:gd name="connsiteX30" fmla="*/ 192646 w 206038"/>
                <a:gd name="connsiteY30" fmla="*/ 177193 h 239210"/>
                <a:gd name="connsiteX31" fmla="*/ 185023 w 206038"/>
                <a:gd name="connsiteY31" fmla="*/ 171836 h 239210"/>
                <a:gd name="connsiteX32" fmla="*/ 183169 w 206038"/>
                <a:gd name="connsiteY32" fmla="*/ 169158 h 239210"/>
                <a:gd name="connsiteX33" fmla="*/ 180284 w 206038"/>
                <a:gd name="connsiteY33" fmla="*/ 159474 h 239210"/>
                <a:gd name="connsiteX34" fmla="*/ 175133 w 206038"/>
                <a:gd name="connsiteY34" fmla="*/ 153911 h 239210"/>
                <a:gd name="connsiteX35" fmla="*/ 173897 w 206038"/>
                <a:gd name="connsiteY35" fmla="*/ 149584 h 239210"/>
                <a:gd name="connsiteX36" fmla="*/ 176575 w 206038"/>
                <a:gd name="connsiteY36" fmla="*/ 133719 h 239210"/>
                <a:gd name="connsiteX37" fmla="*/ 179254 w 206038"/>
                <a:gd name="connsiteY37" fmla="*/ 130010 h 239210"/>
                <a:gd name="connsiteX38" fmla="*/ 185435 w 206038"/>
                <a:gd name="connsiteY38" fmla="*/ 126920 h 239210"/>
                <a:gd name="connsiteX39" fmla="*/ 188938 w 206038"/>
                <a:gd name="connsiteY39" fmla="*/ 120945 h 239210"/>
                <a:gd name="connsiteX40" fmla="*/ 188320 w 206038"/>
                <a:gd name="connsiteY40" fmla="*/ 120533 h 239210"/>
                <a:gd name="connsiteX41" fmla="*/ 180696 w 206038"/>
                <a:gd name="connsiteY41" fmla="*/ 110437 h 239210"/>
                <a:gd name="connsiteX42" fmla="*/ 183787 w 206038"/>
                <a:gd name="connsiteY42" fmla="*/ 104462 h 239210"/>
                <a:gd name="connsiteX43" fmla="*/ 188525 w 206038"/>
                <a:gd name="connsiteY43" fmla="*/ 101783 h 239210"/>
                <a:gd name="connsiteX44" fmla="*/ 187495 w 206038"/>
                <a:gd name="connsiteY44" fmla="*/ 100959 h 239210"/>
                <a:gd name="connsiteX45" fmla="*/ 181108 w 206038"/>
                <a:gd name="connsiteY45" fmla="*/ 97868 h 239210"/>
                <a:gd name="connsiteX46" fmla="*/ 164831 w 206038"/>
                <a:gd name="connsiteY46" fmla="*/ 99517 h 239210"/>
                <a:gd name="connsiteX47" fmla="*/ 152469 w 206038"/>
                <a:gd name="connsiteY47" fmla="*/ 99517 h 239210"/>
                <a:gd name="connsiteX48" fmla="*/ 138664 w 206038"/>
                <a:gd name="connsiteY48" fmla="*/ 97044 h 239210"/>
                <a:gd name="connsiteX49" fmla="*/ 121151 w 206038"/>
                <a:gd name="connsiteY49" fmla="*/ 89009 h 239210"/>
                <a:gd name="connsiteX50" fmla="*/ 121151 w 206038"/>
                <a:gd name="connsiteY50" fmla="*/ 84888 h 239210"/>
                <a:gd name="connsiteX51" fmla="*/ 123211 w 206038"/>
                <a:gd name="connsiteY51" fmla="*/ 80561 h 239210"/>
                <a:gd name="connsiteX52" fmla="*/ 121357 w 206038"/>
                <a:gd name="connsiteY52" fmla="*/ 79325 h 239210"/>
                <a:gd name="connsiteX53" fmla="*/ 119297 w 206038"/>
                <a:gd name="connsiteY53" fmla="*/ 76234 h 239210"/>
                <a:gd name="connsiteX54" fmla="*/ 118060 w 206038"/>
                <a:gd name="connsiteY54" fmla="*/ 70877 h 239210"/>
                <a:gd name="connsiteX55" fmla="*/ 121769 w 206038"/>
                <a:gd name="connsiteY55" fmla="*/ 59545 h 239210"/>
                <a:gd name="connsiteX56" fmla="*/ 121769 w 206038"/>
                <a:gd name="connsiteY56" fmla="*/ 59545 h 239210"/>
                <a:gd name="connsiteX57" fmla="*/ 112085 w 206038"/>
                <a:gd name="connsiteY57" fmla="*/ 58515 h 239210"/>
                <a:gd name="connsiteX58" fmla="*/ 109819 w 206038"/>
                <a:gd name="connsiteY58" fmla="*/ 57691 h 239210"/>
                <a:gd name="connsiteX59" fmla="*/ 99723 w 206038"/>
                <a:gd name="connsiteY59" fmla="*/ 50685 h 239210"/>
                <a:gd name="connsiteX60" fmla="*/ 98899 w 206038"/>
                <a:gd name="connsiteY60" fmla="*/ 49861 h 239210"/>
                <a:gd name="connsiteX61" fmla="*/ 89421 w 206038"/>
                <a:gd name="connsiteY61" fmla="*/ 39147 h 239210"/>
                <a:gd name="connsiteX62" fmla="*/ 88185 w 206038"/>
                <a:gd name="connsiteY62" fmla="*/ 35439 h 239210"/>
                <a:gd name="connsiteX63" fmla="*/ 88803 w 206038"/>
                <a:gd name="connsiteY63" fmla="*/ 28639 h 239210"/>
                <a:gd name="connsiteX64" fmla="*/ 81386 w 206038"/>
                <a:gd name="connsiteY64" fmla="*/ 22458 h 239210"/>
                <a:gd name="connsiteX65" fmla="*/ 69023 w 206038"/>
                <a:gd name="connsiteY65" fmla="*/ 13598 h 239210"/>
                <a:gd name="connsiteX66" fmla="*/ 67581 w 206038"/>
                <a:gd name="connsiteY66" fmla="*/ 11950 h 239210"/>
                <a:gd name="connsiteX67" fmla="*/ 63048 w 206038"/>
                <a:gd name="connsiteY67" fmla="*/ 3915 h 239210"/>
                <a:gd name="connsiteX68" fmla="*/ 61812 w 206038"/>
                <a:gd name="connsiteY68" fmla="*/ 4121 h 239210"/>
                <a:gd name="connsiteX69" fmla="*/ 52540 w 206038"/>
                <a:gd name="connsiteY69" fmla="*/ 4121 h 239210"/>
                <a:gd name="connsiteX70" fmla="*/ 51098 w 206038"/>
                <a:gd name="connsiteY70" fmla="*/ 4121 h 239210"/>
                <a:gd name="connsiteX71" fmla="*/ 37293 w 206038"/>
                <a:gd name="connsiteY71" fmla="*/ 0 h 239210"/>
                <a:gd name="connsiteX72" fmla="*/ 30700 w 206038"/>
                <a:gd name="connsiteY72" fmla="*/ 412 h 239210"/>
                <a:gd name="connsiteX73" fmla="*/ 29258 w 206038"/>
                <a:gd name="connsiteY73" fmla="*/ 1648 h 239210"/>
                <a:gd name="connsiteX74" fmla="*/ 20604 w 206038"/>
                <a:gd name="connsiteY74" fmla="*/ 6799 h 239210"/>
                <a:gd name="connsiteX75" fmla="*/ 2679 w 206038"/>
                <a:gd name="connsiteY75" fmla="*/ 14423 h 239210"/>
                <a:gd name="connsiteX76" fmla="*/ 1442 w 206038"/>
                <a:gd name="connsiteY76" fmla="*/ 14629 h 239210"/>
                <a:gd name="connsiteX77" fmla="*/ 0 w 206038"/>
                <a:gd name="connsiteY77" fmla="*/ 18749 h 239210"/>
                <a:gd name="connsiteX78" fmla="*/ 3503 w 206038"/>
                <a:gd name="connsiteY78" fmla="*/ 30700 h 239210"/>
                <a:gd name="connsiteX79" fmla="*/ 7211 w 206038"/>
                <a:gd name="connsiteY79" fmla="*/ 31730 h 239210"/>
                <a:gd name="connsiteX80" fmla="*/ 8860 w 206038"/>
                <a:gd name="connsiteY80" fmla="*/ 32554 h 239210"/>
                <a:gd name="connsiteX81" fmla="*/ 21222 w 206038"/>
                <a:gd name="connsiteY81" fmla="*/ 42032 h 239210"/>
                <a:gd name="connsiteX82" fmla="*/ 23282 w 206038"/>
                <a:gd name="connsiteY82" fmla="*/ 46153 h 239210"/>
                <a:gd name="connsiteX83" fmla="*/ 23282 w 206038"/>
                <a:gd name="connsiteY83" fmla="*/ 57279 h 239210"/>
                <a:gd name="connsiteX84" fmla="*/ 19368 w 206038"/>
                <a:gd name="connsiteY84" fmla="*/ 62224 h 239210"/>
                <a:gd name="connsiteX85" fmla="*/ 10920 w 206038"/>
                <a:gd name="connsiteY85" fmla="*/ 64078 h 239210"/>
                <a:gd name="connsiteX86" fmla="*/ 10920 w 206038"/>
                <a:gd name="connsiteY86" fmla="*/ 72526 h 239210"/>
                <a:gd name="connsiteX87" fmla="*/ 16689 w 206038"/>
                <a:gd name="connsiteY87" fmla="*/ 73968 h 239210"/>
                <a:gd name="connsiteX88" fmla="*/ 19368 w 206038"/>
                <a:gd name="connsiteY88" fmla="*/ 75822 h 239210"/>
                <a:gd name="connsiteX89" fmla="*/ 25137 w 206038"/>
                <a:gd name="connsiteY89" fmla="*/ 83446 h 239210"/>
                <a:gd name="connsiteX90" fmla="*/ 25961 w 206038"/>
                <a:gd name="connsiteY90" fmla="*/ 87978 h 239210"/>
                <a:gd name="connsiteX91" fmla="*/ 21428 w 206038"/>
                <a:gd name="connsiteY91" fmla="*/ 102195 h 239210"/>
                <a:gd name="connsiteX92" fmla="*/ 20810 w 206038"/>
                <a:gd name="connsiteY92" fmla="*/ 103431 h 239210"/>
                <a:gd name="connsiteX93" fmla="*/ 20192 w 206038"/>
                <a:gd name="connsiteY93" fmla="*/ 104462 h 239210"/>
                <a:gd name="connsiteX94" fmla="*/ 32142 w 206038"/>
                <a:gd name="connsiteY94" fmla="*/ 116824 h 239210"/>
                <a:gd name="connsiteX95" fmla="*/ 33584 w 206038"/>
                <a:gd name="connsiteY95" fmla="*/ 120121 h 239210"/>
                <a:gd name="connsiteX96" fmla="*/ 33996 w 206038"/>
                <a:gd name="connsiteY96" fmla="*/ 126096 h 239210"/>
                <a:gd name="connsiteX97" fmla="*/ 38942 w 206038"/>
                <a:gd name="connsiteY97" fmla="*/ 133925 h 239210"/>
                <a:gd name="connsiteX98" fmla="*/ 39560 w 206038"/>
                <a:gd name="connsiteY98" fmla="*/ 137840 h 239210"/>
                <a:gd name="connsiteX99" fmla="*/ 37087 w 206038"/>
                <a:gd name="connsiteY99" fmla="*/ 140930 h 239210"/>
                <a:gd name="connsiteX100" fmla="*/ 31730 w 206038"/>
                <a:gd name="connsiteY100" fmla="*/ 144021 h 239210"/>
                <a:gd name="connsiteX101" fmla="*/ 33378 w 206038"/>
                <a:gd name="connsiteY101" fmla="*/ 148142 h 239210"/>
                <a:gd name="connsiteX102" fmla="*/ 38942 w 206038"/>
                <a:gd name="connsiteY102" fmla="*/ 150202 h 239210"/>
                <a:gd name="connsiteX103" fmla="*/ 33584 w 206038"/>
                <a:gd name="connsiteY103" fmla="*/ 161534 h 239210"/>
                <a:gd name="connsiteX104" fmla="*/ 24107 w 206038"/>
                <a:gd name="connsiteY104" fmla="*/ 171012 h 239210"/>
                <a:gd name="connsiteX105" fmla="*/ 23694 w 206038"/>
                <a:gd name="connsiteY105" fmla="*/ 174515 h 239210"/>
                <a:gd name="connsiteX106" fmla="*/ 36675 w 206038"/>
                <a:gd name="connsiteY106" fmla="*/ 182344 h 239210"/>
                <a:gd name="connsiteX107" fmla="*/ 46359 w 206038"/>
                <a:gd name="connsiteY107" fmla="*/ 185023 h 23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206038" h="239210">
                  <a:moveTo>
                    <a:pt x="45329" y="185435"/>
                  </a:moveTo>
                  <a:lnTo>
                    <a:pt x="66756" y="194501"/>
                  </a:lnTo>
                  <a:cubicBezTo>
                    <a:pt x="66756" y="194501"/>
                    <a:pt x="67374" y="194706"/>
                    <a:pt x="67581" y="194913"/>
                  </a:cubicBezTo>
                  <a:lnTo>
                    <a:pt x="77265" y="201918"/>
                  </a:lnTo>
                  <a:lnTo>
                    <a:pt x="81179" y="198621"/>
                  </a:lnTo>
                  <a:lnTo>
                    <a:pt x="81179" y="196561"/>
                  </a:lnTo>
                  <a:cubicBezTo>
                    <a:pt x="81179" y="196561"/>
                    <a:pt x="81386" y="194501"/>
                    <a:pt x="82004" y="193676"/>
                  </a:cubicBezTo>
                  <a:lnTo>
                    <a:pt x="88597" y="183786"/>
                  </a:lnTo>
                  <a:cubicBezTo>
                    <a:pt x="89421" y="182344"/>
                    <a:pt x="91069" y="181520"/>
                    <a:pt x="92924" y="181520"/>
                  </a:cubicBezTo>
                  <a:lnTo>
                    <a:pt x="100547" y="181520"/>
                  </a:lnTo>
                  <a:cubicBezTo>
                    <a:pt x="102401" y="181520"/>
                    <a:pt x="107964" y="181520"/>
                    <a:pt x="110437" y="185641"/>
                  </a:cubicBezTo>
                  <a:cubicBezTo>
                    <a:pt x="111055" y="186671"/>
                    <a:pt x="111467" y="187907"/>
                    <a:pt x="111467" y="188937"/>
                  </a:cubicBezTo>
                  <a:lnTo>
                    <a:pt x="116412" y="196561"/>
                  </a:lnTo>
                  <a:lnTo>
                    <a:pt x="125272" y="198621"/>
                  </a:lnTo>
                  <a:cubicBezTo>
                    <a:pt x="126508" y="198827"/>
                    <a:pt x="127744" y="199857"/>
                    <a:pt x="128362" y="200888"/>
                  </a:cubicBezTo>
                  <a:lnTo>
                    <a:pt x="133925" y="210365"/>
                  </a:lnTo>
                  <a:lnTo>
                    <a:pt x="145258" y="211396"/>
                  </a:lnTo>
                  <a:cubicBezTo>
                    <a:pt x="146699" y="211396"/>
                    <a:pt x="147936" y="212220"/>
                    <a:pt x="148760" y="213250"/>
                  </a:cubicBezTo>
                  <a:lnTo>
                    <a:pt x="152675" y="217989"/>
                  </a:lnTo>
                  <a:cubicBezTo>
                    <a:pt x="153911" y="219637"/>
                    <a:pt x="154117" y="221904"/>
                    <a:pt x="153087" y="223758"/>
                  </a:cubicBezTo>
                  <a:lnTo>
                    <a:pt x="144021" y="238799"/>
                  </a:lnTo>
                  <a:lnTo>
                    <a:pt x="144021" y="239211"/>
                  </a:lnTo>
                  <a:cubicBezTo>
                    <a:pt x="144021" y="239211"/>
                    <a:pt x="180696" y="234266"/>
                    <a:pt x="180696" y="234266"/>
                  </a:cubicBezTo>
                  <a:lnTo>
                    <a:pt x="182756" y="224994"/>
                  </a:lnTo>
                  <a:lnTo>
                    <a:pt x="179254" y="209129"/>
                  </a:lnTo>
                  <a:cubicBezTo>
                    <a:pt x="178841" y="207069"/>
                    <a:pt x="179666" y="204803"/>
                    <a:pt x="181520" y="203772"/>
                  </a:cubicBezTo>
                  <a:lnTo>
                    <a:pt x="193058" y="196355"/>
                  </a:lnTo>
                  <a:lnTo>
                    <a:pt x="203360" y="192234"/>
                  </a:lnTo>
                  <a:lnTo>
                    <a:pt x="206039" y="187495"/>
                  </a:lnTo>
                  <a:lnTo>
                    <a:pt x="201094" y="184405"/>
                  </a:lnTo>
                  <a:lnTo>
                    <a:pt x="192646" y="177193"/>
                  </a:lnTo>
                  <a:lnTo>
                    <a:pt x="185023" y="171836"/>
                  </a:lnTo>
                  <a:cubicBezTo>
                    <a:pt x="185023" y="171836"/>
                    <a:pt x="183374" y="170188"/>
                    <a:pt x="183169" y="169158"/>
                  </a:cubicBezTo>
                  <a:lnTo>
                    <a:pt x="180284" y="159474"/>
                  </a:lnTo>
                  <a:lnTo>
                    <a:pt x="175133" y="153911"/>
                  </a:lnTo>
                  <a:cubicBezTo>
                    <a:pt x="174103" y="152675"/>
                    <a:pt x="173690" y="151232"/>
                    <a:pt x="173897" y="149584"/>
                  </a:cubicBezTo>
                  <a:lnTo>
                    <a:pt x="176575" y="133719"/>
                  </a:lnTo>
                  <a:cubicBezTo>
                    <a:pt x="176782" y="132071"/>
                    <a:pt x="177811" y="130835"/>
                    <a:pt x="179254" y="130010"/>
                  </a:cubicBezTo>
                  <a:lnTo>
                    <a:pt x="185435" y="126920"/>
                  </a:lnTo>
                  <a:lnTo>
                    <a:pt x="188938" y="120945"/>
                  </a:lnTo>
                  <a:lnTo>
                    <a:pt x="188320" y="120533"/>
                  </a:lnTo>
                  <a:cubicBezTo>
                    <a:pt x="186465" y="119502"/>
                    <a:pt x="180696" y="116000"/>
                    <a:pt x="180696" y="110437"/>
                  </a:cubicBezTo>
                  <a:cubicBezTo>
                    <a:pt x="180696" y="107552"/>
                    <a:pt x="182344" y="105492"/>
                    <a:pt x="183787" y="104462"/>
                  </a:cubicBezTo>
                  <a:lnTo>
                    <a:pt x="188525" y="101783"/>
                  </a:lnTo>
                  <a:cubicBezTo>
                    <a:pt x="188525" y="101783"/>
                    <a:pt x="187702" y="101165"/>
                    <a:pt x="187495" y="100959"/>
                  </a:cubicBezTo>
                  <a:lnTo>
                    <a:pt x="181108" y="97868"/>
                  </a:lnTo>
                  <a:lnTo>
                    <a:pt x="164831" y="99517"/>
                  </a:lnTo>
                  <a:lnTo>
                    <a:pt x="152469" y="99517"/>
                  </a:lnTo>
                  <a:cubicBezTo>
                    <a:pt x="152469" y="99517"/>
                    <a:pt x="138664" y="97044"/>
                    <a:pt x="138664" y="97044"/>
                  </a:cubicBezTo>
                  <a:cubicBezTo>
                    <a:pt x="124859" y="94366"/>
                    <a:pt x="121975" y="91275"/>
                    <a:pt x="121151" y="89009"/>
                  </a:cubicBezTo>
                  <a:cubicBezTo>
                    <a:pt x="120533" y="87773"/>
                    <a:pt x="120533" y="86124"/>
                    <a:pt x="121151" y="84888"/>
                  </a:cubicBezTo>
                  <a:lnTo>
                    <a:pt x="123211" y="80561"/>
                  </a:lnTo>
                  <a:lnTo>
                    <a:pt x="121357" y="79325"/>
                  </a:lnTo>
                  <a:cubicBezTo>
                    <a:pt x="121357" y="79325"/>
                    <a:pt x="119503" y="77677"/>
                    <a:pt x="119297" y="76234"/>
                  </a:cubicBezTo>
                  <a:lnTo>
                    <a:pt x="118060" y="70877"/>
                  </a:lnTo>
                  <a:cubicBezTo>
                    <a:pt x="117030" y="66138"/>
                    <a:pt x="119297" y="62224"/>
                    <a:pt x="121769" y="59545"/>
                  </a:cubicBezTo>
                  <a:lnTo>
                    <a:pt x="121769" y="59545"/>
                  </a:lnTo>
                  <a:cubicBezTo>
                    <a:pt x="121769" y="59545"/>
                    <a:pt x="112085" y="58515"/>
                    <a:pt x="112085" y="58515"/>
                  </a:cubicBezTo>
                  <a:cubicBezTo>
                    <a:pt x="111261" y="58515"/>
                    <a:pt x="110437" y="58103"/>
                    <a:pt x="109819" y="57691"/>
                  </a:cubicBezTo>
                  <a:lnTo>
                    <a:pt x="99723" y="50685"/>
                  </a:lnTo>
                  <a:cubicBezTo>
                    <a:pt x="99723" y="50685"/>
                    <a:pt x="99105" y="50067"/>
                    <a:pt x="98899" y="49861"/>
                  </a:cubicBezTo>
                  <a:lnTo>
                    <a:pt x="89421" y="39147"/>
                  </a:lnTo>
                  <a:cubicBezTo>
                    <a:pt x="89421" y="39147"/>
                    <a:pt x="87978" y="36881"/>
                    <a:pt x="88185" y="35439"/>
                  </a:cubicBezTo>
                  <a:lnTo>
                    <a:pt x="88803" y="28639"/>
                  </a:lnTo>
                  <a:lnTo>
                    <a:pt x="81386" y="22458"/>
                  </a:lnTo>
                  <a:lnTo>
                    <a:pt x="69023" y="13598"/>
                  </a:lnTo>
                  <a:cubicBezTo>
                    <a:pt x="69023" y="13598"/>
                    <a:pt x="67993" y="12568"/>
                    <a:pt x="67581" y="11950"/>
                  </a:cubicBezTo>
                  <a:lnTo>
                    <a:pt x="63048" y="3915"/>
                  </a:lnTo>
                  <a:cubicBezTo>
                    <a:pt x="63048" y="3915"/>
                    <a:pt x="62223" y="4121"/>
                    <a:pt x="61812" y="4121"/>
                  </a:cubicBezTo>
                  <a:lnTo>
                    <a:pt x="52540" y="4121"/>
                  </a:lnTo>
                  <a:cubicBezTo>
                    <a:pt x="52540" y="4121"/>
                    <a:pt x="51510" y="4121"/>
                    <a:pt x="51098" y="4121"/>
                  </a:cubicBezTo>
                  <a:lnTo>
                    <a:pt x="37293" y="0"/>
                  </a:lnTo>
                  <a:lnTo>
                    <a:pt x="30700" y="412"/>
                  </a:lnTo>
                  <a:lnTo>
                    <a:pt x="29258" y="1648"/>
                  </a:lnTo>
                  <a:cubicBezTo>
                    <a:pt x="28227" y="3503"/>
                    <a:pt x="25137" y="4739"/>
                    <a:pt x="20604" y="6799"/>
                  </a:cubicBezTo>
                  <a:lnTo>
                    <a:pt x="2679" y="14423"/>
                  </a:lnTo>
                  <a:cubicBezTo>
                    <a:pt x="2679" y="14423"/>
                    <a:pt x="1854" y="14423"/>
                    <a:pt x="1442" y="14629"/>
                  </a:cubicBezTo>
                  <a:lnTo>
                    <a:pt x="0" y="18749"/>
                  </a:lnTo>
                  <a:lnTo>
                    <a:pt x="3503" y="30700"/>
                  </a:lnTo>
                  <a:lnTo>
                    <a:pt x="7211" y="31730"/>
                  </a:lnTo>
                  <a:cubicBezTo>
                    <a:pt x="7211" y="31730"/>
                    <a:pt x="8448" y="32142"/>
                    <a:pt x="8860" y="32554"/>
                  </a:cubicBezTo>
                  <a:lnTo>
                    <a:pt x="21222" y="42032"/>
                  </a:lnTo>
                  <a:cubicBezTo>
                    <a:pt x="22458" y="43062"/>
                    <a:pt x="23282" y="44504"/>
                    <a:pt x="23282" y="46153"/>
                  </a:cubicBezTo>
                  <a:lnTo>
                    <a:pt x="23282" y="57279"/>
                  </a:lnTo>
                  <a:cubicBezTo>
                    <a:pt x="23282" y="59751"/>
                    <a:pt x="21634" y="61812"/>
                    <a:pt x="19368" y="62224"/>
                  </a:cubicBezTo>
                  <a:lnTo>
                    <a:pt x="10920" y="64078"/>
                  </a:lnTo>
                  <a:lnTo>
                    <a:pt x="10920" y="72526"/>
                  </a:lnTo>
                  <a:lnTo>
                    <a:pt x="16689" y="73968"/>
                  </a:lnTo>
                  <a:cubicBezTo>
                    <a:pt x="17720" y="74380"/>
                    <a:pt x="18750" y="74998"/>
                    <a:pt x="19368" y="75822"/>
                  </a:cubicBezTo>
                  <a:lnTo>
                    <a:pt x="25137" y="83446"/>
                  </a:lnTo>
                  <a:cubicBezTo>
                    <a:pt x="26167" y="84682"/>
                    <a:pt x="26373" y="86536"/>
                    <a:pt x="25961" y="87978"/>
                  </a:cubicBezTo>
                  <a:lnTo>
                    <a:pt x="21428" y="102195"/>
                  </a:lnTo>
                  <a:cubicBezTo>
                    <a:pt x="21428" y="102195"/>
                    <a:pt x="21016" y="103019"/>
                    <a:pt x="20810" y="103431"/>
                  </a:cubicBezTo>
                  <a:lnTo>
                    <a:pt x="20192" y="104462"/>
                  </a:lnTo>
                  <a:lnTo>
                    <a:pt x="32142" y="116824"/>
                  </a:lnTo>
                  <a:cubicBezTo>
                    <a:pt x="32142" y="116824"/>
                    <a:pt x="33584" y="118884"/>
                    <a:pt x="33584" y="120121"/>
                  </a:cubicBezTo>
                  <a:lnTo>
                    <a:pt x="33996" y="126096"/>
                  </a:lnTo>
                  <a:lnTo>
                    <a:pt x="38942" y="133925"/>
                  </a:lnTo>
                  <a:cubicBezTo>
                    <a:pt x="39765" y="135161"/>
                    <a:pt x="39972" y="136398"/>
                    <a:pt x="39560" y="137840"/>
                  </a:cubicBezTo>
                  <a:cubicBezTo>
                    <a:pt x="39353" y="139282"/>
                    <a:pt x="38324" y="140312"/>
                    <a:pt x="37087" y="140930"/>
                  </a:cubicBezTo>
                  <a:lnTo>
                    <a:pt x="31730" y="144021"/>
                  </a:lnTo>
                  <a:cubicBezTo>
                    <a:pt x="32348" y="145051"/>
                    <a:pt x="32966" y="146494"/>
                    <a:pt x="33378" y="148142"/>
                  </a:cubicBezTo>
                  <a:cubicBezTo>
                    <a:pt x="35851" y="148142"/>
                    <a:pt x="38117" y="148760"/>
                    <a:pt x="38942" y="150202"/>
                  </a:cubicBezTo>
                  <a:cubicBezTo>
                    <a:pt x="41208" y="153911"/>
                    <a:pt x="39353" y="155559"/>
                    <a:pt x="33584" y="161534"/>
                  </a:cubicBezTo>
                  <a:lnTo>
                    <a:pt x="24107" y="171012"/>
                  </a:lnTo>
                  <a:lnTo>
                    <a:pt x="23694" y="174515"/>
                  </a:lnTo>
                  <a:lnTo>
                    <a:pt x="36675" y="182344"/>
                  </a:lnTo>
                  <a:lnTo>
                    <a:pt x="46359" y="18502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1" name="Forma libre: forma 370">
              <a:extLst>
                <a:ext uri="{FF2B5EF4-FFF2-40B4-BE49-F238E27FC236}">
                  <a16:creationId xmlns:a16="http://schemas.microsoft.com/office/drawing/2014/main" id="{E63B1E8D-79ED-AD89-30BF-AC6A6BB1F8F2}"/>
                </a:ext>
              </a:extLst>
            </p:cNvPr>
            <p:cNvSpPr/>
            <p:nvPr/>
          </p:nvSpPr>
          <p:spPr>
            <a:xfrm>
              <a:off x="15457295" y="6150128"/>
              <a:ext cx="62841" cy="95807"/>
            </a:xfrm>
            <a:custGeom>
              <a:avLst/>
              <a:gdLst>
                <a:gd name="connsiteX0" fmla="*/ 5357 w 62841"/>
                <a:gd name="connsiteY0" fmla="*/ 95808 h 95807"/>
                <a:gd name="connsiteX1" fmla="*/ 5357 w 62841"/>
                <a:gd name="connsiteY1" fmla="*/ 92923 h 95807"/>
                <a:gd name="connsiteX2" fmla="*/ 8448 w 62841"/>
                <a:gd name="connsiteY2" fmla="*/ 89833 h 95807"/>
                <a:gd name="connsiteX3" fmla="*/ 19780 w 62841"/>
                <a:gd name="connsiteY3" fmla="*/ 85918 h 95807"/>
                <a:gd name="connsiteX4" fmla="*/ 29463 w 62841"/>
                <a:gd name="connsiteY4" fmla="*/ 74380 h 95807"/>
                <a:gd name="connsiteX5" fmla="*/ 36263 w 62841"/>
                <a:gd name="connsiteY5" fmla="*/ 61194 h 95807"/>
                <a:gd name="connsiteX6" fmla="*/ 38117 w 62841"/>
                <a:gd name="connsiteY6" fmla="*/ 50892 h 95807"/>
                <a:gd name="connsiteX7" fmla="*/ 43062 w 62841"/>
                <a:gd name="connsiteY7" fmla="*/ 46771 h 95807"/>
                <a:gd name="connsiteX8" fmla="*/ 51098 w 62841"/>
                <a:gd name="connsiteY8" fmla="*/ 46771 h 95807"/>
                <a:gd name="connsiteX9" fmla="*/ 51098 w 62841"/>
                <a:gd name="connsiteY9" fmla="*/ 42650 h 95807"/>
                <a:gd name="connsiteX10" fmla="*/ 51922 w 62841"/>
                <a:gd name="connsiteY10" fmla="*/ 40590 h 95807"/>
                <a:gd name="connsiteX11" fmla="*/ 55836 w 62841"/>
                <a:gd name="connsiteY11" fmla="*/ 33584 h 95807"/>
                <a:gd name="connsiteX12" fmla="*/ 62842 w 62841"/>
                <a:gd name="connsiteY12" fmla="*/ 22458 h 95807"/>
                <a:gd name="connsiteX13" fmla="*/ 62842 w 62841"/>
                <a:gd name="connsiteY13" fmla="*/ 15453 h 95807"/>
                <a:gd name="connsiteX14" fmla="*/ 57485 w 62841"/>
                <a:gd name="connsiteY14" fmla="*/ 10714 h 95807"/>
                <a:gd name="connsiteX15" fmla="*/ 56661 w 62841"/>
                <a:gd name="connsiteY15" fmla="*/ 9890 h 95807"/>
                <a:gd name="connsiteX16" fmla="*/ 53570 w 62841"/>
                <a:gd name="connsiteY16" fmla="*/ 5357 h 95807"/>
                <a:gd name="connsiteX17" fmla="*/ 51098 w 62841"/>
                <a:gd name="connsiteY17" fmla="*/ 0 h 95807"/>
                <a:gd name="connsiteX18" fmla="*/ 45741 w 62841"/>
                <a:gd name="connsiteY18" fmla="*/ 1648 h 95807"/>
                <a:gd name="connsiteX19" fmla="*/ 44298 w 62841"/>
                <a:gd name="connsiteY19" fmla="*/ 1648 h 95807"/>
                <a:gd name="connsiteX20" fmla="*/ 37705 w 62841"/>
                <a:gd name="connsiteY20" fmla="*/ 1648 h 95807"/>
                <a:gd name="connsiteX21" fmla="*/ 21428 w 62841"/>
                <a:gd name="connsiteY21" fmla="*/ 13599 h 95807"/>
                <a:gd name="connsiteX22" fmla="*/ 18132 w 62841"/>
                <a:gd name="connsiteY22" fmla="*/ 36675 h 95807"/>
                <a:gd name="connsiteX23" fmla="*/ 0 w 62841"/>
                <a:gd name="connsiteY23" fmla="*/ 93541 h 95807"/>
                <a:gd name="connsiteX24" fmla="*/ 5563 w 62841"/>
                <a:gd name="connsiteY24" fmla="*/ 95602 h 9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2841" h="95807">
                  <a:moveTo>
                    <a:pt x="5357" y="95808"/>
                  </a:moveTo>
                  <a:cubicBezTo>
                    <a:pt x="5357" y="95808"/>
                    <a:pt x="5357" y="93954"/>
                    <a:pt x="5357" y="92923"/>
                  </a:cubicBezTo>
                  <a:cubicBezTo>
                    <a:pt x="5975" y="91481"/>
                    <a:pt x="7005" y="90451"/>
                    <a:pt x="8448" y="89833"/>
                  </a:cubicBezTo>
                  <a:lnTo>
                    <a:pt x="19780" y="85918"/>
                  </a:lnTo>
                  <a:lnTo>
                    <a:pt x="29463" y="74380"/>
                  </a:lnTo>
                  <a:lnTo>
                    <a:pt x="36263" y="61194"/>
                  </a:lnTo>
                  <a:lnTo>
                    <a:pt x="38117" y="50892"/>
                  </a:lnTo>
                  <a:cubicBezTo>
                    <a:pt x="38529" y="48419"/>
                    <a:pt x="40590" y="46771"/>
                    <a:pt x="43062" y="46771"/>
                  </a:cubicBezTo>
                  <a:lnTo>
                    <a:pt x="51098" y="46771"/>
                  </a:lnTo>
                  <a:lnTo>
                    <a:pt x="51098" y="42650"/>
                  </a:lnTo>
                  <a:cubicBezTo>
                    <a:pt x="51098" y="42650"/>
                    <a:pt x="51716" y="41208"/>
                    <a:pt x="51922" y="40590"/>
                  </a:cubicBezTo>
                  <a:lnTo>
                    <a:pt x="55836" y="33584"/>
                  </a:lnTo>
                  <a:lnTo>
                    <a:pt x="62842" y="22458"/>
                  </a:lnTo>
                  <a:lnTo>
                    <a:pt x="62842" y="15453"/>
                  </a:lnTo>
                  <a:lnTo>
                    <a:pt x="57485" y="10714"/>
                  </a:lnTo>
                  <a:cubicBezTo>
                    <a:pt x="57485" y="10714"/>
                    <a:pt x="56867" y="10096"/>
                    <a:pt x="56661" y="9890"/>
                  </a:cubicBezTo>
                  <a:lnTo>
                    <a:pt x="53570" y="5357"/>
                  </a:lnTo>
                  <a:lnTo>
                    <a:pt x="51098" y="0"/>
                  </a:lnTo>
                  <a:lnTo>
                    <a:pt x="45741" y="1648"/>
                  </a:lnTo>
                  <a:cubicBezTo>
                    <a:pt x="45741" y="1648"/>
                    <a:pt x="44916" y="1648"/>
                    <a:pt x="44298" y="1648"/>
                  </a:cubicBezTo>
                  <a:lnTo>
                    <a:pt x="37705" y="1648"/>
                  </a:lnTo>
                  <a:cubicBezTo>
                    <a:pt x="35851" y="10096"/>
                    <a:pt x="26579" y="5975"/>
                    <a:pt x="21428" y="13599"/>
                  </a:cubicBezTo>
                  <a:cubicBezTo>
                    <a:pt x="17513" y="19161"/>
                    <a:pt x="20192" y="30081"/>
                    <a:pt x="18132" y="36675"/>
                  </a:cubicBezTo>
                  <a:cubicBezTo>
                    <a:pt x="11950" y="55630"/>
                    <a:pt x="5151" y="74380"/>
                    <a:pt x="0" y="93541"/>
                  </a:cubicBezTo>
                  <a:lnTo>
                    <a:pt x="5563" y="9560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2" name="Forma libre: forma 371">
              <a:extLst>
                <a:ext uri="{FF2B5EF4-FFF2-40B4-BE49-F238E27FC236}">
                  <a16:creationId xmlns:a16="http://schemas.microsoft.com/office/drawing/2014/main" id="{81DFB903-D9AB-19C2-E50F-FB1B9DB7AC59}"/>
                </a:ext>
              </a:extLst>
            </p:cNvPr>
            <p:cNvSpPr/>
            <p:nvPr/>
          </p:nvSpPr>
          <p:spPr>
            <a:xfrm>
              <a:off x="16106317" y="6445588"/>
              <a:ext cx="94777" cy="92305"/>
            </a:xfrm>
            <a:custGeom>
              <a:avLst/>
              <a:gdLst>
                <a:gd name="connsiteX0" fmla="*/ 80561 w 94777"/>
                <a:gd name="connsiteY0" fmla="*/ 51304 h 92305"/>
                <a:gd name="connsiteX1" fmla="*/ 63254 w 94777"/>
                <a:gd name="connsiteY1" fmla="*/ 39766 h 92305"/>
                <a:gd name="connsiteX2" fmla="*/ 67375 w 94777"/>
                <a:gd name="connsiteY2" fmla="*/ 33378 h 92305"/>
                <a:gd name="connsiteX3" fmla="*/ 88803 w 94777"/>
                <a:gd name="connsiteY3" fmla="*/ 20192 h 92305"/>
                <a:gd name="connsiteX4" fmla="*/ 71084 w 94777"/>
                <a:gd name="connsiteY4" fmla="*/ 4945 h 92305"/>
                <a:gd name="connsiteX5" fmla="*/ 69847 w 94777"/>
                <a:gd name="connsiteY5" fmla="*/ 2885 h 92305"/>
                <a:gd name="connsiteX6" fmla="*/ 48831 w 94777"/>
                <a:gd name="connsiteY6" fmla="*/ 0 h 92305"/>
                <a:gd name="connsiteX7" fmla="*/ 35027 w 94777"/>
                <a:gd name="connsiteY7" fmla="*/ 3090 h 92305"/>
                <a:gd name="connsiteX8" fmla="*/ 24931 w 94777"/>
                <a:gd name="connsiteY8" fmla="*/ 11538 h 92305"/>
                <a:gd name="connsiteX9" fmla="*/ 11126 w 94777"/>
                <a:gd name="connsiteY9" fmla="*/ 39147 h 92305"/>
                <a:gd name="connsiteX10" fmla="*/ 0 w 94777"/>
                <a:gd name="connsiteY10" fmla="*/ 54394 h 92305"/>
                <a:gd name="connsiteX11" fmla="*/ 41826 w 94777"/>
                <a:gd name="connsiteY11" fmla="*/ 59545 h 92305"/>
                <a:gd name="connsiteX12" fmla="*/ 44710 w 94777"/>
                <a:gd name="connsiteY12" fmla="*/ 60988 h 92305"/>
                <a:gd name="connsiteX13" fmla="*/ 52333 w 94777"/>
                <a:gd name="connsiteY13" fmla="*/ 68199 h 92305"/>
                <a:gd name="connsiteX14" fmla="*/ 53570 w 94777"/>
                <a:gd name="connsiteY14" fmla="*/ 70465 h 92305"/>
                <a:gd name="connsiteX15" fmla="*/ 58927 w 94777"/>
                <a:gd name="connsiteY15" fmla="*/ 87566 h 92305"/>
                <a:gd name="connsiteX16" fmla="*/ 64078 w 94777"/>
                <a:gd name="connsiteY16" fmla="*/ 92305 h 92305"/>
                <a:gd name="connsiteX17" fmla="*/ 94777 w 94777"/>
                <a:gd name="connsiteY17" fmla="*/ 91481 h 92305"/>
                <a:gd name="connsiteX18" fmla="*/ 93336 w 94777"/>
                <a:gd name="connsiteY18" fmla="*/ 85712 h 92305"/>
                <a:gd name="connsiteX19" fmla="*/ 80973 w 94777"/>
                <a:gd name="connsiteY19" fmla="*/ 51716 h 9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777" h="92305">
                  <a:moveTo>
                    <a:pt x="80561" y="51304"/>
                  </a:moveTo>
                  <a:cubicBezTo>
                    <a:pt x="76852" y="46771"/>
                    <a:pt x="70671" y="43062"/>
                    <a:pt x="63254" y="39766"/>
                  </a:cubicBezTo>
                  <a:cubicBezTo>
                    <a:pt x="64078" y="37087"/>
                    <a:pt x="65314" y="34821"/>
                    <a:pt x="67375" y="33378"/>
                  </a:cubicBezTo>
                  <a:cubicBezTo>
                    <a:pt x="75822" y="27403"/>
                    <a:pt x="88596" y="37087"/>
                    <a:pt x="88803" y="20192"/>
                  </a:cubicBezTo>
                  <a:cubicBezTo>
                    <a:pt x="88803" y="6387"/>
                    <a:pt x="77471" y="11332"/>
                    <a:pt x="71084" y="4945"/>
                  </a:cubicBezTo>
                  <a:cubicBezTo>
                    <a:pt x="70465" y="4327"/>
                    <a:pt x="70259" y="3709"/>
                    <a:pt x="69847" y="2885"/>
                  </a:cubicBezTo>
                  <a:lnTo>
                    <a:pt x="48831" y="0"/>
                  </a:lnTo>
                  <a:lnTo>
                    <a:pt x="35027" y="3090"/>
                  </a:lnTo>
                  <a:lnTo>
                    <a:pt x="24931" y="11538"/>
                  </a:lnTo>
                  <a:cubicBezTo>
                    <a:pt x="15865" y="31524"/>
                    <a:pt x="13187" y="37293"/>
                    <a:pt x="11126" y="39147"/>
                  </a:cubicBezTo>
                  <a:cubicBezTo>
                    <a:pt x="9478" y="41208"/>
                    <a:pt x="4532" y="48007"/>
                    <a:pt x="0" y="54394"/>
                  </a:cubicBezTo>
                  <a:lnTo>
                    <a:pt x="41826" y="59545"/>
                  </a:lnTo>
                  <a:cubicBezTo>
                    <a:pt x="41826" y="59545"/>
                    <a:pt x="43886" y="60163"/>
                    <a:pt x="44710" y="60988"/>
                  </a:cubicBezTo>
                  <a:lnTo>
                    <a:pt x="52333" y="68199"/>
                  </a:lnTo>
                  <a:cubicBezTo>
                    <a:pt x="52333" y="68199"/>
                    <a:pt x="53365" y="69435"/>
                    <a:pt x="53570" y="70465"/>
                  </a:cubicBezTo>
                  <a:lnTo>
                    <a:pt x="58927" y="87566"/>
                  </a:lnTo>
                  <a:lnTo>
                    <a:pt x="64078" y="92305"/>
                  </a:lnTo>
                  <a:lnTo>
                    <a:pt x="94777" y="91481"/>
                  </a:lnTo>
                  <a:cubicBezTo>
                    <a:pt x="94366" y="89627"/>
                    <a:pt x="93954" y="87772"/>
                    <a:pt x="93336" y="85712"/>
                  </a:cubicBezTo>
                  <a:cubicBezTo>
                    <a:pt x="90863" y="76028"/>
                    <a:pt x="87154" y="59545"/>
                    <a:pt x="80973" y="5171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3" name="Forma libre: forma 372">
              <a:extLst>
                <a:ext uri="{FF2B5EF4-FFF2-40B4-BE49-F238E27FC236}">
                  <a16:creationId xmlns:a16="http://schemas.microsoft.com/office/drawing/2014/main" id="{F3147C42-50AC-E4EC-B1C4-7DFF1067771D}"/>
                </a:ext>
              </a:extLst>
            </p:cNvPr>
            <p:cNvSpPr/>
            <p:nvPr/>
          </p:nvSpPr>
          <p:spPr>
            <a:xfrm>
              <a:off x="14940756" y="5672943"/>
              <a:ext cx="139498" cy="110436"/>
            </a:xfrm>
            <a:custGeom>
              <a:avLst/>
              <a:gdLst>
                <a:gd name="connsiteX0" fmla="*/ 9684 w 139498"/>
                <a:gd name="connsiteY0" fmla="*/ 110437 h 110436"/>
                <a:gd name="connsiteX1" fmla="*/ 16895 w 139498"/>
                <a:gd name="connsiteY1" fmla="*/ 107140 h 110436"/>
                <a:gd name="connsiteX2" fmla="*/ 23489 w 139498"/>
                <a:gd name="connsiteY2" fmla="*/ 103844 h 110436"/>
                <a:gd name="connsiteX3" fmla="*/ 29670 w 139498"/>
                <a:gd name="connsiteY3" fmla="*/ 98486 h 110436"/>
                <a:gd name="connsiteX4" fmla="*/ 40384 w 139498"/>
                <a:gd name="connsiteY4" fmla="*/ 93542 h 110436"/>
                <a:gd name="connsiteX5" fmla="*/ 45329 w 139498"/>
                <a:gd name="connsiteY5" fmla="*/ 93130 h 110436"/>
                <a:gd name="connsiteX6" fmla="*/ 52540 w 139498"/>
                <a:gd name="connsiteY6" fmla="*/ 86536 h 110436"/>
                <a:gd name="connsiteX7" fmla="*/ 63666 w 139498"/>
                <a:gd name="connsiteY7" fmla="*/ 73350 h 110436"/>
                <a:gd name="connsiteX8" fmla="*/ 71495 w 139498"/>
                <a:gd name="connsiteY8" fmla="*/ 59339 h 110436"/>
                <a:gd name="connsiteX9" fmla="*/ 86124 w 139498"/>
                <a:gd name="connsiteY9" fmla="*/ 54600 h 110436"/>
                <a:gd name="connsiteX10" fmla="*/ 100135 w 139498"/>
                <a:gd name="connsiteY10" fmla="*/ 53982 h 110436"/>
                <a:gd name="connsiteX11" fmla="*/ 123829 w 139498"/>
                <a:gd name="connsiteY11" fmla="*/ 58927 h 110436"/>
                <a:gd name="connsiteX12" fmla="*/ 138458 w 139498"/>
                <a:gd name="connsiteY12" fmla="*/ 60163 h 110436"/>
                <a:gd name="connsiteX13" fmla="*/ 139282 w 139498"/>
                <a:gd name="connsiteY13" fmla="*/ 51716 h 110436"/>
                <a:gd name="connsiteX14" fmla="*/ 135574 w 139498"/>
                <a:gd name="connsiteY14" fmla="*/ 41620 h 110436"/>
                <a:gd name="connsiteX15" fmla="*/ 124859 w 139498"/>
                <a:gd name="connsiteY15" fmla="*/ 41208 h 110436"/>
                <a:gd name="connsiteX16" fmla="*/ 94572 w 139498"/>
                <a:gd name="connsiteY16" fmla="*/ 21016 h 110436"/>
                <a:gd name="connsiteX17" fmla="*/ 79737 w 139498"/>
                <a:gd name="connsiteY17" fmla="*/ 6799 h 110436"/>
                <a:gd name="connsiteX18" fmla="*/ 68611 w 139498"/>
                <a:gd name="connsiteY18" fmla="*/ 8242 h 110436"/>
                <a:gd name="connsiteX19" fmla="*/ 57485 w 139498"/>
                <a:gd name="connsiteY19" fmla="*/ 8242 h 110436"/>
                <a:gd name="connsiteX20" fmla="*/ 53982 w 139498"/>
                <a:gd name="connsiteY20" fmla="*/ 6799 h 110436"/>
                <a:gd name="connsiteX21" fmla="*/ 46977 w 139498"/>
                <a:gd name="connsiteY21" fmla="*/ 0 h 110436"/>
                <a:gd name="connsiteX22" fmla="*/ 37705 w 139498"/>
                <a:gd name="connsiteY22" fmla="*/ 1648 h 110436"/>
                <a:gd name="connsiteX23" fmla="*/ 20398 w 139498"/>
                <a:gd name="connsiteY23" fmla="*/ 7417 h 110436"/>
                <a:gd name="connsiteX24" fmla="*/ 13392 w 139498"/>
                <a:gd name="connsiteY24" fmla="*/ 10920 h 110436"/>
                <a:gd name="connsiteX25" fmla="*/ 12981 w 139498"/>
                <a:gd name="connsiteY25" fmla="*/ 11538 h 110436"/>
                <a:gd name="connsiteX26" fmla="*/ 16689 w 139498"/>
                <a:gd name="connsiteY26" fmla="*/ 13805 h 110436"/>
                <a:gd name="connsiteX27" fmla="*/ 23282 w 139498"/>
                <a:gd name="connsiteY27" fmla="*/ 24313 h 110436"/>
                <a:gd name="connsiteX28" fmla="*/ 24107 w 139498"/>
                <a:gd name="connsiteY28" fmla="*/ 26991 h 110436"/>
                <a:gd name="connsiteX29" fmla="*/ 24107 w 139498"/>
                <a:gd name="connsiteY29" fmla="*/ 40590 h 110436"/>
                <a:gd name="connsiteX30" fmla="*/ 22458 w 139498"/>
                <a:gd name="connsiteY30" fmla="*/ 44092 h 110436"/>
                <a:gd name="connsiteX31" fmla="*/ 13599 w 139498"/>
                <a:gd name="connsiteY31" fmla="*/ 53364 h 110436"/>
                <a:gd name="connsiteX32" fmla="*/ 10714 w 139498"/>
                <a:gd name="connsiteY32" fmla="*/ 66138 h 110436"/>
                <a:gd name="connsiteX33" fmla="*/ 10302 w 139498"/>
                <a:gd name="connsiteY33" fmla="*/ 67169 h 110436"/>
                <a:gd name="connsiteX34" fmla="*/ 6593 w 139498"/>
                <a:gd name="connsiteY34" fmla="*/ 74998 h 110436"/>
                <a:gd name="connsiteX35" fmla="*/ 5563 w 139498"/>
                <a:gd name="connsiteY35" fmla="*/ 76440 h 110436"/>
                <a:gd name="connsiteX36" fmla="*/ 0 w 139498"/>
                <a:gd name="connsiteY36" fmla="*/ 82209 h 110436"/>
                <a:gd name="connsiteX37" fmla="*/ 10714 w 139498"/>
                <a:gd name="connsiteY37" fmla="*/ 83652 h 110436"/>
                <a:gd name="connsiteX38" fmla="*/ 18338 w 139498"/>
                <a:gd name="connsiteY38" fmla="*/ 83240 h 110436"/>
                <a:gd name="connsiteX39" fmla="*/ 28022 w 139498"/>
                <a:gd name="connsiteY39" fmla="*/ 85918 h 110436"/>
                <a:gd name="connsiteX40" fmla="*/ 16071 w 139498"/>
                <a:gd name="connsiteY40" fmla="*/ 98899 h 110436"/>
                <a:gd name="connsiteX41" fmla="*/ 4739 w 139498"/>
                <a:gd name="connsiteY41" fmla="*/ 102813 h 110436"/>
                <a:gd name="connsiteX42" fmla="*/ 9684 w 139498"/>
                <a:gd name="connsiteY42" fmla="*/ 110231 h 11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9498" h="110436">
                  <a:moveTo>
                    <a:pt x="9684" y="110437"/>
                  </a:moveTo>
                  <a:cubicBezTo>
                    <a:pt x="14010" y="110437"/>
                    <a:pt x="14010" y="109406"/>
                    <a:pt x="16895" y="107140"/>
                  </a:cubicBezTo>
                  <a:cubicBezTo>
                    <a:pt x="18750" y="105698"/>
                    <a:pt x="21428" y="105080"/>
                    <a:pt x="23489" y="103844"/>
                  </a:cubicBezTo>
                  <a:cubicBezTo>
                    <a:pt x="26167" y="102401"/>
                    <a:pt x="27609" y="100135"/>
                    <a:pt x="29670" y="98486"/>
                  </a:cubicBezTo>
                  <a:cubicBezTo>
                    <a:pt x="32554" y="96220"/>
                    <a:pt x="36675" y="94160"/>
                    <a:pt x="40384" y="93542"/>
                  </a:cubicBezTo>
                  <a:cubicBezTo>
                    <a:pt x="42032" y="93130"/>
                    <a:pt x="43680" y="93748"/>
                    <a:pt x="45329" y="93130"/>
                  </a:cubicBezTo>
                  <a:cubicBezTo>
                    <a:pt x="48213" y="92099"/>
                    <a:pt x="50273" y="88803"/>
                    <a:pt x="52540" y="86536"/>
                  </a:cubicBezTo>
                  <a:cubicBezTo>
                    <a:pt x="56867" y="82209"/>
                    <a:pt x="60782" y="78913"/>
                    <a:pt x="63666" y="73350"/>
                  </a:cubicBezTo>
                  <a:cubicBezTo>
                    <a:pt x="66139" y="68817"/>
                    <a:pt x="67787" y="63048"/>
                    <a:pt x="71495" y="59339"/>
                  </a:cubicBezTo>
                  <a:cubicBezTo>
                    <a:pt x="75410" y="55631"/>
                    <a:pt x="80973" y="54806"/>
                    <a:pt x="86124" y="54600"/>
                  </a:cubicBezTo>
                  <a:cubicBezTo>
                    <a:pt x="90863" y="54394"/>
                    <a:pt x="95602" y="54188"/>
                    <a:pt x="100135" y="53982"/>
                  </a:cubicBezTo>
                  <a:cubicBezTo>
                    <a:pt x="108170" y="53570"/>
                    <a:pt x="116206" y="55424"/>
                    <a:pt x="123829" y="58927"/>
                  </a:cubicBezTo>
                  <a:cubicBezTo>
                    <a:pt x="128156" y="60987"/>
                    <a:pt x="134749" y="66138"/>
                    <a:pt x="138458" y="60163"/>
                  </a:cubicBezTo>
                  <a:cubicBezTo>
                    <a:pt x="139900" y="57897"/>
                    <a:pt x="139489" y="54394"/>
                    <a:pt x="139282" y="51716"/>
                  </a:cubicBezTo>
                  <a:cubicBezTo>
                    <a:pt x="139076" y="48419"/>
                    <a:pt x="139076" y="43268"/>
                    <a:pt x="135574" y="41620"/>
                  </a:cubicBezTo>
                  <a:cubicBezTo>
                    <a:pt x="132895" y="40178"/>
                    <a:pt x="127950" y="41620"/>
                    <a:pt x="124859" y="41208"/>
                  </a:cubicBezTo>
                  <a:cubicBezTo>
                    <a:pt x="110025" y="39765"/>
                    <a:pt x="107758" y="23694"/>
                    <a:pt x="94572" y="21016"/>
                  </a:cubicBezTo>
                  <a:cubicBezTo>
                    <a:pt x="83240" y="18750"/>
                    <a:pt x="80561" y="14217"/>
                    <a:pt x="79737" y="6799"/>
                  </a:cubicBezTo>
                  <a:lnTo>
                    <a:pt x="68611" y="8242"/>
                  </a:lnTo>
                  <a:lnTo>
                    <a:pt x="57485" y="8242"/>
                  </a:lnTo>
                  <a:cubicBezTo>
                    <a:pt x="56043" y="8242"/>
                    <a:pt x="54806" y="7830"/>
                    <a:pt x="53982" y="6799"/>
                  </a:cubicBezTo>
                  <a:lnTo>
                    <a:pt x="46977" y="0"/>
                  </a:lnTo>
                  <a:lnTo>
                    <a:pt x="37705" y="1648"/>
                  </a:lnTo>
                  <a:lnTo>
                    <a:pt x="20398" y="7417"/>
                  </a:lnTo>
                  <a:lnTo>
                    <a:pt x="13392" y="10920"/>
                  </a:lnTo>
                  <a:lnTo>
                    <a:pt x="12981" y="11538"/>
                  </a:lnTo>
                  <a:cubicBezTo>
                    <a:pt x="14423" y="11538"/>
                    <a:pt x="15865" y="12362"/>
                    <a:pt x="16689" y="13805"/>
                  </a:cubicBezTo>
                  <a:lnTo>
                    <a:pt x="23282" y="24313"/>
                  </a:lnTo>
                  <a:cubicBezTo>
                    <a:pt x="23282" y="24313"/>
                    <a:pt x="24107" y="26167"/>
                    <a:pt x="24107" y="26991"/>
                  </a:cubicBezTo>
                  <a:lnTo>
                    <a:pt x="24107" y="40590"/>
                  </a:lnTo>
                  <a:cubicBezTo>
                    <a:pt x="23901" y="41826"/>
                    <a:pt x="23282" y="43062"/>
                    <a:pt x="22458" y="44092"/>
                  </a:cubicBezTo>
                  <a:lnTo>
                    <a:pt x="13599" y="53364"/>
                  </a:lnTo>
                  <a:lnTo>
                    <a:pt x="10714" y="66138"/>
                  </a:lnTo>
                  <a:cubicBezTo>
                    <a:pt x="10714" y="66138"/>
                    <a:pt x="10714" y="66963"/>
                    <a:pt x="10302" y="67169"/>
                  </a:cubicBezTo>
                  <a:lnTo>
                    <a:pt x="6593" y="74998"/>
                  </a:lnTo>
                  <a:cubicBezTo>
                    <a:pt x="6593" y="74998"/>
                    <a:pt x="5975" y="76028"/>
                    <a:pt x="5563" y="76440"/>
                  </a:cubicBezTo>
                  <a:lnTo>
                    <a:pt x="0" y="82209"/>
                  </a:lnTo>
                  <a:cubicBezTo>
                    <a:pt x="3709" y="82622"/>
                    <a:pt x="7211" y="83446"/>
                    <a:pt x="10714" y="83652"/>
                  </a:cubicBezTo>
                  <a:cubicBezTo>
                    <a:pt x="13392" y="83858"/>
                    <a:pt x="15659" y="83240"/>
                    <a:pt x="18338" y="83240"/>
                  </a:cubicBezTo>
                  <a:cubicBezTo>
                    <a:pt x="21840" y="83240"/>
                    <a:pt x="24519" y="85506"/>
                    <a:pt x="28022" y="85918"/>
                  </a:cubicBezTo>
                  <a:cubicBezTo>
                    <a:pt x="25343" y="92511"/>
                    <a:pt x="22871" y="97250"/>
                    <a:pt x="16071" y="98899"/>
                  </a:cubicBezTo>
                  <a:cubicBezTo>
                    <a:pt x="12774" y="99723"/>
                    <a:pt x="6800" y="99517"/>
                    <a:pt x="4739" y="102813"/>
                  </a:cubicBezTo>
                  <a:cubicBezTo>
                    <a:pt x="1442" y="108582"/>
                    <a:pt x="5151" y="110437"/>
                    <a:pt x="9684" y="1102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4" name="Forma libre: forma 373">
              <a:extLst>
                <a:ext uri="{FF2B5EF4-FFF2-40B4-BE49-F238E27FC236}">
                  <a16:creationId xmlns:a16="http://schemas.microsoft.com/office/drawing/2014/main" id="{0EBBB00B-B344-3CAD-F4B3-98C68AA5EAB4}"/>
                </a:ext>
              </a:extLst>
            </p:cNvPr>
            <p:cNvSpPr/>
            <p:nvPr/>
          </p:nvSpPr>
          <p:spPr>
            <a:xfrm>
              <a:off x="13058311" y="5669852"/>
              <a:ext cx="177681" cy="319579"/>
            </a:xfrm>
            <a:custGeom>
              <a:avLst/>
              <a:gdLst>
                <a:gd name="connsiteX0" fmla="*/ 1106 w 177681"/>
                <a:gd name="connsiteY0" fmla="*/ 203360 h 319579"/>
                <a:gd name="connsiteX1" fmla="*/ 9348 w 177681"/>
                <a:gd name="connsiteY1" fmla="*/ 208511 h 319579"/>
                <a:gd name="connsiteX2" fmla="*/ 20886 w 177681"/>
                <a:gd name="connsiteY2" fmla="*/ 191616 h 319579"/>
                <a:gd name="connsiteX3" fmla="*/ 37781 w 177681"/>
                <a:gd name="connsiteY3" fmla="*/ 182138 h 319579"/>
                <a:gd name="connsiteX4" fmla="*/ 35103 w 177681"/>
                <a:gd name="connsiteY4" fmla="*/ 189968 h 319579"/>
                <a:gd name="connsiteX5" fmla="*/ 26861 w 177681"/>
                <a:gd name="connsiteY5" fmla="*/ 194294 h 319579"/>
                <a:gd name="connsiteX6" fmla="*/ 22123 w 177681"/>
                <a:gd name="connsiteY6" fmla="*/ 215929 h 319579"/>
                <a:gd name="connsiteX7" fmla="*/ 13469 w 177681"/>
                <a:gd name="connsiteY7" fmla="*/ 214898 h 319579"/>
                <a:gd name="connsiteX8" fmla="*/ 13469 w 177681"/>
                <a:gd name="connsiteY8" fmla="*/ 223758 h 319579"/>
                <a:gd name="connsiteX9" fmla="*/ 38194 w 177681"/>
                <a:gd name="connsiteY9" fmla="*/ 232824 h 319579"/>
                <a:gd name="connsiteX10" fmla="*/ 27686 w 177681"/>
                <a:gd name="connsiteY10" fmla="*/ 231794 h 319579"/>
                <a:gd name="connsiteX11" fmla="*/ 26037 w 177681"/>
                <a:gd name="connsiteY11" fmla="*/ 243126 h 319579"/>
                <a:gd name="connsiteX12" fmla="*/ 28510 w 177681"/>
                <a:gd name="connsiteY12" fmla="*/ 255282 h 319579"/>
                <a:gd name="connsiteX13" fmla="*/ 29334 w 177681"/>
                <a:gd name="connsiteY13" fmla="*/ 275680 h 319579"/>
                <a:gd name="connsiteX14" fmla="*/ 25007 w 177681"/>
                <a:gd name="connsiteY14" fmla="*/ 299992 h 319579"/>
                <a:gd name="connsiteX15" fmla="*/ 15117 w 177681"/>
                <a:gd name="connsiteY15" fmla="*/ 318948 h 319579"/>
                <a:gd name="connsiteX16" fmla="*/ 39430 w 177681"/>
                <a:gd name="connsiteY16" fmla="*/ 314209 h 319579"/>
                <a:gd name="connsiteX17" fmla="*/ 50144 w 177681"/>
                <a:gd name="connsiteY17" fmla="*/ 310088 h 319579"/>
                <a:gd name="connsiteX18" fmla="*/ 74662 w 177681"/>
                <a:gd name="connsiteY18" fmla="*/ 319566 h 319579"/>
                <a:gd name="connsiteX19" fmla="*/ 80843 w 177681"/>
                <a:gd name="connsiteY19" fmla="*/ 316887 h 319579"/>
                <a:gd name="connsiteX20" fmla="*/ 92999 w 177681"/>
                <a:gd name="connsiteY20" fmla="*/ 309058 h 319579"/>
                <a:gd name="connsiteX21" fmla="*/ 92999 w 177681"/>
                <a:gd name="connsiteY21" fmla="*/ 282685 h 319579"/>
                <a:gd name="connsiteX22" fmla="*/ 93618 w 177681"/>
                <a:gd name="connsiteY22" fmla="*/ 280213 h 319579"/>
                <a:gd name="connsiteX23" fmla="*/ 104950 w 177681"/>
                <a:gd name="connsiteY23" fmla="*/ 261257 h 319579"/>
                <a:gd name="connsiteX24" fmla="*/ 115252 w 177681"/>
                <a:gd name="connsiteY24" fmla="*/ 255694 h 319579"/>
                <a:gd name="connsiteX25" fmla="*/ 119991 w 177681"/>
                <a:gd name="connsiteY25" fmla="*/ 246216 h 319579"/>
                <a:gd name="connsiteX26" fmla="*/ 119991 w 177681"/>
                <a:gd name="connsiteY26" fmla="*/ 241065 h 319579"/>
                <a:gd name="connsiteX27" fmla="*/ 114221 w 177681"/>
                <a:gd name="connsiteY27" fmla="*/ 241065 h 319579"/>
                <a:gd name="connsiteX28" fmla="*/ 109895 w 177681"/>
                <a:gd name="connsiteY28" fmla="*/ 238593 h 319579"/>
                <a:gd name="connsiteX29" fmla="*/ 104538 w 177681"/>
                <a:gd name="connsiteY29" fmla="*/ 229115 h 319579"/>
                <a:gd name="connsiteX30" fmla="*/ 104538 w 177681"/>
                <a:gd name="connsiteY30" fmla="*/ 224376 h 319579"/>
                <a:gd name="connsiteX31" fmla="*/ 111337 w 177681"/>
                <a:gd name="connsiteY31" fmla="*/ 211190 h 319579"/>
                <a:gd name="connsiteX32" fmla="*/ 112162 w 177681"/>
                <a:gd name="connsiteY32" fmla="*/ 210160 h 319579"/>
                <a:gd name="connsiteX33" fmla="*/ 125554 w 177681"/>
                <a:gd name="connsiteY33" fmla="*/ 195531 h 319579"/>
                <a:gd name="connsiteX34" fmla="*/ 128438 w 177681"/>
                <a:gd name="connsiteY34" fmla="*/ 188319 h 319579"/>
                <a:gd name="connsiteX35" fmla="*/ 122669 w 177681"/>
                <a:gd name="connsiteY35" fmla="*/ 181108 h 319579"/>
                <a:gd name="connsiteX36" fmla="*/ 115458 w 177681"/>
                <a:gd name="connsiteY36" fmla="*/ 177605 h 319579"/>
                <a:gd name="connsiteX37" fmla="*/ 112780 w 177681"/>
                <a:gd name="connsiteY37" fmla="*/ 173897 h 319579"/>
                <a:gd name="connsiteX38" fmla="*/ 110513 w 177681"/>
                <a:gd name="connsiteY38" fmla="*/ 161328 h 319579"/>
                <a:gd name="connsiteX39" fmla="*/ 100829 w 177681"/>
                <a:gd name="connsiteY39" fmla="*/ 149996 h 319579"/>
                <a:gd name="connsiteX40" fmla="*/ 99799 w 177681"/>
                <a:gd name="connsiteY40" fmla="*/ 145051 h 319579"/>
                <a:gd name="connsiteX41" fmla="*/ 103508 w 177681"/>
                <a:gd name="connsiteY41" fmla="*/ 141755 h 319579"/>
                <a:gd name="connsiteX42" fmla="*/ 128233 w 177681"/>
                <a:gd name="connsiteY42" fmla="*/ 136604 h 319579"/>
                <a:gd name="connsiteX43" fmla="*/ 127408 w 177681"/>
                <a:gd name="connsiteY43" fmla="*/ 124035 h 319579"/>
                <a:gd name="connsiteX44" fmla="*/ 129881 w 177681"/>
                <a:gd name="connsiteY44" fmla="*/ 119296 h 319579"/>
                <a:gd name="connsiteX45" fmla="*/ 139153 w 177681"/>
                <a:gd name="connsiteY45" fmla="*/ 113527 h 319579"/>
                <a:gd name="connsiteX46" fmla="*/ 145746 w 177681"/>
                <a:gd name="connsiteY46" fmla="*/ 98281 h 319579"/>
                <a:gd name="connsiteX47" fmla="*/ 145746 w 177681"/>
                <a:gd name="connsiteY47" fmla="*/ 89009 h 319579"/>
                <a:gd name="connsiteX48" fmla="*/ 143891 w 177681"/>
                <a:gd name="connsiteY48" fmla="*/ 69229 h 319579"/>
                <a:gd name="connsiteX49" fmla="*/ 146570 w 177681"/>
                <a:gd name="connsiteY49" fmla="*/ 54806 h 319579"/>
                <a:gd name="connsiteX50" fmla="*/ 152957 w 177681"/>
                <a:gd name="connsiteY50" fmla="*/ 56867 h 319579"/>
                <a:gd name="connsiteX51" fmla="*/ 157696 w 177681"/>
                <a:gd name="connsiteY51" fmla="*/ 51922 h 319579"/>
                <a:gd name="connsiteX52" fmla="*/ 167380 w 177681"/>
                <a:gd name="connsiteY52" fmla="*/ 42032 h 319579"/>
                <a:gd name="connsiteX53" fmla="*/ 176446 w 177681"/>
                <a:gd name="connsiteY53" fmla="*/ 32554 h 319579"/>
                <a:gd name="connsiteX54" fmla="*/ 177682 w 177681"/>
                <a:gd name="connsiteY54" fmla="*/ 30700 h 319579"/>
                <a:gd name="connsiteX55" fmla="*/ 172325 w 177681"/>
                <a:gd name="connsiteY55" fmla="*/ 26373 h 319579"/>
                <a:gd name="connsiteX56" fmla="*/ 171088 w 177681"/>
                <a:gd name="connsiteY56" fmla="*/ 24725 h 319579"/>
                <a:gd name="connsiteX57" fmla="*/ 165113 w 177681"/>
                <a:gd name="connsiteY57" fmla="*/ 13186 h 319579"/>
                <a:gd name="connsiteX58" fmla="*/ 159962 w 177681"/>
                <a:gd name="connsiteY58" fmla="*/ 11332 h 319579"/>
                <a:gd name="connsiteX59" fmla="*/ 146364 w 177681"/>
                <a:gd name="connsiteY59" fmla="*/ 7005 h 319579"/>
                <a:gd name="connsiteX60" fmla="*/ 146776 w 177681"/>
                <a:gd name="connsiteY60" fmla="*/ 7830 h 319579"/>
                <a:gd name="connsiteX61" fmla="*/ 147600 w 177681"/>
                <a:gd name="connsiteY61" fmla="*/ 11744 h 319579"/>
                <a:gd name="connsiteX62" fmla="*/ 145127 w 177681"/>
                <a:gd name="connsiteY62" fmla="*/ 15041 h 319579"/>
                <a:gd name="connsiteX63" fmla="*/ 135238 w 177681"/>
                <a:gd name="connsiteY63" fmla="*/ 21016 h 319579"/>
                <a:gd name="connsiteX64" fmla="*/ 109895 w 177681"/>
                <a:gd name="connsiteY64" fmla="*/ 16277 h 319579"/>
                <a:gd name="connsiteX65" fmla="*/ 82698 w 177681"/>
                <a:gd name="connsiteY65" fmla="*/ 21634 h 319579"/>
                <a:gd name="connsiteX66" fmla="*/ 77753 w 177681"/>
                <a:gd name="connsiteY66" fmla="*/ 19986 h 319579"/>
                <a:gd name="connsiteX67" fmla="*/ 76929 w 177681"/>
                <a:gd name="connsiteY67" fmla="*/ 14835 h 319579"/>
                <a:gd name="connsiteX68" fmla="*/ 82492 w 177681"/>
                <a:gd name="connsiteY68" fmla="*/ 0 h 319579"/>
                <a:gd name="connsiteX69" fmla="*/ 80020 w 177681"/>
                <a:gd name="connsiteY69" fmla="*/ 0 h 319579"/>
                <a:gd name="connsiteX70" fmla="*/ 65803 w 177681"/>
                <a:gd name="connsiteY70" fmla="*/ 5563 h 319579"/>
                <a:gd name="connsiteX71" fmla="*/ 51586 w 177681"/>
                <a:gd name="connsiteY71" fmla="*/ 9890 h 319579"/>
                <a:gd name="connsiteX72" fmla="*/ 54059 w 177681"/>
                <a:gd name="connsiteY72" fmla="*/ 16071 h 319579"/>
                <a:gd name="connsiteX73" fmla="*/ 50144 w 177681"/>
                <a:gd name="connsiteY73" fmla="*/ 22870 h 319579"/>
                <a:gd name="connsiteX74" fmla="*/ 53852 w 177681"/>
                <a:gd name="connsiteY74" fmla="*/ 40384 h 319579"/>
                <a:gd name="connsiteX75" fmla="*/ 40048 w 177681"/>
                <a:gd name="connsiteY75" fmla="*/ 109201 h 319579"/>
                <a:gd name="connsiteX76" fmla="*/ 26037 w 177681"/>
                <a:gd name="connsiteY76" fmla="*/ 146288 h 319579"/>
                <a:gd name="connsiteX77" fmla="*/ 15941 w 177681"/>
                <a:gd name="connsiteY77" fmla="*/ 152057 h 319579"/>
                <a:gd name="connsiteX78" fmla="*/ 11615 w 177681"/>
                <a:gd name="connsiteY78" fmla="*/ 165861 h 319579"/>
                <a:gd name="connsiteX79" fmla="*/ 4197 w 177681"/>
                <a:gd name="connsiteY79" fmla="*/ 184817 h 319579"/>
                <a:gd name="connsiteX80" fmla="*/ 695 w 177681"/>
                <a:gd name="connsiteY80" fmla="*/ 203360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77681" h="319579">
                  <a:moveTo>
                    <a:pt x="1106" y="203360"/>
                  </a:moveTo>
                  <a:cubicBezTo>
                    <a:pt x="2549" y="212014"/>
                    <a:pt x="3373" y="211396"/>
                    <a:pt x="9348" y="208511"/>
                  </a:cubicBezTo>
                  <a:cubicBezTo>
                    <a:pt x="19032" y="203772"/>
                    <a:pt x="17590" y="201300"/>
                    <a:pt x="20886" y="191616"/>
                  </a:cubicBezTo>
                  <a:cubicBezTo>
                    <a:pt x="23153" y="185229"/>
                    <a:pt x="30158" y="180078"/>
                    <a:pt x="37781" y="182138"/>
                  </a:cubicBezTo>
                  <a:cubicBezTo>
                    <a:pt x="37369" y="184405"/>
                    <a:pt x="36751" y="188113"/>
                    <a:pt x="35103" y="189968"/>
                  </a:cubicBezTo>
                  <a:cubicBezTo>
                    <a:pt x="32837" y="192646"/>
                    <a:pt x="28922" y="192028"/>
                    <a:pt x="26861" y="194294"/>
                  </a:cubicBezTo>
                  <a:cubicBezTo>
                    <a:pt x="22535" y="198827"/>
                    <a:pt x="24183" y="209953"/>
                    <a:pt x="22123" y="215929"/>
                  </a:cubicBezTo>
                  <a:cubicBezTo>
                    <a:pt x="19238" y="215516"/>
                    <a:pt x="16147" y="214486"/>
                    <a:pt x="13469" y="214898"/>
                  </a:cubicBezTo>
                  <a:cubicBezTo>
                    <a:pt x="13469" y="217783"/>
                    <a:pt x="13469" y="220873"/>
                    <a:pt x="13469" y="223758"/>
                  </a:cubicBezTo>
                  <a:cubicBezTo>
                    <a:pt x="22535" y="227673"/>
                    <a:pt x="34279" y="216341"/>
                    <a:pt x="38194" y="232824"/>
                  </a:cubicBezTo>
                  <a:cubicBezTo>
                    <a:pt x="34897" y="233236"/>
                    <a:pt x="30570" y="229527"/>
                    <a:pt x="27686" y="231794"/>
                  </a:cubicBezTo>
                  <a:cubicBezTo>
                    <a:pt x="25419" y="233648"/>
                    <a:pt x="25831" y="240859"/>
                    <a:pt x="26037" y="243126"/>
                  </a:cubicBezTo>
                  <a:cubicBezTo>
                    <a:pt x="26243" y="247246"/>
                    <a:pt x="27274" y="251161"/>
                    <a:pt x="28510" y="255282"/>
                  </a:cubicBezTo>
                  <a:cubicBezTo>
                    <a:pt x="30570" y="262287"/>
                    <a:pt x="30158" y="268469"/>
                    <a:pt x="29334" y="275680"/>
                  </a:cubicBezTo>
                  <a:cubicBezTo>
                    <a:pt x="28510" y="282685"/>
                    <a:pt x="29334" y="294223"/>
                    <a:pt x="25007" y="299992"/>
                  </a:cubicBezTo>
                  <a:cubicBezTo>
                    <a:pt x="19856" y="306998"/>
                    <a:pt x="9760" y="307616"/>
                    <a:pt x="15117" y="318948"/>
                  </a:cubicBezTo>
                  <a:cubicBezTo>
                    <a:pt x="22741" y="317300"/>
                    <a:pt x="32630" y="317094"/>
                    <a:pt x="39430" y="314209"/>
                  </a:cubicBezTo>
                  <a:cubicBezTo>
                    <a:pt x="43138" y="312561"/>
                    <a:pt x="45611" y="309882"/>
                    <a:pt x="50144" y="310088"/>
                  </a:cubicBezTo>
                  <a:cubicBezTo>
                    <a:pt x="58385" y="310706"/>
                    <a:pt x="66627" y="319978"/>
                    <a:pt x="74662" y="319566"/>
                  </a:cubicBezTo>
                  <a:cubicBezTo>
                    <a:pt x="76310" y="319566"/>
                    <a:pt x="79195" y="317712"/>
                    <a:pt x="80843" y="316887"/>
                  </a:cubicBezTo>
                  <a:cubicBezTo>
                    <a:pt x="85789" y="314827"/>
                    <a:pt x="89085" y="311737"/>
                    <a:pt x="92999" y="309058"/>
                  </a:cubicBezTo>
                  <a:lnTo>
                    <a:pt x="92999" y="282685"/>
                  </a:lnTo>
                  <a:cubicBezTo>
                    <a:pt x="92999" y="282685"/>
                    <a:pt x="92999" y="281037"/>
                    <a:pt x="93618" y="280213"/>
                  </a:cubicBezTo>
                  <a:cubicBezTo>
                    <a:pt x="95884" y="276298"/>
                    <a:pt x="103301" y="263318"/>
                    <a:pt x="104950" y="261257"/>
                  </a:cubicBezTo>
                  <a:cubicBezTo>
                    <a:pt x="106393" y="259403"/>
                    <a:pt x="109895" y="257548"/>
                    <a:pt x="115252" y="255694"/>
                  </a:cubicBezTo>
                  <a:lnTo>
                    <a:pt x="119991" y="246216"/>
                  </a:lnTo>
                  <a:lnTo>
                    <a:pt x="119991" y="241065"/>
                  </a:lnTo>
                  <a:lnTo>
                    <a:pt x="114221" y="241065"/>
                  </a:lnTo>
                  <a:cubicBezTo>
                    <a:pt x="112367" y="241065"/>
                    <a:pt x="110719" y="240035"/>
                    <a:pt x="109895" y="238593"/>
                  </a:cubicBezTo>
                  <a:lnTo>
                    <a:pt x="104538" y="229115"/>
                  </a:lnTo>
                  <a:cubicBezTo>
                    <a:pt x="103714" y="227673"/>
                    <a:pt x="103508" y="225818"/>
                    <a:pt x="104538" y="224376"/>
                  </a:cubicBezTo>
                  <a:lnTo>
                    <a:pt x="111337" y="211190"/>
                  </a:lnTo>
                  <a:cubicBezTo>
                    <a:pt x="111337" y="211190"/>
                    <a:pt x="111749" y="210365"/>
                    <a:pt x="112162" y="210160"/>
                  </a:cubicBezTo>
                  <a:lnTo>
                    <a:pt x="125554" y="195531"/>
                  </a:lnTo>
                  <a:lnTo>
                    <a:pt x="128438" y="188319"/>
                  </a:lnTo>
                  <a:lnTo>
                    <a:pt x="122669" y="181108"/>
                  </a:lnTo>
                  <a:lnTo>
                    <a:pt x="115458" y="177605"/>
                  </a:lnTo>
                  <a:cubicBezTo>
                    <a:pt x="114016" y="176781"/>
                    <a:pt x="112985" y="175545"/>
                    <a:pt x="112780" y="173897"/>
                  </a:cubicBezTo>
                  <a:lnTo>
                    <a:pt x="110513" y="161328"/>
                  </a:lnTo>
                  <a:lnTo>
                    <a:pt x="100829" y="149996"/>
                  </a:lnTo>
                  <a:cubicBezTo>
                    <a:pt x="99593" y="148760"/>
                    <a:pt x="99181" y="146700"/>
                    <a:pt x="99799" y="145051"/>
                  </a:cubicBezTo>
                  <a:cubicBezTo>
                    <a:pt x="100417" y="143403"/>
                    <a:pt x="101860" y="142167"/>
                    <a:pt x="103508" y="141755"/>
                  </a:cubicBezTo>
                  <a:lnTo>
                    <a:pt x="128233" y="136604"/>
                  </a:lnTo>
                  <a:lnTo>
                    <a:pt x="127408" y="124035"/>
                  </a:lnTo>
                  <a:cubicBezTo>
                    <a:pt x="127408" y="122181"/>
                    <a:pt x="128233" y="120327"/>
                    <a:pt x="129881" y="119296"/>
                  </a:cubicBezTo>
                  <a:lnTo>
                    <a:pt x="139153" y="113527"/>
                  </a:lnTo>
                  <a:lnTo>
                    <a:pt x="145746" y="98281"/>
                  </a:lnTo>
                  <a:lnTo>
                    <a:pt x="145746" y="89009"/>
                  </a:lnTo>
                  <a:cubicBezTo>
                    <a:pt x="145746" y="89009"/>
                    <a:pt x="143891" y="69229"/>
                    <a:pt x="143891" y="69229"/>
                  </a:cubicBezTo>
                  <a:cubicBezTo>
                    <a:pt x="143067" y="58309"/>
                    <a:pt x="142861" y="56249"/>
                    <a:pt x="146570" y="54806"/>
                  </a:cubicBezTo>
                  <a:cubicBezTo>
                    <a:pt x="148218" y="54188"/>
                    <a:pt x="150691" y="53982"/>
                    <a:pt x="152957" y="56867"/>
                  </a:cubicBezTo>
                  <a:cubicBezTo>
                    <a:pt x="156872" y="52952"/>
                    <a:pt x="156872" y="52746"/>
                    <a:pt x="157696" y="51922"/>
                  </a:cubicBezTo>
                  <a:cubicBezTo>
                    <a:pt x="158520" y="51098"/>
                    <a:pt x="160168" y="49449"/>
                    <a:pt x="167380" y="42032"/>
                  </a:cubicBezTo>
                  <a:cubicBezTo>
                    <a:pt x="172737" y="36675"/>
                    <a:pt x="175209" y="33996"/>
                    <a:pt x="176446" y="32554"/>
                  </a:cubicBezTo>
                  <a:cubicBezTo>
                    <a:pt x="176652" y="31936"/>
                    <a:pt x="177064" y="31318"/>
                    <a:pt x="177682" y="30700"/>
                  </a:cubicBezTo>
                  <a:lnTo>
                    <a:pt x="172325" y="26373"/>
                  </a:lnTo>
                  <a:cubicBezTo>
                    <a:pt x="172325" y="26373"/>
                    <a:pt x="171295" y="25343"/>
                    <a:pt x="171088" y="24725"/>
                  </a:cubicBezTo>
                  <a:lnTo>
                    <a:pt x="165113" y="13186"/>
                  </a:lnTo>
                  <a:lnTo>
                    <a:pt x="159962" y="11332"/>
                  </a:lnTo>
                  <a:lnTo>
                    <a:pt x="146364" y="7005"/>
                  </a:lnTo>
                  <a:cubicBezTo>
                    <a:pt x="146364" y="7005"/>
                    <a:pt x="146776" y="7623"/>
                    <a:pt x="146776" y="7830"/>
                  </a:cubicBezTo>
                  <a:cubicBezTo>
                    <a:pt x="147600" y="8860"/>
                    <a:pt x="147806" y="10302"/>
                    <a:pt x="147600" y="11744"/>
                  </a:cubicBezTo>
                  <a:cubicBezTo>
                    <a:pt x="147188" y="13186"/>
                    <a:pt x="146364" y="14217"/>
                    <a:pt x="145127" y="15041"/>
                  </a:cubicBezTo>
                  <a:cubicBezTo>
                    <a:pt x="145127" y="15041"/>
                    <a:pt x="137092" y="19780"/>
                    <a:pt x="135238" y="21016"/>
                  </a:cubicBezTo>
                  <a:cubicBezTo>
                    <a:pt x="133384" y="22252"/>
                    <a:pt x="131323" y="23694"/>
                    <a:pt x="109895" y="16277"/>
                  </a:cubicBezTo>
                  <a:lnTo>
                    <a:pt x="82698" y="21634"/>
                  </a:lnTo>
                  <a:cubicBezTo>
                    <a:pt x="80843" y="22046"/>
                    <a:pt x="78989" y="21428"/>
                    <a:pt x="77753" y="19986"/>
                  </a:cubicBezTo>
                  <a:cubicBezTo>
                    <a:pt x="76517" y="18544"/>
                    <a:pt x="76310" y="16689"/>
                    <a:pt x="76929" y="14835"/>
                  </a:cubicBezTo>
                  <a:lnTo>
                    <a:pt x="82492" y="0"/>
                  </a:lnTo>
                  <a:lnTo>
                    <a:pt x="80020" y="0"/>
                  </a:lnTo>
                  <a:lnTo>
                    <a:pt x="65803" y="5563"/>
                  </a:lnTo>
                  <a:lnTo>
                    <a:pt x="51586" y="9890"/>
                  </a:lnTo>
                  <a:cubicBezTo>
                    <a:pt x="52410" y="11950"/>
                    <a:pt x="53440" y="14011"/>
                    <a:pt x="54059" y="16071"/>
                  </a:cubicBezTo>
                  <a:cubicBezTo>
                    <a:pt x="51792" y="17307"/>
                    <a:pt x="50350" y="19368"/>
                    <a:pt x="50144" y="22870"/>
                  </a:cubicBezTo>
                  <a:cubicBezTo>
                    <a:pt x="49732" y="28845"/>
                    <a:pt x="53234" y="34409"/>
                    <a:pt x="53852" y="40384"/>
                  </a:cubicBezTo>
                  <a:cubicBezTo>
                    <a:pt x="56737" y="65520"/>
                    <a:pt x="39224" y="85094"/>
                    <a:pt x="40048" y="109201"/>
                  </a:cubicBezTo>
                  <a:cubicBezTo>
                    <a:pt x="52410" y="113940"/>
                    <a:pt x="31188" y="140724"/>
                    <a:pt x="26037" y="146288"/>
                  </a:cubicBezTo>
                  <a:cubicBezTo>
                    <a:pt x="22741" y="149996"/>
                    <a:pt x="20474" y="150614"/>
                    <a:pt x="15941" y="152057"/>
                  </a:cubicBezTo>
                  <a:cubicBezTo>
                    <a:pt x="6464" y="155353"/>
                    <a:pt x="9966" y="155353"/>
                    <a:pt x="11615" y="165861"/>
                  </a:cubicBezTo>
                  <a:cubicBezTo>
                    <a:pt x="13057" y="174103"/>
                    <a:pt x="9348" y="178223"/>
                    <a:pt x="4197" y="184817"/>
                  </a:cubicBezTo>
                  <a:cubicBezTo>
                    <a:pt x="-542" y="190998"/>
                    <a:pt x="-542" y="195737"/>
                    <a:pt x="695" y="20336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5" name="Forma libre: forma 374">
              <a:extLst>
                <a:ext uri="{FF2B5EF4-FFF2-40B4-BE49-F238E27FC236}">
                  <a16:creationId xmlns:a16="http://schemas.microsoft.com/office/drawing/2014/main" id="{A2743D43-D237-7723-8991-753A86AC7466}"/>
                </a:ext>
              </a:extLst>
            </p:cNvPr>
            <p:cNvSpPr/>
            <p:nvPr/>
          </p:nvSpPr>
          <p:spPr>
            <a:xfrm>
              <a:off x="14620366" y="4777087"/>
              <a:ext cx="270940" cy="139282"/>
            </a:xfrm>
            <a:custGeom>
              <a:avLst/>
              <a:gdLst>
                <a:gd name="connsiteX0" fmla="*/ 252191 w 270940"/>
                <a:gd name="connsiteY0" fmla="*/ 33790 h 139282"/>
                <a:gd name="connsiteX1" fmla="*/ 227672 w 270940"/>
                <a:gd name="connsiteY1" fmla="*/ 23282 h 139282"/>
                <a:gd name="connsiteX2" fmla="*/ 205008 w 270940"/>
                <a:gd name="connsiteY2" fmla="*/ 12362 h 139282"/>
                <a:gd name="connsiteX3" fmla="*/ 191822 w 270940"/>
                <a:gd name="connsiteY3" fmla="*/ 14011 h 139282"/>
                <a:gd name="connsiteX4" fmla="*/ 187083 w 270940"/>
                <a:gd name="connsiteY4" fmla="*/ 12568 h 139282"/>
                <a:gd name="connsiteX5" fmla="*/ 175751 w 270940"/>
                <a:gd name="connsiteY5" fmla="*/ 618 h 139282"/>
                <a:gd name="connsiteX6" fmla="*/ 157619 w 270940"/>
                <a:gd name="connsiteY6" fmla="*/ 5769 h 139282"/>
                <a:gd name="connsiteX7" fmla="*/ 155971 w 270940"/>
                <a:gd name="connsiteY7" fmla="*/ 5769 h 139282"/>
                <a:gd name="connsiteX8" fmla="*/ 138252 w 270940"/>
                <a:gd name="connsiteY8" fmla="*/ 4945 h 139282"/>
                <a:gd name="connsiteX9" fmla="*/ 137016 w 270940"/>
                <a:gd name="connsiteY9" fmla="*/ 4739 h 139282"/>
                <a:gd name="connsiteX10" fmla="*/ 121769 w 270940"/>
                <a:gd name="connsiteY10" fmla="*/ 0 h 139282"/>
                <a:gd name="connsiteX11" fmla="*/ 89627 w 270940"/>
                <a:gd name="connsiteY11" fmla="*/ 0 h 139282"/>
                <a:gd name="connsiteX12" fmla="*/ 65726 w 270940"/>
                <a:gd name="connsiteY12" fmla="*/ 2472 h 139282"/>
                <a:gd name="connsiteX13" fmla="*/ 28845 w 270940"/>
                <a:gd name="connsiteY13" fmla="*/ 11538 h 139282"/>
                <a:gd name="connsiteX14" fmla="*/ 7830 w 270940"/>
                <a:gd name="connsiteY14" fmla="*/ 18749 h 139282"/>
                <a:gd name="connsiteX15" fmla="*/ 0 w 270940"/>
                <a:gd name="connsiteY15" fmla="*/ 21222 h 139282"/>
                <a:gd name="connsiteX16" fmla="*/ 1648 w 270940"/>
                <a:gd name="connsiteY16" fmla="*/ 31112 h 139282"/>
                <a:gd name="connsiteX17" fmla="*/ 8448 w 270940"/>
                <a:gd name="connsiteY17" fmla="*/ 39147 h 139282"/>
                <a:gd name="connsiteX18" fmla="*/ 10714 w 270940"/>
                <a:gd name="connsiteY18" fmla="*/ 54600 h 139282"/>
                <a:gd name="connsiteX19" fmla="*/ 13186 w 270940"/>
                <a:gd name="connsiteY19" fmla="*/ 53364 h 139282"/>
                <a:gd name="connsiteX20" fmla="*/ 18543 w 270940"/>
                <a:gd name="connsiteY20" fmla="*/ 54188 h 139282"/>
                <a:gd name="connsiteX21" fmla="*/ 24106 w 270940"/>
                <a:gd name="connsiteY21" fmla="*/ 58927 h 139282"/>
                <a:gd name="connsiteX22" fmla="*/ 33584 w 270940"/>
                <a:gd name="connsiteY22" fmla="*/ 59957 h 139282"/>
                <a:gd name="connsiteX23" fmla="*/ 51922 w 270940"/>
                <a:gd name="connsiteY23" fmla="*/ 65314 h 139282"/>
                <a:gd name="connsiteX24" fmla="*/ 72114 w 270940"/>
                <a:gd name="connsiteY24" fmla="*/ 69847 h 139282"/>
                <a:gd name="connsiteX25" fmla="*/ 84888 w 270940"/>
                <a:gd name="connsiteY25" fmla="*/ 73762 h 139282"/>
                <a:gd name="connsiteX26" fmla="*/ 88185 w 270940"/>
                <a:gd name="connsiteY26" fmla="*/ 76852 h 139282"/>
                <a:gd name="connsiteX27" fmla="*/ 91687 w 270940"/>
                <a:gd name="connsiteY27" fmla="*/ 86536 h 139282"/>
                <a:gd name="connsiteX28" fmla="*/ 91893 w 270940"/>
                <a:gd name="connsiteY28" fmla="*/ 88803 h 139282"/>
                <a:gd name="connsiteX29" fmla="*/ 90451 w 270940"/>
                <a:gd name="connsiteY29" fmla="*/ 107552 h 139282"/>
                <a:gd name="connsiteX30" fmla="*/ 95808 w 270940"/>
                <a:gd name="connsiteY30" fmla="*/ 110025 h 139282"/>
                <a:gd name="connsiteX31" fmla="*/ 95808 w 270940"/>
                <a:gd name="connsiteY31" fmla="*/ 110025 h 139282"/>
                <a:gd name="connsiteX32" fmla="*/ 99311 w 270940"/>
                <a:gd name="connsiteY32" fmla="*/ 111673 h 139282"/>
                <a:gd name="connsiteX33" fmla="*/ 117236 w 270940"/>
                <a:gd name="connsiteY33" fmla="*/ 120327 h 139282"/>
                <a:gd name="connsiteX34" fmla="*/ 125477 w 270940"/>
                <a:gd name="connsiteY34" fmla="*/ 127126 h 139282"/>
                <a:gd name="connsiteX35" fmla="*/ 126920 w 270940"/>
                <a:gd name="connsiteY35" fmla="*/ 129392 h 139282"/>
                <a:gd name="connsiteX36" fmla="*/ 129804 w 270940"/>
                <a:gd name="connsiteY36" fmla="*/ 137222 h 139282"/>
                <a:gd name="connsiteX37" fmla="*/ 141342 w 270940"/>
                <a:gd name="connsiteY37" fmla="*/ 139282 h 139282"/>
                <a:gd name="connsiteX38" fmla="*/ 158649 w 270940"/>
                <a:gd name="connsiteY38" fmla="*/ 137634 h 139282"/>
                <a:gd name="connsiteX39" fmla="*/ 178017 w 270940"/>
                <a:gd name="connsiteY39" fmla="*/ 136810 h 139282"/>
                <a:gd name="connsiteX40" fmla="*/ 185847 w 270940"/>
                <a:gd name="connsiteY40" fmla="*/ 135986 h 139282"/>
                <a:gd name="connsiteX41" fmla="*/ 188937 w 270940"/>
                <a:gd name="connsiteY41" fmla="*/ 129598 h 139282"/>
                <a:gd name="connsiteX42" fmla="*/ 191822 w 270940"/>
                <a:gd name="connsiteY42" fmla="*/ 126920 h 139282"/>
                <a:gd name="connsiteX43" fmla="*/ 214898 w 270940"/>
                <a:gd name="connsiteY43" fmla="*/ 119708 h 139282"/>
                <a:gd name="connsiteX44" fmla="*/ 220049 w 270940"/>
                <a:gd name="connsiteY44" fmla="*/ 121357 h 139282"/>
                <a:gd name="connsiteX45" fmla="*/ 226436 w 270940"/>
                <a:gd name="connsiteY45" fmla="*/ 129186 h 139282"/>
                <a:gd name="connsiteX46" fmla="*/ 233236 w 270940"/>
                <a:gd name="connsiteY46" fmla="*/ 127332 h 139282"/>
                <a:gd name="connsiteX47" fmla="*/ 233236 w 270940"/>
                <a:gd name="connsiteY47" fmla="*/ 124859 h 139282"/>
                <a:gd name="connsiteX48" fmla="*/ 228085 w 270940"/>
                <a:gd name="connsiteY48" fmla="*/ 118678 h 139282"/>
                <a:gd name="connsiteX49" fmla="*/ 227467 w 270940"/>
                <a:gd name="connsiteY49" fmla="*/ 117442 h 139282"/>
                <a:gd name="connsiteX50" fmla="*/ 223758 w 270940"/>
                <a:gd name="connsiteY50" fmla="*/ 108582 h 139282"/>
                <a:gd name="connsiteX51" fmla="*/ 223758 w 270940"/>
                <a:gd name="connsiteY51" fmla="*/ 104462 h 139282"/>
                <a:gd name="connsiteX52" fmla="*/ 228291 w 270940"/>
                <a:gd name="connsiteY52" fmla="*/ 95190 h 139282"/>
                <a:gd name="connsiteX53" fmla="*/ 227672 w 270940"/>
                <a:gd name="connsiteY53" fmla="*/ 82827 h 139282"/>
                <a:gd name="connsiteX54" fmla="*/ 230969 w 270940"/>
                <a:gd name="connsiteY54" fmla="*/ 77883 h 139282"/>
                <a:gd name="connsiteX55" fmla="*/ 251161 w 270940"/>
                <a:gd name="connsiteY55" fmla="*/ 70259 h 139282"/>
                <a:gd name="connsiteX56" fmla="*/ 253015 w 270940"/>
                <a:gd name="connsiteY56" fmla="*/ 69847 h 139282"/>
                <a:gd name="connsiteX57" fmla="*/ 267644 w 270940"/>
                <a:gd name="connsiteY57" fmla="*/ 69847 h 139282"/>
                <a:gd name="connsiteX58" fmla="*/ 270941 w 270940"/>
                <a:gd name="connsiteY58" fmla="*/ 63666 h 139282"/>
                <a:gd name="connsiteX59" fmla="*/ 266202 w 270940"/>
                <a:gd name="connsiteY59" fmla="*/ 62430 h 139282"/>
                <a:gd name="connsiteX60" fmla="*/ 262906 w 270940"/>
                <a:gd name="connsiteY60" fmla="*/ 59339 h 139282"/>
                <a:gd name="connsiteX61" fmla="*/ 259196 w 270940"/>
                <a:gd name="connsiteY61" fmla="*/ 49655 h 139282"/>
                <a:gd name="connsiteX62" fmla="*/ 258785 w 270940"/>
                <a:gd name="connsiteY62" fmla="*/ 46977 h 139282"/>
                <a:gd name="connsiteX63" fmla="*/ 260433 w 270940"/>
                <a:gd name="connsiteY63" fmla="*/ 35851 h 139282"/>
                <a:gd name="connsiteX64" fmla="*/ 252191 w 270940"/>
                <a:gd name="connsiteY64" fmla="*/ 33790 h 13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70940" h="139282">
                  <a:moveTo>
                    <a:pt x="252191" y="33790"/>
                  </a:moveTo>
                  <a:lnTo>
                    <a:pt x="227672" y="23282"/>
                  </a:lnTo>
                  <a:cubicBezTo>
                    <a:pt x="220461" y="20398"/>
                    <a:pt x="207893" y="15041"/>
                    <a:pt x="205008" y="12362"/>
                  </a:cubicBezTo>
                  <a:cubicBezTo>
                    <a:pt x="204184" y="12362"/>
                    <a:pt x="197591" y="12774"/>
                    <a:pt x="191822" y="14011"/>
                  </a:cubicBezTo>
                  <a:cubicBezTo>
                    <a:pt x="190173" y="14217"/>
                    <a:pt x="188319" y="14011"/>
                    <a:pt x="187083" y="12568"/>
                  </a:cubicBezTo>
                  <a:lnTo>
                    <a:pt x="175751" y="618"/>
                  </a:lnTo>
                  <a:lnTo>
                    <a:pt x="157619" y="5769"/>
                  </a:lnTo>
                  <a:cubicBezTo>
                    <a:pt x="157619" y="5769"/>
                    <a:pt x="156590" y="5975"/>
                    <a:pt x="155971" y="5769"/>
                  </a:cubicBezTo>
                  <a:lnTo>
                    <a:pt x="138252" y="4945"/>
                  </a:lnTo>
                  <a:cubicBezTo>
                    <a:pt x="138252" y="4945"/>
                    <a:pt x="137427" y="4945"/>
                    <a:pt x="137016" y="4739"/>
                  </a:cubicBezTo>
                  <a:lnTo>
                    <a:pt x="121769" y="0"/>
                  </a:lnTo>
                  <a:lnTo>
                    <a:pt x="89627" y="0"/>
                  </a:lnTo>
                  <a:lnTo>
                    <a:pt x="65726" y="2472"/>
                  </a:lnTo>
                  <a:lnTo>
                    <a:pt x="28845" y="11538"/>
                  </a:lnTo>
                  <a:lnTo>
                    <a:pt x="7830" y="18749"/>
                  </a:lnTo>
                  <a:cubicBezTo>
                    <a:pt x="7830" y="18749"/>
                    <a:pt x="3915" y="19986"/>
                    <a:pt x="0" y="21222"/>
                  </a:cubicBezTo>
                  <a:cubicBezTo>
                    <a:pt x="0" y="24725"/>
                    <a:pt x="206" y="28433"/>
                    <a:pt x="1648" y="31112"/>
                  </a:cubicBezTo>
                  <a:cubicBezTo>
                    <a:pt x="3090" y="33790"/>
                    <a:pt x="6593" y="36469"/>
                    <a:pt x="8448" y="39147"/>
                  </a:cubicBezTo>
                  <a:cubicBezTo>
                    <a:pt x="11950" y="44710"/>
                    <a:pt x="11744" y="49449"/>
                    <a:pt x="10714" y="54600"/>
                  </a:cubicBezTo>
                  <a:lnTo>
                    <a:pt x="13186" y="53364"/>
                  </a:lnTo>
                  <a:cubicBezTo>
                    <a:pt x="15040" y="52540"/>
                    <a:pt x="17101" y="52952"/>
                    <a:pt x="18543" y="54188"/>
                  </a:cubicBezTo>
                  <a:lnTo>
                    <a:pt x="24106" y="58927"/>
                  </a:lnTo>
                  <a:cubicBezTo>
                    <a:pt x="26579" y="58515"/>
                    <a:pt x="30081" y="58309"/>
                    <a:pt x="33584" y="59957"/>
                  </a:cubicBezTo>
                  <a:cubicBezTo>
                    <a:pt x="36263" y="61193"/>
                    <a:pt x="46359" y="63872"/>
                    <a:pt x="51922" y="65314"/>
                  </a:cubicBezTo>
                  <a:lnTo>
                    <a:pt x="72114" y="69847"/>
                  </a:lnTo>
                  <a:lnTo>
                    <a:pt x="84888" y="73762"/>
                  </a:lnTo>
                  <a:cubicBezTo>
                    <a:pt x="86330" y="74174"/>
                    <a:pt x="87566" y="75410"/>
                    <a:pt x="88185" y="76852"/>
                  </a:cubicBezTo>
                  <a:lnTo>
                    <a:pt x="91687" y="86536"/>
                  </a:lnTo>
                  <a:cubicBezTo>
                    <a:pt x="91687" y="86536"/>
                    <a:pt x="92099" y="87978"/>
                    <a:pt x="91893" y="88803"/>
                  </a:cubicBezTo>
                  <a:lnTo>
                    <a:pt x="90451" y="107552"/>
                  </a:lnTo>
                  <a:cubicBezTo>
                    <a:pt x="91481" y="108170"/>
                    <a:pt x="93335" y="108994"/>
                    <a:pt x="95808" y="110025"/>
                  </a:cubicBezTo>
                  <a:cubicBezTo>
                    <a:pt x="95808" y="110025"/>
                    <a:pt x="95808" y="110025"/>
                    <a:pt x="95808" y="110025"/>
                  </a:cubicBezTo>
                  <a:cubicBezTo>
                    <a:pt x="96838" y="110437"/>
                    <a:pt x="97868" y="111055"/>
                    <a:pt x="99311" y="111673"/>
                  </a:cubicBezTo>
                  <a:cubicBezTo>
                    <a:pt x="112909" y="117648"/>
                    <a:pt x="116824" y="120120"/>
                    <a:pt x="117236" y="120327"/>
                  </a:cubicBezTo>
                  <a:lnTo>
                    <a:pt x="125477" y="127126"/>
                  </a:lnTo>
                  <a:cubicBezTo>
                    <a:pt x="125477" y="127126"/>
                    <a:pt x="126714" y="128568"/>
                    <a:pt x="126920" y="129392"/>
                  </a:cubicBezTo>
                  <a:lnTo>
                    <a:pt x="129804" y="137222"/>
                  </a:lnTo>
                  <a:lnTo>
                    <a:pt x="141342" y="139282"/>
                  </a:lnTo>
                  <a:lnTo>
                    <a:pt x="158649" y="137634"/>
                  </a:lnTo>
                  <a:lnTo>
                    <a:pt x="178017" y="136810"/>
                  </a:lnTo>
                  <a:lnTo>
                    <a:pt x="185847" y="135986"/>
                  </a:lnTo>
                  <a:lnTo>
                    <a:pt x="188937" y="129598"/>
                  </a:lnTo>
                  <a:cubicBezTo>
                    <a:pt x="189555" y="128362"/>
                    <a:pt x="190586" y="127332"/>
                    <a:pt x="191822" y="126920"/>
                  </a:cubicBezTo>
                  <a:lnTo>
                    <a:pt x="214898" y="119708"/>
                  </a:lnTo>
                  <a:cubicBezTo>
                    <a:pt x="216752" y="119090"/>
                    <a:pt x="218813" y="119708"/>
                    <a:pt x="220049" y="121357"/>
                  </a:cubicBezTo>
                  <a:lnTo>
                    <a:pt x="226436" y="129186"/>
                  </a:lnTo>
                  <a:lnTo>
                    <a:pt x="233236" y="127332"/>
                  </a:lnTo>
                  <a:lnTo>
                    <a:pt x="233236" y="124859"/>
                  </a:lnTo>
                  <a:lnTo>
                    <a:pt x="228085" y="118678"/>
                  </a:lnTo>
                  <a:cubicBezTo>
                    <a:pt x="228085" y="118678"/>
                    <a:pt x="227672" y="117854"/>
                    <a:pt x="227467" y="117442"/>
                  </a:cubicBezTo>
                  <a:lnTo>
                    <a:pt x="223758" y="108582"/>
                  </a:lnTo>
                  <a:cubicBezTo>
                    <a:pt x="223140" y="107140"/>
                    <a:pt x="223140" y="105698"/>
                    <a:pt x="223758" y="104462"/>
                  </a:cubicBezTo>
                  <a:lnTo>
                    <a:pt x="228291" y="95190"/>
                  </a:lnTo>
                  <a:lnTo>
                    <a:pt x="227672" y="82827"/>
                  </a:lnTo>
                  <a:cubicBezTo>
                    <a:pt x="227672" y="80561"/>
                    <a:pt x="228909" y="78707"/>
                    <a:pt x="230969" y="77883"/>
                  </a:cubicBezTo>
                  <a:lnTo>
                    <a:pt x="251161" y="70259"/>
                  </a:lnTo>
                  <a:cubicBezTo>
                    <a:pt x="251161" y="70259"/>
                    <a:pt x="252397" y="69847"/>
                    <a:pt x="253015" y="69847"/>
                  </a:cubicBezTo>
                  <a:lnTo>
                    <a:pt x="267644" y="69847"/>
                  </a:lnTo>
                  <a:lnTo>
                    <a:pt x="270941" y="63666"/>
                  </a:lnTo>
                  <a:lnTo>
                    <a:pt x="266202" y="62430"/>
                  </a:lnTo>
                  <a:cubicBezTo>
                    <a:pt x="264554" y="62018"/>
                    <a:pt x="263317" y="60781"/>
                    <a:pt x="262906" y="59339"/>
                  </a:cubicBezTo>
                  <a:lnTo>
                    <a:pt x="259196" y="49655"/>
                  </a:lnTo>
                  <a:cubicBezTo>
                    <a:pt x="259196" y="49655"/>
                    <a:pt x="258785" y="48007"/>
                    <a:pt x="258785" y="46977"/>
                  </a:cubicBezTo>
                  <a:lnTo>
                    <a:pt x="260433" y="35851"/>
                  </a:lnTo>
                  <a:lnTo>
                    <a:pt x="252191" y="337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6" name="Forma libre: forma 375">
              <a:extLst>
                <a:ext uri="{FF2B5EF4-FFF2-40B4-BE49-F238E27FC236}">
                  <a16:creationId xmlns:a16="http://schemas.microsoft.com/office/drawing/2014/main" id="{13AF42F5-17E8-0B47-3A93-14170A69525C}"/>
                </a:ext>
              </a:extLst>
            </p:cNvPr>
            <p:cNvSpPr/>
            <p:nvPr/>
          </p:nvSpPr>
          <p:spPr>
            <a:xfrm>
              <a:off x="14273397" y="5369448"/>
              <a:ext cx="142166" cy="79324"/>
            </a:xfrm>
            <a:custGeom>
              <a:avLst/>
              <a:gdLst>
                <a:gd name="connsiteX0" fmla="*/ 26785 w 142166"/>
                <a:gd name="connsiteY0" fmla="*/ 78295 h 79324"/>
                <a:gd name="connsiteX1" fmla="*/ 39559 w 142166"/>
                <a:gd name="connsiteY1" fmla="*/ 73556 h 79324"/>
                <a:gd name="connsiteX2" fmla="*/ 50273 w 142166"/>
                <a:gd name="connsiteY2" fmla="*/ 67581 h 79324"/>
                <a:gd name="connsiteX3" fmla="*/ 62842 w 142166"/>
                <a:gd name="connsiteY3" fmla="*/ 66756 h 79324"/>
                <a:gd name="connsiteX4" fmla="*/ 68199 w 142166"/>
                <a:gd name="connsiteY4" fmla="*/ 76234 h 79324"/>
                <a:gd name="connsiteX5" fmla="*/ 74998 w 142166"/>
                <a:gd name="connsiteY5" fmla="*/ 78295 h 79324"/>
                <a:gd name="connsiteX6" fmla="*/ 84476 w 142166"/>
                <a:gd name="connsiteY6" fmla="*/ 78295 h 79324"/>
                <a:gd name="connsiteX7" fmla="*/ 85506 w 142166"/>
                <a:gd name="connsiteY7" fmla="*/ 73144 h 79324"/>
                <a:gd name="connsiteX8" fmla="*/ 84270 w 142166"/>
                <a:gd name="connsiteY8" fmla="*/ 66550 h 79324"/>
                <a:gd name="connsiteX9" fmla="*/ 87154 w 142166"/>
                <a:gd name="connsiteY9" fmla="*/ 61193 h 79324"/>
                <a:gd name="connsiteX10" fmla="*/ 101989 w 142166"/>
                <a:gd name="connsiteY10" fmla="*/ 53982 h 79324"/>
                <a:gd name="connsiteX11" fmla="*/ 101989 w 142166"/>
                <a:gd name="connsiteY11" fmla="*/ 45535 h 79324"/>
                <a:gd name="connsiteX12" fmla="*/ 103019 w 142166"/>
                <a:gd name="connsiteY12" fmla="*/ 42650 h 79324"/>
                <a:gd name="connsiteX13" fmla="*/ 107552 w 142166"/>
                <a:gd name="connsiteY13" fmla="*/ 36263 h 79324"/>
                <a:gd name="connsiteX14" fmla="*/ 111673 w 142166"/>
                <a:gd name="connsiteY14" fmla="*/ 34202 h 79324"/>
                <a:gd name="connsiteX15" fmla="*/ 113527 w 142166"/>
                <a:gd name="connsiteY15" fmla="*/ 34202 h 79324"/>
                <a:gd name="connsiteX16" fmla="*/ 118472 w 142166"/>
                <a:gd name="connsiteY16" fmla="*/ 26167 h 79324"/>
                <a:gd name="connsiteX17" fmla="*/ 122799 w 142166"/>
                <a:gd name="connsiteY17" fmla="*/ 23694 h 79324"/>
                <a:gd name="connsiteX18" fmla="*/ 123417 w 142166"/>
                <a:gd name="connsiteY18" fmla="*/ 23694 h 79324"/>
                <a:gd name="connsiteX19" fmla="*/ 125477 w 142166"/>
                <a:gd name="connsiteY19" fmla="*/ 20398 h 79324"/>
                <a:gd name="connsiteX20" fmla="*/ 126920 w 142166"/>
                <a:gd name="connsiteY20" fmla="*/ 18956 h 79324"/>
                <a:gd name="connsiteX21" fmla="*/ 135161 w 142166"/>
                <a:gd name="connsiteY21" fmla="*/ 12980 h 79324"/>
                <a:gd name="connsiteX22" fmla="*/ 136809 w 142166"/>
                <a:gd name="connsiteY22" fmla="*/ 12156 h 79324"/>
                <a:gd name="connsiteX23" fmla="*/ 140106 w 142166"/>
                <a:gd name="connsiteY23" fmla="*/ 11332 h 79324"/>
                <a:gd name="connsiteX24" fmla="*/ 142167 w 142166"/>
                <a:gd name="connsiteY24" fmla="*/ 11332 h 79324"/>
                <a:gd name="connsiteX25" fmla="*/ 141137 w 142166"/>
                <a:gd name="connsiteY25" fmla="*/ 10302 h 79324"/>
                <a:gd name="connsiteX26" fmla="*/ 139488 w 142166"/>
                <a:gd name="connsiteY26" fmla="*/ 8241 h 79324"/>
                <a:gd name="connsiteX27" fmla="*/ 137016 w 142166"/>
                <a:gd name="connsiteY27" fmla="*/ 2472 h 79324"/>
                <a:gd name="connsiteX28" fmla="*/ 131247 w 142166"/>
                <a:gd name="connsiteY28" fmla="*/ 0 h 79324"/>
                <a:gd name="connsiteX29" fmla="*/ 126302 w 142166"/>
                <a:gd name="connsiteY29" fmla="*/ 5563 h 79324"/>
                <a:gd name="connsiteX30" fmla="*/ 123417 w 142166"/>
                <a:gd name="connsiteY30" fmla="*/ 7211 h 79324"/>
                <a:gd name="connsiteX31" fmla="*/ 112085 w 142166"/>
                <a:gd name="connsiteY31" fmla="*/ 9478 h 79324"/>
                <a:gd name="connsiteX32" fmla="*/ 90451 w 142166"/>
                <a:gd name="connsiteY32" fmla="*/ 11126 h 79324"/>
                <a:gd name="connsiteX33" fmla="*/ 76440 w 142166"/>
                <a:gd name="connsiteY33" fmla="*/ 16689 h 79324"/>
                <a:gd name="connsiteX34" fmla="*/ 65726 w 142166"/>
                <a:gd name="connsiteY34" fmla="*/ 19986 h 79324"/>
                <a:gd name="connsiteX35" fmla="*/ 61399 w 142166"/>
                <a:gd name="connsiteY35" fmla="*/ 25755 h 79324"/>
                <a:gd name="connsiteX36" fmla="*/ 57279 w 142166"/>
                <a:gd name="connsiteY36" fmla="*/ 28021 h 79324"/>
                <a:gd name="connsiteX37" fmla="*/ 55836 w 142166"/>
                <a:gd name="connsiteY37" fmla="*/ 27815 h 79324"/>
                <a:gd name="connsiteX38" fmla="*/ 29257 w 142166"/>
                <a:gd name="connsiteY38" fmla="*/ 19574 h 79324"/>
                <a:gd name="connsiteX39" fmla="*/ 16483 w 142166"/>
                <a:gd name="connsiteY39" fmla="*/ 19574 h 79324"/>
                <a:gd name="connsiteX40" fmla="*/ 15453 w 142166"/>
                <a:gd name="connsiteY40" fmla="*/ 19574 h 79324"/>
                <a:gd name="connsiteX41" fmla="*/ 13392 w 142166"/>
                <a:gd name="connsiteY41" fmla="*/ 19162 h 79324"/>
                <a:gd name="connsiteX42" fmla="*/ 13392 w 142166"/>
                <a:gd name="connsiteY42" fmla="*/ 19574 h 79324"/>
                <a:gd name="connsiteX43" fmla="*/ 11950 w 142166"/>
                <a:gd name="connsiteY43" fmla="*/ 21840 h 79324"/>
                <a:gd name="connsiteX44" fmla="*/ 8241 w 142166"/>
                <a:gd name="connsiteY44" fmla="*/ 25343 h 79324"/>
                <a:gd name="connsiteX45" fmla="*/ 6387 w 142166"/>
                <a:gd name="connsiteY45" fmla="*/ 26373 h 79324"/>
                <a:gd name="connsiteX46" fmla="*/ 412 w 142166"/>
                <a:gd name="connsiteY46" fmla="*/ 28639 h 79324"/>
                <a:gd name="connsiteX47" fmla="*/ 0 w 142166"/>
                <a:gd name="connsiteY47" fmla="*/ 28639 h 79324"/>
                <a:gd name="connsiteX48" fmla="*/ 0 w 142166"/>
                <a:gd name="connsiteY48" fmla="*/ 29257 h 79324"/>
                <a:gd name="connsiteX49" fmla="*/ 4533 w 142166"/>
                <a:gd name="connsiteY49" fmla="*/ 30494 h 79324"/>
                <a:gd name="connsiteX50" fmla="*/ 7417 w 142166"/>
                <a:gd name="connsiteY50" fmla="*/ 31936 h 79324"/>
                <a:gd name="connsiteX51" fmla="*/ 10096 w 142166"/>
                <a:gd name="connsiteY51" fmla="*/ 37499 h 79324"/>
                <a:gd name="connsiteX52" fmla="*/ 8860 w 142166"/>
                <a:gd name="connsiteY52" fmla="*/ 42444 h 79324"/>
                <a:gd name="connsiteX53" fmla="*/ 7211 w 142166"/>
                <a:gd name="connsiteY53" fmla="*/ 45328 h 79324"/>
                <a:gd name="connsiteX54" fmla="*/ 5975 w 142166"/>
                <a:gd name="connsiteY54" fmla="*/ 46359 h 79324"/>
                <a:gd name="connsiteX55" fmla="*/ 8448 w 142166"/>
                <a:gd name="connsiteY55" fmla="*/ 49449 h 79324"/>
                <a:gd name="connsiteX56" fmla="*/ 9684 w 142166"/>
                <a:gd name="connsiteY56" fmla="*/ 53776 h 79324"/>
                <a:gd name="connsiteX57" fmla="*/ 9684 w 142166"/>
                <a:gd name="connsiteY57" fmla="*/ 55012 h 79324"/>
                <a:gd name="connsiteX58" fmla="*/ 10096 w 142166"/>
                <a:gd name="connsiteY58" fmla="*/ 61193 h 79324"/>
                <a:gd name="connsiteX59" fmla="*/ 10508 w 142166"/>
                <a:gd name="connsiteY59" fmla="*/ 75822 h 79324"/>
                <a:gd name="connsiteX60" fmla="*/ 6593 w 142166"/>
                <a:gd name="connsiteY60" fmla="*/ 76646 h 79324"/>
                <a:gd name="connsiteX61" fmla="*/ 4533 w 142166"/>
                <a:gd name="connsiteY61" fmla="*/ 77058 h 79324"/>
                <a:gd name="connsiteX62" fmla="*/ 9478 w 142166"/>
                <a:gd name="connsiteY62" fmla="*/ 79325 h 79324"/>
                <a:gd name="connsiteX63" fmla="*/ 26991 w 142166"/>
                <a:gd name="connsiteY63" fmla="*/ 78501 h 7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42166" h="79324">
                  <a:moveTo>
                    <a:pt x="26785" y="78295"/>
                  </a:moveTo>
                  <a:lnTo>
                    <a:pt x="39559" y="73556"/>
                  </a:lnTo>
                  <a:lnTo>
                    <a:pt x="50273" y="67581"/>
                  </a:lnTo>
                  <a:cubicBezTo>
                    <a:pt x="56454" y="64284"/>
                    <a:pt x="60575" y="65314"/>
                    <a:pt x="62842" y="66756"/>
                  </a:cubicBezTo>
                  <a:cubicBezTo>
                    <a:pt x="66344" y="69023"/>
                    <a:pt x="67786" y="73144"/>
                    <a:pt x="68199" y="76234"/>
                  </a:cubicBezTo>
                  <a:lnTo>
                    <a:pt x="74998" y="78295"/>
                  </a:lnTo>
                  <a:lnTo>
                    <a:pt x="84476" y="78295"/>
                  </a:lnTo>
                  <a:lnTo>
                    <a:pt x="85506" y="73144"/>
                  </a:lnTo>
                  <a:lnTo>
                    <a:pt x="84270" y="66550"/>
                  </a:lnTo>
                  <a:cubicBezTo>
                    <a:pt x="83857" y="64284"/>
                    <a:pt x="85094" y="62018"/>
                    <a:pt x="87154" y="61193"/>
                  </a:cubicBezTo>
                  <a:lnTo>
                    <a:pt x="101989" y="53982"/>
                  </a:lnTo>
                  <a:lnTo>
                    <a:pt x="101989" y="45535"/>
                  </a:lnTo>
                  <a:cubicBezTo>
                    <a:pt x="101989" y="44504"/>
                    <a:pt x="102401" y="43474"/>
                    <a:pt x="103019" y="42650"/>
                  </a:cubicBezTo>
                  <a:lnTo>
                    <a:pt x="107552" y="36263"/>
                  </a:lnTo>
                  <a:cubicBezTo>
                    <a:pt x="108582" y="35027"/>
                    <a:pt x="110025" y="34202"/>
                    <a:pt x="111673" y="34202"/>
                  </a:cubicBezTo>
                  <a:lnTo>
                    <a:pt x="113527" y="34202"/>
                  </a:lnTo>
                  <a:lnTo>
                    <a:pt x="118472" y="26167"/>
                  </a:lnTo>
                  <a:cubicBezTo>
                    <a:pt x="119296" y="24725"/>
                    <a:pt x="120945" y="23694"/>
                    <a:pt x="122799" y="23694"/>
                  </a:cubicBezTo>
                  <a:lnTo>
                    <a:pt x="123417" y="23694"/>
                  </a:lnTo>
                  <a:lnTo>
                    <a:pt x="125477" y="20398"/>
                  </a:lnTo>
                  <a:cubicBezTo>
                    <a:pt x="125477" y="20398"/>
                    <a:pt x="126302" y="19368"/>
                    <a:pt x="126920" y="18956"/>
                  </a:cubicBezTo>
                  <a:lnTo>
                    <a:pt x="135161" y="12980"/>
                  </a:lnTo>
                  <a:cubicBezTo>
                    <a:pt x="135161" y="12980"/>
                    <a:pt x="136191" y="12362"/>
                    <a:pt x="136809" y="12156"/>
                  </a:cubicBezTo>
                  <a:lnTo>
                    <a:pt x="140106" y="11332"/>
                  </a:lnTo>
                  <a:lnTo>
                    <a:pt x="142167" y="11332"/>
                  </a:lnTo>
                  <a:cubicBezTo>
                    <a:pt x="142167" y="11332"/>
                    <a:pt x="141137" y="10302"/>
                    <a:pt x="141137" y="10302"/>
                  </a:cubicBezTo>
                  <a:cubicBezTo>
                    <a:pt x="140312" y="9684"/>
                    <a:pt x="139694" y="9066"/>
                    <a:pt x="139488" y="8241"/>
                  </a:cubicBezTo>
                  <a:lnTo>
                    <a:pt x="137016" y="2472"/>
                  </a:lnTo>
                  <a:lnTo>
                    <a:pt x="131247" y="0"/>
                  </a:lnTo>
                  <a:lnTo>
                    <a:pt x="126302" y="5563"/>
                  </a:lnTo>
                  <a:cubicBezTo>
                    <a:pt x="126302" y="5563"/>
                    <a:pt x="124447" y="7005"/>
                    <a:pt x="123417" y="7211"/>
                  </a:cubicBezTo>
                  <a:lnTo>
                    <a:pt x="112085" y="9478"/>
                  </a:lnTo>
                  <a:lnTo>
                    <a:pt x="90451" y="11126"/>
                  </a:lnTo>
                  <a:lnTo>
                    <a:pt x="76440" y="16689"/>
                  </a:lnTo>
                  <a:cubicBezTo>
                    <a:pt x="74380" y="17513"/>
                    <a:pt x="68611" y="19368"/>
                    <a:pt x="65726" y="19986"/>
                  </a:cubicBezTo>
                  <a:cubicBezTo>
                    <a:pt x="64696" y="20810"/>
                    <a:pt x="62842" y="23488"/>
                    <a:pt x="61399" y="25755"/>
                  </a:cubicBezTo>
                  <a:cubicBezTo>
                    <a:pt x="60575" y="27197"/>
                    <a:pt x="58927" y="28021"/>
                    <a:pt x="57279" y="28021"/>
                  </a:cubicBezTo>
                  <a:cubicBezTo>
                    <a:pt x="56866" y="28021"/>
                    <a:pt x="56248" y="28021"/>
                    <a:pt x="55836" y="27815"/>
                  </a:cubicBezTo>
                  <a:lnTo>
                    <a:pt x="29257" y="19574"/>
                  </a:lnTo>
                  <a:lnTo>
                    <a:pt x="16483" y="19574"/>
                  </a:lnTo>
                  <a:cubicBezTo>
                    <a:pt x="16483" y="19574"/>
                    <a:pt x="15659" y="19574"/>
                    <a:pt x="15453" y="19574"/>
                  </a:cubicBezTo>
                  <a:lnTo>
                    <a:pt x="13392" y="19162"/>
                  </a:lnTo>
                  <a:lnTo>
                    <a:pt x="13392" y="19574"/>
                  </a:lnTo>
                  <a:cubicBezTo>
                    <a:pt x="13392" y="19574"/>
                    <a:pt x="12568" y="21222"/>
                    <a:pt x="11950" y="21840"/>
                  </a:cubicBezTo>
                  <a:lnTo>
                    <a:pt x="8241" y="25343"/>
                  </a:lnTo>
                  <a:cubicBezTo>
                    <a:pt x="8241" y="25343"/>
                    <a:pt x="7005" y="26167"/>
                    <a:pt x="6387" y="26373"/>
                  </a:cubicBezTo>
                  <a:lnTo>
                    <a:pt x="412" y="28639"/>
                  </a:lnTo>
                  <a:cubicBezTo>
                    <a:pt x="412" y="28639"/>
                    <a:pt x="206" y="28639"/>
                    <a:pt x="0" y="28639"/>
                  </a:cubicBezTo>
                  <a:lnTo>
                    <a:pt x="0" y="29257"/>
                  </a:lnTo>
                  <a:cubicBezTo>
                    <a:pt x="1648" y="29257"/>
                    <a:pt x="3090" y="29876"/>
                    <a:pt x="4533" y="30494"/>
                  </a:cubicBezTo>
                  <a:lnTo>
                    <a:pt x="7417" y="31936"/>
                  </a:lnTo>
                  <a:cubicBezTo>
                    <a:pt x="9478" y="32966"/>
                    <a:pt x="10714" y="35439"/>
                    <a:pt x="10096" y="37499"/>
                  </a:cubicBezTo>
                  <a:lnTo>
                    <a:pt x="8860" y="42444"/>
                  </a:lnTo>
                  <a:cubicBezTo>
                    <a:pt x="8653" y="43474"/>
                    <a:pt x="8035" y="44504"/>
                    <a:pt x="7211" y="45328"/>
                  </a:cubicBezTo>
                  <a:lnTo>
                    <a:pt x="5975" y="46359"/>
                  </a:lnTo>
                  <a:cubicBezTo>
                    <a:pt x="7211" y="46977"/>
                    <a:pt x="8035" y="48007"/>
                    <a:pt x="8448" y="49449"/>
                  </a:cubicBezTo>
                  <a:lnTo>
                    <a:pt x="9684" y="53776"/>
                  </a:lnTo>
                  <a:cubicBezTo>
                    <a:pt x="9684" y="53776"/>
                    <a:pt x="9684" y="54600"/>
                    <a:pt x="9684" y="55012"/>
                  </a:cubicBezTo>
                  <a:lnTo>
                    <a:pt x="10096" y="61193"/>
                  </a:lnTo>
                  <a:cubicBezTo>
                    <a:pt x="14010" y="65108"/>
                    <a:pt x="12568" y="70671"/>
                    <a:pt x="10508" y="75822"/>
                  </a:cubicBezTo>
                  <a:cubicBezTo>
                    <a:pt x="9066" y="76028"/>
                    <a:pt x="7830" y="76234"/>
                    <a:pt x="6593" y="76646"/>
                  </a:cubicBezTo>
                  <a:cubicBezTo>
                    <a:pt x="5769" y="76646"/>
                    <a:pt x="5151" y="76852"/>
                    <a:pt x="4533" y="77058"/>
                  </a:cubicBezTo>
                  <a:lnTo>
                    <a:pt x="9478" y="79325"/>
                  </a:lnTo>
                  <a:lnTo>
                    <a:pt x="26991" y="785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7" name="Forma libre: forma 376">
              <a:extLst>
                <a:ext uri="{FF2B5EF4-FFF2-40B4-BE49-F238E27FC236}">
                  <a16:creationId xmlns:a16="http://schemas.microsoft.com/office/drawing/2014/main" id="{AC2B3F46-C66A-F7D3-C0AD-56EE481590AF}"/>
                </a:ext>
              </a:extLst>
            </p:cNvPr>
            <p:cNvSpPr/>
            <p:nvPr/>
          </p:nvSpPr>
          <p:spPr>
            <a:xfrm>
              <a:off x="13035517" y="7690701"/>
              <a:ext cx="331722" cy="407935"/>
            </a:xfrm>
            <a:custGeom>
              <a:avLst/>
              <a:gdLst>
                <a:gd name="connsiteX0" fmla="*/ 206245 w 331722"/>
                <a:gd name="connsiteY0" fmla="*/ 367964 h 407935"/>
                <a:gd name="connsiteX1" fmla="*/ 242302 w 331722"/>
                <a:gd name="connsiteY1" fmla="*/ 358280 h 407935"/>
                <a:gd name="connsiteX2" fmla="*/ 271353 w 331722"/>
                <a:gd name="connsiteY2" fmla="*/ 362813 h 407935"/>
                <a:gd name="connsiteX3" fmla="*/ 298962 w 331722"/>
                <a:gd name="connsiteY3" fmla="*/ 357868 h 407935"/>
                <a:gd name="connsiteX4" fmla="*/ 317094 w 331722"/>
                <a:gd name="connsiteY4" fmla="*/ 361576 h 407935"/>
                <a:gd name="connsiteX5" fmla="*/ 318948 w 331722"/>
                <a:gd name="connsiteY5" fmla="*/ 355601 h 407935"/>
                <a:gd name="connsiteX6" fmla="*/ 315445 w 331722"/>
                <a:gd name="connsiteY6" fmla="*/ 340973 h 407935"/>
                <a:gd name="connsiteX7" fmla="*/ 309264 w 331722"/>
                <a:gd name="connsiteY7" fmla="*/ 322841 h 407935"/>
                <a:gd name="connsiteX8" fmla="*/ 297520 w 331722"/>
                <a:gd name="connsiteY8" fmla="*/ 296674 h 407935"/>
                <a:gd name="connsiteX9" fmla="*/ 297108 w 331722"/>
                <a:gd name="connsiteY9" fmla="*/ 295232 h 407935"/>
                <a:gd name="connsiteX10" fmla="*/ 293811 w 331722"/>
                <a:gd name="connsiteY10" fmla="*/ 268653 h 407935"/>
                <a:gd name="connsiteX11" fmla="*/ 293811 w 331722"/>
                <a:gd name="connsiteY11" fmla="*/ 267417 h 407935"/>
                <a:gd name="connsiteX12" fmla="*/ 296490 w 331722"/>
                <a:gd name="connsiteY12" fmla="*/ 247019 h 407935"/>
                <a:gd name="connsiteX13" fmla="*/ 301847 w 331722"/>
                <a:gd name="connsiteY13" fmla="*/ 233009 h 407935"/>
                <a:gd name="connsiteX14" fmla="*/ 303289 w 331722"/>
                <a:gd name="connsiteY14" fmla="*/ 233009 h 407935"/>
                <a:gd name="connsiteX15" fmla="*/ 304525 w 331722"/>
                <a:gd name="connsiteY15" fmla="*/ 230742 h 407935"/>
                <a:gd name="connsiteX16" fmla="*/ 306174 w 331722"/>
                <a:gd name="connsiteY16" fmla="*/ 209932 h 407935"/>
                <a:gd name="connsiteX17" fmla="*/ 306174 w 331722"/>
                <a:gd name="connsiteY17" fmla="*/ 205399 h 407935"/>
                <a:gd name="connsiteX18" fmla="*/ 315858 w 331722"/>
                <a:gd name="connsiteY18" fmla="*/ 186032 h 407935"/>
                <a:gd name="connsiteX19" fmla="*/ 317094 w 331722"/>
                <a:gd name="connsiteY19" fmla="*/ 184589 h 407935"/>
                <a:gd name="connsiteX20" fmla="*/ 327190 w 331722"/>
                <a:gd name="connsiteY20" fmla="*/ 175524 h 407935"/>
                <a:gd name="connsiteX21" fmla="*/ 331722 w 331722"/>
                <a:gd name="connsiteY21" fmla="*/ 148738 h 407935"/>
                <a:gd name="connsiteX22" fmla="*/ 326778 w 331722"/>
                <a:gd name="connsiteY22" fmla="*/ 123396 h 407935"/>
                <a:gd name="connsiteX23" fmla="*/ 324511 w 331722"/>
                <a:gd name="connsiteY23" fmla="*/ 103616 h 407935"/>
                <a:gd name="connsiteX24" fmla="*/ 324099 w 331722"/>
                <a:gd name="connsiteY24" fmla="*/ 90842 h 407935"/>
                <a:gd name="connsiteX25" fmla="*/ 324099 w 331722"/>
                <a:gd name="connsiteY25" fmla="*/ 89605 h 407935"/>
                <a:gd name="connsiteX26" fmla="*/ 323481 w 331722"/>
                <a:gd name="connsiteY26" fmla="*/ 84454 h 407935"/>
                <a:gd name="connsiteX27" fmla="*/ 320184 w 331722"/>
                <a:gd name="connsiteY27" fmla="*/ 82806 h 407935"/>
                <a:gd name="connsiteX28" fmla="*/ 305556 w 331722"/>
                <a:gd name="connsiteY28" fmla="*/ 66117 h 407935"/>
                <a:gd name="connsiteX29" fmla="*/ 286394 w 331722"/>
                <a:gd name="connsiteY29" fmla="*/ 60966 h 407935"/>
                <a:gd name="connsiteX30" fmla="*/ 270529 w 331722"/>
                <a:gd name="connsiteY30" fmla="*/ 65705 h 407935"/>
                <a:gd name="connsiteX31" fmla="*/ 269293 w 331722"/>
                <a:gd name="connsiteY31" fmla="*/ 65705 h 407935"/>
                <a:gd name="connsiteX32" fmla="*/ 247246 w 331722"/>
                <a:gd name="connsiteY32" fmla="*/ 66117 h 407935"/>
                <a:gd name="connsiteX33" fmla="*/ 233648 w 331722"/>
                <a:gd name="connsiteY33" fmla="*/ 70856 h 407935"/>
                <a:gd name="connsiteX34" fmla="*/ 217783 w 331722"/>
                <a:gd name="connsiteY34" fmla="*/ 70238 h 407935"/>
                <a:gd name="connsiteX35" fmla="*/ 216547 w 331722"/>
                <a:gd name="connsiteY35" fmla="*/ 66735 h 407935"/>
                <a:gd name="connsiteX36" fmla="*/ 206657 w 331722"/>
                <a:gd name="connsiteY36" fmla="*/ 60554 h 407935"/>
                <a:gd name="connsiteX37" fmla="*/ 193471 w 331722"/>
                <a:gd name="connsiteY37" fmla="*/ 51694 h 407935"/>
                <a:gd name="connsiteX38" fmla="*/ 191204 w 331722"/>
                <a:gd name="connsiteY38" fmla="*/ 47162 h 407935"/>
                <a:gd name="connsiteX39" fmla="*/ 191822 w 331722"/>
                <a:gd name="connsiteY39" fmla="*/ 38508 h 407935"/>
                <a:gd name="connsiteX40" fmla="*/ 179460 w 331722"/>
                <a:gd name="connsiteY40" fmla="*/ 36036 h 407935"/>
                <a:gd name="connsiteX41" fmla="*/ 168334 w 331722"/>
                <a:gd name="connsiteY41" fmla="*/ 27382 h 407935"/>
                <a:gd name="connsiteX42" fmla="*/ 151850 w 331722"/>
                <a:gd name="connsiteY42" fmla="*/ 31709 h 407935"/>
                <a:gd name="connsiteX43" fmla="*/ 150614 w 331722"/>
                <a:gd name="connsiteY43" fmla="*/ 31709 h 407935"/>
                <a:gd name="connsiteX44" fmla="*/ 129599 w 331722"/>
                <a:gd name="connsiteY44" fmla="*/ 31709 h 407935"/>
                <a:gd name="connsiteX45" fmla="*/ 115382 w 331722"/>
                <a:gd name="connsiteY45" fmla="*/ 28000 h 407935"/>
                <a:gd name="connsiteX46" fmla="*/ 117442 w 331722"/>
                <a:gd name="connsiteY46" fmla="*/ 20789 h 407935"/>
                <a:gd name="connsiteX47" fmla="*/ 121769 w 331722"/>
                <a:gd name="connsiteY47" fmla="*/ 7190 h 407935"/>
                <a:gd name="connsiteX48" fmla="*/ 118885 w 331722"/>
                <a:gd name="connsiteY48" fmla="*/ 185 h 407935"/>
                <a:gd name="connsiteX49" fmla="*/ 112703 w 331722"/>
                <a:gd name="connsiteY49" fmla="*/ 1833 h 407935"/>
                <a:gd name="connsiteX50" fmla="*/ 108788 w 331722"/>
                <a:gd name="connsiteY50" fmla="*/ 23261 h 407935"/>
                <a:gd name="connsiteX51" fmla="*/ 106316 w 331722"/>
                <a:gd name="connsiteY51" fmla="*/ 26764 h 407935"/>
                <a:gd name="connsiteX52" fmla="*/ 92924 w 331722"/>
                <a:gd name="connsiteY52" fmla="*/ 34387 h 407935"/>
                <a:gd name="connsiteX53" fmla="*/ 91687 w 331722"/>
                <a:gd name="connsiteY53" fmla="*/ 35005 h 407935"/>
                <a:gd name="connsiteX54" fmla="*/ 73762 w 331722"/>
                <a:gd name="connsiteY54" fmla="*/ 39126 h 407935"/>
                <a:gd name="connsiteX55" fmla="*/ 72526 w 331722"/>
                <a:gd name="connsiteY55" fmla="*/ 39126 h 407935"/>
                <a:gd name="connsiteX56" fmla="*/ 69435 w 331722"/>
                <a:gd name="connsiteY56" fmla="*/ 38096 h 407935"/>
                <a:gd name="connsiteX57" fmla="*/ 58309 w 331722"/>
                <a:gd name="connsiteY57" fmla="*/ 29854 h 407935"/>
                <a:gd name="connsiteX58" fmla="*/ 39147 w 331722"/>
                <a:gd name="connsiteY58" fmla="*/ 38714 h 407935"/>
                <a:gd name="connsiteX59" fmla="*/ 36057 w 331722"/>
                <a:gd name="connsiteY59" fmla="*/ 39126 h 407935"/>
                <a:gd name="connsiteX60" fmla="*/ 31936 w 331722"/>
                <a:gd name="connsiteY60" fmla="*/ 38302 h 407935"/>
                <a:gd name="connsiteX61" fmla="*/ 24107 w 331722"/>
                <a:gd name="connsiteY61" fmla="*/ 53961 h 407935"/>
                <a:gd name="connsiteX62" fmla="*/ 24107 w 331722"/>
                <a:gd name="connsiteY62" fmla="*/ 72504 h 407935"/>
                <a:gd name="connsiteX63" fmla="*/ 21428 w 331722"/>
                <a:gd name="connsiteY63" fmla="*/ 76831 h 407935"/>
                <a:gd name="connsiteX64" fmla="*/ 25137 w 331722"/>
                <a:gd name="connsiteY64" fmla="*/ 80334 h 407935"/>
                <a:gd name="connsiteX65" fmla="*/ 37705 w 331722"/>
                <a:gd name="connsiteY65" fmla="*/ 87339 h 407935"/>
                <a:gd name="connsiteX66" fmla="*/ 39972 w 331722"/>
                <a:gd name="connsiteY66" fmla="*/ 93314 h 407935"/>
                <a:gd name="connsiteX67" fmla="*/ 38117 w 331722"/>
                <a:gd name="connsiteY67" fmla="*/ 98671 h 407935"/>
                <a:gd name="connsiteX68" fmla="*/ 41826 w 331722"/>
                <a:gd name="connsiteY68" fmla="*/ 104234 h 407935"/>
                <a:gd name="connsiteX69" fmla="*/ 40796 w 331722"/>
                <a:gd name="connsiteY69" fmla="*/ 111034 h 407935"/>
                <a:gd name="connsiteX70" fmla="*/ 35851 w 331722"/>
                <a:gd name="connsiteY70" fmla="*/ 115154 h 407935"/>
                <a:gd name="connsiteX71" fmla="*/ 35233 w 331722"/>
                <a:gd name="connsiteY71" fmla="*/ 122572 h 407935"/>
                <a:gd name="connsiteX72" fmla="*/ 44711 w 331722"/>
                <a:gd name="connsiteY72" fmla="*/ 130607 h 407935"/>
                <a:gd name="connsiteX73" fmla="*/ 46565 w 331722"/>
                <a:gd name="connsiteY73" fmla="*/ 134522 h 407935"/>
                <a:gd name="connsiteX74" fmla="*/ 46565 w 331722"/>
                <a:gd name="connsiteY74" fmla="*/ 152653 h 407935"/>
                <a:gd name="connsiteX75" fmla="*/ 44093 w 331722"/>
                <a:gd name="connsiteY75" fmla="*/ 156980 h 407935"/>
                <a:gd name="connsiteX76" fmla="*/ 39147 w 331722"/>
                <a:gd name="connsiteY76" fmla="*/ 157186 h 407935"/>
                <a:gd name="connsiteX77" fmla="*/ 29052 w 331722"/>
                <a:gd name="connsiteY77" fmla="*/ 152241 h 407935"/>
                <a:gd name="connsiteX78" fmla="*/ 18132 w 331722"/>
                <a:gd name="connsiteY78" fmla="*/ 153684 h 407935"/>
                <a:gd name="connsiteX79" fmla="*/ 16895 w 331722"/>
                <a:gd name="connsiteY79" fmla="*/ 159659 h 407935"/>
                <a:gd name="connsiteX80" fmla="*/ 26579 w 331722"/>
                <a:gd name="connsiteY80" fmla="*/ 166664 h 407935"/>
                <a:gd name="connsiteX81" fmla="*/ 28640 w 331722"/>
                <a:gd name="connsiteY81" fmla="*/ 172021 h 407935"/>
                <a:gd name="connsiteX82" fmla="*/ 25961 w 331722"/>
                <a:gd name="connsiteY82" fmla="*/ 182117 h 407935"/>
                <a:gd name="connsiteX83" fmla="*/ 22664 w 331722"/>
                <a:gd name="connsiteY83" fmla="*/ 202515 h 407935"/>
                <a:gd name="connsiteX84" fmla="*/ 20810 w 331722"/>
                <a:gd name="connsiteY84" fmla="*/ 205605 h 407935"/>
                <a:gd name="connsiteX85" fmla="*/ 14423 w 331722"/>
                <a:gd name="connsiteY85" fmla="*/ 210962 h 407935"/>
                <a:gd name="connsiteX86" fmla="*/ 11126 w 331722"/>
                <a:gd name="connsiteY86" fmla="*/ 212198 h 407935"/>
                <a:gd name="connsiteX87" fmla="*/ 6593 w 331722"/>
                <a:gd name="connsiteY87" fmla="*/ 212198 h 407935"/>
                <a:gd name="connsiteX88" fmla="*/ 12569 w 331722"/>
                <a:gd name="connsiteY88" fmla="*/ 221470 h 407935"/>
                <a:gd name="connsiteX89" fmla="*/ 13392 w 331722"/>
                <a:gd name="connsiteY89" fmla="*/ 224767 h 407935"/>
                <a:gd name="connsiteX90" fmla="*/ 12156 w 331722"/>
                <a:gd name="connsiteY90" fmla="*/ 236717 h 407935"/>
                <a:gd name="connsiteX91" fmla="*/ 11951 w 331722"/>
                <a:gd name="connsiteY91" fmla="*/ 259381 h 407935"/>
                <a:gd name="connsiteX92" fmla="*/ 412 w 331722"/>
                <a:gd name="connsiteY92" fmla="*/ 270920 h 407935"/>
                <a:gd name="connsiteX93" fmla="*/ 0 w 331722"/>
                <a:gd name="connsiteY93" fmla="*/ 273186 h 407935"/>
                <a:gd name="connsiteX94" fmla="*/ 10508 w 331722"/>
                <a:gd name="connsiteY94" fmla="*/ 279573 h 407935"/>
                <a:gd name="connsiteX95" fmla="*/ 18132 w 331722"/>
                <a:gd name="connsiteY95" fmla="*/ 286167 h 407935"/>
                <a:gd name="connsiteX96" fmla="*/ 20810 w 331722"/>
                <a:gd name="connsiteY96" fmla="*/ 285342 h 407935"/>
                <a:gd name="connsiteX97" fmla="*/ 30494 w 331722"/>
                <a:gd name="connsiteY97" fmla="*/ 279161 h 407935"/>
                <a:gd name="connsiteX98" fmla="*/ 39766 w 331722"/>
                <a:gd name="connsiteY98" fmla="*/ 290493 h 407935"/>
                <a:gd name="connsiteX99" fmla="*/ 43474 w 331722"/>
                <a:gd name="connsiteY99" fmla="*/ 304504 h 407935"/>
                <a:gd name="connsiteX100" fmla="*/ 54600 w 331722"/>
                <a:gd name="connsiteY100" fmla="*/ 313982 h 407935"/>
                <a:gd name="connsiteX101" fmla="*/ 55631 w 331722"/>
                <a:gd name="connsiteY101" fmla="*/ 315424 h 407935"/>
                <a:gd name="connsiteX102" fmla="*/ 66139 w 331722"/>
                <a:gd name="connsiteY102" fmla="*/ 334380 h 407935"/>
                <a:gd name="connsiteX103" fmla="*/ 66344 w 331722"/>
                <a:gd name="connsiteY103" fmla="*/ 338706 h 407935"/>
                <a:gd name="connsiteX104" fmla="*/ 60782 w 331722"/>
                <a:gd name="connsiteY104" fmla="*/ 352305 h 407935"/>
                <a:gd name="connsiteX105" fmla="*/ 56455 w 331722"/>
                <a:gd name="connsiteY105" fmla="*/ 365903 h 407935"/>
                <a:gd name="connsiteX106" fmla="*/ 56867 w 331722"/>
                <a:gd name="connsiteY106" fmla="*/ 391658 h 407935"/>
                <a:gd name="connsiteX107" fmla="*/ 56867 w 331722"/>
                <a:gd name="connsiteY107" fmla="*/ 407935 h 407935"/>
                <a:gd name="connsiteX108" fmla="*/ 68817 w 331722"/>
                <a:gd name="connsiteY108" fmla="*/ 401342 h 407935"/>
                <a:gd name="connsiteX109" fmla="*/ 101371 w 331722"/>
                <a:gd name="connsiteY109" fmla="*/ 376411 h 407935"/>
                <a:gd name="connsiteX110" fmla="*/ 161740 w 331722"/>
                <a:gd name="connsiteY110" fmla="*/ 379296 h 407935"/>
                <a:gd name="connsiteX111" fmla="*/ 180490 w 331722"/>
                <a:gd name="connsiteY111" fmla="*/ 370848 h 407935"/>
                <a:gd name="connsiteX112" fmla="*/ 181314 w 331722"/>
                <a:gd name="connsiteY112" fmla="*/ 352305 h 407935"/>
                <a:gd name="connsiteX113" fmla="*/ 204803 w 331722"/>
                <a:gd name="connsiteY113" fmla="*/ 367346 h 40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31722" h="407935">
                  <a:moveTo>
                    <a:pt x="206245" y="367964"/>
                  </a:moveTo>
                  <a:cubicBezTo>
                    <a:pt x="220050" y="372291"/>
                    <a:pt x="229939" y="361165"/>
                    <a:pt x="242302" y="358280"/>
                  </a:cubicBezTo>
                  <a:cubicBezTo>
                    <a:pt x="254252" y="355807"/>
                    <a:pt x="259815" y="361576"/>
                    <a:pt x="271353" y="362813"/>
                  </a:cubicBezTo>
                  <a:cubicBezTo>
                    <a:pt x="282067" y="364049"/>
                    <a:pt x="288454" y="357456"/>
                    <a:pt x="298962" y="357868"/>
                  </a:cubicBezTo>
                  <a:cubicBezTo>
                    <a:pt x="303289" y="357868"/>
                    <a:pt x="310294" y="359722"/>
                    <a:pt x="317094" y="361576"/>
                  </a:cubicBezTo>
                  <a:lnTo>
                    <a:pt x="318948" y="355601"/>
                  </a:lnTo>
                  <a:lnTo>
                    <a:pt x="315445" y="340973"/>
                  </a:lnTo>
                  <a:lnTo>
                    <a:pt x="309264" y="322841"/>
                  </a:lnTo>
                  <a:lnTo>
                    <a:pt x="297520" y="296674"/>
                  </a:lnTo>
                  <a:cubicBezTo>
                    <a:pt x="297520" y="296674"/>
                    <a:pt x="297108" y="295644"/>
                    <a:pt x="297108" y="295232"/>
                  </a:cubicBezTo>
                  <a:lnTo>
                    <a:pt x="293811" y="268653"/>
                  </a:lnTo>
                  <a:cubicBezTo>
                    <a:pt x="293811" y="268653"/>
                    <a:pt x="293811" y="267829"/>
                    <a:pt x="293811" y="267417"/>
                  </a:cubicBezTo>
                  <a:lnTo>
                    <a:pt x="296490" y="247019"/>
                  </a:lnTo>
                  <a:cubicBezTo>
                    <a:pt x="298138" y="235069"/>
                    <a:pt x="298344" y="234039"/>
                    <a:pt x="301847" y="233009"/>
                  </a:cubicBezTo>
                  <a:cubicBezTo>
                    <a:pt x="302259" y="233009"/>
                    <a:pt x="302671" y="232802"/>
                    <a:pt x="303289" y="233009"/>
                  </a:cubicBezTo>
                  <a:cubicBezTo>
                    <a:pt x="303495" y="232390"/>
                    <a:pt x="303907" y="231772"/>
                    <a:pt x="304525" y="230742"/>
                  </a:cubicBezTo>
                  <a:cubicBezTo>
                    <a:pt x="310500" y="218792"/>
                    <a:pt x="306379" y="210344"/>
                    <a:pt x="306174" y="209932"/>
                  </a:cubicBezTo>
                  <a:cubicBezTo>
                    <a:pt x="305349" y="208490"/>
                    <a:pt x="305349" y="206636"/>
                    <a:pt x="306174" y="205399"/>
                  </a:cubicBezTo>
                  <a:lnTo>
                    <a:pt x="315858" y="186032"/>
                  </a:lnTo>
                  <a:cubicBezTo>
                    <a:pt x="315858" y="186032"/>
                    <a:pt x="316476" y="185001"/>
                    <a:pt x="317094" y="184589"/>
                  </a:cubicBezTo>
                  <a:lnTo>
                    <a:pt x="327190" y="175524"/>
                  </a:lnTo>
                  <a:lnTo>
                    <a:pt x="331722" y="148738"/>
                  </a:lnTo>
                  <a:lnTo>
                    <a:pt x="326778" y="123396"/>
                  </a:lnTo>
                  <a:lnTo>
                    <a:pt x="324511" y="103616"/>
                  </a:lnTo>
                  <a:cubicBezTo>
                    <a:pt x="323687" y="96199"/>
                    <a:pt x="323275" y="92696"/>
                    <a:pt x="324099" y="90842"/>
                  </a:cubicBezTo>
                  <a:cubicBezTo>
                    <a:pt x="324099" y="90430"/>
                    <a:pt x="324099" y="90018"/>
                    <a:pt x="324099" y="89605"/>
                  </a:cubicBezTo>
                  <a:cubicBezTo>
                    <a:pt x="324099" y="87133"/>
                    <a:pt x="323893" y="85279"/>
                    <a:pt x="323481" y="84454"/>
                  </a:cubicBezTo>
                  <a:cubicBezTo>
                    <a:pt x="322245" y="84454"/>
                    <a:pt x="321009" y="83836"/>
                    <a:pt x="320184" y="82806"/>
                  </a:cubicBezTo>
                  <a:lnTo>
                    <a:pt x="305556" y="66117"/>
                  </a:lnTo>
                  <a:lnTo>
                    <a:pt x="286394" y="60966"/>
                  </a:lnTo>
                  <a:lnTo>
                    <a:pt x="270529" y="65705"/>
                  </a:lnTo>
                  <a:cubicBezTo>
                    <a:pt x="270529" y="65705"/>
                    <a:pt x="269705" y="65705"/>
                    <a:pt x="269293" y="65705"/>
                  </a:cubicBezTo>
                  <a:lnTo>
                    <a:pt x="247246" y="66117"/>
                  </a:lnTo>
                  <a:lnTo>
                    <a:pt x="233648" y="70856"/>
                  </a:lnTo>
                  <a:cubicBezTo>
                    <a:pt x="227261" y="73122"/>
                    <a:pt x="221080" y="74565"/>
                    <a:pt x="217783" y="70238"/>
                  </a:cubicBezTo>
                  <a:cubicBezTo>
                    <a:pt x="216959" y="69208"/>
                    <a:pt x="216547" y="67971"/>
                    <a:pt x="216547" y="66735"/>
                  </a:cubicBezTo>
                  <a:lnTo>
                    <a:pt x="206657" y="60554"/>
                  </a:lnTo>
                  <a:lnTo>
                    <a:pt x="193471" y="51694"/>
                  </a:lnTo>
                  <a:cubicBezTo>
                    <a:pt x="192028" y="50664"/>
                    <a:pt x="191204" y="49016"/>
                    <a:pt x="191204" y="47162"/>
                  </a:cubicBezTo>
                  <a:lnTo>
                    <a:pt x="191822" y="38508"/>
                  </a:lnTo>
                  <a:cubicBezTo>
                    <a:pt x="186053" y="37272"/>
                    <a:pt x="180490" y="36242"/>
                    <a:pt x="179460" y="36036"/>
                  </a:cubicBezTo>
                  <a:cubicBezTo>
                    <a:pt x="177811" y="36036"/>
                    <a:pt x="176369" y="36036"/>
                    <a:pt x="168334" y="27382"/>
                  </a:cubicBezTo>
                  <a:lnTo>
                    <a:pt x="151850" y="31709"/>
                  </a:lnTo>
                  <a:cubicBezTo>
                    <a:pt x="151850" y="31709"/>
                    <a:pt x="151027" y="31709"/>
                    <a:pt x="150614" y="31709"/>
                  </a:cubicBezTo>
                  <a:lnTo>
                    <a:pt x="129599" y="31709"/>
                  </a:lnTo>
                  <a:cubicBezTo>
                    <a:pt x="119708" y="31709"/>
                    <a:pt x="117030" y="31709"/>
                    <a:pt x="115382" y="28000"/>
                  </a:cubicBezTo>
                  <a:cubicBezTo>
                    <a:pt x="113939" y="24703"/>
                    <a:pt x="116206" y="22025"/>
                    <a:pt x="117442" y="20789"/>
                  </a:cubicBezTo>
                  <a:cubicBezTo>
                    <a:pt x="119708" y="18316"/>
                    <a:pt x="122800" y="14813"/>
                    <a:pt x="121769" y="7190"/>
                  </a:cubicBezTo>
                  <a:cubicBezTo>
                    <a:pt x="121151" y="2657"/>
                    <a:pt x="119915" y="597"/>
                    <a:pt x="118885" y="185"/>
                  </a:cubicBezTo>
                  <a:cubicBezTo>
                    <a:pt x="117442" y="-433"/>
                    <a:pt x="114764" y="597"/>
                    <a:pt x="112703" y="1833"/>
                  </a:cubicBezTo>
                  <a:lnTo>
                    <a:pt x="108788" y="23261"/>
                  </a:lnTo>
                  <a:cubicBezTo>
                    <a:pt x="108583" y="24703"/>
                    <a:pt x="107552" y="25940"/>
                    <a:pt x="106316" y="26764"/>
                  </a:cubicBezTo>
                  <a:lnTo>
                    <a:pt x="92924" y="34387"/>
                  </a:lnTo>
                  <a:cubicBezTo>
                    <a:pt x="92924" y="34387"/>
                    <a:pt x="92099" y="34799"/>
                    <a:pt x="91687" y="35005"/>
                  </a:cubicBezTo>
                  <a:lnTo>
                    <a:pt x="73762" y="39126"/>
                  </a:lnTo>
                  <a:cubicBezTo>
                    <a:pt x="73762" y="39126"/>
                    <a:pt x="72938" y="39126"/>
                    <a:pt x="72526" y="39126"/>
                  </a:cubicBezTo>
                  <a:cubicBezTo>
                    <a:pt x="71495" y="39126"/>
                    <a:pt x="70466" y="38714"/>
                    <a:pt x="69435" y="38096"/>
                  </a:cubicBezTo>
                  <a:lnTo>
                    <a:pt x="58309" y="29854"/>
                  </a:lnTo>
                  <a:lnTo>
                    <a:pt x="39147" y="38714"/>
                  </a:lnTo>
                  <a:cubicBezTo>
                    <a:pt x="39147" y="38714"/>
                    <a:pt x="37087" y="39332"/>
                    <a:pt x="36057" y="39126"/>
                  </a:cubicBezTo>
                  <a:lnTo>
                    <a:pt x="31936" y="38302"/>
                  </a:lnTo>
                  <a:lnTo>
                    <a:pt x="24107" y="53961"/>
                  </a:lnTo>
                  <a:lnTo>
                    <a:pt x="24107" y="72504"/>
                  </a:lnTo>
                  <a:cubicBezTo>
                    <a:pt x="24107" y="74359"/>
                    <a:pt x="23076" y="76007"/>
                    <a:pt x="21428" y="76831"/>
                  </a:cubicBezTo>
                  <a:cubicBezTo>
                    <a:pt x="21016" y="76831"/>
                    <a:pt x="21428" y="78067"/>
                    <a:pt x="25137" y="80334"/>
                  </a:cubicBezTo>
                  <a:lnTo>
                    <a:pt x="37705" y="87339"/>
                  </a:lnTo>
                  <a:cubicBezTo>
                    <a:pt x="39766" y="88575"/>
                    <a:pt x="40796" y="91048"/>
                    <a:pt x="39972" y="93314"/>
                  </a:cubicBezTo>
                  <a:lnTo>
                    <a:pt x="38117" y="98671"/>
                  </a:lnTo>
                  <a:lnTo>
                    <a:pt x="41826" y="104234"/>
                  </a:lnTo>
                  <a:cubicBezTo>
                    <a:pt x="43268" y="106501"/>
                    <a:pt x="42856" y="109385"/>
                    <a:pt x="40796" y="111034"/>
                  </a:cubicBezTo>
                  <a:lnTo>
                    <a:pt x="35851" y="115154"/>
                  </a:lnTo>
                  <a:lnTo>
                    <a:pt x="35233" y="122572"/>
                  </a:lnTo>
                  <a:lnTo>
                    <a:pt x="44711" y="130607"/>
                  </a:lnTo>
                  <a:cubicBezTo>
                    <a:pt x="45947" y="131638"/>
                    <a:pt x="46565" y="133080"/>
                    <a:pt x="46565" y="134522"/>
                  </a:cubicBezTo>
                  <a:lnTo>
                    <a:pt x="46565" y="152653"/>
                  </a:lnTo>
                  <a:cubicBezTo>
                    <a:pt x="46565" y="154302"/>
                    <a:pt x="45741" y="155950"/>
                    <a:pt x="44093" y="156980"/>
                  </a:cubicBezTo>
                  <a:cubicBezTo>
                    <a:pt x="42650" y="157804"/>
                    <a:pt x="40796" y="158010"/>
                    <a:pt x="39147" y="157186"/>
                  </a:cubicBezTo>
                  <a:lnTo>
                    <a:pt x="29052" y="152241"/>
                  </a:lnTo>
                  <a:lnTo>
                    <a:pt x="18132" y="153684"/>
                  </a:lnTo>
                  <a:lnTo>
                    <a:pt x="16895" y="159659"/>
                  </a:lnTo>
                  <a:lnTo>
                    <a:pt x="26579" y="166664"/>
                  </a:lnTo>
                  <a:cubicBezTo>
                    <a:pt x="28227" y="167900"/>
                    <a:pt x="29052" y="169961"/>
                    <a:pt x="28640" y="172021"/>
                  </a:cubicBezTo>
                  <a:lnTo>
                    <a:pt x="25961" y="182117"/>
                  </a:lnTo>
                  <a:lnTo>
                    <a:pt x="22664" y="202515"/>
                  </a:lnTo>
                  <a:cubicBezTo>
                    <a:pt x="22664" y="203751"/>
                    <a:pt x="21840" y="204781"/>
                    <a:pt x="20810" y="205605"/>
                  </a:cubicBezTo>
                  <a:lnTo>
                    <a:pt x="14423" y="210962"/>
                  </a:lnTo>
                  <a:cubicBezTo>
                    <a:pt x="14423" y="210962"/>
                    <a:pt x="12362" y="212198"/>
                    <a:pt x="11126" y="212198"/>
                  </a:cubicBezTo>
                  <a:lnTo>
                    <a:pt x="6593" y="212198"/>
                  </a:lnTo>
                  <a:lnTo>
                    <a:pt x="12569" y="221470"/>
                  </a:lnTo>
                  <a:cubicBezTo>
                    <a:pt x="12569" y="221470"/>
                    <a:pt x="13392" y="223531"/>
                    <a:pt x="13392" y="224767"/>
                  </a:cubicBezTo>
                  <a:lnTo>
                    <a:pt x="12156" y="236717"/>
                  </a:lnTo>
                  <a:cubicBezTo>
                    <a:pt x="15041" y="256291"/>
                    <a:pt x="13599" y="257733"/>
                    <a:pt x="11951" y="259381"/>
                  </a:cubicBezTo>
                  <a:lnTo>
                    <a:pt x="412" y="270920"/>
                  </a:lnTo>
                  <a:lnTo>
                    <a:pt x="0" y="273186"/>
                  </a:lnTo>
                  <a:cubicBezTo>
                    <a:pt x="7005" y="275658"/>
                    <a:pt x="9684" y="277513"/>
                    <a:pt x="10508" y="279573"/>
                  </a:cubicBezTo>
                  <a:cubicBezTo>
                    <a:pt x="11744" y="280809"/>
                    <a:pt x="15041" y="283694"/>
                    <a:pt x="18132" y="286167"/>
                  </a:cubicBezTo>
                  <a:lnTo>
                    <a:pt x="20810" y="285342"/>
                  </a:lnTo>
                  <a:cubicBezTo>
                    <a:pt x="22458" y="282664"/>
                    <a:pt x="25961" y="278749"/>
                    <a:pt x="30494" y="279161"/>
                  </a:cubicBezTo>
                  <a:cubicBezTo>
                    <a:pt x="36881" y="279779"/>
                    <a:pt x="38942" y="287815"/>
                    <a:pt x="39766" y="290493"/>
                  </a:cubicBezTo>
                  <a:lnTo>
                    <a:pt x="43474" y="304504"/>
                  </a:lnTo>
                  <a:lnTo>
                    <a:pt x="54600" y="313982"/>
                  </a:lnTo>
                  <a:cubicBezTo>
                    <a:pt x="54600" y="313982"/>
                    <a:pt x="55424" y="314806"/>
                    <a:pt x="55631" y="315424"/>
                  </a:cubicBezTo>
                  <a:lnTo>
                    <a:pt x="66139" y="334380"/>
                  </a:lnTo>
                  <a:cubicBezTo>
                    <a:pt x="66963" y="335616"/>
                    <a:pt x="66963" y="337264"/>
                    <a:pt x="66344" y="338706"/>
                  </a:cubicBezTo>
                  <a:lnTo>
                    <a:pt x="60782" y="352305"/>
                  </a:lnTo>
                  <a:lnTo>
                    <a:pt x="56455" y="365903"/>
                  </a:lnTo>
                  <a:lnTo>
                    <a:pt x="56867" y="391658"/>
                  </a:lnTo>
                  <a:lnTo>
                    <a:pt x="56867" y="407935"/>
                  </a:lnTo>
                  <a:cubicBezTo>
                    <a:pt x="60575" y="406905"/>
                    <a:pt x="64284" y="405051"/>
                    <a:pt x="68817" y="401342"/>
                  </a:cubicBezTo>
                  <a:cubicBezTo>
                    <a:pt x="79325" y="393100"/>
                    <a:pt x="87773" y="381356"/>
                    <a:pt x="101371" y="376411"/>
                  </a:cubicBezTo>
                  <a:cubicBezTo>
                    <a:pt x="121769" y="369200"/>
                    <a:pt x="141548" y="378678"/>
                    <a:pt x="161740" y="379296"/>
                  </a:cubicBezTo>
                  <a:cubicBezTo>
                    <a:pt x="175339" y="379708"/>
                    <a:pt x="175133" y="380120"/>
                    <a:pt x="180490" y="370848"/>
                  </a:cubicBezTo>
                  <a:cubicBezTo>
                    <a:pt x="183787" y="365079"/>
                    <a:pt x="184817" y="355807"/>
                    <a:pt x="181314" y="352305"/>
                  </a:cubicBezTo>
                  <a:cubicBezTo>
                    <a:pt x="191822" y="352305"/>
                    <a:pt x="194501" y="364049"/>
                    <a:pt x="204803" y="3673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8" name="Forma libre: forma 377">
              <a:extLst>
                <a:ext uri="{FF2B5EF4-FFF2-40B4-BE49-F238E27FC236}">
                  <a16:creationId xmlns:a16="http://schemas.microsoft.com/office/drawing/2014/main" id="{13172076-E13D-B603-ED3D-D6AEAE9E1C8D}"/>
                </a:ext>
              </a:extLst>
            </p:cNvPr>
            <p:cNvSpPr/>
            <p:nvPr/>
          </p:nvSpPr>
          <p:spPr>
            <a:xfrm>
              <a:off x="20447140" y="4881295"/>
              <a:ext cx="435684" cy="535747"/>
            </a:xfrm>
            <a:custGeom>
              <a:avLst/>
              <a:gdLst>
                <a:gd name="connsiteX0" fmla="*/ 99311 w 435684"/>
                <a:gd name="connsiteY0" fmla="*/ 191251 h 535747"/>
                <a:gd name="connsiteX1" fmla="*/ 123623 w 435684"/>
                <a:gd name="connsiteY1" fmla="*/ 202171 h 535747"/>
                <a:gd name="connsiteX2" fmla="*/ 160299 w 435684"/>
                <a:gd name="connsiteY2" fmla="*/ 239670 h 535747"/>
                <a:gd name="connsiteX3" fmla="*/ 199239 w 435684"/>
                <a:gd name="connsiteY3" fmla="*/ 280053 h 535747"/>
                <a:gd name="connsiteX4" fmla="*/ 229115 w 435684"/>
                <a:gd name="connsiteY4" fmla="*/ 321261 h 535747"/>
                <a:gd name="connsiteX5" fmla="*/ 237563 w 435684"/>
                <a:gd name="connsiteY5" fmla="*/ 343307 h 535747"/>
                <a:gd name="connsiteX6" fmla="*/ 267438 w 435684"/>
                <a:gd name="connsiteY6" fmla="*/ 387193 h 535747"/>
                <a:gd name="connsiteX7" fmla="*/ 297107 w 435684"/>
                <a:gd name="connsiteY7" fmla="*/ 432728 h 535747"/>
                <a:gd name="connsiteX8" fmla="*/ 311324 w 435684"/>
                <a:gd name="connsiteY8" fmla="*/ 461573 h 535747"/>
                <a:gd name="connsiteX9" fmla="*/ 316888 w 435684"/>
                <a:gd name="connsiteY9" fmla="*/ 490419 h 535747"/>
                <a:gd name="connsiteX10" fmla="*/ 361391 w 435684"/>
                <a:gd name="connsiteY10" fmla="*/ 535747 h 535747"/>
                <a:gd name="connsiteX11" fmla="*/ 356859 w 435684"/>
                <a:gd name="connsiteY11" fmla="*/ 513289 h 535747"/>
                <a:gd name="connsiteX12" fmla="*/ 345321 w 435684"/>
                <a:gd name="connsiteY12" fmla="*/ 489389 h 535747"/>
                <a:gd name="connsiteX13" fmla="*/ 377875 w 435684"/>
                <a:gd name="connsiteY13" fmla="*/ 493097 h 535747"/>
                <a:gd name="connsiteX14" fmla="*/ 434947 w 435684"/>
                <a:gd name="connsiteY14" fmla="*/ 521118 h 535747"/>
                <a:gd name="connsiteX15" fmla="*/ 407750 w 435684"/>
                <a:gd name="connsiteY15" fmla="*/ 476614 h 535747"/>
                <a:gd name="connsiteX16" fmla="*/ 374784 w 435684"/>
                <a:gd name="connsiteY16" fmla="*/ 470433 h 535747"/>
                <a:gd name="connsiteX17" fmla="*/ 321626 w 435684"/>
                <a:gd name="connsiteY17" fmla="*/ 402234 h 535747"/>
                <a:gd name="connsiteX18" fmla="*/ 309264 w 435684"/>
                <a:gd name="connsiteY18" fmla="*/ 374419 h 535747"/>
                <a:gd name="connsiteX19" fmla="*/ 291133 w 435684"/>
                <a:gd name="connsiteY19" fmla="*/ 340217 h 535747"/>
                <a:gd name="connsiteX20" fmla="*/ 316064 w 435684"/>
                <a:gd name="connsiteY20" fmla="*/ 327854 h 535747"/>
                <a:gd name="connsiteX21" fmla="*/ 372518 w 435684"/>
                <a:gd name="connsiteY21" fmla="*/ 353609 h 535747"/>
                <a:gd name="connsiteX22" fmla="*/ 393122 w 435684"/>
                <a:gd name="connsiteY22" fmla="*/ 368856 h 535747"/>
                <a:gd name="connsiteX23" fmla="*/ 394152 w 435684"/>
                <a:gd name="connsiteY23" fmla="*/ 359996 h 535747"/>
                <a:gd name="connsiteX24" fmla="*/ 365512 w 435684"/>
                <a:gd name="connsiteY24" fmla="*/ 338774 h 535747"/>
                <a:gd name="connsiteX25" fmla="*/ 297520 w 435684"/>
                <a:gd name="connsiteY25" fmla="*/ 300245 h 535747"/>
                <a:gd name="connsiteX26" fmla="*/ 247246 w 435684"/>
                <a:gd name="connsiteY26" fmla="*/ 252444 h 535747"/>
                <a:gd name="connsiteX27" fmla="*/ 191205 w 435684"/>
                <a:gd name="connsiteY27" fmla="*/ 185688 h 535747"/>
                <a:gd name="connsiteX28" fmla="*/ 142785 w 435684"/>
                <a:gd name="connsiteY28" fmla="*/ 135826 h 535747"/>
                <a:gd name="connsiteX29" fmla="*/ 136810 w 435684"/>
                <a:gd name="connsiteY29" fmla="*/ 112338 h 535747"/>
                <a:gd name="connsiteX30" fmla="*/ 104256 w 435684"/>
                <a:gd name="connsiteY30" fmla="*/ 85553 h 535747"/>
                <a:gd name="connsiteX31" fmla="*/ 68817 w 435684"/>
                <a:gd name="connsiteY31" fmla="*/ 45787 h 535747"/>
                <a:gd name="connsiteX32" fmla="*/ 34821 w 435684"/>
                <a:gd name="connsiteY32" fmla="*/ 15087 h 535747"/>
                <a:gd name="connsiteX33" fmla="*/ 21634 w 435684"/>
                <a:gd name="connsiteY33" fmla="*/ 47 h 535747"/>
                <a:gd name="connsiteX34" fmla="*/ 15865 w 435684"/>
                <a:gd name="connsiteY34" fmla="*/ 15087 h 535747"/>
                <a:gd name="connsiteX35" fmla="*/ 0 w 435684"/>
                <a:gd name="connsiteY35" fmla="*/ 13439 h 535747"/>
                <a:gd name="connsiteX36" fmla="*/ 21223 w 435684"/>
                <a:gd name="connsiteY36" fmla="*/ 26832 h 535747"/>
                <a:gd name="connsiteX37" fmla="*/ 41826 w 435684"/>
                <a:gd name="connsiteY37" fmla="*/ 44963 h 535747"/>
                <a:gd name="connsiteX38" fmla="*/ 35851 w 435684"/>
                <a:gd name="connsiteY38" fmla="*/ 54029 h 535747"/>
                <a:gd name="connsiteX39" fmla="*/ 47389 w 435684"/>
                <a:gd name="connsiteY39" fmla="*/ 77929 h 535747"/>
                <a:gd name="connsiteX40" fmla="*/ 27816 w 435684"/>
                <a:gd name="connsiteY40" fmla="*/ 78753 h 535747"/>
                <a:gd name="connsiteX41" fmla="*/ 41208 w 435684"/>
                <a:gd name="connsiteY41" fmla="*/ 109041 h 535747"/>
                <a:gd name="connsiteX42" fmla="*/ 70054 w 435684"/>
                <a:gd name="connsiteY42" fmla="*/ 136444 h 535747"/>
                <a:gd name="connsiteX43" fmla="*/ 92100 w 435684"/>
                <a:gd name="connsiteY43" fmla="*/ 161375 h 535747"/>
                <a:gd name="connsiteX44" fmla="*/ 99723 w 435684"/>
                <a:gd name="connsiteY44" fmla="*/ 191457 h 53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35684" h="535747">
                  <a:moveTo>
                    <a:pt x="99311" y="191251"/>
                  </a:moveTo>
                  <a:cubicBezTo>
                    <a:pt x="105080" y="197226"/>
                    <a:pt x="116206" y="198874"/>
                    <a:pt x="123623" y="202171"/>
                  </a:cubicBezTo>
                  <a:cubicBezTo>
                    <a:pt x="141961" y="210000"/>
                    <a:pt x="150614" y="223599"/>
                    <a:pt x="160299" y="239670"/>
                  </a:cubicBezTo>
                  <a:cubicBezTo>
                    <a:pt x="169982" y="255741"/>
                    <a:pt x="186054" y="266867"/>
                    <a:pt x="199239" y="280053"/>
                  </a:cubicBezTo>
                  <a:cubicBezTo>
                    <a:pt x="212220" y="293034"/>
                    <a:pt x="221492" y="304778"/>
                    <a:pt x="229115" y="321261"/>
                  </a:cubicBezTo>
                  <a:cubicBezTo>
                    <a:pt x="232412" y="328472"/>
                    <a:pt x="234266" y="336096"/>
                    <a:pt x="237563" y="343307"/>
                  </a:cubicBezTo>
                  <a:cubicBezTo>
                    <a:pt x="244362" y="358760"/>
                    <a:pt x="257136" y="373595"/>
                    <a:pt x="267438" y="387193"/>
                  </a:cubicBezTo>
                  <a:cubicBezTo>
                    <a:pt x="278152" y="401410"/>
                    <a:pt x="287012" y="417893"/>
                    <a:pt x="297107" y="432728"/>
                  </a:cubicBezTo>
                  <a:cubicBezTo>
                    <a:pt x="302877" y="441175"/>
                    <a:pt x="309471" y="451477"/>
                    <a:pt x="311324" y="461573"/>
                  </a:cubicBezTo>
                  <a:cubicBezTo>
                    <a:pt x="312973" y="471463"/>
                    <a:pt x="312355" y="480529"/>
                    <a:pt x="316888" y="490419"/>
                  </a:cubicBezTo>
                  <a:cubicBezTo>
                    <a:pt x="324305" y="507314"/>
                    <a:pt x="340583" y="533687"/>
                    <a:pt x="361391" y="535747"/>
                  </a:cubicBezTo>
                  <a:cubicBezTo>
                    <a:pt x="363040" y="530184"/>
                    <a:pt x="360155" y="518234"/>
                    <a:pt x="356859" y="513289"/>
                  </a:cubicBezTo>
                  <a:cubicBezTo>
                    <a:pt x="352121" y="506284"/>
                    <a:pt x="338521" y="500515"/>
                    <a:pt x="345321" y="489389"/>
                  </a:cubicBezTo>
                  <a:cubicBezTo>
                    <a:pt x="352738" y="477232"/>
                    <a:pt x="369427" y="488976"/>
                    <a:pt x="377875" y="493097"/>
                  </a:cubicBezTo>
                  <a:cubicBezTo>
                    <a:pt x="397654" y="502575"/>
                    <a:pt x="418258" y="506078"/>
                    <a:pt x="434947" y="521118"/>
                  </a:cubicBezTo>
                  <a:cubicBezTo>
                    <a:pt x="439275" y="503399"/>
                    <a:pt x="423822" y="482795"/>
                    <a:pt x="407750" y="476614"/>
                  </a:cubicBezTo>
                  <a:cubicBezTo>
                    <a:pt x="397037" y="472493"/>
                    <a:pt x="385705" y="473111"/>
                    <a:pt x="374784" y="470433"/>
                  </a:cubicBezTo>
                  <a:cubicBezTo>
                    <a:pt x="345115" y="463222"/>
                    <a:pt x="331104" y="427371"/>
                    <a:pt x="321626" y="402234"/>
                  </a:cubicBezTo>
                  <a:cubicBezTo>
                    <a:pt x="317506" y="391108"/>
                    <a:pt x="318330" y="382042"/>
                    <a:pt x="309264" y="374419"/>
                  </a:cubicBezTo>
                  <a:cubicBezTo>
                    <a:pt x="298550" y="365559"/>
                    <a:pt x="290720" y="355257"/>
                    <a:pt x="291133" y="340217"/>
                  </a:cubicBezTo>
                  <a:cubicBezTo>
                    <a:pt x="291751" y="323939"/>
                    <a:pt x="302671" y="325794"/>
                    <a:pt x="316064" y="327854"/>
                  </a:cubicBezTo>
                  <a:cubicBezTo>
                    <a:pt x="339346" y="331151"/>
                    <a:pt x="357889" y="334035"/>
                    <a:pt x="372518" y="353609"/>
                  </a:cubicBezTo>
                  <a:cubicBezTo>
                    <a:pt x="375608" y="357730"/>
                    <a:pt x="385499" y="374419"/>
                    <a:pt x="393122" y="368856"/>
                  </a:cubicBezTo>
                  <a:cubicBezTo>
                    <a:pt x="396007" y="366796"/>
                    <a:pt x="395182" y="362881"/>
                    <a:pt x="394152" y="359996"/>
                  </a:cubicBezTo>
                  <a:cubicBezTo>
                    <a:pt x="390237" y="347840"/>
                    <a:pt x="375608" y="343307"/>
                    <a:pt x="365512" y="338774"/>
                  </a:cubicBezTo>
                  <a:cubicBezTo>
                    <a:pt x="342230" y="328472"/>
                    <a:pt x="318330" y="314874"/>
                    <a:pt x="297520" y="300245"/>
                  </a:cubicBezTo>
                  <a:cubicBezTo>
                    <a:pt x="277329" y="286440"/>
                    <a:pt x="262082" y="271812"/>
                    <a:pt x="247246" y="252444"/>
                  </a:cubicBezTo>
                  <a:cubicBezTo>
                    <a:pt x="229527" y="229368"/>
                    <a:pt x="207687" y="209382"/>
                    <a:pt x="191205" y="185688"/>
                  </a:cubicBezTo>
                  <a:cubicBezTo>
                    <a:pt x="178635" y="167762"/>
                    <a:pt x="146699" y="158078"/>
                    <a:pt x="142785" y="135826"/>
                  </a:cubicBezTo>
                  <a:cubicBezTo>
                    <a:pt x="141137" y="126760"/>
                    <a:pt x="142785" y="119549"/>
                    <a:pt x="136810" y="112338"/>
                  </a:cubicBezTo>
                  <a:cubicBezTo>
                    <a:pt x="128568" y="102242"/>
                    <a:pt x="114557" y="93794"/>
                    <a:pt x="104256" y="85553"/>
                  </a:cubicBezTo>
                  <a:cubicBezTo>
                    <a:pt x="89628" y="73809"/>
                    <a:pt x="81386" y="58974"/>
                    <a:pt x="68817" y="45787"/>
                  </a:cubicBezTo>
                  <a:cubicBezTo>
                    <a:pt x="58103" y="34455"/>
                    <a:pt x="44916" y="26420"/>
                    <a:pt x="34821" y="15087"/>
                  </a:cubicBezTo>
                  <a:cubicBezTo>
                    <a:pt x="31936" y="11791"/>
                    <a:pt x="26167" y="459"/>
                    <a:pt x="21634" y="47"/>
                  </a:cubicBezTo>
                  <a:cubicBezTo>
                    <a:pt x="13393" y="-778"/>
                    <a:pt x="16277" y="9524"/>
                    <a:pt x="15865" y="15087"/>
                  </a:cubicBezTo>
                  <a:cubicBezTo>
                    <a:pt x="12157" y="11379"/>
                    <a:pt x="4121" y="10142"/>
                    <a:pt x="0" y="13439"/>
                  </a:cubicBezTo>
                  <a:cubicBezTo>
                    <a:pt x="11332" y="16736"/>
                    <a:pt x="16483" y="21681"/>
                    <a:pt x="21223" y="26832"/>
                  </a:cubicBezTo>
                  <a:cubicBezTo>
                    <a:pt x="25755" y="31983"/>
                    <a:pt x="40384" y="38988"/>
                    <a:pt x="41826" y="44963"/>
                  </a:cubicBezTo>
                  <a:cubicBezTo>
                    <a:pt x="42856" y="50114"/>
                    <a:pt x="39354" y="50732"/>
                    <a:pt x="35851" y="54029"/>
                  </a:cubicBezTo>
                  <a:cubicBezTo>
                    <a:pt x="38529" y="58768"/>
                    <a:pt x="53365" y="70924"/>
                    <a:pt x="47389" y="77929"/>
                  </a:cubicBezTo>
                  <a:cubicBezTo>
                    <a:pt x="43269" y="82668"/>
                    <a:pt x="33172" y="75663"/>
                    <a:pt x="27816" y="78753"/>
                  </a:cubicBezTo>
                  <a:cubicBezTo>
                    <a:pt x="31318" y="91940"/>
                    <a:pt x="30082" y="99151"/>
                    <a:pt x="41208" y="109041"/>
                  </a:cubicBezTo>
                  <a:cubicBezTo>
                    <a:pt x="50892" y="117695"/>
                    <a:pt x="61812" y="125936"/>
                    <a:pt x="70054" y="136444"/>
                  </a:cubicBezTo>
                  <a:cubicBezTo>
                    <a:pt x="76852" y="145098"/>
                    <a:pt x="85713" y="152721"/>
                    <a:pt x="92100" y="161375"/>
                  </a:cubicBezTo>
                  <a:cubicBezTo>
                    <a:pt x="98898" y="170441"/>
                    <a:pt x="90451" y="181773"/>
                    <a:pt x="99723" y="19145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79" name="Forma libre: forma 378">
              <a:extLst>
                <a:ext uri="{FF2B5EF4-FFF2-40B4-BE49-F238E27FC236}">
                  <a16:creationId xmlns:a16="http://schemas.microsoft.com/office/drawing/2014/main" id="{8EBCD84C-09FF-363B-3F97-DF54A360C98D}"/>
                </a:ext>
              </a:extLst>
            </p:cNvPr>
            <p:cNvSpPr/>
            <p:nvPr/>
          </p:nvSpPr>
          <p:spPr>
            <a:xfrm>
              <a:off x="13899231" y="4861562"/>
              <a:ext cx="433743" cy="464823"/>
            </a:xfrm>
            <a:custGeom>
              <a:avLst/>
              <a:gdLst>
                <a:gd name="connsiteX0" fmla="*/ 90863 w 433743"/>
                <a:gd name="connsiteY0" fmla="*/ 389825 h 464823"/>
                <a:gd name="connsiteX1" fmla="*/ 83858 w 433743"/>
                <a:gd name="connsiteY1" fmla="*/ 407751 h 464823"/>
                <a:gd name="connsiteX2" fmla="*/ 74380 w 433743"/>
                <a:gd name="connsiteY2" fmla="*/ 426706 h 464823"/>
                <a:gd name="connsiteX3" fmla="*/ 68199 w 433743"/>
                <a:gd name="connsiteY3" fmla="*/ 445044 h 464823"/>
                <a:gd name="connsiteX4" fmla="*/ 76852 w 433743"/>
                <a:gd name="connsiteY4" fmla="*/ 447104 h 464823"/>
                <a:gd name="connsiteX5" fmla="*/ 98486 w 433743"/>
                <a:gd name="connsiteY5" fmla="*/ 443601 h 464823"/>
                <a:gd name="connsiteX6" fmla="*/ 114764 w 433743"/>
                <a:gd name="connsiteY6" fmla="*/ 442365 h 464823"/>
                <a:gd name="connsiteX7" fmla="*/ 118678 w 433743"/>
                <a:gd name="connsiteY7" fmla="*/ 440305 h 464823"/>
                <a:gd name="connsiteX8" fmla="*/ 121151 w 433743"/>
                <a:gd name="connsiteY8" fmla="*/ 439686 h 464823"/>
                <a:gd name="connsiteX9" fmla="*/ 141548 w 433743"/>
                <a:gd name="connsiteY9" fmla="*/ 439686 h 464823"/>
                <a:gd name="connsiteX10" fmla="*/ 145257 w 433743"/>
                <a:gd name="connsiteY10" fmla="*/ 441335 h 464823"/>
                <a:gd name="connsiteX11" fmla="*/ 153087 w 433743"/>
                <a:gd name="connsiteY11" fmla="*/ 449988 h 464823"/>
                <a:gd name="connsiteX12" fmla="*/ 162564 w 433743"/>
                <a:gd name="connsiteY12" fmla="*/ 449988 h 464823"/>
                <a:gd name="connsiteX13" fmla="*/ 175751 w 433743"/>
                <a:gd name="connsiteY13" fmla="*/ 450813 h 464823"/>
                <a:gd name="connsiteX14" fmla="*/ 192646 w 433743"/>
                <a:gd name="connsiteY14" fmla="*/ 464823 h 464823"/>
                <a:gd name="connsiteX15" fmla="*/ 203772 w 433743"/>
                <a:gd name="connsiteY15" fmla="*/ 462145 h 464823"/>
                <a:gd name="connsiteX16" fmla="*/ 210777 w 433743"/>
                <a:gd name="connsiteY16" fmla="*/ 456170 h 464823"/>
                <a:gd name="connsiteX17" fmla="*/ 212014 w 433743"/>
                <a:gd name="connsiteY17" fmla="*/ 455345 h 464823"/>
                <a:gd name="connsiteX18" fmla="*/ 222316 w 433743"/>
                <a:gd name="connsiteY18" fmla="*/ 450401 h 464823"/>
                <a:gd name="connsiteX19" fmla="*/ 226436 w 433743"/>
                <a:gd name="connsiteY19" fmla="*/ 450401 h 464823"/>
                <a:gd name="connsiteX20" fmla="*/ 253840 w 433743"/>
                <a:gd name="connsiteY20" fmla="*/ 461527 h 464823"/>
                <a:gd name="connsiteX21" fmla="*/ 274444 w 433743"/>
                <a:gd name="connsiteY21" fmla="*/ 456170 h 464823"/>
                <a:gd name="connsiteX22" fmla="*/ 282273 w 433743"/>
                <a:gd name="connsiteY22" fmla="*/ 451431 h 464823"/>
                <a:gd name="connsiteX23" fmla="*/ 299992 w 433743"/>
                <a:gd name="connsiteY23" fmla="*/ 444013 h 464823"/>
                <a:gd name="connsiteX24" fmla="*/ 303289 w 433743"/>
                <a:gd name="connsiteY24" fmla="*/ 444013 h 464823"/>
                <a:gd name="connsiteX25" fmla="*/ 311942 w 433743"/>
                <a:gd name="connsiteY25" fmla="*/ 446486 h 464823"/>
                <a:gd name="connsiteX26" fmla="*/ 326983 w 433743"/>
                <a:gd name="connsiteY26" fmla="*/ 448340 h 464823"/>
                <a:gd name="connsiteX27" fmla="*/ 334607 w 433743"/>
                <a:gd name="connsiteY27" fmla="*/ 449164 h 464823"/>
                <a:gd name="connsiteX28" fmla="*/ 336461 w 433743"/>
                <a:gd name="connsiteY28" fmla="*/ 449164 h 464823"/>
                <a:gd name="connsiteX29" fmla="*/ 340376 w 433743"/>
                <a:gd name="connsiteY29" fmla="*/ 450401 h 464823"/>
                <a:gd name="connsiteX30" fmla="*/ 340376 w 433743"/>
                <a:gd name="connsiteY30" fmla="*/ 448546 h 464823"/>
                <a:gd name="connsiteX31" fmla="*/ 335019 w 433743"/>
                <a:gd name="connsiteY31" fmla="*/ 436596 h 464823"/>
                <a:gd name="connsiteX32" fmla="*/ 324305 w 433743"/>
                <a:gd name="connsiteY32" fmla="*/ 425470 h 464823"/>
                <a:gd name="connsiteX33" fmla="*/ 323069 w 433743"/>
                <a:gd name="connsiteY33" fmla="*/ 420937 h 464823"/>
                <a:gd name="connsiteX34" fmla="*/ 325953 w 433743"/>
                <a:gd name="connsiteY34" fmla="*/ 417228 h 464823"/>
                <a:gd name="connsiteX35" fmla="*/ 343261 w 433743"/>
                <a:gd name="connsiteY35" fmla="*/ 409605 h 464823"/>
                <a:gd name="connsiteX36" fmla="*/ 359537 w 433743"/>
                <a:gd name="connsiteY36" fmla="*/ 398685 h 464823"/>
                <a:gd name="connsiteX37" fmla="*/ 365512 w 433743"/>
                <a:gd name="connsiteY37" fmla="*/ 390031 h 464823"/>
                <a:gd name="connsiteX38" fmla="*/ 369633 w 433743"/>
                <a:gd name="connsiteY38" fmla="*/ 387765 h 464823"/>
                <a:gd name="connsiteX39" fmla="*/ 373960 w 433743"/>
                <a:gd name="connsiteY39" fmla="*/ 387765 h 464823"/>
                <a:gd name="connsiteX40" fmla="*/ 378081 w 433743"/>
                <a:gd name="connsiteY40" fmla="*/ 383850 h 464823"/>
                <a:gd name="connsiteX41" fmla="*/ 375814 w 433743"/>
                <a:gd name="connsiteY41" fmla="*/ 380759 h 464823"/>
                <a:gd name="connsiteX42" fmla="*/ 370870 w 433743"/>
                <a:gd name="connsiteY42" fmla="*/ 372930 h 464823"/>
                <a:gd name="connsiteX43" fmla="*/ 333782 w 433743"/>
                <a:gd name="connsiteY43" fmla="*/ 344909 h 464823"/>
                <a:gd name="connsiteX44" fmla="*/ 317918 w 433743"/>
                <a:gd name="connsiteY44" fmla="*/ 331928 h 464823"/>
                <a:gd name="connsiteX45" fmla="*/ 316063 w 433743"/>
                <a:gd name="connsiteY45" fmla="*/ 327189 h 464823"/>
                <a:gd name="connsiteX46" fmla="*/ 318329 w 433743"/>
                <a:gd name="connsiteY46" fmla="*/ 312149 h 464823"/>
                <a:gd name="connsiteX47" fmla="*/ 311942 w 433743"/>
                <a:gd name="connsiteY47" fmla="*/ 309676 h 464823"/>
                <a:gd name="connsiteX48" fmla="*/ 311119 w 433743"/>
                <a:gd name="connsiteY48" fmla="*/ 309264 h 464823"/>
                <a:gd name="connsiteX49" fmla="*/ 297932 w 433743"/>
                <a:gd name="connsiteY49" fmla="*/ 298756 h 464823"/>
                <a:gd name="connsiteX50" fmla="*/ 294841 w 433743"/>
                <a:gd name="connsiteY50" fmla="*/ 281449 h 464823"/>
                <a:gd name="connsiteX51" fmla="*/ 299168 w 433743"/>
                <a:gd name="connsiteY51" fmla="*/ 276504 h 464823"/>
                <a:gd name="connsiteX52" fmla="*/ 323275 w 433743"/>
                <a:gd name="connsiteY52" fmla="*/ 272177 h 464823"/>
                <a:gd name="connsiteX53" fmla="*/ 341200 w 433743"/>
                <a:gd name="connsiteY53" fmla="*/ 269705 h 464823"/>
                <a:gd name="connsiteX54" fmla="*/ 355623 w 433743"/>
                <a:gd name="connsiteY54" fmla="*/ 261669 h 464823"/>
                <a:gd name="connsiteX55" fmla="*/ 372518 w 433743"/>
                <a:gd name="connsiteY55" fmla="*/ 255694 h 464823"/>
                <a:gd name="connsiteX56" fmla="*/ 385704 w 433743"/>
                <a:gd name="connsiteY56" fmla="*/ 247453 h 464823"/>
                <a:gd name="connsiteX57" fmla="*/ 387147 w 433743"/>
                <a:gd name="connsiteY57" fmla="*/ 246834 h 464823"/>
                <a:gd name="connsiteX58" fmla="*/ 398685 w 433743"/>
                <a:gd name="connsiteY58" fmla="*/ 243744 h 464823"/>
                <a:gd name="connsiteX59" fmla="*/ 400745 w 433743"/>
                <a:gd name="connsiteY59" fmla="*/ 241889 h 464823"/>
                <a:gd name="connsiteX60" fmla="*/ 399715 w 433743"/>
                <a:gd name="connsiteY60" fmla="*/ 239829 h 464823"/>
                <a:gd name="connsiteX61" fmla="*/ 400127 w 433743"/>
                <a:gd name="connsiteY61" fmla="*/ 234884 h 464823"/>
                <a:gd name="connsiteX62" fmla="*/ 404454 w 433743"/>
                <a:gd name="connsiteY62" fmla="*/ 232412 h 464823"/>
                <a:gd name="connsiteX63" fmla="*/ 418053 w 433743"/>
                <a:gd name="connsiteY63" fmla="*/ 232412 h 464823"/>
                <a:gd name="connsiteX64" fmla="*/ 422173 w 433743"/>
                <a:gd name="connsiteY64" fmla="*/ 234678 h 464823"/>
                <a:gd name="connsiteX65" fmla="*/ 426294 w 433743"/>
                <a:gd name="connsiteY65" fmla="*/ 241065 h 464823"/>
                <a:gd name="connsiteX66" fmla="*/ 430209 w 433743"/>
                <a:gd name="connsiteY66" fmla="*/ 244774 h 464823"/>
                <a:gd name="connsiteX67" fmla="*/ 433506 w 433743"/>
                <a:gd name="connsiteY67" fmla="*/ 242302 h 464823"/>
                <a:gd name="connsiteX68" fmla="*/ 433506 w 433743"/>
                <a:gd name="connsiteY68" fmla="*/ 234678 h 464823"/>
                <a:gd name="connsiteX69" fmla="*/ 432681 w 433743"/>
                <a:gd name="connsiteY69" fmla="*/ 220255 h 464823"/>
                <a:gd name="connsiteX70" fmla="*/ 433093 w 433743"/>
                <a:gd name="connsiteY70" fmla="*/ 214074 h 464823"/>
                <a:gd name="connsiteX71" fmla="*/ 425882 w 433743"/>
                <a:gd name="connsiteY71" fmla="*/ 206657 h 464823"/>
                <a:gd name="connsiteX72" fmla="*/ 423409 w 433743"/>
                <a:gd name="connsiteY72" fmla="*/ 204184 h 464823"/>
                <a:gd name="connsiteX73" fmla="*/ 421967 w 433743"/>
                <a:gd name="connsiteY73" fmla="*/ 183374 h 464823"/>
                <a:gd name="connsiteX74" fmla="*/ 419907 w 433743"/>
                <a:gd name="connsiteY74" fmla="*/ 166891 h 464823"/>
                <a:gd name="connsiteX75" fmla="*/ 419494 w 433743"/>
                <a:gd name="connsiteY75" fmla="*/ 155765 h 464823"/>
                <a:gd name="connsiteX76" fmla="*/ 418465 w 433743"/>
                <a:gd name="connsiteY76" fmla="*/ 141548 h 464823"/>
                <a:gd name="connsiteX77" fmla="*/ 400539 w 433743"/>
                <a:gd name="connsiteY77" fmla="*/ 134543 h 464823"/>
                <a:gd name="connsiteX78" fmla="*/ 396418 w 433743"/>
                <a:gd name="connsiteY78" fmla="*/ 133101 h 464823"/>
                <a:gd name="connsiteX79" fmla="*/ 390649 w 433743"/>
                <a:gd name="connsiteY79" fmla="*/ 126920 h 464823"/>
                <a:gd name="connsiteX80" fmla="*/ 398479 w 433743"/>
                <a:gd name="connsiteY80" fmla="*/ 112291 h 464823"/>
                <a:gd name="connsiteX81" fmla="*/ 405896 w 433743"/>
                <a:gd name="connsiteY81" fmla="*/ 100753 h 464823"/>
                <a:gd name="connsiteX82" fmla="*/ 401157 w 433743"/>
                <a:gd name="connsiteY82" fmla="*/ 74586 h 464823"/>
                <a:gd name="connsiteX83" fmla="*/ 391885 w 433743"/>
                <a:gd name="connsiteY83" fmla="*/ 68611 h 464823"/>
                <a:gd name="connsiteX84" fmla="*/ 379317 w 433743"/>
                <a:gd name="connsiteY84" fmla="*/ 57485 h 464823"/>
                <a:gd name="connsiteX85" fmla="*/ 369839 w 433743"/>
                <a:gd name="connsiteY85" fmla="*/ 48625 h 464823"/>
                <a:gd name="connsiteX86" fmla="*/ 354799 w 433743"/>
                <a:gd name="connsiteY86" fmla="*/ 45947 h 464823"/>
                <a:gd name="connsiteX87" fmla="*/ 349235 w 433743"/>
                <a:gd name="connsiteY87" fmla="*/ 29257 h 464823"/>
                <a:gd name="connsiteX88" fmla="*/ 322657 w 433743"/>
                <a:gd name="connsiteY88" fmla="*/ 24518 h 464823"/>
                <a:gd name="connsiteX89" fmla="*/ 311530 w 433743"/>
                <a:gd name="connsiteY89" fmla="*/ 31524 h 464823"/>
                <a:gd name="connsiteX90" fmla="*/ 305555 w 433743"/>
                <a:gd name="connsiteY90" fmla="*/ 41002 h 464823"/>
                <a:gd name="connsiteX91" fmla="*/ 280213 w 433743"/>
                <a:gd name="connsiteY91" fmla="*/ 43062 h 464823"/>
                <a:gd name="connsiteX92" fmla="*/ 264965 w 433743"/>
                <a:gd name="connsiteY92" fmla="*/ 57073 h 464823"/>
                <a:gd name="connsiteX93" fmla="*/ 261463 w 433743"/>
                <a:gd name="connsiteY93" fmla="*/ 58103 h 464823"/>
                <a:gd name="connsiteX94" fmla="*/ 255900 w 433743"/>
                <a:gd name="connsiteY94" fmla="*/ 53776 h 464823"/>
                <a:gd name="connsiteX95" fmla="*/ 244568 w 433743"/>
                <a:gd name="connsiteY95" fmla="*/ 53776 h 464823"/>
                <a:gd name="connsiteX96" fmla="*/ 249925 w 433743"/>
                <a:gd name="connsiteY96" fmla="*/ 44298 h 464823"/>
                <a:gd name="connsiteX97" fmla="*/ 249925 w 433743"/>
                <a:gd name="connsiteY97" fmla="*/ 35439 h 464823"/>
                <a:gd name="connsiteX98" fmla="*/ 237974 w 433743"/>
                <a:gd name="connsiteY98" fmla="*/ 32142 h 464823"/>
                <a:gd name="connsiteX99" fmla="*/ 234060 w 433743"/>
                <a:gd name="connsiteY99" fmla="*/ 29051 h 464823"/>
                <a:gd name="connsiteX100" fmla="*/ 226436 w 433743"/>
                <a:gd name="connsiteY100" fmla="*/ 32348 h 464823"/>
                <a:gd name="connsiteX101" fmla="*/ 214486 w 433743"/>
                <a:gd name="connsiteY101" fmla="*/ 31936 h 464823"/>
                <a:gd name="connsiteX102" fmla="*/ 193264 w 433743"/>
                <a:gd name="connsiteY102" fmla="*/ 34202 h 464823"/>
                <a:gd name="connsiteX103" fmla="*/ 195531 w 433743"/>
                <a:gd name="connsiteY103" fmla="*/ 18544 h 464823"/>
                <a:gd name="connsiteX104" fmla="*/ 189555 w 433743"/>
                <a:gd name="connsiteY104" fmla="*/ 7417 h 464823"/>
                <a:gd name="connsiteX105" fmla="*/ 185229 w 433743"/>
                <a:gd name="connsiteY105" fmla="*/ 5357 h 464823"/>
                <a:gd name="connsiteX106" fmla="*/ 182962 w 433743"/>
                <a:gd name="connsiteY106" fmla="*/ 4739 h 464823"/>
                <a:gd name="connsiteX107" fmla="*/ 174309 w 433743"/>
                <a:gd name="connsiteY107" fmla="*/ 9478 h 464823"/>
                <a:gd name="connsiteX108" fmla="*/ 171836 w 433743"/>
                <a:gd name="connsiteY108" fmla="*/ 10096 h 464823"/>
                <a:gd name="connsiteX109" fmla="*/ 171218 w 433743"/>
                <a:gd name="connsiteY109" fmla="*/ 10096 h 464823"/>
                <a:gd name="connsiteX110" fmla="*/ 163389 w 433743"/>
                <a:gd name="connsiteY110" fmla="*/ 9272 h 464823"/>
                <a:gd name="connsiteX111" fmla="*/ 161740 w 433743"/>
                <a:gd name="connsiteY111" fmla="*/ 8860 h 464823"/>
                <a:gd name="connsiteX112" fmla="*/ 153498 w 433743"/>
                <a:gd name="connsiteY112" fmla="*/ 5151 h 464823"/>
                <a:gd name="connsiteX113" fmla="*/ 128980 w 433743"/>
                <a:gd name="connsiteY113" fmla="*/ 0 h 464823"/>
                <a:gd name="connsiteX114" fmla="*/ 128774 w 433743"/>
                <a:gd name="connsiteY114" fmla="*/ 1030 h 464823"/>
                <a:gd name="connsiteX115" fmla="*/ 132689 w 433743"/>
                <a:gd name="connsiteY115" fmla="*/ 1442 h 464823"/>
                <a:gd name="connsiteX116" fmla="*/ 145051 w 433743"/>
                <a:gd name="connsiteY116" fmla="*/ 21634 h 464823"/>
                <a:gd name="connsiteX117" fmla="*/ 126302 w 433743"/>
                <a:gd name="connsiteY117" fmla="*/ 26991 h 464823"/>
                <a:gd name="connsiteX118" fmla="*/ 143403 w 433743"/>
                <a:gd name="connsiteY118" fmla="*/ 36263 h 464823"/>
                <a:gd name="connsiteX119" fmla="*/ 153498 w 433743"/>
                <a:gd name="connsiteY119" fmla="*/ 60575 h 464823"/>
                <a:gd name="connsiteX120" fmla="*/ 140724 w 433743"/>
                <a:gd name="connsiteY120" fmla="*/ 63460 h 464823"/>
                <a:gd name="connsiteX121" fmla="*/ 126920 w 433743"/>
                <a:gd name="connsiteY121" fmla="*/ 67169 h 464823"/>
                <a:gd name="connsiteX122" fmla="*/ 128156 w 433743"/>
                <a:gd name="connsiteY122" fmla="*/ 75410 h 464823"/>
                <a:gd name="connsiteX123" fmla="*/ 120738 w 433743"/>
                <a:gd name="connsiteY123" fmla="*/ 86742 h 464823"/>
                <a:gd name="connsiteX124" fmla="*/ 117236 w 433743"/>
                <a:gd name="connsiteY124" fmla="*/ 80973 h 464823"/>
                <a:gd name="connsiteX125" fmla="*/ 104049 w 433743"/>
                <a:gd name="connsiteY125" fmla="*/ 87154 h 464823"/>
                <a:gd name="connsiteX126" fmla="*/ 97868 w 433743"/>
                <a:gd name="connsiteY126" fmla="*/ 70671 h 464823"/>
                <a:gd name="connsiteX127" fmla="*/ 74792 w 433743"/>
                <a:gd name="connsiteY127" fmla="*/ 73968 h 464823"/>
                <a:gd name="connsiteX128" fmla="*/ 62842 w 433743"/>
                <a:gd name="connsiteY128" fmla="*/ 74792 h 464823"/>
                <a:gd name="connsiteX129" fmla="*/ 59545 w 433743"/>
                <a:gd name="connsiteY129" fmla="*/ 89009 h 464823"/>
                <a:gd name="connsiteX130" fmla="*/ 61812 w 433743"/>
                <a:gd name="connsiteY130" fmla="*/ 90245 h 464823"/>
                <a:gd name="connsiteX131" fmla="*/ 64490 w 433743"/>
                <a:gd name="connsiteY131" fmla="*/ 94572 h 464823"/>
                <a:gd name="connsiteX132" fmla="*/ 65314 w 433743"/>
                <a:gd name="connsiteY132" fmla="*/ 114764 h 464823"/>
                <a:gd name="connsiteX133" fmla="*/ 64284 w 433743"/>
                <a:gd name="connsiteY133" fmla="*/ 118266 h 464823"/>
                <a:gd name="connsiteX134" fmla="*/ 53570 w 433743"/>
                <a:gd name="connsiteY134" fmla="*/ 131247 h 464823"/>
                <a:gd name="connsiteX135" fmla="*/ 51716 w 433743"/>
                <a:gd name="connsiteY135" fmla="*/ 132689 h 464823"/>
                <a:gd name="connsiteX136" fmla="*/ 41001 w 433743"/>
                <a:gd name="connsiteY136" fmla="*/ 137222 h 464823"/>
                <a:gd name="connsiteX137" fmla="*/ 41620 w 433743"/>
                <a:gd name="connsiteY137" fmla="*/ 138046 h 464823"/>
                <a:gd name="connsiteX138" fmla="*/ 49243 w 433743"/>
                <a:gd name="connsiteY138" fmla="*/ 153087 h 464823"/>
                <a:gd name="connsiteX139" fmla="*/ 49449 w 433743"/>
                <a:gd name="connsiteY139" fmla="*/ 157001 h 464823"/>
                <a:gd name="connsiteX140" fmla="*/ 46771 w 433743"/>
                <a:gd name="connsiteY140" fmla="*/ 159886 h 464823"/>
                <a:gd name="connsiteX141" fmla="*/ 37705 w 433743"/>
                <a:gd name="connsiteY141" fmla="*/ 164007 h 464823"/>
                <a:gd name="connsiteX142" fmla="*/ 37087 w 433743"/>
                <a:gd name="connsiteY142" fmla="*/ 176987 h 464823"/>
                <a:gd name="connsiteX143" fmla="*/ 34614 w 433743"/>
                <a:gd name="connsiteY143" fmla="*/ 181108 h 464823"/>
                <a:gd name="connsiteX144" fmla="*/ 24519 w 433743"/>
                <a:gd name="connsiteY144" fmla="*/ 187495 h 464823"/>
                <a:gd name="connsiteX145" fmla="*/ 21840 w 433743"/>
                <a:gd name="connsiteY145" fmla="*/ 188319 h 464823"/>
                <a:gd name="connsiteX146" fmla="*/ 8241 w 433743"/>
                <a:gd name="connsiteY146" fmla="*/ 188319 h 464823"/>
                <a:gd name="connsiteX147" fmla="*/ 0 w 433743"/>
                <a:gd name="connsiteY147" fmla="*/ 190998 h 464823"/>
                <a:gd name="connsiteX148" fmla="*/ 7211 w 433743"/>
                <a:gd name="connsiteY148" fmla="*/ 206863 h 464823"/>
                <a:gd name="connsiteX149" fmla="*/ 11126 w 433743"/>
                <a:gd name="connsiteY149" fmla="*/ 219225 h 464823"/>
                <a:gd name="connsiteX150" fmla="*/ 11126 w 433743"/>
                <a:gd name="connsiteY150" fmla="*/ 222728 h 464823"/>
                <a:gd name="connsiteX151" fmla="*/ 7005 w 433743"/>
                <a:gd name="connsiteY151" fmla="*/ 232412 h 464823"/>
                <a:gd name="connsiteX152" fmla="*/ 8035 w 433743"/>
                <a:gd name="connsiteY152" fmla="*/ 241271 h 464823"/>
                <a:gd name="connsiteX153" fmla="*/ 7005 w 433743"/>
                <a:gd name="connsiteY153" fmla="*/ 254046 h 464823"/>
                <a:gd name="connsiteX154" fmla="*/ 9271 w 433743"/>
                <a:gd name="connsiteY154" fmla="*/ 258166 h 464823"/>
                <a:gd name="connsiteX155" fmla="*/ 16277 w 433743"/>
                <a:gd name="connsiteY155" fmla="*/ 265172 h 464823"/>
                <a:gd name="connsiteX156" fmla="*/ 17719 w 433743"/>
                <a:gd name="connsiteY156" fmla="*/ 269499 h 464823"/>
                <a:gd name="connsiteX157" fmla="*/ 15247 w 433743"/>
                <a:gd name="connsiteY157" fmla="*/ 286394 h 464823"/>
                <a:gd name="connsiteX158" fmla="*/ 8653 w 433743"/>
                <a:gd name="connsiteY158" fmla="*/ 300610 h 464823"/>
                <a:gd name="connsiteX159" fmla="*/ 7417 w 433743"/>
                <a:gd name="connsiteY159" fmla="*/ 305761 h 464823"/>
                <a:gd name="connsiteX160" fmla="*/ 18955 w 433743"/>
                <a:gd name="connsiteY160" fmla="*/ 312561 h 464823"/>
                <a:gd name="connsiteX161" fmla="*/ 21222 w 433743"/>
                <a:gd name="connsiteY161" fmla="*/ 315857 h 464823"/>
                <a:gd name="connsiteX162" fmla="*/ 22664 w 433743"/>
                <a:gd name="connsiteY162" fmla="*/ 321832 h 464823"/>
                <a:gd name="connsiteX163" fmla="*/ 21840 w 433743"/>
                <a:gd name="connsiteY163" fmla="*/ 325953 h 464823"/>
                <a:gd name="connsiteX164" fmla="*/ 17101 w 433743"/>
                <a:gd name="connsiteY164" fmla="*/ 332134 h 464823"/>
                <a:gd name="connsiteX165" fmla="*/ 30493 w 433743"/>
                <a:gd name="connsiteY165" fmla="*/ 343673 h 464823"/>
                <a:gd name="connsiteX166" fmla="*/ 57897 w 433743"/>
                <a:gd name="connsiteY166" fmla="*/ 352120 h 464823"/>
                <a:gd name="connsiteX167" fmla="*/ 77471 w 433743"/>
                <a:gd name="connsiteY167" fmla="*/ 356241 h 464823"/>
                <a:gd name="connsiteX168" fmla="*/ 93542 w 433743"/>
                <a:gd name="connsiteY168" fmla="*/ 358713 h 464823"/>
                <a:gd name="connsiteX169" fmla="*/ 106522 w 433743"/>
                <a:gd name="connsiteY169" fmla="*/ 367161 h 464823"/>
                <a:gd name="connsiteX170" fmla="*/ 102195 w 433743"/>
                <a:gd name="connsiteY170" fmla="*/ 380347 h 464823"/>
                <a:gd name="connsiteX171" fmla="*/ 90863 w 433743"/>
                <a:gd name="connsiteY171" fmla="*/ 388589 h 46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33743" h="464823">
                  <a:moveTo>
                    <a:pt x="90863" y="389825"/>
                  </a:moveTo>
                  <a:lnTo>
                    <a:pt x="83858" y="407751"/>
                  </a:lnTo>
                  <a:lnTo>
                    <a:pt x="74380" y="426706"/>
                  </a:lnTo>
                  <a:lnTo>
                    <a:pt x="68199" y="445044"/>
                  </a:lnTo>
                  <a:lnTo>
                    <a:pt x="76852" y="447104"/>
                  </a:lnTo>
                  <a:lnTo>
                    <a:pt x="98486" y="443601"/>
                  </a:lnTo>
                  <a:lnTo>
                    <a:pt x="114764" y="442365"/>
                  </a:lnTo>
                  <a:lnTo>
                    <a:pt x="118678" y="440305"/>
                  </a:lnTo>
                  <a:cubicBezTo>
                    <a:pt x="118678" y="440305"/>
                    <a:pt x="120327" y="439686"/>
                    <a:pt x="121151" y="439686"/>
                  </a:cubicBezTo>
                  <a:lnTo>
                    <a:pt x="141548" y="439686"/>
                  </a:lnTo>
                  <a:cubicBezTo>
                    <a:pt x="142991" y="439686"/>
                    <a:pt x="144227" y="440305"/>
                    <a:pt x="145257" y="441335"/>
                  </a:cubicBezTo>
                  <a:lnTo>
                    <a:pt x="153087" y="449988"/>
                  </a:lnTo>
                  <a:lnTo>
                    <a:pt x="162564" y="449988"/>
                  </a:lnTo>
                  <a:cubicBezTo>
                    <a:pt x="162564" y="449988"/>
                    <a:pt x="175751" y="450813"/>
                    <a:pt x="175751" y="450813"/>
                  </a:cubicBezTo>
                  <a:cubicBezTo>
                    <a:pt x="186053" y="451431"/>
                    <a:pt x="190792" y="458436"/>
                    <a:pt x="192646" y="464823"/>
                  </a:cubicBezTo>
                  <a:lnTo>
                    <a:pt x="203772" y="462145"/>
                  </a:lnTo>
                  <a:lnTo>
                    <a:pt x="210777" y="456170"/>
                  </a:lnTo>
                  <a:cubicBezTo>
                    <a:pt x="210777" y="456170"/>
                    <a:pt x="211396" y="455552"/>
                    <a:pt x="212014" y="455345"/>
                  </a:cubicBezTo>
                  <a:lnTo>
                    <a:pt x="222316" y="450401"/>
                  </a:lnTo>
                  <a:cubicBezTo>
                    <a:pt x="223552" y="449782"/>
                    <a:pt x="224994" y="449782"/>
                    <a:pt x="226436" y="450401"/>
                  </a:cubicBezTo>
                  <a:lnTo>
                    <a:pt x="253840" y="461527"/>
                  </a:lnTo>
                  <a:lnTo>
                    <a:pt x="274444" y="456170"/>
                  </a:lnTo>
                  <a:lnTo>
                    <a:pt x="282273" y="451431"/>
                  </a:lnTo>
                  <a:lnTo>
                    <a:pt x="299992" y="444013"/>
                  </a:lnTo>
                  <a:cubicBezTo>
                    <a:pt x="301022" y="443601"/>
                    <a:pt x="302258" y="443601"/>
                    <a:pt x="303289" y="444013"/>
                  </a:cubicBezTo>
                  <a:lnTo>
                    <a:pt x="311942" y="446486"/>
                  </a:lnTo>
                  <a:cubicBezTo>
                    <a:pt x="315857" y="445868"/>
                    <a:pt x="322862" y="445456"/>
                    <a:pt x="326983" y="448340"/>
                  </a:cubicBezTo>
                  <a:cubicBezTo>
                    <a:pt x="328013" y="448958"/>
                    <a:pt x="331516" y="449370"/>
                    <a:pt x="334607" y="449164"/>
                  </a:cubicBezTo>
                  <a:cubicBezTo>
                    <a:pt x="335225" y="449164"/>
                    <a:pt x="335843" y="449164"/>
                    <a:pt x="336461" y="449164"/>
                  </a:cubicBezTo>
                  <a:lnTo>
                    <a:pt x="340376" y="450401"/>
                  </a:lnTo>
                  <a:lnTo>
                    <a:pt x="340376" y="448546"/>
                  </a:lnTo>
                  <a:cubicBezTo>
                    <a:pt x="340376" y="448546"/>
                    <a:pt x="335019" y="436596"/>
                    <a:pt x="335019" y="436596"/>
                  </a:cubicBezTo>
                  <a:lnTo>
                    <a:pt x="324305" y="425470"/>
                  </a:lnTo>
                  <a:cubicBezTo>
                    <a:pt x="323069" y="424234"/>
                    <a:pt x="322657" y="422585"/>
                    <a:pt x="323069" y="420937"/>
                  </a:cubicBezTo>
                  <a:cubicBezTo>
                    <a:pt x="323275" y="419289"/>
                    <a:pt x="324511" y="418053"/>
                    <a:pt x="325953" y="417228"/>
                  </a:cubicBezTo>
                  <a:lnTo>
                    <a:pt x="343261" y="409605"/>
                  </a:lnTo>
                  <a:lnTo>
                    <a:pt x="359537" y="398685"/>
                  </a:lnTo>
                  <a:lnTo>
                    <a:pt x="365512" y="390031"/>
                  </a:lnTo>
                  <a:cubicBezTo>
                    <a:pt x="366543" y="388589"/>
                    <a:pt x="367985" y="387765"/>
                    <a:pt x="369633" y="387765"/>
                  </a:cubicBezTo>
                  <a:lnTo>
                    <a:pt x="373960" y="387765"/>
                  </a:lnTo>
                  <a:lnTo>
                    <a:pt x="378081" y="383850"/>
                  </a:lnTo>
                  <a:lnTo>
                    <a:pt x="375814" y="380759"/>
                  </a:lnTo>
                  <a:lnTo>
                    <a:pt x="370870" y="372930"/>
                  </a:lnTo>
                  <a:lnTo>
                    <a:pt x="333782" y="344909"/>
                  </a:lnTo>
                  <a:lnTo>
                    <a:pt x="317918" y="331928"/>
                  </a:lnTo>
                  <a:cubicBezTo>
                    <a:pt x="316475" y="330898"/>
                    <a:pt x="315857" y="329044"/>
                    <a:pt x="316063" y="327189"/>
                  </a:cubicBezTo>
                  <a:lnTo>
                    <a:pt x="318329" y="312149"/>
                  </a:lnTo>
                  <a:lnTo>
                    <a:pt x="311942" y="309676"/>
                  </a:lnTo>
                  <a:cubicBezTo>
                    <a:pt x="311942" y="309676"/>
                    <a:pt x="311324" y="309470"/>
                    <a:pt x="311119" y="309264"/>
                  </a:cubicBezTo>
                  <a:cubicBezTo>
                    <a:pt x="307822" y="306998"/>
                    <a:pt x="299992" y="301641"/>
                    <a:pt x="297932" y="298756"/>
                  </a:cubicBezTo>
                  <a:cubicBezTo>
                    <a:pt x="296077" y="296284"/>
                    <a:pt x="295048" y="290308"/>
                    <a:pt x="294841" y="281449"/>
                  </a:cubicBezTo>
                  <a:cubicBezTo>
                    <a:pt x="294841" y="278976"/>
                    <a:pt x="296696" y="276916"/>
                    <a:pt x="299168" y="276504"/>
                  </a:cubicBezTo>
                  <a:lnTo>
                    <a:pt x="323275" y="272177"/>
                  </a:lnTo>
                  <a:lnTo>
                    <a:pt x="341200" y="269705"/>
                  </a:lnTo>
                  <a:lnTo>
                    <a:pt x="355623" y="261669"/>
                  </a:lnTo>
                  <a:lnTo>
                    <a:pt x="372518" y="255694"/>
                  </a:lnTo>
                  <a:lnTo>
                    <a:pt x="385704" y="247453"/>
                  </a:lnTo>
                  <a:cubicBezTo>
                    <a:pt x="385704" y="247453"/>
                    <a:pt x="386529" y="247040"/>
                    <a:pt x="387147" y="246834"/>
                  </a:cubicBezTo>
                  <a:lnTo>
                    <a:pt x="398685" y="243744"/>
                  </a:lnTo>
                  <a:lnTo>
                    <a:pt x="400745" y="241889"/>
                  </a:lnTo>
                  <a:lnTo>
                    <a:pt x="399715" y="239829"/>
                  </a:lnTo>
                  <a:cubicBezTo>
                    <a:pt x="399097" y="238181"/>
                    <a:pt x="399097" y="236326"/>
                    <a:pt x="400127" y="234884"/>
                  </a:cubicBezTo>
                  <a:cubicBezTo>
                    <a:pt x="401157" y="233442"/>
                    <a:pt x="402600" y="232412"/>
                    <a:pt x="404454" y="232412"/>
                  </a:cubicBezTo>
                  <a:lnTo>
                    <a:pt x="418053" y="232412"/>
                  </a:lnTo>
                  <a:cubicBezTo>
                    <a:pt x="419701" y="232412"/>
                    <a:pt x="421349" y="233236"/>
                    <a:pt x="422173" y="234678"/>
                  </a:cubicBezTo>
                  <a:lnTo>
                    <a:pt x="426294" y="241065"/>
                  </a:lnTo>
                  <a:lnTo>
                    <a:pt x="430209" y="244774"/>
                  </a:lnTo>
                  <a:lnTo>
                    <a:pt x="433506" y="242302"/>
                  </a:lnTo>
                  <a:cubicBezTo>
                    <a:pt x="433711" y="239005"/>
                    <a:pt x="433917" y="235914"/>
                    <a:pt x="433506" y="234678"/>
                  </a:cubicBezTo>
                  <a:cubicBezTo>
                    <a:pt x="431651" y="232206"/>
                    <a:pt x="431857" y="228085"/>
                    <a:pt x="432681" y="220255"/>
                  </a:cubicBezTo>
                  <a:cubicBezTo>
                    <a:pt x="432681" y="218401"/>
                    <a:pt x="433093" y="215723"/>
                    <a:pt x="433093" y="214074"/>
                  </a:cubicBezTo>
                  <a:cubicBezTo>
                    <a:pt x="431651" y="212632"/>
                    <a:pt x="429178" y="210365"/>
                    <a:pt x="425882" y="206657"/>
                  </a:cubicBezTo>
                  <a:lnTo>
                    <a:pt x="423409" y="204184"/>
                  </a:lnTo>
                  <a:cubicBezTo>
                    <a:pt x="422173" y="202948"/>
                    <a:pt x="419907" y="200476"/>
                    <a:pt x="421967" y="183374"/>
                  </a:cubicBezTo>
                  <a:lnTo>
                    <a:pt x="419907" y="166891"/>
                  </a:lnTo>
                  <a:lnTo>
                    <a:pt x="419494" y="155765"/>
                  </a:lnTo>
                  <a:cubicBezTo>
                    <a:pt x="420319" y="149584"/>
                    <a:pt x="419494" y="142991"/>
                    <a:pt x="418465" y="141548"/>
                  </a:cubicBezTo>
                  <a:cubicBezTo>
                    <a:pt x="414756" y="139282"/>
                    <a:pt x="406926" y="136604"/>
                    <a:pt x="400539" y="134543"/>
                  </a:cubicBezTo>
                  <a:lnTo>
                    <a:pt x="396418" y="133101"/>
                  </a:lnTo>
                  <a:cubicBezTo>
                    <a:pt x="392092" y="131659"/>
                    <a:pt x="391061" y="128568"/>
                    <a:pt x="390649" y="126920"/>
                  </a:cubicBezTo>
                  <a:cubicBezTo>
                    <a:pt x="389619" y="121151"/>
                    <a:pt x="395388" y="115176"/>
                    <a:pt x="398479" y="112291"/>
                  </a:cubicBezTo>
                  <a:lnTo>
                    <a:pt x="405896" y="100753"/>
                  </a:lnTo>
                  <a:lnTo>
                    <a:pt x="401157" y="74586"/>
                  </a:lnTo>
                  <a:cubicBezTo>
                    <a:pt x="398067" y="72732"/>
                    <a:pt x="395388" y="70053"/>
                    <a:pt x="391885" y="68611"/>
                  </a:cubicBezTo>
                  <a:cubicBezTo>
                    <a:pt x="383850" y="65314"/>
                    <a:pt x="380965" y="65932"/>
                    <a:pt x="379317" y="57485"/>
                  </a:cubicBezTo>
                  <a:cubicBezTo>
                    <a:pt x="377463" y="47801"/>
                    <a:pt x="377669" y="48419"/>
                    <a:pt x="369839" y="48625"/>
                  </a:cubicBezTo>
                  <a:cubicBezTo>
                    <a:pt x="366131" y="48625"/>
                    <a:pt x="357683" y="48007"/>
                    <a:pt x="354799" y="45947"/>
                  </a:cubicBezTo>
                  <a:cubicBezTo>
                    <a:pt x="350884" y="43062"/>
                    <a:pt x="350884" y="33790"/>
                    <a:pt x="349235" y="29257"/>
                  </a:cubicBezTo>
                  <a:cubicBezTo>
                    <a:pt x="339758" y="31112"/>
                    <a:pt x="331928" y="23282"/>
                    <a:pt x="322657" y="24518"/>
                  </a:cubicBezTo>
                  <a:cubicBezTo>
                    <a:pt x="318124" y="25137"/>
                    <a:pt x="314209" y="27815"/>
                    <a:pt x="311530" y="31524"/>
                  </a:cubicBezTo>
                  <a:cubicBezTo>
                    <a:pt x="309470" y="34408"/>
                    <a:pt x="309058" y="39353"/>
                    <a:pt x="305555" y="41002"/>
                  </a:cubicBezTo>
                  <a:cubicBezTo>
                    <a:pt x="297726" y="44916"/>
                    <a:pt x="288042" y="36675"/>
                    <a:pt x="280213" y="43062"/>
                  </a:cubicBezTo>
                  <a:cubicBezTo>
                    <a:pt x="273826" y="48213"/>
                    <a:pt x="274031" y="53776"/>
                    <a:pt x="264965" y="57073"/>
                  </a:cubicBezTo>
                  <a:cubicBezTo>
                    <a:pt x="263936" y="57485"/>
                    <a:pt x="262699" y="57691"/>
                    <a:pt x="261463" y="58103"/>
                  </a:cubicBezTo>
                  <a:cubicBezTo>
                    <a:pt x="260227" y="56248"/>
                    <a:pt x="258578" y="54600"/>
                    <a:pt x="255900" y="53776"/>
                  </a:cubicBezTo>
                  <a:cubicBezTo>
                    <a:pt x="251573" y="52334"/>
                    <a:pt x="249101" y="54806"/>
                    <a:pt x="244568" y="53776"/>
                  </a:cubicBezTo>
                  <a:cubicBezTo>
                    <a:pt x="233442" y="51510"/>
                    <a:pt x="247040" y="47801"/>
                    <a:pt x="249925" y="44298"/>
                  </a:cubicBezTo>
                  <a:cubicBezTo>
                    <a:pt x="252397" y="41002"/>
                    <a:pt x="252397" y="37705"/>
                    <a:pt x="249925" y="35439"/>
                  </a:cubicBezTo>
                  <a:cubicBezTo>
                    <a:pt x="248276" y="33996"/>
                    <a:pt x="240241" y="33172"/>
                    <a:pt x="237974" y="32142"/>
                  </a:cubicBezTo>
                  <a:cubicBezTo>
                    <a:pt x="236738" y="31524"/>
                    <a:pt x="235502" y="29257"/>
                    <a:pt x="234060" y="29051"/>
                  </a:cubicBezTo>
                  <a:cubicBezTo>
                    <a:pt x="230557" y="29051"/>
                    <a:pt x="229321" y="30700"/>
                    <a:pt x="226436" y="32348"/>
                  </a:cubicBezTo>
                  <a:cubicBezTo>
                    <a:pt x="219637" y="35645"/>
                    <a:pt x="221079" y="33790"/>
                    <a:pt x="214486" y="31936"/>
                  </a:cubicBezTo>
                  <a:cubicBezTo>
                    <a:pt x="206245" y="29669"/>
                    <a:pt x="201300" y="39559"/>
                    <a:pt x="193264" y="34202"/>
                  </a:cubicBezTo>
                  <a:cubicBezTo>
                    <a:pt x="195943" y="27609"/>
                    <a:pt x="198003" y="25137"/>
                    <a:pt x="195531" y="18544"/>
                  </a:cubicBezTo>
                  <a:cubicBezTo>
                    <a:pt x="194294" y="15247"/>
                    <a:pt x="192028" y="10096"/>
                    <a:pt x="189555" y="7417"/>
                  </a:cubicBezTo>
                  <a:cubicBezTo>
                    <a:pt x="188319" y="6181"/>
                    <a:pt x="186671" y="6181"/>
                    <a:pt x="185229" y="5357"/>
                  </a:cubicBezTo>
                  <a:lnTo>
                    <a:pt x="182962" y="4739"/>
                  </a:lnTo>
                  <a:lnTo>
                    <a:pt x="174309" y="9478"/>
                  </a:lnTo>
                  <a:cubicBezTo>
                    <a:pt x="174309" y="9478"/>
                    <a:pt x="172661" y="10096"/>
                    <a:pt x="171836" y="10096"/>
                  </a:cubicBezTo>
                  <a:lnTo>
                    <a:pt x="171218" y="10096"/>
                  </a:lnTo>
                  <a:lnTo>
                    <a:pt x="163389" y="9272"/>
                  </a:lnTo>
                  <a:cubicBezTo>
                    <a:pt x="163389" y="9272"/>
                    <a:pt x="162152" y="9272"/>
                    <a:pt x="161740" y="8860"/>
                  </a:cubicBezTo>
                  <a:cubicBezTo>
                    <a:pt x="158444" y="7211"/>
                    <a:pt x="154529" y="5357"/>
                    <a:pt x="153498" y="5151"/>
                  </a:cubicBezTo>
                  <a:cubicBezTo>
                    <a:pt x="153705" y="5151"/>
                    <a:pt x="152675" y="5151"/>
                    <a:pt x="128980" y="0"/>
                  </a:cubicBezTo>
                  <a:cubicBezTo>
                    <a:pt x="128980" y="412"/>
                    <a:pt x="128980" y="824"/>
                    <a:pt x="128774" y="1030"/>
                  </a:cubicBezTo>
                  <a:cubicBezTo>
                    <a:pt x="130217" y="618"/>
                    <a:pt x="131865" y="1648"/>
                    <a:pt x="132689" y="1442"/>
                  </a:cubicBezTo>
                  <a:cubicBezTo>
                    <a:pt x="127126" y="13805"/>
                    <a:pt x="144845" y="12568"/>
                    <a:pt x="145051" y="21634"/>
                  </a:cubicBezTo>
                  <a:cubicBezTo>
                    <a:pt x="138664" y="21222"/>
                    <a:pt x="129392" y="19368"/>
                    <a:pt x="126302" y="26991"/>
                  </a:cubicBezTo>
                  <a:cubicBezTo>
                    <a:pt x="121563" y="38735"/>
                    <a:pt x="137840" y="34408"/>
                    <a:pt x="143403" y="36263"/>
                  </a:cubicBezTo>
                  <a:cubicBezTo>
                    <a:pt x="140724" y="44710"/>
                    <a:pt x="146906" y="53158"/>
                    <a:pt x="153498" y="60575"/>
                  </a:cubicBezTo>
                  <a:cubicBezTo>
                    <a:pt x="149378" y="61606"/>
                    <a:pt x="145051" y="63460"/>
                    <a:pt x="140724" y="63460"/>
                  </a:cubicBezTo>
                  <a:cubicBezTo>
                    <a:pt x="135161" y="63460"/>
                    <a:pt x="128568" y="61606"/>
                    <a:pt x="126920" y="67169"/>
                  </a:cubicBezTo>
                  <a:cubicBezTo>
                    <a:pt x="126096" y="69847"/>
                    <a:pt x="127950" y="72938"/>
                    <a:pt x="128156" y="75410"/>
                  </a:cubicBezTo>
                  <a:cubicBezTo>
                    <a:pt x="128568" y="79943"/>
                    <a:pt x="127538" y="89627"/>
                    <a:pt x="120738" y="86742"/>
                  </a:cubicBezTo>
                  <a:cubicBezTo>
                    <a:pt x="118884" y="85918"/>
                    <a:pt x="119090" y="82003"/>
                    <a:pt x="117236" y="80973"/>
                  </a:cubicBezTo>
                  <a:cubicBezTo>
                    <a:pt x="109406" y="76440"/>
                    <a:pt x="110025" y="89421"/>
                    <a:pt x="104049" y="87154"/>
                  </a:cubicBezTo>
                  <a:cubicBezTo>
                    <a:pt x="101371" y="86124"/>
                    <a:pt x="100341" y="73968"/>
                    <a:pt x="97868" y="70671"/>
                  </a:cubicBezTo>
                  <a:cubicBezTo>
                    <a:pt x="90451" y="73762"/>
                    <a:pt x="82827" y="73968"/>
                    <a:pt x="74792" y="73968"/>
                  </a:cubicBezTo>
                  <a:cubicBezTo>
                    <a:pt x="71495" y="73968"/>
                    <a:pt x="65726" y="72938"/>
                    <a:pt x="62842" y="74792"/>
                  </a:cubicBezTo>
                  <a:cubicBezTo>
                    <a:pt x="57485" y="78707"/>
                    <a:pt x="58927" y="84064"/>
                    <a:pt x="59545" y="89009"/>
                  </a:cubicBezTo>
                  <a:lnTo>
                    <a:pt x="61812" y="90245"/>
                  </a:lnTo>
                  <a:cubicBezTo>
                    <a:pt x="63460" y="91069"/>
                    <a:pt x="64490" y="92717"/>
                    <a:pt x="64490" y="94572"/>
                  </a:cubicBezTo>
                  <a:lnTo>
                    <a:pt x="65314" y="114764"/>
                  </a:lnTo>
                  <a:cubicBezTo>
                    <a:pt x="65314" y="116000"/>
                    <a:pt x="65108" y="117236"/>
                    <a:pt x="64284" y="118266"/>
                  </a:cubicBezTo>
                  <a:lnTo>
                    <a:pt x="53570" y="131247"/>
                  </a:lnTo>
                  <a:cubicBezTo>
                    <a:pt x="53570" y="131247"/>
                    <a:pt x="52334" y="132483"/>
                    <a:pt x="51716" y="132689"/>
                  </a:cubicBezTo>
                  <a:lnTo>
                    <a:pt x="41001" y="137222"/>
                  </a:lnTo>
                  <a:lnTo>
                    <a:pt x="41620" y="138046"/>
                  </a:lnTo>
                  <a:lnTo>
                    <a:pt x="49243" y="153087"/>
                  </a:lnTo>
                  <a:cubicBezTo>
                    <a:pt x="49861" y="154323"/>
                    <a:pt x="49861" y="155765"/>
                    <a:pt x="49449" y="157001"/>
                  </a:cubicBezTo>
                  <a:cubicBezTo>
                    <a:pt x="49037" y="158238"/>
                    <a:pt x="48007" y="159268"/>
                    <a:pt x="46771" y="159886"/>
                  </a:cubicBezTo>
                  <a:lnTo>
                    <a:pt x="37705" y="164007"/>
                  </a:lnTo>
                  <a:lnTo>
                    <a:pt x="37087" y="176987"/>
                  </a:lnTo>
                  <a:cubicBezTo>
                    <a:pt x="37087" y="178636"/>
                    <a:pt x="36057" y="180078"/>
                    <a:pt x="34614" y="181108"/>
                  </a:cubicBezTo>
                  <a:lnTo>
                    <a:pt x="24519" y="187495"/>
                  </a:lnTo>
                  <a:cubicBezTo>
                    <a:pt x="24519" y="187495"/>
                    <a:pt x="22870" y="188319"/>
                    <a:pt x="21840" y="188319"/>
                  </a:cubicBezTo>
                  <a:lnTo>
                    <a:pt x="8241" y="188319"/>
                  </a:lnTo>
                  <a:lnTo>
                    <a:pt x="0" y="190998"/>
                  </a:lnTo>
                  <a:lnTo>
                    <a:pt x="7211" y="206863"/>
                  </a:lnTo>
                  <a:lnTo>
                    <a:pt x="11126" y="219225"/>
                  </a:lnTo>
                  <a:cubicBezTo>
                    <a:pt x="11538" y="220255"/>
                    <a:pt x="11332" y="221698"/>
                    <a:pt x="11126" y="222728"/>
                  </a:cubicBezTo>
                  <a:lnTo>
                    <a:pt x="7005" y="232412"/>
                  </a:lnTo>
                  <a:lnTo>
                    <a:pt x="8035" y="241271"/>
                  </a:lnTo>
                  <a:lnTo>
                    <a:pt x="7005" y="254046"/>
                  </a:lnTo>
                  <a:lnTo>
                    <a:pt x="9271" y="258166"/>
                  </a:lnTo>
                  <a:lnTo>
                    <a:pt x="16277" y="265172"/>
                  </a:lnTo>
                  <a:cubicBezTo>
                    <a:pt x="17513" y="266408"/>
                    <a:pt x="17925" y="267850"/>
                    <a:pt x="17719" y="269499"/>
                  </a:cubicBezTo>
                  <a:lnTo>
                    <a:pt x="15247" y="286394"/>
                  </a:lnTo>
                  <a:cubicBezTo>
                    <a:pt x="14217" y="293399"/>
                    <a:pt x="12981" y="299374"/>
                    <a:pt x="8653" y="300610"/>
                  </a:cubicBezTo>
                  <a:lnTo>
                    <a:pt x="7417" y="305761"/>
                  </a:lnTo>
                  <a:lnTo>
                    <a:pt x="18955" y="312561"/>
                  </a:lnTo>
                  <a:cubicBezTo>
                    <a:pt x="20191" y="313385"/>
                    <a:pt x="21016" y="314415"/>
                    <a:pt x="21222" y="315857"/>
                  </a:cubicBezTo>
                  <a:lnTo>
                    <a:pt x="22664" y="321832"/>
                  </a:lnTo>
                  <a:cubicBezTo>
                    <a:pt x="23076" y="323275"/>
                    <a:pt x="22664" y="324717"/>
                    <a:pt x="21840" y="325953"/>
                  </a:cubicBezTo>
                  <a:lnTo>
                    <a:pt x="17101" y="332134"/>
                  </a:lnTo>
                  <a:lnTo>
                    <a:pt x="30493" y="343673"/>
                  </a:lnTo>
                  <a:lnTo>
                    <a:pt x="57897" y="352120"/>
                  </a:lnTo>
                  <a:lnTo>
                    <a:pt x="77471" y="356241"/>
                  </a:lnTo>
                  <a:lnTo>
                    <a:pt x="93542" y="358713"/>
                  </a:lnTo>
                  <a:cubicBezTo>
                    <a:pt x="100547" y="359744"/>
                    <a:pt x="105080" y="362628"/>
                    <a:pt x="106522" y="367161"/>
                  </a:cubicBezTo>
                  <a:cubicBezTo>
                    <a:pt x="108582" y="373754"/>
                    <a:pt x="102813" y="379729"/>
                    <a:pt x="102195" y="380347"/>
                  </a:cubicBezTo>
                  <a:lnTo>
                    <a:pt x="90863" y="388589"/>
                  </a:lnTo>
                  <a:close/>
                </a:path>
              </a:pathLst>
            </a:custGeom>
            <a:solidFill>
              <a:schemeClr val="tx1"/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 dirty="0">
                <a:solidFill>
                  <a:schemeClr val="bg2"/>
                </a:solidFill>
              </a:endParaRPr>
            </a:p>
          </p:txBody>
        </p:sp>
        <p:sp>
          <p:nvSpPr>
            <p:cNvPr id="380" name="Forma libre: forma 379">
              <a:extLst>
                <a:ext uri="{FF2B5EF4-FFF2-40B4-BE49-F238E27FC236}">
                  <a16:creationId xmlns:a16="http://schemas.microsoft.com/office/drawing/2014/main" id="{DF1C61FD-B1B6-701E-1748-E4CE61BBA6D8}"/>
                </a:ext>
              </a:extLst>
            </p:cNvPr>
            <p:cNvSpPr/>
            <p:nvPr/>
          </p:nvSpPr>
          <p:spPr>
            <a:xfrm>
              <a:off x="8638345" y="7669457"/>
              <a:ext cx="185741" cy="180283"/>
            </a:xfrm>
            <a:custGeom>
              <a:avLst/>
              <a:gdLst>
                <a:gd name="connsiteX0" fmla="*/ 112186 w 185741"/>
                <a:gd name="connsiteY0" fmla="*/ 166067 h 180283"/>
                <a:gd name="connsiteX1" fmla="*/ 136292 w 185741"/>
                <a:gd name="connsiteY1" fmla="*/ 174721 h 180283"/>
                <a:gd name="connsiteX2" fmla="*/ 140207 w 185741"/>
                <a:gd name="connsiteY2" fmla="*/ 163595 h 180283"/>
                <a:gd name="connsiteX3" fmla="*/ 140619 w 185741"/>
                <a:gd name="connsiteY3" fmla="*/ 164419 h 180283"/>
                <a:gd name="connsiteX4" fmla="*/ 142473 w 185741"/>
                <a:gd name="connsiteY4" fmla="*/ 169364 h 180283"/>
                <a:gd name="connsiteX5" fmla="*/ 142679 w 185741"/>
                <a:gd name="connsiteY5" fmla="*/ 175957 h 180283"/>
                <a:gd name="connsiteX6" fmla="*/ 144740 w 185741"/>
                <a:gd name="connsiteY6" fmla="*/ 180284 h 180283"/>
                <a:gd name="connsiteX7" fmla="*/ 147624 w 185741"/>
                <a:gd name="connsiteY7" fmla="*/ 177606 h 180283"/>
                <a:gd name="connsiteX8" fmla="*/ 153805 w 185741"/>
                <a:gd name="connsiteY8" fmla="*/ 172248 h 180283"/>
                <a:gd name="connsiteX9" fmla="*/ 154423 w 185741"/>
                <a:gd name="connsiteY9" fmla="*/ 168128 h 180283"/>
                <a:gd name="connsiteX10" fmla="*/ 153393 w 185741"/>
                <a:gd name="connsiteY10" fmla="*/ 157208 h 180283"/>
                <a:gd name="connsiteX11" fmla="*/ 153393 w 185741"/>
                <a:gd name="connsiteY11" fmla="*/ 151026 h 180283"/>
                <a:gd name="connsiteX12" fmla="*/ 159781 w 185741"/>
                <a:gd name="connsiteY12" fmla="*/ 147936 h 180283"/>
                <a:gd name="connsiteX13" fmla="*/ 161635 w 185741"/>
                <a:gd name="connsiteY13" fmla="*/ 147730 h 180283"/>
                <a:gd name="connsiteX14" fmla="*/ 160193 w 185741"/>
                <a:gd name="connsiteY14" fmla="*/ 145464 h 180283"/>
                <a:gd name="connsiteX15" fmla="*/ 160193 w 185741"/>
                <a:gd name="connsiteY15" fmla="*/ 135780 h 180283"/>
                <a:gd name="connsiteX16" fmla="*/ 162665 w 185741"/>
                <a:gd name="connsiteY16" fmla="*/ 127950 h 180283"/>
                <a:gd name="connsiteX17" fmla="*/ 158750 w 185741"/>
                <a:gd name="connsiteY17" fmla="*/ 112291 h 180283"/>
                <a:gd name="connsiteX18" fmla="*/ 160193 w 185741"/>
                <a:gd name="connsiteY18" fmla="*/ 107552 h 180283"/>
                <a:gd name="connsiteX19" fmla="*/ 167404 w 185741"/>
                <a:gd name="connsiteY19" fmla="*/ 100341 h 180283"/>
                <a:gd name="connsiteX20" fmla="*/ 170701 w 185741"/>
                <a:gd name="connsiteY20" fmla="*/ 98899 h 180283"/>
                <a:gd name="connsiteX21" fmla="*/ 179148 w 185741"/>
                <a:gd name="connsiteY21" fmla="*/ 98487 h 180283"/>
                <a:gd name="connsiteX22" fmla="*/ 184299 w 185741"/>
                <a:gd name="connsiteY22" fmla="*/ 96220 h 180283"/>
                <a:gd name="connsiteX23" fmla="*/ 185741 w 185741"/>
                <a:gd name="connsiteY23" fmla="*/ 89215 h 180283"/>
                <a:gd name="connsiteX24" fmla="*/ 180590 w 185741"/>
                <a:gd name="connsiteY24" fmla="*/ 87773 h 180283"/>
                <a:gd name="connsiteX25" fmla="*/ 170082 w 185741"/>
                <a:gd name="connsiteY25" fmla="*/ 90039 h 180283"/>
                <a:gd name="connsiteX26" fmla="*/ 160605 w 185741"/>
                <a:gd name="connsiteY26" fmla="*/ 81797 h 180283"/>
                <a:gd name="connsiteX27" fmla="*/ 158750 w 185741"/>
                <a:gd name="connsiteY27" fmla="*/ 81386 h 180283"/>
                <a:gd name="connsiteX28" fmla="*/ 147418 w 185741"/>
                <a:gd name="connsiteY28" fmla="*/ 67169 h 180283"/>
                <a:gd name="connsiteX29" fmla="*/ 130729 w 185741"/>
                <a:gd name="connsiteY29" fmla="*/ 38942 h 180283"/>
                <a:gd name="connsiteX30" fmla="*/ 129081 w 185741"/>
                <a:gd name="connsiteY30" fmla="*/ 18544 h 180283"/>
                <a:gd name="connsiteX31" fmla="*/ 118779 w 185741"/>
                <a:gd name="connsiteY31" fmla="*/ 21016 h 180283"/>
                <a:gd name="connsiteX32" fmla="*/ 116100 w 185741"/>
                <a:gd name="connsiteY32" fmla="*/ 20810 h 180283"/>
                <a:gd name="connsiteX33" fmla="*/ 107035 w 185741"/>
                <a:gd name="connsiteY33" fmla="*/ 20398 h 180283"/>
                <a:gd name="connsiteX34" fmla="*/ 98999 w 185741"/>
                <a:gd name="connsiteY34" fmla="*/ 19986 h 180283"/>
                <a:gd name="connsiteX35" fmla="*/ 92612 w 185741"/>
                <a:gd name="connsiteY35" fmla="*/ 17307 h 180283"/>
                <a:gd name="connsiteX36" fmla="*/ 90757 w 185741"/>
                <a:gd name="connsiteY36" fmla="*/ 16483 h 180283"/>
                <a:gd name="connsiteX37" fmla="*/ 86019 w 185741"/>
                <a:gd name="connsiteY37" fmla="*/ 12157 h 180283"/>
                <a:gd name="connsiteX38" fmla="*/ 86019 w 185741"/>
                <a:gd name="connsiteY38" fmla="*/ 10096 h 180283"/>
                <a:gd name="connsiteX39" fmla="*/ 82928 w 185741"/>
                <a:gd name="connsiteY39" fmla="*/ 9478 h 180283"/>
                <a:gd name="connsiteX40" fmla="*/ 80250 w 185741"/>
                <a:gd name="connsiteY40" fmla="*/ 8448 h 180283"/>
                <a:gd name="connsiteX41" fmla="*/ 74481 w 185741"/>
                <a:gd name="connsiteY41" fmla="*/ 6799 h 180283"/>
                <a:gd name="connsiteX42" fmla="*/ 58821 w 185741"/>
                <a:gd name="connsiteY42" fmla="*/ 12981 h 180283"/>
                <a:gd name="connsiteX43" fmla="*/ 52022 w 185741"/>
                <a:gd name="connsiteY43" fmla="*/ 14011 h 180283"/>
                <a:gd name="connsiteX44" fmla="*/ 46871 w 185741"/>
                <a:gd name="connsiteY44" fmla="*/ 8242 h 180283"/>
                <a:gd name="connsiteX45" fmla="*/ 46871 w 185741"/>
                <a:gd name="connsiteY45" fmla="*/ 8036 h 180283"/>
                <a:gd name="connsiteX46" fmla="*/ 44193 w 185741"/>
                <a:gd name="connsiteY46" fmla="*/ 8036 h 180283"/>
                <a:gd name="connsiteX47" fmla="*/ 30800 w 185741"/>
                <a:gd name="connsiteY47" fmla="*/ 6387 h 180283"/>
                <a:gd name="connsiteX48" fmla="*/ 16377 w 185741"/>
                <a:gd name="connsiteY48" fmla="*/ 0 h 180283"/>
                <a:gd name="connsiteX49" fmla="*/ 10815 w 185741"/>
                <a:gd name="connsiteY49" fmla="*/ 2061 h 180283"/>
                <a:gd name="connsiteX50" fmla="*/ 14317 w 185741"/>
                <a:gd name="connsiteY50" fmla="*/ 5357 h 180283"/>
                <a:gd name="connsiteX51" fmla="*/ 3397 w 185741"/>
                <a:gd name="connsiteY51" fmla="*/ 14835 h 180283"/>
                <a:gd name="connsiteX52" fmla="*/ 9166 w 185741"/>
                <a:gd name="connsiteY52" fmla="*/ 30906 h 180283"/>
                <a:gd name="connsiteX53" fmla="*/ 4427 w 185741"/>
                <a:gd name="connsiteY53" fmla="*/ 49655 h 180283"/>
                <a:gd name="connsiteX54" fmla="*/ 2161 w 185741"/>
                <a:gd name="connsiteY54" fmla="*/ 75822 h 180283"/>
                <a:gd name="connsiteX55" fmla="*/ 15966 w 185741"/>
                <a:gd name="connsiteY55" fmla="*/ 92717 h 180283"/>
                <a:gd name="connsiteX56" fmla="*/ 22765 w 185741"/>
                <a:gd name="connsiteY56" fmla="*/ 94160 h 180283"/>
                <a:gd name="connsiteX57" fmla="*/ 34509 w 185741"/>
                <a:gd name="connsiteY57" fmla="*/ 111879 h 180283"/>
                <a:gd name="connsiteX58" fmla="*/ 49756 w 185741"/>
                <a:gd name="connsiteY58" fmla="*/ 96220 h 180283"/>
                <a:gd name="connsiteX59" fmla="*/ 41308 w 185741"/>
                <a:gd name="connsiteY59" fmla="*/ 75204 h 180283"/>
                <a:gd name="connsiteX60" fmla="*/ 44605 w 185741"/>
                <a:gd name="connsiteY60" fmla="*/ 60782 h 180283"/>
                <a:gd name="connsiteX61" fmla="*/ 49962 w 185741"/>
                <a:gd name="connsiteY61" fmla="*/ 74792 h 180283"/>
                <a:gd name="connsiteX62" fmla="*/ 68505 w 185741"/>
                <a:gd name="connsiteY62" fmla="*/ 92924 h 180283"/>
                <a:gd name="connsiteX63" fmla="*/ 70154 w 185741"/>
                <a:gd name="connsiteY63" fmla="*/ 104874 h 180283"/>
                <a:gd name="connsiteX64" fmla="*/ 83340 w 185741"/>
                <a:gd name="connsiteY64" fmla="*/ 108789 h 180283"/>
                <a:gd name="connsiteX65" fmla="*/ 113422 w 185741"/>
                <a:gd name="connsiteY65" fmla="*/ 133513 h 180283"/>
                <a:gd name="connsiteX66" fmla="*/ 115276 w 185741"/>
                <a:gd name="connsiteY66" fmla="*/ 154529 h 180283"/>
                <a:gd name="connsiteX67" fmla="*/ 113422 w 185741"/>
                <a:gd name="connsiteY67" fmla="*/ 166686 h 18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85741" h="180283">
                  <a:moveTo>
                    <a:pt x="112186" y="166067"/>
                  </a:moveTo>
                  <a:cubicBezTo>
                    <a:pt x="116512" y="174515"/>
                    <a:pt x="126608" y="181932"/>
                    <a:pt x="136292" y="174721"/>
                  </a:cubicBezTo>
                  <a:cubicBezTo>
                    <a:pt x="138970" y="172867"/>
                    <a:pt x="140207" y="168128"/>
                    <a:pt x="140207" y="163595"/>
                  </a:cubicBezTo>
                  <a:cubicBezTo>
                    <a:pt x="140207" y="163801"/>
                    <a:pt x="140207" y="164213"/>
                    <a:pt x="140619" y="164419"/>
                  </a:cubicBezTo>
                  <a:cubicBezTo>
                    <a:pt x="140619" y="164419"/>
                    <a:pt x="142061" y="167716"/>
                    <a:pt x="142473" y="169364"/>
                  </a:cubicBezTo>
                  <a:cubicBezTo>
                    <a:pt x="142885" y="171424"/>
                    <a:pt x="142679" y="173691"/>
                    <a:pt x="142679" y="175957"/>
                  </a:cubicBezTo>
                  <a:cubicBezTo>
                    <a:pt x="142679" y="179048"/>
                    <a:pt x="143091" y="179048"/>
                    <a:pt x="144740" y="180284"/>
                  </a:cubicBezTo>
                  <a:cubicBezTo>
                    <a:pt x="145770" y="179460"/>
                    <a:pt x="146594" y="178636"/>
                    <a:pt x="147624" y="177606"/>
                  </a:cubicBezTo>
                  <a:cubicBezTo>
                    <a:pt x="150509" y="175339"/>
                    <a:pt x="152363" y="173691"/>
                    <a:pt x="153805" y="172248"/>
                  </a:cubicBezTo>
                  <a:cubicBezTo>
                    <a:pt x="153393" y="170806"/>
                    <a:pt x="153805" y="169364"/>
                    <a:pt x="154423" y="168128"/>
                  </a:cubicBezTo>
                  <a:cubicBezTo>
                    <a:pt x="154835" y="165861"/>
                    <a:pt x="154423" y="159268"/>
                    <a:pt x="153393" y="157208"/>
                  </a:cubicBezTo>
                  <a:cubicBezTo>
                    <a:pt x="152157" y="154323"/>
                    <a:pt x="152775" y="152263"/>
                    <a:pt x="153393" y="151026"/>
                  </a:cubicBezTo>
                  <a:cubicBezTo>
                    <a:pt x="155042" y="148348"/>
                    <a:pt x="158132" y="148142"/>
                    <a:pt x="159781" y="147936"/>
                  </a:cubicBezTo>
                  <a:cubicBezTo>
                    <a:pt x="160399" y="147936"/>
                    <a:pt x="161429" y="147936"/>
                    <a:pt x="161635" y="147730"/>
                  </a:cubicBezTo>
                  <a:cubicBezTo>
                    <a:pt x="161429" y="147730"/>
                    <a:pt x="160605" y="146288"/>
                    <a:pt x="160193" y="145464"/>
                  </a:cubicBezTo>
                  <a:cubicBezTo>
                    <a:pt x="158956" y="143403"/>
                    <a:pt x="156690" y="139076"/>
                    <a:pt x="160193" y="135780"/>
                  </a:cubicBezTo>
                  <a:cubicBezTo>
                    <a:pt x="160605" y="135162"/>
                    <a:pt x="161841" y="131659"/>
                    <a:pt x="162665" y="127950"/>
                  </a:cubicBezTo>
                  <a:lnTo>
                    <a:pt x="158750" y="112291"/>
                  </a:lnTo>
                  <a:cubicBezTo>
                    <a:pt x="158338" y="110643"/>
                    <a:pt x="158750" y="108789"/>
                    <a:pt x="160193" y="107552"/>
                  </a:cubicBezTo>
                  <a:lnTo>
                    <a:pt x="167404" y="100341"/>
                  </a:lnTo>
                  <a:cubicBezTo>
                    <a:pt x="167404" y="100341"/>
                    <a:pt x="169464" y="98899"/>
                    <a:pt x="170701" y="98899"/>
                  </a:cubicBezTo>
                  <a:lnTo>
                    <a:pt x="179148" y="98487"/>
                  </a:lnTo>
                  <a:lnTo>
                    <a:pt x="184299" y="96220"/>
                  </a:lnTo>
                  <a:cubicBezTo>
                    <a:pt x="184711" y="93954"/>
                    <a:pt x="185329" y="91481"/>
                    <a:pt x="185741" y="89215"/>
                  </a:cubicBezTo>
                  <a:cubicBezTo>
                    <a:pt x="184299" y="88391"/>
                    <a:pt x="182445" y="87979"/>
                    <a:pt x="180590" y="87773"/>
                  </a:cubicBezTo>
                  <a:cubicBezTo>
                    <a:pt x="176470" y="87773"/>
                    <a:pt x="173997" y="91893"/>
                    <a:pt x="170082" y="90039"/>
                  </a:cubicBezTo>
                  <a:cubicBezTo>
                    <a:pt x="166374" y="88391"/>
                    <a:pt x="164313" y="83652"/>
                    <a:pt x="160605" y="81797"/>
                  </a:cubicBezTo>
                  <a:cubicBezTo>
                    <a:pt x="159986" y="81591"/>
                    <a:pt x="159368" y="81591"/>
                    <a:pt x="158750" y="81386"/>
                  </a:cubicBezTo>
                  <a:cubicBezTo>
                    <a:pt x="155042" y="76646"/>
                    <a:pt x="151127" y="71908"/>
                    <a:pt x="147418" y="67169"/>
                  </a:cubicBezTo>
                  <a:cubicBezTo>
                    <a:pt x="140619" y="58515"/>
                    <a:pt x="131759" y="50068"/>
                    <a:pt x="130729" y="38942"/>
                  </a:cubicBezTo>
                  <a:cubicBezTo>
                    <a:pt x="129905" y="31524"/>
                    <a:pt x="131141" y="25137"/>
                    <a:pt x="129081" y="18544"/>
                  </a:cubicBezTo>
                  <a:cubicBezTo>
                    <a:pt x="126402" y="19780"/>
                    <a:pt x="122899" y="21016"/>
                    <a:pt x="118779" y="21016"/>
                  </a:cubicBezTo>
                  <a:cubicBezTo>
                    <a:pt x="117955" y="21016"/>
                    <a:pt x="116924" y="21016"/>
                    <a:pt x="116100" y="20810"/>
                  </a:cubicBezTo>
                  <a:cubicBezTo>
                    <a:pt x="112804" y="20398"/>
                    <a:pt x="109919" y="20398"/>
                    <a:pt x="107035" y="20398"/>
                  </a:cubicBezTo>
                  <a:cubicBezTo>
                    <a:pt x="104356" y="20398"/>
                    <a:pt x="101677" y="20398"/>
                    <a:pt x="98999" y="19986"/>
                  </a:cubicBezTo>
                  <a:cubicBezTo>
                    <a:pt x="95496" y="19368"/>
                    <a:pt x="94054" y="18338"/>
                    <a:pt x="92612" y="17307"/>
                  </a:cubicBezTo>
                  <a:cubicBezTo>
                    <a:pt x="91994" y="16895"/>
                    <a:pt x="91788" y="16689"/>
                    <a:pt x="90757" y="16483"/>
                  </a:cubicBezTo>
                  <a:cubicBezTo>
                    <a:pt x="88079" y="15659"/>
                    <a:pt x="86637" y="14217"/>
                    <a:pt x="86019" y="12157"/>
                  </a:cubicBezTo>
                  <a:cubicBezTo>
                    <a:pt x="85813" y="11332"/>
                    <a:pt x="85813" y="10714"/>
                    <a:pt x="86019" y="10096"/>
                  </a:cubicBezTo>
                  <a:cubicBezTo>
                    <a:pt x="84988" y="10096"/>
                    <a:pt x="83752" y="9684"/>
                    <a:pt x="82928" y="9478"/>
                  </a:cubicBezTo>
                  <a:cubicBezTo>
                    <a:pt x="82104" y="9478"/>
                    <a:pt x="81280" y="8860"/>
                    <a:pt x="80250" y="8448"/>
                  </a:cubicBezTo>
                  <a:cubicBezTo>
                    <a:pt x="78601" y="7830"/>
                    <a:pt x="75717" y="6593"/>
                    <a:pt x="74481" y="6799"/>
                  </a:cubicBezTo>
                  <a:cubicBezTo>
                    <a:pt x="72214" y="7006"/>
                    <a:pt x="63972" y="10096"/>
                    <a:pt x="58821" y="12981"/>
                  </a:cubicBezTo>
                  <a:cubicBezTo>
                    <a:pt x="56349" y="14217"/>
                    <a:pt x="54083" y="14629"/>
                    <a:pt x="52022" y="14011"/>
                  </a:cubicBezTo>
                  <a:cubicBezTo>
                    <a:pt x="48726" y="12981"/>
                    <a:pt x="47695" y="9890"/>
                    <a:pt x="46871" y="8242"/>
                  </a:cubicBezTo>
                  <a:cubicBezTo>
                    <a:pt x="46871" y="8242"/>
                    <a:pt x="46871" y="8242"/>
                    <a:pt x="46871" y="8036"/>
                  </a:cubicBezTo>
                  <a:cubicBezTo>
                    <a:pt x="46047" y="8036"/>
                    <a:pt x="45223" y="8036"/>
                    <a:pt x="44193" y="8036"/>
                  </a:cubicBezTo>
                  <a:cubicBezTo>
                    <a:pt x="38424" y="8036"/>
                    <a:pt x="33891" y="7624"/>
                    <a:pt x="30800" y="6387"/>
                  </a:cubicBezTo>
                  <a:cubicBezTo>
                    <a:pt x="27916" y="5357"/>
                    <a:pt x="20086" y="1648"/>
                    <a:pt x="16377" y="0"/>
                  </a:cubicBezTo>
                  <a:cubicBezTo>
                    <a:pt x="14729" y="618"/>
                    <a:pt x="12875" y="1442"/>
                    <a:pt x="10815" y="2061"/>
                  </a:cubicBezTo>
                  <a:cubicBezTo>
                    <a:pt x="12669" y="3503"/>
                    <a:pt x="14111" y="4739"/>
                    <a:pt x="14317" y="5357"/>
                  </a:cubicBezTo>
                  <a:cubicBezTo>
                    <a:pt x="14935" y="8860"/>
                    <a:pt x="5252" y="12157"/>
                    <a:pt x="3397" y="14835"/>
                  </a:cubicBezTo>
                  <a:cubicBezTo>
                    <a:pt x="-1960" y="22252"/>
                    <a:pt x="6282" y="24107"/>
                    <a:pt x="9166" y="30906"/>
                  </a:cubicBezTo>
                  <a:cubicBezTo>
                    <a:pt x="12051" y="37911"/>
                    <a:pt x="6694" y="43474"/>
                    <a:pt x="4427" y="49655"/>
                  </a:cubicBezTo>
                  <a:cubicBezTo>
                    <a:pt x="1131" y="59133"/>
                    <a:pt x="-2372" y="65315"/>
                    <a:pt x="2161" y="75822"/>
                  </a:cubicBezTo>
                  <a:cubicBezTo>
                    <a:pt x="4839" y="82210"/>
                    <a:pt x="9578" y="89421"/>
                    <a:pt x="15966" y="92717"/>
                  </a:cubicBezTo>
                  <a:cubicBezTo>
                    <a:pt x="18232" y="93748"/>
                    <a:pt x="20704" y="93336"/>
                    <a:pt x="22765" y="94160"/>
                  </a:cubicBezTo>
                  <a:cubicBezTo>
                    <a:pt x="30388" y="97662"/>
                    <a:pt x="28328" y="107346"/>
                    <a:pt x="34509" y="111879"/>
                  </a:cubicBezTo>
                  <a:cubicBezTo>
                    <a:pt x="38836" y="108170"/>
                    <a:pt x="48108" y="101577"/>
                    <a:pt x="49756" y="96220"/>
                  </a:cubicBezTo>
                  <a:cubicBezTo>
                    <a:pt x="51610" y="89421"/>
                    <a:pt x="43781" y="80767"/>
                    <a:pt x="41308" y="75204"/>
                  </a:cubicBezTo>
                  <a:cubicBezTo>
                    <a:pt x="39866" y="71702"/>
                    <a:pt x="34921" y="53158"/>
                    <a:pt x="44605" y="60782"/>
                  </a:cubicBezTo>
                  <a:cubicBezTo>
                    <a:pt x="47283" y="62842"/>
                    <a:pt x="48314" y="71702"/>
                    <a:pt x="49962" y="74792"/>
                  </a:cubicBezTo>
                  <a:cubicBezTo>
                    <a:pt x="54083" y="82622"/>
                    <a:pt x="64590" y="85712"/>
                    <a:pt x="68505" y="92924"/>
                  </a:cubicBezTo>
                  <a:cubicBezTo>
                    <a:pt x="70360" y="96014"/>
                    <a:pt x="68299" y="102195"/>
                    <a:pt x="70154" y="104874"/>
                  </a:cubicBezTo>
                  <a:cubicBezTo>
                    <a:pt x="72420" y="108377"/>
                    <a:pt x="79631" y="107552"/>
                    <a:pt x="83340" y="108789"/>
                  </a:cubicBezTo>
                  <a:cubicBezTo>
                    <a:pt x="95908" y="113115"/>
                    <a:pt x="103944" y="124653"/>
                    <a:pt x="113422" y="133513"/>
                  </a:cubicBezTo>
                  <a:cubicBezTo>
                    <a:pt x="120427" y="140313"/>
                    <a:pt x="119809" y="145875"/>
                    <a:pt x="115276" y="154529"/>
                  </a:cubicBezTo>
                  <a:cubicBezTo>
                    <a:pt x="113010" y="159062"/>
                    <a:pt x="110949" y="161946"/>
                    <a:pt x="113422" y="1666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1" name="Forma libre: forma 380">
              <a:extLst>
                <a:ext uri="{FF2B5EF4-FFF2-40B4-BE49-F238E27FC236}">
                  <a16:creationId xmlns:a16="http://schemas.microsoft.com/office/drawing/2014/main" id="{959864D9-141E-6A7E-69A0-A05C923C683A}"/>
                </a:ext>
              </a:extLst>
            </p:cNvPr>
            <p:cNvSpPr/>
            <p:nvPr/>
          </p:nvSpPr>
          <p:spPr>
            <a:xfrm>
              <a:off x="8484741" y="7197423"/>
              <a:ext cx="82881" cy="158649"/>
            </a:xfrm>
            <a:custGeom>
              <a:avLst/>
              <a:gdLst>
                <a:gd name="connsiteX0" fmla="*/ 0 w 82881"/>
                <a:gd name="connsiteY0" fmla="*/ 157207 h 158649"/>
                <a:gd name="connsiteX1" fmla="*/ 16483 w 82881"/>
                <a:gd name="connsiteY1" fmla="*/ 158650 h 158649"/>
                <a:gd name="connsiteX2" fmla="*/ 31318 w 82881"/>
                <a:gd name="connsiteY2" fmla="*/ 137016 h 158649"/>
                <a:gd name="connsiteX3" fmla="*/ 46771 w 82881"/>
                <a:gd name="connsiteY3" fmla="*/ 127950 h 158649"/>
                <a:gd name="connsiteX4" fmla="*/ 58309 w 82881"/>
                <a:gd name="connsiteY4" fmla="*/ 105080 h 158649"/>
                <a:gd name="connsiteX5" fmla="*/ 60369 w 82881"/>
                <a:gd name="connsiteY5" fmla="*/ 87360 h 158649"/>
                <a:gd name="connsiteX6" fmla="*/ 66551 w 82881"/>
                <a:gd name="connsiteY6" fmla="*/ 78089 h 158649"/>
                <a:gd name="connsiteX7" fmla="*/ 69847 w 82881"/>
                <a:gd name="connsiteY7" fmla="*/ 57485 h 158649"/>
                <a:gd name="connsiteX8" fmla="*/ 78913 w 82881"/>
                <a:gd name="connsiteY8" fmla="*/ 29670 h 158649"/>
                <a:gd name="connsiteX9" fmla="*/ 82622 w 82881"/>
                <a:gd name="connsiteY9" fmla="*/ 16483 h 158649"/>
                <a:gd name="connsiteX10" fmla="*/ 73968 w 82881"/>
                <a:gd name="connsiteY10" fmla="*/ 7005 h 158649"/>
                <a:gd name="connsiteX11" fmla="*/ 73762 w 82881"/>
                <a:gd name="connsiteY11" fmla="*/ 1236 h 158649"/>
                <a:gd name="connsiteX12" fmla="*/ 73350 w 82881"/>
                <a:gd name="connsiteY12" fmla="*/ 0 h 158649"/>
                <a:gd name="connsiteX13" fmla="*/ 60369 w 82881"/>
                <a:gd name="connsiteY13" fmla="*/ 1236 h 158649"/>
                <a:gd name="connsiteX14" fmla="*/ 54394 w 82881"/>
                <a:gd name="connsiteY14" fmla="*/ 14423 h 158649"/>
                <a:gd name="connsiteX15" fmla="*/ 53364 w 82881"/>
                <a:gd name="connsiteY15" fmla="*/ 15865 h 158649"/>
                <a:gd name="connsiteX16" fmla="*/ 34615 w 82881"/>
                <a:gd name="connsiteY16" fmla="*/ 34408 h 158649"/>
                <a:gd name="connsiteX17" fmla="*/ 28228 w 82881"/>
                <a:gd name="connsiteY17" fmla="*/ 35027 h 158649"/>
                <a:gd name="connsiteX18" fmla="*/ 23695 w 82881"/>
                <a:gd name="connsiteY18" fmla="*/ 31936 h 158649"/>
                <a:gd name="connsiteX19" fmla="*/ 17926 w 82881"/>
                <a:gd name="connsiteY19" fmla="*/ 37087 h 158649"/>
                <a:gd name="connsiteX20" fmla="*/ 17926 w 82881"/>
                <a:gd name="connsiteY20" fmla="*/ 49861 h 158649"/>
                <a:gd name="connsiteX21" fmla="*/ 206 w 82881"/>
                <a:gd name="connsiteY21" fmla="*/ 157001 h 15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881" h="158649">
                  <a:moveTo>
                    <a:pt x="0" y="157207"/>
                  </a:moveTo>
                  <a:lnTo>
                    <a:pt x="16483" y="158650"/>
                  </a:lnTo>
                  <a:cubicBezTo>
                    <a:pt x="18544" y="151438"/>
                    <a:pt x="26785" y="140518"/>
                    <a:pt x="31318" y="137016"/>
                  </a:cubicBezTo>
                  <a:cubicBezTo>
                    <a:pt x="36057" y="133307"/>
                    <a:pt x="42032" y="132071"/>
                    <a:pt x="46771" y="127950"/>
                  </a:cubicBezTo>
                  <a:cubicBezTo>
                    <a:pt x="54188" y="121563"/>
                    <a:pt x="57073" y="114557"/>
                    <a:pt x="58309" y="105080"/>
                  </a:cubicBezTo>
                  <a:cubicBezTo>
                    <a:pt x="58927" y="99310"/>
                    <a:pt x="58309" y="92923"/>
                    <a:pt x="60369" y="87360"/>
                  </a:cubicBezTo>
                  <a:cubicBezTo>
                    <a:pt x="61606" y="83858"/>
                    <a:pt x="64490" y="81179"/>
                    <a:pt x="66551" y="78089"/>
                  </a:cubicBezTo>
                  <a:cubicBezTo>
                    <a:pt x="70877" y="71083"/>
                    <a:pt x="68817" y="65726"/>
                    <a:pt x="69847" y="57485"/>
                  </a:cubicBezTo>
                  <a:cubicBezTo>
                    <a:pt x="71083" y="48007"/>
                    <a:pt x="75410" y="38529"/>
                    <a:pt x="78913" y="29670"/>
                  </a:cubicBezTo>
                  <a:cubicBezTo>
                    <a:pt x="80355" y="25961"/>
                    <a:pt x="83858" y="20810"/>
                    <a:pt x="82622" y="16483"/>
                  </a:cubicBezTo>
                  <a:cubicBezTo>
                    <a:pt x="81385" y="11950"/>
                    <a:pt x="76028" y="11126"/>
                    <a:pt x="73968" y="7005"/>
                  </a:cubicBezTo>
                  <a:cubicBezTo>
                    <a:pt x="73144" y="5357"/>
                    <a:pt x="74174" y="3090"/>
                    <a:pt x="73762" y="1236"/>
                  </a:cubicBezTo>
                  <a:cubicBezTo>
                    <a:pt x="73762" y="824"/>
                    <a:pt x="73556" y="412"/>
                    <a:pt x="73350" y="0"/>
                  </a:cubicBezTo>
                  <a:lnTo>
                    <a:pt x="60369" y="1236"/>
                  </a:lnTo>
                  <a:lnTo>
                    <a:pt x="54394" y="14423"/>
                  </a:lnTo>
                  <a:cubicBezTo>
                    <a:pt x="54394" y="14423"/>
                    <a:pt x="53776" y="15453"/>
                    <a:pt x="53364" y="15865"/>
                  </a:cubicBezTo>
                  <a:lnTo>
                    <a:pt x="34615" y="34408"/>
                  </a:lnTo>
                  <a:cubicBezTo>
                    <a:pt x="32966" y="36057"/>
                    <a:pt x="30082" y="36263"/>
                    <a:pt x="28228" y="35027"/>
                  </a:cubicBezTo>
                  <a:lnTo>
                    <a:pt x="23695" y="31936"/>
                  </a:lnTo>
                  <a:lnTo>
                    <a:pt x="17926" y="37087"/>
                  </a:lnTo>
                  <a:cubicBezTo>
                    <a:pt x="17926" y="40590"/>
                    <a:pt x="17926" y="47389"/>
                    <a:pt x="17926" y="49861"/>
                  </a:cubicBezTo>
                  <a:cubicBezTo>
                    <a:pt x="17719" y="53158"/>
                    <a:pt x="4533" y="130834"/>
                    <a:pt x="206" y="1570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2" name="Forma libre: forma 381">
              <a:extLst>
                <a:ext uri="{FF2B5EF4-FFF2-40B4-BE49-F238E27FC236}">
                  <a16:creationId xmlns:a16="http://schemas.microsoft.com/office/drawing/2014/main" id="{D800989E-F340-7D2D-9A04-89721E7274A7}"/>
                </a:ext>
              </a:extLst>
            </p:cNvPr>
            <p:cNvSpPr/>
            <p:nvPr/>
          </p:nvSpPr>
          <p:spPr>
            <a:xfrm>
              <a:off x="10009633" y="7842324"/>
              <a:ext cx="263317" cy="457817"/>
            </a:xfrm>
            <a:custGeom>
              <a:avLst/>
              <a:gdLst>
                <a:gd name="connsiteX0" fmla="*/ 115794 w 263317"/>
                <a:gd name="connsiteY0" fmla="*/ 21222 h 457817"/>
                <a:gd name="connsiteX1" fmla="*/ 106110 w 263317"/>
                <a:gd name="connsiteY1" fmla="*/ 0 h 457817"/>
                <a:gd name="connsiteX2" fmla="*/ 102813 w 263317"/>
                <a:gd name="connsiteY2" fmla="*/ 12362 h 457817"/>
                <a:gd name="connsiteX3" fmla="*/ 98692 w 263317"/>
                <a:gd name="connsiteY3" fmla="*/ 28227 h 457817"/>
                <a:gd name="connsiteX4" fmla="*/ 92511 w 263317"/>
                <a:gd name="connsiteY4" fmla="*/ 30287 h 457817"/>
                <a:gd name="connsiteX5" fmla="*/ 89421 w 263317"/>
                <a:gd name="connsiteY5" fmla="*/ 25343 h 457817"/>
                <a:gd name="connsiteX6" fmla="*/ 82209 w 263317"/>
                <a:gd name="connsiteY6" fmla="*/ 31936 h 457817"/>
                <a:gd name="connsiteX7" fmla="*/ 50273 w 263317"/>
                <a:gd name="connsiteY7" fmla="*/ 55836 h 457817"/>
                <a:gd name="connsiteX8" fmla="*/ 49861 w 263317"/>
                <a:gd name="connsiteY8" fmla="*/ 55836 h 457817"/>
                <a:gd name="connsiteX9" fmla="*/ 51303 w 263317"/>
                <a:gd name="connsiteY9" fmla="*/ 75822 h 457817"/>
                <a:gd name="connsiteX10" fmla="*/ 53982 w 263317"/>
                <a:gd name="connsiteY10" fmla="*/ 77470 h 457817"/>
                <a:gd name="connsiteX11" fmla="*/ 66963 w 263317"/>
                <a:gd name="connsiteY11" fmla="*/ 76028 h 457817"/>
                <a:gd name="connsiteX12" fmla="*/ 76234 w 263317"/>
                <a:gd name="connsiteY12" fmla="*/ 77883 h 457817"/>
                <a:gd name="connsiteX13" fmla="*/ 72114 w 263317"/>
                <a:gd name="connsiteY13" fmla="*/ 89833 h 457817"/>
                <a:gd name="connsiteX14" fmla="*/ 50067 w 263317"/>
                <a:gd name="connsiteY14" fmla="*/ 109612 h 457817"/>
                <a:gd name="connsiteX15" fmla="*/ 32760 w 263317"/>
                <a:gd name="connsiteY15" fmla="*/ 114969 h 457817"/>
                <a:gd name="connsiteX16" fmla="*/ 21428 w 263317"/>
                <a:gd name="connsiteY16" fmla="*/ 118884 h 457817"/>
                <a:gd name="connsiteX17" fmla="*/ 21428 w 263317"/>
                <a:gd name="connsiteY17" fmla="*/ 139900 h 457817"/>
                <a:gd name="connsiteX18" fmla="*/ 4945 w 263317"/>
                <a:gd name="connsiteY18" fmla="*/ 149172 h 457817"/>
                <a:gd name="connsiteX19" fmla="*/ 0 w 263317"/>
                <a:gd name="connsiteY19" fmla="*/ 149996 h 457817"/>
                <a:gd name="connsiteX20" fmla="*/ 7623 w 263317"/>
                <a:gd name="connsiteY20" fmla="*/ 157825 h 457817"/>
                <a:gd name="connsiteX21" fmla="*/ 38735 w 263317"/>
                <a:gd name="connsiteY21" fmla="*/ 198209 h 457817"/>
                <a:gd name="connsiteX22" fmla="*/ 40383 w 263317"/>
                <a:gd name="connsiteY22" fmla="*/ 201712 h 457817"/>
                <a:gd name="connsiteX23" fmla="*/ 41826 w 263317"/>
                <a:gd name="connsiteY23" fmla="*/ 202948 h 457817"/>
                <a:gd name="connsiteX24" fmla="*/ 50067 w 263317"/>
                <a:gd name="connsiteY24" fmla="*/ 197797 h 457817"/>
                <a:gd name="connsiteX25" fmla="*/ 59957 w 263317"/>
                <a:gd name="connsiteY25" fmla="*/ 194500 h 457817"/>
                <a:gd name="connsiteX26" fmla="*/ 63254 w 263317"/>
                <a:gd name="connsiteY26" fmla="*/ 194088 h 457817"/>
                <a:gd name="connsiteX27" fmla="*/ 76440 w 263317"/>
                <a:gd name="connsiteY27" fmla="*/ 203360 h 457817"/>
                <a:gd name="connsiteX28" fmla="*/ 81385 w 263317"/>
                <a:gd name="connsiteY28" fmla="*/ 209541 h 457817"/>
                <a:gd name="connsiteX29" fmla="*/ 81385 w 263317"/>
                <a:gd name="connsiteY29" fmla="*/ 227261 h 457817"/>
                <a:gd name="connsiteX30" fmla="*/ 80149 w 263317"/>
                <a:gd name="connsiteY30" fmla="*/ 229115 h 457817"/>
                <a:gd name="connsiteX31" fmla="*/ 74380 w 263317"/>
                <a:gd name="connsiteY31" fmla="*/ 236326 h 457817"/>
                <a:gd name="connsiteX32" fmla="*/ 70465 w 263317"/>
                <a:gd name="connsiteY32" fmla="*/ 240653 h 457817"/>
                <a:gd name="connsiteX33" fmla="*/ 76234 w 263317"/>
                <a:gd name="connsiteY33" fmla="*/ 243332 h 457817"/>
                <a:gd name="connsiteX34" fmla="*/ 90451 w 263317"/>
                <a:gd name="connsiteY34" fmla="*/ 255076 h 457817"/>
                <a:gd name="connsiteX35" fmla="*/ 98280 w 263317"/>
                <a:gd name="connsiteY35" fmla="*/ 267850 h 457817"/>
                <a:gd name="connsiteX36" fmla="*/ 105904 w 263317"/>
                <a:gd name="connsiteY36" fmla="*/ 294841 h 457817"/>
                <a:gd name="connsiteX37" fmla="*/ 92923 w 263317"/>
                <a:gd name="connsiteY37" fmla="*/ 306379 h 457817"/>
                <a:gd name="connsiteX38" fmla="*/ 89214 w 263317"/>
                <a:gd name="connsiteY38" fmla="*/ 311943 h 457817"/>
                <a:gd name="connsiteX39" fmla="*/ 88596 w 263317"/>
                <a:gd name="connsiteY39" fmla="*/ 313591 h 457817"/>
                <a:gd name="connsiteX40" fmla="*/ 89627 w 263317"/>
                <a:gd name="connsiteY40" fmla="*/ 319154 h 457817"/>
                <a:gd name="connsiteX41" fmla="*/ 90863 w 263317"/>
                <a:gd name="connsiteY41" fmla="*/ 324923 h 457817"/>
                <a:gd name="connsiteX42" fmla="*/ 89421 w 263317"/>
                <a:gd name="connsiteY42" fmla="*/ 339552 h 457817"/>
                <a:gd name="connsiteX43" fmla="*/ 88596 w 263317"/>
                <a:gd name="connsiteY43" fmla="*/ 341612 h 457817"/>
                <a:gd name="connsiteX44" fmla="*/ 77058 w 263317"/>
                <a:gd name="connsiteY44" fmla="*/ 358507 h 457817"/>
                <a:gd name="connsiteX45" fmla="*/ 77676 w 263317"/>
                <a:gd name="connsiteY45" fmla="*/ 365925 h 457817"/>
                <a:gd name="connsiteX46" fmla="*/ 78294 w 263317"/>
                <a:gd name="connsiteY46" fmla="*/ 371076 h 457817"/>
                <a:gd name="connsiteX47" fmla="*/ 79119 w 263317"/>
                <a:gd name="connsiteY47" fmla="*/ 377669 h 457817"/>
                <a:gd name="connsiteX48" fmla="*/ 79943 w 263317"/>
                <a:gd name="connsiteY48" fmla="*/ 383438 h 457817"/>
                <a:gd name="connsiteX49" fmla="*/ 81591 w 263317"/>
                <a:gd name="connsiteY49" fmla="*/ 384262 h 457817"/>
                <a:gd name="connsiteX50" fmla="*/ 89214 w 263317"/>
                <a:gd name="connsiteY50" fmla="*/ 391474 h 457817"/>
                <a:gd name="connsiteX51" fmla="*/ 83652 w 263317"/>
                <a:gd name="connsiteY51" fmla="*/ 417434 h 457817"/>
                <a:gd name="connsiteX52" fmla="*/ 98280 w 263317"/>
                <a:gd name="connsiteY52" fmla="*/ 424645 h 457817"/>
                <a:gd name="connsiteX53" fmla="*/ 108994 w 263317"/>
                <a:gd name="connsiteY53" fmla="*/ 439274 h 457817"/>
                <a:gd name="connsiteX54" fmla="*/ 108788 w 263317"/>
                <a:gd name="connsiteY54" fmla="*/ 441953 h 457817"/>
                <a:gd name="connsiteX55" fmla="*/ 114969 w 263317"/>
                <a:gd name="connsiteY55" fmla="*/ 444631 h 457817"/>
                <a:gd name="connsiteX56" fmla="*/ 120945 w 263317"/>
                <a:gd name="connsiteY56" fmla="*/ 448958 h 457817"/>
                <a:gd name="connsiteX57" fmla="*/ 128774 w 263317"/>
                <a:gd name="connsiteY57" fmla="*/ 457818 h 457817"/>
                <a:gd name="connsiteX58" fmla="*/ 141548 w 263317"/>
                <a:gd name="connsiteY58" fmla="*/ 457818 h 457817"/>
                <a:gd name="connsiteX59" fmla="*/ 155147 w 263317"/>
                <a:gd name="connsiteY59" fmla="*/ 457818 h 457817"/>
                <a:gd name="connsiteX60" fmla="*/ 162565 w 263317"/>
                <a:gd name="connsiteY60" fmla="*/ 440305 h 457817"/>
                <a:gd name="connsiteX61" fmla="*/ 165449 w 263317"/>
                <a:gd name="connsiteY61" fmla="*/ 439274 h 457817"/>
                <a:gd name="connsiteX62" fmla="*/ 191822 w 263317"/>
                <a:gd name="connsiteY62" fmla="*/ 438862 h 457817"/>
                <a:gd name="connsiteX63" fmla="*/ 205214 w 263317"/>
                <a:gd name="connsiteY63" fmla="*/ 439274 h 457817"/>
                <a:gd name="connsiteX64" fmla="*/ 209953 w 263317"/>
                <a:gd name="connsiteY64" fmla="*/ 439274 h 457817"/>
                <a:gd name="connsiteX65" fmla="*/ 214280 w 263317"/>
                <a:gd name="connsiteY65" fmla="*/ 431857 h 457817"/>
                <a:gd name="connsiteX66" fmla="*/ 218607 w 263317"/>
                <a:gd name="connsiteY66" fmla="*/ 424234 h 457817"/>
                <a:gd name="connsiteX67" fmla="*/ 241271 w 263317"/>
                <a:gd name="connsiteY67" fmla="*/ 418258 h 457817"/>
                <a:gd name="connsiteX68" fmla="*/ 242301 w 263317"/>
                <a:gd name="connsiteY68" fmla="*/ 418258 h 457817"/>
                <a:gd name="connsiteX69" fmla="*/ 250131 w 263317"/>
                <a:gd name="connsiteY69" fmla="*/ 421555 h 457817"/>
                <a:gd name="connsiteX70" fmla="*/ 263317 w 263317"/>
                <a:gd name="connsiteY70" fmla="*/ 418258 h 457817"/>
                <a:gd name="connsiteX71" fmla="*/ 259403 w 263317"/>
                <a:gd name="connsiteY71" fmla="*/ 404866 h 457817"/>
                <a:gd name="connsiteX72" fmla="*/ 249719 w 263317"/>
                <a:gd name="connsiteY72" fmla="*/ 391267 h 457817"/>
                <a:gd name="connsiteX73" fmla="*/ 248070 w 263317"/>
                <a:gd name="connsiteY73" fmla="*/ 389207 h 457817"/>
                <a:gd name="connsiteX74" fmla="*/ 238593 w 263317"/>
                <a:gd name="connsiteY74" fmla="*/ 369015 h 457817"/>
                <a:gd name="connsiteX75" fmla="*/ 236532 w 263317"/>
                <a:gd name="connsiteY75" fmla="*/ 356653 h 457817"/>
                <a:gd name="connsiteX76" fmla="*/ 235914 w 263317"/>
                <a:gd name="connsiteY76" fmla="*/ 347793 h 457817"/>
                <a:gd name="connsiteX77" fmla="*/ 233648 w 263317"/>
                <a:gd name="connsiteY77" fmla="*/ 331928 h 457817"/>
                <a:gd name="connsiteX78" fmla="*/ 233648 w 263317"/>
                <a:gd name="connsiteY78" fmla="*/ 331516 h 457817"/>
                <a:gd name="connsiteX79" fmla="*/ 227672 w 263317"/>
                <a:gd name="connsiteY79" fmla="*/ 333370 h 457817"/>
                <a:gd name="connsiteX80" fmla="*/ 224170 w 263317"/>
                <a:gd name="connsiteY80" fmla="*/ 333370 h 457817"/>
                <a:gd name="connsiteX81" fmla="*/ 208511 w 263317"/>
                <a:gd name="connsiteY81" fmla="*/ 320596 h 457817"/>
                <a:gd name="connsiteX82" fmla="*/ 205832 w 263317"/>
                <a:gd name="connsiteY82" fmla="*/ 302052 h 457817"/>
                <a:gd name="connsiteX83" fmla="*/ 197385 w 263317"/>
                <a:gd name="connsiteY83" fmla="*/ 292575 h 457817"/>
                <a:gd name="connsiteX84" fmla="*/ 199857 w 263317"/>
                <a:gd name="connsiteY84" fmla="*/ 253221 h 457817"/>
                <a:gd name="connsiteX85" fmla="*/ 201094 w 263317"/>
                <a:gd name="connsiteY85" fmla="*/ 247658 h 457817"/>
                <a:gd name="connsiteX86" fmla="*/ 199445 w 263317"/>
                <a:gd name="connsiteY86" fmla="*/ 244980 h 457817"/>
                <a:gd name="connsiteX87" fmla="*/ 196973 w 263317"/>
                <a:gd name="connsiteY87" fmla="*/ 232823 h 457817"/>
                <a:gd name="connsiteX88" fmla="*/ 199239 w 263317"/>
                <a:gd name="connsiteY88" fmla="*/ 227467 h 457817"/>
                <a:gd name="connsiteX89" fmla="*/ 213662 w 263317"/>
                <a:gd name="connsiteY89" fmla="*/ 217989 h 457817"/>
                <a:gd name="connsiteX90" fmla="*/ 213662 w 263317"/>
                <a:gd name="connsiteY90" fmla="*/ 217989 h 457817"/>
                <a:gd name="connsiteX91" fmla="*/ 214486 w 263317"/>
                <a:gd name="connsiteY91" fmla="*/ 217577 h 457817"/>
                <a:gd name="connsiteX92" fmla="*/ 214486 w 263317"/>
                <a:gd name="connsiteY92" fmla="*/ 217577 h 457817"/>
                <a:gd name="connsiteX93" fmla="*/ 220667 w 263317"/>
                <a:gd name="connsiteY93" fmla="*/ 219431 h 457817"/>
                <a:gd name="connsiteX94" fmla="*/ 220667 w 263317"/>
                <a:gd name="connsiteY94" fmla="*/ 219431 h 457817"/>
                <a:gd name="connsiteX95" fmla="*/ 228085 w 263317"/>
                <a:gd name="connsiteY95" fmla="*/ 216959 h 457817"/>
                <a:gd name="connsiteX96" fmla="*/ 236944 w 263317"/>
                <a:gd name="connsiteY96" fmla="*/ 213662 h 457817"/>
                <a:gd name="connsiteX97" fmla="*/ 237563 w 263317"/>
                <a:gd name="connsiteY97" fmla="*/ 207069 h 457817"/>
                <a:gd name="connsiteX98" fmla="*/ 235296 w 263317"/>
                <a:gd name="connsiteY98" fmla="*/ 205214 h 457817"/>
                <a:gd name="connsiteX99" fmla="*/ 248070 w 263317"/>
                <a:gd name="connsiteY99" fmla="*/ 172248 h 457817"/>
                <a:gd name="connsiteX100" fmla="*/ 250543 w 263317"/>
                <a:gd name="connsiteY100" fmla="*/ 166891 h 457817"/>
                <a:gd name="connsiteX101" fmla="*/ 202536 w 263317"/>
                <a:gd name="connsiteY101" fmla="*/ 118884 h 457817"/>
                <a:gd name="connsiteX102" fmla="*/ 179460 w 263317"/>
                <a:gd name="connsiteY102" fmla="*/ 98074 h 457817"/>
                <a:gd name="connsiteX103" fmla="*/ 163594 w 263317"/>
                <a:gd name="connsiteY103" fmla="*/ 132277 h 457817"/>
                <a:gd name="connsiteX104" fmla="*/ 163594 w 263317"/>
                <a:gd name="connsiteY104" fmla="*/ 106110 h 457817"/>
                <a:gd name="connsiteX105" fmla="*/ 173485 w 263317"/>
                <a:gd name="connsiteY105" fmla="*/ 84270 h 457817"/>
                <a:gd name="connsiteX106" fmla="*/ 156589 w 263317"/>
                <a:gd name="connsiteY106" fmla="*/ 51716 h 457817"/>
                <a:gd name="connsiteX107" fmla="*/ 137222 w 263317"/>
                <a:gd name="connsiteY107" fmla="*/ 23488 h 457817"/>
                <a:gd name="connsiteX108" fmla="*/ 115381 w 263317"/>
                <a:gd name="connsiteY108" fmla="*/ 21428 h 45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63317" h="457817">
                  <a:moveTo>
                    <a:pt x="115794" y="21222"/>
                  </a:moveTo>
                  <a:cubicBezTo>
                    <a:pt x="109406" y="16895"/>
                    <a:pt x="110643" y="5151"/>
                    <a:pt x="106110" y="0"/>
                  </a:cubicBezTo>
                  <a:cubicBezTo>
                    <a:pt x="105080" y="3914"/>
                    <a:pt x="103843" y="8241"/>
                    <a:pt x="102813" y="12362"/>
                  </a:cubicBezTo>
                  <a:cubicBezTo>
                    <a:pt x="104256" y="14834"/>
                    <a:pt x="104049" y="19161"/>
                    <a:pt x="98692" y="28227"/>
                  </a:cubicBezTo>
                  <a:cubicBezTo>
                    <a:pt x="97456" y="30287"/>
                    <a:pt x="94778" y="31318"/>
                    <a:pt x="92511" y="30287"/>
                  </a:cubicBezTo>
                  <a:cubicBezTo>
                    <a:pt x="90451" y="29463"/>
                    <a:pt x="89214" y="27403"/>
                    <a:pt x="89421" y="25343"/>
                  </a:cubicBezTo>
                  <a:cubicBezTo>
                    <a:pt x="87566" y="26991"/>
                    <a:pt x="85094" y="29257"/>
                    <a:pt x="82209" y="31936"/>
                  </a:cubicBezTo>
                  <a:cubicBezTo>
                    <a:pt x="55836" y="56248"/>
                    <a:pt x="53364" y="58515"/>
                    <a:pt x="50273" y="55836"/>
                  </a:cubicBezTo>
                  <a:lnTo>
                    <a:pt x="49861" y="55836"/>
                  </a:lnTo>
                  <a:cubicBezTo>
                    <a:pt x="48831" y="62842"/>
                    <a:pt x="48625" y="72114"/>
                    <a:pt x="51303" y="75822"/>
                  </a:cubicBezTo>
                  <a:cubicBezTo>
                    <a:pt x="51922" y="76852"/>
                    <a:pt x="52746" y="77265"/>
                    <a:pt x="53982" y="77470"/>
                  </a:cubicBezTo>
                  <a:cubicBezTo>
                    <a:pt x="59133" y="78089"/>
                    <a:pt x="63872" y="76852"/>
                    <a:pt x="66963" y="76028"/>
                  </a:cubicBezTo>
                  <a:cubicBezTo>
                    <a:pt x="70053" y="75410"/>
                    <a:pt x="73968" y="74380"/>
                    <a:pt x="76234" y="77883"/>
                  </a:cubicBezTo>
                  <a:cubicBezTo>
                    <a:pt x="78707" y="81591"/>
                    <a:pt x="75822" y="85094"/>
                    <a:pt x="72114" y="89833"/>
                  </a:cubicBezTo>
                  <a:cubicBezTo>
                    <a:pt x="62018" y="102607"/>
                    <a:pt x="50479" y="109406"/>
                    <a:pt x="50067" y="109612"/>
                  </a:cubicBezTo>
                  <a:cubicBezTo>
                    <a:pt x="49861" y="109612"/>
                    <a:pt x="43268" y="113527"/>
                    <a:pt x="32760" y="114969"/>
                  </a:cubicBezTo>
                  <a:cubicBezTo>
                    <a:pt x="24725" y="116206"/>
                    <a:pt x="21840" y="118060"/>
                    <a:pt x="21428" y="118884"/>
                  </a:cubicBezTo>
                  <a:cubicBezTo>
                    <a:pt x="22664" y="123211"/>
                    <a:pt x="23694" y="128568"/>
                    <a:pt x="21428" y="139900"/>
                  </a:cubicBezTo>
                  <a:cubicBezTo>
                    <a:pt x="19780" y="147318"/>
                    <a:pt x="11332" y="148348"/>
                    <a:pt x="4945" y="149172"/>
                  </a:cubicBezTo>
                  <a:cubicBezTo>
                    <a:pt x="3503" y="149378"/>
                    <a:pt x="1648" y="149790"/>
                    <a:pt x="0" y="149996"/>
                  </a:cubicBezTo>
                  <a:cubicBezTo>
                    <a:pt x="1030" y="151438"/>
                    <a:pt x="3090" y="153911"/>
                    <a:pt x="7623" y="157825"/>
                  </a:cubicBezTo>
                  <a:cubicBezTo>
                    <a:pt x="30081" y="177399"/>
                    <a:pt x="35645" y="190792"/>
                    <a:pt x="38735" y="198209"/>
                  </a:cubicBezTo>
                  <a:cubicBezTo>
                    <a:pt x="39353" y="199651"/>
                    <a:pt x="39971" y="201300"/>
                    <a:pt x="40383" y="201712"/>
                  </a:cubicBezTo>
                  <a:cubicBezTo>
                    <a:pt x="40796" y="202124"/>
                    <a:pt x="41414" y="202536"/>
                    <a:pt x="41826" y="202948"/>
                  </a:cubicBezTo>
                  <a:cubicBezTo>
                    <a:pt x="45534" y="200888"/>
                    <a:pt x="49037" y="198621"/>
                    <a:pt x="50067" y="197797"/>
                  </a:cubicBezTo>
                  <a:cubicBezTo>
                    <a:pt x="51922" y="194912"/>
                    <a:pt x="56248" y="194706"/>
                    <a:pt x="59957" y="194500"/>
                  </a:cubicBezTo>
                  <a:cubicBezTo>
                    <a:pt x="60987" y="194500"/>
                    <a:pt x="62223" y="194500"/>
                    <a:pt x="63254" y="194088"/>
                  </a:cubicBezTo>
                  <a:cubicBezTo>
                    <a:pt x="68817" y="193264"/>
                    <a:pt x="72525" y="198209"/>
                    <a:pt x="76440" y="203360"/>
                  </a:cubicBezTo>
                  <a:cubicBezTo>
                    <a:pt x="77883" y="205420"/>
                    <a:pt x="79531" y="207481"/>
                    <a:pt x="81385" y="209541"/>
                  </a:cubicBezTo>
                  <a:cubicBezTo>
                    <a:pt x="88596" y="217371"/>
                    <a:pt x="83445" y="224376"/>
                    <a:pt x="81385" y="227261"/>
                  </a:cubicBezTo>
                  <a:cubicBezTo>
                    <a:pt x="80973" y="227879"/>
                    <a:pt x="80355" y="228497"/>
                    <a:pt x="80149" y="229115"/>
                  </a:cubicBezTo>
                  <a:cubicBezTo>
                    <a:pt x="79119" y="231381"/>
                    <a:pt x="76852" y="233648"/>
                    <a:pt x="74380" y="236326"/>
                  </a:cubicBezTo>
                  <a:cubicBezTo>
                    <a:pt x="73143" y="237563"/>
                    <a:pt x="71701" y="239211"/>
                    <a:pt x="70465" y="240653"/>
                  </a:cubicBezTo>
                  <a:cubicBezTo>
                    <a:pt x="72114" y="241477"/>
                    <a:pt x="74380" y="242507"/>
                    <a:pt x="76234" y="243332"/>
                  </a:cubicBezTo>
                  <a:cubicBezTo>
                    <a:pt x="84064" y="246834"/>
                    <a:pt x="90245" y="249513"/>
                    <a:pt x="90451" y="255076"/>
                  </a:cubicBezTo>
                  <a:cubicBezTo>
                    <a:pt x="90451" y="257754"/>
                    <a:pt x="93129" y="264554"/>
                    <a:pt x="98280" y="267850"/>
                  </a:cubicBezTo>
                  <a:cubicBezTo>
                    <a:pt x="107346" y="273825"/>
                    <a:pt x="109612" y="288660"/>
                    <a:pt x="105904" y="294841"/>
                  </a:cubicBezTo>
                  <a:cubicBezTo>
                    <a:pt x="102195" y="301022"/>
                    <a:pt x="97868" y="304937"/>
                    <a:pt x="92923" y="306379"/>
                  </a:cubicBezTo>
                  <a:cubicBezTo>
                    <a:pt x="91481" y="306792"/>
                    <a:pt x="90657" y="308440"/>
                    <a:pt x="89214" y="311943"/>
                  </a:cubicBezTo>
                  <a:lnTo>
                    <a:pt x="88596" y="313591"/>
                  </a:lnTo>
                  <a:cubicBezTo>
                    <a:pt x="88185" y="314621"/>
                    <a:pt x="89009" y="317299"/>
                    <a:pt x="89627" y="319154"/>
                  </a:cubicBezTo>
                  <a:cubicBezTo>
                    <a:pt x="90245" y="321008"/>
                    <a:pt x="90863" y="323069"/>
                    <a:pt x="90863" y="324923"/>
                  </a:cubicBezTo>
                  <a:cubicBezTo>
                    <a:pt x="90863" y="328425"/>
                    <a:pt x="89627" y="338315"/>
                    <a:pt x="89421" y="339552"/>
                  </a:cubicBezTo>
                  <a:cubicBezTo>
                    <a:pt x="89421" y="340376"/>
                    <a:pt x="89009" y="340994"/>
                    <a:pt x="88596" y="341612"/>
                  </a:cubicBezTo>
                  <a:cubicBezTo>
                    <a:pt x="87772" y="343054"/>
                    <a:pt x="79737" y="355210"/>
                    <a:pt x="77058" y="358507"/>
                  </a:cubicBezTo>
                  <a:cubicBezTo>
                    <a:pt x="76646" y="359537"/>
                    <a:pt x="77265" y="363864"/>
                    <a:pt x="77676" y="365925"/>
                  </a:cubicBezTo>
                  <a:cubicBezTo>
                    <a:pt x="77883" y="367985"/>
                    <a:pt x="78294" y="369839"/>
                    <a:pt x="78294" y="371076"/>
                  </a:cubicBezTo>
                  <a:cubicBezTo>
                    <a:pt x="78294" y="372518"/>
                    <a:pt x="78707" y="375402"/>
                    <a:pt x="79119" y="377669"/>
                  </a:cubicBezTo>
                  <a:cubicBezTo>
                    <a:pt x="79531" y="379729"/>
                    <a:pt x="79943" y="381790"/>
                    <a:pt x="79943" y="383438"/>
                  </a:cubicBezTo>
                  <a:cubicBezTo>
                    <a:pt x="80355" y="383644"/>
                    <a:pt x="80973" y="384056"/>
                    <a:pt x="81591" y="384262"/>
                  </a:cubicBezTo>
                  <a:cubicBezTo>
                    <a:pt x="84270" y="385704"/>
                    <a:pt x="87978" y="387559"/>
                    <a:pt x="89214" y="391474"/>
                  </a:cubicBezTo>
                  <a:cubicBezTo>
                    <a:pt x="89627" y="392916"/>
                    <a:pt x="90657" y="396624"/>
                    <a:pt x="83652" y="417434"/>
                  </a:cubicBezTo>
                  <a:cubicBezTo>
                    <a:pt x="85094" y="418876"/>
                    <a:pt x="89833" y="421761"/>
                    <a:pt x="98280" y="424645"/>
                  </a:cubicBezTo>
                  <a:cubicBezTo>
                    <a:pt x="108376" y="428148"/>
                    <a:pt x="110025" y="432475"/>
                    <a:pt x="108994" y="439274"/>
                  </a:cubicBezTo>
                  <a:cubicBezTo>
                    <a:pt x="108994" y="440098"/>
                    <a:pt x="108788" y="441129"/>
                    <a:pt x="108788" y="441953"/>
                  </a:cubicBezTo>
                  <a:cubicBezTo>
                    <a:pt x="109406" y="442777"/>
                    <a:pt x="113527" y="444219"/>
                    <a:pt x="114969" y="444631"/>
                  </a:cubicBezTo>
                  <a:cubicBezTo>
                    <a:pt x="117648" y="445456"/>
                    <a:pt x="120120" y="446280"/>
                    <a:pt x="120945" y="448958"/>
                  </a:cubicBezTo>
                  <a:cubicBezTo>
                    <a:pt x="121357" y="449370"/>
                    <a:pt x="125065" y="453697"/>
                    <a:pt x="128774" y="457818"/>
                  </a:cubicBezTo>
                  <a:cubicBezTo>
                    <a:pt x="132071" y="457818"/>
                    <a:pt x="138664" y="457818"/>
                    <a:pt x="141548" y="457818"/>
                  </a:cubicBezTo>
                  <a:cubicBezTo>
                    <a:pt x="145257" y="457818"/>
                    <a:pt x="150614" y="457818"/>
                    <a:pt x="155147" y="457818"/>
                  </a:cubicBezTo>
                  <a:cubicBezTo>
                    <a:pt x="152263" y="448752"/>
                    <a:pt x="161534" y="441129"/>
                    <a:pt x="162565" y="440305"/>
                  </a:cubicBezTo>
                  <a:cubicBezTo>
                    <a:pt x="163389" y="439686"/>
                    <a:pt x="164419" y="439274"/>
                    <a:pt x="165449" y="439274"/>
                  </a:cubicBezTo>
                  <a:cubicBezTo>
                    <a:pt x="165449" y="439274"/>
                    <a:pt x="175339" y="438862"/>
                    <a:pt x="191822" y="438862"/>
                  </a:cubicBezTo>
                  <a:cubicBezTo>
                    <a:pt x="198209" y="438862"/>
                    <a:pt x="202330" y="439068"/>
                    <a:pt x="205214" y="439274"/>
                  </a:cubicBezTo>
                  <a:cubicBezTo>
                    <a:pt x="209335" y="439480"/>
                    <a:pt x="209335" y="439274"/>
                    <a:pt x="209953" y="439274"/>
                  </a:cubicBezTo>
                  <a:cubicBezTo>
                    <a:pt x="210777" y="438450"/>
                    <a:pt x="212838" y="434536"/>
                    <a:pt x="214280" y="431857"/>
                  </a:cubicBezTo>
                  <a:cubicBezTo>
                    <a:pt x="215723" y="429385"/>
                    <a:pt x="217165" y="426500"/>
                    <a:pt x="218607" y="424234"/>
                  </a:cubicBezTo>
                  <a:cubicBezTo>
                    <a:pt x="223552" y="416610"/>
                    <a:pt x="235914" y="417846"/>
                    <a:pt x="241271" y="418258"/>
                  </a:cubicBezTo>
                  <a:lnTo>
                    <a:pt x="242301" y="418258"/>
                  </a:lnTo>
                  <a:cubicBezTo>
                    <a:pt x="242301" y="418258"/>
                    <a:pt x="245186" y="418258"/>
                    <a:pt x="250131" y="421555"/>
                  </a:cubicBezTo>
                  <a:lnTo>
                    <a:pt x="263317" y="418258"/>
                  </a:lnTo>
                  <a:cubicBezTo>
                    <a:pt x="261875" y="414756"/>
                    <a:pt x="260227" y="410223"/>
                    <a:pt x="259403" y="404866"/>
                  </a:cubicBezTo>
                  <a:cubicBezTo>
                    <a:pt x="258166" y="397036"/>
                    <a:pt x="249925" y="391267"/>
                    <a:pt x="249719" y="391267"/>
                  </a:cubicBezTo>
                  <a:cubicBezTo>
                    <a:pt x="249101" y="390649"/>
                    <a:pt x="248483" y="390031"/>
                    <a:pt x="248070" y="389207"/>
                  </a:cubicBezTo>
                  <a:cubicBezTo>
                    <a:pt x="246010" y="384674"/>
                    <a:pt x="240241" y="372106"/>
                    <a:pt x="238593" y="369015"/>
                  </a:cubicBezTo>
                  <a:cubicBezTo>
                    <a:pt x="236738" y="365719"/>
                    <a:pt x="236738" y="361186"/>
                    <a:pt x="236532" y="356653"/>
                  </a:cubicBezTo>
                  <a:cubicBezTo>
                    <a:pt x="236532" y="353768"/>
                    <a:pt x="236532" y="350678"/>
                    <a:pt x="235914" y="347793"/>
                  </a:cubicBezTo>
                  <a:cubicBezTo>
                    <a:pt x="234884" y="341406"/>
                    <a:pt x="234266" y="336461"/>
                    <a:pt x="233648" y="331928"/>
                  </a:cubicBezTo>
                  <a:lnTo>
                    <a:pt x="233648" y="331516"/>
                  </a:lnTo>
                  <a:cubicBezTo>
                    <a:pt x="231999" y="331722"/>
                    <a:pt x="229527" y="332546"/>
                    <a:pt x="227672" y="333370"/>
                  </a:cubicBezTo>
                  <a:cubicBezTo>
                    <a:pt x="226643" y="333783"/>
                    <a:pt x="225406" y="333989"/>
                    <a:pt x="224170" y="333370"/>
                  </a:cubicBezTo>
                  <a:cubicBezTo>
                    <a:pt x="207893" y="328219"/>
                    <a:pt x="208511" y="322450"/>
                    <a:pt x="208511" y="320596"/>
                  </a:cubicBezTo>
                  <a:cubicBezTo>
                    <a:pt x="208511" y="318742"/>
                    <a:pt x="207275" y="310088"/>
                    <a:pt x="205832" y="302052"/>
                  </a:cubicBezTo>
                  <a:cubicBezTo>
                    <a:pt x="203154" y="299786"/>
                    <a:pt x="198827" y="295871"/>
                    <a:pt x="197385" y="292575"/>
                  </a:cubicBezTo>
                  <a:cubicBezTo>
                    <a:pt x="194912" y="287424"/>
                    <a:pt x="193470" y="281037"/>
                    <a:pt x="199857" y="253221"/>
                  </a:cubicBezTo>
                  <a:cubicBezTo>
                    <a:pt x="200270" y="250955"/>
                    <a:pt x="200681" y="249307"/>
                    <a:pt x="201094" y="247658"/>
                  </a:cubicBezTo>
                  <a:cubicBezTo>
                    <a:pt x="200270" y="246834"/>
                    <a:pt x="199857" y="246010"/>
                    <a:pt x="199445" y="244980"/>
                  </a:cubicBezTo>
                  <a:lnTo>
                    <a:pt x="196973" y="232823"/>
                  </a:lnTo>
                  <a:cubicBezTo>
                    <a:pt x="196561" y="230763"/>
                    <a:pt x="197385" y="228703"/>
                    <a:pt x="199239" y="227467"/>
                  </a:cubicBezTo>
                  <a:lnTo>
                    <a:pt x="213662" y="217989"/>
                  </a:lnTo>
                  <a:lnTo>
                    <a:pt x="213662" y="217989"/>
                  </a:lnTo>
                  <a:cubicBezTo>
                    <a:pt x="213662" y="217989"/>
                    <a:pt x="214074" y="217577"/>
                    <a:pt x="214486" y="217577"/>
                  </a:cubicBezTo>
                  <a:lnTo>
                    <a:pt x="214486" y="217577"/>
                  </a:lnTo>
                  <a:cubicBezTo>
                    <a:pt x="216752" y="216752"/>
                    <a:pt x="219225" y="217577"/>
                    <a:pt x="220667" y="219431"/>
                  </a:cubicBezTo>
                  <a:cubicBezTo>
                    <a:pt x="220667" y="219431"/>
                    <a:pt x="220667" y="219431"/>
                    <a:pt x="220667" y="219431"/>
                  </a:cubicBezTo>
                  <a:cubicBezTo>
                    <a:pt x="222522" y="218813"/>
                    <a:pt x="224994" y="218195"/>
                    <a:pt x="228085" y="216959"/>
                  </a:cubicBezTo>
                  <a:cubicBezTo>
                    <a:pt x="231999" y="215516"/>
                    <a:pt x="234884" y="214486"/>
                    <a:pt x="236944" y="213662"/>
                  </a:cubicBezTo>
                  <a:lnTo>
                    <a:pt x="237563" y="207069"/>
                  </a:lnTo>
                  <a:cubicBezTo>
                    <a:pt x="237563" y="207069"/>
                    <a:pt x="235914" y="206245"/>
                    <a:pt x="235296" y="205214"/>
                  </a:cubicBezTo>
                  <a:cubicBezTo>
                    <a:pt x="233916" y="203298"/>
                    <a:pt x="238181" y="192296"/>
                    <a:pt x="248070" y="172248"/>
                  </a:cubicBezTo>
                  <a:cubicBezTo>
                    <a:pt x="248894" y="170394"/>
                    <a:pt x="249925" y="168539"/>
                    <a:pt x="250543" y="166891"/>
                  </a:cubicBezTo>
                  <a:cubicBezTo>
                    <a:pt x="227879" y="156589"/>
                    <a:pt x="223140" y="132689"/>
                    <a:pt x="202536" y="118884"/>
                  </a:cubicBezTo>
                  <a:cubicBezTo>
                    <a:pt x="192234" y="112085"/>
                    <a:pt x="183580" y="110025"/>
                    <a:pt x="179460" y="98074"/>
                  </a:cubicBezTo>
                  <a:cubicBezTo>
                    <a:pt x="173896" y="110231"/>
                    <a:pt x="172248" y="121769"/>
                    <a:pt x="163594" y="132277"/>
                  </a:cubicBezTo>
                  <a:cubicBezTo>
                    <a:pt x="164007" y="123829"/>
                    <a:pt x="162565" y="114351"/>
                    <a:pt x="163594" y="106110"/>
                  </a:cubicBezTo>
                  <a:cubicBezTo>
                    <a:pt x="165037" y="97456"/>
                    <a:pt x="171012" y="92717"/>
                    <a:pt x="173485" y="84270"/>
                  </a:cubicBezTo>
                  <a:cubicBezTo>
                    <a:pt x="177605" y="70671"/>
                    <a:pt x="163594" y="63666"/>
                    <a:pt x="156589" y="51716"/>
                  </a:cubicBezTo>
                  <a:cubicBezTo>
                    <a:pt x="149790" y="40383"/>
                    <a:pt x="150202" y="26991"/>
                    <a:pt x="137222" y="23488"/>
                  </a:cubicBezTo>
                  <a:cubicBezTo>
                    <a:pt x="130010" y="21428"/>
                    <a:pt x="121975" y="25961"/>
                    <a:pt x="115381" y="2142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3" name="Forma libre: forma 382">
              <a:extLst>
                <a:ext uri="{FF2B5EF4-FFF2-40B4-BE49-F238E27FC236}">
                  <a16:creationId xmlns:a16="http://schemas.microsoft.com/office/drawing/2014/main" id="{E854936C-4F7A-1C1F-98F9-FD821CA5D59E}"/>
                </a:ext>
              </a:extLst>
            </p:cNvPr>
            <p:cNvSpPr/>
            <p:nvPr/>
          </p:nvSpPr>
          <p:spPr>
            <a:xfrm>
              <a:off x="12530516" y="7312186"/>
              <a:ext cx="331103" cy="273001"/>
            </a:xfrm>
            <a:custGeom>
              <a:avLst/>
              <a:gdLst>
                <a:gd name="connsiteX0" fmla="*/ 27403 w 331103"/>
                <a:gd name="connsiteY0" fmla="*/ 131041 h 273001"/>
                <a:gd name="connsiteX1" fmla="*/ 20809 w 331103"/>
                <a:gd name="connsiteY1" fmla="*/ 198003 h 273001"/>
                <a:gd name="connsiteX2" fmla="*/ 30700 w 331103"/>
                <a:gd name="connsiteY2" fmla="*/ 199652 h 273001"/>
                <a:gd name="connsiteX3" fmla="*/ 36057 w 331103"/>
                <a:gd name="connsiteY3" fmla="*/ 195943 h 273001"/>
                <a:gd name="connsiteX4" fmla="*/ 75822 w 331103"/>
                <a:gd name="connsiteY4" fmla="*/ 171012 h 273001"/>
                <a:gd name="connsiteX5" fmla="*/ 120532 w 331103"/>
                <a:gd name="connsiteY5" fmla="*/ 166891 h 273001"/>
                <a:gd name="connsiteX6" fmla="*/ 137634 w 331103"/>
                <a:gd name="connsiteY6" fmla="*/ 159474 h 273001"/>
                <a:gd name="connsiteX7" fmla="*/ 141342 w 331103"/>
                <a:gd name="connsiteY7" fmla="*/ 159268 h 273001"/>
                <a:gd name="connsiteX8" fmla="*/ 163800 w 331103"/>
                <a:gd name="connsiteY8" fmla="*/ 167097 h 273001"/>
                <a:gd name="connsiteX9" fmla="*/ 200270 w 331103"/>
                <a:gd name="connsiteY9" fmla="*/ 184199 h 273001"/>
                <a:gd name="connsiteX10" fmla="*/ 217577 w 331103"/>
                <a:gd name="connsiteY10" fmla="*/ 195119 h 273001"/>
                <a:gd name="connsiteX11" fmla="*/ 219843 w 331103"/>
                <a:gd name="connsiteY11" fmla="*/ 198415 h 273001"/>
                <a:gd name="connsiteX12" fmla="*/ 219019 w 331103"/>
                <a:gd name="connsiteY12" fmla="*/ 202330 h 273001"/>
                <a:gd name="connsiteX13" fmla="*/ 207687 w 331103"/>
                <a:gd name="connsiteY13" fmla="*/ 219225 h 273001"/>
                <a:gd name="connsiteX14" fmla="*/ 203978 w 331103"/>
                <a:gd name="connsiteY14" fmla="*/ 221492 h 273001"/>
                <a:gd name="connsiteX15" fmla="*/ 169776 w 331103"/>
                <a:gd name="connsiteY15" fmla="*/ 223964 h 273001"/>
                <a:gd name="connsiteX16" fmla="*/ 169364 w 331103"/>
                <a:gd name="connsiteY16" fmla="*/ 223964 h 273001"/>
                <a:gd name="connsiteX17" fmla="*/ 168333 w 331103"/>
                <a:gd name="connsiteY17" fmla="*/ 223964 h 273001"/>
                <a:gd name="connsiteX18" fmla="*/ 130422 w 331103"/>
                <a:gd name="connsiteY18" fmla="*/ 216135 h 273001"/>
                <a:gd name="connsiteX19" fmla="*/ 104256 w 331103"/>
                <a:gd name="connsiteY19" fmla="*/ 220668 h 273001"/>
                <a:gd name="connsiteX20" fmla="*/ 103019 w 331103"/>
                <a:gd name="connsiteY20" fmla="*/ 220668 h 273001"/>
                <a:gd name="connsiteX21" fmla="*/ 91275 w 331103"/>
                <a:gd name="connsiteY21" fmla="*/ 219843 h 273001"/>
                <a:gd name="connsiteX22" fmla="*/ 90657 w 331103"/>
                <a:gd name="connsiteY22" fmla="*/ 231794 h 273001"/>
                <a:gd name="connsiteX23" fmla="*/ 52951 w 331103"/>
                <a:gd name="connsiteY23" fmla="*/ 218195 h 273001"/>
                <a:gd name="connsiteX24" fmla="*/ 32966 w 331103"/>
                <a:gd name="connsiteY24" fmla="*/ 262493 h 273001"/>
                <a:gd name="connsiteX25" fmla="*/ 53364 w 331103"/>
                <a:gd name="connsiteY25" fmla="*/ 247453 h 273001"/>
                <a:gd name="connsiteX26" fmla="*/ 55012 w 331103"/>
                <a:gd name="connsiteY26" fmla="*/ 270529 h 273001"/>
                <a:gd name="connsiteX27" fmla="*/ 93954 w 331103"/>
                <a:gd name="connsiteY27" fmla="*/ 266408 h 273001"/>
                <a:gd name="connsiteX28" fmla="*/ 113733 w 331103"/>
                <a:gd name="connsiteY28" fmla="*/ 258579 h 273001"/>
                <a:gd name="connsiteX29" fmla="*/ 114145 w 331103"/>
                <a:gd name="connsiteY29" fmla="*/ 253015 h 273001"/>
                <a:gd name="connsiteX30" fmla="*/ 142578 w 331103"/>
                <a:gd name="connsiteY30" fmla="*/ 248277 h 273001"/>
                <a:gd name="connsiteX31" fmla="*/ 164418 w 331103"/>
                <a:gd name="connsiteY31" fmla="*/ 255076 h 273001"/>
                <a:gd name="connsiteX32" fmla="*/ 175338 w 331103"/>
                <a:gd name="connsiteY32" fmla="*/ 253015 h 273001"/>
                <a:gd name="connsiteX33" fmla="*/ 203978 w 331103"/>
                <a:gd name="connsiteY33" fmla="*/ 247040 h 273001"/>
                <a:gd name="connsiteX34" fmla="*/ 245392 w 331103"/>
                <a:gd name="connsiteY34" fmla="*/ 251779 h 273001"/>
                <a:gd name="connsiteX35" fmla="*/ 255075 w 331103"/>
                <a:gd name="connsiteY35" fmla="*/ 259815 h 273001"/>
                <a:gd name="connsiteX36" fmla="*/ 256930 w 331103"/>
                <a:gd name="connsiteY36" fmla="*/ 263524 h 273001"/>
                <a:gd name="connsiteX37" fmla="*/ 256930 w 331103"/>
                <a:gd name="connsiteY37" fmla="*/ 267026 h 273001"/>
                <a:gd name="connsiteX38" fmla="*/ 275061 w 331103"/>
                <a:gd name="connsiteY38" fmla="*/ 268262 h 273001"/>
                <a:gd name="connsiteX39" fmla="*/ 292987 w 331103"/>
                <a:gd name="connsiteY39" fmla="*/ 273001 h 273001"/>
                <a:gd name="connsiteX40" fmla="*/ 315239 w 331103"/>
                <a:gd name="connsiteY40" fmla="*/ 273001 h 273001"/>
                <a:gd name="connsiteX41" fmla="*/ 331104 w 331103"/>
                <a:gd name="connsiteY41" fmla="*/ 268675 h 273001"/>
                <a:gd name="connsiteX42" fmla="*/ 330074 w 331103"/>
                <a:gd name="connsiteY42" fmla="*/ 256106 h 273001"/>
                <a:gd name="connsiteX43" fmla="*/ 330074 w 331103"/>
                <a:gd name="connsiteY43" fmla="*/ 232000 h 273001"/>
                <a:gd name="connsiteX44" fmla="*/ 321626 w 331103"/>
                <a:gd name="connsiteY44" fmla="*/ 213662 h 273001"/>
                <a:gd name="connsiteX45" fmla="*/ 312354 w 331103"/>
                <a:gd name="connsiteY45" fmla="*/ 205008 h 273001"/>
                <a:gd name="connsiteX46" fmla="*/ 311324 w 331103"/>
                <a:gd name="connsiteY46" fmla="*/ 203360 h 273001"/>
                <a:gd name="connsiteX47" fmla="*/ 303701 w 331103"/>
                <a:gd name="connsiteY47" fmla="*/ 187289 h 273001"/>
                <a:gd name="connsiteX48" fmla="*/ 303289 w 331103"/>
                <a:gd name="connsiteY48" fmla="*/ 184405 h 273001"/>
                <a:gd name="connsiteX49" fmla="*/ 305555 w 331103"/>
                <a:gd name="connsiteY49" fmla="*/ 166273 h 273001"/>
                <a:gd name="connsiteX50" fmla="*/ 291338 w 331103"/>
                <a:gd name="connsiteY50" fmla="*/ 133307 h 273001"/>
                <a:gd name="connsiteX51" fmla="*/ 291338 w 331103"/>
                <a:gd name="connsiteY51" fmla="*/ 129392 h 273001"/>
                <a:gd name="connsiteX52" fmla="*/ 290720 w 331103"/>
                <a:gd name="connsiteY52" fmla="*/ 118472 h 273001"/>
                <a:gd name="connsiteX53" fmla="*/ 283509 w 331103"/>
                <a:gd name="connsiteY53" fmla="*/ 109613 h 273001"/>
                <a:gd name="connsiteX54" fmla="*/ 260226 w 331103"/>
                <a:gd name="connsiteY54" fmla="*/ 96220 h 273001"/>
                <a:gd name="connsiteX55" fmla="*/ 258372 w 331103"/>
                <a:gd name="connsiteY55" fmla="*/ 94366 h 273001"/>
                <a:gd name="connsiteX56" fmla="*/ 238181 w 331103"/>
                <a:gd name="connsiteY56" fmla="*/ 58927 h 273001"/>
                <a:gd name="connsiteX57" fmla="*/ 237563 w 331103"/>
                <a:gd name="connsiteY57" fmla="*/ 57485 h 273001"/>
                <a:gd name="connsiteX58" fmla="*/ 233648 w 331103"/>
                <a:gd name="connsiteY58" fmla="*/ 38529 h 273001"/>
                <a:gd name="connsiteX59" fmla="*/ 232617 w 331103"/>
                <a:gd name="connsiteY59" fmla="*/ 33790 h 273001"/>
                <a:gd name="connsiteX60" fmla="*/ 207069 w 331103"/>
                <a:gd name="connsiteY60" fmla="*/ 26991 h 273001"/>
                <a:gd name="connsiteX61" fmla="*/ 190586 w 331103"/>
                <a:gd name="connsiteY61" fmla="*/ 14423 h 273001"/>
                <a:gd name="connsiteX62" fmla="*/ 191409 w 331103"/>
                <a:gd name="connsiteY62" fmla="*/ 12156 h 273001"/>
                <a:gd name="connsiteX63" fmla="*/ 186877 w 331103"/>
                <a:gd name="connsiteY63" fmla="*/ 7211 h 273001"/>
                <a:gd name="connsiteX64" fmla="*/ 180284 w 331103"/>
                <a:gd name="connsiteY64" fmla="*/ 618 h 273001"/>
                <a:gd name="connsiteX65" fmla="*/ 151644 w 331103"/>
                <a:gd name="connsiteY65" fmla="*/ 2266 h 273001"/>
                <a:gd name="connsiteX66" fmla="*/ 138664 w 331103"/>
                <a:gd name="connsiteY66" fmla="*/ 0 h 273001"/>
                <a:gd name="connsiteX67" fmla="*/ 120532 w 331103"/>
                <a:gd name="connsiteY67" fmla="*/ 7211 h 273001"/>
                <a:gd name="connsiteX68" fmla="*/ 103019 w 331103"/>
                <a:gd name="connsiteY68" fmla="*/ 9478 h 273001"/>
                <a:gd name="connsiteX69" fmla="*/ 103019 w 331103"/>
                <a:gd name="connsiteY69" fmla="*/ 9478 h 273001"/>
                <a:gd name="connsiteX70" fmla="*/ 88596 w 331103"/>
                <a:gd name="connsiteY70" fmla="*/ 10920 h 273001"/>
                <a:gd name="connsiteX71" fmla="*/ 70259 w 331103"/>
                <a:gd name="connsiteY71" fmla="*/ 19780 h 273001"/>
                <a:gd name="connsiteX72" fmla="*/ 66756 w 331103"/>
                <a:gd name="connsiteY72" fmla="*/ 28021 h 273001"/>
                <a:gd name="connsiteX73" fmla="*/ 65932 w 331103"/>
                <a:gd name="connsiteY73" fmla="*/ 28433 h 273001"/>
                <a:gd name="connsiteX74" fmla="*/ 64696 w 331103"/>
                <a:gd name="connsiteY74" fmla="*/ 40590 h 273001"/>
                <a:gd name="connsiteX75" fmla="*/ 39353 w 331103"/>
                <a:gd name="connsiteY75" fmla="*/ 105698 h 273001"/>
                <a:gd name="connsiteX76" fmla="*/ 0 w 331103"/>
                <a:gd name="connsiteY76" fmla="*/ 126302 h 273001"/>
                <a:gd name="connsiteX77" fmla="*/ 26785 w 331103"/>
                <a:gd name="connsiteY77" fmla="*/ 131453 h 27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1103" h="273001">
                  <a:moveTo>
                    <a:pt x="27403" y="131041"/>
                  </a:moveTo>
                  <a:cubicBezTo>
                    <a:pt x="30081" y="154117"/>
                    <a:pt x="17513" y="175751"/>
                    <a:pt x="20809" y="198003"/>
                  </a:cubicBezTo>
                  <a:cubicBezTo>
                    <a:pt x="23900" y="198415"/>
                    <a:pt x="27197" y="199033"/>
                    <a:pt x="30700" y="199652"/>
                  </a:cubicBezTo>
                  <a:cubicBezTo>
                    <a:pt x="32348" y="198415"/>
                    <a:pt x="34202" y="197179"/>
                    <a:pt x="36057" y="195943"/>
                  </a:cubicBezTo>
                  <a:cubicBezTo>
                    <a:pt x="48625" y="186877"/>
                    <a:pt x="65932" y="174721"/>
                    <a:pt x="75822" y="171012"/>
                  </a:cubicBezTo>
                  <a:cubicBezTo>
                    <a:pt x="89833" y="165861"/>
                    <a:pt x="114557" y="166479"/>
                    <a:pt x="120532" y="166891"/>
                  </a:cubicBezTo>
                  <a:lnTo>
                    <a:pt x="137634" y="159474"/>
                  </a:lnTo>
                  <a:cubicBezTo>
                    <a:pt x="138870" y="158856"/>
                    <a:pt x="140106" y="158856"/>
                    <a:pt x="141342" y="159268"/>
                  </a:cubicBezTo>
                  <a:lnTo>
                    <a:pt x="163800" y="167097"/>
                  </a:lnTo>
                  <a:cubicBezTo>
                    <a:pt x="163800" y="167097"/>
                    <a:pt x="182550" y="173073"/>
                    <a:pt x="200270" y="184199"/>
                  </a:cubicBezTo>
                  <a:lnTo>
                    <a:pt x="217577" y="195119"/>
                  </a:lnTo>
                  <a:cubicBezTo>
                    <a:pt x="218813" y="195737"/>
                    <a:pt x="219431" y="196973"/>
                    <a:pt x="219843" y="198415"/>
                  </a:cubicBezTo>
                  <a:cubicBezTo>
                    <a:pt x="220049" y="199652"/>
                    <a:pt x="219843" y="201094"/>
                    <a:pt x="219019" y="202330"/>
                  </a:cubicBezTo>
                  <a:lnTo>
                    <a:pt x="207687" y="219225"/>
                  </a:lnTo>
                  <a:cubicBezTo>
                    <a:pt x="206862" y="220461"/>
                    <a:pt x="205421" y="221286"/>
                    <a:pt x="203978" y="221492"/>
                  </a:cubicBezTo>
                  <a:lnTo>
                    <a:pt x="169776" y="223964"/>
                  </a:lnTo>
                  <a:lnTo>
                    <a:pt x="169364" y="223964"/>
                  </a:lnTo>
                  <a:cubicBezTo>
                    <a:pt x="169364" y="223964"/>
                    <a:pt x="168746" y="223964"/>
                    <a:pt x="168333" y="223964"/>
                  </a:cubicBezTo>
                  <a:lnTo>
                    <a:pt x="130422" y="216135"/>
                  </a:lnTo>
                  <a:lnTo>
                    <a:pt x="104256" y="220668"/>
                  </a:lnTo>
                  <a:cubicBezTo>
                    <a:pt x="104256" y="220668"/>
                    <a:pt x="103431" y="220668"/>
                    <a:pt x="103019" y="220668"/>
                  </a:cubicBezTo>
                  <a:lnTo>
                    <a:pt x="91275" y="219843"/>
                  </a:lnTo>
                  <a:cubicBezTo>
                    <a:pt x="91687" y="223758"/>
                    <a:pt x="91687" y="227673"/>
                    <a:pt x="90657" y="231794"/>
                  </a:cubicBezTo>
                  <a:cubicBezTo>
                    <a:pt x="72319" y="233854"/>
                    <a:pt x="70053" y="215104"/>
                    <a:pt x="52951" y="218195"/>
                  </a:cubicBezTo>
                  <a:cubicBezTo>
                    <a:pt x="32966" y="221698"/>
                    <a:pt x="31730" y="247040"/>
                    <a:pt x="32966" y="262493"/>
                  </a:cubicBezTo>
                  <a:cubicBezTo>
                    <a:pt x="41413" y="260021"/>
                    <a:pt x="48419" y="254870"/>
                    <a:pt x="53364" y="247453"/>
                  </a:cubicBezTo>
                  <a:cubicBezTo>
                    <a:pt x="56248" y="254458"/>
                    <a:pt x="56661" y="262493"/>
                    <a:pt x="55012" y="270529"/>
                  </a:cubicBezTo>
                  <a:cubicBezTo>
                    <a:pt x="67993" y="269293"/>
                    <a:pt x="82621" y="267644"/>
                    <a:pt x="93954" y="266408"/>
                  </a:cubicBezTo>
                  <a:lnTo>
                    <a:pt x="113733" y="258579"/>
                  </a:lnTo>
                  <a:cubicBezTo>
                    <a:pt x="113115" y="256724"/>
                    <a:pt x="113321" y="254870"/>
                    <a:pt x="114145" y="253015"/>
                  </a:cubicBezTo>
                  <a:cubicBezTo>
                    <a:pt x="116824" y="247246"/>
                    <a:pt x="125065" y="245804"/>
                    <a:pt x="142578" y="248277"/>
                  </a:cubicBezTo>
                  <a:cubicBezTo>
                    <a:pt x="157207" y="250131"/>
                    <a:pt x="162152" y="252604"/>
                    <a:pt x="164418" y="255076"/>
                  </a:cubicBezTo>
                  <a:cubicBezTo>
                    <a:pt x="166479" y="254664"/>
                    <a:pt x="170394" y="254046"/>
                    <a:pt x="175338" y="253015"/>
                  </a:cubicBezTo>
                  <a:lnTo>
                    <a:pt x="203978" y="247040"/>
                  </a:lnTo>
                  <a:cubicBezTo>
                    <a:pt x="207275" y="246422"/>
                    <a:pt x="234266" y="242508"/>
                    <a:pt x="245392" y="251779"/>
                  </a:cubicBezTo>
                  <a:lnTo>
                    <a:pt x="255075" y="259815"/>
                  </a:lnTo>
                  <a:cubicBezTo>
                    <a:pt x="256106" y="260639"/>
                    <a:pt x="256724" y="262081"/>
                    <a:pt x="256930" y="263524"/>
                  </a:cubicBezTo>
                  <a:lnTo>
                    <a:pt x="256930" y="267026"/>
                  </a:lnTo>
                  <a:cubicBezTo>
                    <a:pt x="256930" y="267026"/>
                    <a:pt x="275061" y="268262"/>
                    <a:pt x="275061" y="268262"/>
                  </a:cubicBezTo>
                  <a:lnTo>
                    <a:pt x="292987" y="273001"/>
                  </a:lnTo>
                  <a:lnTo>
                    <a:pt x="315239" y="273001"/>
                  </a:lnTo>
                  <a:cubicBezTo>
                    <a:pt x="315239" y="273001"/>
                    <a:pt x="331104" y="268675"/>
                    <a:pt x="331104" y="268675"/>
                  </a:cubicBezTo>
                  <a:lnTo>
                    <a:pt x="330074" y="256106"/>
                  </a:lnTo>
                  <a:lnTo>
                    <a:pt x="330074" y="232000"/>
                  </a:lnTo>
                  <a:cubicBezTo>
                    <a:pt x="330074" y="232000"/>
                    <a:pt x="321626" y="213662"/>
                    <a:pt x="321626" y="213662"/>
                  </a:cubicBezTo>
                  <a:lnTo>
                    <a:pt x="312354" y="205008"/>
                  </a:lnTo>
                  <a:cubicBezTo>
                    <a:pt x="312354" y="205008"/>
                    <a:pt x="311530" y="203978"/>
                    <a:pt x="311324" y="203360"/>
                  </a:cubicBezTo>
                  <a:lnTo>
                    <a:pt x="303701" y="187289"/>
                  </a:lnTo>
                  <a:cubicBezTo>
                    <a:pt x="303701" y="187289"/>
                    <a:pt x="303083" y="185435"/>
                    <a:pt x="303289" y="184405"/>
                  </a:cubicBezTo>
                  <a:lnTo>
                    <a:pt x="305555" y="166273"/>
                  </a:lnTo>
                  <a:lnTo>
                    <a:pt x="291338" y="133307"/>
                  </a:lnTo>
                  <a:cubicBezTo>
                    <a:pt x="290927" y="131865"/>
                    <a:pt x="290927" y="130628"/>
                    <a:pt x="291338" y="129392"/>
                  </a:cubicBezTo>
                  <a:cubicBezTo>
                    <a:pt x="290308" y="125890"/>
                    <a:pt x="290514" y="121975"/>
                    <a:pt x="290720" y="118472"/>
                  </a:cubicBezTo>
                  <a:lnTo>
                    <a:pt x="283509" y="109613"/>
                  </a:lnTo>
                  <a:lnTo>
                    <a:pt x="260226" y="96220"/>
                  </a:lnTo>
                  <a:cubicBezTo>
                    <a:pt x="260226" y="96220"/>
                    <a:pt x="258785" y="95190"/>
                    <a:pt x="258372" y="94366"/>
                  </a:cubicBezTo>
                  <a:lnTo>
                    <a:pt x="238181" y="58927"/>
                  </a:lnTo>
                  <a:cubicBezTo>
                    <a:pt x="238181" y="58927"/>
                    <a:pt x="237768" y="57897"/>
                    <a:pt x="237563" y="57485"/>
                  </a:cubicBezTo>
                  <a:lnTo>
                    <a:pt x="233648" y="38529"/>
                  </a:lnTo>
                  <a:cubicBezTo>
                    <a:pt x="233235" y="36675"/>
                    <a:pt x="233030" y="35027"/>
                    <a:pt x="232617" y="33790"/>
                  </a:cubicBezTo>
                  <a:cubicBezTo>
                    <a:pt x="227879" y="34202"/>
                    <a:pt x="220461" y="33790"/>
                    <a:pt x="207069" y="26991"/>
                  </a:cubicBezTo>
                  <a:cubicBezTo>
                    <a:pt x="195942" y="21222"/>
                    <a:pt x="190441" y="17040"/>
                    <a:pt x="190586" y="14423"/>
                  </a:cubicBezTo>
                  <a:cubicBezTo>
                    <a:pt x="190586" y="14423"/>
                    <a:pt x="190998" y="12775"/>
                    <a:pt x="191409" y="12156"/>
                  </a:cubicBezTo>
                  <a:cubicBezTo>
                    <a:pt x="190586" y="11126"/>
                    <a:pt x="189350" y="9478"/>
                    <a:pt x="186877" y="7211"/>
                  </a:cubicBezTo>
                  <a:cubicBezTo>
                    <a:pt x="183992" y="4327"/>
                    <a:pt x="181726" y="2061"/>
                    <a:pt x="180284" y="618"/>
                  </a:cubicBezTo>
                  <a:cubicBezTo>
                    <a:pt x="175338" y="3297"/>
                    <a:pt x="168127" y="4945"/>
                    <a:pt x="151644" y="2266"/>
                  </a:cubicBezTo>
                  <a:cubicBezTo>
                    <a:pt x="145875" y="1236"/>
                    <a:pt x="141342" y="412"/>
                    <a:pt x="138664" y="0"/>
                  </a:cubicBezTo>
                  <a:cubicBezTo>
                    <a:pt x="137016" y="2885"/>
                    <a:pt x="133101" y="5357"/>
                    <a:pt x="120532" y="7211"/>
                  </a:cubicBezTo>
                  <a:cubicBezTo>
                    <a:pt x="110848" y="8654"/>
                    <a:pt x="105904" y="9478"/>
                    <a:pt x="103019" y="9478"/>
                  </a:cubicBezTo>
                  <a:lnTo>
                    <a:pt x="103019" y="9478"/>
                  </a:lnTo>
                  <a:cubicBezTo>
                    <a:pt x="103019" y="9478"/>
                    <a:pt x="100546" y="9478"/>
                    <a:pt x="88596" y="10920"/>
                  </a:cubicBezTo>
                  <a:cubicBezTo>
                    <a:pt x="70053" y="13186"/>
                    <a:pt x="70259" y="17101"/>
                    <a:pt x="70259" y="19780"/>
                  </a:cubicBezTo>
                  <a:cubicBezTo>
                    <a:pt x="70259" y="21840"/>
                    <a:pt x="70259" y="25755"/>
                    <a:pt x="66756" y="28021"/>
                  </a:cubicBezTo>
                  <a:cubicBezTo>
                    <a:pt x="66756" y="28021"/>
                    <a:pt x="66138" y="28228"/>
                    <a:pt x="65932" y="28433"/>
                  </a:cubicBezTo>
                  <a:cubicBezTo>
                    <a:pt x="65520" y="32554"/>
                    <a:pt x="64902" y="36469"/>
                    <a:pt x="64696" y="40590"/>
                  </a:cubicBezTo>
                  <a:cubicBezTo>
                    <a:pt x="63666" y="65108"/>
                    <a:pt x="60987" y="97457"/>
                    <a:pt x="39353" y="105698"/>
                  </a:cubicBezTo>
                  <a:cubicBezTo>
                    <a:pt x="18749" y="113733"/>
                    <a:pt x="12362" y="97457"/>
                    <a:pt x="0" y="126302"/>
                  </a:cubicBezTo>
                  <a:cubicBezTo>
                    <a:pt x="8860" y="127744"/>
                    <a:pt x="17925" y="129392"/>
                    <a:pt x="26785" y="13145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4" name="Forma libre: forma 383">
              <a:extLst>
                <a:ext uri="{FF2B5EF4-FFF2-40B4-BE49-F238E27FC236}">
                  <a16:creationId xmlns:a16="http://schemas.microsoft.com/office/drawing/2014/main" id="{6550BEC4-F543-786E-64C3-EA1B69DDC758}"/>
                </a:ext>
              </a:extLst>
            </p:cNvPr>
            <p:cNvSpPr/>
            <p:nvPr/>
          </p:nvSpPr>
          <p:spPr>
            <a:xfrm>
              <a:off x="21403402" y="8918140"/>
              <a:ext cx="30120" cy="17687"/>
            </a:xfrm>
            <a:custGeom>
              <a:avLst/>
              <a:gdLst>
                <a:gd name="connsiteX0" fmla="*/ 29428 w 30120"/>
                <a:gd name="connsiteY0" fmla="*/ 11038 h 17687"/>
                <a:gd name="connsiteX1" fmla="*/ 23864 w 30120"/>
                <a:gd name="connsiteY1" fmla="*/ 7124 h 17687"/>
                <a:gd name="connsiteX2" fmla="*/ 18920 w 30120"/>
                <a:gd name="connsiteY2" fmla="*/ 942 h 17687"/>
                <a:gd name="connsiteX3" fmla="*/ 8618 w 30120"/>
                <a:gd name="connsiteY3" fmla="*/ 7124 h 17687"/>
                <a:gd name="connsiteX4" fmla="*/ 376 w 30120"/>
                <a:gd name="connsiteY4" fmla="*/ 15571 h 17687"/>
                <a:gd name="connsiteX5" fmla="*/ 19332 w 30120"/>
                <a:gd name="connsiteY5" fmla="*/ 17632 h 17687"/>
                <a:gd name="connsiteX6" fmla="*/ 29221 w 30120"/>
                <a:gd name="connsiteY6" fmla="*/ 10832 h 1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20" h="17687">
                  <a:moveTo>
                    <a:pt x="29428" y="11038"/>
                  </a:moveTo>
                  <a:cubicBezTo>
                    <a:pt x="28192" y="8566"/>
                    <a:pt x="25924" y="8566"/>
                    <a:pt x="23864" y="7124"/>
                  </a:cubicBezTo>
                  <a:cubicBezTo>
                    <a:pt x="21804" y="5681"/>
                    <a:pt x="20979" y="2179"/>
                    <a:pt x="18920" y="942"/>
                  </a:cubicBezTo>
                  <a:cubicBezTo>
                    <a:pt x="13150" y="-2560"/>
                    <a:pt x="10884" y="4651"/>
                    <a:pt x="8618" y="7124"/>
                  </a:cubicBezTo>
                  <a:cubicBezTo>
                    <a:pt x="6763" y="9184"/>
                    <a:pt x="-1891" y="11862"/>
                    <a:pt x="376" y="15571"/>
                  </a:cubicBezTo>
                  <a:cubicBezTo>
                    <a:pt x="8205" y="13717"/>
                    <a:pt x="12532" y="17219"/>
                    <a:pt x="19332" y="17632"/>
                  </a:cubicBezTo>
                  <a:cubicBezTo>
                    <a:pt x="24277" y="17837"/>
                    <a:pt x="32930" y="17837"/>
                    <a:pt x="29221" y="1083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5" name="Forma libre: forma 384">
              <a:extLst>
                <a:ext uri="{FF2B5EF4-FFF2-40B4-BE49-F238E27FC236}">
                  <a16:creationId xmlns:a16="http://schemas.microsoft.com/office/drawing/2014/main" id="{D330ABF6-769F-B2F3-286E-B0170F7D7AE9}"/>
                </a:ext>
              </a:extLst>
            </p:cNvPr>
            <p:cNvSpPr/>
            <p:nvPr/>
          </p:nvSpPr>
          <p:spPr>
            <a:xfrm>
              <a:off x="19481849" y="8387673"/>
              <a:ext cx="38282" cy="22210"/>
            </a:xfrm>
            <a:custGeom>
              <a:avLst/>
              <a:gdLst>
                <a:gd name="connsiteX0" fmla="*/ 31730 w 38282"/>
                <a:gd name="connsiteY0" fmla="*/ 21257 h 22210"/>
                <a:gd name="connsiteX1" fmla="*/ 37910 w 38282"/>
                <a:gd name="connsiteY1" fmla="*/ 18991 h 22210"/>
                <a:gd name="connsiteX2" fmla="*/ 34202 w 38282"/>
                <a:gd name="connsiteY2" fmla="*/ 15694 h 22210"/>
                <a:gd name="connsiteX3" fmla="*/ 29051 w 38282"/>
                <a:gd name="connsiteY3" fmla="*/ 10337 h 22210"/>
                <a:gd name="connsiteX4" fmla="*/ 23694 w 38282"/>
                <a:gd name="connsiteY4" fmla="*/ 11780 h 22210"/>
                <a:gd name="connsiteX5" fmla="*/ 17513 w 38282"/>
                <a:gd name="connsiteY5" fmla="*/ 5186 h 22210"/>
                <a:gd name="connsiteX6" fmla="*/ 7830 w 38282"/>
                <a:gd name="connsiteY6" fmla="*/ 35 h 22210"/>
                <a:gd name="connsiteX7" fmla="*/ 0 w 38282"/>
                <a:gd name="connsiteY7" fmla="*/ 14870 h 22210"/>
                <a:gd name="connsiteX8" fmla="*/ 9272 w 38282"/>
                <a:gd name="connsiteY8" fmla="*/ 20227 h 22210"/>
                <a:gd name="connsiteX9" fmla="*/ 20398 w 38282"/>
                <a:gd name="connsiteY9" fmla="*/ 16518 h 22210"/>
                <a:gd name="connsiteX10" fmla="*/ 31730 w 38282"/>
                <a:gd name="connsiteY10" fmla="*/ 21463 h 2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282" h="22210">
                  <a:moveTo>
                    <a:pt x="31730" y="21257"/>
                  </a:moveTo>
                  <a:cubicBezTo>
                    <a:pt x="34202" y="22700"/>
                    <a:pt x="39765" y="22905"/>
                    <a:pt x="37910" y="18991"/>
                  </a:cubicBezTo>
                  <a:cubicBezTo>
                    <a:pt x="37293" y="17549"/>
                    <a:pt x="35438" y="16725"/>
                    <a:pt x="34202" y="15694"/>
                  </a:cubicBezTo>
                  <a:cubicBezTo>
                    <a:pt x="32759" y="14458"/>
                    <a:pt x="30700" y="10956"/>
                    <a:pt x="29051" y="10337"/>
                  </a:cubicBezTo>
                  <a:cubicBezTo>
                    <a:pt x="26579" y="9307"/>
                    <a:pt x="26166" y="11574"/>
                    <a:pt x="23694" y="11780"/>
                  </a:cubicBezTo>
                  <a:cubicBezTo>
                    <a:pt x="22251" y="8277"/>
                    <a:pt x="20604" y="7247"/>
                    <a:pt x="17513" y="5186"/>
                  </a:cubicBezTo>
                  <a:cubicBezTo>
                    <a:pt x="14423" y="2920"/>
                    <a:pt x="11949" y="-377"/>
                    <a:pt x="7830" y="35"/>
                  </a:cubicBezTo>
                  <a:cubicBezTo>
                    <a:pt x="617" y="1065"/>
                    <a:pt x="0" y="8689"/>
                    <a:pt x="0" y="14870"/>
                  </a:cubicBezTo>
                  <a:cubicBezTo>
                    <a:pt x="0" y="17755"/>
                    <a:pt x="4532" y="19403"/>
                    <a:pt x="9272" y="20227"/>
                  </a:cubicBezTo>
                  <a:cubicBezTo>
                    <a:pt x="14010" y="21051"/>
                    <a:pt x="16277" y="18373"/>
                    <a:pt x="20398" y="16518"/>
                  </a:cubicBezTo>
                  <a:cubicBezTo>
                    <a:pt x="25755" y="13840"/>
                    <a:pt x="27608" y="19197"/>
                    <a:pt x="31730" y="2146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6" name="Forma libre: forma 385">
              <a:extLst>
                <a:ext uri="{FF2B5EF4-FFF2-40B4-BE49-F238E27FC236}">
                  <a16:creationId xmlns:a16="http://schemas.microsoft.com/office/drawing/2014/main" id="{A9684859-46A0-5944-9667-62FE421EF016}"/>
                </a:ext>
              </a:extLst>
            </p:cNvPr>
            <p:cNvSpPr/>
            <p:nvPr/>
          </p:nvSpPr>
          <p:spPr>
            <a:xfrm>
              <a:off x="20603416" y="8911047"/>
              <a:ext cx="46532" cy="24312"/>
            </a:xfrm>
            <a:custGeom>
              <a:avLst/>
              <a:gdLst>
                <a:gd name="connsiteX0" fmla="*/ 314 w 46532"/>
                <a:gd name="connsiteY0" fmla="*/ 22458 h 24312"/>
                <a:gd name="connsiteX1" fmla="*/ 4846 w 46532"/>
                <a:gd name="connsiteY1" fmla="*/ 24312 h 24312"/>
                <a:gd name="connsiteX2" fmla="*/ 7318 w 46532"/>
                <a:gd name="connsiteY2" fmla="*/ 23488 h 24312"/>
                <a:gd name="connsiteX3" fmla="*/ 11852 w 46532"/>
                <a:gd name="connsiteY3" fmla="*/ 22664 h 24312"/>
                <a:gd name="connsiteX4" fmla="*/ 27716 w 46532"/>
                <a:gd name="connsiteY4" fmla="*/ 21428 h 24312"/>
                <a:gd name="connsiteX5" fmla="*/ 36988 w 46532"/>
                <a:gd name="connsiteY5" fmla="*/ 19986 h 24312"/>
                <a:gd name="connsiteX6" fmla="*/ 43994 w 46532"/>
                <a:gd name="connsiteY6" fmla="*/ 18132 h 24312"/>
                <a:gd name="connsiteX7" fmla="*/ 44611 w 46532"/>
                <a:gd name="connsiteY7" fmla="*/ 6593 h 24312"/>
                <a:gd name="connsiteX8" fmla="*/ 39667 w 46532"/>
                <a:gd name="connsiteY8" fmla="*/ 6387 h 24312"/>
                <a:gd name="connsiteX9" fmla="*/ 33280 w 46532"/>
                <a:gd name="connsiteY9" fmla="*/ 5563 h 24312"/>
                <a:gd name="connsiteX10" fmla="*/ 25450 w 46532"/>
                <a:gd name="connsiteY10" fmla="*/ 3915 h 24312"/>
                <a:gd name="connsiteX11" fmla="*/ 12469 w 46532"/>
                <a:gd name="connsiteY11" fmla="*/ 4327 h 24312"/>
                <a:gd name="connsiteX12" fmla="*/ 11233 w 46532"/>
                <a:gd name="connsiteY12" fmla="*/ 0 h 24312"/>
                <a:gd name="connsiteX13" fmla="*/ 3610 w 46532"/>
                <a:gd name="connsiteY13" fmla="*/ 4945 h 24312"/>
                <a:gd name="connsiteX14" fmla="*/ 3197 w 46532"/>
                <a:gd name="connsiteY14" fmla="*/ 11538 h 24312"/>
                <a:gd name="connsiteX15" fmla="*/ 519 w 46532"/>
                <a:gd name="connsiteY15" fmla="*/ 22664 h 2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32" h="24312">
                  <a:moveTo>
                    <a:pt x="314" y="22458"/>
                  </a:moveTo>
                  <a:cubicBezTo>
                    <a:pt x="1961" y="22870"/>
                    <a:pt x="3404" y="24312"/>
                    <a:pt x="4846" y="24312"/>
                  </a:cubicBezTo>
                  <a:cubicBezTo>
                    <a:pt x="5465" y="24312"/>
                    <a:pt x="6495" y="23694"/>
                    <a:pt x="7318" y="23488"/>
                  </a:cubicBezTo>
                  <a:cubicBezTo>
                    <a:pt x="8967" y="23076"/>
                    <a:pt x="10203" y="22664"/>
                    <a:pt x="11852" y="22664"/>
                  </a:cubicBezTo>
                  <a:cubicBezTo>
                    <a:pt x="17208" y="22664"/>
                    <a:pt x="22359" y="22046"/>
                    <a:pt x="27716" y="21428"/>
                  </a:cubicBezTo>
                  <a:cubicBezTo>
                    <a:pt x="30807" y="21222"/>
                    <a:pt x="33897" y="20810"/>
                    <a:pt x="36988" y="19986"/>
                  </a:cubicBezTo>
                  <a:cubicBezTo>
                    <a:pt x="39048" y="19368"/>
                    <a:pt x="42345" y="19161"/>
                    <a:pt x="43994" y="18132"/>
                  </a:cubicBezTo>
                  <a:cubicBezTo>
                    <a:pt x="46466" y="16483"/>
                    <a:pt x="47909" y="7830"/>
                    <a:pt x="44611" y="6593"/>
                  </a:cubicBezTo>
                  <a:cubicBezTo>
                    <a:pt x="43375" y="6181"/>
                    <a:pt x="41109" y="6593"/>
                    <a:pt x="39667" y="6387"/>
                  </a:cubicBezTo>
                  <a:cubicBezTo>
                    <a:pt x="37607" y="6387"/>
                    <a:pt x="35339" y="5975"/>
                    <a:pt x="33280" y="5563"/>
                  </a:cubicBezTo>
                  <a:cubicBezTo>
                    <a:pt x="30601" y="4945"/>
                    <a:pt x="28129" y="4121"/>
                    <a:pt x="25450" y="3915"/>
                  </a:cubicBezTo>
                  <a:cubicBezTo>
                    <a:pt x="21123" y="3709"/>
                    <a:pt x="16797" y="4945"/>
                    <a:pt x="12469" y="4327"/>
                  </a:cubicBezTo>
                  <a:cubicBezTo>
                    <a:pt x="12057" y="2884"/>
                    <a:pt x="11852" y="1442"/>
                    <a:pt x="11233" y="0"/>
                  </a:cubicBezTo>
                  <a:cubicBezTo>
                    <a:pt x="8761" y="0"/>
                    <a:pt x="4640" y="2679"/>
                    <a:pt x="3610" y="4945"/>
                  </a:cubicBezTo>
                  <a:cubicBezTo>
                    <a:pt x="2580" y="7211"/>
                    <a:pt x="2991" y="9066"/>
                    <a:pt x="3197" y="11538"/>
                  </a:cubicBezTo>
                  <a:cubicBezTo>
                    <a:pt x="3197" y="15865"/>
                    <a:pt x="-1541" y="18132"/>
                    <a:pt x="519" y="2266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7" name="Forma libre: forma 386">
              <a:extLst>
                <a:ext uri="{FF2B5EF4-FFF2-40B4-BE49-F238E27FC236}">
                  <a16:creationId xmlns:a16="http://schemas.microsoft.com/office/drawing/2014/main" id="{7A03AE44-40AA-666B-131B-40BC9212DF89}"/>
                </a:ext>
              </a:extLst>
            </p:cNvPr>
            <p:cNvSpPr/>
            <p:nvPr/>
          </p:nvSpPr>
          <p:spPr>
            <a:xfrm>
              <a:off x="19472354" y="8410748"/>
              <a:ext cx="23439" cy="23826"/>
            </a:xfrm>
            <a:custGeom>
              <a:avLst/>
              <a:gdLst>
                <a:gd name="connsiteX0" fmla="*/ 23094 w 23439"/>
                <a:gd name="connsiteY0" fmla="*/ 6218 h 23826"/>
                <a:gd name="connsiteX1" fmla="*/ 12998 w 23439"/>
                <a:gd name="connsiteY1" fmla="*/ 37 h 23826"/>
                <a:gd name="connsiteX2" fmla="*/ 8877 w 23439"/>
                <a:gd name="connsiteY2" fmla="*/ 1685 h 23826"/>
                <a:gd name="connsiteX3" fmla="*/ 4138 w 23439"/>
                <a:gd name="connsiteY3" fmla="*/ 37 h 23826"/>
                <a:gd name="connsiteX4" fmla="*/ 17 w 23439"/>
                <a:gd name="connsiteY4" fmla="*/ 10751 h 23826"/>
                <a:gd name="connsiteX5" fmla="*/ 3315 w 23439"/>
                <a:gd name="connsiteY5" fmla="*/ 17756 h 23826"/>
                <a:gd name="connsiteX6" fmla="*/ 7434 w 23439"/>
                <a:gd name="connsiteY6" fmla="*/ 22083 h 23826"/>
                <a:gd name="connsiteX7" fmla="*/ 12585 w 23439"/>
                <a:gd name="connsiteY7" fmla="*/ 17756 h 23826"/>
                <a:gd name="connsiteX8" fmla="*/ 17325 w 23439"/>
                <a:gd name="connsiteY8" fmla="*/ 23525 h 23826"/>
                <a:gd name="connsiteX9" fmla="*/ 18355 w 23439"/>
                <a:gd name="connsiteY9" fmla="*/ 17344 h 23826"/>
                <a:gd name="connsiteX10" fmla="*/ 23094 w 23439"/>
                <a:gd name="connsiteY10" fmla="*/ 6218 h 2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39" h="23826">
                  <a:moveTo>
                    <a:pt x="23094" y="6218"/>
                  </a:moveTo>
                  <a:cubicBezTo>
                    <a:pt x="21445" y="2715"/>
                    <a:pt x="17119" y="-375"/>
                    <a:pt x="12998" y="37"/>
                  </a:cubicBezTo>
                  <a:cubicBezTo>
                    <a:pt x="11555" y="37"/>
                    <a:pt x="10319" y="1685"/>
                    <a:pt x="8877" y="1685"/>
                  </a:cubicBezTo>
                  <a:cubicBezTo>
                    <a:pt x="7023" y="1685"/>
                    <a:pt x="5787" y="-169"/>
                    <a:pt x="4138" y="37"/>
                  </a:cubicBezTo>
                  <a:cubicBezTo>
                    <a:pt x="1460" y="655"/>
                    <a:pt x="-189" y="8485"/>
                    <a:pt x="17" y="10751"/>
                  </a:cubicBezTo>
                  <a:cubicBezTo>
                    <a:pt x="841" y="11369"/>
                    <a:pt x="636" y="14460"/>
                    <a:pt x="3315" y="17756"/>
                  </a:cubicBezTo>
                  <a:cubicBezTo>
                    <a:pt x="3932" y="18580"/>
                    <a:pt x="6198" y="21671"/>
                    <a:pt x="7434" y="22083"/>
                  </a:cubicBezTo>
                  <a:cubicBezTo>
                    <a:pt x="10526" y="22701"/>
                    <a:pt x="10113" y="18374"/>
                    <a:pt x="12585" y="17756"/>
                  </a:cubicBezTo>
                  <a:cubicBezTo>
                    <a:pt x="13617" y="19611"/>
                    <a:pt x="14028" y="25174"/>
                    <a:pt x="17325" y="23525"/>
                  </a:cubicBezTo>
                  <a:cubicBezTo>
                    <a:pt x="19385" y="22495"/>
                    <a:pt x="18149" y="19405"/>
                    <a:pt x="18355" y="17344"/>
                  </a:cubicBezTo>
                  <a:cubicBezTo>
                    <a:pt x="18768" y="12811"/>
                    <a:pt x="24948" y="10339"/>
                    <a:pt x="23094" y="621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8" name="Forma libre: forma 387">
              <a:extLst>
                <a:ext uri="{FF2B5EF4-FFF2-40B4-BE49-F238E27FC236}">
                  <a16:creationId xmlns:a16="http://schemas.microsoft.com/office/drawing/2014/main" id="{D71E9D7F-0CE9-44C2-BE7D-D223D0DE4017}"/>
                </a:ext>
              </a:extLst>
            </p:cNvPr>
            <p:cNvSpPr/>
            <p:nvPr/>
          </p:nvSpPr>
          <p:spPr>
            <a:xfrm>
              <a:off x="19523308" y="8479540"/>
              <a:ext cx="94581" cy="112352"/>
            </a:xfrm>
            <a:custGeom>
              <a:avLst/>
              <a:gdLst>
                <a:gd name="connsiteX0" fmla="*/ 88345 w 94581"/>
                <a:gd name="connsiteY0" fmla="*/ 81859 h 112352"/>
                <a:gd name="connsiteX1" fmla="*/ 94526 w 94581"/>
                <a:gd name="connsiteY1" fmla="*/ 75678 h 112352"/>
                <a:gd name="connsiteX2" fmla="*/ 86696 w 94581"/>
                <a:gd name="connsiteY2" fmla="*/ 71763 h 112352"/>
                <a:gd name="connsiteX3" fmla="*/ 73305 w 94581"/>
                <a:gd name="connsiteY3" fmla="*/ 68260 h 112352"/>
                <a:gd name="connsiteX4" fmla="*/ 63003 w 94581"/>
                <a:gd name="connsiteY4" fmla="*/ 45390 h 112352"/>
                <a:gd name="connsiteX5" fmla="*/ 61766 w 94581"/>
                <a:gd name="connsiteY5" fmla="*/ 29937 h 112352"/>
                <a:gd name="connsiteX6" fmla="*/ 54967 w 94581"/>
                <a:gd name="connsiteY6" fmla="*/ 17781 h 112352"/>
                <a:gd name="connsiteX7" fmla="*/ 44252 w 94581"/>
                <a:gd name="connsiteY7" fmla="*/ 1504 h 112352"/>
                <a:gd name="connsiteX8" fmla="*/ 32508 w 94581"/>
                <a:gd name="connsiteY8" fmla="*/ 5830 h 112352"/>
                <a:gd name="connsiteX9" fmla="*/ 34980 w 94581"/>
                <a:gd name="connsiteY9" fmla="*/ 21283 h 112352"/>
                <a:gd name="connsiteX10" fmla="*/ 18498 w 94581"/>
                <a:gd name="connsiteY10" fmla="*/ 7891 h 112352"/>
                <a:gd name="connsiteX11" fmla="*/ 14789 w 94581"/>
                <a:gd name="connsiteY11" fmla="*/ 21696 h 112352"/>
                <a:gd name="connsiteX12" fmla="*/ 4900 w 94581"/>
                <a:gd name="connsiteY12" fmla="*/ 30555 h 112352"/>
                <a:gd name="connsiteX13" fmla="*/ 366 w 94581"/>
                <a:gd name="connsiteY13" fmla="*/ 36324 h 112352"/>
                <a:gd name="connsiteX14" fmla="*/ 366 w 94581"/>
                <a:gd name="connsiteY14" fmla="*/ 45184 h 112352"/>
                <a:gd name="connsiteX15" fmla="*/ 9226 w 94581"/>
                <a:gd name="connsiteY15" fmla="*/ 42299 h 112352"/>
                <a:gd name="connsiteX16" fmla="*/ 15202 w 94581"/>
                <a:gd name="connsiteY16" fmla="*/ 48274 h 112352"/>
                <a:gd name="connsiteX17" fmla="*/ 23236 w 94581"/>
                <a:gd name="connsiteY17" fmla="*/ 45802 h 112352"/>
                <a:gd name="connsiteX18" fmla="*/ 28593 w 94581"/>
                <a:gd name="connsiteY18" fmla="*/ 45390 h 112352"/>
                <a:gd name="connsiteX19" fmla="*/ 35805 w 94581"/>
                <a:gd name="connsiteY19" fmla="*/ 48687 h 112352"/>
                <a:gd name="connsiteX20" fmla="*/ 40544 w 94581"/>
                <a:gd name="connsiteY20" fmla="*/ 59194 h 112352"/>
                <a:gd name="connsiteX21" fmla="*/ 46314 w 94581"/>
                <a:gd name="connsiteY21" fmla="*/ 71557 h 112352"/>
                <a:gd name="connsiteX22" fmla="*/ 46931 w 94581"/>
                <a:gd name="connsiteY22" fmla="*/ 88658 h 112352"/>
                <a:gd name="connsiteX23" fmla="*/ 69595 w 94581"/>
                <a:gd name="connsiteY23" fmla="*/ 99990 h 112352"/>
                <a:gd name="connsiteX24" fmla="*/ 90405 w 94581"/>
                <a:gd name="connsiteY24" fmla="*/ 112352 h 112352"/>
                <a:gd name="connsiteX25" fmla="*/ 84843 w 94581"/>
                <a:gd name="connsiteY25" fmla="*/ 90512 h 112352"/>
                <a:gd name="connsiteX26" fmla="*/ 88139 w 94581"/>
                <a:gd name="connsiteY26" fmla="*/ 81447 h 11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4581" h="112352">
                  <a:moveTo>
                    <a:pt x="88345" y="81859"/>
                  </a:moveTo>
                  <a:cubicBezTo>
                    <a:pt x="90405" y="80416"/>
                    <a:pt x="95145" y="78974"/>
                    <a:pt x="94526" y="75678"/>
                  </a:cubicBezTo>
                  <a:cubicBezTo>
                    <a:pt x="94113" y="72793"/>
                    <a:pt x="88962" y="72175"/>
                    <a:pt x="86696" y="71763"/>
                  </a:cubicBezTo>
                  <a:cubicBezTo>
                    <a:pt x="81752" y="71145"/>
                    <a:pt x="78043" y="70114"/>
                    <a:pt x="73305" y="68260"/>
                  </a:cubicBezTo>
                  <a:cubicBezTo>
                    <a:pt x="64856" y="64758"/>
                    <a:pt x="63208" y="54043"/>
                    <a:pt x="63003" y="45390"/>
                  </a:cubicBezTo>
                  <a:cubicBezTo>
                    <a:pt x="63003" y="40445"/>
                    <a:pt x="64239" y="34058"/>
                    <a:pt x="61766" y="29937"/>
                  </a:cubicBezTo>
                  <a:cubicBezTo>
                    <a:pt x="59088" y="25198"/>
                    <a:pt x="56616" y="23344"/>
                    <a:pt x="54967" y="17781"/>
                  </a:cubicBezTo>
                  <a:cubicBezTo>
                    <a:pt x="53112" y="10363"/>
                    <a:pt x="52288" y="5212"/>
                    <a:pt x="44252" y="1504"/>
                  </a:cubicBezTo>
                  <a:cubicBezTo>
                    <a:pt x="39308" y="-557"/>
                    <a:pt x="31891" y="-1587"/>
                    <a:pt x="32508" y="5830"/>
                  </a:cubicBezTo>
                  <a:cubicBezTo>
                    <a:pt x="32714" y="9333"/>
                    <a:pt x="39101" y="16750"/>
                    <a:pt x="34980" y="21283"/>
                  </a:cubicBezTo>
                  <a:cubicBezTo>
                    <a:pt x="35187" y="11600"/>
                    <a:pt x="27563" y="-763"/>
                    <a:pt x="18498" y="7891"/>
                  </a:cubicBezTo>
                  <a:cubicBezTo>
                    <a:pt x="13759" y="12218"/>
                    <a:pt x="14789" y="15926"/>
                    <a:pt x="14789" y="21696"/>
                  </a:cubicBezTo>
                  <a:cubicBezTo>
                    <a:pt x="14789" y="27877"/>
                    <a:pt x="8814" y="26434"/>
                    <a:pt x="4900" y="30555"/>
                  </a:cubicBezTo>
                  <a:cubicBezTo>
                    <a:pt x="3457" y="31997"/>
                    <a:pt x="985" y="34264"/>
                    <a:pt x="366" y="36324"/>
                  </a:cubicBezTo>
                  <a:cubicBezTo>
                    <a:pt x="-458" y="38591"/>
                    <a:pt x="366" y="42299"/>
                    <a:pt x="366" y="45184"/>
                  </a:cubicBezTo>
                  <a:cubicBezTo>
                    <a:pt x="2427" y="44978"/>
                    <a:pt x="7372" y="41887"/>
                    <a:pt x="9226" y="42299"/>
                  </a:cubicBezTo>
                  <a:cubicBezTo>
                    <a:pt x="12110" y="43123"/>
                    <a:pt x="11287" y="48068"/>
                    <a:pt x="15202" y="48274"/>
                  </a:cubicBezTo>
                  <a:cubicBezTo>
                    <a:pt x="17468" y="48274"/>
                    <a:pt x="20559" y="46008"/>
                    <a:pt x="23236" y="45802"/>
                  </a:cubicBezTo>
                  <a:cubicBezTo>
                    <a:pt x="24885" y="45802"/>
                    <a:pt x="26740" y="45390"/>
                    <a:pt x="28593" y="45390"/>
                  </a:cubicBezTo>
                  <a:cubicBezTo>
                    <a:pt x="33950" y="45390"/>
                    <a:pt x="33333" y="44772"/>
                    <a:pt x="35805" y="48687"/>
                  </a:cubicBezTo>
                  <a:cubicBezTo>
                    <a:pt x="38484" y="52807"/>
                    <a:pt x="40131" y="54662"/>
                    <a:pt x="40544" y="59194"/>
                  </a:cubicBezTo>
                  <a:cubicBezTo>
                    <a:pt x="41163" y="64963"/>
                    <a:pt x="43635" y="66818"/>
                    <a:pt x="46314" y="71557"/>
                  </a:cubicBezTo>
                  <a:cubicBezTo>
                    <a:pt x="49197" y="76708"/>
                    <a:pt x="44665" y="82683"/>
                    <a:pt x="46931" y="88658"/>
                  </a:cubicBezTo>
                  <a:cubicBezTo>
                    <a:pt x="50228" y="97930"/>
                    <a:pt x="61971" y="96487"/>
                    <a:pt x="69595" y="99990"/>
                  </a:cubicBezTo>
                  <a:cubicBezTo>
                    <a:pt x="76394" y="103081"/>
                    <a:pt x="84430" y="108026"/>
                    <a:pt x="90405" y="112352"/>
                  </a:cubicBezTo>
                  <a:cubicBezTo>
                    <a:pt x="94113" y="101226"/>
                    <a:pt x="88345" y="98548"/>
                    <a:pt x="84843" y="90512"/>
                  </a:cubicBezTo>
                  <a:cubicBezTo>
                    <a:pt x="82988" y="86185"/>
                    <a:pt x="84224" y="84125"/>
                    <a:pt x="88139" y="8144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89" name="Forma libre: forma 388">
              <a:extLst>
                <a:ext uri="{FF2B5EF4-FFF2-40B4-BE49-F238E27FC236}">
                  <a16:creationId xmlns:a16="http://schemas.microsoft.com/office/drawing/2014/main" id="{E5766C61-2A32-7C6A-3455-C478606114BA}"/>
                </a:ext>
              </a:extLst>
            </p:cNvPr>
            <p:cNvSpPr/>
            <p:nvPr/>
          </p:nvSpPr>
          <p:spPr>
            <a:xfrm>
              <a:off x="19658485" y="8548849"/>
              <a:ext cx="45323" cy="50201"/>
            </a:xfrm>
            <a:custGeom>
              <a:avLst/>
              <a:gdLst>
                <a:gd name="connsiteX0" fmla="*/ 4472 w 45323"/>
                <a:gd name="connsiteY0" fmla="*/ 46958 h 50201"/>
                <a:gd name="connsiteX1" fmla="*/ 11683 w 45323"/>
                <a:gd name="connsiteY1" fmla="*/ 45516 h 50201"/>
                <a:gd name="connsiteX2" fmla="*/ 16423 w 45323"/>
                <a:gd name="connsiteY2" fmla="*/ 43455 h 50201"/>
                <a:gd name="connsiteX3" fmla="*/ 17453 w 45323"/>
                <a:gd name="connsiteY3" fmla="*/ 38717 h 50201"/>
                <a:gd name="connsiteX4" fmla="*/ 19925 w 45323"/>
                <a:gd name="connsiteY4" fmla="*/ 37480 h 50201"/>
                <a:gd name="connsiteX5" fmla="*/ 25076 w 45323"/>
                <a:gd name="connsiteY5" fmla="*/ 38923 h 50201"/>
                <a:gd name="connsiteX6" fmla="*/ 28373 w 45323"/>
                <a:gd name="connsiteY6" fmla="*/ 50048 h 50201"/>
                <a:gd name="connsiteX7" fmla="*/ 33524 w 45323"/>
                <a:gd name="connsiteY7" fmla="*/ 49019 h 50201"/>
                <a:gd name="connsiteX8" fmla="*/ 38469 w 45323"/>
                <a:gd name="connsiteY8" fmla="*/ 45310 h 50201"/>
                <a:gd name="connsiteX9" fmla="*/ 41148 w 45323"/>
                <a:gd name="connsiteY9" fmla="*/ 29239 h 50201"/>
                <a:gd name="connsiteX10" fmla="*/ 45267 w 45323"/>
                <a:gd name="connsiteY10" fmla="*/ 21821 h 50201"/>
                <a:gd name="connsiteX11" fmla="*/ 43001 w 45323"/>
                <a:gd name="connsiteY11" fmla="*/ 13992 h 50201"/>
                <a:gd name="connsiteX12" fmla="*/ 35584 w 45323"/>
                <a:gd name="connsiteY12" fmla="*/ 8841 h 50201"/>
                <a:gd name="connsiteX13" fmla="*/ 33524 w 45323"/>
                <a:gd name="connsiteY13" fmla="*/ 4720 h 50201"/>
                <a:gd name="connsiteX14" fmla="*/ 24458 w 45323"/>
                <a:gd name="connsiteY14" fmla="*/ 3484 h 50201"/>
                <a:gd name="connsiteX15" fmla="*/ 6944 w 45323"/>
                <a:gd name="connsiteY15" fmla="*/ 3690 h 50201"/>
                <a:gd name="connsiteX16" fmla="*/ 2000 w 45323"/>
                <a:gd name="connsiteY16" fmla="*/ 16052 h 50201"/>
                <a:gd name="connsiteX17" fmla="*/ 970 w 45323"/>
                <a:gd name="connsiteY17" fmla="*/ 24912 h 50201"/>
                <a:gd name="connsiteX18" fmla="*/ 3855 w 45323"/>
                <a:gd name="connsiteY18" fmla="*/ 30475 h 50201"/>
                <a:gd name="connsiteX19" fmla="*/ 3236 w 45323"/>
                <a:gd name="connsiteY19" fmla="*/ 36244 h 50201"/>
                <a:gd name="connsiteX20" fmla="*/ 4266 w 45323"/>
                <a:gd name="connsiteY20" fmla="*/ 47370 h 5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323" h="50201">
                  <a:moveTo>
                    <a:pt x="4472" y="46958"/>
                  </a:moveTo>
                  <a:cubicBezTo>
                    <a:pt x="6944" y="45516"/>
                    <a:pt x="9006" y="45722"/>
                    <a:pt x="11683" y="45516"/>
                  </a:cubicBezTo>
                  <a:cubicBezTo>
                    <a:pt x="13538" y="45516"/>
                    <a:pt x="15393" y="45104"/>
                    <a:pt x="16423" y="43455"/>
                  </a:cubicBezTo>
                  <a:cubicBezTo>
                    <a:pt x="17453" y="42013"/>
                    <a:pt x="16629" y="40365"/>
                    <a:pt x="17453" y="38717"/>
                  </a:cubicBezTo>
                  <a:cubicBezTo>
                    <a:pt x="18276" y="36862"/>
                    <a:pt x="18276" y="37480"/>
                    <a:pt x="19925" y="37480"/>
                  </a:cubicBezTo>
                  <a:cubicBezTo>
                    <a:pt x="21367" y="37480"/>
                    <a:pt x="24252" y="37480"/>
                    <a:pt x="25076" y="38923"/>
                  </a:cubicBezTo>
                  <a:cubicBezTo>
                    <a:pt x="26931" y="41395"/>
                    <a:pt x="24458" y="48400"/>
                    <a:pt x="28373" y="50048"/>
                  </a:cubicBezTo>
                  <a:cubicBezTo>
                    <a:pt x="29609" y="50667"/>
                    <a:pt x="32493" y="49224"/>
                    <a:pt x="33524" y="49019"/>
                  </a:cubicBezTo>
                  <a:cubicBezTo>
                    <a:pt x="35790" y="48400"/>
                    <a:pt x="37438" y="47576"/>
                    <a:pt x="38469" y="45310"/>
                  </a:cubicBezTo>
                  <a:cubicBezTo>
                    <a:pt x="40735" y="40159"/>
                    <a:pt x="38263" y="34184"/>
                    <a:pt x="41148" y="29239"/>
                  </a:cubicBezTo>
                  <a:cubicBezTo>
                    <a:pt x="42795" y="26560"/>
                    <a:pt x="45267" y="25118"/>
                    <a:pt x="45267" y="21821"/>
                  </a:cubicBezTo>
                  <a:cubicBezTo>
                    <a:pt x="45267" y="18731"/>
                    <a:pt x="45886" y="15640"/>
                    <a:pt x="43001" y="13992"/>
                  </a:cubicBezTo>
                  <a:cubicBezTo>
                    <a:pt x="39911" y="12344"/>
                    <a:pt x="37233" y="12137"/>
                    <a:pt x="35584" y="8841"/>
                  </a:cubicBezTo>
                  <a:cubicBezTo>
                    <a:pt x="34965" y="7399"/>
                    <a:pt x="34760" y="5750"/>
                    <a:pt x="33524" y="4720"/>
                  </a:cubicBezTo>
                  <a:cubicBezTo>
                    <a:pt x="31463" y="3072"/>
                    <a:pt x="27136" y="3896"/>
                    <a:pt x="24458" y="3484"/>
                  </a:cubicBezTo>
                  <a:cubicBezTo>
                    <a:pt x="18483" y="2454"/>
                    <a:pt x="10242" y="-3934"/>
                    <a:pt x="6944" y="3690"/>
                  </a:cubicBezTo>
                  <a:cubicBezTo>
                    <a:pt x="5091" y="7811"/>
                    <a:pt x="4060" y="12137"/>
                    <a:pt x="2000" y="16052"/>
                  </a:cubicBezTo>
                  <a:cubicBezTo>
                    <a:pt x="557" y="18731"/>
                    <a:pt x="-1091" y="21821"/>
                    <a:pt x="970" y="24912"/>
                  </a:cubicBezTo>
                  <a:cubicBezTo>
                    <a:pt x="2412" y="26766"/>
                    <a:pt x="3648" y="28002"/>
                    <a:pt x="3855" y="30475"/>
                  </a:cubicBezTo>
                  <a:cubicBezTo>
                    <a:pt x="3855" y="32329"/>
                    <a:pt x="3442" y="34390"/>
                    <a:pt x="3236" y="36244"/>
                  </a:cubicBezTo>
                  <a:cubicBezTo>
                    <a:pt x="2618" y="40365"/>
                    <a:pt x="3236" y="43661"/>
                    <a:pt x="4266" y="473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0" name="Forma libre: forma 389">
              <a:extLst>
                <a:ext uri="{FF2B5EF4-FFF2-40B4-BE49-F238E27FC236}">
                  <a16:creationId xmlns:a16="http://schemas.microsoft.com/office/drawing/2014/main" id="{96268171-8AF3-0843-0B7B-50D602BD6862}"/>
                </a:ext>
              </a:extLst>
            </p:cNvPr>
            <p:cNvSpPr/>
            <p:nvPr/>
          </p:nvSpPr>
          <p:spPr>
            <a:xfrm>
              <a:off x="20825839" y="8613968"/>
              <a:ext cx="20603" cy="382"/>
            </a:xfrm>
            <a:custGeom>
              <a:avLst/>
              <a:gdLst>
                <a:gd name="connsiteX0" fmla="*/ 0 w 20603"/>
                <a:gd name="connsiteY0" fmla="*/ 382 h 382"/>
                <a:gd name="connsiteX1" fmla="*/ 0 w 20603"/>
                <a:gd name="connsiteY1" fmla="*/ 176 h 382"/>
                <a:gd name="connsiteX2" fmla="*/ 0 w 20603"/>
                <a:gd name="connsiteY2" fmla="*/ 382 h 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03" h="382">
                  <a:moveTo>
                    <a:pt x="0" y="382"/>
                  </a:moveTo>
                  <a:cubicBezTo>
                    <a:pt x="0" y="382"/>
                    <a:pt x="0" y="176"/>
                    <a:pt x="0" y="176"/>
                  </a:cubicBezTo>
                  <a:cubicBezTo>
                    <a:pt x="0" y="-236"/>
                    <a:pt x="0" y="176"/>
                    <a:pt x="0" y="3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1" name="Forma libre: forma 390">
              <a:extLst>
                <a:ext uri="{FF2B5EF4-FFF2-40B4-BE49-F238E27FC236}">
                  <a16:creationId xmlns:a16="http://schemas.microsoft.com/office/drawing/2014/main" id="{55893442-1C6D-FB06-8FA0-1C59CE0685DC}"/>
                </a:ext>
              </a:extLst>
            </p:cNvPr>
            <p:cNvSpPr/>
            <p:nvPr/>
          </p:nvSpPr>
          <p:spPr>
            <a:xfrm>
              <a:off x="21006135" y="8410010"/>
              <a:ext cx="562885" cy="565938"/>
            </a:xfrm>
            <a:custGeom>
              <a:avLst/>
              <a:gdLst>
                <a:gd name="connsiteX0" fmla="*/ 491596 w 562885"/>
                <a:gd name="connsiteY0" fmla="*/ 511132 h 565938"/>
                <a:gd name="connsiteX1" fmla="*/ 498396 w 562885"/>
                <a:gd name="connsiteY1" fmla="*/ 519991 h 565938"/>
                <a:gd name="connsiteX2" fmla="*/ 510964 w 562885"/>
                <a:gd name="connsiteY2" fmla="*/ 533178 h 565938"/>
                <a:gd name="connsiteX3" fmla="*/ 521678 w 562885"/>
                <a:gd name="connsiteY3" fmla="*/ 544923 h 565938"/>
                <a:gd name="connsiteX4" fmla="*/ 526210 w 562885"/>
                <a:gd name="connsiteY4" fmla="*/ 548631 h 565938"/>
                <a:gd name="connsiteX5" fmla="*/ 536512 w 562885"/>
                <a:gd name="connsiteY5" fmla="*/ 565938 h 565938"/>
                <a:gd name="connsiteX6" fmla="*/ 543312 w 562885"/>
                <a:gd name="connsiteY6" fmla="*/ 474251 h 565938"/>
                <a:gd name="connsiteX7" fmla="*/ 542900 w 562885"/>
                <a:gd name="connsiteY7" fmla="*/ 434485 h 565938"/>
                <a:gd name="connsiteX8" fmla="*/ 541252 w 562885"/>
                <a:gd name="connsiteY8" fmla="*/ 428716 h 565938"/>
                <a:gd name="connsiteX9" fmla="*/ 538780 w 562885"/>
                <a:gd name="connsiteY9" fmla="*/ 412852 h 565938"/>
                <a:gd name="connsiteX10" fmla="*/ 546814 w 562885"/>
                <a:gd name="connsiteY10" fmla="*/ 386891 h 565938"/>
                <a:gd name="connsiteX11" fmla="*/ 552584 w 562885"/>
                <a:gd name="connsiteY11" fmla="*/ 373086 h 565938"/>
                <a:gd name="connsiteX12" fmla="*/ 562886 w 562885"/>
                <a:gd name="connsiteY12" fmla="*/ 282429 h 565938"/>
                <a:gd name="connsiteX13" fmla="*/ 562267 w 562885"/>
                <a:gd name="connsiteY13" fmla="*/ 191978 h 565938"/>
                <a:gd name="connsiteX14" fmla="*/ 561856 w 562885"/>
                <a:gd name="connsiteY14" fmla="*/ 142529 h 565938"/>
                <a:gd name="connsiteX15" fmla="*/ 561444 w 562885"/>
                <a:gd name="connsiteY15" fmla="*/ 142529 h 565938"/>
                <a:gd name="connsiteX16" fmla="*/ 554233 w 562885"/>
                <a:gd name="connsiteY16" fmla="*/ 137172 h 565938"/>
                <a:gd name="connsiteX17" fmla="*/ 546609 w 562885"/>
                <a:gd name="connsiteY17" fmla="*/ 134699 h 565938"/>
                <a:gd name="connsiteX18" fmla="*/ 540222 w 562885"/>
                <a:gd name="connsiteY18" fmla="*/ 137172 h 565938"/>
                <a:gd name="connsiteX19" fmla="*/ 535276 w 562885"/>
                <a:gd name="connsiteY19" fmla="*/ 132021 h 565938"/>
                <a:gd name="connsiteX20" fmla="*/ 525181 w 562885"/>
                <a:gd name="connsiteY20" fmla="*/ 127076 h 565938"/>
                <a:gd name="connsiteX21" fmla="*/ 519823 w 562885"/>
                <a:gd name="connsiteY21" fmla="*/ 127900 h 565938"/>
                <a:gd name="connsiteX22" fmla="*/ 497366 w 562885"/>
                <a:gd name="connsiteY22" fmla="*/ 119040 h 565938"/>
                <a:gd name="connsiteX23" fmla="*/ 462545 w 562885"/>
                <a:gd name="connsiteY23" fmla="*/ 105854 h 565938"/>
                <a:gd name="connsiteX24" fmla="*/ 450388 w 562885"/>
                <a:gd name="connsiteY24" fmla="*/ 95140 h 565938"/>
                <a:gd name="connsiteX25" fmla="*/ 417629 w 562885"/>
                <a:gd name="connsiteY25" fmla="*/ 81747 h 565938"/>
                <a:gd name="connsiteX26" fmla="*/ 410211 w 562885"/>
                <a:gd name="connsiteY26" fmla="*/ 79893 h 565938"/>
                <a:gd name="connsiteX27" fmla="*/ 404855 w 562885"/>
                <a:gd name="connsiteY27" fmla="*/ 69385 h 565938"/>
                <a:gd name="connsiteX28" fmla="*/ 384456 w 562885"/>
                <a:gd name="connsiteY28" fmla="*/ 71240 h 565938"/>
                <a:gd name="connsiteX29" fmla="*/ 370651 w 562885"/>
                <a:gd name="connsiteY29" fmla="*/ 75978 h 565938"/>
                <a:gd name="connsiteX30" fmla="*/ 361792 w 562885"/>
                <a:gd name="connsiteY30" fmla="*/ 83190 h 565938"/>
                <a:gd name="connsiteX31" fmla="*/ 343248 w 562885"/>
                <a:gd name="connsiteY31" fmla="*/ 102557 h 565938"/>
                <a:gd name="connsiteX32" fmla="*/ 339746 w 562885"/>
                <a:gd name="connsiteY32" fmla="*/ 117804 h 565938"/>
                <a:gd name="connsiteX33" fmla="*/ 324705 w 562885"/>
                <a:gd name="connsiteY33" fmla="*/ 120277 h 565938"/>
                <a:gd name="connsiteX34" fmla="*/ 311106 w 562885"/>
                <a:gd name="connsiteY34" fmla="*/ 123573 h 565938"/>
                <a:gd name="connsiteX35" fmla="*/ 303483 w 562885"/>
                <a:gd name="connsiteY35" fmla="*/ 130167 h 565938"/>
                <a:gd name="connsiteX36" fmla="*/ 298332 w 562885"/>
                <a:gd name="connsiteY36" fmla="*/ 140469 h 565938"/>
                <a:gd name="connsiteX37" fmla="*/ 293593 w 562885"/>
                <a:gd name="connsiteY37" fmla="*/ 147680 h 565938"/>
                <a:gd name="connsiteX38" fmla="*/ 293593 w 562885"/>
                <a:gd name="connsiteY38" fmla="*/ 147680 h 565938"/>
                <a:gd name="connsiteX39" fmla="*/ 283291 w 562885"/>
                <a:gd name="connsiteY39" fmla="*/ 156952 h 565938"/>
                <a:gd name="connsiteX40" fmla="*/ 278140 w 562885"/>
                <a:gd name="connsiteY40" fmla="*/ 162514 h 565938"/>
                <a:gd name="connsiteX41" fmla="*/ 273196 w 562885"/>
                <a:gd name="connsiteY41" fmla="*/ 171786 h 565938"/>
                <a:gd name="connsiteX42" fmla="*/ 265572 w 562885"/>
                <a:gd name="connsiteY42" fmla="*/ 178585 h 565938"/>
                <a:gd name="connsiteX43" fmla="*/ 242290 w 562885"/>
                <a:gd name="connsiteY43" fmla="*/ 197335 h 565938"/>
                <a:gd name="connsiteX44" fmla="*/ 222098 w 562885"/>
                <a:gd name="connsiteY44" fmla="*/ 191154 h 565938"/>
                <a:gd name="connsiteX45" fmla="*/ 221686 w 562885"/>
                <a:gd name="connsiteY45" fmla="*/ 190124 h 565938"/>
                <a:gd name="connsiteX46" fmla="*/ 216329 w 562885"/>
                <a:gd name="connsiteY46" fmla="*/ 173229 h 565938"/>
                <a:gd name="connsiteX47" fmla="*/ 212620 w 562885"/>
                <a:gd name="connsiteY47" fmla="*/ 165193 h 565938"/>
                <a:gd name="connsiteX48" fmla="*/ 210765 w 562885"/>
                <a:gd name="connsiteY48" fmla="*/ 166017 h 565938"/>
                <a:gd name="connsiteX49" fmla="*/ 207057 w 562885"/>
                <a:gd name="connsiteY49" fmla="*/ 164781 h 565938"/>
                <a:gd name="connsiteX50" fmla="*/ 206233 w 562885"/>
                <a:gd name="connsiteY50" fmla="*/ 154067 h 565938"/>
                <a:gd name="connsiteX51" fmla="*/ 203761 w 562885"/>
                <a:gd name="connsiteY51" fmla="*/ 139644 h 565938"/>
                <a:gd name="connsiteX52" fmla="*/ 194901 w 562885"/>
                <a:gd name="connsiteY52" fmla="*/ 139644 h 565938"/>
                <a:gd name="connsiteX53" fmla="*/ 196344 w 562885"/>
                <a:gd name="connsiteY53" fmla="*/ 150152 h 565938"/>
                <a:gd name="connsiteX54" fmla="*/ 194076 w 562885"/>
                <a:gd name="connsiteY54" fmla="*/ 160248 h 565938"/>
                <a:gd name="connsiteX55" fmla="*/ 187895 w 562885"/>
                <a:gd name="connsiteY55" fmla="*/ 148916 h 565938"/>
                <a:gd name="connsiteX56" fmla="*/ 180891 w 562885"/>
                <a:gd name="connsiteY56" fmla="*/ 128724 h 565938"/>
                <a:gd name="connsiteX57" fmla="*/ 173885 w 562885"/>
                <a:gd name="connsiteY57" fmla="*/ 110799 h 565938"/>
                <a:gd name="connsiteX58" fmla="*/ 176976 w 562885"/>
                <a:gd name="connsiteY58" fmla="*/ 97200 h 565938"/>
                <a:gd name="connsiteX59" fmla="*/ 178830 w 562885"/>
                <a:gd name="connsiteY59" fmla="*/ 82365 h 565938"/>
                <a:gd name="connsiteX60" fmla="*/ 182951 w 562885"/>
                <a:gd name="connsiteY60" fmla="*/ 67737 h 565938"/>
                <a:gd name="connsiteX61" fmla="*/ 180478 w 562885"/>
                <a:gd name="connsiteY61" fmla="*/ 59083 h 565938"/>
                <a:gd name="connsiteX62" fmla="*/ 181096 w 562885"/>
                <a:gd name="connsiteY62" fmla="*/ 50636 h 565938"/>
                <a:gd name="connsiteX63" fmla="*/ 174709 w 562885"/>
                <a:gd name="connsiteY63" fmla="*/ 38273 h 565938"/>
                <a:gd name="connsiteX64" fmla="*/ 175533 w 562885"/>
                <a:gd name="connsiteY64" fmla="*/ 32504 h 565938"/>
                <a:gd name="connsiteX65" fmla="*/ 172649 w 562885"/>
                <a:gd name="connsiteY65" fmla="*/ 27353 h 565938"/>
                <a:gd name="connsiteX66" fmla="*/ 157608 w 562885"/>
                <a:gd name="connsiteY66" fmla="*/ 25499 h 565938"/>
                <a:gd name="connsiteX67" fmla="*/ 143185 w 562885"/>
                <a:gd name="connsiteY67" fmla="*/ 24881 h 565938"/>
                <a:gd name="connsiteX68" fmla="*/ 140094 w 562885"/>
                <a:gd name="connsiteY68" fmla="*/ 24881 h 565938"/>
                <a:gd name="connsiteX69" fmla="*/ 140094 w 562885"/>
                <a:gd name="connsiteY69" fmla="*/ 24881 h 565938"/>
                <a:gd name="connsiteX70" fmla="*/ 128145 w 562885"/>
                <a:gd name="connsiteY70" fmla="*/ 18494 h 565938"/>
                <a:gd name="connsiteX71" fmla="*/ 114339 w 562885"/>
                <a:gd name="connsiteY71" fmla="*/ 9840 h 565938"/>
                <a:gd name="connsiteX72" fmla="*/ 101978 w 562885"/>
                <a:gd name="connsiteY72" fmla="*/ 3247 h 565938"/>
                <a:gd name="connsiteX73" fmla="*/ 80549 w 562885"/>
                <a:gd name="connsiteY73" fmla="*/ 156 h 565938"/>
                <a:gd name="connsiteX74" fmla="*/ 68187 w 562885"/>
                <a:gd name="connsiteY74" fmla="*/ 4483 h 565938"/>
                <a:gd name="connsiteX75" fmla="*/ 57061 w 562885"/>
                <a:gd name="connsiteY75" fmla="*/ 10252 h 565938"/>
                <a:gd name="connsiteX76" fmla="*/ 54383 w 562885"/>
                <a:gd name="connsiteY76" fmla="*/ 15609 h 565938"/>
                <a:gd name="connsiteX77" fmla="*/ 47377 w 562885"/>
                <a:gd name="connsiteY77" fmla="*/ 18494 h 565938"/>
                <a:gd name="connsiteX78" fmla="*/ 36869 w 562885"/>
                <a:gd name="connsiteY78" fmla="*/ 25087 h 565938"/>
                <a:gd name="connsiteX79" fmla="*/ 16677 w 562885"/>
                <a:gd name="connsiteY79" fmla="*/ 31268 h 565938"/>
                <a:gd name="connsiteX80" fmla="*/ 15853 w 562885"/>
                <a:gd name="connsiteY80" fmla="*/ 38067 h 565938"/>
                <a:gd name="connsiteX81" fmla="*/ 9878 w 562885"/>
                <a:gd name="connsiteY81" fmla="*/ 45691 h 565938"/>
                <a:gd name="connsiteX82" fmla="*/ 7405 w 562885"/>
                <a:gd name="connsiteY82" fmla="*/ 60938 h 565938"/>
                <a:gd name="connsiteX83" fmla="*/ 194 w 562885"/>
                <a:gd name="connsiteY83" fmla="*/ 71445 h 565938"/>
                <a:gd name="connsiteX84" fmla="*/ 13175 w 562885"/>
                <a:gd name="connsiteY84" fmla="*/ 72476 h 565938"/>
                <a:gd name="connsiteX85" fmla="*/ 17296 w 562885"/>
                <a:gd name="connsiteY85" fmla="*/ 70209 h 565938"/>
                <a:gd name="connsiteX86" fmla="*/ 26979 w 562885"/>
                <a:gd name="connsiteY86" fmla="*/ 71858 h 565938"/>
                <a:gd name="connsiteX87" fmla="*/ 29864 w 562885"/>
                <a:gd name="connsiteY87" fmla="*/ 74742 h 565938"/>
                <a:gd name="connsiteX88" fmla="*/ 39753 w 562885"/>
                <a:gd name="connsiteY88" fmla="*/ 77833 h 565938"/>
                <a:gd name="connsiteX89" fmla="*/ 47377 w 562885"/>
                <a:gd name="connsiteY89" fmla="*/ 79687 h 565938"/>
                <a:gd name="connsiteX90" fmla="*/ 50674 w 562885"/>
                <a:gd name="connsiteY90" fmla="*/ 81129 h 565938"/>
                <a:gd name="connsiteX91" fmla="*/ 51085 w 562885"/>
                <a:gd name="connsiteY91" fmla="*/ 89783 h 565938"/>
                <a:gd name="connsiteX92" fmla="*/ 51085 w 562885"/>
                <a:gd name="connsiteY92" fmla="*/ 94316 h 565938"/>
                <a:gd name="connsiteX93" fmla="*/ 57061 w 562885"/>
                <a:gd name="connsiteY93" fmla="*/ 102969 h 565938"/>
                <a:gd name="connsiteX94" fmla="*/ 59945 w 562885"/>
                <a:gd name="connsiteY94" fmla="*/ 113478 h 565938"/>
                <a:gd name="connsiteX95" fmla="*/ 72308 w 562885"/>
                <a:gd name="connsiteY95" fmla="*/ 122543 h 565938"/>
                <a:gd name="connsiteX96" fmla="*/ 84258 w 562885"/>
                <a:gd name="connsiteY96" fmla="*/ 121101 h 565938"/>
                <a:gd name="connsiteX97" fmla="*/ 97650 w 562885"/>
                <a:gd name="connsiteY97" fmla="*/ 121513 h 565938"/>
                <a:gd name="connsiteX98" fmla="*/ 103626 w 562885"/>
                <a:gd name="connsiteY98" fmla="*/ 123367 h 565938"/>
                <a:gd name="connsiteX99" fmla="*/ 113103 w 562885"/>
                <a:gd name="connsiteY99" fmla="*/ 123367 h 565938"/>
                <a:gd name="connsiteX100" fmla="*/ 129792 w 562885"/>
                <a:gd name="connsiteY100" fmla="*/ 123367 h 565938"/>
                <a:gd name="connsiteX101" fmla="*/ 156372 w 562885"/>
                <a:gd name="connsiteY101" fmla="*/ 116362 h 565938"/>
                <a:gd name="connsiteX102" fmla="*/ 162553 w 562885"/>
                <a:gd name="connsiteY102" fmla="*/ 115332 h 565938"/>
                <a:gd name="connsiteX103" fmla="*/ 159051 w 562885"/>
                <a:gd name="connsiteY103" fmla="*/ 120689 h 565938"/>
                <a:gd name="connsiteX104" fmla="*/ 161317 w 562885"/>
                <a:gd name="connsiteY104" fmla="*/ 130579 h 565938"/>
                <a:gd name="connsiteX105" fmla="*/ 154517 w 562885"/>
                <a:gd name="connsiteY105" fmla="*/ 133257 h 565938"/>
                <a:gd name="connsiteX106" fmla="*/ 152045 w 562885"/>
                <a:gd name="connsiteY106" fmla="*/ 140469 h 565938"/>
                <a:gd name="connsiteX107" fmla="*/ 146894 w 562885"/>
                <a:gd name="connsiteY107" fmla="*/ 146238 h 565938"/>
                <a:gd name="connsiteX108" fmla="*/ 145658 w 562885"/>
                <a:gd name="connsiteY108" fmla="*/ 145207 h 565938"/>
                <a:gd name="connsiteX109" fmla="*/ 139683 w 562885"/>
                <a:gd name="connsiteY109" fmla="*/ 140674 h 565938"/>
                <a:gd name="connsiteX110" fmla="*/ 130822 w 562885"/>
                <a:gd name="connsiteY110" fmla="*/ 139438 h 565938"/>
                <a:gd name="connsiteX111" fmla="*/ 121963 w 562885"/>
                <a:gd name="connsiteY111" fmla="*/ 135936 h 565938"/>
                <a:gd name="connsiteX112" fmla="*/ 112073 w 562885"/>
                <a:gd name="connsiteY112" fmla="*/ 136348 h 565938"/>
                <a:gd name="connsiteX113" fmla="*/ 105067 w 562885"/>
                <a:gd name="connsiteY113" fmla="*/ 149122 h 565938"/>
                <a:gd name="connsiteX114" fmla="*/ 81991 w 562885"/>
                <a:gd name="connsiteY114" fmla="*/ 150770 h 565938"/>
                <a:gd name="connsiteX115" fmla="*/ 48819 w 562885"/>
                <a:gd name="connsiteY115" fmla="*/ 154891 h 565938"/>
                <a:gd name="connsiteX116" fmla="*/ 54176 w 562885"/>
                <a:gd name="connsiteY116" fmla="*/ 165605 h 565938"/>
                <a:gd name="connsiteX117" fmla="*/ 66538 w 562885"/>
                <a:gd name="connsiteY117" fmla="*/ 168490 h 565938"/>
                <a:gd name="connsiteX118" fmla="*/ 90439 w 562885"/>
                <a:gd name="connsiteY118" fmla="*/ 186827 h 565938"/>
                <a:gd name="connsiteX119" fmla="*/ 98680 w 562885"/>
                <a:gd name="connsiteY119" fmla="*/ 208255 h 565938"/>
                <a:gd name="connsiteX120" fmla="*/ 93324 w 562885"/>
                <a:gd name="connsiteY120" fmla="*/ 223090 h 565938"/>
                <a:gd name="connsiteX121" fmla="*/ 99505 w 562885"/>
                <a:gd name="connsiteY121" fmla="*/ 238337 h 565938"/>
                <a:gd name="connsiteX122" fmla="*/ 111867 w 562885"/>
                <a:gd name="connsiteY122" fmla="*/ 245342 h 565938"/>
                <a:gd name="connsiteX123" fmla="*/ 117430 w 562885"/>
                <a:gd name="connsiteY123" fmla="*/ 241634 h 565938"/>
                <a:gd name="connsiteX124" fmla="*/ 121139 w 562885"/>
                <a:gd name="connsiteY124" fmla="*/ 241015 h 565938"/>
                <a:gd name="connsiteX125" fmla="*/ 130205 w 562885"/>
                <a:gd name="connsiteY125" fmla="*/ 217733 h 565938"/>
                <a:gd name="connsiteX126" fmla="*/ 140094 w 562885"/>
                <a:gd name="connsiteY126" fmla="*/ 201868 h 565938"/>
                <a:gd name="connsiteX127" fmla="*/ 141743 w 562885"/>
                <a:gd name="connsiteY127" fmla="*/ 194245 h 565938"/>
                <a:gd name="connsiteX128" fmla="*/ 145658 w 562885"/>
                <a:gd name="connsiteY128" fmla="*/ 186209 h 565938"/>
                <a:gd name="connsiteX129" fmla="*/ 154723 w 562885"/>
                <a:gd name="connsiteY129" fmla="*/ 177967 h 565938"/>
                <a:gd name="connsiteX130" fmla="*/ 155136 w 562885"/>
                <a:gd name="connsiteY130" fmla="*/ 177967 h 565938"/>
                <a:gd name="connsiteX131" fmla="*/ 155136 w 562885"/>
                <a:gd name="connsiteY131" fmla="*/ 179822 h 565938"/>
                <a:gd name="connsiteX132" fmla="*/ 149572 w 562885"/>
                <a:gd name="connsiteY132" fmla="*/ 192802 h 565938"/>
                <a:gd name="connsiteX133" fmla="*/ 152457 w 562885"/>
                <a:gd name="connsiteY133" fmla="*/ 209698 h 565938"/>
                <a:gd name="connsiteX134" fmla="*/ 161934 w 562885"/>
                <a:gd name="connsiteY134" fmla="*/ 222266 h 565938"/>
                <a:gd name="connsiteX135" fmla="*/ 167085 w 562885"/>
                <a:gd name="connsiteY135" fmla="*/ 224120 h 565938"/>
                <a:gd name="connsiteX136" fmla="*/ 173061 w 562885"/>
                <a:gd name="connsiteY136" fmla="*/ 223090 h 565938"/>
                <a:gd name="connsiteX137" fmla="*/ 175533 w 562885"/>
                <a:gd name="connsiteY137" fmla="*/ 228653 h 565938"/>
                <a:gd name="connsiteX138" fmla="*/ 181921 w 562885"/>
                <a:gd name="connsiteY138" fmla="*/ 232362 h 565938"/>
                <a:gd name="connsiteX139" fmla="*/ 184599 w 562885"/>
                <a:gd name="connsiteY139" fmla="*/ 230095 h 565938"/>
                <a:gd name="connsiteX140" fmla="*/ 188102 w 562885"/>
                <a:gd name="connsiteY140" fmla="*/ 230919 h 565938"/>
                <a:gd name="connsiteX141" fmla="*/ 188308 w 562885"/>
                <a:gd name="connsiteY141" fmla="*/ 230919 h 565938"/>
                <a:gd name="connsiteX142" fmla="*/ 199640 w 562885"/>
                <a:gd name="connsiteY142" fmla="*/ 235246 h 565938"/>
                <a:gd name="connsiteX143" fmla="*/ 213650 w 562885"/>
                <a:gd name="connsiteY143" fmla="*/ 231332 h 565938"/>
                <a:gd name="connsiteX144" fmla="*/ 205614 w 562885"/>
                <a:gd name="connsiteY144" fmla="*/ 238337 h 565938"/>
                <a:gd name="connsiteX145" fmla="*/ 206646 w 562885"/>
                <a:gd name="connsiteY145" fmla="*/ 247403 h 565938"/>
                <a:gd name="connsiteX146" fmla="*/ 212620 w 562885"/>
                <a:gd name="connsiteY146" fmla="*/ 255232 h 565938"/>
                <a:gd name="connsiteX147" fmla="*/ 242907 w 562885"/>
                <a:gd name="connsiteY147" fmla="*/ 271303 h 565938"/>
                <a:gd name="connsiteX148" fmla="*/ 257536 w 562885"/>
                <a:gd name="connsiteY148" fmla="*/ 267594 h 565938"/>
                <a:gd name="connsiteX149" fmla="*/ 274844 w 562885"/>
                <a:gd name="connsiteY149" fmla="*/ 275836 h 565938"/>
                <a:gd name="connsiteX150" fmla="*/ 311931 w 562885"/>
                <a:gd name="connsiteY150" fmla="*/ 289847 h 565938"/>
                <a:gd name="connsiteX151" fmla="*/ 330886 w 562885"/>
                <a:gd name="connsiteY151" fmla="*/ 296852 h 565938"/>
                <a:gd name="connsiteX152" fmla="*/ 342218 w 562885"/>
                <a:gd name="connsiteY152" fmla="*/ 298500 h 565938"/>
                <a:gd name="connsiteX153" fmla="*/ 352109 w 562885"/>
                <a:gd name="connsiteY153" fmla="*/ 303445 h 565938"/>
                <a:gd name="connsiteX154" fmla="*/ 362411 w 562885"/>
                <a:gd name="connsiteY154" fmla="*/ 309420 h 565938"/>
                <a:gd name="connsiteX155" fmla="*/ 379100 w 562885"/>
                <a:gd name="connsiteY155" fmla="*/ 321164 h 565938"/>
                <a:gd name="connsiteX156" fmla="*/ 384251 w 562885"/>
                <a:gd name="connsiteY156" fmla="*/ 327140 h 565938"/>
                <a:gd name="connsiteX157" fmla="*/ 390844 w 562885"/>
                <a:gd name="connsiteY157" fmla="*/ 330230 h 565938"/>
                <a:gd name="connsiteX158" fmla="*/ 395789 w 562885"/>
                <a:gd name="connsiteY158" fmla="*/ 349186 h 565938"/>
                <a:gd name="connsiteX159" fmla="*/ 404442 w 562885"/>
                <a:gd name="connsiteY159" fmla="*/ 343829 h 565938"/>
                <a:gd name="connsiteX160" fmla="*/ 402176 w 562885"/>
                <a:gd name="connsiteY160" fmla="*/ 352276 h 565938"/>
                <a:gd name="connsiteX161" fmla="*/ 405060 w 562885"/>
                <a:gd name="connsiteY161" fmla="*/ 356809 h 565938"/>
                <a:gd name="connsiteX162" fmla="*/ 405678 w 562885"/>
                <a:gd name="connsiteY162" fmla="*/ 360106 h 565938"/>
                <a:gd name="connsiteX163" fmla="*/ 405060 w 562885"/>
                <a:gd name="connsiteY163" fmla="*/ 371644 h 565938"/>
                <a:gd name="connsiteX164" fmla="*/ 411859 w 562885"/>
                <a:gd name="connsiteY164" fmla="*/ 386479 h 565938"/>
                <a:gd name="connsiteX165" fmla="*/ 418659 w 562885"/>
                <a:gd name="connsiteY165" fmla="*/ 401932 h 565938"/>
                <a:gd name="connsiteX166" fmla="*/ 426076 w 562885"/>
                <a:gd name="connsiteY166" fmla="*/ 416148 h 565938"/>
                <a:gd name="connsiteX167" fmla="*/ 427725 w 562885"/>
                <a:gd name="connsiteY167" fmla="*/ 419857 h 565938"/>
                <a:gd name="connsiteX168" fmla="*/ 421750 w 562885"/>
                <a:gd name="connsiteY168" fmla="*/ 422123 h 565938"/>
                <a:gd name="connsiteX169" fmla="*/ 411653 w 562885"/>
                <a:gd name="connsiteY169" fmla="*/ 422742 h 565938"/>
                <a:gd name="connsiteX170" fmla="*/ 442354 w 562885"/>
                <a:gd name="connsiteY170" fmla="*/ 444994 h 565938"/>
                <a:gd name="connsiteX171" fmla="*/ 424840 w 562885"/>
                <a:gd name="connsiteY171" fmla="*/ 445818 h 565938"/>
                <a:gd name="connsiteX172" fmla="*/ 436790 w 562885"/>
                <a:gd name="connsiteY172" fmla="*/ 467246 h 565938"/>
                <a:gd name="connsiteX173" fmla="*/ 433493 w 562885"/>
                <a:gd name="connsiteY173" fmla="*/ 491146 h 565938"/>
                <a:gd name="connsiteX174" fmla="*/ 429373 w 562885"/>
                <a:gd name="connsiteY174" fmla="*/ 498976 h 565938"/>
                <a:gd name="connsiteX175" fmla="*/ 430609 w 562885"/>
                <a:gd name="connsiteY175" fmla="*/ 511750 h 565938"/>
                <a:gd name="connsiteX176" fmla="*/ 436790 w 562885"/>
                <a:gd name="connsiteY176" fmla="*/ 506187 h 565938"/>
                <a:gd name="connsiteX177" fmla="*/ 440911 w 562885"/>
                <a:gd name="connsiteY177" fmla="*/ 502890 h 565938"/>
                <a:gd name="connsiteX178" fmla="*/ 448535 w 562885"/>
                <a:gd name="connsiteY178" fmla="*/ 494237 h 565938"/>
                <a:gd name="connsiteX179" fmla="*/ 452243 w 562885"/>
                <a:gd name="connsiteY179" fmla="*/ 506393 h 565938"/>
                <a:gd name="connsiteX180" fmla="*/ 459454 w 562885"/>
                <a:gd name="connsiteY180" fmla="*/ 504333 h 565938"/>
                <a:gd name="connsiteX181" fmla="*/ 469756 w 562885"/>
                <a:gd name="connsiteY181" fmla="*/ 508248 h 565938"/>
                <a:gd name="connsiteX182" fmla="*/ 491390 w 562885"/>
                <a:gd name="connsiteY182" fmla="*/ 495473 h 565938"/>
                <a:gd name="connsiteX183" fmla="*/ 502104 w 562885"/>
                <a:gd name="connsiteY183" fmla="*/ 489704 h 565938"/>
                <a:gd name="connsiteX184" fmla="*/ 494275 w 562885"/>
                <a:gd name="connsiteY184" fmla="*/ 503715 h 565938"/>
                <a:gd name="connsiteX185" fmla="*/ 491596 w 562885"/>
                <a:gd name="connsiteY185" fmla="*/ 510926 h 56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562885" h="565938">
                  <a:moveTo>
                    <a:pt x="491596" y="511132"/>
                  </a:moveTo>
                  <a:cubicBezTo>
                    <a:pt x="491596" y="514635"/>
                    <a:pt x="496130" y="517107"/>
                    <a:pt x="498396" y="519991"/>
                  </a:cubicBezTo>
                  <a:cubicBezTo>
                    <a:pt x="502311" y="524731"/>
                    <a:pt x="506225" y="528852"/>
                    <a:pt x="510964" y="533178"/>
                  </a:cubicBezTo>
                  <a:cubicBezTo>
                    <a:pt x="514879" y="536681"/>
                    <a:pt x="517763" y="541214"/>
                    <a:pt x="521678" y="544923"/>
                  </a:cubicBezTo>
                  <a:cubicBezTo>
                    <a:pt x="523121" y="546159"/>
                    <a:pt x="524974" y="546983"/>
                    <a:pt x="526210" y="548631"/>
                  </a:cubicBezTo>
                  <a:cubicBezTo>
                    <a:pt x="529920" y="553782"/>
                    <a:pt x="530950" y="562024"/>
                    <a:pt x="536512" y="565938"/>
                  </a:cubicBezTo>
                  <a:cubicBezTo>
                    <a:pt x="537955" y="533590"/>
                    <a:pt x="540427" y="503097"/>
                    <a:pt x="543312" y="474251"/>
                  </a:cubicBezTo>
                  <a:cubicBezTo>
                    <a:pt x="544961" y="457150"/>
                    <a:pt x="544961" y="443757"/>
                    <a:pt x="542900" y="434485"/>
                  </a:cubicBezTo>
                  <a:cubicBezTo>
                    <a:pt x="542488" y="432425"/>
                    <a:pt x="541870" y="430571"/>
                    <a:pt x="541252" y="428716"/>
                  </a:cubicBezTo>
                  <a:cubicBezTo>
                    <a:pt x="539810" y="423978"/>
                    <a:pt x="538574" y="419033"/>
                    <a:pt x="538780" y="412852"/>
                  </a:cubicBezTo>
                  <a:cubicBezTo>
                    <a:pt x="539397" y="402756"/>
                    <a:pt x="543106" y="394720"/>
                    <a:pt x="546814" y="386891"/>
                  </a:cubicBezTo>
                  <a:cubicBezTo>
                    <a:pt x="549082" y="382152"/>
                    <a:pt x="551142" y="377825"/>
                    <a:pt x="552584" y="373086"/>
                  </a:cubicBezTo>
                  <a:cubicBezTo>
                    <a:pt x="561031" y="345065"/>
                    <a:pt x="562886" y="316631"/>
                    <a:pt x="562886" y="282429"/>
                  </a:cubicBezTo>
                  <a:cubicBezTo>
                    <a:pt x="562886" y="252347"/>
                    <a:pt x="562473" y="222266"/>
                    <a:pt x="562267" y="191978"/>
                  </a:cubicBezTo>
                  <a:cubicBezTo>
                    <a:pt x="562267" y="175495"/>
                    <a:pt x="562267" y="159012"/>
                    <a:pt x="561856" y="142529"/>
                  </a:cubicBezTo>
                  <a:cubicBezTo>
                    <a:pt x="561856" y="142529"/>
                    <a:pt x="561650" y="142529"/>
                    <a:pt x="561444" y="142529"/>
                  </a:cubicBezTo>
                  <a:cubicBezTo>
                    <a:pt x="558352" y="141499"/>
                    <a:pt x="556911" y="139438"/>
                    <a:pt x="554233" y="137172"/>
                  </a:cubicBezTo>
                  <a:cubicBezTo>
                    <a:pt x="551554" y="135111"/>
                    <a:pt x="549905" y="133875"/>
                    <a:pt x="546609" y="134699"/>
                  </a:cubicBezTo>
                  <a:cubicBezTo>
                    <a:pt x="544548" y="135111"/>
                    <a:pt x="542900" y="137790"/>
                    <a:pt x="540222" y="137172"/>
                  </a:cubicBezTo>
                  <a:cubicBezTo>
                    <a:pt x="537955" y="136554"/>
                    <a:pt x="537131" y="133257"/>
                    <a:pt x="535276" y="132021"/>
                  </a:cubicBezTo>
                  <a:cubicBezTo>
                    <a:pt x="532804" y="130373"/>
                    <a:pt x="528065" y="127694"/>
                    <a:pt x="525181" y="127076"/>
                  </a:cubicBezTo>
                  <a:cubicBezTo>
                    <a:pt x="522914" y="126664"/>
                    <a:pt x="521472" y="127694"/>
                    <a:pt x="519823" y="127900"/>
                  </a:cubicBezTo>
                  <a:cubicBezTo>
                    <a:pt x="511583" y="128518"/>
                    <a:pt x="504165" y="122337"/>
                    <a:pt x="497366" y="119040"/>
                  </a:cubicBezTo>
                  <a:cubicBezTo>
                    <a:pt x="486445" y="113889"/>
                    <a:pt x="472022" y="114096"/>
                    <a:pt x="462545" y="105854"/>
                  </a:cubicBezTo>
                  <a:cubicBezTo>
                    <a:pt x="457394" y="101321"/>
                    <a:pt x="457394" y="97200"/>
                    <a:pt x="450388" y="95140"/>
                  </a:cubicBezTo>
                  <a:cubicBezTo>
                    <a:pt x="439056" y="91843"/>
                    <a:pt x="429784" y="82984"/>
                    <a:pt x="417629" y="81747"/>
                  </a:cubicBezTo>
                  <a:cubicBezTo>
                    <a:pt x="414744" y="81541"/>
                    <a:pt x="412478" y="81747"/>
                    <a:pt x="410211" y="79893"/>
                  </a:cubicBezTo>
                  <a:cubicBezTo>
                    <a:pt x="406915" y="77421"/>
                    <a:pt x="407533" y="72064"/>
                    <a:pt x="404855" y="69385"/>
                  </a:cubicBezTo>
                  <a:cubicBezTo>
                    <a:pt x="400527" y="65058"/>
                    <a:pt x="389607" y="69385"/>
                    <a:pt x="384456" y="71240"/>
                  </a:cubicBezTo>
                  <a:cubicBezTo>
                    <a:pt x="379923" y="72888"/>
                    <a:pt x="374979" y="73918"/>
                    <a:pt x="370651" y="75978"/>
                  </a:cubicBezTo>
                  <a:cubicBezTo>
                    <a:pt x="366119" y="78039"/>
                    <a:pt x="364883" y="80305"/>
                    <a:pt x="361792" y="83190"/>
                  </a:cubicBezTo>
                  <a:cubicBezTo>
                    <a:pt x="354581" y="89577"/>
                    <a:pt x="341601" y="90401"/>
                    <a:pt x="343248" y="102557"/>
                  </a:cubicBezTo>
                  <a:cubicBezTo>
                    <a:pt x="344073" y="109563"/>
                    <a:pt x="349224" y="115332"/>
                    <a:pt x="339746" y="117804"/>
                  </a:cubicBezTo>
                  <a:cubicBezTo>
                    <a:pt x="334801" y="119040"/>
                    <a:pt x="329650" y="118834"/>
                    <a:pt x="324705" y="120277"/>
                  </a:cubicBezTo>
                  <a:cubicBezTo>
                    <a:pt x="320172" y="121719"/>
                    <a:pt x="315846" y="122543"/>
                    <a:pt x="311106" y="123573"/>
                  </a:cubicBezTo>
                  <a:cubicBezTo>
                    <a:pt x="305338" y="124809"/>
                    <a:pt x="305338" y="125016"/>
                    <a:pt x="303483" y="130167"/>
                  </a:cubicBezTo>
                  <a:cubicBezTo>
                    <a:pt x="302247" y="133669"/>
                    <a:pt x="300187" y="136966"/>
                    <a:pt x="298332" y="140469"/>
                  </a:cubicBezTo>
                  <a:cubicBezTo>
                    <a:pt x="296889" y="142941"/>
                    <a:pt x="294829" y="145207"/>
                    <a:pt x="293593" y="147680"/>
                  </a:cubicBezTo>
                  <a:lnTo>
                    <a:pt x="293593" y="147680"/>
                  </a:lnTo>
                  <a:cubicBezTo>
                    <a:pt x="289885" y="149328"/>
                    <a:pt x="286176" y="154479"/>
                    <a:pt x="283291" y="156952"/>
                  </a:cubicBezTo>
                  <a:cubicBezTo>
                    <a:pt x="281025" y="158600"/>
                    <a:pt x="279377" y="159836"/>
                    <a:pt x="278140" y="162514"/>
                  </a:cubicBezTo>
                  <a:cubicBezTo>
                    <a:pt x="276492" y="166017"/>
                    <a:pt x="276080" y="169314"/>
                    <a:pt x="273196" y="171786"/>
                  </a:cubicBezTo>
                  <a:cubicBezTo>
                    <a:pt x="270517" y="174259"/>
                    <a:pt x="267838" y="175701"/>
                    <a:pt x="265572" y="178585"/>
                  </a:cubicBezTo>
                  <a:cubicBezTo>
                    <a:pt x="259596" y="186003"/>
                    <a:pt x="252385" y="196511"/>
                    <a:pt x="242290" y="197335"/>
                  </a:cubicBezTo>
                  <a:cubicBezTo>
                    <a:pt x="235078" y="197953"/>
                    <a:pt x="228691" y="193420"/>
                    <a:pt x="222098" y="191154"/>
                  </a:cubicBezTo>
                  <a:cubicBezTo>
                    <a:pt x="222098" y="190948"/>
                    <a:pt x="222098" y="190536"/>
                    <a:pt x="221686" y="190124"/>
                  </a:cubicBezTo>
                  <a:cubicBezTo>
                    <a:pt x="219420" y="184149"/>
                    <a:pt x="217565" y="179410"/>
                    <a:pt x="216329" y="173229"/>
                  </a:cubicBezTo>
                  <a:cubicBezTo>
                    <a:pt x="215916" y="170756"/>
                    <a:pt x="215093" y="166017"/>
                    <a:pt x="212620" y="165193"/>
                  </a:cubicBezTo>
                  <a:cubicBezTo>
                    <a:pt x="212414" y="165193"/>
                    <a:pt x="211384" y="166017"/>
                    <a:pt x="210765" y="166017"/>
                  </a:cubicBezTo>
                  <a:cubicBezTo>
                    <a:pt x="208912" y="166017"/>
                    <a:pt x="208087" y="166017"/>
                    <a:pt x="207057" y="164781"/>
                  </a:cubicBezTo>
                  <a:cubicBezTo>
                    <a:pt x="205203" y="162514"/>
                    <a:pt x="206233" y="156952"/>
                    <a:pt x="206233" y="154067"/>
                  </a:cubicBezTo>
                  <a:cubicBezTo>
                    <a:pt x="206233" y="148916"/>
                    <a:pt x="206233" y="144383"/>
                    <a:pt x="203761" y="139644"/>
                  </a:cubicBezTo>
                  <a:cubicBezTo>
                    <a:pt x="201906" y="136142"/>
                    <a:pt x="196961" y="136142"/>
                    <a:pt x="194901" y="139644"/>
                  </a:cubicBezTo>
                  <a:cubicBezTo>
                    <a:pt x="192840" y="143147"/>
                    <a:pt x="195519" y="147062"/>
                    <a:pt x="196344" y="150152"/>
                  </a:cubicBezTo>
                  <a:cubicBezTo>
                    <a:pt x="196961" y="152419"/>
                    <a:pt x="198197" y="160866"/>
                    <a:pt x="194076" y="160248"/>
                  </a:cubicBezTo>
                  <a:cubicBezTo>
                    <a:pt x="192223" y="160042"/>
                    <a:pt x="188308" y="150358"/>
                    <a:pt x="187895" y="148916"/>
                  </a:cubicBezTo>
                  <a:cubicBezTo>
                    <a:pt x="185217" y="142323"/>
                    <a:pt x="184393" y="134905"/>
                    <a:pt x="180891" y="128724"/>
                  </a:cubicBezTo>
                  <a:cubicBezTo>
                    <a:pt x="177593" y="123161"/>
                    <a:pt x="173061" y="117598"/>
                    <a:pt x="173885" y="110799"/>
                  </a:cubicBezTo>
                  <a:cubicBezTo>
                    <a:pt x="174504" y="106060"/>
                    <a:pt x="176563" y="101939"/>
                    <a:pt x="176976" y="97200"/>
                  </a:cubicBezTo>
                  <a:cubicBezTo>
                    <a:pt x="177387" y="92256"/>
                    <a:pt x="177593" y="87311"/>
                    <a:pt x="178830" y="82365"/>
                  </a:cubicBezTo>
                  <a:cubicBezTo>
                    <a:pt x="180272" y="76803"/>
                    <a:pt x="186042" y="73094"/>
                    <a:pt x="182951" y="67737"/>
                  </a:cubicBezTo>
                  <a:cubicBezTo>
                    <a:pt x="181096" y="64440"/>
                    <a:pt x="179654" y="62792"/>
                    <a:pt x="180478" y="59083"/>
                  </a:cubicBezTo>
                  <a:cubicBezTo>
                    <a:pt x="181096" y="56199"/>
                    <a:pt x="181714" y="53520"/>
                    <a:pt x="181096" y="50636"/>
                  </a:cubicBezTo>
                  <a:cubicBezTo>
                    <a:pt x="179859" y="45897"/>
                    <a:pt x="175533" y="43218"/>
                    <a:pt x="174709" y="38273"/>
                  </a:cubicBezTo>
                  <a:cubicBezTo>
                    <a:pt x="174297" y="35595"/>
                    <a:pt x="175533" y="34771"/>
                    <a:pt x="175533" y="32504"/>
                  </a:cubicBezTo>
                  <a:cubicBezTo>
                    <a:pt x="175533" y="30650"/>
                    <a:pt x="174091" y="28589"/>
                    <a:pt x="172649" y="27353"/>
                  </a:cubicBezTo>
                  <a:cubicBezTo>
                    <a:pt x="168940" y="23851"/>
                    <a:pt x="162347" y="26117"/>
                    <a:pt x="157608" y="25499"/>
                  </a:cubicBezTo>
                  <a:cubicBezTo>
                    <a:pt x="152662" y="24675"/>
                    <a:pt x="148130" y="24469"/>
                    <a:pt x="143185" y="24881"/>
                  </a:cubicBezTo>
                  <a:cubicBezTo>
                    <a:pt x="142155" y="24881"/>
                    <a:pt x="141124" y="24881"/>
                    <a:pt x="140094" y="24881"/>
                  </a:cubicBezTo>
                  <a:lnTo>
                    <a:pt x="140094" y="24881"/>
                  </a:lnTo>
                  <a:cubicBezTo>
                    <a:pt x="135562" y="25293"/>
                    <a:pt x="131441" y="20760"/>
                    <a:pt x="128145" y="18494"/>
                  </a:cubicBezTo>
                  <a:cubicBezTo>
                    <a:pt x="123611" y="15609"/>
                    <a:pt x="119284" y="12107"/>
                    <a:pt x="114339" y="9840"/>
                  </a:cubicBezTo>
                  <a:cubicBezTo>
                    <a:pt x="110218" y="7985"/>
                    <a:pt x="106304" y="5101"/>
                    <a:pt x="101978" y="3247"/>
                  </a:cubicBezTo>
                  <a:cubicBezTo>
                    <a:pt x="94560" y="-50"/>
                    <a:pt x="88378" y="-256"/>
                    <a:pt x="80549" y="156"/>
                  </a:cubicBezTo>
                  <a:cubicBezTo>
                    <a:pt x="75604" y="362"/>
                    <a:pt x="72514" y="2629"/>
                    <a:pt x="68187" y="4483"/>
                  </a:cubicBezTo>
                  <a:cubicBezTo>
                    <a:pt x="64685" y="5925"/>
                    <a:pt x="59121" y="7367"/>
                    <a:pt x="57061" y="10252"/>
                  </a:cubicBezTo>
                  <a:cubicBezTo>
                    <a:pt x="56031" y="11900"/>
                    <a:pt x="56031" y="13961"/>
                    <a:pt x="54383" y="15609"/>
                  </a:cubicBezTo>
                  <a:cubicBezTo>
                    <a:pt x="52528" y="17463"/>
                    <a:pt x="49849" y="17669"/>
                    <a:pt x="47377" y="18494"/>
                  </a:cubicBezTo>
                  <a:cubicBezTo>
                    <a:pt x="42432" y="20348"/>
                    <a:pt x="42226" y="24263"/>
                    <a:pt x="36869" y="25087"/>
                  </a:cubicBezTo>
                  <a:cubicBezTo>
                    <a:pt x="31100" y="25911"/>
                    <a:pt x="18943" y="25499"/>
                    <a:pt x="16677" y="31268"/>
                  </a:cubicBezTo>
                  <a:cubicBezTo>
                    <a:pt x="15853" y="33328"/>
                    <a:pt x="16677" y="36007"/>
                    <a:pt x="15853" y="38067"/>
                  </a:cubicBezTo>
                  <a:cubicBezTo>
                    <a:pt x="14824" y="40952"/>
                    <a:pt x="11732" y="43218"/>
                    <a:pt x="9878" y="45691"/>
                  </a:cubicBezTo>
                  <a:cubicBezTo>
                    <a:pt x="6375" y="50223"/>
                    <a:pt x="9673" y="55993"/>
                    <a:pt x="7405" y="60938"/>
                  </a:cubicBezTo>
                  <a:cubicBezTo>
                    <a:pt x="5758" y="64646"/>
                    <a:pt x="-1248" y="66707"/>
                    <a:pt x="194" y="71445"/>
                  </a:cubicBezTo>
                  <a:cubicBezTo>
                    <a:pt x="1431" y="75772"/>
                    <a:pt x="10496" y="75154"/>
                    <a:pt x="13175" y="72476"/>
                  </a:cubicBezTo>
                  <a:cubicBezTo>
                    <a:pt x="15853" y="70003"/>
                    <a:pt x="13175" y="68767"/>
                    <a:pt x="17296" y="70209"/>
                  </a:cubicBezTo>
                  <a:cubicBezTo>
                    <a:pt x="19975" y="70827"/>
                    <a:pt x="24301" y="70621"/>
                    <a:pt x="26979" y="71858"/>
                  </a:cubicBezTo>
                  <a:cubicBezTo>
                    <a:pt x="28215" y="72476"/>
                    <a:pt x="28834" y="73918"/>
                    <a:pt x="29864" y="74742"/>
                  </a:cubicBezTo>
                  <a:cubicBezTo>
                    <a:pt x="32749" y="77009"/>
                    <a:pt x="36045" y="77833"/>
                    <a:pt x="39753" y="77833"/>
                  </a:cubicBezTo>
                  <a:cubicBezTo>
                    <a:pt x="42845" y="77833"/>
                    <a:pt x="44698" y="78451"/>
                    <a:pt x="47377" y="79687"/>
                  </a:cubicBezTo>
                  <a:cubicBezTo>
                    <a:pt x="48202" y="80099"/>
                    <a:pt x="50262" y="80511"/>
                    <a:pt x="50674" y="81129"/>
                  </a:cubicBezTo>
                  <a:cubicBezTo>
                    <a:pt x="51704" y="82778"/>
                    <a:pt x="51085" y="87929"/>
                    <a:pt x="51085" y="89783"/>
                  </a:cubicBezTo>
                  <a:cubicBezTo>
                    <a:pt x="51085" y="91637"/>
                    <a:pt x="50674" y="92461"/>
                    <a:pt x="51085" y="94316"/>
                  </a:cubicBezTo>
                  <a:cubicBezTo>
                    <a:pt x="52116" y="97407"/>
                    <a:pt x="55619" y="99879"/>
                    <a:pt x="57061" y="102969"/>
                  </a:cubicBezTo>
                  <a:cubicBezTo>
                    <a:pt x="58709" y="106472"/>
                    <a:pt x="58709" y="110181"/>
                    <a:pt x="59945" y="113478"/>
                  </a:cubicBezTo>
                  <a:cubicBezTo>
                    <a:pt x="61800" y="118628"/>
                    <a:pt x="67569" y="120483"/>
                    <a:pt x="72308" y="122543"/>
                  </a:cubicBezTo>
                  <a:cubicBezTo>
                    <a:pt x="78695" y="125428"/>
                    <a:pt x="79312" y="122955"/>
                    <a:pt x="84258" y="121101"/>
                  </a:cubicBezTo>
                  <a:cubicBezTo>
                    <a:pt x="87761" y="119658"/>
                    <a:pt x="93942" y="121101"/>
                    <a:pt x="97650" y="121513"/>
                  </a:cubicBezTo>
                  <a:cubicBezTo>
                    <a:pt x="99711" y="121719"/>
                    <a:pt x="101771" y="122749"/>
                    <a:pt x="103626" y="123367"/>
                  </a:cubicBezTo>
                  <a:cubicBezTo>
                    <a:pt x="106922" y="124191"/>
                    <a:pt x="109807" y="123367"/>
                    <a:pt x="113103" y="123367"/>
                  </a:cubicBezTo>
                  <a:cubicBezTo>
                    <a:pt x="118667" y="123367"/>
                    <a:pt x="124024" y="123367"/>
                    <a:pt x="129792" y="123367"/>
                  </a:cubicBezTo>
                  <a:cubicBezTo>
                    <a:pt x="139683" y="123573"/>
                    <a:pt x="147100" y="118834"/>
                    <a:pt x="156372" y="116362"/>
                  </a:cubicBezTo>
                  <a:cubicBezTo>
                    <a:pt x="158432" y="115744"/>
                    <a:pt x="160492" y="115332"/>
                    <a:pt x="162553" y="115332"/>
                  </a:cubicBezTo>
                  <a:cubicBezTo>
                    <a:pt x="162140" y="117186"/>
                    <a:pt x="161111" y="118834"/>
                    <a:pt x="159051" y="120689"/>
                  </a:cubicBezTo>
                  <a:cubicBezTo>
                    <a:pt x="154311" y="125222"/>
                    <a:pt x="160081" y="126046"/>
                    <a:pt x="161317" y="130579"/>
                  </a:cubicBezTo>
                  <a:cubicBezTo>
                    <a:pt x="159256" y="132227"/>
                    <a:pt x="156372" y="131609"/>
                    <a:pt x="154517" y="133257"/>
                  </a:cubicBezTo>
                  <a:cubicBezTo>
                    <a:pt x="152868" y="134905"/>
                    <a:pt x="153075" y="138408"/>
                    <a:pt x="152045" y="140469"/>
                  </a:cubicBezTo>
                  <a:cubicBezTo>
                    <a:pt x="150809" y="142941"/>
                    <a:pt x="148542" y="143971"/>
                    <a:pt x="146894" y="146238"/>
                  </a:cubicBezTo>
                  <a:cubicBezTo>
                    <a:pt x="146481" y="145825"/>
                    <a:pt x="146070" y="145413"/>
                    <a:pt x="145658" y="145207"/>
                  </a:cubicBezTo>
                  <a:cubicBezTo>
                    <a:pt x="143391" y="143353"/>
                    <a:pt x="142979" y="141293"/>
                    <a:pt x="139683" y="140674"/>
                  </a:cubicBezTo>
                  <a:cubicBezTo>
                    <a:pt x="136592" y="140262"/>
                    <a:pt x="133913" y="140674"/>
                    <a:pt x="130822" y="139438"/>
                  </a:cubicBezTo>
                  <a:cubicBezTo>
                    <a:pt x="127939" y="138408"/>
                    <a:pt x="124847" y="136966"/>
                    <a:pt x="121963" y="135936"/>
                  </a:cubicBezTo>
                  <a:cubicBezTo>
                    <a:pt x="118048" y="134699"/>
                    <a:pt x="114958" y="133257"/>
                    <a:pt x="112073" y="136348"/>
                  </a:cubicBezTo>
                  <a:cubicBezTo>
                    <a:pt x="108777" y="139850"/>
                    <a:pt x="107746" y="145001"/>
                    <a:pt x="105067" y="149122"/>
                  </a:cubicBezTo>
                  <a:cubicBezTo>
                    <a:pt x="99299" y="157570"/>
                    <a:pt x="89821" y="153861"/>
                    <a:pt x="81991" y="150770"/>
                  </a:cubicBezTo>
                  <a:cubicBezTo>
                    <a:pt x="71484" y="146856"/>
                    <a:pt x="58915" y="152213"/>
                    <a:pt x="48819" y="154891"/>
                  </a:cubicBezTo>
                  <a:cubicBezTo>
                    <a:pt x="48407" y="157364"/>
                    <a:pt x="52528" y="163751"/>
                    <a:pt x="54176" y="165605"/>
                  </a:cubicBezTo>
                  <a:cubicBezTo>
                    <a:pt x="57061" y="168696"/>
                    <a:pt x="62830" y="167460"/>
                    <a:pt x="66538" y="168490"/>
                  </a:cubicBezTo>
                  <a:cubicBezTo>
                    <a:pt x="76223" y="170962"/>
                    <a:pt x="84258" y="179616"/>
                    <a:pt x="90439" y="186827"/>
                  </a:cubicBezTo>
                  <a:cubicBezTo>
                    <a:pt x="95178" y="192596"/>
                    <a:pt x="100741" y="200220"/>
                    <a:pt x="98680" y="208255"/>
                  </a:cubicBezTo>
                  <a:cubicBezTo>
                    <a:pt x="97239" y="213612"/>
                    <a:pt x="92706" y="217321"/>
                    <a:pt x="93324" y="223090"/>
                  </a:cubicBezTo>
                  <a:cubicBezTo>
                    <a:pt x="93942" y="228653"/>
                    <a:pt x="96827" y="233392"/>
                    <a:pt x="99505" y="238337"/>
                  </a:cubicBezTo>
                  <a:cubicBezTo>
                    <a:pt x="102184" y="243488"/>
                    <a:pt x="105274" y="247196"/>
                    <a:pt x="111867" y="245342"/>
                  </a:cubicBezTo>
                  <a:cubicBezTo>
                    <a:pt x="114133" y="244724"/>
                    <a:pt x="115576" y="242664"/>
                    <a:pt x="117430" y="241634"/>
                  </a:cubicBezTo>
                  <a:cubicBezTo>
                    <a:pt x="118667" y="241221"/>
                    <a:pt x="120109" y="241427"/>
                    <a:pt x="121139" y="241015"/>
                  </a:cubicBezTo>
                  <a:cubicBezTo>
                    <a:pt x="132265" y="237513"/>
                    <a:pt x="122788" y="222678"/>
                    <a:pt x="130205" y="217733"/>
                  </a:cubicBezTo>
                  <a:cubicBezTo>
                    <a:pt x="135149" y="214230"/>
                    <a:pt x="136798" y="207225"/>
                    <a:pt x="140094" y="201868"/>
                  </a:cubicBezTo>
                  <a:cubicBezTo>
                    <a:pt x="141949" y="198983"/>
                    <a:pt x="141124" y="197953"/>
                    <a:pt x="141743" y="194245"/>
                  </a:cubicBezTo>
                  <a:cubicBezTo>
                    <a:pt x="142155" y="191154"/>
                    <a:pt x="144421" y="189094"/>
                    <a:pt x="145658" y="186209"/>
                  </a:cubicBezTo>
                  <a:cubicBezTo>
                    <a:pt x="147717" y="181676"/>
                    <a:pt x="148749" y="177556"/>
                    <a:pt x="154723" y="177967"/>
                  </a:cubicBezTo>
                  <a:cubicBezTo>
                    <a:pt x="154723" y="177967"/>
                    <a:pt x="154930" y="177967"/>
                    <a:pt x="155136" y="177967"/>
                  </a:cubicBezTo>
                  <a:cubicBezTo>
                    <a:pt x="155136" y="178585"/>
                    <a:pt x="155136" y="179204"/>
                    <a:pt x="155136" y="179822"/>
                  </a:cubicBezTo>
                  <a:cubicBezTo>
                    <a:pt x="154311" y="184149"/>
                    <a:pt x="151015" y="188476"/>
                    <a:pt x="149572" y="192802"/>
                  </a:cubicBezTo>
                  <a:cubicBezTo>
                    <a:pt x="147511" y="198778"/>
                    <a:pt x="148542" y="204752"/>
                    <a:pt x="152457" y="209698"/>
                  </a:cubicBezTo>
                  <a:cubicBezTo>
                    <a:pt x="155753" y="213612"/>
                    <a:pt x="158226" y="218969"/>
                    <a:pt x="161934" y="222266"/>
                  </a:cubicBezTo>
                  <a:cubicBezTo>
                    <a:pt x="163789" y="223914"/>
                    <a:pt x="164819" y="224532"/>
                    <a:pt x="167085" y="224120"/>
                  </a:cubicBezTo>
                  <a:cubicBezTo>
                    <a:pt x="169558" y="223708"/>
                    <a:pt x="170589" y="221030"/>
                    <a:pt x="173061" y="223090"/>
                  </a:cubicBezTo>
                  <a:cubicBezTo>
                    <a:pt x="174297" y="224120"/>
                    <a:pt x="174504" y="227211"/>
                    <a:pt x="175533" y="228653"/>
                  </a:cubicBezTo>
                  <a:cubicBezTo>
                    <a:pt x="176770" y="230301"/>
                    <a:pt x="179654" y="232980"/>
                    <a:pt x="181921" y="232362"/>
                  </a:cubicBezTo>
                  <a:cubicBezTo>
                    <a:pt x="183157" y="232156"/>
                    <a:pt x="183568" y="230507"/>
                    <a:pt x="184599" y="230095"/>
                  </a:cubicBezTo>
                  <a:cubicBezTo>
                    <a:pt x="185629" y="229683"/>
                    <a:pt x="187072" y="230714"/>
                    <a:pt x="188102" y="230919"/>
                  </a:cubicBezTo>
                  <a:cubicBezTo>
                    <a:pt x="188102" y="230919"/>
                    <a:pt x="188102" y="230919"/>
                    <a:pt x="188308" y="230919"/>
                  </a:cubicBezTo>
                  <a:cubicBezTo>
                    <a:pt x="190986" y="234010"/>
                    <a:pt x="195519" y="235658"/>
                    <a:pt x="199640" y="235246"/>
                  </a:cubicBezTo>
                  <a:cubicBezTo>
                    <a:pt x="202524" y="235246"/>
                    <a:pt x="210972" y="229065"/>
                    <a:pt x="213650" y="231332"/>
                  </a:cubicBezTo>
                  <a:cubicBezTo>
                    <a:pt x="217359" y="234422"/>
                    <a:pt x="206439" y="236688"/>
                    <a:pt x="205614" y="238337"/>
                  </a:cubicBezTo>
                  <a:cubicBezTo>
                    <a:pt x="204584" y="240191"/>
                    <a:pt x="206439" y="245136"/>
                    <a:pt x="206646" y="247403"/>
                  </a:cubicBezTo>
                  <a:cubicBezTo>
                    <a:pt x="206850" y="251729"/>
                    <a:pt x="208293" y="253378"/>
                    <a:pt x="212620" y="255232"/>
                  </a:cubicBezTo>
                  <a:cubicBezTo>
                    <a:pt x="222303" y="259765"/>
                    <a:pt x="231369" y="271715"/>
                    <a:pt x="242907" y="271303"/>
                  </a:cubicBezTo>
                  <a:cubicBezTo>
                    <a:pt x="247853" y="271303"/>
                    <a:pt x="252592" y="268213"/>
                    <a:pt x="257536" y="267594"/>
                  </a:cubicBezTo>
                  <a:cubicBezTo>
                    <a:pt x="264954" y="266770"/>
                    <a:pt x="269487" y="271509"/>
                    <a:pt x="274844" y="275836"/>
                  </a:cubicBezTo>
                  <a:cubicBezTo>
                    <a:pt x="285764" y="284489"/>
                    <a:pt x="298744" y="285932"/>
                    <a:pt x="311931" y="289847"/>
                  </a:cubicBezTo>
                  <a:cubicBezTo>
                    <a:pt x="318318" y="291701"/>
                    <a:pt x="324499" y="294586"/>
                    <a:pt x="330886" y="296852"/>
                  </a:cubicBezTo>
                  <a:cubicBezTo>
                    <a:pt x="334595" y="298088"/>
                    <a:pt x="338510" y="297882"/>
                    <a:pt x="342218" y="298500"/>
                  </a:cubicBezTo>
                  <a:cubicBezTo>
                    <a:pt x="347163" y="299119"/>
                    <a:pt x="348605" y="300149"/>
                    <a:pt x="352109" y="303445"/>
                  </a:cubicBezTo>
                  <a:cubicBezTo>
                    <a:pt x="355405" y="306742"/>
                    <a:pt x="358496" y="307154"/>
                    <a:pt x="362411" y="309420"/>
                  </a:cubicBezTo>
                  <a:cubicBezTo>
                    <a:pt x="368385" y="312717"/>
                    <a:pt x="374154" y="316426"/>
                    <a:pt x="379100" y="321164"/>
                  </a:cubicBezTo>
                  <a:cubicBezTo>
                    <a:pt x="380953" y="323018"/>
                    <a:pt x="382190" y="325491"/>
                    <a:pt x="384251" y="327140"/>
                  </a:cubicBezTo>
                  <a:cubicBezTo>
                    <a:pt x="386311" y="328788"/>
                    <a:pt x="388783" y="328788"/>
                    <a:pt x="390844" y="330230"/>
                  </a:cubicBezTo>
                  <a:cubicBezTo>
                    <a:pt x="396613" y="334969"/>
                    <a:pt x="393728" y="343211"/>
                    <a:pt x="395789" y="349186"/>
                  </a:cubicBezTo>
                  <a:cubicBezTo>
                    <a:pt x="399085" y="348568"/>
                    <a:pt x="401970" y="346095"/>
                    <a:pt x="404442" y="343829"/>
                  </a:cubicBezTo>
                  <a:cubicBezTo>
                    <a:pt x="406091" y="348361"/>
                    <a:pt x="402176" y="348773"/>
                    <a:pt x="402176" y="352276"/>
                  </a:cubicBezTo>
                  <a:cubicBezTo>
                    <a:pt x="402176" y="354542"/>
                    <a:pt x="404236" y="354955"/>
                    <a:pt x="405060" y="356809"/>
                  </a:cubicBezTo>
                  <a:cubicBezTo>
                    <a:pt x="405472" y="357633"/>
                    <a:pt x="405472" y="359075"/>
                    <a:pt x="405678" y="360106"/>
                  </a:cubicBezTo>
                  <a:cubicBezTo>
                    <a:pt x="404648" y="363814"/>
                    <a:pt x="404442" y="369172"/>
                    <a:pt x="405060" y="371644"/>
                  </a:cubicBezTo>
                  <a:cubicBezTo>
                    <a:pt x="406091" y="376795"/>
                    <a:pt x="410006" y="381740"/>
                    <a:pt x="411859" y="386479"/>
                  </a:cubicBezTo>
                  <a:cubicBezTo>
                    <a:pt x="414125" y="391836"/>
                    <a:pt x="415157" y="397399"/>
                    <a:pt x="418659" y="401932"/>
                  </a:cubicBezTo>
                  <a:cubicBezTo>
                    <a:pt x="422780" y="407494"/>
                    <a:pt x="424427" y="409761"/>
                    <a:pt x="426076" y="416148"/>
                  </a:cubicBezTo>
                  <a:cubicBezTo>
                    <a:pt x="426282" y="416972"/>
                    <a:pt x="428137" y="418827"/>
                    <a:pt x="427725" y="419857"/>
                  </a:cubicBezTo>
                  <a:cubicBezTo>
                    <a:pt x="427312" y="420887"/>
                    <a:pt x="422986" y="421711"/>
                    <a:pt x="421750" y="422123"/>
                  </a:cubicBezTo>
                  <a:cubicBezTo>
                    <a:pt x="418453" y="422742"/>
                    <a:pt x="415157" y="422536"/>
                    <a:pt x="411653" y="422742"/>
                  </a:cubicBezTo>
                  <a:cubicBezTo>
                    <a:pt x="411653" y="439018"/>
                    <a:pt x="433906" y="436958"/>
                    <a:pt x="442354" y="444994"/>
                  </a:cubicBezTo>
                  <a:cubicBezTo>
                    <a:pt x="436997" y="449938"/>
                    <a:pt x="428342" y="439431"/>
                    <a:pt x="424840" y="445818"/>
                  </a:cubicBezTo>
                  <a:cubicBezTo>
                    <a:pt x="422161" y="450556"/>
                    <a:pt x="435760" y="461477"/>
                    <a:pt x="436790" y="467246"/>
                  </a:cubicBezTo>
                  <a:cubicBezTo>
                    <a:pt x="438233" y="474457"/>
                    <a:pt x="436378" y="484553"/>
                    <a:pt x="433493" y="491146"/>
                  </a:cubicBezTo>
                  <a:cubicBezTo>
                    <a:pt x="432257" y="493825"/>
                    <a:pt x="430197" y="496297"/>
                    <a:pt x="429373" y="498976"/>
                  </a:cubicBezTo>
                  <a:cubicBezTo>
                    <a:pt x="428755" y="501242"/>
                    <a:pt x="427518" y="509896"/>
                    <a:pt x="430609" y="511750"/>
                  </a:cubicBezTo>
                  <a:cubicBezTo>
                    <a:pt x="433906" y="513811"/>
                    <a:pt x="435554" y="507835"/>
                    <a:pt x="436790" y="506187"/>
                  </a:cubicBezTo>
                  <a:cubicBezTo>
                    <a:pt x="439056" y="502684"/>
                    <a:pt x="438439" y="504333"/>
                    <a:pt x="440911" y="502890"/>
                  </a:cubicBezTo>
                  <a:cubicBezTo>
                    <a:pt x="445237" y="500418"/>
                    <a:pt x="445856" y="498358"/>
                    <a:pt x="448535" y="494237"/>
                  </a:cubicBezTo>
                  <a:cubicBezTo>
                    <a:pt x="448535" y="498564"/>
                    <a:pt x="446680" y="505775"/>
                    <a:pt x="452243" y="506393"/>
                  </a:cubicBezTo>
                  <a:cubicBezTo>
                    <a:pt x="454716" y="506393"/>
                    <a:pt x="456982" y="504127"/>
                    <a:pt x="459454" y="504333"/>
                  </a:cubicBezTo>
                  <a:cubicBezTo>
                    <a:pt x="463163" y="504333"/>
                    <a:pt x="466254" y="507217"/>
                    <a:pt x="469756" y="508248"/>
                  </a:cubicBezTo>
                  <a:cubicBezTo>
                    <a:pt x="480470" y="511132"/>
                    <a:pt x="483562" y="499594"/>
                    <a:pt x="491390" y="495473"/>
                  </a:cubicBezTo>
                  <a:cubicBezTo>
                    <a:pt x="495305" y="493618"/>
                    <a:pt x="499014" y="492177"/>
                    <a:pt x="502104" y="489704"/>
                  </a:cubicBezTo>
                  <a:cubicBezTo>
                    <a:pt x="502723" y="496915"/>
                    <a:pt x="497160" y="498564"/>
                    <a:pt x="494275" y="503715"/>
                  </a:cubicBezTo>
                  <a:cubicBezTo>
                    <a:pt x="493451" y="505157"/>
                    <a:pt x="491596" y="509071"/>
                    <a:pt x="491596" y="5109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2" name="Forma libre: forma 391">
              <a:extLst>
                <a:ext uri="{FF2B5EF4-FFF2-40B4-BE49-F238E27FC236}">
                  <a16:creationId xmlns:a16="http://schemas.microsoft.com/office/drawing/2014/main" id="{FD00AAF1-EC47-3FA5-7F98-2E5E85316AA7}"/>
                </a:ext>
              </a:extLst>
            </p:cNvPr>
            <p:cNvSpPr/>
            <p:nvPr/>
          </p:nvSpPr>
          <p:spPr>
            <a:xfrm>
              <a:off x="20826252" y="8613733"/>
              <a:ext cx="20603" cy="1236"/>
            </a:xfrm>
            <a:custGeom>
              <a:avLst/>
              <a:gdLst>
                <a:gd name="connsiteX0" fmla="*/ 0 w 20603"/>
                <a:gd name="connsiteY0" fmla="*/ 1236 h 1236"/>
                <a:gd name="connsiteX1" fmla="*/ 0 w 20603"/>
                <a:gd name="connsiteY1" fmla="*/ 0 h 1236"/>
                <a:gd name="connsiteX2" fmla="*/ 0 w 20603"/>
                <a:gd name="connsiteY2" fmla="*/ 412 h 1236"/>
                <a:gd name="connsiteX3" fmla="*/ 0 w 20603"/>
                <a:gd name="connsiteY3" fmla="*/ 1236 h 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03" h="1236">
                  <a:moveTo>
                    <a:pt x="0" y="1236"/>
                  </a:moveTo>
                  <a:cubicBezTo>
                    <a:pt x="0" y="1236"/>
                    <a:pt x="0" y="412"/>
                    <a:pt x="0" y="0"/>
                  </a:cubicBezTo>
                  <a:cubicBezTo>
                    <a:pt x="0" y="0"/>
                    <a:pt x="0" y="0"/>
                    <a:pt x="0" y="412"/>
                  </a:cubicBezTo>
                  <a:cubicBezTo>
                    <a:pt x="0" y="412"/>
                    <a:pt x="0" y="824"/>
                    <a:pt x="0" y="12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3" name="Forma libre: forma 392">
              <a:extLst>
                <a:ext uri="{FF2B5EF4-FFF2-40B4-BE49-F238E27FC236}">
                  <a16:creationId xmlns:a16="http://schemas.microsoft.com/office/drawing/2014/main" id="{E88DB273-E1B0-5430-6856-F84E8B8B97CF}"/>
                </a:ext>
              </a:extLst>
            </p:cNvPr>
            <p:cNvSpPr/>
            <p:nvPr/>
          </p:nvSpPr>
          <p:spPr>
            <a:xfrm>
              <a:off x="20532463" y="9056624"/>
              <a:ext cx="183" cy="91"/>
            </a:xfrm>
            <a:custGeom>
              <a:avLst/>
              <a:gdLst>
                <a:gd name="connsiteX0" fmla="*/ 183 w 183"/>
                <a:gd name="connsiteY0" fmla="*/ 92 h 91"/>
                <a:gd name="connsiteX1" fmla="*/ 183 w 183"/>
                <a:gd name="connsiteY1" fmla="*/ 92 h 91"/>
                <a:gd name="connsiteX2" fmla="*/ 183 w 183"/>
                <a:gd name="connsiteY2" fmla="*/ 92 h 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" h="91">
                  <a:moveTo>
                    <a:pt x="183" y="92"/>
                  </a:moveTo>
                  <a:lnTo>
                    <a:pt x="183" y="92"/>
                  </a:lnTo>
                  <a:cubicBezTo>
                    <a:pt x="183" y="92"/>
                    <a:pt x="-229" y="-115"/>
                    <a:pt x="183" y="9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4" name="Forma libre: forma 393">
              <a:extLst>
                <a:ext uri="{FF2B5EF4-FFF2-40B4-BE49-F238E27FC236}">
                  <a16:creationId xmlns:a16="http://schemas.microsoft.com/office/drawing/2014/main" id="{64421FF4-EDC5-D782-2D14-31F1AD1923E1}"/>
                </a:ext>
              </a:extLst>
            </p:cNvPr>
            <p:cNvSpPr/>
            <p:nvPr/>
          </p:nvSpPr>
          <p:spPr>
            <a:xfrm>
              <a:off x="20501056" y="9064133"/>
              <a:ext cx="39188" cy="31625"/>
            </a:xfrm>
            <a:custGeom>
              <a:avLst/>
              <a:gdLst>
                <a:gd name="connsiteX0" fmla="*/ 37771 w 39188"/>
                <a:gd name="connsiteY0" fmla="*/ 0 h 31625"/>
                <a:gd name="connsiteX1" fmla="*/ 33444 w 39188"/>
                <a:gd name="connsiteY1" fmla="*/ 2472 h 31625"/>
                <a:gd name="connsiteX2" fmla="*/ 22936 w 39188"/>
                <a:gd name="connsiteY2" fmla="*/ 2472 h 31625"/>
                <a:gd name="connsiteX3" fmla="*/ 16344 w 39188"/>
                <a:gd name="connsiteY3" fmla="*/ 9890 h 31625"/>
                <a:gd name="connsiteX4" fmla="*/ 9338 w 39188"/>
                <a:gd name="connsiteY4" fmla="*/ 15865 h 31625"/>
                <a:gd name="connsiteX5" fmla="*/ 1715 w 39188"/>
                <a:gd name="connsiteY5" fmla="*/ 20398 h 31625"/>
                <a:gd name="connsiteX6" fmla="*/ 66 w 39188"/>
                <a:gd name="connsiteY6" fmla="*/ 28640 h 31625"/>
                <a:gd name="connsiteX7" fmla="*/ 17168 w 39188"/>
                <a:gd name="connsiteY7" fmla="*/ 31524 h 31625"/>
                <a:gd name="connsiteX8" fmla="*/ 24997 w 39188"/>
                <a:gd name="connsiteY8" fmla="*/ 24519 h 31625"/>
                <a:gd name="connsiteX9" fmla="*/ 37771 w 39188"/>
                <a:gd name="connsiteY9" fmla="*/ 16689 h 31625"/>
                <a:gd name="connsiteX10" fmla="*/ 37771 w 39188"/>
                <a:gd name="connsiteY10" fmla="*/ 8241 h 31625"/>
                <a:gd name="connsiteX11" fmla="*/ 37565 w 39188"/>
                <a:gd name="connsiteY11" fmla="*/ 412 h 3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188" h="31625">
                  <a:moveTo>
                    <a:pt x="37771" y="0"/>
                  </a:moveTo>
                  <a:cubicBezTo>
                    <a:pt x="36535" y="0"/>
                    <a:pt x="34680" y="2061"/>
                    <a:pt x="33444" y="2472"/>
                  </a:cubicBezTo>
                  <a:cubicBezTo>
                    <a:pt x="29942" y="3709"/>
                    <a:pt x="26646" y="1442"/>
                    <a:pt x="22936" y="2472"/>
                  </a:cubicBezTo>
                  <a:cubicBezTo>
                    <a:pt x="20052" y="3503"/>
                    <a:pt x="17991" y="7211"/>
                    <a:pt x="16344" y="9890"/>
                  </a:cubicBezTo>
                  <a:cubicBezTo>
                    <a:pt x="14489" y="12774"/>
                    <a:pt x="12017" y="14010"/>
                    <a:pt x="9338" y="15865"/>
                  </a:cubicBezTo>
                  <a:cubicBezTo>
                    <a:pt x="7278" y="17307"/>
                    <a:pt x="3568" y="18543"/>
                    <a:pt x="1715" y="20398"/>
                  </a:cubicBezTo>
                  <a:cubicBezTo>
                    <a:pt x="66" y="22253"/>
                    <a:pt x="-140" y="25961"/>
                    <a:pt x="66" y="28640"/>
                  </a:cubicBezTo>
                  <a:cubicBezTo>
                    <a:pt x="3363" y="31112"/>
                    <a:pt x="12223" y="31936"/>
                    <a:pt x="17168" y="31524"/>
                  </a:cubicBezTo>
                  <a:cubicBezTo>
                    <a:pt x="21906" y="31112"/>
                    <a:pt x="22319" y="27815"/>
                    <a:pt x="24997" y="24519"/>
                  </a:cubicBezTo>
                  <a:cubicBezTo>
                    <a:pt x="28087" y="20604"/>
                    <a:pt x="34063" y="20192"/>
                    <a:pt x="37771" y="16689"/>
                  </a:cubicBezTo>
                  <a:cubicBezTo>
                    <a:pt x="40450" y="14010"/>
                    <a:pt x="37359" y="11744"/>
                    <a:pt x="37771" y="8241"/>
                  </a:cubicBezTo>
                  <a:cubicBezTo>
                    <a:pt x="38184" y="5769"/>
                    <a:pt x="40863" y="618"/>
                    <a:pt x="37565" y="4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5" name="Forma libre: forma 394">
              <a:extLst>
                <a:ext uri="{FF2B5EF4-FFF2-40B4-BE49-F238E27FC236}">
                  <a16:creationId xmlns:a16="http://schemas.microsoft.com/office/drawing/2014/main" id="{4574CB83-CD46-B945-F9B7-8DA5D7CA80EE}"/>
                </a:ext>
              </a:extLst>
            </p:cNvPr>
            <p:cNvSpPr/>
            <p:nvPr/>
          </p:nvSpPr>
          <p:spPr>
            <a:xfrm>
              <a:off x="20532587" y="9040656"/>
              <a:ext cx="13506" cy="16944"/>
            </a:xfrm>
            <a:custGeom>
              <a:avLst/>
              <a:gdLst>
                <a:gd name="connsiteX0" fmla="*/ 12422 w 13506"/>
                <a:gd name="connsiteY0" fmla="*/ 8437 h 16944"/>
                <a:gd name="connsiteX1" fmla="*/ 13452 w 13506"/>
                <a:gd name="connsiteY1" fmla="*/ 2255 h 16944"/>
                <a:gd name="connsiteX2" fmla="*/ 10156 w 13506"/>
                <a:gd name="connsiteY2" fmla="*/ 607 h 16944"/>
                <a:gd name="connsiteX3" fmla="*/ 1296 w 13506"/>
                <a:gd name="connsiteY3" fmla="*/ 5964 h 16944"/>
                <a:gd name="connsiteX4" fmla="*/ 266 w 13506"/>
                <a:gd name="connsiteY4" fmla="*/ 15854 h 16944"/>
                <a:gd name="connsiteX5" fmla="*/ 2943 w 13506"/>
                <a:gd name="connsiteY5" fmla="*/ 16884 h 16944"/>
                <a:gd name="connsiteX6" fmla="*/ 9126 w 13506"/>
                <a:gd name="connsiteY6" fmla="*/ 14411 h 16944"/>
                <a:gd name="connsiteX7" fmla="*/ 8094 w 13506"/>
                <a:gd name="connsiteY7" fmla="*/ 9879 h 16944"/>
                <a:gd name="connsiteX8" fmla="*/ 12628 w 13506"/>
                <a:gd name="connsiteY8" fmla="*/ 8437 h 1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06" h="16944">
                  <a:moveTo>
                    <a:pt x="12422" y="8437"/>
                  </a:moveTo>
                  <a:cubicBezTo>
                    <a:pt x="13864" y="7406"/>
                    <a:pt x="13452" y="3698"/>
                    <a:pt x="13452" y="2255"/>
                  </a:cubicBezTo>
                  <a:cubicBezTo>
                    <a:pt x="13245" y="-629"/>
                    <a:pt x="12215" y="-217"/>
                    <a:pt x="10156" y="607"/>
                  </a:cubicBezTo>
                  <a:cubicBezTo>
                    <a:pt x="6653" y="2049"/>
                    <a:pt x="3356" y="2461"/>
                    <a:pt x="1296" y="5964"/>
                  </a:cubicBezTo>
                  <a:cubicBezTo>
                    <a:pt x="-559" y="8849"/>
                    <a:pt x="60" y="12351"/>
                    <a:pt x="266" y="15854"/>
                  </a:cubicBezTo>
                  <a:cubicBezTo>
                    <a:pt x="884" y="16060"/>
                    <a:pt x="2120" y="16884"/>
                    <a:pt x="2943" y="16884"/>
                  </a:cubicBezTo>
                  <a:cubicBezTo>
                    <a:pt x="4592" y="17090"/>
                    <a:pt x="9126" y="16884"/>
                    <a:pt x="9126" y="14411"/>
                  </a:cubicBezTo>
                  <a:cubicBezTo>
                    <a:pt x="9126" y="12763"/>
                    <a:pt x="6653" y="11527"/>
                    <a:pt x="8094" y="9879"/>
                  </a:cubicBezTo>
                  <a:cubicBezTo>
                    <a:pt x="9126" y="8849"/>
                    <a:pt x="11392" y="9260"/>
                    <a:pt x="12628" y="843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6" name="Forma libre: forma 395">
              <a:extLst>
                <a:ext uri="{FF2B5EF4-FFF2-40B4-BE49-F238E27FC236}">
                  <a16:creationId xmlns:a16="http://schemas.microsoft.com/office/drawing/2014/main" id="{3C3CA808-FAD2-FB81-3258-F6396E15AFCD}"/>
                </a:ext>
              </a:extLst>
            </p:cNvPr>
            <p:cNvSpPr/>
            <p:nvPr/>
          </p:nvSpPr>
          <p:spPr>
            <a:xfrm>
              <a:off x="20546136" y="8925534"/>
              <a:ext cx="221274" cy="131755"/>
            </a:xfrm>
            <a:custGeom>
              <a:avLst/>
              <a:gdLst>
                <a:gd name="connsiteX0" fmla="*/ 7938 w 221274"/>
                <a:gd name="connsiteY0" fmla="*/ 131182 h 131755"/>
                <a:gd name="connsiteX1" fmla="*/ 23598 w 221274"/>
                <a:gd name="connsiteY1" fmla="*/ 128915 h 131755"/>
                <a:gd name="connsiteX2" fmla="*/ 43789 w 221274"/>
                <a:gd name="connsiteY2" fmla="*/ 122322 h 131755"/>
                <a:gd name="connsiteX3" fmla="*/ 59036 w 221274"/>
                <a:gd name="connsiteY3" fmla="*/ 114905 h 131755"/>
                <a:gd name="connsiteX4" fmla="*/ 64599 w 221274"/>
                <a:gd name="connsiteY4" fmla="*/ 100894 h 131755"/>
                <a:gd name="connsiteX5" fmla="*/ 80465 w 221274"/>
                <a:gd name="connsiteY5" fmla="*/ 93683 h 131755"/>
                <a:gd name="connsiteX6" fmla="*/ 84791 w 221274"/>
                <a:gd name="connsiteY6" fmla="*/ 83587 h 131755"/>
                <a:gd name="connsiteX7" fmla="*/ 101068 w 221274"/>
                <a:gd name="connsiteY7" fmla="*/ 68340 h 131755"/>
                <a:gd name="connsiteX8" fmla="*/ 121672 w 221274"/>
                <a:gd name="connsiteY8" fmla="*/ 59687 h 131755"/>
                <a:gd name="connsiteX9" fmla="*/ 130532 w 221274"/>
                <a:gd name="connsiteY9" fmla="*/ 56596 h 131755"/>
                <a:gd name="connsiteX10" fmla="*/ 135889 w 221274"/>
                <a:gd name="connsiteY10" fmla="*/ 56596 h 131755"/>
                <a:gd name="connsiteX11" fmla="*/ 150106 w 221274"/>
                <a:gd name="connsiteY11" fmla="*/ 50415 h 131755"/>
                <a:gd name="connsiteX12" fmla="*/ 160408 w 221274"/>
                <a:gd name="connsiteY12" fmla="*/ 41967 h 131755"/>
                <a:gd name="connsiteX13" fmla="*/ 180805 w 221274"/>
                <a:gd name="connsiteY13" fmla="*/ 31665 h 131755"/>
                <a:gd name="connsiteX14" fmla="*/ 196876 w 221274"/>
                <a:gd name="connsiteY14" fmla="*/ 25278 h 131755"/>
                <a:gd name="connsiteX15" fmla="*/ 217068 w 221274"/>
                <a:gd name="connsiteY15" fmla="*/ 16212 h 131755"/>
                <a:gd name="connsiteX16" fmla="*/ 216656 w 221274"/>
                <a:gd name="connsiteY16" fmla="*/ 5705 h 131755"/>
                <a:gd name="connsiteX17" fmla="*/ 210886 w 221274"/>
                <a:gd name="connsiteY17" fmla="*/ 2408 h 131755"/>
                <a:gd name="connsiteX18" fmla="*/ 205941 w 221274"/>
                <a:gd name="connsiteY18" fmla="*/ 141 h 131755"/>
                <a:gd name="connsiteX19" fmla="*/ 185337 w 221274"/>
                <a:gd name="connsiteY19" fmla="*/ 7559 h 131755"/>
                <a:gd name="connsiteX20" fmla="*/ 160614 w 221274"/>
                <a:gd name="connsiteY20" fmla="*/ 9207 h 131755"/>
                <a:gd name="connsiteX21" fmla="*/ 140627 w 221274"/>
                <a:gd name="connsiteY21" fmla="*/ 9207 h 131755"/>
                <a:gd name="connsiteX22" fmla="*/ 112400 w 221274"/>
                <a:gd name="connsiteY22" fmla="*/ 16830 h 131755"/>
                <a:gd name="connsiteX23" fmla="*/ 99420 w 221274"/>
                <a:gd name="connsiteY23" fmla="*/ 29605 h 131755"/>
                <a:gd name="connsiteX24" fmla="*/ 78610 w 221274"/>
                <a:gd name="connsiteY24" fmla="*/ 43821 h 131755"/>
                <a:gd name="connsiteX25" fmla="*/ 44202 w 221274"/>
                <a:gd name="connsiteY25" fmla="*/ 59687 h 131755"/>
                <a:gd name="connsiteX26" fmla="*/ 15974 w 221274"/>
                <a:gd name="connsiteY26" fmla="*/ 77612 h 131755"/>
                <a:gd name="connsiteX27" fmla="*/ 10823 w 221274"/>
                <a:gd name="connsiteY27" fmla="*/ 89562 h 131755"/>
                <a:gd name="connsiteX28" fmla="*/ 2788 w 221274"/>
                <a:gd name="connsiteY28" fmla="*/ 98422 h 131755"/>
                <a:gd name="connsiteX29" fmla="*/ 728 w 221274"/>
                <a:gd name="connsiteY29" fmla="*/ 109342 h 131755"/>
                <a:gd name="connsiteX30" fmla="*/ 12266 w 221274"/>
                <a:gd name="connsiteY30" fmla="*/ 115729 h 131755"/>
                <a:gd name="connsiteX31" fmla="*/ 6290 w 221274"/>
                <a:gd name="connsiteY31" fmla="*/ 123146 h 131755"/>
                <a:gd name="connsiteX32" fmla="*/ 7732 w 221274"/>
                <a:gd name="connsiteY32" fmla="*/ 131388 h 13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21274" h="131755">
                  <a:moveTo>
                    <a:pt x="7938" y="131182"/>
                  </a:moveTo>
                  <a:cubicBezTo>
                    <a:pt x="13502" y="132830"/>
                    <a:pt x="18240" y="130564"/>
                    <a:pt x="23598" y="128915"/>
                  </a:cubicBezTo>
                  <a:cubicBezTo>
                    <a:pt x="30397" y="126649"/>
                    <a:pt x="37196" y="124589"/>
                    <a:pt x="43789" y="122322"/>
                  </a:cubicBezTo>
                  <a:cubicBezTo>
                    <a:pt x="48529" y="120674"/>
                    <a:pt x="55740" y="119232"/>
                    <a:pt x="59036" y="114905"/>
                  </a:cubicBezTo>
                  <a:cubicBezTo>
                    <a:pt x="62127" y="110784"/>
                    <a:pt x="61508" y="105015"/>
                    <a:pt x="64599" y="100894"/>
                  </a:cubicBezTo>
                  <a:cubicBezTo>
                    <a:pt x="68308" y="95949"/>
                    <a:pt x="75520" y="96567"/>
                    <a:pt x="80465" y="93683"/>
                  </a:cubicBezTo>
                  <a:cubicBezTo>
                    <a:pt x="84791" y="91211"/>
                    <a:pt x="84173" y="87914"/>
                    <a:pt x="84791" y="83587"/>
                  </a:cubicBezTo>
                  <a:cubicBezTo>
                    <a:pt x="86027" y="75140"/>
                    <a:pt x="94063" y="72049"/>
                    <a:pt x="101068" y="68340"/>
                  </a:cubicBezTo>
                  <a:cubicBezTo>
                    <a:pt x="107867" y="64631"/>
                    <a:pt x="114460" y="62365"/>
                    <a:pt x="121672" y="59687"/>
                  </a:cubicBezTo>
                  <a:cubicBezTo>
                    <a:pt x="124557" y="58656"/>
                    <a:pt x="127441" y="57008"/>
                    <a:pt x="130532" y="56596"/>
                  </a:cubicBezTo>
                  <a:cubicBezTo>
                    <a:pt x="132385" y="56390"/>
                    <a:pt x="134034" y="56596"/>
                    <a:pt x="135889" y="56596"/>
                  </a:cubicBezTo>
                  <a:cubicBezTo>
                    <a:pt x="140834" y="55978"/>
                    <a:pt x="146191" y="52887"/>
                    <a:pt x="150106" y="50415"/>
                  </a:cubicBezTo>
                  <a:cubicBezTo>
                    <a:pt x="154020" y="47942"/>
                    <a:pt x="156699" y="44646"/>
                    <a:pt x="160408" y="41967"/>
                  </a:cubicBezTo>
                  <a:cubicBezTo>
                    <a:pt x="166795" y="37434"/>
                    <a:pt x="173799" y="34550"/>
                    <a:pt x="180805" y="31665"/>
                  </a:cubicBezTo>
                  <a:cubicBezTo>
                    <a:pt x="186162" y="29605"/>
                    <a:pt x="191725" y="27750"/>
                    <a:pt x="196876" y="25278"/>
                  </a:cubicBezTo>
                  <a:cubicBezTo>
                    <a:pt x="203263" y="21776"/>
                    <a:pt x="210886" y="19921"/>
                    <a:pt x="217068" y="16212"/>
                  </a:cubicBezTo>
                  <a:cubicBezTo>
                    <a:pt x="222013" y="13122"/>
                    <a:pt x="223455" y="6117"/>
                    <a:pt x="216656" y="5705"/>
                  </a:cubicBezTo>
                  <a:cubicBezTo>
                    <a:pt x="212741" y="5705"/>
                    <a:pt x="212947" y="5498"/>
                    <a:pt x="210886" y="2408"/>
                  </a:cubicBezTo>
                  <a:cubicBezTo>
                    <a:pt x="209445" y="141"/>
                    <a:pt x="209239" y="-271"/>
                    <a:pt x="205941" y="141"/>
                  </a:cubicBezTo>
                  <a:cubicBezTo>
                    <a:pt x="198731" y="1172"/>
                    <a:pt x="192137" y="4674"/>
                    <a:pt x="185337" y="7559"/>
                  </a:cubicBezTo>
                  <a:cubicBezTo>
                    <a:pt x="177303" y="11061"/>
                    <a:pt x="169267" y="9207"/>
                    <a:pt x="160614" y="9207"/>
                  </a:cubicBezTo>
                  <a:cubicBezTo>
                    <a:pt x="154020" y="9207"/>
                    <a:pt x="147221" y="8795"/>
                    <a:pt x="140627" y="9207"/>
                  </a:cubicBezTo>
                  <a:cubicBezTo>
                    <a:pt x="131355" y="10031"/>
                    <a:pt x="121054" y="13328"/>
                    <a:pt x="112400" y="16830"/>
                  </a:cubicBezTo>
                  <a:cubicBezTo>
                    <a:pt x="105601" y="19509"/>
                    <a:pt x="103541" y="23836"/>
                    <a:pt x="99420" y="29605"/>
                  </a:cubicBezTo>
                  <a:cubicBezTo>
                    <a:pt x="94475" y="36610"/>
                    <a:pt x="86645" y="40937"/>
                    <a:pt x="78610" y="43821"/>
                  </a:cubicBezTo>
                  <a:cubicBezTo>
                    <a:pt x="66865" y="48149"/>
                    <a:pt x="55740" y="54536"/>
                    <a:pt x="44202" y="59687"/>
                  </a:cubicBezTo>
                  <a:cubicBezTo>
                    <a:pt x="34312" y="64220"/>
                    <a:pt x="22774" y="68340"/>
                    <a:pt x="15974" y="77612"/>
                  </a:cubicBezTo>
                  <a:cubicBezTo>
                    <a:pt x="13089" y="81527"/>
                    <a:pt x="12677" y="85442"/>
                    <a:pt x="10823" y="89562"/>
                  </a:cubicBezTo>
                  <a:cubicBezTo>
                    <a:pt x="8968" y="93683"/>
                    <a:pt x="5466" y="95125"/>
                    <a:pt x="2788" y="98422"/>
                  </a:cubicBezTo>
                  <a:cubicBezTo>
                    <a:pt x="934" y="100688"/>
                    <a:pt x="-1127" y="106664"/>
                    <a:pt x="728" y="109342"/>
                  </a:cubicBezTo>
                  <a:cubicBezTo>
                    <a:pt x="3200" y="112638"/>
                    <a:pt x="11441" y="111196"/>
                    <a:pt x="12266" y="115729"/>
                  </a:cubicBezTo>
                  <a:cubicBezTo>
                    <a:pt x="11030" y="117995"/>
                    <a:pt x="8145" y="120674"/>
                    <a:pt x="6290" y="123146"/>
                  </a:cubicBezTo>
                  <a:cubicBezTo>
                    <a:pt x="3611" y="126855"/>
                    <a:pt x="2994" y="129946"/>
                    <a:pt x="7732" y="1313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7" name="Forma libre: forma 396">
              <a:extLst>
                <a:ext uri="{FF2B5EF4-FFF2-40B4-BE49-F238E27FC236}">
                  <a16:creationId xmlns:a16="http://schemas.microsoft.com/office/drawing/2014/main" id="{E1515A53-E430-0D75-E6BC-67A14DE9095D}"/>
                </a:ext>
              </a:extLst>
            </p:cNvPr>
            <p:cNvSpPr/>
            <p:nvPr/>
          </p:nvSpPr>
          <p:spPr>
            <a:xfrm>
              <a:off x="21171943" y="8736532"/>
              <a:ext cx="34899" cy="65085"/>
            </a:xfrm>
            <a:custGeom>
              <a:avLst/>
              <a:gdLst>
                <a:gd name="connsiteX0" fmla="*/ 34655 w 34899"/>
                <a:gd name="connsiteY0" fmla="*/ 27403 h 65085"/>
                <a:gd name="connsiteX1" fmla="*/ 33007 w 34899"/>
                <a:gd name="connsiteY1" fmla="*/ 17925 h 65085"/>
                <a:gd name="connsiteX2" fmla="*/ 30740 w 34899"/>
                <a:gd name="connsiteY2" fmla="*/ 12362 h 65085"/>
                <a:gd name="connsiteX3" fmla="*/ 30535 w 34899"/>
                <a:gd name="connsiteY3" fmla="*/ 5357 h 65085"/>
                <a:gd name="connsiteX4" fmla="*/ 25384 w 34899"/>
                <a:gd name="connsiteY4" fmla="*/ 0 h 65085"/>
                <a:gd name="connsiteX5" fmla="*/ 16936 w 34899"/>
                <a:gd name="connsiteY5" fmla="*/ 11538 h 65085"/>
                <a:gd name="connsiteX6" fmla="*/ 14051 w 34899"/>
                <a:gd name="connsiteY6" fmla="*/ 13805 h 65085"/>
                <a:gd name="connsiteX7" fmla="*/ 12404 w 34899"/>
                <a:gd name="connsiteY7" fmla="*/ 18132 h 65085"/>
                <a:gd name="connsiteX8" fmla="*/ 4780 w 34899"/>
                <a:gd name="connsiteY8" fmla="*/ 18956 h 65085"/>
                <a:gd name="connsiteX9" fmla="*/ 9106 w 34899"/>
                <a:gd name="connsiteY9" fmla="*/ 25549 h 65085"/>
                <a:gd name="connsiteX10" fmla="*/ 13021 w 34899"/>
                <a:gd name="connsiteY10" fmla="*/ 29463 h 65085"/>
                <a:gd name="connsiteX11" fmla="*/ 11785 w 34899"/>
                <a:gd name="connsiteY11" fmla="*/ 35645 h 65085"/>
                <a:gd name="connsiteX12" fmla="*/ 9313 w 34899"/>
                <a:gd name="connsiteY12" fmla="*/ 40383 h 65085"/>
                <a:gd name="connsiteX13" fmla="*/ 41 w 34899"/>
                <a:gd name="connsiteY13" fmla="*/ 42238 h 65085"/>
                <a:gd name="connsiteX14" fmla="*/ 11372 w 34899"/>
                <a:gd name="connsiteY14" fmla="*/ 55218 h 65085"/>
                <a:gd name="connsiteX15" fmla="*/ 21881 w 34899"/>
                <a:gd name="connsiteY15" fmla="*/ 64902 h 65085"/>
                <a:gd name="connsiteX16" fmla="*/ 25795 w 34899"/>
                <a:gd name="connsiteY16" fmla="*/ 62430 h 65085"/>
                <a:gd name="connsiteX17" fmla="*/ 29710 w 34899"/>
                <a:gd name="connsiteY17" fmla="*/ 61605 h 65085"/>
                <a:gd name="connsiteX18" fmla="*/ 31359 w 34899"/>
                <a:gd name="connsiteY18" fmla="*/ 50892 h 65085"/>
                <a:gd name="connsiteX19" fmla="*/ 31359 w 34899"/>
                <a:gd name="connsiteY19" fmla="*/ 41826 h 65085"/>
                <a:gd name="connsiteX20" fmla="*/ 31976 w 34899"/>
                <a:gd name="connsiteY20" fmla="*/ 36263 h 65085"/>
                <a:gd name="connsiteX21" fmla="*/ 32801 w 34899"/>
                <a:gd name="connsiteY21" fmla="*/ 31524 h 65085"/>
                <a:gd name="connsiteX22" fmla="*/ 34861 w 34899"/>
                <a:gd name="connsiteY22" fmla="*/ 27197 h 6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99" h="65085">
                  <a:moveTo>
                    <a:pt x="34655" y="27403"/>
                  </a:moveTo>
                  <a:cubicBezTo>
                    <a:pt x="34450" y="24312"/>
                    <a:pt x="33419" y="21016"/>
                    <a:pt x="33007" y="17925"/>
                  </a:cubicBezTo>
                  <a:cubicBezTo>
                    <a:pt x="32595" y="15247"/>
                    <a:pt x="31565" y="14835"/>
                    <a:pt x="30740" y="12362"/>
                  </a:cubicBezTo>
                  <a:cubicBezTo>
                    <a:pt x="29916" y="10096"/>
                    <a:pt x="31153" y="7417"/>
                    <a:pt x="30535" y="5357"/>
                  </a:cubicBezTo>
                  <a:cubicBezTo>
                    <a:pt x="29710" y="3090"/>
                    <a:pt x="27032" y="3297"/>
                    <a:pt x="25384" y="0"/>
                  </a:cubicBezTo>
                  <a:cubicBezTo>
                    <a:pt x="19408" y="0"/>
                    <a:pt x="21057" y="8860"/>
                    <a:pt x="16936" y="11538"/>
                  </a:cubicBezTo>
                  <a:cubicBezTo>
                    <a:pt x="15906" y="12362"/>
                    <a:pt x="14876" y="12774"/>
                    <a:pt x="14051" y="13805"/>
                  </a:cubicBezTo>
                  <a:cubicBezTo>
                    <a:pt x="13227" y="15041"/>
                    <a:pt x="13227" y="16895"/>
                    <a:pt x="12404" y="18132"/>
                  </a:cubicBezTo>
                  <a:cubicBezTo>
                    <a:pt x="10136" y="21016"/>
                    <a:pt x="7870" y="18750"/>
                    <a:pt x="4780" y="18956"/>
                  </a:cubicBezTo>
                  <a:cubicBezTo>
                    <a:pt x="5191" y="22664"/>
                    <a:pt x="6016" y="24312"/>
                    <a:pt x="9106" y="25549"/>
                  </a:cubicBezTo>
                  <a:cubicBezTo>
                    <a:pt x="11785" y="26785"/>
                    <a:pt x="12404" y="26167"/>
                    <a:pt x="13021" y="29463"/>
                  </a:cubicBezTo>
                  <a:cubicBezTo>
                    <a:pt x="13640" y="32554"/>
                    <a:pt x="13021" y="33378"/>
                    <a:pt x="11785" y="35645"/>
                  </a:cubicBezTo>
                  <a:cubicBezTo>
                    <a:pt x="11167" y="36881"/>
                    <a:pt x="10549" y="39765"/>
                    <a:pt x="9313" y="40383"/>
                  </a:cubicBezTo>
                  <a:cubicBezTo>
                    <a:pt x="6016" y="42032"/>
                    <a:pt x="-577" y="34202"/>
                    <a:pt x="41" y="42238"/>
                  </a:cubicBezTo>
                  <a:cubicBezTo>
                    <a:pt x="453" y="48831"/>
                    <a:pt x="8489" y="50273"/>
                    <a:pt x="11372" y="55218"/>
                  </a:cubicBezTo>
                  <a:cubicBezTo>
                    <a:pt x="13640" y="58927"/>
                    <a:pt x="16112" y="66344"/>
                    <a:pt x="21881" y="64902"/>
                  </a:cubicBezTo>
                  <a:cubicBezTo>
                    <a:pt x="23117" y="64696"/>
                    <a:pt x="24353" y="63048"/>
                    <a:pt x="25795" y="62430"/>
                  </a:cubicBezTo>
                  <a:cubicBezTo>
                    <a:pt x="27238" y="61812"/>
                    <a:pt x="28268" y="62636"/>
                    <a:pt x="29710" y="61605"/>
                  </a:cubicBezTo>
                  <a:cubicBezTo>
                    <a:pt x="32801" y="59545"/>
                    <a:pt x="31771" y="53982"/>
                    <a:pt x="31359" y="50892"/>
                  </a:cubicBezTo>
                  <a:cubicBezTo>
                    <a:pt x="30946" y="47801"/>
                    <a:pt x="30740" y="44916"/>
                    <a:pt x="31359" y="41826"/>
                  </a:cubicBezTo>
                  <a:cubicBezTo>
                    <a:pt x="31976" y="39353"/>
                    <a:pt x="32595" y="38735"/>
                    <a:pt x="31976" y="36263"/>
                  </a:cubicBezTo>
                  <a:cubicBezTo>
                    <a:pt x="31359" y="33584"/>
                    <a:pt x="30946" y="33790"/>
                    <a:pt x="32801" y="31524"/>
                  </a:cubicBezTo>
                  <a:cubicBezTo>
                    <a:pt x="34450" y="29670"/>
                    <a:pt x="35067" y="30081"/>
                    <a:pt x="34861" y="271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8" name="Forma libre: forma 397">
              <a:extLst>
                <a:ext uri="{FF2B5EF4-FFF2-40B4-BE49-F238E27FC236}">
                  <a16:creationId xmlns:a16="http://schemas.microsoft.com/office/drawing/2014/main" id="{70A3A712-CA4A-052A-AE58-C2B669C6B3CB}"/>
                </a:ext>
              </a:extLst>
            </p:cNvPr>
            <p:cNvSpPr/>
            <p:nvPr/>
          </p:nvSpPr>
          <p:spPr>
            <a:xfrm>
              <a:off x="21351609" y="8864894"/>
              <a:ext cx="84357" cy="67815"/>
            </a:xfrm>
            <a:custGeom>
              <a:avLst/>
              <a:gdLst>
                <a:gd name="connsiteX0" fmla="*/ 64943 w 84357"/>
                <a:gd name="connsiteY0" fmla="*/ 206 h 67815"/>
                <a:gd name="connsiteX1" fmla="*/ 49696 w 84357"/>
                <a:gd name="connsiteY1" fmla="*/ 3915 h 67815"/>
                <a:gd name="connsiteX2" fmla="*/ 37128 w 84357"/>
                <a:gd name="connsiteY2" fmla="*/ 10508 h 67815"/>
                <a:gd name="connsiteX3" fmla="*/ 25383 w 84357"/>
                <a:gd name="connsiteY3" fmla="*/ 23488 h 67815"/>
                <a:gd name="connsiteX4" fmla="*/ 17141 w 84357"/>
                <a:gd name="connsiteY4" fmla="*/ 39972 h 67815"/>
                <a:gd name="connsiteX5" fmla="*/ 4986 w 84357"/>
                <a:gd name="connsiteY5" fmla="*/ 51097 h 67815"/>
                <a:gd name="connsiteX6" fmla="*/ 41 w 84357"/>
                <a:gd name="connsiteY6" fmla="*/ 67786 h 67815"/>
                <a:gd name="connsiteX7" fmla="*/ 13022 w 84357"/>
                <a:gd name="connsiteY7" fmla="*/ 63048 h 67815"/>
                <a:gd name="connsiteX8" fmla="*/ 27238 w 84357"/>
                <a:gd name="connsiteY8" fmla="*/ 66756 h 67815"/>
                <a:gd name="connsiteX9" fmla="*/ 42073 w 84357"/>
                <a:gd name="connsiteY9" fmla="*/ 65108 h 67815"/>
                <a:gd name="connsiteX10" fmla="*/ 50932 w 84357"/>
                <a:gd name="connsiteY10" fmla="*/ 56043 h 67815"/>
                <a:gd name="connsiteX11" fmla="*/ 63706 w 84357"/>
                <a:gd name="connsiteY11" fmla="*/ 51510 h 67815"/>
                <a:gd name="connsiteX12" fmla="*/ 72566 w 84357"/>
                <a:gd name="connsiteY12" fmla="*/ 39972 h 67815"/>
                <a:gd name="connsiteX13" fmla="*/ 84310 w 84357"/>
                <a:gd name="connsiteY13" fmla="*/ 18955 h 67815"/>
                <a:gd name="connsiteX14" fmla="*/ 64943 w 84357"/>
                <a:gd name="connsiteY14" fmla="*/ 0 h 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357" h="67815">
                  <a:moveTo>
                    <a:pt x="64943" y="206"/>
                  </a:moveTo>
                  <a:cubicBezTo>
                    <a:pt x="58349" y="206"/>
                    <a:pt x="55259" y="1030"/>
                    <a:pt x="49696" y="3915"/>
                  </a:cubicBezTo>
                  <a:cubicBezTo>
                    <a:pt x="45164" y="6387"/>
                    <a:pt x="40630" y="5975"/>
                    <a:pt x="37128" y="10508"/>
                  </a:cubicBezTo>
                  <a:cubicBezTo>
                    <a:pt x="33213" y="15453"/>
                    <a:pt x="29711" y="19161"/>
                    <a:pt x="25383" y="23488"/>
                  </a:cubicBezTo>
                  <a:cubicBezTo>
                    <a:pt x="20851" y="28021"/>
                    <a:pt x="20645" y="34821"/>
                    <a:pt x="17141" y="39972"/>
                  </a:cubicBezTo>
                  <a:cubicBezTo>
                    <a:pt x="13845" y="44916"/>
                    <a:pt x="9313" y="47595"/>
                    <a:pt x="4986" y="51097"/>
                  </a:cubicBezTo>
                  <a:cubicBezTo>
                    <a:pt x="247" y="55012"/>
                    <a:pt x="-165" y="61812"/>
                    <a:pt x="41" y="67786"/>
                  </a:cubicBezTo>
                  <a:cubicBezTo>
                    <a:pt x="4986" y="68199"/>
                    <a:pt x="8694" y="64078"/>
                    <a:pt x="13022" y="63048"/>
                  </a:cubicBezTo>
                  <a:cubicBezTo>
                    <a:pt x="18378" y="61812"/>
                    <a:pt x="22292" y="65726"/>
                    <a:pt x="27238" y="66756"/>
                  </a:cubicBezTo>
                  <a:cubicBezTo>
                    <a:pt x="31358" y="67786"/>
                    <a:pt x="38158" y="66756"/>
                    <a:pt x="42073" y="65108"/>
                  </a:cubicBezTo>
                  <a:cubicBezTo>
                    <a:pt x="46400" y="63253"/>
                    <a:pt x="46811" y="58309"/>
                    <a:pt x="50932" y="56043"/>
                  </a:cubicBezTo>
                  <a:cubicBezTo>
                    <a:pt x="54847" y="53982"/>
                    <a:pt x="59585" y="53570"/>
                    <a:pt x="63706" y="51510"/>
                  </a:cubicBezTo>
                  <a:cubicBezTo>
                    <a:pt x="69270" y="48419"/>
                    <a:pt x="68446" y="43474"/>
                    <a:pt x="72566" y="39972"/>
                  </a:cubicBezTo>
                  <a:cubicBezTo>
                    <a:pt x="79366" y="34202"/>
                    <a:pt x="84929" y="28845"/>
                    <a:pt x="84310" y="18955"/>
                  </a:cubicBezTo>
                  <a:cubicBezTo>
                    <a:pt x="83693" y="7623"/>
                    <a:pt x="75863" y="1236"/>
                    <a:pt x="6494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399" name="Forma libre: forma 398">
              <a:extLst>
                <a:ext uri="{FF2B5EF4-FFF2-40B4-BE49-F238E27FC236}">
                  <a16:creationId xmlns:a16="http://schemas.microsoft.com/office/drawing/2014/main" id="{7E860390-F444-AAD2-8FCC-3B2ABFC65F10}"/>
                </a:ext>
              </a:extLst>
            </p:cNvPr>
            <p:cNvSpPr/>
            <p:nvPr/>
          </p:nvSpPr>
          <p:spPr>
            <a:xfrm>
              <a:off x="20988298" y="8845035"/>
              <a:ext cx="41993" cy="61479"/>
            </a:xfrm>
            <a:custGeom>
              <a:avLst/>
              <a:gdLst>
                <a:gd name="connsiteX0" fmla="*/ 41725 w 41993"/>
                <a:gd name="connsiteY0" fmla="*/ 6055 h 61479"/>
                <a:gd name="connsiteX1" fmla="*/ 36986 w 41993"/>
                <a:gd name="connsiteY1" fmla="*/ 79 h 61479"/>
                <a:gd name="connsiteX2" fmla="*/ 28746 w 41993"/>
                <a:gd name="connsiteY2" fmla="*/ 8733 h 61479"/>
                <a:gd name="connsiteX3" fmla="*/ 22770 w 41993"/>
                <a:gd name="connsiteY3" fmla="*/ 20271 h 61479"/>
                <a:gd name="connsiteX4" fmla="*/ 15970 w 41993"/>
                <a:gd name="connsiteY4" fmla="*/ 22332 h 61479"/>
                <a:gd name="connsiteX5" fmla="*/ 11438 w 41993"/>
                <a:gd name="connsiteY5" fmla="*/ 29955 h 61479"/>
                <a:gd name="connsiteX6" fmla="*/ 8347 w 41993"/>
                <a:gd name="connsiteY6" fmla="*/ 35931 h 61479"/>
                <a:gd name="connsiteX7" fmla="*/ 4227 w 41993"/>
                <a:gd name="connsiteY7" fmla="*/ 38609 h 61479"/>
                <a:gd name="connsiteX8" fmla="*/ 3814 w 41993"/>
                <a:gd name="connsiteY8" fmla="*/ 45408 h 61479"/>
                <a:gd name="connsiteX9" fmla="*/ 106 w 41993"/>
                <a:gd name="connsiteY9" fmla="*/ 49735 h 61479"/>
                <a:gd name="connsiteX10" fmla="*/ 2372 w 41993"/>
                <a:gd name="connsiteY10" fmla="*/ 55298 h 61479"/>
                <a:gd name="connsiteX11" fmla="*/ 2785 w 41993"/>
                <a:gd name="connsiteY11" fmla="*/ 61479 h 61479"/>
                <a:gd name="connsiteX12" fmla="*/ 14734 w 41993"/>
                <a:gd name="connsiteY12" fmla="*/ 57564 h 61479"/>
                <a:gd name="connsiteX13" fmla="*/ 18237 w 41993"/>
                <a:gd name="connsiteY13" fmla="*/ 49117 h 61479"/>
                <a:gd name="connsiteX14" fmla="*/ 26478 w 41993"/>
                <a:gd name="connsiteY14" fmla="*/ 44584 h 61479"/>
                <a:gd name="connsiteX15" fmla="*/ 35133 w 41993"/>
                <a:gd name="connsiteY15" fmla="*/ 33664 h 61479"/>
                <a:gd name="connsiteX16" fmla="*/ 38429 w 41993"/>
                <a:gd name="connsiteY16" fmla="*/ 21096 h 61479"/>
                <a:gd name="connsiteX17" fmla="*/ 40077 w 41993"/>
                <a:gd name="connsiteY17" fmla="*/ 17799 h 61479"/>
                <a:gd name="connsiteX18" fmla="*/ 38016 w 41993"/>
                <a:gd name="connsiteY18" fmla="*/ 12442 h 61479"/>
                <a:gd name="connsiteX19" fmla="*/ 41314 w 41993"/>
                <a:gd name="connsiteY19" fmla="*/ 6261 h 6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993" h="61479">
                  <a:moveTo>
                    <a:pt x="41725" y="6055"/>
                  </a:moveTo>
                  <a:cubicBezTo>
                    <a:pt x="42962" y="2758"/>
                    <a:pt x="39665" y="492"/>
                    <a:pt x="36986" y="79"/>
                  </a:cubicBezTo>
                  <a:cubicBezTo>
                    <a:pt x="31012" y="-744"/>
                    <a:pt x="31012" y="5025"/>
                    <a:pt x="28746" y="8733"/>
                  </a:cubicBezTo>
                  <a:cubicBezTo>
                    <a:pt x="26891" y="12030"/>
                    <a:pt x="26067" y="18005"/>
                    <a:pt x="22770" y="20271"/>
                  </a:cubicBezTo>
                  <a:cubicBezTo>
                    <a:pt x="20710" y="21508"/>
                    <a:pt x="18031" y="21301"/>
                    <a:pt x="15970" y="22332"/>
                  </a:cubicBezTo>
                  <a:cubicBezTo>
                    <a:pt x="13086" y="23980"/>
                    <a:pt x="12261" y="26865"/>
                    <a:pt x="11438" y="29955"/>
                  </a:cubicBezTo>
                  <a:cubicBezTo>
                    <a:pt x="10819" y="32016"/>
                    <a:pt x="10614" y="34694"/>
                    <a:pt x="8347" y="35931"/>
                  </a:cubicBezTo>
                  <a:cubicBezTo>
                    <a:pt x="5668" y="37372"/>
                    <a:pt x="5257" y="35313"/>
                    <a:pt x="4227" y="38609"/>
                  </a:cubicBezTo>
                  <a:cubicBezTo>
                    <a:pt x="3608" y="40669"/>
                    <a:pt x="5051" y="43348"/>
                    <a:pt x="3814" y="45408"/>
                  </a:cubicBezTo>
                  <a:cubicBezTo>
                    <a:pt x="2785" y="47262"/>
                    <a:pt x="517" y="47469"/>
                    <a:pt x="106" y="49735"/>
                  </a:cubicBezTo>
                  <a:cubicBezTo>
                    <a:pt x="-513" y="52620"/>
                    <a:pt x="1755" y="53032"/>
                    <a:pt x="2372" y="55298"/>
                  </a:cubicBezTo>
                  <a:cubicBezTo>
                    <a:pt x="2991" y="56946"/>
                    <a:pt x="2785" y="59831"/>
                    <a:pt x="2785" y="61479"/>
                  </a:cubicBezTo>
                  <a:cubicBezTo>
                    <a:pt x="6081" y="60449"/>
                    <a:pt x="12468" y="60243"/>
                    <a:pt x="14734" y="57564"/>
                  </a:cubicBezTo>
                  <a:cubicBezTo>
                    <a:pt x="16795" y="55298"/>
                    <a:pt x="15970" y="51383"/>
                    <a:pt x="18237" y="49117"/>
                  </a:cubicBezTo>
                  <a:cubicBezTo>
                    <a:pt x="20297" y="47056"/>
                    <a:pt x="24006" y="46644"/>
                    <a:pt x="26478" y="44584"/>
                  </a:cubicBezTo>
                  <a:cubicBezTo>
                    <a:pt x="29569" y="42318"/>
                    <a:pt x="34102" y="37372"/>
                    <a:pt x="35133" y="33664"/>
                  </a:cubicBezTo>
                  <a:cubicBezTo>
                    <a:pt x="36574" y="28925"/>
                    <a:pt x="35544" y="25834"/>
                    <a:pt x="38429" y="21096"/>
                  </a:cubicBezTo>
                  <a:cubicBezTo>
                    <a:pt x="39253" y="19653"/>
                    <a:pt x="40077" y="19447"/>
                    <a:pt x="40077" y="17799"/>
                  </a:cubicBezTo>
                  <a:cubicBezTo>
                    <a:pt x="40077" y="15945"/>
                    <a:pt x="38223" y="14296"/>
                    <a:pt x="38016" y="12442"/>
                  </a:cubicBezTo>
                  <a:cubicBezTo>
                    <a:pt x="37193" y="8321"/>
                    <a:pt x="40284" y="9145"/>
                    <a:pt x="41314" y="62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0" name="Forma libre: forma 399">
              <a:extLst>
                <a:ext uri="{FF2B5EF4-FFF2-40B4-BE49-F238E27FC236}">
                  <a16:creationId xmlns:a16="http://schemas.microsoft.com/office/drawing/2014/main" id="{D1A2F41F-4579-5FFC-7DA3-5FB44A2B95E3}"/>
                </a:ext>
              </a:extLst>
            </p:cNvPr>
            <p:cNvSpPr/>
            <p:nvPr/>
          </p:nvSpPr>
          <p:spPr>
            <a:xfrm>
              <a:off x="21162728" y="8787825"/>
              <a:ext cx="25278" cy="52198"/>
            </a:xfrm>
            <a:custGeom>
              <a:avLst/>
              <a:gdLst>
                <a:gd name="connsiteX0" fmla="*/ 3899 w 25278"/>
                <a:gd name="connsiteY0" fmla="*/ 21439 h 52198"/>
                <a:gd name="connsiteX1" fmla="*/ 1220 w 25278"/>
                <a:gd name="connsiteY1" fmla="*/ 31741 h 52198"/>
                <a:gd name="connsiteX2" fmla="*/ 190 w 25278"/>
                <a:gd name="connsiteY2" fmla="*/ 43279 h 52198"/>
                <a:gd name="connsiteX3" fmla="*/ 4105 w 25278"/>
                <a:gd name="connsiteY3" fmla="*/ 48430 h 52198"/>
                <a:gd name="connsiteX4" fmla="*/ 6990 w 25278"/>
                <a:gd name="connsiteY4" fmla="*/ 52139 h 52198"/>
                <a:gd name="connsiteX5" fmla="*/ 15026 w 25278"/>
                <a:gd name="connsiteY5" fmla="*/ 42455 h 52198"/>
                <a:gd name="connsiteX6" fmla="*/ 22030 w 25278"/>
                <a:gd name="connsiteY6" fmla="*/ 30711 h 52198"/>
                <a:gd name="connsiteX7" fmla="*/ 25121 w 25278"/>
                <a:gd name="connsiteY7" fmla="*/ 23087 h 52198"/>
                <a:gd name="connsiteX8" fmla="*/ 19558 w 25278"/>
                <a:gd name="connsiteY8" fmla="*/ 16082 h 52198"/>
                <a:gd name="connsiteX9" fmla="*/ 6784 w 25278"/>
                <a:gd name="connsiteY9" fmla="*/ 11 h 52198"/>
                <a:gd name="connsiteX10" fmla="*/ 4311 w 25278"/>
                <a:gd name="connsiteY10" fmla="*/ 10107 h 52198"/>
                <a:gd name="connsiteX11" fmla="*/ 9050 w 25278"/>
                <a:gd name="connsiteY11" fmla="*/ 16494 h 52198"/>
                <a:gd name="connsiteX12" fmla="*/ 4105 w 25278"/>
                <a:gd name="connsiteY12" fmla="*/ 21233 h 5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278" h="52198">
                  <a:moveTo>
                    <a:pt x="3899" y="21439"/>
                  </a:moveTo>
                  <a:cubicBezTo>
                    <a:pt x="3281" y="25147"/>
                    <a:pt x="1839" y="28238"/>
                    <a:pt x="1220" y="31741"/>
                  </a:cubicBezTo>
                  <a:cubicBezTo>
                    <a:pt x="603" y="35244"/>
                    <a:pt x="-427" y="39777"/>
                    <a:pt x="190" y="43279"/>
                  </a:cubicBezTo>
                  <a:cubicBezTo>
                    <a:pt x="603" y="45751"/>
                    <a:pt x="2251" y="46782"/>
                    <a:pt x="4105" y="48430"/>
                  </a:cubicBezTo>
                  <a:cubicBezTo>
                    <a:pt x="4724" y="49048"/>
                    <a:pt x="6371" y="51933"/>
                    <a:pt x="6990" y="52139"/>
                  </a:cubicBezTo>
                  <a:cubicBezTo>
                    <a:pt x="10905" y="52963"/>
                    <a:pt x="13996" y="45133"/>
                    <a:pt x="15026" y="42455"/>
                  </a:cubicBezTo>
                  <a:cubicBezTo>
                    <a:pt x="16673" y="38128"/>
                    <a:pt x="18116" y="33595"/>
                    <a:pt x="22030" y="30711"/>
                  </a:cubicBezTo>
                  <a:cubicBezTo>
                    <a:pt x="24503" y="28856"/>
                    <a:pt x="25739" y="26796"/>
                    <a:pt x="25121" y="23087"/>
                  </a:cubicBezTo>
                  <a:cubicBezTo>
                    <a:pt x="24503" y="19378"/>
                    <a:pt x="21413" y="19173"/>
                    <a:pt x="19558" y="16082"/>
                  </a:cubicBezTo>
                  <a:cubicBezTo>
                    <a:pt x="16468" y="11137"/>
                    <a:pt x="13996" y="-401"/>
                    <a:pt x="6784" y="11"/>
                  </a:cubicBezTo>
                  <a:cubicBezTo>
                    <a:pt x="6577" y="3514"/>
                    <a:pt x="3694" y="6192"/>
                    <a:pt x="4311" y="10107"/>
                  </a:cubicBezTo>
                  <a:cubicBezTo>
                    <a:pt x="4930" y="13198"/>
                    <a:pt x="9050" y="14022"/>
                    <a:pt x="9050" y="16494"/>
                  </a:cubicBezTo>
                  <a:cubicBezTo>
                    <a:pt x="4724" y="17730"/>
                    <a:pt x="4930" y="16494"/>
                    <a:pt x="4105" y="212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1" name="Forma libre: forma 400">
              <a:extLst>
                <a:ext uri="{FF2B5EF4-FFF2-40B4-BE49-F238E27FC236}">
                  <a16:creationId xmlns:a16="http://schemas.microsoft.com/office/drawing/2014/main" id="{30BDF6B4-BB8C-8043-187D-4B9F8AA2A094}"/>
                </a:ext>
              </a:extLst>
            </p:cNvPr>
            <p:cNvSpPr/>
            <p:nvPr/>
          </p:nvSpPr>
          <p:spPr>
            <a:xfrm>
              <a:off x="20816361" y="8565932"/>
              <a:ext cx="176538" cy="69663"/>
            </a:xfrm>
            <a:custGeom>
              <a:avLst/>
              <a:gdLst>
                <a:gd name="connsiteX0" fmla="*/ 0 w 176538"/>
                <a:gd name="connsiteY0" fmla="*/ 29463 h 69663"/>
                <a:gd name="connsiteX1" fmla="*/ 3915 w 176538"/>
                <a:gd name="connsiteY1" fmla="*/ 33790 h 69663"/>
                <a:gd name="connsiteX2" fmla="*/ 9684 w 176538"/>
                <a:gd name="connsiteY2" fmla="*/ 47801 h 69663"/>
                <a:gd name="connsiteX3" fmla="*/ 12981 w 176538"/>
                <a:gd name="connsiteY3" fmla="*/ 40796 h 69663"/>
                <a:gd name="connsiteX4" fmla="*/ 14217 w 176538"/>
                <a:gd name="connsiteY4" fmla="*/ 33172 h 69663"/>
                <a:gd name="connsiteX5" fmla="*/ 24931 w 176538"/>
                <a:gd name="connsiteY5" fmla="*/ 31524 h 69663"/>
                <a:gd name="connsiteX6" fmla="*/ 32348 w 176538"/>
                <a:gd name="connsiteY6" fmla="*/ 40383 h 69663"/>
                <a:gd name="connsiteX7" fmla="*/ 54188 w 176538"/>
                <a:gd name="connsiteY7" fmla="*/ 37705 h 69663"/>
                <a:gd name="connsiteX8" fmla="*/ 62224 w 176538"/>
                <a:gd name="connsiteY8" fmla="*/ 32142 h 69663"/>
                <a:gd name="connsiteX9" fmla="*/ 66758 w 176538"/>
                <a:gd name="connsiteY9" fmla="*/ 31524 h 69663"/>
                <a:gd name="connsiteX10" fmla="*/ 68405 w 176538"/>
                <a:gd name="connsiteY10" fmla="*/ 34614 h 69663"/>
                <a:gd name="connsiteX11" fmla="*/ 77677 w 176538"/>
                <a:gd name="connsiteY11" fmla="*/ 38529 h 69663"/>
                <a:gd name="connsiteX12" fmla="*/ 93542 w 176538"/>
                <a:gd name="connsiteY12" fmla="*/ 44710 h 69663"/>
                <a:gd name="connsiteX13" fmla="*/ 103019 w 176538"/>
                <a:gd name="connsiteY13" fmla="*/ 43680 h 69663"/>
                <a:gd name="connsiteX14" fmla="*/ 103844 w 176538"/>
                <a:gd name="connsiteY14" fmla="*/ 38117 h 69663"/>
                <a:gd name="connsiteX15" fmla="*/ 112291 w 176538"/>
                <a:gd name="connsiteY15" fmla="*/ 34821 h 69663"/>
                <a:gd name="connsiteX16" fmla="*/ 123212 w 176538"/>
                <a:gd name="connsiteY16" fmla="*/ 39559 h 69663"/>
                <a:gd name="connsiteX17" fmla="*/ 146082 w 176538"/>
                <a:gd name="connsiteY17" fmla="*/ 58515 h 69663"/>
                <a:gd name="connsiteX18" fmla="*/ 162359 w 176538"/>
                <a:gd name="connsiteY18" fmla="*/ 63872 h 69663"/>
                <a:gd name="connsiteX19" fmla="*/ 173485 w 176538"/>
                <a:gd name="connsiteY19" fmla="*/ 69641 h 69663"/>
                <a:gd name="connsiteX20" fmla="*/ 176369 w 176538"/>
                <a:gd name="connsiteY20" fmla="*/ 55630 h 69663"/>
                <a:gd name="connsiteX21" fmla="*/ 174515 w 176538"/>
                <a:gd name="connsiteY21" fmla="*/ 46359 h 69663"/>
                <a:gd name="connsiteX22" fmla="*/ 168746 w 176538"/>
                <a:gd name="connsiteY22" fmla="*/ 44710 h 69663"/>
                <a:gd name="connsiteX23" fmla="*/ 162771 w 176538"/>
                <a:gd name="connsiteY23" fmla="*/ 32966 h 69663"/>
                <a:gd name="connsiteX24" fmla="*/ 162152 w 176538"/>
                <a:gd name="connsiteY24" fmla="*/ 26785 h 69663"/>
                <a:gd name="connsiteX25" fmla="*/ 157208 w 176538"/>
                <a:gd name="connsiteY25" fmla="*/ 23488 h 69663"/>
                <a:gd name="connsiteX26" fmla="*/ 153705 w 176538"/>
                <a:gd name="connsiteY26" fmla="*/ 19368 h 69663"/>
                <a:gd name="connsiteX27" fmla="*/ 147318 w 176538"/>
                <a:gd name="connsiteY27" fmla="*/ 13599 h 69663"/>
                <a:gd name="connsiteX28" fmla="*/ 141137 w 176538"/>
                <a:gd name="connsiteY28" fmla="*/ 10096 h 69663"/>
                <a:gd name="connsiteX29" fmla="*/ 134131 w 176538"/>
                <a:gd name="connsiteY29" fmla="*/ 11950 h 69663"/>
                <a:gd name="connsiteX30" fmla="*/ 128363 w 176538"/>
                <a:gd name="connsiteY30" fmla="*/ 10508 h 69663"/>
                <a:gd name="connsiteX31" fmla="*/ 121770 w 176538"/>
                <a:gd name="connsiteY31" fmla="*/ 9272 h 69663"/>
                <a:gd name="connsiteX32" fmla="*/ 106934 w 176538"/>
                <a:gd name="connsiteY32" fmla="*/ 2060 h 69663"/>
                <a:gd name="connsiteX33" fmla="*/ 82004 w 176538"/>
                <a:gd name="connsiteY33" fmla="*/ 6181 h 69663"/>
                <a:gd name="connsiteX34" fmla="*/ 74586 w 176538"/>
                <a:gd name="connsiteY34" fmla="*/ 7211 h 69663"/>
                <a:gd name="connsiteX35" fmla="*/ 71702 w 176538"/>
                <a:gd name="connsiteY35" fmla="*/ 0 h 69663"/>
                <a:gd name="connsiteX36" fmla="*/ 65109 w 176538"/>
                <a:gd name="connsiteY36" fmla="*/ 412 h 69663"/>
                <a:gd name="connsiteX37" fmla="*/ 57279 w 176538"/>
                <a:gd name="connsiteY37" fmla="*/ 2060 h 69663"/>
                <a:gd name="connsiteX38" fmla="*/ 48007 w 176538"/>
                <a:gd name="connsiteY38" fmla="*/ 4327 h 69663"/>
                <a:gd name="connsiteX39" fmla="*/ 27610 w 176538"/>
                <a:gd name="connsiteY39" fmla="*/ 5769 h 69663"/>
                <a:gd name="connsiteX40" fmla="*/ 15659 w 176538"/>
                <a:gd name="connsiteY40" fmla="*/ 14629 h 6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6538" h="69663">
                  <a:moveTo>
                    <a:pt x="0" y="29463"/>
                  </a:moveTo>
                  <a:cubicBezTo>
                    <a:pt x="0" y="31936"/>
                    <a:pt x="2061" y="32348"/>
                    <a:pt x="3915" y="33790"/>
                  </a:cubicBezTo>
                  <a:cubicBezTo>
                    <a:pt x="8036" y="37087"/>
                    <a:pt x="9478" y="42650"/>
                    <a:pt x="9684" y="47801"/>
                  </a:cubicBezTo>
                  <a:cubicBezTo>
                    <a:pt x="10714" y="45534"/>
                    <a:pt x="12157" y="43474"/>
                    <a:pt x="12981" y="40796"/>
                  </a:cubicBezTo>
                  <a:cubicBezTo>
                    <a:pt x="13805" y="38323"/>
                    <a:pt x="13393" y="35645"/>
                    <a:pt x="14217" y="33172"/>
                  </a:cubicBezTo>
                  <a:cubicBezTo>
                    <a:pt x="15865" y="27815"/>
                    <a:pt x="21635" y="26991"/>
                    <a:pt x="24931" y="31524"/>
                  </a:cubicBezTo>
                  <a:cubicBezTo>
                    <a:pt x="27816" y="35439"/>
                    <a:pt x="27197" y="37499"/>
                    <a:pt x="32348" y="40383"/>
                  </a:cubicBezTo>
                  <a:cubicBezTo>
                    <a:pt x="40797" y="45328"/>
                    <a:pt x="48214" y="45328"/>
                    <a:pt x="54188" y="37705"/>
                  </a:cubicBezTo>
                  <a:cubicBezTo>
                    <a:pt x="56249" y="35232"/>
                    <a:pt x="59133" y="33378"/>
                    <a:pt x="62224" y="32142"/>
                  </a:cubicBezTo>
                  <a:cubicBezTo>
                    <a:pt x="63460" y="31730"/>
                    <a:pt x="65521" y="30906"/>
                    <a:pt x="66758" y="31524"/>
                  </a:cubicBezTo>
                  <a:cubicBezTo>
                    <a:pt x="68405" y="32348"/>
                    <a:pt x="67375" y="33378"/>
                    <a:pt x="68405" y="34614"/>
                  </a:cubicBezTo>
                  <a:cubicBezTo>
                    <a:pt x="70054" y="37087"/>
                    <a:pt x="74586" y="37499"/>
                    <a:pt x="77677" y="38529"/>
                  </a:cubicBezTo>
                  <a:cubicBezTo>
                    <a:pt x="83034" y="40590"/>
                    <a:pt x="88185" y="42856"/>
                    <a:pt x="93542" y="44710"/>
                  </a:cubicBezTo>
                  <a:cubicBezTo>
                    <a:pt x="96838" y="45947"/>
                    <a:pt x="101372" y="48007"/>
                    <a:pt x="103019" y="43680"/>
                  </a:cubicBezTo>
                  <a:cubicBezTo>
                    <a:pt x="103638" y="42032"/>
                    <a:pt x="102608" y="39765"/>
                    <a:pt x="103844" y="38117"/>
                  </a:cubicBezTo>
                  <a:cubicBezTo>
                    <a:pt x="104874" y="36675"/>
                    <a:pt x="110438" y="34821"/>
                    <a:pt x="112291" y="34821"/>
                  </a:cubicBezTo>
                  <a:cubicBezTo>
                    <a:pt x="115794" y="34821"/>
                    <a:pt x="120740" y="37293"/>
                    <a:pt x="123212" y="39559"/>
                  </a:cubicBezTo>
                  <a:cubicBezTo>
                    <a:pt x="130835" y="46359"/>
                    <a:pt x="136193" y="55012"/>
                    <a:pt x="146082" y="58515"/>
                  </a:cubicBezTo>
                  <a:cubicBezTo>
                    <a:pt x="151439" y="60575"/>
                    <a:pt x="156796" y="62018"/>
                    <a:pt x="162359" y="63872"/>
                  </a:cubicBezTo>
                  <a:cubicBezTo>
                    <a:pt x="165037" y="64696"/>
                    <a:pt x="171013" y="70053"/>
                    <a:pt x="173485" y="69641"/>
                  </a:cubicBezTo>
                  <a:cubicBezTo>
                    <a:pt x="177194" y="68817"/>
                    <a:pt x="176575" y="58515"/>
                    <a:pt x="176369" y="55630"/>
                  </a:cubicBezTo>
                  <a:cubicBezTo>
                    <a:pt x="176369" y="53158"/>
                    <a:pt x="176782" y="48213"/>
                    <a:pt x="174515" y="46359"/>
                  </a:cubicBezTo>
                  <a:cubicBezTo>
                    <a:pt x="173692" y="45741"/>
                    <a:pt x="170188" y="45328"/>
                    <a:pt x="168746" y="44710"/>
                  </a:cubicBezTo>
                  <a:cubicBezTo>
                    <a:pt x="162565" y="41208"/>
                    <a:pt x="162152" y="39765"/>
                    <a:pt x="162771" y="32966"/>
                  </a:cubicBezTo>
                  <a:cubicBezTo>
                    <a:pt x="162771" y="30700"/>
                    <a:pt x="163595" y="28639"/>
                    <a:pt x="162152" y="26785"/>
                  </a:cubicBezTo>
                  <a:cubicBezTo>
                    <a:pt x="161122" y="25549"/>
                    <a:pt x="158444" y="24725"/>
                    <a:pt x="157208" y="23488"/>
                  </a:cubicBezTo>
                  <a:cubicBezTo>
                    <a:pt x="155971" y="22252"/>
                    <a:pt x="154941" y="20604"/>
                    <a:pt x="153705" y="19368"/>
                  </a:cubicBezTo>
                  <a:cubicBezTo>
                    <a:pt x="151850" y="17101"/>
                    <a:pt x="149791" y="15453"/>
                    <a:pt x="147318" y="13599"/>
                  </a:cubicBezTo>
                  <a:cubicBezTo>
                    <a:pt x="145258" y="12156"/>
                    <a:pt x="143610" y="10508"/>
                    <a:pt x="141137" y="10096"/>
                  </a:cubicBezTo>
                  <a:cubicBezTo>
                    <a:pt x="138459" y="9684"/>
                    <a:pt x="136604" y="11538"/>
                    <a:pt x="134131" y="11950"/>
                  </a:cubicBezTo>
                  <a:cubicBezTo>
                    <a:pt x="131865" y="12156"/>
                    <a:pt x="130423" y="11126"/>
                    <a:pt x="128363" y="10508"/>
                  </a:cubicBezTo>
                  <a:cubicBezTo>
                    <a:pt x="126302" y="9890"/>
                    <a:pt x="123829" y="9890"/>
                    <a:pt x="121770" y="9272"/>
                  </a:cubicBezTo>
                  <a:cubicBezTo>
                    <a:pt x="116412" y="7830"/>
                    <a:pt x="112291" y="2679"/>
                    <a:pt x="106934" y="2060"/>
                  </a:cubicBezTo>
                  <a:cubicBezTo>
                    <a:pt x="98693" y="824"/>
                    <a:pt x="89421" y="2679"/>
                    <a:pt x="82004" y="6181"/>
                  </a:cubicBezTo>
                  <a:cubicBezTo>
                    <a:pt x="79737" y="7211"/>
                    <a:pt x="76853" y="9066"/>
                    <a:pt x="74586" y="7211"/>
                  </a:cubicBezTo>
                  <a:cubicBezTo>
                    <a:pt x="72732" y="5563"/>
                    <a:pt x="72732" y="2060"/>
                    <a:pt x="71702" y="0"/>
                  </a:cubicBezTo>
                  <a:cubicBezTo>
                    <a:pt x="69641" y="824"/>
                    <a:pt x="67375" y="206"/>
                    <a:pt x="65109" y="412"/>
                  </a:cubicBezTo>
                  <a:cubicBezTo>
                    <a:pt x="62430" y="412"/>
                    <a:pt x="59752" y="1442"/>
                    <a:pt x="57279" y="2060"/>
                  </a:cubicBezTo>
                  <a:cubicBezTo>
                    <a:pt x="54188" y="2885"/>
                    <a:pt x="51305" y="3709"/>
                    <a:pt x="48007" y="4327"/>
                  </a:cubicBezTo>
                  <a:cubicBezTo>
                    <a:pt x="41414" y="5357"/>
                    <a:pt x="34203" y="4327"/>
                    <a:pt x="27610" y="5769"/>
                  </a:cubicBezTo>
                  <a:cubicBezTo>
                    <a:pt x="22665" y="7005"/>
                    <a:pt x="18338" y="10508"/>
                    <a:pt x="15659" y="14629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2" name="Forma libre: forma 401">
              <a:extLst>
                <a:ext uri="{FF2B5EF4-FFF2-40B4-BE49-F238E27FC236}">
                  <a16:creationId xmlns:a16="http://schemas.microsoft.com/office/drawing/2014/main" id="{AF24988C-2458-AD77-2DB5-14C2C8719721}"/>
                </a:ext>
              </a:extLst>
            </p:cNvPr>
            <p:cNvSpPr/>
            <p:nvPr/>
          </p:nvSpPr>
          <p:spPr>
            <a:xfrm>
              <a:off x="20166635" y="8911253"/>
              <a:ext cx="138331" cy="64283"/>
            </a:xfrm>
            <a:custGeom>
              <a:avLst/>
              <a:gdLst>
                <a:gd name="connsiteX0" fmla="*/ 123504 w 138331"/>
                <a:gd name="connsiteY0" fmla="*/ 41413 h 64283"/>
                <a:gd name="connsiteX1" fmla="*/ 128037 w 138331"/>
                <a:gd name="connsiteY1" fmla="*/ 43886 h 64283"/>
                <a:gd name="connsiteX2" fmla="*/ 136072 w 138331"/>
                <a:gd name="connsiteY2" fmla="*/ 42031 h 64283"/>
                <a:gd name="connsiteX3" fmla="*/ 136690 w 138331"/>
                <a:gd name="connsiteY3" fmla="*/ 35439 h 64283"/>
                <a:gd name="connsiteX4" fmla="*/ 136690 w 138331"/>
                <a:gd name="connsiteY4" fmla="*/ 23900 h 64283"/>
                <a:gd name="connsiteX5" fmla="*/ 131746 w 138331"/>
                <a:gd name="connsiteY5" fmla="*/ 15453 h 64283"/>
                <a:gd name="connsiteX6" fmla="*/ 126182 w 138331"/>
                <a:gd name="connsiteY6" fmla="*/ 8653 h 64283"/>
                <a:gd name="connsiteX7" fmla="*/ 120825 w 138331"/>
                <a:gd name="connsiteY7" fmla="*/ 14422 h 64283"/>
                <a:gd name="connsiteX8" fmla="*/ 117323 w 138331"/>
                <a:gd name="connsiteY8" fmla="*/ 18543 h 64283"/>
                <a:gd name="connsiteX9" fmla="*/ 115674 w 138331"/>
                <a:gd name="connsiteY9" fmla="*/ 20398 h 64283"/>
                <a:gd name="connsiteX10" fmla="*/ 110936 w 138331"/>
                <a:gd name="connsiteY10" fmla="*/ 11538 h 64283"/>
                <a:gd name="connsiteX11" fmla="*/ 95070 w 138331"/>
                <a:gd name="connsiteY11" fmla="*/ 11950 h 64283"/>
                <a:gd name="connsiteX12" fmla="*/ 93010 w 138331"/>
                <a:gd name="connsiteY12" fmla="*/ 14010 h 64283"/>
                <a:gd name="connsiteX13" fmla="*/ 87241 w 138331"/>
                <a:gd name="connsiteY13" fmla="*/ 9066 h 64283"/>
                <a:gd name="connsiteX14" fmla="*/ 77351 w 138331"/>
                <a:gd name="connsiteY14" fmla="*/ 0 h 64283"/>
                <a:gd name="connsiteX15" fmla="*/ 64577 w 138331"/>
                <a:gd name="connsiteY15" fmla="*/ 3296 h 64283"/>
                <a:gd name="connsiteX16" fmla="*/ 64577 w 138331"/>
                <a:gd name="connsiteY16" fmla="*/ 9478 h 64283"/>
                <a:gd name="connsiteX17" fmla="*/ 68698 w 138331"/>
                <a:gd name="connsiteY17" fmla="*/ 14422 h 64283"/>
                <a:gd name="connsiteX18" fmla="*/ 69522 w 138331"/>
                <a:gd name="connsiteY18" fmla="*/ 17101 h 64283"/>
                <a:gd name="connsiteX19" fmla="*/ 84151 w 138331"/>
                <a:gd name="connsiteY19" fmla="*/ 26991 h 64283"/>
                <a:gd name="connsiteX20" fmla="*/ 87241 w 138331"/>
                <a:gd name="connsiteY20" fmla="*/ 31936 h 64283"/>
                <a:gd name="connsiteX21" fmla="*/ 83120 w 138331"/>
                <a:gd name="connsiteY21" fmla="*/ 36880 h 64283"/>
                <a:gd name="connsiteX22" fmla="*/ 80854 w 138331"/>
                <a:gd name="connsiteY22" fmla="*/ 37911 h 64283"/>
                <a:gd name="connsiteX23" fmla="*/ 77557 w 138331"/>
                <a:gd name="connsiteY23" fmla="*/ 38117 h 64283"/>
                <a:gd name="connsiteX24" fmla="*/ 72200 w 138331"/>
                <a:gd name="connsiteY24" fmla="*/ 40590 h 64283"/>
                <a:gd name="connsiteX25" fmla="*/ 65194 w 138331"/>
                <a:gd name="connsiteY25" fmla="*/ 39972 h 64283"/>
                <a:gd name="connsiteX26" fmla="*/ 59220 w 138331"/>
                <a:gd name="connsiteY26" fmla="*/ 38323 h 64283"/>
                <a:gd name="connsiteX27" fmla="*/ 55099 w 138331"/>
                <a:gd name="connsiteY27" fmla="*/ 30081 h 64283"/>
                <a:gd name="connsiteX28" fmla="*/ 51184 w 138331"/>
                <a:gd name="connsiteY28" fmla="*/ 25137 h 64283"/>
                <a:gd name="connsiteX29" fmla="*/ 48094 w 138331"/>
                <a:gd name="connsiteY29" fmla="*/ 21634 h 64283"/>
                <a:gd name="connsiteX30" fmla="*/ 40471 w 138331"/>
                <a:gd name="connsiteY30" fmla="*/ 21634 h 64283"/>
                <a:gd name="connsiteX31" fmla="*/ 36967 w 138331"/>
                <a:gd name="connsiteY31" fmla="*/ 19573 h 64283"/>
                <a:gd name="connsiteX32" fmla="*/ 28726 w 138331"/>
                <a:gd name="connsiteY32" fmla="*/ 16277 h 64283"/>
                <a:gd name="connsiteX33" fmla="*/ 22544 w 138331"/>
                <a:gd name="connsiteY33" fmla="*/ 19573 h 64283"/>
                <a:gd name="connsiteX34" fmla="*/ 13273 w 138331"/>
                <a:gd name="connsiteY34" fmla="*/ 25342 h 64283"/>
                <a:gd name="connsiteX35" fmla="*/ 3383 w 138331"/>
                <a:gd name="connsiteY35" fmla="*/ 28433 h 64283"/>
                <a:gd name="connsiteX36" fmla="*/ 910 w 138331"/>
                <a:gd name="connsiteY36" fmla="*/ 35439 h 64283"/>
                <a:gd name="connsiteX37" fmla="*/ 1940 w 138331"/>
                <a:gd name="connsiteY37" fmla="*/ 41208 h 64283"/>
                <a:gd name="connsiteX38" fmla="*/ 1735 w 138331"/>
                <a:gd name="connsiteY38" fmla="*/ 58721 h 64283"/>
                <a:gd name="connsiteX39" fmla="*/ 5855 w 138331"/>
                <a:gd name="connsiteY39" fmla="*/ 62635 h 64283"/>
                <a:gd name="connsiteX40" fmla="*/ 13685 w 138331"/>
                <a:gd name="connsiteY40" fmla="*/ 62842 h 64283"/>
                <a:gd name="connsiteX41" fmla="*/ 25018 w 138331"/>
                <a:gd name="connsiteY41" fmla="*/ 64284 h 64283"/>
                <a:gd name="connsiteX42" fmla="*/ 31816 w 138331"/>
                <a:gd name="connsiteY42" fmla="*/ 60781 h 64283"/>
                <a:gd name="connsiteX43" fmla="*/ 40058 w 138331"/>
                <a:gd name="connsiteY43" fmla="*/ 61812 h 64283"/>
                <a:gd name="connsiteX44" fmla="*/ 54686 w 138331"/>
                <a:gd name="connsiteY44" fmla="*/ 57691 h 64283"/>
                <a:gd name="connsiteX45" fmla="*/ 66431 w 138331"/>
                <a:gd name="connsiteY45" fmla="*/ 52746 h 64283"/>
                <a:gd name="connsiteX46" fmla="*/ 68698 w 138331"/>
                <a:gd name="connsiteY46" fmla="*/ 53570 h 64283"/>
                <a:gd name="connsiteX47" fmla="*/ 75290 w 138331"/>
                <a:gd name="connsiteY47" fmla="*/ 52746 h 64283"/>
                <a:gd name="connsiteX48" fmla="*/ 82090 w 138331"/>
                <a:gd name="connsiteY48" fmla="*/ 50067 h 64283"/>
                <a:gd name="connsiteX49" fmla="*/ 91362 w 138331"/>
                <a:gd name="connsiteY49" fmla="*/ 41826 h 64283"/>
                <a:gd name="connsiteX50" fmla="*/ 95689 w 138331"/>
                <a:gd name="connsiteY50" fmla="*/ 48213 h 64283"/>
                <a:gd name="connsiteX51" fmla="*/ 105578 w 138331"/>
                <a:gd name="connsiteY51" fmla="*/ 48213 h 64283"/>
                <a:gd name="connsiteX52" fmla="*/ 116910 w 138331"/>
                <a:gd name="connsiteY52" fmla="*/ 50892 h 64283"/>
                <a:gd name="connsiteX53" fmla="*/ 122680 w 138331"/>
                <a:gd name="connsiteY53" fmla="*/ 48625 h 64283"/>
                <a:gd name="connsiteX54" fmla="*/ 118146 w 138331"/>
                <a:gd name="connsiteY54" fmla="*/ 43268 h 64283"/>
                <a:gd name="connsiteX55" fmla="*/ 123297 w 138331"/>
                <a:gd name="connsiteY55" fmla="*/ 42031 h 6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331" h="64283">
                  <a:moveTo>
                    <a:pt x="123504" y="41413"/>
                  </a:moveTo>
                  <a:cubicBezTo>
                    <a:pt x="124946" y="43062"/>
                    <a:pt x="125564" y="43886"/>
                    <a:pt x="128037" y="43886"/>
                  </a:cubicBezTo>
                  <a:cubicBezTo>
                    <a:pt x="130715" y="43886"/>
                    <a:pt x="133599" y="43062"/>
                    <a:pt x="136072" y="42031"/>
                  </a:cubicBezTo>
                  <a:cubicBezTo>
                    <a:pt x="139780" y="40590"/>
                    <a:pt x="138133" y="38735"/>
                    <a:pt x="136690" y="35439"/>
                  </a:cubicBezTo>
                  <a:cubicBezTo>
                    <a:pt x="134836" y="31111"/>
                    <a:pt x="135661" y="28639"/>
                    <a:pt x="136690" y="23900"/>
                  </a:cubicBezTo>
                  <a:cubicBezTo>
                    <a:pt x="137720" y="19161"/>
                    <a:pt x="134218" y="17925"/>
                    <a:pt x="131746" y="15453"/>
                  </a:cubicBezTo>
                  <a:cubicBezTo>
                    <a:pt x="129478" y="13186"/>
                    <a:pt x="130715" y="7211"/>
                    <a:pt x="126182" y="8653"/>
                  </a:cubicBezTo>
                  <a:cubicBezTo>
                    <a:pt x="122680" y="9889"/>
                    <a:pt x="122474" y="11744"/>
                    <a:pt x="120825" y="14422"/>
                  </a:cubicBezTo>
                  <a:cubicBezTo>
                    <a:pt x="119795" y="16071"/>
                    <a:pt x="118146" y="16895"/>
                    <a:pt x="117323" y="18543"/>
                  </a:cubicBezTo>
                  <a:cubicBezTo>
                    <a:pt x="116704" y="19780"/>
                    <a:pt x="117323" y="20809"/>
                    <a:pt x="115674" y="20398"/>
                  </a:cubicBezTo>
                  <a:cubicBezTo>
                    <a:pt x="113614" y="19986"/>
                    <a:pt x="112584" y="12980"/>
                    <a:pt x="110936" y="11538"/>
                  </a:cubicBezTo>
                  <a:cubicBezTo>
                    <a:pt x="106608" y="7623"/>
                    <a:pt x="98985" y="7417"/>
                    <a:pt x="95070" y="11950"/>
                  </a:cubicBezTo>
                  <a:cubicBezTo>
                    <a:pt x="94247" y="12980"/>
                    <a:pt x="94453" y="13598"/>
                    <a:pt x="93010" y="14010"/>
                  </a:cubicBezTo>
                  <a:cubicBezTo>
                    <a:pt x="89919" y="14835"/>
                    <a:pt x="87859" y="11332"/>
                    <a:pt x="87241" y="9066"/>
                  </a:cubicBezTo>
                  <a:cubicBezTo>
                    <a:pt x="85387" y="3915"/>
                    <a:pt x="83945" y="206"/>
                    <a:pt x="77351" y="0"/>
                  </a:cubicBezTo>
                  <a:cubicBezTo>
                    <a:pt x="74673" y="0"/>
                    <a:pt x="66431" y="1236"/>
                    <a:pt x="64577" y="3296"/>
                  </a:cubicBezTo>
                  <a:cubicBezTo>
                    <a:pt x="62928" y="5151"/>
                    <a:pt x="63547" y="7417"/>
                    <a:pt x="64577" y="9478"/>
                  </a:cubicBezTo>
                  <a:cubicBezTo>
                    <a:pt x="65607" y="11332"/>
                    <a:pt x="67667" y="12568"/>
                    <a:pt x="68698" y="14422"/>
                  </a:cubicBezTo>
                  <a:cubicBezTo>
                    <a:pt x="69109" y="15247"/>
                    <a:pt x="68903" y="16277"/>
                    <a:pt x="69522" y="17101"/>
                  </a:cubicBezTo>
                  <a:cubicBezTo>
                    <a:pt x="72818" y="23282"/>
                    <a:pt x="78381" y="24519"/>
                    <a:pt x="84151" y="26991"/>
                  </a:cubicBezTo>
                  <a:cubicBezTo>
                    <a:pt x="86829" y="28021"/>
                    <a:pt x="88271" y="29875"/>
                    <a:pt x="87241" y="31936"/>
                  </a:cubicBezTo>
                  <a:cubicBezTo>
                    <a:pt x="87447" y="35439"/>
                    <a:pt x="85592" y="35644"/>
                    <a:pt x="83120" y="36880"/>
                  </a:cubicBezTo>
                  <a:cubicBezTo>
                    <a:pt x="82296" y="37293"/>
                    <a:pt x="81678" y="37705"/>
                    <a:pt x="80854" y="37911"/>
                  </a:cubicBezTo>
                  <a:cubicBezTo>
                    <a:pt x="79617" y="38323"/>
                    <a:pt x="78794" y="37911"/>
                    <a:pt x="77557" y="38117"/>
                  </a:cubicBezTo>
                  <a:cubicBezTo>
                    <a:pt x="75496" y="38117"/>
                    <a:pt x="74260" y="39972"/>
                    <a:pt x="72200" y="40590"/>
                  </a:cubicBezTo>
                  <a:cubicBezTo>
                    <a:pt x="69728" y="41413"/>
                    <a:pt x="67256" y="41413"/>
                    <a:pt x="65194" y="39972"/>
                  </a:cubicBezTo>
                  <a:cubicBezTo>
                    <a:pt x="62928" y="38323"/>
                    <a:pt x="62516" y="37293"/>
                    <a:pt x="59220" y="38323"/>
                  </a:cubicBezTo>
                  <a:cubicBezTo>
                    <a:pt x="57777" y="35644"/>
                    <a:pt x="56954" y="32554"/>
                    <a:pt x="55099" y="30081"/>
                  </a:cubicBezTo>
                  <a:cubicBezTo>
                    <a:pt x="53863" y="28433"/>
                    <a:pt x="51803" y="26991"/>
                    <a:pt x="51184" y="25137"/>
                  </a:cubicBezTo>
                  <a:cubicBezTo>
                    <a:pt x="50360" y="22458"/>
                    <a:pt x="51596" y="22046"/>
                    <a:pt x="48094" y="21634"/>
                  </a:cubicBezTo>
                  <a:cubicBezTo>
                    <a:pt x="45622" y="21222"/>
                    <a:pt x="42943" y="22252"/>
                    <a:pt x="40471" y="21634"/>
                  </a:cubicBezTo>
                  <a:cubicBezTo>
                    <a:pt x="39028" y="21222"/>
                    <a:pt x="38203" y="20398"/>
                    <a:pt x="36967" y="19573"/>
                  </a:cubicBezTo>
                  <a:cubicBezTo>
                    <a:pt x="34495" y="17719"/>
                    <a:pt x="32022" y="16277"/>
                    <a:pt x="28726" y="16277"/>
                  </a:cubicBezTo>
                  <a:cubicBezTo>
                    <a:pt x="25429" y="16277"/>
                    <a:pt x="24399" y="17307"/>
                    <a:pt x="22544" y="19573"/>
                  </a:cubicBezTo>
                  <a:cubicBezTo>
                    <a:pt x="20278" y="22046"/>
                    <a:pt x="16363" y="24106"/>
                    <a:pt x="13273" y="25342"/>
                  </a:cubicBezTo>
                  <a:cubicBezTo>
                    <a:pt x="10595" y="26373"/>
                    <a:pt x="5444" y="26373"/>
                    <a:pt x="3383" y="28433"/>
                  </a:cubicBezTo>
                  <a:cubicBezTo>
                    <a:pt x="2353" y="29463"/>
                    <a:pt x="1323" y="33790"/>
                    <a:pt x="910" y="35439"/>
                  </a:cubicBezTo>
                  <a:cubicBezTo>
                    <a:pt x="87" y="38117"/>
                    <a:pt x="910" y="38735"/>
                    <a:pt x="1940" y="41208"/>
                  </a:cubicBezTo>
                  <a:cubicBezTo>
                    <a:pt x="4825" y="47595"/>
                    <a:pt x="-3416" y="52540"/>
                    <a:pt x="1735" y="58721"/>
                  </a:cubicBezTo>
                  <a:cubicBezTo>
                    <a:pt x="2765" y="60163"/>
                    <a:pt x="4414" y="61812"/>
                    <a:pt x="5855" y="62635"/>
                  </a:cubicBezTo>
                  <a:cubicBezTo>
                    <a:pt x="8740" y="64284"/>
                    <a:pt x="10801" y="63460"/>
                    <a:pt x="13685" y="62842"/>
                  </a:cubicBezTo>
                  <a:cubicBezTo>
                    <a:pt x="17599" y="62223"/>
                    <a:pt x="21308" y="64284"/>
                    <a:pt x="25018" y="64284"/>
                  </a:cubicBezTo>
                  <a:cubicBezTo>
                    <a:pt x="27078" y="64284"/>
                    <a:pt x="29756" y="61399"/>
                    <a:pt x="31816" y="60781"/>
                  </a:cubicBezTo>
                  <a:cubicBezTo>
                    <a:pt x="34907" y="59957"/>
                    <a:pt x="36967" y="61194"/>
                    <a:pt x="40058" y="61812"/>
                  </a:cubicBezTo>
                  <a:cubicBezTo>
                    <a:pt x="45415" y="63048"/>
                    <a:pt x="50154" y="60163"/>
                    <a:pt x="54686" y="57691"/>
                  </a:cubicBezTo>
                  <a:cubicBezTo>
                    <a:pt x="58190" y="55836"/>
                    <a:pt x="62105" y="52333"/>
                    <a:pt x="66431" y="52746"/>
                  </a:cubicBezTo>
                  <a:cubicBezTo>
                    <a:pt x="67256" y="52746"/>
                    <a:pt x="67873" y="53364"/>
                    <a:pt x="68698" y="53570"/>
                  </a:cubicBezTo>
                  <a:cubicBezTo>
                    <a:pt x="70964" y="53982"/>
                    <a:pt x="73230" y="53570"/>
                    <a:pt x="75290" y="52746"/>
                  </a:cubicBezTo>
                  <a:cubicBezTo>
                    <a:pt x="77557" y="51922"/>
                    <a:pt x="79617" y="50685"/>
                    <a:pt x="82090" y="50067"/>
                  </a:cubicBezTo>
                  <a:cubicBezTo>
                    <a:pt x="87034" y="48831"/>
                    <a:pt x="88271" y="45328"/>
                    <a:pt x="91362" y="41826"/>
                  </a:cubicBezTo>
                  <a:cubicBezTo>
                    <a:pt x="95689" y="36880"/>
                    <a:pt x="96100" y="44916"/>
                    <a:pt x="95689" y="48213"/>
                  </a:cubicBezTo>
                  <a:cubicBezTo>
                    <a:pt x="98573" y="50479"/>
                    <a:pt x="102282" y="48213"/>
                    <a:pt x="105578" y="48213"/>
                  </a:cubicBezTo>
                  <a:cubicBezTo>
                    <a:pt x="109287" y="48007"/>
                    <a:pt x="113202" y="50685"/>
                    <a:pt x="116910" y="50892"/>
                  </a:cubicBezTo>
                  <a:cubicBezTo>
                    <a:pt x="118559" y="50892"/>
                    <a:pt x="122886" y="51097"/>
                    <a:pt x="122680" y="48625"/>
                  </a:cubicBezTo>
                  <a:cubicBezTo>
                    <a:pt x="122680" y="46152"/>
                    <a:pt x="118559" y="46359"/>
                    <a:pt x="118146" y="43268"/>
                  </a:cubicBezTo>
                  <a:cubicBezTo>
                    <a:pt x="117323" y="38941"/>
                    <a:pt x="121238" y="39765"/>
                    <a:pt x="123297" y="420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3" name="Forma libre: forma 402">
              <a:extLst>
                <a:ext uri="{FF2B5EF4-FFF2-40B4-BE49-F238E27FC236}">
                  <a16:creationId xmlns:a16="http://schemas.microsoft.com/office/drawing/2014/main" id="{2E4CA62E-E2A8-20E2-0FB6-422F05458A90}"/>
                </a:ext>
              </a:extLst>
            </p:cNvPr>
            <p:cNvSpPr/>
            <p:nvPr/>
          </p:nvSpPr>
          <p:spPr>
            <a:xfrm>
              <a:off x="18984006" y="8197314"/>
              <a:ext cx="43157" cy="39367"/>
            </a:xfrm>
            <a:custGeom>
              <a:avLst/>
              <a:gdLst>
                <a:gd name="connsiteX0" fmla="*/ 27663 w 43157"/>
                <a:gd name="connsiteY0" fmla="*/ 16291 h 39367"/>
                <a:gd name="connsiteX1" fmla="*/ 18184 w 43157"/>
                <a:gd name="connsiteY1" fmla="*/ 6196 h 39367"/>
                <a:gd name="connsiteX2" fmla="*/ 6234 w 43157"/>
                <a:gd name="connsiteY2" fmla="*/ 427 h 39367"/>
                <a:gd name="connsiteX3" fmla="*/ 672 w 43157"/>
                <a:gd name="connsiteY3" fmla="*/ 7020 h 39367"/>
                <a:gd name="connsiteX4" fmla="*/ 15300 w 43157"/>
                <a:gd name="connsiteY4" fmla="*/ 22473 h 39367"/>
                <a:gd name="connsiteX5" fmla="*/ 28486 w 43157"/>
                <a:gd name="connsiteY5" fmla="*/ 25975 h 39367"/>
                <a:gd name="connsiteX6" fmla="*/ 36935 w 43157"/>
                <a:gd name="connsiteY6" fmla="*/ 34011 h 39367"/>
                <a:gd name="connsiteX7" fmla="*/ 43115 w 43157"/>
                <a:gd name="connsiteY7" fmla="*/ 39368 h 39367"/>
                <a:gd name="connsiteX8" fmla="*/ 37965 w 43157"/>
                <a:gd name="connsiteY8" fmla="*/ 25151 h 39367"/>
                <a:gd name="connsiteX9" fmla="*/ 27456 w 43157"/>
                <a:gd name="connsiteY9" fmla="*/ 16291 h 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157" h="39367">
                  <a:moveTo>
                    <a:pt x="27663" y="16291"/>
                  </a:moveTo>
                  <a:cubicBezTo>
                    <a:pt x="23748" y="13819"/>
                    <a:pt x="22512" y="8874"/>
                    <a:pt x="18184" y="6196"/>
                  </a:cubicBezTo>
                  <a:cubicBezTo>
                    <a:pt x="15300" y="4341"/>
                    <a:pt x="9325" y="-1634"/>
                    <a:pt x="6234" y="427"/>
                  </a:cubicBezTo>
                  <a:cubicBezTo>
                    <a:pt x="6852" y="4135"/>
                    <a:pt x="1908" y="4135"/>
                    <a:pt x="672" y="7020"/>
                  </a:cubicBezTo>
                  <a:cubicBezTo>
                    <a:pt x="-2626" y="11347"/>
                    <a:pt x="6852" y="24121"/>
                    <a:pt x="15300" y="22473"/>
                  </a:cubicBezTo>
                  <a:cubicBezTo>
                    <a:pt x="16948" y="19382"/>
                    <a:pt x="26426" y="24533"/>
                    <a:pt x="28486" y="25975"/>
                  </a:cubicBezTo>
                  <a:cubicBezTo>
                    <a:pt x="32195" y="28242"/>
                    <a:pt x="34256" y="30714"/>
                    <a:pt x="36935" y="34011"/>
                  </a:cubicBezTo>
                  <a:cubicBezTo>
                    <a:pt x="38582" y="36071"/>
                    <a:pt x="40437" y="39368"/>
                    <a:pt x="43115" y="39368"/>
                  </a:cubicBezTo>
                  <a:cubicBezTo>
                    <a:pt x="43528" y="34011"/>
                    <a:pt x="40849" y="29478"/>
                    <a:pt x="37965" y="25151"/>
                  </a:cubicBezTo>
                  <a:cubicBezTo>
                    <a:pt x="34873" y="20206"/>
                    <a:pt x="31989" y="18970"/>
                    <a:pt x="27456" y="1629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4" name="Forma libre: forma 403">
              <a:extLst>
                <a:ext uri="{FF2B5EF4-FFF2-40B4-BE49-F238E27FC236}">
                  <a16:creationId xmlns:a16="http://schemas.microsoft.com/office/drawing/2014/main" id="{679CDD39-6E71-2384-9DAA-CBDD528B47A9}"/>
                </a:ext>
              </a:extLst>
            </p:cNvPr>
            <p:cNvSpPr/>
            <p:nvPr/>
          </p:nvSpPr>
          <p:spPr>
            <a:xfrm>
              <a:off x="19512932" y="8768489"/>
              <a:ext cx="534136" cy="184177"/>
            </a:xfrm>
            <a:custGeom>
              <a:avLst/>
              <a:gdLst>
                <a:gd name="connsiteX0" fmla="*/ 366365 w 534136"/>
                <a:gd name="connsiteY0" fmla="*/ 159453 h 184177"/>
                <a:gd name="connsiteX1" fmla="*/ 439097 w 534136"/>
                <a:gd name="connsiteY1" fmla="*/ 163368 h 184177"/>
                <a:gd name="connsiteX2" fmla="*/ 461967 w 534136"/>
                <a:gd name="connsiteY2" fmla="*/ 158628 h 184177"/>
                <a:gd name="connsiteX3" fmla="*/ 478862 w 534136"/>
                <a:gd name="connsiteY3" fmla="*/ 166458 h 184177"/>
                <a:gd name="connsiteX4" fmla="*/ 504411 w 534136"/>
                <a:gd name="connsiteY4" fmla="*/ 177584 h 184177"/>
                <a:gd name="connsiteX5" fmla="*/ 514713 w 534136"/>
                <a:gd name="connsiteY5" fmla="*/ 175729 h 184177"/>
                <a:gd name="connsiteX6" fmla="*/ 523779 w 534136"/>
                <a:gd name="connsiteY6" fmla="*/ 182735 h 184177"/>
                <a:gd name="connsiteX7" fmla="*/ 533874 w 534136"/>
                <a:gd name="connsiteY7" fmla="*/ 184177 h 184177"/>
                <a:gd name="connsiteX8" fmla="*/ 526664 w 534136"/>
                <a:gd name="connsiteY8" fmla="*/ 169960 h 184177"/>
                <a:gd name="connsiteX9" fmla="*/ 524191 w 534136"/>
                <a:gd name="connsiteY9" fmla="*/ 153066 h 184177"/>
                <a:gd name="connsiteX10" fmla="*/ 528105 w 534136"/>
                <a:gd name="connsiteY10" fmla="*/ 134934 h 184177"/>
                <a:gd name="connsiteX11" fmla="*/ 518009 w 534136"/>
                <a:gd name="connsiteY11" fmla="*/ 117009 h 184177"/>
                <a:gd name="connsiteX12" fmla="*/ 495139 w 534136"/>
                <a:gd name="connsiteY12" fmla="*/ 110622 h 184177"/>
                <a:gd name="connsiteX13" fmla="*/ 471239 w 534136"/>
                <a:gd name="connsiteY13" fmla="*/ 117627 h 184177"/>
                <a:gd name="connsiteX14" fmla="*/ 431885 w 534136"/>
                <a:gd name="connsiteY14" fmla="*/ 98465 h 184177"/>
                <a:gd name="connsiteX15" fmla="*/ 424880 w 534136"/>
                <a:gd name="connsiteY15" fmla="*/ 81570 h 184177"/>
                <a:gd name="connsiteX16" fmla="*/ 416638 w 534136"/>
                <a:gd name="connsiteY16" fmla="*/ 69620 h 184177"/>
                <a:gd name="connsiteX17" fmla="*/ 394798 w 534136"/>
                <a:gd name="connsiteY17" fmla="*/ 62203 h 184177"/>
                <a:gd name="connsiteX18" fmla="*/ 385526 w 534136"/>
                <a:gd name="connsiteY18" fmla="*/ 53342 h 184177"/>
                <a:gd name="connsiteX19" fmla="*/ 371103 w 534136"/>
                <a:gd name="connsiteY19" fmla="*/ 52519 h 184177"/>
                <a:gd name="connsiteX20" fmla="*/ 361420 w 534136"/>
                <a:gd name="connsiteY20" fmla="*/ 46543 h 184177"/>
                <a:gd name="connsiteX21" fmla="*/ 346997 w 534136"/>
                <a:gd name="connsiteY21" fmla="*/ 48604 h 184177"/>
                <a:gd name="connsiteX22" fmla="*/ 314032 w 534136"/>
                <a:gd name="connsiteY22" fmla="*/ 38096 h 184177"/>
                <a:gd name="connsiteX23" fmla="*/ 296518 w 534136"/>
                <a:gd name="connsiteY23" fmla="*/ 72092 h 184177"/>
                <a:gd name="connsiteX24" fmla="*/ 270763 w 534136"/>
                <a:gd name="connsiteY24" fmla="*/ 62203 h 184177"/>
                <a:gd name="connsiteX25" fmla="*/ 248305 w 534136"/>
                <a:gd name="connsiteY25" fmla="*/ 64675 h 184177"/>
                <a:gd name="connsiteX26" fmla="*/ 239651 w 534136"/>
                <a:gd name="connsiteY26" fmla="*/ 60348 h 184177"/>
                <a:gd name="connsiteX27" fmla="*/ 227289 w 534136"/>
                <a:gd name="connsiteY27" fmla="*/ 61996 h 184177"/>
                <a:gd name="connsiteX28" fmla="*/ 194529 w 534136"/>
                <a:gd name="connsiteY28" fmla="*/ 56227 h 184177"/>
                <a:gd name="connsiteX29" fmla="*/ 181960 w 534136"/>
                <a:gd name="connsiteY29" fmla="*/ 32738 h 184177"/>
                <a:gd name="connsiteX30" fmla="*/ 163417 w 534136"/>
                <a:gd name="connsiteY30" fmla="*/ 28412 h 184177"/>
                <a:gd name="connsiteX31" fmla="*/ 151879 w 534136"/>
                <a:gd name="connsiteY31" fmla="*/ 20789 h 184177"/>
                <a:gd name="connsiteX32" fmla="*/ 135601 w 534136"/>
                <a:gd name="connsiteY32" fmla="*/ 13783 h 184177"/>
                <a:gd name="connsiteX33" fmla="*/ 127978 w 534136"/>
                <a:gd name="connsiteY33" fmla="*/ 5954 h 184177"/>
                <a:gd name="connsiteX34" fmla="*/ 114997 w 534136"/>
                <a:gd name="connsiteY34" fmla="*/ 803 h 184177"/>
                <a:gd name="connsiteX35" fmla="*/ 106757 w 534136"/>
                <a:gd name="connsiteY35" fmla="*/ 3893 h 184177"/>
                <a:gd name="connsiteX36" fmla="*/ 95630 w 534136"/>
                <a:gd name="connsiteY36" fmla="*/ 12959 h 184177"/>
                <a:gd name="connsiteX37" fmla="*/ 87595 w 534136"/>
                <a:gd name="connsiteY37" fmla="*/ 7808 h 184177"/>
                <a:gd name="connsiteX38" fmla="*/ 71524 w 534136"/>
                <a:gd name="connsiteY38" fmla="*/ 6572 h 184177"/>
                <a:gd name="connsiteX39" fmla="*/ 55658 w 534136"/>
                <a:gd name="connsiteY39" fmla="*/ 2451 h 184177"/>
                <a:gd name="connsiteX40" fmla="*/ 48447 w 534136"/>
                <a:gd name="connsiteY40" fmla="*/ 20170 h 184177"/>
                <a:gd name="connsiteX41" fmla="*/ 30316 w 534136"/>
                <a:gd name="connsiteY41" fmla="*/ 30679 h 184177"/>
                <a:gd name="connsiteX42" fmla="*/ 25784 w 534136"/>
                <a:gd name="connsiteY42" fmla="*/ 45307 h 184177"/>
                <a:gd name="connsiteX43" fmla="*/ 16512 w 534136"/>
                <a:gd name="connsiteY43" fmla="*/ 54167 h 184177"/>
                <a:gd name="connsiteX44" fmla="*/ 6416 w 534136"/>
                <a:gd name="connsiteY44" fmla="*/ 52312 h 184177"/>
                <a:gd name="connsiteX45" fmla="*/ 1676 w 534136"/>
                <a:gd name="connsiteY45" fmla="*/ 61790 h 184177"/>
                <a:gd name="connsiteX46" fmla="*/ 10948 w 534136"/>
                <a:gd name="connsiteY46" fmla="*/ 62408 h 184177"/>
                <a:gd name="connsiteX47" fmla="*/ 18159 w 534136"/>
                <a:gd name="connsiteY47" fmla="*/ 64263 h 184177"/>
                <a:gd name="connsiteX48" fmla="*/ 29698 w 534136"/>
                <a:gd name="connsiteY48" fmla="*/ 64263 h 184177"/>
                <a:gd name="connsiteX49" fmla="*/ 45356 w 534136"/>
                <a:gd name="connsiteY49" fmla="*/ 66117 h 184177"/>
                <a:gd name="connsiteX50" fmla="*/ 74820 w 534136"/>
                <a:gd name="connsiteY50" fmla="*/ 80746 h 184177"/>
                <a:gd name="connsiteX51" fmla="*/ 67403 w 534136"/>
                <a:gd name="connsiteY51" fmla="*/ 90842 h 184177"/>
                <a:gd name="connsiteX52" fmla="*/ 91304 w 534136"/>
                <a:gd name="connsiteY52" fmla="*/ 101350 h 184177"/>
                <a:gd name="connsiteX53" fmla="*/ 143225 w 534136"/>
                <a:gd name="connsiteY53" fmla="*/ 114742 h 184177"/>
                <a:gd name="connsiteX54" fmla="*/ 161562 w 534136"/>
                <a:gd name="connsiteY54" fmla="*/ 118863 h 184177"/>
                <a:gd name="connsiteX55" fmla="*/ 174955 w 534136"/>
                <a:gd name="connsiteY55" fmla="*/ 127929 h 184177"/>
                <a:gd name="connsiteX56" fmla="*/ 186287 w 534136"/>
                <a:gd name="connsiteY56" fmla="*/ 125250 h 184177"/>
                <a:gd name="connsiteX57" fmla="*/ 218842 w 534136"/>
                <a:gd name="connsiteY57" fmla="*/ 121747 h 184177"/>
                <a:gd name="connsiteX58" fmla="*/ 248511 w 534136"/>
                <a:gd name="connsiteY58" fmla="*/ 129783 h 184177"/>
                <a:gd name="connsiteX59" fmla="*/ 275707 w 534136"/>
                <a:gd name="connsiteY59" fmla="*/ 131431 h 184177"/>
                <a:gd name="connsiteX60" fmla="*/ 309498 w 534136"/>
                <a:gd name="connsiteY60" fmla="*/ 143176 h 184177"/>
                <a:gd name="connsiteX61" fmla="*/ 365541 w 534136"/>
                <a:gd name="connsiteY61" fmla="*/ 159247 h 184177"/>
                <a:gd name="connsiteX62" fmla="*/ 297342 w 534136"/>
                <a:gd name="connsiteY62" fmla="*/ 72298 h 184177"/>
                <a:gd name="connsiteX63" fmla="*/ 309292 w 534136"/>
                <a:gd name="connsiteY63" fmla="*/ 71680 h 184177"/>
                <a:gd name="connsiteX64" fmla="*/ 297342 w 534136"/>
                <a:gd name="connsiteY64" fmla="*/ 72298 h 18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34136" h="184177">
                  <a:moveTo>
                    <a:pt x="366365" y="159453"/>
                  </a:moveTo>
                  <a:cubicBezTo>
                    <a:pt x="387588" y="165427"/>
                    <a:pt x="417051" y="171815"/>
                    <a:pt x="439097" y="163368"/>
                  </a:cubicBezTo>
                  <a:cubicBezTo>
                    <a:pt x="448163" y="159865"/>
                    <a:pt x="451459" y="155538"/>
                    <a:pt x="461967" y="158628"/>
                  </a:cubicBezTo>
                  <a:cubicBezTo>
                    <a:pt x="468148" y="160483"/>
                    <a:pt x="473712" y="162955"/>
                    <a:pt x="478862" y="166458"/>
                  </a:cubicBezTo>
                  <a:cubicBezTo>
                    <a:pt x="486073" y="171403"/>
                    <a:pt x="495139" y="176760"/>
                    <a:pt x="504411" y="177584"/>
                  </a:cubicBezTo>
                  <a:cubicBezTo>
                    <a:pt x="507707" y="177996"/>
                    <a:pt x="512034" y="175318"/>
                    <a:pt x="514713" y="175729"/>
                  </a:cubicBezTo>
                  <a:cubicBezTo>
                    <a:pt x="518009" y="176347"/>
                    <a:pt x="520276" y="181293"/>
                    <a:pt x="523779" y="182735"/>
                  </a:cubicBezTo>
                  <a:cubicBezTo>
                    <a:pt x="527075" y="184177"/>
                    <a:pt x="530372" y="183971"/>
                    <a:pt x="533874" y="184177"/>
                  </a:cubicBezTo>
                  <a:cubicBezTo>
                    <a:pt x="535523" y="178614"/>
                    <a:pt x="528930" y="174288"/>
                    <a:pt x="526664" y="169960"/>
                  </a:cubicBezTo>
                  <a:cubicBezTo>
                    <a:pt x="524396" y="165222"/>
                    <a:pt x="524191" y="158422"/>
                    <a:pt x="524191" y="153066"/>
                  </a:cubicBezTo>
                  <a:cubicBezTo>
                    <a:pt x="524191" y="146472"/>
                    <a:pt x="526664" y="141321"/>
                    <a:pt x="528105" y="134934"/>
                  </a:cubicBezTo>
                  <a:cubicBezTo>
                    <a:pt x="530372" y="124838"/>
                    <a:pt x="528105" y="121954"/>
                    <a:pt x="518009" y="117009"/>
                  </a:cubicBezTo>
                  <a:cubicBezTo>
                    <a:pt x="510592" y="113506"/>
                    <a:pt x="503381" y="110622"/>
                    <a:pt x="495139" y="110622"/>
                  </a:cubicBezTo>
                  <a:cubicBezTo>
                    <a:pt x="485661" y="110622"/>
                    <a:pt x="480099" y="115978"/>
                    <a:pt x="471239" y="117627"/>
                  </a:cubicBezTo>
                  <a:cubicBezTo>
                    <a:pt x="455580" y="120511"/>
                    <a:pt x="433946" y="116391"/>
                    <a:pt x="431885" y="98465"/>
                  </a:cubicBezTo>
                  <a:cubicBezTo>
                    <a:pt x="430649" y="87957"/>
                    <a:pt x="433946" y="85485"/>
                    <a:pt x="424880" y="81570"/>
                  </a:cubicBezTo>
                  <a:cubicBezTo>
                    <a:pt x="416845" y="78067"/>
                    <a:pt x="419934" y="76419"/>
                    <a:pt x="416638" y="69620"/>
                  </a:cubicBezTo>
                  <a:cubicBezTo>
                    <a:pt x="412311" y="60760"/>
                    <a:pt x="401804" y="66323"/>
                    <a:pt x="394798" y="62203"/>
                  </a:cubicBezTo>
                  <a:cubicBezTo>
                    <a:pt x="390471" y="59730"/>
                    <a:pt x="390677" y="55197"/>
                    <a:pt x="385526" y="53342"/>
                  </a:cubicBezTo>
                  <a:cubicBezTo>
                    <a:pt x="380582" y="51694"/>
                    <a:pt x="375637" y="53549"/>
                    <a:pt x="371103" y="52519"/>
                  </a:cubicBezTo>
                  <a:cubicBezTo>
                    <a:pt x="367601" y="51694"/>
                    <a:pt x="364716" y="47573"/>
                    <a:pt x="361420" y="46543"/>
                  </a:cubicBezTo>
                  <a:cubicBezTo>
                    <a:pt x="356063" y="45101"/>
                    <a:pt x="351942" y="48604"/>
                    <a:pt x="346997" y="48604"/>
                  </a:cubicBezTo>
                  <a:cubicBezTo>
                    <a:pt x="338138" y="48398"/>
                    <a:pt x="323921" y="19759"/>
                    <a:pt x="314032" y="38096"/>
                  </a:cubicBezTo>
                  <a:cubicBezTo>
                    <a:pt x="307026" y="50870"/>
                    <a:pt x="315474" y="67353"/>
                    <a:pt x="296518" y="72092"/>
                  </a:cubicBezTo>
                  <a:cubicBezTo>
                    <a:pt x="287658" y="69620"/>
                    <a:pt x="278181" y="63026"/>
                    <a:pt x="270763" y="62203"/>
                  </a:cubicBezTo>
                  <a:cubicBezTo>
                    <a:pt x="262728" y="61378"/>
                    <a:pt x="255104" y="66529"/>
                    <a:pt x="248305" y="64675"/>
                  </a:cubicBezTo>
                  <a:cubicBezTo>
                    <a:pt x="245214" y="63851"/>
                    <a:pt x="243154" y="61172"/>
                    <a:pt x="239651" y="60348"/>
                  </a:cubicBezTo>
                  <a:cubicBezTo>
                    <a:pt x="234500" y="59112"/>
                    <a:pt x="231822" y="60760"/>
                    <a:pt x="227289" y="61996"/>
                  </a:cubicBezTo>
                  <a:cubicBezTo>
                    <a:pt x="215544" y="65499"/>
                    <a:pt x="206067" y="58288"/>
                    <a:pt x="194529" y="56227"/>
                  </a:cubicBezTo>
                  <a:cubicBezTo>
                    <a:pt x="191851" y="47368"/>
                    <a:pt x="189790" y="37684"/>
                    <a:pt x="181960" y="32738"/>
                  </a:cubicBezTo>
                  <a:cubicBezTo>
                    <a:pt x="174337" y="28000"/>
                    <a:pt x="171452" y="29648"/>
                    <a:pt x="163417" y="28412"/>
                  </a:cubicBezTo>
                  <a:cubicBezTo>
                    <a:pt x="157854" y="27588"/>
                    <a:pt x="156411" y="24497"/>
                    <a:pt x="151879" y="20789"/>
                  </a:cubicBezTo>
                  <a:cubicBezTo>
                    <a:pt x="146316" y="16256"/>
                    <a:pt x="141577" y="15844"/>
                    <a:pt x="135601" y="13783"/>
                  </a:cubicBezTo>
                  <a:cubicBezTo>
                    <a:pt x="131069" y="12135"/>
                    <a:pt x="131480" y="9044"/>
                    <a:pt x="127978" y="5954"/>
                  </a:cubicBezTo>
                  <a:cubicBezTo>
                    <a:pt x="124682" y="3069"/>
                    <a:pt x="119119" y="1627"/>
                    <a:pt x="114997" y="803"/>
                  </a:cubicBezTo>
                  <a:cubicBezTo>
                    <a:pt x="108610" y="-640"/>
                    <a:pt x="110053" y="-433"/>
                    <a:pt x="106757" y="3893"/>
                  </a:cubicBezTo>
                  <a:cubicBezTo>
                    <a:pt x="104284" y="7396"/>
                    <a:pt x="100987" y="13783"/>
                    <a:pt x="95630" y="12959"/>
                  </a:cubicBezTo>
                  <a:cubicBezTo>
                    <a:pt x="93776" y="12547"/>
                    <a:pt x="89861" y="8632"/>
                    <a:pt x="87595" y="7808"/>
                  </a:cubicBezTo>
                  <a:cubicBezTo>
                    <a:pt x="82444" y="5747"/>
                    <a:pt x="76881" y="5747"/>
                    <a:pt x="71524" y="6572"/>
                  </a:cubicBezTo>
                  <a:cubicBezTo>
                    <a:pt x="68228" y="2451"/>
                    <a:pt x="60809" y="-433"/>
                    <a:pt x="55658" y="2451"/>
                  </a:cubicBezTo>
                  <a:cubicBezTo>
                    <a:pt x="49684" y="5954"/>
                    <a:pt x="51126" y="14608"/>
                    <a:pt x="48447" y="20170"/>
                  </a:cubicBezTo>
                  <a:cubicBezTo>
                    <a:pt x="44739" y="28412"/>
                    <a:pt x="36291" y="26969"/>
                    <a:pt x="30316" y="30679"/>
                  </a:cubicBezTo>
                  <a:cubicBezTo>
                    <a:pt x="24547" y="34181"/>
                    <a:pt x="27020" y="39744"/>
                    <a:pt x="25784" y="45307"/>
                  </a:cubicBezTo>
                  <a:cubicBezTo>
                    <a:pt x="24752" y="50252"/>
                    <a:pt x="21869" y="53137"/>
                    <a:pt x="16512" y="54167"/>
                  </a:cubicBezTo>
                  <a:cubicBezTo>
                    <a:pt x="11361" y="54991"/>
                    <a:pt x="10742" y="52519"/>
                    <a:pt x="6416" y="52312"/>
                  </a:cubicBezTo>
                  <a:cubicBezTo>
                    <a:pt x="1265" y="52312"/>
                    <a:pt x="-2239" y="57257"/>
                    <a:pt x="1676" y="61790"/>
                  </a:cubicBezTo>
                  <a:cubicBezTo>
                    <a:pt x="4767" y="65499"/>
                    <a:pt x="6827" y="62408"/>
                    <a:pt x="10948" y="62408"/>
                  </a:cubicBezTo>
                  <a:cubicBezTo>
                    <a:pt x="13627" y="62408"/>
                    <a:pt x="15275" y="63232"/>
                    <a:pt x="18159" y="64263"/>
                  </a:cubicBezTo>
                  <a:cubicBezTo>
                    <a:pt x="22486" y="65293"/>
                    <a:pt x="25577" y="64263"/>
                    <a:pt x="29698" y="64263"/>
                  </a:cubicBezTo>
                  <a:cubicBezTo>
                    <a:pt x="35054" y="64057"/>
                    <a:pt x="39794" y="65087"/>
                    <a:pt x="45356" y="66117"/>
                  </a:cubicBezTo>
                  <a:cubicBezTo>
                    <a:pt x="51538" y="67353"/>
                    <a:pt x="77293" y="70444"/>
                    <a:pt x="74820" y="80746"/>
                  </a:cubicBezTo>
                  <a:cubicBezTo>
                    <a:pt x="73996" y="84248"/>
                    <a:pt x="66991" y="85897"/>
                    <a:pt x="67403" y="90842"/>
                  </a:cubicBezTo>
                  <a:cubicBezTo>
                    <a:pt x="68021" y="98053"/>
                    <a:pt x="85740" y="99495"/>
                    <a:pt x="91304" y="101350"/>
                  </a:cubicBezTo>
                  <a:cubicBezTo>
                    <a:pt x="108404" y="106913"/>
                    <a:pt x="125712" y="110622"/>
                    <a:pt x="143225" y="114742"/>
                  </a:cubicBezTo>
                  <a:cubicBezTo>
                    <a:pt x="149818" y="116391"/>
                    <a:pt x="156205" y="115566"/>
                    <a:pt x="161562" y="118863"/>
                  </a:cubicBezTo>
                  <a:cubicBezTo>
                    <a:pt x="166507" y="121954"/>
                    <a:pt x="168980" y="127105"/>
                    <a:pt x="174955" y="127929"/>
                  </a:cubicBezTo>
                  <a:cubicBezTo>
                    <a:pt x="178870" y="128341"/>
                    <a:pt x="182785" y="126693"/>
                    <a:pt x="186287" y="125250"/>
                  </a:cubicBezTo>
                  <a:cubicBezTo>
                    <a:pt x="197002" y="120717"/>
                    <a:pt x="206891" y="118657"/>
                    <a:pt x="218842" y="121747"/>
                  </a:cubicBezTo>
                  <a:cubicBezTo>
                    <a:pt x="229144" y="124426"/>
                    <a:pt x="237797" y="128547"/>
                    <a:pt x="248511" y="129783"/>
                  </a:cubicBezTo>
                  <a:cubicBezTo>
                    <a:pt x="257577" y="130813"/>
                    <a:pt x="266643" y="131019"/>
                    <a:pt x="275707" y="131431"/>
                  </a:cubicBezTo>
                  <a:cubicBezTo>
                    <a:pt x="289719" y="132049"/>
                    <a:pt x="297549" y="136377"/>
                    <a:pt x="309498" y="143176"/>
                  </a:cubicBezTo>
                  <a:cubicBezTo>
                    <a:pt x="327217" y="153477"/>
                    <a:pt x="346174" y="153889"/>
                    <a:pt x="365541" y="159247"/>
                  </a:cubicBezTo>
                  <a:close/>
                  <a:moveTo>
                    <a:pt x="297342" y="72298"/>
                  </a:moveTo>
                  <a:lnTo>
                    <a:pt x="309292" y="71680"/>
                  </a:lnTo>
                  <a:cubicBezTo>
                    <a:pt x="305790" y="73534"/>
                    <a:pt x="301668" y="73328"/>
                    <a:pt x="297342" y="7229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5" name="Forma libre: forma 404">
              <a:extLst>
                <a:ext uri="{FF2B5EF4-FFF2-40B4-BE49-F238E27FC236}">
                  <a16:creationId xmlns:a16="http://schemas.microsoft.com/office/drawing/2014/main" id="{570DA77C-0285-CC4E-2B2F-4BE4C72D6C75}"/>
                </a:ext>
              </a:extLst>
            </p:cNvPr>
            <p:cNvSpPr/>
            <p:nvPr/>
          </p:nvSpPr>
          <p:spPr>
            <a:xfrm>
              <a:off x="18940345" y="8008543"/>
              <a:ext cx="630100" cy="757864"/>
            </a:xfrm>
            <a:custGeom>
              <a:avLst/>
              <a:gdLst>
                <a:gd name="connsiteX0" fmla="*/ 557987 w 630100"/>
                <a:gd name="connsiteY0" fmla="*/ 747356 h 757864"/>
                <a:gd name="connsiteX1" fmla="*/ 572204 w 630100"/>
                <a:gd name="connsiteY1" fmla="*/ 749829 h 757864"/>
                <a:gd name="connsiteX2" fmla="*/ 580445 w 630100"/>
                <a:gd name="connsiteY2" fmla="*/ 741175 h 757864"/>
                <a:gd name="connsiteX3" fmla="*/ 588480 w 630100"/>
                <a:gd name="connsiteY3" fmla="*/ 741999 h 757864"/>
                <a:gd name="connsiteX4" fmla="*/ 601461 w 630100"/>
                <a:gd name="connsiteY4" fmla="*/ 751271 h 757864"/>
                <a:gd name="connsiteX5" fmla="*/ 602491 w 630100"/>
                <a:gd name="connsiteY5" fmla="*/ 753743 h 757864"/>
                <a:gd name="connsiteX6" fmla="*/ 615471 w 630100"/>
                <a:gd name="connsiteY6" fmla="*/ 691520 h 757864"/>
                <a:gd name="connsiteX7" fmla="*/ 617533 w 630100"/>
                <a:gd name="connsiteY7" fmla="*/ 661438 h 757864"/>
                <a:gd name="connsiteX8" fmla="*/ 617533 w 630100"/>
                <a:gd name="connsiteY8" fmla="*/ 636919 h 757864"/>
                <a:gd name="connsiteX9" fmla="*/ 622271 w 630100"/>
                <a:gd name="connsiteY9" fmla="*/ 632181 h 757864"/>
                <a:gd name="connsiteX10" fmla="*/ 623301 w 630100"/>
                <a:gd name="connsiteY10" fmla="*/ 617552 h 757864"/>
                <a:gd name="connsiteX11" fmla="*/ 623920 w 630100"/>
                <a:gd name="connsiteY11" fmla="*/ 600863 h 757864"/>
                <a:gd name="connsiteX12" fmla="*/ 630101 w 630100"/>
                <a:gd name="connsiteY12" fmla="*/ 588707 h 757864"/>
                <a:gd name="connsiteX13" fmla="*/ 615884 w 630100"/>
                <a:gd name="connsiteY13" fmla="*/ 555122 h 757864"/>
                <a:gd name="connsiteX14" fmla="*/ 588069 w 630100"/>
                <a:gd name="connsiteY14" fmla="*/ 525658 h 757864"/>
                <a:gd name="connsiteX15" fmla="*/ 568906 w 630100"/>
                <a:gd name="connsiteY15" fmla="*/ 531840 h 757864"/>
                <a:gd name="connsiteX16" fmla="*/ 561696 w 630100"/>
                <a:gd name="connsiteY16" fmla="*/ 534106 h 757864"/>
                <a:gd name="connsiteX17" fmla="*/ 561696 w 630100"/>
                <a:gd name="connsiteY17" fmla="*/ 533694 h 757864"/>
                <a:gd name="connsiteX18" fmla="*/ 567259 w 630100"/>
                <a:gd name="connsiteY18" fmla="*/ 511854 h 757864"/>
                <a:gd name="connsiteX19" fmla="*/ 547685 w 630100"/>
                <a:gd name="connsiteY19" fmla="*/ 491456 h 757864"/>
                <a:gd name="connsiteX20" fmla="*/ 548509 w 630100"/>
                <a:gd name="connsiteY20" fmla="*/ 472913 h 757864"/>
                <a:gd name="connsiteX21" fmla="*/ 538619 w 630100"/>
                <a:gd name="connsiteY21" fmla="*/ 439122 h 757864"/>
                <a:gd name="connsiteX22" fmla="*/ 516573 w 630100"/>
                <a:gd name="connsiteY22" fmla="*/ 439122 h 757864"/>
                <a:gd name="connsiteX23" fmla="*/ 493909 w 630100"/>
                <a:gd name="connsiteY23" fmla="*/ 419961 h 757864"/>
                <a:gd name="connsiteX24" fmla="*/ 497412 w 630100"/>
                <a:gd name="connsiteY24" fmla="*/ 400181 h 757864"/>
                <a:gd name="connsiteX25" fmla="*/ 493497 w 630100"/>
                <a:gd name="connsiteY25" fmla="*/ 384934 h 757864"/>
                <a:gd name="connsiteX26" fmla="*/ 508537 w 630100"/>
                <a:gd name="connsiteY26" fmla="*/ 378547 h 757864"/>
                <a:gd name="connsiteX27" fmla="*/ 499678 w 630100"/>
                <a:gd name="connsiteY27" fmla="*/ 355471 h 757864"/>
                <a:gd name="connsiteX28" fmla="*/ 448787 w 630100"/>
                <a:gd name="connsiteY28" fmla="*/ 365567 h 757864"/>
                <a:gd name="connsiteX29" fmla="*/ 466712 w 630100"/>
                <a:gd name="connsiteY29" fmla="*/ 351144 h 757864"/>
                <a:gd name="connsiteX30" fmla="*/ 453938 w 630100"/>
                <a:gd name="connsiteY30" fmla="*/ 331776 h 757864"/>
                <a:gd name="connsiteX31" fmla="*/ 440545 w 630100"/>
                <a:gd name="connsiteY31" fmla="*/ 329304 h 757864"/>
                <a:gd name="connsiteX32" fmla="*/ 419323 w 630100"/>
                <a:gd name="connsiteY32" fmla="*/ 314263 h 757864"/>
                <a:gd name="connsiteX33" fmla="*/ 409433 w 630100"/>
                <a:gd name="connsiteY33" fmla="*/ 285418 h 757864"/>
                <a:gd name="connsiteX34" fmla="*/ 396452 w 630100"/>
                <a:gd name="connsiteY34" fmla="*/ 274703 h 757864"/>
                <a:gd name="connsiteX35" fmla="*/ 387181 w 630100"/>
                <a:gd name="connsiteY35" fmla="*/ 277382 h 757864"/>
                <a:gd name="connsiteX36" fmla="*/ 376261 w 630100"/>
                <a:gd name="connsiteY36" fmla="*/ 267080 h 757864"/>
                <a:gd name="connsiteX37" fmla="*/ 366578 w 630100"/>
                <a:gd name="connsiteY37" fmla="*/ 258632 h 757864"/>
                <a:gd name="connsiteX38" fmla="*/ 352772 w 630100"/>
                <a:gd name="connsiteY38" fmla="*/ 234320 h 757864"/>
                <a:gd name="connsiteX39" fmla="*/ 340410 w 630100"/>
                <a:gd name="connsiteY39" fmla="*/ 244416 h 757864"/>
                <a:gd name="connsiteX40" fmla="*/ 327017 w 630100"/>
                <a:gd name="connsiteY40" fmla="*/ 238853 h 757864"/>
                <a:gd name="connsiteX41" fmla="*/ 294669 w 630100"/>
                <a:gd name="connsiteY41" fmla="*/ 206298 h 757864"/>
                <a:gd name="connsiteX42" fmla="*/ 263969 w 630100"/>
                <a:gd name="connsiteY42" fmla="*/ 161382 h 757864"/>
                <a:gd name="connsiteX43" fmla="*/ 226265 w 630100"/>
                <a:gd name="connsiteY43" fmla="*/ 135627 h 757864"/>
                <a:gd name="connsiteX44" fmla="*/ 201540 w 630100"/>
                <a:gd name="connsiteY44" fmla="*/ 122235 h 757864"/>
                <a:gd name="connsiteX45" fmla="*/ 187735 w 630100"/>
                <a:gd name="connsiteY45" fmla="*/ 107400 h 757864"/>
                <a:gd name="connsiteX46" fmla="*/ 183615 w 630100"/>
                <a:gd name="connsiteY46" fmla="*/ 85766 h 757864"/>
                <a:gd name="connsiteX47" fmla="*/ 163422 w 630100"/>
                <a:gd name="connsiteY47" fmla="*/ 56302 h 757864"/>
                <a:gd name="connsiteX48" fmla="*/ 103260 w 630100"/>
                <a:gd name="connsiteY48" fmla="*/ 37347 h 757864"/>
                <a:gd name="connsiteX49" fmla="*/ 76681 w 630100"/>
                <a:gd name="connsiteY49" fmla="*/ 31784 h 757864"/>
                <a:gd name="connsiteX50" fmla="*/ 50307 w 630100"/>
                <a:gd name="connsiteY50" fmla="*/ 22512 h 757864"/>
                <a:gd name="connsiteX51" fmla="*/ 32382 w 630100"/>
                <a:gd name="connsiteY51" fmla="*/ 14065 h 757864"/>
                <a:gd name="connsiteX52" fmla="*/ 6834 w 630100"/>
                <a:gd name="connsiteY52" fmla="*/ 2320 h 757864"/>
                <a:gd name="connsiteX53" fmla="*/ 5391 w 630100"/>
                <a:gd name="connsiteY53" fmla="*/ 19834 h 757864"/>
                <a:gd name="connsiteX54" fmla="*/ 240 w 630100"/>
                <a:gd name="connsiteY54" fmla="*/ 26633 h 757864"/>
                <a:gd name="connsiteX55" fmla="*/ 14869 w 630100"/>
                <a:gd name="connsiteY55" fmla="*/ 51151 h 757864"/>
                <a:gd name="connsiteX56" fmla="*/ 49071 w 630100"/>
                <a:gd name="connsiteY56" fmla="*/ 81439 h 757864"/>
                <a:gd name="connsiteX57" fmla="*/ 79360 w 630100"/>
                <a:gd name="connsiteY57" fmla="*/ 125531 h 757864"/>
                <a:gd name="connsiteX58" fmla="*/ 110265 w 630100"/>
                <a:gd name="connsiteY58" fmla="*/ 135009 h 757864"/>
                <a:gd name="connsiteX59" fmla="*/ 118919 w 630100"/>
                <a:gd name="connsiteY59" fmla="*/ 152316 h 757864"/>
                <a:gd name="connsiteX60" fmla="*/ 127366 w 630100"/>
                <a:gd name="connsiteY60" fmla="*/ 175187 h 757864"/>
                <a:gd name="connsiteX61" fmla="*/ 144674 w 630100"/>
                <a:gd name="connsiteY61" fmla="*/ 190434 h 757864"/>
                <a:gd name="connsiteX62" fmla="*/ 152503 w 630100"/>
                <a:gd name="connsiteY62" fmla="*/ 222164 h 757864"/>
                <a:gd name="connsiteX63" fmla="*/ 185469 w 630100"/>
                <a:gd name="connsiteY63" fmla="*/ 240295 h 757864"/>
                <a:gd name="connsiteX64" fmla="*/ 235742 w 630100"/>
                <a:gd name="connsiteY64" fmla="*/ 323123 h 757864"/>
                <a:gd name="connsiteX65" fmla="*/ 247487 w 630100"/>
                <a:gd name="connsiteY65" fmla="*/ 350732 h 757864"/>
                <a:gd name="connsiteX66" fmla="*/ 268503 w 630100"/>
                <a:gd name="connsiteY66" fmla="*/ 373808 h 757864"/>
                <a:gd name="connsiteX67" fmla="*/ 275714 w 630100"/>
                <a:gd name="connsiteY67" fmla="*/ 385346 h 757864"/>
                <a:gd name="connsiteX68" fmla="*/ 298173 w 630100"/>
                <a:gd name="connsiteY68" fmla="*/ 409041 h 757864"/>
                <a:gd name="connsiteX69" fmla="*/ 307238 w 630100"/>
                <a:gd name="connsiteY69" fmla="*/ 424700 h 757864"/>
                <a:gd name="connsiteX70" fmla="*/ 316509 w 630100"/>
                <a:gd name="connsiteY70" fmla="*/ 453339 h 757864"/>
                <a:gd name="connsiteX71" fmla="*/ 327017 w 630100"/>
                <a:gd name="connsiteY71" fmla="*/ 480536 h 757864"/>
                <a:gd name="connsiteX72" fmla="*/ 337319 w 630100"/>
                <a:gd name="connsiteY72" fmla="*/ 503200 h 757864"/>
                <a:gd name="connsiteX73" fmla="*/ 342470 w 630100"/>
                <a:gd name="connsiteY73" fmla="*/ 530809 h 757864"/>
                <a:gd name="connsiteX74" fmla="*/ 354214 w 630100"/>
                <a:gd name="connsiteY74" fmla="*/ 551001 h 757864"/>
                <a:gd name="connsiteX75" fmla="*/ 360395 w 630100"/>
                <a:gd name="connsiteY75" fmla="*/ 562127 h 757864"/>
                <a:gd name="connsiteX76" fmla="*/ 380176 w 630100"/>
                <a:gd name="connsiteY76" fmla="*/ 588500 h 757864"/>
                <a:gd name="connsiteX77" fmla="*/ 410669 w 630100"/>
                <a:gd name="connsiteY77" fmla="*/ 609104 h 757864"/>
                <a:gd name="connsiteX78" fmla="*/ 441781 w 630100"/>
                <a:gd name="connsiteY78" fmla="*/ 656493 h 757864"/>
                <a:gd name="connsiteX79" fmla="*/ 492467 w 630100"/>
                <a:gd name="connsiteY79" fmla="*/ 709239 h 757864"/>
                <a:gd name="connsiteX80" fmla="*/ 523166 w 630100"/>
                <a:gd name="connsiteY80" fmla="*/ 731903 h 757864"/>
                <a:gd name="connsiteX81" fmla="*/ 532232 w 630100"/>
                <a:gd name="connsiteY81" fmla="*/ 736848 h 757864"/>
                <a:gd name="connsiteX82" fmla="*/ 545830 w 630100"/>
                <a:gd name="connsiteY82" fmla="*/ 757864 h 757864"/>
                <a:gd name="connsiteX83" fmla="*/ 547479 w 630100"/>
                <a:gd name="connsiteY83" fmla="*/ 735818 h 757864"/>
                <a:gd name="connsiteX84" fmla="*/ 557781 w 630100"/>
                <a:gd name="connsiteY84" fmla="*/ 747563 h 75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630100" h="757864">
                  <a:moveTo>
                    <a:pt x="557987" y="747356"/>
                  </a:moveTo>
                  <a:cubicBezTo>
                    <a:pt x="559429" y="748181"/>
                    <a:pt x="570143" y="750240"/>
                    <a:pt x="572204" y="749829"/>
                  </a:cubicBezTo>
                  <a:cubicBezTo>
                    <a:pt x="577767" y="749004"/>
                    <a:pt x="575706" y="743648"/>
                    <a:pt x="580445" y="741175"/>
                  </a:cubicBezTo>
                  <a:cubicBezTo>
                    <a:pt x="583329" y="739733"/>
                    <a:pt x="585802" y="740969"/>
                    <a:pt x="588480" y="741999"/>
                  </a:cubicBezTo>
                  <a:cubicBezTo>
                    <a:pt x="593220" y="743648"/>
                    <a:pt x="597752" y="748181"/>
                    <a:pt x="601461" y="751271"/>
                  </a:cubicBezTo>
                  <a:cubicBezTo>
                    <a:pt x="602080" y="751683"/>
                    <a:pt x="602286" y="753537"/>
                    <a:pt x="602491" y="753743"/>
                  </a:cubicBezTo>
                  <a:cubicBezTo>
                    <a:pt x="617944" y="761779"/>
                    <a:pt x="614441" y="701822"/>
                    <a:pt x="615471" y="691520"/>
                  </a:cubicBezTo>
                  <a:cubicBezTo>
                    <a:pt x="616501" y="681424"/>
                    <a:pt x="617533" y="671534"/>
                    <a:pt x="617533" y="661438"/>
                  </a:cubicBezTo>
                  <a:cubicBezTo>
                    <a:pt x="617533" y="655051"/>
                    <a:pt x="615060" y="643101"/>
                    <a:pt x="617533" y="636919"/>
                  </a:cubicBezTo>
                  <a:cubicBezTo>
                    <a:pt x="618356" y="635065"/>
                    <a:pt x="621447" y="634035"/>
                    <a:pt x="622271" y="632181"/>
                  </a:cubicBezTo>
                  <a:cubicBezTo>
                    <a:pt x="624537" y="628060"/>
                    <a:pt x="623920" y="621879"/>
                    <a:pt x="623301" y="617552"/>
                  </a:cubicBezTo>
                  <a:cubicBezTo>
                    <a:pt x="622477" y="611371"/>
                    <a:pt x="620622" y="606426"/>
                    <a:pt x="623920" y="600863"/>
                  </a:cubicBezTo>
                  <a:cubicBezTo>
                    <a:pt x="626803" y="596124"/>
                    <a:pt x="630101" y="595094"/>
                    <a:pt x="630101" y="588707"/>
                  </a:cubicBezTo>
                  <a:cubicBezTo>
                    <a:pt x="630101" y="577786"/>
                    <a:pt x="620622" y="565012"/>
                    <a:pt x="615884" y="555122"/>
                  </a:cubicBezTo>
                  <a:cubicBezTo>
                    <a:pt x="609703" y="542142"/>
                    <a:pt x="604963" y="527307"/>
                    <a:pt x="588069" y="525658"/>
                  </a:cubicBezTo>
                  <a:cubicBezTo>
                    <a:pt x="581476" y="525040"/>
                    <a:pt x="574882" y="529161"/>
                    <a:pt x="568906" y="531840"/>
                  </a:cubicBezTo>
                  <a:cubicBezTo>
                    <a:pt x="566229" y="533076"/>
                    <a:pt x="563962" y="533694"/>
                    <a:pt x="561696" y="534106"/>
                  </a:cubicBezTo>
                  <a:cubicBezTo>
                    <a:pt x="561696" y="534106"/>
                    <a:pt x="561696" y="533900"/>
                    <a:pt x="561696" y="533694"/>
                  </a:cubicBezTo>
                  <a:cubicBezTo>
                    <a:pt x="563138" y="527513"/>
                    <a:pt x="569731" y="519065"/>
                    <a:pt x="567259" y="511854"/>
                  </a:cubicBezTo>
                  <a:cubicBezTo>
                    <a:pt x="563755" y="502582"/>
                    <a:pt x="551394" y="501346"/>
                    <a:pt x="547685" y="491456"/>
                  </a:cubicBezTo>
                  <a:cubicBezTo>
                    <a:pt x="545419" y="485481"/>
                    <a:pt x="548303" y="478888"/>
                    <a:pt x="548509" y="472913"/>
                  </a:cubicBezTo>
                  <a:cubicBezTo>
                    <a:pt x="548921" y="464877"/>
                    <a:pt x="547685" y="443243"/>
                    <a:pt x="538619" y="439122"/>
                  </a:cubicBezTo>
                  <a:cubicBezTo>
                    <a:pt x="530584" y="435414"/>
                    <a:pt x="526051" y="444479"/>
                    <a:pt x="516573" y="439122"/>
                  </a:cubicBezTo>
                  <a:cubicBezTo>
                    <a:pt x="510392" y="435620"/>
                    <a:pt x="496175" y="425318"/>
                    <a:pt x="493909" y="419961"/>
                  </a:cubicBezTo>
                  <a:cubicBezTo>
                    <a:pt x="490406" y="411719"/>
                    <a:pt x="497618" y="407804"/>
                    <a:pt x="497412" y="400181"/>
                  </a:cubicBezTo>
                  <a:cubicBezTo>
                    <a:pt x="497412" y="395030"/>
                    <a:pt x="491642" y="389879"/>
                    <a:pt x="493497" y="384934"/>
                  </a:cubicBezTo>
                  <a:cubicBezTo>
                    <a:pt x="496175" y="378135"/>
                    <a:pt x="503799" y="381431"/>
                    <a:pt x="508537" y="378547"/>
                  </a:cubicBezTo>
                  <a:cubicBezTo>
                    <a:pt x="518633" y="372160"/>
                    <a:pt x="505447" y="361240"/>
                    <a:pt x="499678" y="355471"/>
                  </a:cubicBezTo>
                  <a:cubicBezTo>
                    <a:pt x="478456" y="334661"/>
                    <a:pt x="472069" y="367009"/>
                    <a:pt x="448787" y="365567"/>
                  </a:cubicBezTo>
                  <a:cubicBezTo>
                    <a:pt x="451053" y="359179"/>
                    <a:pt x="460942" y="354440"/>
                    <a:pt x="466712" y="351144"/>
                  </a:cubicBezTo>
                  <a:cubicBezTo>
                    <a:pt x="464033" y="345169"/>
                    <a:pt x="460325" y="334455"/>
                    <a:pt x="453938" y="331776"/>
                  </a:cubicBezTo>
                  <a:cubicBezTo>
                    <a:pt x="450023" y="329922"/>
                    <a:pt x="445078" y="331364"/>
                    <a:pt x="440545" y="329304"/>
                  </a:cubicBezTo>
                  <a:cubicBezTo>
                    <a:pt x="433334" y="326213"/>
                    <a:pt x="423856" y="320856"/>
                    <a:pt x="419323" y="314263"/>
                  </a:cubicBezTo>
                  <a:cubicBezTo>
                    <a:pt x="413554" y="305815"/>
                    <a:pt x="415202" y="293659"/>
                    <a:pt x="409433" y="285418"/>
                  </a:cubicBezTo>
                  <a:cubicBezTo>
                    <a:pt x="406754" y="281503"/>
                    <a:pt x="401603" y="275940"/>
                    <a:pt x="396452" y="274703"/>
                  </a:cubicBezTo>
                  <a:cubicBezTo>
                    <a:pt x="392537" y="273879"/>
                    <a:pt x="389241" y="277588"/>
                    <a:pt x="387181" y="277382"/>
                  </a:cubicBezTo>
                  <a:cubicBezTo>
                    <a:pt x="380999" y="276970"/>
                    <a:pt x="380382" y="271819"/>
                    <a:pt x="376261" y="267080"/>
                  </a:cubicBezTo>
                  <a:cubicBezTo>
                    <a:pt x="373376" y="263783"/>
                    <a:pt x="369255" y="262341"/>
                    <a:pt x="366578" y="258632"/>
                  </a:cubicBezTo>
                  <a:cubicBezTo>
                    <a:pt x="361220" y="252039"/>
                    <a:pt x="357306" y="241737"/>
                    <a:pt x="352772" y="234320"/>
                  </a:cubicBezTo>
                  <a:cubicBezTo>
                    <a:pt x="342883" y="217837"/>
                    <a:pt x="345767" y="236792"/>
                    <a:pt x="340410" y="244416"/>
                  </a:cubicBezTo>
                  <a:cubicBezTo>
                    <a:pt x="332581" y="255542"/>
                    <a:pt x="331757" y="245240"/>
                    <a:pt x="327017" y="238853"/>
                  </a:cubicBezTo>
                  <a:cubicBezTo>
                    <a:pt x="318158" y="226284"/>
                    <a:pt x="303117" y="219073"/>
                    <a:pt x="294669" y="206298"/>
                  </a:cubicBezTo>
                  <a:cubicBezTo>
                    <a:pt x="284573" y="190846"/>
                    <a:pt x="277980" y="173538"/>
                    <a:pt x="263969" y="161382"/>
                  </a:cubicBezTo>
                  <a:cubicBezTo>
                    <a:pt x="253668" y="152522"/>
                    <a:pt x="238421" y="141190"/>
                    <a:pt x="226265" y="135627"/>
                  </a:cubicBezTo>
                  <a:cubicBezTo>
                    <a:pt x="216581" y="131094"/>
                    <a:pt x="209781" y="130270"/>
                    <a:pt x="201540" y="122235"/>
                  </a:cubicBezTo>
                  <a:cubicBezTo>
                    <a:pt x="197626" y="118526"/>
                    <a:pt x="189384" y="112551"/>
                    <a:pt x="187735" y="107400"/>
                  </a:cubicBezTo>
                  <a:cubicBezTo>
                    <a:pt x="185263" y="99365"/>
                    <a:pt x="187941" y="94007"/>
                    <a:pt x="183615" y="85766"/>
                  </a:cubicBezTo>
                  <a:cubicBezTo>
                    <a:pt x="177845" y="75258"/>
                    <a:pt x="170428" y="65780"/>
                    <a:pt x="163422" y="56302"/>
                  </a:cubicBezTo>
                  <a:cubicBezTo>
                    <a:pt x="147763" y="35287"/>
                    <a:pt x="125100" y="43734"/>
                    <a:pt x="103260" y="37347"/>
                  </a:cubicBezTo>
                  <a:cubicBezTo>
                    <a:pt x="93576" y="34462"/>
                    <a:pt x="86364" y="33020"/>
                    <a:pt x="76681" y="31784"/>
                  </a:cubicBezTo>
                  <a:cubicBezTo>
                    <a:pt x="66997" y="30754"/>
                    <a:pt x="59579" y="24160"/>
                    <a:pt x="50307" y="22512"/>
                  </a:cubicBezTo>
                  <a:cubicBezTo>
                    <a:pt x="41654" y="20864"/>
                    <a:pt x="39388" y="20864"/>
                    <a:pt x="32382" y="14065"/>
                  </a:cubicBezTo>
                  <a:cubicBezTo>
                    <a:pt x="23935" y="5617"/>
                    <a:pt x="20020" y="-4685"/>
                    <a:pt x="6834" y="2320"/>
                  </a:cubicBezTo>
                  <a:cubicBezTo>
                    <a:pt x="7246" y="8295"/>
                    <a:pt x="7864" y="14477"/>
                    <a:pt x="5391" y="19834"/>
                  </a:cubicBezTo>
                  <a:cubicBezTo>
                    <a:pt x="3949" y="23130"/>
                    <a:pt x="1064" y="22306"/>
                    <a:pt x="240" y="26633"/>
                  </a:cubicBezTo>
                  <a:cubicBezTo>
                    <a:pt x="-1615" y="36111"/>
                    <a:pt x="7657" y="46413"/>
                    <a:pt x="14869" y="51151"/>
                  </a:cubicBezTo>
                  <a:cubicBezTo>
                    <a:pt x="29291" y="60217"/>
                    <a:pt x="42478" y="64132"/>
                    <a:pt x="49071" y="81439"/>
                  </a:cubicBezTo>
                  <a:cubicBezTo>
                    <a:pt x="55665" y="98540"/>
                    <a:pt x="61846" y="116054"/>
                    <a:pt x="79360" y="125531"/>
                  </a:cubicBezTo>
                  <a:cubicBezTo>
                    <a:pt x="88630" y="130476"/>
                    <a:pt x="100581" y="129858"/>
                    <a:pt x="110265" y="135009"/>
                  </a:cubicBezTo>
                  <a:cubicBezTo>
                    <a:pt x="118506" y="139542"/>
                    <a:pt x="117682" y="143869"/>
                    <a:pt x="118919" y="152316"/>
                  </a:cubicBezTo>
                  <a:cubicBezTo>
                    <a:pt x="120155" y="160146"/>
                    <a:pt x="123040" y="168387"/>
                    <a:pt x="127366" y="175187"/>
                  </a:cubicBezTo>
                  <a:cubicBezTo>
                    <a:pt x="131899" y="182192"/>
                    <a:pt x="140140" y="184047"/>
                    <a:pt x="144674" y="190434"/>
                  </a:cubicBezTo>
                  <a:cubicBezTo>
                    <a:pt x="151061" y="199499"/>
                    <a:pt x="144674" y="213304"/>
                    <a:pt x="152503" y="222164"/>
                  </a:cubicBezTo>
                  <a:cubicBezTo>
                    <a:pt x="160744" y="231435"/>
                    <a:pt x="175167" y="234732"/>
                    <a:pt x="185469" y="240295"/>
                  </a:cubicBezTo>
                  <a:cubicBezTo>
                    <a:pt x="216993" y="257396"/>
                    <a:pt x="232857" y="289538"/>
                    <a:pt x="235742" y="323123"/>
                  </a:cubicBezTo>
                  <a:cubicBezTo>
                    <a:pt x="236772" y="335279"/>
                    <a:pt x="238627" y="342902"/>
                    <a:pt x="247487" y="350732"/>
                  </a:cubicBezTo>
                  <a:cubicBezTo>
                    <a:pt x="252844" y="355265"/>
                    <a:pt x="270150" y="367215"/>
                    <a:pt x="268503" y="373808"/>
                  </a:cubicBezTo>
                  <a:cubicBezTo>
                    <a:pt x="271593" y="375456"/>
                    <a:pt x="272829" y="380813"/>
                    <a:pt x="275714" y="385346"/>
                  </a:cubicBezTo>
                  <a:cubicBezTo>
                    <a:pt x="281277" y="394824"/>
                    <a:pt x="291579" y="400387"/>
                    <a:pt x="298173" y="409041"/>
                  </a:cubicBezTo>
                  <a:cubicBezTo>
                    <a:pt x="301881" y="413780"/>
                    <a:pt x="304560" y="419136"/>
                    <a:pt x="307238" y="424700"/>
                  </a:cubicBezTo>
                  <a:cubicBezTo>
                    <a:pt x="307856" y="433971"/>
                    <a:pt x="314037" y="444479"/>
                    <a:pt x="316509" y="453339"/>
                  </a:cubicBezTo>
                  <a:cubicBezTo>
                    <a:pt x="319394" y="463023"/>
                    <a:pt x="322279" y="472089"/>
                    <a:pt x="327017" y="480536"/>
                  </a:cubicBezTo>
                  <a:cubicBezTo>
                    <a:pt x="330932" y="487541"/>
                    <a:pt x="336289" y="495165"/>
                    <a:pt x="337319" y="503200"/>
                  </a:cubicBezTo>
                  <a:cubicBezTo>
                    <a:pt x="338762" y="514327"/>
                    <a:pt x="336495" y="520714"/>
                    <a:pt x="342470" y="530809"/>
                  </a:cubicBezTo>
                  <a:cubicBezTo>
                    <a:pt x="346385" y="537609"/>
                    <a:pt x="351330" y="543584"/>
                    <a:pt x="354214" y="551001"/>
                  </a:cubicBezTo>
                  <a:cubicBezTo>
                    <a:pt x="356276" y="556358"/>
                    <a:pt x="357099" y="558831"/>
                    <a:pt x="360395" y="562127"/>
                  </a:cubicBezTo>
                  <a:cubicBezTo>
                    <a:pt x="368225" y="569751"/>
                    <a:pt x="373170" y="579847"/>
                    <a:pt x="380176" y="588500"/>
                  </a:cubicBezTo>
                  <a:cubicBezTo>
                    <a:pt x="389859" y="600245"/>
                    <a:pt x="403046" y="595300"/>
                    <a:pt x="410669" y="609104"/>
                  </a:cubicBezTo>
                  <a:cubicBezTo>
                    <a:pt x="420560" y="627235"/>
                    <a:pt x="422207" y="645985"/>
                    <a:pt x="441781" y="656493"/>
                  </a:cubicBezTo>
                  <a:cubicBezTo>
                    <a:pt x="463827" y="668237"/>
                    <a:pt x="477838" y="689047"/>
                    <a:pt x="492467" y="709239"/>
                  </a:cubicBezTo>
                  <a:cubicBezTo>
                    <a:pt x="500090" y="719747"/>
                    <a:pt x="511216" y="726546"/>
                    <a:pt x="523166" y="731903"/>
                  </a:cubicBezTo>
                  <a:cubicBezTo>
                    <a:pt x="527081" y="733551"/>
                    <a:pt x="529760" y="733758"/>
                    <a:pt x="532232" y="736848"/>
                  </a:cubicBezTo>
                  <a:cubicBezTo>
                    <a:pt x="537589" y="743441"/>
                    <a:pt x="539237" y="751477"/>
                    <a:pt x="545830" y="757864"/>
                  </a:cubicBezTo>
                  <a:cubicBezTo>
                    <a:pt x="546861" y="751683"/>
                    <a:pt x="549745" y="741999"/>
                    <a:pt x="547479" y="735818"/>
                  </a:cubicBezTo>
                  <a:cubicBezTo>
                    <a:pt x="552836" y="738291"/>
                    <a:pt x="552836" y="744471"/>
                    <a:pt x="557781" y="74756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6" name="Forma libre: forma 405">
              <a:extLst>
                <a:ext uri="{FF2B5EF4-FFF2-40B4-BE49-F238E27FC236}">
                  <a16:creationId xmlns:a16="http://schemas.microsoft.com/office/drawing/2014/main" id="{4C50CA6E-B9D5-9D91-2264-C7BDC8039D4A}"/>
                </a:ext>
              </a:extLst>
            </p:cNvPr>
            <p:cNvSpPr/>
            <p:nvPr/>
          </p:nvSpPr>
          <p:spPr>
            <a:xfrm>
              <a:off x="19063385" y="8287700"/>
              <a:ext cx="49707" cy="66230"/>
            </a:xfrm>
            <a:custGeom>
              <a:avLst/>
              <a:gdLst>
                <a:gd name="connsiteX0" fmla="*/ 5975 w 49707"/>
                <a:gd name="connsiteY0" fmla="*/ 13266 h 66230"/>
                <a:gd name="connsiteX1" fmla="*/ 9066 w 49707"/>
                <a:gd name="connsiteY1" fmla="*/ 19448 h 66230"/>
                <a:gd name="connsiteX2" fmla="*/ 16895 w 49707"/>
                <a:gd name="connsiteY2" fmla="*/ 28925 h 66230"/>
                <a:gd name="connsiteX3" fmla="*/ 18749 w 49707"/>
                <a:gd name="connsiteY3" fmla="*/ 36549 h 66230"/>
                <a:gd name="connsiteX4" fmla="*/ 29257 w 49707"/>
                <a:gd name="connsiteY4" fmla="*/ 43966 h 66230"/>
                <a:gd name="connsiteX5" fmla="*/ 33996 w 49707"/>
                <a:gd name="connsiteY5" fmla="*/ 56328 h 66230"/>
                <a:gd name="connsiteX6" fmla="*/ 38735 w 49707"/>
                <a:gd name="connsiteY6" fmla="*/ 62716 h 66230"/>
                <a:gd name="connsiteX7" fmla="*/ 44916 w 49707"/>
                <a:gd name="connsiteY7" fmla="*/ 66218 h 66230"/>
                <a:gd name="connsiteX8" fmla="*/ 49655 w 49707"/>
                <a:gd name="connsiteY8" fmla="*/ 45614 h 66230"/>
                <a:gd name="connsiteX9" fmla="*/ 45534 w 49707"/>
                <a:gd name="connsiteY9" fmla="*/ 25217 h 66230"/>
                <a:gd name="connsiteX10" fmla="*/ 34614 w 49707"/>
                <a:gd name="connsiteY10" fmla="*/ 18005 h 66230"/>
                <a:gd name="connsiteX11" fmla="*/ 28638 w 49707"/>
                <a:gd name="connsiteY11" fmla="*/ 7085 h 66230"/>
                <a:gd name="connsiteX12" fmla="*/ 18132 w 49707"/>
                <a:gd name="connsiteY12" fmla="*/ 80 h 66230"/>
                <a:gd name="connsiteX13" fmla="*/ 11126 w 49707"/>
                <a:gd name="connsiteY13" fmla="*/ 7497 h 66230"/>
                <a:gd name="connsiteX14" fmla="*/ 0 w 49707"/>
                <a:gd name="connsiteY14" fmla="*/ 9558 h 66230"/>
                <a:gd name="connsiteX15" fmla="*/ 6181 w 49707"/>
                <a:gd name="connsiteY15" fmla="*/ 13266 h 6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707" h="66230">
                  <a:moveTo>
                    <a:pt x="5975" y="13266"/>
                  </a:moveTo>
                  <a:cubicBezTo>
                    <a:pt x="7211" y="15327"/>
                    <a:pt x="7417" y="17387"/>
                    <a:pt x="9066" y="19448"/>
                  </a:cubicBezTo>
                  <a:cubicBezTo>
                    <a:pt x="11744" y="22950"/>
                    <a:pt x="15453" y="24599"/>
                    <a:pt x="16895" y="28925"/>
                  </a:cubicBezTo>
                  <a:cubicBezTo>
                    <a:pt x="17719" y="31398"/>
                    <a:pt x="17513" y="34076"/>
                    <a:pt x="18749" y="36549"/>
                  </a:cubicBezTo>
                  <a:cubicBezTo>
                    <a:pt x="20810" y="41082"/>
                    <a:pt x="25342" y="41288"/>
                    <a:pt x="29257" y="43966"/>
                  </a:cubicBezTo>
                  <a:cubicBezTo>
                    <a:pt x="34408" y="47675"/>
                    <a:pt x="33789" y="50147"/>
                    <a:pt x="33996" y="56328"/>
                  </a:cubicBezTo>
                  <a:cubicBezTo>
                    <a:pt x="34202" y="61067"/>
                    <a:pt x="35026" y="60449"/>
                    <a:pt x="38735" y="62716"/>
                  </a:cubicBezTo>
                  <a:cubicBezTo>
                    <a:pt x="40795" y="63952"/>
                    <a:pt x="42444" y="66425"/>
                    <a:pt x="44916" y="66218"/>
                  </a:cubicBezTo>
                  <a:cubicBezTo>
                    <a:pt x="44916" y="58801"/>
                    <a:pt x="49242" y="53032"/>
                    <a:pt x="49655" y="45614"/>
                  </a:cubicBezTo>
                  <a:cubicBezTo>
                    <a:pt x="49861" y="39639"/>
                    <a:pt x="49655" y="30161"/>
                    <a:pt x="45534" y="25217"/>
                  </a:cubicBezTo>
                  <a:cubicBezTo>
                    <a:pt x="42238" y="21096"/>
                    <a:pt x="37499" y="22538"/>
                    <a:pt x="34614" y="18005"/>
                  </a:cubicBezTo>
                  <a:cubicBezTo>
                    <a:pt x="32142" y="14297"/>
                    <a:pt x="31936" y="10176"/>
                    <a:pt x="28638" y="7085"/>
                  </a:cubicBezTo>
                  <a:cubicBezTo>
                    <a:pt x="26372" y="5025"/>
                    <a:pt x="21428" y="-744"/>
                    <a:pt x="18132" y="80"/>
                  </a:cubicBezTo>
                  <a:cubicBezTo>
                    <a:pt x="15659" y="1522"/>
                    <a:pt x="13804" y="6055"/>
                    <a:pt x="11126" y="7497"/>
                  </a:cubicBezTo>
                  <a:cubicBezTo>
                    <a:pt x="7830" y="9146"/>
                    <a:pt x="2679" y="7085"/>
                    <a:pt x="0" y="9558"/>
                  </a:cubicBezTo>
                  <a:cubicBezTo>
                    <a:pt x="2884" y="9558"/>
                    <a:pt x="4945" y="11206"/>
                    <a:pt x="6181" y="1326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7" name="Forma libre: forma 406">
              <a:extLst>
                <a:ext uri="{FF2B5EF4-FFF2-40B4-BE49-F238E27FC236}">
                  <a16:creationId xmlns:a16="http://schemas.microsoft.com/office/drawing/2014/main" id="{AB03B422-2C9E-BEDD-6611-53AFE0685FC0}"/>
                </a:ext>
              </a:extLst>
            </p:cNvPr>
            <p:cNvSpPr/>
            <p:nvPr/>
          </p:nvSpPr>
          <p:spPr>
            <a:xfrm>
              <a:off x="20114803" y="8916504"/>
              <a:ext cx="53803" cy="49802"/>
            </a:xfrm>
            <a:custGeom>
              <a:avLst/>
              <a:gdLst>
                <a:gd name="connsiteX0" fmla="*/ 48827 w 53803"/>
                <a:gd name="connsiteY0" fmla="*/ 23182 h 49802"/>
                <a:gd name="connsiteX1" fmla="*/ 53772 w 53803"/>
                <a:gd name="connsiteY1" fmla="*/ 13086 h 49802"/>
                <a:gd name="connsiteX2" fmla="*/ 51094 w 53803"/>
                <a:gd name="connsiteY2" fmla="*/ 7111 h 49802"/>
                <a:gd name="connsiteX3" fmla="*/ 48621 w 53803"/>
                <a:gd name="connsiteY3" fmla="*/ 5463 h 49802"/>
                <a:gd name="connsiteX4" fmla="*/ 47591 w 53803"/>
                <a:gd name="connsiteY4" fmla="*/ 5051 h 49802"/>
                <a:gd name="connsiteX5" fmla="*/ 42440 w 53803"/>
                <a:gd name="connsiteY5" fmla="*/ 105 h 49802"/>
                <a:gd name="connsiteX6" fmla="*/ 34817 w 53803"/>
                <a:gd name="connsiteY6" fmla="*/ 2578 h 49802"/>
                <a:gd name="connsiteX7" fmla="*/ 24927 w 53803"/>
                <a:gd name="connsiteY7" fmla="*/ 7729 h 49802"/>
                <a:gd name="connsiteX8" fmla="*/ 17715 w 53803"/>
                <a:gd name="connsiteY8" fmla="*/ 12056 h 49802"/>
                <a:gd name="connsiteX9" fmla="*/ 14213 w 53803"/>
                <a:gd name="connsiteY9" fmla="*/ 21122 h 49802"/>
                <a:gd name="connsiteX10" fmla="*/ 15038 w 53803"/>
                <a:gd name="connsiteY10" fmla="*/ 35338 h 49802"/>
                <a:gd name="connsiteX11" fmla="*/ 4323 w 53803"/>
                <a:gd name="connsiteY11" fmla="*/ 34514 h 49802"/>
                <a:gd name="connsiteX12" fmla="*/ 821 w 53803"/>
                <a:gd name="connsiteY12" fmla="*/ 40283 h 49802"/>
                <a:gd name="connsiteX13" fmla="*/ 14625 w 53803"/>
                <a:gd name="connsiteY13" fmla="*/ 47288 h 49802"/>
                <a:gd name="connsiteX14" fmla="*/ 25133 w 53803"/>
                <a:gd name="connsiteY14" fmla="*/ 48936 h 49802"/>
                <a:gd name="connsiteX15" fmla="*/ 35847 w 53803"/>
                <a:gd name="connsiteY15" fmla="*/ 49761 h 49802"/>
                <a:gd name="connsiteX16" fmla="*/ 45531 w 53803"/>
                <a:gd name="connsiteY16" fmla="*/ 46877 h 49802"/>
                <a:gd name="connsiteX17" fmla="*/ 43882 w 53803"/>
                <a:gd name="connsiteY17" fmla="*/ 45640 h 49802"/>
                <a:gd name="connsiteX18" fmla="*/ 42646 w 53803"/>
                <a:gd name="connsiteY18" fmla="*/ 42137 h 49802"/>
                <a:gd name="connsiteX19" fmla="*/ 43059 w 53803"/>
                <a:gd name="connsiteY19" fmla="*/ 37398 h 49802"/>
                <a:gd name="connsiteX20" fmla="*/ 49033 w 53803"/>
                <a:gd name="connsiteY20" fmla="*/ 23182 h 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803" h="49802">
                  <a:moveTo>
                    <a:pt x="48827" y="23182"/>
                  </a:moveTo>
                  <a:cubicBezTo>
                    <a:pt x="50476" y="20297"/>
                    <a:pt x="54184" y="16589"/>
                    <a:pt x="53772" y="13086"/>
                  </a:cubicBezTo>
                  <a:cubicBezTo>
                    <a:pt x="53772" y="10820"/>
                    <a:pt x="52742" y="8553"/>
                    <a:pt x="51094" y="7111"/>
                  </a:cubicBezTo>
                  <a:cubicBezTo>
                    <a:pt x="50269" y="6493"/>
                    <a:pt x="49446" y="6081"/>
                    <a:pt x="48621" y="5463"/>
                  </a:cubicBezTo>
                  <a:cubicBezTo>
                    <a:pt x="48416" y="5256"/>
                    <a:pt x="47797" y="5256"/>
                    <a:pt x="47591" y="5051"/>
                  </a:cubicBezTo>
                  <a:cubicBezTo>
                    <a:pt x="45943" y="4020"/>
                    <a:pt x="44089" y="518"/>
                    <a:pt x="42440" y="105"/>
                  </a:cubicBezTo>
                  <a:cubicBezTo>
                    <a:pt x="40380" y="-513"/>
                    <a:pt x="37083" y="1754"/>
                    <a:pt x="34817" y="2578"/>
                  </a:cubicBezTo>
                  <a:cubicBezTo>
                    <a:pt x="31108" y="3815"/>
                    <a:pt x="28017" y="5463"/>
                    <a:pt x="24927" y="7729"/>
                  </a:cubicBezTo>
                  <a:cubicBezTo>
                    <a:pt x="22455" y="9377"/>
                    <a:pt x="19157" y="9584"/>
                    <a:pt x="17715" y="12056"/>
                  </a:cubicBezTo>
                  <a:cubicBezTo>
                    <a:pt x="16274" y="14528"/>
                    <a:pt x="14831" y="18237"/>
                    <a:pt x="14213" y="21122"/>
                  </a:cubicBezTo>
                  <a:cubicBezTo>
                    <a:pt x="13595" y="25242"/>
                    <a:pt x="17304" y="31629"/>
                    <a:pt x="15038" y="35338"/>
                  </a:cubicBezTo>
                  <a:cubicBezTo>
                    <a:pt x="12770" y="39047"/>
                    <a:pt x="6796" y="35338"/>
                    <a:pt x="4323" y="34514"/>
                  </a:cubicBezTo>
                  <a:cubicBezTo>
                    <a:pt x="821" y="33484"/>
                    <a:pt x="-1240" y="38016"/>
                    <a:pt x="821" y="40283"/>
                  </a:cubicBezTo>
                  <a:cubicBezTo>
                    <a:pt x="4117" y="44404"/>
                    <a:pt x="8856" y="45640"/>
                    <a:pt x="14625" y="47288"/>
                  </a:cubicBezTo>
                  <a:lnTo>
                    <a:pt x="25133" y="48936"/>
                  </a:lnTo>
                  <a:cubicBezTo>
                    <a:pt x="28842" y="49349"/>
                    <a:pt x="32138" y="49761"/>
                    <a:pt x="35847" y="49761"/>
                  </a:cubicBezTo>
                  <a:cubicBezTo>
                    <a:pt x="37495" y="49761"/>
                    <a:pt x="46767" y="50379"/>
                    <a:pt x="45531" y="46877"/>
                  </a:cubicBezTo>
                  <a:cubicBezTo>
                    <a:pt x="45531" y="46670"/>
                    <a:pt x="44089" y="46052"/>
                    <a:pt x="43882" y="45640"/>
                  </a:cubicBezTo>
                  <a:cubicBezTo>
                    <a:pt x="43265" y="44816"/>
                    <a:pt x="42646" y="43374"/>
                    <a:pt x="42646" y="42137"/>
                  </a:cubicBezTo>
                  <a:cubicBezTo>
                    <a:pt x="42646" y="40695"/>
                    <a:pt x="42852" y="38841"/>
                    <a:pt x="43059" y="37398"/>
                  </a:cubicBezTo>
                  <a:cubicBezTo>
                    <a:pt x="43882" y="32660"/>
                    <a:pt x="46767" y="27303"/>
                    <a:pt x="49033" y="231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8" name="Forma libre: forma 407">
              <a:extLst>
                <a:ext uri="{FF2B5EF4-FFF2-40B4-BE49-F238E27FC236}">
                  <a16:creationId xmlns:a16="http://schemas.microsoft.com/office/drawing/2014/main" id="{C81CF5BA-A333-9D61-9461-8B2BE0ADC891}"/>
                </a:ext>
              </a:extLst>
            </p:cNvPr>
            <p:cNvSpPr/>
            <p:nvPr/>
          </p:nvSpPr>
          <p:spPr>
            <a:xfrm>
              <a:off x="20042532" y="8909934"/>
              <a:ext cx="68146" cy="51476"/>
            </a:xfrm>
            <a:custGeom>
              <a:avLst/>
              <a:gdLst>
                <a:gd name="connsiteX0" fmla="*/ 68147 w 68146"/>
                <a:gd name="connsiteY0" fmla="*/ 16565 h 51476"/>
                <a:gd name="connsiteX1" fmla="*/ 64851 w 68146"/>
                <a:gd name="connsiteY1" fmla="*/ 11208 h 51476"/>
                <a:gd name="connsiteX2" fmla="*/ 47132 w 68146"/>
                <a:gd name="connsiteY2" fmla="*/ 1730 h 51476"/>
                <a:gd name="connsiteX3" fmla="*/ 26734 w 68146"/>
                <a:gd name="connsiteY3" fmla="*/ 5027 h 51476"/>
                <a:gd name="connsiteX4" fmla="*/ 16432 w 68146"/>
                <a:gd name="connsiteY4" fmla="*/ 7293 h 51476"/>
                <a:gd name="connsiteX5" fmla="*/ 9220 w 68146"/>
                <a:gd name="connsiteY5" fmla="*/ 6881 h 51476"/>
                <a:gd name="connsiteX6" fmla="*/ 1184 w 68146"/>
                <a:gd name="connsiteY6" fmla="*/ 4203 h 51476"/>
                <a:gd name="connsiteX7" fmla="*/ 361 w 68146"/>
                <a:gd name="connsiteY7" fmla="*/ 13268 h 51476"/>
                <a:gd name="connsiteX8" fmla="*/ 5512 w 68146"/>
                <a:gd name="connsiteY8" fmla="*/ 21098 h 51476"/>
                <a:gd name="connsiteX9" fmla="*/ 16226 w 68146"/>
                <a:gd name="connsiteY9" fmla="*/ 24807 h 51476"/>
                <a:gd name="connsiteX10" fmla="*/ 24467 w 68146"/>
                <a:gd name="connsiteY10" fmla="*/ 27691 h 51476"/>
                <a:gd name="connsiteX11" fmla="*/ 27145 w 68146"/>
                <a:gd name="connsiteY11" fmla="*/ 31400 h 51476"/>
                <a:gd name="connsiteX12" fmla="*/ 32503 w 68146"/>
                <a:gd name="connsiteY12" fmla="*/ 37993 h 51476"/>
                <a:gd name="connsiteX13" fmla="*/ 29824 w 68146"/>
                <a:gd name="connsiteY13" fmla="*/ 50768 h 51476"/>
                <a:gd name="connsiteX14" fmla="*/ 39302 w 68146"/>
                <a:gd name="connsiteY14" fmla="*/ 50150 h 51476"/>
                <a:gd name="connsiteX15" fmla="*/ 46926 w 68146"/>
                <a:gd name="connsiteY15" fmla="*/ 37787 h 51476"/>
                <a:gd name="connsiteX16" fmla="*/ 62996 w 68146"/>
                <a:gd name="connsiteY16" fmla="*/ 23777 h 51476"/>
                <a:gd name="connsiteX17" fmla="*/ 67942 w 68146"/>
                <a:gd name="connsiteY17" fmla="*/ 16153 h 5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146" h="51476">
                  <a:moveTo>
                    <a:pt x="68147" y="16565"/>
                  </a:moveTo>
                  <a:cubicBezTo>
                    <a:pt x="68147" y="13887"/>
                    <a:pt x="66706" y="12857"/>
                    <a:pt x="64851" y="11208"/>
                  </a:cubicBezTo>
                  <a:cubicBezTo>
                    <a:pt x="59494" y="6675"/>
                    <a:pt x="53930" y="3791"/>
                    <a:pt x="47132" y="1730"/>
                  </a:cubicBezTo>
                  <a:cubicBezTo>
                    <a:pt x="39713" y="-536"/>
                    <a:pt x="32090" y="-1566"/>
                    <a:pt x="26734" y="5027"/>
                  </a:cubicBezTo>
                  <a:cubicBezTo>
                    <a:pt x="24261" y="8118"/>
                    <a:pt x="20552" y="7293"/>
                    <a:pt x="16432" y="7293"/>
                  </a:cubicBezTo>
                  <a:cubicBezTo>
                    <a:pt x="14165" y="7293"/>
                    <a:pt x="11486" y="7499"/>
                    <a:pt x="9220" y="6881"/>
                  </a:cubicBezTo>
                  <a:cubicBezTo>
                    <a:pt x="7160" y="6263"/>
                    <a:pt x="3245" y="2967"/>
                    <a:pt x="1184" y="4203"/>
                  </a:cubicBezTo>
                  <a:cubicBezTo>
                    <a:pt x="-669" y="5439"/>
                    <a:pt x="154" y="11002"/>
                    <a:pt x="361" y="13268"/>
                  </a:cubicBezTo>
                  <a:cubicBezTo>
                    <a:pt x="567" y="16771"/>
                    <a:pt x="2009" y="20067"/>
                    <a:pt x="5512" y="21098"/>
                  </a:cubicBezTo>
                  <a:cubicBezTo>
                    <a:pt x="9220" y="22334"/>
                    <a:pt x="12929" y="23364"/>
                    <a:pt x="16226" y="24807"/>
                  </a:cubicBezTo>
                  <a:cubicBezTo>
                    <a:pt x="18698" y="26043"/>
                    <a:pt x="21583" y="28103"/>
                    <a:pt x="24467" y="27691"/>
                  </a:cubicBezTo>
                  <a:cubicBezTo>
                    <a:pt x="24056" y="29751"/>
                    <a:pt x="25703" y="30164"/>
                    <a:pt x="27145" y="31400"/>
                  </a:cubicBezTo>
                  <a:cubicBezTo>
                    <a:pt x="29207" y="33254"/>
                    <a:pt x="31060" y="35933"/>
                    <a:pt x="32503" y="37993"/>
                  </a:cubicBezTo>
                  <a:cubicBezTo>
                    <a:pt x="35800" y="42732"/>
                    <a:pt x="30030" y="46235"/>
                    <a:pt x="29824" y="50768"/>
                  </a:cubicBezTo>
                  <a:cubicBezTo>
                    <a:pt x="32709" y="51798"/>
                    <a:pt x="36624" y="51798"/>
                    <a:pt x="39302" y="50150"/>
                  </a:cubicBezTo>
                  <a:cubicBezTo>
                    <a:pt x="44041" y="47471"/>
                    <a:pt x="44453" y="42114"/>
                    <a:pt x="46926" y="37787"/>
                  </a:cubicBezTo>
                  <a:cubicBezTo>
                    <a:pt x="50428" y="31606"/>
                    <a:pt x="58051" y="28515"/>
                    <a:pt x="62996" y="23777"/>
                  </a:cubicBezTo>
                  <a:cubicBezTo>
                    <a:pt x="65057" y="21922"/>
                    <a:pt x="67529" y="19244"/>
                    <a:pt x="67942" y="1615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09" name="Forma libre: forma 408">
              <a:extLst>
                <a:ext uri="{FF2B5EF4-FFF2-40B4-BE49-F238E27FC236}">
                  <a16:creationId xmlns:a16="http://schemas.microsoft.com/office/drawing/2014/main" id="{F6C04080-EE3C-DCA0-360F-93110F6F5003}"/>
                </a:ext>
              </a:extLst>
            </p:cNvPr>
            <p:cNvSpPr/>
            <p:nvPr/>
          </p:nvSpPr>
          <p:spPr>
            <a:xfrm>
              <a:off x="19149302" y="8443273"/>
              <a:ext cx="41338" cy="61504"/>
            </a:xfrm>
            <a:custGeom>
              <a:avLst/>
              <a:gdLst>
                <a:gd name="connsiteX0" fmla="*/ 11332 w 41338"/>
                <a:gd name="connsiteY0" fmla="*/ 42510 h 61504"/>
                <a:gd name="connsiteX1" fmla="*/ 27403 w 41338"/>
                <a:gd name="connsiteY1" fmla="*/ 59199 h 61504"/>
                <a:gd name="connsiteX2" fmla="*/ 41001 w 41338"/>
                <a:gd name="connsiteY2" fmla="*/ 50339 h 61504"/>
                <a:gd name="connsiteX3" fmla="*/ 31730 w 41338"/>
                <a:gd name="connsiteY3" fmla="*/ 33444 h 61504"/>
                <a:gd name="connsiteX4" fmla="*/ 33172 w 41338"/>
                <a:gd name="connsiteY4" fmla="*/ 27263 h 61504"/>
                <a:gd name="connsiteX5" fmla="*/ 29463 w 41338"/>
                <a:gd name="connsiteY5" fmla="*/ 21700 h 61504"/>
                <a:gd name="connsiteX6" fmla="*/ 24931 w 41338"/>
                <a:gd name="connsiteY6" fmla="*/ 8719 h 61504"/>
                <a:gd name="connsiteX7" fmla="*/ 22253 w 41338"/>
                <a:gd name="connsiteY7" fmla="*/ 66 h 61504"/>
                <a:gd name="connsiteX8" fmla="*/ 7211 w 41338"/>
                <a:gd name="connsiteY8" fmla="*/ 4392 h 61504"/>
                <a:gd name="connsiteX9" fmla="*/ 5563 w 41338"/>
                <a:gd name="connsiteY9" fmla="*/ 12428 h 61504"/>
                <a:gd name="connsiteX10" fmla="*/ 2266 w 41338"/>
                <a:gd name="connsiteY10" fmla="*/ 16549 h 61504"/>
                <a:gd name="connsiteX11" fmla="*/ 0 w 41338"/>
                <a:gd name="connsiteY11" fmla="*/ 29735 h 61504"/>
                <a:gd name="connsiteX12" fmla="*/ 11538 w 41338"/>
                <a:gd name="connsiteY12" fmla="*/ 42098 h 6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338" h="61504">
                  <a:moveTo>
                    <a:pt x="11332" y="42510"/>
                  </a:moveTo>
                  <a:cubicBezTo>
                    <a:pt x="13393" y="49927"/>
                    <a:pt x="21840" y="54048"/>
                    <a:pt x="27403" y="59199"/>
                  </a:cubicBezTo>
                  <a:cubicBezTo>
                    <a:pt x="33584" y="65174"/>
                    <a:pt x="43268" y="58581"/>
                    <a:pt x="41001" y="50339"/>
                  </a:cubicBezTo>
                  <a:cubicBezTo>
                    <a:pt x="39559" y="44776"/>
                    <a:pt x="30287" y="39007"/>
                    <a:pt x="31730" y="33444"/>
                  </a:cubicBezTo>
                  <a:cubicBezTo>
                    <a:pt x="32761" y="29941"/>
                    <a:pt x="35644" y="31796"/>
                    <a:pt x="33172" y="27263"/>
                  </a:cubicBezTo>
                  <a:cubicBezTo>
                    <a:pt x="31936" y="24996"/>
                    <a:pt x="30493" y="23760"/>
                    <a:pt x="29463" y="21700"/>
                  </a:cubicBezTo>
                  <a:cubicBezTo>
                    <a:pt x="27610" y="17785"/>
                    <a:pt x="26167" y="12840"/>
                    <a:pt x="24931" y="8719"/>
                  </a:cubicBezTo>
                  <a:cubicBezTo>
                    <a:pt x="24106" y="5011"/>
                    <a:pt x="25549" y="272"/>
                    <a:pt x="22253" y="66"/>
                  </a:cubicBezTo>
                  <a:cubicBezTo>
                    <a:pt x="17925" y="-552"/>
                    <a:pt x="11538" y="3362"/>
                    <a:pt x="7211" y="4392"/>
                  </a:cubicBezTo>
                  <a:cubicBezTo>
                    <a:pt x="7211" y="6865"/>
                    <a:pt x="6800" y="10368"/>
                    <a:pt x="5563" y="12428"/>
                  </a:cubicBezTo>
                  <a:cubicBezTo>
                    <a:pt x="4532" y="14076"/>
                    <a:pt x="2885" y="14076"/>
                    <a:pt x="2266" y="16549"/>
                  </a:cubicBezTo>
                  <a:cubicBezTo>
                    <a:pt x="1030" y="20257"/>
                    <a:pt x="2472" y="26645"/>
                    <a:pt x="0" y="29735"/>
                  </a:cubicBezTo>
                  <a:cubicBezTo>
                    <a:pt x="6800" y="26645"/>
                    <a:pt x="10302" y="37565"/>
                    <a:pt x="11538" y="4209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0" name="Forma libre: forma 409">
              <a:extLst>
                <a:ext uri="{FF2B5EF4-FFF2-40B4-BE49-F238E27FC236}">
                  <a16:creationId xmlns:a16="http://schemas.microsoft.com/office/drawing/2014/main" id="{534A0B59-4D41-3EF6-A4EF-F4DC7FE4480E}"/>
                </a:ext>
              </a:extLst>
            </p:cNvPr>
            <p:cNvSpPr/>
            <p:nvPr/>
          </p:nvSpPr>
          <p:spPr>
            <a:xfrm>
              <a:off x="19202757" y="8517101"/>
              <a:ext cx="23913" cy="25342"/>
            </a:xfrm>
            <a:custGeom>
              <a:avLst/>
              <a:gdLst>
                <a:gd name="connsiteX0" fmla="*/ 9387 w 23913"/>
                <a:gd name="connsiteY0" fmla="*/ 0 h 25342"/>
                <a:gd name="connsiteX1" fmla="*/ 527 w 23913"/>
                <a:gd name="connsiteY1" fmla="*/ 7623 h 25342"/>
                <a:gd name="connsiteX2" fmla="*/ 115 w 23913"/>
                <a:gd name="connsiteY2" fmla="*/ 14629 h 25342"/>
                <a:gd name="connsiteX3" fmla="*/ 5061 w 23913"/>
                <a:gd name="connsiteY3" fmla="*/ 19574 h 25342"/>
                <a:gd name="connsiteX4" fmla="*/ 18247 w 23913"/>
                <a:gd name="connsiteY4" fmla="*/ 25343 h 25342"/>
                <a:gd name="connsiteX5" fmla="*/ 21544 w 23913"/>
                <a:gd name="connsiteY5" fmla="*/ 8447 h 25342"/>
                <a:gd name="connsiteX6" fmla="*/ 13714 w 23913"/>
                <a:gd name="connsiteY6" fmla="*/ 4121 h 25342"/>
                <a:gd name="connsiteX7" fmla="*/ 9387 w 23913"/>
                <a:gd name="connsiteY7" fmla="*/ 206 h 2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3" h="25342">
                  <a:moveTo>
                    <a:pt x="9387" y="0"/>
                  </a:moveTo>
                  <a:cubicBezTo>
                    <a:pt x="4030" y="0"/>
                    <a:pt x="940" y="2472"/>
                    <a:pt x="527" y="7623"/>
                  </a:cubicBezTo>
                  <a:cubicBezTo>
                    <a:pt x="527" y="9272"/>
                    <a:pt x="-296" y="13186"/>
                    <a:pt x="115" y="14629"/>
                  </a:cubicBezTo>
                  <a:cubicBezTo>
                    <a:pt x="734" y="17101"/>
                    <a:pt x="2176" y="17925"/>
                    <a:pt x="5061" y="19574"/>
                  </a:cubicBezTo>
                  <a:cubicBezTo>
                    <a:pt x="8770" y="21428"/>
                    <a:pt x="13921" y="25343"/>
                    <a:pt x="18247" y="25343"/>
                  </a:cubicBezTo>
                  <a:cubicBezTo>
                    <a:pt x="24634" y="25343"/>
                    <a:pt x="25459" y="11744"/>
                    <a:pt x="21544" y="8447"/>
                  </a:cubicBezTo>
                  <a:cubicBezTo>
                    <a:pt x="19276" y="6387"/>
                    <a:pt x="15980" y="6181"/>
                    <a:pt x="13714" y="4121"/>
                  </a:cubicBezTo>
                  <a:cubicBezTo>
                    <a:pt x="11448" y="2060"/>
                    <a:pt x="10006" y="-206"/>
                    <a:pt x="9387" y="2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1" name="Forma libre: forma 410">
              <a:extLst>
                <a:ext uri="{FF2B5EF4-FFF2-40B4-BE49-F238E27FC236}">
                  <a16:creationId xmlns:a16="http://schemas.microsoft.com/office/drawing/2014/main" id="{73A2B1EC-712D-EEFC-FF88-0536CD41B577}"/>
                </a:ext>
              </a:extLst>
            </p:cNvPr>
            <p:cNvSpPr/>
            <p:nvPr/>
          </p:nvSpPr>
          <p:spPr>
            <a:xfrm>
              <a:off x="19227377" y="8547452"/>
              <a:ext cx="29371" cy="58632"/>
            </a:xfrm>
            <a:custGeom>
              <a:avLst/>
              <a:gdLst>
                <a:gd name="connsiteX0" fmla="*/ 27830 w 29371"/>
                <a:gd name="connsiteY0" fmla="*/ 39702 h 58632"/>
                <a:gd name="connsiteX1" fmla="*/ 24326 w 29371"/>
                <a:gd name="connsiteY1" fmla="*/ 29194 h 58632"/>
                <a:gd name="connsiteX2" fmla="*/ 18558 w 29371"/>
                <a:gd name="connsiteY2" fmla="*/ 15183 h 58632"/>
                <a:gd name="connsiteX3" fmla="*/ 12377 w 29371"/>
                <a:gd name="connsiteY3" fmla="*/ 6324 h 58632"/>
                <a:gd name="connsiteX4" fmla="*/ 427 w 29371"/>
                <a:gd name="connsiteY4" fmla="*/ 1997 h 58632"/>
                <a:gd name="connsiteX5" fmla="*/ 1663 w 29371"/>
                <a:gd name="connsiteY5" fmla="*/ 14153 h 58632"/>
                <a:gd name="connsiteX6" fmla="*/ 2899 w 29371"/>
                <a:gd name="connsiteY6" fmla="*/ 23837 h 58632"/>
                <a:gd name="connsiteX7" fmla="*/ 6607 w 29371"/>
                <a:gd name="connsiteY7" fmla="*/ 22601 h 58632"/>
                <a:gd name="connsiteX8" fmla="*/ 10522 w 29371"/>
                <a:gd name="connsiteY8" fmla="*/ 26310 h 58632"/>
                <a:gd name="connsiteX9" fmla="*/ 12995 w 29371"/>
                <a:gd name="connsiteY9" fmla="*/ 37848 h 58632"/>
                <a:gd name="connsiteX10" fmla="*/ 17939 w 29371"/>
                <a:gd name="connsiteY10" fmla="*/ 48150 h 58632"/>
                <a:gd name="connsiteX11" fmla="*/ 21854 w 29371"/>
                <a:gd name="connsiteY11" fmla="*/ 58452 h 58632"/>
                <a:gd name="connsiteX12" fmla="*/ 25975 w 29371"/>
                <a:gd name="connsiteY12" fmla="*/ 47532 h 58632"/>
                <a:gd name="connsiteX13" fmla="*/ 24739 w 29371"/>
                <a:gd name="connsiteY13" fmla="*/ 42793 h 58632"/>
                <a:gd name="connsiteX14" fmla="*/ 27624 w 29371"/>
                <a:gd name="connsiteY14" fmla="*/ 39496 h 5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71" h="58632">
                  <a:moveTo>
                    <a:pt x="27830" y="39702"/>
                  </a:moveTo>
                  <a:cubicBezTo>
                    <a:pt x="31539" y="34757"/>
                    <a:pt x="27830" y="32491"/>
                    <a:pt x="24326" y="29194"/>
                  </a:cubicBezTo>
                  <a:cubicBezTo>
                    <a:pt x="21237" y="26103"/>
                    <a:pt x="17939" y="19716"/>
                    <a:pt x="18558" y="15183"/>
                  </a:cubicBezTo>
                  <a:cubicBezTo>
                    <a:pt x="13201" y="16420"/>
                    <a:pt x="14437" y="9620"/>
                    <a:pt x="12377" y="6324"/>
                  </a:cubicBezTo>
                  <a:cubicBezTo>
                    <a:pt x="10522" y="3439"/>
                    <a:pt x="1045" y="-3360"/>
                    <a:pt x="427" y="1997"/>
                  </a:cubicBezTo>
                  <a:cubicBezTo>
                    <a:pt x="-1016" y="6324"/>
                    <a:pt x="1663" y="10032"/>
                    <a:pt x="1663" y="14153"/>
                  </a:cubicBezTo>
                  <a:cubicBezTo>
                    <a:pt x="1663" y="17038"/>
                    <a:pt x="-1222" y="22601"/>
                    <a:pt x="2899" y="23837"/>
                  </a:cubicBezTo>
                  <a:cubicBezTo>
                    <a:pt x="4548" y="24249"/>
                    <a:pt x="5371" y="22395"/>
                    <a:pt x="6607" y="22601"/>
                  </a:cubicBezTo>
                  <a:cubicBezTo>
                    <a:pt x="9286" y="23013"/>
                    <a:pt x="9286" y="24455"/>
                    <a:pt x="10522" y="26310"/>
                  </a:cubicBezTo>
                  <a:cubicBezTo>
                    <a:pt x="12377" y="30018"/>
                    <a:pt x="12377" y="33727"/>
                    <a:pt x="12995" y="37848"/>
                  </a:cubicBezTo>
                  <a:cubicBezTo>
                    <a:pt x="13613" y="42587"/>
                    <a:pt x="15673" y="44235"/>
                    <a:pt x="17939" y="48150"/>
                  </a:cubicBezTo>
                  <a:cubicBezTo>
                    <a:pt x="18971" y="50004"/>
                    <a:pt x="19588" y="57627"/>
                    <a:pt x="21854" y="58452"/>
                  </a:cubicBezTo>
                  <a:cubicBezTo>
                    <a:pt x="26388" y="60100"/>
                    <a:pt x="26388" y="50004"/>
                    <a:pt x="25975" y="47532"/>
                  </a:cubicBezTo>
                  <a:cubicBezTo>
                    <a:pt x="25769" y="45883"/>
                    <a:pt x="24533" y="44441"/>
                    <a:pt x="24739" y="42793"/>
                  </a:cubicBezTo>
                  <a:cubicBezTo>
                    <a:pt x="25151" y="39702"/>
                    <a:pt x="26388" y="41556"/>
                    <a:pt x="27624" y="3949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2" name="Forma libre: forma 411">
              <a:extLst>
                <a:ext uri="{FF2B5EF4-FFF2-40B4-BE49-F238E27FC236}">
                  <a16:creationId xmlns:a16="http://schemas.microsoft.com/office/drawing/2014/main" id="{8EA241D8-0CFA-F6C0-B7E6-BA2C6C3BE700}"/>
                </a:ext>
              </a:extLst>
            </p:cNvPr>
            <p:cNvSpPr/>
            <p:nvPr/>
          </p:nvSpPr>
          <p:spPr>
            <a:xfrm>
              <a:off x="20093989" y="8947154"/>
              <a:ext cx="10315" cy="12996"/>
            </a:xfrm>
            <a:custGeom>
              <a:avLst/>
              <a:gdLst>
                <a:gd name="connsiteX0" fmla="*/ 5357 w 10315"/>
                <a:gd name="connsiteY0" fmla="*/ 361 h 12996"/>
                <a:gd name="connsiteX1" fmla="*/ 0 w 10315"/>
                <a:gd name="connsiteY1" fmla="*/ 9427 h 12996"/>
                <a:gd name="connsiteX2" fmla="*/ 9272 w 10315"/>
                <a:gd name="connsiteY2" fmla="*/ 12930 h 12996"/>
                <a:gd name="connsiteX3" fmla="*/ 9891 w 10315"/>
                <a:gd name="connsiteY3" fmla="*/ 3246 h 12996"/>
                <a:gd name="connsiteX4" fmla="*/ 5357 w 10315"/>
                <a:gd name="connsiteY4" fmla="*/ 361 h 1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5" h="12996">
                  <a:moveTo>
                    <a:pt x="5357" y="361"/>
                  </a:moveTo>
                  <a:cubicBezTo>
                    <a:pt x="1031" y="2216"/>
                    <a:pt x="0" y="4894"/>
                    <a:pt x="0" y="9427"/>
                  </a:cubicBezTo>
                  <a:cubicBezTo>
                    <a:pt x="3297" y="9633"/>
                    <a:pt x="5976" y="13548"/>
                    <a:pt x="9272" y="12930"/>
                  </a:cubicBezTo>
                  <a:cubicBezTo>
                    <a:pt x="9272" y="9427"/>
                    <a:pt x="11127" y="6543"/>
                    <a:pt x="9891" y="3246"/>
                  </a:cubicBezTo>
                  <a:cubicBezTo>
                    <a:pt x="8860" y="568"/>
                    <a:pt x="7830" y="-669"/>
                    <a:pt x="5357" y="3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3" name="Forma libre: forma 412">
              <a:extLst>
                <a:ext uri="{FF2B5EF4-FFF2-40B4-BE49-F238E27FC236}">
                  <a16:creationId xmlns:a16="http://schemas.microsoft.com/office/drawing/2014/main" id="{75D73B36-984B-BA1A-A5BF-83867B380C74}"/>
                </a:ext>
              </a:extLst>
            </p:cNvPr>
            <p:cNvSpPr/>
            <p:nvPr/>
          </p:nvSpPr>
          <p:spPr>
            <a:xfrm>
              <a:off x="20515126" y="8671596"/>
              <a:ext cx="38398" cy="84463"/>
            </a:xfrm>
            <a:custGeom>
              <a:avLst/>
              <a:gdLst>
                <a:gd name="connsiteX0" fmla="*/ 30295 w 38398"/>
                <a:gd name="connsiteY0" fmla="*/ 24758 h 84463"/>
                <a:gd name="connsiteX1" fmla="*/ 33591 w 38398"/>
                <a:gd name="connsiteY1" fmla="*/ 25788 h 84463"/>
                <a:gd name="connsiteX2" fmla="*/ 38331 w 38398"/>
                <a:gd name="connsiteY2" fmla="*/ 22285 h 84463"/>
                <a:gd name="connsiteX3" fmla="*/ 34003 w 38398"/>
                <a:gd name="connsiteY3" fmla="*/ 8687 h 84463"/>
                <a:gd name="connsiteX4" fmla="*/ 31944 w 38398"/>
                <a:gd name="connsiteY4" fmla="*/ 5803 h 84463"/>
                <a:gd name="connsiteX5" fmla="*/ 31325 w 38398"/>
                <a:gd name="connsiteY5" fmla="*/ 1888 h 84463"/>
                <a:gd name="connsiteX6" fmla="*/ 23908 w 38398"/>
                <a:gd name="connsiteY6" fmla="*/ 1682 h 84463"/>
                <a:gd name="connsiteX7" fmla="*/ 21847 w 38398"/>
                <a:gd name="connsiteY7" fmla="*/ 7657 h 84463"/>
                <a:gd name="connsiteX8" fmla="*/ 14430 w 38398"/>
                <a:gd name="connsiteY8" fmla="*/ 37533 h 84463"/>
                <a:gd name="connsiteX9" fmla="*/ 11340 w 38398"/>
                <a:gd name="connsiteY9" fmla="*/ 45980 h 84463"/>
                <a:gd name="connsiteX10" fmla="*/ 7012 w 38398"/>
                <a:gd name="connsiteY10" fmla="*/ 51955 h 84463"/>
                <a:gd name="connsiteX11" fmla="*/ 5570 w 38398"/>
                <a:gd name="connsiteY11" fmla="*/ 60403 h 84463"/>
                <a:gd name="connsiteX12" fmla="*/ 2685 w 38398"/>
                <a:gd name="connsiteY12" fmla="*/ 68232 h 84463"/>
                <a:gd name="connsiteX13" fmla="*/ 1655 w 38398"/>
                <a:gd name="connsiteY13" fmla="*/ 84097 h 84463"/>
                <a:gd name="connsiteX14" fmla="*/ 10102 w 38398"/>
                <a:gd name="connsiteY14" fmla="*/ 84097 h 84463"/>
                <a:gd name="connsiteX15" fmla="*/ 17314 w 38398"/>
                <a:gd name="connsiteY15" fmla="*/ 79359 h 84463"/>
                <a:gd name="connsiteX16" fmla="*/ 18138 w 38398"/>
                <a:gd name="connsiteY16" fmla="*/ 75444 h 84463"/>
                <a:gd name="connsiteX17" fmla="*/ 21023 w 38398"/>
                <a:gd name="connsiteY17" fmla="*/ 68438 h 84463"/>
                <a:gd name="connsiteX18" fmla="*/ 24731 w 38398"/>
                <a:gd name="connsiteY18" fmla="*/ 64524 h 84463"/>
                <a:gd name="connsiteX19" fmla="*/ 32561 w 38398"/>
                <a:gd name="connsiteY19" fmla="*/ 58342 h 84463"/>
                <a:gd name="connsiteX20" fmla="*/ 29059 w 38398"/>
                <a:gd name="connsiteY20" fmla="*/ 50925 h 84463"/>
                <a:gd name="connsiteX21" fmla="*/ 23702 w 38398"/>
                <a:gd name="connsiteY21" fmla="*/ 51131 h 84463"/>
                <a:gd name="connsiteX22" fmla="*/ 22465 w 38398"/>
                <a:gd name="connsiteY22" fmla="*/ 42271 h 84463"/>
                <a:gd name="connsiteX23" fmla="*/ 27616 w 38398"/>
                <a:gd name="connsiteY23" fmla="*/ 33412 h 84463"/>
                <a:gd name="connsiteX24" fmla="*/ 29882 w 38398"/>
                <a:gd name="connsiteY24" fmla="*/ 24964 h 8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398" h="84463">
                  <a:moveTo>
                    <a:pt x="30295" y="24758"/>
                  </a:moveTo>
                  <a:cubicBezTo>
                    <a:pt x="31737" y="24552"/>
                    <a:pt x="32561" y="25170"/>
                    <a:pt x="33591" y="25788"/>
                  </a:cubicBezTo>
                  <a:cubicBezTo>
                    <a:pt x="37300" y="27849"/>
                    <a:pt x="38742" y="26406"/>
                    <a:pt x="38331" y="22285"/>
                  </a:cubicBezTo>
                  <a:cubicBezTo>
                    <a:pt x="37918" y="17959"/>
                    <a:pt x="35857" y="12396"/>
                    <a:pt x="34003" y="8687"/>
                  </a:cubicBezTo>
                  <a:cubicBezTo>
                    <a:pt x="33591" y="7657"/>
                    <a:pt x="32355" y="6832"/>
                    <a:pt x="31944" y="5803"/>
                  </a:cubicBezTo>
                  <a:cubicBezTo>
                    <a:pt x="31531" y="4566"/>
                    <a:pt x="31944" y="3124"/>
                    <a:pt x="31325" y="1888"/>
                  </a:cubicBezTo>
                  <a:cubicBezTo>
                    <a:pt x="30295" y="-997"/>
                    <a:pt x="25968" y="-173"/>
                    <a:pt x="23908" y="1682"/>
                  </a:cubicBezTo>
                  <a:cubicBezTo>
                    <a:pt x="22053" y="3330"/>
                    <a:pt x="21847" y="5596"/>
                    <a:pt x="21847" y="7657"/>
                  </a:cubicBezTo>
                  <a:cubicBezTo>
                    <a:pt x="20817" y="17753"/>
                    <a:pt x="16696" y="27643"/>
                    <a:pt x="14430" y="37533"/>
                  </a:cubicBezTo>
                  <a:cubicBezTo>
                    <a:pt x="13812" y="40211"/>
                    <a:pt x="13193" y="43714"/>
                    <a:pt x="11340" y="45980"/>
                  </a:cubicBezTo>
                  <a:cubicBezTo>
                    <a:pt x="9691" y="48246"/>
                    <a:pt x="7836" y="49071"/>
                    <a:pt x="7012" y="51955"/>
                  </a:cubicBezTo>
                  <a:cubicBezTo>
                    <a:pt x="6394" y="54840"/>
                    <a:pt x="6394" y="57724"/>
                    <a:pt x="5570" y="60403"/>
                  </a:cubicBezTo>
                  <a:cubicBezTo>
                    <a:pt x="4746" y="62875"/>
                    <a:pt x="3921" y="65965"/>
                    <a:pt x="2685" y="68232"/>
                  </a:cubicBezTo>
                  <a:cubicBezTo>
                    <a:pt x="7" y="72765"/>
                    <a:pt x="-1230" y="79152"/>
                    <a:pt x="1655" y="84097"/>
                  </a:cubicBezTo>
                  <a:cubicBezTo>
                    <a:pt x="6600" y="84097"/>
                    <a:pt x="7630" y="84921"/>
                    <a:pt x="10102" y="84097"/>
                  </a:cubicBezTo>
                  <a:cubicBezTo>
                    <a:pt x="12163" y="83273"/>
                    <a:pt x="16491" y="81418"/>
                    <a:pt x="17314" y="79359"/>
                  </a:cubicBezTo>
                  <a:cubicBezTo>
                    <a:pt x="17727" y="78122"/>
                    <a:pt x="17314" y="76680"/>
                    <a:pt x="18138" y="75444"/>
                  </a:cubicBezTo>
                  <a:cubicBezTo>
                    <a:pt x="19374" y="73177"/>
                    <a:pt x="19993" y="70705"/>
                    <a:pt x="21023" y="68438"/>
                  </a:cubicBezTo>
                  <a:cubicBezTo>
                    <a:pt x="21847" y="66584"/>
                    <a:pt x="22878" y="65347"/>
                    <a:pt x="24731" y="64524"/>
                  </a:cubicBezTo>
                  <a:cubicBezTo>
                    <a:pt x="28440" y="62875"/>
                    <a:pt x="32974" y="64111"/>
                    <a:pt x="32561" y="58342"/>
                  </a:cubicBezTo>
                  <a:cubicBezTo>
                    <a:pt x="32561" y="56488"/>
                    <a:pt x="30706" y="51955"/>
                    <a:pt x="29059" y="50925"/>
                  </a:cubicBezTo>
                  <a:cubicBezTo>
                    <a:pt x="27204" y="49689"/>
                    <a:pt x="25761" y="51543"/>
                    <a:pt x="23702" y="51131"/>
                  </a:cubicBezTo>
                  <a:cubicBezTo>
                    <a:pt x="20817" y="50513"/>
                    <a:pt x="21229" y="44744"/>
                    <a:pt x="22465" y="42271"/>
                  </a:cubicBezTo>
                  <a:cubicBezTo>
                    <a:pt x="24319" y="38563"/>
                    <a:pt x="27616" y="38151"/>
                    <a:pt x="27616" y="33412"/>
                  </a:cubicBezTo>
                  <a:cubicBezTo>
                    <a:pt x="27616" y="30321"/>
                    <a:pt x="26586" y="25582"/>
                    <a:pt x="29882" y="2496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4" name="Forma libre: forma 413">
              <a:extLst>
                <a:ext uri="{FF2B5EF4-FFF2-40B4-BE49-F238E27FC236}">
                  <a16:creationId xmlns:a16="http://schemas.microsoft.com/office/drawing/2014/main" id="{4B6FD97E-4CC8-4896-97FC-F9E4D4A3A472}"/>
                </a:ext>
              </a:extLst>
            </p:cNvPr>
            <p:cNvSpPr/>
            <p:nvPr/>
          </p:nvSpPr>
          <p:spPr>
            <a:xfrm>
              <a:off x="20530843" y="8917788"/>
              <a:ext cx="14812" cy="14733"/>
            </a:xfrm>
            <a:custGeom>
              <a:avLst/>
              <a:gdLst>
                <a:gd name="connsiteX0" fmla="*/ 12105 w 14812"/>
                <a:gd name="connsiteY0" fmla="*/ 13656 h 14733"/>
                <a:gd name="connsiteX1" fmla="*/ 14578 w 14812"/>
                <a:gd name="connsiteY1" fmla="*/ 9123 h 14733"/>
                <a:gd name="connsiteX2" fmla="*/ 12929 w 14812"/>
                <a:gd name="connsiteY2" fmla="*/ 5621 h 14733"/>
                <a:gd name="connsiteX3" fmla="*/ 11280 w 14812"/>
                <a:gd name="connsiteY3" fmla="*/ 2118 h 14733"/>
                <a:gd name="connsiteX4" fmla="*/ 8397 w 14812"/>
                <a:gd name="connsiteY4" fmla="*/ 263 h 14733"/>
                <a:gd name="connsiteX5" fmla="*/ 3863 w 14812"/>
                <a:gd name="connsiteY5" fmla="*/ 881 h 14733"/>
                <a:gd name="connsiteX6" fmla="*/ 773 w 14812"/>
                <a:gd name="connsiteY6" fmla="*/ 2736 h 14733"/>
                <a:gd name="connsiteX7" fmla="*/ 155 w 14812"/>
                <a:gd name="connsiteY7" fmla="*/ 12213 h 14733"/>
                <a:gd name="connsiteX8" fmla="*/ 12105 w 14812"/>
                <a:gd name="connsiteY8" fmla="*/ 13450 h 1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12" h="14733">
                  <a:moveTo>
                    <a:pt x="12105" y="13656"/>
                  </a:moveTo>
                  <a:cubicBezTo>
                    <a:pt x="12105" y="13656"/>
                    <a:pt x="14165" y="10359"/>
                    <a:pt x="14578" y="9123"/>
                  </a:cubicBezTo>
                  <a:cubicBezTo>
                    <a:pt x="15195" y="6857"/>
                    <a:pt x="14578" y="6444"/>
                    <a:pt x="12929" y="5621"/>
                  </a:cubicBezTo>
                  <a:cubicBezTo>
                    <a:pt x="10869" y="4796"/>
                    <a:pt x="11487" y="3972"/>
                    <a:pt x="11280" y="2118"/>
                  </a:cubicBezTo>
                  <a:cubicBezTo>
                    <a:pt x="11075" y="57"/>
                    <a:pt x="10250" y="-355"/>
                    <a:pt x="8397" y="263"/>
                  </a:cubicBezTo>
                  <a:cubicBezTo>
                    <a:pt x="6954" y="675"/>
                    <a:pt x="5512" y="675"/>
                    <a:pt x="3863" y="881"/>
                  </a:cubicBezTo>
                  <a:cubicBezTo>
                    <a:pt x="2421" y="881"/>
                    <a:pt x="1391" y="1500"/>
                    <a:pt x="773" y="2736"/>
                  </a:cubicBezTo>
                  <a:cubicBezTo>
                    <a:pt x="-464" y="5414"/>
                    <a:pt x="155" y="9535"/>
                    <a:pt x="155" y="12213"/>
                  </a:cubicBezTo>
                  <a:cubicBezTo>
                    <a:pt x="2833" y="13656"/>
                    <a:pt x="10044" y="16334"/>
                    <a:pt x="12105" y="1345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5" name="Forma libre: forma 414">
              <a:extLst>
                <a:ext uri="{FF2B5EF4-FFF2-40B4-BE49-F238E27FC236}">
                  <a16:creationId xmlns:a16="http://schemas.microsoft.com/office/drawing/2014/main" id="{4AC07B91-272F-82C2-EFDC-356A0F4F285E}"/>
                </a:ext>
              </a:extLst>
            </p:cNvPr>
            <p:cNvSpPr/>
            <p:nvPr/>
          </p:nvSpPr>
          <p:spPr>
            <a:xfrm>
              <a:off x="20665218" y="8911788"/>
              <a:ext cx="14562" cy="17522"/>
            </a:xfrm>
            <a:custGeom>
              <a:avLst/>
              <a:gdLst>
                <a:gd name="connsiteX0" fmla="*/ 9388 w 14562"/>
                <a:gd name="connsiteY0" fmla="*/ 1524 h 17522"/>
                <a:gd name="connsiteX1" fmla="*/ 1148 w 14562"/>
                <a:gd name="connsiteY1" fmla="*/ 5439 h 17522"/>
                <a:gd name="connsiteX2" fmla="*/ 1765 w 14562"/>
                <a:gd name="connsiteY2" fmla="*/ 13887 h 17522"/>
                <a:gd name="connsiteX3" fmla="*/ 11037 w 14562"/>
                <a:gd name="connsiteY3" fmla="*/ 15741 h 17522"/>
                <a:gd name="connsiteX4" fmla="*/ 11862 w 14562"/>
                <a:gd name="connsiteY4" fmla="*/ 9560 h 17522"/>
                <a:gd name="connsiteX5" fmla="*/ 14334 w 14562"/>
                <a:gd name="connsiteY5" fmla="*/ 4821 h 17522"/>
                <a:gd name="connsiteX6" fmla="*/ 13098 w 14562"/>
                <a:gd name="connsiteY6" fmla="*/ 83 h 17522"/>
                <a:gd name="connsiteX7" fmla="*/ 9388 w 14562"/>
                <a:gd name="connsiteY7" fmla="*/ 1524 h 1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62" h="17522">
                  <a:moveTo>
                    <a:pt x="9388" y="1524"/>
                  </a:moveTo>
                  <a:cubicBezTo>
                    <a:pt x="6916" y="3173"/>
                    <a:pt x="3208" y="2967"/>
                    <a:pt x="1148" y="5439"/>
                  </a:cubicBezTo>
                  <a:cubicBezTo>
                    <a:pt x="-914" y="8324"/>
                    <a:pt x="118" y="11414"/>
                    <a:pt x="1765" y="13887"/>
                  </a:cubicBezTo>
                  <a:cubicBezTo>
                    <a:pt x="941" y="18008"/>
                    <a:pt x="10007" y="18626"/>
                    <a:pt x="11037" y="15741"/>
                  </a:cubicBezTo>
                  <a:cubicBezTo>
                    <a:pt x="11656" y="13887"/>
                    <a:pt x="11243" y="11621"/>
                    <a:pt x="11862" y="9560"/>
                  </a:cubicBezTo>
                  <a:cubicBezTo>
                    <a:pt x="12479" y="7706"/>
                    <a:pt x="13922" y="6470"/>
                    <a:pt x="14334" y="4821"/>
                  </a:cubicBezTo>
                  <a:cubicBezTo>
                    <a:pt x="14746" y="3585"/>
                    <a:pt x="14746" y="701"/>
                    <a:pt x="13098" y="83"/>
                  </a:cubicBezTo>
                  <a:cubicBezTo>
                    <a:pt x="12067" y="-330"/>
                    <a:pt x="10420" y="906"/>
                    <a:pt x="9388" y="15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6" name="Forma libre: forma 415">
              <a:extLst>
                <a:ext uri="{FF2B5EF4-FFF2-40B4-BE49-F238E27FC236}">
                  <a16:creationId xmlns:a16="http://schemas.microsoft.com/office/drawing/2014/main" id="{341DEE31-D67A-068B-F124-7C60C41F3A65}"/>
                </a:ext>
              </a:extLst>
            </p:cNvPr>
            <p:cNvSpPr/>
            <p:nvPr/>
          </p:nvSpPr>
          <p:spPr>
            <a:xfrm>
              <a:off x="20518493" y="8935153"/>
              <a:ext cx="16719" cy="11981"/>
            </a:xfrm>
            <a:custGeom>
              <a:avLst/>
              <a:gdLst>
                <a:gd name="connsiteX0" fmla="*/ 554 w 16719"/>
                <a:gd name="connsiteY0" fmla="*/ 11951 h 11981"/>
                <a:gd name="connsiteX1" fmla="*/ 8590 w 16719"/>
                <a:gd name="connsiteY1" fmla="*/ 11539 h 11981"/>
                <a:gd name="connsiteX2" fmla="*/ 10238 w 16719"/>
                <a:gd name="connsiteY2" fmla="*/ 7211 h 11981"/>
                <a:gd name="connsiteX3" fmla="*/ 14564 w 16719"/>
                <a:gd name="connsiteY3" fmla="*/ 3503 h 11981"/>
                <a:gd name="connsiteX4" fmla="*/ 16419 w 16719"/>
                <a:gd name="connsiteY4" fmla="*/ 0 h 11981"/>
                <a:gd name="connsiteX5" fmla="*/ 5499 w 16719"/>
                <a:gd name="connsiteY5" fmla="*/ 1855 h 11981"/>
                <a:gd name="connsiteX6" fmla="*/ 348 w 16719"/>
                <a:gd name="connsiteY6" fmla="*/ 11744 h 1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19" h="11981">
                  <a:moveTo>
                    <a:pt x="554" y="11951"/>
                  </a:moveTo>
                  <a:cubicBezTo>
                    <a:pt x="3233" y="11744"/>
                    <a:pt x="7354" y="12362"/>
                    <a:pt x="8590" y="11539"/>
                  </a:cubicBezTo>
                  <a:cubicBezTo>
                    <a:pt x="9620" y="10921"/>
                    <a:pt x="9826" y="8448"/>
                    <a:pt x="10238" y="7211"/>
                  </a:cubicBezTo>
                  <a:cubicBezTo>
                    <a:pt x="11268" y="4945"/>
                    <a:pt x="12298" y="4121"/>
                    <a:pt x="14564" y="3503"/>
                  </a:cubicBezTo>
                  <a:cubicBezTo>
                    <a:pt x="16832" y="2679"/>
                    <a:pt x="17037" y="2267"/>
                    <a:pt x="16419" y="0"/>
                  </a:cubicBezTo>
                  <a:cubicBezTo>
                    <a:pt x="13123" y="1237"/>
                    <a:pt x="9002" y="0"/>
                    <a:pt x="5499" y="1855"/>
                  </a:cubicBezTo>
                  <a:cubicBezTo>
                    <a:pt x="2203" y="3503"/>
                    <a:pt x="-1093" y="8036"/>
                    <a:pt x="348" y="117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7" name="Forma libre: forma 416">
              <a:extLst>
                <a:ext uri="{FF2B5EF4-FFF2-40B4-BE49-F238E27FC236}">
                  <a16:creationId xmlns:a16="http://schemas.microsoft.com/office/drawing/2014/main" id="{7C104886-2109-3ACE-71EF-B51092709F05}"/>
                </a:ext>
              </a:extLst>
            </p:cNvPr>
            <p:cNvSpPr/>
            <p:nvPr/>
          </p:nvSpPr>
          <p:spPr>
            <a:xfrm>
              <a:off x="20620203" y="8490087"/>
              <a:ext cx="59775" cy="28058"/>
            </a:xfrm>
            <a:custGeom>
              <a:avLst/>
              <a:gdLst>
                <a:gd name="connsiteX0" fmla="*/ 56877 w 59775"/>
                <a:gd name="connsiteY0" fmla="*/ 10325 h 28058"/>
                <a:gd name="connsiteX1" fmla="*/ 52962 w 59775"/>
                <a:gd name="connsiteY1" fmla="*/ 7440 h 28058"/>
                <a:gd name="connsiteX2" fmla="*/ 50077 w 59775"/>
                <a:gd name="connsiteY2" fmla="*/ 3525 h 28058"/>
                <a:gd name="connsiteX3" fmla="*/ 40393 w 59775"/>
                <a:gd name="connsiteY3" fmla="*/ 5998 h 28058"/>
                <a:gd name="connsiteX4" fmla="*/ 34005 w 59775"/>
                <a:gd name="connsiteY4" fmla="*/ 4144 h 28058"/>
                <a:gd name="connsiteX5" fmla="*/ 21644 w 59775"/>
                <a:gd name="connsiteY5" fmla="*/ 1671 h 28058"/>
                <a:gd name="connsiteX6" fmla="*/ 12165 w 59775"/>
                <a:gd name="connsiteY6" fmla="*/ 23 h 28058"/>
                <a:gd name="connsiteX7" fmla="*/ 3718 w 59775"/>
                <a:gd name="connsiteY7" fmla="*/ 6822 h 28058"/>
                <a:gd name="connsiteX8" fmla="*/ 10 w 59775"/>
                <a:gd name="connsiteY8" fmla="*/ 13621 h 28058"/>
                <a:gd name="connsiteX9" fmla="*/ 2276 w 59775"/>
                <a:gd name="connsiteY9" fmla="*/ 16506 h 28058"/>
                <a:gd name="connsiteX10" fmla="*/ 3718 w 59775"/>
                <a:gd name="connsiteY10" fmla="*/ 19185 h 28058"/>
                <a:gd name="connsiteX11" fmla="*/ 7839 w 59775"/>
                <a:gd name="connsiteY11" fmla="*/ 26602 h 28058"/>
                <a:gd name="connsiteX12" fmla="*/ 24116 w 59775"/>
                <a:gd name="connsiteY12" fmla="*/ 24129 h 28058"/>
                <a:gd name="connsiteX13" fmla="*/ 31533 w 59775"/>
                <a:gd name="connsiteY13" fmla="*/ 20009 h 28058"/>
                <a:gd name="connsiteX14" fmla="*/ 41218 w 59775"/>
                <a:gd name="connsiteY14" fmla="*/ 23923 h 28058"/>
                <a:gd name="connsiteX15" fmla="*/ 46986 w 59775"/>
                <a:gd name="connsiteY15" fmla="*/ 19803 h 28058"/>
                <a:gd name="connsiteX16" fmla="*/ 54816 w 59775"/>
                <a:gd name="connsiteY16" fmla="*/ 19391 h 28058"/>
                <a:gd name="connsiteX17" fmla="*/ 56877 w 59775"/>
                <a:gd name="connsiteY17" fmla="*/ 10531 h 2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775" h="28058">
                  <a:moveTo>
                    <a:pt x="56877" y="10325"/>
                  </a:moveTo>
                  <a:cubicBezTo>
                    <a:pt x="54198" y="9501"/>
                    <a:pt x="53992" y="9707"/>
                    <a:pt x="52962" y="7440"/>
                  </a:cubicBezTo>
                  <a:cubicBezTo>
                    <a:pt x="52343" y="5998"/>
                    <a:pt x="51726" y="4144"/>
                    <a:pt x="50077" y="3525"/>
                  </a:cubicBezTo>
                  <a:cubicBezTo>
                    <a:pt x="46780" y="2289"/>
                    <a:pt x="43690" y="6204"/>
                    <a:pt x="40393" y="5998"/>
                  </a:cubicBezTo>
                  <a:cubicBezTo>
                    <a:pt x="38333" y="5998"/>
                    <a:pt x="36067" y="4762"/>
                    <a:pt x="34005" y="4144"/>
                  </a:cubicBezTo>
                  <a:cubicBezTo>
                    <a:pt x="29886" y="2907"/>
                    <a:pt x="25765" y="2496"/>
                    <a:pt x="21644" y="1671"/>
                  </a:cubicBezTo>
                  <a:cubicBezTo>
                    <a:pt x="18346" y="1053"/>
                    <a:pt x="15463" y="-183"/>
                    <a:pt x="12165" y="23"/>
                  </a:cubicBezTo>
                  <a:cubicBezTo>
                    <a:pt x="7427" y="229"/>
                    <a:pt x="5778" y="3114"/>
                    <a:pt x="3718" y="6822"/>
                  </a:cubicBezTo>
                  <a:cubicBezTo>
                    <a:pt x="2893" y="8265"/>
                    <a:pt x="-196" y="11973"/>
                    <a:pt x="10" y="13621"/>
                  </a:cubicBezTo>
                  <a:cubicBezTo>
                    <a:pt x="10" y="14446"/>
                    <a:pt x="1657" y="15888"/>
                    <a:pt x="2276" y="16506"/>
                  </a:cubicBezTo>
                  <a:cubicBezTo>
                    <a:pt x="2893" y="17330"/>
                    <a:pt x="3306" y="18154"/>
                    <a:pt x="3718" y="19185"/>
                  </a:cubicBezTo>
                  <a:cubicBezTo>
                    <a:pt x="4955" y="21451"/>
                    <a:pt x="5572" y="24954"/>
                    <a:pt x="7839" y="26602"/>
                  </a:cubicBezTo>
                  <a:cubicBezTo>
                    <a:pt x="10929" y="30311"/>
                    <a:pt x="20407" y="25984"/>
                    <a:pt x="24116" y="24129"/>
                  </a:cubicBezTo>
                  <a:cubicBezTo>
                    <a:pt x="26588" y="22893"/>
                    <a:pt x="28855" y="19391"/>
                    <a:pt x="31533" y="20009"/>
                  </a:cubicBezTo>
                  <a:cubicBezTo>
                    <a:pt x="35242" y="20833"/>
                    <a:pt x="36684" y="24954"/>
                    <a:pt x="41218" y="23923"/>
                  </a:cubicBezTo>
                  <a:cubicBezTo>
                    <a:pt x="43896" y="23305"/>
                    <a:pt x="44926" y="21039"/>
                    <a:pt x="46986" y="19803"/>
                  </a:cubicBezTo>
                  <a:cubicBezTo>
                    <a:pt x="49665" y="18154"/>
                    <a:pt x="51931" y="19803"/>
                    <a:pt x="54816" y="19391"/>
                  </a:cubicBezTo>
                  <a:cubicBezTo>
                    <a:pt x="59349" y="18567"/>
                    <a:pt x="62233" y="11973"/>
                    <a:pt x="56877" y="105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8" name="Forma libre: forma 417">
              <a:extLst>
                <a:ext uri="{FF2B5EF4-FFF2-40B4-BE49-F238E27FC236}">
                  <a16:creationId xmlns:a16="http://schemas.microsoft.com/office/drawing/2014/main" id="{4D9C7277-5F53-F0A8-79E1-92C2802F57FA}"/>
                </a:ext>
              </a:extLst>
            </p:cNvPr>
            <p:cNvSpPr/>
            <p:nvPr/>
          </p:nvSpPr>
          <p:spPr>
            <a:xfrm>
              <a:off x="20536584" y="8462061"/>
              <a:ext cx="41707" cy="32169"/>
            </a:xfrm>
            <a:custGeom>
              <a:avLst/>
              <a:gdLst>
                <a:gd name="connsiteX0" fmla="*/ 29647 w 41707"/>
                <a:gd name="connsiteY0" fmla="*/ 21043 h 32169"/>
                <a:gd name="connsiteX1" fmla="*/ 35003 w 41707"/>
                <a:gd name="connsiteY1" fmla="*/ 23310 h 32169"/>
                <a:gd name="connsiteX2" fmla="*/ 37887 w 41707"/>
                <a:gd name="connsiteY2" fmla="*/ 17747 h 32169"/>
                <a:gd name="connsiteX3" fmla="*/ 41596 w 41707"/>
                <a:gd name="connsiteY3" fmla="*/ 10329 h 32169"/>
                <a:gd name="connsiteX4" fmla="*/ 38300 w 41707"/>
                <a:gd name="connsiteY4" fmla="*/ 6621 h 32169"/>
                <a:gd name="connsiteX5" fmla="*/ 25938 w 41707"/>
                <a:gd name="connsiteY5" fmla="*/ 7445 h 32169"/>
                <a:gd name="connsiteX6" fmla="*/ 22847 w 41707"/>
                <a:gd name="connsiteY6" fmla="*/ 10329 h 32169"/>
                <a:gd name="connsiteX7" fmla="*/ 22847 w 41707"/>
                <a:gd name="connsiteY7" fmla="*/ 5796 h 32169"/>
                <a:gd name="connsiteX8" fmla="*/ 17696 w 41707"/>
                <a:gd name="connsiteY8" fmla="*/ 234 h 32169"/>
                <a:gd name="connsiteX9" fmla="*/ 12339 w 41707"/>
                <a:gd name="connsiteY9" fmla="*/ 1676 h 32169"/>
                <a:gd name="connsiteX10" fmla="*/ 6982 w 41707"/>
                <a:gd name="connsiteY10" fmla="*/ 234 h 32169"/>
                <a:gd name="connsiteX11" fmla="*/ 183 w 41707"/>
                <a:gd name="connsiteY11" fmla="*/ 7445 h 32169"/>
                <a:gd name="connsiteX12" fmla="*/ 183 w 41707"/>
                <a:gd name="connsiteY12" fmla="*/ 17335 h 32169"/>
                <a:gd name="connsiteX13" fmla="*/ 1420 w 41707"/>
                <a:gd name="connsiteY13" fmla="*/ 28049 h 32169"/>
                <a:gd name="connsiteX14" fmla="*/ 2449 w 41707"/>
                <a:gd name="connsiteY14" fmla="*/ 28049 h 32169"/>
                <a:gd name="connsiteX15" fmla="*/ 8837 w 41707"/>
                <a:gd name="connsiteY15" fmla="*/ 25576 h 32169"/>
                <a:gd name="connsiteX16" fmla="*/ 17490 w 41707"/>
                <a:gd name="connsiteY16" fmla="*/ 12184 h 32169"/>
                <a:gd name="connsiteX17" fmla="*/ 18932 w 41707"/>
                <a:gd name="connsiteY17" fmla="*/ 17335 h 32169"/>
                <a:gd name="connsiteX18" fmla="*/ 19962 w 41707"/>
                <a:gd name="connsiteY18" fmla="*/ 21249 h 32169"/>
                <a:gd name="connsiteX19" fmla="*/ 18520 w 41707"/>
                <a:gd name="connsiteY19" fmla="*/ 32170 h 32169"/>
                <a:gd name="connsiteX20" fmla="*/ 25319 w 41707"/>
                <a:gd name="connsiteY20" fmla="*/ 27225 h 32169"/>
                <a:gd name="connsiteX21" fmla="*/ 29440 w 41707"/>
                <a:gd name="connsiteY21" fmla="*/ 21249 h 3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07" h="32169">
                  <a:moveTo>
                    <a:pt x="29647" y="21043"/>
                  </a:moveTo>
                  <a:cubicBezTo>
                    <a:pt x="31500" y="22280"/>
                    <a:pt x="32119" y="25782"/>
                    <a:pt x="35003" y="23310"/>
                  </a:cubicBezTo>
                  <a:cubicBezTo>
                    <a:pt x="36445" y="22074"/>
                    <a:pt x="36651" y="19395"/>
                    <a:pt x="37887" y="17747"/>
                  </a:cubicBezTo>
                  <a:cubicBezTo>
                    <a:pt x="40154" y="15068"/>
                    <a:pt x="42215" y="14244"/>
                    <a:pt x="41596" y="10329"/>
                  </a:cubicBezTo>
                  <a:cubicBezTo>
                    <a:pt x="41185" y="7239"/>
                    <a:pt x="40979" y="6209"/>
                    <a:pt x="38300" y="6621"/>
                  </a:cubicBezTo>
                  <a:cubicBezTo>
                    <a:pt x="34385" y="7033"/>
                    <a:pt x="28204" y="2706"/>
                    <a:pt x="25938" y="7445"/>
                  </a:cubicBezTo>
                  <a:cubicBezTo>
                    <a:pt x="25113" y="9093"/>
                    <a:pt x="24701" y="13008"/>
                    <a:pt x="22847" y="10329"/>
                  </a:cubicBezTo>
                  <a:cubicBezTo>
                    <a:pt x="21817" y="8681"/>
                    <a:pt x="22435" y="7239"/>
                    <a:pt x="22847" y="5796"/>
                  </a:cubicBezTo>
                  <a:cubicBezTo>
                    <a:pt x="24289" y="1676"/>
                    <a:pt x="22435" y="-797"/>
                    <a:pt x="17696" y="234"/>
                  </a:cubicBezTo>
                  <a:cubicBezTo>
                    <a:pt x="16047" y="645"/>
                    <a:pt x="14194" y="1470"/>
                    <a:pt x="12339" y="1676"/>
                  </a:cubicBezTo>
                  <a:cubicBezTo>
                    <a:pt x="10073" y="1882"/>
                    <a:pt x="9043" y="852"/>
                    <a:pt x="6982" y="234"/>
                  </a:cubicBezTo>
                  <a:cubicBezTo>
                    <a:pt x="3686" y="-591"/>
                    <a:pt x="801" y="4560"/>
                    <a:pt x="183" y="7445"/>
                  </a:cubicBezTo>
                  <a:cubicBezTo>
                    <a:pt x="-229" y="10535"/>
                    <a:pt x="183" y="14038"/>
                    <a:pt x="183" y="17335"/>
                  </a:cubicBezTo>
                  <a:cubicBezTo>
                    <a:pt x="183" y="21043"/>
                    <a:pt x="1213" y="24340"/>
                    <a:pt x="1420" y="28049"/>
                  </a:cubicBezTo>
                  <a:cubicBezTo>
                    <a:pt x="1831" y="28049"/>
                    <a:pt x="2037" y="28049"/>
                    <a:pt x="2449" y="28049"/>
                  </a:cubicBezTo>
                  <a:cubicBezTo>
                    <a:pt x="4509" y="28255"/>
                    <a:pt x="6982" y="27430"/>
                    <a:pt x="8837" y="25576"/>
                  </a:cubicBezTo>
                  <a:cubicBezTo>
                    <a:pt x="12958" y="22074"/>
                    <a:pt x="12339" y="14656"/>
                    <a:pt x="17490" y="12184"/>
                  </a:cubicBezTo>
                  <a:cubicBezTo>
                    <a:pt x="17696" y="14038"/>
                    <a:pt x="18109" y="15686"/>
                    <a:pt x="18932" y="17335"/>
                  </a:cubicBezTo>
                  <a:cubicBezTo>
                    <a:pt x="19550" y="18777"/>
                    <a:pt x="20375" y="19395"/>
                    <a:pt x="19962" y="21249"/>
                  </a:cubicBezTo>
                  <a:cubicBezTo>
                    <a:pt x="19139" y="24958"/>
                    <a:pt x="15224" y="28255"/>
                    <a:pt x="18520" y="32170"/>
                  </a:cubicBezTo>
                  <a:cubicBezTo>
                    <a:pt x="21817" y="30727"/>
                    <a:pt x="24701" y="31551"/>
                    <a:pt x="25319" y="27225"/>
                  </a:cubicBezTo>
                  <a:cubicBezTo>
                    <a:pt x="25526" y="24958"/>
                    <a:pt x="25319" y="18777"/>
                    <a:pt x="29440" y="2124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19" name="Forma libre: forma 418">
              <a:extLst>
                <a:ext uri="{FF2B5EF4-FFF2-40B4-BE49-F238E27FC236}">
                  <a16:creationId xmlns:a16="http://schemas.microsoft.com/office/drawing/2014/main" id="{BF8DCA7F-0550-EF4A-46BD-86A8CDF0CF71}"/>
                </a:ext>
              </a:extLst>
            </p:cNvPr>
            <p:cNvSpPr/>
            <p:nvPr/>
          </p:nvSpPr>
          <p:spPr>
            <a:xfrm>
              <a:off x="20540576" y="8642166"/>
              <a:ext cx="16727" cy="20526"/>
            </a:xfrm>
            <a:custGeom>
              <a:avLst/>
              <a:gdLst>
                <a:gd name="connsiteX0" fmla="*/ 15970 w 16727"/>
                <a:gd name="connsiteY0" fmla="*/ 4945 h 20526"/>
                <a:gd name="connsiteX1" fmla="*/ 2989 w 16727"/>
                <a:gd name="connsiteY1" fmla="*/ 0 h 20526"/>
                <a:gd name="connsiteX2" fmla="*/ 105 w 16727"/>
                <a:gd name="connsiteY2" fmla="*/ 7829 h 20526"/>
                <a:gd name="connsiteX3" fmla="*/ 2166 w 16727"/>
                <a:gd name="connsiteY3" fmla="*/ 13392 h 20526"/>
                <a:gd name="connsiteX4" fmla="*/ 4019 w 16727"/>
                <a:gd name="connsiteY4" fmla="*/ 19161 h 20526"/>
                <a:gd name="connsiteX5" fmla="*/ 8347 w 16727"/>
                <a:gd name="connsiteY5" fmla="*/ 19985 h 20526"/>
                <a:gd name="connsiteX6" fmla="*/ 11644 w 16727"/>
                <a:gd name="connsiteY6" fmla="*/ 15659 h 20526"/>
                <a:gd name="connsiteX7" fmla="*/ 15764 w 16727"/>
                <a:gd name="connsiteY7" fmla="*/ 4945 h 2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27" h="20526">
                  <a:moveTo>
                    <a:pt x="15970" y="4945"/>
                  </a:moveTo>
                  <a:cubicBezTo>
                    <a:pt x="13704" y="1442"/>
                    <a:pt x="5668" y="2266"/>
                    <a:pt x="2989" y="0"/>
                  </a:cubicBezTo>
                  <a:cubicBezTo>
                    <a:pt x="1753" y="2266"/>
                    <a:pt x="-513" y="4945"/>
                    <a:pt x="105" y="7829"/>
                  </a:cubicBezTo>
                  <a:cubicBezTo>
                    <a:pt x="311" y="9478"/>
                    <a:pt x="1547" y="11744"/>
                    <a:pt x="2166" y="13392"/>
                  </a:cubicBezTo>
                  <a:cubicBezTo>
                    <a:pt x="2783" y="15247"/>
                    <a:pt x="3196" y="17513"/>
                    <a:pt x="4019" y="19161"/>
                  </a:cubicBezTo>
                  <a:cubicBezTo>
                    <a:pt x="4844" y="20809"/>
                    <a:pt x="6287" y="20809"/>
                    <a:pt x="8347" y="19985"/>
                  </a:cubicBezTo>
                  <a:cubicBezTo>
                    <a:pt x="10202" y="19161"/>
                    <a:pt x="10613" y="17307"/>
                    <a:pt x="11644" y="15659"/>
                  </a:cubicBezTo>
                  <a:cubicBezTo>
                    <a:pt x="13704" y="12568"/>
                    <a:pt x="18855" y="9683"/>
                    <a:pt x="15764" y="494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0" name="Forma libre: forma 419">
              <a:extLst>
                <a:ext uri="{FF2B5EF4-FFF2-40B4-BE49-F238E27FC236}">
                  <a16:creationId xmlns:a16="http://schemas.microsoft.com/office/drawing/2014/main" id="{40EE984E-CBD4-506F-F71A-7409BC4EEB30}"/>
                </a:ext>
              </a:extLst>
            </p:cNvPr>
            <p:cNvSpPr/>
            <p:nvPr/>
          </p:nvSpPr>
          <p:spPr>
            <a:xfrm>
              <a:off x="20497105" y="8684404"/>
              <a:ext cx="29360" cy="52155"/>
            </a:xfrm>
            <a:custGeom>
              <a:avLst/>
              <a:gdLst>
                <a:gd name="connsiteX0" fmla="*/ 2987 w 29360"/>
                <a:gd name="connsiteY0" fmla="*/ 34821 h 52155"/>
                <a:gd name="connsiteX1" fmla="*/ 102 w 29360"/>
                <a:gd name="connsiteY1" fmla="*/ 39353 h 52155"/>
                <a:gd name="connsiteX2" fmla="*/ 4842 w 29360"/>
                <a:gd name="connsiteY2" fmla="*/ 52128 h 52155"/>
                <a:gd name="connsiteX3" fmla="*/ 8551 w 29360"/>
                <a:gd name="connsiteY3" fmla="*/ 51510 h 52155"/>
                <a:gd name="connsiteX4" fmla="*/ 14525 w 29360"/>
                <a:gd name="connsiteY4" fmla="*/ 49449 h 52155"/>
                <a:gd name="connsiteX5" fmla="*/ 19059 w 29360"/>
                <a:gd name="connsiteY5" fmla="*/ 33378 h 52155"/>
                <a:gd name="connsiteX6" fmla="*/ 21736 w 29360"/>
                <a:gd name="connsiteY6" fmla="*/ 27609 h 52155"/>
                <a:gd name="connsiteX7" fmla="*/ 26887 w 29360"/>
                <a:gd name="connsiteY7" fmla="*/ 17719 h 52155"/>
                <a:gd name="connsiteX8" fmla="*/ 29361 w 29360"/>
                <a:gd name="connsiteY8" fmla="*/ 10302 h 52155"/>
                <a:gd name="connsiteX9" fmla="*/ 28330 w 29360"/>
                <a:gd name="connsiteY9" fmla="*/ 0 h 52155"/>
                <a:gd name="connsiteX10" fmla="*/ 19676 w 29360"/>
                <a:gd name="connsiteY10" fmla="*/ 4327 h 52155"/>
                <a:gd name="connsiteX11" fmla="*/ 10817 w 29360"/>
                <a:gd name="connsiteY11" fmla="*/ 8860 h 52155"/>
                <a:gd name="connsiteX12" fmla="*/ 5047 w 29360"/>
                <a:gd name="connsiteY12" fmla="*/ 20192 h 52155"/>
                <a:gd name="connsiteX13" fmla="*/ 8757 w 29360"/>
                <a:gd name="connsiteY13" fmla="*/ 32348 h 52155"/>
                <a:gd name="connsiteX14" fmla="*/ 3400 w 29360"/>
                <a:gd name="connsiteY14" fmla="*/ 35232 h 5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360" h="52155">
                  <a:moveTo>
                    <a:pt x="2987" y="34821"/>
                  </a:moveTo>
                  <a:cubicBezTo>
                    <a:pt x="927" y="36057"/>
                    <a:pt x="309" y="37087"/>
                    <a:pt x="102" y="39353"/>
                  </a:cubicBezTo>
                  <a:cubicBezTo>
                    <a:pt x="-104" y="42856"/>
                    <a:pt x="-515" y="52746"/>
                    <a:pt x="4842" y="52128"/>
                  </a:cubicBezTo>
                  <a:cubicBezTo>
                    <a:pt x="6283" y="52128"/>
                    <a:pt x="6902" y="51510"/>
                    <a:pt x="8551" y="51510"/>
                  </a:cubicBezTo>
                  <a:cubicBezTo>
                    <a:pt x="11023" y="51510"/>
                    <a:pt x="12465" y="51098"/>
                    <a:pt x="14525" y="49449"/>
                  </a:cubicBezTo>
                  <a:cubicBezTo>
                    <a:pt x="19470" y="45329"/>
                    <a:pt x="18853" y="39353"/>
                    <a:pt x="19059" y="33378"/>
                  </a:cubicBezTo>
                  <a:cubicBezTo>
                    <a:pt x="19059" y="30700"/>
                    <a:pt x="20295" y="29876"/>
                    <a:pt x="21736" y="27609"/>
                  </a:cubicBezTo>
                  <a:cubicBezTo>
                    <a:pt x="24004" y="24725"/>
                    <a:pt x="25240" y="21016"/>
                    <a:pt x="26887" y="17719"/>
                  </a:cubicBezTo>
                  <a:cubicBezTo>
                    <a:pt x="27918" y="15247"/>
                    <a:pt x="29154" y="12981"/>
                    <a:pt x="29361" y="10302"/>
                  </a:cubicBezTo>
                  <a:cubicBezTo>
                    <a:pt x="29361" y="7211"/>
                    <a:pt x="27300" y="5151"/>
                    <a:pt x="28330" y="0"/>
                  </a:cubicBezTo>
                  <a:cubicBezTo>
                    <a:pt x="25240" y="412"/>
                    <a:pt x="21942" y="2266"/>
                    <a:pt x="19676" y="4327"/>
                  </a:cubicBezTo>
                  <a:cubicBezTo>
                    <a:pt x="16791" y="6799"/>
                    <a:pt x="14525" y="7417"/>
                    <a:pt x="10817" y="8860"/>
                  </a:cubicBezTo>
                  <a:cubicBezTo>
                    <a:pt x="6078" y="10508"/>
                    <a:pt x="4636" y="15247"/>
                    <a:pt x="5047" y="20192"/>
                  </a:cubicBezTo>
                  <a:cubicBezTo>
                    <a:pt x="5460" y="23694"/>
                    <a:pt x="11229" y="28639"/>
                    <a:pt x="8757" y="32348"/>
                  </a:cubicBezTo>
                  <a:cubicBezTo>
                    <a:pt x="7726" y="33996"/>
                    <a:pt x="5047" y="34202"/>
                    <a:pt x="3400" y="3523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1" name="Forma libre: forma 420">
              <a:extLst>
                <a:ext uri="{FF2B5EF4-FFF2-40B4-BE49-F238E27FC236}">
                  <a16:creationId xmlns:a16="http://schemas.microsoft.com/office/drawing/2014/main" id="{DC9AE431-3266-9EA5-8558-EB982C7DAAE1}"/>
                </a:ext>
              </a:extLst>
            </p:cNvPr>
            <p:cNvSpPr/>
            <p:nvPr/>
          </p:nvSpPr>
          <p:spPr>
            <a:xfrm>
              <a:off x="20683282" y="8501465"/>
              <a:ext cx="52854" cy="13396"/>
            </a:xfrm>
            <a:custGeom>
              <a:avLst/>
              <a:gdLst>
                <a:gd name="connsiteX0" fmla="*/ 52105 w 52854"/>
                <a:gd name="connsiteY0" fmla="*/ 3480 h 13396"/>
                <a:gd name="connsiteX1" fmla="*/ 44276 w 52854"/>
                <a:gd name="connsiteY1" fmla="*/ 2243 h 13396"/>
                <a:gd name="connsiteX2" fmla="*/ 39331 w 52854"/>
                <a:gd name="connsiteY2" fmla="*/ 2037 h 13396"/>
                <a:gd name="connsiteX3" fmla="*/ 35623 w 52854"/>
                <a:gd name="connsiteY3" fmla="*/ 183 h 13396"/>
                <a:gd name="connsiteX4" fmla="*/ 30472 w 52854"/>
                <a:gd name="connsiteY4" fmla="*/ 183 h 13396"/>
                <a:gd name="connsiteX5" fmla="*/ 13165 w 52854"/>
                <a:gd name="connsiteY5" fmla="*/ 2243 h 13396"/>
                <a:gd name="connsiteX6" fmla="*/ 3274 w 52854"/>
                <a:gd name="connsiteY6" fmla="*/ 1419 h 13396"/>
                <a:gd name="connsiteX7" fmla="*/ 389 w 52854"/>
                <a:gd name="connsiteY7" fmla="*/ 6364 h 13396"/>
                <a:gd name="connsiteX8" fmla="*/ 3068 w 52854"/>
                <a:gd name="connsiteY8" fmla="*/ 11309 h 13396"/>
                <a:gd name="connsiteX9" fmla="*/ 14606 w 52854"/>
                <a:gd name="connsiteY9" fmla="*/ 11927 h 13396"/>
                <a:gd name="connsiteX10" fmla="*/ 19552 w 52854"/>
                <a:gd name="connsiteY10" fmla="*/ 10073 h 13396"/>
                <a:gd name="connsiteX11" fmla="*/ 30678 w 52854"/>
                <a:gd name="connsiteY11" fmla="*/ 9661 h 13396"/>
                <a:gd name="connsiteX12" fmla="*/ 46748 w 52854"/>
                <a:gd name="connsiteY12" fmla="*/ 8837 h 13396"/>
                <a:gd name="connsiteX13" fmla="*/ 52105 w 52854"/>
                <a:gd name="connsiteY13" fmla="*/ 3480 h 1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854" h="13396">
                  <a:moveTo>
                    <a:pt x="52105" y="3480"/>
                  </a:moveTo>
                  <a:cubicBezTo>
                    <a:pt x="50663" y="1419"/>
                    <a:pt x="46337" y="2243"/>
                    <a:pt x="44276" y="2243"/>
                  </a:cubicBezTo>
                  <a:cubicBezTo>
                    <a:pt x="42628" y="2243"/>
                    <a:pt x="40980" y="2243"/>
                    <a:pt x="39331" y="2037"/>
                  </a:cubicBezTo>
                  <a:cubicBezTo>
                    <a:pt x="37889" y="1625"/>
                    <a:pt x="36859" y="595"/>
                    <a:pt x="35623" y="183"/>
                  </a:cubicBezTo>
                  <a:cubicBezTo>
                    <a:pt x="33974" y="-229"/>
                    <a:pt x="32120" y="183"/>
                    <a:pt x="30472" y="183"/>
                  </a:cubicBezTo>
                  <a:cubicBezTo>
                    <a:pt x="24703" y="595"/>
                    <a:pt x="18933" y="2037"/>
                    <a:pt x="13165" y="2243"/>
                  </a:cubicBezTo>
                  <a:cubicBezTo>
                    <a:pt x="9868" y="2449"/>
                    <a:pt x="6365" y="595"/>
                    <a:pt x="3274" y="1419"/>
                  </a:cubicBezTo>
                  <a:cubicBezTo>
                    <a:pt x="389" y="2243"/>
                    <a:pt x="-640" y="3892"/>
                    <a:pt x="389" y="6364"/>
                  </a:cubicBezTo>
                  <a:cubicBezTo>
                    <a:pt x="1214" y="8012"/>
                    <a:pt x="2038" y="10279"/>
                    <a:pt x="3068" y="11309"/>
                  </a:cubicBezTo>
                  <a:cubicBezTo>
                    <a:pt x="3687" y="14194"/>
                    <a:pt x="10486" y="13781"/>
                    <a:pt x="14606" y="11927"/>
                  </a:cubicBezTo>
                  <a:cubicBezTo>
                    <a:pt x="16255" y="11103"/>
                    <a:pt x="17697" y="10279"/>
                    <a:pt x="19552" y="10073"/>
                  </a:cubicBezTo>
                  <a:cubicBezTo>
                    <a:pt x="23055" y="9455"/>
                    <a:pt x="27176" y="9867"/>
                    <a:pt x="30678" y="9661"/>
                  </a:cubicBezTo>
                  <a:cubicBezTo>
                    <a:pt x="36035" y="9455"/>
                    <a:pt x="41392" y="9661"/>
                    <a:pt x="46748" y="8837"/>
                  </a:cubicBezTo>
                  <a:cubicBezTo>
                    <a:pt x="49633" y="8425"/>
                    <a:pt x="54784" y="7807"/>
                    <a:pt x="52105" y="34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2" name="Forma libre: forma 421">
              <a:extLst>
                <a:ext uri="{FF2B5EF4-FFF2-40B4-BE49-F238E27FC236}">
                  <a16:creationId xmlns:a16="http://schemas.microsoft.com/office/drawing/2014/main" id="{446E6AB8-6FC6-19F2-C3E0-0EC0F7A6C9F6}"/>
                </a:ext>
              </a:extLst>
            </p:cNvPr>
            <p:cNvSpPr/>
            <p:nvPr/>
          </p:nvSpPr>
          <p:spPr>
            <a:xfrm>
              <a:off x="20682231" y="8876020"/>
              <a:ext cx="65621" cy="31788"/>
            </a:xfrm>
            <a:custGeom>
              <a:avLst/>
              <a:gdLst>
                <a:gd name="connsiteX0" fmla="*/ 15247 w 65621"/>
                <a:gd name="connsiteY0" fmla="*/ 2472 h 31788"/>
                <a:gd name="connsiteX1" fmla="*/ 11126 w 65621"/>
                <a:gd name="connsiteY1" fmla="*/ 5563 h 31788"/>
                <a:gd name="connsiteX2" fmla="*/ 8035 w 65621"/>
                <a:gd name="connsiteY2" fmla="*/ 12156 h 31788"/>
                <a:gd name="connsiteX3" fmla="*/ 5562 w 65621"/>
                <a:gd name="connsiteY3" fmla="*/ 16277 h 31788"/>
                <a:gd name="connsiteX4" fmla="*/ 1854 w 65621"/>
                <a:gd name="connsiteY4" fmla="*/ 23282 h 31788"/>
                <a:gd name="connsiteX5" fmla="*/ 0 w 65621"/>
                <a:gd name="connsiteY5" fmla="*/ 29258 h 31788"/>
                <a:gd name="connsiteX6" fmla="*/ 3709 w 65621"/>
                <a:gd name="connsiteY6" fmla="*/ 31730 h 31788"/>
                <a:gd name="connsiteX7" fmla="*/ 7828 w 65621"/>
                <a:gd name="connsiteY7" fmla="*/ 27815 h 31788"/>
                <a:gd name="connsiteX8" fmla="*/ 10919 w 65621"/>
                <a:gd name="connsiteY8" fmla="*/ 26579 h 31788"/>
                <a:gd name="connsiteX9" fmla="*/ 17513 w 65621"/>
                <a:gd name="connsiteY9" fmla="*/ 24725 h 31788"/>
                <a:gd name="connsiteX10" fmla="*/ 25960 w 65621"/>
                <a:gd name="connsiteY10" fmla="*/ 22871 h 31788"/>
                <a:gd name="connsiteX11" fmla="*/ 34202 w 65621"/>
                <a:gd name="connsiteY11" fmla="*/ 24519 h 31788"/>
                <a:gd name="connsiteX12" fmla="*/ 38734 w 65621"/>
                <a:gd name="connsiteY12" fmla="*/ 26167 h 31788"/>
                <a:gd name="connsiteX13" fmla="*/ 43061 w 65621"/>
                <a:gd name="connsiteY13" fmla="*/ 29052 h 31788"/>
                <a:gd name="connsiteX14" fmla="*/ 46359 w 65621"/>
                <a:gd name="connsiteY14" fmla="*/ 28227 h 31788"/>
                <a:gd name="connsiteX15" fmla="*/ 47595 w 65621"/>
                <a:gd name="connsiteY15" fmla="*/ 25549 h 31788"/>
                <a:gd name="connsiteX16" fmla="*/ 50891 w 65621"/>
                <a:gd name="connsiteY16" fmla="*/ 19780 h 31788"/>
                <a:gd name="connsiteX17" fmla="*/ 58102 w 65621"/>
                <a:gd name="connsiteY17" fmla="*/ 12981 h 31788"/>
                <a:gd name="connsiteX18" fmla="*/ 60369 w 65621"/>
                <a:gd name="connsiteY18" fmla="*/ 12156 h 31788"/>
                <a:gd name="connsiteX19" fmla="*/ 62223 w 65621"/>
                <a:gd name="connsiteY19" fmla="*/ 12362 h 31788"/>
                <a:gd name="connsiteX20" fmla="*/ 64489 w 65621"/>
                <a:gd name="connsiteY20" fmla="*/ 10508 h 31788"/>
                <a:gd name="connsiteX21" fmla="*/ 62842 w 65621"/>
                <a:gd name="connsiteY21" fmla="*/ 6800 h 31788"/>
                <a:gd name="connsiteX22" fmla="*/ 58514 w 65621"/>
                <a:gd name="connsiteY22" fmla="*/ 1854 h 31788"/>
                <a:gd name="connsiteX23" fmla="*/ 51715 w 65621"/>
                <a:gd name="connsiteY23" fmla="*/ 0 h 31788"/>
                <a:gd name="connsiteX24" fmla="*/ 43885 w 65621"/>
                <a:gd name="connsiteY24" fmla="*/ 2267 h 31788"/>
                <a:gd name="connsiteX25" fmla="*/ 42444 w 65621"/>
                <a:gd name="connsiteY25" fmla="*/ 5769 h 31788"/>
                <a:gd name="connsiteX26" fmla="*/ 35232 w 65621"/>
                <a:gd name="connsiteY26" fmla="*/ 10714 h 31788"/>
                <a:gd name="connsiteX27" fmla="*/ 27815 w 65621"/>
                <a:gd name="connsiteY27" fmla="*/ 9478 h 31788"/>
                <a:gd name="connsiteX28" fmla="*/ 20191 w 65621"/>
                <a:gd name="connsiteY28" fmla="*/ 7830 h 31788"/>
                <a:gd name="connsiteX29" fmla="*/ 15040 w 65621"/>
                <a:gd name="connsiteY29" fmla="*/ 2679 h 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621" h="31788">
                  <a:moveTo>
                    <a:pt x="15247" y="2472"/>
                  </a:moveTo>
                  <a:cubicBezTo>
                    <a:pt x="13392" y="2472"/>
                    <a:pt x="11949" y="3915"/>
                    <a:pt x="11126" y="5563"/>
                  </a:cubicBezTo>
                  <a:cubicBezTo>
                    <a:pt x="9889" y="7623"/>
                    <a:pt x="9271" y="9890"/>
                    <a:pt x="8035" y="12156"/>
                  </a:cubicBezTo>
                  <a:cubicBezTo>
                    <a:pt x="7211" y="13599"/>
                    <a:pt x="6181" y="14835"/>
                    <a:pt x="5562" y="16277"/>
                  </a:cubicBezTo>
                  <a:cubicBezTo>
                    <a:pt x="4326" y="18544"/>
                    <a:pt x="2884" y="20810"/>
                    <a:pt x="1854" y="23282"/>
                  </a:cubicBezTo>
                  <a:cubicBezTo>
                    <a:pt x="1236" y="24931"/>
                    <a:pt x="0" y="27609"/>
                    <a:pt x="0" y="29258"/>
                  </a:cubicBezTo>
                  <a:cubicBezTo>
                    <a:pt x="0" y="30288"/>
                    <a:pt x="1236" y="32142"/>
                    <a:pt x="3709" y="31730"/>
                  </a:cubicBezTo>
                  <a:cubicBezTo>
                    <a:pt x="5562" y="31318"/>
                    <a:pt x="6387" y="28846"/>
                    <a:pt x="7828" y="27815"/>
                  </a:cubicBezTo>
                  <a:cubicBezTo>
                    <a:pt x="8653" y="27197"/>
                    <a:pt x="9889" y="26785"/>
                    <a:pt x="10919" y="26579"/>
                  </a:cubicBezTo>
                  <a:cubicBezTo>
                    <a:pt x="13186" y="25961"/>
                    <a:pt x="15247" y="25343"/>
                    <a:pt x="17513" y="24725"/>
                  </a:cubicBezTo>
                  <a:cubicBezTo>
                    <a:pt x="20191" y="23901"/>
                    <a:pt x="23076" y="22871"/>
                    <a:pt x="25960" y="22871"/>
                  </a:cubicBezTo>
                  <a:cubicBezTo>
                    <a:pt x="28845" y="22871"/>
                    <a:pt x="31317" y="24519"/>
                    <a:pt x="34202" y="24519"/>
                  </a:cubicBezTo>
                  <a:cubicBezTo>
                    <a:pt x="36262" y="24519"/>
                    <a:pt x="37293" y="24931"/>
                    <a:pt x="38734" y="26167"/>
                  </a:cubicBezTo>
                  <a:cubicBezTo>
                    <a:pt x="39972" y="27197"/>
                    <a:pt x="41413" y="28640"/>
                    <a:pt x="43061" y="29052"/>
                  </a:cubicBezTo>
                  <a:cubicBezTo>
                    <a:pt x="44504" y="29464"/>
                    <a:pt x="45328" y="29052"/>
                    <a:pt x="46359" y="28227"/>
                  </a:cubicBezTo>
                  <a:cubicBezTo>
                    <a:pt x="46976" y="27403"/>
                    <a:pt x="47389" y="26373"/>
                    <a:pt x="47595" y="25549"/>
                  </a:cubicBezTo>
                  <a:cubicBezTo>
                    <a:pt x="48419" y="23489"/>
                    <a:pt x="49449" y="21634"/>
                    <a:pt x="50891" y="19780"/>
                  </a:cubicBezTo>
                  <a:cubicBezTo>
                    <a:pt x="52951" y="17102"/>
                    <a:pt x="55012" y="14423"/>
                    <a:pt x="58102" y="12981"/>
                  </a:cubicBezTo>
                  <a:cubicBezTo>
                    <a:pt x="58927" y="12569"/>
                    <a:pt x="59544" y="12156"/>
                    <a:pt x="60369" y="12156"/>
                  </a:cubicBezTo>
                  <a:cubicBezTo>
                    <a:pt x="60987" y="12156"/>
                    <a:pt x="61605" y="12362"/>
                    <a:pt x="62223" y="12362"/>
                  </a:cubicBezTo>
                  <a:cubicBezTo>
                    <a:pt x="63459" y="12362"/>
                    <a:pt x="63665" y="11333"/>
                    <a:pt x="64489" y="10508"/>
                  </a:cubicBezTo>
                  <a:cubicBezTo>
                    <a:pt x="66756" y="8036"/>
                    <a:pt x="65314" y="7830"/>
                    <a:pt x="62842" y="6800"/>
                  </a:cubicBezTo>
                  <a:cubicBezTo>
                    <a:pt x="60369" y="5769"/>
                    <a:pt x="60369" y="3297"/>
                    <a:pt x="58514" y="1854"/>
                  </a:cubicBezTo>
                  <a:cubicBezTo>
                    <a:pt x="57072" y="618"/>
                    <a:pt x="53570" y="0"/>
                    <a:pt x="51715" y="0"/>
                  </a:cubicBezTo>
                  <a:cubicBezTo>
                    <a:pt x="49242" y="0"/>
                    <a:pt x="45534" y="0"/>
                    <a:pt x="43885" y="2267"/>
                  </a:cubicBezTo>
                  <a:cubicBezTo>
                    <a:pt x="43268" y="3297"/>
                    <a:pt x="43061" y="4533"/>
                    <a:pt x="42444" y="5769"/>
                  </a:cubicBezTo>
                  <a:cubicBezTo>
                    <a:pt x="41208" y="8242"/>
                    <a:pt x="38117" y="10302"/>
                    <a:pt x="35232" y="10714"/>
                  </a:cubicBezTo>
                  <a:cubicBezTo>
                    <a:pt x="32759" y="11126"/>
                    <a:pt x="30081" y="9890"/>
                    <a:pt x="27815" y="9478"/>
                  </a:cubicBezTo>
                  <a:cubicBezTo>
                    <a:pt x="25549" y="9066"/>
                    <a:pt x="22045" y="9478"/>
                    <a:pt x="20191" y="7830"/>
                  </a:cubicBezTo>
                  <a:cubicBezTo>
                    <a:pt x="18543" y="6182"/>
                    <a:pt x="18336" y="2885"/>
                    <a:pt x="15040" y="26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3" name="Forma libre: forma 422">
              <a:extLst>
                <a:ext uri="{FF2B5EF4-FFF2-40B4-BE49-F238E27FC236}">
                  <a16:creationId xmlns:a16="http://schemas.microsoft.com/office/drawing/2014/main" id="{0ACAAADE-CDC2-76CA-794A-43590C75DDB5}"/>
                </a:ext>
              </a:extLst>
            </p:cNvPr>
            <p:cNvSpPr/>
            <p:nvPr/>
          </p:nvSpPr>
          <p:spPr>
            <a:xfrm>
              <a:off x="20969860" y="8434086"/>
              <a:ext cx="32348" cy="14197"/>
            </a:xfrm>
            <a:custGeom>
              <a:avLst/>
              <a:gdLst>
                <a:gd name="connsiteX0" fmla="*/ 32348 w 32348"/>
                <a:gd name="connsiteY0" fmla="*/ 5956 h 14197"/>
                <a:gd name="connsiteX1" fmla="*/ 23489 w 32348"/>
                <a:gd name="connsiteY1" fmla="*/ 805 h 14197"/>
                <a:gd name="connsiteX2" fmla="*/ 20193 w 32348"/>
                <a:gd name="connsiteY2" fmla="*/ 4926 h 14197"/>
                <a:gd name="connsiteX3" fmla="*/ 8860 w 32348"/>
                <a:gd name="connsiteY3" fmla="*/ 6780 h 14197"/>
                <a:gd name="connsiteX4" fmla="*/ 3091 w 32348"/>
                <a:gd name="connsiteY4" fmla="*/ 7604 h 14197"/>
                <a:gd name="connsiteX5" fmla="*/ 0 w 32348"/>
                <a:gd name="connsiteY5" fmla="*/ 14197 h 14197"/>
                <a:gd name="connsiteX6" fmla="*/ 17925 w 32348"/>
                <a:gd name="connsiteY6" fmla="*/ 12549 h 14197"/>
                <a:gd name="connsiteX7" fmla="*/ 32348 w 32348"/>
                <a:gd name="connsiteY7" fmla="*/ 5956 h 1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48" h="14197">
                  <a:moveTo>
                    <a:pt x="32348" y="5956"/>
                  </a:moveTo>
                  <a:cubicBezTo>
                    <a:pt x="29257" y="4720"/>
                    <a:pt x="26580" y="2247"/>
                    <a:pt x="23489" y="805"/>
                  </a:cubicBezTo>
                  <a:cubicBezTo>
                    <a:pt x="19161" y="-1461"/>
                    <a:pt x="20810" y="1423"/>
                    <a:pt x="20193" y="4926"/>
                  </a:cubicBezTo>
                  <a:cubicBezTo>
                    <a:pt x="17102" y="3071"/>
                    <a:pt x="12568" y="7192"/>
                    <a:pt x="8860" y="6780"/>
                  </a:cubicBezTo>
                  <a:cubicBezTo>
                    <a:pt x="5976" y="6574"/>
                    <a:pt x="5357" y="5338"/>
                    <a:pt x="3091" y="7604"/>
                  </a:cubicBezTo>
                  <a:cubicBezTo>
                    <a:pt x="1030" y="9459"/>
                    <a:pt x="619" y="11725"/>
                    <a:pt x="0" y="14197"/>
                  </a:cubicBezTo>
                  <a:cubicBezTo>
                    <a:pt x="5976" y="12961"/>
                    <a:pt x="11951" y="14197"/>
                    <a:pt x="17925" y="12549"/>
                  </a:cubicBezTo>
                  <a:cubicBezTo>
                    <a:pt x="22665" y="11313"/>
                    <a:pt x="27816" y="8428"/>
                    <a:pt x="32348" y="595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4" name="Forma libre: forma 423">
              <a:extLst>
                <a:ext uri="{FF2B5EF4-FFF2-40B4-BE49-F238E27FC236}">
                  <a16:creationId xmlns:a16="http://schemas.microsoft.com/office/drawing/2014/main" id="{6C71D1CD-6974-94D8-6CA8-5A6964478D91}"/>
                </a:ext>
              </a:extLst>
            </p:cNvPr>
            <p:cNvSpPr/>
            <p:nvPr/>
          </p:nvSpPr>
          <p:spPr>
            <a:xfrm>
              <a:off x="20927760" y="8493688"/>
              <a:ext cx="44336" cy="30624"/>
            </a:xfrm>
            <a:custGeom>
              <a:avLst/>
              <a:gdLst>
                <a:gd name="connsiteX0" fmla="*/ 43955 w 44336"/>
                <a:gd name="connsiteY0" fmla="*/ 10845 h 30624"/>
                <a:gd name="connsiteX1" fmla="*/ 42306 w 44336"/>
                <a:gd name="connsiteY1" fmla="*/ 7342 h 30624"/>
                <a:gd name="connsiteX2" fmla="*/ 43336 w 44336"/>
                <a:gd name="connsiteY2" fmla="*/ 3427 h 30624"/>
                <a:gd name="connsiteX3" fmla="*/ 37361 w 44336"/>
                <a:gd name="connsiteY3" fmla="*/ 749 h 30624"/>
                <a:gd name="connsiteX4" fmla="*/ 26030 w 44336"/>
                <a:gd name="connsiteY4" fmla="*/ 4869 h 30624"/>
                <a:gd name="connsiteX5" fmla="*/ 17994 w 44336"/>
                <a:gd name="connsiteY5" fmla="*/ 5487 h 30624"/>
                <a:gd name="connsiteX6" fmla="*/ 68 w 44336"/>
                <a:gd name="connsiteY6" fmla="*/ 13317 h 30624"/>
                <a:gd name="connsiteX7" fmla="*/ 7279 w 44336"/>
                <a:gd name="connsiteY7" fmla="*/ 17025 h 30624"/>
                <a:gd name="connsiteX8" fmla="*/ 8104 w 44336"/>
                <a:gd name="connsiteY8" fmla="*/ 24237 h 30624"/>
                <a:gd name="connsiteX9" fmla="*/ 26441 w 44336"/>
                <a:gd name="connsiteY9" fmla="*/ 30624 h 30624"/>
                <a:gd name="connsiteX10" fmla="*/ 28089 w 44336"/>
                <a:gd name="connsiteY10" fmla="*/ 29388 h 30624"/>
                <a:gd name="connsiteX11" fmla="*/ 33859 w 44336"/>
                <a:gd name="connsiteY11" fmla="*/ 23619 h 30624"/>
                <a:gd name="connsiteX12" fmla="*/ 41482 w 44336"/>
                <a:gd name="connsiteY12" fmla="*/ 22383 h 30624"/>
                <a:gd name="connsiteX13" fmla="*/ 42100 w 44336"/>
                <a:gd name="connsiteY13" fmla="*/ 19498 h 30624"/>
                <a:gd name="connsiteX14" fmla="*/ 43130 w 44336"/>
                <a:gd name="connsiteY14" fmla="*/ 15377 h 30624"/>
                <a:gd name="connsiteX15" fmla="*/ 43955 w 44336"/>
                <a:gd name="connsiteY15" fmla="*/ 10638 h 3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336" h="30624">
                  <a:moveTo>
                    <a:pt x="43955" y="10845"/>
                  </a:moveTo>
                  <a:cubicBezTo>
                    <a:pt x="43542" y="9608"/>
                    <a:pt x="42512" y="8990"/>
                    <a:pt x="42306" y="7342"/>
                  </a:cubicBezTo>
                  <a:cubicBezTo>
                    <a:pt x="42306" y="6312"/>
                    <a:pt x="43336" y="4663"/>
                    <a:pt x="43336" y="3427"/>
                  </a:cubicBezTo>
                  <a:cubicBezTo>
                    <a:pt x="43336" y="-900"/>
                    <a:pt x="40658" y="-282"/>
                    <a:pt x="37361" y="749"/>
                  </a:cubicBezTo>
                  <a:cubicBezTo>
                    <a:pt x="33447" y="1985"/>
                    <a:pt x="30149" y="4251"/>
                    <a:pt x="26030" y="4869"/>
                  </a:cubicBezTo>
                  <a:cubicBezTo>
                    <a:pt x="23351" y="5281"/>
                    <a:pt x="20466" y="4869"/>
                    <a:pt x="17994" y="5487"/>
                  </a:cubicBezTo>
                  <a:cubicBezTo>
                    <a:pt x="14696" y="6312"/>
                    <a:pt x="-1168" y="7754"/>
                    <a:pt x="68" y="13317"/>
                  </a:cubicBezTo>
                  <a:cubicBezTo>
                    <a:pt x="686" y="16407"/>
                    <a:pt x="5426" y="14965"/>
                    <a:pt x="7279" y="17025"/>
                  </a:cubicBezTo>
                  <a:cubicBezTo>
                    <a:pt x="8516" y="18468"/>
                    <a:pt x="7692" y="22383"/>
                    <a:pt x="8104" y="24237"/>
                  </a:cubicBezTo>
                  <a:cubicBezTo>
                    <a:pt x="15934" y="25473"/>
                    <a:pt x="26236" y="18056"/>
                    <a:pt x="26441" y="30624"/>
                  </a:cubicBezTo>
                  <a:cubicBezTo>
                    <a:pt x="27266" y="27946"/>
                    <a:pt x="27883" y="28770"/>
                    <a:pt x="28089" y="29388"/>
                  </a:cubicBezTo>
                  <a:cubicBezTo>
                    <a:pt x="32623" y="29594"/>
                    <a:pt x="33034" y="27327"/>
                    <a:pt x="33859" y="23619"/>
                  </a:cubicBezTo>
                  <a:cubicBezTo>
                    <a:pt x="36332" y="21971"/>
                    <a:pt x="39215" y="23619"/>
                    <a:pt x="41482" y="22383"/>
                  </a:cubicBezTo>
                  <a:cubicBezTo>
                    <a:pt x="43336" y="21147"/>
                    <a:pt x="42306" y="21352"/>
                    <a:pt x="42100" y="19498"/>
                  </a:cubicBezTo>
                  <a:cubicBezTo>
                    <a:pt x="41894" y="16407"/>
                    <a:pt x="41689" y="17850"/>
                    <a:pt x="43130" y="15377"/>
                  </a:cubicBezTo>
                  <a:cubicBezTo>
                    <a:pt x="44161" y="13523"/>
                    <a:pt x="44779" y="12905"/>
                    <a:pt x="43955" y="106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5" name="Forma libre: forma 424">
              <a:extLst>
                <a:ext uri="{FF2B5EF4-FFF2-40B4-BE49-F238E27FC236}">
                  <a16:creationId xmlns:a16="http://schemas.microsoft.com/office/drawing/2014/main" id="{F0187190-A361-42CF-3073-ECEB71CF213B}"/>
                </a:ext>
              </a:extLst>
            </p:cNvPr>
            <p:cNvSpPr/>
            <p:nvPr/>
          </p:nvSpPr>
          <p:spPr>
            <a:xfrm>
              <a:off x="20799467" y="8243852"/>
              <a:ext cx="85299" cy="204599"/>
            </a:xfrm>
            <a:custGeom>
              <a:avLst/>
              <a:gdLst>
                <a:gd name="connsiteX0" fmla="*/ 33789 w 85299"/>
                <a:gd name="connsiteY0" fmla="*/ 114393 h 204599"/>
                <a:gd name="connsiteX1" fmla="*/ 41001 w 85299"/>
                <a:gd name="connsiteY1" fmla="*/ 114393 h 204599"/>
                <a:gd name="connsiteX2" fmla="*/ 52333 w 85299"/>
                <a:gd name="connsiteY2" fmla="*/ 118720 h 204599"/>
                <a:gd name="connsiteX3" fmla="*/ 60574 w 85299"/>
                <a:gd name="connsiteY3" fmla="*/ 119750 h 204599"/>
                <a:gd name="connsiteX4" fmla="*/ 70052 w 85299"/>
                <a:gd name="connsiteY4" fmla="*/ 124901 h 204599"/>
                <a:gd name="connsiteX5" fmla="*/ 85299 w 85299"/>
                <a:gd name="connsiteY5" fmla="*/ 126961 h 204599"/>
                <a:gd name="connsiteX6" fmla="*/ 76852 w 85299"/>
                <a:gd name="connsiteY6" fmla="*/ 118720 h 204599"/>
                <a:gd name="connsiteX7" fmla="*/ 66344 w 85299"/>
                <a:gd name="connsiteY7" fmla="*/ 105327 h 204599"/>
                <a:gd name="connsiteX8" fmla="*/ 53570 w 85299"/>
                <a:gd name="connsiteY8" fmla="*/ 98116 h 204599"/>
                <a:gd name="connsiteX9" fmla="*/ 51921 w 85299"/>
                <a:gd name="connsiteY9" fmla="*/ 86371 h 204599"/>
                <a:gd name="connsiteX10" fmla="*/ 59750 w 85299"/>
                <a:gd name="connsiteY10" fmla="*/ 83693 h 204599"/>
                <a:gd name="connsiteX11" fmla="*/ 74173 w 85299"/>
                <a:gd name="connsiteY11" fmla="*/ 75245 h 204599"/>
                <a:gd name="connsiteX12" fmla="*/ 75410 w 85299"/>
                <a:gd name="connsiteY12" fmla="*/ 55878 h 204599"/>
                <a:gd name="connsiteX13" fmla="*/ 75822 w 85299"/>
                <a:gd name="connsiteY13" fmla="*/ 43103 h 204599"/>
                <a:gd name="connsiteX14" fmla="*/ 78088 w 85299"/>
                <a:gd name="connsiteY14" fmla="*/ 38982 h 204599"/>
                <a:gd name="connsiteX15" fmla="*/ 71289 w 85299"/>
                <a:gd name="connsiteY15" fmla="*/ 36716 h 204599"/>
                <a:gd name="connsiteX16" fmla="*/ 53157 w 85299"/>
                <a:gd name="connsiteY16" fmla="*/ 45782 h 204599"/>
                <a:gd name="connsiteX17" fmla="*/ 41619 w 85299"/>
                <a:gd name="connsiteY17" fmla="*/ 55053 h 204599"/>
                <a:gd name="connsiteX18" fmla="*/ 42444 w 85299"/>
                <a:gd name="connsiteY18" fmla="*/ 64531 h 204599"/>
                <a:gd name="connsiteX19" fmla="*/ 37087 w 85299"/>
                <a:gd name="connsiteY19" fmla="*/ 70713 h 204599"/>
                <a:gd name="connsiteX20" fmla="*/ 32553 w 85299"/>
                <a:gd name="connsiteY20" fmla="*/ 81015 h 204599"/>
                <a:gd name="connsiteX21" fmla="*/ 16894 w 85299"/>
                <a:gd name="connsiteY21" fmla="*/ 88432 h 204599"/>
                <a:gd name="connsiteX22" fmla="*/ 11332 w 85299"/>
                <a:gd name="connsiteY22" fmla="*/ 80190 h 204599"/>
                <a:gd name="connsiteX23" fmla="*/ 20191 w 85299"/>
                <a:gd name="connsiteY23" fmla="*/ 73597 h 204599"/>
                <a:gd name="connsiteX24" fmla="*/ 36674 w 85299"/>
                <a:gd name="connsiteY24" fmla="*/ 45576 h 204599"/>
                <a:gd name="connsiteX25" fmla="*/ 34408 w 85299"/>
                <a:gd name="connsiteY25" fmla="*/ 31771 h 204599"/>
                <a:gd name="connsiteX26" fmla="*/ 30287 w 85299"/>
                <a:gd name="connsiteY26" fmla="*/ 16318 h 204599"/>
                <a:gd name="connsiteX27" fmla="*/ 35232 w 85299"/>
                <a:gd name="connsiteY27" fmla="*/ 11991 h 204599"/>
                <a:gd name="connsiteX28" fmla="*/ 35851 w 85299"/>
                <a:gd name="connsiteY28" fmla="*/ 3750 h 204599"/>
                <a:gd name="connsiteX29" fmla="*/ 33378 w 85299"/>
                <a:gd name="connsiteY29" fmla="*/ 41 h 204599"/>
                <a:gd name="connsiteX30" fmla="*/ 13804 w 85299"/>
                <a:gd name="connsiteY30" fmla="*/ 17142 h 204599"/>
                <a:gd name="connsiteX31" fmla="*/ 5562 w 85299"/>
                <a:gd name="connsiteY31" fmla="*/ 44133 h 204599"/>
                <a:gd name="connsiteX32" fmla="*/ 3296 w 85299"/>
                <a:gd name="connsiteY32" fmla="*/ 53611 h 204599"/>
                <a:gd name="connsiteX33" fmla="*/ 0 w 85299"/>
                <a:gd name="connsiteY33" fmla="*/ 62471 h 204599"/>
                <a:gd name="connsiteX34" fmla="*/ 4326 w 85299"/>
                <a:gd name="connsiteY34" fmla="*/ 79160 h 204599"/>
                <a:gd name="connsiteX35" fmla="*/ 10302 w 85299"/>
                <a:gd name="connsiteY35" fmla="*/ 92141 h 204599"/>
                <a:gd name="connsiteX36" fmla="*/ 8653 w 85299"/>
                <a:gd name="connsiteY36" fmla="*/ 108211 h 204599"/>
                <a:gd name="connsiteX37" fmla="*/ 13804 w 85299"/>
                <a:gd name="connsiteY37" fmla="*/ 125725 h 204599"/>
                <a:gd name="connsiteX38" fmla="*/ 18130 w 85299"/>
                <a:gd name="connsiteY38" fmla="*/ 143032 h 204599"/>
                <a:gd name="connsiteX39" fmla="*/ 19161 w 85299"/>
                <a:gd name="connsiteY39" fmla="*/ 162812 h 204599"/>
                <a:gd name="connsiteX40" fmla="*/ 28845 w 85299"/>
                <a:gd name="connsiteY40" fmla="*/ 177235 h 204599"/>
                <a:gd name="connsiteX41" fmla="*/ 36468 w 85299"/>
                <a:gd name="connsiteY41" fmla="*/ 194748 h 204599"/>
                <a:gd name="connsiteX42" fmla="*/ 41001 w 85299"/>
                <a:gd name="connsiteY42" fmla="*/ 201547 h 204599"/>
                <a:gd name="connsiteX43" fmla="*/ 48831 w 85299"/>
                <a:gd name="connsiteY43" fmla="*/ 202577 h 204599"/>
                <a:gd name="connsiteX44" fmla="*/ 55012 w 85299"/>
                <a:gd name="connsiteY44" fmla="*/ 204432 h 204599"/>
                <a:gd name="connsiteX45" fmla="*/ 56454 w 85299"/>
                <a:gd name="connsiteY45" fmla="*/ 197014 h 204599"/>
                <a:gd name="connsiteX46" fmla="*/ 47182 w 85299"/>
                <a:gd name="connsiteY46" fmla="*/ 187742 h 204599"/>
                <a:gd name="connsiteX47" fmla="*/ 36262 w 85299"/>
                <a:gd name="connsiteY47" fmla="*/ 176616 h 204599"/>
                <a:gd name="connsiteX48" fmla="*/ 33172 w 85299"/>
                <a:gd name="connsiteY48" fmla="*/ 160545 h 204599"/>
                <a:gd name="connsiteX49" fmla="*/ 29875 w 85299"/>
                <a:gd name="connsiteY49" fmla="*/ 150449 h 204599"/>
                <a:gd name="connsiteX50" fmla="*/ 33583 w 85299"/>
                <a:gd name="connsiteY50" fmla="*/ 117483 h 204599"/>
                <a:gd name="connsiteX51" fmla="*/ 33996 w 85299"/>
                <a:gd name="connsiteY51" fmla="*/ 113775 h 20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5299" h="204599">
                  <a:moveTo>
                    <a:pt x="33789" y="114393"/>
                  </a:moveTo>
                  <a:cubicBezTo>
                    <a:pt x="35438" y="112744"/>
                    <a:pt x="39147" y="113569"/>
                    <a:pt x="41001" y="114393"/>
                  </a:cubicBezTo>
                  <a:cubicBezTo>
                    <a:pt x="45121" y="115835"/>
                    <a:pt x="47800" y="118101"/>
                    <a:pt x="52333" y="118720"/>
                  </a:cubicBezTo>
                  <a:cubicBezTo>
                    <a:pt x="55012" y="118926"/>
                    <a:pt x="58102" y="118926"/>
                    <a:pt x="60574" y="119750"/>
                  </a:cubicBezTo>
                  <a:cubicBezTo>
                    <a:pt x="63871" y="120780"/>
                    <a:pt x="66963" y="123252"/>
                    <a:pt x="70052" y="124901"/>
                  </a:cubicBezTo>
                  <a:cubicBezTo>
                    <a:pt x="74997" y="127373"/>
                    <a:pt x="79942" y="128609"/>
                    <a:pt x="85299" y="126961"/>
                  </a:cubicBezTo>
                  <a:cubicBezTo>
                    <a:pt x="82827" y="123871"/>
                    <a:pt x="79942" y="120986"/>
                    <a:pt x="76852" y="118720"/>
                  </a:cubicBezTo>
                  <a:cubicBezTo>
                    <a:pt x="66756" y="120368"/>
                    <a:pt x="71289" y="110066"/>
                    <a:pt x="66344" y="105327"/>
                  </a:cubicBezTo>
                  <a:cubicBezTo>
                    <a:pt x="62635" y="102030"/>
                    <a:pt x="56866" y="101412"/>
                    <a:pt x="53570" y="98116"/>
                  </a:cubicBezTo>
                  <a:cubicBezTo>
                    <a:pt x="50478" y="95025"/>
                    <a:pt x="48212" y="89462"/>
                    <a:pt x="51921" y="86371"/>
                  </a:cubicBezTo>
                  <a:cubicBezTo>
                    <a:pt x="54187" y="84723"/>
                    <a:pt x="57072" y="83899"/>
                    <a:pt x="59750" y="83693"/>
                  </a:cubicBezTo>
                  <a:cubicBezTo>
                    <a:pt x="65314" y="82869"/>
                    <a:pt x="70876" y="79984"/>
                    <a:pt x="74173" y="75245"/>
                  </a:cubicBezTo>
                  <a:cubicBezTo>
                    <a:pt x="78706" y="68858"/>
                    <a:pt x="78294" y="62883"/>
                    <a:pt x="75410" y="55878"/>
                  </a:cubicBezTo>
                  <a:cubicBezTo>
                    <a:pt x="73350" y="51139"/>
                    <a:pt x="73350" y="47636"/>
                    <a:pt x="75822" y="43103"/>
                  </a:cubicBezTo>
                  <a:cubicBezTo>
                    <a:pt x="76233" y="42485"/>
                    <a:pt x="78294" y="39807"/>
                    <a:pt x="78088" y="38982"/>
                  </a:cubicBezTo>
                  <a:cubicBezTo>
                    <a:pt x="77882" y="36716"/>
                    <a:pt x="73143" y="36716"/>
                    <a:pt x="71289" y="36716"/>
                  </a:cubicBezTo>
                  <a:cubicBezTo>
                    <a:pt x="64078" y="37128"/>
                    <a:pt x="58514" y="41249"/>
                    <a:pt x="53157" y="45782"/>
                  </a:cubicBezTo>
                  <a:cubicBezTo>
                    <a:pt x="50067" y="48460"/>
                    <a:pt x="43061" y="51551"/>
                    <a:pt x="41619" y="55053"/>
                  </a:cubicBezTo>
                  <a:cubicBezTo>
                    <a:pt x="40383" y="57938"/>
                    <a:pt x="41825" y="61853"/>
                    <a:pt x="42444" y="64531"/>
                  </a:cubicBezTo>
                  <a:cubicBezTo>
                    <a:pt x="43474" y="69682"/>
                    <a:pt x="41825" y="69270"/>
                    <a:pt x="37087" y="70713"/>
                  </a:cubicBezTo>
                  <a:cubicBezTo>
                    <a:pt x="31317" y="72361"/>
                    <a:pt x="33583" y="76070"/>
                    <a:pt x="32553" y="81015"/>
                  </a:cubicBezTo>
                  <a:cubicBezTo>
                    <a:pt x="31111" y="87195"/>
                    <a:pt x="22870" y="89462"/>
                    <a:pt x="16894" y="88432"/>
                  </a:cubicBezTo>
                  <a:cubicBezTo>
                    <a:pt x="13392" y="87814"/>
                    <a:pt x="11332" y="83693"/>
                    <a:pt x="11332" y="80190"/>
                  </a:cubicBezTo>
                  <a:cubicBezTo>
                    <a:pt x="11538" y="74627"/>
                    <a:pt x="16277" y="75039"/>
                    <a:pt x="20191" y="73597"/>
                  </a:cubicBezTo>
                  <a:cubicBezTo>
                    <a:pt x="29875" y="70095"/>
                    <a:pt x="36674" y="55466"/>
                    <a:pt x="36674" y="45576"/>
                  </a:cubicBezTo>
                  <a:cubicBezTo>
                    <a:pt x="36674" y="41043"/>
                    <a:pt x="37910" y="35274"/>
                    <a:pt x="34408" y="31771"/>
                  </a:cubicBezTo>
                  <a:cubicBezTo>
                    <a:pt x="30700" y="27857"/>
                    <a:pt x="25136" y="21469"/>
                    <a:pt x="30287" y="16318"/>
                  </a:cubicBezTo>
                  <a:cubicBezTo>
                    <a:pt x="31936" y="14670"/>
                    <a:pt x="33996" y="14258"/>
                    <a:pt x="35232" y="11991"/>
                  </a:cubicBezTo>
                  <a:cubicBezTo>
                    <a:pt x="36262" y="9725"/>
                    <a:pt x="36468" y="6016"/>
                    <a:pt x="35851" y="3750"/>
                  </a:cubicBezTo>
                  <a:cubicBezTo>
                    <a:pt x="35232" y="247"/>
                    <a:pt x="34202" y="1277"/>
                    <a:pt x="33378" y="41"/>
                  </a:cubicBezTo>
                  <a:cubicBezTo>
                    <a:pt x="24930" y="-783"/>
                    <a:pt x="17307" y="10961"/>
                    <a:pt x="13804" y="17142"/>
                  </a:cubicBezTo>
                  <a:cubicBezTo>
                    <a:pt x="9064" y="25384"/>
                    <a:pt x="6181" y="34656"/>
                    <a:pt x="5562" y="44133"/>
                  </a:cubicBezTo>
                  <a:cubicBezTo>
                    <a:pt x="5356" y="48254"/>
                    <a:pt x="5562" y="50315"/>
                    <a:pt x="3296" y="53611"/>
                  </a:cubicBezTo>
                  <a:cubicBezTo>
                    <a:pt x="1441" y="56290"/>
                    <a:pt x="0" y="58968"/>
                    <a:pt x="0" y="62471"/>
                  </a:cubicBezTo>
                  <a:cubicBezTo>
                    <a:pt x="0" y="68446"/>
                    <a:pt x="1854" y="74009"/>
                    <a:pt x="4326" y="79160"/>
                  </a:cubicBezTo>
                  <a:cubicBezTo>
                    <a:pt x="6387" y="83281"/>
                    <a:pt x="9477" y="87814"/>
                    <a:pt x="10302" y="92141"/>
                  </a:cubicBezTo>
                  <a:cubicBezTo>
                    <a:pt x="11126" y="97704"/>
                    <a:pt x="8653" y="102648"/>
                    <a:pt x="8653" y="108211"/>
                  </a:cubicBezTo>
                  <a:cubicBezTo>
                    <a:pt x="8653" y="114805"/>
                    <a:pt x="10507" y="120162"/>
                    <a:pt x="13804" y="125725"/>
                  </a:cubicBezTo>
                  <a:cubicBezTo>
                    <a:pt x="16894" y="131082"/>
                    <a:pt x="17925" y="136645"/>
                    <a:pt x="18130" y="143032"/>
                  </a:cubicBezTo>
                  <a:cubicBezTo>
                    <a:pt x="18336" y="149625"/>
                    <a:pt x="15864" y="156837"/>
                    <a:pt x="19161" y="162812"/>
                  </a:cubicBezTo>
                  <a:cubicBezTo>
                    <a:pt x="21840" y="168169"/>
                    <a:pt x="26166" y="172084"/>
                    <a:pt x="28845" y="177235"/>
                  </a:cubicBezTo>
                  <a:cubicBezTo>
                    <a:pt x="31523" y="183004"/>
                    <a:pt x="33583" y="188979"/>
                    <a:pt x="36468" y="194748"/>
                  </a:cubicBezTo>
                  <a:cubicBezTo>
                    <a:pt x="37498" y="196808"/>
                    <a:pt x="38940" y="200105"/>
                    <a:pt x="41001" y="201547"/>
                  </a:cubicBezTo>
                  <a:cubicBezTo>
                    <a:pt x="43474" y="203195"/>
                    <a:pt x="46152" y="202165"/>
                    <a:pt x="48831" y="202577"/>
                  </a:cubicBezTo>
                  <a:cubicBezTo>
                    <a:pt x="50272" y="202783"/>
                    <a:pt x="53363" y="205256"/>
                    <a:pt x="55012" y="204432"/>
                  </a:cubicBezTo>
                  <a:cubicBezTo>
                    <a:pt x="57072" y="203608"/>
                    <a:pt x="56661" y="198869"/>
                    <a:pt x="56454" y="197014"/>
                  </a:cubicBezTo>
                  <a:cubicBezTo>
                    <a:pt x="55423" y="192481"/>
                    <a:pt x="50478" y="190421"/>
                    <a:pt x="47182" y="187742"/>
                  </a:cubicBezTo>
                  <a:cubicBezTo>
                    <a:pt x="43061" y="184858"/>
                    <a:pt x="38529" y="181149"/>
                    <a:pt x="36262" y="176616"/>
                  </a:cubicBezTo>
                  <a:cubicBezTo>
                    <a:pt x="33789" y="171466"/>
                    <a:pt x="33996" y="166108"/>
                    <a:pt x="33172" y="160545"/>
                  </a:cubicBezTo>
                  <a:cubicBezTo>
                    <a:pt x="32553" y="156837"/>
                    <a:pt x="31317" y="153746"/>
                    <a:pt x="29875" y="150449"/>
                  </a:cubicBezTo>
                  <a:cubicBezTo>
                    <a:pt x="24724" y="138293"/>
                    <a:pt x="32142" y="129228"/>
                    <a:pt x="33583" y="117483"/>
                  </a:cubicBezTo>
                  <a:cubicBezTo>
                    <a:pt x="33583" y="116865"/>
                    <a:pt x="33583" y="114187"/>
                    <a:pt x="33996" y="11377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6" name="Forma libre: forma 425">
              <a:extLst>
                <a:ext uri="{FF2B5EF4-FFF2-40B4-BE49-F238E27FC236}">
                  <a16:creationId xmlns:a16="http://schemas.microsoft.com/office/drawing/2014/main" id="{61C48C72-8FC3-E4DD-B21F-0006343D6033}"/>
                </a:ext>
              </a:extLst>
            </p:cNvPr>
            <p:cNvSpPr/>
            <p:nvPr/>
          </p:nvSpPr>
          <p:spPr>
            <a:xfrm>
              <a:off x="20983398" y="8444962"/>
              <a:ext cx="26639" cy="29146"/>
            </a:xfrm>
            <a:custGeom>
              <a:avLst/>
              <a:gdLst>
                <a:gd name="connsiteX0" fmla="*/ 10980 w 26639"/>
                <a:gd name="connsiteY0" fmla="*/ 27841 h 29146"/>
                <a:gd name="connsiteX1" fmla="*/ 20870 w 26639"/>
                <a:gd name="connsiteY1" fmla="*/ 27841 h 29146"/>
                <a:gd name="connsiteX2" fmla="*/ 26639 w 26639"/>
                <a:gd name="connsiteY2" fmla="*/ 13006 h 29146"/>
                <a:gd name="connsiteX3" fmla="*/ 17780 w 26639"/>
                <a:gd name="connsiteY3" fmla="*/ 26 h 29146"/>
                <a:gd name="connsiteX4" fmla="*/ 15514 w 26639"/>
                <a:gd name="connsiteY4" fmla="*/ 2292 h 29146"/>
                <a:gd name="connsiteX5" fmla="*/ 11805 w 26639"/>
                <a:gd name="connsiteY5" fmla="*/ 2910 h 29146"/>
                <a:gd name="connsiteX6" fmla="*/ 5623 w 26639"/>
                <a:gd name="connsiteY6" fmla="*/ 5795 h 29146"/>
                <a:gd name="connsiteX7" fmla="*/ 266 w 26639"/>
                <a:gd name="connsiteY7" fmla="*/ 10534 h 29146"/>
                <a:gd name="connsiteX8" fmla="*/ 9126 w 26639"/>
                <a:gd name="connsiteY8" fmla="*/ 18569 h 29146"/>
                <a:gd name="connsiteX9" fmla="*/ 10980 w 26639"/>
                <a:gd name="connsiteY9" fmla="*/ 28047 h 2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39" h="29146">
                  <a:moveTo>
                    <a:pt x="10980" y="27841"/>
                  </a:moveTo>
                  <a:cubicBezTo>
                    <a:pt x="13041" y="30313"/>
                    <a:pt x="17986" y="28665"/>
                    <a:pt x="20870" y="27841"/>
                  </a:cubicBezTo>
                  <a:cubicBezTo>
                    <a:pt x="23961" y="25781"/>
                    <a:pt x="26639" y="16715"/>
                    <a:pt x="26639" y="13006"/>
                  </a:cubicBezTo>
                  <a:cubicBezTo>
                    <a:pt x="26639" y="10121"/>
                    <a:pt x="22107" y="-593"/>
                    <a:pt x="17780" y="26"/>
                  </a:cubicBezTo>
                  <a:cubicBezTo>
                    <a:pt x="16131" y="232"/>
                    <a:pt x="16750" y="1674"/>
                    <a:pt x="15514" y="2292"/>
                  </a:cubicBezTo>
                  <a:cubicBezTo>
                    <a:pt x="14277" y="2910"/>
                    <a:pt x="13041" y="2498"/>
                    <a:pt x="11805" y="2910"/>
                  </a:cubicBezTo>
                  <a:cubicBezTo>
                    <a:pt x="9744" y="3528"/>
                    <a:pt x="7890" y="5177"/>
                    <a:pt x="5623" y="5795"/>
                  </a:cubicBezTo>
                  <a:cubicBezTo>
                    <a:pt x="2327" y="6825"/>
                    <a:pt x="-971" y="5795"/>
                    <a:pt x="266" y="10534"/>
                  </a:cubicBezTo>
                  <a:cubicBezTo>
                    <a:pt x="1708" y="15890"/>
                    <a:pt x="6242" y="15479"/>
                    <a:pt x="9126" y="18569"/>
                  </a:cubicBezTo>
                  <a:cubicBezTo>
                    <a:pt x="11599" y="21248"/>
                    <a:pt x="9126" y="25574"/>
                    <a:pt x="10980" y="2804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7" name="Forma libre: forma 426">
              <a:extLst>
                <a:ext uri="{FF2B5EF4-FFF2-40B4-BE49-F238E27FC236}">
                  <a16:creationId xmlns:a16="http://schemas.microsoft.com/office/drawing/2014/main" id="{EF050AD3-8021-FDA2-7C78-7798AED02F38}"/>
                </a:ext>
              </a:extLst>
            </p:cNvPr>
            <p:cNvSpPr/>
            <p:nvPr/>
          </p:nvSpPr>
          <p:spPr>
            <a:xfrm>
              <a:off x="20844640" y="8217314"/>
              <a:ext cx="26482" cy="43062"/>
            </a:xfrm>
            <a:custGeom>
              <a:avLst/>
              <a:gdLst>
                <a:gd name="connsiteX0" fmla="*/ 16020 w 26482"/>
                <a:gd name="connsiteY0" fmla="*/ 37911 h 43062"/>
                <a:gd name="connsiteX1" fmla="*/ 23025 w 26482"/>
                <a:gd name="connsiteY1" fmla="*/ 25961 h 43062"/>
                <a:gd name="connsiteX2" fmla="*/ 25292 w 26482"/>
                <a:gd name="connsiteY2" fmla="*/ 9272 h 43062"/>
                <a:gd name="connsiteX3" fmla="*/ 19316 w 26482"/>
                <a:gd name="connsiteY3" fmla="*/ 0 h 43062"/>
                <a:gd name="connsiteX4" fmla="*/ 9632 w 26482"/>
                <a:gd name="connsiteY4" fmla="*/ 4533 h 43062"/>
                <a:gd name="connsiteX5" fmla="*/ 5099 w 26482"/>
                <a:gd name="connsiteY5" fmla="*/ 10920 h 43062"/>
                <a:gd name="connsiteX6" fmla="*/ 773 w 26482"/>
                <a:gd name="connsiteY6" fmla="*/ 17513 h 43062"/>
                <a:gd name="connsiteX7" fmla="*/ 154 w 26482"/>
                <a:gd name="connsiteY7" fmla="*/ 27815 h 43062"/>
                <a:gd name="connsiteX8" fmla="*/ 1390 w 26482"/>
                <a:gd name="connsiteY8" fmla="*/ 43062 h 43062"/>
                <a:gd name="connsiteX9" fmla="*/ 16226 w 26482"/>
                <a:gd name="connsiteY9" fmla="*/ 37705 h 4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482" h="43062">
                  <a:moveTo>
                    <a:pt x="16020" y="37911"/>
                  </a:moveTo>
                  <a:cubicBezTo>
                    <a:pt x="20552" y="35232"/>
                    <a:pt x="21789" y="30700"/>
                    <a:pt x="23025" y="25961"/>
                  </a:cubicBezTo>
                  <a:cubicBezTo>
                    <a:pt x="24673" y="19161"/>
                    <a:pt x="28381" y="16895"/>
                    <a:pt x="25292" y="9272"/>
                  </a:cubicBezTo>
                  <a:cubicBezTo>
                    <a:pt x="24055" y="6181"/>
                    <a:pt x="23230" y="412"/>
                    <a:pt x="19316" y="0"/>
                  </a:cubicBezTo>
                  <a:cubicBezTo>
                    <a:pt x="16226" y="1236"/>
                    <a:pt x="12311" y="2266"/>
                    <a:pt x="9632" y="4533"/>
                  </a:cubicBezTo>
                  <a:cubicBezTo>
                    <a:pt x="7778" y="6181"/>
                    <a:pt x="6541" y="8860"/>
                    <a:pt x="5099" y="10920"/>
                  </a:cubicBezTo>
                  <a:cubicBezTo>
                    <a:pt x="3658" y="12774"/>
                    <a:pt x="1390" y="15247"/>
                    <a:pt x="773" y="17513"/>
                  </a:cubicBezTo>
                  <a:cubicBezTo>
                    <a:pt x="-463" y="20398"/>
                    <a:pt x="154" y="24725"/>
                    <a:pt x="154" y="27815"/>
                  </a:cubicBezTo>
                  <a:cubicBezTo>
                    <a:pt x="154" y="32966"/>
                    <a:pt x="1390" y="37911"/>
                    <a:pt x="1390" y="43062"/>
                  </a:cubicBezTo>
                  <a:cubicBezTo>
                    <a:pt x="5718" y="42032"/>
                    <a:pt x="12311" y="40177"/>
                    <a:pt x="16226" y="377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8" name="Forma libre: forma 427">
              <a:extLst>
                <a:ext uri="{FF2B5EF4-FFF2-40B4-BE49-F238E27FC236}">
                  <a16:creationId xmlns:a16="http://schemas.microsoft.com/office/drawing/2014/main" id="{26276083-8DB1-5AEC-EBEB-938BDD3913B1}"/>
                </a:ext>
              </a:extLst>
            </p:cNvPr>
            <p:cNvSpPr/>
            <p:nvPr/>
          </p:nvSpPr>
          <p:spPr>
            <a:xfrm>
              <a:off x="20959970" y="8388347"/>
              <a:ext cx="62681" cy="31711"/>
            </a:xfrm>
            <a:custGeom>
              <a:avLst/>
              <a:gdLst>
                <a:gd name="connsiteX0" fmla="*/ 61605 w 62681"/>
                <a:gd name="connsiteY0" fmla="*/ 9457 h 31711"/>
                <a:gd name="connsiteX1" fmla="*/ 54599 w 62681"/>
                <a:gd name="connsiteY1" fmla="*/ 7191 h 31711"/>
                <a:gd name="connsiteX2" fmla="*/ 47595 w 62681"/>
                <a:gd name="connsiteY2" fmla="*/ 2246 h 31711"/>
                <a:gd name="connsiteX3" fmla="*/ 33378 w 62681"/>
                <a:gd name="connsiteY3" fmla="*/ 392 h 31711"/>
                <a:gd name="connsiteX4" fmla="*/ 22046 w 62681"/>
                <a:gd name="connsiteY4" fmla="*/ 2658 h 31711"/>
                <a:gd name="connsiteX5" fmla="*/ 16689 w 62681"/>
                <a:gd name="connsiteY5" fmla="*/ 2040 h 31711"/>
                <a:gd name="connsiteX6" fmla="*/ 12981 w 62681"/>
                <a:gd name="connsiteY6" fmla="*/ 4306 h 31711"/>
                <a:gd name="connsiteX7" fmla="*/ 3296 w 62681"/>
                <a:gd name="connsiteY7" fmla="*/ 4718 h 31711"/>
                <a:gd name="connsiteX8" fmla="*/ 0 w 62681"/>
                <a:gd name="connsiteY8" fmla="*/ 13166 h 31711"/>
                <a:gd name="connsiteX9" fmla="*/ 5975 w 62681"/>
                <a:gd name="connsiteY9" fmla="*/ 16875 h 31711"/>
                <a:gd name="connsiteX10" fmla="*/ 14834 w 62681"/>
                <a:gd name="connsiteY10" fmla="*/ 18935 h 31711"/>
                <a:gd name="connsiteX11" fmla="*/ 19985 w 62681"/>
                <a:gd name="connsiteY11" fmla="*/ 23468 h 31711"/>
                <a:gd name="connsiteX12" fmla="*/ 25549 w 62681"/>
                <a:gd name="connsiteY12" fmla="*/ 21202 h 31711"/>
                <a:gd name="connsiteX13" fmla="*/ 30287 w 62681"/>
                <a:gd name="connsiteY13" fmla="*/ 30061 h 31711"/>
                <a:gd name="connsiteX14" fmla="*/ 40589 w 62681"/>
                <a:gd name="connsiteY14" fmla="*/ 27795 h 31711"/>
                <a:gd name="connsiteX15" fmla="*/ 38117 w 62681"/>
                <a:gd name="connsiteY15" fmla="*/ 24704 h 31711"/>
                <a:gd name="connsiteX16" fmla="*/ 32554 w 62681"/>
                <a:gd name="connsiteY16" fmla="*/ 19347 h 31711"/>
                <a:gd name="connsiteX17" fmla="*/ 26372 w 62681"/>
                <a:gd name="connsiteY17" fmla="*/ 8839 h 31711"/>
                <a:gd name="connsiteX18" fmla="*/ 39353 w 62681"/>
                <a:gd name="connsiteY18" fmla="*/ 19141 h 31711"/>
                <a:gd name="connsiteX19" fmla="*/ 49861 w 62681"/>
                <a:gd name="connsiteY19" fmla="*/ 22026 h 31711"/>
                <a:gd name="connsiteX20" fmla="*/ 57897 w 62681"/>
                <a:gd name="connsiteY20" fmla="*/ 25528 h 31711"/>
                <a:gd name="connsiteX21" fmla="*/ 61399 w 62681"/>
                <a:gd name="connsiteY21" fmla="*/ 19347 h 31711"/>
                <a:gd name="connsiteX22" fmla="*/ 61399 w 62681"/>
                <a:gd name="connsiteY22" fmla="*/ 9869 h 3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681" h="31711">
                  <a:moveTo>
                    <a:pt x="61605" y="9457"/>
                  </a:moveTo>
                  <a:cubicBezTo>
                    <a:pt x="59750" y="8221"/>
                    <a:pt x="56867" y="8839"/>
                    <a:pt x="54599" y="7191"/>
                  </a:cubicBezTo>
                  <a:cubicBezTo>
                    <a:pt x="52333" y="5543"/>
                    <a:pt x="50273" y="3482"/>
                    <a:pt x="47595" y="2246"/>
                  </a:cubicBezTo>
                  <a:cubicBezTo>
                    <a:pt x="43061" y="-20"/>
                    <a:pt x="38323" y="-432"/>
                    <a:pt x="33378" y="392"/>
                  </a:cubicBezTo>
                  <a:cubicBezTo>
                    <a:pt x="29463" y="1010"/>
                    <a:pt x="25755" y="2246"/>
                    <a:pt x="22046" y="2658"/>
                  </a:cubicBezTo>
                  <a:cubicBezTo>
                    <a:pt x="20191" y="2658"/>
                    <a:pt x="18338" y="1834"/>
                    <a:pt x="16689" y="2040"/>
                  </a:cubicBezTo>
                  <a:cubicBezTo>
                    <a:pt x="15453" y="2040"/>
                    <a:pt x="14217" y="3894"/>
                    <a:pt x="12981" y="4306"/>
                  </a:cubicBezTo>
                  <a:cubicBezTo>
                    <a:pt x="9272" y="5131"/>
                    <a:pt x="5975" y="392"/>
                    <a:pt x="3296" y="4718"/>
                  </a:cubicBezTo>
                  <a:cubicBezTo>
                    <a:pt x="2060" y="6573"/>
                    <a:pt x="2472" y="12960"/>
                    <a:pt x="0" y="13166"/>
                  </a:cubicBezTo>
                  <a:cubicBezTo>
                    <a:pt x="3915" y="16051"/>
                    <a:pt x="3090" y="16669"/>
                    <a:pt x="5975" y="16875"/>
                  </a:cubicBezTo>
                  <a:cubicBezTo>
                    <a:pt x="9478" y="17081"/>
                    <a:pt x="11951" y="16257"/>
                    <a:pt x="14834" y="18935"/>
                  </a:cubicBezTo>
                  <a:cubicBezTo>
                    <a:pt x="16689" y="20584"/>
                    <a:pt x="17307" y="23674"/>
                    <a:pt x="19985" y="23468"/>
                  </a:cubicBezTo>
                  <a:cubicBezTo>
                    <a:pt x="21840" y="23262"/>
                    <a:pt x="22664" y="20377"/>
                    <a:pt x="25549" y="21202"/>
                  </a:cubicBezTo>
                  <a:cubicBezTo>
                    <a:pt x="26167" y="25528"/>
                    <a:pt x="25549" y="28413"/>
                    <a:pt x="30287" y="30061"/>
                  </a:cubicBezTo>
                  <a:cubicBezTo>
                    <a:pt x="33996" y="31297"/>
                    <a:pt x="40795" y="33976"/>
                    <a:pt x="40589" y="27795"/>
                  </a:cubicBezTo>
                  <a:cubicBezTo>
                    <a:pt x="40589" y="24910"/>
                    <a:pt x="39559" y="25322"/>
                    <a:pt x="38117" y="24704"/>
                  </a:cubicBezTo>
                  <a:cubicBezTo>
                    <a:pt x="33584" y="22850"/>
                    <a:pt x="34821" y="24704"/>
                    <a:pt x="32554" y="19347"/>
                  </a:cubicBezTo>
                  <a:cubicBezTo>
                    <a:pt x="31112" y="15639"/>
                    <a:pt x="24931" y="12960"/>
                    <a:pt x="26372" y="8839"/>
                  </a:cubicBezTo>
                  <a:cubicBezTo>
                    <a:pt x="31318" y="7809"/>
                    <a:pt x="37087" y="15639"/>
                    <a:pt x="39353" y="19141"/>
                  </a:cubicBezTo>
                  <a:cubicBezTo>
                    <a:pt x="43061" y="24704"/>
                    <a:pt x="44916" y="20377"/>
                    <a:pt x="49861" y="22026"/>
                  </a:cubicBezTo>
                  <a:cubicBezTo>
                    <a:pt x="52746" y="23056"/>
                    <a:pt x="54806" y="25116"/>
                    <a:pt x="57897" y="25528"/>
                  </a:cubicBezTo>
                  <a:cubicBezTo>
                    <a:pt x="63460" y="26353"/>
                    <a:pt x="61605" y="23674"/>
                    <a:pt x="61399" y="19347"/>
                  </a:cubicBezTo>
                  <a:cubicBezTo>
                    <a:pt x="61399" y="16875"/>
                    <a:pt x="64284" y="12136"/>
                    <a:pt x="61399" y="986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29" name="Forma libre: forma 428">
              <a:extLst>
                <a:ext uri="{FF2B5EF4-FFF2-40B4-BE49-F238E27FC236}">
                  <a16:creationId xmlns:a16="http://schemas.microsoft.com/office/drawing/2014/main" id="{157AB37E-C223-7C59-4B2B-519B3744170E}"/>
                </a:ext>
              </a:extLst>
            </p:cNvPr>
            <p:cNvSpPr/>
            <p:nvPr/>
          </p:nvSpPr>
          <p:spPr>
            <a:xfrm>
              <a:off x="20576944" y="8916629"/>
              <a:ext cx="24064" cy="24582"/>
            </a:xfrm>
            <a:custGeom>
              <a:avLst/>
              <a:gdLst>
                <a:gd name="connsiteX0" fmla="*/ 0 w 24064"/>
                <a:gd name="connsiteY0" fmla="*/ 18730 h 24582"/>
                <a:gd name="connsiteX1" fmla="*/ 0 w 24064"/>
                <a:gd name="connsiteY1" fmla="*/ 19348 h 24582"/>
                <a:gd name="connsiteX2" fmla="*/ 7830 w 24064"/>
                <a:gd name="connsiteY2" fmla="*/ 19348 h 24582"/>
                <a:gd name="connsiteX3" fmla="*/ 9066 w 24064"/>
                <a:gd name="connsiteY3" fmla="*/ 22233 h 24582"/>
                <a:gd name="connsiteX4" fmla="*/ 13599 w 24064"/>
                <a:gd name="connsiteY4" fmla="*/ 23469 h 24582"/>
                <a:gd name="connsiteX5" fmla="*/ 18750 w 24064"/>
                <a:gd name="connsiteY5" fmla="*/ 17906 h 24582"/>
                <a:gd name="connsiteX6" fmla="*/ 19574 w 24064"/>
                <a:gd name="connsiteY6" fmla="*/ 12137 h 24582"/>
                <a:gd name="connsiteX7" fmla="*/ 20398 w 24064"/>
                <a:gd name="connsiteY7" fmla="*/ 8634 h 24582"/>
                <a:gd name="connsiteX8" fmla="*/ 23901 w 24064"/>
                <a:gd name="connsiteY8" fmla="*/ 5338 h 24582"/>
                <a:gd name="connsiteX9" fmla="*/ 21840 w 24064"/>
                <a:gd name="connsiteY9" fmla="*/ 187 h 24582"/>
                <a:gd name="connsiteX10" fmla="*/ 15042 w 24064"/>
                <a:gd name="connsiteY10" fmla="*/ 1629 h 24582"/>
                <a:gd name="connsiteX11" fmla="*/ 12157 w 24064"/>
                <a:gd name="connsiteY11" fmla="*/ 7192 h 24582"/>
                <a:gd name="connsiteX12" fmla="*/ 8242 w 24064"/>
                <a:gd name="connsiteY12" fmla="*/ 7192 h 24582"/>
                <a:gd name="connsiteX13" fmla="*/ 206 w 24064"/>
                <a:gd name="connsiteY13" fmla="*/ 18318 h 2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64" h="24582">
                  <a:moveTo>
                    <a:pt x="0" y="18730"/>
                  </a:moveTo>
                  <a:cubicBezTo>
                    <a:pt x="0" y="18730"/>
                    <a:pt x="0" y="19142"/>
                    <a:pt x="0" y="19348"/>
                  </a:cubicBezTo>
                  <a:cubicBezTo>
                    <a:pt x="2267" y="19966"/>
                    <a:pt x="5357" y="17082"/>
                    <a:pt x="7830" y="19348"/>
                  </a:cubicBezTo>
                  <a:cubicBezTo>
                    <a:pt x="8448" y="19966"/>
                    <a:pt x="8655" y="21409"/>
                    <a:pt x="9066" y="22233"/>
                  </a:cubicBezTo>
                  <a:cubicBezTo>
                    <a:pt x="10302" y="25117"/>
                    <a:pt x="10714" y="25117"/>
                    <a:pt x="13599" y="23469"/>
                  </a:cubicBezTo>
                  <a:cubicBezTo>
                    <a:pt x="15659" y="22233"/>
                    <a:pt x="17720" y="20379"/>
                    <a:pt x="18750" y="17906"/>
                  </a:cubicBezTo>
                  <a:cubicBezTo>
                    <a:pt x="19368" y="16051"/>
                    <a:pt x="19368" y="13991"/>
                    <a:pt x="19574" y="12137"/>
                  </a:cubicBezTo>
                  <a:cubicBezTo>
                    <a:pt x="19574" y="11107"/>
                    <a:pt x="19986" y="9664"/>
                    <a:pt x="20398" y="8634"/>
                  </a:cubicBezTo>
                  <a:cubicBezTo>
                    <a:pt x="21223" y="7192"/>
                    <a:pt x="23282" y="6986"/>
                    <a:pt x="23901" y="5338"/>
                  </a:cubicBezTo>
                  <a:cubicBezTo>
                    <a:pt x="24519" y="3690"/>
                    <a:pt x="23282" y="1011"/>
                    <a:pt x="21840" y="187"/>
                  </a:cubicBezTo>
                  <a:cubicBezTo>
                    <a:pt x="20193" y="-431"/>
                    <a:pt x="16278" y="598"/>
                    <a:pt x="15042" y="1629"/>
                  </a:cubicBezTo>
                  <a:cubicBezTo>
                    <a:pt x="13599" y="3071"/>
                    <a:pt x="13393" y="5749"/>
                    <a:pt x="12157" y="7192"/>
                  </a:cubicBezTo>
                  <a:cubicBezTo>
                    <a:pt x="10714" y="8841"/>
                    <a:pt x="9891" y="7192"/>
                    <a:pt x="8242" y="7192"/>
                  </a:cubicBezTo>
                  <a:cubicBezTo>
                    <a:pt x="1855" y="6780"/>
                    <a:pt x="412" y="13373"/>
                    <a:pt x="206" y="1831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0" name="Forma libre: forma 429">
              <a:extLst>
                <a:ext uri="{FF2B5EF4-FFF2-40B4-BE49-F238E27FC236}">
                  <a16:creationId xmlns:a16="http://schemas.microsoft.com/office/drawing/2014/main" id="{85A9803C-F6E5-49AC-E58E-491339C59EE6}"/>
                </a:ext>
              </a:extLst>
            </p:cNvPr>
            <p:cNvSpPr/>
            <p:nvPr/>
          </p:nvSpPr>
          <p:spPr>
            <a:xfrm>
              <a:off x="20469749" y="8714486"/>
              <a:ext cx="16400" cy="29051"/>
            </a:xfrm>
            <a:custGeom>
              <a:avLst/>
              <a:gdLst>
                <a:gd name="connsiteX0" fmla="*/ 261 w 16400"/>
                <a:gd name="connsiteY0" fmla="*/ 8654 h 29051"/>
                <a:gd name="connsiteX1" fmla="*/ 674 w 16400"/>
                <a:gd name="connsiteY1" fmla="*/ 12156 h 29051"/>
                <a:gd name="connsiteX2" fmla="*/ 4795 w 16400"/>
                <a:gd name="connsiteY2" fmla="*/ 20192 h 29051"/>
                <a:gd name="connsiteX3" fmla="*/ 8709 w 16400"/>
                <a:gd name="connsiteY3" fmla="*/ 29052 h 29051"/>
                <a:gd name="connsiteX4" fmla="*/ 16127 w 16400"/>
                <a:gd name="connsiteY4" fmla="*/ 22664 h 29051"/>
                <a:gd name="connsiteX5" fmla="*/ 15097 w 16400"/>
                <a:gd name="connsiteY5" fmla="*/ 12362 h 29051"/>
                <a:gd name="connsiteX6" fmla="*/ 14272 w 16400"/>
                <a:gd name="connsiteY6" fmla="*/ 7830 h 29051"/>
                <a:gd name="connsiteX7" fmla="*/ 14272 w 16400"/>
                <a:gd name="connsiteY7" fmla="*/ 4533 h 29051"/>
                <a:gd name="connsiteX8" fmla="*/ 10976 w 16400"/>
                <a:gd name="connsiteY8" fmla="*/ 2267 h 29051"/>
                <a:gd name="connsiteX9" fmla="*/ 9327 w 16400"/>
                <a:gd name="connsiteY9" fmla="*/ 0 h 29051"/>
                <a:gd name="connsiteX10" fmla="*/ 3559 w 16400"/>
                <a:gd name="connsiteY10" fmla="*/ 1854 h 29051"/>
                <a:gd name="connsiteX11" fmla="*/ 2322 w 16400"/>
                <a:gd name="connsiteY11" fmla="*/ 7005 h 29051"/>
                <a:gd name="connsiteX12" fmla="*/ 261 w 16400"/>
                <a:gd name="connsiteY12" fmla="*/ 8860 h 2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00" h="29051">
                  <a:moveTo>
                    <a:pt x="261" y="8654"/>
                  </a:moveTo>
                  <a:cubicBezTo>
                    <a:pt x="-356" y="9890"/>
                    <a:pt x="261" y="11126"/>
                    <a:pt x="674" y="12156"/>
                  </a:cubicBezTo>
                  <a:cubicBezTo>
                    <a:pt x="1704" y="15041"/>
                    <a:pt x="3559" y="17513"/>
                    <a:pt x="4795" y="20192"/>
                  </a:cubicBezTo>
                  <a:cubicBezTo>
                    <a:pt x="6237" y="23076"/>
                    <a:pt x="7267" y="26167"/>
                    <a:pt x="8709" y="29052"/>
                  </a:cubicBezTo>
                  <a:cubicBezTo>
                    <a:pt x="10563" y="29052"/>
                    <a:pt x="15509" y="24519"/>
                    <a:pt x="16127" y="22664"/>
                  </a:cubicBezTo>
                  <a:cubicBezTo>
                    <a:pt x="16950" y="19574"/>
                    <a:pt x="15714" y="15453"/>
                    <a:pt x="15097" y="12362"/>
                  </a:cubicBezTo>
                  <a:cubicBezTo>
                    <a:pt x="14684" y="10920"/>
                    <a:pt x="14272" y="9272"/>
                    <a:pt x="14272" y="7830"/>
                  </a:cubicBezTo>
                  <a:cubicBezTo>
                    <a:pt x="14272" y="6800"/>
                    <a:pt x="14890" y="5563"/>
                    <a:pt x="14272" y="4533"/>
                  </a:cubicBezTo>
                  <a:cubicBezTo>
                    <a:pt x="13860" y="2885"/>
                    <a:pt x="12212" y="3090"/>
                    <a:pt x="10976" y="2267"/>
                  </a:cubicBezTo>
                  <a:cubicBezTo>
                    <a:pt x="9533" y="1442"/>
                    <a:pt x="9946" y="1236"/>
                    <a:pt x="9327" y="0"/>
                  </a:cubicBezTo>
                  <a:cubicBezTo>
                    <a:pt x="7885" y="0"/>
                    <a:pt x="4588" y="1031"/>
                    <a:pt x="3559" y="1854"/>
                  </a:cubicBezTo>
                  <a:cubicBezTo>
                    <a:pt x="1704" y="3297"/>
                    <a:pt x="3559" y="4945"/>
                    <a:pt x="2322" y="7005"/>
                  </a:cubicBezTo>
                  <a:cubicBezTo>
                    <a:pt x="1910" y="7830"/>
                    <a:pt x="674" y="8036"/>
                    <a:pt x="261" y="886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1" name="Forma libre: forma 430">
              <a:extLst>
                <a:ext uri="{FF2B5EF4-FFF2-40B4-BE49-F238E27FC236}">
                  <a16:creationId xmlns:a16="http://schemas.microsoft.com/office/drawing/2014/main" id="{2A3C80BC-E884-429F-6F8D-1345FA30B4C0}"/>
                </a:ext>
              </a:extLst>
            </p:cNvPr>
            <p:cNvSpPr/>
            <p:nvPr/>
          </p:nvSpPr>
          <p:spPr>
            <a:xfrm>
              <a:off x="20469599" y="8411151"/>
              <a:ext cx="24734" cy="12820"/>
            </a:xfrm>
            <a:custGeom>
              <a:avLst/>
              <a:gdLst>
                <a:gd name="connsiteX0" fmla="*/ 13598 w 24734"/>
                <a:gd name="connsiteY0" fmla="*/ 2931 h 12820"/>
                <a:gd name="connsiteX1" fmla="*/ 4738 w 24734"/>
                <a:gd name="connsiteY1" fmla="*/ 2106 h 12820"/>
                <a:gd name="connsiteX2" fmla="*/ 0 w 24734"/>
                <a:gd name="connsiteY2" fmla="*/ 12820 h 12820"/>
                <a:gd name="connsiteX3" fmla="*/ 18543 w 24734"/>
                <a:gd name="connsiteY3" fmla="*/ 10554 h 12820"/>
                <a:gd name="connsiteX4" fmla="*/ 24519 w 24734"/>
                <a:gd name="connsiteY4" fmla="*/ 7875 h 12820"/>
                <a:gd name="connsiteX5" fmla="*/ 23487 w 24734"/>
                <a:gd name="connsiteY5" fmla="*/ 1282 h 12820"/>
                <a:gd name="connsiteX6" fmla="*/ 13392 w 24734"/>
                <a:gd name="connsiteY6" fmla="*/ 2931 h 1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34" h="12820">
                  <a:moveTo>
                    <a:pt x="13598" y="2931"/>
                  </a:moveTo>
                  <a:cubicBezTo>
                    <a:pt x="10713" y="3342"/>
                    <a:pt x="7211" y="664"/>
                    <a:pt x="4738" y="2106"/>
                  </a:cubicBezTo>
                  <a:cubicBezTo>
                    <a:pt x="1442" y="3961"/>
                    <a:pt x="0" y="9318"/>
                    <a:pt x="0" y="12820"/>
                  </a:cubicBezTo>
                  <a:cubicBezTo>
                    <a:pt x="7830" y="12820"/>
                    <a:pt x="12981" y="12614"/>
                    <a:pt x="18543" y="10554"/>
                  </a:cubicBezTo>
                  <a:cubicBezTo>
                    <a:pt x="20191" y="9936"/>
                    <a:pt x="23487" y="9524"/>
                    <a:pt x="24519" y="7875"/>
                  </a:cubicBezTo>
                  <a:cubicBezTo>
                    <a:pt x="25136" y="6639"/>
                    <a:pt x="24312" y="2518"/>
                    <a:pt x="23487" y="1282"/>
                  </a:cubicBezTo>
                  <a:cubicBezTo>
                    <a:pt x="21428" y="-2220"/>
                    <a:pt x="16483" y="2518"/>
                    <a:pt x="13392" y="29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2" name="Forma libre: forma 431">
              <a:extLst>
                <a:ext uri="{FF2B5EF4-FFF2-40B4-BE49-F238E27FC236}">
                  <a16:creationId xmlns:a16="http://schemas.microsoft.com/office/drawing/2014/main" id="{DF42EF7E-22D9-8CB5-C567-591DAAC897B7}"/>
                </a:ext>
              </a:extLst>
            </p:cNvPr>
            <p:cNvSpPr/>
            <p:nvPr/>
          </p:nvSpPr>
          <p:spPr>
            <a:xfrm>
              <a:off x="20315258" y="8927508"/>
              <a:ext cx="15107" cy="26796"/>
            </a:xfrm>
            <a:custGeom>
              <a:avLst/>
              <a:gdLst>
                <a:gd name="connsiteX0" fmla="*/ 8465 w 15107"/>
                <a:gd name="connsiteY0" fmla="*/ 22 h 26796"/>
                <a:gd name="connsiteX1" fmla="*/ 4550 w 15107"/>
                <a:gd name="connsiteY1" fmla="*/ 5791 h 26796"/>
                <a:gd name="connsiteX2" fmla="*/ 18 w 15107"/>
                <a:gd name="connsiteY2" fmla="*/ 10324 h 26796"/>
                <a:gd name="connsiteX3" fmla="*/ 1254 w 15107"/>
                <a:gd name="connsiteY3" fmla="*/ 17535 h 26796"/>
                <a:gd name="connsiteX4" fmla="*/ 6199 w 15107"/>
                <a:gd name="connsiteY4" fmla="*/ 26189 h 26796"/>
                <a:gd name="connsiteX5" fmla="*/ 11761 w 15107"/>
                <a:gd name="connsiteY5" fmla="*/ 16711 h 26796"/>
                <a:gd name="connsiteX6" fmla="*/ 15058 w 15107"/>
                <a:gd name="connsiteY6" fmla="*/ 13208 h 26796"/>
                <a:gd name="connsiteX7" fmla="*/ 13616 w 15107"/>
                <a:gd name="connsiteY7" fmla="*/ 8882 h 26796"/>
                <a:gd name="connsiteX8" fmla="*/ 8465 w 15107"/>
                <a:gd name="connsiteY8" fmla="*/ 22 h 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07" h="26796">
                  <a:moveTo>
                    <a:pt x="8465" y="22"/>
                  </a:moveTo>
                  <a:cubicBezTo>
                    <a:pt x="4963" y="228"/>
                    <a:pt x="5374" y="3318"/>
                    <a:pt x="4550" y="5791"/>
                  </a:cubicBezTo>
                  <a:cubicBezTo>
                    <a:pt x="2695" y="7439"/>
                    <a:pt x="223" y="7645"/>
                    <a:pt x="18" y="10324"/>
                  </a:cubicBezTo>
                  <a:cubicBezTo>
                    <a:pt x="-188" y="12796"/>
                    <a:pt x="1459" y="15063"/>
                    <a:pt x="1254" y="17535"/>
                  </a:cubicBezTo>
                  <a:cubicBezTo>
                    <a:pt x="1048" y="18359"/>
                    <a:pt x="4344" y="24747"/>
                    <a:pt x="6199" y="26189"/>
                  </a:cubicBezTo>
                  <a:cubicBezTo>
                    <a:pt x="10937" y="29486"/>
                    <a:pt x="9907" y="18359"/>
                    <a:pt x="11761" y="16711"/>
                  </a:cubicBezTo>
                  <a:cubicBezTo>
                    <a:pt x="13203" y="15269"/>
                    <a:pt x="15471" y="15887"/>
                    <a:pt x="15058" y="13208"/>
                  </a:cubicBezTo>
                  <a:cubicBezTo>
                    <a:pt x="15058" y="11766"/>
                    <a:pt x="13822" y="10530"/>
                    <a:pt x="13616" y="8882"/>
                  </a:cubicBezTo>
                  <a:cubicBezTo>
                    <a:pt x="12997" y="5173"/>
                    <a:pt x="13822" y="-390"/>
                    <a:pt x="8465" y="2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3" name="Forma libre: forma 432">
              <a:extLst>
                <a:ext uri="{FF2B5EF4-FFF2-40B4-BE49-F238E27FC236}">
                  <a16:creationId xmlns:a16="http://schemas.microsoft.com/office/drawing/2014/main" id="{79B48124-BDFE-2E38-6779-A3F675580918}"/>
                </a:ext>
              </a:extLst>
            </p:cNvPr>
            <p:cNvSpPr/>
            <p:nvPr/>
          </p:nvSpPr>
          <p:spPr>
            <a:xfrm>
              <a:off x="20302416" y="8273352"/>
              <a:ext cx="376375" cy="475465"/>
            </a:xfrm>
            <a:custGeom>
              <a:avLst/>
              <a:gdLst>
                <a:gd name="connsiteX0" fmla="*/ 329335 w 376375"/>
                <a:gd name="connsiteY0" fmla="*/ 72942 h 475465"/>
                <a:gd name="connsiteX1" fmla="*/ 354060 w 376375"/>
                <a:gd name="connsiteY1" fmla="*/ 52957 h 475465"/>
                <a:gd name="connsiteX2" fmla="*/ 369718 w 376375"/>
                <a:gd name="connsiteY2" fmla="*/ 27820 h 475465"/>
                <a:gd name="connsiteX3" fmla="*/ 373839 w 376375"/>
                <a:gd name="connsiteY3" fmla="*/ 1447 h 475465"/>
                <a:gd name="connsiteX4" fmla="*/ 360241 w 376375"/>
                <a:gd name="connsiteY4" fmla="*/ 1035 h 475465"/>
                <a:gd name="connsiteX5" fmla="*/ 349939 w 376375"/>
                <a:gd name="connsiteY5" fmla="*/ 11337 h 475465"/>
                <a:gd name="connsiteX6" fmla="*/ 341285 w 376375"/>
                <a:gd name="connsiteY6" fmla="*/ 21433 h 475465"/>
                <a:gd name="connsiteX7" fmla="*/ 329953 w 376375"/>
                <a:gd name="connsiteY7" fmla="*/ 25966 h 475465"/>
                <a:gd name="connsiteX8" fmla="*/ 329541 w 376375"/>
                <a:gd name="connsiteY8" fmla="*/ 33383 h 475465"/>
                <a:gd name="connsiteX9" fmla="*/ 318415 w 376375"/>
                <a:gd name="connsiteY9" fmla="*/ 39770 h 475465"/>
                <a:gd name="connsiteX10" fmla="*/ 306670 w 376375"/>
                <a:gd name="connsiteY10" fmla="*/ 53781 h 475465"/>
                <a:gd name="connsiteX11" fmla="*/ 269790 w 376375"/>
                <a:gd name="connsiteY11" fmla="*/ 59550 h 475465"/>
                <a:gd name="connsiteX12" fmla="*/ 235588 w 376375"/>
                <a:gd name="connsiteY12" fmla="*/ 54399 h 475465"/>
                <a:gd name="connsiteX13" fmla="*/ 226316 w 376375"/>
                <a:gd name="connsiteY13" fmla="*/ 57077 h 475465"/>
                <a:gd name="connsiteX14" fmla="*/ 206329 w 376375"/>
                <a:gd name="connsiteY14" fmla="*/ 49454 h 475465"/>
                <a:gd name="connsiteX15" fmla="*/ 175630 w 376375"/>
                <a:gd name="connsiteY15" fmla="*/ 46569 h 475465"/>
                <a:gd name="connsiteX16" fmla="*/ 161619 w 376375"/>
                <a:gd name="connsiteY16" fmla="*/ 39152 h 475465"/>
                <a:gd name="connsiteX17" fmla="*/ 137513 w 376375"/>
                <a:gd name="connsiteY17" fmla="*/ 27614 h 475465"/>
                <a:gd name="connsiteX18" fmla="*/ 116703 w 376375"/>
                <a:gd name="connsiteY18" fmla="*/ 29880 h 475465"/>
                <a:gd name="connsiteX19" fmla="*/ 103723 w 376375"/>
                <a:gd name="connsiteY19" fmla="*/ 55635 h 475465"/>
                <a:gd name="connsiteX20" fmla="*/ 88887 w 376375"/>
                <a:gd name="connsiteY20" fmla="*/ 48012 h 475465"/>
                <a:gd name="connsiteX21" fmla="*/ 82295 w 376375"/>
                <a:gd name="connsiteY21" fmla="*/ 60168 h 475465"/>
                <a:gd name="connsiteX22" fmla="*/ 68078 w 376375"/>
                <a:gd name="connsiteY22" fmla="*/ 76033 h 475465"/>
                <a:gd name="connsiteX23" fmla="*/ 69932 w 376375"/>
                <a:gd name="connsiteY23" fmla="*/ 91280 h 475465"/>
                <a:gd name="connsiteX24" fmla="*/ 60042 w 376375"/>
                <a:gd name="connsiteY24" fmla="*/ 105291 h 475465"/>
                <a:gd name="connsiteX25" fmla="*/ 64370 w 376375"/>
                <a:gd name="connsiteY25" fmla="*/ 110853 h 475465"/>
                <a:gd name="connsiteX26" fmla="*/ 51594 w 376375"/>
                <a:gd name="connsiteY26" fmla="*/ 121155 h 475465"/>
                <a:gd name="connsiteX27" fmla="*/ 62102 w 376375"/>
                <a:gd name="connsiteY27" fmla="*/ 149795 h 475465"/>
                <a:gd name="connsiteX28" fmla="*/ 64987 w 376375"/>
                <a:gd name="connsiteY28" fmla="*/ 168132 h 475465"/>
                <a:gd name="connsiteX29" fmla="*/ 52625 w 376375"/>
                <a:gd name="connsiteY29" fmla="*/ 161333 h 475465"/>
                <a:gd name="connsiteX30" fmla="*/ 36760 w 376375"/>
                <a:gd name="connsiteY30" fmla="*/ 196360 h 475465"/>
                <a:gd name="connsiteX31" fmla="*/ 28930 w 376375"/>
                <a:gd name="connsiteY31" fmla="*/ 211195 h 475465"/>
                <a:gd name="connsiteX32" fmla="*/ 31609 w 376375"/>
                <a:gd name="connsiteY32" fmla="*/ 234477 h 475465"/>
                <a:gd name="connsiteX33" fmla="*/ 18216 w 376375"/>
                <a:gd name="connsiteY33" fmla="*/ 262704 h 475465"/>
                <a:gd name="connsiteX34" fmla="*/ 10593 w 376375"/>
                <a:gd name="connsiteY34" fmla="*/ 280424 h 475465"/>
                <a:gd name="connsiteX35" fmla="*/ 1733 w 376375"/>
                <a:gd name="connsiteY35" fmla="*/ 297731 h 475465"/>
                <a:gd name="connsiteX36" fmla="*/ 909 w 376375"/>
                <a:gd name="connsiteY36" fmla="*/ 326988 h 475465"/>
                <a:gd name="connsiteX37" fmla="*/ 2352 w 376375"/>
                <a:gd name="connsiteY37" fmla="*/ 337908 h 475465"/>
                <a:gd name="connsiteX38" fmla="*/ 13684 w 376375"/>
                <a:gd name="connsiteY38" fmla="*/ 345326 h 475465"/>
                <a:gd name="connsiteX39" fmla="*/ 29343 w 376375"/>
                <a:gd name="connsiteY39" fmla="*/ 339557 h 475465"/>
                <a:gd name="connsiteX40" fmla="*/ 40675 w 376375"/>
                <a:gd name="connsiteY40" fmla="*/ 357070 h 475465"/>
                <a:gd name="connsiteX41" fmla="*/ 51183 w 376375"/>
                <a:gd name="connsiteY41" fmla="*/ 390654 h 475465"/>
                <a:gd name="connsiteX42" fmla="*/ 43971 w 376375"/>
                <a:gd name="connsiteY42" fmla="*/ 418882 h 475465"/>
                <a:gd name="connsiteX43" fmla="*/ 41498 w 376375"/>
                <a:gd name="connsiteY43" fmla="*/ 439485 h 475465"/>
                <a:gd name="connsiteX44" fmla="*/ 38615 w 376375"/>
                <a:gd name="connsiteY44" fmla="*/ 459677 h 475465"/>
                <a:gd name="connsiteX45" fmla="*/ 39439 w 376375"/>
                <a:gd name="connsiteY45" fmla="*/ 474924 h 475465"/>
                <a:gd name="connsiteX46" fmla="*/ 68489 w 376375"/>
                <a:gd name="connsiteY46" fmla="*/ 474100 h 475465"/>
                <a:gd name="connsiteX47" fmla="*/ 86415 w 376375"/>
                <a:gd name="connsiteY47" fmla="*/ 473482 h 475465"/>
                <a:gd name="connsiteX48" fmla="*/ 85797 w 376375"/>
                <a:gd name="connsiteY48" fmla="*/ 450405 h 475465"/>
                <a:gd name="connsiteX49" fmla="*/ 79204 w 376375"/>
                <a:gd name="connsiteY49" fmla="*/ 431244 h 475465"/>
                <a:gd name="connsiteX50" fmla="*/ 90125 w 376375"/>
                <a:gd name="connsiteY50" fmla="*/ 412906 h 475465"/>
                <a:gd name="connsiteX51" fmla="*/ 85591 w 376375"/>
                <a:gd name="connsiteY51" fmla="*/ 376025 h 475465"/>
                <a:gd name="connsiteX52" fmla="*/ 91361 w 376375"/>
                <a:gd name="connsiteY52" fmla="*/ 355216 h 475465"/>
                <a:gd name="connsiteX53" fmla="*/ 88270 w 376375"/>
                <a:gd name="connsiteY53" fmla="*/ 326782 h 475465"/>
                <a:gd name="connsiteX54" fmla="*/ 78380 w 376375"/>
                <a:gd name="connsiteY54" fmla="*/ 303912 h 475465"/>
                <a:gd name="connsiteX55" fmla="*/ 114642 w 376375"/>
                <a:gd name="connsiteY55" fmla="*/ 283308 h 475465"/>
                <a:gd name="connsiteX56" fmla="*/ 124326 w 376375"/>
                <a:gd name="connsiteY56" fmla="*/ 295670 h 475465"/>
                <a:gd name="connsiteX57" fmla="*/ 113406 w 376375"/>
                <a:gd name="connsiteY57" fmla="*/ 328224 h 475465"/>
                <a:gd name="connsiteX58" fmla="*/ 131126 w 376375"/>
                <a:gd name="connsiteY58" fmla="*/ 350271 h 475465"/>
                <a:gd name="connsiteX59" fmla="*/ 138956 w 376375"/>
                <a:gd name="connsiteY59" fmla="*/ 366136 h 475465"/>
                <a:gd name="connsiteX60" fmla="*/ 164298 w 376375"/>
                <a:gd name="connsiteY60" fmla="*/ 378086 h 475465"/>
                <a:gd name="connsiteX61" fmla="*/ 162649 w 376375"/>
                <a:gd name="connsiteY61" fmla="*/ 431450 h 475465"/>
                <a:gd name="connsiteX62" fmla="*/ 192938 w 376375"/>
                <a:gd name="connsiteY62" fmla="*/ 409198 h 475465"/>
                <a:gd name="connsiteX63" fmla="*/ 207978 w 376375"/>
                <a:gd name="connsiteY63" fmla="*/ 399720 h 475465"/>
                <a:gd name="connsiteX64" fmla="*/ 230437 w 376375"/>
                <a:gd name="connsiteY64" fmla="*/ 392714 h 475465"/>
                <a:gd name="connsiteX65" fmla="*/ 213953 w 376375"/>
                <a:gd name="connsiteY65" fmla="*/ 371080 h 475465"/>
                <a:gd name="connsiteX66" fmla="*/ 204063 w 376375"/>
                <a:gd name="connsiteY66" fmla="*/ 352537 h 475465"/>
                <a:gd name="connsiteX67" fmla="*/ 204682 w 376375"/>
                <a:gd name="connsiteY67" fmla="*/ 345532 h 475465"/>
                <a:gd name="connsiteX68" fmla="*/ 201385 w 376375"/>
                <a:gd name="connsiteY68" fmla="*/ 336878 h 475465"/>
                <a:gd name="connsiteX69" fmla="*/ 207978 w 376375"/>
                <a:gd name="connsiteY69" fmla="*/ 311947 h 475465"/>
                <a:gd name="connsiteX70" fmla="*/ 192113 w 376375"/>
                <a:gd name="connsiteY70" fmla="*/ 292168 h 475465"/>
                <a:gd name="connsiteX71" fmla="*/ 175630 w 376375"/>
                <a:gd name="connsiteY71" fmla="*/ 263528 h 475465"/>
                <a:gd name="connsiteX72" fmla="*/ 164298 w 376375"/>
                <a:gd name="connsiteY72" fmla="*/ 250960 h 475465"/>
                <a:gd name="connsiteX73" fmla="*/ 148433 w 376375"/>
                <a:gd name="connsiteY73" fmla="*/ 241276 h 475465"/>
                <a:gd name="connsiteX74" fmla="*/ 157911 w 376375"/>
                <a:gd name="connsiteY74" fmla="*/ 229120 h 475465"/>
                <a:gd name="connsiteX75" fmla="*/ 175836 w 376375"/>
                <a:gd name="connsiteY75" fmla="*/ 226853 h 475465"/>
                <a:gd name="connsiteX76" fmla="*/ 221782 w 376375"/>
                <a:gd name="connsiteY76" fmla="*/ 192239 h 475465"/>
                <a:gd name="connsiteX77" fmla="*/ 243622 w 376375"/>
                <a:gd name="connsiteY77" fmla="*/ 173077 h 475465"/>
                <a:gd name="connsiteX78" fmla="*/ 259488 w 376375"/>
                <a:gd name="connsiteY78" fmla="*/ 178434 h 475465"/>
                <a:gd name="connsiteX79" fmla="*/ 275147 w 376375"/>
                <a:gd name="connsiteY79" fmla="*/ 168544 h 475465"/>
                <a:gd name="connsiteX80" fmla="*/ 256397 w 376375"/>
                <a:gd name="connsiteY80" fmla="*/ 152061 h 475465"/>
                <a:gd name="connsiteX81" fmla="*/ 224667 w 376375"/>
                <a:gd name="connsiteY81" fmla="*/ 161745 h 475465"/>
                <a:gd name="connsiteX82" fmla="*/ 201385 w 376375"/>
                <a:gd name="connsiteY82" fmla="*/ 160303 h 475465"/>
                <a:gd name="connsiteX83" fmla="*/ 192938 w 376375"/>
                <a:gd name="connsiteY83" fmla="*/ 166072 h 475465"/>
                <a:gd name="connsiteX84" fmla="*/ 174806 w 376375"/>
                <a:gd name="connsiteY84" fmla="*/ 175962 h 475465"/>
                <a:gd name="connsiteX85" fmla="*/ 152966 w 376375"/>
                <a:gd name="connsiteY85" fmla="*/ 170399 h 475465"/>
                <a:gd name="connsiteX86" fmla="*/ 126593 w 376375"/>
                <a:gd name="connsiteY86" fmla="*/ 205425 h 475465"/>
                <a:gd name="connsiteX87" fmla="*/ 108050 w 376375"/>
                <a:gd name="connsiteY87" fmla="*/ 189354 h 475465"/>
                <a:gd name="connsiteX88" fmla="*/ 89712 w 376375"/>
                <a:gd name="connsiteY88" fmla="*/ 174520 h 475465"/>
                <a:gd name="connsiteX89" fmla="*/ 78998 w 376375"/>
                <a:gd name="connsiteY89" fmla="*/ 150207 h 475465"/>
                <a:gd name="connsiteX90" fmla="*/ 78998 w 376375"/>
                <a:gd name="connsiteY90" fmla="*/ 125895 h 475465"/>
                <a:gd name="connsiteX91" fmla="*/ 80234 w 376375"/>
                <a:gd name="connsiteY91" fmla="*/ 104054 h 475465"/>
                <a:gd name="connsiteX92" fmla="*/ 96305 w 376375"/>
                <a:gd name="connsiteY92" fmla="*/ 84275 h 475465"/>
                <a:gd name="connsiteX93" fmla="*/ 118557 w 376375"/>
                <a:gd name="connsiteY93" fmla="*/ 77063 h 475465"/>
                <a:gd name="connsiteX94" fmla="*/ 128241 w 376375"/>
                <a:gd name="connsiteY94" fmla="*/ 84687 h 475465"/>
                <a:gd name="connsiteX95" fmla="*/ 142458 w 376375"/>
                <a:gd name="connsiteY95" fmla="*/ 85923 h 475465"/>
                <a:gd name="connsiteX96" fmla="*/ 172540 w 376375"/>
                <a:gd name="connsiteY96" fmla="*/ 82008 h 475465"/>
                <a:gd name="connsiteX97" fmla="*/ 203857 w 376375"/>
                <a:gd name="connsiteY97" fmla="*/ 81390 h 475465"/>
                <a:gd name="connsiteX98" fmla="*/ 246507 w 376375"/>
                <a:gd name="connsiteY98" fmla="*/ 81390 h 475465"/>
                <a:gd name="connsiteX99" fmla="*/ 263815 w 376375"/>
                <a:gd name="connsiteY99" fmla="*/ 92516 h 475465"/>
                <a:gd name="connsiteX100" fmla="*/ 277619 w 376375"/>
                <a:gd name="connsiteY100" fmla="*/ 91280 h 475465"/>
                <a:gd name="connsiteX101" fmla="*/ 292248 w 376375"/>
                <a:gd name="connsiteY101" fmla="*/ 91280 h 475465"/>
                <a:gd name="connsiteX102" fmla="*/ 318003 w 376375"/>
                <a:gd name="connsiteY102" fmla="*/ 84069 h 475465"/>
                <a:gd name="connsiteX103" fmla="*/ 329746 w 376375"/>
                <a:gd name="connsiteY103" fmla="*/ 73355 h 47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76375" h="475465">
                  <a:moveTo>
                    <a:pt x="329335" y="72942"/>
                  </a:moveTo>
                  <a:cubicBezTo>
                    <a:pt x="336340" y="64495"/>
                    <a:pt x="346024" y="60374"/>
                    <a:pt x="354060" y="52957"/>
                  </a:cubicBezTo>
                  <a:cubicBezTo>
                    <a:pt x="361477" y="46157"/>
                    <a:pt x="366009" y="36886"/>
                    <a:pt x="369718" y="27820"/>
                  </a:cubicBezTo>
                  <a:cubicBezTo>
                    <a:pt x="372397" y="21639"/>
                    <a:pt x="380432" y="6804"/>
                    <a:pt x="373839" y="1447"/>
                  </a:cubicBezTo>
                  <a:cubicBezTo>
                    <a:pt x="370749" y="-819"/>
                    <a:pt x="363743" y="5"/>
                    <a:pt x="360241" y="1035"/>
                  </a:cubicBezTo>
                  <a:cubicBezTo>
                    <a:pt x="354265" y="2889"/>
                    <a:pt x="353029" y="6186"/>
                    <a:pt x="349939" y="11337"/>
                  </a:cubicBezTo>
                  <a:cubicBezTo>
                    <a:pt x="347673" y="15046"/>
                    <a:pt x="345199" y="19166"/>
                    <a:pt x="341285" y="21433"/>
                  </a:cubicBezTo>
                  <a:cubicBezTo>
                    <a:pt x="338812" y="22875"/>
                    <a:pt x="332425" y="21227"/>
                    <a:pt x="329953" y="25966"/>
                  </a:cubicBezTo>
                  <a:cubicBezTo>
                    <a:pt x="328923" y="28026"/>
                    <a:pt x="330778" y="31117"/>
                    <a:pt x="329541" y="33383"/>
                  </a:cubicBezTo>
                  <a:cubicBezTo>
                    <a:pt x="327274" y="37916"/>
                    <a:pt x="321918" y="35855"/>
                    <a:pt x="318415" y="39770"/>
                  </a:cubicBezTo>
                  <a:cubicBezTo>
                    <a:pt x="313470" y="45333"/>
                    <a:pt x="314293" y="49454"/>
                    <a:pt x="306670" y="53781"/>
                  </a:cubicBezTo>
                  <a:cubicBezTo>
                    <a:pt x="293278" y="61610"/>
                    <a:pt x="284419" y="63465"/>
                    <a:pt x="269790" y="59550"/>
                  </a:cubicBezTo>
                  <a:cubicBezTo>
                    <a:pt x="259694" y="56871"/>
                    <a:pt x="245684" y="50072"/>
                    <a:pt x="235588" y="54399"/>
                  </a:cubicBezTo>
                  <a:cubicBezTo>
                    <a:pt x="231054" y="56253"/>
                    <a:pt x="230848" y="58108"/>
                    <a:pt x="226316" y="57077"/>
                  </a:cubicBezTo>
                  <a:cubicBezTo>
                    <a:pt x="219516" y="55841"/>
                    <a:pt x="213748" y="50690"/>
                    <a:pt x="206329" y="49454"/>
                  </a:cubicBezTo>
                  <a:cubicBezTo>
                    <a:pt x="195410" y="47394"/>
                    <a:pt x="186551" y="45333"/>
                    <a:pt x="175630" y="46569"/>
                  </a:cubicBezTo>
                  <a:cubicBezTo>
                    <a:pt x="166770" y="47600"/>
                    <a:pt x="166770" y="45539"/>
                    <a:pt x="161619" y="39152"/>
                  </a:cubicBezTo>
                  <a:cubicBezTo>
                    <a:pt x="156056" y="31941"/>
                    <a:pt x="146785" y="27820"/>
                    <a:pt x="137513" y="27614"/>
                  </a:cubicBezTo>
                  <a:cubicBezTo>
                    <a:pt x="130714" y="27614"/>
                    <a:pt x="121648" y="24523"/>
                    <a:pt x="116703" y="29880"/>
                  </a:cubicBezTo>
                  <a:cubicBezTo>
                    <a:pt x="110522" y="36268"/>
                    <a:pt x="109491" y="48218"/>
                    <a:pt x="103723" y="55635"/>
                  </a:cubicBezTo>
                  <a:cubicBezTo>
                    <a:pt x="95276" y="66143"/>
                    <a:pt x="93008" y="56047"/>
                    <a:pt x="88887" y="48012"/>
                  </a:cubicBezTo>
                  <a:cubicBezTo>
                    <a:pt x="81883" y="51102"/>
                    <a:pt x="83942" y="54811"/>
                    <a:pt x="82295" y="60168"/>
                  </a:cubicBezTo>
                  <a:cubicBezTo>
                    <a:pt x="80234" y="66555"/>
                    <a:pt x="68902" y="69234"/>
                    <a:pt x="68078" y="76033"/>
                  </a:cubicBezTo>
                  <a:cubicBezTo>
                    <a:pt x="67460" y="80978"/>
                    <a:pt x="71993" y="84893"/>
                    <a:pt x="69932" y="91280"/>
                  </a:cubicBezTo>
                  <a:cubicBezTo>
                    <a:pt x="68283" y="96431"/>
                    <a:pt x="63132" y="100964"/>
                    <a:pt x="60042" y="105291"/>
                  </a:cubicBezTo>
                  <a:cubicBezTo>
                    <a:pt x="61072" y="107557"/>
                    <a:pt x="62309" y="109824"/>
                    <a:pt x="64370" y="110853"/>
                  </a:cubicBezTo>
                  <a:cubicBezTo>
                    <a:pt x="66842" y="118271"/>
                    <a:pt x="55304" y="117241"/>
                    <a:pt x="51594" y="121155"/>
                  </a:cubicBezTo>
                  <a:cubicBezTo>
                    <a:pt x="56745" y="130015"/>
                    <a:pt x="59219" y="140111"/>
                    <a:pt x="62102" y="149795"/>
                  </a:cubicBezTo>
                  <a:cubicBezTo>
                    <a:pt x="63751" y="155564"/>
                    <a:pt x="62927" y="162981"/>
                    <a:pt x="64987" y="168132"/>
                  </a:cubicBezTo>
                  <a:cubicBezTo>
                    <a:pt x="61279" y="163599"/>
                    <a:pt x="59219" y="160097"/>
                    <a:pt x="52625" y="161333"/>
                  </a:cubicBezTo>
                  <a:cubicBezTo>
                    <a:pt x="37377" y="164630"/>
                    <a:pt x="40469" y="185646"/>
                    <a:pt x="36760" y="196360"/>
                  </a:cubicBezTo>
                  <a:cubicBezTo>
                    <a:pt x="34905" y="201717"/>
                    <a:pt x="30785" y="205837"/>
                    <a:pt x="28930" y="211195"/>
                  </a:cubicBezTo>
                  <a:cubicBezTo>
                    <a:pt x="26252" y="219230"/>
                    <a:pt x="30167" y="226647"/>
                    <a:pt x="31609" y="234477"/>
                  </a:cubicBezTo>
                  <a:cubicBezTo>
                    <a:pt x="33875" y="247869"/>
                    <a:pt x="27282" y="254462"/>
                    <a:pt x="18216" y="262704"/>
                  </a:cubicBezTo>
                  <a:cubicBezTo>
                    <a:pt x="11418" y="268885"/>
                    <a:pt x="12860" y="272800"/>
                    <a:pt x="10593" y="280424"/>
                  </a:cubicBezTo>
                  <a:cubicBezTo>
                    <a:pt x="8533" y="287841"/>
                    <a:pt x="2763" y="289695"/>
                    <a:pt x="1733" y="297731"/>
                  </a:cubicBezTo>
                  <a:cubicBezTo>
                    <a:pt x="497" y="307415"/>
                    <a:pt x="1733" y="317304"/>
                    <a:pt x="909" y="326988"/>
                  </a:cubicBezTo>
                  <a:cubicBezTo>
                    <a:pt x="497" y="332345"/>
                    <a:pt x="-1563" y="334200"/>
                    <a:pt x="2352" y="337908"/>
                  </a:cubicBezTo>
                  <a:cubicBezTo>
                    <a:pt x="5854" y="341205"/>
                    <a:pt x="13065" y="339351"/>
                    <a:pt x="13684" y="345326"/>
                  </a:cubicBezTo>
                  <a:cubicBezTo>
                    <a:pt x="18835" y="345120"/>
                    <a:pt x="24398" y="338938"/>
                    <a:pt x="29343" y="339557"/>
                  </a:cubicBezTo>
                  <a:cubicBezTo>
                    <a:pt x="37377" y="340587"/>
                    <a:pt x="39439" y="350888"/>
                    <a:pt x="40675" y="357070"/>
                  </a:cubicBezTo>
                  <a:cubicBezTo>
                    <a:pt x="43147" y="368402"/>
                    <a:pt x="50977" y="379322"/>
                    <a:pt x="51183" y="390654"/>
                  </a:cubicBezTo>
                  <a:cubicBezTo>
                    <a:pt x="51389" y="400956"/>
                    <a:pt x="45619" y="408991"/>
                    <a:pt x="43971" y="418882"/>
                  </a:cubicBezTo>
                  <a:cubicBezTo>
                    <a:pt x="42941" y="425681"/>
                    <a:pt x="42528" y="432686"/>
                    <a:pt x="41498" y="439485"/>
                  </a:cubicBezTo>
                  <a:cubicBezTo>
                    <a:pt x="40469" y="446284"/>
                    <a:pt x="39026" y="452878"/>
                    <a:pt x="38615" y="459677"/>
                  </a:cubicBezTo>
                  <a:cubicBezTo>
                    <a:pt x="38202" y="464828"/>
                    <a:pt x="40056" y="470185"/>
                    <a:pt x="39439" y="474924"/>
                  </a:cubicBezTo>
                  <a:cubicBezTo>
                    <a:pt x="49534" y="475748"/>
                    <a:pt x="59424" y="475748"/>
                    <a:pt x="68489" y="474100"/>
                  </a:cubicBezTo>
                  <a:cubicBezTo>
                    <a:pt x="73847" y="473070"/>
                    <a:pt x="81883" y="475748"/>
                    <a:pt x="86415" y="473482"/>
                  </a:cubicBezTo>
                  <a:cubicBezTo>
                    <a:pt x="95276" y="469155"/>
                    <a:pt x="90742" y="455968"/>
                    <a:pt x="85797" y="450405"/>
                  </a:cubicBezTo>
                  <a:cubicBezTo>
                    <a:pt x="80234" y="444224"/>
                    <a:pt x="77349" y="440515"/>
                    <a:pt x="79204" y="431244"/>
                  </a:cubicBezTo>
                  <a:cubicBezTo>
                    <a:pt x="80646" y="423002"/>
                    <a:pt x="87446" y="419705"/>
                    <a:pt x="90125" y="412906"/>
                  </a:cubicBezTo>
                  <a:cubicBezTo>
                    <a:pt x="94657" y="401162"/>
                    <a:pt x="84561" y="388181"/>
                    <a:pt x="85591" y="376025"/>
                  </a:cubicBezTo>
                  <a:cubicBezTo>
                    <a:pt x="86210" y="368402"/>
                    <a:pt x="90536" y="362427"/>
                    <a:pt x="91361" y="355216"/>
                  </a:cubicBezTo>
                  <a:cubicBezTo>
                    <a:pt x="92184" y="346356"/>
                    <a:pt x="90536" y="335230"/>
                    <a:pt x="88270" y="326782"/>
                  </a:cubicBezTo>
                  <a:cubicBezTo>
                    <a:pt x="86004" y="318128"/>
                    <a:pt x="76732" y="312771"/>
                    <a:pt x="78380" y="303912"/>
                  </a:cubicBezTo>
                  <a:cubicBezTo>
                    <a:pt x="80646" y="290931"/>
                    <a:pt x="103310" y="283514"/>
                    <a:pt x="114642" y="283308"/>
                  </a:cubicBezTo>
                  <a:cubicBezTo>
                    <a:pt x="121235" y="283308"/>
                    <a:pt x="123503" y="289283"/>
                    <a:pt x="124326" y="295670"/>
                  </a:cubicBezTo>
                  <a:cubicBezTo>
                    <a:pt x="125975" y="307620"/>
                    <a:pt x="112995" y="316892"/>
                    <a:pt x="113406" y="328224"/>
                  </a:cubicBezTo>
                  <a:cubicBezTo>
                    <a:pt x="113612" y="337908"/>
                    <a:pt x="126386" y="342441"/>
                    <a:pt x="131126" y="350271"/>
                  </a:cubicBezTo>
                  <a:cubicBezTo>
                    <a:pt x="134010" y="355421"/>
                    <a:pt x="134835" y="361808"/>
                    <a:pt x="138956" y="366136"/>
                  </a:cubicBezTo>
                  <a:cubicBezTo>
                    <a:pt x="145754" y="373553"/>
                    <a:pt x="157498" y="371905"/>
                    <a:pt x="164298" y="378086"/>
                  </a:cubicBezTo>
                  <a:cubicBezTo>
                    <a:pt x="176042" y="389006"/>
                    <a:pt x="135658" y="438661"/>
                    <a:pt x="162649" y="431450"/>
                  </a:cubicBezTo>
                  <a:cubicBezTo>
                    <a:pt x="176866" y="427741"/>
                    <a:pt x="187993" y="424033"/>
                    <a:pt x="192938" y="409198"/>
                  </a:cubicBezTo>
                  <a:cubicBezTo>
                    <a:pt x="195410" y="401368"/>
                    <a:pt x="199531" y="399514"/>
                    <a:pt x="207978" y="399720"/>
                  </a:cubicBezTo>
                  <a:cubicBezTo>
                    <a:pt x="218280" y="400132"/>
                    <a:pt x="224050" y="403429"/>
                    <a:pt x="230437" y="392714"/>
                  </a:cubicBezTo>
                  <a:cubicBezTo>
                    <a:pt x="238884" y="378292"/>
                    <a:pt x="222401" y="377674"/>
                    <a:pt x="213953" y="371080"/>
                  </a:cubicBezTo>
                  <a:cubicBezTo>
                    <a:pt x="209008" y="367166"/>
                    <a:pt x="204682" y="358718"/>
                    <a:pt x="204063" y="352537"/>
                  </a:cubicBezTo>
                  <a:cubicBezTo>
                    <a:pt x="204063" y="350271"/>
                    <a:pt x="205093" y="347798"/>
                    <a:pt x="204682" y="345532"/>
                  </a:cubicBezTo>
                  <a:cubicBezTo>
                    <a:pt x="204270" y="342647"/>
                    <a:pt x="202208" y="339969"/>
                    <a:pt x="201385" y="336878"/>
                  </a:cubicBezTo>
                  <a:cubicBezTo>
                    <a:pt x="198706" y="325546"/>
                    <a:pt x="207154" y="321837"/>
                    <a:pt x="207978" y="311947"/>
                  </a:cubicBezTo>
                  <a:cubicBezTo>
                    <a:pt x="209008" y="300821"/>
                    <a:pt x="198500" y="298349"/>
                    <a:pt x="192113" y="292168"/>
                  </a:cubicBezTo>
                  <a:cubicBezTo>
                    <a:pt x="184489" y="284956"/>
                    <a:pt x="181605" y="272182"/>
                    <a:pt x="175630" y="263528"/>
                  </a:cubicBezTo>
                  <a:cubicBezTo>
                    <a:pt x="172334" y="258995"/>
                    <a:pt x="168419" y="254669"/>
                    <a:pt x="164298" y="250960"/>
                  </a:cubicBezTo>
                  <a:cubicBezTo>
                    <a:pt x="159764" y="247045"/>
                    <a:pt x="152347" y="245191"/>
                    <a:pt x="148433" y="241276"/>
                  </a:cubicBezTo>
                  <a:cubicBezTo>
                    <a:pt x="139779" y="232828"/>
                    <a:pt x="149669" y="228502"/>
                    <a:pt x="157911" y="229120"/>
                  </a:cubicBezTo>
                  <a:cubicBezTo>
                    <a:pt x="165122" y="229738"/>
                    <a:pt x="168830" y="229120"/>
                    <a:pt x="175836" y="226853"/>
                  </a:cubicBezTo>
                  <a:cubicBezTo>
                    <a:pt x="195410" y="221084"/>
                    <a:pt x="210863" y="209546"/>
                    <a:pt x="221782" y="192239"/>
                  </a:cubicBezTo>
                  <a:cubicBezTo>
                    <a:pt x="226933" y="183791"/>
                    <a:pt x="232084" y="173077"/>
                    <a:pt x="243622" y="173077"/>
                  </a:cubicBezTo>
                  <a:cubicBezTo>
                    <a:pt x="249392" y="173077"/>
                    <a:pt x="254131" y="176786"/>
                    <a:pt x="259488" y="178434"/>
                  </a:cubicBezTo>
                  <a:cubicBezTo>
                    <a:pt x="266081" y="180289"/>
                    <a:pt x="275353" y="177404"/>
                    <a:pt x="275147" y="168544"/>
                  </a:cubicBezTo>
                  <a:cubicBezTo>
                    <a:pt x="274941" y="161333"/>
                    <a:pt x="262166" y="155564"/>
                    <a:pt x="256397" y="152061"/>
                  </a:cubicBezTo>
                  <a:cubicBezTo>
                    <a:pt x="236205" y="139493"/>
                    <a:pt x="241769" y="159891"/>
                    <a:pt x="224667" y="161745"/>
                  </a:cubicBezTo>
                  <a:cubicBezTo>
                    <a:pt x="216425" y="162569"/>
                    <a:pt x="209833" y="157830"/>
                    <a:pt x="201385" y="160303"/>
                  </a:cubicBezTo>
                  <a:cubicBezTo>
                    <a:pt x="197264" y="161539"/>
                    <a:pt x="195821" y="163393"/>
                    <a:pt x="192938" y="166072"/>
                  </a:cubicBezTo>
                  <a:cubicBezTo>
                    <a:pt x="187374" y="171223"/>
                    <a:pt x="183047" y="174520"/>
                    <a:pt x="174806" y="175962"/>
                  </a:cubicBezTo>
                  <a:cubicBezTo>
                    <a:pt x="172128" y="170605"/>
                    <a:pt x="158117" y="167720"/>
                    <a:pt x="152966" y="170399"/>
                  </a:cubicBezTo>
                  <a:cubicBezTo>
                    <a:pt x="139161" y="177610"/>
                    <a:pt x="144312" y="201099"/>
                    <a:pt x="126593" y="205425"/>
                  </a:cubicBezTo>
                  <a:cubicBezTo>
                    <a:pt x="110110" y="209546"/>
                    <a:pt x="114437" y="200893"/>
                    <a:pt x="108050" y="189354"/>
                  </a:cubicBezTo>
                  <a:cubicBezTo>
                    <a:pt x="103104" y="180082"/>
                    <a:pt x="90948" y="180701"/>
                    <a:pt x="89712" y="174520"/>
                  </a:cubicBezTo>
                  <a:cubicBezTo>
                    <a:pt x="84561" y="171223"/>
                    <a:pt x="80028" y="156388"/>
                    <a:pt x="78998" y="150207"/>
                  </a:cubicBezTo>
                  <a:cubicBezTo>
                    <a:pt x="77761" y="142377"/>
                    <a:pt x="78998" y="133724"/>
                    <a:pt x="78998" y="125895"/>
                  </a:cubicBezTo>
                  <a:cubicBezTo>
                    <a:pt x="78998" y="118889"/>
                    <a:pt x="77761" y="110442"/>
                    <a:pt x="80234" y="104054"/>
                  </a:cubicBezTo>
                  <a:cubicBezTo>
                    <a:pt x="82912" y="97461"/>
                    <a:pt x="90948" y="89013"/>
                    <a:pt x="96305" y="84275"/>
                  </a:cubicBezTo>
                  <a:cubicBezTo>
                    <a:pt x="101250" y="79948"/>
                    <a:pt x="111552" y="73973"/>
                    <a:pt x="118557" y="77063"/>
                  </a:cubicBezTo>
                  <a:cubicBezTo>
                    <a:pt x="123090" y="78918"/>
                    <a:pt x="123296" y="83244"/>
                    <a:pt x="128241" y="84687"/>
                  </a:cubicBezTo>
                  <a:cubicBezTo>
                    <a:pt x="131744" y="85717"/>
                    <a:pt x="138749" y="86129"/>
                    <a:pt x="142458" y="85923"/>
                  </a:cubicBezTo>
                  <a:cubicBezTo>
                    <a:pt x="153790" y="85511"/>
                    <a:pt x="162032" y="77475"/>
                    <a:pt x="172540" y="82008"/>
                  </a:cubicBezTo>
                  <a:cubicBezTo>
                    <a:pt x="183253" y="86747"/>
                    <a:pt x="192525" y="83038"/>
                    <a:pt x="203857" y="81390"/>
                  </a:cubicBezTo>
                  <a:cubicBezTo>
                    <a:pt x="216838" y="79536"/>
                    <a:pt x="234969" y="75003"/>
                    <a:pt x="246507" y="81390"/>
                  </a:cubicBezTo>
                  <a:cubicBezTo>
                    <a:pt x="252277" y="84481"/>
                    <a:pt x="256192" y="91486"/>
                    <a:pt x="263815" y="92516"/>
                  </a:cubicBezTo>
                  <a:cubicBezTo>
                    <a:pt x="268141" y="93134"/>
                    <a:pt x="273086" y="91280"/>
                    <a:pt x="277619" y="91280"/>
                  </a:cubicBezTo>
                  <a:cubicBezTo>
                    <a:pt x="282564" y="91280"/>
                    <a:pt x="287509" y="91692"/>
                    <a:pt x="292248" y="91280"/>
                  </a:cubicBezTo>
                  <a:cubicBezTo>
                    <a:pt x="300695" y="90456"/>
                    <a:pt x="310174" y="87571"/>
                    <a:pt x="318003" y="84069"/>
                  </a:cubicBezTo>
                  <a:cubicBezTo>
                    <a:pt x="324595" y="81184"/>
                    <a:pt x="325214" y="78711"/>
                    <a:pt x="329746" y="733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4" name="Forma libre: forma 433">
              <a:extLst>
                <a:ext uri="{FF2B5EF4-FFF2-40B4-BE49-F238E27FC236}">
                  <a16:creationId xmlns:a16="http://schemas.microsoft.com/office/drawing/2014/main" id="{6A4F5A2E-8095-1278-715C-76BB38FBFD92}"/>
                </a:ext>
              </a:extLst>
            </p:cNvPr>
            <p:cNvSpPr/>
            <p:nvPr/>
          </p:nvSpPr>
          <p:spPr>
            <a:xfrm>
              <a:off x="20227713" y="8159340"/>
              <a:ext cx="18024" cy="23216"/>
            </a:xfrm>
            <a:custGeom>
              <a:avLst/>
              <a:gdLst>
                <a:gd name="connsiteX0" fmla="*/ 3705 w 18024"/>
                <a:gd name="connsiteY0" fmla="*/ 17385 h 23216"/>
                <a:gd name="connsiteX1" fmla="*/ 14831 w 18024"/>
                <a:gd name="connsiteY1" fmla="*/ 22948 h 23216"/>
                <a:gd name="connsiteX2" fmla="*/ 17716 w 18024"/>
                <a:gd name="connsiteY2" fmla="*/ 16561 h 23216"/>
                <a:gd name="connsiteX3" fmla="*/ 17716 w 18024"/>
                <a:gd name="connsiteY3" fmla="*/ 9350 h 23216"/>
                <a:gd name="connsiteX4" fmla="*/ 14007 w 18024"/>
                <a:gd name="connsiteY4" fmla="*/ 4611 h 23216"/>
                <a:gd name="connsiteX5" fmla="*/ 9061 w 18024"/>
                <a:gd name="connsiteY5" fmla="*/ 2344 h 23216"/>
                <a:gd name="connsiteX6" fmla="*/ 7001 w 18024"/>
                <a:gd name="connsiteY6" fmla="*/ 284 h 23216"/>
                <a:gd name="connsiteX7" fmla="*/ 614 w 18024"/>
                <a:gd name="connsiteY7" fmla="*/ 1314 h 23216"/>
                <a:gd name="connsiteX8" fmla="*/ 1438 w 18024"/>
                <a:gd name="connsiteY8" fmla="*/ 6877 h 23216"/>
                <a:gd name="connsiteX9" fmla="*/ 4116 w 18024"/>
                <a:gd name="connsiteY9" fmla="*/ 11616 h 23216"/>
                <a:gd name="connsiteX10" fmla="*/ 4116 w 18024"/>
                <a:gd name="connsiteY10" fmla="*/ 17385 h 2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24" h="23216">
                  <a:moveTo>
                    <a:pt x="3705" y="17385"/>
                  </a:moveTo>
                  <a:cubicBezTo>
                    <a:pt x="5148" y="19652"/>
                    <a:pt x="12359" y="24390"/>
                    <a:pt x="14831" y="22948"/>
                  </a:cubicBezTo>
                  <a:cubicBezTo>
                    <a:pt x="15450" y="21506"/>
                    <a:pt x="17097" y="18827"/>
                    <a:pt x="17716" y="16561"/>
                  </a:cubicBezTo>
                  <a:cubicBezTo>
                    <a:pt x="18127" y="14294"/>
                    <a:pt x="18127" y="11616"/>
                    <a:pt x="17716" y="9350"/>
                  </a:cubicBezTo>
                  <a:cubicBezTo>
                    <a:pt x="17097" y="6877"/>
                    <a:pt x="16067" y="5641"/>
                    <a:pt x="14007" y="4611"/>
                  </a:cubicBezTo>
                  <a:cubicBezTo>
                    <a:pt x="12565" y="3787"/>
                    <a:pt x="10504" y="3374"/>
                    <a:pt x="9061" y="2344"/>
                  </a:cubicBezTo>
                  <a:cubicBezTo>
                    <a:pt x="8237" y="1726"/>
                    <a:pt x="8031" y="696"/>
                    <a:pt x="7001" y="284"/>
                  </a:cubicBezTo>
                  <a:cubicBezTo>
                    <a:pt x="5559" y="-334"/>
                    <a:pt x="1644" y="78"/>
                    <a:pt x="614" y="1314"/>
                  </a:cubicBezTo>
                  <a:cubicBezTo>
                    <a:pt x="-828" y="2963"/>
                    <a:pt x="614" y="5229"/>
                    <a:pt x="1438" y="6877"/>
                  </a:cubicBezTo>
                  <a:cubicBezTo>
                    <a:pt x="2263" y="8525"/>
                    <a:pt x="3910" y="9762"/>
                    <a:pt x="4116" y="11616"/>
                  </a:cubicBezTo>
                  <a:cubicBezTo>
                    <a:pt x="4323" y="13676"/>
                    <a:pt x="2880" y="15325"/>
                    <a:pt x="4116" y="1738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5" name="Forma libre: forma 434">
              <a:extLst>
                <a:ext uri="{FF2B5EF4-FFF2-40B4-BE49-F238E27FC236}">
                  <a16:creationId xmlns:a16="http://schemas.microsoft.com/office/drawing/2014/main" id="{5D1471D8-D6B3-5442-A9AB-C6289892F7B8}"/>
                </a:ext>
              </a:extLst>
            </p:cNvPr>
            <p:cNvSpPr/>
            <p:nvPr/>
          </p:nvSpPr>
          <p:spPr>
            <a:xfrm>
              <a:off x="21257666" y="8486195"/>
              <a:ext cx="81251" cy="28020"/>
            </a:xfrm>
            <a:custGeom>
              <a:avLst/>
              <a:gdLst>
                <a:gd name="connsiteX0" fmla="*/ 46801 w 81251"/>
                <a:gd name="connsiteY0" fmla="*/ 10096 h 28020"/>
                <a:gd name="connsiteX1" fmla="*/ 35263 w 81251"/>
                <a:gd name="connsiteY1" fmla="*/ 7417 h 28020"/>
                <a:gd name="connsiteX2" fmla="*/ 31143 w 81251"/>
                <a:gd name="connsiteY2" fmla="*/ 9272 h 28020"/>
                <a:gd name="connsiteX3" fmla="*/ 27022 w 81251"/>
                <a:gd name="connsiteY3" fmla="*/ 7623 h 28020"/>
                <a:gd name="connsiteX4" fmla="*/ 1267 w 81251"/>
                <a:gd name="connsiteY4" fmla="*/ 0 h 28020"/>
                <a:gd name="connsiteX5" fmla="*/ 3739 w 81251"/>
                <a:gd name="connsiteY5" fmla="*/ 11744 h 28020"/>
                <a:gd name="connsiteX6" fmla="*/ 13835 w 81251"/>
                <a:gd name="connsiteY6" fmla="*/ 13598 h 28020"/>
                <a:gd name="connsiteX7" fmla="*/ 22077 w 81251"/>
                <a:gd name="connsiteY7" fmla="*/ 15453 h 28020"/>
                <a:gd name="connsiteX8" fmla="*/ 32790 w 81251"/>
                <a:gd name="connsiteY8" fmla="*/ 20810 h 28020"/>
                <a:gd name="connsiteX9" fmla="*/ 42475 w 81251"/>
                <a:gd name="connsiteY9" fmla="*/ 28021 h 28020"/>
                <a:gd name="connsiteX10" fmla="*/ 60400 w 81251"/>
                <a:gd name="connsiteY10" fmla="*/ 25549 h 28020"/>
                <a:gd name="connsiteX11" fmla="*/ 73174 w 81251"/>
                <a:gd name="connsiteY11" fmla="*/ 20810 h 28020"/>
                <a:gd name="connsiteX12" fmla="*/ 80179 w 81251"/>
                <a:gd name="connsiteY12" fmla="*/ 14834 h 28020"/>
                <a:gd name="connsiteX13" fmla="*/ 70496 w 81251"/>
                <a:gd name="connsiteY13" fmla="*/ 10508 h 28020"/>
                <a:gd name="connsiteX14" fmla="*/ 57515 w 81251"/>
                <a:gd name="connsiteY14" fmla="*/ 10508 h 28020"/>
                <a:gd name="connsiteX15" fmla="*/ 46596 w 81251"/>
                <a:gd name="connsiteY15" fmla="*/ 9684 h 2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251" h="28020">
                  <a:moveTo>
                    <a:pt x="46801" y="10096"/>
                  </a:moveTo>
                  <a:cubicBezTo>
                    <a:pt x="43505" y="7829"/>
                    <a:pt x="39384" y="5975"/>
                    <a:pt x="35263" y="7417"/>
                  </a:cubicBezTo>
                  <a:cubicBezTo>
                    <a:pt x="33615" y="8035"/>
                    <a:pt x="32997" y="9272"/>
                    <a:pt x="31143" y="9272"/>
                  </a:cubicBezTo>
                  <a:cubicBezTo>
                    <a:pt x="29494" y="9272"/>
                    <a:pt x="28464" y="8035"/>
                    <a:pt x="27022" y="7623"/>
                  </a:cubicBezTo>
                  <a:cubicBezTo>
                    <a:pt x="19399" y="5769"/>
                    <a:pt x="7035" y="6593"/>
                    <a:pt x="1267" y="0"/>
                  </a:cubicBezTo>
                  <a:cubicBezTo>
                    <a:pt x="-794" y="4121"/>
                    <a:pt x="-588" y="8860"/>
                    <a:pt x="3739" y="11744"/>
                  </a:cubicBezTo>
                  <a:cubicBezTo>
                    <a:pt x="6418" y="13392"/>
                    <a:pt x="10744" y="12774"/>
                    <a:pt x="13835" y="13598"/>
                  </a:cubicBezTo>
                  <a:cubicBezTo>
                    <a:pt x="16514" y="14216"/>
                    <a:pt x="19192" y="15659"/>
                    <a:pt x="22077" y="15453"/>
                  </a:cubicBezTo>
                  <a:cubicBezTo>
                    <a:pt x="23107" y="21016"/>
                    <a:pt x="29288" y="18956"/>
                    <a:pt x="32790" y="20810"/>
                  </a:cubicBezTo>
                  <a:cubicBezTo>
                    <a:pt x="36294" y="22664"/>
                    <a:pt x="37941" y="27197"/>
                    <a:pt x="42475" y="28021"/>
                  </a:cubicBezTo>
                  <a:cubicBezTo>
                    <a:pt x="46183" y="20810"/>
                    <a:pt x="54013" y="26167"/>
                    <a:pt x="60400" y="25549"/>
                  </a:cubicBezTo>
                  <a:cubicBezTo>
                    <a:pt x="64932" y="24931"/>
                    <a:pt x="69053" y="22458"/>
                    <a:pt x="73174" y="20810"/>
                  </a:cubicBezTo>
                  <a:cubicBezTo>
                    <a:pt x="76264" y="19574"/>
                    <a:pt x="84094" y="18956"/>
                    <a:pt x="80179" y="14834"/>
                  </a:cubicBezTo>
                  <a:cubicBezTo>
                    <a:pt x="77913" y="12362"/>
                    <a:pt x="73587" y="10920"/>
                    <a:pt x="70496" y="10508"/>
                  </a:cubicBezTo>
                  <a:cubicBezTo>
                    <a:pt x="66168" y="10096"/>
                    <a:pt x="61842" y="10096"/>
                    <a:pt x="57515" y="10508"/>
                  </a:cubicBezTo>
                  <a:cubicBezTo>
                    <a:pt x="53394" y="10920"/>
                    <a:pt x="50098" y="11950"/>
                    <a:pt x="46596" y="96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6" name="Forma libre: forma 435">
              <a:extLst>
                <a:ext uri="{FF2B5EF4-FFF2-40B4-BE49-F238E27FC236}">
                  <a16:creationId xmlns:a16="http://schemas.microsoft.com/office/drawing/2014/main" id="{39597586-81D3-5CF6-3827-5C375E8C9EDE}"/>
                </a:ext>
              </a:extLst>
            </p:cNvPr>
            <p:cNvSpPr/>
            <p:nvPr/>
          </p:nvSpPr>
          <p:spPr>
            <a:xfrm>
              <a:off x="21219278" y="8445222"/>
              <a:ext cx="17018" cy="17278"/>
            </a:xfrm>
            <a:custGeom>
              <a:avLst/>
              <a:gdLst>
                <a:gd name="connsiteX0" fmla="*/ 16372 w 17018"/>
                <a:gd name="connsiteY0" fmla="*/ 9655 h 17278"/>
                <a:gd name="connsiteX1" fmla="*/ 11428 w 17018"/>
                <a:gd name="connsiteY1" fmla="*/ 6771 h 17278"/>
                <a:gd name="connsiteX2" fmla="*/ 8337 w 17018"/>
                <a:gd name="connsiteY2" fmla="*/ 177 h 17278"/>
                <a:gd name="connsiteX3" fmla="*/ 507 w 17018"/>
                <a:gd name="connsiteY3" fmla="*/ 6152 h 17278"/>
                <a:gd name="connsiteX4" fmla="*/ 919 w 17018"/>
                <a:gd name="connsiteY4" fmla="*/ 11922 h 17278"/>
                <a:gd name="connsiteX5" fmla="*/ 6277 w 17018"/>
                <a:gd name="connsiteY5" fmla="*/ 13776 h 17278"/>
                <a:gd name="connsiteX6" fmla="*/ 9573 w 17018"/>
                <a:gd name="connsiteY6" fmla="*/ 17278 h 17278"/>
                <a:gd name="connsiteX7" fmla="*/ 16372 w 17018"/>
                <a:gd name="connsiteY7" fmla="*/ 9655 h 1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18" h="17278">
                  <a:moveTo>
                    <a:pt x="16372" y="9655"/>
                  </a:moveTo>
                  <a:cubicBezTo>
                    <a:pt x="15342" y="7801"/>
                    <a:pt x="13075" y="8007"/>
                    <a:pt x="11428" y="6771"/>
                  </a:cubicBezTo>
                  <a:cubicBezTo>
                    <a:pt x="9573" y="5328"/>
                    <a:pt x="8749" y="2444"/>
                    <a:pt x="8337" y="177"/>
                  </a:cubicBezTo>
                  <a:cubicBezTo>
                    <a:pt x="2773" y="-647"/>
                    <a:pt x="1126" y="1413"/>
                    <a:pt x="507" y="6152"/>
                  </a:cubicBezTo>
                  <a:cubicBezTo>
                    <a:pt x="301" y="8213"/>
                    <a:pt x="-729" y="10273"/>
                    <a:pt x="919" y="11922"/>
                  </a:cubicBezTo>
                  <a:cubicBezTo>
                    <a:pt x="1743" y="12746"/>
                    <a:pt x="5040" y="13570"/>
                    <a:pt x="6277" y="13776"/>
                  </a:cubicBezTo>
                  <a:cubicBezTo>
                    <a:pt x="7100" y="15012"/>
                    <a:pt x="8543" y="16042"/>
                    <a:pt x="9573" y="17278"/>
                  </a:cubicBezTo>
                  <a:cubicBezTo>
                    <a:pt x="7924" y="14394"/>
                    <a:pt x="19875" y="15424"/>
                    <a:pt x="16372" y="96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7" name="Forma libre: forma 436">
              <a:extLst>
                <a:ext uri="{FF2B5EF4-FFF2-40B4-BE49-F238E27FC236}">
                  <a16:creationId xmlns:a16="http://schemas.microsoft.com/office/drawing/2014/main" id="{6BC9353C-3B93-BA9F-B138-40D4568ED7F9}"/>
                </a:ext>
              </a:extLst>
            </p:cNvPr>
            <p:cNvSpPr/>
            <p:nvPr/>
          </p:nvSpPr>
          <p:spPr>
            <a:xfrm>
              <a:off x="20969565" y="8908621"/>
              <a:ext cx="30463" cy="22587"/>
            </a:xfrm>
            <a:custGeom>
              <a:avLst/>
              <a:gdLst>
                <a:gd name="connsiteX0" fmla="*/ 26875 w 30463"/>
                <a:gd name="connsiteY0" fmla="*/ 4898 h 22587"/>
                <a:gd name="connsiteX1" fmla="*/ 18220 w 30463"/>
                <a:gd name="connsiteY1" fmla="*/ 1395 h 22587"/>
                <a:gd name="connsiteX2" fmla="*/ 11833 w 30463"/>
                <a:gd name="connsiteY2" fmla="*/ 1395 h 22587"/>
                <a:gd name="connsiteX3" fmla="*/ 9361 w 30463"/>
                <a:gd name="connsiteY3" fmla="*/ 5309 h 22587"/>
                <a:gd name="connsiteX4" fmla="*/ 6064 w 30463"/>
                <a:gd name="connsiteY4" fmla="*/ 6958 h 22587"/>
                <a:gd name="connsiteX5" fmla="*/ 89 w 30463"/>
                <a:gd name="connsiteY5" fmla="*/ 21793 h 22587"/>
                <a:gd name="connsiteX6" fmla="*/ 6682 w 30463"/>
                <a:gd name="connsiteY6" fmla="*/ 18496 h 22587"/>
                <a:gd name="connsiteX7" fmla="*/ 14099 w 30463"/>
                <a:gd name="connsiteY7" fmla="*/ 15199 h 22587"/>
                <a:gd name="connsiteX8" fmla="*/ 19869 w 30463"/>
                <a:gd name="connsiteY8" fmla="*/ 12315 h 22587"/>
                <a:gd name="connsiteX9" fmla="*/ 28316 w 30463"/>
                <a:gd name="connsiteY9" fmla="*/ 10873 h 22587"/>
                <a:gd name="connsiteX10" fmla="*/ 27080 w 30463"/>
                <a:gd name="connsiteY10" fmla="*/ 5104 h 2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63" h="22587">
                  <a:moveTo>
                    <a:pt x="26875" y="4898"/>
                  </a:moveTo>
                  <a:cubicBezTo>
                    <a:pt x="22960" y="4279"/>
                    <a:pt x="21517" y="3455"/>
                    <a:pt x="18220" y="1395"/>
                  </a:cubicBezTo>
                  <a:cubicBezTo>
                    <a:pt x="15748" y="-253"/>
                    <a:pt x="14099" y="-665"/>
                    <a:pt x="11833" y="1395"/>
                  </a:cubicBezTo>
                  <a:cubicBezTo>
                    <a:pt x="10803" y="2425"/>
                    <a:pt x="10597" y="4279"/>
                    <a:pt x="9361" y="5309"/>
                  </a:cubicBezTo>
                  <a:cubicBezTo>
                    <a:pt x="8331" y="6340"/>
                    <a:pt x="7301" y="6340"/>
                    <a:pt x="6064" y="6958"/>
                  </a:cubicBezTo>
                  <a:cubicBezTo>
                    <a:pt x="2150" y="9019"/>
                    <a:pt x="-529" y="17260"/>
                    <a:pt x="89" y="21793"/>
                  </a:cubicBezTo>
                  <a:cubicBezTo>
                    <a:pt x="2973" y="24265"/>
                    <a:pt x="5446" y="20350"/>
                    <a:pt x="6682" y="18496"/>
                  </a:cubicBezTo>
                  <a:cubicBezTo>
                    <a:pt x="9154" y="14581"/>
                    <a:pt x="9979" y="16024"/>
                    <a:pt x="14099" y="15199"/>
                  </a:cubicBezTo>
                  <a:cubicBezTo>
                    <a:pt x="16366" y="14788"/>
                    <a:pt x="17809" y="13345"/>
                    <a:pt x="19869" y="12315"/>
                  </a:cubicBezTo>
                  <a:cubicBezTo>
                    <a:pt x="22547" y="11078"/>
                    <a:pt x="26050" y="12109"/>
                    <a:pt x="28316" y="10873"/>
                  </a:cubicBezTo>
                  <a:cubicBezTo>
                    <a:pt x="32231" y="8606"/>
                    <a:pt x="30171" y="5516"/>
                    <a:pt x="27080" y="510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8" name="Forma libre: forma 437">
              <a:extLst>
                <a:ext uri="{FF2B5EF4-FFF2-40B4-BE49-F238E27FC236}">
                  <a16:creationId xmlns:a16="http://schemas.microsoft.com/office/drawing/2014/main" id="{E71C020D-1C05-95DE-6229-4A31BA1CA634}"/>
                </a:ext>
              </a:extLst>
            </p:cNvPr>
            <p:cNvSpPr/>
            <p:nvPr/>
          </p:nvSpPr>
          <p:spPr>
            <a:xfrm>
              <a:off x="21251186" y="8425825"/>
              <a:ext cx="62346" cy="39767"/>
            </a:xfrm>
            <a:custGeom>
              <a:avLst/>
              <a:gdLst>
                <a:gd name="connsiteX0" fmla="*/ 1978 w 62346"/>
                <a:gd name="connsiteY0" fmla="*/ 8860 h 39767"/>
                <a:gd name="connsiteX1" fmla="*/ 8571 w 62346"/>
                <a:gd name="connsiteY1" fmla="*/ 10508 h 39767"/>
                <a:gd name="connsiteX2" fmla="*/ 12486 w 62346"/>
                <a:gd name="connsiteY2" fmla="*/ 16895 h 39767"/>
                <a:gd name="connsiteX3" fmla="*/ 18667 w 62346"/>
                <a:gd name="connsiteY3" fmla="*/ 16277 h 39767"/>
                <a:gd name="connsiteX4" fmla="*/ 24848 w 62346"/>
                <a:gd name="connsiteY4" fmla="*/ 28845 h 39767"/>
                <a:gd name="connsiteX5" fmla="*/ 29587 w 62346"/>
                <a:gd name="connsiteY5" fmla="*/ 37705 h 39767"/>
                <a:gd name="connsiteX6" fmla="*/ 37211 w 62346"/>
                <a:gd name="connsiteY6" fmla="*/ 36057 h 39767"/>
                <a:gd name="connsiteX7" fmla="*/ 49366 w 62346"/>
                <a:gd name="connsiteY7" fmla="*/ 39147 h 39767"/>
                <a:gd name="connsiteX8" fmla="*/ 57814 w 62346"/>
                <a:gd name="connsiteY8" fmla="*/ 37705 h 39767"/>
                <a:gd name="connsiteX9" fmla="*/ 62347 w 62346"/>
                <a:gd name="connsiteY9" fmla="*/ 33790 h 39767"/>
                <a:gd name="connsiteX10" fmla="*/ 52251 w 62346"/>
                <a:gd name="connsiteY10" fmla="*/ 26579 h 39767"/>
                <a:gd name="connsiteX11" fmla="*/ 40507 w 62346"/>
                <a:gd name="connsiteY11" fmla="*/ 15865 h 39767"/>
                <a:gd name="connsiteX12" fmla="*/ 31235 w 62346"/>
                <a:gd name="connsiteY12" fmla="*/ 7005 h 39767"/>
                <a:gd name="connsiteX13" fmla="*/ 24436 w 62346"/>
                <a:gd name="connsiteY13" fmla="*/ 7005 h 39767"/>
                <a:gd name="connsiteX14" fmla="*/ 18667 w 62346"/>
                <a:gd name="connsiteY14" fmla="*/ 5151 h 39767"/>
                <a:gd name="connsiteX15" fmla="*/ 12486 w 62346"/>
                <a:gd name="connsiteY15" fmla="*/ 2472 h 39767"/>
                <a:gd name="connsiteX16" fmla="*/ 124 w 62346"/>
                <a:gd name="connsiteY16" fmla="*/ 0 h 39767"/>
                <a:gd name="connsiteX17" fmla="*/ 1978 w 62346"/>
                <a:gd name="connsiteY17" fmla="*/ 8860 h 39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2346" h="39767">
                  <a:moveTo>
                    <a:pt x="1978" y="8860"/>
                  </a:moveTo>
                  <a:cubicBezTo>
                    <a:pt x="4244" y="11332"/>
                    <a:pt x="6099" y="9066"/>
                    <a:pt x="8571" y="10508"/>
                  </a:cubicBezTo>
                  <a:cubicBezTo>
                    <a:pt x="10837" y="11744"/>
                    <a:pt x="10220" y="15453"/>
                    <a:pt x="12486" y="16895"/>
                  </a:cubicBezTo>
                  <a:cubicBezTo>
                    <a:pt x="14958" y="18337"/>
                    <a:pt x="16194" y="16071"/>
                    <a:pt x="18667" y="16277"/>
                  </a:cubicBezTo>
                  <a:cubicBezTo>
                    <a:pt x="25260" y="16483"/>
                    <a:pt x="24024" y="24106"/>
                    <a:pt x="24848" y="28845"/>
                  </a:cubicBezTo>
                  <a:cubicBezTo>
                    <a:pt x="25260" y="31318"/>
                    <a:pt x="27321" y="36469"/>
                    <a:pt x="29587" y="37705"/>
                  </a:cubicBezTo>
                  <a:cubicBezTo>
                    <a:pt x="32266" y="39353"/>
                    <a:pt x="34120" y="37499"/>
                    <a:pt x="37211" y="36057"/>
                  </a:cubicBezTo>
                  <a:cubicBezTo>
                    <a:pt x="41743" y="39972"/>
                    <a:pt x="44215" y="40384"/>
                    <a:pt x="49366" y="39147"/>
                  </a:cubicBezTo>
                  <a:cubicBezTo>
                    <a:pt x="51839" y="38529"/>
                    <a:pt x="55753" y="39147"/>
                    <a:pt x="57814" y="37705"/>
                  </a:cubicBezTo>
                  <a:cubicBezTo>
                    <a:pt x="60493" y="36057"/>
                    <a:pt x="59668" y="32760"/>
                    <a:pt x="62347" y="33790"/>
                  </a:cubicBezTo>
                  <a:cubicBezTo>
                    <a:pt x="59051" y="32760"/>
                    <a:pt x="55136" y="28845"/>
                    <a:pt x="52251" y="26579"/>
                  </a:cubicBezTo>
                  <a:cubicBezTo>
                    <a:pt x="48130" y="23488"/>
                    <a:pt x="44628" y="19368"/>
                    <a:pt x="40507" y="15865"/>
                  </a:cubicBezTo>
                  <a:cubicBezTo>
                    <a:pt x="37623" y="13186"/>
                    <a:pt x="34326" y="8654"/>
                    <a:pt x="31235" y="7005"/>
                  </a:cubicBezTo>
                  <a:cubicBezTo>
                    <a:pt x="28762" y="5769"/>
                    <a:pt x="26702" y="7005"/>
                    <a:pt x="24436" y="7005"/>
                  </a:cubicBezTo>
                  <a:cubicBezTo>
                    <a:pt x="21139" y="7211"/>
                    <a:pt x="21758" y="7417"/>
                    <a:pt x="18667" y="5151"/>
                  </a:cubicBezTo>
                  <a:cubicBezTo>
                    <a:pt x="16194" y="3297"/>
                    <a:pt x="15577" y="2472"/>
                    <a:pt x="12486" y="2472"/>
                  </a:cubicBezTo>
                  <a:cubicBezTo>
                    <a:pt x="6511" y="2472"/>
                    <a:pt x="4450" y="4327"/>
                    <a:pt x="124" y="0"/>
                  </a:cubicBezTo>
                  <a:cubicBezTo>
                    <a:pt x="-289" y="2472"/>
                    <a:pt x="329" y="6799"/>
                    <a:pt x="1978" y="886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39" name="Forma libre: forma 438">
              <a:extLst>
                <a:ext uri="{FF2B5EF4-FFF2-40B4-BE49-F238E27FC236}">
                  <a16:creationId xmlns:a16="http://schemas.microsoft.com/office/drawing/2014/main" id="{5247FA42-DC99-D476-E2E4-284252DEB771}"/>
                </a:ext>
              </a:extLst>
            </p:cNvPr>
            <p:cNvSpPr/>
            <p:nvPr/>
          </p:nvSpPr>
          <p:spPr>
            <a:xfrm>
              <a:off x="20537342" y="8915054"/>
              <a:ext cx="43262" cy="30590"/>
            </a:xfrm>
            <a:custGeom>
              <a:avLst/>
              <a:gdLst>
                <a:gd name="connsiteX0" fmla="*/ 21677 w 43262"/>
                <a:gd name="connsiteY0" fmla="*/ 28340 h 30590"/>
                <a:gd name="connsiteX1" fmla="*/ 23738 w 43262"/>
                <a:gd name="connsiteY1" fmla="*/ 24013 h 30590"/>
                <a:gd name="connsiteX2" fmla="*/ 25798 w 43262"/>
                <a:gd name="connsiteY2" fmla="*/ 16596 h 30590"/>
                <a:gd name="connsiteX3" fmla="*/ 33008 w 43262"/>
                <a:gd name="connsiteY3" fmla="*/ 15154 h 30590"/>
                <a:gd name="connsiteX4" fmla="*/ 36100 w 43262"/>
                <a:gd name="connsiteY4" fmla="*/ 9178 h 30590"/>
                <a:gd name="connsiteX5" fmla="*/ 43105 w 43262"/>
                <a:gd name="connsiteY5" fmla="*/ 3822 h 30590"/>
                <a:gd name="connsiteX6" fmla="*/ 39808 w 43262"/>
                <a:gd name="connsiteY6" fmla="*/ 2791 h 30590"/>
                <a:gd name="connsiteX7" fmla="*/ 32185 w 43262"/>
                <a:gd name="connsiteY7" fmla="*/ 113 h 30590"/>
                <a:gd name="connsiteX8" fmla="*/ 25591 w 43262"/>
                <a:gd name="connsiteY8" fmla="*/ 5676 h 30590"/>
                <a:gd name="connsiteX9" fmla="*/ 20853 w 43262"/>
                <a:gd name="connsiteY9" fmla="*/ 4234 h 30590"/>
                <a:gd name="connsiteX10" fmla="*/ 16938 w 43262"/>
                <a:gd name="connsiteY10" fmla="*/ 2586 h 30590"/>
                <a:gd name="connsiteX11" fmla="*/ 11581 w 43262"/>
                <a:gd name="connsiteY11" fmla="*/ 3822 h 30590"/>
                <a:gd name="connsiteX12" fmla="*/ 10551 w 43262"/>
                <a:gd name="connsiteY12" fmla="*/ 7942 h 30590"/>
                <a:gd name="connsiteX13" fmla="*/ 12611 w 43262"/>
                <a:gd name="connsiteY13" fmla="*/ 10827 h 30590"/>
                <a:gd name="connsiteX14" fmla="*/ 14260 w 43262"/>
                <a:gd name="connsiteY14" fmla="*/ 12063 h 30590"/>
                <a:gd name="connsiteX15" fmla="*/ 11993 w 43262"/>
                <a:gd name="connsiteY15" fmla="*/ 16596 h 30590"/>
                <a:gd name="connsiteX16" fmla="*/ 4576 w 43262"/>
                <a:gd name="connsiteY16" fmla="*/ 22365 h 30590"/>
                <a:gd name="connsiteX17" fmla="*/ 43 w 43262"/>
                <a:gd name="connsiteY17" fmla="*/ 25868 h 30590"/>
                <a:gd name="connsiteX18" fmla="*/ 3339 w 43262"/>
                <a:gd name="connsiteY18" fmla="*/ 28340 h 30590"/>
                <a:gd name="connsiteX19" fmla="*/ 7049 w 43262"/>
                <a:gd name="connsiteY19" fmla="*/ 29370 h 30590"/>
                <a:gd name="connsiteX20" fmla="*/ 10551 w 43262"/>
                <a:gd name="connsiteY20" fmla="*/ 28340 h 30590"/>
                <a:gd name="connsiteX21" fmla="*/ 21677 w 43262"/>
                <a:gd name="connsiteY21" fmla="*/ 28340 h 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62" h="30590">
                  <a:moveTo>
                    <a:pt x="21677" y="28340"/>
                  </a:moveTo>
                  <a:cubicBezTo>
                    <a:pt x="22502" y="27104"/>
                    <a:pt x="23532" y="25662"/>
                    <a:pt x="23738" y="24013"/>
                  </a:cubicBezTo>
                  <a:cubicBezTo>
                    <a:pt x="24149" y="21129"/>
                    <a:pt x="22089" y="16596"/>
                    <a:pt x="25798" y="16596"/>
                  </a:cubicBezTo>
                  <a:cubicBezTo>
                    <a:pt x="28270" y="16596"/>
                    <a:pt x="30949" y="16596"/>
                    <a:pt x="33008" y="15154"/>
                  </a:cubicBezTo>
                  <a:cubicBezTo>
                    <a:pt x="35070" y="13711"/>
                    <a:pt x="34657" y="11033"/>
                    <a:pt x="36100" y="9178"/>
                  </a:cubicBezTo>
                  <a:cubicBezTo>
                    <a:pt x="37954" y="6912"/>
                    <a:pt x="44342" y="8148"/>
                    <a:pt x="43105" y="3822"/>
                  </a:cubicBezTo>
                  <a:cubicBezTo>
                    <a:pt x="42074" y="3409"/>
                    <a:pt x="40838" y="3204"/>
                    <a:pt x="39808" y="2791"/>
                  </a:cubicBezTo>
                  <a:cubicBezTo>
                    <a:pt x="37130" y="1555"/>
                    <a:pt x="35070" y="-505"/>
                    <a:pt x="32185" y="113"/>
                  </a:cubicBezTo>
                  <a:cubicBezTo>
                    <a:pt x="28476" y="937"/>
                    <a:pt x="28270" y="4440"/>
                    <a:pt x="25591" y="5676"/>
                  </a:cubicBezTo>
                  <a:cubicBezTo>
                    <a:pt x="23325" y="6912"/>
                    <a:pt x="21677" y="6294"/>
                    <a:pt x="20853" y="4234"/>
                  </a:cubicBezTo>
                  <a:cubicBezTo>
                    <a:pt x="19823" y="1761"/>
                    <a:pt x="19410" y="1968"/>
                    <a:pt x="16938" y="2586"/>
                  </a:cubicBezTo>
                  <a:cubicBezTo>
                    <a:pt x="15083" y="3204"/>
                    <a:pt x="13436" y="3204"/>
                    <a:pt x="11581" y="3822"/>
                  </a:cubicBezTo>
                  <a:cubicBezTo>
                    <a:pt x="9109" y="4852"/>
                    <a:pt x="9521" y="5676"/>
                    <a:pt x="10551" y="7942"/>
                  </a:cubicBezTo>
                  <a:cubicBezTo>
                    <a:pt x="11168" y="8973"/>
                    <a:pt x="11581" y="10209"/>
                    <a:pt x="12611" y="10827"/>
                  </a:cubicBezTo>
                  <a:cubicBezTo>
                    <a:pt x="13230" y="11445"/>
                    <a:pt x="13847" y="11033"/>
                    <a:pt x="14260" y="12063"/>
                  </a:cubicBezTo>
                  <a:cubicBezTo>
                    <a:pt x="14878" y="13506"/>
                    <a:pt x="12817" y="15772"/>
                    <a:pt x="11993" y="16596"/>
                  </a:cubicBezTo>
                  <a:cubicBezTo>
                    <a:pt x="9932" y="19068"/>
                    <a:pt x="7254" y="20923"/>
                    <a:pt x="4576" y="22365"/>
                  </a:cubicBezTo>
                  <a:cubicBezTo>
                    <a:pt x="3545" y="22983"/>
                    <a:pt x="249" y="24631"/>
                    <a:pt x="43" y="25868"/>
                  </a:cubicBezTo>
                  <a:cubicBezTo>
                    <a:pt x="-370" y="27104"/>
                    <a:pt x="2309" y="27928"/>
                    <a:pt x="3339" y="28340"/>
                  </a:cubicBezTo>
                  <a:cubicBezTo>
                    <a:pt x="4370" y="28752"/>
                    <a:pt x="5812" y="29370"/>
                    <a:pt x="7049" y="29370"/>
                  </a:cubicBezTo>
                  <a:cubicBezTo>
                    <a:pt x="8285" y="29370"/>
                    <a:pt x="9109" y="28340"/>
                    <a:pt x="10551" y="28340"/>
                  </a:cubicBezTo>
                  <a:cubicBezTo>
                    <a:pt x="14466" y="28959"/>
                    <a:pt x="18792" y="33079"/>
                    <a:pt x="21677" y="2834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0" name="Forma libre: forma 439">
              <a:extLst>
                <a:ext uri="{FF2B5EF4-FFF2-40B4-BE49-F238E27FC236}">
                  <a16:creationId xmlns:a16="http://schemas.microsoft.com/office/drawing/2014/main" id="{5540B1F1-07D9-6193-9BD6-535E3E101EE5}"/>
                </a:ext>
              </a:extLst>
            </p:cNvPr>
            <p:cNvSpPr/>
            <p:nvPr/>
          </p:nvSpPr>
          <p:spPr>
            <a:xfrm>
              <a:off x="20141599" y="8610436"/>
              <a:ext cx="23316" cy="42941"/>
            </a:xfrm>
            <a:custGeom>
              <a:avLst/>
              <a:gdLst>
                <a:gd name="connsiteX0" fmla="*/ 5549 w 23316"/>
                <a:gd name="connsiteY0" fmla="*/ 8447 h 42941"/>
                <a:gd name="connsiteX1" fmla="*/ 1634 w 23316"/>
                <a:gd name="connsiteY1" fmla="*/ 30493 h 42941"/>
                <a:gd name="connsiteX2" fmla="*/ 810 w 23316"/>
                <a:gd name="connsiteY2" fmla="*/ 41208 h 42941"/>
                <a:gd name="connsiteX3" fmla="*/ 8227 w 23316"/>
                <a:gd name="connsiteY3" fmla="*/ 38117 h 42941"/>
                <a:gd name="connsiteX4" fmla="*/ 11936 w 23316"/>
                <a:gd name="connsiteY4" fmla="*/ 29257 h 42941"/>
                <a:gd name="connsiteX5" fmla="*/ 21208 w 23316"/>
                <a:gd name="connsiteY5" fmla="*/ 24931 h 42941"/>
                <a:gd name="connsiteX6" fmla="*/ 21620 w 23316"/>
                <a:gd name="connsiteY6" fmla="*/ 0 h 42941"/>
                <a:gd name="connsiteX7" fmla="*/ 15027 w 23316"/>
                <a:gd name="connsiteY7" fmla="*/ 5151 h 42941"/>
                <a:gd name="connsiteX8" fmla="*/ 5549 w 23316"/>
                <a:gd name="connsiteY8" fmla="*/ 8241 h 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16" h="42941">
                  <a:moveTo>
                    <a:pt x="5549" y="8447"/>
                  </a:moveTo>
                  <a:cubicBezTo>
                    <a:pt x="810" y="12774"/>
                    <a:pt x="2458" y="24519"/>
                    <a:pt x="1634" y="30493"/>
                  </a:cubicBezTo>
                  <a:cubicBezTo>
                    <a:pt x="1221" y="33584"/>
                    <a:pt x="-1251" y="38735"/>
                    <a:pt x="810" y="41208"/>
                  </a:cubicBezTo>
                  <a:cubicBezTo>
                    <a:pt x="4313" y="45328"/>
                    <a:pt x="6785" y="41208"/>
                    <a:pt x="8227" y="38117"/>
                  </a:cubicBezTo>
                  <a:cubicBezTo>
                    <a:pt x="9257" y="35644"/>
                    <a:pt x="9464" y="31111"/>
                    <a:pt x="11936" y="29257"/>
                  </a:cubicBezTo>
                  <a:cubicBezTo>
                    <a:pt x="14408" y="27197"/>
                    <a:pt x="18942" y="28433"/>
                    <a:pt x="21208" y="24931"/>
                  </a:cubicBezTo>
                  <a:cubicBezTo>
                    <a:pt x="24916" y="18750"/>
                    <a:pt x="22857" y="7623"/>
                    <a:pt x="21620" y="0"/>
                  </a:cubicBezTo>
                  <a:cubicBezTo>
                    <a:pt x="19353" y="1030"/>
                    <a:pt x="17499" y="3709"/>
                    <a:pt x="15027" y="5151"/>
                  </a:cubicBezTo>
                  <a:cubicBezTo>
                    <a:pt x="12348" y="6593"/>
                    <a:pt x="7609" y="6387"/>
                    <a:pt x="5549" y="824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1" name="Forma libre: forma 440">
              <a:extLst>
                <a:ext uri="{FF2B5EF4-FFF2-40B4-BE49-F238E27FC236}">
                  <a16:creationId xmlns:a16="http://schemas.microsoft.com/office/drawing/2014/main" id="{D323709B-4136-B6C3-F8E5-309A103B35A7}"/>
                </a:ext>
              </a:extLst>
            </p:cNvPr>
            <p:cNvSpPr/>
            <p:nvPr/>
          </p:nvSpPr>
          <p:spPr>
            <a:xfrm>
              <a:off x="20336125" y="8910558"/>
              <a:ext cx="190438" cy="55089"/>
            </a:xfrm>
            <a:custGeom>
              <a:avLst/>
              <a:gdLst>
                <a:gd name="connsiteX0" fmla="*/ 70220 w 190438"/>
                <a:gd name="connsiteY0" fmla="*/ 54883 h 55089"/>
                <a:gd name="connsiteX1" fmla="*/ 80109 w 190438"/>
                <a:gd name="connsiteY1" fmla="*/ 52823 h 55089"/>
                <a:gd name="connsiteX2" fmla="*/ 88969 w 190438"/>
                <a:gd name="connsiteY2" fmla="*/ 54265 h 55089"/>
                <a:gd name="connsiteX3" fmla="*/ 97211 w 190438"/>
                <a:gd name="connsiteY3" fmla="*/ 49938 h 55089"/>
                <a:gd name="connsiteX4" fmla="*/ 100095 w 190438"/>
                <a:gd name="connsiteY4" fmla="*/ 47260 h 55089"/>
                <a:gd name="connsiteX5" fmla="*/ 109161 w 190438"/>
                <a:gd name="connsiteY5" fmla="*/ 49526 h 55089"/>
                <a:gd name="connsiteX6" fmla="*/ 114517 w 190438"/>
                <a:gd name="connsiteY6" fmla="*/ 53029 h 55089"/>
                <a:gd name="connsiteX7" fmla="*/ 133267 w 190438"/>
                <a:gd name="connsiteY7" fmla="*/ 43963 h 55089"/>
                <a:gd name="connsiteX8" fmla="*/ 139242 w 190438"/>
                <a:gd name="connsiteY8" fmla="*/ 43963 h 55089"/>
                <a:gd name="connsiteX9" fmla="*/ 146042 w 190438"/>
                <a:gd name="connsiteY9" fmla="*/ 43551 h 55089"/>
                <a:gd name="connsiteX10" fmla="*/ 169118 w 190438"/>
                <a:gd name="connsiteY10" fmla="*/ 37782 h 55089"/>
                <a:gd name="connsiteX11" fmla="*/ 179214 w 190438"/>
                <a:gd name="connsiteY11" fmla="*/ 31601 h 55089"/>
                <a:gd name="connsiteX12" fmla="*/ 177977 w 190438"/>
                <a:gd name="connsiteY12" fmla="*/ 27480 h 55089"/>
                <a:gd name="connsiteX13" fmla="*/ 179832 w 190438"/>
                <a:gd name="connsiteY13" fmla="*/ 26862 h 55089"/>
                <a:gd name="connsiteX14" fmla="*/ 180450 w 190438"/>
                <a:gd name="connsiteY14" fmla="*/ 24801 h 55089"/>
                <a:gd name="connsiteX15" fmla="*/ 182922 w 190438"/>
                <a:gd name="connsiteY15" fmla="*/ 22947 h 55089"/>
                <a:gd name="connsiteX16" fmla="*/ 190340 w 190438"/>
                <a:gd name="connsiteY16" fmla="*/ 13881 h 55089"/>
                <a:gd name="connsiteX17" fmla="*/ 188898 w 190438"/>
                <a:gd name="connsiteY17" fmla="*/ 8730 h 55089"/>
                <a:gd name="connsiteX18" fmla="*/ 182716 w 190438"/>
                <a:gd name="connsiteY18" fmla="*/ 77 h 55089"/>
                <a:gd name="connsiteX19" fmla="*/ 179007 w 190438"/>
                <a:gd name="connsiteY19" fmla="*/ 6258 h 55089"/>
                <a:gd name="connsiteX20" fmla="*/ 184777 w 190438"/>
                <a:gd name="connsiteY20" fmla="*/ 9761 h 55089"/>
                <a:gd name="connsiteX21" fmla="*/ 177154 w 190438"/>
                <a:gd name="connsiteY21" fmla="*/ 16972 h 55089"/>
                <a:gd name="connsiteX22" fmla="*/ 165616 w 190438"/>
                <a:gd name="connsiteY22" fmla="*/ 21505 h 55089"/>
                <a:gd name="connsiteX23" fmla="*/ 161701 w 190438"/>
                <a:gd name="connsiteY23" fmla="*/ 27274 h 55089"/>
                <a:gd name="connsiteX24" fmla="*/ 155520 w 190438"/>
                <a:gd name="connsiteY24" fmla="*/ 32631 h 55089"/>
                <a:gd name="connsiteX25" fmla="*/ 145218 w 190438"/>
                <a:gd name="connsiteY25" fmla="*/ 31601 h 55089"/>
                <a:gd name="connsiteX26" fmla="*/ 137182 w 190438"/>
                <a:gd name="connsiteY26" fmla="*/ 27892 h 55089"/>
                <a:gd name="connsiteX27" fmla="*/ 130383 w 190438"/>
                <a:gd name="connsiteY27" fmla="*/ 25626 h 55089"/>
                <a:gd name="connsiteX28" fmla="*/ 116372 w 190438"/>
                <a:gd name="connsiteY28" fmla="*/ 29334 h 55089"/>
                <a:gd name="connsiteX29" fmla="*/ 94326 w 190438"/>
                <a:gd name="connsiteY29" fmla="*/ 25832 h 55089"/>
                <a:gd name="connsiteX30" fmla="*/ 79697 w 190438"/>
                <a:gd name="connsiteY30" fmla="*/ 18621 h 55089"/>
                <a:gd name="connsiteX31" fmla="*/ 73516 w 190438"/>
                <a:gd name="connsiteY31" fmla="*/ 15736 h 55089"/>
                <a:gd name="connsiteX32" fmla="*/ 67953 w 190438"/>
                <a:gd name="connsiteY32" fmla="*/ 15118 h 55089"/>
                <a:gd name="connsiteX33" fmla="*/ 59093 w 190438"/>
                <a:gd name="connsiteY33" fmla="*/ 11615 h 55089"/>
                <a:gd name="connsiteX34" fmla="*/ 55178 w 190438"/>
                <a:gd name="connsiteY34" fmla="*/ 9555 h 55089"/>
                <a:gd name="connsiteX35" fmla="*/ 50852 w 190438"/>
                <a:gd name="connsiteY35" fmla="*/ 10997 h 55089"/>
                <a:gd name="connsiteX36" fmla="*/ 49203 w 190438"/>
                <a:gd name="connsiteY36" fmla="*/ 9967 h 55089"/>
                <a:gd name="connsiteX37" fmla="*/ 45907 w 190438"/>
                <a:gd name="connsiteY37" fmla="*/ 9967 h 55089"/>
                <a:gd name="connsiteX38" fmla="*/ 34574 w 190438"/>
                <a:gd name="connsiteY38" fmla="*/ 11821 h 55089"/>
                <a:gd name="connsiteX39" fmla="*/ 19327 w 190438"/>
                <a:gd name="connsiteY39" fmla="*/ 20269 h 55089"/>
                <a:gd name="connsiteX40" fmla="*/ 12734 w 190438"/>
                <a:gd name="connsiteY40" fmla="*/ 22947 h 55089"/>
                <a:gd name="connsiteX41" fmla="*/ 10057 w 190438"/>
                <a:gd name="connsiteY41" fmla="*/ 19239 h 55089"/>
                <a:gd name="connsiteX42" fmla="*/ 5523 w 190438"/>
                <a:gd name="connsiteY42" fmla="*/ 27686 h 55089"/>
                <a:gd name="connsiteX43" fmla="*/ 3463 w 190438"/>
                <a:gd name="connsiteY43" fmla="*/ 31807 h 55089"/>
                <a:gd name="connsiteX44" fmla="*/ 578 w 190438"/>
                <a:gd name="connsiteY44" fmla="*/ 34897 h 55089"/>
                <a:gd name="connsiteX45" fmla="*/ 2845 w 190438"/>
                <a:gd name="connsiteY45" fmla="*/ 44993 h 55089"/>
                <a:gd name="connsiteX46" fmla="*/ 6759 w 190438"/>
                <a:gd name="connsiteY46" fmla="*/ 48290 h 55089"/>
                <a:gd name="connsiteX47" fmla="*/ 9025 w 190438"/>
                <a:gd name="connsiteY47" fmla="*/ 52823 h 55089"/>
                <a:gd name="connsiteX48" fmla="*/ 17474 w 190438"/>
                <a:gd name="connsiteY48" fmla="*/ 48702 h 55089"/>
                <a:gd name="connsiteX49" fmla="*/ 25715 w 190438"/>
                <a:gd name="connsiteY49" fmla="*/ 46230 h 55089"/>
                <a:gd name="connsiteX50" fmla="*/ 34780 w 190438"/>
                <a:gd name="connsiteY50" fmla="*/ 47878 h 55089"/>
                <a:gd name="connsiteX51" fmla="*/ 46525 w 190438"/>
                <a:gd name="connsiteY51" fmla="*/ 47260 h 55089"/>
                <a:gd name="connsiteX52" fmla="*/ 60124 w 190438"/>
                <a:gd name="connsiteY52" fmla="*/ 49732 h 55089"/>
                <a:gd name="connsiteX53" fmla="*/ 69190 w 190438"/>
                <a:gd name="connsiteY53" fmla="*/ 55089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90438" h="55089">
                  <a:moveTo>
                    <a:pt x="70220" y="54883"/>
                  </a:moveTo>
                  <a:cubicBezTo>
                    <a:pt x="73516" y="55295"/>
                    <a:pt x="76813" y="52823"/>
                    <a:pt x="80109" y="52823"/>
                  </a:cubicBezTo>
                  <a:cubicBezTo>
                    <a:pt x="83200" y="52823"/>
                    <a:pt x="85879" y="54677"/>
                    <a:pt x="88969" y="54265"/>
                  </a:cubicBezTo>
                  <a:cubicBezTo>
                    <a:pt x="92060" y="53853"/>
                    <a:pt x="95768" y="52823"/>
                    <a:pt x="97211" y="49938"/>
                  </a:cubicBezTo>
                  <a:cubicBezTo>
                    <a:pt x="98447" y="47878"/>
                    <a:pt x="97623" y="47466"/>
                    <a:pt x="100095" y="47260"/>
                  </a:cubicBezTo>
                  <a:cubicBezTo>
                    <a:pt x="103598" y="46848"/>
                    <a:pt x="107100" y="46641"/>
                    <a:pt x="109161" y="49526"/>
                  </a:cubicBezTo>
                  <a:cubicBezTo>
                    <a:pt x="111221" y="52205"/>
                    <a:pt x="111221" y="53647"/>
                    <a:pt x="114517" y="53029"/>
                  </a:cubicBezTo>
                  <a:cubicBezTo>
                    <a:pt x="121523" y="51587"/>
                    <a:pt x="126468" y="45818"/>
                    <a:pt x="133267" y="43963"/>
                  </a:cubicBezTo>
                  <a:cubicBezTo>
                    <a:pt x="135533" y="43345"/>
                    <a:pt x="137182" y="43963"/>
                    <a:pt x="139242" y="43963"/>
                  </a:cubicBezTo>
                  <a:cubicBezTo>
                    <a:pt x="141303" y="44169"/>
                    <a:pt x="143776" y="43963"/>
                    <a:pt x="146042" y="43551"/>
                  </a:cubicBezTo>
                  <a:cubicBezTo>
                    <a:pt x="154077" y="42315"/>
                    <a:pt x="161701" y="40667"/>
                    <a:pt x="169118" y="37782"/>
                  </a:cubicBezTo>
                  <a:cubicBezTo>
                    <a:pt x="172003" y="36752"/>
                    <a:pt x="178390" y="35721"/>
                    <a:pt x="179214" y="31601"/>
                  </a:cubicBezTo>
                  <a:cubicBezTo>
                    <a:pt x="179420" y="29952"/>
                    <a:pt x="178184" y="29128"/>
                    <a:pt x="177977" y="27480"/>
                  </a:cubicBezTo>
                  <a:cubicBezTo>
                    <a:pt x="178390" y="27480"/>
                    <a:pt x="179626" y="27068"/>
                    <a:pt x="179832" y="26862"/>
                  </a:cubicBezTo>
                  <a:cubicBezTo>
                    <a:pt x="180244" y="26244"/>
                    <a:pt x="180039" y="25420"/>
                    <a:pt x="180450" y="24801"/>
                  </a:cubicBezTo>
                  <a:cubicBezTo>
                    <a:pt x="181068" y="23977"/>
                    <a:pt x="181480" y="23771"/>
                    <a:pt x="182922" y="22947"/>
                  </a:cubicBezTo>
                  <a:cubicBezTo>
                    <a:pt x="186631" y="21299"/>
                    <a:pt x="191164" y="18414"/>
                    <a:pt x="190340" y="13881"/>
                  </a:cubicBezTo>
                  <a:cubicBezTo>
                    <a:pt x="190134" y="12233"/>
                    <a:pt x="189309" y="10379"/>
                    <a:pt x="188898" y="8730"/>
                  </a:cubicBezTo>
                  <a:cubicBezTo>
                    <a:pt x="188073" y="5228"/>
                    <a:pt x="187249" y="-747"/>
                    <a:pt x="182716" y="77"/>
                  </a:cubicBezTo>
                  <a:cubicBezTo>
                    <a:pt x="179832" y="695"/>
                    <a:pt x="177154" y="3168"/>
                    <a:pt x="179007" y="6258"/>
                  </a:cubicBezTo>
                  <a:cubicBezTo>
                    <a:pt x="180244" y="8112"/>
                    <a:pt x="184158" y="8319"/>
                    <a:pt x="184777" y="9761"/>
                  </a:cubicBezTo>
                  <a:cubicBezTo>
                    <a:pt x="186631" y="13675"/>
                    <a:pt x="178801" y="16354"/>
                    <a:pt x="177154" y="16972"/>
                  </a:cubicBezTo>
                  <a:cubicBezTo>
                    <a:pt x="173445" y="18414"/>
                    <a:pt x="169118" y="19444"/>
                    <a:pt x="165616" y="21505"/>
                  </a:cubicBezTo>
                  <a:cubicBezTo>
                    <a:pt x="163143" y="22947"/>
                    <a:pt x="163143" y="25008"/>
                    <a:pt x="161701" y="27274"/>
                  </a:cubicBezTo>
                  <a:cubicBezTo>
                    <a:pt x="160465" y="29334"/>
                    <a:pt x="157580" y="30983"/>
                    <a:pt x="155520" y="32631"/>
                  </a:cubicBezTo>
                  <a:cubicBezTo>
                    <a:pt x="152841" y="34692"/>
                    <a:pt x="148102" y="32631"/>
                    <a:pt x="145218" y="31601"/>
                  </a:cubicBezTo>
                  <a:cubicBezTo>
                    <a:pt x="142333" y="30570"/>
                    <a:pt x="140272" y="28304"/>
                    <a:pt x="137182" y="27892"/>
                  </a:cubicBezTo>
                  <a:cubicBezTo>
                    <a:pt x="134710" y="27480"/>
                    <a:pt x="132855" y="26244"/>
                    <a:pt x="130383" y="25626"/>
                  </a:cubicBezTo>
                  <a:cubicBezTo>
                    <a:pt x="126262" y="24390"/>
                    <a:pt x="119874" y="27068"/>
                    <a:pt x="116372" y="29334"/>
                  </a:cubicBezTo>
                  <a:cubicBezTo>
                    <a:pt x="108955" y="34073"/>
                    <a:pt x="99683" y="32837"/>
                    <a:pt x="94326" y="25832"/>
                  </a:cubicBezTo>
                  <a:cubicBezTo>
                    <a:pt x="90823" y="21299"/>
                    <a:pt x="84643" y="21299"/>
                    <a:pt x="79697" y="18621"/>
                  </a:cubicBezTo>
                  <a:cubicBezTo>
                    <a:pt x="77843" y="17590"/>
                    <a:pt x="75577" y="16560"/>
                    <a:pt x="73516" y="15736"/>
                  </a:cubicBezTo>
                  <a:cubicBezTo>
                    <a:pt x="71662" y="14912"/>
                    <a:pt x="70013" y="15530"/>
                    <a:pt x="67953" y="15118"/>
                  </a:cubicBezTo>
                  <a:cubicBezTo>
                    <a:pt x="65069" y="14499"/>
                    <a:pt x="61566" y="13057"/>
                    <a:pt x="59093" y="11615"/>
                  </a:cubicBezTo>
                  <a:cubicBezTo>
                    <a:pt x="57652" y="10791"/>
                    <a:pt x="56827" y="9555"/>
                    <a:pt x="55178" y="9555"/>
                  </a:cubicBezTo>
                  <a:cubicBezTo>
                    <a:pt x="53531" y="9555"/>
                    <a:pt x="52706" y="11203"/>
                    <a:pt x="50852" y="10997"/>
                  </a:cubicBezTo>
                  <a:cubicBezTo>
                    <a:pt x="50233" y="10997"/>
                    <a:pt x="49822" y="10173"/>
                    <a:pt x="49203" y="9967"/>
                  </a:cubicBezTo>
                  <a:cubicBezTo>
                    <a:pt x="48173" y="9761"/>
                    <a:pt x="46937" y="9967"/>
                    <a:pt x="45907" y="9967"/>
                  </a:cubicBezTo>
                  <a:cubicBezTo>
                    <a:pt x="42199" y="10379"/>
                    <a:pt x="38284" y="10791"/>
                    <a:pt x="34574" y="11821"/>
                  </a:cubicBezTo>
                  <a:cubicBezTo>
                    <a:pt x="28806" y="13470"/>
                    <a:pt x="24685" y="17796"/>
                    <a:pt x="19327" y="20269"/>
                  </a:cubicBezTo>
                  <a:cubicBezTo>
                    <a:pt x="18091" y="20681"/>
                    <a:pt x="14176" y="23565"/>
                    <a:pt x="12734" y="22947"/>
                  </a:cubicBezTo>
                  <a:cubicBezTo>
                    <a:pt x="10880" y="21711"/>
                    <a:pt x="12734" y="19032"/>
                    <a:pt x="10057" y="19239"/>
                  </a:cubicBezTo>
                  <a:cubicBezTo>
                    <a:pt x="5729" y="19650"/>
                    <a:pt x="6347" y="24595"/>
                    <a:pt x="5523" y="27686"/>
                  </a:cubicBezTo>
                  <a:cubicBezTo>
                    <a:pt x="5111" y="29128"/>
                    <a:pt x="4493" y="30777"/>
                    <a:pt x="3463" y="31807"/>
                  </a:cubicBezTo>
                  <a:cubicBezTo>
                    <a:pt x="2432" y="32837"/>
                    <a:pt x="1196" y="33249"/>
                    <a:pt x="578" y="34897"/>
                  </a:cubicBezTo>
                  <a:cubicBezTo>
                    <a:pt x="-864" y="37988"/>
                    <a:pt x="578" y="42727"/>
                    <a:pt x="2845" y="44993"/>
                  </a:cubicBezTo>
                  <a:cubicBezTo>
                    <a:pt x="4081" y="46230"/>
                    <a:pt x="5729" y="46848"/>
                    <a:pt x="6759" y="48290"/>
                  </a:cubicBezTo>
                  <a:lnTo>
                    <a:pt x="9025" y="52823"/>
                  </a:lnTo>
                  <a:cubicBezTo>
                    <a:pt x="11087" y="51587"/>
                    <a:pt x="15413" y="49320"/>
                    <a:pt x="17474" y="48702"/>
                  </a:cubicBezTo>
                  <a:cubicBezTo>
                    <a:pt x="20976" y="47672"/>
                    <a:pt x="22212" y="46436"/>
                    <a:pt x="25715" y="46230"/>
                  </a:cubicBezTo>
                  <a:cubicBezTo>
                    <a:pt x="29012" y="46023"/>
                    <a:pt x="31690" y="47672"/>
                    <a:pt x="34780" y="47878"/>
                  </a:cubicBezTo>
                  <a:cubicBezTo>
                    <a:pt x="38901" y="48290"/>
                    <a:pt x="42404" y="46848"/>
                    <a:pt x="46525" y="47260"/>
                  </a:cubicBezTo>
                  <a:cubicBezTo>
                    <a:pt x="50852" y="47672"/>
                    <a:pt x="56003" y="48702"/>
                    <a:pt x="60124" y="49732"/>
                  </a:cubicBezTo>
                  <a:cubicBezTo>
                    <a:pt x="63420" y="50762"/>
                    <a:pt x="65686" y="54471"/>
                    <a:pt x="69190" y="5508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2" name="Forma libre: forma 441">
              <a:extLst>
                <a:ext uri="{FF2B5EF4-FFF2-40B4-BE49-F238E27FC236}">
                  <a16:creationId xmlns:a16="http://schemas.microsoft.com/office/drawing/2014/main" id="{6CD49C3A-342F-C55E-57D2-78E76659C67D}"/>
                </a:ext>
              </a:extLst>
            </p:cNvPr>
            <p:cNvSpPr/>
            <p:nvPr/>
          </p:nvSpPr>
          <p:spPr>
            <a:xfrm>
              <a:off x="20290282" y="8988710"/>
              <a:ext cx="105432" cy="66151"/>
            </a:xfrm>
            <a:custGeom>
              <a:avLst/>
              <a:gdLst>
                <a:gd name="connsiteX0" fmla="*/ 19843 w 105432"/>
                <a:gd name="connsiteY0" fmla="*/ 31331 h 66151"/>
                <a:gd name="connsiteX1" fmla="*/ 41683 w 105432"/>
                <a:gd name="connsiteY1" fmla="*/ 37100 h 66151"/>
                <a:gd name="connsiteX2" fmla="*/ 50953 w 105432"/>
                <a:gd name="connsiteY2" fmla="*/ 46372 h 66151"/>
                <a:gd name="connsiteX3" fmla="*/ 59195 w 105432"/>
                <a:gd name="connsiteY3" fmla="*/ 54819 h 66151"/>
                <a:gd name="connsiteX4" fmla="*/ 63728 w 105432"/>
                <a:gd name="connsiteY4" fmla="*/ 60588 h 66151"/>
                <a:gd name="connsiteX5" fmla="*/ 69497 w 105432"/>
                <a:gd name="connsiteY5" fmla="*/ 60383 h 66151"/>
                <a:gd name="connsiteX6" fmla="*/ 77739 w 105432"/>
                <a:gd name="connsiteY6" fmla="*/ 62855 h 66151"/>
                <a:gd name="connsiteX7" fmla="*/ 81448 w 105432"/>
                <a:gd name="connsiteY7" fmla="*/ 66152 h 66151"/>
                <a:gd name="connsiteX8" fmla="*/ 89689 w 105432"/>
                <a:gd name="connsiteY8" fmla="*/ 57704 h 66151"/>
                <a:gd name="connsiteX9" fmla="*/ 105142 w 105432"/>
                <a:gd name="connsiteY9" fmla="*/ 48226 h 66151"/>
                <a:gd name="connsiteX10" fmla="*/ 94840 w 105432"/>
                <a:gd name="connsiteY10" fmla="*/ 37100 h 66151"/>
                <a:gd name="connsiteX11" fmla="*/ 89689 w 105432"/>
                <a:gd name="connsiteY11" fmla="*/ 30507 h 66151"/>
                <a:gd name="connsiteX12" fmla="*/ 82272 w 105432"/>
                <a:gd name="connsiteY12" fmla="*/ 22677 h 66151"/>
                <a:gd name="connsiteX13" fmla="*/ 77121 w 105432"/>
                <a:gd name="connsiteY13" fmla="*/ 20823 h 66151"/>
                <a:gd name="connsiteX14" fmla="*/ 75885 w 105432"/>
                <a:gd name="connsiteY14" fmla="*/ 12169 h 66151"/>
                <a:gd name="connsiteX15" fmla="*/ 64964 w 105432"/>
                <a:gd name="connsiteY15" fmla="*/ 7636 h 66151"/>
                <a:gd name="connsiteX16" fmla="*/ 61462 w 105432"/>
                <a:gd name="connsiteY16" fmla="*/ 5576 h 66151"/>
                <a:gd name="connsiteX17" fmla="*/ 56723 w 105432"/>
                <a:gd name="connsiteY17" fmla="*/ 13 h 66151"/>
                <a:gd name="connsiteX18" fmla="*/ 47245 w 105432"/>
                <a:gd name="connsiteY18" fmla="*/ 3928 h 66151"/>
                <a:gd name="connsiteX19" fmla="*/ 34264 w 105432"/>
                <a:gd name="connsiteY19" fmla="*/ 5164 h 66151"/>
                <a:gd name="connsiteX20" fmla="*/ 17988 w 105432"/>
                <a:gd name="connsiteY20" fmla="*/ 4752 h 66151"/>
                <a:gd name="connsiteX21" fmla="*/ 5626 w 105432"/>
                <a:gd name="connsiteY21" fmla="*/ 7843 h 66151"/>
                <a:gd name="connsiteX22" fmla="*/ 269 w 105432"/>
                <a:gd name="connsiteY22" fmla="*/ 15466 h 66151"/>
                <a:gd name="connsiteX23" fmla="*/ 20048 w 105432"/>
                <a:gd name="connsiteY23" fmla="*/ 31537 h 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432" h="66151">
                  <a:moveTo>
                    <a:pt x="19843" y="31331"/>
                  </a:moveTo>
                  <a:cubicBezTo>
                    <a:pt x="27466" y="31331"/>
                    <a:pt x="35707" y="31949"/>
                    <a:pt x="41683" y="37100"/>
                  </a:cubicBezTo>
                  <a:cubicBezTo>
                    <a:pt x="44979" y="39779"/>
                    <a:pt x="48070" y="43075"/>
                    <a:pt x="50953" y="46372"/>
                  </a:cubicBezTo>
                  <a:cubicBezTo>
                    <a:pt x="53632" y="49257"/>
                    <a:pt x="56929" y="51729"/>
                    <a:pt x="59195" y="54819"/>
                  </a:cubicBezTo>
                  <a:cubicBezTo>
                    <a:pt x="60432" y="56674"/>
                    <a:pt x="61462" y="59559"/>
                    <a:pt x="63728" y="60588"/>
                  </a:cubicBezTo>
                  <a:cubicBezTo>
                    <a:pt x="65583" y="61413"/>
                    <a:pt x="67642" y="60588"/>
                    <a:pt x="69497" y="60383"/>
                  </a:cubicBezTo>
                  <a:cubicBezTo>
                    <a:pt x="72793" y="60383"/>
                    <a:pt x="75266" y="60383"/>
                    <a:pt x="77739" y="62855"/>
                  </a:cubicBezTo>
                  <a:cubicBezTo>
                    <a:pt x="78769" y="63885"/>
                    <a:pt x="80006" y="66152"/>
                    <a:pt x="81448" y="66152"/>
                  </a:cubicBezTo>
                  <a:cubicBezTo>
                    <a:pt x="84950" y="66152"/>
                    <a:pt x="86805" y="59146"/>
                    <a:pt x="89689" y="57704"/>
                  </a:cubicBezTo>
                  <a:cubicBezTo>
                    <a:pt x="93604" y="55644"/>
                    <a:pt x="107614" y="54819"/>
                    <a:pt x="105142" y="48226"/>
                  </a:cubicBezTo>
                  <a:cubicBezTo>
                    <a:pt x="103288" y="43488"/>
                    <a:pt x="99167" y="39573"/>
                    <a:pt x="94840" y="37100"/>
                  </a:cubicBezTo>
                  <a:cubicBezTo>
                    <a:pt x="91337" y="35246"/>
                    <a:pt x="91131" y="34009"/>
                    <a:pt x="89689" y="30507"/>
                  </a:cubicBezTo>
                  <a:cubicBezTo>
                    <a:pt x="88453" y="27417"/>
                    <a:pt x="86186" y="22677"/>
                    <a:pt x="82272" y="22677"/>
                  </a:cubicBezTo>
                  <a:cubicBezTo>
                    <a:pt x="79799" y="22677"/>
                    <a:pt x="77327" y="24120"/>
                    <a:pt x="77121" y="20823"/>
                  </a:cubicBezTo>
                  <a:cubicBezTo>
                    <a:pt x="76708" y="17938"/>
                    <a:pt x="78151" y="14848"/>
                    <a:pt x="75885" y="12169"/>
                  </a:cubicBezTo>
                  <a:cubicBezTo>
                    <a:pt x="73825" y="9697"/>
                    <a:pt x="68055" y="8873"/>
                    <a:pt x="64964" y="7636"/>
                  </a:cubicBezTo>
                  <a:cubicBezTo>
                    <a:pt x="63523" y="7018"/>
                    <a:pt x="62287" y="6606"/>
                    <a:pt x="61462" y="5576"/>
                  </a:cubicBezTo>
                  <a:cubicBezTo>
                    <a:pt x="59608" y="3516"/>
                    <a:pt x="59608" y="426"/>
                    <a:pt x="56723" y="13"/>
                  </a:cubicBezTo>
                  <a:cubicBezTo>
                    <a:pt x="53221" y="-193"/>
                    <a:pt x="49923" y="2074"/>
                    <a:pt x="47245" y="3928"/>
                  </a:cubicBezTo>
                  <a:cubicBezTo>
                    <a:pt x="43124" y="6813"/>
                    <a:pt x="38798" y="5782"/>
                    <a:pt x="34264" y="5164"/>
                  </a:cubicBezTo>
                  <a:cubicBezTo>
                    <a:pt x="28907" y="4340"/>
                    <a:pt x="23139" y="4134"/>
                    <a:pt x="17988" y="4752"/>
                  </a:cubicBezTo>
                  <a:cubicBezTo>
                    <a:pt x="13867" y="5370"/>
                    <a:pt x="9128" y="5988"/>
                    <a:pt x="5626" y="7843"/>
                  </a:cubicBezTo>
                  <a:cubicBezTo>
                    <a:pt x="3565" y="8873"/>
                    <a:pt x="-1174" y="12582"/>
                    <a:pt x="269" y="15466"/>
                  </a:cubicBezTo>
                  <a:cubicBezTo>
                    <a:pt x="269" y="24944"/>
                    <a:pt x="10777" y="31537"/>
                    <a:pt x="20048" y="3153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3" name="Forma libre: forma 442">
              <a:extLst>
                <a:ext uri="{FF2B5EF4-FFF2-40B4-BE49-F238E27FC236}">
                  <a16:creationId xmlns:a16="http://schemas.microsoft.com/office/drawing/2014/main" id="{1A04EA99-391D-B5DB-1339-599E22497BB5}"/>
                </a:ext>
              </a:extLst>
            </p:cNvPr>
            <p:cNvSpPr/>
            <p:nvPr/>
          </p:nvSpPr>
          <p:spPr>
            <a:xfrm>
              <a:off x="20712541" y="8583808"/>
              <a:ext cx="74945" cy="54206"/>
            </a:xfrm>
            <a:custGeom>
              <a:avLst/>
              <a:gdLst>
                <a:gd name="connsiteX0" fmla="*/ 71061 w 74945"/>
                <a:gd name="connsiteY0" fmla="*/ 41875 h 54206"/>
                <a:gd name="connsiteX1" fmla="*/ 73533 w 74945"/>
                <a:gd name="connsiteY1" fmla="*/ 27453 h 54206"/>
                <a:gd name="connsiteX2" fmla="*/ 70031 w 74945"/>
                <a:gd name="connsiteY2" fmla="*/ 20241 h 54206"/>
                <a:gd name="connsiteX3" fmla="*/ 61995 w 74945"/>
                <a:gd name="connsiteY3" fmla="*/ 17357 h 54206"/>
                <a:gd name="connsiteX4" fmla="*/ 57050 w 74945"/>
                <a:gd name="connsiteY4" fmla="*/ 5819 h 54206"/>
                <a:gd name="connsiteX5" fmla="*/ 42627 w 74945"/>
                <a:gd name="connsiteY5" fmla="*/ 50 h 54206"/>
                <a:gd name="connsiteX6" fmla="*/ 23053 w 74945"/>
                <a:gd name="connsiteY6" fmla="*/ 2934 h 54206"/>
                <a:gd name="connsiteX7" fmla="*/ 12339 w 74945"/>
                <a:gd name="connsiteY7" fmla="*/ 5407 h 54206"/>
                <a:gd name="connsiteX8" fmla="*/ 13164 w 74945"/>
                <a:gd name="connsiteY8" fmla="*/ 6025 h 54206"/>
                <a:gd name="connsiteX9" fmla="*/ 801 w 74945"/>
                <a:gd name="connsiteY9" fmla="*/ 5407 h 54206"/>
                <a:gd name="connsiteX10" fmla="*/ 801 w 74945"/>
                <a:gd name="connsiteY10" fmla="*/ 17151 h 54206"/>
                <a:gd name="connsiteX11" fmla="*/ 3479 w 74945"/>
                <a:gd name="connsiteY11" fmla="*/ 27453 h 54206"/>
                <a:gd name="connsiteX12" fmla="*/ 13988 w 74945"/>
                <a:gd name="connsiteY12" fmla="*/ 37137 h 54206"/>
                <a:gd name="connsiteX13" fmla="*/ 19345 w 74945"/>
                <a:gd name="connsiteY13" fmla="*/ 44760 h 54206"/>
                <a:gd name="connsiteX14" fmla="*/ 29234 w 74945"/>
                <a:gd name="connsiteY14" fmla="*/ 47233 h 54206"/>
                <a:gd name="connsiteX15" fmla="*/ 49221 w 74945"/>
                <a:gd name="connsiteY15" fmla="*/ 52795 h 54206"/>
                <a:gd name="connsiteX16" fmla="*/ 53135 w 74945"/>
                <a:gd name="connsiteY16" fmla="*/ 46820 h 54206"/>
                <a:gd name="connsiteX17" fmla="*/ 62201 w 74945"/>
                <a:gd name="connsiteY17" fmla="*/ 43936 h 54206"/>
                <a:gd name="connsiteX18" fmla="*/ 70648 w 74945"/>
                <a:gd name="connsiteY18" fmla="*/ 41257 h 54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4945" h="54206">
                  <a:moveTo>
                    <a:pt x="71061" y="41875"/>
                  </a:moveTo>
                  <a:cubicBezTo>
                    <a:pt x="76418" y="38373"/>
                    <a:pt x="75182" y="33016"/>
                    <a:pt x="73533" y="27453"/>
                  </a:cubicBezTo>
                  <a:cubicBezTo>
                    <a:pt x="72709" y="24774"/>
                    <a:pt x="72503" y="21478"/>
                    <a:pt x="70031" y="20241"/>
                  </a:cubicBezTo>
                  <a:cubicBezTo>
                    <a:pt x="66733" y="18799"/>
                    <a:pt x="64261" y="20860"/>
                    <a:pt x="61995" y="17357"/>
                  </a:cubicBezTo>
                  <a:cubicBezTo>
                    <a:pt x="59729" y="13442"/>
                    <a:pt x="60346" y="9115"/>
                    <a:pt x="57050" y="5819"/>
                  </a:cubicBezTo>
                  <a:cubicBezTo>
                    <a:pt x="53135" y="2110"/>
                    <a:pt x="47778" y="462"/>
                    <a:pt x="42627" y="50"/>
                  </a:cubicBezTo>
                  <a:cubicBezTo>
                    <a:pt x="36034" y="-363"/>
                    <a:pt x="29440" y="1904"/>
                    <a:pt x="23053" y="2934"/>
                  </a:cubicBezTo>
                  <a:cubicBezTo>
                    <a:pt x="19757" y="3552"/>
                    <a:pt x="15430" y="3964"/>
                    <a:pt x="12339" y="5407"/>
                  </a:cubicBezTo>
                  <a:cubicBezTo>
                    <a:pt x="12751" y="5407"/>
                    <a:pt x="12958" y="5407"/>
                    <a:pt x="13164" y="6025"/>
                  </a:cubicBezTo>
                  <a:cubicBezTo>
                    <a:pt x="9455" y="4376"/>
                    <a:pt x="3273" y="256"/>
                    <a:pt x="801" y="5407"/>
                  </a:cubicBezTo>
                  <a:cubicBezTo>
                    <a:pt x="-640" y="8909"/>
                    <a:pt x="183" y="13648"/>
                    <a:pt x="801" y="17151"/>
                  </a:cubicBezTo>
                  <a:cubicBezTo>
                    <a:pt x="1626" y="20241"/>
                    <a:pt x="2243" y="24568"/>
                    <a:pt x="3479" y="27453"/>
                  </a:cubicBezTo>
                  <a:cubicBezTo>
                    <a:pt x="5541" y="31780"/>
                    <a:pt x="11309" y="33428"/>
                    <a:pt x="13988" y="37137"/>
                  </a:cubicBezTo>
                  <a:cubicBezTo>
                    <a:pt x="15842" y="39609"/>
                    <a:pt x="16666" y="43112"/>
                    <a:pt x="19345" y="44760"/>
                  </a:cubicBezTo>
                  <a:cubicBezTo>
                    <a:pt x="22023" y="46614"/>
                    <a:pt x="26144" y="45996"/>
                    <a:pt x="29234" y="47233"/>
                  </a:cubicBezTo>
                  <a:cubicBezTo>
                    <a:pt x="34798" y="49705"/>
                    <a:pt x="43040" y="57328"/>
                    <a:pt x="49221" y="52795"/>
                  </a:cubicBezTo>
                  <a:cubicBezTo>
                    <a:pt x="51487" y="51353"/>
                    <a:pt x="51281" y="48469"/>
                    <a:pt x="53135" y="46820"/>
                  </a:cubicBezTo>
                  <a:cubicBezTo>
                    <a:pt x="55402" y="44760"/>
                    <a:pt x="59110" y="44142"/>
                    <a:pt x="62201" y="43936"/>
                  </a:cubicBezTo>
                  <a:cubicBezTo>
                    <a:pt x="65703" y="43730"/>
                    <a:pt x="67763" y="43112"/>
                    <a:pt x="70648" y="4125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4" name="Forma libre: forma 443">
              <a:extLst>
                <a:ext uri="{FF2B5EF4-FFF2-40B4-BE49-F238E27FC236}">
                  <a16:creationId xmlns:a16="http://schemas.microsoft.com/office/drawing/2014/main" id="{447EF41E-84B5-603D-BE72-D8618EE4DF1F}"/>
                </a:ext>
              </a:extLst>
            </p:cNvPr>
            <p:cNvSpPr/>
            <p:nvPr/>
          </p:nvSpPr>
          <p:spPr>
            <a:xfrm>
              <a:off x="20795315" y="8473652"/>
              <a:ext cx="52706" cy="26455"/>
            </a:xfrm>
            <a:custGeom>
              <a:avLst/>
              <a:gdLst>
                <a:gd name="connsiteX0" fmla="*/ 21870 w 52706"/>
                <a:gd name="connsiteY0" fmla="*/ 25111 h 26455"/>
                <a:gd name="connsiteX1" fmla="*/ 25991 w 52706"/>
                <a:gd name="connsiteY1" fmla="*/ 23051 h 26455"/>
                <a:gd name="connsiteX2" fmla="*/ 35675 w 52706"/>
                <a:gd name="connsiteY2" fmla="*/ 25730 h 26455"/>
                <a:gd name="connsiteX3" fmla="*/ 45153 w 52706"/>
                <a:gd name="connsiteY3" fmla="*/ 25317 h 26455"/>
                <a:gd name="connsiteX4" fmla="*/ 49891 w 52706"/>
                <a:gd name="connsiteY4" fmla="*/ 19342 h 26455"/>
                <a:gd name="connsiteX5" fmla="*/ 49891 w 52706"/>
                <a:gd name="connsiteY5" fmla="*/ 12955 h 26455"/>
                <a:gd name="connsiteX6" fmla="*/ 30111 w 52706"/>
                <a:gd name="connsiteY6" fmla="*/ 2035 h 26455"/>
                <a:gd name="connsiteX7" fmla="*/ 15483 w 52706"/>
                <a:gd name="connsiteY7" fmla="*/ 2035 h 26455"/>
                <a:gd name="connsiteX8" fmla="*/ 4975 w 52706"/>
                <a:gd name="connsiteY8" fmla="*/ 9658 h 26455"/>
                <a:gd name="connsiteX9" fmla="*/ 30 w 52706"/>
                <a:gd name="connsiteY9" fmla="*/ 23463 h 26455"/>
                <a:gd name="connsiteX10" fmla="*/ 10538 w 52706"/>
                <a:gd name="connsiteY10" fmla="*/ 26348 h 26455"/>
                <a:gd name="connsiteX11" fmla="*/ 21870 w 52706"/>
                <a:gd name="connsiteY11" fmla="*/ 25523 h 2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06" h="26455">
                  <a:moveTo>
                    <a:pt x="21870" y="25111"/>
                  </a:moveTo>
                  <a:cubicBezTo>
                    <a:pt x="23313" y="24699"/>
                    <a:pt x="24549" y="23463"/>
                    <a:pt x="25991" y="23051"/>
                  </a:cubicBezTo>
                  <a:cubicBezTo>
                    <a:pt x="29700" y="22021"/>
                    <a:pt x="32172" y="24699"/>
                    <a:pt x="35675" y="25730"/>
                  </a:cubicBezTo>
                  <a:cubicBezTo>
                    <a:pt x="38559" y="26759"/>
                    <a:pt x="42474" y="26554"/>
                    <a:pt x="45153" y="25317"/>
                  </a:cubicBezTo>
                  <a:cubicBezTo>
                    <a:pt x="45564" y="20372"/>
                    <a:pt x="45976" y="21197"/>
                    <a:pt x="49891" y="19342"/>
                  </a:cubicBezTo>
                  <a:cubicBezTo>
                    <a:pt x="54424" y="17282"/>
                    <a:pt x="52776" y="15634"/>
                    <a:pt x="49891" y="12955"/>
                  </a:cubicBezTo>
                  <a:cubicBezTo>
                    <a:pt x="44328" y="7598"/>
                    <a:pt x="37117" y="4714"/>
                    <a:pt x="30111" y="2035"/>
                  </a:cubicBezTo>
                  <a:cubicBezTo>
                    <a:pt x="24960" y="-25"/>
                    <a:pt x="19809" y="-1262"/>
                    <a:pt x="15483" y="2035"/>
                  </a:cubicBezTo>
                  <a:cubicBezTo>
                    <a:pt x="11362" y="4919"/>
                    <a:pt x="7035" y="4714"/>
                    <a:pt x="4975" y="9658"/>
                  </a:cubicBezTo>
                  <a:cubicBezTo>
                    <a:pt x="3533" y="12955"/>
                    <a:pt x="-382" y="19342"/>
                    <a:pt x="30" y="23463"/>
                  </a:cubicBezTo>
                  <a:cubicBezTo>
                    <a:pt x="2296" y="25317"/>
                    <a:pt x="7447" y="26141"/>
                    <a:pt x="10538" y="26348"/>
                  </a:cubicBezTo>
                  <a:cubicBezTo>
                    <a:pt x="14247" y="26554"/>
                    <a:pt x="18573" y="26554"/>
                    <a:pt x="21870" y="2552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5" name="Forma libre: forma 444">
              <a:extLst>
                <a:ext uri="{FF2B5EF4-FFF2-40B4-BE49-F238E27FC236}">
                  <a16:creationId xmlns:a16="http://schemas.microsoft.com/office/drawing/2014/main" id="{1A0697FA-5AC7-47EE-9DF1-C9523147D5B1}"/>
                </a:ext>
              </a:extLst>
            </p:cNvPr>
            <p:cNvSpPr/>
            <p:nvPr/>
          </p:nvSpPr>
          <p:spPr>
            <a:xfrm>
              <a:off x="19759860" y="8454821"/>
              <a:ext cx="30627" cy="33713"/>
            </a:xfrm>
            <a:custGeom>
              <a:avLst/>
              <a:gdLst>
                <a:gd name="connsiteX0" fmla="*/ 4468 w 30627"/>
                <a:gd name="connsiteY0" fmla="*/ 11800 h 33713"/>
                <a:gd name="connsiteX1" fmla="*/ 8589 w 30627"/>
                <a:gd name="connsiteY1" fmla="*/ 17569 h 33713"/>
                <a:gd name="connsiteX2" fmla="*/ 12710 w 30627"/>
                <a:gd name="connsiteY2" fmla="*/ 28489 h 33713"/>
                <a:gd name="connsiteX3" fmla="*/ 21363 w 30627"/>
                <a:gd name="connsiteY3" fmla="*/ 33434 h 33713"/>
                <a:gd name="connsiteX4" fmla="*/ 24248 w 30627"/>
                <a:gd name="connsiteY4" fmla="*/ 26429 h 33713"/>
                <a:gd name="connsiteX5" fmla="*/ 30429 w 30627"/>
                <a:gd name="connsiteY5" fmla="*/ 18599 h 33713"/>
                <a:gd name="connsiteX6" fmla="*/ 21982 w 30627"/>
                <a:gd name="connsiteY6" fmla="*/ 4383 h 33713"/>
                <a:gd name="connsiteX7" fmla="*/ 12916 w 30627"/>
                <a:gd name="connsiteY7" fmla="*/ 1498 h 33713"/>
                <a:gd name="connsiteX8" fmla="*/ 3850 w 30627"/>
                <a:gd name="connsiteY8" fmla="*/ 1086 h 33713"/>
                <a:gd name="connsiteX9" fmla="*/ 348 w 30627"/>
                <a:gd name="connsiteY9" fmla="*/ 8297 h 33713"/>
                <a:gd name="connsiteX10" fmla="*/ 4468 w 30627"/>
                <a:gd name="connsiteY10" fmla="*/ 11594 h 3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27" h="33713">
                  <a:moveTo>
                    <a:pt x="4468" y="11800"/>
                  </a:moveTo>
                  <a:cubicBezTo>
                    <a:pt x="6529" y="13448"/>
                    <a:pt x="7765" y="15303"/>
                    <a:pt x="8589" y="17569"/>
                  </a:cubicBezTo>
                  <a:cubicBezTo>
                    <a:pt x="9825" y="21278"/>
                    <a:pt x="10650" y="25193"/>
                    <a:pt x="12710" y="28489"/>
                  </a:cubicBezTo>
                  <a:cubicBezTo>
                    <a:pt x="13946" y="30344"/>
                    <a:pt x="18685" y="34877"/>
                    <a:pt x="21363" y="33434"/>
                  </a:cubicBezTo>
                  <a:cubicBezTo>
                    <a:pt x="22806" y="32610"/>
                    <a:pt x="22806" y="28283"/>
                    <a:pt x="24248" y="26429"/>
                  </a:cubicBezTo>
                  <a:cubicBezTo>
                    <a:pt x="26103" y="23957"/>
                    <a:pt x="29811" y="21896"/>
                    <a:pt x="30429" y="18599"/>
                  </a:cubicBezTo>
                  <a:cubicBezTo>
                    <a:pt x="31665" y="12624"/>
                    <a:pt x="26927" y="6855"/>
                    <a:pt x="21982" y="4383"/>
                  </a:cubicBezTo>
                  <a:cubicBezTo>
                    <a:pt x="19303" y="2941"/>
                    <a:pt x="15801" y="2734"/>
                    <a:pt x="12916" y="1498"/>
                  </a:cubicBezTo>
                  <a:cubicBezTo>
                    <a:pt x="10855" y="674"/>
                    <a:pt x="5499" y="-1180"/>
                    <a:pt x="3850" y="1086"/>
                  </a:cubicBezTo>
                  <a:cubicBezTo>
                    <a:pt x="1378" y="1086"/>
                    <a:pt x="-888" y="5413"/>
                    <a:pt x="348" y="8297"/>
                  </a:cubicBezTo>
                  <a:cubicBezTo>
                    <a:pt x="966" y="9946"/>
                    <a:pt x="3232" y="10564"/>
                    <a:pt x="4468" y="115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6" name="Forma libre: forma 445">
              <a:extLst>
                <a:ext uri="{FF2B5EF4-FFF2-40B4-BE49-F238E27FC236}">
                  <a16:creationId xmlns:a16="http://schemas.microsoft.com/office/drawing/2014/main" id="{BEA5FEA8-BC81-4C95-50E0-C3F6366ACC79}"/>
                </a:ext>
              </a:extLst>
            </p:cNvPr>
            <p:cNvSpPr/>
            <p:nvPr/>
          </p:nvSpPr>
          <p:spPr>
            <a:xfrm>
              <a:off x="19943843" y="8831630"/>
              <a:ext cx="79269" cy="23259"/>
            </a:xfrm>
            <a:custGeom>
              <a:avLst/>
              <a:gdLst>
                <a:gd name="connsiteX0" fmla="*/ 21991 w 79269"/>
                <a:gd name="connsiteY0" fmla="*/ 21726 h 23259"/>
                <a:gd name="connsiteX1" fmla="*/ 27142 w 79269"/>
                <a:gd name="connsiteY1" fmla="*/ 20902 h 23259"/>
                <a:gd name="connsiteX2" fmla="*/ 30027 w 79269"/>
                <a:gd name="connsiteY2" fmla="*/ 21932 h 23259"/>
                <a:gd name="connsiteX3" fmla="*/ 35795 w 79269"/>
                <a:gd name="connsiteY3" fmla="*/ 23168 h 23259"/>
                <a:gd name="connsiteX4" fmla="*/ 48776 w 79269"/>
                <a:gd name="connsiteY4" fmla="*/ 20696 h 23259"/>
                <a:gd name="connsiteX5" fmla="*/ 57018 w 79269"/>
                <a:gd name="connsiteY5" fmla="*/ 16369 h 23259"/>
                <a:gd name="connsiteX6" fmla="*/ 69998 w 79269"/>
                <a:gd name="connsiteY6" fmla="*/ 15956 h 23259"/>
                <a:gd name="connsiteX7" fmla="*/ 73913 w 79269"/>
                <a:gd name="connsiteY7" fmla="*/ 11424 h 23259"/>
                <a:gd name="connsiteX8" fmla="*/ 79269 w 79269"/>
                <a:gd name="connsiteY8" fmla="*/ 7921 h 23259"/>
                <a:gd name="connsiteX9" fmla="*/ 73088 w 79269"/>
                <a:gd name="connsiteY9" fmla="*/ 3595 h 23259"/>
                <a:gd name="connsiteX10" fmla="*/ 62786 w 79269"/>
                <a:gd name="connsiteY10" fmla="*/ 3182 h 23259"/>
                <a:gd name="connsiteX11" fmla="*/ 45685 w 79269"/>
                <a:gd name="connsiteY11" fmla="*/ 710 h 23259"/>
                <a:gd name="connsiteX12" fmla="*/ 31057 w 79269"/>
                <a:gd name="connsiteY12" fmla="*/ 710 h 23259"/>
                <a:gd name="connsiteX13" fmla="*/ 17870 w 79269"/>
                <a:gd name="connsiteY13" fmla="*/ 92 h 23259"/>
                <a:gd name="connsiteX14" fmla="*/ 12719 w 79269"/>
                <a:gd name="connsiteY14" fmla="*/ 92 h 23259"/>
                <a:gd name="connsiteX15" fmla="*/ 357 w 79269"/>
                <a:gd name="connsiteY15" fmla="*/ 12454 h 23259"/>
                <a:gd name="connsiteX16" fmla="*/ 13132 w 79269"/>
                <a:gd name="connsiteY16" fmla="*/ 20077 h 23259"/>
                <a:gd name="connsiteX17" fmla="*/ 22197 w 79269"/>
                <a:gd name="connsiteY17" fmla="*/ 21726 h 2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269" h="23259">
                  <a:moveTo>
                    <a:pt x="21991" y="21726"/>
                  </a:moveTo>
                  <a:cubicBezTo>
                    <a:pt x="23640" y="21520"/>
                    <a:pt x="25287" y="20696"/>
                    <a:pt x="27142" y="20902"/>
                  </a:cubicBezTo>
                  <a:cubicBezTo>
                    <a:pt x="28378" y="20902"/>
                    <a:pt x="28996" y="21314"/>
                    <a:pt x="30027" y="21932"/>
                  </a:cubicBezTo>
                  <a:cubicBezTo>
                    <a:pt x="32087" y="22962"/>
                    <a:pt x="33323" y="23168"/>
                    <a:pt x="35795" y="23168"/>
                  </a:cubicBezTo>
                  <a:cubicBezTo>
                    <a:pt x="40740" y="23168"/>
                    <a:pt x="44861" y="23992"/>
                    <a:pt x="48776" y="20696"/>
                  </a:cubicBezTo>
                  <a:cubicBezTo>
                    <a:pt x="51042" y="18635"/>
                    <a:pt x="53927" y="16987"/>
                    <a:pt x="57018" y="16369"/>
                  </a:cubicBezTo>
                  <a:cubicBezTo>
                    <a:pt x="60933" y="15545"/>
                    <a:pt x="68350" y="20696"/>
                    <a:pt x="69998" y="15956"/>
                  </a:cubicBezTo>
                  <a:cubicBezTo>
                    <a:pt x="71028" y="12866"/>
                    <a:pt x="70822" y="12248"/>
                    <a:pt x="73913" y="11424"/>
                  </a:cubicBezTo>
                  <a:cubicBezTo>
                    <a:pt x="76179" y="10805"/>
                    <a:pt x="78033" y="9982"/>
                    <a:pt x="79269" y="7921"/>
                  </a:cubicBezTo>
                  <a:cubicBezTo>
                    <a:pt x="76797" y="7097"/>
                    <a:pt x="75767" y="4418"/>
                    <a:pt x="73088" y="3595"/>
                  </a:cubicBezTo>
                  <a:cubicBezTo>
                    <a:pt x="69792" y="2770"/>
                    <a:pt x="66084" y="3595"/>
                    <a:pt x="62786" y="3182"/>
                  </a:cubicBezTo>
                  <a:cubicBezTo>
                    <a:pt x="57018" y="2564"/>
                    <a:pt x="51455" y="1534"/>
                    <a:pt x="45685" y="710"/>
                  </a:cubicBezTo>
                  <a:cubicBezTo>
                    <a:pt x="40740" y="92"/>
                    <a:pt x="36002" y="710"/>
                    <a:pt x="31057" y="710"/>
                  </a:cubicBezTo>
                  <a:cubicBezTo>
                    <a:pt x="26523" y="710"/>
                    <a:pt x="22197" y="298"/>
                    <a:pt x="17870" y="92"/>
                  </a:cubicBezTo>
                  <a:cubicBezTo>
                    <a:pt x="16221" y="92"/>
                    <a:pt x="14574" y="-115"/>
                    <a:pt x="12719" y="92"/>
                  </a:cubicBezTo>
                  <a:cubicBezTo>
                    <a:pt x="7362" y="1328"/>
                    <a:pt x="975" y="6685"/>
                    <a:pt x="357" y="12454"/>
                  </a:cubicBezTo>
                  <a:cubicBezTo>
                    <a:pt x="-2321" y="16163"/>
                    <a:pt x="10865" y="19253"/>
                    <a:pt x="13132" y="20077"/>
                  </a:cubicBezTo>
                  <a:cubicBezTo>
                    <a:pt x="16221" y="21107"/>
                    <a:pt x="18900" y="22344"/>
                    <a:pt x="22197" y="217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7" name="Forma libre: forma 446">
              <a:extLst>
                <a:ext uri="{FF2B5EF4-FFF2-40B4-BE49-F238E27FC236}">
                  <a16:creationId xmlns:a16="http://schemas.microsoft.com/office/drawing/2014/main" id="{46FB1AF3-22B0-4EFB-86C4-02DB93B91DF7}"/>
                </a:ext>
              </a:extLst>
            </p:cNvPr>
            <p:cNvSpPr/>
            <p:nvPr/>
          </p:nvSpPr>
          <p:spPr>
            <a:xfrm>
              <a:off x="19516154" y="8800816"/>
              <a:ext cx="17271" cy="15483"/>
            </a:xfrm>
            <a:custGeom>
              <a:avLst/>
              <a:gdLst>
                <a:gd name="connsiteX0" fmla="*/ 12260 w 17271"/>
                <a:gd name="connsiteY0" fmla="*/ 206 h 15483"/>
                <a:gd name="connsiteX1" fmla="*/ 7520 w 17271"/>
                <a:gd name="connsiteY1" fmla="*/ 2885 h 15483"/>
                <a:gd name="connsiteX2" fmla="*/ 516 w 17271"/>
                <a:gd name="connsiteY2" fmla="*/ 2267 h 15483"/>
                <a:gd name="connsiteX3" fmla="*/ 103 w 17271"/>
                <a:gd name="connsiteY3" fmla="*/ 6387 h 15483"/>
                <a:gd name="connsiteX4" fmla="*/ 1958 w 17271"/>
                <a:gd name="connsiteY4" fmla="*/ 12362 h 15483"/>
                <a:gd name="connsiteX5" fmla="*/ 9581 w 17271"/>
                <a:gd name="connsiteY5" fmla="*/ 15453 h 15483"/>
                <a:gd name="connsiteX6" fmla="*/ 13701 w 17271"/>
                <a:gd name="connsiteY6" fmla="*/ 10920 h 15483"/>
                <a:gd name="connsiteX7" fmla="*/ 16998 w 17271"/>
                <a:gd name="connsiteY7" fmla="*/ 4945 h 15483"/>
                <a:gd name="connsiteX8" fmla="*/ 12260 w 17271"/>
                <a:gd name="connsiteY8" fmla="*/ 0 h 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71" h="15483">
                  <a:moveTo>
                    <a:pt x="12260" y="206"/>
                  </a:moveTo>
                  <a:cubicBezTo>
                    <a:pt x="9993" y="-206"/>
                    <a:pt x="9169" y="1649"/>
                    <a:pt x="7520" y="2885"/>
                  </a:cubicBezTo>
                  <a:cubicBezTo>
                    <a:pt x="4430" y="4945"/>
                    <a:pt x="3194" y="2885"/>
                    <a:pt x="516" y="2267"/>
                  </a:cubicBezTo>
                  <a:cubicBezTo>
                    <a:pt x="-309" y="3297"/>
                    <a:pt x="103" y="5151"/>
                    <a:pt x="103" y="6387"/>
                  </a:cubicBezTo>
                  <a:cubicBezTo>
                    <a:pt x="103" y="8654"/>
                    <a:pt x="927" y="10508"/>
                    <a:pt x="1958" y="12362"/>
                  </a:cubicBezTo>
                  <a:cubicBezTo>
                    <a:pt x="3605" y="14835"/>
                    <a:pt x="6697" y="15659"/>
                    <a:pt x="9581" y="15453"/>
                  </a:cubicBezTo>
                  <a:cubicBezTo>
                    <a:pt x="11641" y="14010"/>
                    <a:pt x="11847" y="12156"/>
                    <a:pt x="13701" y="10920"/>
                  </a:cubicBezTo>
                  <a:cubicBezTo>
                    <a:pt x="15969" y="9272"/>
                    <a:pt x="18028" y="8241"/>
                    <a:pt x="16998" y="4945"/>
                  </a:cubicBezTo>
                  <a:cubicBezTo>
                    <a:pt x="16175" y="2472"/>
                    <a:pt x="15144" y="618"/>
                    <a:pt x="1226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8" name="Forma libre: forma 447">
              <a:extLst>
                <a:ext uri="{FF2B5EF4-FFF2-40B4-BE49-F238E27FC236}">
                  <a16:creationId xmlns:a16="http://schemas.microsoft.com/office/drawing/2014/main" id="{126DE200-899F-78F9-9205-CD4C6DB9B4A1}"/>
                </a:ext>
              </a:extLst>
            </p:cNvPr>
            <p:cNvSpPr/>
            <p:nvPr/>
          </p:nvSpPr>
          <p:spPr>
            <a:xfrm>
              <a:off x="19739128" y="8107595"/>
              <a:ext cx="579368" cy="554974"/>
            </a:xfrm>
            <a:custGeom>
              <a:avLst/>
              <a:gdLst>
                <a:gd name="connsiteX0" fmla="*/ 570997 w 579368"/>
                <a:gd name="connsiteY0" fmla="*/ 207588 h 554974"/>
                <a:gd name="connsiteX1" fmla="*/ 560901 w 579368"/>
                <a:gd name="connsiteY1" fmla="*/ 201819 h 554974"/>
                <a:gd name="connsiteX2" fmla="*/ 545654 w 579368"/>
                <a:gd name="connsiteY2" fmla="*/ 196461 h 554974"/>
                <a:gd name="connsiteX3" fmla="*/ 532880 w 579368"/>
                <a:gd name="connsiteY3" fmla="*/ 183275 h 554974"/>
                <a:gd name="connsiteX4" fmla="*/ 512482 w 579368"/>
                <a:gd name="connsiteY4" fmla="*/ 161435 h 554974"/>
                <a:gd name="connsiteX5" fmla="*/ 504240 w 579368"/>
                <a:gd name="connsiteY5" fmla="*/ 155460 h 554974"/>
                <a:gd name="connsiteX6" fmla="*/ 507743 w 579368"/>
                <a:gd name="connsiteY6" fmla="*/ 153399 h 554974"/>
                <a:gd name="connsiteX7" fmla="*/ 509597 w 579368"/>
                <a:gd name="connsiteY7" fmla="*/ 150927 h 554974"/>
                <a:gd name="connsiteX8" fmla="*/ 515161 w 579368"/>
                <a:gd name="connsiteY8" fmla="*/ 145158 h 554974"/>
                <a:gd name="connsiteX9" fmla="*/ 524639 w 579368"/>
                <a:gd name="connsiteY9" fmla="*/ 142685 h 554974"/>
                <a:gd name="connsiteX10" fmla="*/ 523814 w 579368"/>
                <a:gd name="connsiteY10" fmla="*/ 136916 h 554974"/>
                <a:gd name="connsiteX11" fmla="*/ 525050 w 579368"/>
                <a:gd name="connsiteY11" fmla="*/ 126614 h 554974"/>
                <a:gd name="connsiteX12" fmla="*/ 518869 w 579368"/>
                <a:gd name="connsiteY12" fmla="*/ 115488 h 554974"/>
                <a:gd name="connsiteX13" fmla="*/ 503416 w 579368"/>
                <a:gd name="connsiteY13" fmla="*/ 99623 h 554974"/>
                <a:gd name="connsiteX14" fmla="*/ 498265 w 579368"/>
                <a:gd name="connsiteY14" fmla="*/ 90764 h 554974"/>
                <a:gd name="connsiteX15" fmla="*/ 493938 w 579368"/>
                <a:gd name="connsiteY15" fmla="*/ 88909 h 554974"/>
                <a:gd name="connsiteX16" fmla="*/ 493733 w 579368"/>
                <a:gd name="connsiteY16" fmla="*/ 83140 h 554974"/>
                <a:gd name="connsiteX17" fmla="*/ 484048 w 579368"/>
                <a:gd name="connsiteY17" fmla="*/ 77165 h 554974"/>
                <a:gd name="connsiteX18" fmla="*/ 478485 w 579368"/>
                <a:gd name="connsiteY18" fmla="*/ 64597 h 554974"/>
                <a:gd name="connsiteX19" fmla="*/ 473747 w 579368"/>
                <a:gd name="connsiteY19" fmla="*/ 49144 h 554974"/>
                <a:gd name="connsiteX20" fmla="*/ 471687 w 579368"/>
                <a:gd name="connsiteY20" fmla="*/ 46465 h 554974"/>
                <a:gd name="connsiteX21" fmla="*/ 504446 w 579368"/>
                <a:gd name="connsiteY21" fmla="*/ 45641 h 554974"/>
                <a:gd name="connsiteX22" fmla="*/ 500738 w 579368"/>
                <a:gd name="connsiteY22" fmla="*/ 34309 h 554974"/>
                <a:gd name="connsiteX23" fmla="*/ 500325 w 579368"/>
                <a:gd name="connsiteY23" fmla="*/ 23595 h 554974"/>
                <a:gd name="connsiteX24" fmla="*/ 478691 w 579368"/>
                <a:gd name="connsiteY24" fmla="*/ 12057 h 554974"/>
                <a:gd name="connsiteX25" fmla="*/ 464681 w 579368"/>
                <a:gd name="connsiteY25" fmla="*/ 3815 h 554974"/>
                <a:gd name="connsiteX26" fmla="*/ 432951 w 579368"/>
                <a:gd name="connsiteY26" fmla="*/ 725 h 554974"/>
                <a:gd name="connsiteX27" fmla="*/ 388652 w 579368"/>
                <a:gd name="connsiteY27" fmla="*/ 19474 h 554974"/>
                <a:gd name="connsiteX28" fmla="*/ 386386 w 579368"/>
                <a:gd name="connsiteY28" fmla="*/ 34309 h 554974"/>
                <a:gd name="connsiteX29" fmla="*/ 384738 w 579368"/>
                <a:gd name="connsiteY29" fmla="*/ 47495 h 554974"/>
                <a:gd name="connsiteX30" fmla="*/ 376908 w 579368"/>
                <a:gd name="connsiteY30" fmla="*/ 65421 h 554974"/>
                <a:gd name="connsiteX31" fmla="*/ 370110 w 579368"/>
                <a:gd name="connsiteY31" fmla="*/ 82316 h 554974"/>
                <a:gd name="connsiteX32" fmla="*/ 370315 w 579368"/>
                <a:gd name="connsiteY32" fmla="*/ 88497 h 554974"/>
                <a:gd name="connsiteX33" fmla="*/ 369904 w 579368"/>
                <a:gd name="connsiteY33" fmla="*/ 101066 h 554974"/>
                <a:gd name="connsiteX34" fmla="*/ 363721 w 579368"/>
                <a:gd name="connsiteY34" fmla="*/ 113222 h 554974"/>
                <a:gd name="connsiteX35" fmla="*/ 360632 w 579368"/>
                <a:gd name="connsiteY35" fmla="*/ 118167 h 554974"/>
                <a:gd name="connsiteX36" fmla="*/ 353008 w 579368"/>
                <a:gd name="connsiteY36" fmla="*/ 136710 h 554974"/>
                <a:gd name="connsiteX37" fmla="*/ 348681 w 579368"/>
                <a:gd name="connsiteY37" fmla="*/ 148866 h 554974"/>
                <a:gd name="connsiteX38" fmla="*/ 299437 w 579368"/>
                <a:gd name="connsiteY38" fmla="*/ 209236 h 554974"/>
                <a:gd name="connsiteX39" fmla="*/ 271416 w 579368"/>
                <a:gd name="connsiteY39" fmla="*/ 210678 h 554974"/>
                <a:gd name="connsiteX40" fmla="*/ 240717 w 579368"/>
                <a:gd name="connsiteY40" fmla="*/ 197492 h 554974"/>
                <a:gd name="connsiteX41" fmla="*/ 235566 w 579368"/>
                <a:gd name="connsiteY41" fmla="*/ 191310 h 554974"/>
                <a:gd name="connsiteX42" fmla="*/ 233300 w 579368"/>
                <a:gd name="connsiteY42" fmla="*/ 188220 h 554974"/>
                <a:gd name="connsiteX43" fmla="*/ 222173 w 579368"/>
                <a:gd name="connsiteY43" fmla="*/ 185748 h 554974"/>
                <a:gd name="connsiteX44" fmla="*/ 209192 w 579368"/>
                <a:gd name="connsiteY44" fmla="*/ 185541 h 554974"/>
                <a:gd name="connsiteX45" fmla="*/ 189620 w 579368"/>
                <a:gd name="connsiteY45" fmla="*/ 192959 h 554974"/>
                <a:gd name="connsiteX46" fmla="*/ 188588 w 579368"/>
                <a:gd name="connsiteY46" fmla="*/ 199346 h 554974"/>
                <a:gd name="connsiteX47" fmla="*/ 178493 w 579368"/>
                <a:gd name="connsiteY47" fmla="*/ 223041 h 554974"/>
                <a:gd name="connsiteX48" fmla="*/ 147381 w 579368"/>
                <a:gd name="connsiteY48" fmla="*/ 223041 h 554974"/>
                <a:gd name="connsiteX49" fmla="*/ 139140 w 579368"/>
                <a:gd name="connsiteY49" fmla="*/ 220774 h 554974"/>
                <a:gd name="connsiteX50" fmla="*/ 128426 w 579368"/>
                <a:gd name="connsiteY50" fmla="*/ 225513 h 554974"/>
                <a:gd name="connsiteX51" fmla="*/ 121215 w 579368"/>
                <a:gd name="connsiteY51" fmla="*/ 231076 h 554974"/>
                <a:gd name="connsiteX52" fmla="*/ 110913 w 579368"/>
                <a:gd name="connsiteY52" fmla="*/ 233961 h 554974"/>
                <a:gd name="connsiteX53" fmla="*/ 69499 w 579368"/>
                <a:gd name="connsiteY53" fmla="*/ 206557 h 554974"/>
                <a:gd name="connsiteX54" fmla="*/ 63729 w 579368"/>
                <a:gd name="connsiteY54" fmla="*/ 198522 h 554974"/>
                <a:gd name="connsiteX55" fmla="*/ 56106 w 579368"/>
                <a:gd name="connsiteY55" fmla="*/ 188838 h 554974"/>
                <a:gd name="connsiteX56" fmla="*/ 52191 w 579368"/>
                <a:gd name="connsiteY56" fmla="*/ 184923 h 554974"/>
                <a:gd name="connsiteX57" fmla="*/ 40448 w 579368"/>
                <a:gd name="connsiteY57" fmla="*/ 168028 h 554974"/>
                <a:gd name="connsiteX58" fmla="*/ 37974 w 579368"/>
                <a:gd name="connsiteY58" fmla="*/ 153399 h 554974"/>
                <a:gd name="connsiteX59" fmla="*/ 28497 w 579368"/>
                <a:gd name="connsiteY59" fmla="*/ 154842 h 554974"/>
                <a:gd name="connsiteX60" fmla="*/ 17577 w 579368"/>
                <a:gd name="connsiteY60" fmla="*/ 163701 h 554974"/>
                <a:gd name="connsiteX61" fmla="*/ 16753 w 579368"/>
                <a:gd name="connsiteY61" fmla="*/ 167822 h 554974"/>
                <a:gd name="connsiteX62" fmla="*/ 11602 w 579368"/>
                <a:gd name="connsiteY62" fmla="*/ 183069 h 554974"/>
                <a:gd name="connsiteX63" fmla="*/ 2949 w 579368"/>
                <a:gd name="connsiteY63" fmla="*/ 197492 h 554974"/>
                <a:gd name="connsiteX64" fmla="*/ 13044 w 579368"/>
                <a:gd name="connsiteY64" fmla="*/ 196668 h 554974"/>
                <a:gd name="connsiteX65" fmla="*/ 476 w 579368"/>
                <a:gd name="connsiteY65" fmla="*/ 214181 h 554974"/>
                <a:gd name="connsiteX66" fmla="*/ 476 w 579368"/>
                <a:gd name="connsiteY66" fmla="*/ 237669 h 554974"/>
                <a:gd name="connsiteX67" fmla="*/ 1300 w 579368"/>
                <a:gd name="connsiteY67" fmla="*/ 260952 h 554974"/>
                <a:gd name="connsiteX68" fmla="*/ 21698 w 579368"/>
                <a:gd name="connsiteY68" fmla="*/ 280113 h 554974"/>
                <a:gd name="connsiteX69" fmla="*/ 14693 w 579368"/>
                <a:gd name="connsiteY69" fmla="*/ 289797 h 554974"/>
                <a:gd name="connsiteX70" fmla="*/ 14693 w 579368"/>
                <a:gd name="connsiteY70" fmla="*/ 306898 h 554974"/>
                <a:gd name="connsiteX71" fmla="*/ 15104 w 579368"/>
                <a:gd name="connsiteY71" fmla="*/ 312667 h 554974"/>
                <a:gd name="connsiteX72" fmla="*/ 21904 w 579368"/>
                <a:gd name="connsiteY72" fmla="*/ 316788 h 554974"/>
                <a:gd name="connsiteX73" fmla="*/ 22728 w 579368"/>
                <a:gd name="connsiteY73" fmla="*/ 333889 h 554974"/>
                <a:gd name="connsiteX74" fmla="*/ 42714 w 579368"/>
                <a:gd name="connsiteY74" fmla="*/ 342131 h 554974"/>
                <a:gd name="connsiteX75" fmla="*/ 51367 w 579368"/>
                <a:gd name="connsiteY75" fmla="*/ 349136 h 554974"/>
                <a:gd name="connsiteX76" fmla="*/ 60639 w 579368"/>
                <a:gd name="connsiteY76" fmla="*/ 384369 h 554974"/>
                <a:gd name="connsiteX77" fmla="*/ 60227 w 579368"/>
                <a:gd name="connsiteY77" fmla="*/ 401264 h 554974"/>
                <a:gd name="connsiteX78" fmla="*/ 68880 w 579368"/>
                <a:gd name="connsiteY78" fmla="*/ 405385 h 554974"/>
                <a:gd name="connsiteX79" fmla="*/ 71354 w 579368"/>
                <a:gd name="connsiteY79" fmla="*/ 423310 h 554974"/>
                <a:gd name="connsiteX80" fmla="*/ 65996 w 579368"/>
                <a:gd name="connsiteY80" fmla="*/ 445150 h 554974"/>
                <a:gd name="connsiteX81" fmla="*/ 62082 w 579368"/>
                <a:gd name="connsiteY81" fmla="*/ 463281 h 554974"/>
                <a:gd name="connsiteX82" fmla="*/ 79388 w 579368"/>
                <a:gd name="connsiteY82" fmla="*/ 469257 h 554974"/>
                <a:gd name="connsiteX83" fmla="*/ 89073 w 579368"/>
                <a:gd name="connsiteY83" fmla="*/ 462870 h 554974"/>
                <a:gd name="connsiteX84" fmla="*/ 93605 w 579368"/>
                <a:gd name="connsiteY84" fmla="*/ 473790 h 554974"/>
                <a:gd name="connsiteX85" fmla="*/ 110913 w 579368"/>
                <a:gd name="connsiteY85" fmla="*/ 474202 h 554974"/>
                <a:gd name="connsiteX86" fmla="*/ 117917 w 579368"/>
                <a:gd name="connsiteY86" fmla="*/ 479353 h 554974"/>
                <a:gd name="connsiteX87" fmla="*/ 129044 w 579368"/>
                <a:gd name="connsiteY87" fmla="*/ 477086 h 554974"/>
                <a:gd name="connsiteX88" fmla="*/ 136461 w 579368"/>
                <a:gd name="connsiteY88" fmla="*/ 478322 h 554974"/>
                <a:gd name="connsiteX89" fmla="*/ 148618 w 579368"/>
                <a:gd name="connsiteY89" fmla="*/ 473377 h 554974"/>
                <a:gd name="connsiteX90" fmla="*/ 155623 w 579368"/>
                <a:gd name="connsiteY90" fmla="*/ 467402 h 554974"/>
                <a:gd name="connsiteX91" fmla="*/ 162629 w 579368"/>
                <a:gd name="connsiteY91" fmla="*/ 479559 h 554974"/>
                <a:gd name="connsiteX92" fmla="*/ 165925 w 579368"/>
                <a:gd name="connsiteY92" fmla="*/ 509228 h 554974"/>
                <a:gd name="connsiteX93" fmla="*/ 176845 w 579368"/>
                <a:gd name="connsiteY93" fmla="*/ 515409 h 554974"/>
                <a:gd name="connsiteX94" fmla="*/ 188383 w 579368"/>
                <a:gd name="connsiteY94" fmla="*/ 504077 h 554974"/>
                <a:gd name="connsiteX95" fmla="*/ 205484 w 579368"/>
                <a:gd name="connsiteY95" fmla="*/ 506550 h 554974"/>
                <a:gd name="connsiteX96" fmla="*/ 216817 w 579368"/>
                <a:gd name="connsiteY96" fmla="*/ 503871 h 554974"/>
                <a:gd name="connsiteX97" fmla="*/ 232475 w 579368"/>
                <a:gd name="connsiteY97" fmla="*/ 498102 h 554974"/>
                <a:gd name="connsiteX98" fmla="*/ 237832 w 579368"/>
                <a:gd name="connsiteY98" fmla="*/ 491715 h 554974"/>
                <a:gd name="connsiteX99" fmla="*/ 236390 w 579368"/>
                <a:gd name="connsiteY99" fmla="*/ 476674 h 554974"/>
                <a:gd name="connsiteX100" fmla="*/ 246280 w 579368"/>
                <a:gd name="connsiteY100" fmla="*/ 492951 h 554974"/>
                <a:gd name="connsiteX101" fmla="*/ 257406 w 579368"/>
                <a:gd name="connsiteY101" fmla="*/ 491921 h 554974"/>
                <a:gd name="connsiteX102" fmla="*/ 265442 w 579368"/>
                <a:gd name="connsiteY102" fmla="*/ 490273 h 554974"/>
                <a:gd name="connsiteX103" fmla="*/ 267708 w 579368"/>
                <a:gd name="connsiteY103" fmla="*/ 502841 h 554974"/>
                <a:gd name="connsiteX104" fmla="*/ 273889 w 579368"/>
                <a:gd name="connsiteY104" fmla="*/ 503871 h 554974"/>
                <a:gd name="connsiteX105" fmla="*/ 281306 w 579368"/>
                <a:gd name="connsiteY105" fmla="*/ 506137 h 554974"/>
                <a:gd name="connsiteX106" fmla="*/ 292845 w 579368"/>
                <a:gd name="connsiteY106" fmla="*/ 497690 h 554974"/>
                <a:gd name="connsiteX107" fmla="*/ 298201 w 579368"/>
                <a:gd name="connsiteY107" fmla="*/ 495630 h 554974"/>
                <a:gd name="connsiteX108" fmla="*/ 300262 w 579368"/>
                <a:gd name="connsiteY108" fmla="*/ 498514 h 554974"/>
                <a:gd name="connsiteX109" fmla="*/ 309534 w 579368"/>
                <a:gd name="connsiteY109" fmla="*/ 495630 h 554974"/>
                <a:gd name="connsiteX110" fmla="*/ 310771 w 579368"/>
                <a:gd name="connsiteY110" fmla="*/ 506344 h 554974"/>
                <a:gd name="connsiteX111" fmla="*/ 318805 w 579368"/>
                <a:gd name="connsiteY111" fmla="*/ 499750 h 554974"/>
                <a:gd name="connsiteX112" fmla="*/ 325811 w 579368"/>
                <a:gd name="connsiteY112" fmla="*/ 523239 h 554974"/>
                <a:gd name="connsiteX113" fmla="*/ 330549 w 579368"/>
                <a:gd name="connsiteY113" fmla="*/ 553733 h 554974"/>
                <a:gd name="connsiteX114" fmla="*/ 360425 w 579368"/>
                <a:gd name="connsiteY114" fmla="*/ 548994 h 554974"/>
                <a:gd name="connsiteX115" fmla="*/ 373818 w 579368"/>
                <a:gd name="connsiteY115" fmla="*/ 540340 h 554974"/>
                <a:gd name="connsiteX116" fmla="*/ 391125 w 579368"/>
                <a:gd name="connsiteY116" fmla="*/ 532304 h 554974"/>
                <a:gd name="connsiteX117" fmla="*/ 398542 w 579368"/>
                <a:gd name="connsiteY117" fmla="*/ 519942 h 554974"/>
                <a:gd name="connsiteX118" fmla="*/ 408639 w 579368"/>
                <a:gd name="connsiteY118" fmla="*/ 506137 h 554974"/>
                <a:gd name="connsiteX119" fmla="*/ 421413 w 579368"/>
                <a:gd name="connsiteY119" fmla="*/ 495424 h 554974"/>
                <a:gd name="connsiteX120" fmla="*/ 409463 w 579368"/>
                <a:gd name="connsiteY120" fmla="*/ 483885 h 554974"/>
                <a:gd name="connsiteX121" fmla="*/ 410286 w 579368"/>
                <a:gd name="connsiteY121" fmla="*/ 474408 h 554974"/>
                <a:gd name="connsiteX122" fmla="*/ 416880 w 579368"/>
                <a:gd name="connsiteY122" fmla="*/ 470493 h 554974"/>
                <a:gd name="connsiteX123" fmla="*/ 421001 w 579368"/>
                <a:gd name="connsiteY123" fmla="*/ 470493 h 554974"/>
                <a:gd name="connsiteX124" fmla="*/ 423473 w 579368"/>
                <a:gd name="connsiteY124" fmla="*/ 457512 h 554974"/>
                <a:gd name="connsiteX125" fmla="*/ 431303 w 579368"/>
                <a:gd name="connsiteY125" fmla="*/ 445974 h 554974"/>
                <a:gd name="connsiteX126" fmla="*/ 429243 w 579368"/>
                <a:gd name="connsiteY126" fmla="*/ 434642 h 554974"/>
                <a:gd name="connsiteX127" fmla="*/ 435424 w 579368"/>
                <a:gd name="connsiteY127" fmla="*/ 439381 h 554974"/>
                <a:gd name="connsiteX128" fmla="*/ 430066 w 579368"/>
                <a:gd name="connsiteY128" fmla="*/ 417541 h 554974"/>
                <a:gd name="connsiteX129" fmla="*/ 433981 w 579368"/>
                <a:gd name="connsiteY129" fmla="*/ 400440 h 554974"/>
                <a:gd name="connsiteX130" fmla="*/ 426564 w 579368"/>
                <a:gd name="connsiteY130" fmla="*/ 391786 h 554974"/>
                <a:gd name="connsiteX131" fmla="*/ 428418 w 579368"/>
                <a:gd name="connsiteY131" fmla="*/ 385811 h 554974"/>
                <a:gd name="connsiteX132" fmla="*/ 453555 w 579368"/>
                <a:gd name="connsiteY132" fmla="*/ 369328 h 554974"/>
                <a:gd name="connsiteX133" fmla="*/ 452730 w 579368"/>
                <a:gd name="connsiteY133" fmla="*/ 353051 h 554974"/>
                <a:gd name="connsiteX134" fmla="*/ 452936 w 579368"/>
                <a:gd name="connsiteY134" fmla="*/ 352021 h 554974"/>
                <a:gd name="connsiteX135" fmla="*/ 455203 w 579368"/>
                <a:gd name="connsiteY135" fmla="*/ 354081 h 554974"/>
                <a:gd name="connsiteX136" fmla="*/ 470655 w 579368"/>
                <a:gd name="connsiteY136" fmla="*/ 354699 h 554974"/>
                <a:gd name="connsiteX137" fmla="*/ 473747 w 579368"/>
                <a:gd name="connsiteY137" fmla="*/ 349754 h 554974"/>
                <a:gd name="connsiteX138" fmla="*/ 479516 w 579368"/>
                <a:gd name="connsiteY138" fmla="*/ 342131 h 554974"/>
                <a:gd name="connsiteX139" fmla="*/ 491672 w 579368"/>
                <a:gd name="connsiteY139" fmla="*/ 333683 h 554974"/>
                <a:gd name="connsiteX140" fmla="*/ 495174 w 579368"/>
                <a:gd name="connsiteY140" fmla="*/ 319261 h 554974"/>
                <a:gd name="connsiteX141" fmla="*/ 494350 w 579368"/>
                <a:gd name="connsiteY141" fmla="*/ 297626 h 554974"/>
                <a:gd name="connsiteX142" fmla="*/ 495793 w 579368"/>
                <a:gd name="connsiteY142" fmla="*/ 269605 h 554974"/>
                <a:gd name="connsiteX143" fmla="*/ 504035 w 579368"/>
                <a:gd name="connsiteY143" fmla="*/ 248795 h 554974"/>
                <a:gd name="connsiteX144" fmla="*/ 511658 w 579368"/>
                <a:gd name="connsiteY144" fmla="*/ 235197 h 554974"/>
                <a:gd name="connsiteX145" fmla="*/ 514131 w 579368"/>
                <a:gd name="connsiteY145" fmla="*/ 222834 h 554974"/>
                <a:gd name="connsiteX146" fmla="*/ 521135 w 579368"/>
                <a:gd name="connsiteY146" fmla="*/ 215623 h 554974"/>
                <a:gd name="connsiteX147" fmla="*/ 530820 w 579368"/>
                <a:gd name="connsiteY147" fmla="*/ 222216 h 554974"/>
                <a:gd name="connsiteX148" fmla="*/ 564198 w 579368"/>
                <a:gd name="connsiteY148" fmla="*/ 223659 h 554974"/>
                <a:gd name="connsiteX149" fmla="*/ 579032 w 579368"/>
                <a:gd name="connsiteY149" fmla="*/ 220568 h 554974"/>
                <a:gd name="connsiteX150" fmla="*/ 572027 w 579368"/>
                <a:gd name="connsiteY150" fmla="*/ 208412 h 55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579368" h="554974">
                  <a:moveTo>
                    <a:pt x="570997" y="207588"/>
                  </a:moveTo>
                  <a:cubicBezTo>
                    <a:pt x="567906" y="205527"/>
                    <a:pt x="564404" y="203055"/>
                    <a:pt x="560901" y="201819"/>
                  </a:cubicBezTo>
                  <a:cubicBezTo>
                    <a:pt x="555750" y="200170"/>
                    <a:pt x="550187" y="199758"/>
                    <a:pt x="545654" y="196461"/>
                  </a:cubicBezTo>
                  <a:cubicBezTo>
                    <a:pt x="540915" y="192959"/>
                    <a:pt x="536177" y="188014"/>
                    <a:pt x="532880" y="183275"/>
                  </a:cubicBezTo>
                  <a:cubicBezTo>
                    <a:pt x="526905" y="174827"/>
                    <a:pt x="522578" y="165144"/>
                    <a:pt x="512482" y="161435"/>
                  </a:cubicBezTo>
                  <a:cubicBezTo>
                    <a:pt x="509803" y="160611"/>
                    <a:pt x="503210" y="159993"/>
                    <a:pt x="504240" y="155460"/>
                  </a:cubicBezTo>
                  <a:cubicBezTo>
                    <a:pt x="505065" y="152369"/>
                    <a:pt x="506301" y="154636"/>
                    <a:pt x="507743" y="153399"/>
                  </a:cubicBezTo>
                  <a:cubicBezTo>
                    <a:pt x="508773" y="152575"/>
                    <a:pt x="508773" y="152163"/>
                    <a:pt x="509597" y="150927"/>
                  </a:cubicBezTo>
                  <a:cubicBezTo>
                    <a:pt x="511658" y="148042"/>
                    <a:pt x="511452" y="146394"/>
                    <a:pt x="515161" y="145158"/>
                  </a:cubicBezTo>
                  <a:cubicBezTo>
                    <a:pt x="518045" y="144128"/>
                    <a:pt x="521548" y="143510"/>
                    <a:pt x="524639" y="142685"/>
                  </a:cubicBezTo>
                  <a:cubicBezTo>
                    <a:pt x="524639" y="140831"/>
                    <a:pt x="523814" y="138977"/>
                    <a:pt x="523814" y="136916"/>
                  </a:cubicBezTo>
                  <a:cubicBezTo>
                    <a:pt x="523814" y="133619"/>
                    <a:pt x="525669" y="130117"/>
                    <a:pt x="525050" y="126614"/>
                  </a:cubicBezTo>
                  <a:cubicBezTo>
                    <a:pt x="524433" y="122494"/>
                    <a:pt x="521341" y="118785"/>
                    <a:pt x="518869" y="115488"/>
                  </a:cubicBezTo>
                  <a:cubicBezTo>
                    <a:pt x="514748" y="109925"/>
                    <a:pt x="511246" y="99829"/>
                    <a:pt x="503416" y="99623"/>
                  </a:cubicBezTo>
                  <a:cubicBezTo>
                    <a:pt x="501974" y="96533"/>
                    <a:pt x="501356" y="92824"/>
                    <a:pt x="498265" y="90764"/>
                  </a:cubicBezTo>
                  <a:cubicBezTo>
                    <a:pt x="497029" y="89939"/>
                    <a:pt x="495587" y="89321"/>
                    <a:pt x="493938" y="88909"/>
                  </a:cubicBezTo>
                  <a:cubicBezTo>
                    <a:pt x="494144" y="87055"/>
                    <a:pt x="494763" y="85201"/>
                    <a:pt x="493733" y="83140"/>
                  </a:cubicBezTo>
                  <a:cubicBezTo>
                    <a:pt x="491672" y="79225"/>
                    <a:pt x="487345" y="79019"/>
                    <a:pt x="484048" y="77165"/>
                  </a:cubicBezTo>
                  <a:cubicBezTo>
                    <a:pt x="487963" y="69954"/>
                    <a:pt x="483431" y="68717"/>
                    <a:pt x="478485" y="64597"/>
                  </a:cubicBezTo>
                  <a:cubicBezTo>
                    <a:pt x="476013" y="62330"/>
                    <a:pt x="465711" y="50174"/>
                    <a:pt x="473747" y="49144"/>
                  </a:cubicBezTo>
                  <a:cubicBezTo>
                    <a:pt x="472923" y="48526"/>
                    <a:pt x="472510" y="47083"/>
                    <a:pt x="471687" y="46465"/>
                  </a:cubicBezTo>
                  <a:cubicBezTo>
                    <a:pt x="482194" y="33073"/>
                    <a:pt x="491878" y="49350"/>
                    <a:pt x="504446" y="45641"/>
                  </a:cubicBezTo>
                  <a:cubicBezTo>
                    <a:pt x="505065" y="41108"/>
                    <a:pt x="501561" y="38224"/>
                    <a:pt x="500738" y="34309"/>
                  </a:cubicBezTo>
                  <a:cubicBezTo>
                    <a:pt x="500120" y="30806"/>
                    <a:pt x="501561" y="27098"/>
                    <a:pt x="500325" y="23595"/>
                  </a:cubicBezTo>
                  <a:cubicBezTo>
                    <a:pt x="492291" y="20710"/>
                    <a:pt x="485491" y="16384"/>
                    <a:pt x="478691" y="12057"/>
                  </a:cubicBezTo>
                  <a:cubicBezTo>
                    <a:pt x="473953" y="8966"/>
                    <a:pt x="469419" y="6082"/>
                    <a:pt x="464681" y="3815"/>
                  </a:cubicBezTo>
                  <a:cubicBezTo>
                    <a:pt x="454791" y="-924"/>
                    <a:pt x="444077" y="-306"/>
                    <a:pt x="432951" y="725"/>
                  </a:cubicBezTo>
                  <a:cubicBezTo>
                    <a:pt x="416673" y="2167"/>
                    <a:pt x="393186" y="4227"/>
                    <a:pt x="388652" y="19474"/>
                  </a:cubicBezTo>
                  <a:cubicBezTo>
                    <a:pt x="387416" y="23801"/>
                    <a:pt x="386799" y="28952"/>
                    <a:pt x="386386" y="34309"/>
                  </a:cubicBezTo>
                  <a:cubicBezTo>
                    <a:pt x="385974" y="38636"/>
                    <a:pt x="385563" y="43169"/>
                    <a:pt x="384738" y="47495"/>
                  </a:cubicBezTo>
                  <a:cubicBezTo>
                    <a:pt x="383295" y="54089"/>
                    <a:pt x="380205" y="59858"/>
                    <a:pt x="376908" y="65421"/>
                  </a:cubicBezTo>
                  <a:cubicBezTo>
                    <a:pt x="373612" y="71190"/>
                    <a:pt x="370521" y="76547"/>
                    <a:pt x="370110" y="82316"/>
                  </a:cubicBezTo>
                  <a:cubicBezTo>
                    <a:pt x="370110" y="84376"/>
                    <a:pt x="370110" y="86437"/>
                    <a:pt x="370315" y="88497"/>
                  </a:cubicBezTo>
                  <a:cubicBezTo>
                    <a:pt x="370727" y="92206"/>
                    <a:pt x="371140" y="96533"/>
                    <a:pt x="369904" y="101066"/>
                  </a:cubicBezTo>
                  <a:cubicBezTo>
                    <a:pt x="368667" y="105599"/>
                    <a:pt x="366195" y="109513"/>
                    <a:pt x="363721" y="113222"/>
                  </a:cubicBezTo>
                  <a:cubicBezTo>
                    <a:pt x="362691" y="114870"/>
                    <a:pt x="361455" y="116519"/>
                    <a:pt x="360632" y="118167"/>
                  </a:cubicBezTo>
                  <a:cubicBezTo>
                    <a:pt x="357334" y="124142"/>
                    <a:pt x="355274" y="130323"/>
                    <a:pt x="353008" y="136710"/>
                  </a:cubicBezTo>
                  <a:cubicBezTo>
                    <a:pt x="351566" y="140625"/>
                    <a:pt x="350123" y="144746"/>
                    <a:pt x="348681" y="148866"/>
                  </a:cubicBezTo>
                  <a:cubicBezTo>
                    <a:pt x="335494" y="181008"/>
                    <a:pt x="318805" y="201200"/>
                    <a:pt x="299437" y="209236"/>
                  </a:cubicBezTo>
                  <a:cubicBezTo>
                    <a:pt x="275125" y="212120"/>
                    <a:pt x="271416" y="210678"/>
                    <a:pt x="271416" y="210678"/>
                  </a:cubicBezTo>
                  <a:cubicBezTo>
                    <a:pt x="259466" y="207794"/>
                    <a:pt x="246487" y="202230"/>
                    <a:pt x="240717" y="197492"/>
                  </a:cubicBezTo>
                  <a:cubicBezTo>
                    <a:pt x="238451" y="195637"/>
                    <a:pt x="237008" y="193371"/>
                    <a:pt x="235566" y="191310"/>
                  </a:cubicBezTo>
                  <a:cubicBezTo>
                    <a:pt x="234742" y="190074"/>
                    <a:pt x="233917" y="188838"/>
                    <a:pt x="233300" y="188220"/>
                  </a:cubicBezTo>
                  <a:cubicBezTo>
                    <a:pt x="230209" y="185541"/>
                    <a:pt x="228149" y="185541"/>
                    <a:pt x="222173" y="185748"/>
                  </a:cubicBezTo>
                  <a:cubicBezTo>
                    <a:pt x="218464" y="185748"/>
                    <a:pt x="213726" y="185748"/>
                    <a:pt x="209192" y="185541"/>
                  </a:cubicBezTo>
                  <a:cubicBezTo>
                    <a:pt x="196418" y="184717"/>
                    <a:pt x="191473" y="185129"/>
                    <a:pt x="189620" y="192959"/>
                  </a:cubicBezTo>
                  <a:cubicBezTo>
                    <a:pt x="189207" y="194813"/>
                    <a:pt x="189001" y="197079"/>
                    <a:pt x="188588" y="199346"/>
                  </a:cubicBezTo>
                  <a:cubicBezTo>
                    <a:pt x="187559" y="207588"/>
                    <a:pt x="186116" y="217683"/>
                    <a:pt x="178493" y="223041"/>
                  </a:cubicBezTo>
                  <a:cubicBezTo>
                    <a:pt x="168810" y="229840"/>
                    <a:pt x="156859" y="225925"/>
                    <a:pt x="147381" y="223041"/>
                  </a:cubicBezTo>
                  <a:cubicBezTo>
                    <a:pt x="144291" y="222010"/>
                    <a:pt x="141406" y="221186"/>
                    <a:pt x="139140" y="220774"/>
                  </a:cubicBezTo>
                  <a:cubicBezTo>
                    <a:pt x="134606" y="219950"/>
                    <a:pt x="132547" y="221598"/>
                    <a:pt x="128426" y="225513"/>
                  </a:cubicBezTo>
                  <a:cubicBezTo>
                    <a:pt x="126366" y="227367"/>
                    <a:pt x="124099" y="229428"/>
                    <a:pt x="121215" y="231076"/>
                  </a:cubicBezTo>
                  <a:cubicBezTo>
                    <a:pt x="117917" y="233136"/>
                    <a:pt x="114415" y="233961"/>
                    <a:pt x="110913" y="233961"/>
                  </a:cubicBezTo>
                  <a:cubicBezTo>
                    <a:pt x="93605" y="233961"/>
                    <a:pt x="75473" y="213769"/>
                    <a:pt x="69499" y="206557"/>
                  </a:cubicBezTo>
                  <a:cubicBezTo>
                    <a:pt x="67439" y="204085"/>
                    <a:pt x="65378" y="201200"/>
                    <a:pt x="63729" y="198522"/>
                  </a:cubicBezTo>
                  <a:cubicBezTo>
                    <a:pt x="61257" y="195019"/>
                    <a:pt x="58991" y="191723"/>
                    <a:pt x="56106" y="188838"/>
                  </a:cubicBezTo>
                  <a:cubicBezTo>
                    <a:pt x="54663" y="187396"/>
                    <a:pt x="53427" y="186159"/>
                    <a:pt x="52191" y="184923"/>
                  </a:cubicBezTo>
                  <a:cubicBezTo>
                    <a:pt x="47452" y="180597"/>
                    <a:pt x="42920" y="176476"/>
                    <a:pt x="40448" y="168028"/>
                  </a:cubicBezTo>
                  <a:cubicBezTo>
                    <a:pt x="39005" y="163289"/>
                    <a:pt x="38387" y="158344"/>
                    <a:pt x="37974" y="153399"/>
                  </a:cubicBezTo>
                  <a:cubicBezTo>
                    <a:pt x="35502" y="153193"/>
                    <a:pt x="32618" y="153812"/>
                    <a:pt x="28497" y="154842"/>
                  </a:cubicBezTo>
                  <a:cubicBezTo>
                    <a:pt x="21080" y="156696"/>
                    <a:pt x="19019" y="156902"/>
                    <a:pt x="17577" y="163701"/>
                  </a:cubicBezTo>
                  <a:cubicBezTo>
                    <a:pt x="17165" y="165144"/>
                    <a:pt x="16959" y="166380"/>
                    <a:pt x="16753" y="167822"/>
                  </a:cubicBezTo>
                  <a:cubicBezTo>
                    <a:pt x="15929" y="174209"/>
                    <a:pt x="15310" y="177300"/>
                    <a:pt x="11602" y="183069"/>
                  </a:cubicBezTo>
                  <a:cubicBezTo>
                    <a:pt x="8717" y="187396"/>
                    <a:pt x="3772" y="192135"/>
                    <a:pt x="2949" y="197492"/>
                  </a:cubicBezTo>
                  <a:cubicBezTo>
                    <a:pt x="6245" y="197698"/>
                    <a:pt x="9747" y="196668"/>
                    <a:pt x="13044" y="196668"/>
                  </a:cubicBezTo>
                  <a:cubicBezTo>
                    <a:pt x="13662" y="206557"/>
                    <a:pt x="1712" y="204497"/>
                    <a:pt x="476" y="214181"/>
                  </a:cubicBezTo>
                  <a:cubicBezTo>
                    <a:pt x="-349" y="221804"/>
                    <a:pt x="64" y="230252"/>
                    <a:pt x="476" y="237669"/>
                  </a:cubicBezTo>
                  <a:cubicBezTo>
                    <a:pt x="681" y="244468"/>
                    <a:pt x="-555" y="254358"/>
                    <a:pt x="1300" y="260952"/>
                  </a:cubicBezTo>
                  <a:cubicBezTo>
                    <a:pt x="3979" y="269605"/>
                    <a:pt x="19844" y="269193"/>
                    <a:pt x="21698" y="280113"/>
                  </a:cubicBezTo>
                  <a:cubicBezTo>
                    <a:pt x="22521" y="285676"/>
                    <a:pt x="17165" y="285882"/>
                    <a:pt x="14693" y="289797"/>
                  </a:cubicBezTo>
                  <a:cubicBezTo>
                    <a:pt x="11808" y="294330"/>
                    <a:pt x="13868" y="302159"/>
                    <a:pt x="14693" y="306898"/>
                  </a:cubicBezTo>
                  <a:cubicBezTo>
                    <a:pt x="14693" y="308341"/>
                    <a:pt x="14487" y="311431"/>
                    <a:pt x="15104" y="312667"/>
                  </a:cubicBezTo>
                  <a:cubicBezTo>
                    <a:pt x="16547" y="315964"/>
                    <a:pt x="18813" y="314934"/>
                    <a:pt x="21904" y="316788"/>
                  </a:cubicBezTo>
                  <a:cubicBezTo>
                    <a:pt x="33442" y="323381"/>
                    <a:pt x="17165" y="326678"/>
                    <a:pt x="22728" y="333889"/>
                  </a:cubicBezTo>
                  <a:cubicBezTo>
                    <a:pt x="27672" y="340483"/>
                    <a:pt x="36121" y="338834"/>
                    <a:pt x="42714" y="342131"/>
                  </a:cubicBezTo>
                  <a:cubicBezTo>
                    <a:pt x="46010" y="343779"/>
                    <a:pt x="48895" y="346457"/>
                    <a:pt x="51367" y="349136"/>
                  </a:cubicBezTo>
                  <a:cubicBezTo>
                    <a:pt x="60433" y="360056"/>
                    <a:pt x="65171" y="370358"/>
                    <a:pt x="60639" y="384369"/>
                  </a:cubicBezTo>
                  <a:cubicBezTo>
                    <a:pt x="58991" y="389314"/>
                    <a:pt x="56106" y="397349"/>
                    <a:pt x="60227" y="401264"/>
                  </a:cubicBezTo>
                  <a:cubicBezTo>
                    <a:pt x="62288" y="402912"/>
                    <a:pt x="65378" y="404355"/>
                    <a:pt x="68880" y="405385"/>
                  </a:cubicBezTo>
                  <a:cubicBezTo>
                    <a:pt x="70735" y="411154"/>
                    <a:pt x="71765" y="417129"/>
                    <a:pt x="71354" y="423310"/>
                  </a:cubicBezTo>
                  <a:cubicBezTo>
                    <a:pt x="70941" y="431139"/>
                    <a:pt x="68469" y="437939"/>
                    <a:pt x="65996" y="445150"/>
                  </a:cubicBezTo>
                  <a:cubicBezTo>
                    <a:pt x="64142" y="450301"/>
                    <a:pt x="61052" y="457512"/>
                    <a:pt x="62082" y="463281"/>
                  </a:cubicBezTo>
                  <a:cubicBezTo>
                    <a:pt x="63729" y="472347"/>
                    <a:pt x="73001" y="476262"/>
                    <a:pt x="79388" y="469257"/>
                  </a:cubicBezTo>
                  <a:cubicBezTo>
                    <a:pt x="81656" y="466784"/>
                    <a:pt x="84745" y="460397"/>
                    <a:pt x="89073" y="462870"/>
                  </a:cubicBezTo>
                  <a:cubicBezTo>
                    <a:pt x="92575" y="464930"/>
                    <a:pt x="90720" y="471523"/>
                    <a:pt x="93605" y="473790"/>
                  </a:cubicBezTo>
                  <a:cubicBezTo>
                    <a:pt x="100405" y="478941"/>
                    <a:pt x="108028" y="463075"/>
                    <a:pt x="110913" y="474202"/>
                  </a:cubicBezTo>
                  <a:cubicBezTo>
                    <a:pt x="112355" y="479765"/>
                    <a:pt x="111324" y="481413"/>
                    <a:pt x="117917" y="479353"/>
                  </a:cubicBezTo>
                  <a:cubicBezTo>
                    <a:pt x="122038" y="477910"/>
                    <a:pt x="124304" y="476262"/>
                    <a:pt x="129044" y="477086"/>
                  </a:cubicBezTo>
                  <a:cubicBezTo>
                    <a:pt x="131723" y="477498"/>
                    <a:pt x="133783" y="478528"/>
                    <a:pt x="136461" y="478322"/>
                  </a:cubicBezTo>
                  <a:cubicBezTo>
                    <a:pt x="139346" y="478116"/>
                    <a:pt x="146763" y="475644"/>
                    <a:pt x="148618" y="473377"/>
                  </a:cubicBezTo>
                  <a:cubicBezTo>
                    <a:pt x="151296" y="470081"/>
                    <a:pt x="149442" y="461839"/>
                    <a:pt x="155623" y="467402"/>
                  </a:cubicBezTo>
                  <a:cubicBezTo>
                    <a:pt x="158301" y="469875"/>
                    <a:pt x="160980" y="476262"/>
                    <a:pt x="162629" y="479559"/>
                  </a:cubicBezTo>
                  <a:cubicBezTo>
                    <a:pt x="166955" y="488212"/>
                    <a:pt x="164895" y="499750"/>
                    <a:pt x="165925" y="509228"/>
                  </a:cubicBezTo>
                  <a:cubicBezTo>
                    <a:pt x="166543" y="515821"/>
                    <a:pt x="169633" y="518912"/>
                    <a:pt x="176845" y="515409"/>
                  </a:cubicBezTo>
                  <a:cubicBezTo>
                    <a:pt x="181996" y="512937"/>
                    <a:pt x="184262" y="507786"/>
                    <a:pt x="188383" y="504077"/>
                  </a:cubicBezTo>
                  <a:cubicBezTo>
                    <a:pt x="195388" y="497690"/>
                    <a:pt x="197860" y="506756"/>
                    <a:pt x="205484" y="506550"/>
                  </a:cubicBezTo>
                  <a:cubicBezTo>
                    <a:pt x="208781" y="506550"/>
                    <a:pt x="213726" y="504901"/>
                    <a:pt x="216817" y="503871"/>
                  </a:cubicBezTo>
                  <a:cubicBezTo>
                    <a:pt x="221968" y="502017"/>
                    <a:pt x="227736" y="500575"/>
                    <a:pt x="232475" y="498102"/>
                  </a:cubicBezTo>
                  <a:cubicBezTo>
                    <a:pt x="235772" y="496454"/>
                    <a:pt x="237008" y="495424"/>
                    <a:pt x="237832" y="491715"/>
                  </a:cubicBezTo>
                  <a:cubicBezTo>
                    <a:pt x="238862" y="486564"/>
                    <a:pt x="235360" y="481413"/>
                    <a:pt x="236390" y="476674"/>
                  </a:cubicBezTo>
                  <a:cubicBezTo>
                    <a:pt x="241541" y="480383"/>
                    <a:pt x="241953" y="488418"/>
                    <a:pt x="246280" y="492951"/>
                  </a:cubicBezTo>
                  <a:cubicBezTo>
                    <a:pt x="250400" y="497278"/>
                    <a:pt x="253079" y="494393"/>
                    <a:pt x="257406" y="491921"/>
                  </a:cubicBezTo>
                  <a:cubicBezTo>
                    <a:pt x="259261" y="490891"/>
                    <a:pt x="262969" y="489036"/>
                    <a:pt x="265442" y="490273"/>
                  </a:cubicBezTo>
                  <a:cubicBezTo>
                    <a:pt x="270180" y="492745"/>
                    <a:pt x="265236" y="499750"/>
                    <a:pt x="267708" y="502841"/>
                  </a:cubicBezTo>
                  <a:cubicBezTo>
                    <a:pt x="268944" y="504489"/>
                    <a:pt x="272241" y="503665"/>
                    <a:pt x="273889" y="503871"/>
                  </a:cubicBezTo>
                  <a:cubicBezTo>
                    <a:pt x="276567" y="504283"/>
                    <a:pt x="278629" y="505108"/>
                    <a:pt x="281306" y="506137"/>
                  </a:cubicBezTo>
                  <a:cubicBezTo>
                    <a:pt x="288930" y="508816"/>
                    <a:pt x="288105" y="501605"/>
                    <a:pt x="292845" y="497690"/>
                  </a:cubicBezTo>
                  <a:cubicBezTo>
                    <a:pt x="293875" y="496866"/>
                    <a:pt x="296554" y="495217"/>
                    <a:pt x="298201" y="495630"/>
                  </a:cubicBezTo>
                  <a:cubicBezTo>
                    <a:pt x="299644" y="496042"/>
                    <a:pt x="298820" y="498102"/>
                    <a:pt x="300262" y="498514"/>
                  </a:cubicBezTo>
                  <a:cubicBezTo>
                    <a:pt x="303352" y="499750"/>
                    <a:pt x="307267" y="497278"/>
                    <a:pt x="309534" y="495630"/>
                  </a:cubicBezTo>
                  <a:cubicBezTo>
                    <a:pt x="309946" y="498308"/>
                    <a:pt x="308916" y="504283"/>
                    <a:pt x="310771" y="506344"/>
                  </a:cubicBezTo>
                  <a:cubicBezTo>
                    <a:pt x="315715" y="511495"/>
                    <a:pt x="317569" y="502017"/>
                    <a:pt x="318805" y="499750"/>
                  </a:cubicBezTo>
                  <a:cubicBezTo>
                    <a:pt x="328077" y="501605"/>
                    <a:pt x="324575" y="517263"/>
                    <a:pt x="325811" y="523239"/>
                  </a:cubicBezTo>
                  <a:cubicBezTo>
                    <a:pt x="327665" y="533541"/>
                    <a:pt x="328696" y="543636"/>
                    <a:pt x="330549" y="553733"/>
                  </a:cubicBezTo>
                  <a:cubicBezTo>
                    <a:pt x="338998" y="556823"/>
                    <a:pt x="353214" y="553733"/>
                    <a:pt x="360425" y="548994"/>
                  </a:cubicBezTo>
                  <a:cubicBezTo>
                    <a:pt x="366195" y="545079"/>
                    <a:pt x="366812" y="542400"/>
                    <a:pt x="373818" y="540340"/>
                  </a:cubicBezTo>
                  <a:cubicBezTo>
                    <a:pt x="380412" y="538485"/>
                    <a:pt x="387004" y="537867"/>
                    <a:pt x="391125" y="532304"/>
                  </a:cubicBezTo>
                  <a:cubicBezTo>
                    <a:pt x="394010" y="528390"/>
                    <a:pt x="396482" y="524269"/>
                    <a:pt x="398542" y="519942"/>
                  </a:cubicBezTo>
                  <a:cubicBezTo>
                    <a:pt x="401016" y="514173"/>
                    <a:pt x="403075" y="510052"/>
                    <a:pt x="408639" y="506137"/>
                  </a:cubicBezTo>
                  <a:cubicBezTo>
                    <a:pt x="412965" y="503253"/>
                    <a:pt x="419971" y="500987"/>
                    <a:pt x="421413" y="495424"/>
                  </a:cubicBezTo>
                  <a:cubicBezTo>
                    <a:pt x="423679" y="486564"/>
                    <a:pt x="412759" y="489448"/>
                    <a:pt x="409463" y="483885"/>
                  </a:cubicBezTo>
                  <a:cubicBezTo>
                    <a:pt x="408226" y="481619"/>
                    <a:pt x="408844" y="476468"/>
                    <a:pt x="410286" y="474408"/>
                  </a:cubicBezTo>
                  <a:cubicBezTo>
                    <a:pt x="411729" y="472141"/>
                    <a:pt x="414407" y="470905"/>
                    <a:pt x="416880" y="470493"/>
                  </a:cubicBezTo>
                  <a:cubicBezTo>
                    <a:pt x="417705" y="470493"/>
                    <a:pt x="420382" y="471111"/>
                    <a:pt x="421001" y="470493"/>
                  </a:cubicBezTo>
                  <a:cubicBezTo>
                    <a:pt x="425122" y="468021"/>
                    <a:pt x="423473" y="461839"/>
                    <a:pt x="423473" y="457512"/>
                  </a:cubicBezTo>
                  <a:cubicBezTo>
                    <a:pt x="423473" y="450507"/>
                    <a:pt x="424503" y="448447"/>
                    <a:pt x="431303" y="445974"/>
                  </a:cubicBezTo>
                  <a:cubicBezTo>
                    <a:pt x="428212" y="441854"/>
                    <a:pt x="419971" y="436290"/>
                    <a:pt x="429243" y="434642"/>
                  </a:cubicBezTo>
                  <a:cubicBezTo>
                    <a:pt x="434187" y="433818"/>
                    <a:pt x="433569" y="435672"/>
                    <a:pt x="435424" y="439381"/>
                  </a:cubicBezTo>
                  <a:cubicBezTo>
                    <a:pt x="445107" y="436908"/>
                    <a:pt x="433158" y="421456"/>
                    <a:pt x="430066" y="417541"/>
                  </a:cubicBezTo>
                  <a:cubicBezTo>
                    <a:pt x="424915" y="411566"/>
                    <a:pt x="430066" y="406621"/>
                    <a:pt x="433981" y="400440"/>
                  </a:cubicBezTo>
                  <a:cubicBezTo>
                    <a:pt x="432126" y="397143"/>
                    <a:pt x="429654" y="393434"/>
                    <a:pt x="426564" y="391786"/>
                  </a:cubicBezTo>
                  <a:cubicBezTo>
                    <a:pt x="426564" y="389932"/>
                    <a:pt x="427182" y="387665"/>
                    <a:pt x="428418" y="385811"/>
                  </a:cubicBezTo>
                  <a:cubicBezTo>
                    <a:pt x="439338" y="386223"/>
                    <a:pt x="449640" y="380454"/>
                    <a:pt x="453555" y="369328"/>
                  </a:cubicBezTo>
                  <a:cubicBezTo>
                    <a:pt x="455615" y="363559"/>
                    <a:pt x="451906" y="358614"/>
                    <a:pt x="452730" y="353051"/>
                  </a:cubicBezTo>
                  <a:cubicBezTo>
                    <a:pt x="452730" y="352639"/>
                    <a:pt x="452730" y="352227"/>
                    <a:pt x="452936" y="352021"/>
                  </a:cubicBezTo>
                  <a:cubicBezTo>
                    <a:pt x="453761" y="352845"/>
                    <a:pt x="454379" y="353669"/>
                    <a:pt x="455203" y="354081"/>
                  </a:cubicBezTo>
                  <a:cubicBezTo>
                    <a:pt x="458294" y="356348"/>
                    <a:pt x="467153" y="356348"/>
                    <a:pt x="470655" y="354699"/>
                  </a:cubicBezTo>
                  <a:cubicBezTo>
                    <a:pt x="473129" y="353463"/>
                    <a:pt x="472510" y="352227"/>
                    <a:pt x="473747" y="349754"/>
                  </a:cubicBezTo>
                  <a:cubicBezTo>
                    <a:pt x="474983" y="346870"/>
                    <a:pt x="477249" y="344191"/>
                    <a:pt x="479516" y="342131"/>
                  </a:cubicBezTo>
                  <a:cubicBezTo>
                    <a:pt x="483225" y="338834"/>
                    <a:pt x="488582" y="337392"/>
                    <a:pt x="491672" y="333683"/>
                  </a:cubicBezTo>
                  <a:cubicBezTo>
                    <a:pt x="495174" y="329562"/>
                    <a:pt x="495587" y="324412"/>
                    <a:pt x="495174" y="319261"/>
                  </a:cubicBezTo>
                  <a:cubicBezTo>
                    <a:pt x="494763" y="312255"/>
                    <a:pt x="494763" y="304838"/>
                    <a:pt x="494350" y="297626"/>
                  </a:cubicBezTo>
                  <a:cubicBezTo>
                    <a:pt x="493733" y="288355"/>
                    <a:pt x="492702" y="278671"/>
                    <a:pt x="495793" y="269605"/>
                  </a:cubicBezTo>
                  <a:cubicBezTo>
                    <a:pt x="498265" y="262600"/>
                    <a:pt x="501974" y="256007"/>
                    <a:pt x="504035" y="248795"/>
                  </a:cubicBezTo>
                  <a:cubicBezTo>
                    <a:pt x="505682" y="243026"/>
                    <a:pt x="507743" y="239524"/>
                    <a:pt x="511658" y="235197"/>
                  </a:cubicBezTo>
                  <a:cubicBezTo>
                    <a:pt x="515984" y="230252"/>
                    <a:pt x="515161" y="228397"/>
                    <a:pt x="514131" y="222834"/>
                  </a:cubicBezTo>
                  <a:cubicBezTo>
                    <a:pt x="513099" y="217683"/>
                    <a:pt x="516190" y="212739"/>
                    <a:pt x="521135" y="215623"/>
                  </a:cubicBezTo>
                  <a:cubicBezTo>
                    <a:pt x="524433" y="217683"/>
                    <a:pt x="526492" y="220774"/>
                    <a:pt x="530820" y="222216"/>
                  </a:cubicBezTo>
                  <a:cubicBezTo>
                    <a:pt x="541328" y="225307"/>
                    <a:pt x="553277" y="223659"/>
                    <a:pt x="564198" y="223659"/>
                  </a:cubicBezTo>
                  <a:cubicBezTo>
                    <a:pt x="568524" y="223659"/>
                    <a:pt x="577590" y="225719"/>
                    <a:pt x="579032" y="220568"/>
                  </a:cubicBezTo>
                  <a:cubicBezTo>
                    <a:pt x="580681" y="215005"/>
                    <a:pt x="575942" y="210884"/>
                    <a:pt x="572027" y="2084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49" name="Forma libre: forma 448">
              <a:extLst>
                <a:ext uri="{FF2B5EF4-FFF2-40B4-BE49-F238E27FC236}">
                  <a16:creationId xmlns:a16="http://schemas.microsoft.com/office/drawing/2014/main" id="{5D967664-7E49-8136-8DBC-51A5B2E2A744}"/>
                </a:ext>
              </a:extLst>
            </p:cNvPr>
            <p:cNvSpPr/>
            <p:nvPr/>
          </p:nvSpPr>
          <p:spPr>
            <a:xfrm>
              <a:off x="9110274" y="7185542"/>
              <a:ext cx="122014" cy="58294"/>
            </a:xfrm>
            <a:custGeom>
              <a:avLst/>
              <a:gdLst>
                <a:gd name="connsiteX0" fmla="*/ 82622 w 122014"/>
                <a:gd name="connsiteY0" fmla="*/ 42580 h 58294"/>
                <a:gd name="connsiteX1" fmla="*/ 87773 w 122014"/>
                <a:gd name="connsiteY1" fmla="*/ 41550 h 58294"/>
                <a:gd name="connsiteX2" fmla="*/ 88803 w 122014"/>
                <a:gd name="connsiteY2" fmla="*/ 45465 h 58294"/>
                <a:gd name="connsiteX3" fmla="*/ 98693 w 122014"/>
                <a:gd name="connsiteY3" fmla="*/ 44023 h 58294"/>
                <a:gd name="connsiteX4" fmla="*/ 118884 w 122014"/>
                <a:gd name="connsiteY4" fmla="*/ 44023 h 58294"/>
                <a:gd name="connsiteX5" fmla="*/ 121151 w 122014"/>
                <a:gd name="connsiteY5" fmla="*/ 36193 h 58294"/>
                <a:gd name="connsiteX6" fmla="*/ 106316 w 122014"/>
                <a:gd name="connsiteY6" fmla="*/ 22801 h 58294"/>
                <a:gd name="connsiteX7" fmla="*/ 88803 w 122014"/>
                <a:gd name="connsiteY7" fmla="*/ 16825 h 58294"/>
                <a:gd name="connsiteX8" fmla="*/ 80561 w 122014"/>
                <a:gd name="connsiteY8" fmla="*/ 7554 h 58294"/>
                <a:gd name="connsiteX9" fmla="*/ 66550 w 122014"/>
                <a:gd name="connsiteY9" fmla="*/ 3021 h 58294"/>
                <a:gd name="connsiteX10" fmla="*/ 41002 w 122014"/>
                <a:gd name="connsiteY10" fmla="*/ 1785 h 58294"/>
                <a:gd name="connsiteX11" fmla="*/ 31318 w 122014"/>
                <a:gd name="connsiteY11" fmla="*/ 136 h 58294"/>
                <a:gd name="connsiteX12" fmla="*/ 28228 w 122014"/>
                <a:gd name="connsiteY12" fmla="*/ 3433 h 58294"/>
                <a:gd name="connsiteX13" fmla="*/ 19368 w 122014"/>
                <a:gd name="connsiteY13" fmla="*/ 6318 h 58294"/>
                <a:gd name="connsiteX14" fmla="*/ 7417 w 122014"/>
                <a:gd name="connsiteY14" fmla="*/ 6936 h 58294"/>
                <a:gd name="connsiteX15" fmla="*/ 0 w 122014"/>
                <a:gd name="connsiteY15" fmla="*/ 20534 h 58294"/>
                <a:gd name="connsiteX16" fmla="*/ 18132 w 122014"/>
                <a:gd name="connsiteY16" fmla="*/ 29600 h 58294"/>
                <a:gd name="connsiteX17" fmla="*/ 19780 w 122014"/>
                <a:gd name="connsiteY17" fmla="*/ 35369 h 58294"/>
                <a:gd name="connsiteX18" fmla="*/ 24931 w 122014"/>
                <a:gd name="connsiteY18" fmla="*/ 37841 h 58294"/>
                <a:gd name="connsiteX19" fmla="*/ 31524 w 122014"/>
                <a:gd name="connsiteY19" fmla="*/ 50410 h 58294"/>
                <a:gd name="connsiteX20" fmla="*/ 47595 w 122014"/>
                <a:gd name="connsiteY20" fmla="*/ 49380 h 58294"/>
                <a:gd name="connsiteX21" fmla="*/ 52746 w 122014"/>
                <a:gd name="connsiteY21" fmla="*/ 54325 h 58294"/>
                <a:gd name="connsiteX22" fmla="*/ 64284 w 122014"/>
                <a:gd name="connsiteY22" fmla="*/ 57415 h 58294"/>
                <a:gd name="connsiteX23" fmla="*/ 62842 w 122014"/>
                <a:gd name="connsiteY23" fmla="*/ 49380 h 58294"/>
                <a:gd name="connsiteX24" fmla="*/ 69023 w 122014"/>
                <a:gd name="connsiteY24" fmla="*/ 45465 h 58294"/>
                <a:gd name="connsiteX25" fmla="*/ 70259 w 122014"/>
                <a:gd name="connsiteY25" fmla="*/ 47525 h 58294"/>
                <a:gd name="connsiteX26" fmla="*/ 75616 w 122014"/>
                <a:gd name="connsiteY26" fmla="*/ 50822 h 58294"/>
                <a:gd name="connsiteX27" fmla="*/ 81797 w 122014"/>
                <a:gd name="connsiteY27" fmla="*/ 45053 h 58294"/>
                <a:gd name="connsiteX28" fmla="*/ 83034 w 122014"/>
                <a:gd name="connsiteY28" fmla="*/ 42580 h 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014" h="58294">
                  <a:moveTo>
                    <a:pt x="82622" y="42580"/>
                  </a:moveTo>
                  <a:cubicBezTo>
                    <a:pt x="83858" y="41550"/>
                    <a:pt x="86124" y="41344"/>
                    <a:pt x="87773" y="41550"/>
                  </a:cubicBezTo>
                  <a:cubicBezTo>
                    <a:pt x="88391" y="42787"/>
                    <a:pt x="88803" y="44229"/>
                    <a:pt x="88803" y="45465"/>
                  </a:cubicBezTo>
                  <a:cubicBezTo>
                    <a:pt x="92717" y="43817"/>
                    <a:pt x="94366" y="43198"/>
                    <a:pt x="98693" y="44023"/>
                  </a:cubicBezTo>
                  <a:cubicBezTo>
                    <a:pt x="105080" y="45259"/>
                    <a:pt x="112703" y="46701"/>
                    <a:pt x="118884" y="44023"/>
                  </a:cubicBezTo>
                  <a:cubicBezTo>
                    <a:pt x="122799" y="42168"/>
                    <a:pt x="122387" y="39696"/>
                    <a:pt x="121151" y="36193"/>
                  </a:cubicBezTo>
                  <a:cubicBezTo>
                    <a:pt x="118884" y="29188"/>
                    <a:pt x="113528" y="24243"/>
                    <a:pt x="106316" y="22801"/>
                  </a:cubicBezTo>
                  <a:cubicBezTo>
                    <a:pt x="99929" y="21565"/>
                    <a:pt x="93130" y="22389"/>
                    <a:pt x="88803" y="16825"/>
                  </a:cubicBezTo>
                  <a:cubicBezTo>
                    <a:pt x="86124" y="13323"/>
                    <a:pt x="83240" y="10850"/>
                    <a:pt x="80561" y="7554"/>
                  </a:cubicBezTo>
                  <a:cubicBezTo>
                    <a:pt x="76440" y="2403"/>
                    <a:pt x="73350" y="2197"/>
                    <a:pt x="66550" y="3021"/>
                  </a:cubicBezTo>
                  <a:cubicBezTo>
                    <a:pt x="57691" y="3845"/>
                    <a:pt x="49861" y="3227"/>
                    <a:pt x="41002" y="1785"/>
                  </a:cubicBezTo>
                  <a:cubicBezTo>
                    <a:pt x="37911" y="1167"/>
                    <a:pt x="34202" y="-482"/>
                    <a:pt x="31318" y="136"/>
                  </a:cubicBezTo>
                  <a:cubicBezTo>
                    <a:pt x="28433" y="754"/>
                    <a:pt x="29670" y="1167"/>
                    <a:pt x="28228" y="3433"/>
                  </a:cubicBezTo>
                  <a:cubicBezTo>
                    <a:pt x="25961" y="7348"/>
                    <a:pt x="23077" y="6730"/>
                    <a:pt x="19368" y="6318"/>
                  </a:cubicBezTo>
                  <a:cubicBezTo>
                    <a:pt x="16277" y="5905"/>
                    <a:pt x="9890" y="5081"/>
                    <a:pt x="7417" y="6936"/>
                  </a:cubicBezTo>
                  <a:cubicBezTo>
                    <a:pt x="3915" y="9408"/>
                    <a:pt x="1030" y="16620"/>
                    <a:pt x="0" y="20534"/>
                  </a:cubicBezTo>
                  <a:cubicBezTo>
                    <a:pt x="3297" y="25891"/>
                    <a:pt x="16071" y="21770"/>
                    <a:pt x="18132" y="29600"/>
                  </a:cubicBezTo>
                  <a:cubicBezTo>
                    <a:pt x="18750" y="31866"/>
                    <a:pt x="18132" y="33927"/>
                    <a:pt x="19780" y="35369"/>
                  </a:cubicBezTo>
                  <a:cubicBezTo>
                    <a:pt x="21428" y="36605"/>
                    <a:pt x="23282" y="36193"/>
                    <a:pt x="24931" y="37841"/>
                  </a:cubicBezTo>
                  <a:cubicBezTo>
                    <a:pt x="26579" y="39696"/>
                    <a:pt x="31936" y="48968"/>
                    <a:pt x="31524" y="50410"/>
                  </a:cubicBezTo>
                  <a:cubicBezTo>
                    <a:pt x="35645" y="48556"/>
                    <a:pt x="43062" y="47937"/>
                    <a:pt x="47595" y="49380"/>
                  </a:cubicBezTo>
                  <a:cubicBezTo>
                    <a:pt x="50479" y="50410"/>
                    <a:pt x="50686" y="52058"/>
                    <a:pt x="52746" y="54325"/>
                  </a:cubicBezTo>
                  <a:cubicBezTo>
                    <a:pt x="54806" y="56591"/>
                    <a:pt x="61606" y="59888"/>
                    <a:pt x="64284" y="57415"/>
                  </a:cubicBezTo>
                  <a:cubicBezTo>
                    <a:pt x="66344" y="55355"/>
                    <a:pt x="62842" y="51234"/>
                    <a:pt x="62842" y="49380"/>
                  </a:cubicBezTo>
                  <a:cubicBezTo>
                    <a:pt x="62842" y="46907"/>
                    <a:pt x="66757" y="44435"/>
                    <a:pt x="69023" y="45465"/>
                  </a:cubicBezTo>
                  <a:cubicBezTo>
                    <a:pt x="69847" y="45671"/>
                    <a:pt x="69847" y="47113"/>
                    <a:pt x="70259" y="47525"/>
                  </a:cubicBezTo>
                  <a:cubicBezTo>
                    <a:pt x="71908" y="48761"/>
                    <a:pt x="73556" y="50204"/>
                    <a:pt x="75616" y="50822"/>
                  </a:cubicBezTo>
                  <a:cubicBezTo>
                    <a:pt x="81179" y="52470"/>
                    <a:pt x="80767" y="49174"/>
                    <a:pt x="81797" y="45053"/>
                  </a:cubicBezTo>
                  <a:cubicBezTo>
                    <a:pt x="82210" y="43198"/>
                    <a:pt x="81179" y="44229"/>
                    <a:pt x="83034" y="425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0" name="Forma libre: forma 449">
              <a:extLst>
                <a:ext uri="{FF2B5EF4-FFF2-40B4-BE49-F238E27FC236}">
                  <a16:creationId xmlns:a16="http://schemas.microsoft.com/office/drawing/2014/main" id="{3386DB3A-A720-B71F-D17B-9EF09CAAE9E9}"/>
                </a:ext>
              </a:extLst>
            </p:cNvPr>
            <p:cNvSpPr/>
            <p:nvPr/>
          </p:nvSpPr>
          <p:spPr>
            <a:xfrm>
              <a:off x="9732832" y="7184578"/>
              <a:ext cx="101281" cy="44188"/>
            </a:xfrm>
            <a:custGeom>
              <a:avLst/>
              <a:gdLst>
                <a:gd name="connsiteX0" fmla="*/ 7096 w 101281"/>
                <a:gd name="connsiteY0" fmla="*/ 42926 h 44188"/>
                <a:gd name="connsiteX1" fmla="*/ 29761 w 101281"/>
                <a:gd name="connsiteY1" fmla="*/ 39836 h 44188"/>
                <a:gd name="connsiteX2" fmla="*/ 41711 w 101281"/>
                <a:gd name="connsiteY2" fmla="*/ 39836 h 44188"/>
                <a:gd name="connsiteX3" fmla="*/ 55721 w 101281"/>
                <a:gd name="connsiteY3" fmla="*/ 35715 h 44188"/>
                <a:gd name="connsiteX4" fmla="*/ 79622 w 101281"/>
                <a:gd name="connsiteY4" fmla="*/ 31388 h 44188"/>
                <a:gd name="connsiteX5" fmla="*/ 101256 w 101281"/>
                <a:gd name="connsiteY5" fmla="*/ 16965 h 44188"/>
                <a:gd name="connsiteX6" fmla="*/ 76119 w 101281"/>
                <a:gd name="connsiteY6" fmla="*/ 8312 h 44188"/>
                <a:gd name="connsiteX7" fmla="*/ 49952 w 101281"/>
                <a:gd name="connsiteY7" fmla="*/ 3367 h 44188"/>
                <a:gd name="connsiteX8" fmla="*/ 19665 w 101281"/>
                <a:gd name="connsiteY8" fmla="*/ 2543 h 44188"/>
                <a:gd name="connsiteX9" fmla="*/ 297 w 101281"/>
                <a:gd name="connsiteY9" fmla="*/ 6869 h 44188"/>
                <a:gd name="connsiteX10" fmla="*/ 6272 w 101281"/>
                <a:gd name="connsiteY10" fmla="*/ 24383 h 44188"/>
                <a:gd name="connsiteX11" fmla="*/ 7096 w 101281"/>
                <a:gd name="connsiteY11" fmla="*/ 42926 h 44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281" h="44188">
                  <a:moveTo>
                    <a:pt x="7096" y="42926"/>
                  </a:moveTo>
                  <a:cubicBezTo>
                    <a:pt x="13690" y="46841"/>
                    <a:pt x="23167" y="40454"/>
                    <a:pt x="29761" y="39836"/>
                  </a:cubicBezTo>
                  <a:cubicBezTo>
                    <a:pt x="33676" y="39424"/>
                    <a:pt x="37796" y="40248"/>
                    <a:pt x="41711" y="39836"/>
                  </a:cubicBezTo>
                  <a:cubicBezTo>
                    <a:pt x="47068" y="39424"/>
                    <a:pt x="50159" y="37157"/>
                    <a:pt x="55721" y="35715"/>
                  </a:cubicBezTo>
                  <a:cubicBezTo>
                    <a:pt x="63551" y="33655"/>
                    <a:pt x="71999" y="33242"/>
                    <a:pt x="79622" y="31388"/>
                  </a:cubicBezTo>
                  <a:cubicBezTo>
                    <a:pt x="85185" y="29946"/>
                    <a:pt x="100432" y="24589"/>
                    <a:pt x="101256" y="16965"/>
                  </a:cubicBezTo>
                  <a:cubicBezTo>
                    <a:pt x="102080" y="7900"/>
                    <a:pt x="82507" y="9548"/>
                    <a:pt x="76119" y="8312"/>
                  </a:cubicBezTo>
                  <a:cubicBezTo>
                    <a:pt x="67054" y="6458"/>
                    <a:pt x="59430" y="3985"/>
                    <a:pt x="49952" y="3367"/>
                  </a:cubicBezTo>
                  <a:cubicBezTo>
                    <a:pt x="41299" y="2955"/>
                    <a:pt x="23374" y="5221"/>
                    <a:pt x="19665" y="2543"/>
                  </a:cubicBezTo>
                  <a:cubicBezTo>
                    <a:pt x="13484" y="-1372"/>
                    <a:pt x="2358" y="-1372"/>
                    <a:pt x="297" y="6869"/>
                  </a:cubicBezTo>
                  <a:cubicBezTo>
                    <a:pt x="-1557" y="13669"/>
                    <a:pt x="5860" y="18202"/>
                    <a:pt x="6272" y="24383"/>
                  </a:cubicBezTo>
                  <a:cubicBezTo>
                    <a:pt x="6684" y="31594"/>
                    <a:pt x="-1969" y="37569"/>
                    <a:pt x="7096" y="429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1" name="Forma libre: forma 450">
              <a:extLst>
                <a:ext uri="{FF2B5EF4-FFF2-40B4-BE49-F238E27FC236}">
                  <a16:creationId xmlns:a16="http://schemas.microsoft.com/office/drawing/2014/main" id="{554A8668-B371-6DB4-1717-D8476A34C93D}"/>
                </a:ext>
              </a:extLst>
            </p:cNvPr>
            <p:cNvSpPr/>
            <p:nvPr/>
          </p:nvSpPr>
          <p:spPr>
            <a:xfrm>
              <a:off x="9325021" y="7093477"/>
              <a:ext cx="359414" cy="159584"/>
            </a:xfrm>
            <a:custGeom>
              <a:avLst/>
              <a:gdLst>
                <a:gd name="connsiteX0" fmla="*/ 2417 w 359414"/>
                <a:gd name="connsiteY0" fmla="*/ 93644 h 159584"/>
                <a:gd name="connsiteX1" fmla="*/ 7980 w 359414"/>
                <a:gd name="connsiteY1" fmla="*/ 120429 h 159584"/>
                <a:gd name="connsiteX2" fmla="*/ 18694 w 359414"/>
                <a:gd name="connsiteY2" fmla="*/ 140414 h 159584"/>
                <a:gd name="connsiteX3" fmla="*/ 42801 w 359414"/>
                <a:gd name="connsiteY3" fmla="*/ 125992 h 159584"/>
                <a:gd name="connsiteX4" fmla="*/ 51454 w 359414"/>
                <a:gd name="connsiteY4" fmla="*/ 114660 h 159584"/>
                <a:gd name="connsiteX5" fmla="*/ 75973 w 359414"/>
                <a:gd name="connsiteY5" fmla="*/ 119605 h 159584"/>
                <a:gd name="connsiteX6" fmla="*/ 100904 w 359414"/>
                <a:gd name="connsiteY6" fmla="*/ 118987 h 159584"/>
                <a:gd name="connsiteX7" fmla="*/ 147881 w 359414"/>
                <a:gd name="connsiteY7" fmla="*/ 121665 h 159584"/>
                <a:gd name="connsiteX8" fmla="*/ 153238 w 359414"/>
                <a:gd name="connsiteY8" fmla="*/ 134645 h 159584"/>
                <a:gd name="connsiteX9" fmla="*/ 158801 w 359414"/>
                <a:gd name="connsiteY9" fmla="*/ 140414 h 159584"/>
                <a:gd name="connsiteX10" fmla="*/ 155504 w 359414"/>
                <a:gd name="connsiteY10" fmla="*/ 150098 h 159584"/>
                <a:gd name="connsiteX11" fmla="*/ 170133 w 359414"/>
                <a:gd name="connsiteY11" fmla="*/ 159576 h 159584"/>
                <a:gd name="connsiteX12" fmla="*/ 186822 w 359414"/>
                <a:gd name="connsiteY12" fmla="*/ 140003 h 159584"/>
                <a:gd name="connsiteX13" fmla="*/ 202481 w 359414"/>
                <a:gd name="connsiteY13" fmla="*/ 121871 h 159584"/>
                <a:gd name="connsiteX14" fmla="*/ 213195 w 359414"/>
                <a:gd name="connsiteY14" fmla="*/ 109509 h 159584"/>
                <a:gd name="connsiteX15" fmla="*/ 219376 w 359414"/>
                <a:gd name="connsiteY15" fmla="*/ 115690 h 159584"/>
                <a:gd name="connsiteX16" fmla="*/ 230090 w 359414"/>
                <a:gd name="connsiteY16" fmla="*/ 116514 h 159584"/>
                <a:gd name="connsiteX17" fmla="*/ 250282 w 359414"/>
                <a:gd name="connsiteY17" fmla="*/ 115278 h 159584"/>
                <a:gd name="connsiteX18" fmla="*/ 269443 w 359414"/>
                <a:gd name="connsiteY18" fmla="*/ 102503 h 159584"/>
                <a:gd name="connsiteX19" fmla="*/ 298083 w 359414"/>
                <a:gd name="connsiteY19" fmla="*/ 103122 h 159584"/>
                <a:gd name="connsiteX20" fmla="*/ 326928 w 359414"/>
                <a:gd name="connsiteY20" fmla="*/ 106830 h 159584"/>
                <a:gd name="connsiteX21" fmla="*/ 343411 w 359414"/>
                <a:gd name="connsiteY21" fmla="*/ 115072 h 159584"/>
                <a:gd name="connsiteX22" fmla="*/ 350211 w 359414"/>
                <a:gd name="connsiteY22" fmla="*/ 102298 h 159584"/>
                <a:gd name="connsiteX23" fmla="*/ 354743 w 359414"/>
                <a:gd name="connsiteY23" fmla="*/ 88081 h 159584"/>
                <a:gd name="connsiteX24" fmla="*/ 316626 w 359414"/>
                <a:gd name="connsiteY24" fmla="*/ 72834 h 159584"/>
                <a:gd name="connsiteX25" fmla="*/ 285927 w 359414"/>
                <a:gd name="connsiteY25" fmla="*/ 56351 h 159584"/>
                <a:gd name="connsiteX26" fmla="*/ 301585 w 359414"/>
                <a:gd name="connsiteY26" fmla="*/ 54703 h 159584"/>
                <a:gd name="connsiteX27" fmla="*/ 303440 w 359414"/>
                <a:gd name="connsiteY27" fmla="*/ 45843 h 159584"/>
                <a:gd name="connsiteX28" fmla="*/ 278921 w 359414"/>
                <a:gd name="connsiteY28" fmla="*/ 42340 h 159584"/>
                <a:gd name="connsiteX29" fmla="*/ 274388 w 359414"/>
                <a:gd name="connsiteY29" fmla="*/ 25445 h 159584"/>
                <a:gd name="connsiteX30" fmla="*/ 253578 w 359414"/>
                <a:gd name="connsiteY30" fmla="*/ 19058 h 159584"/>
                <a:gd name="connsiteX31" fmla="*/ 231326 w 359414"/>
                <a:gd name="connsiteY31" fmla="*/ 11022 h 159584"/>
                <a:gd name="connsiteX32" fmla="*/ 213607 w 359414"/>
                <a:gd name="connsiteY32" fmla="*/ 3399 h 159584"/>
                <a:gd name="connsiteX33" fmla="*/ 209074 w 359414"/>
                <a:gd name="connsiteY33" fmla="*/ 4635 h 159584"/>
                <a:gd name="connsiteX34" fmla="*/ 200832 w 359414"/>
                <a:gd name="connsiteY34" fmla="*/ 720 h 159584"/>
                <a:gd name="connsiteX35" fmla="*/ 175078 w 359414"/>
                <a:gd name="connsiteY35" fmla="*/ 7108 h 159584"/>
                <a:gd name="connsiteX36" fmla="*/ 169309 w 359414"/>
                <a:gd name="connsiteY36" fmla="*/ 18440 h 159584"/>
                <a:gd name="connsiteX37" fmla="*/ 143348 w 359414"/>
                <a:gd name="connsiteY37" fmla="*/ 13495 h 159584"/>
                <a:gd name="connsiteX38" fmla="*/ 124392 w 359414"/>
                <a:gd name="connsiteY38" fmla="*/ 5253 h 159584"/>
                <a:gd name="connsiteX39" fmla="*/ 73913 w 359414"/>
                <a:gd name="connsiteY39" fmla="*/ 11228 h 159584"/>
                <a:gd name="connsiteX40" fmla="*/ 97813 w 359414"/>
                <a:gd name="connsiteY40" fmla="*/ 23591 h 159584"/>
                <a:gd name="connsiteX41" fmla="*/ 110382 w 359414"/>
                <a:gd name="connsiteY41" fmla="*/ 40074 h 159584"/>
                <a:gd name="connsiteX42" fmla="*/ 103994 w 359414"/>
                <a:gd name="connsiteY42" fmla="*/ 60472 h 159584"/>
                <a:gd name="connsiteX43" fmla="*/ 116151 w 359414"/>
                <a:gd name="connsiteY43" fmla="*/ 76336 h 159584"/>
                <a:gd name="connsiteX44" fmla="*/ 120683 w 359414"/>
                <a:gd name="connsiteY44" fmla="*/ 90553 h 159584"/>
                <a:gd name="connsiteX45" fmla="*/ 105849 w 359414"/>
                <a:gd name="connsiteY45" fmla="*/ 94468 h 159584"/>
                <a:gd name="connsiteX46" fmla="*/ 90808 w 359414"/>
                <a:gd name="connsiteY46" fmla="*/ 95910 h 159584"/>
                <a:gd name="connsiteX47" fmla="*/ 85657 w 359414"/>
                <a:gd name="connsiteY47" fmla="*/ 98795 h 159584"/>
                <a:gd name="connsiteX48" fmla="*/ 66495 w 359414"/>
                <a:gd name="connsiteY48" fmla="*/ 92202 h 159584"/>
                <a:gd name="connsiteX49" fmla="*/ 40328 w 359414"/>
                <a:gd name="connsiteY49" fmla="*/ 90553 h 159584"/>
                <a:gd name="connsiteX50" fmla="*/ 2211 w 359414"/>
                <a:gd name="connsiteY50" fmla="*/ 93644 h 15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59414" h="159584">
                  <a:moveTo>
                    <a:pt x="2417" y="93644"/>
                  </a:moveTo>
                  <a:cubicBezTo>
                    <a:pt x="-3970" y="101885"/>
                    <a:pt x="3860" y="113630"/>
                    <a:pt x="7980" y="120429"/>
                  </a:cubicBezTo>
                  <a:cubicBezTo>
                    <a:pt x="10659" y="124756"/>
                    <a:pt x="14780" y="138766"/>
                    <a:pt x="18694" y="140414"/>
                  </a:cubicBezTo>
                  <a:cubicBezTo>
                    <a:pt x="24051" y="142681"/>
                    <a:pt x="40328" y="131143"/>
                    <a:pt x="42801" y="125992"/>
                  </a:cubicBezTo>
                  <a:cubicBezTo>
                    <a:pt x="45892" y="119605"/>
                    <a:pt x="41977" y="115484"/>
                    <a:pt x="51454" y="114660"/>
                  </a:cubicBezTo>
                  <a:cubicBezTo>
                    <a:pt x="60314" y="113836"/>
                    <a:pt x="67732" y="118574"/>
                    <a:pt x="75973" y="119605"/>
                  </a:cubicBezTo>
                  <a:cubicBezTo>
                    <a:pt x="83803" y="120635"/>
                    <a:pt x="93074" y="120223"/>
                    <a:pt x="100904" y="118987"/>
                  </a:cubicBezTo>
                  <a:cubicBezTo>
                    <a:pt x="113884" y="116926"/>
                    <a:pt x="139227" y="106212"/>
                    <a:pt x="147881" y="121665"/>
                  </a:cubicBezTo>
                  <a:cubicBezTo>
                    <a:pt x="150559" y="126404"/>
                    <a:pt x="149529" y="130525"/>
                    <a:pt x="153238" y="134645"/>
                  </a:cubicBezTo>
                  <a:cubicBezTo>
                    <a:pt x="155298" y="136912"/>
                    <a:pt x="158389" y="137530"/>
                    <a:pt x="158801" y="140414"/>
                  </a:cubicBezTo>
                  <a:cubicBezTo>
                    <a:pt x="159419" y="143711"/>
                    <a:pt x="154886" y="147008"/>
                    <a:pt x="155504" y="150098"/>
                  </a:cubicBezTo>
                  <a:cubicBezTo>
                    <a:pt x="155710" y="151335"/>
                    <a:pt x="167660" y="159370"/>
                    <a:pt x="170133" y="159576"/>
                  </a:cubicBezTo>
                  <a:cubicBezTo>
                    <a:pt x="179199" y="159988"/>
                    <a:pt x="182495" y="145154"/>
                    <a:pt x="186822" y="140003"/>
                  </a:cubicBezTo>
                  <a:cubicBezTo>
                    <a:pt x="192385" y="133409"/>
                    <a:pt x="200832" y="132379"/>
                    <a:pt x="202481" y="121871"/>
                  </a:cubicBezTo>
                  <a:cubicBezTo>
                    <a:pt x="203305" y="115690"/>
                    <a:pt x="203511" y="106830"/>
                    <a:pt x="213195" y="109509"/>
                  </a:cubicBezTo>
                  <a:cubicBezTo>
                    <a:pt x="216492" y="110539"/>
                    <a:pt x="216698" y="113218"/>
                    <a:pt x="219376" y="115690"/>
                  </a:cubicBezTo>
                  <a:cubicBezTo>
                    <a:pt x="223497" y="119193"/>
                    <a:pt x="224939" y="117750"/>
                    <a:pt x="230090" y="116514"/>
                  </a:cubicBezTo>
                  <a:cubicBezTo>
                    <a:pt x="236889" y="114866"/>
                    <a:pt x="243483" y="116514"/>
                    <a:pt x="250282" y="115278"/>
                  </a:cubicBezTo>
                  <a:cubicBezTo>
                    <a:pt x="258317" y="114042"/>
                    <a:pt x="262232" y="106418"/>
                    <a:pt x="269443" y="102503"/>
                  </a:cubicBezTo>
                  <a:cubicBezTo>
                    <a:pt x="280158" y="96734"/>
                    <a:pt x="287369" y="99619"/>
                    <a:pt x="298083" y="103122"/>
                  </a:cubicBezTo>
                  <a:cubicBezTo>
                    <a:pt x="307767" y="106212"/>
                    <a:pt x="316832" y="107036"/>
                    <a:pt x="326928" y="106830"/>
                  </a:cubicBezTo>
                  <a:cubicBezTo>
                    <a:pt x="330637" y="114454"/>
                    <a:pt x="334346" y="121665"/>
                    <a:pt x="343411" y="115072"/>
                  </a:cubicBezTo>
                  <a:cubicBezTo>
                    <a:pt x="342175" y="107654"/>
                    <a:pt x="342793" y="104770"/>
                    <a:pt x="350211" y="102298"/>
                  </a:cubicBezTo>
                  <a:cubicBezTo>
                    <a:pt x="358246" y="99619"/>
                    <a:pt x="363809" y="94674"/>
                    <a:pt x="354743" y="88081"/>
                  </a:cubicBezTo>
                  <a:cubicBezTo>
                    <a:pt x="342793" y="79221"/>
                    <a:pt x="330431" y="76955"/>
                    <a:pt x="316626" y="72834"/>
                  </a:cubicBezTo>
                  <a:cubicBezTo>
                    <a:pt x="306118" y="69743"/>
                    <a:pt x="294992" y="62120"/>
                    <a:pt x="285927" y="56351"/>
                  </a:cubicBezTo>
                  <a:cubicBezTo>
                    <a:pt x="286545" y="49964"/>
                    <a:pt x="297877" y="55321"/>
                    <a:pt x="301585" y="54703"/>
                  </a:cubicBezTo>
                  <a:cubicBezTo>
                    <a:pt x="307354" y="53878"/>
                    <a:pt x="308591" y="49552"/>
                    <a:pt x="303440" y="45843"/>
                  </a:cubicBezTo>
                  <a:cubicBezTo>
                    <a:pt x="296434" y="40898"/>
                    <a:pt x="285721" y="46461"/>
                    <a:pt x="278921" y="42340"/>
                  </a:cubicBezTo>
                  <a:cubicBezTo>
                    <a:pt x="272534" y="38632"/>
                    <a:pt x="277067" y="31214"/>
                    <a:pt x="274388" y="25445"/>
                  </a:cubicBezTo>
                  <a:cubicBezTo>
                    <a:pt x="270886" y="17822"/>
                    <a:pt x="260172" y="18234"/>
                    <a:pt x="253578" y="19058"/>
                  </a:cubicBezTo>
                  <a:cubicBezTo>
                    <a:pt x="241422" y="20294"/>
                    <a:pt x="237920" y="20088"/>
                    <a:pt x="231326" y="11022"/>
                  </a:cubicBezTo>
                  <a:cubicBezTo>
                    <a:pt x="226587" y="4635"/>
                    <a:pt x="221436" y="2987"/>
                    <a:pt x="213607" y="3399"/>
                  </a:cubicBezTo>
                  <a:cubicBezTo>
                    <a:pt x="211959" y="3399"/>
                    <a:pt x="211341" y="5047"/>
                    <a:pt x="209074" y="4635"/>
                  </a:cubicBezTo>
                  <a:cubicBezTo>
                    <a:pt x="206396" y="4223"/>
                    <a:pt x="203923" y="1545"/>
                    <a:pt x="200832" y="720"/>
                  </a:cubicBezTo>
                  <a:cubicBezTo>
                    <a:pt x="192179" y="-1752"/>
                    <a:pt x="182289" y="2575"/>
                    <a:pt x="175078" y="7108"/>
                  </a:cubicBezTo>
                  <a:cubicBezTo>
                    <a:pt x="168072" y="11640"/>
                    <a:pt x="166218" y="13083"/>
                    <a:pt x="169309" y="18440"/>
                  </a:cubicBezTo>
                  <a:cubicBezTo>
                    <a:pt x="160655" y="16379"/>
                    <a:pt x="152001" y="16585"/>
                    <a:pt x="143348" y="13495"/>
                  </a:cubicBezTo>
                  <a:cubicBezTo>
                    <a:pt x="137373" y="11434"/>
                    <a:pt x="131192" y="6283"/>
                    <a:pt x="124392" y="5253"/>
                  </a:cubicBezTo>
                  <a:cubicBezTo>
                    <a:pt x="107909" y="2369"/>
                    <a:pt x="88541" y="-104"/>
                    <a:pt x="73913" y="11228"/>
                  </a:cubicBezTo>
                  <a:cubicBezTo>
                    <a:pt x="58460" y="23179"/>
                    <a:pt x="93074" y="21736"/>
                    <a:pt x="97813" y="23591"/>
                  </a:cubicBezTo>
                  <a:cubicBezTo>
                    <a:pt x="101316" y="24827"/>
                    <a:pt x="109763" y="35335"/>
                    <a:pt x="110382" y="40074"/>
                  </a:cubicBezTo>
                  <a:cubicBezTo>
                    <a:pt x="112030" y="50376"/>
                    <a:pt x="96577" y="48109"/>
                    <a:pt x="103994" y="60472"/>
                  </a:cubicBezTo>
                  <a:cubicBezTo>
                    <a:pt x="107497" y="66241"/>
                    <a:pt x="113060" y="70567"/>
                    <a:pt x="116151" y="76336"/>
                  </a:cubicBezTo>
                  <a:cubicBezTo>
                    <a:pt x="117387" y="78603"/>
                    <a:pt x="121508" y="88081"/>
                    <a:pt x="120683" y="90553"/>
                  </a:cubicBezTo>
                  <a:cubicBezTo>
                    <a:pt x="119241" y="94262"/>
                    <a:pt x="109351" y="94262"/>
                    <a:pt x="105849" y="94468"/>
                  </a:cubicBezTo>
                  <a:cubicBezTo>
                    <a:pt x="100698" y="94674"/>
                    <a:pt x="95547" y="94468"/>
                    <a:pt x="90808" y="95910"/>
                  </a:cubicBezTo>
                  <a:cubicBezTo>
                    <a:pt x="89366" y="96528"/>
                    <a:pt x="87511" y="98589"/>
                    <a:pt x="85657" y="98795"/>
                  </a:cubicBezTo>
                  <a:cubicBezTo>
                    <a:pt x="79476" y="99825"/>
                    <a:pt x="72265" y="94056"/>
                    <a:pt x="66495" y="92202"/>
                  </a:cubicBezTo>
                  <a:cubicBezTo>
                    <a:pt x="57842" y="89523"/>
                    <a:pt x="49188" y="90553"/>
                    <a:pt x="40328" y="90553"/>
                  </a:cubicBezTo>
                  <a:cubicBezTo>
                    <a:pt x="30027" y="90553"/>
                    <a:pt x="9217" y="84578"/>
                    <a:pt x="2211" y="936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2" name="Forma libre: forma 451">
              <a:extLst>
                <a:ext uri="{FF2B5EF4-FFF2-40B4-BE49-F238E27FC236}">
                  <a16:creationId xmlns:a16="http://schemas.microsoft.com/office/drawing/2014/main" id="{4FA27DAC-B9BE-95CA-E99B-84847C7A74AB}"/>
                </a:ext>
              </a:extLst>
            </p:cNvPr>
            <p:cNvSpPr/>
            <p:nvPr/>
          </p:nvSpPr>
          <p:spPr>
            <a:xfrm>
              <a:off x="9324960" y="7096096"/>
              <a:ext cx="169370" cy="137880"/>
            </a:xfrm>
            <a:custGeom>
              <a:avLst/>
              <a:gdLst>
                <a:gd name="connsiteX0" fmla="*/ 169370 w 169370"/>
                <a:gd name="connsiteY0" fmla="*/ 15614 h 137880"/>
                <a:gd name="connsiteX1" fmla="*/ 143615 w 169370"/>
                <a:gd name="connsiteY1" fmla="*/ 10669 h 137880"/>
                <a:gd name="connsiteX2" fmla="*/ 124660 w 169370"/>
                <a:gd name="connsiteY2" fmla="*/ 2428 h 137880"/>
                <a:gd name="connsiteX3" fmla="*/ 74180 w 169370"/>
                <a:gd name="connsiteY3" fmla="*/ 8403 h 137880"/>
                <a:gd name="connsiteX4" fmla="*/ 98081 w 169370"/>
                <a:gd name="connsiteY4" fmla="*/ 20765 h 137880"/>
                <a:gd name="connsiteX5" fmla="*/ 110649 w 169370"/>
                <a:gd name="connsiteY5" fmla="*/ 37249 h 137880"/>
                <a:gd name="connsiteX6" fmla="*/ 104262 w 169370"/>
                <a:gd name="connsiteY6" fmla="*/ 57646 h 137880"/>
                <a:gd name="connsiteX7" fmla="*/ 116418 w 169370"/>
                <a:gd name="connsiteY7" fmla="*/ 73511 h 137880"/>
                <a:gd name="connsiteX8" fmla="*/ 120951 w 169370"/>
                <a:gd name="connsiteY8" fmla="*/ 87728 h 137880"/>
                <a:gd name="connsiteX9" fmla="*/ 106116 w 169370"/>
                <a:gd name="connsiteY9" fmla="*/ 91643 h 137880"/>
                <a:gd name="connsiteX10" fmla="*/ 91075 w 169370"/>
                <a:gd name="connsiteY10" fmla="*/ 93085 h 137880"/>
                <a:gd name="connsiteX11" fmla="*/ 85924 w 169370"/>
                <a:gd name="connsiteY11" fmla="*/ 95969 h 137880"/>
                <a:gd name="connsiteX12" fmla="*/ 66763 w 169370"/>
                <a:gd name="connsiteY12" fmla="*/ 89376 h 137880"/>
                <a:gd name="connsiteX13" fmla="*/ 40596 w 169370"/>
                <a:gd name="connsiteY13" fmla="*/ 87728 h 137880"/>
                <a:gd name="connsiteX14" fmla="*/ 2685 w 169370"/>
                <a:gd name="connsiteY14" fmla="*/ 90613 h 137880"/>
                <a:gd name="connsiteX15" fmla="*/ 6 w 169370"/>
                <a:gd name="connsiteY15" fmla="*/ 97618 h 137880"/>
                <a:gd name="connsiteX16" fmla="*/ 8042 w 169370"/>
                <a:gd name="connsiteY16" fmla="*/ 117604 h 137880"/>
                <a:gd name="connsiteX17" fmla="*/ 18756 w 169370"/>
                <a:gd name="connsiteY17" fmla="*/ 137589 h 137880"/>
                <a:gd name="connsiteX18" fmla="*/ 42862 w 169370"/>
                <a:gd name="connsiteY18" fmla="*/ 123167 h 137880"/>
                <a:gd name="connsiteX19" fmla="*/ 51516 w 169370"/>
                <a:gd name="connsiteY19" fmla="*/ 111834 h 137880"/>
                <a:gd name="connsiteX20" fmla="*/ 76035 w 169370"/>
                <a:gd name="connsiteY20" fmla="*/ 116780 h 137880"/>
                <a:gd name="connsiteX21" fmla="*/ 100965 w 169370"/>
                <a:gd name="connsiteY21" fmla="*/ 116161 h 137880"/>
                <a:gd name="connsiteX22" fmla="*/ 147942 w 169370"/>
                <a:gd name="connsiteY22" fmla="*/ 118840 h 137880"/>
                <a:gd name="connsiteX23" fmla="*/ 151239 w 169370"/>
                <a:gd name="connsiteY23" fmla="*/ 128730 h 137880"/>
                <a:gd name="connsiteX24" fmla="*/ 162571 w 169370"/>
                <a:gd name="connsiteY24" fmla="*/ 44460 h 137880"/>
                <a:gd name="connsiteX25" fmla="*/ 169370 w 169370"/>
                <a:gd name="connsiteY25" fmla="*/ 15409 h 13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9370" h="137880">
                  <a:moveTo>
                    <a:pt x="169370" y="15614"/>
                  </a:moveTo>
                  <a:cubicBezTo>
                    <a:pt x="160716" y="13554"/>
                    <a:pt x="152269" y="13760"/>
                    <a:pt x="143615" y="10669"/>
                  </a:cubicBezTo>
                  <a:cubicBezTo>
                    <a:pt x="137640" y="8609"/>
                    <a:pt x="131459" y="3458"/>
                    <a:pt x="124660" y="2428"/>
                  </a:cubicBezTo>
                  <a:cubicBezTo>
                    <a:pt x="108177" y="-457"/>
                    <a:pt x="88809" y="-2929"/>
                    <a:pt x="74180" y="8403"/>
                  </a:cubicBezTo>
                  <a:cubicBezTo>
                    <a:pt x="58727" y="20353"/>
                    <a:pt x="93342" y="18911"/>
                    <a:pt x="98081" y="20765"/>
                  </a:cubicBezTo>
                  <a:cubicBezTo>
                    <a:pt x="101583" y="22002"/>
                    <a:pt x="110031" y="32509"/>
                    <a:pt x="110649" y="37249"/>
                  </a:cubicBezTo>
                  <a:cubicBezTo>
                    <a:pt x="112298" y="47551"/>
                    <a:pt x="96845" y="45284"/>
                    <a:pt x="104262" y="57646"/>
                  </a:cubicBezTo>
                  <a:cubicBezTo>
                    <a:pt x="107765" y="63415"/>
                    <a:pt x="113328" y="67742"/>
                    <a:pt x="116418" y="73511"/>
                  </a:cubicBezTo>
                  <a:cubicBezTo>
                    <a:pt x="117654" y="75778"/>
                    <a:pt x="121775" y="85256"/>
                    <a:pt x="120951" y="87728"/>
                  </a:cubicBezTo>
                  <a:cubicBezTo>
                    <a:pt x="119509" y="91437"/>
                    <a:pt x="109619" y="91437"/>
                    <a:pt x="106116" y="91643"/>
                  </a:cubicBezTo>
                  <a:cubicBezTo>
                    <a:pt x="100965" y="91849"/>
                    <a:pt x="95814" y="91643"/>
                    <a:pt x="91075" y="93085"/>
                  </a:cubicBezTo>
                  <a:cubicBezTo>
                    <a:pt x="89633" y="93703"/>
                    <a:pt x="87779" y="95764"/>
                    <a:pt x="85924" y="95969"/>
                  </a:cubicBezTo>
                  <a:cubicBezTo>
                    <a:pt x="79743" y="97000"/>
                    <a:pt x="72532" y="91231"/>
                    <a:pt x="66763" y="89376"/>
                  </a:cubicBezTo>
                  <a:cubicBezTo>
                    <a:pt x="58109" y="86698"/>
                    <a:pt x="49456" y="87728"/>
                    <a:pt x="40596" y="87728"/>
                  </a:cubicBezTo>
                  <a:cubicBezTo>
                    <a:pt x="30500" y="87728"/>
                    <a:pt x="9896" y="81959"/>
                    <a:pt x="2685" y="90613"/>
                  </a:cubicBezTo>
                  <a:lnTo>
                    <a:pt x="6" y="97618"/>
                  </a:lnTo>
                  <a:cubicBezTo>
                    <a:pt x="-200" y="104829"/>
                    <a:pt x="4745" y="112659"/>
                    <a:pt x="8042" y="117604"/>
                  </a:cubicBezTo>
                  <a:cubicBezTo>
                    <a:pt x="10720" y="121931"/>
                    <a:pt x="14841" y="135941"/>
                    <a:pt x="18756" y="137589"/>
                  </a:cubicBezTo>
                  <a:cubicBezTo>
                    <a:pt x="24113" y="139856"/>
                    <a:pt x="40390" y="128318"/>
                    <a:pt x="42862" y="123167"/>
                  </a:cubicBezTo>
                  <a:cubicBezTo>
                    <a:pt x="45953" y="116780"/>
                    <a:pt x="42038" y="112659"/>
                    <a:pt x="51516" y="111834"/>
                  </a:cubicBezTo>
                  <a:cubicBezTo>
                    <a:pt x="60376" y="111010"/>
                    <a:pt x="67793" y="115749"/>
                    <a:pt x="76035" y="116780"/>
                  </a:cubicBezTo>
                  <a:cubicBezTo>
                    <a:pt x="83864" y="117810"/>
                    <a:pt x="93136" y="117398"/>
                    <a:pt x="100965" y="116161"/>
                  </a:cubicBezTo>
                  <a:cubicBezTo>
                    <a:pt x="113946" y="114101"/>
                    <a:pt x="139289" y="103387"/>
                    <a:pt x="147942" y="118840"/>
                  </a:cubicBezTo>
                  <a:cubicBezTo>
                    <a:pt x="150002" y="122342"/>
                    <a:pt x="149796" y="125639"/>
                    <a:pt x="151239" y="128730"/>
                  </a:cubicBezTo>
                  <a:cubicBezTo>
                    <a:pt x="156802" y="98854"/>
                    <a:pt x="162571" y="63622"/>
                    <a:pt x="162571" y="44460"/>
                  </a:cubicBezTo>
                  <a:cubicBezTo>
                    <a:pt x="162571" y="34570"/>
                    <a:pt x="165249" y="24886"/>
                    <a:pt x="169370" y="154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3" name="Forma libre: forma 452">
              <a:extLst>
                <a:ext uri="{FF2B5EF4-FFF2-40B4-BE49-F238E27FC236}">
                  <a16:creationId xmlns:a16="http://schemas.microsoft.com/office/drawing/2014/main" id="{3A660D68-78BC-1A21-C82F-E86A8A1034F6}"/>
                </a:ext>
              </a:extLst>
            </p:cNvPr>
            <p:cNvSpPr/>
            <p:nvPr/>
          </p:nvSpPr>
          <p:spPr>
            <a:xfrm>
              <a:off x="9493338" y="7100997"/>
              <a:ext cx="6348" cy="10508"/>
            </a:xfrm>
            <a:custGeom>
              <a:avLst/>
              <a:gdLst>
                <a:gd name="connsiteX0" fmla="*/ 1198 w 6348"/>
                <a:gd name="connsiteY0" fmla="*/ 10508 h 10508"/>
                <a:gd name="connsiteX1" fmla="*/ 6349 w 6348"/>
                <a:gd name="connsiteY1" fmla="*/ 0 h 10508"/>
                <a:gd name="connsiteX2" fmla="*/ 1198 w 6348"/>
                <a:gd name="connsiteY2" fmla="*/ 10508 h 1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8" h="10508">
                  <a:moveTo>
                    <a:pt x="1198" y="10508"/>
                  </a:moveTo>
                  <a:cubicBezTo>
                    <a:pt x="2846" y="6799"/>
                    <a:pt x="4494" y="3297"/>
                    <a:pt x="6349" y="0"/>
                  </a:cubicBezTo>
                  <a:cubicBezTo>
                    <a:pt x="374" y="3915"/>
                    <a:pt x="-1481" y="5563"/>
                    <a:pt x="1198" y="1050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4" name="Forma libre: forma 453">
              <a:extLst>
                <a:ext uri="{FF2B5EF4-FFF2-40B4-BE49-F238E27FC236}">
                  <a16:creationId xmlns:a16="http://schemas.microsoft.com/office/drawing/2014/main" id="{F97486C1-C2D8-9366-D2C0-F100129CEC45}"/>
                </a:ext>
              </a:extLst>
            </p:cNvPr>
            <p:cNvSpPr/>
            <p:nvPr/>
          </p:nvSpPr>
          <p:spPr>
            <a:xfrm>
              <a:off x="12561216" y="7470961"/>
              <a:ext cx="189217" cy="64983"/>
            </a:xfrm>
            <a:custGeom>
              <a:avLst/>
              <a:gdLst>
                <a:gd name="connsiteX0" fmla="*/ 90451 w 189217"/>
                <a:gd name="connsiteY0" fmla="*/ 18213 h 64983"/>
                <a:gd name="connsiteX1" fmla="*/ 92717 w 189217"/>
                <a:gd name="connsiteY1" fmla="*/ 17801 h 64983"/>
                <a:gd name="connsiteX2" fmla="*/ 109200 w 189217"/>
                <a:gd name="connsiteY2" fmla="*/ 10589 h 64983"/>
                <a:gd name="connsiteX3" fmla="*/ 129804 w 189217"/>
                <a:gd name="connsiteY3" fmla="*/ 17801 h 64983"/>
                <a:gd name="connsiteX4" fmla="*/ 164007 w 189217"/>
                <a:gd name="connsiteY4" fmla="*/ 33872 h 64983"/>
                <a:gd name="connsiteX5" fmla="*/ 176987 w 189217"/>
                <a:gd name="connsiteY5" fmla="*/ 42113 h 64983"/>
                <a:gd name="connsiteX6" fmla="*/ 169776 w 189217"/>
                <a:gd name="connsiteY6" fmla="*/ 52621 h 64983"/>
                <a:gd name="connsiteX7" fmla="*/ 138870 w 189217"/>
                <a:gd name="connsiteY7" fmla="*/ 54888 h 64983"/>
                <a:gd name="connsiteX8" fmla="*/ 100753 w 189217"/>
                <a:gd name="connsiteY8" fmla="*/ 47058 h 64983"/>
                <a:gd name="connsiteX9" fmla="*/ 98898 w 189217"/>
                <a:gd name="connsiteY9" fmla="*/ 47058 h 64983"/>
                <a:gd name="connsiteX10" fmla="*/ 72525 w 189217"/>
                <a:gd name="connsiteY10" fmla="*/ 51591 h 64983"/>
                <a:gd name="connsiteX11" fmla="*/ 58103 w 189217"/>
                <a:gd name="connsiteY11" fmla="*/ 50561 h 64983"/>
                <a:gd name="connsiteX12" fmla="*/ 60575 w 189217"/>
                <a:gd name="connsiteY12" fmla="*/ 60863 h 64983"/>
                <a:gd name="connsiteX13" fmla="*/ 72320 w 189217"/>
                <a:gd name="connsiteY13" fmla="*/ 61687 h 64983"/>
                <a:gd name="connsiteX14" fmla="*/ 73556 w 189217"/>
                <a:gd name="connsiteY14" fmla="*/ 61687 h 64983"/>
                <a:gd name="connsiteX15" fmla="*/ 99723 w 189217"/>
                <a:gd name="connsiteY15" fmla="*/ 57154 h 64983"/>
                <a:gd name="connsiteX16" fmla="*/ 137634 w 189217"/>
                <a:gd name="connsiteY16" fmla="*/ 64983 h 64983"/>
                <a:gd name="connsiteX17" fmla="*/ 138664 w 189217"/>
                <a:gd name="connsiteY17" fmla="*/ 64983 h 64983"/>
                <a:gd name="connsiteX18" fmla="*/ 139076 w 189217"/>
                <a:gd name="connsiteY18" fmla="*/ 64983 h 64983"/>
                <a:gd name="connsiteX19" fmla="*/ 173279 w 189217"/>
                <a:gd name="connsiteY19" fmla="*/ 62511 h 64983"/>
                <a:gd name="connsiteX20" fmla="*/ 176987 w 189217"/>
                <a:gd name="connsiteY20" fmla="*/ 60245 h 64983"/>
                <a:gd name="connsiteX21" fmla="*/ 188319 w 189217"/>
                <a:gd name="connsiteY21" fmla="*/ 43349 h 64983"/>
                <a:gd name="connsiteX22" fmla="*/ 189143 w 189217"/>
                <a:gd name="connsiteY22" fmla="*/ 39435 h 64983"/>
                <a:gd name="connsiteX23" fmla="*/ 186877 w 189217"/>
                <a:gd name="connsiteY23" fmla="*/ 36138 h 64983"/>
                <a:gd name="connsiteX24" fmla="*/ 169570 w 189217"/>
                <a:gd name="connsiteY24" fmla="*/ 25218 h 64983"/>
                <a:gd name="connsiteX25" fmla="*/ 133101 w 189217"/>
                <a:gd name="connsiteY25" fmla="*/ 8117 h 64983"/>
                <a:gd name="connsiteX26" fmla="*/ 110643 w 189217"/>
                <a:gd name="connsiteY26" fmla="*/ 287 h 64983"/>
                <a:gd name="connsiteX27" fmla="*/ 106934 w 189217"/>
                <a:gd name="connsiteY27" fmla="*/ 493 h 64983"/>
                <a:gd name="connsiteX28" fmla="*/ 89833 w 189217"/>
                <a:gd name="connsiteY28" fmla="*/ 7911 h 64983"/>
                <a:gd name="connsiteX29" fmla="*/ 45123 w 189217"/>
                <a:gd name="connsiteY29" fmla="*/ 12032 h 64983"/>
                <a:gd name="connsiteX30" fmla="*/ 5357 w 189217"/>
                <a:gd name="connsiteY30" fmla="*/ 36962 h 64983"/>
                <a:gd name="connsiteX31" fmla="*/ 0 w 189217"/>
                <a:gd name="connsiteY31" fmla="*/ 40671 h 64983"/>
                <a:gd name="connsiteX32" fmla="*/ 14423 w 189217"/>
                <a:gd name="connsiteY32" fmla="*/ 42937 h 64983"/>
                <a:gd name="connsiteX33" fmla="*/ 48625 w 189217"/>
                <a:gd name="connsiteY33" fmla="*/ 21509 h 64983"/>
                <a:gd name="connsiteX34" fmla="*/ 90451 w 189217"/>
                <a:gd name="connsiteY34" fmla="*/ 18007 h 6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17" h="64983">
                  <a:moveTo>
                    <a:pt x="90451" y="18213"/>
                  </a:moveTo>
                  <a:cubicBezTo>
                    <a:pt x="90451" y="18213"/>
                    <a:pt x="92099" y="18213"/>
                    <a:pt x="92717" y="17801"/>
                  </a:cubicBezTo>
                  <a:lnTo>
                    <a:pt x="109200" y="10589"/>
                  </a:lnTo>
                  <a:lnTo>
                    <a:pt x="129804" y="17801"/>
                  </a:lnTo>
                  <a:cubicBezTo>
                    <a:pt x="129804" y="17801"/>
                    <a:pt x="147524" y="23570"/>
                    <a:pt x="164007" y="33872"/>
                  </a:cubicBezTo>
                  <a:lnTo>
                    <a:pt x="176987" y="42113"/>
                  </a:lnTo>
                  <a:lnTo>
                    <a:pt x="169776" y="52621"/>
                  </a:lnTo>
                  <a:lnTo>
                    <a:pt x="138870" y="54888"/>
                  </a:lnTo>
                  <a:lnTo>
                    <a:pt x="100753" y="47058"/>
                  </a:lnTo>
                  <a:cubicBezTo>
                    <a:pt x="100753" y="47058"/>
                    <a:pt x="99516" y="47058"/>
                    <a:pt x="98898" y="47058"/>
                  </a:cubicBezTo>
                  <a:lnTo>
                    <a:pt x="72525" y="51591"/>
                  </a:lnTo>
                  <a:lnTo>
                    <a:pt x="58103" y="50561"/>
                  </a:lnTo>
                  <a:cubicBezTo>
                    <a:pt x="59339" y="54063"/>
                    <a:pt x="60163" y="57360"/>
                    <a:pt x="60575" y="60863"/>
                  </a:cubicBezTo>
                  <a:lnTo>
                    <a:pt x="72320" y="61687"/>
                  </a:lnTo>
                  <a:cubicBezTo>
                    <a:pt x="72320" y="61687"/>
                    <a:pt x="73143" y="61687"/>
                    <a:pt x="73556" y="61687"/>
                  </a:cubicBezTo>
                  <a:lnTo>
                    <a:pt x="99723" y="57154"/>
                  </a:lnTo>
                  <a:lnTo>
                    <a:pt x="137634" y="64983"/>
                  </a:lnTo>
                  <a:cubicBezTo>
                    <a:pt x="137634" y="64983"/>
                    <a:pt x="138252" y="64983"/>
                    <a:pt x="138664" y="64983"/>
                  </a:cubicBezTo>
                  <a:lnTo>
                    <a:pt x="139076" y="64983"/>
                  </a:lnTo>
                  <a:lnTo>
                    <a:pt x="173279" y="62511"/>
                  </a:lnTo>
                  <a:cubicBezTo>
                    <a:pt x="174721" y="62511"/>
                    <a:pt x="176163" y="61687"/>
                    <a:pt x="176987" y="60245"/>
                  </a:cubicBezTo>
                  <a:lnTo>
                    <a:pt x="188319" y="43349"/>
                  </a:lnTo>
                  <a:cubicBezTo>
                    <a:pt x="189143" y="42113"/>
                    <a:pt x="189350" y="40877"/>
                    <a:pt x="189143" y="39435"/>
                  </a:cubicBezTo>
                  <a:cubicBezTo>
                    <a:pt x="188937" y="37992"/>
                    <a:pt x="188113" y="36962"/>
                    <a:pt x="186877" y="36138"/>
                  </a:cubicBezTo>
                  <a:lnTo>
                    <a:pt x="169570" y="25218"/>
                  </a:lnTo>
                  <a:cubicBezTo>
                    <a:pt x="151850" y="14092"/>
                    <a:pt x="133719" y="8117"/>
                    <a:pt x="133101" y="8117"/>
                  </a:cubicBezTo>
                  <a:lnTo>
                    <a:pt x="110643" y="287"/>
                  </a:lnTo>
                  <a:cubicBezTo>
                    <a:pt x="109406" y="-125"/>
                    <a:pt x="108170" y="-125"/>
                    <a:pt x="106934" y="493"/>
                  </a:cubicBezTo>
                  <a:lnTo>
                    <a:pt x="89833" y="7911"/>
                  </a:lnTo>
                  <a:cubicBezTo>
                    <a:pt x="83858" y="7705"/>
                    <a:pt x="59133" y="6881"/>
                    <a:pt x="45123" y="12032"/>
                  </a:cubicBezTo>
                  <a:cubicBezTo>
                    <a:pt x="35232" y="15740"/>
                    <a:pt x="17925" y="27896"/>
                    <a:pt x="5357" y="36962"/>
                  </a:cubicBezTo>
                  <a:cubicBezTo>
                    <a:pt x="3502" y="38198"/>
                    <a:pt x="1854" y="39435"/>
                    <a:pt x="0" y="40671"/>
                  </a:cubicBezTo>
                  <a:cubicBezTo>
                    <a:pt x="4533" y="41495"/>
                    <a:pt x="9478" y="42319"/>
                    <a:pt x="14423" y="42937"/>
                  </a:cubicBezTo>
                  <a:cubicBezTo>
                    <a:pt x="25755" y="34902"/>
                    <a:pt x="40796" y="24600"/>
                    <a:pt x="48625" y="21509"/>
                  </a:cubicBezTo>
                  <a:cubicBezTo>
                    <a:pt x="62223" y="16358"/>
                    <a:pt x="90039" y="18007"/>
                    <a:pt x="90451" y="1800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5" name="Forma libre: forma 454">
              <a:extLst>
                <a:ext uri="{FF2B5EF4-FFF2-40B4-BE49-F238E27FC236}">
                  <a16:creationId xmlns:a16="http://schemas.microsoft.com/office/drawing/2014/main" id="{CA348F73-85B2-F30E-B72A-8F8DE9F551C4}"/>
                </a:ext>
              </a:extLst>
            </p:cNvPr>
            <p:cNvSpPr/>
            <p:nvPr/>
          </p:nvSpPr>
          <p:spPr>
            <a:xfrm>
              <a:off x="7173453" y="6276430"/>
              <a:ext cx="1498983" cy="1163706"/>
            </a:xfrm>
            <a:custGeom>
              <a:avLst/>
              <a:gdLst>
                <a:gd name="connsiteX0" fmla="*/ 652376 w 1498983"/>
                <a:gd name="connsiteY0" fmla="*/ 999288 h 1163706"/>
                <a:gd name="connsiteX1" fmla="*/ 675864 w 1498983"/>
                <a:gd name="connsiteY1" fmla="*/ 1005057 h 1163706"/>
                <a:gd name="connsiteX2" fmla="*/ 704504 w 1498983"/>
                <a:gd name="connsiteY2" fmla="*/ 1024630 h 1163706"/>
                <a:gd name="connsiteX3" fmla="*/ 722429 w 1498983"/>
                <a:gd name="connsiteY3" fmla="*/ 1020303 h 1163706"/>
                <a:gd name="connsiteX4" fmla="*/ 733761 w 1498983"/>
                <a:gd name="connsiteY4" fmla="*/ 1032254 h 1163706"/>
                <a:gd name="connsiteX5" fmla="*/ 759104 w 1498983"/>
                <a:gd name="connsiteY5" fmla="*/ 1040701 h 1163706"/>
                <a:gd name="connsiteX6" fmla="*/ 779296 w 1498983"/>
                <a:gd name="connsiteY6" fmla="*/ 1050797 h 1163706"/>
                <a:gd name="connsiteX7" fmla="*/ 789598 w 1498983"/>
                <a:gd name="connsiteY7" fmla="*/ 1051209 h 1163706"/>
                <a:gd name="connsiteX8" fmla="*/ 804021 w 1498983"/>
                <a:gd name="connsiteY8" fmla="*/ 1065632 h 1163706"/>
                <a:gd name="connsiteX9" fmla="*/ 840283 w 1498983"/>
                <a:gd name="connsiteY9" fmla="*/ 1085000 h 1163706"/>
                <a:gd name="connsiteX10" fmla="*/ 881285 w 1498983"/>
                <a:gd name="connsiteY10" fmla="*/ 1098804 h 1163706"/>
                <a:gd name="connsiteX11" fmla="*/ 903125 w 1498983"/>
                <a:gd name="connsiteY11" fmla="*/ 1098804 h 1163706"/>
                <a:gd name="connsiteX12" fmla="*/ 940212 w 1498983"/>
                <a:gd name="connsiteY12" fmla="*/ 1090769 h 1163706"/>
                <a:gd name="connsiteX13" fmla="*/ 970912 w 1498983"/>
                <a:gd name="connsiteY13" fmla="*/ 1077376 h 1163706"/>
                <a:gd name="connsiteX14" fmla="*/ 990486 w 1498983"/>
                <a:gd name="connsiteY14" fmla="*/ 1062129 h 1163706"/>
                <a:gd name="connsiteX15" fmla="*/ 990486 w 1498983"/>
                <a:gd name="connsiteY15" fmla="*/ 1044822 h 1163706"/>
                <a:gd name="connsiteX16" fmla="*/ 1010059 w 1498983"/>
                <a:gd name="connsiteY16" fmla="*/ 1048943 h 1163706"/>
                <a:gd name="connsiteX17" fmla="*/ 1019331 w 1498983"/>
                <a:gd name="connsiteY17" fmla="*/ 1065014 h 1163706"/>
                <a:gd name="connsiteX18" fmla="*/ 1040347 w 1498983"/>
                <a:gd name="connsiteY18" fmla="*/ 1068516 h 1163706"/>
                <a:gd name="connsiteX19" fmla="*/ 1050237 w 1498983"/>
                <a:gd name="connsiteY19" fmla="*/ 1080261 h 1163706"/>
                <a:gd name="connsiteX20" fmla="*/ 1053328 w 1498983"/>
                <a:gd name="connsiteY20" fmla="*/ 1085618 h 1163706"/>
                <a:gd name="connsiteX21" fmla="*/ 1060951 w 1498983"/>
                <a:gd name="connsiteY21" fmla="*/ 1094271 h 1163706"/>
                <a:gd name="connsiteX22" fmla="*/ 1072077 w 1498983"/>
                <a:gd name="connsiteY22" fmla="*/ 1102513 h 1163706"/>
                <a:gd name="connsiteX23" fmla="*/ 1088766 w 1498983"/>
                <a:gd name="connsiteY23" fmla="*/ 1117760 h 1163706"/>
                <a:gd name="connsiteX24" fmla="*/ 1091239 w 1498983"/>
                <a:gd name="connsiteY24" fmla="*/ 1120850 h 1163706"/>
                <a:gd name="connsiteX25" fmla="*/ 1115139 w 1498983"/>
                <a:gd name="connsiteY25" fmla="*/ 1154641 h 1163706"/>
                <a:gd name="connsiteX26" fmla="*/ 1121938 w 1498983"/>
                <a:gd name="connsiteY26" fmla="*/ 1163706 h 1163706"/>
                <a:gd name="connsiteX27" fmla="*/ 1125853 w 1498983"/>
                <a:gd name="connsiteY27" fmla="*/ 1158143 h 1163706"/>
                <a:gd name="connsiteX28" fmla="*/ 1127501 w 1498983"/>
                <a:gd name="connsiteY28" fmla="*/ 1145781 h 1163706"/>
                <a:gd name="connsiteX29" fmla="*/ 1127913 w 1498983"/>
                <a:gd name="connsiteY29" fmla="*/ 1144133 h 1163706"/>
                <a:gd name="connsiteX30" fmla="*/ 1132858 w 1498983"/>
                <a:gd name="connsiteY30" fmla="*/ 1134655 h 1163706"/>
                <a:gd name="connsiteX31" fmla="*/ 1129150 w 1498983"/>
                <a:gd name="connsiteY31" fmla="*/ 1120644 h 1163706"/>
                <a:gd name="connsiteX32" fmla="*/ 1129768 w 1498983"/>
                <a:gd name="connsiteY32" fmla="*/ 1116523 h 1163706"/>
                <a:gd name="connsiteX33" fmla="*/ 1161498 w 1498983"/>
                <a:gd name="connsiteY33" fmla="*/ 1068104 h 1163706"/>
                <a:gd name="connsiteX34" fmla="*/ 1165619 w 1498983"/>
                <a:gd name="connsiteY34" fmla="*/ 1065838 h 1163706"/>
                <a:gd name="connsiteX35" fmla="*/ 1235877 w 1498983"/>
                <a:gd name="connsiteY35" fmla="*/ 1063984 h 1163706"/>
                <a:gd name="connsiteX36" fmla="*/ 1237732 w 1498983"/>
                <a:gd name="connsiteY36" fmla="*/ 1051827 h 1163706"/>
                <a:gd name="connsiteX37" fmla="*/ 1231551 w 1498983"/>
                <a:gd name="connsiteY37" fmla="*/ 1045646 h 1163706"/>
                <a:gd name="connsiteX38" fmla="*/ 1230521 w 1498983"/>
                <a:gd name="connsiteY38" fmla="*/ 1044204 h 1163706"/>
                <a:gd name="connsiteX39" fmla="*/ 1225164 w 1498983"/>
                <a:gd name="connsiteY39" fmla="*/ 1032872 h 1163706"/>
                <a:gd name="connsiteX40" fmla="*/ 1200439 w 1498983"/>
                <a:gd name="connsiteY40" fmla="*/ 1014328 h 1163706"/>
                <a:gd name="connsiteX41" fmla="*/ 1198997 w 1498983"/>
                <a:gd name="connsiteY41" fmla="*/ 1012680 h 1163706"/>
                <a:gd name="connsiteX42" fmla="*/ 1190343 w 1498983"/>
                <a:gd name="connsiteY42" fmla="*/ 996609 h 1163706"/>
                <a:gd name="connsiteX43" fmla="*/ 1190343 w 1498983"/>
                <a:gd name="connsiteY43" fmla="*/ 991664 h 1163706"/>
                <a:gd name="connsiteX44" fmla="*/ 1194670 w 1498983"/>
                <a:gd name="connsiteY44" fmla="*/ 989192 h 1163706"/>
                <a:gd name="connsiteX45" fmla="*/ 1213626 w 1498983"/>
                <a:gd name="connsiteY45" fmla="*/ 989192 h 1163706"/>
                <a:gd name="connsiteX46" fmla="*/ 1218570 w 1498983"/>
                <a:gd name="connsiteY46" fmla="*/ 954783 h 1163706"/>
                <a:gd name="connsiteX47" fmla="*/ 1223721 w 1498983"/>
                <a:gd name="connsiteY47" fmla="*/ 950456 h 1163706"/>
                <a:gd name="connsiteX48" fmla="*/ 1319735 w 1498983"/>
                <a:gd name="connsiteY48" fmla="*/ 952929 h 1163706"/>
                <a:gd name="connsiteX49" fmla="*/ 1320559 w 1498983"/>
                <a:gd name="connsiteY49" fmla="*/ 951899 h 1163706"/>
                <a:gd name="connsiteX50" fmla="*/ 1331068 w 1498983"/>
                <a:gd name="connsiteY50" fmla="*/ 942421 h 1163706"/>
                <a:gd name="connsiteX51" fmla="*/ 1337455 w 1498983"/>
                <a:gd name="connsiteY51" fmla="*/ 942009 h 1163706"/>
                <a:gd name="connsiteX52" fmla="*/ 1341782 w 1498983"/>
                <a:gd name="connsiteY52" fmla="*/ 945099 h 1163706"/>
                <a:gd name="connsiteX53" fmla="*/ 1356822 w 1498983"/>
                <a:gd name="connsiteY53" fmla="*/ 930265 h 1163706"/>
                <a:gd name="connsiteX54" fmla="*/ 1363622 w 1498983"/>
                <a:gd name="connsiteY54" fmla="*/ 915224 h 1163706"/>
                <a:gd name="connsiteX55" fmla="*/ 1367742 w 1498983"/>
                <a:gd name="connsiteY55" fmla="*/ 912339 h 1163706"/>
                <a:gd name="connsiteX56" fmla="*/ 1383195 w 1498983"/>
                <a:gd name="connsiteY56" fmla="*/ 910691 h 1163706"/>
                <a:gd name="connsiteX57" fmla="*/ 1384019 w 1498983"/>
                <a:gd name="connsiteY57" fmla="*/ 909249 h 1163706"/>
                <a:gd name="connsiteX58" fmla="*/ 1399678 w 1498983"/>
                <a:gd name="connsiteY58" fmla="*/ 898534 h 1163706"/>
                <a:gd name="connsiteX59" fmla="*/ 1396588 w 1498983"/>
                <a:gd name="connsiteY59" fmla="*/ 912545 h 1163706"/>
                <a:gd name="connsiteX60" fmla="*/ 1405448 w 1498983"/>
                <a:gd name="connsiteY60" fmla="*/ 931295 h 1163706"/>
                <a:gd name="connsiteX61" fmla="*/ 1422961 w 1498983"/>
                <a:gd name="connsiteY61" fmla="*/ 892559 h 1163706"/>
                <a:gd name="connsiteX62" fmla="*/ 1437795 w 1498983"/>
                <a:gd name="connsiteY62" fmla="*/ 867423 h 1163706"/>
                <a:gd name="connsiteX63" fmla="*/ 1425021 w 1498983"/>
                <a:gd name="connsiteY63" fmla="*/ 863096 h 1163706"/>
                <a:gd name="connsiteX64" fmla="*/ 1435117 w 1498983"/>
                <a:gd name="connsiteY64" fmla="*/ 856709 h 1163706"/>
                <a:gd name="connsiteX65" fmla="*/ 1439650 w 1498983"/>
                <a:gd name="connsiteY65" fmla="*/ 839401 h 1163706"/>
                <a:gd name="connsiteX66" fmla="*/ 1429554 w 1498983"/>
                <a:gd name="connsiteY66" fmla="*/ 837135 h 1163706"/>
                <a:gd name="connsiteX67" fmla="*/ 1445007 w 1498983"/>
                <a:gd name="connsiteY67" fmla="*/ 827039 h 1163706"/>
                <a:gd name="connsiteX68" fmla="*/ 1451188 w 1498983"/>
                <a:gd name="connsiteY68" fmla="*/ 810144 h 1163706"/>
                <a:gd name="connsiteX69" fmla="*/ 1458606 w 1498983"/>
                <a:gd name="connsiteY69" fmla="*/ 792425 h 1163706"/>
                <a:gd name="connsiteX70" fmla="*/ 1467877 w 1498983"/>
                <a:gd name="connsiteY70" fmla="*/ 768936 h 1163706"/>
                <a:gd name="connsiteX71" fmla="*/ 1488481 w 1498983"/>
                <a:gd name="connsiteY71" fmla="*/ 752041 h 1163706"/>
                <a:gd name="connsiteX72" fmla="*/ 1494868 w 1498983"/>
                <a:gd name="connsiteY72" fmla="*/ 721135 h 1163706"/>
                <a:gd name="connsiteX73" fmla="*/ 1482918 w 1498983"/>
                <a:gd name="connsiteY73" fmla="*/ 712070 h 1163706"/>
                <a:gd name="connsiteX74" fmla="*/ 1471998 w 1498983"/>
                <a:gd name="connsiteY74" fmla="*/ 711452 h 1163706"/>
                <a:gd name="connsiteX75" fmla="*/ 1459430 w 1498983"/>
                <a:gd name="connsiteY75" fmla="*/ 718663 h 1163706"/>
                <a:gd name="connsiteX76" fmla="*/ 1453661 w 1498983"/>
                <a:gd name="connsiteY76" fmla="*/ 723402 h 1163706"/>
                <a:gd name="connsiteX77" fmla="*/ 1434499 w 1498983"/>
                <a:gd name="connsiteY77" fmla="*/ 718663 h 1163706"/>
                <a:gd name="connsiteX78" fmla="*/ 1401327 w 1498983"/>
                <a:gd name="connsiteY78" fmla="*/ 707125 h 1163706"/>
                <a:gd name="connsiteX79" fmla="*/ 1384637 w 1498983"/>
                <a:gd name="connsiteY79" fmla="*/ 713100 h 1163706"/>
                <a:gd name="connsiteX80" fmla="*/ 1358677 w 1498983"/>
                <a:gd name="connsiteY80" fmla="*/ 715778 h 1163706"/>
                <a:gd name="connsiteX81" fmla="*/ 1304901 w 1498983"/>
                <a:gd name="connsiteY81" fmla="*/ 734116 h 1163706"/>
                <a:gd name="connsiteX82" fmla="*/ 1282236 w 1498983"/>
                <a:gd name="connsiteY82" fmla="*/ 783153 h 1163706"/>
                <a:gd name="connsiteX83" fmla="*/ 1274407 w 1498983"/>
                <a:gd name="connsiteY83" fmla="*/ 799018 h 1163706"/>
                <a:gd name="connsiteX84" fmla="*/ 1261220 w 1498983"/>
                <a:gd name="connsiteY84" fmla="*/ 805405 h 1163706"/>
                <a:gd name="connsiteX85" fmla="*/ 1253597 w 1498983"/>
                <a:gd name="connsiteY85" fmla="*/ 823743 h 1163706"/>
                <a:gd name="connsiteX86" fmla="*/ 1245768 w 1498983"/>
                <a:gd name="connsiteY86" fmla="*/ 845583 h 1163706"/>
                <a:gd name="connsiteX87" fmla="*/ 1234435 w 1498983"/>
                <a:gd name="connsiteY87" fmla="*/ 865774 h 1163706"/>
                <a:gd name="connsiteX88" fmla="*/ 1221249 w 1498983"/>
                <a:gd name="connsiteY88" fmla="*/ 871543 h 1163706"/>
                <a:gd name="connsiteX89" fmla="*/ 1207238 w 1498983"/>
                <a:gd name="connsiteY89" fmla="*/ 875458 h 1163706"/>
                <a:gd name="connsiteX90" fmla="*/ 1211153 w 1498983"/>
                <a:gd name="connsiteY90" fmla="*/ 890705 h 1163706"/>
                <a:gd name="connsiteX91" fmla="*/ 1210535 w 1498983"/>
                <a:gd name="connsiteY91" fmla="*/ 911721 h 1163706"/>
                <a:gd name="connsiteX92" fmla="*/ 1198585 w 1498983"/>
                <a:gd name="connsiteY92" fmla="*/ 912545 h 1163706"/>
                <a:gd name="connsiteX93" fmla="*/ 1181690 w 1498983"/>
                <a:gd name="connsiteY93" fmla="*/ 911515 h 1163706"/>
                <a:gd name="connsiteX94" fmla="*/ 1180041 w 1498983"/>
                <a:gd name="connsiteY94" fmla="*/ 894208 h 1163706"/>
                <a:gd name="connsiteX95" fmla="*/ 1152226 w 1498983"/>
                <a:gd name="connsiteY95" fmla="*/ 895238 h 1163706"/>
                <a:gd name="connsiteX96" fmla="*/ 1126265 w 1498983"/>
                <a:gd name="connsiteY96" fmla="*/ 897916 h 1163706"/>
                <a:gd name="connsiteX97" fmla="*/ 1121938 w 1498983"/>
                <a:gd name="connsiteY97" fmla="*/ 905952 h 1163706"/>
                <a:gd name="connsiteX98" fmla="*/ 1111636 w 1498983"/>
                <a:gd name="connsiteY98" fmla="*/ 908424 h 1163706"/>
                <a:gd name="connsiteX99" fmla="*/ 1093299 w 1498983"/>
                <a:gd name="connsiteY99" fmla="*/ 914399 h 1163706"/>
                <a:gd name="connsiteX100" fmla="*/ 1088560 w 1498983"/>
                <a:gd name="connsiteY100" fmla="*/ 919963 h 1163706"/>
                <a:gd name="connsiteX101" fmla="*/ 1083409 w 1498983"/>
                <a:gd name="connsiteY101" fmla="*/ 921611 h 1163706"/>
                <a:gd name="connsiteX102" fmla="*/ 1053533 w 1498983"/>
                <a:gd name="connsiteY102" fmla="*/ 927998 h 1163706"/>
                <a:gd name="connsiteX103" fmla="*/ 1020773 w 1498983"/>
                <a:gd name="connsiteY103" fmla="*/ 921199 h 1163706"/>
                <a:gd name="connsiteX104" fmla="*/ 997285 w 1498983"/>
                <a:gd name="connsiteY104" fmla="*/ 905334 h 1163706"/>
                <a:gd name="connsiteX105" fmla="*/ 988631 w 1498983"/>
                <a:gd name="connsiteY105" fmla="*/ 894414 h 1163706"/>
                <a:gd name="connsiteX106" fmla="*/ 965761 w 1498983"/>
                <a:gd name="connsiteY106" fmla="*/ 897504 h 1163706"/>
                <a:gd name="connsiteX107" fmla="*/ 953811 w 1498983"/>
                <a:gd name="connsiteY107" fmla="*/ 874634 h 1163706"/>
                <a:gd name="connsiteX108" fmla="*/ 939388 w 1498983"/>
                <a:gd name="connsiteY108" fmla="*/ 841874 h 1163706"/>
                <a:gd name="connsiteX109" fmla="*/ 938152 w 1498983"/>
                <a:gd name="connsiteY109" fmla="*/ 821682 h 1163706"/>
                <a:gd name="connsiteX110" fmla="*/ 918784 w 1498983"/>
                <a:gd name="connsiteY110" fmla="*/ 788098 h 1163706"/>
                <a:gd name="connsiteX111" fmla="*/ 907864 w 1498983"/>
                <a:gd name="connsiteY111" fmla="*/ 755956 h 1163706"/>
                <a:gd name="connsiteX112" fmla="*/ 894265 w 1498983"/>
                <a:gd name="connsiteY112" fmla="*/ 739885 h 1163706"/>
                <a:gd name="connsiteX113" fmla="*/ 889114 w 1498983"/>
                <a:gd name="connsiteY113" fmla="*/ 721135 h 1163706"/>
                <a:gd name="connsiteX114" fmla="*/ 883139 w 1498983"/>
                <a:gd name="connsiteY114" fmla="*/ 661590 h 1163706"/>
                <a:gd name="connsiteX115" fmla="*/ 891793 w 1498983"/>
                <a:gd name="connsiteY115" fmla="*/ 618322 h 1163706"/>
                <a:gd name="connsiteX116" fmla="*/ 894059 w 1498983"/>
                <a:gd name="connsiteY116" fmla="*/ 618322 h 1163706"/>
                <a:gd name="connsiteX117" fmla="*/ 902507 w 1498983"/>
                <a:gd name="connsiteY117" fmla="*/ 582265 h 1163706"/>
                <a:gd name="connsiteX118" fmla="*/ 911573 w 1498983"/>
                <a:gd name="connsiteY118" fmla="*/ 561455 h 1163706"/>
                <a:gd name="connsiteX119" fmla="*/ 915694 w 1498983"/>
                <a:gd name="connsiteY119" fmla="*/ 541263 h 1163706"/>
                <a:gd name="connsiteX120" fmla="*/ 930940 w 1498983"/>
                <a:gd name="connsiteY120" fmla="*/ 506031 h 1163706"/>
                <a:gd name="connsiteX121" fmla="*/ 941861 w 1498983"/>
                <a:gd name="connsiteY121" fmla="*/ 475331 h 1163706"/>
                <a:gd name="connsiteX122" fmla="*/ 966791 w 1498983"/>
                <a:gd name="connsiteY122" fmla="*/ 447516 h 1163706"/>
                <a:gd name="connsiteX123" fmla="*/ 962670 w 1498983"/>
                <a:gd name="connsiteY123" fmla="*/ 448134 h 1163706"/>
                <a:gd name="connsiteX124" fmla="*/ 948248 w 1498983"/>
                <a:gd name="connsiteY124" fmla="*/ 437008 h 1163706"/>
                <a:gd name="connsiteX125" fmla="*/ 945569 w 1498983"/>
                <a:gd name="connsiteY125" fmla="*/ 432887 h 1163706"/>
                <a:gd name="connsiteX126" fmla="*/ 939182 w 1498983"/>
                <a:gd name="connsiteY126" fmla="*/ 429796 h 1163706"/>
                <a:gd name="connsiteX127" fmla="*/ 926202 w 1498983"/>
                <a:gd name="connsiteY127" fmla="*/ 423821 h 1163706"/>
                <a:gd name="connsiteX128" fmla="*/ 917342 w 1498983"/>
                <a:gd name="connsiteY128" fmla="*/ 422791 h 1163706"/>
                <a:gd name="connsiteX129" fmla="*/ 900859 w 1498983"/>
                <a:gd name="connsiteY129" fmla="*/ 420319 h 1163706"/>
                <a:gd name="connsiteX130" fmla="*/ 870777 w 1498983"/>
                <a:gd name="connsiteY130" fmla="*/ 406926 h 1163706"/>
                <a:gd name="connsiteX131" fmla="*/ 858621 w 1498983"/>
                <a:gd name="connsiteY131" fmla="*/ 381790 h 1163706"/>
                <a:gd name="connsiteX132" fmla="*/ 855530 w 1498983"/>
                <a:gd name="connsiteY132" fmla="*/ 367161 h 1163706"/>
                <a:gd name="connsiteX133" fmla="*/ 854912 w 1498983"/>
                <a:gd name="connsiteY133" fmla="*/ 347381 h 1163706"/>
                <a:gd name="connsiteX134" fmla="*/ 846877 w 1498983"/>
                <a:gd name="connsiteY134" fmla="*/ 316887 h 1163706"/>
                <a:gd name="connsiteX135" fmla="*/ 828745 w 1498983"/>
                <a:gd name="connsiteY135" fmla="*/ 275886 h 1163706"/>
                <a:gd name="connsiteX136" fmla="*/ 825861 w 1498983"/>
                <a:gd name="connsiteY136" fmla="*/ 257548 h 1163706"/>
                <a:gd name="connsiteX137" fmla="*/ 828127 w 1498983"/>
                <a:gd name="connsiteY137" fmla="*/ 230145 h 1163706"/>
                <a:gd name="connsiteX138" fmla="*/ 827509 w 1498983"/>
                <a:gd name="connsiteY138" fmla="*/ 216752 h 1163706"/>
                <a:gd name="connsiteX139" fmla="*/ 826685 w 1498983"/>
                <a:gd name="connsiteY139" fmla="*/ 217165 h 1163706"/>
                <a:gd name="connsiteX140" fmla="*/ 811438 w 1498983"/>
                <a:gd name="connsiteY140" fmla="*/ 216134 h 1163706"/>
                <a:gd name="connsiteX141" fmla="*/ 801548 w 1498983"/>
                <a:gd name="connsiteY141" fmla="*/ 193058 h 1163706"/>
                <a:gd name="connsiteX142" fmla="*/ 796397 w 1498983"/>
                <a:gd name="connsiteY142" fmla="*/ 189556 h 1163706"/>
                <a:gd name="connsiteX143" fmla="*/ 792482 w 1498983"/>
                <a:gd name="connsiteY143" fmla="*/ 187083 h 1163706"/>
                <a:gd name="connsiteX144" fmla="*/ 779708 w 1498983"/>
                <a:gd name="connsiteY144" fmla="*/ 187083 h 1163706"/>
                <a:gd name="connsiteX145" fmla="*/ 744269 w 1498983"/>
                <a:gd name="connsiteY145" fmla="*/ 186259 h 1163706"/>
                <a:gd name="connsiteX146" fmla="*/ 727374 w 1498983"/>
                <a:gd name="connsiteY146" fmla="*/ 186877 h 1163706"/>
                <a:gd name="connsiteX147" fmla="*/ 725314 w 1498983"/>
                <a:gd name="connsiteY147" fmla="*/ 195737 h 1163706"/>
                <a:gd name="connsiteX148" fmla="*/ 722635 w 1498983"/>
                <a:gd name="connsiteY148" fmla="*/ 202330 h 1163706"/>
                <a:gd name="connsiteX149" fmla="*/ 702031 w 1498983"/>
                <a:gd name="connsiteY149" fmla="*/ 234266 h 1163706"/>
                <a:gd name="connsiteX150" fmla="*/ 674422 w 1498983"/>
                <a:gd name="connsiteY150" fmla="*/ 236326 h 1163706"/>
                <a:gd name="connsiteX151" fmla="*/ 670507 w 1498983"/>
                <a:gd name="connsiteY151" fmla="*/ 233236 h 1163706"/>
                <a:gd name="connsiteX152" fmla="*/ 660412 w 1498983"/>
                <a:gd name="connsiteY152" fmla="*/ 225818 h 1163706"/>
                <a:gd name="connsiteX153" fmla="*/ 650934 w 1498983"/>
                <a:gd name="connsiteY153" fmla="*/ 218813 h 1163706"/>
                <a:gd name="connsiteX154" fmla="*/ 617144 w 1498983"/>
                <a:gd name="connsiteY154" fmla="*/ 171218 h 1163706"/>
                <a:gd name="connsiteX155" fmla="*/ 616937 w 1498983"/>
                <a:gd name="connsiteY155" fmla="*/ 143815 h 1163706"/>
                <a:gd name="connsiteX156" fmla="*/ 617762 w 1498983"/>
                <a:gd name="connsiteY156" fmla="*/ 140518 h 1163706"/>
                <a:gd name="connsiteX157" fmla="*/ 621058 w 1498983"/>
                <a:gd name="connsiteY157" fmla="*/ 126301 h 1163706"/>
                <a:gd name="connsiteX158" fmla="*/ 612199 w 1498983"/>
                <a:gd name="connsiteY158" fmla="*/ 127332 h 1163706"/>
                <a:gd name="connsiteX159" fmla="*/ 602515 w 1498983"/>
                <a:gd name="connsiteY159" fmla="*/ 128362 h 1163706"/>
                <a:gd name="connsiteX160" fmla="*/ 592419 w 1498983"/>
                <a:gd name="connsiteY160" fmla="*/ 124035 h 1163706"/>
                <a:gd name="connsiteX161" fmla="*/ 596334 w 1498983"/>
                <a:gd name="connsiteY161" fmla="*/ 110436 h 1163706"/>
                <a:gd name="connsiteX162" fmla="*/ 590564 w 1498983"/>
                <a:gd name="connsiteY162" fmla="*/ 92099 h 1163706"/>
                <a:gd name="connsiteX163" fmla="*/ 565428 w 1498983"/>
                <a:gd name="connsiteY163" fmla="*/ 73143 h 1163706"/>
                <a:gd name="connsiteX164" fmla="*/ 563779 w 1498983"/>
                <a:gd name="connsiteY164" fmla="*/ 70671 h 1163706"/>
                <a:gd name="connsiteX165" fmla="*/ 560071 w 1498983"/>
                <a:gd name="connsiteY165" fmla="*/ 59751 h 1163706"/>
                <a:gd name="connsiteX166" fmla="*/ 470650 w 1498983"/>
                <a:gd name="connsiteY166" fmla="*/ 58927 h 1163706"/>
                <a:gd name="connsiteX167" fmla="*/ 461584 w 1498983"/>
                <a:gd name="connsiteY167" fmla="*/ 84476 h 1163706"/>
                <a:gd name="connsiteX168" fmla="*/ 456845 w 1498983"/>
                <a:gd name="connsiteY168" fmla="*/ 87772 h 1163706"/>
                <a:gd name="connsiteX169" fmla="*/ 300874 w 1498983"/>
                <a:gd name="connsiteY169" fmla="*/ 87772 h 1163706"/>
                <a:gd name="connsiteX170" fmla="*/ 298814 w 1498983"/>
                <a:gd name="connsiteY170" fmla="*/ 87154 h 1163706"/>
                <a:gd name="connsiteX171" fmla="*/ 121414 w 1498983"/>
                <a:gd name="connsiteY171" fmla="*/ 11332 h 1163706"/>
                <a:gd name="connsiteX172" fmla="*/ 118530 w 1498983"/>
                <a:gd name="connsiteY172" fmla="*/ 7829 h 1163706"/>
                <a:gd name="connsiteX173" fmla="*/ 119560 w 1498983"/>
                <a:gd name="connsiteY173" fmla="*/ 3503 h 1163706"/>
                <a:gd name="connsiteX174" fmla="*/ 122445 w 1498983"/>
                <a:gd name="connsiteY174" fmla="*/ 0 h 1163706"/>
                <a:gd name="connsiteX175" fmla="*/ 1294 w 1498983"/>
                <a:gd name="connsiteY175" fmla="*/ 15453 h 1163706"/>
                <a:gd name="connsiteX176" fmla="*/ 1294 w 1498983"/>
                <a:gd name="connsiteY176" fmla="*/ 18131 h 1163706"/>
                <a:gd name="connsiteX177" fmla="*/ 6445 w 1498983"/>
                <a:gd name="connsiteY177" fmla="*/ 37705 h 1163706"/>
                <a:gd name="connsiteX178" fmla="*/ 7475 w 1498983"/>
                <a:gd name="connsiteY178" fmla="*/ 49037 h 1163706"/>
                <a:gd name="connsiteX179" fmla="*/ 9535 w 1498983"/>
                <a:gd name="connsiteY179" fmla="*/ 57897 h 1163706"/>
                <a:gd name="connsiteX180" fmla="*/ 6239 w 1498983"/>
                <a:gd name="connsiteY180" fmla="*/ 84476 h 1163706"/>
                <a:gd name="connsiteX181" fmla="*/ 10154 w 1498983"/>
                <a:gd name="connsiteY181" fmla="*/ 98280 h 1163706"/>
                <a:gd name="connsiteX182" fmla="*/ 10154 w 1498983"/>
                <a:gd name="connsiteY182" fmla="*/ 105904 h 1163706"/>
                <a:gd name="connsiteX183" fmla="*/ 15305 w 1498983"/>
                <a:gd name="connsiteY183" fmla="*/ 113733 h 1163706"/>
                <a:gd name="connsiteX184" fmla="*/ 9329 w 1498983"/>
                <a:gd name="connsiteY184" fmla="*/ 131247 h 1163706"/>
                <a:gd name="connsiteX185" fmla="*/ 16129 w 1498983"/>
                <a:gd name="connsiteY185" fmla="*/ 147318 h 1163706"/>
                <a:gd name="connsiteX186" fmla="*/ 13244 w 1498983"/>
                <a:gd name="connsiteY186" fmla="*/ 165861 h 1163706"/>
                <a:gd name="connsiteX187" fmla="*/ 18807 w 1498983"/>
                <a:gd name="connsiteY187" fmla="*/ 187907 h 1163706"/>
                <a:gd name="connsiteX188" fmla="*/ 20661 w 1498983"/>
                <a:gd name="connsiteY188" fmla="*/ 196355 h 1163706"/>
                <a:gd name="connsiteX189" fmla="*/ 28697 w 1498983"/>
                <a:gd name="connsiteY189" fmla="*/ 199445 h 1163706"/>
                <a:gd name="connsiteX190" fmla="*/ 29315 w 1498983"/>
                <a:gd name="connsiteY190" fmla="*/ 201712 h 1163706"/>
                <a:gd name="connsiteX191" fmla="*/ 39823 w 1498983"/>
                <a:gd name="connsiteY191" fmla="*/ 210777 h 1163706"/>
                <a:gd name="connsiteX192" fmla="*/ 60015 w 1498983"/>
                <a:gd name="connsiteY192" fmla="*/ 237356 h 1163706"/>
                <a:gd name="connsiteX193" fmla="*/ 75262 w 1498983"/>
                <a:gd name="connsiteY193" fmla="*/ 251161 h 1163706"/>
                <a:gd name="connsiteX194" fmla="*/ 75262 w 1498983"/>
                <a:gd name="connsiteY194" fmla="*/ 269705 h 1163706"/>
                <a:gd name="connsiteX195" fmla="*/ 64136 w 1498983"/>
                <a:gd name="connsiteY195" fmla="*/ 290927 h 1163706"/>
                <a:gd name="connsiteX196" fmla="*/ 58985 w 1498983"/>
                <a:gd name="connsiteY196" fmla="*/ 307822 h 1163706"/>
                <a:gd name="connsiteX197" fmla="*/ 57542 w 1498983"/>
                <a:gd name="connsiteY197" fmla="*/ 323893 h 1163706"/>
                <a:gd name="connsiteX198" fmla="*/ 48065 w 1498983"/>
                <a:gd name="connsiteY198" fmla="*/ 306379 h 1163706"/>
                <a:gd name="connsiteX199" fmla="*/ 33642 w 1498983"/>
                <a:gd name="connsiteY199" fmla="*/ 312561 h 1163706"/>
                <a:gd name="connsiteX200" fmla="*/ 9535 w 1498983"/>
                <a:gd name="connsiteY200" fmla="*/ 308852 h 1163706"/>
                <a:gd name="connsiteX201" fmla="*/ 8093 w 1498983"/>
                <a:gd name="connsiteY201" fmla="*/ 323687 h 1163706"/>
                <a:gd name="connsiteX202" fmla="*/ 27873 w 1498983"/>
                <a:gd name="connsiteY202" fmla="*/ 339552 h 1163706"/>
                <a:gd name="connsiteX203" fmla="*/ 27461 w 1498983"/>
                <a:gd name="connsiteY203" fmla="*/ 348823 h 1163706"/>
                <a:gd name="connsiteX204" fmla="*/ 35084 w 1498983"/>
                <a:gd name="connsiteY204" fmla="*/ 351296 h 1163706"/>
                <a:gd name="connsiteX205" fmla="*/ 42708 w 1498983"/>
                <a:gd name="connsiteY205" fmla="*/ 366337 h 1163706"/>
                <a:gd name="connsiteX206" fmla="*/ 60221 w 1498983"/>
                <a:gd name="connsiteY206" fmla="*/ 366337 h 1163706"/>
                <a:gd name="connsiteX207" fmla="*/ 71965 w 1498983"/>
                <a:gd name="connsiteY207" fmla="*/ 380759 h 1163706"/>
                <a:gd name="connsiteX208" fmla="*/ 81237 w 1498983"/>
                <a:gd name="connsiteY208" fmla="*/ 378287 h 1163706"/>
                <a:gd name="connsiteX209" fmla="*/ 88654 w 1498983"/>
                <a:gd name="connsiteY209" fmla="*/ 367985 h 1163706"/>
                <a:gd name="connsiteX210" fmla="*/ 98132 w 1498983"/>
                <a:gd name="connsiteY210" fmla="*/ 376845 h 1163706"/>
                <a:gd name="connsiteX211" fmla="*/ 114615 w 1498983"/>
                <a:gd name="connsiteY211" fmla="*/ 402805 h 1163706"/>
                <a:gd name="connsiteX212" fmla="*/ 131716 w 1498983"/>
                <a:gd name="connsiteY212" fmla="*/ 423615 h 1163706"/>
                <a:gd name="connsiteX213" fmla="*/ 129862 w 1498983"/>
                <a:gd name="connsiteY213" fmla="*/ 433093 h 1163706"/>
                <a:gd name="connsiteX214" fmla="*/ 136043 w 1498983"/>
                <a:gd name="connsiteY214" fmla="*/ 449370 h 1163706"/>
                <a:gd name="connsiteX215" fmla="*/ 123269 w 1498983"/>
                <a:gd name="connsiteY215" fmla="*/ 478010 h 1163706"/>
                <a:gd name="connsiteX216" fmla="*/ 124299 w 1498983"/>
                <a:gd name="connsiteY216" fmla="*/ 499438 h 1163706"/>
                <a:gd name="connsiteX217" fmla="*/ 132335 w 1498983"/>
                <a:gd name="connsiteY217" fmla="*/ 522308 h 1163706"/>
                <a:gd name="connsiteX218" fmla="*/ 143667 w 1498983"/>
                <a:gd name="connsiteY218" fmla="*/ 528283 h 1163706"/>
                <a:gd name="connsiteX219" fmla="*/ 161798 w 1498983"/>
                <a:gd name="connsiteY219" fmla="*/ 545178 h 1163706"/>
                <a:gd name="connsiteX220" fmla="*/ 178899 w 1498983"/>
                <a:gd name="connsiteY220" fmla="*/ 559189 h 1163706"/>
                <a:gd name="connsiteX221" fmla="*/ 195176 w 1498983"/>
                <a:gd name="connsiteY221" fmla="*/ 573818 h 1163706"/>
                <a:gd name="connsiteX222" fmla="*/ 200327 w 1498983"/>
                <a:gd name="connsiteY222" fmla="*/ 586798 h 1163706"/>
                <a:gd name="connsiteX223" fmla="*/ 213514 w 1498983"/>
                <a:gd name="connsiteY223" fmla="*/ 598130 h 1163706"/>
                <a:gd name="connsiteX224" fmla="*/ 214750 w 1498983"/>
                <a:gd name="connsiteY224" fmla="*/ 626563 h 1163706"/>
                <a:gd name="connsiteX225" fmla="*/ 250188 w 1498983"/>
                <a:gd name="connsiteY225" fmla="*/ 593391 h 1163706"/>
                <a:gd name="connsiteX226" fmla="*/ 242771 w 1498983"/>
                <a:gd name="connsiteY226" fmla="*/ 578350 h 1163706"/>
                <a:gd name="connsiteX227" fmla="*/ 234942 w 1498983"/>
                <a:gd name="connsiteY227" fmla="*/ 559807 h 1163706"/>
                <a:gd name="connsiteX228" fmla="*/ 225670 w 1498983"/>
                <a:gd name="connsiteY228" fmla="*/ 546827 h 1163706"/>
                <a:gd name="connsiteX229" fmla="*/ 221549 w 1498983"/>
                <a:gd name="connsiteY229" fmla="*/ 535907 h 1163706"/>
                <a:gd name="connsiteX230" fmla="*/ 211041 w 1498983"/>
                <a:gd name="connsiteY230" fmla="*/ 549711 h 1163706"/>
                <a:gd name="connsiteX231" fmla="*/ 201357 w 1498983"/>
                <a:gd name="connsiteY231" fmla="*/ 540439 h 1163706"/>
                <a:gd name="connsiteX232" fmla="*/ 186523 w 1498983"/>
                <a:gd name="connsiteY232" fmla="*/ 525811 h 1163706"/>
                <a:gd name="connsiteX233" fmla="*/ 196206 w 1498983"/>
                <a:gd name="connsiteY233" fmla="*/ 512624 h 1163706"/>
                <a:gd name="connsiteX234" fmla="*/ 196825 w 1498983"/>
                <a:gd name="connsiteY234" fmla="*/ 499438 h 1163706"/>
                <a:gd name="connsiteX235" fmla="*/ 196413 w 1498983"/>
                <a:gd name="connsiteY235" fmla="*/ 489754 h 1163706"/>
                <a:gd name="connsiteX236" fmla="*/ 186111 w 1498983"/>
                <a:gd name="connsiteY236" fmla="*/ 477185 h 1163706"/>
                <a:gd name="connsiteX237" fmla="*/ 189201 w 1498983"/>
                <a:gd name="connsiteY237" fmla="*/ 462145 h 1163706"/>
                <a:gd name="connsiteX238" fmla="*/ 183844 w 1498983"/>
                <a:gd name="connsiteY238" fmla="*/ 449782 h 1163706"/>
                <a:gd name="connsiteX239" fmla="*/ 176633 w 1498983"/>
                <a:gd name="connsiteY239" fmla="*/ 432475 h 1163706"/>
                <a:gd name="connsiteX240" fmla="*/ 181990 w 1498983"/>
                <a:gd name="connsiteY240" fmla="*/ 411871 h 1163706"/>
                <a:gd name="connsiteX241" fmla="*/ 180341 w 1498983"/>
                <a:gd name="connsiteY241" fmla="*/ 388383 h 1163706"/>
                <a:gd name="connsiteX242" fmla="*/ 171688 w 1498983"/>
                <a:gd name="connsiteY242" fmla="*/ 373342 h 1163706"/>
                <a:gd name="connsiteX243" fmla="*/ 171276 w 1498983"/>
                <a:gd name="connsiteY243" fmla="*/ 363452 h 1163706"/>
                <a:gd name="connsiteX244" fmla="*/ 164064 w 1498983"/>
                <a:gd name="connsiteY244" fmla="*/ 387352 h 1163706"/>
                <a:gd name="connsiteX245" fmla="*/ 160356 w 1498983"/>
                <a:gd name="connsiteY245" fmla="*/ 359331 h 1163706"/>
                <a:gd name="connsiteX246" fmla="*/ 152938 w 1498983"/>
                <a:gd name="connsiteY246" fmla="*/ 344909 h 1163706"/>
                <a:gd name="connsiteX247" fmla="*/ 149848 w 1498983"/>
                <a:gd name="connsiteY247" fmla="*/ 330074 h 1163706"/>
                <a:gd name="connsiteX248" fmla="*/ 135631 w 1498983"/>
                <a:gd name="connsiteY248" fmla="*/ 298962 h 1163706"/>
                <a:gd name="connsiteX249" fmla="*/ 142224 w 1498983"/>
                <a:gd name="connsiteY249" fmla="*/ 282685 h 1163706"/>
                <a:gd name="connsiteX250" fmla="*/ 134189 w 1498983"/>
                <a:gd name="connsiteY250" fmla="*/ 264554 h 1163706"/>
                <a:gd name="connsiteX251" fmla="*/ 120178 w 1498983"/>
                <a:gd name="connsiteY251" fmla="*/ 242301 h 1163706"/>
                <a:gd name="connsiteX252" fmla="*/ 112555 w 1498983"/>
                <a:gd name="connsiteY252" fmla="*/ 232412 h 1163706"/>
                <a:gd name="connsiteX253" fmla="*/ 111525 w 1498983"/>
                <a:gd name="connsiteY253" fmla="*/ 213456 h 1163706"/>
                <a:gd name="connsiteX254" fmla="*/ 99368 w 1498983"/>
                <a:gd name="connsiteY254" fmla="*/ 195737 h 1163706"/>
                <a:gd name="connsiteX255" fmla="*/ 95247 w 1498983"/>
                <a:gd name="connsiteY255" fmla="*/ 185641 h 1163706"/>
                <a:gd name="connsiteX256" fmla="*/ 85564 w 1498983"/>
                <a:gd name="connsiteY256" fmla="*/ 178636 h 1163706"/>
                <a:gd name="connsiteX257" fmla="*/ 78764 w 1498983"/>
                <a:gd name="connsiteY257" fmla="*/ 158443 h 1163706"/>
                <a:gd name="connsiteX258" fmla="*/ 78970 w 1498983"/>
                <a:gd name="connsiteY258" fmla="*/ 146699 h 1163706"/>
                <a:gd name="connsiteX259" fmla="*/ 85564 w 1498983"/>
                <a:gd name="connsiteY259" fmla="*/ 132277 h 1163706"/>
                <a:gd name="connsiteX260" fmla="*/ 85564 w 1498983"/>
                <a:gd name="connsiteY260" fmla="*/ 119914 h 1163706"/>
                <a:gd name="connsiteX261" fmla="*/ 88654 w 1498983"/>
                <a:gd name="connsiteY261" fmla="*/ 108788 h 1163706"/>
                <a:gd name="connsiteX262" fmla="*/ 90509 w 1498983"/>
                <a:gd name="connsiteY262" fmla="*/ 86536 h 1163706"/>
                <a:gd name="connsiteX263" fmla="*/ 106168 w 1498983"/>
                <a:gd name="connsiteY263" fmla="*/ 62018 h 1163706"/>
                <a:gd name="connsiteX264" fmla="*/ 108022 w 1498983"/>
                <a:gd name="connsiteY264" fmla="*/ 57072 h 1163706"/>
                <a:gd name="connsiteX265" fmla="*/ 119148 w 1498983"/>
                <a:gd name="connsiteY265" fmla="*/ 64490 h 1163706"/>
                <a:gd name="connsiteX266" fmla="*/ 142636 w 1498983"/>
                <a:gd name="connsiteY266" fmla="*/ 70877 h 1163706"/>
                <a:gd name="connsiteX267" fmla="*/ 160768 w 1498983"/>
                <a:gd name="connsiteY267" fmla="*/ 69641 h 1163706"/>
                <a:gd name="connsiteX268" fmla="*/ 165919 w 1498983"/>
                <a:gd name="connsiteY268" fmla="*/ 79119 h 1163706"/>
                <a:gd name="connsiteX269" fmla="*/ 187759 w 1498983"/>
                <a:gd name="connsiteY269" fmla="*/ 86948 h 1163706"/>
                <a:gd name="connsiteX270" fmla="*/ 174366 w 1498983"/>
                <a:gd name="connsiteY270" fmla="*/ 120945 h 1163706"/>
                <a:gd name="connsiteX271" fmla="*/ 172100 w 1498983"/>
                <a:gd name="connsiteY271" fmla="*/ 121151 h 1163706"/>
                <a:gd name="connsiteX272" fmla="*/ 181578 w 1498983"/>
                <a:gd name="connsiteY272" fmla="*/ 179665 h 1163706"/>
                <a:gd name="connsiteX273" fmla="*/ 186729 w 1498983"/>
                <a:gd name="connsiteY273" fmla="*/ 201918 h 1163706"/>
                <a:gd name="connsiteX274" fmla="*/ 193528 w 1498983"/>
                <a:gd name="connsiteY274" fmla="*/ 208099 h 1163706"/>
                <a:gd name="connsiteX275" fmla="*/ 195176 w 1498983"/>
                <a:gd name="connsiteY275" fmla="*/ 221079 h 1163706"/>
                <a:gd name="connsiteX276" fmla="*/ 195176 w 1498983"/>
                <a:gd name="connsiteY276" fmla="*/ 243743 h 1163706"/>
                <a:gd name="connsiteX277" fmla="*/ 206302 w 1498983"/>
                <a:gd name="connsiteY277" fmla="*/ 270735 h 1163706"/>
                <a:gd name="connsiteX278" fmla="*/ 213720 w 1498983"/>
                <a:gd name="connsiteY278" fmla="*/ 285569 h 1163706"/>
                <a:gd name="connsiteX279" fmla="*/ 230615 w 1498983"/>
                <a:gd name="connsiteY279" fmla="*/ 292987 h 1163706"/>
                <a:gd name="connsiteX280" fmla="*/ 241535 w 1498983"/>
                <a:gd name="connsiteY280" fmla="*/ 303083 h 1163706"/>
                <a:gd name="connsiteX281" fmla="*/ 256988 w 1498983"/>
                <a:gd name="connsiteY281" fmla="*/ 305967 h 1163706"/>
                <a:gd name="connsiteX282" fmla="*/ 248746 w 1498983"/>
                <a:gd name="connsiteY282" fmla="*/ 340170 h 1163706"/>
                <a:gd name="connsiteX283" fmla="*/ 271411 w 1498983"/>
                <a:gd name="connsiteY283" fmla="*/ 356859 h 1163706"/>
                <a:gd name="connsiteX284" fmla="*/ 281918 w 1498983"/>
                <a:gd name="connsiteY284" fmla="*/ 362010 h 1163706"/>
                <a:gd name="connsiteX285" fmla="*/ 278210 w 1498983"/>
                <a:gd name="connsiteY285" fmla="*/ 377257 h 1163706"/>
                <a:gd name="connsiteX286" fmla="*/ 301492 w 1498983"/>
                <a:gd name="connsiteY286" fmla="*/ 384880 h 1163706"/>
                <a:gd name="connsiteX287" fmla="*/ 306025 w 1498983"/>
                <a:gd name="connsiteY287" fmla="*/ 409193 h 1163706"/>
                <a:gd name="connsiteX288" fmla="*/ 304995 w 1498983"/>
                <a:gd name="connsiteY288" fmla="*/ 419701 h 1163706"/>
                <a:gd name="connsiteX289" fmla="*/ 294281 w 1498983"/>
                <a:gd name="connsiteY289" fmla="*/ 426500 h 1163706"/>
                <a:gd name="connsiteX290" fmla="*/ 295517 w 1498983"/>
                <a:gd name="connsiteY290" fmla="*/ 449370 h 1163706"/>
                <a:gd name="connsiteX291" fmla="*/ 311176 w 1498983"/>
                <a:gd name="connsiteY291" fmla="*/ 445661 h 1163706"/>
                <a:gd name="connsiteX292" fmla="*/ 299226 w 1498983"/>
                <a:gd name="connsiteY292" fmla="*/ 460496 h 1163706"/>
                <a:gd name="connsiteX293" fmla="*/ 318593 w 1498983"/>
                <a:gd name="connsiteY293" fmla="*/ 462145 h 1163706"/>
                <a:gd name="connsiteX294" fmla="*/ 324981 w 1498983"/>
                <a:gd name="connsiteY294" fmla="*/ 471623 h 1163706"/>
                <a:gd name="connsiteX295" fmla="*/ 346203 w 1498983"/>
                <a:gd name="connsiteY295" fmla="*/ 488930 h 1163706"/>
                <a:gd name="connsiteX296" fmla="*/ 340640 w 1498983"/>
                <a:gd name="connsiteY296" fmla="*/ 489136 h 1163706"/>
                <a:gd name="connsiteX297" fmla="*/ 354238 w 1498983"/>
                <a:gd name="connsiteY297" fmla="*/ 517775 h 1163706"/>
                <a:gd name="connsiteX298" fmla="*/ 365982 w 1498983"/>
                <a:gd name="connsiteY298" fmla="*/ 527253 h 1163706"/>
                <a:gd name="connsiteX299" fmla="*/ 363922 w 1498983"/>
                <a:gd name="connsiteY299" fmla="*/ 535288 h 1163706"/>
                <a:gd name="connsiteX300" fmla="*/ 373194 w 1498983"/>
                <a:gd name="connsiteY300" fmla="*/ 547239 h 1163706"/>
                <a:gd name="connsiteX301" fmla="*/ 398948 w 1498983"/>
                <a:gd name="connsiteY301" fmla="*/ 564958 h 1163706"/>
                <a:gd name="connsiteX302" fmla="*/ 404718 w 1498983"/>
                <a:gd name="connsiteY302" fmla="*/ 579999 h 1163706"/>
                <a:gd name="connsiteX303" fmla="*/ 414195 w 1498983"/>
                <a:gd name="connsiteY303" fmla="*/ 598542 h 1163706"/>
                <a:gd name="connsiteX304" fmla="*/ 418522 w 1498983"/>
                <a:gd name="connsiteY304" fmla="*/ 610492 h 1163706"/>
                <a:gd name="connsiteX305" fmla="*/ 427588 w 1498983"/>
                <a:gd name="connsiteY305" fmla="*/ 623679 h 1163706"/>
                <a:gd name="connsiteX306" fmla="*/ 428824 w 1498983"/>
                <a:gd name="connsiteY306" fmla="*/ 623679 h 1163706"/>
                <a:gd name="connsiteX307" fmla="*/ 433769 w 1498983"/>
                <a:gd name="connsiteY307" fmla="*/ 629448 h 1163706"/>
                <a:gd name="connsiteX308" fmla="*/ 440362 w 1498983"/>
                <a:gd name="connsiteY308" fmla="*/ 640574 h 1163706"/>
                <a:gd name="connsiteX309" fmla="*/ 442217 w 1498983"/>
                <a:gd name="connsiteY309" fmla="*/ 674365 h 1163706"/>
                <a:gd name="connsiteX310" fmla="*/ 448192 w 1498983"/>
                <a:gd name="connsiteY310" fmla="*/ 696411 h 1163706"/>
                <a:gd name="connsiteX311" fmla="*/ 449634 w 1498983"/>
                <a:gd name="connsiteY311" fmla="*/ 703210 h 1163706"/>
                <a:gd name="connsiteX312" fmla="*/ 453961 w 1498983"/>
                <a:gd name="connsiteY312" fmla="*/ 709803 h 1163706"/>
                <a:gd name="connsiteX313" fmla="*/ 457257 w 1498983"/>
                <a:gd name="connsiteY313" fmla="*/ 746066 h 1163706"/>
                <a:gd name="connsiteX314" fmla="*/ 444895 w 1498983"/>
                <a:gd name="connsiteY314" fmla="*/ 755750 h 1163706"/>
                <a:gd name="connsiteX315" fmla="*/ 438096 w 1498983"/>
                <a:gd name="connsiteY315" fmla="*/ 770790 h 1163706"/>
                <a:gd name="connsiteX316" fmla="*/ 448192 w 1498983"/>
                <a:gd name="connsiteY316" fmla="*/ 780886 h 1163706"/>
                <a:gd name="connsiteX317" fmla="*/ 431915 w 1498983"/>
                <a:gd name="connsiteY317" fmla="*/ 787274 h 1163706"/>
                <a:gd name="connsiteX318" fmla="*/ 428000 w 1498983"/>
                <a:gd name="connsiteY318" fmla="*/ 817767 h 1163706"/>
                <a:gd name="connsiteX319" fmla="*/ 435829 w 1498983"/>
                <a:gd name="connsiteY319" fmla="*/ 840638 h 1163706"/>
                <a:gd name="connsiteX320" fmla="*/ 469208 w 1498983"/>
                <a:gd name="connsiteY320" fmla="*/ 867217 h 1163706"/>
                <a:gd name="connsiteX321" fmla="*/ 476625 w 1498983"/>
                <a:gd name="connsiteY321" fmla="*/ 877312 h 1163706"/>
                <a:gd name="connsiteX322" fmla="*/ 492902 w 1498983"/>
                <a:gd name="connsiteY322" fmla="*/ 880609 h 1163706"/>
                <a:gd name="connsiteX323" fmla="*/ 501350 w 1498983"/>
                <a:gd name="connsiteY323" fmla="*/ 899771 h 1163706"/>
                <a:gd name="connsiteX324" fmla="*/ 511446 w 1498983"/>
                <a:gd name="connsiteY324" fmla="*/ 910279 h 1163706"/>
                <a:gd name="connsiteX325" fmla="*/ 528753 w 1498983"/>
                <a:gd name="connsiteY325" fmla="*/ 928616 h 1163706"/>
                <a:gd name="connsiteX326" fmla="*/ 546884 w 1498983"/>
                <a:gd name="connsiteY326" fmla="*/ 940154 h 1163706"/>
                <a:gd name="connsiteX327" fmla="*/ 563573 w 1498983"/>
                <a:gd name="connsiteY327" fmla="*/ 929028 h 1163706"/>
                <a:gd name="connsiteX328" fmla="*/ 570785 w 1498983"/>
                <a:gd name="connsiteY328" fmla="*/ 938300 h 1163706"/>
                <a:gd name="connsiteX329" fmla="*/ 586238 w 1498983"/>
                <a:gd name="connsiteY329" fmla="*/ 938300 h 1163706"/>
                <a:gd name="connsiteX330" fmla="*/ 600866 w 1498983"/>
                <a:gd name="connsiteY330" fmla="*/ 944481 h 1163706"/>
                <a:gd name="connsiteX331" fmla="*/ 611580 w 1498983"/>
                <a:gd name="connsiteY331" fmla="*/ 950868 h 1163706"/>
                <a:gd name="connsiteX332" fmla="*/ 616731 w 1498983"/>
                <a:gd name="connsiteY332" fmla="*/ 964879 h 1163706"/>
                <a:gd name="connsiteX333" fmla="*/ 632184 w 1498983"/>
                <a:gd name="connsiteY333" fmla="*/ 978272 h 1163706"/>
                <a:gd name="connsiteX334" fmla="*/ 652376 w 1498983"/>
                <a:gd name="connsiteY334" fmla="*/ 996815 h 116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98983" h="1163706">
                  <a:moveTo>
                    <a:pt x="652376" y="999288"/>
                  </a:moveTo>
                  <a:cubicBezTo>
                    <a:pt x="661442" y="1007323"/>
                    <a:pt x="665356" y="1001142"/>
                    <a:pt x="675864" y="1005057"/>
                  </a:cubicBezTo>
                  <a:cubicBezTo>
                    <a:pt x="688227" y="1010001"/>
                    <a:pt x="687815" y="1025866"/>
                    <a:pt x="704504" y="1024630"/>
                  </a:cubicBezTo>
                  <a:cubicBezTo>
                    <a:pt x="710067" y="1024218"/>
                    <a:pt x="717072" y="1019067"/>
                    <a:pt x="722429" y="1020303"/>
                  </a:cubicBezTo>
                  <a:cubicBezTo>
                    <a:pt x="728816" y="1021952"/>
                    <a:pt x="728816" y="1028751"/>
                    <a:pt x="733761" y="1032254"/>
                  </a:cubicBezTo>
                  <a:cubicBezTo>
                    <a:pt x="740767" y="1036992"/>
                    <a:pt x="751687" y="1036581"/>
                    <a:pt x="759104" y="1040701"/>
                  </a:cubicBezTo>
                  <a:cubicBezTo>
                    <a:pt x="765491" y="1044616"/>
                    <a:pt x="771260" y="1049355"/>
                    <a:pt x="779296" y="1050797"/>
                  </a:cubicBezTo>
                  <a:cubicBezTo>
                    <a:pt x="782593" y="1051415"/>
                    <a:pt x="786301" y="1049973"/>
                    <a:pt x="789598" y="1051209"/>
                  </a:cubicBezTo>
                  <a:cubicBezTo>
                    <a:pt x="796809" y="1053682"/>
                    <a:pt x="798045" y="1061511"/>
                    <a:pt x="804021" y="1065632"/>
                  </a:cubicBezTo>
                  <a:cubicBezTo>
                    <a:pt x="815559" y="1073667"/>
                    <a:pt x="830187" y="1075316"/>
                    <a:pt x="840283" y="1085000"/>
                  </a:cubicBezTo>
                  <a:cubicBezTo>
                    <a:pt x="852234" y="1096744"/>
                    <a:pt x="863772" y="1101483"/>
                    <a:pt x="881285" y="1098804"/>
                  </a:cubicBezTo>
                  <a:cubicBezTo>
                    <a:pt x="890763" y="1097362"/>
                    <a:pt x="892823" y="1097156"/>
                    <a:pt x="903125" y="1098804"/>
                  </a:cubicBezTo>
                  <a:cubicBezTo>
                    <a:pt x="914663" y="1100452"/>
                    <a:pt x="930528" y="1097980"/>
                    <a:pt x="940212" y="1090769"/>
                  </a:cubicBezTo>
                  <a:cubicBezTo>
                    <a:pt x="949896" y="1083557"/>
                    <a:pt x="958756" y="1080673"/>
                    <a:pt x="970912" y="1077376"/>
                  </a:cubicBezTo>
                  <a:cubicBezTo>
                    <a:pt x="979359" y="1074904"/>
                    <a:pt x="991516" y="1073667"/>
                    <a:pt x="990486" y="1062129"/>
                  </a:cubicBezTo>
                  <a:cubicBezTo>
                    <a:pt x="990073" y="1057803"/>
                    <a:pt x="981832" y="1046470"/>
                    <a:pt x="990486" y="1044822"/>
                  </a:cubicBezTo>
                  <a:cubicBezTo>
                    <a:pt x="993164" y="1054918"/>
                    <a:pt x="1002024" y="1054506"/>
                    <a:pt x="1010059" y="1048943"/>
                  </a:cubicBezTo>
                  <a:cubicBezTo>
                    <a:pt x="1015210" y="1056154"/>
                    <a:pt x="1008617" y="1063159"/>
                    <a:pt x="1019331" y="1065014"/>
                  </a:cubicBezTo>
                  <a:cubicBezTo>
                    <a:pt x="1030251" y="1066868"/>
                    <a:pt x="1029427" y="1059451"/>
                    <a:pt x="1040347" y="1068516"/>
                  </a:cubicBezTo>
                  <a:cubicBezTo>
                    <a:pt x="1043231" y="1070989"/>
                    <a:pt x="1046734" y="1076140"/>
                    <a:pt x="1050237" y="1080261"/>
                  </a:cubicBezTo>
                  <a:cubicBezTo>
                    <a:pt x="1051473" y="1082321"/>
                    <a:pt x="1052709" y="1084175"/>
                    <a:pt x="1053328" y="1085618"/>
                  </a:cubicBezTo>
                  <a:cubicBezTo>
                    <a:pt x="1055182" y="1089532"/>
                    <a:pt x="1057448" y="1092005"/>
                    <a:pt x="1060951" y="1094271"/>
                  </a:cubicBezTo>
                  <a:cubicBezTo>
                    <a:pt x="1065072" y="1096950"/>
                    <a:pt x="1068368" y="1099216"/>
                    <a:pt x="1072077" y="1102513"/>
                  </a:cubicBezTo>
                  <a:cubicBezTo>
                    <a:pt x="1077640" y="1107664"/>
                    <a:pt x="1083615" y="1112197"/>
                    <a:pt x="1088766" y="1117760"/>
                  </a:cubicBezTo>
                  <a:cubicBezTo>
                    <a:pt x="1089590" y="1118790"/>
                    <a:pt x="1090620" y="1119820"/>
                    <a:pt x="1091239" y="1120850"/>
                  </a:cubicBezTo>
                  <a:cubicBezTo>
                    <a:pt x="1098244" y="1132594"/>
                    <a:pt x="1107103" y="1143927"/>
                    <a:pt x="1115139" y="1154641"/>
                  </a:cubicBezTo>
                  <a:cubicBezTo>
                    <a:pt x="1117405" y="1157731"/>
                    <a:pt x="1119672" y="1160616"/>
                    <a:pt x="1121938" y="1163706"/>
                  </a:cubicBezTo>
                  <a:cubicBezTo>
                    <a:pt x="1123381" y="1161852"/>
                    <a:pt x="1124617" y="1159998"/>
                    <a:pt x="1125853" y="1158143"/>
                  </a:cubicBezTo>
                  <a:lnTo>
                    <a:pt x="1127501" y="1145781"/>
                  </a:lnTo>
                  <a:cubicBezTo>
                    <a:pt x="1127501" y="1145781"/>
                    <a:pt x="1127707" y="1144545"/>
                    <a:pt x="1127913" y="1144133"/>
                  </a:cubicBezTo>
                  <a:lnTo>
                    <a:pt x="1132858" y="1134655"/>
                  </a:lnTo>
                  <a:lnTo>
                    <a:pt x="1129150" y="1120644"/>
                  </a:lnTo>
                  <a:cubicBezTo>
                    <a:pt x="1128737" y="1119202"/>
                    <a:pt x="1129150" y="1117760"/>
                    <a:pt x="1129768" y="1116523"/>
                  </a:cubicBezTo>
                  <a:lnTo>
                    <a:pt x="1161498" y="1068104"/>
                  </a:lnTo>
                  <a:cubicBezTo>
                    <a:pt x="1162322" y="1066662"/>
                    <a:pt x="1163970" y="1065838"/>
                    <a:pt x="1165619" y="1065838"/>
                  </a:cubicBezTo>
                  <a:lnTo>
                    <a:pt x="1235877" y="1063984"/>
                  </a:lnTo>
                  <a:lnTo>
                    <a:pt x="1237732" y="1051827"/>
                  </a:lnTo>
                  <a:lnTo>
                    <a:pt x="1231551" y="1045646"/>
                  </a:lnTo>
                  <a:cubicBezTo>
                    <a:pt x="1231551" y="1045646"/>
                    <a:pt x="1230727" y="1044616"/>
                    <a:pt x="1230521" y="1044204"/>
                  </a:cubicBezTo>
                  <a:lnTo>
                    <a:pt x="1225164" y="1032872"/>
                  </a:lnTo>
                  <a:lnTo>
                    <a:pt x="1200439" y="1014328"/>
                  </a:lnTo>
                  <a:cubicBezTo>
                    <a:pt x="1200439" y="1014328"/>
                    <a:pt x="1199409" y="1013298"/>
                    <a:pt x="1198997" y="1012680"/>
                  </a:cubicBezTo>
                  <a:lnTo>
                    <a:pt x="1190343" y="996609"/>
                  </a:lnTo>
                  <a:cubicBezTo>
                    <a:pt x="1189519" y="994961"/>
                    <a:pt x="1189519" y="993106"/>
                    <a:pt x="1190343" y="991664"/>
                  </a:cubicBezTo>
                  <a:cubicBezTo>
                    <a:pt x="1191167" y="990222"/>
                    <a:pt x="1192815" y="989192"/>
                    <a:pt x="1194670" y="989192"/>
                  </a:cubicBezTo>
                  <a:lnTo>
                    <a:pt x="1213626" y="989192"/>
                  </a:lnTo>
                  <a:cubicBezTo>
                    <a:pt x="1213626" y="989192"/>
                    <a:pt x="1218570" y="954783"/>
                    <a:pt x="1218570" y="954783"/>
                  </a:cubicBezTo>
                  <a:cubicBezTo>
                    <a:pt x="1218982" y="952311"/>
                    <a:pt x="1221455" y="950250"/>
                    <a:pt x="1223721" y="950456"/>
                  </a:cubicBezTo>
                  <a:lnTo>
                    <a:pt x="1319735" y="952929"/>
                  </a:lnTo>
                  <a:cubicBezTo>
                    <a:pt x="1319735" y="952929"/>
                    <a:pt x="1320148" y="952105"/>
                    <a:pt x="1320559" y="951899"/>
                  </a:cubicBezTo>
                  <a:lnTo>
                    <a:pt x="1331068" y="942421"/>
                  </a:lnTo>
                  <a:cubicBezTo>
                    <a:pt x="1332922" y="940772"/>
                    <a:pt x="1335394" y="940772"/>
                    <a:pt x="1337455" y="942009"/>
                  </a:cubicBezTo>
                  <a:lnTo>
                    <a:pt x="1341782" y="945099"/>
                  </a:lnTo>
                  <a:lnTo>
                    <a:pt x="1356822" y="930265"/>
                  </a:lnTo>
                  <a:lnTo>
                    <a:pt x="1363622" y="915224"/>
                  </a:lnTo>
                  <a:cubicBezTo>
                    <a:pt x="1364446" y="913575"/>
                    <a:pt x="1365888" y="912545"/>
                    <a:pt x="1367742" y="912339"/>
                  </a:cubicBezTo>
                  <a:lnTo>
                    <a:pt x="1383195" y="910691"/>
                  </a:lnTo>
                  <a:cubicBezTo>
                    <a:pt x="1383195" y="910691"/>
                    <a:pt x="1383608" y="909661"/>
                    <a:pt x="1384019" y="909249"/>
                  </a:cubicBezTo>
                  <a:cubicBezTo>
                    <a:pt x="1386492" y="905128"/>
                    <a:pt x="1394528" y="897298"/>
                    <a:pt x="1399678" y="898534"/>
                  </a:cubicBezTo>
                  <a:cubicBezTo>
                    <a:pt x="1400297" y="903892"/>
                    <a:pt x="1396382" y="907394"/>
                    <a:pt x="1396588" y="912545"/>
                  </a:cubicBezTo>
                  <a:cubicBezTo>
                    <a:pt x="1396588" y="918314"/>
                    <a:pt x="1402357" y="926762"/>
                    <a:pt x="1405448" y="931295"/>
                  </a:cubicBezTo>
                  <a:cubicBezTo>
                    <a:pt x="1403387" y="920375"/>
                    <a:pt x="1416986" y="901213"/>
                    <a:pt x="1422961" y="892559"/>
                  </a:cubicBezTo>
                  <a:cubicBezTo>
                    <a:pt x="1427082" y="886790"/>
                    <a:pt x="1442122" y="876283"/>
                    <a:pt x="1437795" y="867423"/>
                  </a:cubicBezTo>
                  <a:cubicBezTo>
                    <a:pt x="1435117" y="861860"/>
                    <a:pt x="1428730" y="866599"/>
                    <a:pt x="1425021" y="863096"/>
                  </a:cubicBezTo>
                  <a:cubicBezTo>
                    <a:pt x="1427700" y="859181"/>
                    <a:pt x="1431408" y="859181"/>
                    <a:pt x="1435117" y="856709"/>
                  </a:cubicBezTo>
                  <a:cubicBezTo>
                    <a:pt x="1438826" y="854442"/>
                    <a:pt x="1446037" y="843110"/>
                    <a:pt x="1439650" y="839401"/>
                  </a:cubicBezTo>
                  <a:cubicBezTo>
                    <a:pt x="1435941" y="837341"/>
                    <a:pt x="1429142" y="846201"/>
                    <a:pt x="1429554" y="837135"/>
                  </a:cubicBezTo>
                  <a:cubicBezTo>
                    <a:pt x="1429966" y="830336"/>
                    <a:pt x="1440474" y="829512"/>
                    <a:pt x="1445007" y="827039"/>
                  </a:cubicBezTo>
                  <a:cubicBezTo>
                    <a:pt x="1452218" y="822918"/>
                    <a:pt x="1449952" y="817767"/>
                    <a:pt x="1451188" y="810144"/>
                  </a:cubicBezTo>
                  <a:cubicBezTo>
                    <a:pt x="1452218" y="803345"/>
                    <a:pt x="1455721" y="798606"/>
                    <a:pt x="1458606" y="792425"/>
                  </a:cubicBezTo>
                  <a:cubicBezTo>
                    <a:pt x="1462108" y="784801"/>
                    <a:pt x="1463138" y="776148"/>
                    <a:pt x="1467877" y="768936"/>
                  </a:cubicBezTo>
                  <a:cubicBezTo>
                    <a:pt x="1473440" y="760695"/>
                    <a:pt x="1481064" y="758016"/>
                    <a:pt x="1488481" y="752041"/>
                  </a:cubicBezTo>
                  <a:cubicBezTo>
                    <a:pt x="1497547" y="745036"/>
                    <a:pt x="1503316" y="731025"/>
                    <a:pt x="1494868" y="721135"/>
                  </a:cubicBezTo>
                  <a:cubicBezTo>
                    <a:pt x="1492190" y="718045"/>
                    <a:pt x="1486627" y="714336"/>
                    <a:pt x="1482918" y="712070"/>
                  </a:cubicBezTo>
                  <a:cubicBezTo>
                    <a:pt x="1477149" y="708567"/>
                    <a:pt x="1476531" y="710009"/>
                    <a:pt x="1471998" y="711452"/>
                  </a:cubicBezTo>
                  <a:cubicBezTo>
                    <a:pt x="1466641" y="713100"/>
                    <a:pt x="1462932" y="714542"/>
                    <a:pt x="1459430" y="718663"/>
                  </a:cubicBezTo>
                  <a:cubicBezTo>
                    <a:pt x="1456957" y="721547"/>
                    <a:pt x="1457987" y="722578"/>
                    <a:pt x="1453661" y="723402"/>
                  </a:cubicBezTo>
                  <a:cubicBezTo>
                    <a:pt x="1448510" y="724226"/>
                    <a:pt x="1439032" y="720723"/>
                    <a:pt x="1434499" y="718663"/>
                  </a:cubicBezTo>
                  <a:cubicBezTo>
                    <a:pt x="1423167" y="713306"/>
                    <a:pt x="1414307" y="701150"/>
                    <a:pt x="1401327" y="707125"/>
                  </a:cubicBezTo>
                  <a:cubicBezTo>
                    <a:pt x="1394528" y="710215"/>
                    <a:pt x="1392673" y="712070"/>
                    <a:pt x="1384637" y="713100"/>
                  </a:cubicBezTo>
                  <a:cubicBezTo>
                    <a:pt x="1375778" y="714130"/>
                    <a:pt x="1367537" y="715160"/>
                    <a:pt x="1358677" y="715778"/>
                  </a:cubicBezTo>
                  <a:cubicBezTo>
                    <a:pt x="1341163" y="716808"/>
                    <a:pt x="1319117" y="722990"/>
                    <a:pt x="1304901" y="734116"/>
                  </a:cubicBezTo>
                  <a:cubicBezTo>
                    <a:pt x="1290478" y="745448"/>
                    <a:pt x="1287593" y="766670"/>
                    <a:pt x="1282236" y="783153"/>
                  </a:cubicBezTo>
                  <a:cubicBezTo>
                    <a:pt x="1280588" y="788098"/>
                    <a:pt x="1278322" y="795103"/>
                    <a:pt x="1274407" y="799018"/>
                  </a:cubicBezTo>
                  <a:cubicBezTo>
                    <a:pt x="1270904" y="802521"/>
                    <a:pt x="1264517" y="802314"/>
                    <a:pt x="1261220" y="805405"/>
                  </a:cubicBezTo>
                  <a:cubicBezTo>
                    <a:pt x="1257306" y="809114"/>
                    <a:pt x="1255245" y="818798"/>
                    <a:pt x="1253597" y="823743"/>
                  </a:cubicBezTo>
                  <a:cubicBezTo>
                    <a:pt x="1251124" y="831160"/>
                    <a:pt x="1248034" y="838165"/>
                    <a:pt x="1245768" y="845583"/>
                  </a:cubicBezTo>
                  <a:cubicBezTo>
                    <a:pt x="1243295" y="853618"/>
                    <a:pt x="1241647" y="860212"/>
                    <a:pt x="1234435" y="865774"/>
                  </a:cubicBezTo>
                  <a:cubicBezTo>
                    <a:pt x="1230315" y="868865"/>
                    <a:pt x="1225988" y="870307"/>
                    <a:pt x="1221249" y="871543"/>
                  </a:cubicBezTo>
                  <a:cubicBezTo>
                    <a:pt x="1217746" y="872574"/>
                    <a:pt x="1209299" y="872574"/>
                    <a:pt x="1207238" y="875458"/>
                  </a:cubicBezTo>
                  <a:cubicBezTo>
                    <a:pt x="1203324" y="880403"/>
                    <a:pt x="1209711" y="887203"/>
                    <a:pt x="1211153" y="890705"/>
                  </a:cubicBezTo>
                  <a:cubicBezTo>
                    <a:pt x="1213008" y="894414"/>
                    <a:pt x="1214862" y="908424"/>
                    <a:pt x="1210535" y="911721"/>
                  </a:cubicBezTo>
                  <a:cubicBezTo>
                    <a:pt x="1208886" y="912957"/>
                    <a:pt x="1200645" y="912339"/>
                    <a:pt x="1198585" y="912545"/>
                  </a:cubicBezTo>
                  <a:cubicBezTo>
                    <a:pt x="1194052" y="912957"/>
                    <a:pt x="1185398" y="914812"/>
                    <a:pt x="1181690" y="911515"/>
                  </a:cubicBezTo>
                  <a:cubicBezTo>
                    <a:pt x="1177981" y="908218"/>
                    <a:pt x="1178805" y="898741"/>
                    <a:pt x="1180041" y="894208"/>
                  </a:cubicBezTo>
                  <a:cubicBezTo>
                    <a:pt x="1169327" y="887614"/>
                    <a:pt x="1163764" y="891941"/>
                    <a:pt x="1152226" y="895238"/>
                  </a:cubicBezTo>
                  <a:cubicBezTo>
                    <a:pt x="1145015" y="897298"/>
                    <a:pt x="1130592" y="892765"/>
                    <a:pt x="1126265" y="897916"/>
                  </a:cubicBezTo>
                  <a:cubicBezTo>
                    <a:pt x="1124411" y="900183"/>
                    <a:pt x="1124617" y="903685"/>
                    <a:pt x="1121938" y="905952"/>
                  </a:cubicBezTo>
                  <a:cubicBezTo>
                    <a:pt x="1119054" y="908630"/>
                    <a:pt x="1115551" y="908218"/>
                    <a:pt x="1111636" y="908424"/>
                  </a:cubicBezTo>
                  <a:cubicBezTo>
                    <a:pt x="1104425" y="908836"/>
                    <a:pt x="1098038" y="909455"/>
                    <a:pt x="1093299" y="914399"/>
                  </a:cubicBezTo>
                  <a:cubicBezTo>
                    <a:pt x="1091857" y="915842"/>
                    <a:pt x="1090208" y="917902"/>
                    <a:pt x="1088560" y="919963"/>
                  </a:cubicBezTo>
                  <a:cubicBezTo>
                    <a:pt x="1086706" y="920581"/>
                    <a:pt x="1084851" y="920993"/>
                    <a:pt x="1083409" y="921611"/>
                  </a:cubicBezTo>
                  <a:cubicBezTo>
                    <a:pt x="1073519" y="924908"/>
                    <a:pt x="1063835" y="925526"/>
                    <a:pt x="1053533" y="927998"/>
                  </a:cubicBezTo>
                  <a:cubicBezTo>
                    <a:pt x="1037875" y="931707"/>
                    <a:pt x="1032930" y="933973"/>
                    <a:pt x="1020773" y="921199"/>
                  </a:cubicBezTo>
                  <a:cubicBezTo>
                    <a:pt x="1012532" y="912751"/>
                    <a:pt x="1010677" y="904716"/>
                    <a:pt x="997285" y="905334"/>
                  </a:cubicBezTo>
                  <a:cubicBezTo>
                    <a:pt x="995843" y="898947"/>
                    <a:pt x="993370" y="896268"/>
                    <a:pt x="988631" y="894414"/>
                  </a:cubicBezTo>
                  <a:cubicBezTo>
                    <a:pt x="978741" y="890499"/>
                    <a:pt x="973384" y="896886"/>
                    <a:pt x="965761" y="897504"/>
                  </a:cubicBezTo>
                  <a:cubicBezTo>
                    <a:pt x="953811" y="898534"/>
                    <a:pt x="956077" y="883082"/>
                    <a:pt x="953811" y="874634"/>
                  </a:cubicBezTo>
                  <a:cubicBezTo>
                    <a:pt x="950926" y="863302"/>
                    <a:pt x="942273" y="853618"/>
                    <a:pt x="939388" y="841874"/>
                  </a:cubicBezTo>
                  <a:cubicBezTo>
                    <a:pt x="937740" y="835075"/>
                    <a:pt x="939182" y="828275"/>
                    <a:pt x="938152" y="821682"/>
                  </a:cubicBezTo>
                  <a:cubicBezTo>
                    <a:pt x="936091" y="808702"/>
                    <a:pt x="923935" y="800048"/>
                    <a:pt x="918784" y="788098"/>
                  </a:cubicBezTo>
                  <a:cubicBezTo>
                    <a:pt x="914251" y="777590"/>
                    <a:pt x="912397" y="766258"/>
                    <a:pt x="907864" y="755956"/>
                  </a:cubicBezTo>
                  <a:cubicBezTo>
                    <a:pt x="904567" y="748332"/>
                    <a:pt x="899623" y="746272"/>
                    <a:pt x="894265" y="739885"/>
                  </a:cubicBezTo>
                  <a:cubicBezTo>
                    <a:pt x="889321" y="733910"/>
                    <a:pt x="889321" y="728347"/>
                    <a:pt x="889114" y="721135"/>
                  </a:cubicBezTo>
                  <a:cubicBezTo>
                    <a:pt x="888496" y="700943"/>
                    <a:pt x="879431" y="681988"/>
                    <a:pt x="883139" y="661590"/>
                  </a:cubicBezTo>
                  <a:cubicBezTo>
                    <a:pt x="885818" y="646961"/>
                    <a:pt x="890969" y="632332"/>
                    <a:pt x="891793" y="618322"/>
                  </a:cubicBezTo>
                  <a:cubicBezTo>
                    <a:pt x="892617" y="618322"/>
                    <a:pt x="893441" y="618322"/>
                    <a:pt x="894059" y="618322"/>
                  </a:cubicBezTo>
                  <a:cubicBezTo>
                    <a:pt x="896738" y="606990"/>
                    <a:pt x="898386" y="593391"/>
                    <a:pt x="902507" y="582265"/>
                  </a:cubicBezTo>
                  <a:cubicBezTo>
                    <a:pt x="905185" y="575054"/>
                    <a:pt x="909924" y="569285"/>
                    <a:pt x="911573" y="561455"/>
                  </a:cubicBezTo>
                  <a:cubicBezTo>
                    <a:pt x="913015" y="554656"/>
                    <a:pt x="913633" y="548063"/>
                    <a:pt x="915694" y="541263"/>
                  </a:cubicBezTo>
                  <a:cubicBezTo>
                    <a:pt x="919402" y="528901"/>
                    <a:pt x="926820" y="517981"/>
                    <a:pt x="930940" y="506031"/>
                  </a:cubicBezTo>
                  <a:cubicBezTo>
                    <a:pt x="934443" y="495729"/>
                    <a:pt x="936297" y="484809"/>
                    <a:pt x="941861" y="475331"/>
                  </a:cubicBezTo>
                  <a:cubicBezTo>
                    <a:pt x="947423" y="465853"/>
                    <a:pt x="960198" y="457406"/>
                    <a:pt x="966791" y="447516"/>
                  </a:cubicBezTo>
                  <a:cubicBezTo>
                    <a:pt x="965349" y="447928"/>
                    <a:pt x="963906" y="448134"/>
                    <a:pt x="962670" y="448134"/>
                  </a:cubicBezTo>
                  <a:cubicBezTo>
                    <a:pt x="954635" y="448134"/>
                    <a:pt x="950720" y="441129"/>
                    <a:pt x="948248" y="437008"/>
                  </a:cubicBezTo>
                  <a:cubicBezTo>
                    <a:pt x="947423" y="435566"/>
                    <a:pt x="946599" y="433917"/>
                    <a:pt x="945569" y="432887"/>
                  </a:cubicBezTo>
                  <a:cubicBezTo>
                    <a:pt x="944127" y="431033"/>
                    <a:pt x="942479" y="430621"/>
                    <a:pt x="939182" y="429796"/>
                  </a:cubicBezTo>
                  <a:cubicBezTo>
                    <a:pt x="935679" y="428972"/>
                    <a:pt x="931146" y="427736"/>
                    <a:pt x="926202" y="423821"/>
                  </a:cubicBezTo>
                  <a:cubicBezTo>
                    <a:pt x="923523" y="421761"/>
                    <a:pt x="921463" y="422173"/>
                    <a:pt x="917342" y="422791"/>
                  </a:cubicBezTo>
                  <a:cubicBezTo>
                    <a:pt x="912809" y="423409"/>
                    <a:pt x="907246" y="424234"/>
                    <a:pt x="900859" y="420319"/>
                  </a:cubicBezTo>
                  <a:cubicBezTo>
                    <a:pt x="891587" y="414343"/>
                    <a:pt x="877164" y="407956"/>
                    <a:pt x="870777" y="406926"/>
                  </a:cubicBezTo>
                  <a:cubicBezTo>
                    <a:pt x="862330" y="405690"/>
                    <a:pt x="860475" y="394152"/>
                    <a:pt x="858621" y="381790"/>
                  </a:cubicBezTo>
                  <a:cubicBezTo>
                    <a:pt x="857797" y="376227"/>
                    <a:pt x="856766" y="370457"/>
                    <a:pt x="855530" y="367161"/>
                  </a:cubicBezTo>
                  <a:cubicBezTo>
                    <a:pt x="851822" y="358095"/>
                    <a:pt x="853470" y="350884"/>
                    <a:pt x="854912" y="347381"/>
                  </a:cubicBezTo>
                  <a:lnTo>
                    <a:pt x="846877" y="316887"/>
                  </a:lnTo>
                  <a:cubicBezTo>
                    <a:pt x="846877" y="316887"/>
                    <a:pt x="834926" y="288660"/>
                    <a:pt x="828745" y="275886"/>
                  </a:cubicBezTo>
                  <a:cubicBezTo>
                    <a:pt x="824624" y="267232"/>
                    <a:pt x="824624" y="264965"/>
                    <a:pt x="825861" y="257548"/>
                  </a:cubicBezTo>
                  <a:cubicBezTo>
                    <a:pt x="826685" y="252603"/>
                    <a:pt x="827715" y="245186"/>
                    <a:pt x="828127" y="230145"/>
                  </a:cubicBezTo>
                  <a:cubicBezTo>
                    <a:pt x="828333" y="222316"/>
                    <a:pt x="828127" y="218607"/>
                    <a:pt x="827509" y="216752"/>
                  </a:cubicBezTo>
                  <a:cubicBezTo>
                    <a:pt x="827097" y="216752"/>
                    <a:pt x="826891" y="217165"/>
                    <a:pt x="826685" y="217165"/>
                  </a:cubicBezTo>
                  <a:cubicBezTo>
                    <a:pt x="823594" y="218813"/>
                    <a:pt x="816795" y="222728"/>
                    <a:pt x="811438" y="216134"/>
                  </a:cubicBezTo>
                  <a:cubicBezTo>
                    <a:pt x="804639" y="207687"/>
                    <a:pt x="801342" y="200063"/>
                    <a:pt x="801548" y="193058"/>
                  </a:cubicBezTo>
                  <a:cubicBezTo>
                    <a:pt x="801136" y="192234"/>
                    <a:pt x="797839" y="190380"/>
                    <a:pt x="796397" y="189556"/>
                  </a:cubicBezTo>
                  <a:cubicBezTo>
                    <a:pt x="794749" y="188525"/>
                    <a:pt x="793513" y="187701"/>
                    <a:pt x="792482" y="187083"/>
                  </a:cubicBezTo>
                  <a:lnTo>
                    <a:pt x="779708" y="187083"/>
                  </a:lnTo>
                  <a:cubicBezTo>
                    <a:pt x="771260" y="187083"/>
                    <a:pt x="759928" y="187083"/>
                    <a:pt x="744269" y="186259"/>
                  </a:cubicBezTo>
                  <a:cubicBezTo>
                    <a:pt x="733967" y="185847"/>
                    <a:pt x="729435" y="186259"/>
                    <a:pt x="727374" y="186877"/>
                  </a:cubicBezTo>
                  <a:cubicBezTo>
                    <a:pt x="727992" y="188937"/>
                    <a:pt x="728816" y="192852"/>
                    <a:pt x="725314" y="195737"/>
                  </a:cubicBezTo>
                  <a:cubicBezTo>
                    <a:pt x="724902" y="196355"/>
                    <a:pt x="723665" y="199651"/>
                    <a:pt x="722635" y="202330"/>
                  </a:cubicBezTo>
                  <a:cubicBezTo>
                    <a:pt x="719133" y="211190"/>
                    <a:pt x="714188" y="224788"/>
                    <a:pt x="702031" y="234266"/>
                  </a:cubicBezTo>
                  <a:cubicBezTo>
                    <a:pt x="687197" y="246010"/>
                    <a:pt x="680603" y="241889"/>
                    <a:pt x="674422" y="236326"/>
                  </a:cubicBezTo>
                  <a:cubicBezTo>
                    <a:pt x="673186" y="235090"/>
                    <a:pt x="671950" y="234060"/>
                    <a:pt x="670507" y="233236"/>
                  </a:cubicBezTo>
                  <a:cubicBezTo>
                    <a:pt x="666181" y="230763"/>
                    <a:pt x="663090" y="228291"/>
                    <a:pt x="660412" y="225818"/>
                  </a:cubicBezTo>
                  <a:cubicBezTo>
                    <a:pt x="657733" y="223552"/>
                    <a:pt x="655055" y="221285"/>
                    <a:pt x="650934" y="218813"/>
                  </a:cubicBezTo>
                  <a:cubicBezTo>
                    <a:pt x="642486" y="213456"/>
                    <a:pt x="629506" y="202742"/>
                    <a:pt x="617144" y="171218"/>
                  </a:cubicBezTo>
                  <a:cubicBezTo>
                    <a:pt x="610550" y="154735"/>
                    <a:pt x="610550" y="148554"/>
                    <a:pt x="616937" y="143815"/>
                  </a:cubicBezTo>
                  <a:cubicBezTo>
                    <a:pt x="617762" y="143197"/>
                    <a:pt x="617968" y="142579"/>
                    <a:pt x="617762" y="140518"/>
                  </a:cubicBezTo>
                  <a:cubicBezTo>
                    <a:pt x="616937" y="133101"/>
                    <a:pt x="618792" y="128980"/>
                    <a:pt x="621058" y="126301"/>
                  </a:cubicBezTo>
                  <a:cubicBezTo>
                    <a:pt x="618174" y="126508"/>
                    <a:pt x="614877" y="126920"/>
                    <a:pt x="612199" y="127332"/>
                  </a:cubicBezTo>
                  <a:cubicBezTo>
                    <a:pt x="608902" y="127744"/>
                    <a:pt x="605605" y="128156"/>
                    <a:pt x="602515" y="128362"/>
                  </a:cubicBezTo>
                  <a:cubicBezTo>
                    <a:pt x="596127" y="128980"/>
                    <a:pt x="593449" y="126301"/>
                    <a:pt x="592419" y="124035"/>
                  </a:cubicBezTo>
                  <a:cubicBezTo>
                    <a:pt x="590358" y="119708"/>
                    <a:pt x="593243" y="114145"/>
                    <a:pt x="596334" y="110436"/>
                  </a:cubicBezTo>
                  <a:lnTo>
                    <a:pt x="590564" y="92099"/>
                  </a:lnTo>
                  <a:lnTo>
                    <a:pt x="565428" y="73143"/>
                  </a:lnTo>
                  <a:cubicBezTo>
                    <a:pt x="565428" y="73143"/>
                    <a:pt x="563985" y="71701"/>
                    <a:pt x="563779" y="70671"/>
                  </a:cubicBezTo>
                  <a:lnTo>
                    <a:pt x="560071" y="59751"/>
                  </a:lnTo>
                  <a:lnTo>
                    <a:pt x="470650" y="58927"/>
                  </a:lnTo>
                  <a:lnTo>
                    <a:pt x="461584" y="84476"/>
                  </a:lnTo>
                  <a:cubicBezTo>
                    <a:pt x="460760" y="86536"/>
                    <a:pt x="458906" y="87772"/>
                    <a:pt x="456845" y="87772"/>
                  </a:cubicBezTo>
                  <a:lnTo>
                    <a:pt x="300874" y="87772"/>
                  </a:lnTo>
                  <a:cubicBezTo>
                    <a:pt x="300874" y="87772"/>
                    <a:pt x="299638" y="87360"/>
                    <a:pt x="298814" y="87154"/>
                  </a:cubicBezTo>
                  <a:lnTo>
                    <a:pt x="121414" y="11332"/>
                  </a:lnTo>
                  <a:cubicBezTo>
                    <a:pt x="119972" y="10714"/>
                    <a:pt x="118942" y="9478"/>
                    <a:pt x="118530" y="7829"/>
                  </a:cubicBezTo>
                  <a:cubicBezTo>
                    <a:pt x="118118" y="6181"/>
                    <a:pt x="118530" y="4533"/>
                    <a:pt x="119560" y="3503"/>
                  </a:cubicBezTo>
                  <a:lnTo>
                    <a:pt x="122445" y="0"/>
                  </a:lnTo>
                  <a:lnTo>
                    <a:pt x="1294" y="15453"/>
                  </a:lnTo>
                  <a:cubicBezTo>
                    <a:pt x="1294" y="15453"/>
                    <a:pt x="1294" y="17101"/>
                    <a:pt x="1294" y="18131"/>
                  </a:cubicBezTo>
                  <a:cubicBezTo>
                    <a:pt x="1500" y="24931"/>
                    <a:pt x="6033" y="30287"/>
                    <a:pt x="6445" y="37705"/>
                  </a:cubicBezTo>
                  <a:cubicBezTo>
                    <a:pt x="6445" y="41826"/>
                    <a:pt x="6445" y="45122"/>
                    <a:pt x="7475" y="49037"/>
                  </a:cubicBezTo>
                  <a:cubicBezTo>
                    <a:pt x="8299" y="52128"/>
                    <a:pt x="9741" y="54600"/>
                    <a:pt x="9535" y="57897"/>
                  </a:cubicBezTo>
                  <a:cubicBezTo>
                    <a:pt x="-766" y="55424"/>
                    <a:pt x="4384" y="79119"/>
                    <a:pt x="6239" y="84476"/>
                  </a:cubicBezTo>
                  <a:cubicBezTo>
                    <a:pt x="7887" y="88803"/>
                    <a:pt x="9535" y="93541"/>
                    <a:pt x="10154" y="98280"/>
                  </a:cubicBezTo>
                  <a:cubicBezTo>
                    <a:pt x="10566" y="100547"/>
                    <a:pt x="9535" y="103637"/>
                    <a:pt x="10154" y="105904"/>
                  </a:cubicBezTo>
                  <a:cubicBezTo>
                    <a:pt x="11184" y="109200"/>
                    <a:pt x="14068" y="110643"/>
                    <a:pt x="15305" y="113733"/>
                  </a:cubicBezTo>
                  <a:cubicBezTo>
                    <a:pt x="17983" y="120738"/>
                    <a:pt x="11390" y="125271"/>
                    <a:pt x="9329" y="131247"/>
                  </a:cubicBezTo>
                  <a:cubicBezTo>
                    <a:pt x="6033" y="141136"/>
                    <a:pt x="11390" y="140724"/>
                    <a:pt x="16129" y="147318"/>
                  </a:cubicBezTo>
                  <a:cubicBezTo>
                    <a:pt x="21898" y="155147"/>
                    <a:pt x="16335" y="159886"/>
                    <a:pt x="13244" y="165861"/>
                  </a:cubicBezTo>
                  <a:cubicBezTo>
                    <a:pt x="7681" y="176163"/>
                    <a:pt x="17983" y="178429"/>
                    <a:pt x="18807" y="187907"/>
                  </a:cubicBezTo>
                  <a:cubicBezTo>
                    <a:pt x="19219" y="193058"/>
                    <a:pt x="16335" y="192646"/>
                    <a:pt x="20661" y="196355"/>
                  </a:cubicBezTo>
                  <a:cubicBezTo>
                    <a:pt x="21692" y="197179"/>
                    <a:pt x="25400" y="198415"/>
                    <a:pt x="28697" y="199445"/>
                  </a:cubicBezTo>
                  <a:cubicBezTo>
                    <a:pt x="28697" y="200269"/>
                    <a:pt x="29109" y="200888"/>
                    <a:pt x="29315" y="201712"/>
                  </a:cubicBezTo>
                  <a:cubicBezTo>
                    <a:pt x="31582" y="208305"/>
                    <a:pt x="34466" y="207687"/>
                    <a:pt x="39823" y="210777"/>
                  </a:cubicBezTo>
                  <a:cubicBezTo>
                    <a:pt x="50537" y="216547"/>
                    <a:pt x="50743" y="230351"/>
                    <a:pt x="60015" y="237356"/>
                  </a:cubicBezTo>
                  <a:cubicBezTo>
                    <a:pt x="66608" y="242301"/>
                    <a:pt x="72995" y="242919"/>
                    <a:pt x="75262" y="251161"/>
                  </a:cubicBezTo>
                  <a:cubicBezTo>
                    <a:pt x="76704" y="256518"/>
                    <a:pt x="76498" y="264347"/>
                    <a:pt x="75262" y="269705"/>
                  </a:cubicBezTo>
                  <a:cubicBezTo>
                    <a:pt x="73613" y="277122"/>
                    <a:pt x="68050" y="284333"/>
                    <a:pt x="64136" y="290927"/>
                  </a:cubicBezTo>
                  <a:cubicBezTo>
                    <a:pt x="60015" y="297726"/>
                    <a:pt x="56512" y="299992"/>
                    <a:pt x="58985" y="307822"/>
                  </a:cubicBezTo>
                  <a:cubicBezTo>
                    <a:pt x="59809" y="310500"/>
                    <a:pt x="65784" y="326159"/>
                    <a:pt x="57542" y="323893"/>
                  </a:cubicBezTo>
                  <a:cubicBezTo>
                    <a:pt x="53834" y="322863"/>
                    <a:pt x="49095" y="309470"/>
                    <a:pt x="48065" y="306379"/>
                  </a:cubicBezTo>
                  <a:cubicBezTo>
                    <a:pt x="41265" y="309470"/>
                    <a:pt x="42296" y="314415"/>
                    <a:pt x="33642" y="312561"/>
                  </a:cubicBezTo>
                  <a:cubicBezTo>
                    <a:pt x="25606" y="310912"/>
                    <a:pt x="18189" y="308646"/>
                    <a:pt x="9535" y="308852"/>
                  </a:cubicBezTo>
                  <a:cubicBezTo>
                    <a:pt x="-3033" y="308852"/>
                    <a:pt x="-2827" y="317299"/>
                    <a:pt x="8093" y="323687"/>
                  </a:cubicBezTo>
                  <a:cubicBezTo>
                    <a:pt x="17983" y="329662"/>
                    <a:pt x="27667" y="326777"/>
                    <a:pt x="27873" y="339552"/>
                  </a:cubicBezTo>
                  <a:cubicBezTo>
                    <a:pt x="27873" y="342024"/>
                    <a:pt x="26018" y="346557"/>
                    <a:pt x="27461" y="348823"/>
                  </a:cubicBezTo>
                  <a:cubicBezTo>
                    <a:pt x="29315" y="351502"/>
                    <a:pt x="32612" y="349647"/>
                    <a:pt x="35084" y="351296"/>
                  </a:cubicBezTo>
                  <a:cubicBezTo>
                    <a:pt x="40029" y="354592"/>
                    <a:pt x="39205" y="363658"/>
                    <a:pt x="42708" y="366337"/>
                  </a:cubicBezTo>
                  <a:cubicBezTo>
                    <a:pt x="51361" y="372930"/>
                    <a:pt x="55276" y="356447"/>
                    <a:pt x="60221" y="366337"/>
                  </a:cubicBezTo>
                  <a:cubicBezTo>
                    <a:pt x="65372" y="376432"/>
                    <a:pt x="56924" y="382202"/>
                    <a:pt x="71965" y="380759"/>
                  </a:cubicBezTo>
                  <a:cubicBezTo>
                    <a:pt x="76292" y="380347"/>
                    <a:pt x="76704" y="381790"/>
                    <a:pt x="81237" y="378287"/>
                  </a:cubicBezTo>
                  <a:cubicBezTo>
                    <a:pt x="84739" y="375402"/>
                    <a:pt x="86182" y="371488"/>
                    <a:pt x="88654" y="367985"/>
                  </a:cubicBezTo>
                  <a:cubicBezTo>
                    <a:pt x="95866" y="357683"/>
                    <a:pt x="98132" y="369015"/>
                    <a:pt x="98132" y="376845"/>
                  </a:cubicBezTo>
                  <a:cubicBezTo>
                    <a:pt x="98132" y="390031"/>
                    <a:pt x="104519" y="394564"/>
                    <a:pt x="114615" y="402805"/>
                  </a:cubicBezTo>
                  <a:cubicBezTo>
                    <a:pt x="121414" y="408369"/>
                    <a:pt x="132540" y="413519"/>
                    <a:pt x="131716" y="423615"/>
                  </a:cubicBezTo>
                  <a:cubicBezTo>
                    <a:pt x="131304" y="427118"/>
                    <a:pt x="129450" y="429590"/>
                    <a:pt x="129862" y="433093"/>
                  </a:cubicBezTo>
                  <a:cubicBezTo>
                    <a:pt x="130480" y="438656"/>
                    <a:pt x="134807" y="443807"/>
                    <a:pt x="136043" y="449370"/>
                  </a:cubicBezTo>
                  <a:cubicBezTo>
                    <a:pt x="138722" y="462145"/>
                    <a:pt x="126977" y="467296"/>
                    <a:pt x="123269" y="478010"/>
                  </a:cubicBezTo>
                  <a:cubicBezTo>
                    <a:pt x="120796" y="485221"/>
                    <a:pt x="121620" y="492638"/>
                    <a:pt x="124299" y="499438"/>
                  </a:cubicBezTo>
                  <a:cubicBezTo>
                    <a:pt x="125947" y="503558"/>
                    <a:pt x="128832" y="520248"/>
                    <a:pt x="132335" y="522308"/>
                  </a:cubicBezTo>
                  <a:cubicBezTo>
                    <a:pt x="140988" y="527253"/>
                    <a:pt x="138928" y="516745"/>
                    <a:pt x="143667" y="528283"/>
                  </a:cubicBezTo>
                  <a:cubicBezTo>
                    <a:pt x="147169" y="536731"/>
                    <a:pt x="154381" y="540852"/>
                    <a:pt x="161798" y="545178"/>
                  </a:cubicBezTo>
                  <a:cubicBezTo>
                    <a:pt x="168391" y="548887"/>
                    <a:pt x="173336" y="554038"/>
                    <a:pt x="178899" y="559189"/>
                  </a:cubicBezTo>
                  <a:cubicBezTo>
                    <a:pt x="183844" y="563928"/>
                    <a:pt x="191262" y="568254"/>
                    <a:pt x="195176" y="573818"/>
                  </a:cubicBezTo>
                  <a:cubicBezTo>
                    <a:pt x="197855" y="577732"/>
                    <a:pt x="198061" y="582677"/>
                    <a:pt x="200327" y="586798"/>
                  </a:cubicBezTo>
                  <a:cubicBezTo>
                    <a:pt x="203624" y="592773"/>
                    <a:pt x="208981" y="593803"/>
                    <a:pt x="213514" y="598130"/>
                  </a:cubicBezTo>
                  <a:cubicBezTo>
                    <a:pt x="220313" y="604929"/>
                    <a:pt x="217016" y="618528"/>
                    <a:pt x="214750" y="626563"/>
                  </a:cubicBezTo>
                  <a:cubicBezTo>
                    <a:pt x="235766" y="626563"/>
                    <a:pt x="251013" y="616056"/>
                    <a:pt x="250188" y="593391"/>
                  </a:cubicBezTo>
                  <a:cubicBezTo>
                    <a:pt x="250188" y="587210"/>
                    <a:pt x="245862" y="583501"/>
                    <a:pt x="242771" y="578350"/>
                  </a:cubicBezTo>
                  <a:cubicBezTo>
                    <a:pt x="239475" y="572581"/>
                    <a:pt x="238032" y="565782"/>
                    <a:pt x="234942" y="559807"/>
                  </a:cubicBezTo>
                  <a:cubicBezTo>
                    <a:pt x="232469" y="555068"/>
                    <a:pt x="228555" y="551565"/>
                    <a:pt x="225670" y="546827"/>
                  </a:cubicBezTo>
                  <a:cubicBezTo>
                    <a:pt x="224022" y="543736"/>
                    <a:pt x="223610" y="538585"/>
                    <a:pt x="221549" y="535907"/>
                  </a:cubicBezTo>
                  <a:cubicBezTo>
                    <a:pt x="213926" y="525192"/>
                    <a:pt x="209805" y="542706"/>
                    <a:pt x="211041" y="549711"/>
                  </a:cubicBezTo>
                  <a:cubicBezTo>
                    <a:pt x="203212" y="553214"/>
                    <a:pt x="202182" y="546003"/>
                    <a:pt x="201357" y="540439"/>
                  </a:cubicBezTo>
                  <a:cubicBezTo>
                    <a:pt x="191674" y="537555"/>
                    <a:pt x="187347" y="537143"/>
                    <a:pt x="186523" y="525811"/>
                  </a:cubicBezTo>
                  <a:cubicBezTo>
                    <a:pt x="185905" y="516539"/>
                    <a:pt x="192086" y="518805"/>
                    <a:pt x="196206" y="512624"/>
                  </a:cubicBezTo>
                  <a:cubicBezTo>
                    <a:pt x="198679" y="508709"/>
                    <a:pt x="197031" y="503970"/>
                    <a:pt x="196825" y="499438"/>
                  </a:cubicBezTo>
                  <a:cubicBezTo>
                    <a:pt x="196825" y="496347"/>
                    <a:pt x="197443" y="492638"/>
                    <a:pt x="196413" y="489754"/>
                  </a:cubicBezTo>
                  <a:cubicBezTo>
                    <a:pt x="194558" y="484603"/>
                    <a:pt x="188377" y="482130"/>
                    <a:pt x="186111" y="477185"/>
                  </a:cubicBezTo>
                  <a:cubicBezTo>
                    <a:pt x="183432" y="470798"/>
                    <a:pt x="188789" y="467914"/>
                    <a:pt x="189201" y="462145"/>
                  </a:cubicBezTo>
                  <a:cubicBezTo>
                    <a:pt x="189201" y="458848"/>
                    <a:pt x="185286" y="452667"/>
                    <a:pt x="183844" y="449782"/>
                  </a:cubicBezTo>
                  <a:cubicBezTo>
                    <a:pt x="181166" y="444425"/>
                    <a:pt x="177251" y="438450"/>
                    <a:pt x="176633" y="432475"/>
                  </a:cubicBezTo>
                  <a:cubicBezTo>
                    <a:pt x="176015" y="425058"/>
                    <a:pt x="181372" y="418876"/>
                    <a:pt x="181990" y="411871"/>
                  </a:cubicBezTo>
                  <a:cubicBezTo>
                    <a:pt x="182608" y="405896"/>
                    <a:pt x="181990" y="394358"/>
                    <a:pt x="180341" y="388383"/>
                  </a:cubicBezTo>
                  <a:cubicBezTo>
                    <a:pt x="178693" y="382614"/>
                    <a:pt x="173130" y="379317"/>
                    <a:pt x="171688" y="373342"/>
                  </a:cubicBezTo>
                  <a:cubicBezTo>
                    <a:pt x="170864" y="369839"/>
                    <a:pt x="170864" y="366955"/>
                    <a:pt x="171276" y="363452"/>
                  </a:cubicBezTo>
                  <a:cubicBezTo>
                    <a:pt x="165301" y="363452"/>
                    <a:pt x="164683" y="382820"/>
                    <a:pt x="164064" y="387352"/>
                  </a:cubicBezTo>
                  <a:cubicBezTo>
                    <a:pt x="157883" y="387559"/>
                    <a:pt x="162004" y="364070"/>
                    <a:pt x="160356" y="359331"/>
                  </a:cubicBezTo>
                  <a:cubicBezTo>
                    <a:pt x="158707" y="354386"/>
                    <a:pt x="155205" y="349647"/>
                    <a:pt x="152938" y="344909"/>
                  </a:cubicBezTo>
                  <a:cubicBezTo>
                    <a:pt x="150466" y="339758"/>
                    <a:pt x="150672" y="335843"/>
                    <a:pt x="149848" y="330074"/>
                  </a:cubicBezTo>
                  <a:cubicBezTo>
                    <a:pt x="147787" y="316063"/>
                    <a:pt x="132953" y="314827"/>
                    <a:pt x="135631" y="298962"/>
                  </a:cubicBezTo>
                  <a:cubicBezTo>
                    <a:pt x="136455" y="293605"/>
                    <a:pt x="141400" y="287836"/>
                    <a:pt x="142224" y="282685"/>
                  </a:cubicBezTo>
                  <a:cubicBezTo>
                    <a:pt x="143461" y="274649"/>
                    <a:pt x="130480" y="271353"/>
                    <a:pt x="134189" y="264554"/>
                  </a:cubicBezTo>
                  <a:cubicBezTo>
                    <a:pt x="121826" y="258578"/>
                    <a:pt x="131098" y="245804"/>
                    <a:pt x="120178" y="242301"/>
                  </a:cubicBezTo>
                  <a:cubicBezTo>
                    <a:pt x="123681" y="234884"/>
                    <a:pt x="114615" y="236532"/>
                    <a:pt x="112555" y="232412"/>
                  </a:cubicBezTo>
                  <a:cubicBezTo>
                    <a:pt x="110082" y="227261"/>
                    <a:pt x="113997" y="219431"/>
                    <a:pt x="111525" y="213456"/>
                  </a:cubicBezTo>
                  <a:cubicBezTo>
                    <a:pt x="108640" y="206863"/>
                    <a:pt x="102459" y="202330"/>
                    <a:pt x="99368" y="195737"/>
                  </a:cubicBezTo>
                  <a:cubicBezTo>
                    <a:pt x="97926" y="192646"/>
                    <a:pt x="97514" y="188319"/>
                    <a:pt x="95247" y="185641"/>
                  </a:cubicBezTo>
                  <a:cubicBezTo>
                    <a:pt x="92775" y="182344"/>
                    <a:pt x="88242" y="181520"/>
                    <a:pt x="85564" y="178636"/>
                  </a:cubicBezTo>
                  <a:cubicBezTo>
                    <a:pt x="80825" y="173690"/>
                    <a:pt x="79383" y="165243"/>
                    <a:pt x="78764" y="158443"/>
                  </a:cubicBezTo>
                  <a:cubicBezTo>
                    <a:pt x="78558" y="155765"/>
                    <a:pt x="79176" y="151026"/>
                    <a:pt x="78970" y="146699"/>
                  </a:cubicBezTo>
                  <a:cubicBezTo>
                    <a:pt x="82061" y="142372"/>
                    <a:pt x="84327" y="137840"/>
                    <a:pt x="85564" y="132277"/>
                  </a:cubicBezTo>
                  <a:cubicBezTo>
                    <a:pt x="86388" y="128362"/>
                    <a:pt x="84946" y="123829"/>
                    <a:pt x="85564" y="119914"/>
                  </a:cubicBezTo>
                  <a:cubicBezTo>
                    <a:pt x="86182" y="116206"/>
                    <a:pt x="88242" y="112497"/>
                    <a:pt x="88654" y="108788"/>
                  </a:cubicBezTo>
                  <a:cubicBezTo>
                    <a:pt x="89685" y="101371"/>
                    <a:pt x="89066" y="93747"/>
                    <a:pt x="90509" y="86536"/>
                  </a:cubicBezTo>
                  <a:cubicBezTo>
                    <a:pt x="92363" y="75822"/>
                    <a:pt x="101429" y="70877"/>
                    <a:pt x="106168" y="62018"/>
                  </a:cubicBezTo>
                  <a:cubicBezTo>
                    <a:pt x="107198" y="60163"/>
                    <a:pt x="107610" y="58515"/>
                    <a:pt x="108022" y="57072"/>
                  </a:cubicBezTo>
                  <a:cubicBezTo>
                    <a:pt x="112349" y="58309"/>
                    <a:pt x="116263" y="60575"/>
                    <a:pt x="119148" y="64490"/>
                  </a:cubicBezTo>
                  <a:cubicBezTo>
                    <a:pt x="126153" y="73762"/>
                    <a:pt x="130068" y="77058"/>
                    <a:pt x="142636" y="70877"/>
                  </a:cubicBezTo>
                  <a:cubicBezTo>
                    <a:pt x="151084" y="66756"/>
                    <a:pt x="154587" y="61193"/>
                    <a:pt x="160768" y="69641"/>
                  </a:cubicBezTo>
                  <a:cubicBezTo>
                    <a:pt x="162828" y="72525"/>
                    <a:pt x="163240" y="76440"/>
                    <a:pt x="165919" y="79119"/>
                  </a:cubicBezTo>
                  <a:cubicBezTo>
                    <a:pt x="172100" y="85094"/>
                    <a:pt x="180135" y="82621"/>
                    <a:pt x="187759" y="86948"/>
                  </a:cubicBezTo>
                  <a:cubicBezTo>
                    <a:pt x="208569" y="98486"/>
                    <a:pt x="179517" y="111055"/>
                    <a:pt x="174366" y="120945"/>
                  </a:cubicBezTo>
                  <a:cubicBezTo>
                    <a:pt x="173542" y="120945"/>
                    <a:pt x="172718" y="120945"/>
                    <a:pt x="172100" y="121151"/>
                  </a:cubicBezTo>
                  <a:cubicBezTo>
                    <a:pt x="164064" y="144227"/>
                    <a:pt x="179517" y="158443"/>
                    <a:pt x="181578" y="179665"/>
                  </a:cubicBezTo>
                  <a:cubicBezTo>
                    <a:pt x="182196" y="187083"/>
                    <a:pt x="182196" y="195737"/>
                    <a:pt x="186729" y="201918"/>
                  </a:cubicBezTo>
                  <a:cubicBezTo>
                    <a:pt x="189201" y="205420"/>
                    <a:pt x="191262" y="204184"/>
                    <a:pt x="193528" y="208099"/>
                  </a:cubicBezTo>
                  <a:cubicBezTo>
                    <a:pt x="195588" y="211808"/>
                    <a:pt x="195588" y="217165"/>
                    <a:pt x="195176" y="221079"/>
                  </a:cubicBezTo>
                  <a:cubicBezTo>
                    <a:pt x="194352" y="229733"/>
                    <a:pt x="194970" y="234472"/>
                    <a:pt x="195176" y="243743"/>
                  </a:cubicBezTo>
                  <a:cubicBezTo>
                    <a:pt x="195794" y="257548"/>
                    <a:pt x="199091" y="260021"/>
                    <a:pt x="206302" y="270735"/>
                  </a:cubicBezTo>
                  <a:cubicBezTo>
                    <a:pt x="209393" y="275267"/>
                    <a:pt x="210217" y="281655"/>
                    <a:pt x="213720" y="285569"/>
                  </a:cubicBezTo>
                  <a:cubicBezTo>
                    <a:pt x="218459" y="290927"/>
                    <a:pt x="225464" y="288660"/>
                    <a:pt x="230615" y="292987"/>
                  </a:cubicBezTo>
                  <a:cubicBezTo>
                    <a:pt x="236590" y="297726"/>
                    <a:pt x="233912" y="300816"/>
                    <a:pt x="241535" y="303083"/>
                  </a:cubicBezTo>
                  <a:cubicBezTo>
                    <a:pt x="246480" y="304525"/>
                    <a:pt x="252661" y="302052"/>
                    <a:pt x="256988" y="305967"/>
                  </a:cubicBezTo>
                  <a:cubicBezTo>
                    <a:pt x="266878" y="315651"/>
                    <a:pt x="242565" y="326571"/>
                    <a:pt x="248746" y="340170"/>
                  </a:cubicBezTo>
                  <a:cubicBezTo>
                    <a:pt x="252249" y="347999"/>
                    <a:pt x="266878" y="350266"/>
                    <a:pt x="271411" y="356859"/>
                  </a:cubicBezTo>
                  <a:cubicBezTo>
                    <a:pt x="275737" y="358095"/>
                    <a:pt x="280064" y="357889"/>
                    <a:pt x="281918" y="362010"/>
                  </a:cubicBezTo>
                  <a:cubicBezTo>
                    <a:pt x="283773" y="366337"/>
                    <a:pt x="279240" y="373342"/>
                    <a:pt x="278210" y="377257"/>
                  </a:cubicBezTo>
                  <a:cubicBezTo>
                    <a:pt x="285421" y="378493"/>
                    <a:pt x="296753" y="378287"/>
                    <a:pt x="301492" y="384880"/>
                  </a:cubicBezTo>
                  <a:cubicBezTo>
                    <a:pt x="305819" y="390649"/>
                    <a:pt x="302935" y="401981"/>
                    <a:pt x="306025" y="409193"/>
                  </a:cubicBezTo>
                  <a:cubicBezTo>
                    <a:pt x="309116" y="416198"/>
                    <a:pt x="312618" y="414962"/>
                    <a:pt x="304995" y="419701"/>
                  </a:cubicBezTo>
                  <a:cubicBezTo>
                    <a:pt x="300668" y="422379"/>
                    <a:pt x="297784" y="421349"/>
                    <a:pt x="294281" y="426500"/>
                  </a:cubicBezTo>
                  <a:cubicBezTo>
                    <a:pt x="290984" y="431445"/>
                    <a:pt x="282125" y="452667"/>
                    <a:pt x="295517" y="449370"/>
                  </a:cubicBezTo>
                  <a:cubicBezTo>
                    <a:pt x="299638" y="448340"/>
                    <a:pt x="304377" y="435360"/>
                    <a:pt x="311176" y="445661"/>
                  </a:cubicBezTo>
                  <a:cubicBezTo>
                    <a:pt x="315091" y="451637"/>
                    <a:pt x="303965" y="457406"/>
                    <a:pt x="299226" y="460496"/>
                  </a:cubicBezTo>
                  <a:cubicBezTo>
                    <a:pt x="303347" y="461527"/>
                    <a:pt x="314885" y="459672"/>
                    <a:pt x="318593" y="462145"/>
                  </a:cubicBezTo>
                  <a:cubicBezTo>
                    <a:pt x="321478" y="464205"/>
                    <a:pt x="320860" y="469150"/>
                    <a:pt x="324981" y="471623"/>
                  </a:cubicBezTo>
                  <a:cubicBezTo>
                    <a:pt x="331574" y="475743"/>
                    <a:pt x="349087" y="475949"/>
                    <a:pt x="346203" y="488930"/>
                  </a:cubicBezTo>
                  <a:cubicBezTo>
                    <a:pt x="344554" y="488518"/>
                    <a:pt x="342288" y="489548"/>
                    <a:pt x="340640" y="489136"/>
                  </a:cubicBezTo>
                  <a:cubicBezTo>
                    <a:pt x="342494" y="499025"/>
                    <a:pt x="346409" y="511182"/>
                    <a:pt x="354238" y="517775"/>
                  </a:cubicBezTo>
                  <a:cubicBezTo>
                    <a:pt x="357741" y="520660"/>
                    <a:pt x="364540" y="521896"/>
                    <a:pt x="365982" y="527253"/>
                  </a:cubicBezTo>
                  <a:cubicBezTo>
                    <a:pt x="367013" y="530756"/>
                    <a:pt x="363510" y="531786"/>
                    <a:pt x="363922" y="535288"/>
                  </a:cubicBezTo>
                  <a:cubicBezTo>
                    <a:pt x="364540" y="539615"/>
                    <a:pt x="369691" y="545178"/>
                    <a:pt x="373194" y="547239"/>
                  </a:cubicBezTo>
                  <a:cubicBezTo>
                    <a:pt x="385968" y="555274"/>
                    <a:pt x="395240" y="549505"/>
                    <a:pt x="398948" y="564958"/>
                  </a:cubicBezTo>
                  <a:cubicBezTo>
                    <a:pt x="400185" y="570521"/>
                    <a:pt x="402245" y="575260"/>
                    <a:pt x="404718" y="579999"/>
                  </a:cubicBezTo>
                  <a:cubicBezTo>
                    <a:pt x="408014" y="586386"/>
                    <a:pt x="411723" y="591949"/>
                    <a:pt x="414195" y="598542"/>
                  </a:cubicBezTo>
                  <a:cubicBezTo>
                    <a:pt x="415638" y="602457"/>
                    <a:pt x="416256" y="606784"/>
                    <a:pt x="418522" y="610492"/>
                  </a:cubicBezTo>
                  <a:cubicBezTo>
                    <a:pt x="421407" y="615231"/>
                    <a:pt x="427382" y="618116"/>
                    <a:pt x="427588" y="623679"/>
                  </a:cubicBezTo>
                  <a:cubicBezTo>
                    <a:pt x="428000" y="623679"/>
                    <a:pt x="428412" y="623679"/>
                    <a:pt x="428824" y="623679"/>
                  </a:cubicBezTo>
                  <a:cubicBezTo>
                    <a:pt x="429854" y="625121"/>
                    <a:pt x="431297" y="626770"/>
                    <a:pt x="433769" y="629448"/>
                  </a:cubicBezTo>
                  <a:cubicBezTo>
                    <a:pt x="437066" y="632951"/>
                    <a:pt x="439332" y="635217"/>
                    <a:pt x="440362" y="640574"/>
                  </a:cubicBezTo>
                  <a:cubicBezTo>
                    <a:pt x="442629" y="651494"/>
                    <a:pt x="440362" y="663032"/>
                    <a:pt x="442217" y="674365"/>
                  </a:cubicBezTo>
                  <a:cubicBezTo>
                    <a:pt x="443247" y="681576"/>
                    <a:pt x="446543" y="689199"/>
                    <a:pt x="448192" y="696411"/>
                  </a:cubicBezTo>
                  <a:cubicBezTo>
                    <a:pt x="448604" y="698059"/>
                    <a:pt x="449016" y="701768"/>
                    <a:pt x="449634" y="703210"/>
                  </a:cubicBezTo>
                  <a:cubicBezTo>
                    <a:pt x="451076" y="706919"/>
                    <a:pt x="451900" y="706507"/>
                    <a:pt x="453961" y="709803"/>
                  </a:cubicBezTo>
                  <a:cubicBezTo>
                    <a:pt x="459730" y="719281"/>
                    <a:pt x="466941" y="737000"/>
                    <a:pt x="457257" y="746066"/>
                  </a:cubicBezTo>
                  <a:cubicBezTo>
                    <a:pt x="453137" y="749981"/>
                    <a:pt x="448398" y="751217"/>
                    <a:pt x="444895" y="755750"/>
                  </a:cubicBezTo>
                  <a:cubicBezTo>
                    <a:pt x="442629" y="758634"/>
                    <a:pt x="436035" y="766876"/>
                    <a:pt x="438096" y="770790"/>
                  </a:cubicBezTo>
                  <a:cubicBezTo>
                    <a:pt x="440568" y="775941"/>
                    <a:pt x="451282" y="771409"/>
                    <a:pt x="448192" y="780886"/>
                  </a:cubicBezTo>
                  <a:cubicBezTo>
                    <a:pt x="446543" y="786037"/>
                    <a:pt x="437066" y="785213"/>
                    <a:pt x="431915" y="787274"/>
                  </a:cubicBezTo>
                  <a:cubicBezTo>
                    <a:pt x="416668" y="793867"/>
                    <a:pt x="419552" y="806023"/>
                    <a:pt x="428000" y="817767"/>
                  </a:cubicBezTo>
                  <a:cubicBezTo>
                    <a:pt x="434387" y="826627"/>
                    <a:pt x="432945" y="830954"/>
                    <a:pt x="435829" y="840638"/>
                  </a:cubicBezTo>
                  <a:cubicBezTo>
                    <a:pt x="441393" y="858563"/>
                    <a:pt x="456845" y="856915"/>
                    <a:pt x="469208" y="867217"/>
                  </a:cubicBezTo>
                  <a:cubicBezTo>
                    <a:pt x="471680" y="869277"/>
                    <a:pt x="474565" y="876076"/>
                    <a:pt x="476625" y="877312"/>
                  </a:cubicBezTo>
                  <a:cubicBezTo>
                    <a:pt x="481982" y="880609"/>
                    <a:pt x="486927" y="875252"/>
                    <a:pt x="492902" y="880609"/>
                  </a:cubicBezTo>
                  <a:cubicBezTo>
                    <a:pt x="498671" y="885760"/>
                    <a:pt x="498053" y="893383"/>
                    <a:pt x="501350" y="899771"/>
                  </a:cubicBezTo>
                  <a:cubicBezTo>
                    <a:pt x="504028" y="905128"/>
                    <a:pt x="507119" y="905746"/>
                    <a:pt x="511446" y="910279"/>
                  </a:cubicBezTo>
                  <a:cubicBezTo>
                    <a:pt x="518245" y="917696"/>
                    <a:pt x="519893" y="923053"/>
                    <a:pt x="528753" y="928616"/>
                  </a:cubicBezTo>
                  <a:cubicBezTo>
                    <a:pt x="533080" y="931295"/>
                    <a:pt x="541527" y="940566"/>
                    <a:pt x="546884" y="940154"/>
                  </a:cubicBezTo>
                  <a:cubicBezTo>
                    <a:pt x="551211" y="939948"/>
                    <a:pt x="559041" y="931295"/>
                    <a:pt x="563573" y="929028"/>
                  </a:cubicBezTo>
                  <a:cubicBezTo>
                    <a:pt x="566870" y="931295"/>
                    <a:pt x="567694" y="936240"/>
                    <a:pt x="570785" y="938300"/>
                  </a:cubicBezTo>
                  <a:cubicBezTo>
                    <a:pt x="575936" y="941803"/>
                    <a:pt x="580881" y="938300"/>
                    <a:pt x="586238" y="938300"/>
                  </a:cubicBezTo>
                  <a:cubicBezTo>
                    <a:pt x="593655" y="938094"/>
                    <a:pt x="594891" y="940361"/>
                    <a:pt x="600866" y="944481"/>
                  </a:cubicBezTo>
                  <a:cubicBezTo>
                    <a:pt x="603957" y="946541"/>
                    <a:pt x="609108" y="947984"/>
                    <a:pt x="611580" y="950868"/>
                  </a:cubicBezTo>
                  <a:cubicBezTo>
                    <a:pt x="614465" y="954371"/>
                    <a:pt x="614053" y="961170"/>
                    <a:pt x="616731" y="964879"/>
                  </a:cubicBezTo>
                  <a:cubicBezTo>
                    <a:pt x="620646" y="970236"/>
                    <a:pt x="627652" y="972503"/>
                    <a:pt x="632184" y="978272"/>
                  </a:cubicBezTo>
                  <a:cubicBezTo>
                    <a:pt x="638159" y="985895"/>
                    <a:pt x="645371" y="990634"/>
                    <a:pt x="652376" y="9968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6" name="Forma libre: forma 455">
              <a:extLst>
                <a:ext uri="{FF2B5EF4-FFF2-40B4-BE49-F238E27FC236}">
                  <a16:creationId xmlns:a16="http://schemas.microsoft.com/office/drawing/2014/main" id="{725AEF6B-BD95-251D-BB70-83E0A4B2E97D}"/>
                </a:ext>
              </a:extLst>
            </p:cNvPr>
            <p:cNvSpPr/>
            <p:nvPr/>
          </p:nvSpPr>
          <p:spPr>
            <a:xfrm>
              <a:off x="19469075" y="8306761"/>
              <a:ext cx="30905" cy="27636"/>
            </a:xfrm>
            <a:custGeom>
              <a:avLst/>
              <a:gdLst>
                <a:gd name="connsiteX0" fmla="*/ 3709 w 30905"/>
                <a:gd name="connsiteY0" fmla="*/ 11924 h 27636"/>
                <a:gd name="connsiteX1" fmla="*/ 14834 w 30905"/>
                <a:gd name="connsiteY1" fmla="*/ 12130 h 27636"/>
                <a:gd name="connsiteX2" fmla="*/ 14834 w 30905"/>
                <a:gd name="connsiteY2" fmla="*/ 15633 h 27636"/>
                <a:gd name="connsiteX3" fmla="*/ 23076 w 30905"/>
                <a:gd name="connsiteY3" fmla="*/ 27171 h 27636"/>
                <a:gd name="connsiteX4" fmla="*/ 25755 w 30905"/>
                <a:gd name="connsiteY4" fmla="*/ 19959 h 27636"/>
                <a:gd name="connsiteX5" fmla="*/ 30700 w 30905"/>
                <a:gd name="connsiteY5" fmla="*/ 13572 h 27636"/>
                <a:gd name="connsiteX6" fmla="*/ 27197 w 30905"/>
                <a:gd name="connsiteY6" fmla="*/ 3682 h 27636"/>
                <a:gd name="connsiteX7" fmla="*/ 18749 w 30905"/>
                <a:gd name="connsiteY7" fmla="*/ 1210 h 27636"/>
                <a:gd name="connsiteX8" fmla="*/ 13392 w 30905"/>
                <a:gd name="connsiteY8" fmla="*/ 3064 h 27636"/>
                <a:gd name="connsiteX9" fmla="*/ 7830 w 30905"/>
                <a:gd name="connsiteY9" fmla="*/ 3064 h 27636"/>
                <a:gd name="connsiteX10" fmla="*/ 0 w 30905"/>
                <a:gd name="connsiteY10" fmla="*/ 8627 h 27636"/>
                <a:gd name="connsiteX11" fmla="*/ 3915 w 30905"/>
                <a:gd name="connsiteY11" fmla="*/ 11512 h 2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905" h="27636">
                  <a:moveTo>
                    <a:pt x="3709" y="11924"/>
                  </a:moveTo>
                  <a:cubicBezTo>
                    <a:pt x="5975" y="11924"/>
                    <a:pt x="13186" y="8627"/>
                    <a:pt x="14834" y="12130"/>
                  </a:cubicBezTo>
                  <a:cubicBezTo>
                    <a:pt x="14834" y="12130"/>
                    <a:pt x="14834" y="15633"/>
                    <a:pt x="14834" y="15633"/>
                  </a:cubicBezTo>
                  <a:cubicBezTo>
                    <a:pt x="14834" y="18723"/>
                    <a:pt x="17719" y="30055"/>
                    <a:pt x="23076" y="27171"/>
                  </a:cubicBezTo>
                  <a:cubicBezTo>
                    <a:pt x="23694" y="24698"/>
                    <a:pt x="24519" y="22226"/>
                    <a:pt x="25755" y="19959"/>
                  </a:cubicBezTo>
                  <a:cubicBezTo>
                    <a:pt x="27197" y="17693"/>
                    <a:pt x="30081" y="16457"/>
                    <a:pt x="30700" y="13572"/>
                  </a:cubicBezTo>
                  <a:cubicBezTo>
                    <a:pt x="31730" y="9863"/>
                    <a:pt x="28638" y="6567"/>
                    <a:pt x="27197" y="3682"/>
                  </a:cubicBezTo>
                  <a:cubicBezTo>
                    <a:pt x="25342" y="-438"/>
                    <a:pt x="23076" y="-850"/>
                    <a:pt x="18749" y="1210"/>
                  </a:cubicBezTo>
                  <a:cubicBezTo>
                    <a:pt x="16895" y="2034"/>
                    <a:pt x="15658" y="3064"/>
                    <a:pt x="13392" y="3064"/>
                  </a:cubicBezTo>
                  <a:cubicBezTo>
                    <a:pt x="11126" y="3064"/>
                    <a:pt x="10302" y="2446"/>
                    <a:pt x="7830" y="3064"/>
                  </a:cubicBezTo>
                  <a:cubicBezTo>
                    <a:pt x="4945" y="4094"/>
                    <a:pt x="1442" y="5949"/>
                    <a:pt x="0" y="8627"/>
                  </a:cubicBezTo>
                  <a:cubicBezTo>
                    <a:pt x="824" y="10276"/>
                    <a:pt x="1442" y="11306"/>
                    <a:pt x="3915" y="115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7" name="Forma libre: forma 456">
              <a:extLst>
                <a:ext uri="{FF2B5EF4-FFF2-40B4-BE49-F238E27FC236}">
                  <a16:creationId xmlns:a16="http://schemas.microsoft.com/office/drawing/2014/main" id="{B9D85399-2B15-9189-2703-6C0F03CE46FB}"/>
                </a:ext>
              </a:extLst>
            </p:cNvPr>
            <p:cNvSpPr/>
            <p:nvPr/>
          </p:nvSpPr>
          <p:spPr>
            <a:xfrm>
              <a:off x="19453622" y="8312084"/>
              <a:ext cx="15327" cy="15061"/>
            </a:xfrm>
            <a:custGeom>
              <a:avLst/>
              <a:gdLst>
                <a:gd name="connsiteX0" fmla="*/ 6181 w 15327"/>
                <a:gd name="connsiteY0" fmla="*/ 8 h 15061"/>
                <a:gd name="connsiteX1" fmla="*/ 0 w 15327"/>
                <a:gd name="connsiteY1" fmla="*/ 5571 h 15061"/>
                <a:gd name="connsiteX2" fmla="*/ 3090 w 15327"/>
                <a:gd name="connsiteY2" fmla="*/ 13194 h 15061"/>
                <a:gd name="connsiteX3" fmla="*/ 11538 w 15327"/>
                <a:gd name="connsiteY3" fmla="*/ 14637 h 15061"/>
                <a:gd name="connsiteX4" fmla="*/ 15247 w 15327"/>
                <a:gd name="connsiteY4" fmla="*/ 11752 h 15061"/>
                <a:gd name="connsiteX5" fmla="*/ 10713 w 15327"/>
                <a:gd name="connsiteY5" fmla="*/ 10104 h 15061"/>
                <a:gd name="connsiteX6" fmla="*/ 5975 w 15327"/>
                <a:gd name="connsiteY6" fmla="*/ 8 h 1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7" h="15061">
                  <a:moveTo>
                    <a:pt x="6181" y="8"/>
                  </a:moveTo>
                  <a:cubicBezTo>
                    <a:pt x="3915" y="-198"/>
                    <a:pt x="0" y="3717"/>
                    <a:pt x="0" y="5571"/>
                  </a:cubicBezTo>
                  <a:cubicBezTo>
                    <a:pt x="0" y="7425"/>
                    <a:pt x="1236" y="13401"/>
                    <a:pt x="3090" y="13194"/>
                  </a:cubicBezTo>
                  <a:cubicBezTo>
                    <a:pt x="6593" y="13401"/>
                    <a:pt x="6593" y="16079"/>
                    <a:pt x="11538" y="14637"/>
                  </a:cubicBezTo>
                  <a:cubicBezTo>
                    <a:pt x="12774" y="14225"/>
                    <a:pt x="15864" y="13606"/>
                    <a:pt x="15247" y="11752"/>
                  </a:cubicBezTo>
                  <a:cubicBezTo>
                    <a:pt x="14834" y="10104"/>
                    <a:pt x="11949" y="10928"/>
                    <a:pt x="10713" y="10104"/>
                  </a:cubicBezTo>
                  <a:cubicBezTo>
                    <a:pt x="7830" y="8043"/>
                    <a:pt x="9271" y="420"/>
                    <a:pt x="5975" y="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8" name="Forma libre: forma 457">
              <a:extLst>
                <a:ext uri="{FF2B5EF4-FFF2-40B4-BE49-F238E27FC236}">
                  <a16:creationId xmlns:a16="http://schemas.microsoft.com/office/drawing/2014/main" id="{9CC6B55F-9C88-6729-DFF9-82239457E6E8}"/>
                </a:ext>
              </a:extLst>
            </p:cNvPr>
            <p:cNvSpPr/>
            <p:nvPr/>
          </p:nvSpPr>
          <p:spPr>
            <a:xfrm>
              <a:off x="20040007" y="8060931"/>
              <a:ext cx="53876" cy="61613"/>
            </a:xfrm>
            <a:custGeom>
              <a:avLst/>
              <a:gdLst>
                <a:gd name="connsiteX0" fmla="*/ 12981 w 53876"/>
                <a:gd name="connsiteY0" fmla="*/ 19780 h 61613"/>
                <a:gd name="connsiteX1" fmla="*/ 0 w 53876"/>
                <a:gd name="connsiteY1" fmla="*/ 31936 h 61613"/>
                <a:gd name="connsiteX2" fmla="*/ 12569 w 53876"/>
                <a:gd name="connsiteY2" fmla="*/ 49655 h 61613"/>
                <a:gd name="connsiteX3" fmla="*/ 12981 w 53876"/>
                <a:gd name="connsiteY3" fmla="*/ 50686 h 61613"/>
                <a:gd name="connsiteX4" fmla="*/ 20398 w 53876"/>
                <a:gd name="connsiteY4" fmla="*/ 60164 h 61613"/>
                <a:gd name="connsiteX5" fmla="*/ 24107 w 53876"/>
                <a:gd name="connsiteY5" fmla="*/ 61606 h 61613"/>
                <a:gd name="connsiteX6" fmla="*/ 24107 w 53876"/>
                <a:gd name="connsiteY6" fmla="*/ 51510 h 61613"/>
                <a:gd name="connsiteX7" fmla="*/ 24312 w 53876"/>
                <a:gd name="connsiteY7" fmla="*/ 43062 h 61613"/>
                <a:gd name="connsiteX8" fmla="*/ 34203 w 53876"/>
                <a:gd name="connsiteY8" fmla="*/ 16277 h 61613"/>
                <a:gd name="connsiteX9" fmla="*/ 37499 w 53876"/>
                <a:gd name="connsiteY9" fmla="*/ 13805 h 61613"/>
                <a:gd name="connsiteX10" fmla="*/ 41414 w 53876"/>
                <a:gd name="connsiteY10" fmla="*/ 14629 h 61613"/>
                <a:gd name="connsiteX11" fmla="*/ 48007 w 53876"/>
                <a:gd name="connsiteY11" fmla="*/ 29052 h 61613"/>
                <a:gd name="connsiteX12" fmla="*/ 49244 w 53876"/>
                <a:gd name="connsiteY12" fmla="*/ 34615 h 61613"/>
                <a:gd name="connsiteX13" fmla="*/ 50480 w 53876"/>
                <a:gd name="connsiteY13" fmla="*/ 35027 h 61613"/>
                <a:gd name="connsiteX14" fmla="*/ 52540 w 53876"/>
                <a:gd name="connsiteY14" fmla="*/ 35439 h 61613"/>
                <a:gd name="connsiteX15" fmla="*/ 53365 w 53876"/>
                <a:gd name="connsiteY15" fmla="*/ 33378 h 61613"/>
                <a:gd name="connsiteX16" fmla="*/ 52128 w 53876"/>
                <a:gd name="connsiteY16" fmla="*/ 22870 h 61613"/>
                <a:gd name="connsiteX17" fmla="*/ 50273 w 53876"/>
                <a:gd name="connsiteY17" fmla="*/ 17307 h 61613"/>
                <a:gd name="connsiteX18" fmla="*/ 48626 w 53876"/>
                <a:gd name="connsiteY18" fmla="*/ 3503 h 61613"/>
                <a:gd name="connsiteX19" fmla="*/ 48420 w 53876"/>
                <a:gd name="connsiteY19" fmla="*/ 0 h 61613"/>
                <a:gd name="connsiteX20" fmla="*/ 29876 w 53876"/>
                <a:gd name="connsiteY20" fmla="*/ 3297 h 61613"/>
                <a:gd name="connsiteX21" fmla="*/ 12569 w 53876"/>
                <a:gd name="connsiteY21" fmla="*/ 19368 h 6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76" h="61613">
                  <a:moveTo>
                    <a:pt x="12981" y="19780"/>
                  </a:moveTo>
                  <a:cubicBezTo>
                    <a:pt x="9272" y="23282"/>
                    <a:pt x="4945" y="29052"/>
                    <a:pt x="0" y="31936"/>
                  </a:cubicBezTo>
                  <a:cubicBezTo>
                    <a:pt x="6181" y="38117"/>
                    <a:pt x="9272" y="42650"/>
                    <a:pt x="12569" y="49655"/>
                  </a:cubicBezTo>
                  <a:lnTo>
                    <a:pt x="12981" y="50686"/>
                  </a:lnTo>
                  <a:cubicBezTo>
                    <a:pt x="15247" y="55424"/>
                    <a:pt x="16278" y="57897"/>
                    <a:pt x="20398" y="60164"/>
                  </a:cubicBezTo>
                  <a:cubicBezTo>
                    <a:pt x="23076" y="61812"/>
                    <a:pt x="24107" y="61606"/>
                    <a:pt x="24107" y="61606"/>
                  </a:cubicBezTo>
                  <a:cubicBezTo>
                    <a:pt x="24312" y="60575"/>
                    <a:pt x="24312" y="54806"/>
                    <a:pt x="24107" y="51510"/>
                  </a:cubicBezTo>
                  <a:cubicBezTo>
                    <a:pt x="24107" y="48419"/>
                    <a:pt x="24107" y="45535"/>
                    <a:pt x="24312" y="43062"/>
                  </a:cubicBezTo>
                  <a:cubicBezTo>
                    <a:pt x="25549" y="34202"/>
                    <a:pt x="30082" y="23282"/>
                    <a:pt x="34203" y="16277"/>
                  </a:cubicBezTo>
                  <a:cubicBezTo>
                    <a:pt x="34821" y="15041"/>
                    <a:pt x="36057" y="14217"/>
                    <a:pt x="37499" y="13805"/>
                  </a:cubicBezTo>
                  <a:cubicBezTo>
                    <a:pt x="38942" y="13393"/>
                    <a:pt x="40384" y="13805"/>
                    <a:pt x="41414" y="14629"/>
                  </a:cubicBezTo>
                  <a:cubicBezTo>
                    <a:pt x="45741" y="17926"/>
                    <a:pt x="46977" y="23901"/>
                    <a:pt x="48007" y="29052"/>
                  </a:cubicBezTo>
                  <a:cubicBezTo>
                    <a:pt x="48214" y="30906"/>
                    <a:pt x="48626" y="32966"/>
                    <a:pt x="49244" y="34615"/>
                  </a:cubicBezTo>
                  <a:cubicBezTo>
                    <a:pt x="49656" y="34615"/>
                    <a:pt x="50067" y="34821"/>
                    <a:pt x="50480" y="35027"/>
                  </a:cubicBezTo>
                  <a:cubicBezTo>
                    <a:pt x="51098" y="35027"/>
                    <a:pt x="51922" y="35439"/>
                    <a:pt x="52540" y="35439"/>
                  </a:cubicBezTo>
                  <a:cubicBezTo>
                    <a:pt x="52540" y="35439"/>
                    <a:pt x="52952" y="34615"/>
                    <a:pt x="53365" y="33378"/>
                  </a:cubicBezTo>
                  <a:cubicBezTo>
                    <a:pt x="54601" y="30494"/>
                    <a:pt x="53365" y="26991"/>
                    <a:pt x="52128" y="22870"/>
                  </a:cubicBezTo>
                  <a:cubicBezTo>
                    <a:pt x="51510" y="21016"/>
                    <a:pt x="50892" y="19162"/>
                    <a:pt x="50273" y="17307"/>
                  </a:cubicBezTo>
                  <a:cubicBezTo>
                    <a:pt x="49037" y="12568"/>
                    <a:pt x="48831" y="7830"/>
                    <a:pt x="48626" y="3503"/>
                  </a:cubicBezTo>
                  <a:cubicBezTo>
                    <a:pt x="48626" y="2266"/>
                    <a:pt x="48626" y="1236"/>
                    <a:pt x="48420" y="0"/>
                  </a:cubicBezTo>
                  <a:cubicBezTo>
                    <a:pt x="42033" y="1030"/>
                    <a:pt x="35851" y="206"/>
                    <a:pt x="29876" y="3297"/>
                  </a:cubicBezTo>
                  <a:cubicBezTo>
                    <a:pt x="23076" y="6799"/>
                    <a:pt x="18132" y="14011"/>
                    <a:pt x="12569" y="193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59" name="Forma libre: forma 458">
              <a:extLst>
                <a:ext uri="{FF2B5EF4-FFF2-40B4-BE49-F238E27FC236}">
                  <a16:creationId xmlns:a16="http://schemas.microsoft.com/office/drawing/2014/main" id="{BF83208A-5002-0DDC-A909-8B8A6AFDA11F}"/>
                </a:ext>
              </a:extLst>
            </p:cNvPr>
            <p:cNvSpPr/>
            <p:nvPr/>
          </p:nvSpPr>
          <p:spPr>
            <a:xfrm>
              <a:off x="11739885" y="3494988"/>
              <a:ext cx="13130" cy="24069"/>
            </a:xfrm>
            <a:custGeom>
              <a:avLst/>
              <a:gdLst>
                <a:gd name="connsiteX0" fmla="*/ 2327 w 13130"/>
                <a:gd name="connsiteY0" fmla="*/ 9397 h 24069"/>
                <a:gd name="connsiteX1" fmla="*/ 3976 w 13130"/>
                <a:gd name="connsiteY1" fmla="*/ 21966 h 24069"/>
                <a:gd name="connsiteX2" fmla="*/ 11805 w 13130"/>
                <a:gd name="connsiteY2" fmla="*/ 21966 h 24069"/>
                <a:gd name="connsiteX3" fmla="*/ 3976 w 13130"/>
                <a:gd name="connsiteY3" fmla="*/ 3010 h 24069"/>
                <a:gd name="connsiteX4" fmla="*/ 3976 w 13130"/>
                <a:gd name="connsiteY4" fmla="*/ 1362 h 24069"/>
                <a:gd name="connsiteX5" fmla="*/ 2327 w 13130"/>
                <a:gd name="connsiteY5" fmla="*/ 9191 h 2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30" h="24069">
                  <a:moveTo>
                    <a:pt x="2327" y="9397"/>
                  </a:moveTo>
                  <a:cubicBezTo>
                    <a:pt x="5830" y="12282"/>
                    <a:pt x="885" y="20523"/>
                    <a:pt x="3976" y="21966"/>
                  </a:cubicBezTo>
                  <a:cubicBezTo>
                    <a:pt x="8303" y="24232"/>
                    <a:pt x="8097" y="25262"/>
                    <a:pt x="11805" y="21966"/>
                  </a:cubicBezTo>
                  <a:cubicBezTo>
                    <a:pt x="16750" y="17433"/>
                    <a:pt x="6448" y="8779"/>
                    <a:pt x="3976" y="3010"/>
                  </a:cubicBezTo>
                  <a:cubicBezTo>
                    <a:pt x="3770" y="2598"/>
                    <a:pt x="4182" y="1980"/>
                    <a:pt x="3976" y="1362"/>
                  </a:cubicBezTo>
                  <a:cubicBezTo>
                    <a:pt x="1091" y="-3377"/>
                    <a:pt x="-2412" y="5482"/>
                    <a:pt x="2327" y="919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0" name="Forma libre: forma 459">
              <a:extLst>
                <a:ext uri="{FF2B5EF4-FFF2-40B4-BE49-F238E27FC236}">
                  <a16:creationId xmlns:a16="http://schemas.microsoft.com/office/drawing/2014/main" id="{B11312EB-A266-2CDF-720A-7458DF4B7DF7}"/>
                </a:ext>
              </a:extLst>
            </p:cNvPr>
            <p:cNvSpPr/>
            <p:nvPr/>
          </p:nvSpPr>
          <p:spPr>
            <a:xfrm>
              <a:off x="11662304" y="3512716"/>
              <a:ext cx="8269" cy="12501"/>
            </a:xfrm>
            <a:custGeom>
              <a:avLst/>
              <a:gdLst>
                <a:gd name="connsiteX0" fmla="*/ 995 w 8269"/>
                <a:gd name="connsiteY0" fmla="*/ 7535 h 12501"/>
                <a:gd name="connsiteX1" fmla="*/ 7383 w 8269"/>
                <a:gd name="connsiteY1" fmla="*/ 10625 h 12501"/>
                <a:gd name="connsiteX2" fmla="*/ 2644 w 8269"/>
                <a:gd name="connsiteY2" fmla="*/ 1147 h 12501"/>
                <a:gd name="connsiteX3" fmla="*/ 995 w 8269"/>
                <a:gd name="connsiteY3" fmla="*/ 7535 h 1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9" h="12501">
                  <a:moveTo>
                    <a:pt x="995" y="7535"/>
                  </a:moveTo>
                  <a:cubicBezTo>
                    <a:pt x="5528" y="10419"/>
                    <a:pt x="4086" y="15158"/>
                    <a:pt x="7383" y="10625"/>
                  </a:cubicBezTo>
                  <a:cubicBezTo>
                    <a:pt x="10061" y="6710"/>
                    <a:pt x="6146" y="-3385"/>
                    <a:pt x="2644" y="1147"/>
                  </a:cubicBezTo>
                  <a:cubicBezTo>
                    <a:pt x="790" y="3620"/>
                    <a:pt x="-1271" y="5886"/>
                    <a:pt x="995" y="753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1" name="Forma libre: forma 460">
              <a:extLst>
                <a:ext uri="{FF2B5EF4-FFF2-40B4-BE49-F238E27FC236}">
                  <a16:creationId xmlns:a16="http://schemas.microsoft.com/office/drawing/2014/main" id="{9C01C7FE-D772-9065-4082-2AFFDC8530FA}"/>
                </a:ext>
              </a:extLst>
            </p:cNvPr>
            <p:cNvSpPr/>
            <p:nvPr/>
          </p:nvSpPr>
          <p:spPr>
            <a:xfrm>
              <a:off x="11643579" y="3496737"/>
              <a:ext cx="19891" cy="68265"/>
            </a:xfrm>
            <a:custGeom>
              <a:avLst/>
              <a:gdLst>
                <a:gd name="connsiteX0" fmla="*/ 7152 w 19891"/>
                <a:gd name="connsiteY0" fmla="*/ 48856 h 68265"/>
                <a:gd name="connsiteX1" fmla="*/ 16629 w 19891"/>
                <a:gd name="connsiteY1" fmla="*/ 67811 h 68265"/>
                <a:gd name="connsiteX2" fmla="*/ 10242 w 19891"/>
                <a:gd name="connsiteY2" fmla="*/ 45765 h 68265"/>
                <a:gd name="connsiteX3" fmla="*/ 10242 w 19891"/>
                <a:gd name="connsiteY3" fmla="*/ 34639 h 68265"/>
                <a:gd name="connsiteX4" fmla="*/ 10242 w 19891"/>
                <a:gd name="connsiteY4" fmla="*/ 31549 h 68265"/>
                <a:gd name="connsiteX5" fmla="*/ 10242 w 19891"/>
                <a:gd name="connsiteY5" fmla="*/ 14241 h 68265"/>
                <a:gd name="connsiteX6" fmla="*/ 10242 w 19891"/>
                <a:gd name="connsiteY6" fmla="*/ 3115 h 68265"/>
                <a:gd name="connsiteX7" fmla="*/ 8800 w 19891"/>
                <a:gd name="connsiteY7" fmla="*/ 1879 h 68265"/>
                <a:gd name="connsiteX8" fmla="*/ 8594 w 19891"/>
                <a:gd name="connsiteY8" fmla="*/ 1879 h 68265"/>
                <a:gd name="connsiteX9" fmla="*/ 8594 w 19891"/>
                <a:gd name="connsiteY9" fmla="*/ 1879 h 68265"/>
                <a:gd name="connsiteX10" fmla="*/ 8388 w 19891"/>
                <a:gd name="connsiteY10" fmla="*/ 1879 h 68265"/>
                <a:gd name="connsiteX11" fmla="*/ 8182 w 19891"/>
                <a:gd name="connsiteY11" fmla="*/ 1879 h 68265"/>
                <a:gd name="connsiteX12" fmla="*/ 8388 w 19891"/>
                <a:gd name="connsiteY12" fmla="*/ 1879 h 68265"/>
                <a:gd name="connsiteX13" fmla="*/ 7358 w 19891"/>
                <a:gd name="connsiteY13" fmla="*/ 3115 h 68265"/>
                <a:gd name="connsiteX14" fmla="*/ 7358 w 19891"/>
                <a:gd name="connsiteY14" fmla="*/ 3115 h 68265"/>
                <a:gd name="connsiteX15" fmla="*/ 7358 w 19891"/>
                <a:gd name="connsiteY15" fmla="*/ 3115 h 68265"/>
                <a:gd name="connsiteX16" fmla="*/ 7358 w 19891"/>
                <a:gd name="connsiteY16" fmla="*/ 3115 h 68265"/>
                <a:gd name="connsiteX17" fmla="*/ 765 w 19891"/>
                <a:gd name="connsiteY17" fmla="*/ 23719 h 68265"/>
                <a:gd name="connsiteX18" fmla="*/ 3855 w 19891"/>
                <a:gd name="connsiteY18" fmla="*/ 42675 h 68265"/>
                <a:gd name="connsiteX19" fmla="*/ 6946 w 19891"/>
                <a:gd name="connsiteY19" fmla="*/ 49062 h 68265"/>
                <a:gd name="connsiteX20" fmla="*/ 7976 w 19891"/>
                <a:gd name="connsiteY20" fmla="*/ 1879 h 68265"/>
                <a:gd name="connsiteX21" fmla="*/ 7976 w 19891"/>
                <a:gd name="connsiteY21" fmla="*/ 1879 h 68265"/>
                <a:gd name="connsiteX22" fmla="*/ 7976 w 19891"/>
                <a:gd name="connsiteY22" fmla="*/ 1879 h 68265"/>
                <a:gd name="connsiteX23" fmla="*/ 7976 w 19891"/>
                <a:gd name="connsiteY23" fmla="*/ 1879 h 68265"/>
                <a:gd name="connsiteX24" fmla="*/ 7976 w 19891"/>
                <a:gd name="connsiteY24" fmla="*/ 1879 h 68265"/>
                <a:gd name="connsiteX25" fmla="*/ 7976 w 19891"/>
                <a:gd name="connsiteY25" fmla="*/ 2085 h 68265"/>
                <a:gd name="connsiteX26" fmla="*/ 7976 w 19891"/>
                <a:gd name="connsiteY26" fmla="*/ 2085 h 68265"/>
                <a:gd name="connsiteX27" fmla="*/ 7976 w 19891"/>
                <a:gd name="connsiteY27" fmla="*/ 2085 h 68265"/>
                <a:gd name="connsiteX28" fmla="*/ 7976 w 19891"/>
                <a:gd name="connsiteY28" fmla="*/ 2085 h 68265"/>
                <a:gd name="connsiteX29" fmla="*/ 7976 w 19891"/>
                <a:gd name="connsiteY29" fmla="*/ 2085 h 68265"/>
                <a:gd name="connsiteX30" fmla="*/ 7976 w 19891"/>
                <a:gd name="connsiteY30" fmla="*/ 2497 h 68265"/>
                <a:gd name="connsiteX31" fmla="*/ 7976 w 19891"/>
                <a:gd name="connsiteY31" fmla="*/ 2497 h 68265"/>
                <a:gd name="connsiteX32" fmla="*/ 7976 w 19891"/>
                <a:gd name="connsiteY32" fmla="*/ 2497 h 68265"/>
                <a:gd name="connsiteX33" fmla="*/ 7976 w 19891"/>
                <a:gd name="connsiteY33" fmla="*/ 2497 h 68265"/>
                <a:gd name="connsiteX34" fmla="*/ 7976 w 19891"/>
                <a:gd name="connsiteY34" fmla="*/ 2497 h 6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891" h="68265">
                  <a:moveTo>
                    <a:pt x="7152" y="48856"/>
                  </a:moveTo>
                  <a:cubicBezTo>
                    <a:pt x="12303" y="57510"/>
                    <a:pt x="10242" y="70902"/>
                    <a:pt x="16629" y="67811"/>
                  </a:cubicBezTo>
                  <a:cubicBezTo>
                    <a:pt x="25901" y="63279"/>
                    <a:pt x="12715" y="53183"/>
                    <a:pt x="10242" y="45765"/>
                  </a:cubicBezTo>
                  <a:cubicBezTo>
                    <a:pt x="9006" y="42263"/>
                    <a:pt x="10242" y="38348"/>
                    <a:pt x="10242" y="34639"/>
                  </a:cubicBezTo>
                  <a:cubicBezTo>
                    <a:pt x="10242" y="33609"/>
                    <a:pt x="9624" y="32373"/>
                    <a:pt x="10242" y="31549"/>
                  </a:cubicBezTo>
                  <a:cubicBezTo>
                    <a:pt x="13745" y="27222"/>
                    <a:pt x="12715" y="17744"/>
                    <a:pt x="10242" y="14241"/>
                  </a:cubicBezTo>
                  <a:cubicBezTo>
                    <a:pt x="8182" y="11151"/>
                    <a:pt x="11685" y="6618"/>
                    <a:pt x="10242" y="3115"/>
                  </a:cubicBezTo>
                  <a:cubicBezTo>
                    <a:pt x="9830" y="2291"/>
                    <a:pt x="9212" y="2085"/>
                    <a:pt x="8800" y="1879"/>
                  </a:cubicBezTo>
                  <a:cubicBezTo>
                    <a:pt x="8800" y="1879"/>
                    <a:pt x="8800" y="1879"/>
                    <a:pt x="8594" y="1879"/>
                  </a:cubicBezTo>
                  <a:cubicBezTo>
                    <a:pt x="8594" y="1879"/>
                    <a:pt x="8594" y="1879"/>
                    <a:pt x="8594" y="1879"/>
                  </a:cubicBezTo>
                  <a:cubicBezTo>
                    <a:pt x="8594" y="1879"/>
                    <a:pt x="8594" y="1879"/>
                    <a:pt x="8388" y="1879"/>
                  </a:cubicBezTo>
                  <a:cubicBezTo>
                    <a:pt x="8388" y="1879"/>
                    <a:pt x="8182" y="1879"/>
                    <a:pt x="8182" y="1879"/>
                  </a:cubicBezTo>
                  <a:cubicBezTo>
                    <a:pt x="8182" y="1879"/>
                    <a:pt x="8182" y="1879"/>
                    <a:pt x="8388" y="1879"/>
                  </a:cubicBezTo>
                  <a:cubicBezTo>
                    <a:pt x="9006" y="-1418"/>
                    <a:pt x="8388" y="25"/>
                    <a:pt x="7358" y="3115"/>
                  </a:cubicBezTo>
                  <a:cubicBezTo>
                    <a:pt x="7358" y="3115"/>
                    <a:pt x="7358" y="3115"/>
                    <a:pt x="7358" y="3115"/>
                  </a:cubicBezTo>
                  <a:lnTo>
                    <a:pt x="7358" y="3115"/>
                  </a:lnTo>
                  <a:cubicBezTo>
                    <a:pt x="7358" y="3115"/>
                    <a:pt x="7358" y="3115"/>
                    <a:pt x="7358" y="3115"/>
                  </a:cubicBezTo>
                  <a:cubicBezTo>
                    <a:pt x="5709" y="8266"/>
                    <a:pt x="2619" y="18568"/>
                    <a:pt x="765" y="23719"/>
                  </a:cubicBezTo>
                  <a:cubicBezTo>
                    <a:pt x="-1502" y="30312"/>
                    <a:pt x="1795" y="37524"/>
                    <a:pt x="3855" y="42675"/>
                  </a:cubicBezTo>
                  <a:cubicBezTo>
                    <a:pt x="4886" y="45353"/>
                    <a:pt x="5709" y="47002"/>
                    <a:pt x="6946" y="49062"/>
                  </a:cubicBezTo>
                  <a:close/>
                  <a:moveTo>
                    <a:pt x="7976" y="1879"/>
                  </a:moveTo>
                  <a:cubicBezTo>
                    <a:pt x="7976" y="1879"/>
                    <a:pt x="7976" y="1879"/>
                    <a:pt x="7976" y="1879"/>
                  </a:cubicBezTo>
                  <a:cubicBezTo>
                    <a:pt x="7976" y="1879"/>
                    <a:pt x="7976" y="1879"/>
                    <a:pt x="7976" y="1879"/>
                  </a:cubicBezTo>
                  <a:cubicBezTo>
                    <a:pt x="7976" y="1879"/>
                    <a:pt x="7976" y="1879"/>
                    <a:pt x="7976" y="1879"/>
                  </a:cubicBezTo>
                  <a:cubicBezTo>
                    <a:pt x="7976" y="1879"/>
                    <a:pt x="7976" y="1879"/>
                    <a:pt x="7976" y="1879"/>
                  </a:cubicBezTo>
                  <a:close/>
                  <a:moveTo>
                    <a:pt x="7976" y="2085"/>
                  </a:moveTo>
                  <a:cubicBezTo>
                    <a:pt x="7976" y="2085"/>
                    <a:pt x="7976" y="2085"/>
                    <a:pt x="7976" y="2085"/>
                  </a:cubicBezTo>
                  <a:cubicBezTo>
                    <a:pt x="7976" y="2085"/>
                    <a:pt x="7976" y="2085"/>
                    <a:pt x="7976" y="2085"/>
                  </a:cubicBezTo>
                  <a:cubicBezTo>
                    <a:pt x="7976" y="2085"/>
                    <a:pt x="7976" y="2085"/>
                    <a:pt x="7976" y="2085"/>
                  </a:cubicBezTo>
                  <a:cubicBezTo>
                    <a:pt x="7976" y="2085"/>
                    <a:pt x="7976" y="2085"/>
                    <a:pt x="7976" y="2085"/>
                  </a:cubicBezTo>
                  <a:close/>
                  <a:moveTo>
                    <a:pt x="7976" y="2497"/>
                  </a:moveTo>
                  <a:cubicBezTo>
                    <a:pt x="7976" y="2497"/>
                    <a:pt x="7976" y="2497"/>
                    <a:pt x="7976" y="2497"/>
                  </a:cubicBezTo>
                  <a:cubicBezTo>
                    <a:pt x="7976" y="2497"/>
                    <a:pt x="7976" y="2497"/>
                    <a:pt x="7976" y="2497"/>
                  </a:cubicBezTo>
                  <a:cubicBezTo>
                    <a:pt x="7976" y="2497"/>
                    <a:pt x="7976" y="2497"/>
                    <a:pt x="7976" y="2497"/>
                  </a:cubicBezTo>
                  <a:cubicBezTo>
                    <a:pt x="7976" y="2497"/>
                    <a:pt x="7976" y="2497"/>
                    <a:pt x="7976" y="24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2" name="Forma libre: forma 461">
              <a:extLst>
                <a:ext uri="{FF2B5EF4-FFF2-40B4-BE49-F238E27FC236}">
                  <a16:creationId xmlns:a16="http://schemas.microsoft.com/office/drawing/2014/main" id="{CB21AD45-EBEF-2178-61A5-0D319CFEF554}"/>
                </a:ext>
              </a:extLst>
            </p:cNvPr>
            <p:cNvSpPr/>
            <p:nvPr/>
          </p:nvSpPr>
          <p:spPr>
            <a:xfrm>
              <a:off x="11649907" y="3500883"/>
              <a:ext cx="20603" cy="20603"/>
            </a:xfrm>
            <a:custGeom>
              <a:avLst/>
              <a:gdLst>
                <a:gd name="connsiteX0" fmla="*/ 0 w 20603"/>
                <a:gd name="connsiteY0" fmla="*/ 0 h 20603"/>
                <a:gd name="connsiteX1" fmla="*/ 0 w 20603"/>
                <a:gd name="connsiteY1" fmla="*/ 0 h 20603"/>
                <a:gd name="connsiteX2" fmla="*/ 0 w 20603"/>
                <a:gd name="connsiteY2" fmla="*/ 0 h 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03" h="206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3" name="Forma libre: forma 462">
              <a:extLst>
                <a:ext uri="{FF2B5EF4-FFF2-40B4-BE49-F238E27FC236}">
                  <a16:creationId xmlns:a16="http://schemas.microsoft.com/office/drawing/2014/main" id="{3C1F7C17-A72C-8589-EF24-8C9488A75417}"/>
                </a:ext>
              </a:extLst>
            </p:cNvPr>
            <p:cNvSpPr/>
            <p:nvPr/>
          </p:nvSpPr>
          <p:spPr>
            <a:xfrm>
              <a:off x="11648877" y="3501295"/>
              <a:ext cx="20603" cy="20603"/>
            </a:xfrm>
            <a:custGeom>
              <a:avLst/>
              <a:gdLst>
                <a:gd name="connsiteX0" fmla="*/ 0 w 20603"/>
                <a:gd name="connsiteY0" fmla="*/ 0 h 20603"/>
                <a:gd name="connsiteX1" fmla="*/ 0 w 20603"/>
                <a:gd name="connsiteY1" fmla="*/ 0 h 20603"/>
                <a:gd name="connsiteX2" fmla="*/ 0 w 20603"/>
                <a:gd name="connsiteY2" fmla="*/ 0 h 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03" h="206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4" name="Forma libre: forma 463">
              <a:extLst>
                <a:ext uri="{FF2B5EF4-FFF2-40B4-BE49-F238E27FC236}">
                  <a16:creationId xmlns:a16="http://schemas.microsoft.com/office/drawing/2014/main" id="{C53BF512-F24A-0A4B-9ED0-84AE0D0DE129}"/>
                </a:ext>
              </a:extLst>
            </p:cNvPr>
            <p:cNvSpPr/>
            <p:nvPr/>
          </p:nvSpPr>
          <p:spPr>
            <a:xfrm>
              <a:off x="11650319" y="3500471"/>
              <a:ext cx="20603" cy="20603"/>
            </a:xfrm>
            <a:custGeom>
              <a:avLst/>
              <a:gdLst>
                <a:gd name="connsiteX0" fmla="*/ 0 w 20603"/>
                <a:gd name="connsiteY0" fmla="*/ 0 h 20603"/>
                <a:gd name="connsiteX1" fmla="*/ 0 w 20603"/>
                <a:gd name="connsiteY1" fmla="*/ 0 h 20603"/>
                <a:gd name="connsiteX2" fmla="*/ 0 w 20603"/>
                <a:gd name="connsiteY2" fmla="*/ 0 h 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03" h="206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5" name="Forma libre: forma 464">
              <a:extLst>
                <a:ext uri="{FF2B5EF4-FFF2-40B4-BE49-F238E27FC236}">
                  <a16:creationId xmlns:a16="http://schemas.microsoft.com/office/drawing/2014/main" id="{694ADF9B-1C41-BC7B-7A82-DD2B50395799}"/>
                </a:ext>
              </a:extLst>
            </p:cNvPr>
            <p:cNvSpPr/>
            <p:nvPr/>
          </p:nvSpPr>
          <p:spPr>
            <a:xfrm>
              <a:off x="11648465" y="3501295"/>
              <a:ext cx="20603" cy="20603"/>
            </a:xfrm>
            <a:custGeom>
              <a:avLst/>
              <a:gdLst>
                <a:gd name="connsiteX0" fmla="*/ 0 w 20603"/>
                <a:gd name="connsiteY0" fmla="*/ 0 h 20603"/>
                <a:gd name="connsiteX1" fmla="*/ 0 w 20603"/>
                <a:gd name="connsiteY1" fmla="*/ 0 h 20603"/>
                <a:gd name="connsiteX2" fmla="*/ 0 w 20603"/>
                <a:gd name="connsiteY2" fmla="*/ 0 h 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03" h="2060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6" name="Forma libre: forma 465">
              <a:extLst>
                <a:ext uri="{FF2B5EF4-FFF2-40B4-BE49-F238E27FC236}">
                  <a16:creationId xmlns:a16="http://schemas.microsoft.com/office/drawing/2014/main" id="{0D170A09-0A91-17DB-F467-FCC9EE5053E1}"/>
                </a:ext>
              </a:extLst>
            </p:cNvPr>
            <p:cNvSpPr/>
            <p:nvPr/>
          </p:nvSpPr>
          <p:spPr>
            <a:xfrm>
              <a:off x="12249708" y="3619663"/>
              <a:ext cx="12557" cy="21643"/>
            </a:xfrm>
            <a:custGeom>
              <a:avLst/>
              <a:gdLst>
                <a:gd name="connsiteX0" fmla="*/ 1007 w 12557"/>
                <a:gd name="connsiteY0" fmla="*/ 20502 h 21643"/>
                <a:gd name="connsiteX1" fmla="*/ 7394 w 12557"/>
                <a:gd name="connsiteY1" fmla="*/ 17412 h 21643"/>
                <a:gd name="connsiteX2" fmla="*/ 10485 w 12557"/>
                <a:gd name="connsiteY2" fmla="*/ 1547 h 21643"/>
                <a:gd name="connsiteX3" fmla="*/ 1007 w 12557"/>
                <a:gd name="connsiteY3" fmla="*/ 11024 h 21643"/>
                <a:gd name="connsiteX4" fmla="*/ 1007 w 12557"/>
                <a:gd name="connsiteY4" fmla="*/ 20502 h 2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7" h="21643">
                  <a:moveTo>
                    <a:pt x="1007" y="20502"/>
                  </a:moveTo>
                  <a:cubicBezTo>
                    <a:pt x="3068" y="22357"/>
                    <a:pt x="8219" y="22357"/>
                    <a:pt x="7394" y="17412"/>
                  </a:cubicBezTo>
                  <a:cubicBezTo>
                    <a:pt x="6364" y="11024"/>
                    <a:pt x="16873" y="7316"/>
                    <a:pt x="10485" y="1547"/>
                  </a:cubicBezTo>
                  <a:cubicBezTo>
                    <a:pt x="5128" y="-3192"/>
                    <a:pt x="595" y="3813"/>
                    <a:pt x="1007" y="11024"/>
                  </a:cubicBezTo>
                  <a:cubicBezTo>
                    <a:pt x="1007" y="14115"/>
                    <a:pt x="-1259" y="18442"/>
                    <a:pt x="1007" y="2050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7" name="Forma libre: forma 466">
              <a:extLst>
                <a:ext uri="{FF2B5EF4-FFF2-40B4-BE49-F238E27FC236}">
                  <a16:creationId xmlns:a16="http://schemas.microsoft.com/office/drawing/2014/main" id="{F1B8F8DF-498B-4D87-B40E-FFD885D9E130}"/>
                </a:ext>
              </a:extLst>
            </p:cNvPr>
            <p:cNvSpPr/>
            <p:nvPr/>
          </p:nvSpPr>
          <p:spPr>
            <a:xfrm>
              <a:off x="12234893" y="3880200"/>
              <a:ext cx="12114" cy="23134"/>
            </a:xfrm>
            <a:custGeom>
              <a:avLst/>
              <a:gdLst>
                <a:gd name="connsiteX0" fmla="*/ 9642 w 12114"/>
                <a:gd name="connsiteY0" fmla="*/ 0 h 23134"/>
                <a:gd name="connsiteX1" fmla="*/ 164 w 12114"/>
                <a:gd name="connsiteY1" fmla="*/ 15865 h 23134"/>
                <a:gd name="connsiteX2" fmla="*/ 6551 w 12114"/>
                <a:gd name="connsiteY2" fmla="*/ 22252 h 23134"/>
                <a:gd name="connsiteX3" fmla="*/ 9642 w 12114"/>
                <a:gd name="connsiteY3" fmla="*/ 12774 h 23134"/>
                <a:gd name="connsiteX4" fmla="*/ 9642 w 12114"/>
                <a:gd name="connsiteY4" fmla="*/ 206 h 2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4" h="23134">
                  <a:moveTo>
                    <a:pt x="9642" y="0"/>
                  </a:moveTo>
                  <a:cubicBezTo>
                    <a:pt x="3048" y="1648"/>
                    <a:pt x="-866" y="9684"/>
                    <a:pt x="164" y="15865"/>
                  </a:cubicBezTo>
                  <a:cubicBezTo>
                    <a:pt x="576" y="18750"/>
                    <a:pt x="3460" y="25549"/>
                    <a:pt x="6551" y="22252"/>
                  </a:cubicBezTo>
                  <a:cubicBezTo>
                    <a:pt x="9436" y="18956"/>
                    <a:pt x="9642" y="19574"/>
                    <a:pt x="9642" y="12774"/>
                  </a:cubicBezTo>
                  <a:cubicBezTo>
                    <a:pt x="9642" y="10302"/>
                    <a:pt x="15205" y="-1236"/>
                    <a:pt x="9642" y="20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8" name="Forma libre: forma 467">
              <a:extLst>
                <a:ext uri="{FF2B5EF4-FFF2-40B4-BE49-F238E27FC236}">
                  <a16:creationId xmlns:a16="http://schemas.microsoft.com/office/drawing/2014/main" id="{322EE623-1EDC-70BB-9186-EB64ED2D5C9C}"/>
                </a:ext>
              </a:extLst>
            </p:cNvPr>
            <p:cNvSpPr/>
            <p:nvPr/>
          </p:nvSpPr>
          <p:spPr>
            <a:xfrm>
              <a:off x="11326774" y="4219886"/>
              <a:ext cx="8351" cy="6047"/>
            </a:xfrm>
            <a:custGeom>
              <a:avLst/>
              <a:gdLst>
                <a:gd name="connsiteX0" fmla="*/ 64 w 8351"/>
                <a:gd name="connsiteY0" fmla="*/ 1514 h 6047"/>
                <a:gd name="connsiteX1" fmla="*/ 7894 w 8351"/>
                <a:gd name="connsiteY1" fmla="*/ 4605 h 6047"/>
                <a:gd name="connsiteX2" fmla="*/ 64 w 8351"/>
                <a:gd name="connsiteY2" fmla="*/ 1514 h 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51" h="6047">
                  <a:moveTo>
                    <a:pt x="64" y="1514"/>
                  </a:moveTo>
                  <a:cubicBezTo>
                    <a:pt x="682" y="3987"/>
                    <a:pt x="4185" y="8314"/>
                    <a:pt x="7894" y="4605"/>
                  </a:cubicBezTo>
                  <a:cubicBezTo>
                    <a:pt x="10778" y="1720"/>
                    <a:pt x="-966" y="-2194"/>
                    <a:pt x="64" y="151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69" name="Forma libre: forma 468">
              <a:extLst>
                <a:ext uri="{FF2B5EF4-FFF2-40B4-BE49-F238E27FC236}">
                  <a16:creationId xmlns:a16="http://schemas.microsoft.com/office/drawing/2014/main" id="{F2C7B804-61FA-7A98-E5B3-B41C5604816A}"/>
                </a:ext>
              </a:extLst>
            </p:cNvPr>
            <p:cNvSpPr/>
            <p:nvPr/>
          </p:nvSpPr>
          <p:spPr>
            <a:xfrm>
              <a:off x="11316647" y="4561287"/>
              <a:ext cx="10558" cy="8889"/>
            </a:xfrm>
            <a:custGeom>
              <a:avLst/>
              <a:gdLst>
                <a:gd name="connsiteX0" fmla="*/ 10191 w 10558"/>
                <a:gd name="connsiteY0" fmla="*/ 4404 h 8889"/>
                <a:gd name="connsiteX1" fmla="*/ 8543 w 10558"/>
                <a:gd name="connsiteY1" fmla="*/ 1313 h 8889"/>
                <a:gd name="connsiteX2" fmla="*/ 714 w 10558"/>
                <a:gd name="connsiteY2" fmla="*/ 2961 h 8889"/>
                <a:gd name="connsiteX3" fmla="*/ 714 w 10558"/>
                <a:gd name="connsiteY3" fmla="*/ 7700 h 8889"/>
                <a:gd name="connsiteX4" fmla="*/ 10191 w 10558"/>
                <a:gd name="connsiteY4" fmla="*/ 4610 h 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8" h="8889">
                  <a:moveTo>
                    <a:pt x="10191" y="4404"/>
                  </a:moveTo>
                  <a:cubicBezTo>
                    <a:pt x="9367" y="3373"/>
                    <a:pt x="9779" y="2755"/>
                    <a:pt x="8543" y="1313"/>
                  </a:cubicBezTo>
                  <a:cubicBezTo>
                    <a:pt x="6277" y="-1572"/>
                    <a:pt x="1744" y="901"/>
                    <a:pt x="714" y="2961"/>
                  </a:cubicBezTo>
                  <a:cubicBezTo>
                    <a:pt x="96" y="4404"/>
                    <a:pt x="-522" y="6670"/>
                    <a:pt x="714" y="7700"/>
                  </a:cubicBezTo>
                  <a:cubicBezTo>
                    <a:pt x="3598" y="10585"/>
                    <a:pt x="12458" y="7700"/>
                    <a:pt x="10191" y="46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0" name="Forma libre: forma 469">
              <a:extLst>
                <a:ext uri="{FF2B5EF4-FFF2-40B4-BE49-F238E27FC236}">
                  <a16:creationId xmlns:a16="http://schemas.microsoft.com/office/drawing/2014/main" id="{77FD3275-868B-D0E3-06DA-62B7312CE44B}"/>
                </a:ext>
              </a:extLst>
            </p:cNvPr>
            <p:cNvSpPr/>
            <p:nvPr/>
          </p:nvSpPr>
          <p:spPr>
            <a:xfrm>
              <a:off x="11283386" y="4665406"/>
              <a:ext cx="8999" cy="5549"/>
            </a:xfrm>
            <a:custGeom>
              <a:avLst/>
              <a:gdLst>
                <a:gd name="connsiteX0" fmla="*/ 8838 w 8999"/>
                <a:gd name="connsiteY0" fmla="*/ 1450 h 5549"/>
                <a:gd name="connsiteX1" fmla="*/ 1008 w 8999"/>
                <a:gd name="connsiteY1" fmla="*/ 4540 h 5549"/>
                <a:gd name="connsiteX2" fmla="*/ 8838 w 8999"/>
                <a:gd name="connsiteY2" fmla="*/ 1450 h 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9" h="5549">
                  <a:moveTo>
                    <a:pt x="8838" y="1450"/>
                  </a:moveTo>
                  <a:cubicBezTo>
                    <a:pt x="7602" y="-1847"/>
                    <a:pt x="-3318" y="1037"/>
                    <a:pt x="1008" y="4540"/>
                  </a:cubicBezTo>
                  <a:cubicBezTo>
                    <a:pt x="3893" y="7013"/>
                    <a:pt x="10074" y="4540"/>
                    <a:pt x="8838" y="145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1" name="Forma libre: forma 470">
              <a:extLst>
                <a:ext uri="{FF2B5EF4-FFF2-40B4-BE49-F238E27FC236}">
                  <a16:creationId xmlns:a16="http://schemas.microsoft.com/office/drawing/2014/main" id="{594D9C78-8548-6917-858F-967ADC1DBAEC}"/>
                </a:ext>
              </a:extLst>
            </p:cNvPr>
            <p:cNvSpPr/>
            <p:nvPr/>
          </p:nvSpPr>
          <p:spPr>
            <a:xfrm>
              <a:off x="11928196" y="3404241"/>
              <a:ext cx="8375" cy="11854"/>
            </a:xfrm>
            <a:custGeom>
              <a:avLst/>
              <a:gdLst>
                <a:gd name="connsiteX0" fmla="*/ 5220 w 8375"/>
                <a:gd name="connsiteY0" fmla="*/ 11754 h 11854"/>
                <a:gd name="connsiteX1" fmla="*/ 6868 w 8375"/>
                <a:gd name="connsiteY1" fmla="*/ 627 h 11854"/>
                <a:gd name="connsiteX2" fmla="*/ 2129 w 8375"/>
                <a:gd name="connsiteY2" fmla="*/ 627 h 11854"/>
                <a:gd name="connsiteX3" fmla="*/ 5220 w 8375"/>
                <a:gd name="connsiteY3" fmla="*/ 11754 h 1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75" h="11854">
                  <a:moveTo>
                    <a:pt x="5220" y="11754"/>
                  </a:moveTo>
                  <a:cubicBezTo>
                    <a:pt x="8104" y="10929"/>
                    <a:pt x="9752" y="3718"/>
                    <a:pt x="6868" y="627"/>
                  </a:cubicBezTo>
                  <a:cubicBezTo>
                    <a:pt x="5838" y="-403"/>
                    <a:pt x="3572" y="9"/>
                    <a:pt x="2129" y="627"/>
                  </a:cubicBezTo>
                  <a:cubicBezTo>
                    <a:pt x="-2404" y="2482"/>
                    <a:pt x="1099" y="12990"/>
                    <a:pt x="5220" y="1175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2" name="Forma libre: forma 471">
              <a:extLst>
                <a:ext uri="{FF2B5EF4-FFF2-40B4-BE49-F238E27FC236}">
                  <a16:creationId xmlns:a16="http://schemas.microsoft.com/office/drawing/2014/main" id="{3FA3E57A-3272-B04E-B079-B380C0132B81}"/>
                </a:ext>
              </a:extLst>
            </p:cNvPr>
            <p:cNvSpPr/>
            <p:nvPr/>
          </p:nvSpPr>
          <p:spPr>
            <a:xfrm>
              <a:off x="11906064" y="3415220"/>
              <a:ext cx="14075" cy="23796"/>
            </a:xfrm>
            <a:custGeom>
              <a:avLst/>
              <a:gdLst>
                <a:gd name="connsiteX0" fmla="*/ 3658 w 14075"/>
                <a:gd name="connsiteY0" fmla="*/ 18082 h 23796"/>
                <a:gd name="connsiteX1" fmla="*/ 3658 w 14075"/>
                <a:gd name="connsiteY1" fmla="*/ 19731 h 23796"/>
                <a:gd name="connsiteX2" fmla="*/ 5306 w 14075"/>
                <a:gd name="connsiteY2" fmla="*/ 22821 h 23796"/>
                <a:gd name="connsiteX3" fmla="*/ 13135 w 14075"/>
                <a:gd name="connsiteY3" fmla="*/ 13343 h 23796"/>
                <a:gd name="connsiteX4" fmla="*/ 6748 w 14075"/>
                <a:gd name="connsiteY4" fmla="*/ 3866 h 23796"/>
                <a:gd name="connsiteX5" fmla="*/ 6748 w 14075"/>
                <a:gd name="connsiteY5" fmla="*/ 2217 h 23796"/>
                <a:gd name="connsiteX6" fmla="*/ 361 w 14075"/>
                <a:gd name="connsiteY6" fmla="*/ 10047 h 23796"/>
                <a:gd name="connsiteX7" fmla="*/ 3451 w 14075"/>
                <a:gd name="connsiteY7" fmla="*/ 17876 h 23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75" h="23796">
                  <a:moveTo>
                    <a:pt x="3658" y="18082"/>
                  </a:moveTo>
                  <a:cubicBezTo>
                    <a:pt x="3658" y="18082"/>
                    <a:pt x="3245" y="19319"/>
                    <a:pt x="3658" y="19731"/>
                  </a:cubicBezTo>
                  <a:cubicBezTo>
                    <a:pt x="4481" y="20761"/>
                    <a:pt x="4070" y="21379"/>
                    <a:pt x="5306" y="22821"/>
                  </a:cubicBezTo>
                  <a:cubicBezTo>
                    <a:pt x="8602" y="27148"/>
                    <a:pt x="16844" y="15816"/>
                    <a:pt x="13135" y="13343"/>
                  </a:cubicBezTo>
                  <a:cubicBezTo>
                    <a:pt x="9839" y="11077"/>
                    <a:pt x="7160" y="8605"/>
                    <a:pt x="6748" y="3866"/>
                  </a:cubicBezTo>
                  <a:cubicBezTo>
                    <a:pt x="6748" y="3248"/>
                    <a:pt x="6748" y="2836"/>
                    <a:pt x="6748" y="2217"/>
                  </a:cubicBezTo>
                  <a:cubicBezTo>
                    <a:pt x="4276" y="-4788"/>
                    <a:pt x="-1493" y="6750"/>
                    <a:pt x="361" y="10047"/>
                  </a:cubicBezTo>
                  <a:cubicBezTo>
                    <a:pt x="2215" y="13550"/>
                    <a:pt x="3245" y="14786"/>
                    <a:pt x="3451" y="178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3" name="Forma libre: forma 472">
              <a:extLst>
                <a:ext uri="{FF2B5EF4-FFF2-40B4-BE49-F238E27FC236}">
                  <a16:creationId xmlns:a16="http://schemas.microsoft.com/office/drawing/2014/main" id="{927C6787-DE31-84CC-A8A4-1B979CCB881B}"/>
                </a:ext>
              </a:extLst>
            </p:cNvPr>
            <p:cNvSpPr/>
            <p:nvPr/>
          </p:nvSpPr>
          <p:spPr>
            <a:xfrm>
              <a:off x="11889554" y="3430451"/>
              <a:ext cx="7754" cy="8732"/>
            </a:xfrm>
            <a:custGeom>
              <a:avLst/>
              <a:gdLst>
                <a:gd name="connsiteX0" fmla="*/ 7393 w 7754"/>
                <a:gd name="connsiteY0" fmla="*/ 4499 h 8732"/>
                <a:gd name="connsiteX1" fmla="*/ 1006 w 7754"/>
                <a:gd name="connsiteY1" fmla="*/ 1409 h 8732"/>
                <a:gd name="connsiteX2" fmla="*/ 1006 w 7754"/>
                <a:gd name="connsiteY2" fmla="*/ 7796 h 8732"/>
                <a:gd name="connsiteX3" fmla="*/ 7393 w 7754"/>
                <a:gd name="connsiteY3" fmla="*/ 4705 h 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54" h="8732">
                  <a:moveTo>
                    <a:pt x="7393" y="4499"/>
                  </a:moveTo>
                  <a:cubicBezTo>
                    <a:pt x="5333" y="2233"/>
                    <a:pt x="3684" y="-2300"/>
                    <a:pt x="1006" y="1409"/>
                  </a:cubicBezTo>
                  <a:cubicBezTo>
                    <a:pt x="-231" y="3057"/>
                    <a:pt x="-436" y="6147"/>
                    <a:pt x="1006" y="7796"/>
                  </a:cubicBezTo>
                  <a:cubicBezTo>
                    <a:pt x="3479" y="10474"/>
                    <a:pt x="9248" y="6766"/>
                    <a:pt x="7393" y="47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4" name="Forma libre: forma 473">
              <a:extLst>
                <a:ext uri="{FF2B5EF4-FFF2-40B4-BE49-F238E27FC236}">
                  <a16:creationId xmlns:a16="http://schemas.microsoft.com/office/drawing/2014/main" id="{1C754F85-3FB0-2748-E9A2-C8504568E929}"/>
                </a:ext>
              </a:extLst>
            </p:cNvPr>
            <p:cNvSpPr/>
            <p:nvPr/>
          </p:nvSpPr>
          <p:spPr>
            <a:xfrm>
              <a:off x="11798131" y="3445706"/>
              <a:ext cx="23246" cy="27185"/>
            </a:xfrm>
            <a:custGeom>
              <a:avLst/>
              <a:gdLst>
                <a:gd name="connsiteX0" fmla="*/ 4039 w 23246"/>
                <a:gd name="connsiteY0" fmla="*/ 17677 h 27185"/>
                <a:gd name="connsiteX1" fmla="*/ 7129 w 23246"/>
                <a:gd name="connsiteY1" fmla="*/ 17677 h 27185"/>
                <a:gd name="connsiteX2" fmla="*/ 16607 w 23246"/>
                <a:gd name="connsiteY2" fmla="*/ 27155 h 27185"/>
                <a:gd name="connsiteX3" fmla="*/ 19697 w 23246"/>
                <a:gd name="connsiteY3" fmla="*/ 24065 h 27185"/>
                <a:gd name="connsiteX4" fmla="*/ 22788 w 23246"/>
                <a:gd name="connsiteY4" fmla="*/ 12939 h 27185"/>
                <a:gd name="connsiteX5" fmla="*/ 22788 w 23246"/>
                <a:gd name="connsiteY5" fmla="*/ 8200 h 27185"/>
                <a:gd name="connsiteX6" fmla="*/ 18049 w 23246"/>
                <a:gd name="connsiteY6" fmla="*/ 8200 h 27185"/>
                <a:gd name="connsiteX7" fmla="*/ 6923 w 23246"/>
                <a:gd name="connsiteY7" fmla="*/ 1813 h 27185"/>
                <a:gd name="connsiteX8" fmla="*/ 10014 w 23246"/>
                <a:gd name="connsiteY8" fmla="*/ 9642 h 27185"/>
                <a:gd name="connsiteX9" fmla="*/ 10014 w 23246"/>
                <a:gd name="connsiteY9" fmla="*/ 11290 h 27185"/>
                <a:gd name="connsiteX10" fmla="*/ 536 w 23246"/>
                <a:gd name="connsiteY10" fmla="*/ 11290 h 27185"/>
                <a:gd name="connsiteX11" fmla="*/ 3626 w 23246"/>
                <a:gd name="connsiteY11" fmla="*/ 17677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46" h="27185">
                  <a:moveTo>
                    <a:pt x="4039" y="17677"/>
                  </a:moveTo>
                  <a:cubicBezTo>
                    <a:pt x="5069" y="17884"/>
                    <a:pt x="6305" y="17059"/>
                    <a:pt x="7129" y="17677"/>
                  </a:cubicBezTo>
                  <a:cubicBezTo>
                    <a:pt x="11250" y="20356"/>
                    <a:pt x="11868" y="26537"/>
                    <a:pt x="16607" y="27155"/>
                  </a:cubicBezTo>
                  <a:cubicBezTo>
                    <a:pt x="18461" y="27361"/>
                    <a:pt x="18461" y="26537"/>
                    <a:pt x="19697" y="24065"/>
                  </a:cubicBezTo>
                  <a:cubicBezTo>
                    <a:pt x="21346" y="20974"/>
                    <a:pt x="22994" y="18090"/>
                    <a:pt x="22788" y="12939"/>
                  </a:cubicBezTo>
                  <a:cubicBezTo>
                    <a:pt x="22788" y="11290"/>
                    <a:pt x="23818" y="9436"/>
                    <a:pt x="22788" y="8200"/>
                  </a:cubicBezTo>
                  <a:cubicBezTo>
                    <a:pt x="21758" y="7170"/>
                    <a:pt x="19079" y="9230"/>
                    <a:pt x="18049" y="8200"/>
                  </a:cubicBezTo>
                  <a:cubicBezTo>
                    <a:pt x="13310" y="3667"/>
                    <a:pt x="10426" y="-3338"/>
                    <a:pt x="6923" y="1813"/>
                  </a:cubicBezTo>
                  <a:cubicBezTo>
                    <a:pt x="4863" y="5109"/>
                    <a:pt x="7747" y="7170"/>
                    <a:pt x="10014" y="9642"/>
                  </a:cubicBezTo>
                  <a:cubicBezTo>
                    <a:pt x="10426" y="10054"/>
                    <a:pt x="10014" y="10672"/>
                    <a:pt x="10014" y="11290"/>
                  </a:cubicBezTo>
                  <a:cubicBezTo>
                    <a:pt x="8572" y="14999"/>
                    <a:pt x="3833" y="6757"/>
                    <a:pt x="536" y="11290"/>
                  </a:cubicBezTo>
                  <a:cubicBezTo>
                    <a:pt x="-1112" y="13763"/>
                    <a:pt x="1360" y="17059"/>
                    <a:pt x="3626" y="176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5" name="Forma libre: forma 474">
              <a:extLst>
                <a:ext uri="{FF2B5EF4-FFF2-40B4-BE49-F238E27FC236}">
                  <a16:creationId xmlns:a16="http://schemas.microsoft.com/office/drawing/2014/main" id="{1639EB05-AD39-EEF0-629B-15FE0BDA375E}"/>
                </a:ext>
              </a:extLst>
            </p:cNvPr>
            <p:cNvSpPr/>
            <p:nvPr/>
          </p:nvSpPr>
          <p:spPr>
            <a:xfrm>
              <a:off x="11763773" y="3453002"/>
              <a:ext cx="15555" cy="16353"/>
            </a:xfrm>
            <a:custGeom>
              <a:avLst/>
              <a:gdLst>
                <a:gd name="connsiteX0" fmla="*/ 14703 w 15555"/>
                <a:gd name="connsiteY0" fmla="*/ 15121 h 16353"/>
                <a:gd name="connsiteX1" fmla="*/ 9963 w 15555"/>
                <a:gd name="connsiteY1" fmla="*/ 8734 h 16353"/>
                <a:gd name="connsiteX2" fmla="*/ 6873 w 15555"/>
                <a:gd name="connsiteY2" fmla="*/ 905 h 16353"/>
                <a:gd name="connsiteX3" fmla="*/ 486 w 15555"/>
                <a:gd name="connsiteY3" fmla="*/ 10382 h 16353"/>
                <a:gd name="connsiteX4" fmla="*/ 14703 w 15555"/>
                <a:gd name="connsiteY4" fmla="*/ 15121 h 1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5" h="16353">
                  <a:moveTo>
                    <a:pt x="14703" y="15121"/>
                  </a:moveTo>
                  <a:cubicBezTo>
                    <a:pt x="17793" y="12649"/>
                    <a:pt x="11611" y="11000"/>
                    <a:pt x="9963" y="8734"/>
                  </a:cubicBezTo>
                  <a:cubicBezTo>
                    <a:pt x="8109" y="6262"/>
                    <a:pt x="9552" y="3583"/>
                    <a:pt x="6873" y="905"/>
                  </a:cubicBezTo>
                  <a:cubicBezTo>
                    <a:pt x="3370" y="-2598"/>
                    <a:pt x="-1575" y="4819"/>
                    <a:pt x="486" y="10382"/>
                  </a:cubicBezTo>
                  <a:cubicBezTo>
                    <a:pt x="2134" y="14503"/>
                    <a:pt x="10375" y="18418"/>
                    <a:pt x="14703" y="15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6" name="Forma libre: forma 475">
              <a:extLst>
                <a:ext uri="{FF2B5EF4-FFF2-40B4-BE49-F238E27FC236}">
                  <a16:creationId xmlns:a16="http://schemas.microsoft.com/office/drawing/2014/main" id="{4B82A7EF-7415-171F-89F6-CA82D66A66DE}"/>
                </a:ext>
              </a:extLst>
            </p:cNvPr>
            <p:cNvSpPr/>
            <p:nvPr/>
          </p:nvSpPr>
          <p:spPr>
            <a:xfrm>
              <a:off x="11752333" y="3580163"/>
              <a:ext cx="14444" cy="24247"/>
            </a:xfrm>
            <a:custGeom>
              <a:avLst/>
              <a:gdLst>
                <a:gd name="connsiteX0" fmla="*/ 11926 w 14444"/>
                <a:gd name="connsiteY0" fmla="*/ 4784 h 24247"/>
                <a:gd name="connsiteX1" fmla="*/ 4096 w 14444"/>
                <a:gd name="connsiteY1" fmla="*/ 45 h 24247"/>
                <a:gd name="connsiteX2" fmla="*/ 2447 w 14444"/>
                <a:gd name="connsiteY2" fmla="*/ 19001 h 24247"/>
                <a:gd name="connsiteX3" fmla="*/ 11926 w 14444"/>
                <a:gd name="connsiteY3" fmla="*/ 23740 h 24247"/>
                <a:gd name="connsiteX4" fmla="*/ 11926 w 14444"/>
                <a:gd name="connsiteY4" fmla="*/ 6432 h 24247"/>
                <a:gd name="connsiteX5" fmla="*/ 11926 w 14444"/>
                <a:gd name="connsiteY5" fmla="*/ 4784 h 24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44" h="24247">
                  <a:moveTo>
                    <a:pt x="11926" y="4784"/>
                  </a:moveTo>
                  <a:cubicBezTo>
                    <a:pt x="10277" y="2106"/>
                    <a:pt x="7393" y="-367"/>
                    <a:pt x="4096" y="45"/>
                  </a:cubicBezTo>
                  <a:cubicBezTo>
                    <a:pt x="-231" y="663"/>
                    <a:pt x="-1673" y="15910"/>
                    <a:pt x="2447" y="19001"/>
                  </a:cubicBezTo>
                  <a:cubicBezTo>
                    <a:pt x="5332" y="21061"/>
                    <a:pt x="7598" y="25800"/>
                    <a:pt x="11926" y="23740"/>
                  </a:cubicBezTo>
                  <a:cubicBezTo>
                    <a:pt x="17695" y="21061"/>
                    <a:pt x="11719" y="12614"/>
                    <a:pt x="11926" y="6432"/>
                  </a:cubicBezTo>
                  <a:cubicBezTo>
                    <a:pt x="11926" y="5814"/>
                    <a:pt x="12131" y="5196"/>
                    <a:pt x="11926" y="47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7" name="Forma libre: forma 476">
              <a:extLst>
                <a:ext uri="{FF2B5EF4-FFF2-40B4-BE49-F238E27FC236}">
                  <a16:creationId xmlns:a16="http://schemas.microsoft.com/office/drawing/2014/main" id="{6AFAF748-6842-6554-36C2-25429E35DA01}"/>
                </a:ext>
              </a:extLst>
            </p:cNvPr>
            <p:cNvSpPr/>
            <p:nvPr/>
          </p:nvSpPr>
          <p:spPr>
            <a:xfrm>
              <a:off x="12275938" y="3610161"/>
              <a:ext cx="8838" cy="26180"/>
            </a:xfrm>
            <a:custGeom>
              <a:avLst/>
              <a:gdLst>
                <a:gd name="connsiteX0" fmla="*/ 6508 w 8838"/>
                <a:gd name="connsiteY0" fmla="*/ 23822 h 26180"/>
                <a:gd name="connsiteX1" fmla="*/ 4859 w 8838"/>
                <a:gd name="connsiteY1" fmla="*/ 128 h 26180"/>
                <a:gd name="connsiteX2" fmla="*/ 3211 w 8838"/>
                <a:gd name="connsiteY2" fmla="*/ 14345 h 26180"/>
                <a:gd name="connsiteX3" fmla="*/ 1563 w 8838"/>
                <a:gd name="connsiteY3" fmla="*/ 14345 h 26180"/>
                <a:gd name="connsiteX4" fmla="*/ 6302 w 8838"/>
                <a:gd name="connsiteY4" fmla="*/ 23822 h 2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8" h="26180">
                  <a:moveTo>
                    <a:pt x="6508" y="23822"/>
                  </a:moveTo>
                  <a:cubicBezTo>
                    <a:pt x="7744" y="15993"/>
                    <a:pt x="11865" y="1776"/>
                    <a:pt x="4859" y="128"/>
                  </a:cubicBezTo>
                  <a:cubicBezTo>
                    <a:pt x="-1528" y="-1314"/>
                    <a:pt x="8568" y="9812"/>
                    <a:pt x="3211" y="14345"/>
                  </a:cubicBezTo>
                  <a:cubicBezTo>
                    <a:pt x="2799" y="14757"/>
                    <a:pt x="2181" y="14139"/>
                    <a:pt x="1563" y="14345"/>
                  </a:cubicBezTo>
                  <a:cubicBezTo>
                    <a:pt x="-3382" y="16199"/>
                    <a:pt x="4859" y="32064"/>
                    <a:pt x="6302" y="2382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8" name="Forma libre: forma 477">
              <a:extLst>
                <a:ext uri="{FF2B5EF4-FFF2-40B4-BE49-F238E27FC236}">
                  <a16:creationId xmlns:a16="http://schemas.microsoft.com/office/drawing/2014/main" id="{5306538B-59A4-74D9-68AC-6E0BD95B772F}"/>
                </a:ext>
              </a:extLst>
            </p:cNvPr>
            <p:cNvSpPr/>
            <p:nvPr/>
          </p:nvSpPr>
          <p:spPr>
            <a:xfrm>
              <a:off x="11326488" y="3611242"/>
              <a:ext cx="10036" cy="10903"/>
            </a:xfrm>
            <a:custGeom>
              <a:avLst/>
              <a:gdLst>
                <a:gd name="connsiteX0" fmla="*/ 5089 w 10036"/>
                <a:gd name="connsiteY0" fmla="*/ 10173 h 10903"/>
                <a:gd name="connsiteX1" fmla="*/ 8179 w 10036"/>
                <a:gd name="connsiteY1" fmla="*/ 696 h 10903"/>
                <a:gd name="connsiteX2" fmla="*/ 350 w 10036"/>
                <a:gd name="connsiteY2" fmla="*/ 2344 h 10903"/>
                <a:gd name="connsiteX3" fmla="*/ 5089 w 10036"/>
                <a:gd name="connsiteY3" fmla="*/ 10379 h 1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6" h="10903">
                  <a:moveTo>
                    <a:pt x="5089" y="10173"/>
                  </a:moveTo>
                  <a:cubicBezTo>
                    <a:pt x="9622" y="13882"/>
                    <a:pt x="11888" y="2344"/>
                    <a:pt x="8179" y="696"/>
                  </a:cubicBezTo>
                  <a:cubicBezTo>
                    <a:pt x="5912" y="-335"/>
                    <a:pt x="-1711" y="-541"/>
                    <a:pt x="350" y="2344"/>
                  </a:cubicBezTo>
                  <a:cubicBezTo>
                    <a:pt x="2410" y="5022"/>
                    <a:pt x="2204" y="7907"/>
                    <a:pt x="5089" y="103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79" name="Forma libre: forma 478">
              <a:extLst>
                <a:ext uri="{FF2B5EF4-FFF2-40B4-BE49-F238E27FC236}">
                  <a16:creationId xmlns:a16="http://schemas.microsoft.com/office/drawing/2014/main" id="{90D58931-6E17-58A4-E650-639A3501C78D}"/>
                </a:ext>
              </a:extLst>
            </p:cNvPr>
            <p:cNvSpPr/>
            <p:nvPr/>
          </p:nvSpPr>
          <p:spPr>
            <a:xfrm>
              <a:off x="12216968" y="3787634"/>
              <a:ext cx="16422" cy="17154"/>
            </a:xfrm>
            <a:custGeom>
              <a:avLst/>
              <a:gdLst>
                <a:gd name="connsiteX0" fmla="*/ 14792 w 16422"/>
                <a:gd name="connsiteY0" fmla="*/ 1085 h 17154"/>
                <a:gd name="connsiteX1" fmla="*/ 5314 w 16422"/>
                <a:gd name="connsiteY1" fmla="*/ 4176 h 17154"/>
                <a:gd name="connsiteX2" fmla="*/ 3666 w 16422"/>
                <a:gd name="connsiteY2" fmla="*/ 16744 h 17154"/>
                <a:gd name="connsiteX3" fmla="*/ 14792 w 16422"/>
                <a:gd name="connsiteY3" fmla="*/ 13653 h 17154"/>
                <a:gd name="connsiteX4" fmla="*/ 14792 w 16422"/>
                <a:gd name="connsiteY4" fmla="*/ 12005 h 17154"/>
                <a:gd name="connsiteX5" fmla="*/ 14792 w 16422"/>
                <a:gd name="connsiteY5" fmla="*/ 879 h 1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22" h="17154">
                  <a:moveTo>
                    <a:pt x="14792" y="1085"/>
                  </a:moveTo>
                  <a:cubicBezTo>
                    <a:pt x="11701" y="-2212"/>
                    <a:pt x="8198" y="2939"/>
                    <a:pt x="5314" y="4176"/>
                  </a:cubicBezTo>
                  <a:cubicBezTo>
                    <a:pt x="781" y="6442"/>
                    <a:pt x="-3134" y="19628"/>
                    <a:pt x="3666" y="16744"/>
                  </a:cubicBezTo>
                  <a:cubicBezTo>
                    <a:pt x="7786" y="14890"/>
                    <a:pt x="14586" y="18186"/>
                    <a:pt x="14792" y="13653"/>
                  </a:cubicBezTo>
                  <a:cubicBezTo>
                    <a:pt x="14792" y="13241"/>
                    <a:pt x="14586" y="12417"/>
                    <a:pt x="14792" y="12005"/>
                  </a:cubicBezTo>
                  <a:cubicBezTo>
                    <a:pt x="17264" y="8090"/>
                    <a:pt x="16646" y="2939"/>
                    <a:pt x="14792" y="8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0" name="Forma libre: forma 479">
              <a:extLst>
                <a:ext uri="{FF2B5EF4-FFF2-40B4-BE49-F238E27FC236}">
                  <a16:creationId xmlns:a16="http://schemas.microsoft.com/office/drawing/2014/main" id="{3AD0CCA5-11A9-5B62-BA58-68E357EE2464}"/>
                </a:ext>
              </a:extLst>
            </p:cNvPr>
            <p:cNvSpPr/>
            <p:nvPr/>
          </p:nvSpPr>
          <p:spPr>
            <a:xfrm>
              <a:off x="12186694" y="3989807"/>
              <a:ext cx="14131" cy="14410"/>
            </a:xfrm>
            <a:custGeom>
              <a:avLst/>
              <a:gdLst>
                <a:gd name="connsiteX0" fmla="*/ 1180 w 14131"/>
                <a:gd name="connsiteY0" fmla="*/ 1036 h 14410"/>
                <a:gd name="connsiteX1" fmla="*/ 13748 w 14131"/>
                <a:gd name="connsiteY1" fmla="*/ 12162 h 14410"/>
                <a:gd name="connsiteX2" fmla="*/ 1180 w 14131"/>
                <a:gd name="connsiteY2" fmla="*/ 1036 h 1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31" h="14410">
                  <a:moveTo>
                    <a:pt x="1180" y="1036"/>
                  </a:moveTo>
                  <a:cubicBezTo>
                    <a:pt x="-4177" y="5981"/>
                    <a:pt x="10246" y="19785"/>
                    <a:pt x="13748" y="12162"/>
                  </a:cubicBezTo>
                  <a:cubicBezTo>
                    <a:pt x="16220" y="7011"/>
                    <a:pt x="6125" y="-3291"/>
                    <a:pt x="1180" y="10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1" name="Forma libre: forma 480">
              <a:extLst>
                <a:ext uri="{FF2B5EF4-FFF2-40B4-BE49-F238E27FC236}">
                  <a16:creationId xmlns:a16="http://schemas.microsoft.com/office/drawing/2014/main" id="{D6CBB737-F0D0-F8FF-E77F-536E9E59E133}"/>
                </a:ext>
              </a:extLst>
            </p:cNvPr>
            <p:cNvSpPr/>
            <p:nvPr/>
          </p:nvSpPr>
          <p:spPr>
            <a:xfrm>
              <a:off x="12220819" y="3999818"/>
              <a:ext cx="12122" cy="20296"/>
            </a:xfrm>
            <a:custGeom>
              <a:avLst/>
              <a:gdLst>
                <a:gd name="connsiteX0" fmla="*/ 10941 w 12122"/>
                <a:gd name="connsiteY0" fmla="*/ 503 h 20296"/>
                <a:gd name="connsiteX1" fmla="*/ 4554 w 12122"/>
                <a:gd name="connsiteY1" fmla="*/ 11423 h 20296"/>
                <a:gd name="connsiteX2" fmla="*/ 4554 w 12122"/>
                <a:gd name="connsiteY2" fmla="*/ 14514 h 20296"/>
                <a:gd name="connsiteX3" fmla="*/ 2905 w 12122"/>
                <a:gd name="connsiteY3" fmla="*/ 14514 h 20296"/>
                <a:gd name="connsiteX4" fmla="*/ 7644 w 12122"/>
                <a:gd name="connsiteY4" fmla="*/ 16162 h 20296"/>
                <a:gd name="connsiteX5" fmla="*/ 7644 w 12122"/>
                <a:gd name="connsiteY5" fmla="*/ 9775 h 20296"/>
                <a:gd name="connsiteX6" fmla="*/ 10735 w 12122"/>
                <a:gd name="connsiteY6" fmla="*/ 297 h 2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22" h="20296">
                  <a:moveTo>
                    <a:pt x="10941" y="503"/>
                  </a:moveTo>
                  <a:cubicBezTo>
                    <a:pt x="7232" y="-2175"/>
                    <a:pt x="4966" y="6478"/>
                    <a:pt x="4554" y="11423"/>
                  </a:cubicBezTo>
                  <a:cubicBezTo>
                    <a:pt x="4554" y="12453"/>
                    <a:pt x="5377" y="13896"/>
                    <a:pt x="4554" y="14514"/>
                  </a:cubicBezTo>
                  <a:cubicBezTo>
                    <a:pt x="4141" y="14926"/>
                    <a:pt x="3523" y="14308"/>
                    <a:pt x="2905" y="14514"/>
                  </a:cubicBezTo>
                  <a:cubicBezTo>
                    <a:pt x="-6779" y="18429"/>
                    <a:pt x="11146" y="24404"/>
                    <a:pt x="7644" y="16162"/>
                  </a:cubicBezTo>
                  <a:cubicBezTo>
                    <a:pt x="6820" y="14102"/>
                    <a:pt x="6202" y="11423"/>
                    <a:pt x="7644" y="9775"/>
                  </a:cubicBezTo>
                  <a:cubicBezTo>
                    <a:pt x="10323" y="6890"/>
                    <a:pt x="14237" y="2770"/>
                    <a:pt x="10735" y="2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2" name="Forma libre: forma 481">
              <a:extLst>
                <a:ext uri="{FF2B5EF4-FFF2-40B4-BE49-F238E27FC236}">
                  <a16:creationId xmlns:a16="http://schemas.microsoft.com/office/drawing/2014/main" id="{89043F62-30B4-67FB-473D-AFBD0D41F940}"/>
                </a:ext>
              </a:extLst>
            </p:cNvPr>
            <p:cNvSpPr/>
            <p:nvPr/>
          </p:nvSpPr>
          <p:spPr>
            <a:xfrm>
              <a:off x="12192158" y="4090108"/>
              <a:ext cx="12769" cy="56331"/>
            </a:xfrm>
            <a:custGeom>
              <a:avLst/>
              <a:gdLst>
                <a:gd name="connsiteX0" fmla="*/ 4987 w 12769"/>
                <a:gd name="connsiteY0" fmla="*/ 252 h 56331"/>
                <a:gd name="connsiteX1" fmla="*/ 1896 w 12769"/>
                <a:gd name="connsiteY1" fmla="*/ 1900 h 56331"/>
                <a:gd name="connsiteX2" fmla="*/ 4987 w 12769"/>
                <a:gd name="connsiteY2" fmla="*/ 11378 h 56331"/>
                <a:gd name="connsiteX3" fmla="*/ 1896 w 12769"/>
                <a:gd name="connsiteY3" fmla="*/ 14468 h 56331"/>
                <a:gd name="connsiteX4" fmla="*/ 4987 w 12769"/>
                <a:gd name="connsiteY4" fmla="*/ 25595 h 56331"/>
                <a:gd name="connsiteX5" fmla="*/ 4987 w 12769"/>
                <a:gd name="connsiteY5" fmla="*/ 27243 h 56331"/>
                <a:gd name="connsiteX6" fmla="*/ 4987 w 12769"/>
                <a:gd name="connsiteY6" fmla="*/ 44550 h 56331"/>
                <a:gd name="connsiteX7" fmla="*/ 4987 w 12769"/>
                <a:gd name="connsiteY7" fmla="*/ 52380 h 56331"/>
                <a:gd name="connsiteX8" fmla="*/ 4987 w 12769"/>
                <a:gd name="connsiteY8" fmla="*/ 55470 h 56331"/>
                <a:gd name="connsiteX9" fmla="*/ 11374 w 12769"/>
                <a:gd name="connsiteY9" fmla="*/ 42902 h 56331"/>
                <a:gd name="connsiteX10" fmla="*/ 11374 w 12769"/>
                <a:gd name="connsiteY10" fmla="*/ 30333 h 56331"/>
                <a:gd name="connsiteX11" fmla="*/ 8284 w 12769"/>
                <a:gd name="connsiteY11" fmla="*/ 27243 h 56331"/>
                <a:gd name="connsiteX12" fmla="*/ 8284 w 12769"/>
                <a:gd name="connsiteY12" fmla="*/ 17765 h 56331"/>
                <a:gd name="connsiteX13" fmla="*/ 8284 w 12769"/>
                <a:gd name="connsiteY13" fmla="*/ 11378 h 56331"/>
                <a:gd name="connsiteX14" fmla="*/ 5193 w 12769"/>
                <a:gd name="connsiteY14" fmla="*/ 252 h 5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69" h="56331">
                  <a:moveTo>
                    <a:pt x="4987" y="252"/>
                  </a:moveTo>
                  <a:cubicBezTo>
                    <a:pt x="3751" y="664"/>
                    <a:pt x="3339" y="870"/>
                    <a:pt x="1896" y="1900"/>
                  </a:cubicBezTo>
                  <a:cubicBezTo>
                    <a:pt x="-3873" y="5403"/>
                    <a:pt x="5399" y="6845"/>
                    <a:pt x="4987" y="11378"/>
                  </a:cubicBezTo>
                  <a:cubicBezTo>
                    <a:pt x="4987" y="13232"/>
                    <a:pt x="3957" y="12820"/>
                    <a:pt x="1896" y="14468"/>
                  </a:cubicBezTo>
                  <a:cubicBezTo>
                    <a:pt x="-1400" y="17353"/>
                    <a:pt x="1896" y="22298"/>
                    <a:pt x="4987" y="25595"/>
                  </a:cubicBezTo>
                  <a:cubicBezTo>
                    <a:pt x="5399" y="26007"/>
                    <a:pt x="4987" y="26625"/>
                    <a:pt x="4987" y="27243"/>
                  </a:cubicBezTo>
                  <a:cubicBezTo>
                    <a:pt x="6018" y="32394"/>
                    <a:pt x="6018" y="39605"/>
                    <a:pt x="4987" y="44550"/>
                  </a:cubicBezTo>
                  <a:cubicBezTo>
                    <a:pt x="4369" y="47229"/>
                    <a:pt x="4987" y="49907"/>
                    <a:pt x="4987" y="52380"/>
                  </a:cubicBezTo>
                  <a:cubicBezTo>
                    <a:pt x="4987" y="53410"/>
                    <a:pt x="4163" y="54852"/>
                    <a:pt x="4987" y="55470"/>
                  </a:cubicBezTo>
                  <a:cubicBezTo>
                    <a:pt x="9314" y="59797"/>
                    <a:pt x="8490" y="46611"/>
                    <a:pt x="11374" y="42902"/>
                  </a:cubicBezTo>
                  <a:cubicBezTo>
                    <a:pt x="14053" y="39399"/>
                    <a:pt x="12198" y="33836"/>
                    <a:pt x="11374" y="30333"/>
                  </a:cubicBezTo>
                  <a:cubicBezTo>
                    <a:pt x="10962" y="28479"/>
                    <a:pt x="9108" y="28479"/>
                    <a:pt x="8284" y="27243"/>
                  </a:cubicBezTo>
                  <a:cubicBezTo>
                    <a:pt x="6636" y="24564"/>
                    <a:pt x="8284" y="20856"/>
                    <a:pt x="8284" y="17765"/>
                  </a:cubicBezTo>
                  <a:cubicBezTo>
                    <a:pt x="8284" y="15705"/>
                    <a:pt x="7872" y="13438"/>
                    <a:pt x="8284" y="11378"/>
                  </a:cubicBezTo>
                  <a:cubicBezTo>
                    <a:pt x="9108" y="7257"/>
                    <a:pt x="9520" y="-1603"/>
                    <a:pt x="5193" y="25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3" name="Forma libre: forma 482">
              <a:extLst>
                <a:ext uri="{FF2B5EF4-FFF2-40B4-BE49-F238E27FC236}">
                  <a16:creationId xmlns:a16="http://schemas.microsoft.com/office/drawing/2014/main" id="{9F5A0C38-2139-39C8-5192-4358EADEC0CC}"/>
                </a:ext>
              </a:extLst>
            </p:cNvPr>
            <p:cNvSpPr/>
            <p:nvPr/>
          </p:nvSpPr>
          <p:spPr>
            <a:xfrm>
              <a:off x="12149423" y="4100078"/>
              <a:ext cx="13052" cy="11528"/>
            </a:xfrm>
            <a:custGeom>
              <a:avLst/>
              <a:gdLst>
                <a:gd name="connsiteX0" fmla="*/ 12902 w 13052"/>
                <a:gd name="connsiteY0" fmla="*/ 5941 h 11528"/>
                <a:gd name="connsiteX1" fmla="*/ 3424 w 13052"/>
                <a:gd name="connsiteY1" fmla="*/ 1202 h 11528"/>
                <a:gd name="connsiteX2" fmla="*/ 334 w 13052"/>
                <a:gd name="connsiteY2" fmla="*/ 9031 h 11528"/>
                <a:gd name="connsiteX3" fmla="*/ 12902 w 13052"/>
                <a:gd name="connsiteY3" fmla="*/ 5941 h 1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52" h="11528">
                  <a:moveTo>
                    <a:pt x="12902" y="5941"/>
                  </a:moveTo>
                  <a:cubicBezTo>
                    <a:pt x="11460" y="2644"/>
                    <a:pt x="6721" y="-2301"/>
                    <a:pt x="3424" y="1202"/>
                  </a:cubicBezTo>
                  <a:cubicBezTo>
                    <a:pt x="746" y="4086"/>
                    <a:pt x="-696" y="6147"/>
                    <a:pt x="334" y="9031"/>
                  </a:cubicBezTo>
                  <a:cubicBezTo>
                    <a:pt x="2188" y="14594"/>
                    <a:pt x="14551" y="9649"/>
                    <a:pt x="12902" y="594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4" name="Forma libre: forma 483">
              <a:extLst>
                <a:ext uri="{FF2B5EF4-FFF2-40B4-BE49-F238E27FC236}">
                  <a16:creationId xmlns:a16="http://schemas.microsoft.com/office/drawing/2014/main" id="{C7F3CA27-0632-A40B-1F42-3F1C95D2CF27}"/>
                </a:ext>
              </a:extLst>
            </p:cNvPr>
            <p:cNvSpPr/>
            <p:nvPr/>
          </p:nvSpPr>
          <p:spPr>
            <a:xfrm>
              <a:off x="12188210" y="4181628"/>
              <a:ext cx="33595" cy="37823"/>
            </a:xfrm>
            <a:custGeom>
              <a:avLst/>
              <a:gdLst>
                <a:gd name="connsiteX0" fmla="*/ 27891 w 33595"/>
                <a:gd name="connsiteY0" fmla="*/ 17726 h 37823"/>
                <a:gd name="connsiteX1" fmla="*/ 27891 w 33595"/>
                <a:gd name="connsiteY1" fmla="*/ 24113 h 37823"/>
                <a:gd name="connsiteX2" fmla="*/ 18413 w 33595"/>
                <a:gd name="connsiteY2" fmla="*/ 5158 h 37823"/>
                <a:gd name="connsiteX3" fmla="*/ 21504 w 33595"/>
                <a:gd name="connsiteY3" fmla="*/ 2067 h 37823"/>
                <a:gd name="connsiteX4" fmla="*/ 5638 w 33595"/>
                <a:gd name="connsiteY4" fmla="*/ 5158 h 37823"/>
                <a:gd name="connsiteX5" fmla="*/ 2548 w 33595"/>
                <a:gd name="connsiteY5" fmla="*/ 5158 h 37823"/>
                <a:gd name="connsiteX6" fmla="*/ 900 w 33595"/>
                <a:gd name="connsiteY6" fmla="*/ 21022 h 37823"/>
                <a:gd name="connsiteX7" fmla="*/ 8729 w 33595"/>
                <a:gd name="connsiteY7" fmla="*/ 33591 h 37823"/>
                <a:gd name="connsiteX8" fmla="*/ 27685 w 33595"/>
                <a:gd name="connsiteY8" fmla="*/ 36681 h 37823"/>
                <a:gd name="connsiteX9" fmla="*/ 29333 w 33595"/>
                <a:gd name="connsiteY9" fmla="*/ 30294 h 37823"/>
                <a:gd name="connsiteX10" fmla="*/ 32424 w 33595"/>
                <a:gd name="connsiteY10" fmla="*/ 28646 h 37823"/>
                <a:gd name="connsiteX11" fmla="*/ 27685 w 33595"/>
                <a:gd name="connsiteY11" fmla="*/ 17520 h 3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95" h="37823">
                  <a:moveTo>
                    <a:pt x="27891" y="17726"/>
                  </a:moveTo>
                  <a:cubicBezTo>
                    <a:pt x="26448" y="19168"/>
                    <a:pt x="29539" y="22671"/>
                    <a:pt x="27891" y="24113"/>
                  </a:cubicBezTo>
                  <a:cubicBezTo>
                    <a:pt x="21504" y="29470"/>
                    <a:pt x="13056" y="11751"/>
                    <a:pt x="18413" y="5158"/>
                  </a:cubicBezTo>
                  <a:cubicBezTo>
                    <a:pt x="19649" y="3715"/>
                    <a:pt x="22534" y="4539"/>
                    <a:pt x="21504" y="2067"/>
                  </a:cubicBezTo>
                  <a:cubicBezTo>
                    <a:pt x="19443" y="-3908"/>
                    <a:pt x="9759" y="4951"/>
                    <a:pt x="5638" y="5158"/>
                  </a:cubicBezTo>
                  <a:cubicBezTo>
                    <a:pt x="4608" y="5158"/>
                    <a:pt x="3579" y="4951"/>
                    <a:pt x="2548" y="5158"/>
                  </a:cubicBezTo>
                  <a:cubicBezTo>
                    <a:pt x="-1572" y="6394"/>
                    <a:pt x="3166" y="16490"/>
                    <a:pt x="900" y="21022"/>
                  </a:cubicBezTo>
                  <a:cubicBezTo>
                    <a:pt x="-1779" y="26379"/>
                    <a:pt x="1724" y="34415"/>
                    <a:pt x="8729" y="33591"/>
                  </a:cubicBezTo>
                  <a:cubicBezTo>
                    <a:pt x="19649" y="32355"/>
                    <a:pt x="21091" y="40802"/>
                    <a:pt x="27685" y="36681"/>
                  </a:cubicBezTo>
                  <a:cubicBezTo>
                    <a:pt x="30157" y="35033"/>
                    <a:pt x="27273" y="32355"/>
                    <a:pt x="29333" y="30294"/>
                  </a:cubicBezTo>
                  <a:cubicBezTo>
                    <a:pt x="30363" y="29058"/>
                    <a:pt x="31599" y="29676"/>
                    <a:pt x="32424" y="28646"/>
                  </a:cubicBezTo>
                  <a:cubicBezTo>
                    <a:pt x="35720" y="24525"/>
                    <a:pt x="31393" y="13811"/>
                    <a:pt x="27685" y="1752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5" name="Forma libre: forma 484">
              <a:extLst>
                <a:ext uri="{FF2B5EF4-FFF2-40B4-BE49-F238E27FC236}">
                  <a16:creationId xmlns:a16="http://schemas.microsoft.com/office/drawing/2014/main" id="{7B72D0D2-18E4-1946-A8C1-3A34E02741EE}"/>
                </a:ext>
              </a:extLst>
            </p:cNvPr>
            <p:cNvSpPr/>
            <p:nvPr/>
          </p:nvSpPr>
          <p:spPr>
            <a:xfrm>
              <a:off x="11331894" y="4206199"/>
              <a:ext cx="12888" cy="7990"/>
            </a:xfrm>
            <a:custGeom>
              <a:avLst/>
              <a:gdLst>
                <a:gd name="connsiteX0" fmla="*/ 12458 w 12888"/>
                <a:gd name="connsiteY0" fmla="*/ 5724 h 7990"/>
                <a:gd name="connsiteX1" fmla="*/ 1332 w 12888"/>
                <a:gd name="connsiteY1" fmla="*/ 2633 h 7990"/>
                <a:gd name="connsiteX2" fmla="*/ 12458 w 12888"/>
                <a:gd name="connsiteY2" fmla="*/ 5724 h 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8" h="7990">
                  <a:moveTo>
                    <a:pt x="12458" y="5724"/>
                  </a:moveTo>
                  <a:cubicBezTo>
                    <a:pt x="16167" y="1397"/>
                    <a:pt x="-5467" y="-2930"/>
                    <a:pt x="1332" y="2633"/>
                  </a:cubicBezTo>
                  <a:cubicBezTo>
                    <a:pt x="6483" y="6548"/>
                    <a:pt x="8131" y="10669"/>
                    <a:pt x="12458" y="57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6" name="Forma libre: forma 485">
              <a:extLst>
                <a:ext uri="{FF2B5EF4-FFF2-40B4-BE49-F238E27FC236}">
                  <a16:creationId xmlns:a16="http://schemas.microsoft.com/office/drawing/2014/main" id="{A8DA18B7-8AA1-F0B2-AF7B-824D9A21738F}"/>
                </a:ext>
              </a:extLst>
            </p:cNvPr>
            <p:cNvSpPr/>
            <p:nvPr/>
          </p:nvSpPr>
          <p:spPr>
            <a:xfrm>
              <a:off x="12176989" y="4235752"/>
              <a:ext cx="8546" cy="8732"/>
            </a:xfrm>
            <a:custGeom>
              <a:avLst/>
              <a:gdLst>
                <a:gd name="connsiteX0" fmla="*/ 1201 w 8546"/>
                <a:gd name="connsiteY0" fmla="*/ 7694 h 8732"/>
                <a:gd name="connsiteX1" fmla="*/ 7588 w 8546"/>
                <a:gd name="connsiteY1" fmla="*/ 1307 h 8732"/>
                <a:gd name="connsiteX2" fmla="*/ 1201 w 8546"/>
                <a:gd name="connsiteY2" fmla="*/ 7694 h 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46" h="8732">
                  <a:moveTo>
                    <a:pt x="1201" y="7694"/>
                  </a:moveTo>
                  <a:cubicBezTo>
                    <a:pt x="4909" y="11197"/>
                    <a:pt x="10885" y="5016"/>
                    <a:pt x="7588" y="1307"/>
                  </a:cubicBezTo>
                  <a:cubicBezTo>
                    <a:pt x="3880" y="-2814"/>
                    <a:pt x="-2714" y="3779"/>
                    <a:pt x="1201" y="76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7" name="Forma libre: forma 486">
              <a:extLst>
                <a:ext uri="{FF2B5EF4-FFF2-40B4-BE49-F238E27FC236}">
                  <a16:creationId xmlns:a16="http://schemas.microsoft.com/office/drawing/2014/main" id="{1687F4E2-608D-C0D8-F480-2B53E716A7A8}"/>
                </a:ext>
              </a:extLst>
            </p:cNvPr>
            <p:cNvSpPr/>
            <p:nvPr/>
          </p:nvSpPr>
          <p:spPr>
            <a:xfrm>
              <a:off x="12115505" y="4244344"/>
              <a:ext cx="35777" cy="31061"/>
            </a:xfrm>
            <a:custGeom>
              <a:avLst/>
              <a:gdLst>
                <a:gd name="connsiteX0" fmla="*/ 34252 w 35777"/>
                <a:gd name="connsiteY0" fmla="*/ 8580 h 31061"/>
                <a:gd name="connsiteX1" fmla="*/ 27864 w 35777"/>
                <a:gd name="connsiteY1" fmla="*/ 5490 h 31061"/>
                <a:gd name="connsiteX2" fmla="*/ 24568 w 35777"/>
                <a:gd name="connsiteY2" fmla="*/ 4048 h 31061"/>
                <a:gd name="connsiteX3" fmla="*/ 3758 w 35777"/>
                <a:gd name="connsiteY3" fmla="*/ 7550 h 31061"/>
                <a:gd name="connsiteX4" fmla="*/ 2521 w 35777"/>
                <a:gd name="connsiteY4" fmla="*/ 11877 h 31061"/>
                <a:gd name="connsiteX5" fmla="*/ 4170 w 35777"/>
                <a:gd name="connsiteY5" fmla="*/ 21355 h 31061"/>
                <a:gd name="connsiteX6" fmla="*/ 30955 w 35777"/>
                <a:gd name="connsiteY6" fmla="*/ 27742 h 31061"/>
                <a:gd name="connsiteX7" fmla="*/ 30955 w 35777"/>
                <a:gd name="connsiteY7" fmla="*/ 21355 h 31061"/>
                <a:gd name="connsiteX8" fmla="*/ 34045 w 35777"/>
                <a:gd name="connsiteY8" fmla="*/ 8786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77" h="31061">
                  <a:moveTo>
                    <a:pt x="34252" y="8580"/>
                  </a:moveTo>
                  <a:cubicBezTo>
                    <a:pt x="29719" y="5490"/>
                    <a:pt x="33427" y="4666"/>
                    <a:pt x="27864" y="5490"/>
                  </a:cubicBezTo>
                  <a:cubicBezTo>
                    <a:pt x="26010" y="5696"/>
                    <a:pt x="26216" y="6314"/>
                    <a:pt x="24568" y="4048"/>
                  </a:cubicBezTo>
                  <a:cubicBezTo>
                    <a:pt x="18799" y="-4194"/>
                    <a:pt x="8909" y="1781"/>
                    <a:pt x="3758" y="7550"/>
                  </a:cubicBezTo>
                  <a:cubicBezTo>
                    <a:pt x="2316" y="9199"/>
                    <a:pt x="3964" y="10435"/>
                    <a:pt x="2521" y="11877"/>
                  </a:cubicBezTo>
                  <a:cubicBezTo>
                    <a:pt x="-2423" y="16822"/>
                    <a:pt x="873" y="20737"/>
                    <a:pt x="4170" y="21355"/>
                  </a:cubicBezTo>
                  <a:cubicBezTo>
                    <a:pt x="12618" y="23003"/>
                    <a:pt x="24156" y="37426"/>
                    <a:pt x="30955" y="27742"/>
                  </a:cubicBezTo>
                  <a:cubicBezTo>
                    <a:pt x="32191" y="26094"/>
                    <a:pt x="29719" y="23209"/>
                    <a:pt x="30955" y="21355"/>
                  </a:cubicBezTo>
                  <a:cubicBezTo>
                    <a:pt x="33015" y="18058"/>
                    <a:pt x="38578" y="11671"/>
                    <a:pt x="34045" y="87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8" name="Forma libre: forma 487">
              <a:extLst>
                <a:ext uri="{FF2B5EF4-FFF2-40B4-BE49-F238E27FC236}">
                  <a16:creationId xmlns:a16="http://schemas.microsoft.com/office/drawing/2014/main" id="{27B3CE14-5D53-B366-2F78-2CA43B272A56}"/>
                </a:ext>
              </a:extLst>
            </p:cNvPr>
            <p:cNvSpPr/>
            <p:nvPr/>
          </p:nvSpPr>
          <p:spPr>
            <a:xfrm>
              <a:off x="11325428" y="4286579"/>
              <a:ext cx="20649" cy="18489"/>
            </a:xfrm>
            <a:custGeom>
              <a:avLst/>
              <a:gdLst>
                <a:gd name="connsiteX0" fmla="*/ 1410 w 20649"/>
                <a:gd name="connsiteY0" fmla="*/ 17030 h 18489"/>
                <a:gd name="connsiteX1" fmla="*/ 7797 w 20649"/>
                <a:gd name="connsiteY1" fmla="*/ 13940 h 18489"/>
                <a:gd name="connsiteX2" fmla="*/ 20366 w 20649"/>
                <a:gd name="connsiteY2" fmla="*/ 1372 h 18489"/>
                <a:gd name="connsiteX3" fmla="*/ 9240 w 20649"/>
                <a:gd name="connsiteY3" fmla="*/ 4462 h 18489"/>
                <a:gd name="connsiteX4" fmla="*/ 1410 w 20649"/>
                <a:gd name="connsiteY4" fmla="*/ 17030 h 1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49" h="18489">
                  <a:moveTo>
                    <a:pt x="1410" y="17030"/>
                  </a:moveTo>
                  <a:cubicBezTo>
                    <a:pt x="4707" y="21151"/>
                    <a:pt x="5737" y="15382"/>
                    <a:pt x="7797" y="13940"/>
                  </a:cubicBezTo>
                  <a:cubicBezTo>
                    <a:pt x="12742" y="10437"/>
                    <a:pt x="22426" y="7965"/>
                    <a:pt x="20366" y="1372"/>
                  </a:cubicBezTo>
                  <a:cubicBezTo>
                    <a:pt x="19130" y="-2543"/>
                    <a:pt x="12536" y="3020"/>
                    <a:pt x="9240" y="4462"/>
                  </a:cubicBezTo>
                  <a:cubicBezTo>
                    <a:pt x="4295" y="6729"/>
                    <a:pt x="-3123" y="11055"/>
                    <a:pt x="1410" y="1703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89" name="Forma libre: forma 488">
              <a:extLst>
                <a:ext uri="{FF2B5EF4-FFF2-40B4-BE49-F238E27FC236}">
                  <a16:creationId xmlns:a16="http://schemas.microsoft.com/office/drawing/2014/main" id="{0FB2D8E8-7685-7F83-1AA3-D2CA64FF8948}"/>
                </a:ext>
              </a:extLst>
            </p:cNvPr>
            <p:cNvSpPr/>
            <p:nvPr/>
          </p:nvSpPr>
          <p:spPr>
            <a:xfrm>
              <a:off x="12023262" y="4315707"/>
              <a:ext cx="83157" cy="51962"/>
            </a:xfrm>
            <a:custGeom>
              <a:avLst/>
              <a:gdLst>
                <a:gd name="connsiteX0" fmla="*/ 64889 w 83157"/>
                <a:gd name="connsiteY0" fmla="*/ 28904 h 51962"/>
                <a:gd name="connsiteX1" fmla="*/ 64889 w 83157"/>
                <a:gd name="connsiteY1" fmla="*/ 27462 h 51962"/>
                <a:gd name="connsiteX2" fmla="*/ 57060 w 83157"/>
                <a:gd name="connsiteY2" fmla="*/ 24165 h 51962"/>
                <a:gd name="connsiteX3" fmla="*/ 60150 w 83157"/>
                <a:gd name="connsiteY3" fmla="*/ 19426 h 51962"/>
                <a:gd name="connsiteX4" fmla="*/ 19149 w 83157"/>
                <a:gd name="connsiteY4" fmla="*/ 6858 h 51962"/>
                <a:gd name="connsiteX5" fmla="*/ 47582 w 83157"/>
                <a:gd name="connsiteY5" fmla="*/ 16336 h 51962"/>
                <a:gd name="connsiteX6" fmla="*/ 19149 w 83157"/>
                <a:gd name="connsiteY6" fmla="*/ 471 h 51962"/>
                <a:gd name="connsiteX7" fmla="*/ 3283 w 83157"/>
                <a:gd name="connsiteY7" fmla="*/ 6858 h 51962"/>
                <a:gd name="connsiteX8" fmla="*/ 193 w 83157"/>
                <a:gd name="connsiteY8" fmla="*/ 11597 h 51962"/>
                <a:gd name="connsiteX9" fmla="*/ 6580 w 83157"/>
                <a:gd name="connsiteY9" fmla="*/ 13245 h 51962"/>
                <a:gd name="connsiteX10" fmla="*/ 19149 w 83157"/>
                <a:gd name="connsiteY10" fmla="*/ 22723 h 51962"/>
                <a:gd name="connsiteX11" fmla="*/ 22239 w 83157"/>
                <a:gd name="connsiteY11" fmla="*/ 22723 h 51962"/>
                <a:gd name="connsiteX12" fmla="*/ 53763 w 83157"/>
                <a:gd name="connsiteY12" fmla="*/ 27462 h 51962"/>
                <a:gd name="connsiteX13" fmla="*/ 50673 w 83157"/>
                <a:gd name="connsiteY13" fmla="*/ 28904 h 51962"/>
                <a:gd name="connsiteX14" fmla="*/ 41194 w 83157"/>
                <a:gd name="connsiteY14" fmla="*/ 28904 h 51962"/>
                <a:gd name="connsiteX15" fmla="*/ 22239 w 83157"/>
                <a:gd name="connsiteY15" fmla="*/ 28904 h 51962"/>
                <a:gd name="connsiteX16" fmla="*/ 38104 w 83157"/>
                <a:gd name="connsiteY16" fmla="*/ 35291 h 51962"/>
                <a:gd name="connsiteX17" fmla="*/ 63447 w 83157"/>
                <a:gd name="connsiteY17" fmla="*/ 41678 h 51962"/>
                <a:gd name="connsiteX18" fmla="*/ 63447 w 83157"/>
                <a:gd name="connsiteY18" fmla="*/ 48066 h 51962"/>
                <a:gd name="connsiteX19" fmla="*/ 79312 w 83157"/>
                <a:gd name="connsiteY19" fmla="*/ 49714 h 51962"/>
                <a:gd name="connsiteX20" fmla="*/ 82402 w 83157"/>
                <a:gd name="connsiteY20" fmla="*/ 35497 h 51962"/>
                <a:gd name="connsiteX21" fmla="*/ 65095 w 83157"/>
                <a:gd name="connsiteY21" fmla="*/ 29110 h 5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3157" h="51962">
                  <a:moveTo>
                    <a:pt x="64889" y="28904"/>
                  </a:moveTo>
                  <a:cubicBezTo>
                    <a:pt x="64889" y="28904"/>
                    <a:pt x="64889" y="27874"/>
                    <a:pt x="64889" y="27462"/>
                  </a:cubicBezTo>
                  <a:cubicBezTo>
                    <a:pt x="64477" y="24577"/>
                    <a:pt x="54587" y="26431"/>
                    <a:pt x="57060" y="24165"/>
                  </a:cubicBezTo>
                  <a:cubicBezTo>
                    <a:pt x="59738" y="21899"/>
                    <a:pt x="67362" y="19220"/>
                    <a:pt x="60150" y="19426"/>
                  </a:cubicBezTo>
                  <a:cubicBezTo>
                    <a:pt x="41194" y="20044"/>
                    <a:pt x="12967" y="18190"/>
                    <a:pt x="19149" y="6858"/>
                  </a:cubicBezTo>
                  <a:cubicBezTo>
                    <a:pt x="25123" y="-4062"/>
                    <a:pt x="41401" y="27256"/>
                    <a:pt x="47582" y="16336"/>
                  </a:cubicBezTo>
                  <a:cubicBezTo>
                    <a:pt x="52939" y="7064"/>
                    <a:pt x="34602" y="5415"/>
                    <a:pt x="19149" y="471"/>
                  </a:cubicBezTo>
                  <a:cubicBezTo>
                    <a:pt x="11525" y="-2002"/>
                    <a:pt x="8229" y="6034"/>
                    <a:pt x="3283" y="6858"/>
                  </a:cubicBezTo>
                  <a:cubicBezTo>
                    <a:pt x="399" y="7270"/>
                    <a:pt x="-425" y="8300"/>
                    <a:pt x="193" y="11597"/>
                  </a:cubicBezTo>
                  <a:cubicBezTo>
                    <a:pt x="605" y="13863"/>
                    <a:pt x="4108" y="12627"/>
                    <a:pt x="6580" y="13245"/>
                  </a:cubicBezTo>
                  <a:cubicBezTo>
                    <a:pt x="11937" y="14687"/>
                    <a:pt x="13585" y="21693"/>
                    <a:pt x="19149" y="22723"/>
                  </a:cubicBezTo>
                  <a:cubicBezTo>
                    <a:pt x="20179" y="22929"/>
                    <a:pt x="21415" y="22311"/>
                    <a:pt x="22239" y="22723"/>
                  </a:cubicBezTo>
                  <a:cubicBezTo>
                    <a:pt x="31511" y="27256"/>
                    <a:pt x="56442" y="16748"/>
                    <a:pt x="53763" y="27462"/>
                  </a:cubicBezTo>
                  <a:cubicBezTo>
                    <a:pt x="53557" y="28698"/>
                    <a:pt x="51703" y="27874"/>
                    <a:pt x="50673" y="28904"/>
                  </a:cubicBezTo>
                  <a:cubicBezTo>
                    <a:pt x="48406" y="31170"/>
                    <a:pt x="44079" y="30140"/>
                    <a:pt x="41194" y="28904"/>
                  </a:cubicBezTo>
                  <a:cubicBezTo>
                    <a:pt x="36456" y="27050"/>
                    <a:pt x="24712" y="25401"/>
                    <a:pt x="22239" y="28904"/>
                  </a:cubicBezTo>
                  <a:cubicBezTo>
                    <a:pt x="17913" y="34879"/>
                    <a:pt x="33159" y="33025"/>
                    <a:pt x="38104" y="35291"/>
                  </a:cubicBezTo>
                  <a:cubicBezTo>
                    <a:pt x="45727" y="39000"/>
                    <a:pt x="55411" y="34055"/>
                    <a:pt x="63447" y="41678"/>
                  </a:cubicBezTo>
                  <a:cubicBezTo>
                    <a:pt x="64889" y="43121"/>
                    <a:pt x="61798" y="46623"/>
                    <a:pt x="63447" y="48066"/>
                  </a:cubicBezTo>
                  <a:cubicBezTo>
                    <a:pt x="69010" y="52598"/>
                    <a:pt x="73955" y="53217"/>
                    <a:pt x="79312" y="49714"/>
                  </a:cubicBezTo>
                  <a:cubicBezTo>
                    <a:pt x="83433" y="47035"/>
                    <a:pt x="83845" y="41678"/>
                    <a:pt x="82402" y="35497"/>
                  </a:cubicBezTo>
                  <a:cubicBezTo>
                    <a:pt x="81166" y="29316"/>
                    <a:pt x="69010" y="34261"/>
                    <a:pt x="65095" y="291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0" name="Forma libre: forma 489">
              <a:extLst>
                <a:ext uri="{FF2B5EF4-FFF2-40B4-BE49-F238E27FC236}">
                  <a16:creationId xmlns:a16="http://schemas.microsoft.com/office/drawing/2014/main" id="{FF489C0E-E28D-9B74-AD3C-577ADE5815CA}"/>
                </a:ext>
              </a:extLst>
            </p:cNvPr>
            <p:cNvSpPr/>
            <p:nvPr/>
          </p:nvSpPr>
          <p:spPr>
            <a:xfrm>
              <a:off x="11315214" y="4322585"/>
              <a:ext cx="17804" cy="10826"/>
            </a:xfrm>
            <a:custGeom>
              <a:avLst/>
              <a:gdLst>
                <a:gd name="connsiteX0" fmla="*/ 2146 w 17804"/>
                <a:gd name="connsiteY0" fmla="*/ 7810 h 10826"/>
                <a:gd name="connsiteX1" fmla="*/ 9976 w 17804"/>
                <a:gd name="connsiteY1" fmla="*/ 6161 h 10826"/>
                <a:gd name="connsiteX2" fmla="*/ 13066 w 17804"/>
                <a:gd name="connsiteY2" fmla="*/ 6161 h 10826"/>
                <a:gd name="connsiteX3" fmla="*/ 17805 w 17804"/>
                <a:gd name="connsiteY3" fmla="*/ 1423 h 10826"/>
                <a:gd name="connsiteX4" fmla="*/ 9976 w 17804"/>
                <a:gd name="connsiteY4" fmla="*/ 3071 h 10826"/>
                <a:gd name="connsiteX5" fmla="*/ 3589 w 17804"/>
                <a:gd name="connsiteY5" fmla="*/ 7810 h 10826"/>
                <a:gd name="connsiteX6" fmla="*/ 1940 w 17804"/>
                <a:gd name="connsiteY6" fmla="*/ 7810 h 1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04" h="10826">
                  <a:moveTo>
                    <a:pt x="2146" y="7810"/>
                  </a:moveTo>
                  <a:cubicBezTo>
                    <a:pt x="-4859" y="13991"/>
                    <a:pt x="7297" y="9252"/>
                    <a:pt x="9976" y="6161"/>
                  </a:cubicBezTo>
                  <a:cubicBezTo>
                    <a:pt x="10594" y="5337"/>
                    <a:pt x="12036" y="6161"/>
                    <a:pt x="13066" y="6161"/>
                  </a:cubicBezTo>
                  <a:cubicBezTo>
                    <a:pt x="17393" y="6780"/>
                    <a:pt x="17599" y="3689"/>
                    <a:pt x="17805" y="1423"/>
                  </a:cubicBezTo>
                  <a:cubicBezTo>
                    <a:pt x="17805" y="-2080"/>
                    <a:pt x="12654" y="1835"/>
                    <a:pt x="9976" y="3071"/>
                  </a:cubicBezTo>
                  <a:cubicBezTo>
                    <a:pt x="5237" y="5131"/>
                    <a:pt x="6061" y="6574"/>
                    <a:pt x="3589" y="7810"/>
                  </a:cubicBezTo>
                  <a:cubicBezTo>
                    <a:pt x="3176" y="8016"/>
                    <a:pt x="2352" y="7398"/>
                    <a:pt x="1940" y="78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1" name="Forma libre: forma 490">
              <a:extLst>
                <a:ext uri="{FF2B5EF4-FFF2-40B4-BE49-F238E27FC236}">
                  <a16:creationId xmlns:a16="http://schemas.microsoft.com/office/drawing/2014/main" id="{AC660921-4766-86F4-AC54-7C0631356631}"/>
                </a:ext>
              </a:extLst>
            </p:cNvPr>
            <p:cNvSpPr/>
            <p:nvPr/>
          </p:nvSpPr>
          <p:spPr>
            <a:xfrm>
              <a:off x="11358186" y="4371610"/>
              <a:ext cx="16356" cy="14279"/>
            </a:xfrm>
            <a:custGeom>
              <a:avLst/>
              <a:gdLst>
                <a:gd name="connsiteX0" fmla="*/ 16041 w 16356"/>
                <a:gd name="connsiteY0" fmla="*/ 4525 h 14279"/>
                <a:gd name="connsiteX1" fmla="*/ 4915 w 16356"/>
                <a:gd name="connsiteY1" fmla="*/ 1434 h 14279"/>
                <a:gd name="connsiteX2" fmla="*/ 1825 w 16356"/>
                <a:gd name="connsiteY2" fmla="*/ 12560 h 14279"/>
                <a:gd name="connsiteX3" fmla="*/ 16041 w 16356"/>
                <a:gd name="connsiteY3" fmla="*/ 4731 h 1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56" h="14279">
                  <a:moveTo>
                    <a:pt x="16041" y="4525"/>
                  </a:moveTo>
                  <a:cubicBezTo>
                    <a:pt x="13569" y="-832"/>
                    <a:pt x="9448" y="-832"/>
                    <a:pt x="4915" y="1434"/>
                  </a:cubicBezTo>
                  <a:cubicBezTo>
                    <a:pt x="1825" y="2877"/>
                    <a:pt x="-2502" y="8646"/>
                    <a:pt x="1825" y="12560"/>
                  </a:cubicBezTo>
                  <a:cubicBezTo>
                    <a:pt x="7800" y="17918"/>
                    <a:pt x="18308" y="9470"/>
                    <a:pt x="16041" y="47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2" name="Forma libre: forma 491">
              <a:extLst>
                <a:ext uri="{FF2B5EF4-FFF2-40B4-BE49-F238E27FC236}">
                  <a16:creationId xmlns:a16="http://schemas.microsoft.com/office/drawing/2014/main" id="{D3A5842A-23BD-061D-97B4-8B074F0DFDC8}"/>
                </a:ext>
              </a:extLst>
            </p:cNvPr>
            <p:cNvSpPr/>
            <p:nvPr/>
          </p:nvSpPr>
          <p:spPr>
            <a:xfrm>
              <a:off x="11360437" y="4393502"/>
              <a:ext cx="13361" cy="16777"/>
            </a:xfrm>
            <a:custGeom>
              <a:avLst/>
              <a:gdLst>
                <a:gd name="connsiteX0" fmla="*/ 1221 w 13361"/>
                <a:gd name="connsiteY0" fmla="*/ 7976 h 16777"/>
                <a:gd name="connsiteX1" fmla="*/ 2869 w 13361"/>
                <a:gd name="connsiteY1" fmla="*/ 15806 h 16777"/>
                <a:gd name="connsiteX2" fmla="*/ 12348 w 13361"/>
                <a:gd name="connsiteY2" fmla="*/ 11067 h 16777"/>
                <a:gd name="connsiteX3" fmla="*/ 12348 w 13361"/>
                <a:gd name="connsiteY3" fmla="*/ 3237 h 16777"/>
                <a:gd name="connsiteX4" fmla="*/ 4518 w 13361"/>
                <a:gd name="connsiteY4" fmla="*/ 1589 h 16777"/>
                <a:gd name="connsiteX5" fmla="*/ 2869 w 13361"/>
                <a:gd name="connsiteY5" fmla="*/ 7976 h 16777"/>
                <a:gd name="connsiteX6" fmla="*/ 1221 w 13361"/>
                <a:gd name="connsiteY6" fmla="*/ 7976 h 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61" h="16777">
                  <a:moveTo>
                    <a:pt x="1221" y="7976"/>
                  </a:moveTo>
                  <a:cubicBezTo>
                    <a:pt x="-1457" y="10449"/>
                    <a:pt x="810" y="14775"/>
                    <a:pt x="2869" y="15806"/>
                  </a:cubicBezTo>
                  <a:cubicBezTo>
                    <a:pt x="7609" y="18690"/>
                    <a:pt x="11730" y="14569"/>
                    <a:pt x="12348" y="11067"/>
                  </a:cubicBezTo>
                  <a:cubicBezTo>
                    <a:pt x="12760" y="8388"/>
                    <a:pt x="14408" y="4886"/>
                    <a:pt x="12348" y="3237"/>
                  </a:cubicBezTo>
                  <a:cubicBezTo>
                    <a:pt x="9463" y="765"/>
                    <a:pt x="7609" y="-1708"/>
                    <a:pt x="4518" y="1589"/>
                  </a:cubicBezTo>
                  <a:cubicBezTo>
                    <a:pt x="3076" y="3237"/>
                    <a:pt x="5136" y="5298"/>
                    <a:pt x="2869" y="7976"/>
                  </a:cubicBezTo>
                  <a:cubicBezTo>
                    <a:pt x="2458" y="8388"/>
                    <a:pt x="1633" y="7564"/>
                    <a:pt x="1221" y="79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3" name="Forma libre: forma 492">
              <a:extLst>
                <a:ext uri="{FF2B5EF4-FFF2-40B4-BE49-F238E27FC236}">
                  <a16:creationId xmlns:a16="http://schemas.microsoft.com/office/drawing/2014/main" id="{90BF9925-2557-8DDA-2885-F9774D35063F}"/>
                </a:ext>
              </a:extLst>
            </p:cNvPr>
            <p:cNvSpPr/>
            <p:nvPr/>
          </p:nvSpPr>
          <p:spPr>
            <a:xfrm>
              <a:off x="11375875" y="4425835"/>
              <a:ext cx="8014" cy="6713"/>
            </a:xfrm>
            <a:custGeom>
              <a:avLst/>
              <a:gdLst>
                <a:gd name="connsiteX0" fmla="*/ 0 w 8014"/>
                <a:gd name="connsiteY0" fmla="*/ 4077 h 6713"/>
                <a:gd name="connsiteX1" fmla="*/ 0 w 8014"/>
                <a:gd name="connsiteY1" fmla="*/ 4077 h 6713"/>
                <a:gd name="connsiteX2" fmla="*/ 0 w 8014"/>
                <a:gd name="connsiteY2" fmla="*/ 4077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14" h="6713">
                  <a:moveTo>
                    <a:pt x="0" y="4077"/>
                  </a:moveTo>
                  <a:cubicBezTo>
                    <a:pt x="15247" y="14173"/>
                    <a:pt x="4945" y="-8904"/>
                    <a:pt x="0" y="4077"/>
                  </a:cubicBezTo>
                  <a:lnTo>
                    <a:pt x="0" y="407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4" name="Forma libre: forma 493">
              <a:extLst>
                <a:ext uri="{FF2B5EF4-FFF2-40B4-BE49-F238E27FC236}">
                  <a16:creationId xmlns:a16="http://schemas.microsoft.com/office/drawing/2014/main" id="{DE4AD605-B8A7-A52E-D465-CBA8B4135BAA}"/>
                </a:ext>
              </a:extLst>
            </p:cNvPr>
            <p:cNvSpPr/>
            <p:nvPr/>
          </p:nvSpPr>
          <p:spPr>
            <a:xfrm>
              <a:off x="11943347" y="4475936"/>
              <a:ext cx="72531" cy="34338"/>
            </a:xfrm>
            <a:custGeom>
              <a:avLst/>
              <a:gdLst>
                <a:gd name="connsiteX0" fmla="*/ 67334 w 72531"/>
                <a:gd name="connsiteY0" fmla="*/ 25059 h 34338"/>
                <a:gd name="connsiteX1" fmla="*/ 66098 w 72531"/>
                <a:gd name="connsiteY1" fmla="*/ 540 h 34338"/>
                <a:gd name="connsiteX2" fmla="*/ 43227 w 72531"/>
                <a:gd name="connsiteY2" fmla="*/ 9812 h 34338"/>
                <a:gd name="connsiteX3" fmla="*/ 26126 w 72531"/>
                <a:gd name="connsiteY3" fmla="*/ 7752 h 34338"/>
                <a:gd name="connsiteX4" fmla="*/ 21387 w 72531"/>
                <a:gd name="connsiteY4" fmla="*/ 7752 h 34338"/>
                <a:gd name="connsiteX5" fmla="*/ 10261 w 72531"/>
                <a:gd name="connsiteY5" fmla="*/ 20320 h 34338"/>
                <a:gd name="connsiteX6" fmla="*/ 783 w 72531"/>
                <a:gd name="connsiteY6" fmla="*/ 26707 h 34338"/>
                <a:gd name="connsiteX7" fmla="*/ 3874 w 72531"/>
                <a:gd name="connsiteY7" fmla="*/ 33094 h 34338"/>
                <a:gd name="connsiteX8" fmla="*/ 13352 w 72531"/>
                <a:gd name="connsiteY8" fmla="*/ 30004 h 34338"/>
                <a:gd name="connsiteX9" fmla="*/ 29217 w 72531"/>
                <a:gd name="connsiteY9" fmla="*/ 30004 h 34338"/>
                <a:gd name="connsiteX10" fmla="*/ 29217 w 72531"/>
                <a:gd name="connsiteY10" fmla="*/ 31652 h 34338"/>
                <a:gd name="connsiteX11" fmla="*/ 35604 w 72531"/>
                <a:gd name="connsiteY11" fmla="*/ 33300 h 34338"/>
                <a:gd name="connsiteX12" fmla="*/ 38694 w 72531"/>
                <a:gd name="connsiteY12" fmla="*/ 26913 h 34338"/>
                <a:gd name="connsiteX13" fmla="*/ 67128 w 72531"/>
                <a:gd name="connsiteY13" fmla="*/ 25265 h 3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531" h="34338">
                  <a:moveTo>
                    <a:pt x="67334" y="25059"/>
                  </a:moveTo>
                  <a:cubicBezTo>
                    <a:pt x="74751" y="15169"/>
                    <a:pt x="74133" y="3425"/>
                    <a:pt x="66098" y="540"/>
                  </a:cubicBezTo>
                  <a:cubicBezTo>
                    <a:pt x="57650" y="-2550"/>
                    <a:pt x="50645" y="8576"/>
                    <a:pt x="43227" y="9812"/>
                  </a:cubicBezTo>
                  <a:cubicBezTo>
                    <a:pt x="37458" y="10636"/>
                    <a:pt x="30041" y="6309"/>
                    <a:pt x="26126" y="7752"/>
                  </a:cubicBezTo>
                  <a:cubicBezTo>
                    <a:pt x="24684" y="8370"/>
                    <a:pt x="22623" y="6927"/>
                    <a:pt x="21387" y="7752"/>
                  </a:cubicBezTo>
                  <a:cubicBezTo>
                    <a:pt x="16236" y="11254"/>
                    <a:pt x="15412" y="15581"/>
                    <a:pt x="10261" y="20320"/>
                  </a:cubicBezTo>
                  <a:cubicBezTo>
                    <a:pt x="6552" y="23823"/>
                    <a:pt x="1401" y="21556"/>
                    <a:pt x="783" y="26707"/>
                  </a:cubicBezTo>
                  <a:cubicBezTo>
                    <a:pt x="371" y="30828"/>
                    <a:pt x="-1895" y="32682"/>
                    <a:pt x="3874" y="33094"/>
                  </a:cubicBezTo>
                  <a:cubicBezTo>
                    <a:pt x="8407" y="33300"/>
                    <a:pt x="10673" y="31652"/>
                    <a:pt x="13352" y="30004"/>
                  </a:cubicBezTo>
                  <a:cubicBezTo>
                    <a:pt x="17885" y="27325"/>
                    <a:pt x="25508" y="26295"/>
                    <a:pt x="29217" y="30004"/>
                  </a:cubicBezTo>
                  <a:cubicBezTo>
                    <a:pt x="29629" y="30416"/>
                    <a:pt x="28805" y="31240"/>
                    <a:pt x="29217" y="31652"/>
                  </a:cubicBezTo>
                  <a:cubicBezTo>
                    <a:pt x="31483" y="33712"/>
                    <a:pt x="33956" y="35567"/>
                    <a:pt x="35604" y="33300"/>
                  </a:cubicBezTo>
                  <a:cubicBezTo>
                    <a:pt x="38489" y="28767"/>
                    <a:pt x="34986" y="31034"/>
                    <a:pt x="38694" y="26913"/>
                  </a:cubicBezTo>
                  <a:cubicBezTo>
                    <a:pt x="45700" y="19084"/>
                    <a:pt x="60947" y="33506"/>
                    <a:pt x="67128" y="252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5" name="Forma libre: forma 494">
              <a:extLst>
                <a:ext uri="{FF2B5EF4-FFF2-40B4-BE49-F238E27FC236}">
                  <a16:creationId xmlns:a16="http://schemas.microsoft.com/office/drawing/2014/main" id="{F632D813-3FFF-4095-208A-D06254B8137E}"/>
                </a:ext>
              </a:extLst>
            </p:cNvPr>
            <p:cNvSpPr/>
            <p:nvPr/>
          </p:nvSpPr>
          <p:spPr>
            <a:xfrm>
              <a:off x="11378328" y="4491336"/>
              <a:ext cx="13434" cy="18361"/>
            </a:xfrm>
            <a:custGeom>
              <a:avLst/>
              <a:gdLst>
                <a:gd name="connsiteX0" fmla="*/ 638 w 13434"/>
                <a:gd name="connsiteY0" fmla="*/ 17488 h 18361"/>
                <a:gd name="connsiteX1" fmla="*/ 7025 w 13434"/>
                <a:gd name="connsiteY1" fmla="*/ 8011 h 18361"/>
                <a:gd name="connsiteX2" fmla="*/ 13412 w 13434"/>
                <a:gd name="connsiteY2" fmla="*/ 1623 h 18361"/>
                <a:gd name="connsiteX3" fmla="*/ 2286 w 13434"/>
                <a:gd name="connsiteY3" fmla="*/ 1623 h 18361"/>
                <a:gd name="connsiteX4" fmla="*/ 638 w 13434"/>
                <a:gd name="connsiteY4" fmla="*/ 3272 h 18361"/>
                <a:gd name="connsiteX5" fmla="*/ 638 w 13434"/>
                <a:gd name="connsiteY5" fmla="*/ 12750 h 18361"/>
                <a:gd name="connsiteX6" fmla="*/ 638 w 13434"/>
                <a:gd name="connsiteY6" fmla="*/ 17488 h 1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34" h="18361">
                  <a:moveTo>
                    <a:pt x="638" y="17488"/>
                  </a:moveTo>
                  <a:cubicBezTo>
                    <a:pt x="4346" y="20991"/>
                    <a:pt x="4141" y="13162"/>
                    <a:pt x="7025" y="8011"/>
                  </a:cubicBezTo>
                  <a:cubicBezTo>
                    <a:pt x="8467" y="5332"/>
                    <a:pt x="13824" y="4714"/>
                    <a:pt x="13412" y="1623"/>
                  </a:cubicBezTo>
                  <a:cubicBezTo>
                    <a:pt x="13206" y="-437"/>
                    <a:pt x="4964" y="-643"/>
                    <a:pt x="2286" y="1623"/>
                  </a:cubicBezTo>
                  <a:cubicBezTo>
                    <a:pt x="1462" y="2242"/>
                    <a:pt x="1462" y="2036"/>
                    <a:pt x="638" y="3272"/>
                  </a:cubicBezTo>
                  <a:cubicBezTo>
                    <a:pt x="-1217" y="5744"/>
                    <a:pt x="1668" y="8217"/>
                    <a:pt x="638" y="12750"/>
                  </a:cubicBezTo>
                  <a:cubicBezTo>
                    <a:pt x="226" y="14192"/>
                    <a:pt x="-392" y="16458"/>
                    <a:pt x="638" y="174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6" name="Forma libre: forma 495">
              <a:extLst>
                <a:ext uri="{FF2B5EF4-FFF2-40B4-BE49-F238E27FC236}">
                  <a16:creationId xmlns:a16="http://schemas.microsoft.com/office/drawing/2014/main" id="{0E192E75-A940-6787-9E74-38BAA94A8117}"/>
                </a:ext>
              </a:extLst>
            </p:cNvPr>
            <p:cNvSpPr/>
            <p:nvPr/>
          </p:nvSpPr>
          <p:spPr>
            <a:xfrm>
              <a:off x="11286621" y="4609258"/>
              <a:ext cx="7776" cy="7849"/>
            </a:xfrm>
            <a:custGeom>
              <a:avLst/>
              <a:gdLst>
                <a:gd name="connsiteX0" fmla="*/ 7045 w 7776"/>
                <a:gd name="connsiteY0" fmla="*/ 731 h 7849"/>
                <a:gd name="connsiteX1" fmla="*/ 657 w 7776"/>
                <a:gd name="connsiteY1" fmla="*/ 7118 h 7849"/>
                <a:gd name="connsiteX2" fmla="*/ 7045 w 7776"/>
                <a:gd name="connsiteY2" fmla="*/ 731 h 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76" h="7849">
                  <a:moveTo>
                    <a:pt x="7045" y="731"/>
                  </a:moveTo>
                  <a:cubicBezTo>
                    <a:pt x="4160" y="-2153"/>
                    <a:pt x="-2021" y="4234"/>
                    <a:pt x="657" y="7118"/>
                  </a:cubicBezTo>
                  <a:cubicBezTo>
                    <a:pt x="3542" y="10003"/>
                    <a:pt x="9929" y="3616"/>
                    <a:pt x="7045" y="7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7" name="Forma libre: forma 496">
              <a:extLst>
                <a:ext uri="{FF2B5EF4-FFF2-40B4-BE49-F238E27FC236}">
                  <a16:creationId xmlns:a16="http://schemas.microsoft.com/office/drawing/2014/main" id="{634C53D7-D234-A98C-5827-1D8A5008968E}"/>
                </a:ext>
              </a:extLst>
            </p:cNvPr>
            <p:cNvSpPr/>
            <p:nvPr/>
          </p:nvSpPr>
          <p:spPr>
            <a:xfrm>
              <a:off x="11346581" y="4996149"/>
              <a:ext cx="10842" cy="7411"/>
            </a:xfrm>
            <a:custGeom>
              <a:avLst/>
              <a:gdLst>
                <a:gd name="connsiteX0" fmla="*/ 861 w 10842"/>
                <a:gd name="connsiteY0" fmla="*/ 2223 h 7411"/>
                <a:gd name="connsiteX1" fmla="*/ 10339 w 10842"/>
                <a:gd name="connsiteY1" fmla="*/ 5314 h 7411"/>
                <a:gd name="connsiteX2" fmla="*/ 861 w 10842"/>
                <a:gd name="connsiteY2" fmla="*/ 2223 h 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42" h="7411">
                  <a:moveTo>
                    <a:pt x="861" y="2223"/>
                  </a:moveTo>
                  <a:cubicBezTo>
                    <a:pt x="4158" y="5314"/>
                    <a:pt x="5600" y="10258"/>
                    <a:pt x="10339" y="5314"/>
                  </a:cubicBezTo>
                  <a:cubicBezTo>
                    <a:pt x="14048" y="1605"/>
                    <a:pt x="-4084" y="-2722"/>
                    <a:pt x="861" y="222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8" name="Forma libre: forma 497">
              <a:extLst>
                <a:ext uri="{FF2B5EF4-FFF2-40B4-BE49-F238E27FC236}">
                  <a16:creationId xmlns:a16="http://schemas.microsoft.com/office/drawing/2014/main" id="{B1DD046F-AA76-ED3B-D2A4-4B8F3211DDD9}"/>
                </a:ext>
              </a:extLst>
            </p:cNvPr>
            <p:cNvSpPr/>
            <p:nvPr/>
          </p:nvSpPr>
          <p:spPr>
            <a:xfrm>
              <a:off x="11931761" y="3419068"/>
              <a:ext cx="10458" cy="10817"/>
            </a:xfrm>
            <a:custGeom>
              <a:avLst/>
              <a:gdLst>
                <a:gd name="connsiteX0" fmla="*/ 7 w 10458"/>
                <a:gd name="connsiteY0" fmla="*/ 6405 h 10817"/>
                <a:gd name="connsiteX1" fmla="*/ 6394 w 10458"/>
                <a:gd name="connsiteY1" fmla="*/ 9496 h 10817"/>
                <a:gd name="connsiteX2" fmla="*/ 6394 w 10458"/>
                <a:gd name="connsiteY2" fmla="*/ 18 h 10817"/>
                <a:gd name="connsiteX3" fmla="*/ 7 w 10458"/>
                <a:gd name="connsiteY3" fmla="*/ 6405 h 1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8" h="10817">
                  <a:moveTo>
                    <a:pt x="7" y="6405"/>
                  </a:moveTo>
                  <a:cubicBezTo>
                    <a:pt x="-200" y="11350"/>
                    <a:pt x="4539" y="11762"/>
                    <a:pt x="6394" y="9496"/>
                  </a:cubicBezTo>
                  <a:cubicBezTo>
                    <a:pt x="9072" y="6405"/>
                    <a:pt x="14017" y="-394"/>
                    <a:pt x="6394" y="18"/>
                  </a:cubicBezTo>
                  <a:cubicBezTo>
                    <a:pt x="2684" y="18"/>
                    <a:pt x="418" y="842"/>
                    <a:pt x="7" y="64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499" name="Forma libre: forma 498">
              <a:extLst>
                <a:ext uri="{FF2B5EF4-FFF2-40B4-BE49-F238E27FC236}">
                  <a16:creationId xmlns:a16="http://schemas.microsoft.com/office/drawing/2014/main" id="{9A6B9830-9704-C7AB-9AD8-76F6F3CC1C23}"/>
                </a:ext>
              </a:extLst>
            </p:cNvPr>
            <p:cNvSpPr/>
            <p:nvPr/>
          </p:nvSpPr>
          <p:spPr>
            <a:xfrm>
              <a:off x="11790430" y="3461173"/>
              <a:ext cx="9165" cy="12390"/>
            </a:xfrm>
            <a:custGeom>
              <a:avLst/>
              <a:gdLst>
                <a:gd name="connsiteX0" fmla="*/ 7207 w 9165"/>
                <a:gd name="connsiteY0" fmla="*/ 12101 h 12390"/>
                <a:gd name="connsiteX1" fmla="*/ 819 w 9165"/>
                <a:gd name="connsiteY1" fmla="*/ 975 h 12390"/>
                <a:gd name="connsiteX2" fmla="*/ 7207 w 9165"/>
                <a:gd name="connsiteY2" fmla="*/ 12101 h 1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5" h="12390">
                  <a:moveTo>
                    <a:pt x="7207" y="12101"/>
                  </a:moveTo>
                  <a:cubicBezTo>
                    <a:pt x="12976" y="9011"/>
                    <a:pt x="4528" y="-3558"/>
                    <a:pt x="819" y="975"/>
                  </a:cubicBezTo>
                  <a:cubicBezTo>
                    <a:pt x="-2065" y="4684"/>
                    <a:pt x="3292" y="14162"/>
                    <a:pt x="7207" y="121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0" name="Forma libre: forma 499">
              <a:extLst>
                <a:ext uri="{FF2B5EF4-FFF2-40B4-BE49-F238E27FC236}">
                  <a16:creationId xmlns:a16="http://schemas.microsoft.com/office/drawing/2014/main" id="{E0656611-F4E5-2FBE-1119-1CF9EE55AAAC}"/>
                </a:ext>
              </a:extLst>
            </p:cNvPr>
            <p:cNvSpPr/>
            <p:nvPr/>
          </p:nvSpPr>
          <p:spPr>
            <a:xfrm>
              <a:off x="12260000" y="3641764"/>
              <a:ext cx="7729" cy="14604"/>
            </a:xfrm>
            <a:custGeom>
              <a:avLst/>
              <a:gdLst>
                <a:gd name="connsiteX0" fmla="*/ 3490 w 7729"/>
                <a:gd name="connsiteY0" fmla="*/ 14266 h 14604"/>
                <a:gd name="connsiteX1" fmla="*/ 5138 w 7729"/>
                <a:gd name="connsiteY1" fmla="*/ 50 h 14604"/>
                <a:gd name="connsiteX2" fmla="*/ 2048 w 7729"/>
                <a:gd name="connsiteY2" fmla="*/ 1698 h 14604"/>
                <a:gd name="connsiteX3" fmla="*/ 3696 w 7729"/>
                <a:gd name="connsiteY3" fmla="*/ 14266 h 1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9" h="14604">
                  <a:moveTo>
                    <a:pt x="3490" y="14266"/>
                  </a:moveTo>
                  <a:cubicBezTo>
                    <a:pt x="9053" y="17151"/>
                    <a:pt x="8641" y="668"/>
                    <a:pt x="5138" y="50"/>
                  </a:cubicBezTo>
                  <a:cubicBezTo>
                    <a:pt x="3902" y="-156"/>
                    <a:pt x="2872" y="256"/>
                    <a:pt x="2048" y="1698"/>
                  </a:cubicBezTo>
                  <a:cubicBezTo>
                    <a:pt x="-631" y="5613"/>
                    <a:pt x="-1249" y="11588"/>
                    <a:pt x="3696" y="1426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1" name="Forma libre: forma 500">
              <a:extLst>
                <a:ext uri="{FF2B5EF4-FFF2-40B4-BE49-F238E27FC236}">
                  <a16:creationId xmlns:a16="http://schemas.microsoft.com/office/drawing/2014/main" id="{024A796A-E24E-DAF3-1D8F-E455240AE7A6}"/>
                </a:ext>
              </a:extLst>
            </p:cNvPr>
            <p:cNvSpPr/>
            <p:nvPr/>
          </p:nvSpPr>
          <p:spPr>
            <a:xfrm>
              <a:off x="11088314" y="3875965"/>
              <a:ext cx="26787" cy="12462"/>
            </a:xfrm>
            <a:custGeom>
              <a:avLst/>
              <a:gdLst>
                <a:gd name="connsiteX0" fmla="*/ 25480 w 26787"/>
                <a:gd name="connsiteY0" fmla="*/ 10622 h 12462"/>
                <a:gd name="connsiteX1" fmla="*/ 19093 w 26787"/>
                <a:gd name="connsiteY1" fmla="*/ 1145 h 12462"/>
                <a:gd name="connsiteX2" fmla="*/ 12706 w 26787"/>
                <a:gd name="connsiteY2" fmla="*/ 1145 h 12462"/>
                <a:gd name="connsiteX3" fmla="*/ 137 w 26787"/>
                <a:gd name="connsiteY3" fmla="*/ 2793 h 12462"/>
                <a:gd name="connsiteX4" fmla="*/ 14354 w 26787"/>
                <a:gd name="connsiteY4" fmla="*/ 10622 h 12462"/>
                <a:gd name="connsiteX5" fmla="*/ 25480 w 26787"/>
                <a:gd name="connsiteY5" fmla="*/ 10622 h 1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87" h="12462">
                  <a:moveTo>
                    <a:pt x="25480" y="10622"/>
                  </a:moveTo>
                  <a:cubicBezTo>
                    <a:pt x="29601" y="7120"/>
                    <a:pt x="23008" y="5059"/>
                    <a:pt x="19093" y="1145"/>
                  </a:cubicBezTo>
                  <a:cubicBezTo>
                    <a:pt x="17651" y="-298"/>
                    <a:pt x="14560" y="2175"/>
                    <a:pt x="12706" y="1145"/>
                  </a:cubicBezTo>
                  <a:cubicBezTo>
                    <a:pt x="8997" y="-916"/>
                    <a:pt x="-1304" y="-92"/>
                    <a:pt x="137" y="2793"/>
                  </a:cubicBezTo>
                  <a:cubicBezTo>
                    <a:pt x="2404" y="7738"/>
                    <a:pt x="5083" y="7944"/>
                    <a:pt x="14354" y="10622"/>
                  </a:cubicBezTo>
                  <a:cubicBezTo>
                    <a:pt x="19299" y="12065"/>
                    <a:pt x="21772" y="13919"/>
                    <a:pt x="25480" y="1062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2" name="Forma libre: forma 501">
              <a:extLst>
                <a:ext uri="{FF2B5EF4-FFF2-40B4-BE49-F238E27FC236}">
                  <a16:creationId xmlns:a16="http://schemas.microsoft.com/office/drawing/2014/main" id="{F4D23A63-E972-8EF5-7FBD-843F9932D7AE}"/>
                </a:ext>
              </a:extLst>
            </p:cNvPr>
            <p:cNvSpPr/>
            <p:nvPr/>
          </p:nvSpPr>
          <p:spPr>
            <a:xfrm>
              <a:off x="12204817" y="3974908"/>
              <a:ext cx="4274" cy="9526"/>
            </a:xfrm>
            <a:custGeom>
              <a:avLst/>
              <a:gdLst>
                <a:gd name="connsiteX0" fmla="*/ 3248 w 4274"/>
                <a:gd name="connsiteY0" fmla="*/ 70 h 9526"/>
                <a:gd name="connsiteX1" fmla="*/ 158 w 4274"/>
                <a:gd name="connsiteY1" fmla="*/ 7899 h 9526"/>
                <a:gd name="connsiteX2" fmla="*/ 3248 w 4274"/>
                <a:gd name="connsiteY2" fmla="*/ 70 h 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4" h="9526">
                  <a:moveTo>
                    <a:pt x="3248" y="70"/>
                  </a:moveTo>
                  <a:cubicBezTo>
                    <a:pt x="776" y="894"/>
                    <a:pt x="-461" y="5427"/>
                    <a:pt x="158" y="7899"/>
                  </a:cubicBezTo>
                  <a:cubicBezTo>
                    <a:pt x="1600" y="14493"/>
                    <a:pt x="6339" y="-1166"/>
                    <a:pt x="3248" y="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3" name="Forma libre: forma 502">
              <a:extLst>
                <a:ext uri="{FF2B5EF4-FFF2-40B4-BE49-F238E27FC236}">
                  <a16:creationId xmlns:a16="http://schemas.microsoft.com/office/drawing/2014/main" id="{DD57E1AB-ADA6-87EB-0EF4-948E0D5BD107}"/>
                </a:ext>
              </a:extLst>
            </p:cNvPr>
            <p:cNvSpPr/>
            <p:nvPr/>
          </p:nvSpPr>
          <p:spPr>
            <a:xfrm>
              <a:off x="12146820" y="4090908"/>
              <a:ext cx="3863" cy="8175"/>
            </a:xfrm>
            <a:custGeom>
              <a:avLst/>
              <a:gdLst>
                <a:gd name="connsiteX0" fmla="*/ 2936 w 3863"/>
                <a:gd name="connsiteY0" fmla="*/ 894 h 8175"/>
                <a:gd name="connsiteX1" fmla="*/ 2936 w 3863"/>
                <a:gd name="connsiteY1" fmla="*/ 7282 h 8175"/>
                <a:gd name="connsiteX2" fmla="*/ 2936 w 3863"/>
                <a:gd name="connsiteY2" fmla="*/ 894 h 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3" h="8175">
                  <a:moveTo>
                    <a:pt x="2936" y="894"/>
                  </a:moveTo>
                  <a:cubicBezTo>
                    <a:pt x="-979" y="-3844"/>
                    <a:pt x="-979" y="12020"/>
                    <a:pt x="2936" y="7282"/>
                  </a:cubicBezTo>
                  <a:cubicBezTo>
                    <a:pt x="4172" y="5633"/>
                    <a:pt x="4172" y="2543"/>
                    <a:pt x="2936" y="8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4" name="Forma libre: forma 503">
              <a:extLst>
                <a:ext uri="{FF2B5EF4-FFF2-40B4-BE49-F238E27FC236}">
                  <a16:creationId xmlns:a16="http://schemas.microsoft.com/office/drawing/2014/main" id="{67A67F47-AF99-4631-57B9-F4AE5AB5ADBE}"/>
                </a:ext>
              </a:extLst>
            </p:cNvPr>
            <p:cNvSpPr/>
            <p:nvPr/>
          </p:nvSpPr>
          <p:spPr>
            <a:xfrm>
              <a:off x="11321014" y="4153787"/>
              <a:ext cx="29346" cy="10785"/>
            </a:xfrm>
            <a:custGeom>
              <a:avLst/>
              <a:gdLst>
                <a:gd name="connsiteX0" fmla="*/ 26428 w 29346"/>
                <a:gd name="connsiteY0" fmla="*/ 10747 h 10785"/>
                <a:gd name="connsiteX1" fmla="*/ 23338 w 29346"/>
                <a:gd name="connsiteY1" fmla="*/ 1269 h 10785"/>
                <a:gd name="connsiteX2" fmla="*/ 10769 w 29346"/>
                <a:gd name="connsiteY2" fmla="*/ 1269 h 10785"/>
                <a:gd name="connsiteX3" fmla="*/ 1292 w 29346"/>
                <a:gd name="connsiteY3" fmla="*/ 4359 h 10785"/>
                <a:gd name="connsiteX4" fmla="*/ 6031 w 29346"/>
                <a:gd name="connsiteY4" fmla="*/ 4359 h 10785"/>
                <a:gd name="connsiteX5" fmla="*/ 26635 w 29346"/>
                <a:gd name="connsiteY5" fmla="*/ 10747 h 1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46" h="10785">
                  <a:moveTo>
                    <a:pt x="26428" y="10747"/>
                  </a:moveTo>
                  <a:cubicBezTo>
                    <a:pt x="33227" y="10334"/>
                    <a:pt x="26428" y="4565"/>
                    <a:pt x="23338" y="1269"/>
                  </a:cubicBezTo>
                  <a:cubicBezTo>
                    <a:pt x="20453" y="-1822"/>
                    <a:pt x="14478" y="3123"/>
                    <a:pt x="10769" y="1269"/>
                  </a:cubicBezTo>
                  <a:cubicBezTo>
                    <a:pt x="6031" y="-998"/>
                    <a:pt x="-3448" y="-380"/>
                    <a:pt x="1292" y="4359"/>
                  </a:cubicBezTo>
                  <a:cubicBezTo>
                    <a:pt x="2322" y="5390"/>
                    <a:pt x="4795" y="3535"/>
                    <a:pt x="6031" y="4359"/>
                  </a:cubicBezTo>
                  <a:cubicBezTo>
                    <a:pt x="11800" y="8274"/>
                    <a:pt x="19835" y="11159"/>
                    <a:pt x="26635" y="1074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5" name="Forma libre: forma 504">
              <a:extLst>
                <a:ext uri="{FF2B5EF4-FFF2-40B4-BE49-F238E27FC236}">
                  <a16:creationId xmlns:a16="http://schemas.microsoft.com/office/drawing/2014/main" id="{4DA81680-4DEA-D02D-CA2F-ADF0A8D768DA}"/>
                </a:ext>
              </a:extLst>
            </p:cNvPr>
            <p:cNvSpPr/>
            <p:nvPr/>
          </p:nvSpPr>
          <p:spPr>
            <a:xfrm>
              <a:off x="12147967" y="4210055"/>
              <a:ext cx="17186" cy="20822"/>
            </a:xfrm>
            <a:custGeom>
              <a:avLst/>
              <a:gdLst>
                <a:gd name="connsiteX0" fmla="*/ 7970 w 17186"/>
                <a:gd name="connsiteY0" fmla="*/ 1867 h 20822"/>
                <a:gd name="connsiteX1" fmla="*/ 1583 w 17186"/>
                <a:gd name="connsiteY1" fmla="*/ 1867 h 20822"/>
                <a:gd name="connsiteX2" fmla="*/ 4673 w 17186"/>
                <a:gd name="connsiteY2" fmla="*/ 14435 h 20822"/>
                <a:gd name="connsiteX3" fmla="*/ 9412 w 17186"/>
                <a:gd name="connsiteY3" fmla="*/ 20823 h 20822"/>
                <a:gd name="connsiteX4" fmla="*/ 14152 w 17186"/>
                <a:gd name="connsiteY4" fmla="*/ 3515 h 20822"/>
                <a:gd name="connsiteX5" fmla="*/ 7764 w 17186"/>
                <a:gd name="connsiteY5" fmla="*/ 1867 h 2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86" h="20822">
                  <a:moveTo>
                    <a:pt x="7970" y="1867"/>
                  </a:moveTo>
                  <a:cubicBezTo>
                    <a:pt x="4055" y="-1017"/>
                    <a:pt x="4262" y="-193"/>
                    <a:pt x="1583" y="1867"/>
                  </a:cubicBezTo>
                  <a:cubicBezTo>
                    <a:pt x="-1508" y="4546"/>
                    <a:pt x="141" y="10315"/>
                    <a:pt x="4673" y="14435"/>
                  </a:cubicBezTo>
                  <a:cubicBezTo>
                    <a:pt x="7558" y="17114"/>
                    <a:pt x="6734" y="20823"/>
                    <a:pt x="9412" y="20823"/>
                  </a:cubicBezTo>
                  <a:cubicBezTo>
                    <a:pt x="14975" y="20823"/>
                    <a:pt x="20951" y="8666"/>
                    <a:pt x="14152" y="3515"/>
                  </a:cubicBezTo>
                  <a:cubicBezTo>
                    <a:pt x="11679" y="1661"/>
                    <a:pt x="10031" y="3515"/>
                    <a:pt x="7764" y="186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6" name="Forma libre: forma 505">
              <a:extLst>
                <a:ext uri="{FF2B5EF4-FFF2-40B4-BE49-F238E27FC236}">
                  <a16:creationId xmlns:a16="http://schemas.microsoft.com/office/drawing/2014/main" id="{059C5B54-CE57-6C55-5746-5A27AA870A46}"/>
                </a:ext>
              </a:extLst>
            </p:cNvPr>
            <p:cNvSpPr/>
            <p:nvPr/>
          </p:nvSpPr>
          <p:spPr>
            <a:xfrm>
              <a:off x="11333791" y="4236624"/>
              <a:ext cx="4186" cy="10241"/>
            </a:xfrm>
            <a:custGeom>
              <a:avLst/>
              <a:gdLst>
                <a:gd name="connsiteX0" fmla="*/ 1083 w 4186"/>
                <a:gd name="connsiteY0" fmla="*/ 641 h 10241"/>
                <a:gd name="connsiteX1" fmla="*/ 2731 w 4186"/>
                <a:gd name="connsiteY1" fmla="*/ 10119 h 10241"/>
                <a:gd name="connsiteX2" fmla="*/ 1083 w 4186"/>
                <a:gd name="connsiteY2" fmla="*/ 641 h 1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6" h="10241">
                  <a:moveTo>
                    <a:pt x="1083" y="641"/>
                  </a:moveTo>
                  <a:cubicBezTo>
                    <a:pt x="-566" y="2907"/>
                    <a:pt x="-566" y="11355"/>
                    <a:pt x="2731" y="10119"/>
                  </a:cubicBezTo>
                  <a:cubicBezTo>
                    <a:pt x="5616" y="9088"/>
                    <a:pt x="3761" y="-2862"/>
                    <a:pt x="1083" y="64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7" name="Forma libre: forma 506">
              <a:extLst>
                <a:ext uri="{FF2B5EF4-FFF2-40B4-BE49-F238E27FC236}">
                  <a16:creationId xmlns:a16="http://schemas.microsoft.com/office/drawing/2014/main" id="{1B44B03B-B837-3670-F209-11579C562445}"/>
                </a:ext>
              </a:extLst>
            </p:cNvPr>
            <p:cNvSpPr/>
            <p:nvPr/>
          </p:nvSpPr>
          <p:spPr>
            <a:xfrm>
              <a:off x="11318003" y="4286430"/>
              <a:ext cx="9328" cy="4104"/>
            </a:xfrm>
            <a:custGeom>
              <a:avLst/>
              <a:gdLst>
                <a:gd name="connsiteX0" fmla="*/ 8835 w 9328"/>
                <a:gd name="connsiteY0" fmla="*/ 1315 h 4104"/>
                <a:gd name="connsiteX1" fmla="*/ 1006 w 9328"/>
                <a:gd name="connsiteY1" fmla="*/ 1315 h 4104"/>
                <a:gd name="connsiteX2" fmla="*/ 8835 w 9328"/>
                <a:gd name="connsiteY2" fmla="*/ 1315 h 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28" h="4104">
                  <a:moveTo>
                    <a:pt x="8835" y="1315"/>
                  </a:moveTo>
                  <a:cubicBezTo>
                    <a:pt x="6981" y="-540"/>
                    <a:pt x="3066" y="-334"/>
                    <a:pt x="1006" y="1315"/>
                  </a:cubicBezTo>
                  <a:cubicBezTo>
                    <a:pt x="-4145" y="5435"/>
                    <a:pt x="12338" y="4611"/>
                    <a:pt x="8835" y="13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8" name="Forma libre: forma 507">
              <a:extLst>
                <a:ext uri="{FF2B5EF4-FFF2-40B4-BE49-F238E27FC236}">
                  <a16:creationId xmlns:a16="http://schemas.microsoft.com/office/drawing/2014/main" id="{FDF23DFB-078A-C077-A9F4-B9BB0A31EDE0}"/>
                </a:ext>
              </a:extLst>
            </p:cNvPr>
            <p:cNvSpPr/>
            <p:nvPr/>
          </p:nvSpPr>
          <p:spPr>
            <a:xfrm>
              <a:off x="12044533" y="4352386"/>
              <a:ext cx="56447" cy="50203"/>
            </a:xfrm>
            <a:custGeom>
              <a:avLst/>
              <a:gdLst>
                <a:gd name="connsiteX0" fmla="*/ 35582 w 56447"/>
                <a:gd name="connsiteY0" fmla="*/ 11181 h 50203"/>
                <a:gd name="connsiteX1" fmla="*/ 23014 w 56447"/>
                <a:gd name="connsiteY1" fmla="*/ 4794 h 50203"/>
                <a:gd name="connsiteX2" fmla="*/ 10445 w 56447"/>
                <a:gd name="connsiteY2" fmla="*/ 1703 h 50203"/>
                <a:gd name="connsiteX3" fmla="*/ 968 w 56447"/>
                <a:gd name="connsiteY3" fmla="*/ 1703 h 50203"/>
                <a:gd name="connsiteX4" fmla="*/ 4058 w 56447"/>
                <a:gd name="connsiteY4" fmla="*/ 12829 h 50203"/>
                <a:gd name="connsiteX5" fmla="*/ 38879 w 56447"/>
                <a:gd name="connsiteY5" fmla="*/ 46002 h 50203"/>
                <a:gd name="connsiteX6" fmla="*/ 46708 w 56447"/>
                <a:gd name="connsiteY6" fmla="*/ 49092 h 50203"/>
                <a:gd name="connsiteX7" fmla="*/ 48356 w 56447"/>
                <a:gd name="connsiteY7" fmla="*/ 42705 h 50203"/>
                <a:gd name="connsiteX8" fmla="*/ 50005 w 56447"/>
                <a:gd name="connsiteY8" fmla="*/ 39614 h 50203"/>
                <a:gd name="connsiteX9" fmla="*/ 35788 w 56447"/>
                <a:gd name="connsiteY9" fmla="*/ 30137 h 50203"/>
                <a:gd name="connsiteX10" fmla="*/ 38879 w 56447"/>
                <a:gd name="connsiteY10" fmla="*/ 23749 h 50203"/>
                <a:gd name="connsiteX11" fmla="*/ 56186 w 56447"/>
                <a:gd name="connsiteY11" fmla="*/ 28488 h 50203"/>
                <a:gd name="connsiteX12" fmla="*/ 35582 w 56447"/>
                <a:gd name="connsiteY12" fmla="*/ 11181 h 5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447" h="50203">
                  <a:moveTo>
                    <a:pt x="35582" y="11181"/>
                  </a:moveTo>
                  <a:cubicBezTo>
                    <a:pt x="34552" y="5000"/>
                    <a:pt x="26722" y="7678"/>
                    <a:pt x="23014" y="4794"/>
                  </a:cubicBezTo>
                  <a:cubicBezTo>
                    <a:pt x="20129" y="2527"/>
                    <a:pt x="15596" y="4794"/>
                    <a:pt x="10445" y="1703"/>
                  </a:cubicBezTo>
                  <a:cubicBezTo>
                    <a:pt x="6325" y="-769"/>
                    <a:pt x="3028" y="-357"/>
                    <a:pt x="968" y="1703"/>
                  </a:cubicBezTo>
                  <a:cubicBezTo>
                    <a:pt x="-1917" y="4588"/>
                    <a:pt x="2410" y="9945"/>
                    <a:pt x="4058" y="12829"/>
                  </a:cubicBezTo>
                  <a:cubicBezTo>
                    <a:pt x="13330" y="28488"/>
                    <a:pt x="28370" y="33639"/>
                    <a:pt x="38879" y="46002"/>
                  </a:cubicBezTo>
                  <a:cubicBezTo>
                    <a:pt x="40733" y="48062"/>
                    <a:pt x="44236" y="52183"/>
                    <a:pt x="46708" y="49092"/>
                  </a:cubicBezTo>
                  <a:cubicBezTo>
                    <a:pt x="48562" y="46826"/>
                    <a:pt x="48356" y="45590"/>
                    <a:pt x="48356" y="42705"/>
                  </a:cubicBezTo>
                  <a:cubicBezTo>
                    <a:pt x="48356" y="41057"/>
                    <a:pt x="49799" y="40851"/>
                    <a:pt x="50005" y="39614"/>
                  </a:cubicBezTo>
                  <a:cubicBezTo>
                    <a:pt x="50210" y="32815"/>
                    <a:pt x="37231" y="35700"/>
                    <a:pt x="35788" y="30137"/>
                  </a:cubicBezTo>
                  <a:cubicBezTo>
                    <a:pt x="35170" y="27252"/>
                    <a:pt x="36612" y="23749"/>
                    <a:pt x="38879" y="23749"/>
                  </a:cubicBezTo>
                  <a:cubicBezTo>
                    <a:pt x="43618" y="23749"/>
                    <a:pt x="54125" y="35906"/>
                    <a:pt x="56186" y="28488"/>
                  </a:cubicBezTo>
                  <a:cubicBezTo>
                    <a:pt x="59071" y="18804"/>
                    <a:pt x="37231" y="21277"/>
                    <a:pt x="35582" y="111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09" name="Forma libre: forma 508">
              <a:extLst>
                <a:ext uri="{FF2B5EF4-FFF2-40B4-BE49-F238E27FC236}">
                  <a16:creationId xmlns:a16="http://schemas.microsoft.com/office/drawing/2014/main" id="{3438E171-C2FC-FB2B-2D95-498F4B4EEFED}"/>
                </a:ext>
              </a:extLst>
            </p:cNvPr>
            <p:cNvSpPr/>
            <p:nvPr/>
          </p:nvSpPr>
          <p:spPr>
            <a:xfrm>
              <a:off x="11301776" y="4439389"/>
              <a:ext cx="11268" cy="8461"/>
            </a:xfrm>
            <a:custGeom>
              <a:avLst/>
              <a:gdLst>
                <a:gd name="connsiteX0" fmla="*/ 10845 w 11268"/>
                <a:gd name="connsiteY0" fmla="*/ 6182 h 8461"/>
                <a:gd name="connsiteX1" fmla="*/ 1368 w 11268"/>
                <a:gd name="connsiteY1" fmla="*/ 3091 h 8461"/>
                <a:gd name="connsiteX2" fmla="*/ 10845 w 11268"/>
                <a:gd name="connsiteY2" fmla="*/ 6182 h 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68" h="8461">
                  <a:moveTo>
                    <a:pt x="10845" y="6182"/>
                  </a:moveTo>
                  <a:cubicBezTo>
                    <a:pt x="14348" y="1855"/>
                    <a:pt x="-5226" y="-3502"/>
                    <a:pt x="1368" y="3091"/>
                  </a:cubicBezTo>
                  <a:cubicBezTo>
                    <a:pt x="4458" y="6182"/>
                    <a:pt x="6725" y="11539"/>
                    <a:pt x="10845" y="61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0" name="Forma libre: forma 509">
              <a:extLst>
                <a:ext uri="{FF2B5EF4-FFF2-40B4-BE49-F238E27FC236}">
                  <a16:creationId xmlns:a16="http://schemas.microsoft.com/office/drawing/2014/main" id="{230DB028-B97F-1FEC-5764-D82A10175A4D}"/>
                </a:ext>
              </a:extLst>
            </p:cNvPr>
            <p:cNvSpPr/>
            <p:nvPr/>
          </p:nvSpPr>
          <p:spPr>
            <a:xfrm>
              <a:off x="11579261" y="4794583"/>
              <a:ext cx="10098" cy="24396"/>
            </a:xfrm>
            <a:custGeom>
              <a:avLst/>
              <a:gdLst>
                <a:gd name="connsiteX0" fmla="*/ 386 w 10098"/>
                <a:gd name="connsiteY0" fmla="*/ 1665 h 24396"/>
                <a:gd name="connsiteX1" fmla="*/ 5125 w 10098"/>
                <a:gd name="connsiteY1" fmla="*/ 11143 h 24396"/>
                <a:gd name="connsiteX2" fmla="*/ 8216 w 10098"/>
                <a:gd name="connsiteY2" fmla="*/ 23711 h 24396"/>
                <a:gd name="connsiteX3" fmla="*/ 8216 w 10098"/>
                <a:gd name="connsiteY3" fmla="*/ 11143 h 24396"/>
                <a:gd name="connsiteX4" fmla="*/ 386 w 10098"/>
                <a:gd name="connsiteY4" fmla="*/ 1665 h 2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8" h="24396">
                  <a:moveTo>
                    <a:pt x="386" y="1665"/>
                  </a:moveTo>
                  <a:cubicBezTo>
                    <a:pt x="-1468" y="4756"/>
                    <a:pt x="3889" y="7434"/>
                    <a:pt x="5125" y="11143"/>
                  </a:cubicBezTo>
                  <a:cubicBezTo>
                    <a:pt x="6362" y="15058"/>
                    <a:pt x="4714" y="27420"/>
                    <a:pt x="8216" y="23711"/>
                  </a:cubicBezTo>
                  <a:cubicBezTo>
                    <a:pt x="11306" y="20827"/>
                    <a:pt x="10070" y="14852"/>
                    <a:pt x="8216" y="11143"/>
                  </a:cubicBezTo>
                  <a:cubicBezTo>
                    <a:pt x="6362" y="7434"/>
                    <a:pt x="3889" y="-4310"/>
                    <a:pt x="386" y="16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1" name="Forma libre: forma 510">
              <a:extLst>
                <a:ext uri="{FF2B5EF4-FFF2-40B4-BE49-F238E27FC236}">
                  <a16:creationId xmlns:a16="http://schemas.microsoft.com/office/drawing/2014/main" id="{9D3F0BAD-D5A8-35BC-C350-7AB6A9ED1F47}"/>
                </a:ext>
              </a:extLst>
            </p:cNvPr>
            <p:cNvSpPr/>
            <p:nvPr/>
          </p:nvSpPr>
          <p:spPr>
            <a:xfrm>
              <a:off x="11516930" y="4905972"/>
              <a:ext cx="14091" cy="9265"/>
            </a:xfrm>
            <a:custGeom>
              <a:avLst/>
              <a:gdLst>
                <a:gd name="connsiteX0" fmla="*/ 1112 w 14091"/>
                <a:gd name="connsiteY0" fmla="*/ 919 h 9265"/>
                <a:gd name="connsiteX1" fmla="*/ 13681 w 14091"/>
                <a:gd name="connsiteY1" fmla="*/ 7307 h 9265"/>
                <a:gd name="connsiteX2" fmla="*/ 1112 w 14091"/>
                <a:gd name="connsiteY2" fmla="*/ 919 h 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91" h="9265">
                  <a:moveTo>
                    <a:pt x="1112" y="919"/>
                  </a:moveTo>
                  <a:cubicBezTo>
                    <a:pt x="-4039" y="4628"/>
                    <a:pt x="10178" y="13076"/>
                    <a:pt x="13681" y="7307"/>
                  </a:cubicBezTo>
                  <a:cubicBezTo>
                    <a:pt x="16359" y="3186"/>
                    <a:pt x="5233" y="-2171"/>
                    <a:pt x="1112" y="91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2" name="Forma libre: forma 511">
              <a:extLst>
                <a:ext uri="{FF2B5EF4-FFF2-40B4-BE49-F238E27FC236}">
                  <a16:creationId xmlns:a16="http://schemas.microsoft.com/office/drawing/2014/main" id="{EC285AB8-E994-AA89-0A64-F2B88CFDEE6B}"/>
                </a:ext>
              </a:extLst>
            </p:cNvPr>
            <p:cNvSpPr/>
            <p:nvPr/>
          </p:nvSpPr>
          <p:spPr>
            <a:xfrm>
              <a:off x="11391200" y="4990947"/>
              <a:ext cx="10557" cy="5577"/>
            </a:xfrm>
            <a:custGeom>
              <a:avLst/>
              <a:gdLst>
                <a:gd name="connsiteX0" fmla="*/ 540 w 10557"/>
                <a:gd name="connsiteY0" fmla="*/ 4334 h 5577"/>
                <a:gd name="connsiteX1" fmla="*/ 10018 w 10557"/>
                <a:gd name="connsiteY1" fmla="*/ 1243 h 5577"/>
                <a:gd name="connsiteX2" fmla="*/ 540 w 10557"/>
                <a:gd name="connsiteY2" fmla="*/ 4334 h 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57" h="5577">
                  <a:moveTo>
                    <a:pt x="540" y="4334"/>
                  </a:moveTo>
                  <a:cubicBezTo>
                    <a:pt x="3425" y="7425"/>
                    <a:pt x="12902" y="4128"/>
                    <a:pt x="10018" y="1243"/>
                  </a:cubicBezTo>
                  <a:cubicBezTo>
                    <a:pt x="7133" y="-1847"/>
                    <a:pt x="-2344" y="1450"/>
                    <a:pt x="540" y="433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3" name="Forma libre: forma 512">
              <a:extLst>
                <a:ext uri="{FF2B5EF4-FFF2-40B4-BE49-F238E27FC236}">
                  <a16:creationId xmlns:a16="http://schemas.microsoft.com/office/drawing/2014/main" id="{3E20598D-19A8-4A5A-874E-636B1FA2ED9C}"/>
                </a:ext>
              </a:extLst>
            </p:cNvPr>
            <p:cNvSpPr/>
            <p:nvPr/>
          </p:nvSpPr>
          <p:spPr>
            <a:xfrm>
              <a:off x="11411689" y="5022854"/>
              <a:ext cx="7411" cy="10843"/>
            </a:xfrm>
            <a:custGeom>
              <a:avLst/>
              <a:gdLst>
                <a:gd name="connsiteX0" fmla="*/ 5188 w 7411"/>
                <a:gd name="connsiteY0" fmla="*/ 861 h 10843"/>
                <a:gd name="connsiteX1" fmla="*/ 2098 w 7411"/>
                <a:gd name="connsiteY1" fmla="*/ 10339 h 10843"/>
                <a:gd name="connsiteX2" fmla="*/ 5188 w 7411"/>
                <a:gd name="connsiteY2" fmla="*/ 861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1" h="10843">
                  <a:moveTo>
                    <a:pt x="5188" y="861"/>
                  </a:moveTo>
                  <a:cubicBezTo>
                    <a:pt x="2098" y="4158"/>
                    <a:pt x="-2847" y="5600"/>
                    <a:pt x="2098" y="10339"/>
                  </a:cubicBezTo>
                  <a:cubicBezTo>
                    <a:pt x="5806" y="14048"/>
                    <a:pt x="10134" y="-4084"/>
                    <a:pt x="5188" y="8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4" name="Forma libre: forma 513">
              <a:extLst>
                <a:ext uri="{FF2B5EF4-FFF2-40B4-BE49-F238E27FC236}">
                  <a16:creationId xmlns:a16="http://schemas.microsoft.com/office/drawing/2014/main" id="{7E572AC6-746E-2EEE-9A9E-7170427D0DD4}"/>
                </a:ext>
              </a:extLst>
            </p:cNvPr>
            <p:cNvSpPr/>
            <p:nvPr/>
          </p:nvSpPr>
          <p:spPr>
            <a:xfrm>
              <a:off x="11447834" y="5048064"/>
              <a:ext cx="11380" cy="7337"/>
            </a:xfrm>
            <a:custGeom>
              <a:avLst/>
              <a:gdLst>
                <a:gd name="connsiteX0" fmla="*/ 773 w 11380"/>
                <a:gd name="connsiteY0" fmla="*/ 788 h 7337"/>
                <a:gd name="connsiteX1" fmla="*/ 2421 w 11380"/>
                <a:gd name="connsiteY1" fmla="*/ 7175 h 7337"/>
                <a:gd name="connsiteX2" fmla="*/ 10251 w 11380"/>
                <a:gd name="connsiteY2" fmla="*/ 4085 h 7337"/>
                <a:gd name="connsiteX3" fmla="*/ 773 w 11380"/>
                <a:gd name="connsiteY3" fmla="*/ 994 h 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0" h="7337">
                  <a:moveTo>
                    <a:pt x="773" y="788"/>
                  </a:moveTo>
                  <a:cubicBezTo>
                    <a:pt x="-1081" y="2230"/>
                    <a:pt x="773" y="8411"/>
                    <a:pt x="2421" y="7175"/>
                  </a:cubicBezTo>
                  <a:cubicBezTo>
                    <a:pt x="5100" y="5115"/>
                    <a:pt x="7160" y="6351"/>
                    <a:pt x="10251" y="4085"/>
                  </a:cubicBezTo>
                  <a:cubicBezTo>
                    <a:pt x="14990" y="582"/>
                    <a:pt x="3452" y="-1272"/>
                    <a:pt x="773" y="9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5" name="Forma libre: forma 514">
              <a:extLst>
                <a:ext uri="{FF2B5EF4-FFF2-40B4-BE49-F238E27FC236}">
                  <a16:creationId xmlns:a16="http://schemas.microsoft.com/office/drawing/2014/main" id="{A0EB9A6B-DAE9-422B-1C6B-1204BD93BEB6}"/>
                </a:ext>
              </a:extLst>
            </p:cNvPr>
            <p:cNvSpPr/>
            <p:nvPr/>
          </p:nvSpPr>
          <p:spPr>
            <a:xfrm>
              <a:off x="11748573" y="3557022"/>
              <a:ext cx="16973" cy="19021"/>
            </a:xfrm>
            <a:custGeom>
              <a:avLst/>
              <a:gdLst>
                <a:gd name="connsiteX0" fmla="*/ 1469 w 16973"/>
                <a:gd name="connsiteY0" fmla="*/ 13708 h 19021"/>
                <a:gd name="connsiteX1" fmla="*/ 15686 w 16973"/>
                <a:gd name="connsiteY1" fmla="*/ 16798 h 19021"/>
                <a:gd name="connsiteX2" fmla="*/ 10947 w 16973"/>
                <a:gd name="connsiteY2" fmla="*/ 7321 h 19021"/>
                <a:gd name="connsiteX3" fmla="*/ 9299 w 16973"/>
                <a:gd name="connsiteY3" fmla="*/ 934 h 19021"/>
                <a:gd name="connsiteX4" fmla="*/ 1469 w 16973"/>
                <a:gd name="connsiteY4" fmla="*/ 934 h 19021"/>
                <a:gd name="connsiteX5" fmla="*/ 1469 w 16973"/>
                <a:gd name="connsiteY5" fmla="*/ 13502 h 1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3" h="19021">
                  <a:moveTo>
                    <a:pt x="1469" y="13708"/>
                  </a:moveTo>
                  <a:cubicBezTo>
                    <a:pt x="5384" y="20507"/>
                    <a:pt x="13007" y="19889"/>
                    <a:pt x="15686" y="16798"/>
                  </a:cubicBezTo>
                  <a:cubicBezTo>
                    <a:pt x="19394" y="12472"/>
                    <a:pt x="14243" y="8969"/>
                    <a:pt x="10947" y="7321"/>
                  </a:cubicBezTo>
                  <a:cubicBezTo>
                    <a:pt x="8474" y="6084"/>
                    <a:pt x="13213" y="3406"/>
                    <a:pt x="9299" y="934"/>
                  </a:cubicBezTo>
                  <a:cubicBezTo>
                    <a:pt x="7032" y="-509"/>
                    <a:pt x="3735" y="-97"/>
                    <a:pt x="1469" y="934"/>
                  </a:cubicBezTo>
                  <a:cubicBezTo>
                    <a:pt x="-591" y="1758"/>
                    <a:pt x="-385" y="10617"/>
                    <a:pt x="1469" y="1350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6" name="Forma libre: forma 515">
              <a:extLst>
                <a:ext uri="{FF2B5EF4-FFF2-40B4-BE49-F238E27FC236}">
                  <a16:creationId xmlns:a16="http://schemas.microsoft.com/office/drawing/2014/main" id="{FB16729E-4538-23A9-0ABD-9F62E6ED3468}"/>
                </a:ext>
              </a:extLst>
            </p:cNvPr>
            <p:cNvSpPr/>
            <p:nvPr/>
          </p:nvSpPr>
          <p:spPr>
            <a:xfrm>
              <a:off x="11118074" y="3873922"/>
              <a:ext cx="22508" cy="13367"/>
            </a:xfrm>
            <a:custGeom>
              <a:avLst/>
              <a:gdLst>
                <a:gd name="connsiteX0" fmla="*/ 20857 w 22508"/>
                <a:gd name="connsiteY0" fmla="*/ 12665 h 13367"/>
                <a:gd name="connsiteX1" fmla="*/ 9731 w 22508"/>
                <a:gd name="connsiteY1" fmla="*/ 97 h 13367"/>
                <a:gd name="connsiteX2" fmla="*/ 6640 w 22508"/>
                <a:gd name="connsiteY2" fmla="*/ 3187 h 13367"/>
                <a:gd name="connsiteX3" fmla="*/ 1901 w 22508"/>
                <a:gd name="connsiteY3" fmla="*/ 1539 h 13367"/>
                <a:gd name="connsiteX4" fmla="*/ 14470 w 22508"/>
                <a:gd name="connsiteY4" fmla="*/ 9368 h 13367"/>
                <a:gd name="connsiteX5" fmla="*/ 20857 w 22508"/>
                <a:gd name="connsiteY5" fmla="*/ 12459 h 1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8" h="13367">
                  <a:moveTo>
                    <a:pt x="20857" y="12665"/>
                  </a:moveTo>
                  <a:cubicBezTo>
                    <a:pt x="26626" y="6484"/>
                    <a:pt x="15912" y="-934"/>
                    <a:pt x="9731" y="97"/>
                  </a:cubicBezTo>
                  <a:cubicBezTo>
                    <a:pt x="7670" y="509"/>
                    <a:pt x="7876" y="2157"/>
                    <a:pt x="6640" y="3187"/>
                  </a:cubicBezTo>
                  <a:cubicBezTo>
                    <a:pt x="4992" y="4423"/>
                    <a:pt x="3755" y="-110"/>
                    <a:pt x="1901" y="1539"/>
                  </a:cubicBezTo>
                  <a:cubicBezTo>
                    <a:pt x="-5104" y="7926"/>
                    <a:pt x="9112" y="4835"/>
                    <a:pt x="14470" y="9368"/>
                  </a:cubicBezTo>
                  <a:cubicBezTo>
                    <a:pt x="16530" y="11223"/>
                    <a:pt x="18384" y="15137"/>
                    <a:pt x="20857" y="1245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7" name="Forma libre: forma 516">
              <a:extLst>
                <a:ext uri="{FF2B5EF4-FFF2-40B4-BE49-F238E27FC236}">
                  <a16:creationId xmlns:a16="http://schemas.microsoft.com/office/drawing/2014/main" id="{05DB9ECB-FF86-C85B-EFE5-4BF9CDF8DF61}"/>
                </a:ext>
              </a:extLst>
            </p:cNvPr>
            <p:cNvSpPr/>
            <p:nvPr/>
          </p:nvSpPr>
          <p:spPr>
            <a:xfrm>
              <a:off x="11341223" y="4393576"/>
              <a:ext cx="11970" cy="17380"/>
            </a:xfrm>
            <a:custGeom>
              <a:avLst/>
              <a:gdLst>
                <a:gd name="connsiteX0" fmla="*/ 10958 w 11970"/>
                <a:gd name="connsiteY0" fmla="*/ 1515 h 17380"/>
                <a:gd name="connsiteX1" fmla="*/ 3129 w 11970"/>
                <a:gd name="connsiteY1" fmla="*/ 6254 h 17380"/>
                <a:gd name="connsiteX2" fmla="*/ 4777 w 11970"/>
                <a:gd name="connsiteY2" fmla="*/ 17380 h 17380"/>
                <a:gd name="connsiteX3" fmla="*/ 11164 w 11970"/>
                <a:gd name="connsiteY3" fmla="*/ 1515 h 17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0" h="17380">
                  <a:moveTo>
                    <a:pt x="10958" y="1515"/>
                  </a:moveTo>
                  <a:cubicBezTo>
                    <a:pt x="8898" y="-3430"/>
                    <a:pt x="6013" y="5224"/>
                    <a:pt x="3129" y="6254"/>
                  </a:cubicBezTo>
                  <a:cubicBezTo>
                    <a:pt x="-2435" y="8314"/>
                    <a:pt x="244" y="17380"/>
                    <a:pt x="4777" y="17380"/>
                  </a:cubicBezTo>
                  <a:cubicBezTo>
                    <a:pt x="11988" y="17380"/>
                    <a:pt x="13018" y="6460"/>
                    <a:pt x="11164" y="15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8" name="Forma libre: forma 517">
              <a:extLst>
                <a:ext uri="{FF2B5EF4-FFF2-40B4-BE49-F238E27FC236}">
                  <a16:creationId xmlns:a16="http://schemas.microsoft.com/office/drawing/2014/main" id="{03B65038-74ED-BBAA-9CD1-393D57D63897}"/>
                </a:ext>
              </a:extLst>
            </p:cNvPr>
            <p:cNvSpPr/>
            <p:nvPr/>
          </p:nvSpPr>
          <p:spPr>
            <a:xfrm>
              <a:off x="11328045" y="4553432"/>
              <a:ext cx="13709" cy="6731"/>
            </a:xfrm>
            <a:custGeom>
              <a:avLst/>
              <a:gdLst>
                <a:gd name="connsiteX0" fmla="*/ 13010 w 13709"/>
                <a:gd name="connsiteY0" fmla="*/ 2782 h 6731"/>
                <a:gd name="connsiteX1" fmla="*/ 441 w 13709"/>
                <a:gd name="connsiteY1" fmla="*/ 2782 h 6731"/>
                <a:gd name="connsiteX2" fmla="*/ 13010 w 13709"/>
                <a:gd name="connsiteY2" fmla="*/ 2782 h 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09" h="6731">
                  <a:moveTo>
                    <a:pt x="13010" y="2782"/>
                  </a:moveTo>
                  <a:cubicBezTo>
                    <a:pt x="9920" y="-927"/>
                    <a:pt x="3326" y="-927"/>
                    <a:pt x="441" y="2782"/>
                  </a:cubicBezTo>
                  <a:cubicBezTo>
                    <a:pt x="-3267" y="7520"/>
                    <a:pt x="17749" y="8551"/>
                    <a:pt x="13010" y="27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19" name="Forma libre: forma 518">
              <a:extLst>
                <a:ext uri="{FF2B5EF4-FFF2-40B4-BE49-F238E27FC236}">
                  <a16:creationId xmlns:a16="http://schemas.microsoft.com/office/drawing/2014/main" id="{090DC406-AD58-1D77-3452-43902A19D2E7}"/>
                </a:ext>
              </a:extLst>
            </p:cNvPr>
            <p:cNvSpPr/>
            <p:nvPr/>
          </p:nvSpPr>
          <p:spPr>
            <a:xfrm>
              <a:off x="11451634" y="5034354"/>
              <a:ext cx="13100" cy="10596"/>
            </a:xfrm>
            <a:custGeom>
              <a:avLst/>
              <a:gdLst>
                <a:gd name="connsiteX0" fmla="*/ 63 w 13100"/>
                <a:gd name="connsiteY0" fmla="*/ 1929 h 10596"/>
                <a:gd name="connsiteX1" fmla="*/ 12632 w 13100"/>
                <a:gd name="connsiteY1" fmla="*/ 8316 h 10596"/>
                <a:gd name="connsiteX2" fmla="*/ 63 w 13100"/>
                <a:gd name="connsiteY2" fmla="*/ 1929 h 1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00" h="10596">
                  <a:moveTo>
                    <a:pt x="63" y="1929"/>
                  </a:moveTo>
                  <a:cubicBezTo>
                    <a:pt x="1094" y="6668"/>
                    <a:pt x="7481" y="14497"/>
                    <a:pt x="12632" y="8316"/>
                  </a:cubicBezTo>
                  <a:cubicBezTo>
                    <a:pt x="16134" y="4195"/>
                    <a:pt x="-1173" y="-3634"/>
                    <a:pt x="63" y="192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20" name="Forma libre: forma 519">
              <a:extLst>
                <a:ext uri="{FF2B5EF4-FFF2-40B4-BE49-F238E27FC236}">
                  <a16:creationId xmlns:a16="http://schemas.microsoft.com/office/drawing/2014/main" id="{AF70A1E6-40A7-D986-D87A-AE6342F90653}"/>
                </a:ext>
              </a:extLst>
            </p:cNvPr>
            <p:cNvSpPr/>
            <p:nvPr/>
          </p:nvSpPr>
          <p:spPr>
            <a:xfrm>
              <a:off x="11103543" y="3396538"/>
              <a:ext cx="1280138" cy="1647779"/>
            </a:xfrm>
            <a:custGeom>
              <a:avLst/>
              <a:gdLst>
                <a:gd name="connsiteX0" fmla="*/ 1270384 w 1280138"/>
                <a:gd name="connsiteY0" fmla="*/ 278447 h 1647779"/>
                <a:gd name="connsiteX1" fmla="*/ 1257815 w 1280138"/>
                <a:gd name="connsiteY1" fmla="*/ 262582 h 1647779"/>
                <a:gd name="connsiteX2" fmla="*/ 1215165 w 1280138"/>
                <a:gd name="connsiteY2" fmla="*/ 243627 h 1647779"/>
                <a:gd name="connsiteX3" fmla="*/ 1199300 w 1280138"/>
                <a:gd name="connsiteY3" fmla="*/ 243627 h 1647779"/>
                <a:gd name="connsiteX4" fmla="*/ 1172515 w 1280138"/>
                <a:gd name="connsiteY4" fmla="*/ 246717 h 1647779"/>
                <a:gd name="connsiteX5" fmla="*/ 1167776 w 1280138"/>
                <a:gd name="connsiteY5" fmla="*/ 265673 h 1647779"/>
                <a:gd name="connsiteX6" fmla="*/ 1150469 w 1280138"/>
                <a:gd name="connsiteY6" fmla="*/ 272060 h 1647779"/>
                <a:gd name="connsiteX7" fmla="*/ 1144082 w 1280138"/>
                <a:gd name="connsiteY7" fmla="*/ 268970 h 1647779"/>
                <a:gd name="connsiteX8" fmla="*/ 1144082 w 1280138"/>
                <a:gd name="connsiteY8" fmla="*/ 281538 h 1647779"/>
                <a:gd name="connsiteX9" fmla="*/ 1140991 w 1280138"/>
                <a:gd name="connsiteY9" fmla="*/ 286277 h 1647779"/>
                <a:gd name="connsiteX10" fmla="*/ 1137901 w 1280138"/>
                <a:gd name="connsiteY10" fmla="*/ 262582 h 1647779"/>
                <a:gd name="connsiteX11" fmla="*/ 1128423 w 1280138"/>
                <a:gd name="connsiteY11" fmla="*/ 265673 h 1647779"/>
                <a:gd name="connsiteX12" fmla="*/ 1092160 w 1280138"/>
                <a:gd name="connsiteY12" fmla="*/ 300493 h 1647779"/>
                <a:gd name="connsiteX13" fmla="*/ 1068465 w 1280138"/>
                <a:gd name="connsiteY13" fmla="*/ 306881 h 1647779"/>
                <a:gd name="connsiteX14" fmla="*/ 1066817 w 1280138"/>
                <a:gd name="connsiteY14" fmla="*/ 309971 h 1647779"/>
                <a:gd name="connsiteX15" fmla="*/ 1044771 w 1280138"/>
                <a:gd name="connsiteY15" fmla="*/ 319449 h 1647779"/>
                <a:gd name="connsiteX16" fmla="*/ 995734 w 1280138"/>
                <a:gd name="connsiteY16" fmla="*/ 363747 h 1647779"/>
                <a:gd name="connsiteX17" fmla="*/ 990995 w 1280138"/>
                <a:gd name="connsiteY17" fmla="*/ 368486 h 1647779"/>
                <a:gd name="connsiteX18" fmla="*/ 992643 w 1280138"/>
                <a:gd name="connsiteY18" fmla="*/ 363747 h 1647779"/>
                <a:gd name="connsiteX19" fmla="*/ 992643 w 1280138"/>
                <a:gd name="connsiteY19" fmla="*/ 351179 h 1647779"/>
                <a:gd name="connsiteX20" fmla="*/ 1005212 w 1280138"/>
                <a:gd name="connsiteY20" fmla="*/ 341701 h 1647779"/>
                <a:gd name="connsiteX21" fmla="*/ 1040032 w 1280138"/>
                <a:gd name="connsiteY21" fmla="*/ 303790 h 1647779"/>
                <a:gd name="connsiteX22" fmla="*/ 1052601 w 1280138"/>
                <a:gd name="connsiteY22" fmla="*/ 299051 h 1647779"/>
                <a:gd name="connsiteX23" fmla="*/ 1062078 w 1280138"/>
                <a:gd name="connsiteY23" fmla="*/ 287925 h 1647779"/>
                <a:gd name="connsiteX24" fmla="*/ 1065169 w 1280138"/>
                <a:gd name="connsiteY24" fmla="*/ 287925 h 1647779"/>
                <a:gd name="connsiteX25" fmla="*/ 1079385 w 1280138"/>
                <a:gd name="connsiteY25" fmla="*/ 281538 h 1647779"/>
                <a:gd name="connsiteX26" fmla="*/ 1081034 w 1280138"/>
                <a:gd name="connsiteY26" fmla="*/ 281538 h 1647779"/>
                <a:gd name="connsiteX27" fmla="*/ 1084124 w 1280138"/>
                <a:gd name="connsiteY27" fmla="*/ 278447 h 1647779"/>
                <a:gd name="connsiteX28" fmla="*/ 1096693 w 1280138"/>
                <a:gd name="connsiteY28" fmla="*/ 265879 h 1647779"/>
                <a:gd name="connsiteX29" fmla="*/ 1096693 w 1280138"/>
                <a:gd name="connsiteY29" fmla="*/ 262788 h 1647779"/>
                <a:gd name="connsiteX30" fmla="*/ 1099784 w 1280138"/>
                <a:gd name="connsiteY30" fmla="*/ 253311 h 1647779"/>
                <a:gd name="connsiteX31" fmla="*/ 1106171 w 1280138"/>
                <a:gd name="connsiteY31" fmla="*/ 242184 h 1647779"/>
                <a:gd name="connsiteX32" fmla="*/ 1106171 w 1280138"/>
                <a:gd name="connsiteY32" fmla="*/ 215399 h 1647779"/>
                <a:gd name="connsiteX33" fmla="*/ 1084124 w 1280138"/>
                <a:gd name="connsiteY33" fmla="*/ 215399 h 1647779"/>
                <a:gd name="connsiteX34" fmla="*/ 1071556 w 1280138"/>
                <a:gd name="connsiteY34" fmla="*/ 217048 h 1647779"/>
                <a:gd name="connsiteX35" fmla="*/ 1071556 w 1280138"/>
                <a:gd name="connsiteY35" fmla="*/ 228174 h 1647779"/>
                <a:gd name="connsiteX36" fmla="*/ 1068465 w 1280138"/>
                <a:gd name="connsiteY36" fmla="*/ 240742 h 1647779"/>
                <a:gd name="connsiteX37" fmla="*/ 1063727 w 1280138"/>
                <a:gd name="connsiteY37" fmla="*/ 250220 h 1647779"/>
                <a:gd name="connsiteX38" fmla="*/ 1047861 w 1280138"/>
                <a:gd name="connsiteY38" fmla="*/ 253311 h 1647779"/>
                <a:gd name="connsiteX39" fmla="*/ 1002121 w 1280138"/>
                <a:gd name="connsiteY39" fmla="*/ 253311 h 1647779"/>
                <a:gd name="connsiteX40" fmla="*/ 999030 w 1280138"/>
                <a:gd name="connsiteY40" fmla="*/ 240742 h 1647779"/>
                <a:gd name="connsiteX41" fmla="*/ 1019634 w 1280138"/>
                <a:gd name="connsiteY41" fmla="*/ 234355 h 1647779"/>
                <a:gd name="connsiteX42" fmla="*/ 1032203 w 1280138"/>
                <a:gd name="connsiteY42" fmla="*/ 227968 h 1647779"/>
                <a:gd name="connsiteX43" fmla="*/ 1033851 w 1280138"/>
                <a:gd name="connsiteY43" fmla="*/ 223229 h 1647779"/>
                <a:gd name="connsiteX44" fmla="*/ 1035500 w 1280138"/>
                <a:gd name="connsiteY44" fmla="*/ 223229 h 1647779"/>
                <a:gd name="connsiteX45" fmla="*/ 1037148 w 1280138"/>
                <a:gd name="connsiteY45" fmla="*/ 209012 h 1647779"/>
                <a:gd name="connsiteX46" fmla="*/ 1022931 w 1280138"/>
                <a:gd name="connsiteY46" fmla="*/ 209012 h 1647779"/>
                <a:gd name="connsiteX47" fmla="*/ 1007066 w 1280138"/>
                <a:gd name="connsiteY47" fmla="*/ 205922 h 1647779"/>
                <a:gd name="connsiteX48" fmla="*/ 980281 w 1280138"/>
                <a:gd name="connsiteY48" fmla="*/ 202831 h 1647779"/>
                <a:gd name="connsiteX49" fmla="*/ 977190 w 1280138"/>
                <a:gd name="connsiteY49" fmla="*/ 202831 h 1647779"/>
                <a:gd name="connsiteX50" fmla="*/ 977190 w 1280138"/>
                <a:gd name="connsiteY50" fmla="*/ 201183 h 1647779"/>
                <a:gd name="connsiteX51" fmla="*/ 962974 w 1280138"/>
                <a:gd name="connsiteY51" fmla="*/ 202831 h 1647779"/>
                <a:gd name="connsiteX52" fmla="*/ 959883 w 1280138"/>
                <a:gd name="connsiteY52" fmla="*/ 202831 h 1647779"/>
                <a:gd name="connsiteX53" fmla="*/ 948757 w 1280138"/>
                <a:gd name="connsiteY53" fmla="*/ 201183 h 1647779"/>
                <a:gd name="connsiteX54" fmla="*/ 945666 w 1280138"/>
                <a:gd name="connsiteY54" fmla="*/ 202831 h 1647779"/>
                <a:gd name="connsiteX55" fmla="*/ 939279 w 1280138"/>
                <a:gd name="connsiteY55" fmla="*/ 213751 h 1647779"/>
                <a:gd name="connsiteX56" fmla="*/ 936189 w 1280138"/>
                <a:gd name="connsiteY56" fmla="*/ 207364 h 1647779"/>
                <a:gd name="connsiteX57" fmla="*/ 887152 w 1280138"/>
                <a:gd name="connsiteY57" fmla="*/ 226319 h 1647779"/>
                <a:gd name="connsiteX58" fmla="*/ 879322 w 1280138"/>
                <a:gd name="connsiteY58" fmla="*/ 237446 h 1647779"/>
                <a:gd name="connsiteX59" fmla="*/ 872935 w 1280138"/>
                <a:gd name="connsiteY59" fmla="*/ 216842 h 1647779"/>
                <a:gd name="connsiteX60" fmla="*/ 932892 w 1280138"/>
                <a:gd name="connsiteY60" fmla="*/ 196238 h 1647779"/>
                <a:gd name="connsiteX61" fmla="*/ 934540 w 1280138"/>
                <a:gd name="connsiteY61" fmla="*/ 189851 h 1647779"/>
                <a:gd name="connsiteX62" fmla="*/ 923415 w 1280138"/>
                <a:gd name="connsiteY62" fmla="*/ 183463 h 1647779"/>
                <a:gd name="connsiteX63" fmla="*/ 935983 w 1280138"/>
                <a:gd name="connsiteY63" fmla="*/ 183463 h 1647779"/>
                <a:gd name="connsiteX64" fmla="*/ 940722 w 1280138"/>
                <a:gd name="connsiteY64" fmla="*/ 189851 h 1647779"/>
                <a:gd name="connsiteX65" fmla="*/ 965858 w 1280138"/>
                <a:gd name="connsiteY65" fmla="*/ 180373 h 1647779"/>
                <a:gd name="connsiteX66" fmla="*/ 965858 w 1280138"/>
                <a:gd name="connsiteY66" fmla="*/ 182021 h 1647779"/>
                <a:gd name="connsiteX67" fmla="*/ 986462 w 1280138"/>
                <a:gd name="connsiteY67" fmla="*/ 183669 h 1647779"/>
                <a:gd name="connsiteX68" fmla="*/ 988110 w 1280138"/>
                <a:gd name="connsiteY68" fmla="*/ 183669 h 1647779"/>
                <a:gd name="connsiteX69" fmla="*/ 1002327 w 1280138"/>
                <a:gd name="connsiteY69" fmla="*/ 186760 h 1647779"/>
                <a:gd name="connsiteX70" fmla="*/ 1008714 w 1280138"/>
                <a:gd name="connsiteY70" fmla="*/ 189851 h 1647779"/>
                <a:gd name="connsiteX71" fmla="*/ 1008714 w 1280138"/>
                <a:gd name="connsiteY71" fmla="*/ 191499 h 1647779"/>
                <a:gd name="connsiteX72" fmla="*/ 1021283 w 1280138"/>
                <a:gd name="connsiteY72" fmla="*/ 189851 h 1647779"/>
                <a:gd name="connsiteX73" fmla="*/ 1057545 w 1280138"/>
                <a:gd name="connsiteY73" fmla="*/ 186760 h 1647779"/>
                <a:gd name="connsiteX74" fmla="*/ 1067024 w 1280138"/>
                <a:gd name="connsiteY74" fmla="*/ 189851 h 1647779"/>
                <a:gd name="connsiteX75" fmla="*/ 1081240 w 1280138"/>
                <a:gd name="connsiteY75" fmla="*/ 189851 h 1647779"/>
                <a:gd name="connsiteX76" fmla="*/ 1081240 w 1280138"/>
                <a:gd name="connsiteY76" fmla="*/ 182021 h 1647779"/>
                <a:gd name="connsiteX77" fmla="*/ 1087627 w 1280138"/>
                <a:gd name="connsiteY77" fmla="*/ 186760 h 1647779"/>
                <a:gd name="connsiteX78" fmla="*/ 1120799 w 1280138"/>
                <a:gd name="connsiteY78" fmla="*/ 170895 h 1647779"/>
                <a:gd name="connsiteX79" fmla="*/ 1128629 w 1280138"/>
                <a:gd name="connsiteY79" fmla="*/ 170895 h 1647779"/>
                <a:gd name="connsiteX80" fmla="*/ 1138107 w 1280138"/>
                <a:gd name="connsiteY80" fmla="*/ 158327 h 1647779"/>
                <a:gd name="connsiteX81" fmla="*/ 1138107 w 1280138"/>
                <a:gd name="connsiteY81" fmla="*/ 156678 h 1647779"/>
                <a:gd name="connsiteX82" fmla="*/ 1138107 w 1280138"/>
                <a:gd name="connsiteY82" fmla="*/ 147201 h 1647779"/>
                <a:gd name="connsiteX83" fmla="*/ 1138107 w 1280138"/>
                <a:gd name="connsiteY83" fmla="*/ 145552 h 1647779"/>
                <a:gd name="connsiteX84" fmla="*/ 1131719 w 1280138"/>
                <a:gd name="connsiteY84" fmla="*/ 142462 h 1647779"/>
                <a:gd name="connsiteX85" fmla="*/ 1119151 w 1280138"/>
                <a:gd name="connsiteY85" fmla="*/ 131336 h 1647779"/>
                <a:gd name="connsiteX86" fmla="*/ 1103286 w 1280138"/>
                <a:gd name="connsiteY86" fmla="*/ 118767 h 1647779"/>
                <a:gd name="connsiteX87" fmla="*/ 1093808 w 1280138"/>
                <a:gd name="connsiteY87" fmla="*/ 120416 h 1647779"/>
                <a:gd name="connsiteX88" fmla="*/ 1071762 w 1280138"/>
                <a:gd name="connsiteY88" fmla="*/ 114028 h 1647779"/>
                <a:gd name="connsiteX89" fmla="*/ 1071762 w 1280138"/>
                <a:gd name="connsiteY89" fmla="*/ 118767 h 1647779"/>
                <a:gd name="connsiteX90" fmla="*/ 1055897 w 1280138"/>
                <a:gd name="connsiteY90" fmla="*/ 123506 h 1647779"/>
                <a:gd name="connsiteX91" fmla="*/ 1038590 w 1280138"/>
                <a:gd name="connsiteY91" fmla="*/ 120416 h 1647779"/>
                <a:gd name="connsiteX92" fmla="*/ 1033851 w 1280138"/>
                <a:gd name="connsiteY92" fmla="*/ 110938 h 1647779"/>
                <a:gd name="connsiteX93" fmla="*/ 1036941 w 1280138"/>
                <a:gd name="connsiteY93" fmla="*/ 110938 h 1647779"/>
                <a:gd name="connsiteX94" fmla="*/ 1046420 w 1280138"/>
                <a:gd name="connsiteY94" fmla="*/ 115677 h 1647779"/>
                <a:gd name="connsiteX95" fmla="*/ 1040032 w 1280138"/>
                <a:gd name="connsiteY95" fmla="*/ 107847 h 1647779"/>
                <a:gd name="connsiteX96" fmla="*/ 1041681 w 1280138"/>
                <a:gd name="connsiteY96" fmla="*/ 103108 h 1647779"/>
                <a:gd name="connsiteX97" fmla="*/ 1071762 w 1280138"/>
                <a:gd name="connsiteY97" fmla="*/ 101460 h 1647779"/>
                <a:gd name="connsiteX98" fmla="*/ 1071762 w 1280138"/>
                <a:gd name="connsiteY98" fmla="*/ 84153 h 1647779"/>
                <a:gd name="connsiteX99" fmla="*/ 1060636 w 1280138"/>
                <a:gd name="connsiteY99" fmla="*/ 76323 h 1647779"/>
                <a:gd name="connsiteX100" fmla="*/ 1048068 w 1280138"/>
                <a:gd name="connsiteY100" fmla="*/ 82711 h 1647779"/>
                <a:gd name="connsiteX101" fmla="*/ 1046420 w 1280138"/>
                <a:gd name="connsiteY101" fmla="*/ 82711 h 1647779"/>
                <a:gd name="connsiteX102" fmla="*/ 1033851 w 1280138"/>
                <a:gd name="connsiteY102" fmla="*/ 85801 h 1647779"/>
                <a:gd name="connsiteX103" fmla="*/ 1027464 w 1280138"/>
                <a:gd name="connsiteY103" fmla="*/ 88892 h 1647779"/>
                <a:gd name="connsiteX104" fmla="*/ 1008509 w 1280138"/>
                <a:gd name="connsiteY104" fmla="*/ 85801 h 1647779"/>
                <a:gd name="connsiteX105" fmla="*/ 954732 w 1280138"/>
                <a:gd name="connsiteY105" fmla="*/ 76323 h 1647779"/>
                <a:gd name="connsiteX106" fmla="*/ 943606 w 1280138"/>
                <a:gd name="connsiteY106" fmla="*/ 79414 h 1647779"/>
                <a:gd name="connsiteX107" fmla="*/ 923002 w 1280138"/>
                <a:gd name="connsiteY107" fmla="*/ 79414 h 1647779"/>
                <a:gd name="connsiteX108" fmla="*/ 923002 w 1280138"/>
                <a:gd name="connsiteY108" fmla="*/ 84153 h 1647779"/>
                <a:gd name="connsiteX109" fmla="*/ 921354 w 1280138"/>
                <a:gd name="connsiteY109" fmla="*/ 91982 h 1647779"/>
                <a:gd name="connsiteX110" fmla="*/ 913524 w 1280138"/>
                <a:gd name="connsiteY110" fmla="*/ 79414 h 1647779"/>
                <a:gd name="connsiteX111" fmla="*/ 908785 w 1280138"/>
                <a:gd name="connsiteY111" fmla="*/ 79414 h 1647779"/>
                <a:gd name="connsiteX112" fmla="*/ 888181 w 1280138"/>
                <a:gd name="connsiteY112" fmla="*/ 82504 h 1647779"/>
                <a:gd name="connsiteX113" fmla="*/ 885091 w 1280138"/>
                <a:gd name="connsiteY113" fmla="*/ 82504 h 1647779"/>
                <a:gd name="connsiteX114" fmla="*/ 872523 w 1280138"/>
                <a:gd name="connsiteY114" fmla="*/ 101460 h 1647779"/>
                <a:gd name="connsiteX115" fmla="*/ 874171 w 1280138"/>
                <a:gd name="connsiteY115" fmla="*/ 88892 h 1647779"/>
                <a:gd name="connsiteX116" fmla="*/ 863045 w 1280138"/>
                <a:gd name="connsiteY116" fmla="*/ 91982 h 1647779"/>
                <a:gd name="connsiteX117" fmla="*/ 863045 w 1280138"/>
                <a:gd name="connsiteY117" fmla="*/ 95073 h 1647779"/>
                <a:gd name="connsiteX118" fmla="*/ 861397 w 1280138"/>
                <a:gd name="connsiteY118" fmla="*/ 95073 h 1647779"/>
                <a:gd name="connsiteX119" fmla="*/ 859749 w 1280138"/>
                <a:gd name="connsiteY119" fmla="*/ 104551 h 1647779"/>
                <a:gd name="connsiteX120" fmla="*/ 875613 w 1280138"/>
                <a:gd name="connsiteY120" fmla="*/ 73027 h 1647779"/>
                <a:gd name="connsiteX121" fmla="*/ 885091 w 1280138"/>
                <a:gd name="connsiteY121" fmla="*/ 73027 h 1647779"/>
                <a:gd name="connsiteX122" fmla="*/ 897660 w 1280138"/>
                <a:gd name="connsiteY122" fmla="*/ 73027 h 1647779"/>
                <a:gd name="connsiteX123" fmla="*/ 914967 w 1280138"/>
                <a:gd name="connsiteY123" fmla="*/ 69936 h 1647779"/>
                <a:gd name="connsiteX124" fmla="*/ 916615 w 1280138"/>
                <a:gd name="connsiteY124" fmla="*/ 68288 h 1647779"/>
                <a:gd name="connsiteX125" fmla="*/ 914967 w 1280138"/>
                <a:gd name="connsiteY125" fmla="*/ 50981 h 1647779"/>
                <a:gd name="connsiteX126" fmla="*/ 916615 w 1280138"/>
                <a:gd name="connsiteY126" fmla="*/ 50981 h 1647779"/>
                <a:gd name="connsiteX127" fmla="*/ 924444 w 1280138"/>
                <a:gd name="connsiteY127" fmla="*/ 49332 h 1647779"/>
                <a:gd name="connsiteX128" fmla="*/ 922796 w 1280138"/>
                <a:gd name="connsiteY128" fmla="*/ 57162 h 1647779"/>
                <a:gd name="connsiteX129" fmla="*/ 924444 w 1280138"/>
                <a:gd name="connsiteY129" fmla="*/ 68288 h 1647779"/>
                <a:gd name="connsiteX130" fmla="*/ 986050 w 1280138"/>
                <a:gd name="connsiteY130" fmla="*/ 60458 h 1647779"/>
                <a:gd name="connsiteX131" fmla="*/ 986050 w 1280138"/>
                <a:gd name="connsiteY131" fmla="*/ 62107 h 1647779"/>
                <a:gd name="connsiteX132" fmla="*/ 995528 w 1280138"/>
                <a:gd name="connsiteY132" fmla="*/ 63755 h 1647779"/>
                <a:gd name="connsiteX133" fmla="*/ 1017574 w 1280138"/>
                <a:gd name="connsiteY133" fmla="*/ 70142 h 1647779"/>
                <a:gd name="connsiteX134" fmla="*/ 1030142 w 1280138"/>
                <a:gd name="connsiteY134" fmla="*/ 70142 h 1647779"/>
                <a:gd name="connsiteX135" fmla="*/ 1033233 w 1280138"/>
                <a:gd name="connsiteY135" fmla="*/ 63755 h 1647779"/>
                <a:gd name="connsiteX136" fmla="*/ 1049098 w 1280138"/>
                <a:gd name="connsiteY136" fmla="*/ 63755 h 1647779"/>
                <a:gd name="connsiteX137" fmla="*/ 1049098 w 1280138"/>
                <a:gd name="connsiteY137" fmla="*/ 54277 h 1647779"/>
                <a:gd name="connsiteX138" fmla="*/ 1023755 w 1280138"/>
                <a:gd name="connsiteY138" fmla="*/ 38412 h 1647779"/>
                <a:gd name="connsiteX139" fmla="*/ 1006448 w 1280138"/>
                <a:gd name="connsiteY139" fmla="*/ 32025 h 1647779"/>
                <a:gd name="connsiteX140" fmla="*/ 955968 w 1280138"/>
                <a:gd name="connsiteY140" fmla="*/ 13069 h 1647779"/>
                <a:gd name="connsiteX141" fmla="*/ 949581 w 1280138"/>
                <a:gd name="connsiteY141" fmla="*/ 16160 h 1647779"/>
                <a:gd name="connsiteX142" fmla="*/ 938455 w 1280138"/>
                <a:gd name="connsiteY142" fmla="*/ 5034 h 1647779"/>
                <a:gd name="connsiteX143" fmla="*/ 928977 w 1280138"/>
                <a:gd name="connsiteY143" fmla="*/ 6682 h 1647779"/>
                <a:gd name="connsiteX144" fmla="*/ 916409 w 1280138"/>
                <a:gd name="connsiteY144" fmla="*/ 3592 h 1647779"/>
                <a:gd name="connsiteX145" fmla="*/ 894363 w 1280138"/>
                <a:gd name="connsiteY145" fmla="*/ 501 h 1647779"/>
                <a:gd name="connsiteX146" fmla="*/ 884885 w 1280138"/>
                <a:gd name="connsiteY146" fmla="*/ 501 h 1647779"/>
                <a:gd name="connsiteX147" fmla="*/ 878498 w 1280138"/>
                <a:gd name="connsiteY147" fmla="*/ 501 h 1647779"/>
                <a:gd name="connsiteX148" fmla="*/ 876850 w 1280138"/>
                <a:gd name="connsiteY148" fmla="*/ 501 h 1647779"/>
                <a:gd name="connsiteX149" fmla="*/ 878498 w 1280138"/>
                <a:gd name="connsiteY149" fmla="*/ 13069 h 1647779"/>
                <a:gd name="connsiteX150" fmla="*/ 878498 w 1280138"/>
                <a:gd name="connsiteY150" fmla="*/ 16160 h 1647779"/>
                <a:gd name="connsiteX151" fmla="*/ 869020 w 1280138"/>
                <a:gd name="connsiteY151" fmla="*/ 11421 h 1647779"/>
                <a:gd name="connsiteX152" fmla="*/ 869020 w 1280138"/>
                <a:gd name="connsiteY152" fmla="*/ 6682 h 1647779"/>
                <a:gd name="connsiteX153" fmla="*/ 857894 w 1280138"/>
                <a:gd name="connsiteY153" fmla="*/ 295 h 1647779"/>
                <a:gd name="connsiteX154" fmla="*/ 851507 w 1280138"/>
                <a:gd name="connsiteY154" fmla="*/ 12863 h 1647779"/>
                <a:gd name="connsiteX155" fmla="*/ 843678 w 1280138"/>
                <a:gd name="connsiteY155" fmla="*/ 12863 h 1647779"/>
                <a:gd name="connsiteX156" fmla="*/ 846768 w 1280138"/>
                <a:gd name="connsiteY156" fmla="*/ 22341 h 1647779"/>
                <a:gd name="connsiteX157" fmla="*/ 843678 w 1280138"/>
                <a:gd name="connsiteY157" fmla="*/ 28728 h 1647779"/>
                <a:gd name="connsiteX158" fmla="*/ 840587 w 1280138"/>
                <a:gd name="connsiteY158" fmla="*/ 38206 h 1647779"/>
                <a:gd name="connsiteX159" fmla="*/ 843678 w 1280138"/>
                <a:gd name="connsiteY159" fmla="*/ 44593 h 1647779"/>
                <a:gd name="connsiteX160" fmla="*/ 827812 w 1280138"/>
                <a:gd name="connsiteY160" fmla="*/ 41503 h 1647779"/>
                <a:gd name="connsiteX161" fmla="*/ 815244 w 1280138"/>
                <a:gd name="connsiteY161" fmla="*/ 44593 h 1647779"/>
                <a:gd name="connsiteX162" fmla="*/ 831109 w 1280138"/>
                <a:gd name="connsiteY162" fmla="*/ 73027 h 1647779"/>
                <a:gd name="connsiteX163" fmla="*/ 797937 w 1280138"/>
                <a:gd name="connsiteY163" fmla="*/ 49332 h 1647779"/>
                <a:gd name="connsiteX164" fmla="*/ 801028 w 1280138"/>
                <a:gd name="connsiteY164" fmla="*/ 76117 h 1647779"/>
                <a:gd name="connsiteX165" fmla="*/ 796288 w 1280138"/>
                <a:gd name="connsiteY165" fmla="*/ 64991 h 1647779"/>
                <a:gd name="connsiteX166" fmla="*/ 782072 w 1280138"/>
                <a:gd name="connsiteY166" fmla="*/ 42945 h 1647779"/>
                <a:gd name="connsiteX167" fmla="*/ 774242 w 1280138"/>
                <a:gd name="connsiteY167" fmla="*/ 52423 h 1647779"/>
                <a:gd name="connsiteX168" fmla="*/ 771152 w 1280138"/>
                <a:gd name="connsiteY168" fmla="*/ 35116 h 1647779"/>
                <a:gd name="connsiteX169" fmla="*/ 761674 w 1280138"/>
                <a:gd name="connsiteY169" fmla="*/ 35116 h 1647779"/>
                <a:gd name="connsiteX170" fmla="*/ 761674 w 1280138"/>
                <a:gd name="connsiteY170" fmla="*/ 25638 h 1647779"/>
                <a:gd name="connsiteX171" fmla="*/ 733241 w 1280138"/>
                <a:gd name="connsiteY171" fmla="*/ 49332 h 1647779"/>
                <a:gd name="connsiteX172" fmla="*/ 726853 w 1280138"/>
                <a:gd name="connsiteY172" fmla="*/ 41503 h 1647779"/>
                <a:gd name="connsiteX173" fmla="*/ 726853 w 1280138"/>
                <a:gd name="connsiteY173" fmla="*/ 38412 h 1647779"/>
                <a:gd name="connsiteX174" fmla="*/ 725205 w 1280138"/>
                <a:gd name="connsiteY174" fmla="*/ 57368 h 1647779"/>
                <a:gd name="connsiteX175" fmla="*/ 729944 w 1280138"/>
                <a:gd name="connsiteY175" fmla="*/ 63755 h 1647779"/>
                <a:gd name="connsiteX176" fmla="*/ 722114 w 1280138"/>
                <a:gd name="connsiteY176" fmla="*/ 77972 h 1647779"/>
                <a:gd name="connsiteX177" fmla="*/ 729944 w 1280138"/>
                <a:gd name="connsiteY177" fmla="*/ 82711 h 1647779"/>
                <a:gd name="connsiteX178" fmla="*/ 747251 w 1280138"/>
                <a:gd name="connsiteY178" fmla="*/ 79620 h 1647779"/>
                <a:gd name="connsiteX179" fmla="*/ 755081 w 1280138"/>
                <a:gd name="connsiteY179" fmla="*/ 89098 h 1647779"/>
                <a:gd name="connsiteX180" fmla="*/ 758171 w 1280138"/>
                <a:gd name="connsiteY180" fmla="*/ 114440 h 1647779"/>
                <a:gd name="connsiteX181" fmla="*/ 761262 w 1280138"/>
                <a:gd name="connsiteY181" fmla="*/ 138135 h 1647779"/>
                <a:gd name="connsiteX182" fmla="*/ 766001 w 1280138"/>
                <a:gd name="connsiteY182" fmla="*/ 139783 h 1647779"/>
                <a:gd name="connsiteX183" fmla="*/ 766001 w 1280138"/>
                <a:gd name="connsiteY183" fmla="*/ 141432 h 1647779"/>
                <a:gd name="connsiteX184" fmla="*/ 780217 w 1280138"/>
                <a:gd name="connsiteY184" fmla="*/ 147819 h 1647779"/>
                <a:gd name="connsiteX185" fmla="*/ 783308 w 1280138"/>
                <a:gd name="connsiteY185" fmla="*/ 155648 h 1647779"/>
                <a:gd name="connsiteX186" fmla="*/ 772182 w 1280138"/>
                <a:gd name="connsiteY186" fmla="*/ 149261 h 1647779"/>
                <a:gd name="connsiteX187" fmla="*/ 761056 w 1280138"/>
                <a:gd name="connsiteY187" fmla="*/ 146170 h 1647779"/>
                <a:gd name="connsiteX188" fmla="*/ 751578 w 1280138"/>
                <a:gd name="connsiteY188" fmla="*/ 119385 h 1647779"/>
                <a:gd name="connsiteX189" fmla="*/ 751578 w 1280138"/>
                <a:gd name="connsiteY189" fmla="*/ 109908 h 1647779"/>
                <a:gd name="connsiteX190" fmla="*/ 707280 w 1280138"/>
                <a:gd name="connsiteY190" fmla="*/ 86213 h 1647779"/>
                <a:gd name="connsiteX191" fmla="*/ 704189 w 1280138"/>
                <a:gd name="connsiteY191" fmla="*/ 95691 h 1647779"/>
                <a:gd name="connsiteX192" fmla="*/ 707280 w 1280138"/>
                <a:gd name="connsiteY192" fmla="*/ 105169 h 1647779"/>
                <a:gd name="connsiteX193" fmla="*/ 686676 w 1280138"/>
                <a:gd name="connsiteY193" fmla="*/ 92600 h 1647779"/>
                <a:gd name="connsiteX194" fmla="*/ 677198 w 1280138"/>
                <a:gd name="connsiteY194" fmla="*/ 95691 h 1647779"/>
                <a:gd name="connsiteX195" fmla="*/ 662981 w 1280138"/>
                <a:gd name="connsiteY195" fmla="*/ 92600 h 1647779"/>
                <a:gd name="connsiteX196" fmla="*/ 669368 w 1280138"/>
                <a:gd name="connsiteY196" fmla="*/ 121034 h 1647779"/>
                <a:gd name="connsiteX197" fmla="*/ 672459 w 1280138"/>
                <a:gd name="connsiteY197" fmla="*/ 133602 h 1647779"/>
                <a:gd name="connsiteX198" fmla="*/ 672459 w 1280138"/>
                <a:gd name="connsiteY198" fmla="*/ 152558 h 1647779"/>
                <a:gd name="connsiteX199" fmla="*/ 675550 w 1280138"/>
                <a:gd name="connsiteY199" fmla="*/ 155648 h 1647779"/>
                <a:gd name="connsiteX200" fmla="*/ 678640 w 1280138"/>
                <a:gd name="connsiteY200" fmla="*/ 174604 h 1647779"/>
                <a:gd name="connsiteX201" fmla="*/ 697596 w 1280138"/>
                <a:gd name="connsiteY201" fmla="*/ 212515 h 1647779"/>
                <a:gd name="connsiteX202" fmla="*/ 703983 w 1280138"/>
                <a:gd name="connsiteY202" fmla="*/ 221993 h 1647779"/>
                <a:gd name="connsiteX203" fmla="*/ 688118 w 1280138"/>
                <a:gd name="connsiteY203" fmla="*/ 217254 h 1647779"/>
                <a:gd name="connsiteX204" fmla="*/ 688118 w 1280138"/>
                <a:gd name="connsiteY204" fmla="*/ 209424 h 1647779"/>
                <a:gd name="connsiteX205" fmla="*/ 676992 w 1280138"/>
                <a:gd name="connsiteY205" fmla="*/ 209424 h 1647779"/>
                <a:gd name="connsiteX206" fmla="*/ 673901 w 1280138"/>
                <a:gd name="connsiteY206" fmla="*/ 199947 h 1647779"/>
                <a:gd name="connsiteX207" fmla="*/ 664424 w 1280138"/>
                <a:gd name="connsiteY207" fmla="*/ 212515 h 1647779"/>
                <a:gd name="connsiteX208" fmla="*/ 650207 w 1280138"/>
                <a:gd name="connsiteY208" fmla="*/ 209424 h 1647779"/>
                <a:gd name="connsiteX209" fmla="*/ 650207 w 1280138"/>
                <a:gd name="connsiteY209" fmla="*/ 207776 h 1647779"/>
                <a:gd name="connsiteX210" fmla="*/ 640729 w 1280138"/>
                <a:gd name="connsiteY210" fmla="*/ 187172 h 1647779"/>
                <a:gd name="connsiteX211" fmla="*/ 634342 w 1280138"/>
                <a:gd name="connsiteY211" fmla="*/ 171307 h 1647779"/>
                <a:gd name="connsiteX212" fmla="*/ 627955 w 1280138"/>
                <a:gd name="connsiteY212" fmla="*/ 128657 h 1647779"/>
                <a:gd name="connsiteX213" fmla="*/ 596431 w 1280138"/>
                <a:gd name="connsiteY213" fmla="*/ 98575 h 1647779"/>
                <a:gd name="connsiteX214" fmla="*/ 596431 w 1280138"/>
                <a:gd name="connsiteY214" fmla="*/ 100224 h 1647779"/>
                <a:gd name="connsiteX215" fmla="*/ 593340 w 1280138"/>
                <a:gd name="connsiteY215" fmla="*/ 111350 h 1647779"/>
                <a:gd name="connsiteX216" fmla="*/ 590250 w 1280138"/>
                <a:gd name="connsiteY216" fmla="*/ 168217 h 1647779"/>
                <a:gd name="connsiteX217" fmla="*/ 588602 w 1280138"/>
                <a:gd name="connsiteY217" fmla="*/ 180785 h 1647779"/>
                <a:gd name="connsiteX218" fmla="*/ 583863 w 1280138"/>
                <a:gd name="connsiteY218" fmla="*/ 180785 h 1647779"/>
                <a:gd name="connsiteX219" fmla="*/ 572736 w 1280138"/>
                <a:gd name="connsiteY219" fmla="*/ 177694 h 1647779"/>
                <a:gd name="connsiteX220" fmla="*/ 558520 w 1280138"/>
                <a:gd name="connsiteY220" fmla="*/ 171307 h 1647779"/>
                <a:gd name="connsiteX221" fmla="*/ 561611 w 1280138"/>
                <a:gd name="connsiteY221" fmla="*/ 177694 h 1647779"/>
                <a:gd name="connsiteX222" fmla="*/ 559962 w 1280138"/>
                <a:gd name="connsiteY222" fmla="*/ 188820 h 1647779"/>
                <a:gd name="connsiteX223" fmla="*/ 542655 w 1280138"/>
                <a:gd name="connsiteY223" fmla="*/ 158739 h 1647779"/>
                <a:gd name="connsiteX224" fmla="*/ 533177 w 1280138"/>
                <a:gd name="connsiteY224" fmla="*/ 149261 h 1647779"/>
                <a:gd name="connsiteX225" fmla="*/ 533177 w 1280138"/>
                <a:gd name="connsiteY225" fmla="*/ 150909 h 1647779"/>
                <a:gd name="connsiteX226" fmla="*/ 526790 w 1280138"/>
                <a:gd name="connsiteY226" fmla="*/ 162035 h 1647779"/>
                <a:gd name="connsiteX227" fmla="*/ 510925 w 1280138"/>
                <a:gd name="connsiteY227" fmla="*/ 184082 h 1647779"/>
                <a:gd name="connsiteX228" fmla="*/ 501447 w 1280138"/>
                <a:gd name="connsiteY228" fmla="*/ 196650 h 1647779"/>
                <a:gd name="connsiteX229" fmla="*/ 501447 w 1280138"/>
                <a:gd name="connsiteY229" fmla="*/ 198298 h 1647779"/>
                <a:gd name="connsiteX230" fmla="*/ 495060 w 1280138"/>
                <a:gd name="connsiteY230" fmla="*/ 199947 h 1647779"/>
                <a:gd name="connsiteX231" fmla="*/ 495060 w 1280138"/>
                <a:gd name="connsiteY231" fmla="*/ 196856 h 1647779"/>
                <a:gd name="connsiteX232" fmla="*/ 495060 w 1280138"/>
                <a:gd name="connsiteY232" fmla="*/ 193765 h 1647779"/>
                <a:gd name="connsiteX233" fmla="*/ 499799 w 1280138"/>
                <a:gd name="connsiteY233" fmla="*/ 181197 h 1647779"/>
                <a:gd name="connsiteX234" fmla="*/ 514016 w 1280138"/>
                <a:gd name="connsiteY234" fmla="*/ 149673 h 1647779"/>
                <a:gd name="connsiteX235" fmla="*/ 520403 w 1280138"/>
                <a:gd name="connsiteY235" fmla="*/ 148025 h 1647779"/>
                <a:gd name="connsiteX236" fmla="*/ 529881 w 1280138"/>
                <a:gd name="connsiteY236" fmla="*/ 92806 h 1647779"/>
                <a:gd name="connsiteX237" fmla="*/ 498357 w 1280138"/>
                <a:gd name="connsiteY237" fmla="*/ 94455 h 1647779"/>
                <a:gd name="connsiteX238" fmla="*/ 504744 w 1280138"/>
                <a:gd name="connsiteY238" fmla="*/ 111762 h 1647779"/>
                <a:gd name="connsiteX239" fmla="*/ 500005 w 1280138"/>
                <a:gd name="connsiteY239" fmla="*/ 114853 h 1647779"/>
                <a:gd name="connsiteX240" fmla="*/ 495266 w 1280138"/>
                <a:gd name="connsiteY240" fmla="*/ 102284 h 1647779"/>
                <a:gd name="connsiteX241" fmla="*/ 481049 w 1280138"/>
                <a:gd name="connsiteY241" fmla="*/ 121240 h 1647779"/>
                <a:gd name="connsiteX242" fmla="*/ 476310 w 1280138"/>
                <a:gd name="connsiteY242" fmla="*/ 121240 h 1647779"/>
                <a:gd name="connsiteX243" fmla="*/ 476310 w 1280138"/>
                <a:gd name="connsiteY243" fmla="*/ 111762 h 1647779"/>
                <a:gd name="connsiteX244" fmla="*/ 457355 w 1280138"/>
                <a:gd name="connsiteY244" fmla="*/ 108671 h 1647779"/>
                <a:gd name="connsiteX245" fmla="*/ 435309 w 1280138"/>
                <a:gd name="connsiteY245" fmla="*/ 111762 h 1647779"/>
                <a:gd name="connsiteX246" fmla="*/ 421092 w 1280138"/>
                <a:gd name="connsiteY246" fmla="*/ 111762 h 1647779"/>
                <a:gd name="connsiteX247" fmla="*/ 403785 w 1280138"/>
                <a:gd name="connsiteY247" fmla="*/ 119591 h 1647779"/>
                <a:gd name="connsiteX248" fmla="*/ 413263 w 1280138"/>
                <a:gd name="connsiteY248" fmla="*/ 165332 h 1647779"/>
                <a:gd name="connsiteX249" fmla="*/ 416353 w 1280138"/>
                <a:gd name="connsiteY249" fmla="*/ 184288 h 1647779"/>
                <a:gd name="connsiteX250" fmla="*/ 409966 w 1280138"/>
                <a:gd name="connsiteY250" fmla="*/ 181197 h 1647779"/>
                <a:gd name="connsiteX251" fmla="*/ 409966 w 1280138"/>
                <a:gd name="connsiteY251" fmla="*/ 178106 h 1647779"/>
                <a:gd name="connsiteX252" fmla="*/ 397398 w 1280138"/>
                <a:gd name="connsiteY252" fmla="*/ 165538 h 1647779"/>
                <a:gd name="connsiteX253" fmla="*/ 397398 w 1280138"/>
                <a:gd name="connsiteY253" fmla="*/ 154412 h 1647779"/>
                <a:gd name="connsiteX254" fmla="*/ 397398 w 1280138"/>
                <a:gd name="connsiteY254" fmla="*/ 138547 h 1647779"/>
                <a:gd name="connsiteX255" fmla="*/ 397398 w 1280138"/>
                <a:gd name="connsiteY255" fmla="*/ 136899 h 1647779"/>
                <a:gd name="connsiteX256" fmla="*/ 391011 w 1280138"/>
                <a:gd name="connsiteY256" fmla="*/ 133808 h 1647779"/>
                <a:gd name="connsiteX257" fmla="*/ 391011 w 1280138"/>
                <a:gd name="connsiteY257" fmla="*/ 122682 h 1647779"/>
                <a:gd name="connsiteX258" fmla="*/ 384623 w 1280138"/>
                <a:gd name="connsiteY258" fmla="*/ 124330 h 1647779"/>
                <a:gd name="connsiteX259" fmla="*/ 373497 w 1280138"/>
                <a:gd name="connsiteY259" fmla="*/ 127421 h 1647779"/>
                <a:gd name="connsiteX260" fmla="*/ 362371 w 1280138"/>
                <a:gd name="connsiteY260" fmla="*/ 136899 h 1647779"/>
                <a:gd name="connsiteX261" fmla="*/ 355984 w 1280138"/>
                <a:gd name="connsiteY261" fmla="*/ 160593 h 1647779"/>
                <a:gd name="connsiteX262" fmla="*/ 362371 w 1280138"/>
                <a:gd name="connsiteY262" fmla="*/ 171719 h 1647779"/>
                <a:gd name="connsiteX263" fmla="*/ 351245 w 1280138"/>
                <a:gd name="connsiteY263" fmla="*/ 181197 h 1647779"/>
                <a:gd name="connsiteX264" fmla="*/ 344858 w 1280138"/>
                <a:gd name="connsiteY264" fmla="*/ 181197 h 1647779"/>
                <a:gd name="connsiteX265" fmla="*/ 340119 w 1280138"/>
                <a:gd name="connsiteY265" fmla="*/ 200153 h 1647779"/>
                <a:gd name="connsiteX266" fmla="*/ 330641 w 1280138"/>
                <a:gd name="connsiteY266" fmla="*/ 203243 h 1647779"/>
                <a:gd name="connsiteX267" fmla="*/ 318073 w 1280138"/>
                <a:gd name="connsiteY267" fmla="*/ 190675 h 1647779"/>
                <a:gd name="connsiteX268" fmla="*/ 311686 w 1280138"/>
                <a:gd name="connsiteY268" fmla="*/ 184288 h 1647779"/>
                <a:gd name="connsiteX269" fmla="*/ 301384 w 1280138"/>
                <a:gd name="connsiteY269" fmla="*/ 191087 h 1647779"/>
                <a:gd name="connsiteX270" fmla="*/ 299117 w 1280138"/>
                <a:gd name="connsiteY270" fmla="*/ 228380 h 1647779"/>
                <a:gd name="connsiteX271" fmla="*/ 296026 w 1280138"/>
                <a:gd name="connsiteY271" fmla="*/ 233119 h 1647779"/>
                <a:gd name="connsiteX272" fmla="*/ 292936 w 1280138"/>
                <a:gd name="connsiteY272" fmla="*/ 209424 h 1647779"/>
                <a:gd name="connsiteX273" fmla="*/ 292936 w 1280138"/>
                <a:gd name="connsiteY273" fmla="*/ 190469 h 1647779"/>
                <a:gd name="connsiteX274" fmla="*/ 267593 w 1280138"/>
                <a:gd name="connsiteY274" fmla="*/ 199947 h 1647779"/>
                <a:gd name="connsiteX275" fmla="*/ 251728 w 1280138"/>
                <a:gd name="connsiteY275" fmla="*/ 215812 h 1647779"/>
                <a:gd name="connsiteX276" fmla="*/ 251728 w 1280138"/>
                <a:gd name="connsiteY276" fmla="*/ 225289 h 1647779"/>
                <a:gd name="connsiteX277" fmla="*/ 239160 w 1280138"/>
                <a:gd name="connsiteY277" fmla="*/ 225289 h 1647779"/>
                <a:gd name="connsiteX278" fmla="*/ 213817 w 1280138"/>
                <a:gd name="connsiteY278" fmla="*/ 241154 h 1647779"/>
                <a:gd name="connsiteX279" fmla="*/ 210727 w 1280138"/>
                <a:gd name="connsiteY279" fmla="*/ 250632 h 1647779"/>
                <a:gd name="connsiteX280" fmla="*/ 194861 w 1280138"/>
                <a:gd name="connsiteY280" fmla="*/ 266497 h 1647779"/>
                <a:gd name="connsiteX281" fmla="*/ 197952 w 1280138"/>
                <a:gd name="connsiteY281" fmla="*/ 279065 h 1647779"/>
                <a:gd name="connsiteX282" fmla="*/ 216908 w 1280138"/>
                <a:gd name="connsiteY282" fmla="*/ 279065 h 1647779"/>
                <a:gd name="connsiteX283" fmla="*/ 226385 w 1280138"/>
                <a:gd name="connsiteY283" fmla="*/ 286895 h 1647779"/>
                <a:gd name="connsiteX284" fmla="*/ 248225 w 1280138"/>
                <a:gd name="connsiteY284" fmla="*/ 274533 h 1647779"/>
                <a:gd name="connsiteX285" fmla="*/ 261000 w 1280138"/>
                <a:gd name="connsiteY285" fmla="*/ 272678 h 1647779"/>
                <a:gd name="connsiteX286" fmla="*/ 234215 w 1280138"/>
                <a:gd name="connsiteY286" fmla="*/ 288543 h 1647779"/>
                <a:gd name="connsiteX287" fmla="*/ 232567 w 1280138"/>
                <a:gd name="connsiteY287" fmla="*/ 291634 h 1647779"/>
                <a:gd name="connsiteX288" fmla="*/ 238954 w 1280138"/>
                <a:gd name="connsiteY288" fmla="*/ 298021 h 1647779"/>
                <a:gd name="connsiteX289" fmla="*/ 248432 w 1280138"/>
                <a:gd name="connsiteY289" fmla="*/ 298021 h 1647779"/>
                <a:gd name="connsiteX290" fmla="*/ 243692 w 1280138"/>
                <a:gd name="connsiteY290" fmla="*/ 307499 h 1647779"/>
                <a:gd name="connsiteX291" fmla="*/ 238748 w 1280138"/>
                <a:gd name="connsiteY291" fmla="*/ 308323 h 1647779"/>
                <a:gd name="connsiteX292" fmla="*/ 223089 w 1280138"/>
                <a:gd name="connsiteY292" fmla="*/ 313886 h 1647779"/>
                <a:gd name="connsiteX293" fmla="*/ 226180 w 1280138"/>
                <a:gd name="connsiteY293" fmla="*/ 325012 h 1647779"/>
                <a:gd name="connsiteX294" fmla="*/ 185178 w 1280138"/>
                <a:gd name="connsiteY294" fmla="*/ 367662 h 1647779"/>
                <a:gd name="connsiteX295" fmla="*/ 172610 w 1280138"/>
                <a:gd name="connsiteY295" fmla="*/ 361275 h 1647779"/>
                <a:gd name="connsiteX296" fmla="*/ 150563 w 1280138"/>
                <a:gd name="connsiteY296" fmla="*/ 358184 h 1647779"/>
                <a:gd name="connsiteX297" fmla="*/ 120482 w 1280138"/>
                <a:gd name="connsiteY297" fmla="*/ 358184 h 1647779"/>
                <a:gd name="connsiteX298" fmla="*/ 115743 w 1280138"/>
                <a:gd name="connsiteY298" fmla="*/ 361275 h 1647779"/>
                <a:gd name="connsiteX299" fmla="*/ 115743 w 1280138"/>
                <a:gd name="connsiteY299" fmla="*/ 370753 h 1647779"/>
                <a:gd name="connsiteX300" fmla="*/ 101526 w 1280138"/>
                <a:gd name="connsiteY300" fmla="*/ 370753 h 1647779"/>
                <a:gd name="connsiteX301" fmla="*/ 65263 w 1280138"/>
                <a:gd name="connsiteY301" fmla="*/ 377140 h 1647779"/>
                <a:gd name="connsiteX302" fmla="*/ 65263 w 1280138"/>
                <a:gd name="connsiteY302" fmla="*/ 378788 h 1647779"/>
                <a:gd name="connsiteX303" fmla="*/ 47956 w 1280138"/>
                <a:gd name="connsiteY303" fmla="*/ 380436 h 1647779"/>
                <a:gd name="connsiteX304" fmla="*/ 46308 w 1280138"/>
                <a:gd name="connsiteY304" fmla="*/ 380436 h 1647779"/>
                <a:gd name="connsiteX305" fmla="*/ 36830 w 1280138"/>
                <a:gd name="connsiteY305" fmla="*/ 382085 h 1647779"/>
                <a:gd name="connsiteX306" fmla="*/ 36830 w 1280138"/>
                <a:gd name="connsiteY306" fmla="*/ 380436 h 1647779"/>
                <a:gd name="connsiteX307" fmla="*/ 27352 w 1280138"/>
                <a:gd name="connsiteY307" fmla="*/ 383527 h 1647779"/>
                <a:gd name="connsiteX308" fmla="*/ 10045 w 1280138"/>
                <a:gd name="connsiteY308" fmla="*/ 397744 h 1647779"/>
                <a:gd name="connsiteX309" fmla="*/ 21171 w 1280138"/>
                <a:gd name="connsiteY309" fmla="*/ 404131 h 1647779"/>
                <a:gd name="connsiteX310" fmla="*/ 2215 w 1280138"/>
                <a:gd name="connsiteY310" fmla="*/ 415257 h 1647779"/>
                <a:gd name="connsiteX311" fmla="*/ 18081 w 1280138"/>
                <a:gd name="connsiteY311" fmla="*/ 437303 h 1647779"/>
                <a:gd name="connsiteX312" fmla="*/ 29206 w 1280138"/>
                <a:gd name="connsiteY312" fmla="*/ 442042 h 1647779"/>
                <a:gd name="connsiteX313" fmla="*/ 24468 w 1280138"/>
                <a:gd name="connsiteY313" fmla="*/ 453168 h 1647779"/>
                <a:gd name="connsiteX314" fmla="*/ 37036 w 1280138"/>
                <a:gd name="connsiteY314" fmla="*/ 453168 h 1647779"/>
                <a:gd name="connsiteX315" fmla="*/ 46514 w 1280138"/>
                <a:gd name="connsiteY315" fmla="*/ 446781 h 1647779"/>
                <a:gd name="connsiteX316" fmla="*/ 52901 w 1280138"/>
                <a:gd name="connsiteY316" fmla="*/ 446781 h 1647779"/>
                <a:gd name="connsiteX317" fmla="*/ 49810 w 1280138"/>
                <a:gd name="connsiteY317" fmla="*/ 453168 h 1647779"/>
                <a:gd name="connsiteX318" fmla="*/ 43423 w 1280138"/>
                <a:gd name="connsiteY318" fmla="*/ 459555 h 1647779"/>
                <a:gd name="connsiteX319" fmla="*/ 33945 w 1280138"/>
                <a:gd name="connsiteY319" fmla="*/ 462646 h 1647779"/>
                <a:gd name="connsiteX320" fmla="*/ 38684 w 1280138"/>
                <a:gd name="connsiteY320" fmla="*/ 469033 h 1647779"/>
                <a:gd name="connsiteX321" fmla="*/ 55992 w 1280138"/>
                <a:gd name="connsiteY321" fmla="*/ 467385 h 1647779"/>
                <a:gd name="connsiteX322" fmla="*/ 38684 w 1280138"/>
                <a:gd name="connsiteY322" fmla="*/ 476863 h 1647779"/>
                <a:gd name="connsiteX323" fmla="*/ 65469 w 1280138"/>
                <a:gd name="connsiteY323" fmla="*/ 487989 h 1647779"/>
                <a:gd name="connsiteX324" fmla="*/ 67118 w 1280138"/>
                <a:gd name="connsiteY324" fmla="*/ 472124 h 1647779"/>
                <a:gd name="connsiteX325" fmla="*/ 74947 w 1280138"/>
                <a:gd name="connsiteY325" fmla="*/ 484692 h 1647779"/>
                <a:gd name="connsiteX326" fmla="*/ 81335 w 1280138"/>
                <a:gd name="connsiteY326" fmla="*/ 484692 h 1647779"/>
                <a:gd name="connsiteX327" fmla="*/ 93903 w 1280138"/>
                <a:gd name="connsiteY327" fmla="*/ 484692 h 1647779"/>
                <a:gd name="connsiteX328" fmla="*/ 106471 w 1280138"/>
                <a:gd name="connsiteY328" fmla="*/ 481601 h 1647779"/>
                <a:gd name="connsiteX329" fmla="*/ 115949 w 1280138"/>
                <a:gd name="connsiteY329" fmla="*/ 498909 h 1647779"/>
                <a:gd name="connsiteX330" fmla="*/ 106471 w 1280138"/>
                <a:gd name="connsiteY330" fmla="*/ 503648 h 1647779"/>
                <a:gd name="connsiteX331" fmla="*/ 108119 w 1280138"/>
                <a:gd name="connsiteY331" fmla="*/ 513125 h 1647779"/>
                <a:gd name="connsiteX332" fmla="*/ 86073 w 1280138"/>
                <a:gd name="connsiteY332" fmla="*/ 500557 h 1647779"/>
                <a:gd name="connsiteX333" fmla="*/ 55992 w 1280138"/>
                <a:gd name="connsiteY333" fmla="*/ 503648 h 1647779"/>
                <a:gd name="connsiteX334" fmla="*/ 57640 w 1280138"/>
                <a:gd name="connsiteY334" fmla="*/ 506738 h 1647779"/>
                <a:gd name="connsiteX335" fmla="*/ 73505 w 1280138"/>
                <a:gd name="connsiteY335" fmla="*/ 509829 h 1647779"/>
                <a:gd name="connsiteX336" fmla="*/ 98847 w 1280138"/>
                <a:gd name="connsiteY336" fmla="*/ 522397 h 1647779"/>
                <a:gd name="connsiteX337" fmla="*/ 97199 w 1280138"/>
                <a:gd name="connsiteY337" fmla="*/ 522397 h 1647779"/>
                <a:gd name="connsiteX338" fmla="*/ 87722 w 1280138"/>
                <a:gd name="connsiteY338" fmla="*/ 522397 h 1647779"/>
                <a:gd name="connsiteX339" fmla="*/ 14990 w 1280138"/>
                <a:gd name="connsiteY339" fmla="*/ 503442 h 1647779"/>
                <a:gd name="connsiteX340" fmla="*/ 2421 w 1280138"/>
                <a:gd name="connsiteY340" fmla="*/ 511271 h 1647779"/>
                <a:gd name="connsiteX341" fmla="*/ 773 w 1280138"/>
                <a:gd name="connsiteY341" fmla="*/ 520749 h 1647779"/>
                <a:gd name="connsiteX342" fmla="*/ 5512 w 1280138"/>
                <a:gd name="connsiteY342" fmla="*/ 527136 h 1647779"/>
                <a:gd name="connsiteX343" fmla="*/ 7160 w 1280138"/>
                <a:gd name="connsiteY343" fmla="*/ 538262 h 1647779"/>
                <a:gd name="connsiteX344" fmla="*/ 10251 w 1280138"/>
                <a:gd name="connsiteY344" fmla="*/ 538262 h 1647779"/>
                <a:gd name="connsiteX345" fmla="*/ 21377 w 1280138"/>
                <a:gd name="connsiteY345" fmla="*/ 531875 h 1647779"/>
                <a:gd name="connsiteX346" fmla="*/ 21377 w 1280138"/>
                <a:gd name="connsiteY346" fmla="*/ 528784 h 1647779"/>
                <a:gd name="connsiteX347" fmla="*/ 27764 w 1280138"/>
                <a:gd name="connsiteY347" fmla="*/ 528784 h 1647779"/>
                <a:gd name="connsiteX348" fmla="*/ 18286 w 1280138"/>
                <a:gd name="connsiteY348" fmla="*/ 538262 h 1647779"/>
                <a:gd name="connsiteX349" fmla="*/ 46720 w 1280138"/>
                <a:gd name="connsiteY349" fmla="*/ 558866 h 1647779"/>
                <a:gd name="connsiteX350" fmla="*/ 41981 w 1280138"/>
                <a:gd name="connsiteY350" fmla="*/ 566695 h 1647779"/>
                <a:gd name="connsiteX351" fmla="*/ 11899 w 1280138"/>
                <a:gd name="connsiteY351" fmla="*/ 573083 h 1647779"/>
                <a:gd name="connsiteX352" fmla="*/ 11899 w 1280138"/>
                <a:gd name="connsiteY352" fmla="*/ 582560 h 1647779"/>
                <a:gd name="connsiteX353" fmla="*/ 21377 w 1280138"/>
                <a:gd name="connsiteY353" fmla="*/ 593686 h 1647779"/>
                <a:gd name="connsiteX354" fmla="*/ 30855 w 1280138"/>
                <a:gd name="connsiteY354" fmla="*/ 606255 h 1647779"/>
                <a:gd name="connsiteX355" fmla="*/ 30855 w 1280138"/>
                <a:gd name="connsiteY355" fmla="*/ 606255 h 1647779"/>
                <a:gd name="connsiteX356" fmla="*/ 30855 w 1280138"/>
                <a:gd name="connsiteY356" fmla="*/ 606255 h 1647779"/>
                <a:gd name="connsiteX357" fmla="*/ 33945 w 1280138"/>
                <a:gd name="connsiteY357" fmla="*/ 607903 h 1647779"/>
                <a:gd name="connsiteX358" fmla="*/ 33945 w 1280138"/>
                <a:gd name="connsiteY358" fmla="*/ 606873 h 1647779"/>
                <a:gd name="connsiteX359" fmla="*/ 33945 w 1280138"/>
                <a:gd name="connsiteY359" fmla="*/ 606255 h 1647779"/>
                <a:gd name="connsiteX360" fmla="*/ 33945 w 1280138"/>
                <a:gd name="connsiteY360" fmla="*/ 606873 h 1647779"/>
                <a:gd name="connsiteX361" fmla="*/ 33945 w 1280138"/>
                <a:gd name="connsiteY361" fmla="*/ 607903 h 1647779"/>
                <a:gd name="connsiteX362" fmla="*/ 46514 w 1280138"/>
                <a:gd name="connsiteY362" fmla="*/ 617381 h 1647779"/>
                <a:gd name="connsiteX363" fmla="*/ 59082 w 1280138"/>
                <a:gd name="connsiteY363" fmla="*/ 623768 h 1647779"/>
                <a:gd name="connsiteX364" fmla="*/ 59082 w 1280138"/>
                <a:gd name="connsiteY364" fmla="*/ 617381 h 1647779"/>
                <a:gd name="connsiteX365" fmla="*/ 62172 w 1280138"/>
                <a:gd name="connsiteY365" fmla="*/ 601516 h 1647779"/>
                <a:gd name="connsiteX366" fmla="*/ 68560 w 1280138"/>
                <a:gd name="connsiteY366" fmla="*/ 595129 h 1647779"/>
                <a:gd name="connsiteX367" fmla="*/ 71651 w 1280138"/>
                <a:gd name="connsiteY367" fmla="*/ 610994 h 1647779"/>
                <a:gd name="connsiteX368" fmla="*/ 90606 w 1280138"/>
                <a:gd name="connsiteY368" fmla="*/ 606255 h 1647779"/>
                <a:gd name="connsiteX369" fmla="*/ 90606 w 1280138"/>
                <a:gd name="connsiteY369" fmla="*/ 623562 h 1647779"/>
                <a:gd name="connsiteX370" fmla="*/ 93696 w 1280138"/>
                <a:gd name="connsiteY370" fmla="*/ 612436 h 1647779"/>
                <a:gd name="connsiteX371" fmla="*/ 103175 w 1280138"/>
                <a:gd name="connsiteY371" fmla="*/ 615527 h 1647779"/>
                <a:gd name="connsiteX372" fmla="*/ 106265 w 1280138"/>
                <a:gd name="connsiteY372" fmla="*/ 618617 h 1647779"/>
                <a:gd name="connsiteX373" fmla="*/ 115743 w 1280138"/>
                <a:gd name="connsiteY373" fmla="*/ 609139 h 1647779"/>
                <a:gd name="connsiteX374" fmla="*/ 122130 w 1280138"/>
                <a:gd name="connsiteY374" fmla="*/ 613878 h 1647779"/>
                <a:gd name="connsiteX375" fmla="*/ 120482 w 1280138"/>
                <a:gd name="connsiteY375" fmla="*/ 626447 h 1647779"/>
                <a:gd name="connsiteX376" fmla="*/ 133050 w 1280138"/>
                <a:gd name="connsiteY376" fmla="*/ 610582 h 1647779"/>
                <a:gd name="connsiteX377" fmla="*/ 144176 w 1280138"/>
                <a:gd name="connsiteY377" fmla="*/ 610582 h 1647779"/>
                <a:gd name="connsiteX378" fmla="*/ 170961 w 1280138"/>
                <a:gd name="connsiteY378" fmla="*/ 626447 h 1647779"/>
                <a:gd name="connsiteX379" fmla="*/ 175700 w 1280138"/>
                <a:gd name="connsiteY379" fmla="*/ 623356 h 1647779"/>
                <a:gd name="connsiteX380" fmla="*/ 185178 w 1280138"/>
                <a:gd name="connsiteY380" fmla="*/ 632834 h 1647779"/>
                <a:gd name="connsiteX381" fmla="*/ 186826 w 1280138"/>
                <a:gd name="connsiteY381" fmla="*/ 632834 h 1647779"/>
                <a:gd name="connsiteX382" fmla="*/ 186826 w 1280138"/>
                <a:gd name="connsiteY382" fmla="*/ 642312 h 1647779"/>
                <a:gd name="connsiteX383" fmla="*/ 197952 w 1280138"/>
                <a:gd name="connsiteY383" fmla="*/ 645402 h 1647779"/>
                <a:gd name="connsiteX384" fmla="*/ 204339 w 1280138"/>
                <a:gd name="connsiteY384" fmla="*/ 654880 h 1647779"/>
                <a:gd name="connsiteX385" fmla="*/ 212169 w 1280138"/>
                <a:gd name="connsiteY385" fmla="*/ 651583 h 1647779"/>
                <a:gd name="connsiteX386" fmla="*/ 215260 w 1280138"/>
                <a:gd name="connsiteY386" fmla="*/ 654880 h 1647779"/>
                <a:gd name="connsiteX387" fmla="*/ 229476 w 1280138"/>
                <a:gd name="connsiteY387" fmla="*/ 670745 h 1647779"/>
                <a:gd name="connsiteX388" fmla="*/ 223089 w 1280138"/>
                <a:gd name="connsiteY388" fmla="*/ 696088 h 1647779"/>
                <a:gd name="connsiteX389" fmla="*/ 229476 w 1280138"/>
                <a:gd name="connsiteY389" fmla="*/ 697736 h 1647779"/>
                <a:gd name="connsiteX390" fmla="*/ 216908 w 1280138"/>
                <a:gd name="connsiteY390" fmla="*/ 710304 h 1647779"/>
                <a:gd name="connsiteX391" fmla="*/ 232772 w 1280138"/>
                <a:gd name="connsiteY391" fmla="*/ 730908 h 1647779"/>
                <a:gd name="connsiteX392" fmla="*/ 242251 w 1280138"/>
                <a:gd name="connsiteY392" fmla="*/ 756251 h 1647779"/>
                <a:gd name="connsiteX393" fmla="*/ 248638 w 1280138"/>
                <a:gd name="connsiteY393" fmla="*/ 770468 h 1647779"/>
                <a:gd name="connsiteX394" fmla="*/ 232772 w 1280138"/>
                <a:gd name="connsiteY394" fmla="*/ 787775 h 1647779"/>
                <a:gd name="connsiteX395" fmla="*/ 223295 w 1280138"/>
                <a:gd name="connsiteY395" fmla="*/ 797253 h 1647779"/>
                <a:gd name="connsiteX396" fmla="*/ 234421 w 1280138"/>
                <a:gd name="connsiteY396" fmla="*/ 790865 h 1647779"/>
                <a:gd name="connsiteX397" fmla="*/ 239160 w 1280138"/>
                <a:gd name="connsiteY397" fmla="*/ 787775 h 1647779"/>
                <a:gd name="connsiteX398" fmla="*/ 243899 w 1280138"/>
                <a:gd name="connsiteY398" fmla="*/ 787775 h 1647779"/>
                <a:gd name="connsiteX399" fmla="*/ 242251 w 1280138"/>
                <a:gd name="connsiteY399" fmla="*/ 794162 h 1647779"/>
                <a:gd name="connsiteX400" fmla="*/ 245341 w 1280138"/>
                <a:gd name="connsiteY400" fmla="*/ 816208 h 1647779"/>
                <a:gd name="connsiteX401" fmla="*/ 242251 w 1280138"/>
                <a:gd name="connsiteY401" fmla="*/ 833515 h 1647779"/>
                <a:gd name="connsiteX402" fmla="*/ 242251 w 1280138"/>
                <a:gd name="connsiteY402" fmla="*/ 835164 h 1647779"/>
                <a:gd name="connsiteX403" fmla="*/ 239160 w 1280138"/>
                <a:gd name="connsiteY403" fmla="*/ 841551 h 1647779"/>
                <a:gd name="connsiteX404" fmla="*/ 242251 w 1280138"/>
                <a:gd name="connsiteY404" fmla="*/ 847938 h 1647779"/>
                <a:gd name="connsiteX405" fmla="*/ 248638 w 1280138"/>
                <a:gd name="connsiteY405" fmla="*/ 854325 h 1647779"/>
                <a:gd name="connsiteX406" fmla="*/ 245547 w 1280138"/>
                <a:gd name="connsiteY406" fmla="*/ 863803 h 1647779"/>
                <a:gd name="connsiteX407" fmla="*/ 232979 w 1280138"/>
                <a:gd name="connsiteY407" fmla="*/ 866894 h 1647779"/>
                <a:gd name="connsiteX408" fmla="*/ 236069 w 1280138"/>
                <a:gd name="connsiteY408" fmla="*/ 873281 h 1647779"/>
                <a:gd name="connsiteX409" fmla="*/ 250286 w 1280138"/>
                <a:gd name="connsiteY409" fmla="*/ 879668 h 1647779"/>
                <a:gd name="connsiteX410" fmla="*/ 251935 w 1280138"/>
                <a:gd name="connsiteY410" fmla="*/ 890794 h 1647779"/>
                <a:gd name="connsiteX411" fmla="*/ 245547 w 1280138"/>
                <a:gd name="connsiteY411" fmla="*/ 911398 h 1647779"/>
                <a:gd name="connsiteX412" fmla="*/ 232979 w 1280138"/>
                <a:gd name="connsiteY412" fmla="*/ 917785 h 1647779"/>
                <a:gd name="connsiteX413" fmla="*/ 220411 w 1280138"/>
                <a:gd name="connsiteY413" fmla="*/ 924173 h 1647779"/>
                <a:gd name="connsiteX414" fmla="*/ 236275 w 1280138"/>
                <a:gd name="connsiteY414" fmla="*/ 921082 h 1647779"/>
                <a:gd name="connsiteX415" fmla="*/ 239366 w 1280138"/>
                <a:gd name="connsiteY415" fmla="*/ 927469 h 1647779"/>
                <a:gd name="connsiteX416" fmla="*/ 232979 w 1280138"/>
                <a:gd name="connsiteY416" fmla="*/ 936947 h 1647779"/>
                <a:gd name="connsiteX417" fmla="*/ 215672 w 1280138"/>
                <a:gd name="connsiteY417" fmla="*/ 949515 h 1647779"/>
                <a:gd name="connsiteX418" fmla="*/ 218762 w 1280138"/>
                <a:gd name="connsiteY418" fmla="*/ 952606 h 1647779"/>
                <a:gd name="connsiteX419" fmla="*/ 226798 w 1280138"/>
                <a:gd name="connsiteY419" fmla="*/ 954666 h 1647779"/>
                <a:gd name="connsiteX420" fmla="*/ 228652 w 1280138"/>
                <a:gd name="connsiteY420" fmla="*/ 954048 h 1647779"/>
                <a:gd name="connsiteX421" fmla="*/ 231331 w 1280138"/>
                <a:gd name="connsiteY421" fmla="*/ 952606 h 1647779"/>
                <a:gd name="connsiteX422" fmla="*/ 234009 w 1280138"/>
                <a:gd name="connsiteY422" fmla="*/ 952606 h 1647779"/>
                <a:gd name="connsiteX423" fmla="*/ 228652 w 1280138"/>
                <a:gd name="connsiteY423" fmla="*/ 954048 h 1647779"/>
                <a:gd name="connsiteX424" fmla="*/ 226798 w 1280138"/>
                <a:gd name="connsiteY424" fmla="*/ 954666 h 1647779"/>
                <a:gd name="connsiteX425" fmla="*/ 214229 w 1280138"/>
                <a:gd name="connsiteY425" fmla="*/ 958581 h 1647779"/>
                <a:gd name="connsiteX426" fmla="*/ 207636 w 1280138"/>
                <a:gd name="connsiteY426" fmla="*/ 952606 h 1647779"/>
                <a:gd name="connsiteX427" fmla="*/ 210932 w 1280138"/>
                <a:gd name="connsiteY427" fmla="*/ 960023 h 1647779"/>
                <a:gd name="connsiteX428" fmla="*/ 204339 w 1280138"/>
                <a:gd name="connsiteY428" fmla="*/ 965380 h 1647779"/>
                <a:gd name="connsiteX429" fmla="*/ 207430 w 1280138"/>
                <a:gd name="connsiteY429" fmla="*/ 987426 h 1647779"/>
                <a:gd name="connsiteX430" fmla="*/ 215260 w 1280138"/>
                <a:gd name="connsiteY430" fmla="*/ 984336 h 1647779"/>
                <a:gd name="connsiteX431" fmla="*/ 216908 w 1280138"/>
                <a:gd name="connsiteY431" fmla="*/ 993814 h 1647779"/>
                <a:gd name="connsiteX432" fmla="*/ 218556 w 1280138"/>
                <a:gd name="connsiteY432" fmla="*/ 993814 h 1647779"/>
                <a:gd name="connsiteX433" fmla="*/ 232772 w 1280138"/>
                <a:gd name="connsiteY433" fmla="*/ 990723 h 1647779"/>
                <a:gd name="connsiteX434" fmla="*/ 242251 w 1280138"/>
                <a:gd name="connsiteY434" fmla="*/ 990723 h 1647779"/>
                <a:gd name="connsiteX435" fmla="*/ 242251 w 1280138"/>
                <a:gd name="connsiteY435" fmla="*/ 985984 h 1647779"/>
                <a:gd name="connsiteX436" fmla="*/ 242251 w 1280138"/>
                <a:gd name="connsiteY436" fmla="*/ 976506 h 1647779"/>
                <a:gd name="connsiteX437" fmla="*/ 248638 w 1280138"/>
                <a:gd name="connsiteY437" fmla="*/ 970119 h 1647779"/>
                <a:gd name="connsiteX438" fmla="*/ 258115 w 1280138"/>
                <a:gd name="connsiteY438" fmla="*/ 970119 h 1647779"/>
                <a:gd name="connsiteX439" fmla="*/ 264503 w 1280138"/>
                <a:gd name="connsiteY439" fmla="*/ 971767 h 1647779"/>
                <a:gd name="connsiteX440" fmla="*/ 280367 w 1280138"/>
                <a:gd name="connsiteY440" fmla="*/ 957551 h 1647779"/>
                <a:gd name="connsiteX441" fmla="*/ 267799 w 1280138"/>
                <a:gd name="connsiteY441" fmla="*/ 974858 h 1647779"/>
                <a:gd name="connsiteX442" fmla="*/ 296233 w 1280138"/>
                <a:gd name="connsiteY442" fmla="*/ 979597 h 1647779"/>
                <a:gd name="connsiteX443" fmla="*/ 266151 w 1280138"/>
                <a:gd name="connsiteY443" fmla="*/ 996904 h 1647779"/>
                <a:gd name="connsiteX444" fmla="*/ 280367 w 1280138"/>
                <a:gd name="connsiteY444" fmla="*/ 998552 h 1647779"/>
                <a:gd name="connsiteX445" fmla="*/ 292936 w 1280138"/>
                <a:gd name="connsiteY445" fmla="*/ 996904 h 1647779"/>
                <a:gd name="connsiteX446" fmla="*/ 273980 w 1280138"/>
                <a:gd name="connsiteY446" fmla="*/ 1006382 h 1647779"/>
                <a:gd name="connsiteX447" fmla="*/ 269242 w 1280138"/>
                <a:gd name="connsiteY447" fmla="*/ 1015860 h 1647779"/>
                <a:gd name="connsiteX448" fmla="*/ 292936 w 1280138"/>
                <a:gd name="connsiteY448" fmla="*/ 1006382 h 1647779"/>
                <a:gd name="connsiteX449" fmla="*/ 292936 w 1280138"/>
                <a:gd name="connsiteY449" fmla="*/ 1009473 h 1647779"/>
                <a:gd name="connsiteX450" fmla="*/ 289846 w 1280138"/>
                <a:gd name="connsiteY450" fmla="*/ 1012563 h 1647779"/>
                <a:gd name="connsiteX451" fmla="*/ 283458 w 1280138"/>
                <a:gd name="connsiteY451" fmla="*/ 1012563 h 1647779"/>
                <a:gd name="connsiteX452" fmla="*/ 277071 w 1280138"/>
                <a:gd name="connsiteY452" fmla="*/ 1018950 h 1647779"/>
                <a:gd name="connsiteX453" fmla="*/ 289639 w 1280138"/>
                <a:gd name="connsiteY453" fmla="*/ 1018950 h 1647779"/>
                <a:gd name="connsiteX454" fmla="*/ 291287 w 1280138"/>
                <a:gd name="connsiteY454" fmla="*/ 1018950 h 1647779"/>
                <a:gd name="connsiteX455" fmla="*/ 299117 w 1280138"/>
                <a:gd name="connsiteY455" fmla="*/ 1022041 h 1647779"/>
                <a:gd name="connsiteX456" fmla="*/ 280162 w 1280138"/>
                <a:gd name="connsiteY456" fmla="*/ 1025131 h 1647779"/>
                <a:gd name="connsiteX457" fmla="*/ 291287 w 1280138"/>
                <a:gd name="connsiteY457" fmla="*/ 1044087 h 1647779"/>
                <a:gd name="connsiteX458" fmla="*/ 283458 w 1280138"/>
                <a:gd name="connsiteY458" fmla="*/ 1037700 h 1647779"/>
                <a:gd name="connsiteX459" fmla="*/ 292936 w 1280138"/>
                <a:gd name="connsiteY459" fmla="*/ 1050268 h 1647779"/>
                <a:gd name="connsiteX460" fmla="*/ 294584 w 1280138"/>
                <a:gd name="connsiteY460" fmla="*/ 1059746 h 1647779"/>
                <a:gd name="connsiteX461" fmla="*/ 289846 w 1280138"/>
                <a:gd name="connsiteY461" fmla="*/ 1059746 h 1647779"/>
                <a:gd name="connsiteX462" fmla="*/ 283458 w 1280138"/>
                <a:gd name="connsiteY462" fmla="*/ 1055007 h 1647779"/>
                <a:gd name="connsiteX463" fmla="*/ 294584 w 1280138"/>
                <a:gd name="connsiteY463" fmla="*/ 1066133 h 1647779"/>
                <a:gd name="connsiteX464" fmla="*/ 299323 w 1280138"/>
                <a:gd name="connsiteY464" fmla="*/ 1067781 h 1647779"/>
                <a:gd name="connsiteX465" fmla="*/ 294584 w 1280138"/>
                <a:gd name="connsiteY465" fmla="*/ 1072520 h 1647779"/>
                <a:gd name="connsiteX466" fmla="*/ 267799 w 1280138"/>
                <a:gd name="connsiteY466" fmla="*/ 1040996 h 1647779"/>
                <a:gd name="connsiteX467" fmla="*/ 207842 w 1280138"/>
                <a:gd name="connsiteY467" fmla="*/ 1037906 h 1647779"/>
                <a:gd name="connsiteX468" fmla="*/ 217320 w 1280138"/>
                <a:gd name="connsiteY468" fmla="*/ 1056861 h 1647779"/>
                <a:gd name="connsiteX469" fmla="*/ 229682 w 1280138"/>
                <a:gd name="connsiteY469" fmla="*/ 1069224 h 1647779"/>
                <a:gd name="connsiteX470" fmla="*/ 225149 w 1280138"/>
                <a:gd name="connsiteY470" fmla="*/ 1069636 h 1647779"/>
                <a:gd name="connsiteX471" fmla="*/ 207842 w 1280138"/>
                <a:gd name="connsiteY471" fmla="*/ 1060158 h 1647779"/>
                <a:gd name="connsiteX472" fmla="*/ 201455 w 1280138"/>
                <a:gd name="connsiteY472" fmla="*/ 1058510 h 1647779"/>
                <a:gd name="connsiteX473" fmla="*/ 193625 w 1280138"/>
                <a:gd name="connsiteY473" fmla="*/ 1074375 h 1647779"/>
                <a:gd name="connsiteX474" fmla="*/ 201455 w 1280138"/>
                <a:gd name="connsiteY474" fmla="*/ 1082204 h 1647779"/>
                <a:gd name="connsiteX475" fmla="*/ 191977 w 1280138"/>
                <a:gd name="connsiteY475" fmla="*/ 1083853 h 1647779"/>
                <a:gd name="connsiteX476" fmla="*/ 195068 w 1280138"/>
                <a:gd name="connsiteY476" fmla="*/ 1094979 h 1647779"/>
                <a:gd name="connsiteX477" fmla="*/ 191977 w 1280138"/>
                <a:gd name="connsiteY477" fmla="*/ 1101366 h 1647779"/>
                <a:gd name="connsiteX478" fmla="*/ 191977 w 1280138"/>
                <a:gd name="connsiteY478" fmla="*/ 1104456 h 1647779"/>
                <a:gd name="connsiteX479" fmla="*/ 220411 w 1280138"/>
                <a:gd name="connsiteY479" fmla="*/ 1110844 h 1647779"/>
                <a:gd name="connsiteX480" fmla="*/ 217320 w 1280138"/>
                <a:gd name="connsiteY480" fmla="*/ 1117231 h 1647779"/>
                <a:gd name="connsiteX481" fmla="*/ 207842 w 1280138"/>
                <a:gd name="connsiteY481" fmla="*/ 1117231 h 1647779"/>
                <a:gd name="connsiteX482" fmla="*/ 207842 w 1280138"/>
                <a:gd name="connsiteY482" fmla="*/ 1115582 h 1647779"/>
                <a:gd name="connsiteX483" fmla="*/ 200012 w 1280138"/>
                <a:gd name="connsiteY483" fmla="*/ 1115582 h 1647779"/>
                <a:gd name="connsiteX484" fmla="*/ 204752 w 1280138"/>
                <a:gd name="connsiteY484" fmla="*/ 1123412 h 1647779"/>
                <a:gd name="connsiteX485" fmla="*/ 211139 w 1280138"/>
                <a:gd name="connsiteY485" fmla="*/ 1123412 h 1647779"/>
                <a:gd name="connsiteX486" fmla="*/ 214229 w 1280138"/>
                <a:gd name="connsiteY486" fmla="*/ 1129799 h 1647779"/>
                <a:gd name="connsiteX487" fmla="*/ 222059 w 1280138"/>
                <a:gd name="connsiteY487" fmla="*/ 1126709 h 1647779"/>
                <a:gd name="connsiteX488" fmla="*/ 223707 w 1280138"/>
                <a:gd name="connsiteY488" fmla="*/ 1126709 h 1647779"/>
                <a:gd name="connsiteX489" fmla="*/ 236275 w 1280138"/>
                <a:gd name="connsiteY489" fmla="*/ 1123618 h 1647779"/>
                <a:gd name="connsiteX490" fmla="*/ 248843 w 1280138"/>
                <a:gd name="connsiteY490" fmla="*/ 1123618 h 1647779"/>
                <a:gd name="connsiteX491" fmla="*/ 258322 w 1280138"/>
                <a:gd name="connsiteY491" fmla="*/ 1114140 h 1647779"/>
                <a:gd name="connsiteX492" fmla="*/ 255231 w 1280138"/>
                <a:gd name="connsiteY492" fmla="*/ 1098275 h 1647779"/>
                <a:gd name="connsiteX493" fmla="*/ 247402 w 1280138"/>
                <a:gd name="connsiteY493" fmla="*/ 1098275 h 1647779"/>
                <a:gd name="connsiteX494" fmla="*/ 247402 w 1280138"/>
                <a:gd name="connsiteY494" fmla="*/ 1096627 h 1647779"/>
                <a:gd name="connsiteX495" fmla="*/ 239572 w 1280138"/>
                <a:gd name="connsiteY495" fmla="*/ 1088797 h 1647779"/>
                <a:gd name="connsiteX496" fmla="*/ 235451 w 1280138"/>
                <a:gd name="connsiteY496" fmla="*/ 1072314 h 1647779"/>
                <a:gd name="connsiteX497" fmla="*/ 252346 w 1280138"/>
                <a:gd name="connsiteY497" fmla="*/ 1082410 h 1647779"/>
                <a:gd name="connsiteX498" fmla="*/ 255437 w 1280138"/>
                <a:gd name="connsiteY498" fmla="*/ 1082410 h 1647779"/>
                <a:gd name="connsiteX499" fmla="*/ 255437 w 1280138"/>
                <a:gd name="connsiteY499" fmla="*/ 1084059 h 1647779"/>
                <a:gd name="connsiteX500" fmla="*/ 266563 w 1280138"/>
                <a:gd name="connsiteY500" fmla="*/ 1088797 h 1647779"/>
                <a:gd name="connsiteX501" fmla="*/ 268211 w 1280138"/>
                <a:gd name="connsiteY501" fmla="*/ 1088797 h 1647779"/>
                <a:gd name="connsiteX502" fmla="*/ 280780 w 1280138"/>
                <a:gd name="connsiteY502" fmla="*/ 1088797 h 1647779"/>
                <a:gd name="connsiteX503" fmla="*/ 302826 w 1280138"/>
                <a:gd name="connsiteY503" fmla="*/ 1088797 h 1647779"/>
                <a:gd name="connsiteX504" fmla="*/ 299735 w 1280138"/>
                <a:gd name="connsiteY504" fmla="*/ 1098275 h 1647779"/>
                <a:gd name="connsiteX505" fmla="*/ 302826 w 1280138"/>
                <a:gd name="connsiteY505" fmla="*/ 1101366 h 1647779"/>
                <a:gd name="connsiteX506" fmla="*/ 283870 w 1280138"/>
                <a:gd name="connsiteY506" fmla="*/ 1117231 h 1647779"/>
                <a:gd name="connsiteX507" fmla="*/ 293348 w 1280138"/>
                <a:gd name="connsiteY507" fmla="*/ 1117231 h 1647779"/>
                <a:gd name="connsiteX508" fmla="*/ 280780 w 1280138"/>
                <a:gd name="connsiteY508" fmla="*/ 1126709 h 1647779"/>
                <a:gd name="connsiteX509" fmla="*/ 272950 w 1280138"/>
                <a:gd name="connsiteY509" fmla="*/ 1136186 h 1647779"/>
                <a:gd name="connsiteX510" fmla="*/ 290257 w 1280138"/>
                <a:gd name="connsiteY510" fmla="*/ 1139277 h 1647779"/>
                <a:gd name="connsiteX511" fmla="*/ 283870 w 1280138"/>
                <a:gd name="connsiteY511" fmla="*/ 1147106 h 1647779"/>
                <a:gd name="connsiteX512" fmla="*/ 290257 w 1280138"/>
                <a:gd name="connsiteY512" fmla="*/ 1147106 h 1647779"/>
                <a:gd name="connsiteX513" fmla="*/ 293348 w 1280138"/>
                <a:gd name="connsiteY513" fmla="*/ 1151845 h 1647779"/>
                <a:gd name="connsiteX514" fmla="*/ 282222 w 1280138"/>
                <a:gd name="connsiteY514" fmla="*/ 1151845 h 1647779"/>
                <a:gd name="connsiteX515" fmla="*/ 277483 w 1280138"/>
                <a:gd name="connsiteY515" fmla="*/ 1151845 h 1647779"/>
                <a:gd name="connsiteX516" fmla="*/ 272744 w 1280138"/>
                <a:gd name="connsiteY516" fmla="*/ 1147106 h 1647779"/>
                <a:gd name="connsiteX517" fmla="*/ 271096 w 1280138"/>
                <a:gd name="connsiteY517" fmla="*/ 1142368 h 1647779"/>
                <a:gd name="connsiteX518" fmla="*/ 268006 w 1280138"/>
                <a:gd name="connsiteY518" fmla="*/ 1139277 h 1647779"/>
                <a:gd name="connsiteX519" fmla="*/ 261618 w 1280138"/>
                <a:gd name="connsiteY519" fmla="*/ 1161323 h 1647779"/>
                <a:gd name="connsiteX520" fmla="*/ 269447 w 1280138"/>
                <a:gd name="connsiteY520" fmla="*/ 1161323 h 1647779"/>
                <a:gd name="connsiteX521" fmla="*/ 269447 w 1280138"/>
                <a:gd name="connsiteY521" fmla="*/ 1164414 h 1647779"/>
                <a:gd name="connsiteX522" fmla="*/ 267799 w 1280138"/>
                <a:gd name="connsiteY522" fmla="*/ 1164414 h 1647779"/>
                <a:gd name="connsiteX523" fmla="*/ 258322 w 1280138"/>
                <a:gd name="connsiteY523" fmla="*/ 1173891 h 1647779"/>
                <a:gd name="connsiteX524" fmla="*/ 242456 w 1280138"/>
                <a:gd name="connsiteY524" fmla="*/ 1173891 h 1647779"/>
                <a:gd name="connsiteX525" fmla="*/ 239366 w 1280138"/>
                <a:gd name="connsiteY525" fmla="*/ 1170801 h 1647779"/>
                <a:gd name="connsiteX526" fmla="*/ 245753 w 1280138"/>
                <a:gd name="connsiteY526" fmla="*/ 1167710 h 1647779"/>
                <a:gd name="connsiteX527" fmla="*/ 239366 w 1280138"/>
                <a:gd name="connsiteY527" fmla="*/ 1166062 h 1647779"/>
                <a:gd name="connsiteX528" fmla="*/ 231536 w 1280138"/>
                <a:gd name="connsiteY528" fmla="*/ 1173891 h 1647779"/>
                <a:gd name="connsiteX529" fmla="*/ 217320 w 1280138"/>
                <a:gd name="connsiteY529" fmla="*/ 1180279 h 1647779"/>
                <a:gd name="connsiteX530" fmla="*/ 220411 w 1280138"/>
                <a:gd name="connsiteY530" fmla="*/ 1186666 h 1647779"/>
                <a:gd name="connsiteX531" fmla="*/ 226798 w 1280138"/>
                <a:gd name="connsiteY531" fmla="*/ 1191405 h 1647779"/>
                <a:gd name="connsiteX532" fmla="*/ 232567 w 1280138"/>
                <a:gd name="connsiteY532" fmla="*/ 1194083 h 1647779"/>
                <a:gd name="connsiteX533" fmla="*/ 233185 w 1280138"/>
                <a:gd name="connsiteY533" fmla="*/ 1199440 h 1647779"/>
                <a:gd name="connsiteX534" fmla="*/ 244311 w 1280138"/>
                <a:gd name="connsiteY534" fmla="*/ 1196350 h 1647779"/>
                <a:gd name="connsiteX535" fmla="*/ 238954 w 1280138"/>
                <a:gd name="connsiteY535" fmla="*/ 1191817 h 1647779"/>
                <a:gd name="connsiteX536" fmla="*/ 245753 w 1280138"/>
                <a:gd name="connsiteY536" fmla="*/ 1189962 h 1647779"/>
                <a:gd name="connsiteX537" fmla="*/ 248843 w 1280138"/>
                <a:gd name="connsiteY537" fmla="*/ 1189962 h 1647779"/>
                <a:gd name="connsiteX538" fmla="*/ 245753 w 1280138"/>
                <a:gd name="connsiteY538" fmla="*/ 1180485 h 1647779"/>
                <a:gd name="connsiteX539" fmla="*/ 261618 w 1280138"/>
                <a:gd name="connsiteY539" fmla="*/ 1180485 h 1647779"/>
                <a:gd name="connsiteX540" fmla="*/ 258527 w 1280138"/>
                <a:gd name="connsiteY540" fmla="*/ 1186872 h 1647779"/>
                <a:gd name="connsiteX541" fmla="*/ 256879 w 1280138"/>
                <a:gd name="connsiteY541" fmla="*/ 1186872 h 1647779"/>
                <a:gd name="connsiteX542" fmla="*/ 252140 w 1280138"/>
                <a:gd name="connsiteY542" fmla="*/ 1197998 h 1647779"/>
                <a:gd name="connsiteX543" fmla="*/ 258527 w 1280138"/>
                <a:gd name="connsiteY543" fmla="*/ 1202737 h 1647779"/>
                <a:gd name="connsiteX544" fmla="*/ 268006 w 1280138"/>
                <a:gd name="connsiteY544" fmla="*/ 1212215 h 1647779"/>
                <a:gd name="connsiteX545" fmla="*/ 268006 w 1280138"/>
                <a:gd name="connsiteY545" fmla="*/ 1215305 h 1647779"/>
                <a:gd name="connsiteX546" fmla="*/ 258527 w 1280138"/>
                <a:gd name="connsiteY546" fmla="*/ 1212215 h 1647779"/>
                <a:gd name="connsiteX547" fmla="*/ 255437 w 1280138"/>
                <a:gd name="connsiteY547" fmla="*/ 1209124 h 1647779"/>
                <a:gd name="connsiteX548" fmla="*/ 233391 w 1280138"/>
                <a:gd name="connsiteY548" fmla="*/ 1206033 h 1647779"/>
                <a:gd name="connsiteX549" fmla="*/ 228652 w 1280138"/>
                <a:gd name="connsiteY549" fmla="*/ 1202943 h 1647779"/>
                <a:gd name="connsiteX550" fmla="*/ 220823 w 1280138"/>
                <a:gd name="connsiteY550" fmla="*/ 1193465 h 1647779"/>
                <a:gd name="connsiteX551" fmla="*/ 219174 w 1280138"/>
                <a:gd name="connsiteY551" fmla="*/ 1199852 h 1647779"/>
                <a:gd name="connsiteX552" fmla="*/ 214435 w 1280138"/>
                <a:gd name="connsiteY552" fmla="*/ 1196762 h 1647779"/>
                <a:gd name="connsiteX553" fmla="*/ 201867 w 1280138"/>
                <a:gd name="connsiteY553" fmla="*/ 1188932 h 1647779"/>
                <a:gd name="connsiteX554" fmla="*/ 223913 w 1280138"/>
                <a:gd name="connsiteY554" fmla="*/ 1209536 h 1647779"/>
                <a:gd name="connsiteX555" fmla="*/ 214435 w 1280138"/>
                <a:gd name="connsiteY555" fmla="*/ 1209536 h 1647779"/>
                <a:gd name="connsiteX556" fmla="*/ 212787 w 1280138"/>
                <a:gd name="connsiteY556" fmla="*/ 1209536 h 1647779"/>
                <a:gd name="connsiteX557" fmla="*/ 204958 w 1280138"/>
                <a:gd name="connsiteY557" fmla="*/ 1203149 h 1647779"/>
                <a:gd name="connsiteX558" fmla="*/ 201867 w 1280138"/>
                <a:gd name="connsiteY558" fmla="*/ 1209536 h 1647779"/>
                <a:gd name="connsiteX559" fmla="*/ 186002 w 1280138"/>
                <a:gd name="connsiteY559" fmla="*/ 1228492 h 1647779"/>
                <a:gd name="connsiteX560" fmla="*/ 206606 w 1280138"/>
                <a:gd name="connsiteY560" fmla="*/ 1219014 h 1647779"/>
                <a:gd name="connsiteX561" fmla="*/ 217732 w 1280138"/>
                <a:gd name="connsiteY561" fmla="*/ 1215923 h 1647779"/>
                <a:gd name="connsiteX562" fmla="*/ 227210 w 1280138"/>
                <a:gd name="connsiteY562" fmla="*/ 1222310 h 1647779"/>
                <a:gd name="connsiteX563" fmla="*/ 243074 w 1280138"/>
                <a:gd name="connsiteY563" fmla="*/ 1225401 h 1647779"/>
                <a:gd name="connsiteX564" fmla="*/ 243074 w 1280138"/>
                <a:gd name="connsiteY564" fmla="*/ 1212833 h 1647779"/>
                <a:gd name="connsiteX565" fmla="*/ 252553 w 1280138"/>
                <a:gd name="connsiteY565" fmla="*/ 1212833 h 1647779"/>
                <a:gd name="connsiteX566" fmla="*/ 254201 w 1280138"/>
                <a:gd name="connsiteY566" fmla="*/ 1217572 h 1647779"/>
                <a:gd name="connsiteX567" fmla="*/ 247814 w 1280138"/>
                <a:gd name="connsiteY567" fmla="*/ 1219220 h 1647779"/>
                <a:gd name="connsiteX568" fmla="*/ 249462 w 1280138"/>
                <a:gd name="connsiteY568" fmla="*/ 1225607 h 1647779"/>
                <a:gd name="connsiteX569" fmla="*/ 258940 w 1280138"/>
                <a:gd name="connsiteY569" fmla="*/ 1222517 h 1647779"/>
                <a:gd name="connsiteX570" fmla="*/ 271508 w 1280138"/>
                <a:gd name="connsiteY570" fmla="*/ 1224165 h 1647779"/>
                <a:gd name="connsiteX571" fmla="*/ 262030 w 1280138"/>
                <a:gd name="connsiteY571" fmla="*/ 1228904 h 1647779"/>
                <a:gd name="connsiteX572" fmla="*/ 249462 w 1280138"/>
                <a:gd name="connsiteY572" fmla="*/ 1228904 h 1647779"/>
                <a:gd name="connsiteX573" fmla="*/ 252553 w 1280138"/>
                <a:gd name="connsiteY573" fmla="*/ 1235291 h 1647779"/>
                <a:gd name="connsiteX574" fmla="*/ 271508 w 1280138"/>
                <a:gd name="connsiteY574" fmla="*/ 1243120 h 1647779"/>
                <a:gd name="connsiteX575" fmla="*/ 266769 w 1280138"/>
                <a:gd name="connsiteY575" fmla="*/ 1247859 h 1647779"/>
                <a:gd name="connsiteX576" fmla="*/ 246165 w 1280138"/>
                <a:gd name="connsiteY576" fmla="*/ 1235291 h 1647779"/>
                <a:gd name="connsiteX577" fmla="*/ 241426 w 1280138"/>
                <a:gd name="connsiteY577" fmla="*/ 1235291 h 1647779"/>
                <a:gd name="connsiteX578" fmla="*/ 227210 w 1280138"/>
                <a:gd name="connsiteY578" fmla="*/ 1228904 h 1647779"/>
                <a:gd name="connsiteX579" fmla="*/ 198776 w 1280138"/>
                <a:gd name="connsiteY579" fmla="*/ 1225813 h 1647779"/>
                <a:gd name="connsiteX580" fmla="*/ 176730 w 1280138"/>
                <a:gd name="connsiteY580" fmla="*/ 1251156 h 1647779"/>
                <a:gd name="connsiteX581" fmla="*/ 205163 w 1280138"/>
                <a:gd name="connsiteY581" fmla="*/ 1248065 h 1647779"/>
                <a:gd name="connsiteX582" fmla="*/ 221029 w 1280138"/>
                <a:gd name="connsiteY582" fmla="*/ 1248065 h 1647779"/>
                <a:gd name="connsiteX583" fmla="*/ 224119 w 1280138"/>
                <a:gd name="connsiteY583" fmla="*/ 1254453 h 1647779"/>
                <a:gd name="connsiteX584" fmla="*/ 184559 w 1280138"/>
                <a:gd name="connsiteY584" fmla="*/ 1254453 h 1647779"/>
                <a:gd name="connsiteX585" fmla="*/ 176730 w 1280138"/>
                <a:gd name="connsiteY585" fmla="*/ 1254453 h 1647779"/>
                <a:gd name="connsiteX586" fmla="*/ 171991 w 1280138"/>
                <a:gd name="connsiteY586" fmla="*/ 1263930 h 1647779"/>
                <a:gd name="connsiteX587" fmla="*/ 173639 w 1280138"/>
                <a:gd name="connsiteY587" fmla="*/ 1267021 h 1647779"/>
                <a:gd name="connsiteX588" fmla="*/ 180027 w 1280138"/>
                <a:gd name="connsiteY588" fmla="*/ 1267021 h 1647779"/>
                <a:gd name="connsiteX589" fmla="*/ 203721 w 1280138"/>
                <a:gd name="connsiteY589" fmla="*/ 1268669 h 1647779"/>
                <a:gd name="connsiteX590" fmla="*/ 205370 w 1280138"/>
                <a:gd name="connsiteY590" fmla="*/ 1278147 h 1647779"/>
                <a:gd name="connsiteX591" fmla="*/ 189505 w 1280138"/>
                <a:gd name="connsiteY591" fmla="*/ 1282886 h 1647779"/>
                <a:gd name="connsiteX592" fmla="*/ 195892 w 1280138"/>
                <a:gd name="connsiteY592" fmla="*/ 1282886 h 1647779"/>
                <a:gd name="connsiteX593" fmla="*/ 195892 w 1280138"/>
                <a:gd name="connsiteY593" fmla="*/ 1285976 h 1647779"/>
                <a:gd name="connsiteX594" fmla="*/ 186414 w 1280138"/>
                <a:gd name="connsiteY594" fmla="*/ 1285976 h 1647779"/>
                <a:gd name="connsiteX595" fmla="*/ 176936 w 1280138"/>
                <a:gd name="connsiteY595" fmla="*/ 1284328 h 1647779"/>
                <a:gd name="connsiteX596" fmla="*/ 178584 w 1280138"/>
                <a:gd name="connsiteY596" fmla="*/ 1292158 h 1647779"/>
                <a:gd name="connsiteX597" fmla="*/ 183323 w 1280138"/>
                <a:gd name="connsiteY597" fmla="*/ 1292158 h 1647779"/>
                <a:gd name="connsiteX598" fmla="*/ 192801 w 1280138"/>
                <a:gd name="connsiteY598" fmla="*/ 1292158 h 1647779"/>
                <a:gd name="connsiteX599" fmla="*/ 172197 w 1280138"/>
                <a:gd name="connsiteY599" fmla="*/ 1293806 h 1647779"/>
                <a:gd name="connsiteX600" fmla="*/ 170549 w 1280138"/>
                <a:gd name="connsiteY600" fmla="*/ 1298545 h 1647779"/>
                <a:gd name="connsiteX601" fmla="*/ 167459 w 1280138"/>
                <a:gd name="connsiteY601" fmla="*/ 1312762 h 1647779"/>
                <a:gd name="connsiteX602" fmla="*/ 175288 w 1280138"/>
                <a:gd name="connsiteY602" fmla="*/ 1311113 h 1647779"/>
                <a:gd name="connsiteX603" fmla="*/ 205370 w 1280138"/>
                <a:gd name="connsiteY603" fmla="*/ 1301635 h 1647779"/>
                <a:gd name="connsiteX604" fmla="*/ 232154 w 1280138"/>
                <a:gd name="connsiteY604" fmla="*/ 1279589 h 1647779"/>
                <a:gd name="connsiteX605" fmla="*/ 243281 w 1280138"/>
                <a:gd name="connsiteY605" fmla="*/ 1279589 h 1647779"/>
                <a:gd name="connsiteX606" fmla="*/ 221234 w 1280138"/>
                <a:gd name="connsiteY606" fmla="*/ 1289067 h 1647779"/>
                <a:gd name="connsiteX607" fmla="*/ 207018 w 1280138"/>
                <a:gd name="connsiteY607" fmla="*/ 1304932 h 1647779"/>
                <a:gd name="connsiteX608" fmla="*/ 178997 w 1280138"/>
                <a:gd name="connsiteY608" fmla="*/ 1315028 h 1647779"/>
                <a:gd name="connsiteX609" fmla="*/ 170755 w 1280138"/>
                <a:gd name="connsiteY609" fmla="*/ 1322239 h 1647779"/>
                <a:gd name="connsiteX610" fmla="*/ 183323 w 1280138"/>
                <a:gd name="connsiteY610" fmla="*/ 1320591 h 1647779"/>
                <a:gd name="connsiteX611" fmla="*/ 189710 w 1280138"/>
                <a:gd name="connsiteY611" fmla="*/ 1317500 h 1647779"/>
                <a:gd name="connsiteX612" fmla="*/ 211757 w 1280138"/>
                <a:gd name="connsiteY612" fmla="*/ 1319149 h 1647779"/>
                <a:gd name="connsiteX613" fmla="*/ 189710 w 1280138"/>
                <a:gd name="connsiteY613" fmla="*/ 1323888 h 1647779"/>
                <a:gd name="connsiteX614" fmla="*/ 175494 w 1280138"/>
                <a:gd name="connsiteY614" fmla="*/ 1333365 h 1647779"/>
                <a:gd name="connsiteX615" fmla="*/ 186620 w 1280138"/>
                <a:gd name="connsiteY615" fmla="*/ 1339753 h 1647779"/>
                <a:gd name="connsiteX616" fmla="*/ 186620 w 1280138"/>
                <a:gd name="connsiteY616" fmla="*/ 1350261 h 1647779"/>
                <a:gd name="connsiteX617" fmla="*/ 202691 w 1280138"/>
                <a:gd name="connsiteY617" fmla="*/ 1346140 h 1647779"/>
                <a:gd name="connsiteX618" fmla="*/ 218556 w 1280138"/>
                <a:gd name="connsiteY618" fmla="*/ 1333571 h 1647779"/>
                <a:gd name="connsiteX619" fmla="*/ 228034 w 1280138"/>
                <a:gd name="connsiteY619" fmla="*/ 1336662 h 1647779"/>
                <a:gd name="connsiteX620" fmla="*/ 231124 w 1280138"/>
                <a:gd name="connsiteY620" fmla="*/ 1339753 h 1647779"/>
                <a:gd name="connsiteX621" fmla="*/ 210314 w 1280138"/>
                <a:gd name="connsiteY621" fmla="*/ 1341401 h 1647779"/>
                <a:gd name="connsiteX622" fmla="*/ 208872 w 1280138"/>
                <a:gd name="connsiteY622" fmla="*/ 1344492 h 1647779"/>
                <a:gd name="connsiteX623" fmla="*/ 196304 w 1280138"/>
                <a:gd name="connsiteY623" fmla="*/ 1352321 h 1647779"/>
                <a:gd name="connsiteX624" fmla="*/ 180439 w 1280138"/>
                <a:gd name="connsiteY624" fmla="*/ 1361799 h 1647779"/>
                <a:gd name="connsiteX625" fmla="*/ 189917 w 1280138"/>
                <a:gd name="connsiteY625" fmla="*/ 1361799 h 1647779"/>
                <a:gd name="connsiteX626" fmla="*/ 191565 w 1280138"/>
                <a:gd name="connsiteY626" fmla="*/ 1366538 h 1647779"/>
                <a:gd name="connsiteX627" fmla="*/ 189917 w 1280138"/>
                <a:gd name="connsiteY627" fmla="*/ 1382403 h 1647779"/>
                <a:gd name="connsiteX628" fmla="*/ 189917 w 1280138"/>
                <a:gd name="connsiteY628" fmla="*/ 1384051 h 1647779"/>
                <a:gd name="connsiteX629" fmla="*/ 205781 w 1280138"/>
                <a:gd name="connsiteY629" fmla="*/ 1376221 h 1647779"/>
                <a:gd name="connsiteX630" fmla="*/ 205781 w 1280138"/>
                <a:gd name="connsiteY630" fmla="*/ 1384051 h 1647779"/>
                <a:gd name="connsiteX631" fmla="*/ 186826 w 1280138"/>
                <a:gd name="connsiteY631" fmla="*/ 1390438 h 1647779"/>
                <a:gd name="connsiteX632" fmla="*/ 188474 w 1280138"/>
                <a:gd name="connsiteY632" fmla="*/ 1415781 h 1647779"/>
                <a:gd name="connsiteX633" fmla="*/ 205781 w 1280138"/>
                <a:gd name="connsiteY633" fmla="*/ 1399916 h 1647779"/>
                <a:gd name="connsiteX634" fmla="*/ 212169 w 1280138"/>
                <a:gd name="connsiteY634" fmla="*/ 1396825 h 1647779"/>
                <a:gd name="connsiteX635" fmla="*/ 215260 w 1280138"/>
                <a:gd name="connsiteY635" fmla="*/ 1399916 h 1647779"/>
                <a:gd name="connsiteX636" fmla="*/ 224737 w 1280138"/>
                <a:gd name="connsiteY636" fmla="*/ 1390438 h 1647779"/>
                <a:gd name="connsiteX637" fmla="*/ 232567 w 1280138"/>
                <a:gd name="connsiteY637" fmla="*/ 1393529 h 1647779"/>
                <a:gd name="connsiteX638" fmla="*/ 237305 w 1280138"/>
                <a:gd name="connsiteY638" fmla="*/ 1390438 h 1647779"/>
                <a:gd name="connsiteX639" fmla="*/ 237305 w 1280138"/>
                <a:gd name="connsiteY639" fmla="*/ 1412484 h 1647779"/>
                <a:gd name="connsiteX640" fmla="*/ 221441 w 1280138"/>
                <a:gd name="connsiteY640" fmla="*/ 1403006 h 1647779"/>
                <a:gd name="connsiteX641" fmla="*/ 218350 w 1280138"/>
                <a:gd name="connsiteY641" fmla="*/ 1403006 h 1647779"/>
                <a:gd name="connsiteX642" fmla="*/ 227828 w 1280138"/>
                <a:gd name="connsiteY642" fmla="*/ 1412484 h 1647779"/>
                <a:gd name="connsiteX643" fmla="*/ 229476 w 1280138"/>
                <a:gd name="connsiteY643" fmla="*/ 1415575 h 1647779"/>
                <a:gd name="connsiteX644" fmla="*/ 213611 w 1280138"/>
                <a:gd name="connsiteY644" fmla="*/ 1412484 h 1647779"/>
                <a:gd name="connsiteX645" fmla="*/ 210521 w 1280138"/>
                <a:gd name="connsiteY645" fmla="*/ 1418871 h 1647779"/>
                <a:gd name="connsiteX646" fmla="*/ 196304 w 1280138"/>
                <a:gd name="connsiteY646" fmla="*/ 1421962 h 1647779"/>
                <a:gd name="connsiteX647" fmla="*/ 208872 w 1280138"/>
                <a:gd name="connsiteY647" fmla="*/ 1421962 h 1647779"/>
                <a:gd name="connsiteX648" fmla="*/ 227828 w 1280138"/>
                <a:gd name="connsiteY648" fmla="*/ 1421962 h 1647779"/>
                <a:gd name="connsiteX649" fmla="*/ 215260 w 1280138"/>
                <a:gd name="connsiteY649" fmla="*/ 1425053 h 1647779"/>
                <a:gd name="connsiteX650" fmla="*/ 196304 w 1280138"/>
                <a:gd name="connsiteY650" fmla="*/ 1428143 h 1647779"/>
                <a:gd name="connsiteX651" fmla="*/ 193213 w 1280138"/>
                <a:gd name="connsiteY651" fmla="*/ 1434530 h 1647779"/>
                <a:gd name="connsiteX652" fmla="*/ 204339 w 1280138"/>
                <a:gd name="connsiteY652" fmla="*/ 1436179 h 1647779"/>
                <a:gd name="connsiteX653" fmla="*/ 201249 w 1280138"/>
                <a:gd name="connsiteY653" fmla="*/ 1440918 h 1647779"/>
                <a:gd name="connsiteX654" fmla="*/ 193419 w 1280138"/>
                <a:gd name="connsiteY654" fmla="*/ 1440918 h 1647779"/>
                <a:gd name="connsiteX655" fmla="*/ 196510 w 1280138"/>
                <a:gd name="connsiteY655" fmla="*/ 1450395 h 1647779"/>
                <a:gd name="connsiteX656" fmla="*/ 199601 w 1280138"/>
                <a:gd name="connsiteY656" fmla="*/ 1450395 h 1647779"/>
                <a:gd name="connsiteX657" fmla="*/ 209078 w 1280138"/>
                <a:gd name="connsiteY657" fmla="*/ 1447305 h 1647779"/>
                <a:gd name="connsiteX658" fmla="*/ 220204 w 1280138"/>
                <a:gd name="connsiteY658" fmla="*/ 1445656 h 1647779"/>
                <a:gd name="connsiteX659" fmla="*/ 215465 w 1280138"/>
                <a:gd name="connsiteY659" fmla="*/ 1450395 h 1647779"/>
                <a:gd name="connsiteX660" fmla="*/ 202897 w 1280138"/>
                <a:gd name="connsiteY660" fmla="*/ 1452044 h 1647779"/>
                <a:gd name="connsiteX661" fmla="*/ 209284 w 1280138"/>
                <a:gd name="connsiteY661" fmla="*/ 1456783 h 1647779"/>
                <a:gd name="connsiteX662" fmla="*/ 196716 w 1280138"/>
                <a:gd name="connsiteY662" fmla="*/ 1461521 h 1647779"/>
                <a:gd name="connsiteX663" fmla="*/ 206194 w 1280138"/>
                <a:gd name="connsiteY663" fmla="*/ 1463170 h 1647779"/>
                <a:gd name="connsiteX664" fmla="*/ 215672 w 1280138"/>
                <a:gd name="connsiteY664" fmla="*/ 1466260 h 1647779"/>
                <a:gd name="connsiteX665" fmla="*/ 212581 w 1280138"/>
                <a:gd name="connsiteY665" fmla="*/ 1466260 h 1647779"/>
                <a:gd name="connsiteX666" fmla="*/ 206194 w 1280138"/>
                <a:gd name="connsiteY666" fmla="*/ 1466260 h 1647779"/>
                <a:gd name="connsiteX667" fmla="*/ 198364 w 1280138"/>
                <a:gd name="connsiteY667" fmla="*/ 1472647 h 1647779"/>
                <a:gd name="connsiteX668" fmla="*/ 204752 w 1280138"/>
                <a:gd name="connsiteY668" fmla="*/ 1472647 h 1647779"/>
                <a:gd name="connsiteX669" fmla="*/ 215878 w 1280138"/>
                <a:gd name="connsiteY669" fmla="*/ 1472647 h 1647779"/>
                <a:gd name="connsiteX670" fmla="*/ 214229 w 1280138"/>
                <a:gd name="connsiteY670" fmla="*/ 1475738 h 1647779"/>
                <a:gd name="connsiteX671" fmla="*/ 206400 w 1280138"/>
                <a:gd name="connsiteY671" fmla="*/ 1478829 h 1647779"/>
                <a:gd name="connsiteX672" fmla="*/ 212787 w 1280138"/>
                <a:gd name="connsiteY672" fmla="*/ 1485216 h 1647779"/>
                <a:gd name="connsiteX673" fmla="*/ 223913 w 1280138"/>
                <a:gd name="connsiteY673" fmla="*/ 1486864 h 1647779"/>
                <a:gd name="connsiteX674" fmla="*/ 223913 w 1280138"/>
                <a:gd name="connsiteY674" fmla="*/ 1497990 h 1647779"/>
                <a:gd name="connsiteX675" fmla="*/ 211345 w 1280138"/>
                <a:gd name="connsiteY675" fmla="*/ 1512207 h 1647779"/>
                <a:gd name="connsiteX676" fmla="*/ 222471 w 1280138"/>
                <a:gd name="connsiteY676" fmla="*/ 1510559 h 1647779"/>
                <a:gd name="connsiteX677" fmla="*/ 220823 w 1280138"/>
                <a:gd name="connsiteY677" fmla="*/ 1520036 h 1647779"/>
                <a:gd name="connsiteX678" fmla="*/ 228652 w 1280138"/>
                <a:gd name="connsiteY678" fmla="*/ 1523127 h 1647779"/>
                <a:gd name="connsiteX679" fmla="*/ 227003 w 1280138"/>
                <a:gd name="connsiteY679" fmla="*/ 1523127 h 1647779"/>
                <a:gd name="connsiteX680" fmla="*/ 222265 w 1280138"/>
                <a:gd name="connsiteY680" fmla="*/ 1535695 h 1647779"/>
                <a:gd name="connsiteX681" fmla="*/ 231743 w 1280138"/>
                <a:gd name="connsiteY681" fmla="*/ 1529308 h 1647779"/>
                <a:gd name="connsiteX682" fmla="*/ 238130 w 1280138"/>
                <a:gd name="connsiteY682" fmla="*/ 1535695 h 1647779"/>
                <a:gd name="connsiteX683" fmla="*/ 222265 w 1280138"/>
                <a:gd name="connsiteY683" fmla="*/ 1542083 h 1647779"/>
                <a:gd name="connsiteX684" fmla="*/ 222265 w 1280138"/>
                <a:gd name="connsiteY684" fmla="*/ 1548470 h 1647779"/>
                <a:gd name="connsiteX685" fmla="*/ 238130 w 1280138"/>
                <a:gd name="connsiteY685" fmla="*/ 1546821 h 1647779"/>
                <a:gd name="connsiteX686" fmla="*/ 233391 w 1280138"/>
                <a:gd name="connsiteY686" fmla="*/ 1551560 h 1647779"/>
                <a:gd name="connsiteX687" fmla="*/ 222265 w 1280138"/>
                <a:gd name="connsiteY687" fmla="*/ 1564129 h 1647779"/>
                <a:gd name="connsiteX688" fmla="*/ 238130 w 1280138"/>
                <a:gd name="connsiteY688" fmla="*/ 1561038 h 1647779"/>
                <a:gd name="connsiteX689" fmla="*/ 247607 w 1280138"/>
                <a:gd name="connsiteY689" fmla="*/ 1561038 h 1647779"/>
                <a:gd name="connsiteX690" fmla="*/ 247607 w 1280138"/>
                <a:gd name="connsiteY690" fmla="*/ 1564129 h 1647779"/>
                <a:gd name="connsiteX691" fmla="*/ 235039 w 1280138"/>
                <a:gd name="connsiteY691" fmla="*/ 1567219 h 1647779"/>
                <a:gd name="connsiteX692" fmla="*/ 239778 w 1280138"/>
                <a:gd name="connsiteY692" fmla="*/ 1583084 h 1647779"/>
                <a:gd name="connsiteX693" fmla="*/ 253994 w 1280138"/>
                <a:gd name="connsiteY693" fmla="*/ 1576697 h 1647779"/>
                <a:gd name="connsiteX694" fmla="*/ 263473 w 1280138"/>
                <a:gd name="connsiteY694" fmla="*/ 1590914 h 1647779"/>
                <a:gd name="connsiteX695" fmla="*/ 260382 w 1280138"/>
                <a:gd name="connsiteY695" fmla="*/ 1595653 h 1647779"/>
                <a:gd name="connsiteX696" fmla="*/ 253994 w 1280138"/>
                <a:gd name="connsiteY696" fmla="*/ 1598743 h 1647779"/>
                <a:gd name="connsiteX697" fmla="*/ 257086 w 1280138"/>
                <a:gd name="connsiteY697" fmla="*/ 1601834 h 1647779"/>
                <a:gd name="connsiteX698" fmla="*/ 263473 w 1280138"/>
                <a:gd name="connsiteY698" fmla="*/ 1604924 h 1647779"/>
                <a:gd name="connsiteX699" fmla="*/ 266563 w 1280138"/>
                <a:gd name="connsiteY699" fmla="*/ 1595447 h 1647779"/>
                <a:gd name="connsiteX700" fmla="*/ 287167 w 1280138"/>
                <a:gd name="connsiteY700" fmla="*/ 1597095 h 1647779"/>
                <a:gd name="connsiteX701" fmla="*/ 307771 w 1280138"/>
                <a:gd name="connsiteY701" fmla="*/ 1589265 h 1647779"/>
                <a:gd name="connsiteX702" fmla="*/ 307771 w 1280138"/>
                <a:gd name="connsiteY702" fmla="*/ 1582878 h 1647779"/>
                <a:gd name="connsiteX703" fmla="*/ 307771 w 1280138"/>
                <a:gd name="connsiteY703" fmla="*/ 1578139 h 1647779"/>
                <a:gd name="connsiteX704" fmla="*/ 314158 w 1280138"/>
                <a:gd name="connsiteY704" fmla="*/ 1579788 h 1647779"/>
                <a:gd name="connsiteX705" fmla="*/ 311068 w 1280138"/>
                <a:gd name="connsiteY705" fmla="*/ 1592356 h 1647779"/>
                <a:gd name="connsiteX706" fmla="*/ 304680 w 1280138"/>
                <a:gd name="connsiteY706" fmla="*/ 1598743 h 1647779"/>
                <a:gd name="connsiteX707" fmla="*/ 311068 w 1280138"/>
                <a:gd name="connsiteY707" fmla="*/ 1598743 h 1647779"/>
                <a:gd name="connsiteX708" fmla="*/ 311068 w 1280138"/>
                <a:gd name="connsiteY708" fmla="*/ 1595653 h 1647779"/>
                <a:gd name="connsiteX709" fmla="*/ 314158 w 1280138"/>
                <a:gd name="connsiteY709" fmla="*/ 1595653 h 1647779"/>
                <a:gd name="connsiteX710" fmla="*/ 330023 w 1280138"/>
                <a:gd name="connsiteY710" fmla="*/ 1586175 h 1647779"/>
                <a:gd name="connsiteX711" fmla="*/ 330023 w 1280138"/>
                <a:gd name="connsiteY711" fmla="*/ 1592562 h 1647779"/>
                <a:gd name="connsiteX712" fmla="*/ 311068 w 1280138"/>
                <a:gd name="connsiteY712" fmla="*/ 1605130 h 1647779"/>
                <a:gd name="connsiteX713" fmla="*/ 323636 w 1280138"/>
                <a:gd name="connsiteY713" fmla="*/ 1598743 h 1647779"/>
                <a:gd name="connsiteX714" fmla="*/ 311068 w 1280138"/>
                <a:gd name="connsiteY714" fmla="*/ 1614608 h 1647779"/>
                <a:gd name="connsiteX715" fmla="*/ 304680 w 1280138"/>
                <a:gd name="connsiteY715" fmla="*/ 1619347 h 1647779"/>
                <a:gd name="connsiteX716" fmla="*/ 317248 w 1280138"/>
                <a:gd name="connsiteY716" fmla="*/ 1620995 h 1647779"/>
                <a:gd name="connsiteX717" fmla="*/ 320339 w 1280138"/>
                <a:gd name="connsiteY717" fmla="*/ 1614608 h 1647779"/>
                <a:gd name="connsiteX718" fmla="*/ 323430 w 1280138"/>
                <a:gd name="connsiteY718" fmla="*/ 1616256 h 1647779"/>
                <a:gd name="connsiteX719" fmla="*/ 323430 w 1280138"/>
                <a:gd name="connsiteY719" fmla="*/ 1624086 h 1647779"/>
                <a:gd name="connsiteX720" fmla="*/ 331259 w 1280138"/>
                <a:gd name="connsiteY720" fmla="*/ 1619347 h 1647779"/>
                <a:gd name="connsiteX721" fmla="*/ 329611 w 1280138"/>
                <a:gd name="connsiteY721" fmla="*/ 1624086 h 1647779"/>
                <a:gd name="connsiteX722" fmla="*/ 323224 w 1280138"/>
                <a:gd name="connsiteY722" fmla="*/ 1639951 h 1647779"/>
                <a:gd name="connsiteX723" fmla="*/ 334350 w 1280138"/>
                <a:gd name="connsiteY723" fmla="*/ 1624086 h 1647779"/>
                <a:gd name="connsiteX724" fmla="*/ 334350 w 1280138"/>
                <a:gd name="connsiteY724" fmla="*/ 1630473 h 1647779"/>
                <a:gd name="connsiteX725" fmla="*/ 332701 w 1280138"/>
                <a:gd name="connsiteY725" fmla="*/ 1636860 h 1647779"/>
                <a:gd name="connsiteX726" fmla="*/ 332701 w 1280138"/>
                <a:gd name="connsiteY726" fmla="*/ 1646338 h 1647779"/>
                <a:gd name="connsiteX727" fmla="*/ 335792 w 1280138"/>
                <a:gd name="connsiteY727" fmla="*/ 1636860 h 1647779"/>
                <a:gd name="connsiteX728" fmla="*/ 342179 w 1280138"/>
                <a:gd name="connsiteY728" fmla="*/ 1638509 h 1647779"/>
                <a:gd name="connsiteX729" fmla="*/ 348566 w 1280138"/>
                <a:gd name="connsiteY729" fmla="*/ 1629031 h 1647779"/>
                <a:gd name="connsiteX730" fmla="*/ 348566 w 1280138"/>
                <a:gd name="connsiteY730" fmla="*/ 1638509 h 1647779"/>
                <a:gd name="connsiteX731" fmla="*/ 370612 w 1280138"/>
                <a:gd name="connsiteY731" fmla="*/ 1646338 h 1647779"/>
                <a:gd name="connsiteX732" fmla="*/ 377000 w 1280138"/>
                <a:gd name="connsiteY732" fmla="*/ 1636860 h 1647779"/>
                <a:gd name="connsiteX733" fmla="*/ 367522 w 1280138"/>
                <a:gd name="connsiteY733" fmla="*/ 1627383 h 1647779"/>
                <a:gd name="connsiteX734" fmla="*/ 353305 w 1280138"/>
                <a:gd name="connsiteY734" fmla="*/ 1617905 h 1647779"/>
                <a:gd name="connsiteX735" fmla="*/ 384829 w 1280138"/>
                <a:gd name="connsiteY735" fmla="*/ 1620995 h 1647779"/>
                <a:gd name="connsiteX736" fmla="*/ 373703 w 1280138"/>
                <a:gd name="connsiteY736" fmla="*/ 1617905 h 1647779"/>
                <a:gd name="connsiteX737" fmla="*/ 380091 w 1280138"/>
                <a:gd name="connsiteY737" fmla="*/ 1611518 h 1647779"/>
                <a:gd name="connsiteX738" fmla="*/ 370612 w 1280138"/>
                <a:gd name="connsiteY738" fmla="*/ 1600392 h 1647779"/>
                <a:gd name="connsiteX739" fmla="*/ 392659 w 1280138"/>
                <a:gd name="connsiteY739" fmla="*/ 1600392 h 1647779"/>
                <a:gd name="connsiteX740" fmla="*/ 392659 w 1280138"/>
                <a:gd name="connsiteY740" fmla="*/ 1594004 h 1647779"/>
                <a:gd name="connsiteX741" fmla="*/ 373703 w 1280138"/>
                <a:gd name="connsiteY741" fmla="*/ 1587617 h 1647779"/>
                <a:gd name="connsiteX742" fmla="*/ 389568 w 1280138"/>
                <a:gd name="connsiteY742" fmla="*/ 1589265 h 1647779"/>
                <a:gd name="connsiteX743" fmla="*/ 383181 w 1280138"/>
                <a:gd name="connsiteY743" fmla="*/ 1576697 h 1647779"/>
                <a:gd name="connsiteX744" fmla="*/ 395749 w 1280138"/>
                <a:gd name="connsiteY744" fmla="*/ 1578345 h 1647779"/>
                <a:gd name="connsiteX745" fmla="*/ 391011 w 1280138"/>
                <a:gd name="connsiteY745" fmla="*/ 1567219 h 1647779"/>
                <a:gd name="connsiteX746" fmla="*/ 401106 w 1280138"/>
                <a:gd name="connsiteY746" fmla="*/ 1564953 h 1647779"/>
                <a:gd name="connsiteX747" fmla="*/ 391011 w 1280138"/>
                <a:gd name="connsiteY747" fmla="*/ 1557742 h 1647779"/>
                <a:gd name="connsiteX748" fmla="*/ 406875 w 1280138"/>
                <a:gd name="connsiteY748" fmla="*/ 1562480 h 1647779"/>
                <a:gd name="connsiteX749" fmla="*/ 409966 w 1280138"/>
                <a:gd name="connsiteY749" fmla="*/ 1532399 h 1647779"/>
                <a:gd name="connsiteX750" fmla="*/ 417795 w 1280138"/>
                <a:gd name="connsiteY750" fmla="*/ 1532399 h 1647779"/>
                <a:gd name="connsiteX751" fmla="*/ 414705 w 1280138"/>
                <a:gd name="connsiteY751" fmla="*/ 1526012 h 1647779"/>
                <a:gd name="connsiteX752" fmla="*/ 414705 w 1280138"/>
                <a:gd name="connsiteY752" fmla="*/ 1522921 h 1647779"/>
                <a:gd name="connsiteX753" fmla="*/ 395749 w 1280138"/>
                <a:gd name="connsiteY753" fmla="*/ 1510353 h 1647779"/>
                <a:gd name="connsiteX754" fmla="*/ 409966 w 1280138"/>
                <a:gd name="connsiteY754" fmla="*/ 1513443 h 1647779"/>
                <a:gd name="connsiteX755" fmla="*/ 416353 w 1280138"/>
                <a:gd name="connsiteY755" fmla="*/ 1503965 h 1647779"/>
                <a:gd name="connsiteX756" fmla="*/ 418002 w 1280138"/>
                <a:gd name="connsiteY756" fmla="*/ 1510353 h 1647779"/>
                <a:gd name="connsiteX757" fmla="*/ 425831 w 1280138"/>
                <a:gd name="connsiteY757" fmla="*/ 1510353 h 1647779"/>
                <a:gd name="connsiteX758" fmla="*/ 433660 w 1280138"/>
                <a:gd name="connsiteY758" fmla="*/ 1513443 h 1647779"/>
                <a:gd name="connsiteX759" fmla="*/ 436751 w 1280138"/>
                <a:gd name="connsiteY759" fmla="*/ 1507056 h 1647779"/>
                <a:gd name="connsiteX760" fmla="*/ 436751 w 1280138"/>
                <a:gd name="connsiteY760" fmla="*/ 1503965 h 1647779"/>
                <a:gd name="connsiteX761" fmla="*/ 424183 w 1280138"/>
                <a:gd name="connsiteY761" fmla="*/ 1500875 h 1647779"/>
                <a:gd name="connsiteX762" fmla="*/ 421092 w 1280138"/>
                <a:gd name="connsiteY762" fmla="*/ 1494488 h 1647779"/>
                <a:gd name="connsiteX763" fmla="*/ 421092 w 1280138"/>
                <a:gd name="connsiteY763" fmla="*/ 1492839 h 1647779"/>
                <a:gd name="connsiteX764" fmla="*/ 427479 w 1280138"/>
                <a:gd name="connsiteY764" fmla="*/ 1488100 h 1647779"/>
                <a:gd name="connsiteX765" fmla="*/ 427479 w 1280138"/>
                <a:gd name="connsiteY765" fmla="*/ 1491191 h 1647779"/>
                <a:gd name="connsiteX766" fmla="*/ 430570 w 1280138"/>
                <a:gd name="connsiteY766" fmla="*/ 1497578 h 1647779"/>
                <a:gd name="connsiteX767" fmla="*/ 440047 w 1280138"/>
                <a:gd name="connsiteY767" fmla="*/ 1491191 h 1647779"/>
                <a:gd name="connsiteX768" fmla="*/ 433660 w 1280138"/>
                <a:gd name="connsiteY768" fmla="*/ 1488100 h 1647779"/>
                <a:gd name="connsiteX769" fmla="*/ 427273 w 1280138"/>
                <a:gd name="connsiteY769" fmla="*/ 1480271 h 1647779"/>
                <a:gd name="connsiteX770" fmla="*/ 443138 w 1280138"/>
                <a:gd name="connsiteY770" fmla="*/ 1488100 h 1647779"/>
                <a:gd name="connsiteX771" fmla="*/ 444786 w 1280138"/>
                <a:gd name="connsiteY771" fmla="*/ 1481713 h 1647779"/>
                <a:gd name="connsiteX772" fmla="*/ 451174 w 1280138"/>
                <a:gd name="connsiteY772" fmla="*/ 1481713 h 1647779"/>
                <a:gd name="connsiteX773" fmla="*/ 436957 w 1280138"/>
                <a:gd name="connsiteY773" fmla="*/ 1475326 h 1647779"/>
                <a:gd name="connsiteX774" fmla="*/ 441696 w 1280138"/>
                <a:gd name="connsiteY774" fmla="*/ 1481713 h 1647779"/>
                <a:gd name="connsiteX775" fmla="*/ 433866 w 1280138"/>
                <a:gd name="connsiteY775" fmla="*/ 1472235 h 1647779"/>
                <a:gd name="connsiteX776" fmla="*/ 440254 w 1280138"/>
                <a:gd name="connsiteY776" fmla="*/ 1467496 h 1647779"/>
                <a:gd name="connsiteX777" fmla="*/ 459209 w 1280138"/>
                <a:gd name="connsiteY777" fmla="*/ 1475326 h 1647779"/>
                <a:gd name="connsiteX778" fmla="*/ 463948 w 1280138"/>
                <a:gd name="connsiteY778" fmla="*/ 1465848 h 1647779"/>
                <a:gd name="connsiteX779" fmla="*/ 468687 w 1280138"/>
                <a:gd name="connsiteY779" fmla="*/ 1462758 h 1647779"/>
                <a:gd name="connsiteX780" fmla="*/ 465597 w 1280138"/>
                <a:gd name="connsiteY780" fmla="*/ 1448541 h 1647779"/>
                <a:gd name="connsiteX781" fmla="*/ 473426 w 1280138"/>
                <a:gd name="connsiteY781" fmla="*/ 1440712 h 1647779"/>
                <a:gd name="connsiteX782" fmla="*/ 449731 w 1280138"/>
                <a:gd name="connsiteY782" fmla="*/ 1429585 h 1647779"/>
                <a:gd name="connsiteX783" fmla="*/ 460857 w 1280138"/>
                <a:gd name="connsiteY783" fmla="*/ 1427937 h 1647779"/>
                <a:gd name="connsiteX784" fmla="*/ 473632 w 1280138"/>
                <a:gd name="connsiteY784" fmla="*/ 1424846 h 1647779"/>
                <a:gd name="connsiteX785" fmla="*/ 475280 w 1280138"/>
                <a:gd name="connsiteY785" fmla="*/ 1415369 h 1647779"/>
                <a:gd name="connsiteX786" fmla="*/ 468893 w 1280138"/>
                <a:gd name="connsiteY786" fmla="*/ 1399504 h 1647779"/>
                <a:gd name="connsiteX787" fmla="*/ 470541 w 1280138"/>
                <a:gd name="connsiteY787" fmla="*/ 1386935 h 1647779"/>
                <a:gd name="connsiteX788" fmla="*/ 478371 w 1280138"/>
                <a:gd name="connsiteY788" fmla="*/ 1390026 h 1647779"/>
                <a:gd name="connsiteX789" fmla="*/ 484758 w 1280138"/>
                <a:gd name="connsiteY789" fmla="*/ 1388378 h 1647779"/>
                <a:gd name="connsiteX790" fmla="*/ 487848 w 1280138"/>
                <a:gd name="connsiteY790" fmla="*/ 1393117 h 1647779"/>
                <a:gd name="connsiteX791" fmla="*/ 500417 w 1280138"/>
                <a:gd name="connsiteY791" fmla="*/ 1369422 h 1647779"/>
                <a:gd name="connsiteX792" fmla="*/ 509895 w 1280138"/>
                <a:gd name="connsiteY792" fmla="*/ 1367774 h 1647779"/>
                <a:gd name="connsiteX793" fmla="*/ 512985 w 1280138"/>
                <a:gd name="connsiteY793" fmla="*/ 1374161 h 1647779"/>
                <a:gd name="connsiteX794" fmla="*/ 519372 w 1280138"/>
                <a:gd name="connsiteY794" fmla="*/ 1369422 h 1647779"/>
                <a:gd name="connsiteX795" fmla="*/ 522463 w 1280138"/>
                <a:gd name="connsiteY795" fmla="*/ 1364683 h 1647779"/>
                <a:gd name="connsiteX796" fmla="*/ 528850 w 1280138"/>
                <a:gd name="connsiteY796" fmla="*/ 1374161 h 1647779"/>
                <a:gd name="connsiteX797" fmla="*/ 546158 w 1280138"/>
                <a:gd name="connsiteY797" fmla="*/ 1371070 h 1647779"/>
                <a:gd name="connsiteX798" fmla="*/ 550896 w 1280138"/>
                <a:gd name="connsiteY798" fmla="*/ 1364683 h 1647779"/>
                <a:gd name="connsiteX799" fmla="*/ 546158 w 1280138"/>
                <a:gd name="connsiteY799" fmla="*/ 1345728 h 1647779"/>
                <a:gd name="connsiteX800" fmla="*/ 547806 w 1280138"/>
                <a:gd name="connsiteY800" fmla="*/ 1345728 h 1647779"/>
                <a:gd name="connsiteX801" fmla="*/ 549454 w 1280138"/>
                <a:gd name="connsiteY801" fmla="*/ 1352115 h 1647779"/>
                <a:gd name="connsiteX802" fmla="*/ 557283 w 1280138"/>
                <a:gd name="connsiteY802" fmla="*/ 1345728 h 1647779"/>
                <a:gd name="connsiteX803" fmla="*/ 560374 w 1280138"/>
                <a:gd name="connsiteY803" fmla="*/ 1334602 h 1647779"/>
                <a:gd name="connsiteX804" fmla="*/ 557283 w 1280138"/>
                <a:gd name="connsiteY804" fmla="*/ 1326772 h 1647779"/>
                <a:gd name="connsiteX805" fmla="*/ 573149 w 1280138"/>
                <a:gd name="connsiteY805" fmla="*/ 1333159 h 1647779"/>
                <a:gd name="connsiteX806" fmla="*/ 567380 w 1280138"/>
                <a:gd name="connsiteY806" fmla="*/ 1356854 h 1647779"/>
                <a:gd name="connsiteX807" fmla="*/ 560580 w 1280138"/>
                <a:gd name="connsiteY807" fmla="*/ 1355205 h 1647779"/>
                <a:gd name="connsiteX808" fmla="*/ 560580 w 1280138"/>
                <a:gd name="connsiteY808" fmla="*/ 1374161 h 1647779"/>
                <a:gd name="connsiteX809" fmla="*/ 571706 w 1280138"/>
                <a:gd name="connsiteY809" fmla="*/ 1369422 h 1647779"/>
                <a:gd name="connsiteX810" fmla="*/ 571088 w 1280138"/>
                <a:gd name="connsiteY810" fmla="*/ 1360562 h 1647779"/>
                <a:gd name="connsiteX811" fmla="*/ 573354 w 1280138"/>
                <a:gd name="connsiteY811" fmla="*/ 1359944 h 1647779"/>
                <a:gd name="connsiteX812" fmla="*/ 579742 w 1280138"/>
                <a:gd name="connsiteY812" fmla="*/ 1342637 h 1647779"/>
                <a:gd name="connsiteX813" fmla="*/ 579742 w 1280138"/>
                <a:gd name="connsiteY813" fmla="*/ 1358502 h 1647779"/>
                <a:gd name="connsiteX814" fmla="*/ 592310 w 1280138"/>
                <a:gd name="connsiteY814" fmla="*/ 1358502 h 1647779"/>
                <a:gd name="connsiteX815" fmla="*/ 597049 w 1280138"/>
                <a:gd name="connsiteY815" fmla="*/ 1349024 h 1647779"/>
                <a:gd name="connsiteX816" fmla="*/ 598697 w 1280138"/>
                <a:gd name="connsiteY816" fmla="*/ 1352115 h 1647779"/>
                <a:gd name="connsiteX817" fmla="*/ 597049 w 1280138"/>
                <a:gd name="connsiteY817" fmla="*/ 1352115 h 1647779"/>
                <a:gd name="connsiteX818" fmla="*/ 611265 w 1280138"/>
                <a:gd name="connsiteY818" fmla="*/ 1349024 h 1647779"/>
                <a:gd name="connsiteX819" fmla="*/ 622392 w 1280138"/>
                <a:gd name="connsiteY819" fmla="*/ 1344285 h 1647779"/>
                <a:gd name="connsiteX820" fmla="*/ 620744 w 1280138"/>
                <a:gd name="connsiteY820" fmla="*/ 1339546 h 1647779"/>
                <a:gd name="connsiteX821" fmla="*/ 617653 w 1280138"/>
                <a:gd name="connsiteY821" fmla="*/ 1331717 h 1647779"/>
                <a:gd name="connsiteX822" fmla="*/ 624040 w 1280138"/>
                <a:gd name="connsiteY822" fmla="*/ 1336456 h 1647779"/>
                <a:gd name="connsiteX823" fmla="*/ 636608 w 1280138"/>
                <a:gd name="connsiteY823" fmla="*/ 1339546 h 1647779"/>
                <a:gd name="connsiteX824" fmla="*/ 646086 w 1280138"/>
                <a:gd name="connsiteY824" fmla="*/ 1330069 h 1647779"/>
                <a:gd name="connsiteX825" fmla="*/ 650825 w 1280138"/>
                <a:gd name="connsiteY825" fmla="*/ 1320591 h 1647779"/>
                <a:gd name="connsiteX826" fmla="*/ 653916 w 1280138"/>
                <a:gd name="connsiteY826" fmla="*/ 1326978 h 1647779"/>
                <a:gd name="connsiteX827" fmla="*/ 661745 w 1280138"/>
                <a:gd name="connsiteY827" fmla="*/ 1317500 h 1647779"/>
                <a:gd name="connsiteX828" fmla="*/ 674314 w 1280138"/>
                <a:gd name="connsiteY828" fmla="*/ 1298545 h 1647779"/>
                <a:gd name="connsiteX829" fmla="*/ 674314 w 1280138"/>
                <a:gd name="connsiteY829" fmla="*/ 1289067 h 1647779"/>
                <a:gd name="connsiteX830" fmla="*/ 679052 w 1280138"/>
                <a:gd name="connsiteY830" fmla="*/ 1289067 h 1647779"/>
                <a:gd name="connsiteX831" fmla="*/ 682143 w 1280138"/>
                <a:gd name="connsiteY831" fmla="*/ 1282680 h 1647779"/>
                <a:gd name="connsiteX832" fmla="*/ 686882 w 1280138"/>
                <a:gd name="connsiteY832" fmla="*/ 1284328 h 1647779"/>
                <a:gd name="connsiteX833" fmla="*/ 686882 w 1280138"/>
                <a:gd name="connsiteY833" fmla="*/ 1277941 h 1647779"/>
                <a:gd name="connsiteX834" fmla="*/ 686882 w 1280138"/>
                <a:gd name="connsiteY834" fmla="*/ 1276293 h 1647779"/>
                <a:gd name="connsiteX835" fmla="*/ 692445 w 1280138"/>
                <a:gd name="connsiteY835" fmla="*/ 1273202 h 1647779"/>
                <a:gd name="connsiteX836" fmla="*/ 693269 w 1280138"/>
                <a:gd name="connsiteY836" fmla="*/ 1273202 h 1647779"/>
                <a:gd name="connsiteX837" fmla="*/ 693269 w 1280138"/>
                <a:gd name="connsiteY837" fmla="*/ 1272584 h 1647779"/>
                <a:gd name="connsiteX838" fmla="*/ 693269 w 1280138"/>
                <a:gd name="connsiteY838" fmla="*/ 1272584 h 1647779"/>
                <a:gd name="connsiteX839" fmla="*/ 698008 w 1280138"/>
                <a:gd name="connsiteY839" fmla="*/ 1267021 h 1647779"/>
                <a:gd name="connsiteX840" fmla="*/ 699451 w 1280138"/>
                <a:gd name="connsiteY840" fmla="*/ 1263930 h 1647779"/>
                <a:gd name="connsiteX841" fmla="*/ 698008 w 1280138"/>
                <a:gd name="connsiteY841" fmla="*/ 1267021 h 1647779"/>
                <a:gd name="connsiteX842" fmla="*/ 697596 w 1280138"/>
                <a:gd name="connsiteY842" fmla="*/ 1268463 h 1647779"/>
                <a:gd name="connsiteX843" fmla="*/ 703777 w 1280138"/>
                <a:gd name="connsiteY843" fmla="*/ 1261664 h 1647779"/>
                <a:gd name="connsiteX844" fmla="*/ 703777 w 1280138"/>
                <a:gd name="connsiteY844" fmla="*/ 1261664 h 1647779"/>
                <a:gd name="connsiteX845" fmla="*/ 703777 w 1280138"/>
                <a:gd name="connsiteY845" fmla="*/ 1261664 h 1647779"/>
                <a:gd name="connsiteX846" fmla="*/ 703777 w 1280138"/>
                <a:gd name="connsiteY846" fmla="*/ 1261664 h 1647779"/>
                <a:gd name="connsiteX847" fmla="*/ 704602 w 1280138"/>
                <a:gd name="connsiteY847" fmla="*/ 1260634 h 1647779"/>
                <a:gd name="connsiteX848" fmla="*/ 718818 w 1280138"/>
                <a:gd name="connsiteY848" fmla="*/ 1257543 h 1647779"/>
                <a:gd name="connsiteX849" fmla="*/ 714079 w 1280138"/>
                <a:gd name="connsiteY849" fmla="*/ 1210154 h 1647779"/>
                <a:gd name="connsiteX850" fmla="*/ 728296 w 1280138"/>
                <a:gd name="connsiteY850" fmla="*/ 1235497 h 1647779"/>
                <a:gd name="connsiteX851" fmla="*/ 733034 w 1280138"/>
                <a:gd name="connsiteY851" fmla="*/ 1244975 h 1647779"/>
                <a:gd name="connsiteX852" fmla="*/ 734683 w 1280138"/>
                <a:gd name="connsiteY852" fmla="*/ 1246623 h 1647779"/>
                <a:gd name="connsiteX853" fmla="*/ 742513 w 1280138"/>
                <a:gd name="connsiteY853" fmla="*/ 1241884 h 1647779"/>
                <a:gd name="connsiteX854" fmla="*/ 785162 w 1280138"/>
                <a:gd name="connsiteY854" fmla="*/ 1243533 h 1647779"/>
                <a:gd name="connsiteX855" fmla="*/ 801028 w 1280138"/>
                <a:gd name="connsiteY855" fmla="*/ 1232406 h 1647779"/>
                <a:gd name="connsiteX856" fmla="*/ 820395 w 1280138"/>
                <a:gd name="connsiteY856" fmla="*/ 1225813 h 1647779"/>
                <a:gd name="connsiteX857" fmla="*/ 820395 w 1280138"/>
                <a:gd name="connsiteY857" fmla="*/ 1225813 h 1647779"/>
                <a:gd name="connsiteX858" fmla="*/ 820395 w 1280138"/>
                <a:gd name="connsiteY858" fmla="*/ 1226019 h 1647779"/>
                <a:gd name="connsiteX859" fmla="*/ 820395 w 1280138"/>
                <a:gd name="connsiteY859" fmla="*/ 1226019 h 1647779"/>
                <a:gd name="connsiteX860" fmla="*/ 820395 w 1280138"/>
                <a:gd name="connsiteY860" fmla="*/ 1226019 h 1647779"/>
                <a:gd name="connsiteX861" fmla="*/ 820601 w 1280138"/>
                <a:gd name="connsiteY861" fmla="*/ 1226019 h 1647779"/>
                <a:gd name="connsiteX862" fmla="*/ 820601 w 1280138"/>
                <a:gd name="connsiteY862" fmla="*/ 1226019 h 1647779"/>
                <a:gd name="connsiteX863" fmla="*/ 821013 w 1280138"/>
                <a:gd name="connsiteY863" fmla="*/ 1226019 h 1647779"/>
                <a:gd name="connsiteX864" fmla="*/ 821013 w 1280138"/>
                <a:gd name="connsiteY864" fmla="*/ 1226019 h 1647779"/>
                <a:gd name="connsiteX865" fmla="*/ 821631 w 1280138"/>
                <a:gd name="connsiteY865" fmla="*/ 1226019 h 1647779"/>
                <a:gd name="connsiteX866" fmla="*/ 821631 w 1280138"/>
                <a:gd name="connsiteY866" fmla="*/ 1226019 h 1647779"/>
                <a:gd name="connsiteX867" fmla="*/ 822455 w 1280138"/>
                <a:gd name="connsiteY867" fmla="*/ 1225813 h 1647779"/>
                <a:gd name="connsiteX868" fmla="*/ 831933 w 1280138"/>
                <a:gd name="connsiteY868" fmla="*/ 1225813 h 1647779"/>
                <a:gd name="connsiteX869" fmla="*/ 844501 w 1280138"/>
                <a:gd name="connsiteY869" fmla="*/ 1224165 h 1647779"/>
                <a:gd name="connsiteX870" fmla="*/ 857070 w 1280138"/>
                <a:gd name="connsiteY870" fmla="*/ 1216335 h 1647779"/>
                <a:gd name="connsiteX871" fmla="*/ 866548 w 1280138"/>
                <a:gd name="connsiteY871" fmla="*/ 1216335 h 1647779"/>
                <a:gd name="connsiteX872" fmla="*/ 885503 w 1280138"/>
                <a:gd name="connsiteY872" fmla="*/ 1200470 h 1647779"/>
                <a:gd name="connsiteX873" fmla="*/ 891891 w 1280138"/>
                <a:gd name="connsiteY873" fmla="*/ 1197380 h 1647779"/>
                <a:gd name="connsiteX874" fmla="*/ 894981 w 1280138"/>
                <a:gd name="connsiteY874" fmla="*/ 1200470 h 1647779"/>
                <a:gd name="connsiteX875" fmla="*/ 901368 w 1280138"/>
                <a:gd name="connsiteY875" fmla="*/ 1197380 h 1647779"/>
                <a:gd name="connsiteX876" fmla="*/ 898278 w 1280138"/>
                <a:gd name="connsiteY876" fmla="*/ 1190993 h 1647779"/>
                <a:gd name="connsiteX877" fmla="*/ 899926 w 1280138"/>
                <a:gd name="connsiteY877" fmla="*/ 1187902 h 1647779"/>
                <a:gd name="connsiteX878" fmla="*/ 907755 w 1280138"/>
                <a:gd name="connsiteY878" fmla="*/ 1190993 h 1647779"/>
                <a:gd name="connsiteX879" fmla="*/ 909403 w 1280138"/>
                <a:gd name="connsiteY879" fmla="*/ 1178424 h 1647779"/>
                <a:gd name="connsiteX880" fmla="*/ 923620 w 1280138"/>
                <a:gd name="connsiteY880" fmla="*/ 1178424 h 1647779"/>
                <a:gd name="connsiteX881" fmla="*/ 925269 w 1280138"/>
                <a:gd name="connsiteY881" fmla="*/ 1178424 h 1647779"/>
                <a:gd name="connsiteX882" fmla="*/ 933098 w 1280138"/>
                <a:gd name="connsiteY882" fmla="*/ 1172037 h 1647779"/>
                <a:gd name="connsiteX883" fmla="*/ 936189 w 1280138"/>
                <a:gd name="connsiteY883" fmla="*/ 1172037 h 1647779"/>
                <a:gd name="connsiteX884" fmla="*/ 936189 w 1280138"/>
                <a:gd name="connsiteY884" fmla="*/ 1160911 h 1647779"/>
                <a:gd name="connsiteX885" fmla="*/ 945666 w 1280138"/>
                <a:gd name="connsiteY885" fmla="*/ 1162559 h 1647779"/>
                <a:gd name="connsiteX886" fmla="*/ 945666 w 1280138"/>
                <a:gd name="connsiteY886" fmla="*/ 1159469 h 1647779"/>
                <a:gd name="connsiteX887" fmla="*/ 955144 w 1280138"/>
                <a:gd name="connsiteY887" fmla="*/ 1161117 h 1647779"/>
                <a:gd name="connsiteX888" fmla="*/ 952054 w 1280138"/>
                <a:gd name="connsiteY888" fmla="*/ 1153288 h 1647779"/>
                <a:gd name="connsiteX889" fmla="*/ 974100 w 1280138"/>
                <a:gd name="connsiteY889" fmla="*/ 1139071 h 1647779"/>
                <a:gd name="connsiteX890" fmla="*/ 958235 w 1280138"/>
                <a:gd name="connsiteY890" fmla="*/ 1140719 h 1647779"/>
                <a:gd name="connsiteX891" fmla="*/ 939279 w 1280138"/>
                <a:gd name="connsiteY891" fmla="*/ 1137629 h 1647779"/>
                <a:gd name="connsiteX892" fmla="*/ 904459 w 1280138"/>
                <a:gd name="connsiteY892" fmla="*/ 1121764 h 1647779"/>
                <a:gd name="connsiteX893" fmla="*/ 891891 w 1280138"/>
                <a:gd name="connsiteY893" fmla="*/ 1131241 h 1647779"/>
                <a:gd name="connsiteX894" fmla="*/ 879322 w 1280138"/>
                <a:gd name="connsiteY894" fmla="*/ 1134332 h 1647779"/>
                <a:gd name="connsiteX895" fmla="*/ 871492 w 1280138"/>
                <a:gd name="connsiteY895" fmla="*/ 1131241 h 1647779"/>
                <a:gd name="connsiteX896" fmla="*/ 860367 w 1280138"/>
                <a:gd name="connsiteY896" fmla="*/ 1135980 h 1647779"/>
                <a:gd name="connsiteX897" fmla="*/ 855628 w 1280138"/>
                <a:gd name="connsiteY897" fmla="*/ 1140719 h 1647779"/>
                <a:gd name="connsiteX898" fmla="*/ 838320 w 1280138"/>
                <a:gd name="connsiteY898" fmla="*/ 1137629 h 1647779"/>
                <a:gd name="connsiteX899" fmla="*/ 838320 w 1280138"/>
                <a:gd name="connsiteY899" fmla="*/ 1135980 h 1647779"/>
                <a:gd name="connsiteX900" fmla="*/ 839968 w 1280138"/>
                <a:gd name="connsiteY900" fmla="*/ 1131241 h 1647779"/>
                <a:gd name="connsiteX901" fmla="*/ 857276 w 1280138"/>
                <a:gd name="connsiteY901" fmla="*/ 1131241 h 1647779"/>
                <a:gd name="connsiteX902" fmla="*/ 871492 w 1280138"/>
                <a:gd name="connsiteY902" fmla="*/ 1128151 h 1647779"/>
                <a:gd name="connsiteX903" fmla="*/ 879322 w 1280138"/>
                <a:gd name="connsiteY903" fmla="*/ 1128151 h 1647779"/>
                <a:gd name="connsiteX904" fmla="*/ 849240 w 1280138"/>
                <a:gd name="connsiteY904" fmla="*/ 1118673 h 1647779"/>
                <a:gd name="connsiteX905" fmla="*/ 839763 w 1280138"/>
                <a:gd name="connsiteY905" fmla="*/ 1118673 h 1647779"/>
                <a:gd name="connsiteX906" fmla="*/ 812977 w 1280138"/>
                <a:gd name="connsiteY906" fmla="*/ 1118673 h 1647779"/>
                <a:gd name="connsiteX907" fmla="*/ 809887 w 1280138"/>
                <a:gd name="connsiteY907" fmla="*/ 1115376 h 1647779"/>
                <a:gd name="connsiteX908" fmla="*/ 812977 w 1280138"/>
                <a:gd name="connsiteY908" fmla="*/ 1112286 h 1647779"/>
                <a:gd name="connsiteX909" fmla="*/ 825546 w 1280138"/>
                <a:gd name="connsiteY909" fmla="*/ 1112286 h 1647779"/>
                <a:gd name="connsiteX910" fmla="*/ 825546 w 1280138"/>
                <a:gd name="connsiteY910" fmla="*/ 1109195 h 1647779"/>
                <a:gd name="connsiteX911" fmla="*/ 847592 w 1280138"/>
                <a:gd name="connsiteY911" fmla="*/ 1090240 h 1647779"/>
                <a:gd name="connsiteX912" fmla="*/ 839763 w 1280138"/>
                <a:gd name="connsiteY912" fmla="*/ 1082410 h 1647779"/>
                <a:gd name="connsiteX913" fmla="*/ 850889 w 1280138"/>
                <a:gd name="connsiteY913" fmla="*/ 1084059 h 1647779"/>
                <a:gd name="connsiteX914" fmla="*/ 850889 w 1280138"/>
                <a:gd name="connsiteY914" fmla="*/ 1071490 h 1647779"/>
                <a:gd name="connsiteX915" fmla="*/ 850889 w 1280138"/>
                <a:gd name="connsiteY915" fmla="*/ 1073139 h 1647779"/>
                <a:gd name="connsiteX916" fmla="*/ 857276 w 1280138"/>
                <a:gd name="connsiteY916" fmla="*/ 1082616 h 1647779"/>
                <a:gd name="connsiteX917" fmla="*/ 860367 w 1280138"/>
                <a:gd name="connsiteY917" fmla="*/ 1087355 h 1647779"/>
                <a:gd name="connsiteX918" fmla="*/ 903016 w 1280138"/>
                <a:gd name="connsiteY918" fmla="*/ 1055831 h 1647779"/>
                <a:gd name="connsiteX919" fmla="*/ 869844 w 1280138"/>
                <a:gd name="connsiteY919" fmla="*/ 1048002 h 1647779"/>
                <a:gd name="connsiteX920" fmla="*/ 853980 w 1280138"/>
                <a:gd name="connsiteY920" fmla="*/ 1049650 h 1647779"/>
                <a:gd name="connsiteX921" fmla="*/ 844501 w 1280138"/>
                <a:gd name="connsiteY921" fmla="*/ 1046559 h 1647779"/>
                <a:gd name="connsiteX922" fmla="*/ 853980 w 1280138"/>
                <a:gd name="connsiteY922" fmla="*/ 1043469 h 1647779"/>
                <a:gd name="connsiteX923" fmla="*/ 861809 w 1280138"/>
                <a:gd name="connsiteY923" fmla="*/ 1043469 h 1647779"/>
                <a:gd name="connsiteX924" fmla="*/ 860161 w 1280138"/>
                <a:gd name="connsiteY924" fmla="*/ 1038730 h 1647779"/>
                <a:gd name="connsiteX925" fmla="*/ 849034 w 1280138"/>
                <a:gd name="connsiteY925" fmla="*/ 1026162 h 1647779"/>
                <a:gd name="connsiteX926" fmla="*/ 855421 w 1280138"/>
                <a:gd name="connsiteY926" fmla="*/ 1015036 h 1647779"/>
                <a:gd name="connsiteX927" fmla="*/ 863251 w 1280138"/>
                <a:gd name="connsiteY927" fmla="*/ 1026162 h 1647779"/>
                <a:gd name="connsiteX928" fmla="*/ 872729 w 1280138"/>
                <a:gd name="connsiteY928" fmla="*/ 1038730 h 1647779"/>
                <a:gd name="connsiteX929" fmla="*/ 874377 w 1280138"/>
                <a:gd name="connsiteY929" fmla="*/ 1043469 h 1647779"/>
                <a:gd name="connsiteX930" fmla="*/ 891684 w 1280138"/>
                <a:gd name="connsiteY930" fmla="*/ 1043469 h 1647779"/>
                <a:gd name="connsiteX931" fmla="*/ 901162 w 1280138"/>
                <a:gd name="connsiteY931" fmla="*/ 1046559 h 1647779"/>
                <a:gd name="connsiteX932" fmla="*/ 910640 w 1280138"/>
                <a:gd name="connsiteY932" fmla="*/ 1062425 h 1647779"/>
                <a:gd name="connsiteX933" fmla="*/ 923208 w 1280138"/>
                <a:gd name="connsiteY933" fmla="*/ 1060776 h 1647779"/>
                <a:gd name="connsiteX934" fmla="*/ 929595 w 1280138"/>
                <a:gd name="connsiteY934" fmla="*/ 1089210 h 1647779"/>
                <a:gd name="connsiteX935" fmla="*/ 932686 w 1280138"/>
                <a:gd name="connsiteY935" fmla="*/ 1098687 h 1647779"/>
                <a:gd name="connsiteX936" fmla="*/ 939073 w 1280138"/>
                <a:gd name="connsiteY936" fmla="*/ 1108165 h 1647779"/>
                <a:gd name="connsiteX937" fmla="*/ 951642 w 1280138"/>
                <a:gd name="connsiteY937" fmla="*/ 1122382 h 1647779"/>
                <a:gd name="connsiteX938" fmla="*/ 954732 w 1280138"/>
                <a:gd name="connsiteY938" fmla="*/ 1124030 h 1647779"/>
                <a:gd name="connsiteX939" fmla="*/ 959471 w 1280138"/>
                <a:gd name="connsiteY939" fmla="*/ 1122382 h 1647779"/>
                <a:gd name="connsiteX940" fmla="*/ 967301 w 1280138"/>
                <a:gd name="connsiteY940" fmla="*/ 1100336 h 1647779"/>
                <a:gd name="connsiteX941" fmla="*/ 967301 w 1280138"/>
                <a:gd name="connsiteY941" fmla="*/ 1093948 h 1647779"/>
                <a:gd name="connsiteX942" fmla="*/ 973688 w 1280138"/>
                <a:gd name="connsiteY942" fmla="*/ 1108165 h 1647779"/>
                <a:gd name="connsiteX943" fmla="*/ 970597 w 1280138"/>
                <a:gd name="connsiteY943" fmla="*/ 1119291 h 1647779"/>
                <a:gd name="connsiteX944" fmla="*/ 980075 w 1280138"/>
                <a:gd name="connsiteY944" fmla="*/ 1115995 h 1647779"/>
                <a:gd name="connsiteX945" fmla="*/ 987905 w 1280138"/>
                <a:gd name="connsiteY945" fmla="*/ 1125472 h 1647779"/>
                <a:gd name="connsiteX946" fmla="*/ 992643 w 1280138"/>
                <a:gd name="connsiteY946" fmla="*/ 1101778 h 1647779"/>
                <a:gd name="connsiteX947" fmla="*/ 992643 w 1280138"/>
                <a:gd name="connsiteY947" fmla="*/ 1084471 h 1647779"/>
                <a:gd name="connsiteX948" fmla="*/ 984814 w 1280138"/>
                <a:gd name="connsiteY948" fmla="*/ 1082822 h 1647779"/>
                <a:gd name="connsiteX949" fmla="*/ 992643 w 1280138"/>
                <a:gd name="connsiteY949" fmla="*/ 1074993 h 1647779"/>
                <a:gd name="connsiteX950" fmla="*/ 989553 w 1280138"/>
                <a:gd name="connsiteY950" fmla="*/ 1065515 h 1647779"/>
                <a:gd name="connsiteX951" fmla="*/ 992643 w 1280138"/>
                <a:gd name="connsiteY951" fmla="*/ 1056037 h 1647779"/>
                <a:gd name="connsiteX952" fmla="*/ 978427 w 1280138"/>
                <a:gd name="connsiteY952" fmla="*/ 1071902 h 1647779"/>
                <a:gd name="connsiteX953" fmla="*/ 980075 w 1280138"/>
                <a:gd name="connsiteY953" fmla="*/ 1049856 h 1647779"/>
                <a:gd name="connsiteX954" fmla="*/ 989553 w 1280138"/>
                <a:gd name="connsiteY954" fmla="*/ 1040378 h 1647779"/>
                <a:gd name="connsiteX955" fmla="*/ 980075 w 1280138"/>
                <a:gd name="connsiteY955" fmla="*/ 1040378 h 1647779"/>
                <a:gd name="connsiteX956" fmla="*/ 980075 w 1280138"/>
                <a:gd name="connsiteY956" fmla="*/ 1035639 h 1647779"/>
                <a:gd name="connsiteX957" fmla="*/ 976984 w 1280138"/>
                <a:gd name="connsiteY957" fmla="*/ 1037288 h 1647779"/>
                <a:gd name="connsiteX958" fmla="*/ 969155 w 1280138"/>
                <a:gd name="connsiteY958" fmla="*/ 1040378 h 1647779"/>
                <a:gd name="connsiteX959" fmla="*/ 978633 w 1280138"/>
                <a:gd name="connsiteY959" fmla="*/ 1026162 h 1647779"/>
                <a:gd name="connsiteX960" fmla="*/ 945460 w 1280138"/>
                <a:gd name="connsiteY960" fmla="*/ 999377 h 1647779"/>
                <a:gd name="connsiteX961" fmla="*/ 920118 w 1280138"/>
                <a:gd name="connsiteY961" fmla="*/ 994638 h 1647779"/>
                <a:gd name="connsiteX962" fmla="*/ 920118 w 1280138"/>
                <a:gd name="connsiteY962" fmla="*/ 989899 h 1647779"/>
                <a:gd name="connsiteX963" fmla="*/ 915379 w 1280138"/>
                <a:gd name="connsiteY963" fmla="*/ 989899 h 1647779"/>
                <a:gd name="connsiteX964" fmla="*/ 898072 w 1280138"/>
                <a:gd name="connsiteY964" fmla="*/ 988251 h 1647779"/>
                <a:gd name="connsiteX965" fmla="*/ 901162 w 1280138"/>
                <a:gd name="connsiteY965" fmla="*/ 983512 h 1647779"/>
                <a:gd name="connsiteX966" fmla="*/ 926505 w 1280138"/>
                <a:gd name="connsiteY966" fmla="*/ 986602 h 1647779"/>
                <a:gd name="connsiteX967" fmla="*/ 932892 w 1280138"/>
                <a:gd name="connsiteY967" fmla="*/ 983512 h 1647779"/>
                <a:gd name="connsiteX968" fmla="*/ 932892 w 1280138"/>
                <a:gd name="connsiteY968" fmla="*/ 977124 h 1647779"/>
                <a:gd name="connsiteX969" fmla="*/ 932892 w 1280138"/>
                <a:gd name="connsiteY969" fmla="*/ 969295 h 1647779"/>
                <a:gd name="connsiteX970" fmla="*/ 929184 w 1280138"/>
                <a:gd name="connsiteY970" fmla="*/ 965792 h 1647779"/>
                <a:gd name="connsiteX971" fmla="*/ 932892 w 1280138"/>
                <a:gd name="connsiteY971" fmla="*/ 956521 h 1647779"/>
                <a:gd name="connsiteX972" fmla="*/ 926505 w 1280138"/>
                <a:gd name="connsiteY972" fmla="*/ 958169 h 1647779"/>
                <a:gd name="connsiteX973" fmla="*/ 926093 w 1280138"/>
                <a:gd name="connsiteY973" fmla="*/ 963938 h 1647779"/>
                <a:gd name="connsiteX974" fmla="*/ 915379 w 1280138"/>
                <a:gd name="connsiteY974" fmla="*/ 961465 h 1647779"/>
                <a:gd name="connsiteX975" fmla="*/ 912288 w 1280138"/>
                <a:gd name="connsiteY975" fmla="*/ 964556 h 1647779"/>
                <a:gd name="connsiteX976" fmla="*/ 898072 w 1280138"/>
                <a:gd name="connsiteY976" fmla="*/ 970943 h 1647779"/>
                <a:gd name="connsiteX977" fmla="*/ 898072 w 1280138"/>
                <a:gd name="connsiteY977" fmla="*/ 964556 h 1647779"/>
                <a:gd name="connsiteX978" fmla="*/ 883855 w 1280138"/>
                <a:gd name="connsiteY978" fmla="*/ 966204 h 1647779"/>
                <a:gd name="connsiteX979" fmla="*/ 894981 w 1280138"/>
                <a:gd name="connsiteY979" fmla="*/ 959817 h 1647779"/>
                <a:gd name="connsiteX980" fmla="*/ 880764 w 1280138"/>
                <a:gd name="connsiteY980" fmla="*/ 956727 h 1647779"/>
                <a:gd name="connsiteX981" fmla="*/ 888594 w 1280138"/>
                <a:gd name="connsiteY981" fmla="*/ 955078 h 1647779"/>
                <a:gd name="connsiteX982" fmla="*/ 913936 w 1280138"/>
                <a:gd name="connsiteY982" fmla="*/ 955078 h 1647779"/>
                <a:gd name="connsiteX983" fmla="*/ 917027 w 1280138"/>
                <a:gd name="connsiteY983" fmla="*/ 955078 h 1647779"/>
                <a:gd name="connsiteX984" fmla="*/ 926505 w 1280138"/>
                <a:gd name="connsiteY984" fmla="*/ 955078 h 1647779"/>
                <a:gd name="connsiteX985" fmla="*/ 929595 w 1280138"/>
                <a:gd name="connsiteY985" fmla="*/ 942510 h 1647779"/>
                <a:gd name="connsiteX986" fmla="*/ 913731 w 1280138"/>
                <a:gd name="connsiteY986" fmla="*/ 936123 h 1647779"/>
                <a:gd name="connsiteX987" fmla="*/ 901162 w 1280138"/>
                <a:gd name="connsiteY987" fmla="*/ 933032 h 1647779"/>
                <a:gd name="connsiteX988" fmla="*/ 898072 w 1280138"/>
                <a:gd name="connsiteY988" fmla="*/ 939419 h 1647779"/>
                <a:gd name="connsiteX989" fmla="*/ 888594 w 1280138"/>
                <a:gd name="connsiteY989" fmla="*/ 939419 h 1647779"/>
                <a:gd name="connsiteX990" fmla="*/ 880764 w 1280138"/>
                <a:gd name="connsiteY990" fmla="*/ 937771 h 1647779"/>
                <a:gd name="connsiteX991" fmla="*/ 876025 w 1280138"/>
                <a:gd name="connsiteY991" fmla="*/ 942510 h 1647779"/>
                <a:gd name="connsiteX992" fmla="*/ 871287 w 1280138"/>
                <a:gd name="connsiteY992" fmla="*/ 937771 h 1647779"/>
                <a:gd name="connsiteX993" fmla="*/ 894981 w 1280138"/>
                <a:gd name="connsiteY993" fmla="*/ 933032 h 1647779"/>
                <a:gd name="connsiteX994" fmla="*/ 883855 w 1280138"/>
                <a:gd name="connsiteY994" fmla="*/ 917167 h 1647779"/>
                <a:gd name="connsiteX995" fmla="*/ 885503 w 1280138"/>
                <a:gd name="connsiteY995" fmla="*/ 907689 h 1647779"/>
                <a:gd name="connsiteX996" fmla="*/ 907549 w 1280138"/>
                <a:gd name="connsiteY996" fmla="*/ 929736 h 1647779"/>
                <a:gd name="connsiteX997" fmla="*/ 932892 w 1280138"/>
                <a:gd name="connsiteY997" fmla="*/ 917167 h 1647779"/>
                <a:gd name="connsiteX998" fmla="*/ 939279 w 1280138"/>
                <a:gd name="connsiteY998" fmla="*/ 917167 h 1647779"/>
                <a:gd name="connsiteX999" fmla="*/ 936189 w 1280138"/>
                <a:gd name="connsiteY999" fmla="*/ 909338 h 1647779"/>
                <a:gd name="connsiteX1000" fmla="*/ 925063 w 1280138"/>
                <a:gd name="connsiteY1000" fmla="*/ 885643 h 1647779"/>
                <a:gd name="connsiteX1001" fmla="*/ 948757 w 1280138"/>
                <a:gd name="connsiteY1001" fmla="*/ 915725 h 1647779"/>
                <a:gd name="connsiteX1002" fmla="*/ 955144 w 1280138"/>
                <a:gd name="connsiteY1002" fmla="*/ 893679 h 1647779"/>
                <a:gd name="connsiteX1003" fmla="*/ 993056 w 1280138"/>
                <a:gd name="connsiteY1003" fmla="*/ 912634 h 1647779"/>
                <a:gd name="connsiteX1004" fmla="*/ 981929 w 1280138"/>
                <a:gd name="connsiteY1004" fmla="*/ 917373 h 1647779"/>
                <a:gd name="connsiteX1005" fmla="*/ 958235 w 1280138"/>
                <a:gd name="connsiteY1005" fmla="*/ 904805 h 1647779"/>
                <a:gd name="connsiteX1006" fmla="*/ 958235 w 1280138"/>
                <a:gd name="connsiteY1006" fmla="*/ 914283 h 1647779"/>
                <a:gd name="connsiteX1007" fmla="*/ 961326 w 1280138"/>
                <a:gd name="connsiteY1007" fmla="*/ 914283 h 1647779"/>
                <a:gd name="connsiteX1008" fmla="*/ 980281 w 1280138"/>
                <a:gd name="connsiteY1008" fmla="*/ 933238 h 1647779"/>
                <a:gd name="connsiteX1009" fmla="*/ 996146 w 1280138"/>
                <a:gd name="connsiteY1009" fmla="*/ 939625 h 1647779"/>
                <a:gd name="connsiteX1010" fmla="*/ 996146 w 1280138"/>
                <a:gd name="connsiteY1010" fmla="*/ 937977 h 1647779"/>
                <a:gd name="connsiteX1011" fmla="*/ 997794 w 1280138"/>
                <a:gd name="connsiteY1011" fmla="*/ 937977 h 1647779"/>
                <a:gd name="connsiteX1012" fmla="*/ 1007272 w 1280138"/>
                <a:gd name="connsiteY1012" fmla="*/ 930148 h 1647779"/>
                <a:gd name="connsiteX1013" fmla="*/ 1037354 w 1280138"/>
                <a:gd name="connsiteY1013" fmla="*/ 923760 h 1647779"/>
                <a:gd name="connsiteX1014" fmla="*/ 1043741 w 1280138"/>
                <a:gd name="connsiteY1014" fmla="*/ 892236 h 1647779"/>
                <a:gd name="connsiteX1015" fmla="*/ 1024785 w 1280138"/>
                <a:gd name="connsiteY1015" fmla="*/ 895327 h 1647779"/>
                <a:gd name="connsiteX1016" fmla="*/ 1015308 w 1280138"/>
                <a:gd name="connsiteY1016" fmla="*/ 885849 h 1647779"/>
                <a:gd name="connsiteX1017" fmla="*/ 1012217 w 1280138"/>
                <a:gd name="connsiteY1017" fmla="*/ 884201 h 1647779"/>
                <a:gd name="connsiteX1018" fmla="*/ 1012217 w 1280138"/>
                <a:gd name="connsiteY1018" fmla="*/ 898418 h 1647779"/>
                <a:gd name="connsiteX1019" fmla="*/ 1009127 w 1280138"/>
                <a:gd name="connsiteY1019" fmla="*/ 903157 h 1647779"/>
                <a:gd name="connsiteX1020" fmla="*/ 999648 w 1280138"/>
                <a:gd name="connsiteY1020" fmla="*/ 877814 h 1647779"/>
                <a:gd name="connsiteX1021" fmla="*/ 1007478 w 1280138"/>
                <a:gd name="connsiteY1021" fmla="*/ 866688 h 1647779"/>
                <a:gd name="connsiteX1022" fmla="*/ 1004388 w 1280138"/>
                <a:gd name="connsiteY1022" fmla="*/ 860301 h 1647779"/>
                <a:gd name="connsiteX1023" fmla="*/ 1015514 w 1280138"/>
                <a:gd name="connsiteY1023" fmla="*/ 853913 h 1647779"/>
                <a:gd name="connsiteX1024" fmla="*/ 1013865 w 1280138"/>
                <a:gd name="connsiteY1024" fmla="*/ 841345 h 1647779"/>
                <a:gd name="connsiteX1025" fmla="*/ 1018604 w 1280138"/>
                <a:gd name="connsiteY1025" fmla="*/ 850823 h 1647779"/>
                <a:gd name="connsiteX1026" fmla="*/ 1032821 w 1280138"/>
                <a:gd name="connsiteY1026" fmla="*/ 847732 h 1647779"/>
                <a:gd name="connsiteX1027" fmla="*/ 1043947 w 1280138"/>
                <a:gd name="connsiteY1027" fmla="*/ 854119 h 1647779"/>
                <a:gd name="connsiteX1028" fmla="*/ 1059812 w 1280138"/>
                <a:gd name="connsiteY1028" fmla="*/ 874723 h 1647779"/>
                <a:gd name="connsiteX1029" fmla="*/ 1072380 w 1280138"/>
                <a:gd name="connsiteY1029" fmla="*/ 857416 h 1647779"/>
                <a:gd name="connsiteX1030" fmla="*/ 1072380 w 1280138"/>
                <a:gd name="connsiteY1030" fmla="*/ 843199 h 1647779"/>
                <a:gd name="connsiteX1031" fmla="*/ 1064551 w 1280138"/>
                <a:gd name="connsiteY1031" fmla="*/ 844848 h 1647779"/>
                <a:gd name="connsiteX1032" fmla="*/ 1037766 w 1280138"/>
                <a:gd name="connsiteY1032" fmla="*/ 837018 h 1647779"/>
                <a:gd name="connsiteX1033" fmla="*/ 1044153 w 1280138"/>
                <a:gd name="connsiteY1033" fmla="*/ 813324 h 1647779"/>
                <a:gd name="connsiteX1034" fmla="*/ 1034675 w 1280138"/>
                <a:gd name="connsiteY1034" fmla="*/ 810233 h 1647779"/>
                <a:gd name="connsiteX1035" fmla="*/ 1015719 w 1280138"/>
                <a:gd name="connsiteY1035" fmla="*/ 803846 h 1647779"/>
                <a:gd name="connsiteX1036" fmla="*/ 1022519 w 1280138"/>
                <a:gd name="connsiteY1036" fmla="*/ 810027 h 1647779"/>
                <a:gd name="connsiteX1037" fmla="*/ 1044153 w 1280138"/>
                <a:gd name="connsiteY1037" fmla="*/ 807143 h 1647779"/>
                <a:gd name="connsiteX1038" fmla="*/ 1034675 w 1280138"/>
                <a:gd name="connsiteY1038" fmla="*/ 788187 h 1647779"/>
                <a:gd name="connsiteX1039" fmla="*/ 1041062 w 1280138"/>
                <a:gd name="connsiteY1039" fmla="*/ 791278 h 1647779"/>
                <a:gd name="connsiteX1040" fmla="*/ 1048892 w 1280138"/>
                <a:gd name="connsiteY1040" fmla="*/ 800755 h 1647779"/>
                <a:gd name="connsiteX1041" fmla="*/ 1060018 w 1280138"/>
                <a:gd name="connsiteY1041" fmla="*/ 802404 h 1647779"/>
                <a:gd name="connsiteX1042" fmla="*/ 1056927 w 1280138"/>
                <a:gd name="connsiteY1042" fmla="*/ 810233 h 1647779"/>
                <a:gd name="connsiteX1043" fmla="*/ 1066405 w 1280138"/>
                <a:gd name="connsiteY1043" fmla="*/ 813324 h 1647779"/>
                <a:gd name="connsiteX1044" fmla="*/ 1074234 w 1280138"/>
                <a:gd name="connsiteY1044" fmla="*/ 769025 h 1647779"/>
                <a:gd name="connsiteX1045" fmla="*/ 1074234 w 1280138"/>
                <a:gd name="connsiteY1045" fmla="*/ 770674 h 1647779"/>
                <a:gd name="connsiteX1046" fmla="*/ 1077325 w 1280138"/>
                <a:gd name="connsiteY1046" fmla="*/ 770674 h 1647779"/>
                <a:gd name="connsiteX1047" fmla="*/ 1078974 w 1280138"/>
                <a:gd name="connsiteY1047" fmla="*/ 772322 h 1647779"/>
                <a:gd name="connsiteX1048" fmla="*/ 1069496 w 1280138"/>
                <a:gd name="connsiteY1048" fmla="*/ 759754 h 1647779"/>
                <a:gd name="connsiteX1049" fmla="*/ 1066405 w 1280138"/>
                <a:gd name="connsiteY1049" fmla="*/ 756663 h 1647779"/>
                <a:gd name="connsiteX1050" fmla="*/ 1056927 w 1280138"/>
                <a:gd name="connsiteY1050" fmla="*/ 751924 h 1647779"/>
                <a:gd name="connsiteX1051" fmla="*/ 1053837 w 1280138"/>
                <a:gd name="connsiteY1051" fmla="*/ 750276 h 1647779"/>
                <a:gd name="connsiteX1052" fmla="*/ 1036530 w 1280138"/>
                <a:gd name="connsiteY1052" fmla="*/ 750276 h 1647779"/>
                <a:gd name="connsiteX1053" fmla="*/ 1033439 w 1280138"/>
                <a:gd name="connsiteY1053" fmla="*/ 743889 h 1647779"/>
                <a:gd name="connsiteX1054" fmla="*/ 1072998 w 1280138"/>
                <a:gd name="connsiteY1054" fmla="*/ 743889 h 1647779"/>
                <a:gd name="connsiteX1055" fmla="*/ 1072998 w 1280138"/>
                <a:gd name="connsiteY1055" fmla="*/ 729672 h 1647779"/>
                <a:gd name="connsiteX1056" fmla="*/ 1036736 w 1280138"/>
                <a:gd name="connsiteY1056" fmla="*/ 729672 h 1647779"/>
                <a:gd name="connsiteX1057" fmla="*/ 1035087 w 1280138"/>
                <a:gd name="connsiteY1057" fmla="*/ 718546 h 1647779"/>
                <a:gd name="connsiteX1058" fmla="*/ 1022519 w 1280138"/>
                <a:gd name="connsiteY1058" fmla="*/ 716898 h 1647779"/>
                <a:gd name="connsiteX1059" fmla="*/ 1022519 w 1280138"/>
                <a:gd name="connsiteY1059" fmla="*/ 712159 h 1647779"/>
                <a:gd name="connsiteX1060" fmla="*/ 1033645 w 1280138"/>
                <a:gd name="connsiteY1060" fmla="*/ 713807 h 1647779"/>
                <a:gd name="connsiteX1061" fmla="*/ 1033645 w 1280138"/>
                <a:gd name="connsiteY1061" fmla="*/ 688464 h 1647779"/>
                <a:gd name="connsiteX1062" fmla="*/ 1040032 w 1280138"/>
                <a:gd name="connsiteY1062" fmla="*/ 696294 h 1647779"/>
                <a:gd name="connsiteX1063" fmla="*/ 1054249 w 1280138"/>
                <a:gd name="connsiteY1063" fmla="*/ 686816 h 1647779"/>
                <a:gd name="connsiteX1064" fmla="*/ 1047861 w 1280138"/>
                <a:gd name="connsiteY1064" fmla="*/ 680429 h 1647779"/>
                <a:gd name="connsiteX1065" fmla="*/ 1060430 w 1280138"/>
                <a:gd name="connsiteY1065" fmla="*/ 680429 h 1647779"/>
                <a:gd name="connsiteX1066" fmla="*/ 1060430 w 1280138"/>
                <a:gd name="connsiteY1066" fmla="*/ 674042 h 1647779"/>
                <a:gd name="connsiteX1067" fmla="*/ 1072998 w 1280138"/>
                <a:gd name="connsiteY1067" fmla="*/ 677132 h 1647779"/>
                <a:gd name="connsiteX1068" fmla="*/ 1082476 w 1280138"/>
                <a:gd name="connsiteY1068" fmla="*/ 686610 h 1647779"/>
                <a:gd name="connsiteX1069" fmla="*/ 1082476 w 1280138"/>
                <a:gd name="connsiteY1069" fmla="*/ 688258 h 1647779"/>
                <a:gd name="connsiteX1070" fmla="*/ 1091954 w 1280138"/>
                <a:gd name="connsiteY1070" fmla="*/ 689907 h 1647779"/>
                <a:gd name="connsiteX1071" fmla="*/ 1107819 w 1280138"/>
                <a:gd name="connsiteY1071" fmla="*/ 701033 h 1647779"/>
                <a:gd name="connsiteX1072" fmla="*/ 1110909 w 1280138"/>
                <a:gd name="connsiteY1072" fmla="*/ 686816 h 1647779"/>
                <a:gd name="connsiteX1073" fmla="*/ 1114000 w 1280138"/>
                <a:gd name="connsiteY1073" fmla="*/ 674248 h 1647779"/>
                <a:gd name="connsiteX1074" fmla="*/ 1117091 w 1280138"/>
                <a:gd name="connsiteY1074" fmla="*/ 653644 h 1647779"/>
                <a:gd name="connsiteX1075" fmla="*/ 1104522 w 1280138"/>
                <a:gd name="connsiteY1075" fmla="*/ 645814 h 1647779"/>
                <a:gd name="connsiteX1076" fmla="*/ 1104522 w 1280138"/>
                <a:gd name="connsiteY1076" fmla="*/ 642724 h 1647779"/>
                <a:gd name="connsiteX1077" fmla="*/ 1091954 w 1280138"/>
                <a:gd name="connsiteY1077" fmla="*/ 655292 h 1647779"/>
                <a:gd name="connsiteX1078" fmla="*/ 1088864 w 1280138"/>
                <a:gd name="connsiteY1078" fmla="*/ 655292 h 1647779"/>
                <a:gd name="connsiteX1079" fmla="*/ 1084124 w 1280138"/>
                <a:gd name="connsiteY1079" fmla="*/ 642724 h 1647779"/>
                <a:gd name="connsiteX1080" fmla="*/ 1072998 w 1280138"/>
                <a:gd name="connsiteY1080" fmla="*/ 630155 h 1647779"/>
                <a:gd name="connsiteX1081" fmla="*/ 1079385 w 1280138"/>
                <a:gd name="connsiteY1081" fmla="*/ 628507 h 1647779"/>
                <a:gd name="connsiteX1082" fmla="*/ 1077737 w 1280138"/>
                <a:gd name="connsiteY1082" fmla="*/ 617381 h 1647779"/>
                <a:gd name="connsiteX1083" fmla="*/ 1084124 w 1280138"/>
                <a:gd name="connsiteY1083" fmla="*/ 620471 h 1647779"/>
                <a:gd name="connsiteX1084" fmla="*/ 1098341 w 1280138"/>
                <a:gd name="connsiteY1084" fmla="*/ 633040 h 1647779"/>
                <a:gd name="connsiteX1085" fmla="*/ 1098341 w 1280138"/>
                <a:gd name="connsiteY1085" fmla="*/ 623562 h 1647779"/>
                <a:gd name="connsiteX1086" fmla="*/ 1087215 w 1280138"/>
                <a:gd name="connsiteY1086" fmla="*/ 614084 h 1647779"/>
                <a:gd name="connsiteX1087" fmla="*/ 1087215 w 1280138"/>
                <a:gd name="connsiteY1087" fmla="*/ 612436 h 1647779"/>
                <a:gd name="connsiteX1088" fmla="*/ 1077737 w 1280138"/>
                <a:gd name="connsiteY1088" fmla="*/ 601310 h 1647779"/>
                <a:gd name="connsiteX1089" fmla="*/ 1066611 w 1280138"/>
                <a:gd name="connsiteY1089" fmla="*/ 590184 h 1647779"/>
                <a:gd name="connsiteX1090" fmla="*/ 1066611 w 1280138"/>
                <a:gd name="connsiteY1090" fmla="*/ 577615 h 1647779"/>
                <a:gd name="connsiteX1091" fmla="*/ 1072998 w 1280138"/>
                <a:gd name="connsiteY1091" fmla="*/ 575967 h 1647779"/>
                <a:gd name="connsiteX1092" fmla="*/ 1080828 w 1280138"/>
                <a:gd name="connsiteY1092" fmla="*/ 579058 h 1647779"/>
                <a:gd name="connsiteX1093" fmla="*/ 1079180 w 1280138"/>
                <a:gd name="connsiteY1093" fmla="*/ 582148 h 1647779"/>
                <a:gd name="connsiteX1094" fmla="*/ 1083918 w 1280138"/>
                <a:gd name="connsiteY1094" fmla="*/ 591626 h 1647779"/>
                <a:gd name="connsiteX1095" fmla="*/ 1098135 w 1280138"/>
                <a:gd name="connsiteY1095" fmla="*/ 569580 h 1647779"/>
                <a:gd name="connsiteX1096" fmla="*/ 1099784 w 1280138"/>
                <a:gd name="connsiteY1096" fmla="*/ 558454 h 1647779"/>
                <a:gd name="connsiteX1097" fmla="*/ 1107613 w 1280138"/>
                <a:gd name="connsiteY1097" fmla="*/ 550624 h 1647779"/>
                <a:gd name="connsiteX1098" fmla="*/ 1117091 w 1280138"/>
                <a:gd name="connsiteY1098" fmla="*/ 484280 h 1647779"/>
                <a:gd name="connsiteX1099" fmla="*/ 1136046 w 1280138"/>
                <a:gd name="connsiteY1099" fmla="*/ 455847 h 1647779"/>
                <a:gd name="connsiteX1100" fmla="*/ 1145524 w 1280138"/>
                <a:gd name="connsiteY1100" fmla="*/ 446369 h 1647779"/>
                <a:gd name="connsiteX1101" fmla="*/ 1166128 w 1280138"/>
                <a:gd name="connsiteY1101" fmla="*/ 417935 h 1647779"/>
                <a:gd name="connsiteX1102" fmla="*/ 1151911 w 1280138"/>
                <a:gd name="connsiteY1102" fmla="*/ 408458 h 1647779"/>
                <a:gd name="connsiteX1103" fmla="*/ 1109261 w 1280138"/>
                <a:gd name="connsiteY1103" fmla="*/ 430504 h 1647779"/>
                <a:gd name="connsiteX1104" fmla="*/ 1102874 w 1280138"/>
                <a:gd name="connsiteY1104" fmla="*/ 421026 h 1647779"/>
                <a:gd name="connsiteX1105" fmla="*/ 1107613 w 1280138"/>
                <a:gd name="connsiteY1105" fmla="*/ 421026 h 1647779"/>
                <a:gd name="connsiteX1106" fmla="*/ 1101226 w 1280138"/>
                <a:gd name="connsiteY1106" fmla="*/ 411548 h 1647779"/>
                <a:gd name="connsiteX1107" fmla="*/ 1099577 w 1280138"/>
                <a:gd name="connsiteY1107" fmla="*/ 409900 h 1647779"/>
                <a:gd name="connsiteX1108" fmla="*/ 1113794 w 1280138"/>
                <a:gd name="connsiteY1108" fmla="*/ 397332 h 1647779"/>
                <a:gd name="connsiteX1109" fmla="*/ 1135840 w 1280138"/>
                <a:gd name="connsiteY1109" fmla="*/ 395683 h 1647779"/>
                <a:gd name="connsiteX1110" fmla="*/ 1142228 w 1280138"/>
                <a:gd name="connsiteY1110" fmla="*/ 398774 h 1647779"/>
                <a:gd name="connsiteX1111" fmla="*/ 1154796 w 1280138"/>
                <a:gd name="connsiteY1111" fmla="*/ 405161 h 1647779"/>
                <a:gd name="connsiteX1112" fmla="*/ 1157887 w 1280138"/>
                <a:gd name="connsiteY1112" fmla="*/ 405161 h 1647779"/>
                <a:gd name="connsiteX1113" fmla="*/ 1173751 w 1280138"/>
                <a:gd name="connsiteY1113" fmla="*/ 402070 h 1647779"/>
                <a:gd name="connsiteX1114" fmla="*/ 1178491 w 1280138"/>
                <a:gd name="connsiteY1114" fmla="*/ 402070 h 1647779"/>
                <a:gd name="connsiteX1115" fmla="*/ 1183229 w 1280138"/>
                <a:gd name="connsiteY1115" fmla="*/ 400422 h 1647779"/>
                <a:gd name="connsiteX1116" fmla="*/ 1189616 w 1280138"/>
                <a:gd name="connsiteY1116" fmla="*/ 389296 h 1647779"/>
                <a:gd name="connsiteX1117" fmla="*/ 1192707 w 1280138"/>
                <a:gd name="connsiteY1117" fmla="*/ 387648 h 1647779"/>
                <a:gd name="connsiteX1118" fmla="*/ 1189616 w 1280138"/>
                <a:gd name="connsiteY1118" fmla="*/ 376522 h 1647779"/>
                <a:gd name="connsiteX1119" fmla="*/ 1186526 w 1280138"/>
                <a:gd name="connsiteY1119" fmla="*/ 376522 h 1647779"/>
                <a:gd name="connsiteX1120" fmla="*/ 1177048 w 1280138"/>
                <a:gd name="connsiteY1120" fmla="*/ 373431 h 1647779"/>
                <a:gd name="connsiteX1121" fmla="*/ 1175399 w 1280138"/>
                <a:gd name="connsiteY1121" fmla="*/ 373431 h 1647779"/>
                <a:gd name="connsiteX1122" fmla="*/ 1156444 w 1280138"/>
                <a:gd name="connsiteY1122" fmla="*/ 373431 h 1647779"/>
                <a:gd name="connsiteX1123" fmla="*/ 1145318 w 1280138"/>
                <a:gd name="connsiteY1123" fmla="*/ 370341 h 1647779"/>
                <a:gd name="connsiteX1124" fmla="*/ 1142228 w 1280138"/>
                <a:gd name="connsiteY1124" fmla="*/ 367250 h 1647779"/>
                <a:gd name="connsiteX1125" fmla="*/ 1148615 w 1280138"/>
                <a:gd name="connsiteY1125" fmla="*/ 364159 h 1647779"/>
                <a:gd name="connsiteX1126" fmla="*/ 1170661 w 1280138"/>
                <a:gd name="connsiteY1126" fmla="*/ 357772 h 1647779"/>
                <a:gd name="connsiteX1127" fmla="*/ 1214959 w 1280138"/>
                <a:gd name="connsiteY1127" fmla="*/ 357772 h 1647779"/>
                <a:gd name="connsiteX1128" fmla="*/ 1227527 w 1280138"/>
                <a:gd name="connsiteY1128" fmla="*/ 354682 h 1647779"/>
                <a:gd name="connsiteX1129" fmla="*/ 1225879 w 1280138"/>
                <a:gd name="connsiteY1129" fmla="*/ 348294 h 1647779"/>
                <a:gd name="connsiteX1130" fmla="*/ 1230618 w 1280138"/>
                <a:gd name="connsiteY1130" fmla="*/ 326248 h 1647779"/>
                <a:gd name="connsiteX1131" fmla="*/ 1246483 w 1280138"/>
                <a:gd name="connsiteY1131" fmla="*/ 332635 h 1647779"/>
                <a:gd name="connsiteX1132" fmla="*/ 1278007 w 1280138"/>
                <a:gd name="connsiteY1132" fmla="*/ 304202 h 1647779"/>
                <a:gd name="connsiteX1133" fmla="*/ 1271620 w 1280138"/>
                <a:gd name="connsiteY1133" fmla="*/ 282156 h 1647779"/>
                <a:gd name="connsiteX1134" fmla="*/ 34976 w 1280138"/>
                <a:gd name="connsiteY1134" fmla="*/ 604607 h 1647779"/>
                <a:gd name="connsiteX1135" fmla="*/ 34976 w 1280138"/>
                <a:gd name="connsiteY1135" fmla="*/ 604607 h 1647779"/>
                <a:gd name="connsiteX1136" fmla="*/ 34976 w 1280138"/>
                <a:gd name="connsiteY1136" fmla="*/ 604607 h 1647779"/>
                <a:gd name="connsiteX1137" fmla="*/ 34976 w 1280138"/>
                <a:gd name="connsiteY1137" fmla="*/ 604607 h 1647779"/>
                <a:gd name="connsiteX1138" fmla="*/ 34976 w 1280138"/>
                <a:gd name="connsiteY1138" fmla="*/ 604607 h 1647779"/>
                <a:gd name="connsiteX1139" fmla="*/ 34976 w 1280138"/>
                <a:gd name="connsiteY1139" fmla="*/ 604607 h 1647779"/>
                <a:gd name="connsiteX1140" fmla="*/ 35181 w 1280138"/>
                <a:gd name="connsiteY1140" fmla="*/ 604813 h 1647779"/>
                <a:gd name="connsiteX1141" fmla="*/ 35181 w 1280138"/>
                <a:gd name="connsiteY1141" fmla="*/ 604813 h 1647779"/>
                <a:gd name="connsiteX1142" fmla="*/ 35181 w 1280138"/>
                <a:gd name="connsiteY1142" fmla="*/ 604813 h 1647779"/>
                <a:gd name="connsiteX1143" fmla="*/ 35181 w 1280138"/>
                <a:gd name="connsiteY1143" fmla="*/ 605225 h 1647779"/>
                <a:gd name="connsiteX1144" fmla="*/ 35181 w 1280138"/>
                <a:gd name="connsiteY1144" fmla="*/ 605225 h 1647779"/>
                <a:gd name="connsiteX1145" fmla="*/ 35181 w 1280138"/>
                <a:gd name="connsiteY1145" fmla="*/ 605225 h 1647779"/>
                <a:gd name="connsiteX1146" fmla="*/ 35181 w 1280138"/>
                <a:gd name="connsiteY1146" fmla="*/ 605225 h 1647779"/>
                <a:gd name="connsiteX1147" fmla="*/ 35181 w 1280138"/>
                <a:gd name="connsiteY1147" fmla="*/ 605225 h 1647779"/>
                <a:gd name="connsiteX1148" fmla="*/ 235864 w 1280138"/>
                <a:gd name="connsiteY1148" fmla="*/ 951164 h 1647779"/>
                <a:gd name="connsiteX1149" fmla="*/ 235864 w 1280138"/>
                <a:gd name="connsiteY1149" fmla="*/ 951164 h 1647779"/>
                <a:gd name="connsiteX1150" fmla="*/ 246989 w 1280138"/>
                <a:gd name="connsiteY1150" fmla="*/ 938595 h 1647779"/>
                <a:gd name="connsiteX1151" fmla="*/ 235864 w 1280138"/>
                <a:gd name="connsiteY1151" fmla="*/ 951370 h 1647779"/>
                <a:gd name="connsiteX1152" fmla="*/ 685646 w 1280138"/>
                <a:gd name="connsiteY1152" fmla="*/ 1271760 h 1647779"/>
                <a:gd name="connsiteX1153" fmla="*/ 685646 w 1280138"/>
                <a:gd name="connsiteY1153" fmla="*/ 1271554 h 1647779"/>
                <a:gd name="connsiteX1154" fmla="*/ 685646 w 1280138"/>
                <a:gd name="connsiteY1154" fmla="*/ 1271760 h 1647779"/>
                <a:gd name="connsiteX1155" fmla="*/ 685646 w 1280138"/>
                <a:gd name="connsiteY1155" fmla="*/ 1271142 h 1647779"/>
                <a:gd name="connsiteX1156" fmla="*/ 685646 w 1280138"/>
                <a:gd name="connsiteY1156" fmla="*/ 1271142 h 1647779"/>
                <a:gd name="connsiteX1157" fmla="*/ 685646 w 1280138"/>
                <a:gd name="connsiteY1157" fmla="*/ 1271142 h 1647779"/>
                <a:gd name="connsiteX1158" fmla="*/ 685646 w 1280138"/>
                <a:gd name="connsiteY1158" fmla="*/ 1272584 h 1647779"/>
                <a:gd name="connsiteX1159" fmla="*/ 685646 w 1280138"/>
                <a:gd name="connsiteY1159" fmla="*/ 1272584 h 1647779"/>
                <a:gd name="connsiteX1160" fmla="*/ 685646 w 1280138"/>
                <a:gd name="connsiteY1160" fmla="*/ 1272584 h 1647779"/>
                <a:gd name="connsiteX1161" fmla="*/ 685646 w 1280138"/>
                <a:gd name="connsiteY1161" fmla="*/ 1270936 h 1647779"/>
                <a:gd name="connsiteX1162" fmla="*/ 685646 w 1280138"/>
                <a:gd name="connsiteY1162" fmla="*/ 1270936 h 1647779"/>
                <a:gd name="connsiteX1163" fmla="*/ 685646 w 1280138"/>
                <a:gd name="connsiteY1163" fmla="*/ 1270936 h 1647779"/>
                <a:gd name="connsiteX1164" fmla="*/ 685852 w 1280138"/>
                <a:gd name="connsiteY1164" fmla="*/ 1270524 h 1647779"/>
                <a:gd name="connsiteX1165" fmla="*/ 685852 w 1280138"/>
                <a:gd name="connsiteY1165" fmla="*/ 1270524 h 1647779"/>
                <a:gd name="connsiteX1166" fmla="*/ 685852 w 1280138"/>
                <a:gd name="connsiteY1166" fmla="*/ 1270524 h 1647779"/>
                <a:gd name="connsiteX1167" fmla="*/ 686264 w 1280138"/>
                <a:gd name="connsiteY1167" fmla="*/ 1270318 h 1647779"/>
                <a:gd name="connsiteX1168" fmla="*/ 686264 w 1280138"/>
                <a:gd name="connsiteY1168" fmla="*/ 1270318 h 1647779"/>
                <a:gd name="connsiteX1169" fmla="*/ 686264 w 1280138"/>
                <a:gd name="connsiteY1169" fmla="*/ 1270318 h 1647779"/>
                <a:gd name="connsiteX1170" fmla="*/ 686676 w 1280138"/>
                <a:gd name="connsiteY1170" fmla="*/ 1270318 h 1647779"/>
                <a:gd name="connsiteX1171" fmla="*/ 686676 w 1280138"/>
                <a:gd name="connsiteY1171" fmla="*/ 1270318 h 1647779"/>
                <a:gd name="connsiteX1172" fmla="*/ 686676 w 1280138"/>
                <a:gd name="connsiteY1172" fmla="*/ 1270318 h 1647779"/>
                <a:gd name="connsiteX1173" fmla="*/ 817304 w 1280138"/>
                <a:gd name="connsiteY1173" fmla="*/ 1219426 h 1647779"/>
                <a:gd name="connsiteX1174" fmla="*/ 817304 w 1280138"/>
                <a:gd name="connsiteY1174" fmla="*/ 1219426 h 1647779"/>
                <a:gd name="connsiteX1175" fmla="*/ 817304 w 1280138"/>
                <a:gd name="connsiteY1175" fmla="*/ 1219426 h 1647779"/>
                <a:gd name="connsiteX1176" fmla="*/ 816068 w 1280138"/>
                <a:gd name="connsiteY1176" fmla="*/ 1219426 h 1647779"/>
                <a:gd name="connsiteX1177" fmla="*/ 816068 w 1280138"/>
                <a:gd name="connsiteY1177" fmla="*/ 1219426 h 1647779"/>
                <a:gd name="connsiteX1178" fmla="*/ 816068 w 1280138"/>
                <a:gd name="connsiteY1178" fmla="*/ 1219426 h 164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</a:cxnLst>
              <a:rect l="l" t="t" r="r" b="b"/>
              <a:pathLst>
                <a:path w="1280138" h="1647779">
                  <a:moveTo>
                    <a:pt x="1270384" y="278447"/>
                  </a:moveTo>
                  <a:cubicBezTo>
                    <a:pt x="1266469" y="272266"/>
                    <a:pt x="1261524" y="268970"/>
                    <a:pt x="1257815" y="262582"/>
                  </a:cubicBezTo>
                  <a:cubicBezTo>
                    <a:pt x="1250398" y="250014"/>
                    <a:pt x="1227322" y="254341"/>
                    <a:pt x="1215165" y="243627"/>
                  </a:cubicBezTo>
                  <a:cubicBezTo>
                    <a:pt x="1210838" y="239712"/>
                    <a:pt x="1204039" y="242597"/>
                    <a:pt x="1199300" y="243627"/>
                  </a:cubicBezTo>
                  <a:cubicBezTo>
                    <a:pt x="1188586" y="245893"/>
                    <a:pt x="1185908" y="250220"/>
                    <a:pt x="1172515" y="246717"/>
                  </a:cubicBezTo>
                  <a:cubicBezTo>
                    <a:pt x="1166334" y="245069"/>
                    <a:pt x="1169837" y="260522"/>
                    <a:pt x="1167776" y="265673"/>
                  </a:cubicBezTo>
                  <a:cubicBezTo>
                    <a:pt x="1166334" y="269382"/>
                    <a:pt x="1151293" y="285659"/>
                    <a:pt x="1150469" y="272060"/>
                  </a:cubicBezTo>
                  <a:cubicBezTo>
                    <a:pt x="1150057" y="267115"/>
                    <a:pt x="1146348" y="267115"/>
                    <a:pt x="1144082" y="268970"/>
                  </a:cubicBezTo>
                  <a:cubicBezTo>
                    <a:pt x="1138931" y="273296"/>
                    <a:pt x="1146554" y="276387"/>
                    <a:pt x="1144082" y="281538"/>
                  </a:cubicBezTo>
                  <a:cubicBezTo>
                    <a:pt x="1143257" y="283392"/>
                    <a:pt x="1142639" y="287101"/>
                    <a:pt x="1140991" y="286277"/>
                  </a:cubicBezTo>
                  <a:cubicBezTo>
                    <a:pt x="1130483" y="281538"/>
                    <a:pt x="1138519" y="271442"/>
                    <a:pt x="1137901" y="262582"/>
                  </a:cubicBezTo>
                  <a:cubicBezTo>
                    <a:pt x="1137077" y="253105"/>
                    <a:pt x="1129247" y="261964"/>
                    <a:pt x="1128423" y="265673"/>
                  </a:cubicBezTo>
                  <a:cubicBezTo>
                    <a:pt x="1123272" y="286895"/>
                    <a:pt x="1103698" y="288337"/>
                    <a:pt x="1092160" y="300493"/>
                  </a:cubicBezTo>
                  <a:cubicBezTo>
                    <a:pt x="1087215" y="305644"/>
                    <a:pt x="1073616" y="301112"/>
                    <a:pt x="1068465" y="306881"/>
                  </a:cubicBezTo>
                  <a:cubicBezTo>
                    <a:pt x="1067642" y="307911"/>
                    <a:pt x="1068465" y="309971"/>
                    <a:pt x="1066817" y="309971"/>
                  </a:cubicBezTo>
                  <a:cubicBezTo>
                    <a:pt x="1058163" y="311001"/>
                    <a:pt x="1048480" y="312238"/>
                    <a:pt x="1044771" y="319449"/>
                  </a:cubicBezTo>
                  <a:cubicBezTo>
                    <a:pt x="1033027" y="341083"/>
                    <a:pt x="1015926" y="350973"/>
                    <a:pt x="995734" y="363747"/>
                  </a:cubicBezTo>
                  <a:cubicBezTo>
                    <a:pt x="993261" y="365396"/>
                    <a:pt x="993261" y="371371"/>
                    <a:pt x="990995" y="368486"/>
                  </a:cubicBezTo>
                  <a:cubicBezTo>
                    <a:pt x="989759" y="366838"/>
                    <a:pt x="992849" y="366426"/>
                    <a:pt x="992643" y="363747"/>
                  </a:cubicBezTo>
                  <a:cubicBezTo>
                    <a:pt x="992231" y="359627"/>
                    <a:pt x="989553" y="354063"/>
                    <a:pt x="992643" y="351179"/>
                  </a:cubicBezTo>
                  <a:cubicBezTo>
                    <a:pt x="998412" y="345822"/>
                    <a:pt x="1001297" y="344998"/>
                    <a:pt x="1005212" y="341701"/>
                  </a:cubicBezTo>
                  <a:cubicBezTo>
                    <a:pt x="1019016" y="330369"/>
                    <a:pt x="1021283" y="312032"/>
                    <a:pt x="1040032" y="303790"/>
                  </a:cubicBezTo>
                  <a:cubicBezTo>
                    <a:pt x="1046625" y="300905"/>
                    <a:pt x="1048892" y="302142"/>
                    <a:pt x="1052601" y="299051"/>
                  </a:cubicBezTo>
                  <a:cubicBezTo>
                    <a:pt x="1056309" y="295961"/>
                    <a:pt x="1055073" y="287925"/>
                    <a:pt x="1062078" y="287925"/>
                  </a:cubicBezTo>
                  <a:cubicBezTo>
                    <a:pt x="1063109" y="287925"/>
                    <a:pt x="1064345" y="288543"/>
                    <a:pt x="1065169" y="287925"/>
                  </a:cubicBezTo>
                  <a:cubicBezTo>
                    <a:pt x="1071556" y="284216"/>
                    <a:pt x="1074234" y="284628"/>
                    <a:pt x="1079385" y="281538"/>
                  </a:cubicBezTo>
                  <a:cubicBezTo>
                    <a:pt x="1079798" y="281332"/>
                    <a:pt x="1080622" y="281950"/>
                    <a:pt x="1081034" y="281538"/>
                  </a:cubicBezTo>
                  <a:cubicBezTo>
                    <a:pt x="1082476" y="280302"/>
                    <a:pt x="1082888" y="279271"/>
                    <a:pt x="1084124" y="278447"/>
                  </a:cubicBezTo>
                  <a:cubicBezTo>
                    <a:pt x="1088864" y="274945"/>
                    <a:pt x="1095663" y="272266"/>
                    <a:pt x="1096693" y="265879"/>
                  </a:cubicBezTo>
                  <a:cubicBezTo>
                    <a:pt x="1096693" y="264849"/>
                    <a:pt x="1096075" y="263612"/>
                    <a:pt x="1096693" y="262788"/>
                  </a:cubicBezTo>
                  <a:cubicBezTo>
                    <a:pt x="1098341" y="260110"/>
                    <a:pt x="1098341" y="257637"/>
                    <a:pt x="1099784" y="253311"/>
                  </a:cubicBezTo>
                  <a:cubicBezTo>
                    <a:pt x="1101020" y="249396"/>
                    <a:pt x="1102874" y="244863"/>
                    <a:pt x="1106171" y="242184"/>
                  </a:cubicBezTo>
                  <a:cubicBezTo>
                    <a:pt x="1111322" y="238064"/>
                    <a:pt x="1111322" y="217254"/>
                    <a:pt x="1106171" y="215399"/>
                  </a:cubicBezTo>
                  <a:cubicBezTo>
                    <a:pt x="1098753" y="212515"/>
                    <a:pt x="1091748" y="217048"/>
                    <a:pt x="1084124" y="215399"/>
                  </a:cubicBezTo>
                  <a:cubicBezTo>
                    <a:pt x="1079592" y="214369"/>
                    <a:pt x="1072793" y="213751"/>
                    <a:pt x="1071556" y="217048"/>
                  </a:cubicBezTo>
                  <a:cubicBezTo>
                    <a:pt x="1070114" y="220550"/>
                    <a:pt x="1073204" y="224877"/>
                    <a:pt x="1071556" y="228174"/>
                  </a:cubicBezTo>
                  <a:cubicBezTo>
                    <a:pt x="1069702" y="231470"/>
                    <a:pt x="1069496" y="237240"/>
                    <a:pt x="1068465" y="240742"/>
                  </a:cubicBezTo>
                  <a:cubicBezTo>
                    <a:pt x="1067024" y="245893"/>
                    <a:pt x="1067024" y="249190"/>
                    <a:pt x="1063727" y="250220"/>
                  </a:cubicBezTo>
                  <a:cubicBezTo>
                    <a:pt x="1055279" y="252486"/>
                    <a:pt x="1054043" y="253929"/>
                    <a:pt x="1047861" y="253311"/>
                  </a:cubicBezTo>
                  <a:cubicBezTo>
                    <a:pt x="1032821" y="251868"/>
                    <a:pt x="1015514" y="249396"/>
                    <a:pt x="1002121" y="253311"/>
                  </a:cubicBezTo>
                  <a:cubicBezTo>
                    <a:pt x="992849" y="255989"/>
                    <a:pt x="997794" y="245893"/>
                    <a:pt x="999030" y="240742"/>
                  </a:cubicBezTo>
                  <a:cubicBezTo>
                    <a:pt x="1000473" y="234561"/>
                    <a:pt x="1012011" y="234973"/>
                    <a:pt x="1019634" y="234355"/>
                  </a:cubicBezTo>
                  <a:cubicBezTo>
                    <a:pt x="1026021" y="233943"/>
                    <a:pt x="1028082" y="232501"/>
                    <a:pt x="1032203" y="227968"/>
                  </a:cubicBezTo>
                  <a:cubicBezTo>
                    <a:pt x="1033439" y="226526"/>
                    <a:pt x="1032203" y="224877"/>
                    <a:pt x="1033851" y="223229"/>
                  </a:cubicBezTo>
                  <a:cubicBezTo>
                    <a:pt x="1034263" y="222817"/>
                    <a:pt x="1035087" y="223435"/>
                    <a:pt x="1035500" y="223229"/>
                  </a:cubicBezTo>
                  <a:cubicBezTo>
                    <a:pt x="1041269" y="220344"/>
                    <a:pt x="1043741" y="212515"/>
                    <a:pt x="1037148" y="209012"/>
                  </a:cubicBezTo>
                  <a:cubicBezTo>
                    <a:pt x="1033027" y="206746"/>
                    <a:pt x="1027670" y="208600"/>
                    <a:pt x="1022931" y="209012"/>
                  </a:cubicBezTo>
                  <a:cubicBezTo>
                    <a:pt x="1015514" y="209424"/>
                    <a:pt x="1013041" y="209012"/>
                    <a:pt x="1007066" y="205922"/>
                  </a:cubicBezTo>
                  <a:cubicBezTo>
                    <a:pt x="998412" y="201389"/>
                    <a:pt x="988935" y="205510"/>
                    <a:pt x="980281" y="202831"/>
                  </a:cubicBezTo>
                  <a:cubicBezTo>
                    <a:pt x="979251" y="202419"/>
                    <a:pt x="977808" y="203449"/>
                    <a:pt x="977190" y="202831"/>
                  </a:cubicBezTo>
                  <a:cubicBezTo>
                    <a:pt x="976778" y="202419"/>
                    <a:pt x="977397" y="201801"/>
                    <a:pt x="977190" y="201183"/>
                  </a:cubicBezTo>
                  <a:cubicBezTo>
                    <a:pt x="975130" y="196856"/>
                    <a:pt x="966477" y="201183"/>
                    <a:pt x="962974" y="202831"/>
                  </a:cubicBezTo>
                  <a:cubicBezTo>
                    <a:pt x="961944" y="203243"/>
                    <a:pt x="960501" y="203655"/>
                    <a:pt x="959883" y="202831"/>
                  </a:cubicBezTo>
                  <a:cubicBezTo>
                    <a:pt x="957411" y="199740"/>
                    <a:pt x="949787" y="198092"/>
                    <a:pt x="948757" y="201183"/>
                  </a:cubicBezTo>
                  <a:cubicBezTo>
                    <a:pt x="948345" y="202419"/>
                    <a:pt x="947109" y="201595"/>
                    <a:pt x="945666" y="202831"/>
                  </a:cubicBezTo>
                  <a:cubicBezTo>
                    <a:pt x="941340" y="206746"/>
                    <a:pt x="943194" y="218078"/>
                    <a:pt x="939279" y="213751"/>
                  </a:cubicBezTo>
                  <a:cubicBezTo>
                    <a:pt x="936807" y="211073"/>
                    <a:pt x="938867" y="207158"/>
                    <a:pt x="936189" y="207364"/>
                  </a:cubicBezTo>
                  <a:cubicBezTo>
                    <a:pt x="918264" y="209012"/>
                    <a:pt x="902193" y="214575"/>
                    <a:pt x="887152" y="226319"/>
                  </a:cubicBezTo>
                  <a:cubicBezTo>
                    <a:pt x="883443" y="229204"/>
                    <a:pt x="883855" y="241154"/>
                    <a:pt x="879322" y="237446"/>
                  </a:cubicBezTo>
                  <a:cubicBezTo>
                    <a:pt x="873141" y="232501"/>
                    <a:pt x="870256" y="223435"/>
                    <a:pt x="872935" y="216842"/>
                  </a:cubicBezTo>
                  <a:cubicBezTo>
                    <a:pt x="880353" y="198504"/>
                    <a:pt x="918882" y="214987"/>
                    <a:pt x="932892" y="196238"/>
                  </a:cubicBezTo>
                  <a:cubicBezTo>
                    <a:pt x="934746" y="193765"/>
                    <a:pt x="934540" y="192735"/>
                    <a:pt x="934540" y="189851"/>
                  </a:cubicBezTo>
                  <a:cubicBezTo>
                    <a:pt x="934335" y="184082"/>
                    <a:pt x="921766" y="187172"/>
                    <a:pt x="923415" y="183463"/>
                  </a:cubicBezTo>
                  <a:cubicBezTo>
                    <a:pt x="925063" y="179549"/>
                    <a:pt x="932686" y="180785"/>
                    <a:pt x="935983" y="183463"/>
                  </a:cubicBezTo>
                  <a:cubicBezTo>
                    <a:pt x="938455" y="185318"/>
                    <a:pt x="936807" y="191293"/>
                    <a:pt x="940722" y="189851"/>
                  </a:cubicBezTo>
                  <a:cubicBezTo>
                    <a:pt x="948551" y="186966"/>
                    <a:pt x="958235" y="177488"/>
                    <a:pt x="965858" y="180373"/>
                  </a:cubicBezTo>
                  <a:cubicBezTo>
                    <a:pt x="966270" y="180373"/>
                    <a:pt x="965652" y="181403"/>
                    <a:pt x="965858" y="182021"/>
                  </a:cubicBezTo>
                  <a:cubicBezTo>
                    <a:pt x="969155" y="188820"/>
                    <a:pt x="980693" y="182021"/>
                    <a:pt x="986462" y="183669"/>
                  </a:cubicBezTo>
                  <a:cubicBezTo>
                    <a:pt x="986874" y="183669"/>
                    <a:pt x="987492" y="183669"/>
                    <a:pt x="988110" y="183669"/>
                  </a:cubicBezTo>
                  <a:cubicBezTo>
                    <a:pt x="992025" y="185112"/>
                    <a:pt x="997794" y="186966"/>
                    <a:pt x="1002327" y="186760"/>
                  </a:cubicBezTo>
                  <a:cubicBezTo>
                    <a:pt x="1007890" y="186760"/>
                    <a:pt x="1004181" y="186760"/>
                    <a:pt x="1008714" y="189851"/>
                  </a:cubicBezTo>
                  <a:cubicBezTo>
                    <a:pt x="1009127" y="190057"/>
                    <a:pt x="1008509" y="190881"/>
                    <a:pt x="1008714" y="191499"/>
                  </a:cubicBezTo>
                  <a:cubicBezTo>
                    <a:pt x="1010363" y="195208"/>
                    <a:pt x="1017986" y="191499"/>
                    <a:pt x="1021283" y="189851"/>
                  </a:cubicBezTo>
                  <a:cubicBezTo>
                    <a:pt x="1033027" y="183669"/>
                    <a:pt x="1046213" y="189439"/>
                    <a:pt x="1057545" y="186760"/>
                  </a:cubicBezTo>
                  <a:cubicBezTo>
                    <a:pt x="1060842" y="185936"/>
                    <a:pt x="1062491" y="192117"/>
                    <a:pt x="1067024" y="189851"/>
                  </a:cubicBezTo>
                  <a:cubicBezTo>
                    <a:pt x="1072175" y="187172"/>
                    <a:pt x="1075883" y="192529"/>
                    <a:pt x="1081240" y="189851"/>
                  </a:cubicBezTo>
                  <a:cubicBezTo>
                    <a:pt x="1084949" y="187996"/>
                    <a:pt x="1077119" y="184906"/>
                    <a:pt x="1081240" y="182021"/>
                  </a:cubicBezTo>
                  <a:cubicBezTo>
                    <a:pt x="1083918" y="180167"/>
                    <a:pt x="1084331" y="186760"/>
                    <a:pt x="1087627" y="186760"/>
                  </a:cubicBezTo>
                  <a:cubicBezTo>
                    <a:pt x="1102668" y="187172"/>
                    <a:pt x="1110497" y="178106"/>
                    <a:pt x="1120799" y="170895"/>
                  </a:cubicBezTo>
                  <a:cubicBezTo>
                    <a:pt x="1123066" y="169453"/>
                    <a:pt x="1126157" y="171925"/>
                    <a:pt x="1128629" y="170895"/>
                  </a:cubicBezTo>
                  <a:cubicBezTo>
                    <a:pt x="1133574" y="169041"/>
                    <a:pt x="1138519" y="166774"/>
                    <a:pt x="1138107" y="158327"/>
                  </a:cubicBezTo>
                  <a:cubicBezTo>
                    <a:pt x="1138107" y="157709"/>
                    <a:pt x="1137695" y="157090"/>
                    <a:pt x="1138107" y="156678"/>
                  </a:cubicBezTo>
                  <a:cubicBezTo>
                    <a:pt x="1141197" y="153588"/>
                    <a:pt x="1141197" y="150291"/>
                    <a:pt x="1138107" y="147201"/>
                  </a:cubicBezTo>
                  <a:cubicBezTo>
                    <a:pt x="1137695" y="146789"/>
                    <a:pt x="1138519" y="145964"/>
                    <a:pt x="1138107" y="145552"/>
                  </a:cubicBezTo>
                  <a:cubicBezTo>
                    <a:pt x="1135840" y="143286"/>
                    <a:pt x="1136252" y="143286"/>
                    <a:pt x="1131719" y="142462"/>
                  </a:cubicBezTo>
                  <a:cubicBezTo>
                    <a:pt x="1126157" y="141432"/>
                    <a:pt x="1122036" y="136281"/>
                    <a:pt x="1119151" y="131336"/>
                  </a:cubicBezTo>
                  <a:cubicBezTo>
                    <a:pt x="1115648" y="125154"/>
                    <a:pt x="1110086" y="125567"/>
                    <a:pt x="1103286" y="118767"/>
                  </a:cubicBezTo>
                  <a:cubicBezTo>
                    <a:pt x="1100607" y="116089"/>
                    <a:pt x="1096899" y="124330"/>
                    <a:pt x="1093808" y="120416"/>
                  </a:cubicBezTo>
                  <a:cubicBezTo>
                    <a:pt x="1087833" y="112792"/>
                    <a:pt x="1078149" y="108465"/>
                    <a:pt x="1071762" y="114028"/>
                  </a:cubicBezTo>
                  <a:cubicBezTo>
                    <a:pt x="1070526" y="115059"/>
                    <a:pt x="1072998" y="117943"/>
                    <a:pt x="1071762" y="118767"/>
                  </a:cubicBezTo>
                  <a:cubicBezTo>
                    <a:pt x="1066611" y="122064"/>
                    <a:pt x="1060636" y="121034"/>
                    <a:pt x="1055897" y="123506"/>
                  </a:cubicBezTo>
                  <a:cubicBezTo>
                    <a:pt x="1049304" y="126803"/>
                    <a:pt x="1046625" y="125154"/>
                    <a:pt x="1038590" y="120416"/>
                  </a:cubicBezTo>
                  <a:cubicBezTo>
                    <a:pt x="1035293" y="118355"/>
                    <a:pt x="1028082" y="115265"/>
                    <a:pt x="1033851" y="110938"/>
                  </a:cubicBezTo>
                  <a:cubicBezTo>
                    <a:pt x="1034675" y="110320"/>
                    <a:pt x="1036118" y="110320"/>
                    <a:pt x="1036941" y="110938"/>
                  </a:cubicBezTo>
                  <a:cubicBezTo>
                    <a:pt x="1040032" y="113410"/>
                    <a:pt x="1043329" y="117737"/>
                    <a:pt x="1046420" y="115677"/>
                  </a:cubicBezTo>
                  <a:cubicBezTo>
                    <a:pt x="1050540" y="112792"/>
                    <a:pt x="1042092" y="110938"/>
                    <a:pt x="1040032" y="107847"/>
                  </a:cubicBezTo>
                  <a:cubicBezTo>
                    <a:pt x="1039002" y="106199"/>
                    <a:pt x="1040032" y="102490"/>
                    <a:pt x="1041681" y="103108"/>
                  </a:cubicBezTo>
                  <a:cubicBezTo>
                    <a:pt x="1054249" y="107641"/>
                    <a:pt x="1066611" y="112792"/>
                    <a:pt x="1071762" y="101460"/>
                  </a:cubicBezTo>
                  <a:cubicBezTo>
                    <a:pt x="1074852" y="94455"/>
                    <a:pt x="1073616" y="92394"/>
                    <a:pt x="1071762" y="84153"/>
                  </a:cubicBezTo>
                  <a:cubicBezTo>
                    <a:pt x="1070732" y="79002"/>
                    <a:pt x="1064551" y="79002"/>
                    <a:pt x="1060636" y="76323"/>
                  </a:cubicBezTo>
                  <a:cubicBezTo>
                    <a:pt x="1055485" y="72409"/>
                    <a:pt x="1051571" y="81268"/>
                    <a:pt x="1048068" y="82711"/>
                  </a:cubicBezTo>
                  <a:cubicBezTo>
                    <a:pt x="1047656" y="82917"/>
                    <a:pt x="1047038" y="82504"/>
                    <a:pt x="1046420" y="82711"/>
                  </a:cubicBezTo>
                  <a:cubicBezTo>
                    <a:pt x="1041269" y="84977"/>
                    <a:pt x="1040238" y="81680"/>
                    <a:pt x="1033851" y="85801"/>
                  </a:cubicBezTo>
                  <a:cubicBezTo>
                    <a:pt x="1030142" y="88274"/>
                    <a:pt x="1030349" y="90334"/>
                    <a:pt x="1027464" y="88892"/>
                  </a:cubicBezTo>
                  <a:cubicBezTo>
                    <a:pt x="1020459" y="85389"/>
                    <a:pt x="1017368" y="88892"/>
                    <a:pt x="1008509" y="85801"/>
                  </a:cubicBezTo>
                  <a:cubicBezTo>
                    <a:pt x="993674" y="80238"/>
                    <a:pt x="974100" y="70142"/>
                    <a:pt x="954732" y="76323"/>
                  </a:cubicBezTo>
                  <a:cubicBezTo>
                    <a:pt x="950817" y="77560"/>
                    <a:pt x="946697" y="78178"/>
                    <a:pt x="943606" y="79414"/>
                  </a:cubicBezTo>
                  <a:cubicBezTo>
                    <a:pt x="937219" y="82092"/>
                    <a:pt x="927947" y="74469"/>
                    <a:pt x="923002" y="79414"/>
                  </a:cubicBezTo>
                  <a:cubicBezTo>
                    <a:pt x="921972" y="80444"/>
                    <a:pt x="923208" y="82504"/>
                    <a:pt x="923002" y="84153"/>
                  </a:cubicBezTo>
                  <a:cubicBezTo>
                    <a:pt x="922590" y="86625"/>
                    <a:pt x="924651" y="93218"/>
                    <a:pt x="921354" y="91982"/>
                  </a:cubicBezTo>
                  <a:cubicBezTo>
                    <a:pt x="916821" y="90334"/>
                    <a:pt x="917851" y="81268"/>
                    <a:pt x="913524" y="79414"/>
                  </a:cubicBezTo>
                  <a:cubicBezTo>
                    <a:pt x="912082" y="78796"/>
                    <a:pt x="910434" y="79414"/>
                    <a:pt x="908785" y="79414"/>
                  </a:cubicBezTo>
                  <a:cubicBezTo>
                    <a:pt x="900750" y="79414"/>
                    <a:pt x="893745" y="81062"/>
                    <a:pt x="888181" y="82504"/>
                  </a:cubicBezTo>
                  <a:cubicBezTo>
                    <a:pt x="887152" y="82711"/>
                    <a:pt x="886122" y="82298"/>
                    <a:pt x="885091" y="82504"/>
                  </a:cubicBezTo>
                  <a:cubicBezTo>
                    <a:pt x="877261" y="84153"/>
                    <a:pt x="879322" y="107641"/>
                    <a:pt x="872523" y="101460"/>
                  </a:cubicBezTo>
                  <a:cubicBezTo>
                    <a:pt x="869844" y="98988"/>
                    <a:pt x="880146" y="90952"/>
                    <a:pt x="874171" y="88892"/>
                  </a:cubicBezTo>
                  <a:cubicBezTo>
                    <a:pt x="869433" y="87243"/>
                    <a:pt x="863869" y="88480"/>
                    <a:pt x="863045" y="91982"/>
                  </a:cubicBezTo>
                  <a:cubicBezTo>
                    <a:pt x="862839" y="93012"/>
                    <a:pt x="863869" y="94455"/>
                    <a:pt x="863045" y="95073"/>
                  </a:cubicBezTo>
                  <a:cubicBezTo>
                    <a:pt x="862633" y="95485"/>
                    <a:pt x="861809" y="94661"/>
                    <a:pt x="861397" y="95073"/>
                  </a:cubicBezTo>
                  <a:cubicBezTo>
                    <a:pt x="858718" y="97751"/>
                    <a:pt x="863869" y="101666"/>
                    <a:pt x="859749" y="104551"/>
                  </a:cubicBezTo>
                  <a:cubicBezTo>
                    <a:pt x="847180" y="113616"/>
                    <a:pt x="863663" y="73645"/>
                    <a:pt x="875613" y="73027"/>
                  </a:cubicBezTo>
                  <a:cubicBezTo>
                    <a:pt x="878704" y="73027"/>
                    <a:pt x="882001" y="73027"/>
                    <a:pt x="885091" y="73027"/>
                  </a:cubicBezTo>
                  <a:cubicBezTo>
                    <a:pt x="892302" y="73027"/>
                    <a:pt x="891891" y="75911"/>
                    <a:pt x="897660" y="73027"/>
                  </a:cubicBezTo>
                  <a:cubicBezTo>
                    <a:pt x="903634" y="69936"/>
                    <a:pt x="910846" y="73645"/>
                    <a:pt x="914967" y="69936"/>
                  </a:cubicBezTo>
                  <a:cubicBezTo>
                    <a:pt x="915585" y="69318"/>
                    <a:pt x="916203" y="69730"/>
                    <a:pt x="916615" y="68288"/>
                  </a:cubicBezTo>
                  <a:cubicBezTo>
                    <a:pt x="917645" y="63755"/>
                    <a:pt x="904252" y="54071"/>
                    <a:pt x="914967" y="50981"/>
                  </a:cubicBezTo>
                  <a:cubicBezTo>
                    <a:pt x="915379" y="50981"/>
                    <a:pt x="915997" y="50981"/>
                    <a:pt x="916615" y="50981"/>
                  </a:cubicBezTo>
                  <a:cubicBezTo>
                    <a:pt x="920530" y="51393"/>
                    <a:pt x="920530" y="47066"/>
                    <a:pt x="924444" y="49332"/>
                  </a:cubicBezTo>
                  <a:cubicBezTo>
                    <a:pt x="928565" y="51805"/>
                    <a:pt x="925269" y="55307"/>
                    <a:pt x="922796" y="57162"/>
                  </a:cubicBezTo>
                  <a:cubicBezTo>
                    <a:pt x="916203" y="61901"/>
                    <a:pt x="922178" y="67258"/>
                    <a:pt x="924444" y="68288"/>
                  </a:cubicBezTo>
                  <a:cubicBezTo>
                    <a:pt x="947727" y="79826"/>
                    <a:pt x="969361" y="44181"/>
                    <a:pt x="986050" y="60458"/>
                  </a:cubicBezTo>
                  <a:cubicBezTo>
                    <a:pt x="986462" y="60870"/>
                    <a:pt x="985638" y="61695"/>
                    <a:pt x="986050" y="62107"/>
                  </a:cubicBezTo>
                  <a:cubicBezTo>
                    <a:pt x="988728" y="64785"/>
                    <a:pt x="990583" y="63961"/>
                    <a:pt x="995528" y="63755"/>
                  </a:cubicBezTo>
                  <a:cubicBezTo>
                    <a:pt x="1003769" y="63343"/>
                    <a:pt x="1006448" y="70966"/>
                    <a:pt x="1017574" y="70142"/>
                  </a:cubicBezTo>
                  <a:cubicBezTo>
                    <a:pt x="1021695" y="69936"/>
                    <a:pt x="1027876" y="73645"/>
                    <a:pt x="1030142" y="70142"/>
                  </a:cubicBezTo>
                  <a:cubicBezTo>
                    <a:pt x="1033233" y="65609"/>
                    <a:pt x="1030142" y="68288"/>
                    <a:pt x="1033233" y="63755"/>
                  </a:cubicBezTo>
                  <a:cubicBezTo>
                    <a:pt x="1036323" y="59428"/>
                    <a:pt x="1045389" y="67464"/>
                    <a:pt x="1049098" y="63755"/>
                  </a:cubicBezTo>
                  <a:cubicBezTo>
                    <a:pt x="1051364" y="61489"/>
                    <a:pt x="1051364" y="56544"/>
                    <a:pt x="1049098" y="54277"/>
                  </a:cubicBezTo>
                  <a:cubicBezTo>
                    <a:pt x="1040032" y="44799"/>
                    <a:pt x="1037354" y="41709"/>
                    <a:pt x="1023755" y="38412"/>
                  </a:cubicBezTo>
                  <a:cubicBezTo>
                    <a:pt x="1018811" y="37176"/>
                    <a:pt x="1015101" y="30789"/>
                    <a:pt x="1006448" y="32025"/>
                  </a:cubicBezTo>
                  <a:cubicBezTo>
                    <a:pt x="989965" y="34497"/>
                    <a:pt x="973688" y="16160"/>
                    <a:pt x="955968" y="13069"/>
                  </a:cubicBezTo>
                  <a:cubicBezTo>
                    <a:pt x="953496" y="12657"/>
                    <a:pt x="954320" y="18632"/>
                    <a:pt x="949581" y="16160"/>
                  </a:cubicBezTo>
                  <a:cubicBezTo>
                    <a:pt x="944842" y="13894"/>
                    <a:pt x="943194" y="7712"/>
                    <a:pt x="938455" y="5034"/>
                  </a:cubicBezTo>
                  <a:cubicBezTo>
                    <a:pt x="935158" y="3180"/>
                    <a:pt x="932274" y="10391"/>
                    <a:pt x="928977" y="6682"/>
                  </a:cubicBezTo>
                  <a:cubicBezTo>
                    <a:pt x="925681" y="2974"/>
                    <a:pt x="921148" y="4004"/>
                    <a:pt x="916409" y="3592"/>
                  </a:cubicBezTo>
                  <a:cubicBezTo>
                    <a:pt x="908785" y="2974"/>
                    <a:pt x="903223" y="1737"/>
                    <a:pt x="894363" y="501"/>
                  </a:cubicBezTo>
                  <a:cubicBezTo>
                    <a:pt x="891273" y="89"/>
                    <a:pt x="887976" y="501"/>
                    <a:pt x="884885" y="501"/>
                  </a:cubicBezTo>
                  <a:lnTo>
                    <a:pt x="878498" y="501"/>
                  </a:lnTo>
                  <a:cubicBezTo>
                    <a:pt x="878498" y="501"/>
                    <a:pt x="877468" y="295"/>
                    <a:pt x="876850" y="501"/>
                  </a:cubicBezTo>
                  <a:cubicBezTo>
                    <a:pt x="873141" y="2149"/>
                    <a:pt x="876231" y="9979"/>
                    <a:pt x="878498" y="13069"/>
                  </a:cubicBezTo>
                  <a:cubicBezTo>
                    <a:pt x="879116" y="13894"/>
                    <a:pt x="879116" y="15336"/>
                    <a:pt x="878498" y="16160"/>
                  </a:cubicBezTo>
                  <a:cubicBezTo>
                    <a:pt x="874789" y="22753"/>
                    <a:pt x="871905" y="15542"/>
                    <a:pt x="869020" y="11421"/>
                  </a:cubicBezTo>
                  <a:cubicBezTo>
                    <a:pt x="868196" y="10185"/>
                    <a:pt x="869638" y="8125"/>
                    <a:pt x="869020" y="6682"/>
                  </a:cubicBezTo>
                  <a:cubicBezTo>
                    <a:pt x="867166" y="2974"/>
                    <a:pt x="862015" y="-1147"/>
                    <a:pt x="857894" y="295"/>
                  </a:cubicBezTo>
                  <a:cubicBezTo>
                    <a:pt x="853361" y="1943"/>
                    <a:pt x="856039" y="15130"/>
                    <a:pt x="851507" y="12863"/>
                  </a:cubicBezTo>
                  <a:cubicBezTo>
                    <a:pt x="847180" y="10597"/>
                    <a:pt x="846150" y="11215"/>
                    <a:pt x="843678" y="12863"/>
                  </a:cubicBezTo>
                  <a:cubicBezTo>
                    <a:pt x="839968" y="15336"/>
                    <a:pt x="844708" y="20075"/>
                    <a:pt x="846768" y="22341"/>
                  </a:cubicBezTo>
                  <a:cubicBezTo>
                    <a:pt x="850477" y="26462"/>
                    <a:pt x="846768" y="24196"/>
                    <a:pt x="843678" y="28728"/>
                  </a:cubicBezTo>
                  <a:cubicBezTo>
                    <a:pt x="841411" y="31613"/>
                    <a:pt x="833376" y="37588"/>
                    <a:pt x="840587" y="38206"/>
                  </a:cubicBezTo>
                  <a:cubicBezTo>
                    <a:pt x="843471" y="38412"/>
                    <a:pt x="846150" y="41915"/>
                    <a:pt x="843678" y="44593"/>
                  </a:cubicBezTo>
                  <a:cubicBezTo>
                    <a:pt x="837908" y="50981"/>
                    <a:pt x="833581" y="44387"/>
                    <a:pt x="827812" y="41503"/>
                  </a:cubicBezTo>
                  <a:cubicBezTo>
                    <a:pt x="824310" y="39648"/>
                    <a:pt x="815244" y="39236"/>
                    <a:pt x="815244" y="44593"/>
                  </a:cubicBezTo>
                  <a:cubicBezTo>
                    <a:pt x="815244" y="63137"/>
                    <a:pt x="836466" y="63961"/>
                    <a:pt x="831109" y="73027"/>
                  </a:cubicBezTo>
                  <a:cubicBezTo>
                    <a:pt x="822249" y="87861"/>
                    <a:pt x="811948" y="43975"/>
                    <a:pt x="797937" y="49332"/>
                  </a:cubicBezTo>
                  <a:cubicBezTo>
                    <a:pt x="790519" y="52217"/>
                    <a:pt x="811948" y="73439"/>
                    <a:pt x="801028" y="76117"/>
                  </a:cubicBezTo>
                  <a:cubicBezTo>
                    <a:pt x="797319" y="77147"/>
                    <a:pt x="799585" y="68288"/>
                    <a:pt x="796288" y="64991"/>
                  </a:cubicBezTo>
                  <a:cubicBezTo>
                    <a:pt x="788871" y="57986"/>
                    <a:pt x="791137" y="38618"/>
                    <a:pt x="782072" y="42945"/>
                  </a:cubicBezTo>
                  <a:cubicBezTo>
                    <a:pt x="778157" y="44799"/>
                    <a:pt x="777539" y="54689"/>
                    <a:pt x="774242" y="52423"/>
                  </a:cubicBezTo>
                  <a:cubicBezTo>
                    <a:pt x="766413" y="47066"/>
                    <a:pt x="771152" y="42121"/>
                    <a:pt x="771152" y="35116"/>
                  </a:cubicBezTo>
                  <a:cubicBezTo>
                    <a:pt x="771152" y="29759"/>
                    <a:pt x="764765" y="30583"/>
                    <a:pt x="761674" y="35116"/>
                  </a:cubicBezTo>
                  <a:cubicBezTo>
                    <a:pt x="757141" y="41503"/>
                    <a:pt x="763940" y="26874"/>
                    <a:pt x="761674" y="25638"/>
                  </a:cubicBezTo>
                  <a:cubicBezTo>
                    <a:pt x="750754" y="19457"/>
                    <a:pt x="744985" y="53247"/>
                    <a:pt x="733241" y="49332"/>
                  </a:cubicBezTo>
                  <a:cubicBezTo>
                    <a:pt x="729532" y="48096"/>
                    <a:pt x="729738" y="44593"/>
                    <a:pt x="726853" y="41503"/>
                  </a:cubicBezTo>
                  <a:cubicBezTo>
                    <a:pt x="726029" y="40679"/>
                    <a:pt x="727678" y="39030"/>
                    <a:pt x="726853" y="38412"/>
                  </a:cubicBezTo>
                  <a:cubicBezTo>
                    <a:pt x="721496" y="33673"/>
                    <a:pt x="719024" y="52423"/>
                    <a:pt x="725205" y="57368"/>
                  </a:cubicBezTo>
                  <a:cubicBezTo>
                    <a:pt x="727265" y="59016"/>
                    <a:pt x="732829" y="60870"/>
                    <a:pt x="729944" y="63755"/>
                  </a:cubicBezTo>
                  <a:cubicBezTo>
                    <a:pt x="724587" y="68700"/>
                    <a:pt x="716758" y="72821"/>
                    <a:pt x="722114" y="77972"/>
                  </a:cubicBezTo>
                  <a:cubicBezTo>
                    <a:pt x="725205" y="80856"/>
                    <a:pt x="725824" y="84359"/>
                    <a:pt x="729944" y="82711"/>
                  </a:cubicBezTo>
                  <a:cubicBezTo>
                    <a:pt x="734477" y="80856"/>
                    <a:pt x="741070" y="75293"/>
                    <a:pt x="747251" y="79620"/>
                  </a:cubicBezTo>
                  <a:cubicBezTo>
                    <a:pt x="750754" y="82092"/>
                    <a:pt x="750136" y="87449"/>
                    <a:pt x="755081" y="89098"/>
                  </a:cubicBezTo>
                  <a:cubicBezTo>
                    <a:pt x="763528" y="91982"/>
                    <a:pt x="759202" y="105787"/>
                    <a:pt x="758171" y="114440"/>
                  </a:cubicBezTo>
                  <a:cubicBezTo>
                    <a:pt x="756935" y="124742"/>
                    <a:pt x="754256" y="129069"/>
                    <a:pt x="761262" y="138135"/>
                  </a:cubicBezTo>
                  <a:cubicBezTo>
                    <a:pt x="762498" y="139783"/>
                    <a:pt x="763940" y="138135"/>
                    <a:pt x="766001" y="139783"/>
                  </a:cubicBezTo>
                  <a:cubicBezTo>
                    <a:pt x="766413" y="140195"/>
                    <a:pt x="765589" y="141019"/>
                    <a:pt x="766001" y="141432"/>
                  </a:cubicBezTo>
                  <a:cubicBezTo>
                    <a:pt x="772182" y="146789"/>
                    <a:pt x="774655" y="143492"/>
                    <a:pt x="780217" y="147819"/>
                  </a:cubicBezTo>
                  <a:cubicBezTo>
                    <a:pt x="782690" y="149673"/>
                    <a:pt x="786605" y="153382"/>
                    <a:pt x="783308" y="155648"/>
                  </a:cubicBezTo>
                  <a:cubicBezTo>
                    <a:pt x="779393" y="158533"/>
                    <a:pt x="777127" y="153588"/>
                    <a:pt x="772182" y="149261"/>
                  </a:cubicBezTo>
                  <a:cubicBezTo>
                    <a:pt x="768679" y="146170"/>
                    <a:pt x="765589" y="146789"/>
                    <a:pt x="761056" y="146170"/>
                  </a:cubicBezTo>
                  <a:cubicBezTo>
                    <a:pt x="751166" y="144522"/>
                    <a:pt x="746633" y="127009"/>
                    <a:pt x="751578" y="119385"/>
                  </a:cubicBezTo>
                  <a:cubicBezTo>
                    <a:pt x="754051" y="115677"/>
                    <a:pt x="754874" y="112792"/>
                    <a:pt x="751578" y="109908"/>
                  </a:cubicBezTo>
                  <a:cubicBezTo>
                    <a:pt x="731593" y="92806"/>
                    <a:pt x="718818" y="71172"/>
                    <a:pt x="707280" y="86213"/>
                  </a:cubicBezTo>
                  <a:cubicBezTo>
                    <a:pt x="703571" y="91158"/>
                    <a:pt x="702541" y="90952"/>
                    <a:pt x="704189" y="95691"/>
                  </a:cubicBezTo>
                  <a:cubicBezTo>
                    <a:pt x="705220" y="98575"/>
                    <a:pt x="710989" y="100842"/>
                    <a:pt x="707280" y="105169"/>
                  </a:cubicBezTo>
                  <a:cubicBezTo>
                    <a:pt x="700274" y="113616"/>
                    <a:pt x="693063" y="97339"/>
                    <a:pt x="686676" y="92600"/>
                  </a:cubicBezTo>
                  <a:cubicBezTo>
                    <a:pt x="681731" y="88892"/>
                    <a:pt x="680289" y="99812"/>
                    <a:pt x="677198" y="95691"/>
                  </a:cubicBezTo>
                  <a:cubicBezTo>
                    <a:pt x="673490" y="90952"/>
                    <a:pt x="662981" y="86419"/>
                    <a:pt x="662981" y="92600"/>
                  </a:cubicBezTo>
                  <a:cubicBezTo>
                    <a:pt x="662981" y="104551"/>
                    <a:pt x="666484" y="110732"/>
                    <a:pt x="669368" y="121034"/>
                  </a:cubicBezTo>
                  <a:cubicBezTo>
                    <a:pt x="670811" y="126185"/>
                    <a:pt x="670399" y="130305"/>
                    <a:pt x="672459" y="133602"/>
                  </a:cubicBezTo>
                  <a:cubicBezTo>
                    <a:pt x="675962" y="138959"/>
                    <a:pt x="668132" y="147819"/>
                    <a:pt x="672459" y="152558"/>
                  </a:cubicBezTo>
                  <a:cubicBezTo>
                    <a:pt x="673696" y="154000"/>
                    <a:pt x="674726" y="152970"/>
                    <a:pt x="675550" y="155648"/>
                  </a:cubicBezTo>
                  <a:cubicBezTo>
                    <a:pt x="677610" y="162654"/>
                    <a:pt x="672871" y="168011"/>
                    <a:pt x="678640" y="174604"/>
                  </a:cubicBezTo>
                  <a:cubicBezTo>
                    <a:pt x="689561" y="186760"/>
                    <a:pt x="694711" y="199122"/>
                    <a:pt x="697596" y="212515"/>
                  </a:cubicBezTo>
                  <a:cubicBezTo>
                    <a:pt x="698832" y="218696"/>
                    <a:pt x="710164" y="217048"/>
                    <a:pt x="703983" y="221993"/>
                  </a:cubicBezTo>
                  <a:cubicBezTo>
                    <a:pt x="698214" y="226526"/>
                    <a:pt x="692239" y="221993"/>
                    <a:pt x="688118" y="217254"/>
                  </a:cubicBezTo>
                  <a:cubicBezTo>
                    <a:pt x="686470" y="215193"/>
                    <a:pt x="689561" y="211485"/>
                    <a:pt x="688118" y="209424"/>
                  </a:cubicBezTo>
                  <a:cubicBezTo>
                    <a:pt x="685028" y="204891"/>
                    <a:pt x="682761" y="210248"/>
                    <a:pt x="676992" y="209424"/>
                  </a:cubicBezTo>
                  <a:cubicBezTo>
                    <a:pt x="673696" y="209012"/>
                    <a:pt x="676992" y="198504"/>
                    <a:pt x="673901" y="199947"/>
                  </a:cubicBezTo>
                  <a:cubicBezTo>
                    <a:pt x="668957" y="202213"/>
                    <a:pt x="669575" y="210867"/>
                    <a:pt x="664424" y="212515"/>
                  </a:cubicBezTo>
                  <a:cubicBezTo>
                    <a:pt x="657624" y="214781"/>
                    <a:pt x="652268" y="213133"/>
                    <a:pt x="650207" y="209424"/>
                  </a:cubicBezTo>
                  <a:cubicBezTo>
                    <a:pt x="650001" y="209012"/>
                    <a:pt x="650619" y="208188"/>
                    <a:pt x="650207" y="207776"/>
                  </a:cubicBezTo>
                  <a:cubicBezTo>
                    <a:pt x="639905" y="198092"/>
                    <a:pt x="644850" y="194177"/>
                    <a:pt x="640729" y="187172"/>
                  </a:cubicBezTo>
                  <a:cubicBezTo>
                    <a:pt x="637020" y="180579"/>
                    <a:pt x="631869" y="178106"/>
                    <a:pt x="634342" y="171307"/>
                  </a:cubicBezTo>
                  <a:cubicBezTo>
                    <a:pt x="641553" y="152970"/>
                    <a:pt x="630428" y="138547"/>
                    <a:pt x="627955" y="128657"/>
                  </a:cubicBezTo>
                  <a:cubicBezTo>
                    <a:pt x="623010" y="108053"/>
                    <a:pt x="606321" y="85801"/>
                    <a:pt x="596431" y="98575"/>
                  </a:cubicBezTo>
                  <a:cubicBezTo>
                    <a:pt x="596019" y="98988"/>
                    <a:pt x="596843" y="99812"/>
                    <a:pt x="596431" y="100224"/>
                  </a:cubicBezTo>
                  <a:cubicBezTo>
                    <a:pt x="593340" y="103520"/>
                    <a:pt x="594165" y="106817"/>
                    <a:pt x="593340" y="111350"/>
                  </a:cubicBezTo>
                  <a:cubicBezTo>
                    <a:pt x="588602" y="134014"/>
                    <a:pt x="595194" y="146995"/>
                    <a:pt x="590250" y="168217"/>
                  </a:cubicBezTo>
                  <a:cubicBezTo>
                    <a:pt x="589425" y="171925"/>
                    <a:pt x="592310" y="180373"/>
                    <a:pt x="588602" y="180785"/>
                  </a:cubicBezTo>
                  <a:cubicBezTo>
                    <a:pt x="586747" y="180785"/>
                    <a:pt x="586129" y="178725"/>
                    <a:pt x="583863" y="180785"/>
                  </a:cubicBezTo>
                  <a:cubicBezTo>
                    <a:pt x="578300" y="185936"/>
                    <a:pt x="579123" y="178519"/>
                    <a:pt x="572736" y="177694"/>
                  </a:cubicBezTo>
                  <a:cubicBezTo>
                    <a:pt x="567792" y="177076"/>
                    <a:pt x="562641" y="167598"/>
                    <a:pt x="558520" y="171307"/>
                  </a:cubicBezTo>
                  <a:cubicBezTo>
                    <a:pt x="556460" y="173161"/>
                    <a:pt x="556872" y="176046"/>
                    <a:pt x="561611" y="177694"/>
                  </a:cubicBezTo>
                  <a:cubicBezTo>
                    <a:pt x="566349" y="179137"/>
                    <a:pt x="566144" y="187996"/>
                    <a:pt x="559962" y="188820"/>
                  </a:cubicBezTo>
                  <a:cubicBezTo>
                    <a:pt x="546363" y="190675"/>
                    <a:pt x="550278" y="168423"/>
                    <a:pt x="542655" y="158739"/>
                  </a:cubicBezTo>
                  <a:cubicBezTo>
                    <a:pt x="539976" y="155442"/>
                    <a:pt x="536061" y="138753"/>
                    <a:pt x="533177" y="149261"/>
                  </a:cubicBezTo>
                  <a:cubicBezTo>
                    <a:pt x="533177" y="149673"/>
                    <a:pt x="533383" y="150291"/>
                    <a:pt x="533177" y="150909"/>
                  </a:cubicBezTo>
                  <a:cubicBezTo>
                    <a:pt x="531323" y="154618"/>
                    <a:pt x="528438" y="156472"/>
                    <a:pt x="526790" y="162035"/>
                  </a:cubicBezTo>
                  <a:cubicBezTo>
                    <a:pt x="524318" y="171101"/>
                    <a:pt x="518136" y="176458"/>
                    <a:pt x="510925" y="184082"/>
                  </a:cubicBezTo>
                  <a:cubicBezTo>
                    <a:pt x="507010" y="188408"/>
                    <a:pt x="503301" y="191911"/>
                    <a:pt x="501447" y="196650"/>
                  </a:cubicBezTo>
                  <a:cubicBezTo>
                    <a:pt x="501447" y="197062"/>
                    <a:pt x="501859" y="197886"/>
                    <a:pt x="501447" y="198298"/>
                  </a:cubicBezTo>
                  <a:cubicBezTo>
                    <a:pt x="500005" y="199947"/>
                    <a:pt x="497326" y="202419"/>
                    <a:pt x="495060" y="199947"/>
                  </a:cubicBezTo>
                  <a:cubicBezTo>
                    <a:pt x="494442" y="199122"/>
                    <a:pt x="495060" y="197886"/>
                    <a:pt x="495060" y="196856"/>
                  </a:cubicBezTo>
                  <a:cubicBezTo>
                    <a:pt x="495060" y="195826"/>
                    <a:pt x="494648" y="194796"/>
                    <a:pt x="495060" y="193765"/>
                  </a:cubicBezTo>
                  <a:cubicBezTo>
                    <a:pt x="496502" y="190057"/>
                    <a:pt x="497532" y="186966"/>
                    <a:pt x="499799" y="181197"/>
                  </a:cubicBezTo>
                  <a:cubicBezTo>
                    <a:pt x="503919" y="170895"/>
                    <a:pt x="505774" y="162860"/>
                    <a:pt x="514016" y="149673"/>
                  </a:cubicBezTo>
                  <a:cubicBezTo>
                    <a:pt x="515458" y="147407"/>
                    <a:pt x="519372" y="149673"/>
                    <a:pt x="520403" y="148025"/>
                  </a:cubicBezTo>
                  <a:cubicBezTo>
                    <a:pt x="530499" y="130305"/>
                    <a:pt x="545745" y="108465"/>
                    <a:pt x="529881" y="92806"/>
                  </a:cubicBezTo>
                  <a:cubicBezTo>
                    <a:pt x="519785" y="82711"/>
                    <a:pt x="509277" y="87037"/>
                    <a:pt x="498357" y="94455"/>
                  </a:cubicBezTo>
                  <a:cubicBezTo>
                    <a:pt x="491351" y="99194"/>
                    <a:pt x="512161" y="105169"/>
                    <a:pt x="504744" y="111762"/>
                  </a:cubicBezTo>
                  <a:cubicBezTo>
                    <a:pt x="502890" y="113410"/>
                    <a:pt x="502271" y="117737"/>
                    <a:pt x="500005" y="114853"/>
                  </a:cubicBezTo>
                  <a:cubicBezTo>
                    <a:pt x="496502" y="110732"/>
                    <a:pt x="498768" y="104963"/>
                    <a:pt x="495266" y="102284"/>
                  </a:cubicBezTo>
                  <a:cubicBezTo>
                    <a:pt x="482286" y="92188"/>
                    <a:pt x="487848" y="115883"/>
                    <a:pt x="481049" y="121240"/>
                  </a:cubicBezTo>
                  <a:cubicBezTo>
                    <a:pt x="479813" y="122270"/>
                    <a:pt x="477340" y="122270"/>
                    <a:pt x="476310" y="121240"/>
                  </a:cubicBezTo>
                  <a:cubicBezTo>
                    <a:pt x="474044" y="118973"/>
                    <a:pt x="477547" y="114647"/>
                    <a:pt x="476310" y="111762"/>
                  </a:cubicBezTo>
                  <a:cubicBezTo>
                    <a:pt x="474250" y="107023"/>
                    <a:pt x="465184" y="108259"/>
                    <a:pt x="457355" y="108671"/>
                  </a:cubicBezTo>
                  <a:cubicBezTo>
                    <a:pt x="449319" y="109083"/>
                    <a:pt x="445816" y="112792"/>
                    <a:pt x="435309" y="111762"/>
                  </a:cubicBezTo>
                  <a:cubicBezTo>
                    <a:pt x="430570" y="111350"/>
                    <a:pt x="425625" y="112998"/>
                    <a:pt x="421092" y="111762"/>
                  </a:cubicBezTo>
                  <a:cubicBezTo>
                    <a:pt x="413881" y="109908"/>
                    <a:pt x="399458" y="111762"/>
                    <a:pt x="403785" y="119591"/>
                  </a:cubicBezTo>
                  <a:cubicBezTo>
                    <a:pt x="412026" y="134838"/>
                    <a:pt x="396780" y="158945"/>
                    <a:pt x="413263" y="165332"/>
                  </a:cubicBezTo>
                  <a:cubicBezTo>
                    <a:pt x="419650" y="167804"/>
                    <a:pt x="420268" y="179755"/>
                    <a:pt x="416353" y="184288"/>
                  </a:cubicBezTo>
                  <a:cubicBezTo>
                    <a:pt x="414499" y="186348"/>
                    <a:pt x="409348" y="186142"/>
                    <a:pt x="409966" y="181197"/>
                  </a:cubicBezTo>
                  <a:cubicBezTo>
                    <a:pt x="409966" y="180167"/>
                    <a:pt x="410584" y="178931"/>
                    <a:pt x="409966" y="178106"/>
                  </a:cubicBezTo>
                  <a:cubicBezTo>
                    <a:pt x="406669" y="172749"/>
                    <a:pt x="398840" y="171513"/>
                    <a:pt x="397398" y="165538"/>
                  </a:cubicBezTo>
                  <a:cubicBezTo>
                    <a:pt x="396573" y="162035"/>
                    <a:pt x="397398" y="158121"/>
                    <a:pt x="397398" y="154412"/>
                  </a:cubicBezTo>
                  <a:lnTo>
                    <a:pt x="397398" y="138547"/>
                  </a:lnTo>
                  <a:cubicBezTo>
                    <a:pt x="397398" y="138547"/>
                    <a:pt x="397810" y="137311"/>
                    <a:pt x="397398" y="136899"/>
                  </a:cubicBezTo>
                  <a:cubicBezTo>
                    <a:pt x="392865" y="133808"/>
                    <a:pt x="395544" y="136899"/>
                    <a:pt x="391011" y="133808"/>
                  </a:cubicBezTo>
                  <a:cubicBezTo>
                    <a:pt x="387920" y="131748"/>
                    <a:pt x="393483" y="125567"/>
                    <a:pt x="391011" y="122682"/>
                  </a:cubicBezTo>
                  <a:cubicBezTo>
                    <a:pt x="388950" y="120416"/>
                    <a:pt x="387508" y="124742"/>
                    <a:pt x="384623" y="124330"/>
                  </a:cubicBezTo>
                  <a:cubicBezTo>
                    <a:pt x="377412" y="122888"/>
                    <a:pt x="379472" y="125361"/>
                    <a:pt x="373497" y="127421"/>
                  </a:cubicBezTo>
                  <a:cubicBezTo>
                    <a:pt x="368964" y="129069"/>
                    <a:pt x="362371" y="131130"/>
                    <a:pt x="362371" y="136899"/>
                  </a:cubicBezTo>
                  <a:cubicBezTo>
                    <a:pt x="362371" y="149879"/>
                    <a:pt x="352275" y="153382"/>
                    <a:pt x="355984" y="160593"/>
                  </a:cubicBezTo>
                  <a:cubicBezTo>
                    <a:pt x="358044" y="164714"/>
                    <a:pt x="364431" y="163890"/>
                    <a:pt x="362371" y="171719"/>
                  </a:cubicBezTo>
                  <a:cubicBezTo>
                    <a:pt x="360929" y="177076"/>
                    <a:pt x="357220" y="180785"/>
                    <a:pt x="351245" y="181197"/>
                  </a:cubicBezTo>
                  <a:cubicBezTo>
                    <a:pt x="349185" y="181197"/>
                    <a:pt x="346506" y="179755"/>
                    <a:pt x="344858" y="181197"/>
                  </a:cubicBezTo>
                  <a:cubicBezTo>
                    <a:pt x="338677" y="186554"/>
                    <a:pt x="337440" y="191911"/>
                    <a:pt x="340119" y="200153"/>
                  </a:cubicBezTo>
                  <a:cubicBezTo>
                    <a:pt x="341973" y="205716"/>
                    <a:pt x="333938" y="202625"/>
                    <a:pt x="330641" y="203243"/>
                  </a:cubicBezTo>
                  <a:cubicBezTo>
                    <a:pt x="321575" y="204891"/>
                    <a:pt x="325490" y="197474"/>
                    <a:pt x="318073" y="190675"/>
                  </a:cubicBezTo>
                  <a:cubicBezTo>
                    <a:pt x="313952" y="186760"/>
                    <a:pt x="314982" y="188820"/>
                    <a:pt x="311686" y="184288"/>
                  </a:cubicBezTo>
                  <a:cubicBezTo>
                    <a:pt x="307565" y="178519"/>
                    <a:pt x="309007" y="186348"/>
                    <a:pt x="301384" y="191087"/>
                  </a:cubicBezTo>
                  <a:cubicBezTo>
                    <a:pt x="289639" y="198298"/>
                    <a:pt x="298087" y="213545"/>
                    <a:pt x="299117" y="228380"/>
                  </a:cubicBezTo>
                  <a:cubicBezTo>
                    <a:pt x="299117" y="231470"/>
                    <a:pt x="297881" y="232501"/>
                    <a:pt x="296026" y="233119"/>
                  </a:cubicBezTo>
                  <a:cubicBezTo>
                    <a:pt x="289433" y="235179"/>
                    <a:pt x="293554" y="217048"/>
                    <a:pt x="292936" y="209424"/>
                  </a:cubicBezTo>
                  <a:cubicBezTo>
                    <a:pt x="292318" y="203037"/>
                    <a:pt x="297056" y="195208"/>
                    <a:pt x="292936" y="190469"/>
                  </a:cubicBezTo>
                  <a:cubicBezTo>
                    <a:pt x="284077" y="180167"/>
                    <a:pt x="275834" y="191293"/>
                    <a:pt x="267593" y="199947"/>
                  </a:cubicBezTo>
                  <a:cubicBezTo>
                    <a:pt x="258734" y="209218"/>
                    <a:pt x="262236" y="209836"/>
                    <a:pt x="251728" y="215812"/>
                  </a:cubicBezTo>
                  <a:cubicBezTo>
                    <a:pt x="246784" y="218490"/>
                    <a:pt x="255437" y="223847"/>
                    <a:pt x="251728" y="225289"/>
                  </a:cubicBezTo>
                  <a:cubicBezTo>
                    <a:pt x="247814" y="226732"/>
                    <a:pt x="243281" y="224671"/>
                    <a:pt x="239160" y="225289"/>
                  </a:cubicBezTo>
                  <a:cubicBezTo>
                    <a:pt x="228240" y="226732"/>
                    <a:pt x="224531" y="239918"/>
                    <a:pt x="213817" y="241154"/>
                  </a:cubicBezTo>
                  <a:cubicBezTo>
                    <a:pt x="208254" y="241772"/>
                    <a:pt x="208460" y="244863"/>
                    <a:pt x="210727" y="250632"/>
                  </a:cubicBezTo>
                  <a:cubicBezTo>
                    <a:pt x="213611" y="257637"/>
                    <a:pt x="198570" y="259698"/>
                    <a:pt x="194861" y="266497"/>
                  </a:cubicBezTo>
                  <a:cubicBezTo>
                    <a:pt x="192389" y="271030"/>
                    <a:pt x="194243" y="273502"/>
                    <a:pt x="197952" y="279065"/>
                  </a:cubicBezTo>
                  <a:cubicBezTo>
                    <a:pt x="200630" y="282980"/>
                    <a:pt x="208048" y="278653"/>
                    <a:pt x="216908" y="279065"/>
                  </a:cubicBezTo>
                  <a:cubicBezTo>
                    <a:pt x="221029" y="279271"/>
                    <a:pt x="222059" y="287925"/>
                    <a:pt x="226385" y="286895"/>
                  </a:cubicBezTo>
                  <a:cubicBezTo>
                    <a:pt x="236482" y="284628"/>
                    <a:pt x="242251" y="283392"/>
                    <a:pt x="248225" y="274533"/>
                  </a:cubicBezTo>
                  <a:cubicBezTo>
                    <a:pt x="251728" y="269382"/>
                    <a:pt x="257497" y="270412"/>
                    <a:pt x="261000" y="272678"/>
                  </a:cubicBezTo>
                  <a:cubicBezTo>
                    <a:pt x="273568" y="281538"/>
                    <a:pt x="245547" y="279890"/>
                    <a:pt x="234215" y="288543"/>
                  </a:cubicBezTo>
                  <a:cubicBezTo>
                    <a:pt x="233185" y="289367"/>
                    <a:pt x="233597" y="290604"/>
                    <a:pt x="232567" y="291634"/>
                  </a:cubicBezTo>
                  <a:cubicBezTo>
                    <a:pt x="229888" y="294518"/>
                    <a:pt x="234833" y="297815"/>
                    <a:pt x="238954" y="298021"/>
                  </a:cubicBezTo>
                  <a:cubicBezTo>
                    <a:pt x="242044" y="298021"/>
                    <a:pt x="245959" y="295961"/>
                    <a:pt x="248432" y="298021"/>
                  </a:cubicBezTo>
                  <a:cubicBezTo>
                    <a:pt x="252758" y="301730"/>
                    <a:pt x="247195" y="306881"/>
                    <a:pt x="243692" y="307499"/>
                  </a:cubicBezTo>
                  <a:cubicBezTo>
                    <a:pt x="243281" y="307499"/>
                    <a:pt x="239984" y="307911"/>
                    <a:pt x="238748" y="308323"/>
                  </a:cubicBezTo>
                  <a:cubicBezTo>
                    <a:pt x="231949" y="309971"/>
                    <a:pt x="226592" y="308323"/>
                    <a:pt x="223089" y="313886"/>
                  </a:cubicBezTo>
                  <a:cubicBezTo>
                    <a:pt x="219586" y="319449"/>
                    <a:pt x="228034" y="320685"/>
                    <a:pt x="226180" y="325012"/>
                  </a:cubicBezTo>
                  <a:cubicBezTo>
                    <a:pt x="218556" y="343349"/>
                    <a:pt x="204339" y="363129"/>
                    <a:pt x="185178" y="367662"/>
                  </a:cubicBezTo>
                  <a:cubicBezTo>
                    <a:pt x="180233" y="368898"/>
                    <a:pt x="178172" y="362099"/>
                    <a:pt x="172610" y="361275"/>
                  </a:cubicBezTo>
                  <a:cubicBezTo>
                    <a:pt x="163338" y="360039"/>
                    <a:pt x="161071" y="356948"/>
                    <a:pt x="150563" y="358184"/>
                  </a:cubicBezTo>
                  <a:cubicBezTo>
                    <a:pt x="138407" y="359420"/>
                    <a:pt x="130577" y="350561"/>
                    <a:pt x="120482" y="358184"/>
                  </a:cubicBezTo>
                  <a:cubicBezTo>
                    <a:pt x="118833" y="359420"/>
                    <a:pt x="117597" y="359420"/>
                    <a:pt x="115743" y="361275"/>
                  </a:cubicBezTo>
                  <a:cubicBezTo>
                    <a:pt x="113477" y="363541"/>
                    <a:pt x="118009" y="368486"/>
                    <a:pt x="115743" y="370753"/>
                  </a:cubicBezTo>
                  <a:cubicBezTo>
                    <a:pt x="112446" y="374049"/>
                    <a:pt x="106265" y="370341"/>
                    <a:pt x="101526" y="370753"/>
                  </a:cubicBezTo>
                  <a:cubicBezTo>
                    <a:pt x="89163" y="371783"/>
                    <a:pt x="72269" y="367868"/>
                    <a:pt x="65263" y="377140"/>
                  </a:cubicBezTo>
                  <a:cubicBezTo>
                    <a:pt x="64851" y="377552"/>
                    <a:pt x="65263" y="378170"/>
                    <a:pt x="65263" y="378788"/>
                  </a:cubicBezTo>
                  <a:cubicBezTo>
                    <a:pt x="64645" y="390532"/>
                    <a:pt x="54961" y="379200"/>
                    <a:pt x="47956" y="380436"/>
                  </a:cubicBezTo>
                  <a:cubicBezTo>
                    <a:pt x="47338" y="380436"/>
                    <a:pt x="46720" y="380024"/>
                    <a:pt x="46308" y="380436"/>
                  </a:cubicBezTo>
                  <a:cubicBezTo>
                    <a:pt x="41775" y="385381"/>
                    <a:pt x="38684" y="383733"/>
                    <a:pt x="36830" y="382085"/>
                  </a:cubicBezTo>
                  <a:cubicBezTo>
                    <a:pt x="36418" y="381673"/>
                    <a:pt x="37242" y="380849"/>
                    <a:pt x="36830" y="380436"/>
                  </a:cubicBezTo>
                  <a:cubicBezTo>
                    <a:pt x="33739" y="376934"/>
                    <a:pt x="30443" y="380230"/>
                    <a:pt x="27352" y="383527"/>
                  </a:cubicBezTo>
                  <a:cubicBezTo>
                    <a:pt x="18492" y="393211"/>
                    <a:pt x="8190" y="390326"/>
                    <a:pt x="10045" y="397744"/>
                  </a:cubicBezTo>
                  <a:cubicBezTo>
                    <a:pt x="11075" y="401864"/>
                    <a:pt x="22819" y="400422"/>
                    <a:pt x="21171" y="404131"/>
                  </a:cubicBezTo>
                  <a:cubicBezTo>
                    <a:pt x="18081" y="410724"/>
                    <a:pt x="1803" y="407015"/>
                    <a:pt x="2215" y="415257"/>
                  </a:cubicBezTo>
                  <a:cubicBezTo>
                    <a:pt x="2628" y="424323"/>
                    <a:pt x="9015" y="430298"/>
                    <a:pt x="18081" y="437303"/>
                  </a:cubicBezTo>
                  <a:cubicBezTo>
                    <a:pt x="22819" y="441012"/>
                    <a:pt x="29412" y="437921"/>
                    <a:pt x="29206" y="442042"/>
                  </a:cubicBezTo>
                  <a:cubicBezTo>
                    <a:pt x="29206" y="446163"/>
                    <a:pt x="21583" y="448429"/>
                    <a:pt x="24468" y="453168"/>
                  </a:cubicBezTo>
                  <a:cubicBezTo>
                    <a:pt x="26940" y="456877"/>
                    <a:pt x="33327" y="455641"/>
                    <a:pt x="37036" y="453168"/>
                  </a:cubicBezTo>
                  <a:cubicBezTo>
                    <a:pt x="41775" y="450284"/>
                    <a:pt x="43629" y="450077"/>
                    <a:pt x="46514" y="446781"/>
                  </a:cubicBezTo>
                  <a:cubicBezTo>
                    <a:pt x="51665" y="440806"/>
                    <a:pt x="50016" y="444514"/>
                    <a:pt x="52901" y="446781"/>
                  </a:cubicBezTo>
                  <a:cubicBezTo>
                    <a:pt x="55167" y="448635"/>
                    <a:pt x="54343" y="451108"/>
                    <a:pt x="49810" y="453168"/>
                  </a:cubicBezTo>
                  <a:cubicBezTo>
                    <a:pt x="46926" y="454404"/>
                    <a:pt x="46514" y="458937"/>
                    <a:pt x="43423" y="459555"/>
                  </a:cubicBezTo>
                  <a:cubicBezTo>
                    <a:pt x="38890" y="460379"/>
                    <a:pt x="37448" y="459555"/>
                    <a:pt x="33945" y="462646"/>
                  </a:cubicBezTo>
                  <a:cubicBezTo>
                    <a:pt x="30855" y="465118"/>
                    <a:pt x="36212" y="468003"/>
                    <a:pt x="38684" y="469033"/>
                  </a:cubicBezTo>
                  <a:cubicBezTo>
                    <a:pt x="45278" y="471712"/>
                    <a:pt x="57021" y="459349"/>
                    <a:pt x="55992" y="467385"/>
                  </a:cubicBezTo>
                  <a:cubicBezTo>
                    <a:pt x="55167" y="473978"/>
                    <a:pt x="37242" y="470269"/>
                    <a:pt x="38684" y="476863"/>
                  </a:cubicBezTo>
                  <a:cubicBezTo>
                    <a:pt x="40332" y="485722"/>
                    <a:pt x="52489" y="496642"/>
                    <a:pt x="65469" y="487989"/>
                  </a:cubicBezTo>
                  <a:cubicBezTo>
                    <a:pt x="72474" y="483250"/>
                    <a:pt x="60524" y="471093"/>
                    <a:pt x="67118" y="472124"/>
                  </a:cubicBezTo>
                  <a:cubicBezTo>
                    <a:pt x="71856" y="472948"/>
                    <a:pt x="70414" y="480777"/>
                    <a:pt x="74947" y="484692"/>
                  </a:cubicBezTo>
                  <a:cubicBezTo>
                    <a:pt x="76595" y="486134"/>
                    <a:pt x="79274" y="483868"/>
                    <a:pt x="81335" y="484692"/>
                  </a:cubicBezTo>
                  <a:cubicBezTo>
                    <a:pt x="85043" y="486340"/>
                    <a:pt x="89782" y="487577"/>
                    <a:pt x="93903" y="484692"/>
                  </a:cubicBezTo>
                  <a:cubicBezTo>
                    <a:pt x="97817" y="481807"/>
                    <a:pt x="102556" y="475420"/>
                    <a:pt x="106471" y="481601"/>
                  </a:cubicBezTo>
                  <a:cubicBezTo>
                    <a:pt x="112446" y="490667"/>
                    <a:pt x="127281" y="490873"/>
                    <a:pt x="115949" y="498909"/>
                  </a:cubicBezTo>
                  <a:cubicBezTo>
                    <a:pt x="112034" y="501793"/>
                    <a:pt x="109149" y="501175"/>
                    <a:pt x="106471" y="503648"/>
                  </a:cubicBezTo>
                  <a:cubicBezTo>
                    <a:pt x="102144" y="507768"/>
                    <a:pt x="113888" y="513125"/>
                    <a:pt x="108119" y="513125"/>
                  </a:cubicBezTo>
                  <a:cubicBezTo>
                    <a:pt x="99672" y="513125"/>
                    <a:pt x="96169" y="503854"/>
                    <a:pt x="86073" y="500557"/>
                  </a:cubicBezTo>
                  <a:cubicBezTo>
                    <a:pt x="78243" y="497878"/>
                    <a:pt x="50841" y="494582"/>
                    <a:pt x="55992" y="503648"/>
                  </a:cubicBezTo>
                  <a:cubicBezTo>
                    <a:pt x="56610" y="504678"/>
                    <a:pt x="55992" y="506532"/>
                    <a:pt x="57640" y="506738"/>
                  </a:cubicBezTo>
                  <a:cubicBezTo>
                    <a:pt x="62379" y="507768"/>
                    <a:pt x="67323" y="506944"/>
                    <a:pt x="73505" y="509829"/>
                  </a:cubicBezTo>
                  <a:cubicBezTo>
                    <a:pt x="81746" y="513743"/>
                    <a:pt x="101114" y="513537"/>
                    <a:pt x="98847" y="522397"/>
                  </a:cubicBezTo>
                  <a:cubicBezTo>
                    <a:pt x="98847" y="522809"/>
                    <a:pt x="97817" y="522397"/>
                    <a:pt x="97199" y="522397"/>
                  </a:cubicBezTo>
                  <a:cubicBezTo>
                    <a:pt x="94109" y="522397"/>
                    <a:pt x="90812" y="522809"/>
                    <a:pt x="87722" y="522397"/>
                  </a:cubicBezTo>
                  <a:cubicBezTo>
                    <a:pt x="64233" y="518688"/>
                    <a:pt x="27558" y="484074"/>
                    <a:pt x="14990" y="503442"/>
                  </a:cubicBezTo>
                  <a:cubicBezTo>
                    <a:pt x="9427" y="512095"/>
                    <a:pt x="4482" y="506944"/>
                    <a:pt x="2421" y="511271"/>
                  </a:cubicBezTo>
                  <a:cubicBezTo>
                    <a:pt x="773" y="514568"/>
                    <a:pt x="-1081" y="516216"/>
                    <a:pt x="773" y="520749"/>
                  </a:cubicBezTo>
                  <a:cubicBezTo>
                    <a:pt x="2010" y="523633"/>
                    <a:pt x="11075" y="524045"/>
                    <a:pt x="5512" y="527136"/>
                  </a:cubicBezTo>
                  <a:cubicBezTo>
                    <a:pt x="155" y="529814"/>
                    <a:pt x="2628" y="538056"/>
                    <a:pt x="7160" y="538262"/>
                  </a:cubicBezTo>
                  <a:cubicBezTo>
                    <a:pt x="8190" y="538262"/>
                    <a:pt x="9427" y="537850"/>
                    <a:pt x="10251" y="538262"/>
                  </a:cubicBezTo>
                  <a:cubicBezTo>
                    <a:pt x="12723" y="539498"/>
                    <a:pt x="19317" y="534965"/>
                    <a:pt x="21377" y="531875"/>
                  </a:cubicBezTo>
                  <a:cubicBezTo>
                    <a:pt x="21995" y="531051"/>
                    <a:pt x="20759" y="529608"/>
                    <a:pt x="21377" y="528784"/>
                  </a:cubicBezTo>
                  <a:cubicBezTo>
                    <a:pt x="23025" y="526518"/>
                    <a:pt x="29825" y="521779"/>
                    <a:pt x="27764" y="528784"/>
                  </a:cubicBezTo>
                  <a:cubicBezTo>
                    <a:pt x="26116" y="534347"/>
                    <a:pt x="21789" y="534347"/>
                    <a:pt x="18286" y="538262"/>
                  </a:cubicBezTo>
                  <a:cubicBezTo>
                    <a:pt x="3246" y="555363"/>
                    <a:pt x="38478" y="547740"/>
                    <a:pt x="46720" y="558866"/>
                  </a:cubicBezTo>
                  <a:cubicBezTo>
                    <a:pt x="50016" y="563193"/>
                    <a:pt x="44865" y="565871"/>
                    <a:pt x="41981" y="566695"/>
                  </a:cubicBezTo>
                  <a:cubicBezTo>
                    <a:pt x="30030" y="570610"/>
                    <a:pt x="17462" y="565665"/>
                    <a:pt x="11899" y="573083"/>
                  </a:cubicBezTo>
                  <a:cubicBezTo>
                    <a:pt x="10045" y="575555"/>
                    <a:pt x="9839" y="580088"/>
                    <a:pt x="11899" y="582560"/>
                  </a:cubicBezTo>
                  <a:cubicBezTo>
                    <a:pt x="15608" y="587093"/>
                    <a:pt x="18904" y="589360"/>
                    <a:pt x="21377" y="593686"/>
                  </a:cubicBezTo>
                  <a:cubicBezTo>
                    <a:pt x="24055" y="598219"/>
                    <a:pt x="28382" y="601722"/>
                    <a:pt x="30855" y="606255"/>
                  </a:cubicBezTo>
                  <a:cubicBezTo>
                    <a:pt x="30855" y="606255"/>
                    <a:pt x="30855" y="606255"/>
                    <a:pt x="30855" y="606255"/>
                  </a:cubicBezTo>
                  <a:cubicBezTo>
                    <a:pt x="30855" y="606255"/>
                    <a:pt x="30855" y="606255"/>
                    <a:pt x="30855" y="606255"/>
                  </a:cubicBezTo>
                  <a:cubicBezTo>
                    <a:pt x="30649" y="607285"/>
                    <a:pt x="32915" y="608521"/>
                    <a:pt x="33945" y="607903"/>
                  </a:cubicBezTo>
                  <a:cubicBezTo>
                    <a:pt x="33945" y="607491"/>
                    <a:pt x="33945" y="607285"/>
                    <a:pt x="33945" y="606873"/>
                  </a:cubicBezTo>
                  <a:cubicBezTo>
                    <a:pt x="33945" y="606461"/>
                    <a:pt x="33739" y="606255"/>
                    <a:pt x="33945" y="606255"/>
                  </a:cubicBezTo>
                  <a:cubicBezTo>
                    <a:pt x="34152" y="606255"/>
                    <a:pt x="33945" y="606461"/>
                    <a:pt x="33945" y="606873"/>
                  </a:cubicBezTo>
                  <a:cubicBezTo>
                    <a:pt x="33945" y="607285"/>
                    <a:pt x="34152" y="607697"/>
                    <a:pt x="33945" y="607903"/>
                  </a:cubicBezTo>
                  <a:cubicBezTo>
                    <a:pt x="34976" y="613260"/>
                    <a:pt x="40539" y="613878"/>
                    <a:pt x="46514" y="617381"/>
                  </a:cubicBezTo>
                  <a:cubicBezTo>
                    <a:pt x="49604" y="619235"/>
                    <a:pt x="58052" y="631392"/>
                    <a:pt x="59082" y="623768"/>
                  </a:cubicBezTo>
                  <a:cubicBezTo>
                    <a:pt x="59494" y="621708"/>
                    <a:pt x="59082" y="619647"/>
                    <a:pt x="59082" y="617381"/>
                  </a:cubicBezTo>
                  <a:cubicBezTo>
                    <a:pt x="58464" y="609551"/>
                    <a:pt x="62172" y="607079"/>
                    <a:pt x="62172" y="601516"/>
                  </a:cubicBezTo>
                  <a:cubicBezTo>
                    <a:pt x="62172" y="596571"/>
                    <a:pt x="65469" y="591214"/>
                    <a:pt x="68560" y="595129"/>
                  </a:cubicBezTo>
                  <a:cubicBezTo>
                    <a:pt x="73092" y="601516"/>
                    <a:pt x="65882" y="605637"/>
                    <a:pt x="71651" y="610994"/>
                  </a:cubicBezTo>
                  <a:cubicBezTo>
                    <a:pt x="75771" y="614702"/>
                    <a:pt x="88134" y="599662"/>
                    <a:pt x="90606" y="606255"/>
                  </a:cubicBezTo>
                  <a:cubicBezTo>
                    <a:pt x="92666" y="611612"/>
                    <a:pt x="77832" y="625622"/>
                    <a:pt x="90606" y="623562"/>
                  </a:cubicBezTo>
                  <a:cubicBezTo>
                    <a:pt x="94109" y="622944"/>
                    <a:pt x="92255" y="617175"/>
                    <a:pt x="93696" y="612436"/>
                  </a:cubicBezTo>
                  <a:cubicBezTo>
                    <a:pt x="96169" y="605019"/>
                    <a:pt x="100290" y="611612"/>
                    <a:pt x="103175" y="615527"/>
                  </a:cubicBezTo>
                  <a:cubicBezTo>
                    <a:pt x="104205" y="616969"/>
                    <a:pt x="104823" y="618617"/>
                    <a:pt x="106265" y="618617"/>
                  </a:cubicBezTo>
                  <a:cubicBezTo>
                    <a:pt x="111210" y="618823"/>
                    <a:pt x="109355" y="609345"/>
                    <a:pt x="115743" y="609139"/>
                  </a:cubicBezTo>
                  <a:cubicBezTo>
                    <a:pt x="119657" y="609139"/>
                    <a:pt x="121305" y="611200"/>
                    <a:pt x="122130" y="613878"/>
                  </a:cubicBezTo>
                  <a:cubicBezTo>
                    <a:pt x="122954" y="617587"/>
                    <a:pt x="114300" y="627271"/>
                    <a:pt x="120482" y="626447"/>
                  </a:cubicBezTo>
                  <a:cubicBezTo>
                    <a:pt x="127075" y="625622"/>
                    <a:pt x="127075" y="613878"/>
                    <a:pt x="133050" y="610582"/>
                  </a:cubicBezTo>
                  <a:cubicBezTo>
                    <a:pt x="138201" y="607903"/>
                    <a:pt x="139231" y="608315"/>
                    <a:pt x="144176" y="610582"/>
                  </a:cubicBezTo>
                  <a:cubicBezTo>
                    <a:pt x="153860" y="615115"/>
                    <a:pt x="159423" y="625210"/>
                    <a:pt x="170961" y="626447"/>
                  </a:cubicBezTo>
                  <a:cubicBezTo>
                    <a:pt x="173433" y="626653"/>
                    <a:pt x="173228" y="620677"/>
                    <a:pt x="175700" y="623356"/>
                  </a:cubicBezTo>
                  <a:cubicBezTo>
                    <a:pt x="179409" y="627065"/>
                    <a:pt x="180851" y="631186"/>
                    <a:pt x="185178" y="632834"/>
                  </a:cubicBezTo>
                  <a:cubicBezTo>
                    <a:pt x="185590" y="632834"/>
                    <a:pt x="186414" y="632422"/>
                    <a:pt x="186826" y="632834"/>
                  </a:cubicBezTo>
                  <a:cubicBezTo>
                    <a:pt x="189092" y="635100"/>
                    <a:pt x="184148" y="640663"/>
                    <a:pt x="186826" y="642312"/>
                  </a:cubicBezTo>
                  <a:cubicBezTo>
                    <a:pt x="192595" y="645608"/>
                    <a:pt x="194037" y="642724"/>
                    <a:pt x="197952" y="645402"/>
                  </a:cubicBezTo>
                  <a:cubicBezTo>
                    <a:pt x="201043" y="647669"/>
                    <a:pt x="200630" y="648905"/>
                    <a:pt x="204339" y="654880"/>
                  </a:cubicBezTo>
                  <a:cubicBezTo>
                    <a:pt x="207018" y="659413"/>
                    <a:pt x="209696" y="650965"/>
                    <a:pt x="212169" y="651583"/>
                  </a:cubicBezTo>
                  <a:cubicBezTo>
                    <a:pt x="213817" y="652201"/>
                    <a:pt x="214229" y="653644"/>
                    <a:pt x="215260" y="654880"/>
                  </a:cubicBezTo>
                  <a:cubicBezTo>
                    <a:pt x="220411" y="661061"/>
                    <a:pt x="224119" y="666006"/>
                    <a:pt x="229476" y="670745"/>
                  </a:cubicBezTo>
                  <a:cubicBezTo>
                    <a:pt x="238954" y="679192"/>
                    <a:pt x="219380" y="689907"/>
                    <a:pt x="223089" y="696088"/>
                  </a:cubicBezTo>
                  <a:cubicBezTo>
                    <a:pt x="224325" y="698148"/>
                    <a:pt x="229682" y="695470"/>
                    <a:pt x="229476" y="697736"/>
                  </a:cubicBezTo>
                  <a:cubicBezTo>
                    <a:pt x="228446" y="703711"/>
                    <a:pt x="217320" y="703711"/>
                    <a:pt x="216908" y="710304"/>
                  </a:cubicBezTo>
                  <a:cubicBezTo>
                    <a:pt x="216290" y="720400"/>
                    <a:pt x="230506" y="722049"/>
                    <a:pt x="232772" y="730908"/>
                  </a:cubicBezTo>
                  <a:cubicBezTo>
                    <a:pt x="235657" y="742858"/>
                    <a:pt x="236482" y="746979"/>
                    <a:pt x="242251" y="756251"/>
                  </a:cubicBezTo>
                  <a:cubicBezTo>
                    <a:pt x="245753" y="761814"/>
                    <a:pt x="251728" y="763668"/>
                    <a:pt x="248638" y="770468"/>
                  </a:cubicBezTo>
                  <a:cubicBezTo>
                    <a:pt x="245341" y="777473"/>
                    <a:pt x="238954" y="782418"/>
                    <a:pt x="232772" y="787775"/>
                  </a:cubicBezTo>
                  <a:cubicBezTo>
                    <a:pt x="229270" y="790865"/>
                    <a:pt x="217732" y="793338"/>
                    <a:pt x="223295" y="797253"/>
                  </a:cubicBezTo>
                  <a:cubicBezTo>
                    <a:pt x="227210" y="799931"/>
                    <a:pt x="230918" y="793544"/>
                    <a:pt x="234421" y="790865"/>
                  </a:cubicBezTo>
                  <a:cubicBezTo>
                    <a:pt x="236275" y="789423"/>
                    <a:pt x="237100" y="787981"/>
                    <a:pt x="239160" y="787775"/>
                  </a:cubicBezTo>
                  <a:cubicBezTo>
                    <a:pt x="240808" y="787569"/>
                    <a:pt x="242663" y="786745"/>
                    <a:pt x="243899" y="787775"/>
                  </a:cubicBezTo>
                  <a:cubicBezTo>
                    <a:pt x="246165" y="789835"/>
                    <a:pt x="242869" y="791278"/>
                    <a:pt x="242251" y="794162"/>
                  </a:cubicBezTo>
                  <a:cubicBezTo>
                    <a:pt x="241015" y="801580"/>
                    <a:pt x="246989" y="808173"/>
                    <a:pt x="245341" y="816208"/>
                  </a:cubicBezTo>
                  <a:cubicBezTo>
                    <a:pt x="244517" y="820947"/>
                    <a:pt x="237923" y="826716"/>
                    <a:pt x="242251" y="833515"/>
                  </a:cubicBezTo>
                  <a:cubicBezTo>
                    <a:pt x="242456" y="833928"/>
                    <a:pt x="242251" y="834546"/>
                    <a:pt x="242251" y="835164"/>
                  </a:cubicBezTo>
                  <a:cubicBezTo>
                    <a:pt x="242251" y="838048"/>
                    <a:pt x="243074" y="838460"/>
                    <a:pt x="239160" y="841551"/>
                  </a:cubicBezTo>
                  <a:cubicBezTo>
                    <a:pt x="236893" y="843405"/>
                    <a:pt x="240396" y="846290"/>
                    <a:pt x="242251" y="847938"/>
                  </a:cubicBezTo>
                  <a:cubicBezTo>
                    <a:pt x="244517" y="849793"/>
                    <a:pt x="249668" y="849999"/>
                    <a:pt x="248638" y="854325"/>
                  </a:cubicBezTo>
                  <a:cubicBezTo>
                    <a:pt x="247814" y="857416"/>
                    <a:pt x="248225" y="859064"/>
                    <a:pt x="245547" y="863803"/>
                  </a:cubicBezTo>
                  <a:cubicBezTo>
                    <a:pt x="242869" y="868336"/>
                    <a:pt x="238954" y="862979"/>
                    <a:pt x="232979" y="866894"/>
                  </a:cubicBezTo>
                  <a:cubicBezTo>
                    <a:pt x="230713" y="868542"/>
                    <a:pt x="231124" y="873693"/>
                    <a:pt x="236069" y="873281"/>
                  </a:cubicBezTo>
                  <a:cubicBezTo>
                    <a:pt x="242044" y="872869"/>
                    <a:pt x="248225" y="875341"/>
                    <a:pt x="250286" y="879668"/>
                  </a:cubicBezTo>
                  <a:cubicBezTo>
                    <a:pt x="252346" y="883789"/>
                    <a:pt x="249050" y="885231"/>
                    <a:pt x="251935" y="890794"/>
                  </a:cubicBezTo>
                  <a:cubicBezTo>
                    <a:pt x="255231" y="896975"/>
                    <a:pt x="250286" y="900478"/>
                    <a:pt x="245547" y="911398"/>
                  </a:cubicBezTo>
                  <a:cubicBezTo>
                    <a:pt x="243692" y="915519"/>
                    <a:pt x="237718" y="920876"/>
                    <a:pt x="232979" y="917785"/>
                  </a:cubicBezTo>
                  <a:cubicBezTo>
                    <a:pt x="226385" y="913459"/>
                    <a:pt x="213611" y="918815"/>
                    <a:pt x="220411" y="924173"/>
                  </a:cubicBezTo>
                  <a:cubicBezTo>
                    <a:pt x="226180" y="928705"/>
                    <a:pt x="232567" y="918403"/>
                    <a:pt x="236275" y="921082"/>
                  </a:cubicBezTo>
                  <a:cubicBezTo>
                    <a:pt x="239984" y="923554"/>
                    <a:pt x="241633" y="925203"/>
                    <a:pt x="239366" y="927469"/>
                  </a:cubicBezTo>
                  <a:cubicBezTo>
                    <a:pt x="235451" y="931178"/>
                    <a:pt x="236687" y="931796"/>
                    <a:pt x="232979" y="936947"/>
                  </a:cubicBezTo>
                  <a:cubicBezTo>
                    <a:pt x="228034" y="943952"/>
                    <a:pt x="211757" y="943334"/>
                    <a:pt x="215672" y="949515"/>
                  </a:cubicBezTo>
                  <a:cubicBezTo>
                    <a:pt x="216701" y="951370"/>
                    <a:pt x="217320" y="951988"/>
                    <a:pt x="218762" y="952606"/>
                  </a:cubicBezTo>
                  <a:cubicBezTo>
                    <a:pt x="220823" y="953430"/>
                    <a:pt x="223707" y="955078"/>
                    <a:pt x="226798" y="954666"/>
                  </a:cubicBezTo>
                  <a:cubicBezTo>
                    <a:pt x="227416" y="954666"/>
                    <a:pt x="228034" y="954254"/>
                    <a:pt x="228652" y="954048"/>
                  </a:cubicBezTo>
                  <a:cubicBezTo>
                    <a:pt x="229476" y="953636"/>
                    <a:pt x="230300" y="953224"/>
                    <a:pt x="231331" y="952606"/>
                  </a:cubicBezTo>
                  <a:cubicBezTo>
                    <a:pt x="231949" y="951988"/>
                    <a:pt x="233185" y="952606"/>
                    <a:pt x="234009" y="952606"/>
                  </a:cubicBezTo>
                  <a:cubicBezTo>
                    <a:pt x="232361" y="953018"/>
                    <a:pt x="230506" y="953430"/>
                    <a:pt x="228652" y="954048"/>
                  </a:cubicBezTo>
                  <a:cubicBezTo>
                    <a:pt x="228034" y="954254"/>
                    <a:pt x="227416" y="954460"/>
                    <a:pt x="226798" y="954666"/>
                  </a:cubicBezTo>
                  <a:cubicBezTo>
                    <a:pt x="222471" y="955902"/>
                    <a:pt x="218144" y="957139"/>
                    <a:pt x="214229" y="958581"/>
                  </a:cubicBezTo>
                  <a:cubicBezTo>
                    <a:pt x="216908" y="954872"/>
                    <a:pt x="210521" y="948897"/>
                    <a:pt x="207636" y="952606"/>
                  </a:cubicBezTo>
                  <a:cubicBezTo>
                    <a:pt x="205988" y="954872"/>
                    <a:pt x="208254" y="959405"/>
                    <a:pt x="210932" y="960023"/>
                  </a:cubicBezTo>
                  <a:cubicBezTo>
                    <a:pt x="208048" y="961465"/>
                    <a:pt x="205781" y="963320"/>
                    <a:pt x="204339" y="965380"/>
                  </a:cubicBezTo>
                  <a:cubicBezTo>
                    <a:pt x="198982" y="974034"/>
                    <a:pt x="201043" y="980215"/>
                    <a:pt x="207430" y="987426"/>
                  </a:cubicBezTo>
                  <a:cubicBezTo>
                    <a:pt x="210727" y="991135"/>
                    <a:pt x="211757" y="978979"/>
                    <a:pt x="215260" y="984336"/>
                  </a:cubicBezTo>
                  <a:cubicBezTo>
                    <a:pt x="217320" y="987426"/>
                    <a:pt x="213817" y="989899"/>
                    <a:pt x="216908" y="993814"/>
                  </a:cubicBezTo>
                  <a:cubicBezTo>
                    <a:pt x="217320" y="994226"/>
                    <a:pt x="217938" y="993608"/>
                    <a:pt x="218556" y="993814"/>
                  </a:cubicBezTo>
                  <a:cubicBezTo>
                    <a:pt x="223913" y="997728"/>
                    <a:pt x="229064" y="994226"/>
                    <a:pt x="232772" y="990723"/>
                  </a:cubicBezTo>
                  <a:cubicBezTo>
                    <a:pt x="235039" y="988457"/>
                    <a:pt x="239984" y="992989"/>
                    <a:pt x="242251" y="990723"/>
                  </a:cubicBezTo>
                  <a:cubicBezTo>
                    <a:pt x="243281" y="989693"/>
                    <a:pt x="241220" y="987220"/>
                    <a:pt x="242251" y="985984"/>
                  </a:cubicBezTo>
                  <a:cubicBezTo>
                    <a:pt x="244517" y="983306"/>
                    <a:pt x="241426" y="977949"/>
                    <a:pt x="242251" y="976506"/>
                  </a:cubicBezTo>
                  <a:cubicBezTo>
                    <a:pt x="245135" y="971149"/>
                    <a:pt x="245341" y="969295"/>
                    <a:pt x="248638" y="970119"/>
                  </a:cubicBezTo>
                  <a:cubicBezTo>
                    <a:pt x="251522" y="970943"/>
                    <a:pt x="256673" y="975682"/>
                    <a:pt x="258115" y="970119"/>
                  </a:cubicBezTo>
                  <a:cubicBezTo>
                    <a:pt x="259352" y="965380"/>
                    <a:pt x="259970" y="975476"/>
                    <a:pt x="264503" y="971767"/>
                  </a:cubicBezTo>
                  <a:cubicBezTo>
                    <a:pt x="269242" y="967647"/>
                    <a:pt x="279544" y="948691"/>
                    <a:pt x="280367" y="957551"/>
                  </a:cubicBezTo>
                  <a:cubicBezTo>
                    <a:pt x="280985" y="964762"/>
                    <a:pt x="265121" y="967853"/>
                    <a:pt x="267799" y="974858"/>
                  </a:cubicBezTo>
                  <a:cubicBezTo>
                    <a:pt x="271714" y="985366"/>
                    <a:pt x="289846" y="972180"/>
                    <a:pt x="296233" y="979597"/>
                  </a:cubicBezTo>
                  <a:cubicBezTo>
                    <a:pt x="304268" y="988869"/>
                    <a:pt x="255025" y="986396"/>
                    <a:pt x="266151" y="996904"/>
                  </a:cubicBezTo>
                  <a:cubicBezTo>
                    <a:pt x="270272" y="1000819"/>
                    <a:pt x="276659" y="1000407"/>
                    <a:pt x="280367" y="998552"/>
                  </a:cubicBezTo>
                  <a:cubicBezTo>
                    <a:pt x="283870" y="996698"/>
                    <a:pt x="295408" y="990723"/>
                    <a:pt x="292936" y="996904"/>
                  </a:cubicBezTo>
                  <a:cubicBezTo>
                    <a:pt x="290464" y="1003291"/>
                    <a:pt x="275423" y="999171"/>
                    <a:pt x="273980" y="1006382"/>
                  </a:cubicBezTo>
                  <a:cubicBezTo>
                    <a:pt x="273157" y="1011121"/>
                    <a:pt x="264503" y="1012563"/>
                    <a:pt x="269242" y="1015860"/>
                  </a:cubicBezTo>
                  <a:cubicBezTo>
                    <a:pt x="277071" y="1021423"/>
                    <a:pt x="284488" y="996698"/>
                    <a:pt x="292936" y="1006382"/>
                  </a:cubicBezTo>
                  <a:cubicBezTo>
                    <a:pt x="293554" y="1007206"/>
                    <a:pt x="292936" y="1008442"/>
                    <a:pt x="292936" y="1009473"/>
                  </a:cubicBezTo>
                  <a:cubicBezTo>
                    <a:pt x="292936" y="1011327"/>
                    <a:pt x="292524" y="1012975"/>
                    <a:pt x="289846" y="1012563"/>
                  </a:cubicBezTo>
                  <a:cubicBezTo>
                    <a:pt x="287785" y="1012357"/>
                    <a:pt x="285725" y="1012357"/>
                    <a:pt x="283458" y="1012563"/>
                  </a:cubicBezTo>
                  <a:cubicBezTo>
                    <a:pt x="279956" y="1012975"/>
                    <a:pt x="275423" y="1015654"/>
                    <a:pt x="277071" y="1018950"/>
                  </a:cubicBezTo>
                  <a:cubicBezTo>
                    <a:pt x="279131" y="1022865"/>
                    <a:pt x="284900" y="1021835"/>
                    <a:pt x="289639" y="1018950"/>
                  </a:cubicBezTo>
                  <a:cubicBezTo>
                    <a:pt x="290051" y="1018538"/>
                    <a:pt x="290669" y="1018950"/>
                    <a:pt x="291287" y="1018950"/>
                  </a:cubicBezTo>
                  <a:cubicBezTo>
                    <a:pt x="297469" y="1017714"/>
                    <a:pt x="295202" y="1018950"/>
                    <a:pt x="299117" y="1022041"/>
                  </a:cubicBezTo>
                  <a:cubicBezTo>
                    <a:pt x="310037" y="1030076"/>
                    <a:pt x="286755" y="1023895"/>
                    <a:pt x="280162" y="1025131"/>
                  </a:cubicBezTo>
                  <a:cubicBezTo>
                    <a:pt x="271714" y="1026986"/>
                    <a:pt x="296438" y="1037700"/>
                    <a:pt x="291287" y="1044087"/>
                  </a:cubicBezTo>
                  <a:cubicBezTo>
                    <a:pt x="287579" y="1048826"/>
                    <a:pt x="286755" y="1034815"/>
                    <a:pt x="283458" y="1037700"/>
                  </a:cubicBezTo>
                  <a:cubicBezTo>
                    <a:pt x="277483" y="1042851"/>
                    <a:pt x="288815" y="1046353"/>
                    <a:pt x="292936" y="1050268"/>
                  </a:cubicBezTo>
                  <a:cubicBezTo>
                    <a:pt x="297675" y="1054801"/>
                    <a:pt x="301177" y="1056243"/>
                    <a:pt x="294584" y="1059746"/>
                  </a:cubicBezTo>
                  <a:cubicBezTo>
                    <a:pt x="293142" y="1060364"/>
                    <a:pt x="290876" y="1060982"/>
                    <a:pt x="289846" y="1059746"/>
                  </a:cubicBezTo>
                  <a:cubicBezTo>
                    <a:pt x="286961" y="1056655"/>
                    <a:pt x="285725" y="1052947"/>
                    <a:pt x="283458" y="1055007"/>
                  </a:cubicBezTo>
                  <a:cubicBezTo>
                    <a:pt x="279544" y="1058716"/>
                    <a:pt x="290669" y="1066957"/>
                    <a:pt x="294584" y="1066133"/>
                  </a:cubicBezTo>
                  <a:cubicBezTo>
                    <a:pt x="296438" y="1065721"/>
                    <a:pt x="299529" y="1065927"/>
                    <a:pt x="299323" y="1067781"/>
                  </a:cubicBezTo>
                  <a:cubicBezTo>
                    <a:pt x="299117" y="1070254"/>
                    <a:pt x="297056" y="1072520"/>
                    <a:pt x="294584" y="1072520"/>
                  </a:cubicBezTo>
                  <a:cubicBezTo>
                    <a:pt x="279131" y="1072932"/>
                    <a:pt x="279956" y="1048826"/>
                    <a:pt x="267799" y="1040996"/>
                  </a:cubicBezTo>
                  <a:cubicBezTo>
                    <a:pt x="249668" y="1029458"/>
                    <a:pt x="198570" y="1012769"/>
                    <a:pt x="207842" y="1037906"/>
                  </a:cubicBezTo>
                  <a:cubicBezTo>
                    <a:pt x="210314" y="1044705"/>
                    <a:pt x="212993" y="1047590"/>
                    <a:pt x="217320" y="1056861"/>
                  </a:cubicBezTo>
                  <a:cubicBezTo>
                    <a:pt x="219998" y="1062631"/>
                    <a:pt x="224325" y="1066133"/>
                    <a:pt x="229682" y="1069224"/>
                  </a:cubicBezTo>
                  <a:cubicBezTo>
                    <a:pt x="228034" y="1069636"/>
                    <a:pt x="226385" y="1070254"/>
                    <a:pt x="225149" y="1069636"/>
                  </a:cubicBezTo>
                  <a:cubicBezTo>
                    <a:pt x="219380" y="1067163"/>
                    <a:pt x="217114" y="1059334"/>
                    <a:pt x="207842" y="1060158"/>
                  </a:cubicBezTo>
                  <a:cubicBezTo>
                    <a:pt x="204752" y="1060364"/>
                    <a:pt x="203309" y="1056449"/>
                    <a:pt x="201455" y="1058510"/>
                  </a:cubicBezTo>
                  <a:cubicBezTo>
                    <a:pt x="195892" y="1064691"/>
                    <a:pt x="192595" y="1064897"/>
                    <a:pt x="193625" y="1074375"/>
                  </a:cubicBezTo>
                  <a:cubicBezTo>
                    <a:pt x="194243" y="1079320"/>
                    <a:pt x="206400" y="1078908"/>
                    <a:pt x="201455" y="1082204"/>
                  </a:cubicBezTo>
                  <a:cubicBezTo>
                    <a:pt x="197334" y="1085089"/>
                    <a:pt x="194243" y="1080762"/>
                    <a:pt x="191977" y="1083853"/>
                  </a:cubicBezTo>
                  <a:cubicBezTo>
                    <a:pt x="189710" y="1086943"/>
                    <a:pt x="189710" y="1091888"/>
                    <a:pt x="195068" y="1094979"/>
                  </a:cubicBezTo>
                  <a:cubicBezTo>
                    <a:pt x="199601" y="1097451"/>
                    <a:pt x="192183" y="1098687"/>
                    <a:pt x="191977" y="1101366"/>
                  </a:cubicBezTo>
                  <a:cubicBezTo>
                    <a:pt x="191977" y="1102396"/>
                    <a:pt x="191359" y="1103632"/>
                    <a:pt x="191977" y="1104456"/>
                  </a:cubicBezTo>
                  <a:cubicBezTo>
                    <a:pt x="197128" y="1111462"/>
                    <a:pt x="210109" y="1107753"/>
                    <a:pt x="220411" y="1110844"/>
                  </a:cubicBezTo>
                  <a:cubicBezTo>
                    <a:pt x="224737" y="1112080"/>
                    <a:pt x="219586" y="1114964"/>
                    <a:pt x="217320" y="1117231"/>
                  </a:cubicBezTo>
                  <a:cubicBezTo>
                    <a:pt x="215053" y="1119497"/>
                    <a:pt x="210109" y="1119497"/>
                    <a:pt x="207842" y="1117231"/>
                  </a:cubicBezTo>
                  <a:cubicBezTo>
                    <a:pt x="207430" y="1116819"/>
                    <a:pt x="207842" y="1116201"/>
                    <a:pt x="207842" y="1115582"/>
                  </a:cubicBezTo>
                  <a:cubicBezTo>
                    <a:pt x="206606" y="1112904"/>
                    <a:pt x="201043" y="1112904"/>
                    <a:pt x="200012" y="1115582"/>
                  </a:cubicBezTo>
                  <a:cubicBezTo>
                    <a:pt x="198570" y="1119291"/>
                    <a:pt x="200219" y="1123618"/>
                    <a:pt x="204752" y="1123412"/>
                  </a:cubicBezTo>
                  <a:cubicBezTo>
                    <a:pt x="206812" y="1123412"/>
                    <a:pt x="209490" y="1121970"/>
                    <a:pt x="211139" y="1123412"/>
                  </a:cubicBezTo>
                  <a:cubicBezTo>
                    <a:pt x="213405" y="1125678"/>
                    <a:pt x="211757" y="1126090"/>
                    <a:pt x="214229" y="1129799"/>
                  </a:cubicBezTo>
                  <a:cubicBezTo>
                    <a:pt x="216496" y="1132890"/>
                    <a:pt x="219586" y="1128975"/>
                    <a:pt x="222059" y="1126709"/>
                  </a:cubicBezTo>
                  <a:cubicBezTo>
                    <a:pt x="222471" y="1126296"/>
                    <a:pt x="223089" y="1126709"/>
                    <a:pt x="223707" y="1126709"/>
                  </a:cubicBezTo>
                  <a:cubicBezTo>
                    <a:pt x="229270" y="1126709"/>
                    <a:pt x="232979" y="1125060"/>
                    <a:pt x="236275" y="1123618"/>
                  </a:cubicBezTo>
                  <a:cubicBezTo>
                    <a:pt x="240190" y="1121970"/>
                    <a:pt x="244929" y="1125060"/>
                    <a:pt x="248843" y="1123618"/>
                  </a:cubicBezTo>
                  <a:cubicBezTo>
                    <a:pt x="252964" y="1122176"/>
                    <a:pt x="257086" y="1119291"/>
                    <a:pt x="258322" y="1114140"/>
                  </a:cubicBezTo>
                  <a:cubicBezTo>
                    <a:pt x="260382" y="1105487"/>
                    <a:pt x="259970" y="1104044"/>
                    <a:pt x="255231" y="1098275"/>
                  </a:cubicBezTo>
                  <a:cubicBezTo>
                    <a:pt x="253583" y="1096215"/>
                    <a:pt x="249256" y="1100130"/>
                    <a:pt x="247402" y="1098275"/>
                  </a:cubicBezTo>
                  <a:cubicBezTo>
                    <a:pt x="246989" y="1097863"/>
                    <a:pt x="247814" y="1097039"/>
                    <a:pt x="247402" y="1096627"/>
                  </a:cubicBezTo>
                  <a:cubicBezTo>
                    <a:pt x="244105" y="1093124"/>
                    <a:pt x="241015" y="1092094"/>
                    <a:pt x="239572" y="1088797"/>
                  </a:cubicBezTo>
                  <a:cubicBezTo>
                    <a:pt x="236275" y="1080968"/>
                    <a:pt x="238130" y="1076847"/>
                    <a:pt x="235451" y="1072314"/>
                  </a:cubicBezTo>
                  <a:cubicBezTo>
                    <a:pt x="241015" y="1074993"/>
                    <a:pt x="246784" y="1077877"/>
                    <a:pt x="252346" y="1082410"/>
                  </a:cubicBezTo>
                  <a:cubicBezTo>
                    <a:pt x="253171" y="1083028"/>
                    <a:pt x="254819" y="1081586"/>
                    <a:pt x="255437" y="1082410"/>
                  </a:cubicBezTo>
                  <a:cubicBezTo>
                    <a:pt x="255849" y="1082822"/>
                    <a:pt x="255025" y="1083646"/>
                    <a:pt x="255437" y="1084059"/>
                  </a:cubicBezTo>
                  <a:cubicBezTo>
                    <a:pt x="261824" y="1088797"/>
                    <a:pt x="259145" y="1089828"/>
                    <a:pt x="266563" y="1088797"/>
                  </a:cubicBezTo>
                  <a:cubicBezTo>
                    <a:pt x="267181" y="1088797"/>
                    <a:pt x="267593" y="1088797"/>
                    <a:pt x="268211" y="1088797"/>
                  </a:cubicBezTo>
                  <a:cubicBezTo>
                    <a:pt x="273775" y="1088385"/>
                    <a:pt x="272950" y="1090034"/>
                    <a:pt x="280780" y="1088797"/>
                  </a:cubicBezTo>
                  <a:cubicBezTo>
                    <a:pt x="290669" y="1087149"/>
                    <a:pt x="295202" y="1083234"/>
                    <a:pt x="302826" y="1088797"/>
                  </a:cubicBezTo>
                  <a:cubicBezTo>
                    <a:pt x="308801" y="1093124"/>
                    <a:pt x="290051" y="1096009"/>
                    <a:pt x="299735" y="1098275"/>
                  </a:cubicBezTo>
                  <a:cubicBezTo>
                    <a:pt x="301589" y="1098687"/>
                    <a:pt x="303238" y="1099924"/>
                    <a:pt x="302826" y="1101366"/>
                  </a:cubicBezTo>
                  <a:cubicBezTo>
                    <a:pt x="301384" y="1109401"/>
                    <a:pt x="279544" y="1109813"/>
                    <a:pt x="283870" y="1117231"/>
                  </a:cubicBezTo>
                  <a:cubicBezTo>
                    <a:pt x="285518" y="1119909"/>
                    <a:pt x="291494" y="1114758"/>
                    <a:pt x="293348" y="1117231"/>
                  </a:cubicBezTo>
                  <a:cubicBezTo>
                    <a:pt x="296851" y="1121970"/>
                    <a:pt x="281604" y="1119703"/>
                    <a:pt x="280780" y="1126709"/>
                  </a:cubicBezTo>
                  <a:cubicBezTo>
                    <a:pt x="280162" y="1131654"/>
                    <a:pt x="267593" y="1132272"/>
                    <a:pt x="272950" y="1136186"/>
                  </a:cubicBezTo>
                  <a:cubicBezTo>
                    <a:pt x="279956" y="1141337"/>
                    <a:pt x="285313" y="1136598"/>
                    <a:pt x="290257" y="1139277"/>
                  </a:cubicBezTo>
                  <a:cubicBezTo>
                    <a:pt x="297056" y="1142986"/>
                    <a:pt x="279337" y="1143192"/>
                    <a:pt x="283870" y="1147106"/>
                  </a:cubicBezTo>
                  <a:cubicBezTo>
                    <a:pt x="285518" y="1148549"/>
                    <a:pt x="288609" y="1145664"/>
                    <a:pt x="290257" y="1147106"/>
                  </a:cubicBezTo>
                  <a:cubicBezTo>
                    <a:pt x="292112" y="1148755"/>
                    <a:pt x="296233" y="1149579"/>
                    <a:pt x="293348" y="1151845"/>
                  </a:cubicBezTo>
                  <a:cubicBezTo>
                    <a:pt x="290464" y="1154112"/>
                    <a:pt x="285931" y="1151845"/>
                    <a:pt x="282222" y="1151845"/>
                  </a:cubicBezTo>
                  <a:cubicBezTo>
                    <a:pt x="280574" y="1151845"/>
                    <a:pt x="278719" y="1152875"/>
                    <a:pt x="277483" y="1151845"/>
                  </a:cubicBezTo>
                  <a:cubicBezTo>
                    <a:pt x="275216" y="1149785"/>
                    <a:pt x="269654" y="1149167"/>
                    <a:pt x="272744" y="1147106"/>
                  </a:cubicBezTo>
                  <a:cubicBezTo>
                    <a:pt x="275216" y="1145252"/>
                    <a:pt x="275216" y="1144428"/>
                    <a:pt x="271096" y="1142368"/>
                  </a:cubicBezTo>
                  <a:cubicBezTo>
                    <a:pt x="269447" y="1141543"/>
                    <a:pt x="269860" y="1137217"/>
                    <a:pt x="268006" y="1139277"/>
                  </a:cubicBezTo>
                  <a:cubicBezTo>
                    <a:pt x="264503" y="1143192"/>
                    <a:pt x="263266" y="1153494"/>
                    <a:pt x="261618" y="1161323"/>
                  </a:cubicBezTo>
                  <a:cubicBezTo>
                    <a:pt x="260176" y="1168122"/>
                    <a:pt x="267799" y="1159881"/>
                    <a:pt x="269447" y="1161323"/>
                  </a:cubicBezTo>
                  <a:cubicBezTo>
                    <a:pt x="270272" y="1162147"/>
                    <a:pt x="270272" y="1163795"/>
                    <a:pt x="269447" y="1164414"/>
                  </a:cubicBezTo>
                  <a:cubicBezTo>
                    <a:pt x="269035" y="1164826"/>
                    <a:pt x="268417" y="1164414"/>
                    <a:pt x="267799" y="1164414"/>
                  </a:cubicBezTo>
                  <a:cubicBezTo>
                    <a:pt x="263266" y="1165444"/>
                    <a:pt x="262236" y="1171419"/>
                    <a:pt x="258322" y="1173891"/>
                  </a:cubicBezTo>
                  <a:cubicBezTo>
                    <a:pt x="253789" y="1176570"/>
                    <a:pt x="246371" y="1177600"/>
                    <a:pt x="242456" y="1173891"/>
                  </a:cubicBezTo>
                  <a:cubicBezTo>
                    <a:pt x="241015" y="1172449"/>
                    <a:pt x="238130" y="1172037"/>
                    <a:pt x="239366" y="1170801"/>
                  </a:cubicBezTo>
                  <a:cubicBezTo>
                    <a:pt x="241838" y="1168122"/>
                    <a:pt x="247607" y="1169565"/>
                    <a:pt x="245753" y="1167710"/>
                  </a:cubicBezTo>
                  <a:cubicBezTo>
                    <a:pt x="243692" y="1165650"/>
                    <a:pt x="241426" y="1164002"/>
                    <a:pt x="239366" y="1166062"/>
                  </a:cubicBezTo>
                  <a:cubicBezTo>
                    <a:pt x="235657" y="1170183"/>
                    <a:pt x="234627" y="1170801"/>
                    <a:pt x="231536" y="1173891"/>
                  </a:cubicBezTo>
                  <a:cubicBezTo>
                    <a:pt x="227622" y="1178012"/>
                    <a:pt x="215053" y="1175952"/>
                    <a:pt x="217320" y="1180279"/>
                  </a:cubicBezTo>
                  <a:cubicBezTo>
                    <a:pt x="221647" y="1188520"/>
                    <a:pt x="217526" y="1182339"/>
                    <a:pt x="220411" y="1186666"/>
                  </a:cubicBezTo>
                  <a:cubicBezTo>
                    <a:pt x="222265" y="1189138"/>
                    <a:pt x="223707" y="1188520"/>
                    <a:pt x="226798" y="1191405"/>
                  </a:cubicBezTo>
                  <a:cubicBezTo>
                    <a:pt x="228858" y="1193465"/>
                    <a:pt x="230713" y="1194083"/>
                    <a:pt x="232567" y="1194083"/>
                  </a:cubicBezTo>
                  <a:cubicBezTo>
                    <a:pt x="231743" y="1195732"/>
                    <a:pt x="231949" y="1198204"/>
                    <a:pt x="233185" y="1199440"/>
                  </a:cubicBezTo>
                  <a:cubicBezTo>
                    <a:pt x="236482" y="1202531"/>
                    <a:pt x="246784" y="1200058"/>
                    <a:pt x="244311" y="1196350"/>
                  </a:cubicBezTo>
                  <a:cubicBezTo>
                    <a:pt x="243281" y="1194701"/>
                    <a:pt x="241220" y="1192641"/>
                    <a:pt x="238954" y="1191817"/>
                  </a:cubicBezTo>
                  <a:cubicBezTo>
                    <a:pt x="240808" y="1190993"/>
                    <a:pt x="243074" y="1190168"/>
                    <a:pt x="245753" y="1189962"/>
                  </a:cubicBezTo>
                  <a:cubicBezTo>
                    <a:pt x="246784" y="1189962"/>
                    <a:pt x="248225" y="1190581"/>
                    <a:pt x="248843" y="1189962"/>
                  </a:cubicBezTo>
                  <a:cubicBezTo>
                    <a:pt x="252140" y="1186872"/>
                    <a:pt x="240190" y="1184399"/>
                    <a:pt x="245753" y="1180485"/>
                  </a:cubicBezTo>
                  <a:cubicBezTo>
                    <a:pt x="250080" y="1177394"/>
                    <a:pt x="257909" y="1176776"/>
                    <a:pt x="261618" y="1180485"/>
                  </a:cubicBezTo>
                  <a:cubicBezTo>
                    <a:pt x="263885" y="1182751"/>
                    <a:pt x="261206" y="1183163"/>
                    <a:pt x="258527" y="1186872"/>
                  </a:cubicBezTo>
                  <a:cubicBezTo>
                    <a:pt x="258115" y="1187284"/>
                    <a:pt x="257291" y="1186460"/>
                    <a:pt x="256879" y="1186872"/>
                  </a:cubicBezTo>
                  <a:cubicBezTo>
                    <a:pt x="252758" y="1191817"/>
                    <a:pt x="244517" y="1190787"/>
                    <a:pt x="252140" y="1197998"/>
                  </a:cubicBezTo>
                  <a:cubicBezTo>
                    <a:pt x="253994" y="1199852"/>
                    <a:pt x="255025" y="1200676"/>
                    <a:pt x="258527" y="1202737"/>
                  </a:cubicBezTo>
                  <a:cubicBezTo>
                    <a:pt x="262648" y="1205415"/>
                    <a:pt x="265327" y="1208094"/>
                    <a:pt x="268006" y="1212215"/>
                  </a:cubicBezTo>
                  <a:cubicBezTo>
                    <a:pt x="268624" y="1213039"/>
                    <a:pt x="268624" y="1214481"/>
                    <a:pt x="268006" y="1215305"/>
                  </a:cubicBezTo>
                  <a:cubicBezTo>
                    <a:pt x="264709" y="1219220"/>
                    <a:pt x="263678" y="1215305"/>
                    <a:pt x="258527" y="1212215"/>
                  </a:cubicBezTo>
                  <a:cubicBezTo>
                    <a:pt x="257086" y="1211390"/>
                    <a:pt x="256673" y="1210154"/>
                    <a:pt x="255437" y="1209124"/>
                  </a:cubicBezTo>
                  <a:cubicBezTo>
                    <a:pt x="249050" y="1203973"/>
                    <a:pt x="240190" y="1213039"/>
                    <a:pt x="233391" y="1206033"/>
                  </a:cubicBezTo>
                  <a:cubicBezTo>
                    <a:pt x="231331" y="1203973"/>
                    <a:pt x="231743" y="1203561"/>
                    <a:pt x="228652" y="1202943"/>
                  </a:cubicBezTo>
                  <a:cubicBezTo>
                    <a:pt x="224531" y="1202119"/>
                    <a:pt x="224943" y="1189962"/>
                    <a:pt x="220823" y="1193465"/>
                  </a:cubicBezTo>
                  <a:cubicBezTo>
                    <a:pt x="218968" y="1194907"/>
                    <a:pt x="221441" y="1199646"/>
                    <a:pt x="219174" y="1199852"/>
                  </a:cubicBezTo>
                  <a:cubicBezTo>
                    <a:pt x="216701" y="1200058"/>
                    <a:pt x="217320" y="1198822"/>
                    <a:pt x="214435" y="1196762"/>
                  </a:cubicBezTo>
                  <a:cubicBezTo>
                    <a:pt x="209284" y="1192847"/>
                    <a:pt x="205576" y="1183987"/>
                    <a:pt x="201867" y="1188932"/>
                  </a:cubicBezTo>
                  <a:cubicBezTo>
                    <a:pt x="195274" y="1197586"/>
                    <a:pt x="226180" y="1199028"/>
                    <a:pt x="223913" y="1209536"/>
                  </a:cubicBezTo>
                  <a:cubicBezTo>
                    <a:pt x="223295" y="1212627"/>
                    <a:pt x="217526" y="1209536"/>
                    <a:pt x="214435" y="1209536"/>
                  </a:cubicBezTo>
                  <a:cubicBezTo>
                    <a:pt x="213817" y="1209536"/>
                    <a:pt x="213199" y="1209742"/>
                    <a:pt x="212787" y="1209536"/>
                  </a:cubicBezTo>
                  <a:cubicBezTo>
                    <a:pt x="209696" y="1207476"/>
                    <a:pt x="208048" y="1201913"/>
                    <a:pt x="204958" y="1203149"/>
                  </a:cubicBezTo>
                  <a:cubicBezTo>
                    <a:pt x="202073" y="1204385"/>
                    <a:pt x="202279" y="1205003"/>
                    <a:pt x="201867" y="1209536"/>
                  </a:cubicBezTo>
                  <a:cubicBezTo>
                    <a:pt x="201043" y="1218190"/>
                    <a:pt x="184766" y="1219632"/>
                    <a:pt x="186002" y="1228492"/>
                  </a:cubicBezTo>
                  <a:cubicBezTo>
                    <a:pt x="187444" y="1239000"/>
                    <a:pt x="198158" y="1218190"/>
                    <a:pt x="206606" y="1219014"/>
                  </a:cubicBezTo>
                  <a:cubicBezTo>
                    <a:pt x="212375" y="1219632"/>
                    <a:pt x="214641" y="1214481"/>
                    <a:pt x="217732" y="1215923"/>
                  </a:cubicBezTo>
                  <a:cubicBezTo>
                    <a:pt x="222265" y="1217984"/>
                    <a:pt x="224119" y="1219632"/>
                    <a:pt x="227210" y="1222310"/>
                  </a:cubicBezTo>
                  <a:cubicBezTo>
                    <a:pt x="231949" y="1226225"/>
                    <a:pt x="239984" y="1232818"/>
                    <a:pt x="243074" y="1225401"/>
                  </a:cubicBezTo>
                  <a:cubicBezTo>
                    <a:pt x="244723" y="1221486"/>
                    <a:pt x="240190" y="1215717"/>
                    <a:pt x="243074" y="1212833"/>
                  </a:cubicBezTo>
                  <a:cubicBezTo>
                    <a:pt x="245341" y="1210566"/>
                    <a:pt x="250286" y="1210772"/>
                    <a:pt x="252553" y="1212833"/>
                  </a:cubicBezTo>
                  <a:cubicBezTo>
                    <a:pt x="253994" y="1214275"/>
                    <a:pt x="256055" y="1215923"/>
                    <a:pt x="254201" y="1217572"/>
                  </a:cubicBezTo>
                  <a:cubicBezTo>
                    <a:pt x="252140" y="1219220"/>
                    <a:pt x="248843" y="1217572"/>
                    <a:pt x="247814" y="1219220"/>
                  </a:cubicBezTo>
                  <a:cubicBezTo>
                    <a:pt x="246371" y="1221898"/>
                    <a:pt x="247607" y="1223341"/>
                    <a:pt x="249462" y="1225607"/>
                  </a:cubicBezTo>
                  <a:cubicBezTo>
                    <a:pt x="251728" y="1228286"/>
                    <a:pt x="262030" y="1228698"/>
                    <a:pt x="258940" y="1222517"/>
                  </a:cubicBezTo>
                  <a:cubicBezTo>
                    <a:pt x="255849" y="1216541"/>
                    <a:pt x="274598" y="1221074"/>
                    <a:pt x="271508" y="1224165"/>
                  </a:cubicBezTo>
                  <a:cubicBezTo>
                    <a:pt x="268624" y="1227049"/>
                    <a:pt x="266769" y="1228904"/>
                    <a:pt x="262030" y="1228904"/>
                  </a:cubicBezTo>
                  <a:cubicBezTo>
                    <a:pt x="257909" y="1228904"/>
                    <a:pt x="252140" y="1225813"/>
                    <a:pt x="249462" y="1228904"/>
                  </a:cubicBezTo>
                  <a:cubicBezTo>
                    <a:pt x="247607" y="1230964"/>
                    <a:pt x="248432" y="1232406"/>
                    <a:pt x="252553" y="1235291"/>
                  </a:cubicBezTo>
                  <a:cubicBezTo>
                    <a:pt x="261618" y="1241266"/>
                    <a:pt x="267387" y="1240648"/>
                    <a:pt x="271508" y="1243120"/>
                  </a:cubicBezTo>
                  <a:cubicBezTo>
                    <a:pt x="275216" y="1245593"/>
                    <a:pt x="268829" y="1247035"/>
                    <a:pt x="266769" y="1247859"/>
                  </a:cubicBezTo>
                  <a:cubicBezTo>
                    <a:pt x="257909" y="1250950"/>
                    <a:pt x="253171" y="1239824"/>
                    <a:pt x="246165" y="1235291"/>
                  </a:cubicBezTo>
                  <a:cubicBezTo>
                    <a:pt x="244929" y="1234467"/>
                    <a:pt x="243074" y="1235703"/>
                    <a:pt x="241426" y="1235291"/>
                  </a:cubicBezTo>
                  <a:cubicBezTo>
                    <a:pt x="236275" y="1234261"/>
                    <a:pt x="230713" y="1232200"/>
                    <a:pt x="227210" y="1228904"/>
                  </a:cubicBezTo>
                  <a:cubicBezTo>
                    <a:pt x="220204" y="1222517"/>
                    <a:pt x="205988" y="1220044"/>
                    <a:pt x="198776" y="1225813"/>
                  </a:cubicBezTo>
                  <a:cubicBezTo>
                    <a:pt x="188062" y="1234467"/>
                    <a:pt x="163131" y="1243533"/>
                    <a:pt x="176730" y="1251156"/>
                  </a:cubicBezTo>
                  <a:cubicBezTo>
                    <a:pt x="185590" y="1256101"/>
                    <a:pt x="194656" y="1249302"/>
                    <a:pt x="205163" y="1248065"/>
                  </a:cubicBezTo>
                  <a:cubicBezTo>
                    <a:pt x="210314" y="1247447"/>
                    <a:pt x="215672" y="1247653"/>
                    <a:pt x="221029" y="1248065"/>
                  </a:cubicBezTo>
                  <a:cubicBezTo>
                    <a:pt x="223913" y="1248065"/>
                    <a:pt x="226798" y="1251980"/>
                    <a:pt x="224119" y="1254453"/>
                  </a:cubicBezTo>
                  <a:cubicBezTo>
                    <a:pt x="215672" y="1262076"/>
                    <a:pt x="196922" y="1253010"/>
                    <a:pt x="184559" y="1254453"/>
                  </a:cubicBezTo>
                  <a:cubicBezTo>
                    <a:pt x="181881" y="1254659"/>
                    <a:pt x="178584" y="1252598"/>
                    <a:pt x="176730" y="1254453"/>
                  </a:cubicBezTo>
                  <a:cubicBezTo>
                    <a:pt x="173433" y="1257337"/>
                    <a:pt x="170755" y="1258573"/>
                    <a:pt x="171991" y="1263930"/>
                  </a:cubicBezTo>
                  <a:cubicBezTo>
                    <a:pt x="172197" y="1265167"/>
                    <a:pt x="172403" y="1265785"/>
                    <a:pt x="173639" y="1267021"/>
                  </a:cubicBezTo>
                  <a:cubicBezTo>
                    <a:pt x="175082" y="1268669"/>
                    <a:pt x="177966" y="1266609"/>
                    <a:pt x="180027" y="1267021"/>
                  </a:cubicBezTo>
                  <a:cubicBezTo>
                    <a:pt x="187238" y="1268463"/>
                    <a:pt x="195068" y="1266609"/>
                    <a:pt x="203721" y="1268669"/>
                  </a:cubicBezTo>
                  <a:cubicBezTo>
                    <a:pt x="206194" y="1269287"/>
                    <a:pt x="208460" y="1275881"/>
                    <a:pt x="205370" y="1278147"/>
                  </a:cubicBezTo>
                  <a:cubicBezTo>
                    <a:pt x="201249" y="1280825"/>
                    <a:pt x="182705" y="1276911"/>
                    <a:pt x="189505" y="1282886"/>
                  </a:cubicBezTo>
                  <a:cubicBezTo>
                    <a:pt x="191153" y="1284328"/>
                    <a:pt x="193625" y="1282886"/>
                    <a:pt x="195892" y="1282886"/>
                  </a:cubicBezTo>
                  <a:cubicBezTo>
                    <a:pt x="197540" y="1282886"/>
                    <a:pt x="197746" y="1285564"/>
                    <a:pt x="195892" y="1285976"/>
                  </a:cubicBezTo>
                  <a:cubicBezTo>
                    <a:pt x="191153" y="1287213"/>
                    <a:pt x="190535" y="1288243"/>
                    <a:pt x="186414" y="1285976"/>
                  </a:cubicBezTo>
                  <a:cubicBezTo>
                    <a:pt x="181881" y="1283504"/>
                    <a:pt x="181263" y="1280207"/>
                    <a:pt x="176936" y="1284328"/>
                  </a:cubicBezTo>
                  <a:cubicBezTo>
                    <a:pt x="174258" y="1286801"/>
                    <a:pt x="176524" y="1291127"/>
                    <a:pt x="178584" y="1292158"/>
                  </a:cubicBezTo>
                  <a:cubicBezTo>
                    <a:pt x="180027" y="1292982"/>
                    <a:pt x="181881" y="1292776"/>
                    <a:pt x="183323" y="1292158"/>
                  </a:cubicBezTo>
                  <a:cubicBezTo>
                    <a:pt x="186002" y="1290921"/>
                    <a:pt x="190535" y="1290303"/>
                    <a:pt x="192801" y="1292158"/>
                  </a:cubicBezTo>
                  <a:cubicBezTo>
                    <a:pt x="200630" y="1298751"/>
                    <a:pt x="175906" y="1291333"/>
                    <a:pt x="172197" y="1293806"/>
                  </a:cubicBezTo>
                  <a:cubicBezTo>
                    <a:pt x="170549" y="1295042"/>
                    <a:pt x="171373" y="1296072"/>
                    <a:pt x="170549" y="1298545"/>
                  </a:cubicBezTo>
                  <a:cubicBezTo>
                    <a:pt x="169519" y="1302460"/>
                    <a:pt x="166428" y="1308229"/>
                    <a:pt x="167459" y="1312762"/>
                  </a:cubicBezTo>
                  <a:cubicBezTo>
                    <a:pt x="168077" y="1315646"/>
                    <a:pt x="172815" y="1314410"/>
                    <a:pt x="175288" y="1311113"/>
                  </a:cubicBezTo>
                  <a:cubicBezTo>
                    <a:pt x="182087" y="1302666"/>
                    <a:pt x="197334" y="1309671"/>
                    <a:pt x="205370" y="1301635"/>
                  </a:cubicBezTo>
                  <a:cubicBezTo>
                    <a:pt x="215260" y="1291333"/>
                    <a:pt x="221029" y="1284328"/>
                    <a:pt x="232154" y="1279589"/>
                  </a:cubicBezTo>
                  <a:cubicBezTo>
                    <a:pt x="236482" y="1277735"/>
                    <a:pt x="242251" y="1274850"/>
                    <a:pt x="243281" y="1279589"/>
                  </a:cubicBezTo>
                  <a:cubicBezTo>
                    <a:pt x="244723" y="1287007"/>
                    <a:pt x="227416" y="1284740"/>
                    <a:pt x="221234" y="1289067"/>
                  </a:cubicBezTo>
                  <a:cubicBezTo>
                    <a:pt x="215465" y="1293188"/>
                    <a:pt x="212581" y="1299575"/>
                    <a:pt x="207018" y="1304932"/>
                  </a:cubicBezTo>
                  <a:cubicBezTo>
                    <a:pt x="198776" y="1312555"/>
                    <a:pt x="188681" y="1311319"/>
                    <a:pt x="178997" y="1315028"/>
                  </a:cubicBezTo>
                  <a:cubicBezTo>
                    <a:pt x="176112" y="1316264"/>
                    <a:pt x="166634" y="1321003"/>
                    <a:pt x="170755" y="1322239"/>
                  </a:cubicBezTo>
                  <a:cubicBezTo>
                    <a:pt x="177966" y="1324506"/>
                    <a:pt x="175700" y="1324712"/>
                    <a:pt x="183323" y="1320591"/>
                  </a:cubicBezTo>
                  <a:cubicBezTo>
                    <a:pt x="188268" y="1318118"/>
                    <a:pt x="186002" y="1313380"/>
                    <a:pt x="189710" y="1317500"/>
                  </a:cubicBezTo>
                  <a:cubicBezTo>
                    <a:pt x="198776" y="1327184"/>
                    <a:pt x="215053" y="1308847"/>
                    <a:pt x="211757" y="1319149"/>
                  </a:cubicBezTo>
                  <a:cubicBezTo>
                    <a:pt x="209490" y="1326360"/>
                    <a:pt x="200630" y="1326154"/>
                    <a:pt x="189710" y="1323888"/>
                  </a:cubicBezTo>
                  <a:cubicBezTo>
                    <a:pt x="183941" y="1322651"/>
                    <a:pt x="176318" y="1327802"/>
                    <a:pt x="175494" y="1333365"/>
                  </a:cubicBezTo>
                  <a:cubicBezTo>
                    <a:pt x="174876" y="1337692"/>
                    <a:pt x="188062" y="1335014"/>
                    <a:pt x="186620" y="1339753"/>
                  </a:cubicBezTo>
                  <a:cubicBezTo>
                    <a:pt x="184148" y="1347170"/>
                    <a:pt x="180851" y="1344904"/>
                    <a:pt x="186620" y="1350261"/>
                  </a:cubicBezTo>
                  <a:cubicBezTo>
                    <a:pt x="191359" y="1354793"/>
                    <a:pt x="195892" y="1352321"/>
                    <a:pt x="202691" y="1346140"/>
                  </a:cubicBezTo>
                  <a:cubicBezTo>
                    <a:pt x="210727" y="1338516"/>
                    <a:pt x="213405" y="1337898"/>
                    <a:pt x="218556" y="1333571"/>
                  </a:cubicBezTo>
                  <a:cubicBezTo>
                    <a:pt x="224119" y="1328626"/>
                    <a:pt x="222471" y="1336250"/>
                    <a:pt x="228034" y="1336662"/>
                  </a:cubicBezTo>
                  <a:cubicBezTo>
                    <a:pt x="229888" y="1336662"/>
                    <a:pt x="233391" y="1338310"/>
                    <a:pt x="231124" y="1339753"/>
                  </a:cubicBezTo>
                  <a:cubicBezTo>
                    <a:pt x="223913" y="1344904"/>
                    <a:pt x="214641" y="1338310"/>
                    <a:pt x="210314" y="1341401"/>
                  </a:cubicBezTo>
                  <a:cubicBezTo>
                    <a:pt x="209078" y="1342225"/>
                    <a:pt x="209490" y="1343049"/>
                    <a:pt x="208872" y="1344492"/>
                  </a:cubicBezTo>
                  <a:cubicBezTo>
                    <a:pt x="207018" y="1349024"/>
                    <a:pt x="200012" y="1349436"/>
                    <a:pt x="196304" y="1352321"/>
                  </a:cubicBezTo>
                  <a:cubicBezTo>
                    <a:pt x="191565" y="1356236"/>
                    <a:pt x="178584" y="1353969"/>
                    <a:pt x="180439" y="1361799"/>
                  </a:cubicBezTo>
                  <a:cubicBezTo>
                    <a:pt x="181881" y="1367362"/>
                    <a:pt x="189299" y="1357884"/>
                    <a:pt x="189917" y="1361799"/>
                  </a:cubicBezTo>
                  <a:cubicBezTo>
                    <a:pt x="190123" y="1363859"/>
                    <a:pt x="191565" y="1365095"/>
                    <a:pt x="191565" y="1366538"/>
                  </a:cubicBezTo>
                  <a:cubicBezTo>
                    <a:pt x="191359" y="1370452"/>
                    <a:pt x="185590" y="1375603"/>
                    <a:pt x="189917" y="1382403"/>
                  </a:cubicBezTo>
                  <a:cubicBezTo>
                    <a:pt x="190123" y="1382815"/>
                    <a:pt x="189505" y="1383639"/>
                    <a:pt x="189917" y="1384051"/>
                  </a:cubicBezTo>
                  <a:cubicBezTo>
                    <a:pt x="197540" y="1391262"/>
                    <a:pt x="198982" y="1376427"/>
                    <a:pt x="205781" y="1376221"/>
                  </a:cubicBezTo>
                  <a:cubicBezTo>
                    <a:pt x="215053" y="1375809"/>
                    <a:pt x="209284" y="1381372"/>
                    <a:pt x="205781" y="1384051"/>
                  </a:cubicBezTo>
                  <a:cubicBezTo>
                    <a:pt x="198158" y="1390026"/>
                    <a:pt x="188886" y="1384669"/>
                    <a:pt x="186826" y="1390438"/>
                  </a:cubicBezTo>
                  <a:cubicBezTo>
                    <a:pt x="182911" y="1401770"/>
                    <a:pt x="177142" y="1411042"/>
                    <a:pt x="188474" y="1415781"/>
                  </a:cubicBezTo>
                  <a:cubicBezTo>
                    <a:pt x="196098" y="1418871"/>
                    <a:pt x="197540" y="1400122"/>
                    <a:pt x="205781" y="1399916"/>
                  </a:cubicBezTo>
                  <a:cubicBezTo>
                    <a:pt x="210727" y="1399916"/>
                    <a:pt x="211139" y="1391056"/>
                    <a:pt x="212169" y="1396825"/>
                  </a:cubicBezTo>
                  <a:cubicBezTo>
                    <a:pt x="212993" y="1401358"/>
                    <a:pt x="212169" y="1401770"/>
                    <a:pt x="215260" y="1399916"/>
                  </a:cubicBezTo>
                  <a:cubicBezTo>
                    <a:pt x="219380" y="1397443"/>
                    <a:pt x="220411" y="1392704"/>
                    <a:pt x="224737" y="1390438"/>
                  </a:cubicBezTo>
                  <a:cubicBezTo>
                    <a:pt x="227416" y="1388996"/>
                    <a:pt x="227416" y="1394353"/>
                    <a:pt x="232567" y="1393529"/>
                  </a:cubicBezTo>
                  <a:cubicBezTo>
                    <a:pt x="235039" y="1393117"/>
                    <a:pt x="236482" y="1386935"/>
                    <a:pt x="237305" y="1390438"/>
                  </a:cubicBezTo>
                  <a:cubicBezTo>
                    <a:pt x="239778" y="1400328"/>
                    <a:pt x="241015" y="1410218"/>
                    <a:pt x="237305" y="1412484"/>
                  </a:cubicBezTo>
                  <a:cubicBezTo>
                    <a:pt x="230918" y="1416399"/>
                    <a:pt x="231949" y="1400122"/>
                    <a:pt x="221441" y="1403006"/>
                  </a:cubicBezTo>
                  <a:cubicBezTo>
                    <a:pt x="220411" y="1403212"/>
                    <a:pt x="218968" y="1402182"/>
                    <a:pt x="218350" y="1403006"/>
                  </a:cubicBezTo>
                  <a:cubicBezTo>
                    <a:pt x="215260" y="1407127"/>
                    <a:pt x="223913" y="1410218"/>
                    <a:pt x="227828" y="1412484"/>
                  </a:cubicBezTo>
                  <a:cubicBezTo>
                    <a:pt x="229476" y="1413308"/>
                    <a:pt x="231743" y="1415575"/>
                    <a:pt x="229476" y="1415575"/>
                  </a:cubicBezTo>
                  <a:cubicBezTo>
                    <a:pt x="223707" y="1415987"/>
                    <a:pt x="221647" y="1409806"/>
                    <a:pt x="213611" y="1412484"/>
                  </a:cubicBezTo>
                  <a:cubicBezTo>
                    <a:pt x="211345" y="1413308"/>
                    <a:pt x="212993" y="1417429"/>
                    <a:pt x="210521" y="1418871"/>
                  </a:cubicBezTo>
                  <a:cubicBezTo>
                    <a:pt x="206812" y="1420726"/>
                    <a:pt x="201043" y="1417841"/>
                    <a:pt x="196304" y="1421962"/>
                  </a:cubicBezTo>
                  <a:cubicBezTo>
                    <a:pt x="191565" y="1426083"/>
                    <a:pt x="206606" y="1423610"/>
                    <a:pt x="208872" y="1421962"/>
                  </a:cubicBezTo>
                  <a:cubicBezTo>
                    <a:pt x="215878" y="1417017"/>
                    <a:pt x="228446" y="1412690"/>
                    <a:pt x="227828" y="1421962"/>
                  </a:cubicBezTo>
                  <a:cubicBezTo>
                    <a:pt x="227622" y="1425671"/>
                    <a:pt x="221029" y="1423404"/>
                    <a:pt x="215260" y="1425053"/>
                  </a:cubicBezTo>
                  <a:cubicBezTo>
                    <a:pt x="210314" y="1426495"/>
                    <a:pt x="201455" y="1426907"/>
                    <a:pt x="196304" y="1428143"/>
                  </a:cubicBezTo>
                  <a:cubicBezTo>
                    <a:pt x="191359" y="1429379"/>
                    <a:pt x="192801" y="1431646"/>
                    <a:pt x="193213" y="1434530"/>
                  </a:cubicBezTo>
                  <a:cubicBezTo>
                    <a:pt x="193625" y="1438033"/>
                    <a:pt x="200837" y="1434530"/>
                    <a:pt x="204339" y="1436179"/>
                  </a:cubicBezTo>
                  <a:cubicBezTo>
                    <a:pt x="206400" y="1437209"/>
                    <a:pt x="202897" y="1439681"/>
                    <a:pt x="201249" y="1440918"/>
                  </a:cubicBezTo>
                  <a:cubicBezTo>
                    <a:pt x="199188" y="1442566"/>
                    <a:pt x="194861" y="1438857"/>
                    <a:pt x="193419" y="1440918"/>
                  </a:cubicBezTo>
                  <a:cubicBezTo>
                    <a:pt x="191359" y="1443596"/>
                    <a:pt x="190741" y="1451220"/>
                    <a:pt x="196510" y="1450395"/>
                  </a:cubicBezTo>
                  <a:cubicBezTo>
                    <a:pt x="197540" y="1450395"/>
                    <a:pt x="198776" y="1450807"/>
                    <a:pt x="199601" y="1450395"/>
                  </a:cubicBezTo>
                  <a:cubicBezTo>
                    <a:pt x="202485" y="1448953"/>
                    <a:pt x="205781" y="1445244"/>
                    <a:pt x="209078" y="1447305"/>
                  </a:cubicBezTo>
                  <a:cubicBezTo>
                    <a:pt x="214023" y="1449983"/>
                    <a:pt x="217526" y="1441330"/>
                    <a:pt x="220204" y="1445656"/>
                  </a:cubicBezTo>
                  <a:cubicBezTo>
                    <a:pt x="221441" y="1447717"/>
                    <a:pt x="217732" y="1449571"/>
                    <a:pt x="215465" y="1450395"/>
                  </a:cubicBezTo>
                  <a:cubicBezTo>
                    <a:pt x="211757" y="1451632"/>
                    <a:pt x="201249" y="1448541"/>
                    <a:pt x="202897" y="1452044"/>
                  </a:cubicBezTo>
                  <a:cubicBezTo>
                    <a:pt x="204339" y="1455134"/>
                    <a:pt x="214435" y="1454928"/>
                    <a:pt x="209284" y="1456783"/>
                  </a:cubicBezTo>
                  <a:cubicBezTo>
                    <a:pt x="203309" y="1458843"/>
                    <a:pt x="195274" y="1456783"/>
                    <a:pt x="196716" y="1461521"/>
                  </a:cubicBezTo>
                  <a:cubicBezTo>
                    <a:pt x="197334" y="1463994"/>
                    <a:pt x="202279" y="1463788"/>
                    <a:pt x="206194" y="1463170"/>
                  </a:cubicBezTo>
                  <a:cubicBezTo>
                    <a:pt x="210109" y="1462345"/>
                    <a:pt x="219792" y="1462140"/>
                    <a:pt x="215672" y="1466260"/>
                  </a:cubicBezTo>
                  <a:cubicBezTo>
                    <a:pt x="215053" y="1467084"/>
                    <a:pt x="213611" y="1466260"/>
                    <a:pt x="212581" y="1466260"/>
                  </a:cubicBezTo>
                  <a:cubicBezTo>
                    <a:pt x="210521" y="1466260"/>
                    <a:pt x="208460" y="1466260"/>
                    <a:pt x="206194" y="1466260"/>
                  </a:cubicBezTo>
                  <a:cubicBezTo>
                    <a:pt x="200837" y="1465848"/>
                    <a:pt x="193831" y="1468733"/>
                    <a:pt x="198364" y="1472647"/>
                  </a:cubicBezTo>
                  <a:cubicBezTo>
                    <a:pt x="200012" y="1473884"/>
                    <a:pt x="202691" y="1473472"/>
                    <a:pt x="204752" y="1472647"/>
                  </a:cubicBezTo>
                  <a:cubicBezTo>
                    <a:pt x="208666" y="1470999"/>
                    <a:pt x="214023" y="1469557"/>
                    <a:pt x="215878" y="1472647"/>
                  </a:cubicBezTo>
                  <a:cubicBezTo>
                    <a:pt x="216496" y="1473678"/>
                    <a:pt x="215878" y="1475944"/>
                    <a:pt x="214229" y="1475738"/>
                  </a:cubicBezTo>
                  <a:cubicBezTo>
                    <a:pt x="209284" y="1475120"/>
                    <a:pt x="210314" y="1475944"/>
                    <a:pt x="206400" y="1478829"/>
                  </a:cubicBezTo>
                  <a:cubicBezTo>
                    <a:pt x="202279" y="1481713"/>
                    <a:pt x="207636" y="1489337"/>
                    <a:pt x="212787" y="1485216"/>
                  </a:cubicBezTo>
                  <a:cubicBezTo>
                    <a:pt x="218144" y="1480683"/>
                    <a:pt x="219792" y="1481301"/>
                    <a:pt x="223913" y="1486864"/>
                  </a:cubicBezTo>
                  <a:cubicBezTo>
                    <a:pt x="226592" y="1490367"/>
                    <a:pt x="224943" y="1494282"/>
                    <a:pt x="223913" y="1497990"/>
                  </a:cubicBezTo>
                  <a:cubicBezTo>
                    <a:pt x="222265" y="1504171"/>
                    <a:pt x="209696" y="1505202"/>
                    <a:pt x="211345" y="1512207"/>
                  </a:cubicBezTo>
                  <a:cubicBezTo>
                    <a:pt x="212787" y="1518388"/>
                    <a:pt x="218350" y="1505820"/>
                    <a:pt x="222471" y="1510559"/>
                  </a:cubicBezTo>
                  <a:cubicBezTo>
                    <a:pt x="224943" y="1513649"/>
                    <a:pt x="219792" y="1517564"/>
                    <a:pt x="220823" y="1520036"/>
                  </a:cubicBezTo>
                  <a:cubicBezTo>
                    <a:pt x="222471" y="1523539"/>
                    <a:pt x="231124" y="1520654"/>
                    <a:pt x="228652" y="1523127"/>
                  </a:cubicBezTo>
                  <a:cubicBezTo>
                    <a:pt x="228240" y="1523539"/>
                    <a:pt x="227416" y="1522715"/>
                    <a:pt x="227003" y="1523127"/>
                  </a:cubicBezTo>
                  <a:cubicBezTo>
                    <a:pt x="222677" y="1526218"/>
                    <a:pt x="220616" y="1529514"/>
                    <a:pt x="222265" y="1535695"/>
                  </a:cubicBezTo>
                  <a:cubicBezTo>
                    <a:pt x="223913" y="1541671"/>
                    <a:pt x="228652" y="1532399"/>
                    <a:pt x="231743" y="1529308"/>
                  </a:cubicBezTo>
                  <a:cubicBezTo>
                    <a:pt x="235657" y="1525393"/>
                    <a:pt x="241220" y="1531162"/>
                    <a:pt x="238130" y="1535695"/>
                  </a:cubicBezTo>
                  <a:cubicBezTo>
                    <a:pt x="235039" y="1540022"/>
                    <a:pt x="229682" y="1536107"/>
                    <a:pt x="222265" y="1542083"/>
                  </a:cubicBezTo>
                  <a:cubicBezTo>
                    <a:pt x="220616" y="1543319"/>
                    <a:pt x="220823" y="1546821"/>
                    <a:pt x="222265" y="1548470"/>
                  </a:cubicBezTo>
                  <a:cubicBezTo>
                    <a:pt x="227416" y="1554651"/>
                    <a:pt x="235451" y="1537756"/>
                    <a:pt x="238130" y="1546821"/>
                  </a:cubicBezTo>
                  <a:cubicBezTo>
                    <a:pt x="238954" y="1549706"/>
                    <a:pt x="234421" y="1548058"/>
                    <a:pt x="233391" y="1551560"/>
                  </a:cubicBezTo>
                  <a:cubicBezTo>
                    <a:pt x="231743" y="1556917"/>
                    <a:pt x="221029" y="1558566"/>
                    <a:pt x="222265" y="1564129"/>
                  </a:cubicBezTo>
                  <a:cubicBezTo>
                    <a:pt x="223913" y="1570516"/>
                    <a:pt x="233185" y="1562686"/>
                    <a:pt x="238130" y="1561038"/>
                  </a:cubicBezTo>
                  <a:cubicBezTo>
                    <a:pt x="243692" y="1558978"/>
                    <a:pt x="244517" y="1556711"/>
                    <a:pt x="247607" y="1561038"/>
                  </a:cubicBezTo>
                  <a:cubicBezTo>
                    <a:pt x="248225" y="1561862"/>
                    <a:pt x="248432" y="1563511"/>
                    <a:pt x="247607" y="1564129"/>
                  </a:cubicBezTo>
                  <a:cubicBezTo>
                    <a:pt x="241633" y="1568662"/>
                    <a:pt x="236893" y="1561038"/>
                    <a:pt x="235039" y="1567219"/>
                  </a:cubicBezTo>
                  <a:cubicBezTo>
                    <a:pt x="231949" y="1576903"/>
                    <a:pt x="231949" y="1577315"/>
                    <a:pt x="239778" y="1583084"/>
                  </a:cubicBezTo>
                  <a:cubicBezTo>
                    <a:pt x="245959" y="1587617"/>
                    <a:pt x="246784" y="1572988"/>
                    <a:pt x="253994" y="1576697"/>
                  </a:cubicBezTo>
                  <a:cubicBezTo>
                    <a:pt x="258940" y="1579170"/>
                    <a:pt x="261000" y="1585763"/>
                    <a:pt x="263473" y="1590914"/>
                  </a:cubicBezTo>
                  <a:cubicBezTo>
                    <a:pt x="264503" y="1592974"/>
                    <a:pt x="262030" y="1594210"/>
                    <a:pt x="260382" y="1595653"/>
                  </a:cubicBezTo>
                  <a:cubicBezTo>
                    <a:pt x="258322" y="1597507"/>
                    <a:pt x="252964" y="1593798"/>
                    <a:pt x="253994" y="1598743"/>
                  </a:cubicBezTo>
                  <a:cubicBezTo>
                    <a:pt x="254407" y="1600598"/>
                    <a:pt x="255025" y="1600185"/>
                    <a:pt x="257086" y="1601834"/>
                  </a:cubicBezTo>
                  <a:cubicBezTo>
                    <a:pt x="259558" y="1603482"/>
                    <a:pt x="261000" y="1604512"/>
                    <a:pt x="263473" y="1604924"/>
                  </a:cubicBezTo>
                  <a:cubicBezTo>
                    <a:pt x="266357" y="1605542"/>
                    <a:pt x="263678" y="1596065"/>
                    <a:pt x="266563" y="1595447"/>
                  </a:cubicBezTo>
                  <a:cubicBezTo>
                    <a:pt x="274393" y="1593798"/>
                    <a:pt x="277895" y="1600804"/>
                    <a:pt x="287167" y="1597095"/>
                  </a:cubicBezTo>
                  <a:cubicBezTo>
                    <a:pt x="294378" y="1594004"/>
                    <a:pt x="300148" y="1596271"/>
                    <a:pt x="307771" y="1589265"/>
                  </a:cubicBezTo>
                  <a:cubicBezTo>
                    <a:pt x="310861" y="1586381"/>
                    <a:pt x="309213" y="1586793"/>
                    <a:pt x="307771" y="1582878"/>
                  </a:cubicBezTo>
                  <a:cubicBezTo>
                    <a:pt x="307153" y="1581436"/>
                    <a:pt x="306740" y="1579375"/>
                    <a:pt x="307771" y="1578139"/>
                  </a:cubicBezTo>
                  <a:cubicBezTo>
                    <a:pt x="309831" y="1575873"/>
                    <a:pt x="312097" y="1577727"/>
                    <a:pt x="314158" y="1579788"/>
                  </a:cubicBezTo>
                  <a:cubicBezTo>
                    <a:pt x="317455" y="1583290"/>
                    <a:pt x="315394" y="1590090"/>
                    <a:pt x="311068" y="1592356"/>
                  </a:cubicBezTo>
                  <a:cubicBezTo>
                    <a:pt x="308389" y="1593798"/>
                    <a:pt x="301589" y="1595653"/>
                    <a:pt x="304680" y="1598743"/>
                  </a:cubicBezTo>
                  <a:cubicBezTo>
                    <a:pt x="306122" y="1600185"/>
                    <a:pt x="309419" y="1600185"/>
                    <a:pt x="311068" y="1598743"/>
                  </a:cubicBezTo>
                  <a:cubicBezTo>
                    <a:pt x="311891" y="1597919"/>
                    <a:pt x="310243" y="1596271"/>
                    <a:pt x="311068" y="1595653"/>
                  </a:cubicBezTo>
                  <a:cubicBezTo>
                    <a:pt x="311891" y="1594828"/>
                    <a:pt x="313128" y="1595653"/>
                    <a:pt x="314158" y="1595653"/>
                  </a:cubicBezTo>
                  <a:cubicBezTo>
                    <a:pt x="320957" y="1595034"/>
                    <a:pt x="325902" y="1578963"/>
                    <a:pt x="330023" y="1586175"/>
                  </a:cubicBezTo>
                  <a:cubicBezTo>
                    <a:pt x="331053" y="1588029"/>
                    <a:pt x="331259" y="1590708"/>
                    <a:pt x="330023" y="1592562"/>
                  </a:cubicBezTo>
                  <a:cubicBezTo>
                    <a:pt x="325284" y="1599361"/>
                    <a:pt x="307358" y="1598743"/>
                    <a:pt x="311068" y="1605130"/>
                  </a:cubicBezTo>
                  <a:cubicBezTo>
                    <a:pt x="313952" y="1610075"/>
                    <a:pt x="320751" y="1595241"/>
                    <a:pt x="323636" y="1598743"/>
                  </a:cubicBezTo>
                  <a:cubicBezTo>
                    <a:pt x="328168" y="1603894"/>
                    <a:pt x="317455" y="1609663"/>
                    <a:pt x="311068" y="1614608"/>
                  </a:cubicBezTo>
                  <a:cubicBezTo>
                    <a:pt x="307771" y="1617081"/>
                    <a:pt x="300971" y="1617493"/>
                    <a:pt x="304680" y="1619347"/>
                  </a:cubicBezTo>
                  <a:cubicBezTo>
                    <a:pt x="311068" y="1622438"/>
                    <a:pt x="313540" y="1626558"/>
                    <a:pt x="317248" y="1620995"/>
                  </a:cubicBezTo>
                  <a:cubicBezTo>
                    <a:pt x="320133" y="1616462"/>
                    <a:pt x="316630" y="1618729"/>
                    <a:pt x="320339" y="1614608"/>
                  </a:cubicBezTo>
                  <a:cubicBezTo>
                    <a:pt x="321163" y="1613578"/>
                    <a:pt x="324254" y="1615020"/>
                    <a:pt x="323430" y="1616256"/>
                  </a:cubicBezTo>
                  <a:cubicBezTo>
                    <a:pt x="320957" y="1619965"/>
                    <a:pt x="316219" y="1626971"/>
                    <a:pt x="323430" y="1624086"/>
                  </a:cubicBezTo>
                  <a:cubicBezTo>
                    <a:pt x="326932" y="1622644"/>
                    <a:pt x="328168" y="1615432"/>
                    <a:pt x="331259" y="1619347"/>
                  </a:cubicBezTo>
                  <a:cubicBezTo>
                    <a:pt x="332495" y="1620995"/>
                    <a:pt x="329405" y="1621407"/>
                    <a:pt x="329611" y="1624086"/>
                  </a:cubicBezTo>
                  <a:cubicBezTo>
                    <a:pt x="330435" y="1631709"/>
                    <a:pt x="315600" y="1634800"/>
                    <a:pt x="323224" y="1639951"/>
                  </a:cubicBezTo>
                  <a:cubicBezTo>
                    <a:pt x="329405" y="1644072"/>
                    <a:pt x="328375" y="1626558"/>
                    <a:pt x="334350" y="1624086"/>
                  </a:cubicBezTo>
                  <a:cubicBezTo>
                    <a:pt x="338883" y="1622232"/>
                    <a:pt x="335998" y="1627383"/>
                    <a:pt x="334350" y="1630473"/>
                  </a:cubicBezTo>
                  <a:cubicBezTo>
                    <a:pt x="333319" y="1632533"/>
                    <a:pt x="333938" y="1634594"/>
                    <a:pt x="332701" y="1636860"/>
                  </a:cubicBezTo>
                  <a:cubicBezTo>
                    <a:pt x="331877" y="1638509"/>
                    <a:pt x="325902" y="1648399"/>
                    <a:pt x="332701" y="1646338"/>
                  </a:cubicBezTo>
                  <a:cubicBezTo>
                    <a:pt x="335586" y="1645514"/>
                    <a:pt x="333319" y="1638715"/>
                    <a:pt x="335792" y="1636860"/>
                  </a:cubicBezTo>
                  <a:cubicBezTo>
                    <a:pt x="338264" y="1635212"/>
                    <a:pt x="340531" y="1640775"/>
                    <a:pt x="342179" y="1638509"/>
                  </a:cubicBezTo>
                  <a:cubicBezTo>
                    <a:pt x="346094" y="1632533"/>
                    <a:pt x="347536" y="1626146"/>
                    <a:pt x="348566" y="1629031"/>
                  </a:cubicBezTo>
                  <a:cubicBezTo>
                    <a:pt x="350421" y="1633770"/>
                    <a:pt x="344034" y="1636860"/>
                    <a:pt x="348566" y="1638509"/>
                  </a:cubicBezTo>
                  <a:cubicBezTo>
                    <a:pt x="359074" y="1642217"/>
                    <a:pt x="364225" y="1651283"/>
                    <a:pt x="370612" y="1646338"/>
                  </a:cubicBezTo>
                  <a:cubicBezTo>
                    <a:pt x="374940" y="1643042"/>
                    <a:pt x="380296" y="1641187"/>
                    <a:pt x="377000" y="1636860"/>
                  </a:cubicBezTo>
                  <a:cubicBezTo>
                    <a:pt x="373703" y="1632740"/>
                    <a:pt x="370612" y="1636036"/>
                    <a:pt x="367522" y="1627383"/>
                  </a:cubicBezTo>
                  <a:cubicBezTo>
                    <a:pt x="365668" y="1622025"/>
                    <a:pt x="349185" y="1623674"/>
                    <a:pt x="353305" y="1617905"/>
                  </a:cubicBezTo>
                  <a:cubicBezTo>
                    <a:pt x="361753" y="1606161"/>
                    <a:pt x="387714" y="1640363"/>
                    <a:pt x="384829" y="1620995"/>
                  </a:cubicBezTo>
                  <a:cubicBezTo>
                    <a:pt x="384211" y="1616256"/>
                    <a:pt x="369376" y="1622232"/>
                    <a:pt x="373703" y="1617905"/>
                  </a:cubicBezTo>
                  <a:cubicBezTo>
                    <a:pt x="378648" y="1612960"/>
                    <a:pt x="387096" y="1615432"/>
                    <a:pt x="380091" y="1611518"/>
                  </a:cubicBezTo>
                  <a:cubicBezTo>
                    <a:pt x="375763" y="1609251"/>
                    <a:pt x="366904" y="1604100"/>
                    <a:pt x="370612" y="1600392"/>
                  </a:cubicBezTo>
                  <a:cubicBezTo>
                    <a:pt x="374733" y="1596065"/>
                    <a:pt x="389362" y="1605336"/>
                    <a:pt x="392659" y="1600392"/>
                  </a:cubicBezTo>
                  <a:cubicBezTo>
                    <a:pt x="393895" y="1598537"/>
                    <a:pt x="393689" y="1595859"/>
                    <a:pt x="392659" y="1594004"/>
                  </a:cubicBezTo>
                  <a:cubicBezTo>
                    <a:pt x="389774" y="1588647"/>
                    <a:pt x="368140" y="1592356"/>
                    <a:pt x="373703" y="1587617"/>
                  </a:cubicBezTo>
                  <a:cubicBezTo>
                    <a:pt x="377824" y="1584321"/>
                    <a:pt x="385860" y="1593798"/>
                    <a:pt x="389568" y="1589265"/>
                  </a:cubicBezTo>
                  <a:cubicBezTo>
                    <a:pt x="395337" y="1582260"/>
                    <a:pt x="379060" y="1580612"/>
                    <a:pt x="383181" y="1576697"/>
                  </a:cubicBezTo>
                  <a:cubicBezTo>
                    <a:pt x="386272" y="1573812"/>
                    <a:pt x="392452" y="1583702"/>
                    <a:pt x="395749" y="1578345"/>
                  </a:cubicBezTo>
                  <a:cubicBezTo>
                    <a:pt x="400076" y="1571546"/>
                    <a:pt x="386683" y="1569898"/>
                    <a:pt x="391011" y="1567219"/>
                  </a:cubicBezTo>
                  <a:cubicBezTo>
                    <a:pt x="396162" y="1564129"/>
                    <a:pt x="406051" y="1570516"/>
                    <a:pt x="401106" y="1564953"/>
                  </a:cubicBezTo>
                  <a:cubicBezTo>
                    <a:pt x="396985" y="1560626"/>
                    <a:pt x="388126" y="1558360"/>
                    <a:pt x="391011" y="1557742"/>
                  </a:cubicBezTo>
                  <a:cubicBezTo>
                    <a:pt x="396367" y="1556711"/>
                    <a:pt x="400694" y="1565571"/>
                    <a:pt x="406875" y="1562480"/>
                  </a:cubicBezTo>
                  <a:cubicBezTo>
                    <a:pt x="415941" y="1557742"/>
                    <a:pt x="406051" y="1535695"/>
                    <a:pt x="409966" y="1532399"/>
                  </a:cubicBezTo>
                  <a:cubicBezTo>
                    <a:pt x="412233" y="1530544"/>
                    <a:pt x="416765" y="1535077"/>
                    <a:pt x="417795" y="1532399"/>
                  </a:cubicBezTo>
                  <a:cubicBezTo>
                    <a:pt x="418825" y="1529720"/>
                    <a:pt x="415941" y="1528072"/>
                    <a:pt x="414705" y="1526012"/>
                  </a:cubicBezTo>
                  <a:cubicBezTo>
                    <a:pt x="414087" y="1525187"/>
                    <a:pt x="415117" y="1523745"/>
                    <a:pt x="414705" y="1522921"/>
                  </a:cubicBezTo>
                  <a:cubicBezTo>
                    <a:pt x="412026" y="1515916"/>
                    <a:pt x="388538" y="1517152"/>
                    <a:pt x="395749" y="1510353"/>
                  </a:cubicBezTo>
                  <a:cubicBezTo>
                    <a:pt x="399664" y="1506644"/>
                    <a:pt x="402961" y="1515916"/>
                    <a:pt x="409966" y="1513443"/>
                  </a:cubicBezTo>
                  <a:cubicBezTo>
                    <a:pt x="413674" y="1512207"/>
                    <a:pt x="408730" y="1500463"/>
                    <a:pt x="416353" y="1503965"/>
                  </a:cubicBezTo>
                  <a:cubicBezTo>
                    <a:pt x="418825" y="1504995"/>
                    <a:pt x="414087" y="1507880"/>
                    <a:pt x="418002" y="1510353"/>
                  </a:cubicBezTo>
                  <a:cubicBezTo>
                    <a:pt x="420268" y="1511795"/>
                    <a:pt x="423976" y="1508498"/>
                    <a:pt x="425831" y="1510353"/>
                  </a:cubicBezTo>
                  <a:cubicBezTo>
                    <a:pt x="428304" y="1512619"/>
                    <a:pt x="431394" y="1516740"/>
                    <a:pt x="433660" y="1513443"/>
                  </a:cubicBezTo>
                  <a:cubicBezTo>
                    <a:pt x="436339" y="1509734"/>
                    <a:pt x="436751" y="1510353"/>
                    <a:pt x="436751" y="1507056"/>
                  </a:cubicBezTo>
                  <a:cubicBezTo>
                    <a:pt x="436751" y="1506026"/>
                    <a:pt x="436957" y="1504995"/>
                    <a:pt x="436751" y="1503965"/>
                  </a:cubicBezTo>
                  <a:cubicBezTo>
                    <a:pt x="435927" y="1500051"/>
                    <a:pt x="427686" y="1504790"/>
                    <a:pt x="424183" y="1500875"/>
                  </a:cubicBezTo>
                  <a:cubicBezTo>
                    <a:pt x="421710" y="1498196"/>
                    <a:pt x="422946" y="1496754"/>
                    <a:pt x="421092" y="1494488"/>
                  </a:cubicBezTo>
                  <a:cubicBezTo>
                    <a:pt x="420680" y="1494075"/>
                    <a:pt x="421092" y="1493457"/>
                    <a:pt x="421092" y="1492839"/>
                  </a:cubicBezTo>
                  <a:cubicBezTo>
                    <a:pt x="421092" y="1486246"/>
                    <a:pt x="424801" y="1484186"/>
                    <a:pt x="427479" y="1488100"/>
                  </a:cubicBezTo>
                  <a:cubicBezTo>
                    <a:pt x="428097" y="1488925"/>
                    <a:pt x="427479" y="1490161"/>
                    <a:pt x="427479" y="1491191"/>
                  </a:cubicBezTo>
                  <a:cubicBezTo>
                    <a:pt x="426449" y="1496548"/>
                    <a:pt x="427686" y="1492839"/>
                    <a:pt x="430570" y="1497578"/>
                  </a:cubicBezTo>
                  <a:cubicBezTo>
                    <a:pt x="433660" y="1502729"/>
                    <a:pt x="444168" y="1494282"/>
                    <a:pt x="440047" y="1491191"/>
                  </a:cubicBezTo>
                  <a:cubicBezTo>
                    <a:pt x="435514" y="1487894"/>
                    <a:pt x="439224" y="1487894"/>
                    <a:pt x="433660" y="1488100"/>
                  </a:cubicBezTo>
                  <a:cubicBezTo>
                    <a:pt x="429745" y="1488100"/>
                    <a:pt x="422740" y="1482537"/>
                    <a:pt x="427273" y="1480271"/>
                  </a:cubicBezTo>
                  <a:cubicBezTo>
                    <a:pt x="432424" y="1477592"/>
                    <a:pt x="436957" y="1485422"/>
                    <a:pt x="443138" y="1488100"/>
                  </a:cubicBezTo>
                  <a:cubicBezTo>
                    <a:pt x="449526" y="1490985"/>
                    <a:pt x="442726" y="1482125"/>
                    <a:pt x="444786" y="1481713"/>
                  </a:cubicBezTo>
                  <a:cubicBezTo>
                    <a:pt x="448083" y="1481301"/>
                    <a:pt x="453234" y="1486040"/>
                    <a:pt x="451174" y="1481713"/>
                  </a:cubicBezTo>
                  <a:cubicBezTo>
                    <a:pt x="449113" y="1477592"/>
                    <a:pt x="433248" y="1469557"/>
                    <a:pt x="436957" y="1475326"/>
                  </a:cubicBezTo>
                  <a:cubicBezTo>
                    <a:pt x="438399" y="1477592"/>
                    <a:pt x="445816" y="1482331"/>
                    <a:pt x="441696" y="1481713"/>
                  </a:cubicBezTo>
                  <a:cubicBezTo>
                    <a:pt x="437575" y="1481095"/>
                    <a:pt x="430570" y="1476356"/>
                    <a:pt x="433866" y="1472235"/>
                  </a:cubicBezTo>
                  <a:cubicBezTo>
                    <a:pt x="435927" y="1469763"/>
                    <a:pt x="437163" y="1466466"/>
                    <a:pt x="440254" y="1467496"/>
                  </a:cubicBezTo>
                  <a:cubicBezTo>
                    <a:pt x="447465" y="1469969"/>
                    <a:pt x="448701" y="1476562"/>
                    <a:pt x="459209" y="1475326"/>
                  </a:cubicBezTo>
                  <a:cubicBezTo>
                    <a:pt x="464566" y="1474708"/>
                    <a:pt x="462094" y="1470381"/>
                    <a:pt x="463948" y="1465848"/>
                  </a:cubicBezTo>
                  <a:cubicBezTo>
                    <a:pt x="464772" y="1463582"/>
                    <a:pt x="469099" y="1466054"/>
                    <a:pt x="468687" y="1462758"/>
                  </a:cubicBezTo>
                  <a:cubicBezTo>
                    <a:pt x="468069" y="1457195"/>
                    <a:pt x="464978" y="1453074"/>
                    <a:pt x="465597" y="1448541"/>
                  </a:cubicBezTo>
                  <a:cubicBezTo>
                    <a:pt x="466215" y="1443596"/>
                    <a:pt x="476722" y="1444420"/>
                    <a:pt x="473426" y="1440712"/>
                  </a:cubicBezTo>
                  <a:cubicBezTo>
                    <a:pt x="467038" y="1432882"/>
                    <a:pt x="449731" y="1437827"/>
                    <a:pt x="449731" y="1429585"/>
                  </a:cubicBezTo>
                  <a:cubicBezTo>
                    <a:pt x="449731" y="1426701"/>
                    <a:pt x="456736" y="1427525"/>
                    <a:pt x="460857" y="1427937"/>
                  </a:cubicBezTo>
                  <a:cubicBezTo>
                    <a:pt x="468687" y="1429173"/>
                    <a:pt x="468069" y="1421962"/>
                    <a:pt x="473632" y="1424846"/>
                  </a:cubicBezTo>
                  <a:cubicBezTo>
                    <a:pt x="479607" y="1427937"/>
                    <a:pt x="477547" y="1419490"/>
                    <a:pt x="475280" y="1415369"/>
                  </a:cubicBezTo>
                  <a:cubicBezTo>
                    <a:pt x="470953" y="1407539"/>
                    <a:pt x="467038" y="1404861"/>
                    <a:pt x="468893" y="1399504"/>
                  </a:cubicBezTo>
                  <a:cubicBezTo>
                    <a:pt x="470541" y="1394971"/>
                    <a:pt x="468481" y="1390850"/>
                    <a:pt x="470541" y="1386935"/>
                  </a:cubicBezTo>
                  <a:cubicBezTo>
                    <a:pt x="472808" y="1382609"/>
                    <a:pt x="472189" y="1390850"/>
                    <a:pt x="478371" y="1390026"/>
                  </a:cubicBezTo>
                  <a:cubicBezTo>
                    <a:pt x="481255" y="1389614"/>
                    <a:pt x="482697" y="1386317"/>
                    <a:pt x="484758" y="1388378"/>
                  </a:cubicBezTo>
                  <a:cubicBezTo>
                    <a:pt x="486612" y="1390438"/>
                    <a:pt x="486200" y="1392086"/>
                    <a:pt x="487848" y="1393117"/>
                  </a:cubicBezTo>
                  <a:cubicBezTo>
                    <a:pt x="499181" y="1399916"/>
                    <a:pt x="494030" y="1380136"/>
                    <a:pt x="500417" y="1369422"/>
                  </a:cubicBezTo>
                  <a:cubicBezTo>
                    <a:pt x="501859" y="1367156"/>
                    <a:pt x="509895" y="1363859"/>
                    <a:pt x="509895" y="1367774"/>
                  </a:cubicBezTo>
                  <a:cubicBezTo>
                    <a:pt x="509895" y="1373337"/>
                    <a:pt x="510101" y="1369422"/>
                    <a:pt x="512985" y="1374161"/>
                  </a:cubicBezTo>
                  <a:cubicBezTo>
                    <a:pt x="515046" y="1377458"/>
                    <a:pt x="518548" y="1371895"/>
                    <a:pt x="519372" y="1369422"/>
                  </a:cubicBezTo>
                  <a:cubicBezTo>
                    <a:pt x="520197" y="1366950"/>
                    <a:pt x="520609" y="1361799"/>
                    <a:pt x="522463" y="1364683"/>
                  </a:cubicBezTo>
                  <a:cubicBezTo>
                    <a:pt x="525966" y="1369628"/>
                    <a:pt x="524523" y="1374985"/>
                    <a:pt x="528850" y="1374161"/>
                  </a:cubicBezTo>
                  <a:cubicBezTo>
                    <a:pt x="535856" y="1372719"/>
                    <a:pt x="536886" y="1372307"/>
                    <a:pt x="546158" y="1371070"/>
                  </a:cubicBezTo>
                  <a:cubicBezTo>
                    <a:pt x="548836" y="1370658"/>
                    <a:pt x="546776" y="1368186"/>
                    <a:pt x="550896" y="1364683"/>
                  </a:cubicBezTo>
                  <a:cubicBezTo>
                    <a:pt x="555842" y="1360562"/>
                    <a:pt x="537710" y="1349848"/>
                    <a:pt x="546158" y="1345728"/>
                  </a:cubicBezTo>
                  <a:cubicBezTo>
                    <a:pt x="546570" y="1345522"/>
                    <a:pt x="547394" y="1345316"/>
                    <a:pt x="547806" y="1345728"/>
                  </a:cubicBezTo>
                  <a:cubicBezTo>
                    <a:pt x="549866" y="1347994"/>
                    <a:pt x="547394" y="1350054"/>
                    <a:pt x="549454" y="1352115"/>
                  </a:cubicBezTo>
                  <a:cubicBezTo>
                    <a:pt x="552751" y="1355412"/>
                    <a:pt x="556665" y="1349024"/>
                    <a:pt x="557283" y="1345728"/>
                  </a:cubicBezTo>
                  <a:cubicBezTo>
                    <a:pt x="558520" y="1339341"/>
                    <a:pt x="563465" y="1340371"/>
                    <a:pt x="560374" y="1334602"/>
                  </a:cubicBezTo>
                  <a:cubicBezTo>
                    <a:pt x="559138" y="1332335"/>
                    <a:pt x="555429" y="1331511"/>
                    <a:pt x="557283" y="1326772"/>
                  </a:cubicBezTo>
                  <a:cubicBezTo>
                    <a:pt x="560168" y="1318325"/>
                    <a:pt x="573149" y="1328833"/>
                    <a:pt x="573149" y="1333159"/>
                  </a:cubicBezTo>
                  <a:cubicBezTo>
                    <a:pt x="573149" y="1340577"/>
                    <a:pt x="567792" y="1351291"/>
                    <a:pt x="567380" y="1356854"/>
                  </a:cubicBezTo>
                  <a:cubicBezTo>
                    <a:pt x="565113" y="1355412"/>
                    <a:pt x="562641" y="1354587"/>
                    <a:pt x="560580" y="1355205"/>
                  </a:cubicBezTo>
                  <a:cubicBezTo>
                    <a:pt x="552957" y="1357472"/>
                    <a:pt x="552751" y="1372925"/>
                    <a:pt x="560580" y="1374161"/>
                  </a:cubicBezTo>
                  <a:cubicBezTo>
                    <a:pt x="564495" y="1374779"/>
                    <a:pt x="569234" y="1372925"/>
                    <a:pt x="571706" y="1369422"/>
                  </a:cubicBezTo>
                  <a:cubicBezTo>
                    <a:pt x="573561" y="1366744"/>
                    <a:pt x="572943" y="1363241"/>
                    <a:pt x="571088" y="1360562"/>
                  </a:cubicBezTo>
                  <a:cubicBezTo>
                    <a:pt x="571706" y="1360562"/>
                    <a:pt x="572531" y="1360356"/>
                    <a:pt x="573354" y="1359944"/>
                  </a:cubicBezTo>
                  <a:cubicBezTo>
                    <a:pt x="578712" y="1358090"/>
                    <a:pt x="574797" y="1338722"/>
                    <a:pt x="579742" y="1342637"/>
                  </a:cubicBezTo>
                  <a:cubicBezTo>
                    <a:pt x="585511" y="1347170"/>
                    <a:pt x="574179" y="1354175"/>
                    <a:pt x="579742" y="1358502"/>
                  </a:cubicBezTo>
                  <a:cubicBezTo>
                    <a:pt x="583038" y="1360975"/>
                    <a:pt x="588602" y="1360356"/>
                    <a:pt x="592310" y="1358502"/>
                  </a:cubicBezTo>
                  <a:cubicBezTo>
                    <a:pt x="595401" y="1357060"/>
                    <a:pt x="591898" y="1347994"/>
                    <a:pt x="597049" y="1349024"/>
                  </a:cubicBezTo>
                  <a:cubicBezTo>
                    <a:pt x="598286" y="1349230"/>
                    <a:pt x="599934" y="1350879"/>
                    <a:pt x="598697" y="1352115"/>
                  </a:cubicBezTo>
                  <a:cubicBezTo>
                    <a:pt x="598286" y="1352527"/>
                    <a:pt x="597461" y="1351703"/>
                    <a:pt x="597049" y="1352115"/>
                  </a:cubicBezTo>
                  <a:cubicBezTo>
                    <a:pt x="590456" y="1359326"/>
                    <a:pt x="606939" y="1352733"/>
                    <a:pt x="611265" y="1349024"/>
                  </a:cubicBezTo>
                  <a:cubicBezTo>
                    <a:pt x="615798" y="1344904"/>
                    <a:pt x="619301" y="1347788"/>
                    <a:pt x="622392" y="1344285"/>
                  </a:cubicBezTo>
                  <a:cubicBezTo>
                    <a:pt x="623834" y="1342637"/>
                    <a:pt x="621156" y="1340989"/>
                    <a:pt x="620744" y="1339546"/>
                  </a:cubicBezTo>
                  <a:cubicBezTo>
                    <a:pt x="620126" y="1335632"/>
                    <a:pt x="612502" y="1331717"/>
                    <a:pt x="617653" y="1331717"/>
                  </a:cubicBezTo>
                  <a:cubicBezTo>
                    <a:pt x="620331" y="1331717"/>
                    <a:pt x="620126" y="1337280"/>
                    <a:pt x="624040" y="1336456"/>
                  </a:cubicBezTo>
                  <a:cubicBezTo>
                    <a:pt x="633312" y="1334395"/>
                    <a:pt x="629191" y="1338516"/>
                    <a:pt x="636608" y="1339546"/>
                  </a:cubicBezTo>
                  <a:cubicBezTo>
                    <a:pt x="641348" y="1340371"/>
                    <a:pt x="645468" y="1334808"/>
                    <a:pt x="646086" y="1330069"/>
                  </a:cubicBezTo>
                  <a:cubicBezTo>
                    <a:pt x="646704" y="1324712"/>
                    <a:pt x="647528" y="1319561"/>
                    <a:pt x="650825" y="1320591"/>
                  </a:cubicBezTo>
                  <a:cubicBezTo>
                    <a:pt x="653710" y="1321415"/>
                    <a:pt x="651649" y="1327596"/>
                    <a:pt x="653916" y="1326978"/>
                  </a:cubicBezTo>
                  <a:cubicBezTo>
                    <a:pt x="658037" y="1325742"/>
                    <a:pt x="661333" y="1322033"/>
                    <a:pt x="661745" y="1317500"/>
                  </a:cubicBezTo>
                  <a:cubicBezTo>
                    <a:pt x="663188" y="1305756"/>
                    <a:pt x="666484" y="1304726"/>
                    <a:pt x="674314" y="1298545"/>
                  </a:cubicBezTo>
                  <a:cubicBezTo>
                    <a:pt x="678228" y="1295660"/>
                    <a:pt x="671429" y="1292982"/>
                    <a:pt x="674314" y="1289067"/>
                  </a:cubicBezTo>
                  <a:cubicBezTo>
                    <a:pt x="675344" y="1287831"/>
                    <a:pt x="677610" y="1288243"/>
                    <a:pt x="679052" y="1289067"/>
                  </a:cubicBezTo>
                  <a:cubicBezTo>
                    <a:pt x="684203" y="1292158"/>
                    <a:pt x="681113" y="1287213"/>
                    <a:pt x="682143" y="1282680"/>
                  </a:cubicBezTo>
                  <a:cubicBezTo>
                    <a:pt x="682555" y="1280825"/>
                    <a:pt x="685234" y="1286183"/>
                    <a:pt x="686882" y="1284328"/>
                  </a:cubicBezTo>
                  <a:cubicBezTo>
                    <a:pt x="688324" y="1282680"/>
                    <a:pt x="686882" y="1280207"/>
                    <a:pt x="686882" y="1277941"/>
                  </a:cubicBezTo>
                  <a:cubicBezTo>
                    <a:pt x="686882" y="1277323"/>
                    <a:pt x="686676" y="1276705"/>
                    <a:pt x="686882" y="1276293"/>
                  </a:cubicBezTo>
                  <a:cubicBezTo>
                    <a:pt x="688118" y="1274438"/>
                    <a:pt x="690385" y="1273820"/>
                    <a:pt x="692445" y="1273202"/>
                  </a:cubicBezTo>
                  <a:cubicBezTo>
                    <a:pt x="692651" y="1273202"/>
                    <a:pt x="693063" y="1273202"/>
                    <a:pt x="693269" y="1273202"/>
                  </a:cubicBezTo>
                  <a:cubicBezTo>
                    <a:pt x="693269" y="1273202"/>
                    <a:pt x="693269" y="1272790"/>
                    <a:pt x="693269" y="1272584"/>
                  </a:cubicBezTo>
                  <a:lnTo>
                    <a:pt x="693269" y="1272584"/>
                  </a:lnTo>
                  <a:cubicBezTo>
                    <a:pt x="688530" y="1273614"/>
                    <a:pt x="694918" y="1270318"/>
                    <a:pt x="698008" y="1267021"/>
                  </a:cubicBezTo>
                  <a:cubicBezTo>
                    <a:pt x="698832" y="1264136"/>
                    <a:pt x="698626" y="1261870"/>
                    <a:pt x="699451" y="1263930"/>
                  </a:cubicBezTo>
                  <a:cubicBezTo>
                    <a:pt x="699862" y="1264754"/>
                    <a:pt x="699038" y="1265991"/>
                    <a:pt x="698008" y="1267021"/>
                  </a:cubicBezTo>
                  <a:cubicBezTo>
                    <a:pt x="698008" y="1267433"/>
                    <a:pt x="697802" y="1268051"/>
                    <a:pt x="697596" y="1268463"/>
                  </a:cubicBezTo>
                  <a:cubicBezTo>
                    <a:pt x="701510" y="1265991"/>
                    <a:pt x="706043" y="1263930"/>
                    <a:pt x="703777" y="1261664"/>
                  </a:cubicBezTo>
                  <a:cubicBezTo>
                    <a:pt x="703777" y="1261664"/>
                    <a:pt x="703777" y="1261664"/>
                    <a:pt x="703777" y="1261664"/>
                  </a:cubicBezTo>
                  <a:cubicBezTo>
                    <a:pt x="703777" y="1261664"/>
                    <a:pt x="703777" y="1261664"/>
                    <a:pt x="703777" y="1261664"/>
                  </a:cubicBezTo>
                  <a:cubicBezTo>
                    <a:pt x="703777" y="1261664"/>
                    <a:pt x="703777" y="1261664"/>
                    <a:pt x="703777" y="1261664"/>
                  </a:cubicBezTo>
                  <a:cubicBezTo>
                    <a:pt x="703983" y="1261664"/>
                    <a:pt x="704189" y="1260840"/>
                    <a:pt x="704602" y="1260634"/>
                  </a:cubicBezTo>
                  <a:cubicBezTo>
                    <a:pt x="707486" y="1257543"/>
                    <a:pt x="712637" y="1259810"/>
                    <a:pt x="718818" y="1257543"/>
                  </a:cubicBezTo>
                  <a:cubicBezTo>
                    <a:pt x="735507" y="1251156"/>
                    <a:pt x="700687" y="1215099"/>
                    <a:pt x="714079" y="1210154"/>
                  </a:cubicBezTo>
                  <a:cubicBezTo>
                    <a:pt x="722939" y="1206858"/>
                    <a:pt x="724793" y="1226637"/>
                    <a:pt x="728296" y="1235497"/>
                  </a:cubicBezTo>
                  <a:cubicBezTo>
                    <a:pt x="730356" y="1240854"/>
                    <a:pt x="729532" y="1244151"/>
                    <a:pt x="733034" y="1244975"/>
                  </a:cubicBezTo>
                  <a:cubicBezTo>
                    <a:pt x="734065" y="1245181"/>
                    <a:pt x="733859" y="1245387"/>
                    <a:pt x="734683" y="1246623"/>
                  </a:cubicBezTo>
                  <a:cubicBezTo>
                    <a:pt x="737773" y="1251362"/>
                    <a:pt x="736949" y="1239412"/>
                    <a:pt x="742513" y="1241884"/>
                  </a:cubicBezTo>
                  <a:cubicBezTo>
                    <a:pt x="764353" y="1251980"/>
                    <a:pt x="759202" y="1236321"/>
                    <a:pt x="785162" y="1243533"/>
                  </a:cubicBezTo>
                  <a:cubicBezTo>
                    <a:pt x="791549" y="1245181"/>
                    <a:pt x="794022" y="1229728"/>
                    <a:pt x="801028" y="1232406"/>
                  </a:cubicBezTo>
                  <a:cubicBezTo>
                    <a:pt x="805972" y="1234467"/>
                    <a:pt x="817304" y="1231994"/>
                    <a:pt x="820395" y="1225813"/>
                  </a:cubicBezTo>
                  <a:lnTo>
                    <a:pt x="820395" y="1225813"/>
                  </a:lnTo>
                  <a:cubicBezTo>
                    <a:pt x="820395" y="1225813"/>
                    <a:pt x="820395" y="1225813"/>
                    <a:pt x="820395" y="1226019"/>
                  </a:cubicBezTo>
                  <a:cubicBezTo>
                    <a:pt x="820395" y="1226019"/>
                    <a:pt x="820395" y="1226019"/>
                    <a:pt x="820395" y="1226019"/>
                  </a:cubicBezTo>
                  <a:cubicBezTo>
                    <a:pt x="820395" y="1226019"/>
                    <a:pt x="820395" y="1226019"/>
                    <a:pt x="820395" y="1226019"/>
                  </a:cubicBezTo>
                  <a:cubicBezTo>
                    <a:pt x="820395" y="1226019"/>
                    <a:pt x="820395" y="1226019"/>
                    <a:pt x="820601" y="1226019"/>
                  </a:cubicBezTo>
                  <a:cubicBezTo>
                    <a:pt x="820601" y="1226019"/>
                    <a:pt x="820601" y="1226019"/>
                    <a:pt x="820601" y="1226019"/>
                  </a:cubicBezTo>
                  <a:cubicBezTo>
                    <a:pt x="820601" y="1226019"/>
                    <a:pt x="820807" y="1226019"/>
                    <a:pt x="821013" y="1226019"/>
                  </a:cubicBezTo>
                  <a:lnTo>
                    <a:pt x="821013" y="1226019"/>
                  </a:lnTo>
                  <a:cubicBezTo>
                    <a:pt x="821013" y="1226019"/>
                    <a:pt x="821425" y="1226019"/>
                    <a:pt x="821631" y="1226019"/>
                  </a:cubicBezTo>
                  <a:cubicBezTo>
                    <a:pt x="821631" y="1226019"/>
                    <a:pt x="821631" y="1226019"/>
                    <a:pt x="821631" y="1226019"/>
                  </a:cubicBezTo>
                  <a:cubicBezTo>
                    <a:pt x="821837" y="1226019"/>
                    <a:pt x="822249" y="1226019"/>
                    <a:pt x="822455" y="1225813"/>
                  </a:cubicBezTo>
                  <a:cubicBezTo>
                    <a:pt x="826988" y="1220868"/>
                    <a:pt x="829048" y="1227874"/>
                    <a:pt x="831933" y="1225813"/>
                  </a:cubicBezTo>
                  <a:cubicBezTo>
                    <a:pt x="837908" y="1221486"/>
                    <a:pt x="841823" y="1227255"/>
                    <a:pt x="844501" y="1224165"/>
                  </a:cubicBezTo>
                  <a:cubicBezTo>
                    <a:pt x="848622" y="1219426"/>
                    <a:pt x="853155" y="1219220"/>
                    <a:pt x="857070" y="1216335"/>
                  </a:cubicBezTo>
                  <a:cubicBezTo>
                    <a:pt x="861603" y="1213039"/>
                    <a:pt x="864693" y="1224371"/>
                    <a:pt x="866548" y="1216335"/>
                  </a:cubicBezTo>
                  <a:cubicBezTo>
                    <a:pt x="868608" y="1207476"/>
                    <a:pt x="887152" y="1213451"/>
                    <a:pt x="885503" y="1200470"/>
                  </a:cubicBezTo>
                  <a:cubicBezTo>
                    <a:pt x="884679" y="1193259"/>
                    <a:pt x="889212" y="1194701"/>
                    <a:pt x="891891" y="1197380"/>
                  </a:cubicBezTo>
                  <a:cubicBezTo>
                    <a:pt x="893332" y="1198822"/>
                    <a:pt x="892302" y="1200264"/>
                    <a:pt x="894981" y="1200470"/>
                  </a:cubicBezTo>
                  <a:cubicBezTo>
                    <a:pt x="900338" y="1200883"/>
                    <a:pt x="896629" y="1200058"/>
                    <a:pt x="901368" y="1197380"/>
                  </a:cubicBezTo>
                  <a:cubicBezTo>
                    <a:pt x="904459" y="1195525"/>
                    <a:pt x="899720" y="1193465"/>
                    <a:pt x="898278" y="1190993"/>
                  </a:cubicBezTo>
                  <a:cubicBezTo>
                    <a:pt x="897660" y="1189962"/>
                    <a:pt x="898278" y="1188108"/>
                    <a:pt x="899926" y="1187902"/>
                  </a:cubicBezTo>
                  <a:cubicBezTo>
                    <a:pt x="906107" y="1186666"/>
                    <a:pt x="903223" y="1192847"/>
                    <a:pt x="907755" y="1190993"/>
                  </a:cubicBezTo>
                  <a:cubicBezTo>
                    <a:pt x="913318" y="1188726"/>
                    <a:pt x="903429" y="1180485"/>
                    <a:pt x="909403" y="1178424"/>
                  </a:cubicBezTo>
                  <a:cubicBezTo>
                    <a:pt x="916615" y="1175952"/>
                    <a:pt x="917027" y="1180691"/>
                    <a:pt x="923620" y="1178424"/>
                  </a:cubicBezTo>
                  <a:cubicBezTo>
                    <a:pt x="924033" y="1178424"/>
                    <a:pt x="924856" y="1178836"/>
                    <a:pt x="925269" y="1178424"/>
                  </a:cubicBezTo>
                  <a:cubicBezTo>
                    <a:pt x="929802" y="1173273"/>
                    <a:pt x="928359" y="1172655"/>
                    <a:pt x="933098" y="1172037"/>
                  </a:cubicBezTo>
                  <a:cubicBezTo>
                    <a:pt x="934128" y="1172037"/>
                    <a:pt x="935364" y="1172449"/>
                    <a:pt x="936189" y="1172037"/>
                  </a:cubicBezTo>
                  <a:cubicBezTo>
                    <a:pt x="940722" y="1170183"/>
                    <a:pt x="930625" y="1162559"/>
                    <a:pt x="936189" y="1160911"/>
                  </a:cubicBezTo>
                  <a:cubicBezTo>
                    <a:pt x="938661" y="1160087"/>
                    <a:pt x="942988" y="1165238"/>
                    <a:pt x="945666" y="1162559"/>
                  </a:cubicBezTo>
                  <a:cubicBezTo>
                    <a:pt x="946491" y="1161735"/>
                    <a:pt x="945460" y="1160499"/>
                    <a:pt x="945666" y="1159469"/>
                  </a:cubicBezTo>
                  <a:cubicBezTo>
                    <a:pt x="946903" y="1154524"/>
                    <a:pt x="952260" y="1164002"/>
                    <a:pt x="955144" y="1161117"/>
                  </a:cubicBezTo>
                  <a:cubicBezTo>
                    <a:pt x="958853" y="1157408"/>
                    <a:pt x="951024" y="1156172"/>
                    <a:pt x="952054" y="1153288"/>
                  </a:cubicBezTo>
                  <a:cubicBezTo>
                    <a:pt x="954732" y="1145046"/>
                    <a:pt x="984814" y="1145870"/>
                    <a:pt x="974100" y="1139071"/>
                  </a:cubicBezTo>
                  <a:cubicBezTo>
                    <a:pt x="970391" y="1136598"/>
                    <a:pt x="964004" y="1142780"/>
                    <a:pt x="958235" y="1140719"/>
                  </a:cubicBezTo>
                  <a:cubicBezTo>
                    <a:pt x="953290" y="1138865"/>
                    <a:pt x="944430" y="1139483"/>
                    <a:pt x="939279" y="1137629"/>
                  </a:cubicBezTo>
                  <a:cubicBezTo>
                    <a:pt x="925681" y="1132890"/>
                    <a:pt x="913731" y="1120939"/>
                    <a:pt x="904459" y="1121764"/>
                  </a:cubicBezTo>
                  <a:cubicBezTo>
                    <a:pt x="899308" y="1122382"/>
                    <a:pt x="896424" y="1128357"/>
                    <a:pt x="891891" y="1131241"/>
                  </a:cubicBezTo>
                  <a:cubicBezTo>
                    <a:pt x="888800" y="1133302"/>
                    <a:pt x="882825" y="1133096"/>
                    <a:pt x="879322" y="1134332"/>
                  </a:cubicBezTo>
                  <a:cubicBezTo>
                    <a:pt x="876438" y="1135362"/>
                    <a:pt x="876643" y="1131035"/>
                    <a:pt x="871492" y="1131241"/>
                  </a:cubicBezTo>
                  <a:cubicBezTo>
                    <a:pt x="864693" y="1131447"/>
                    <a:pt x="863045" y="1133302"/>
                    <a:pt x="860367" y="1135980"/>
                  </a:cubicBezTo>
                  <a:cubicBezTo>
                    <a:pt x="858924" y="1137629"/>
                    <a:pt x="857894" y="1140307"/>
                    <a:pt x="855628" y="1140719"/>
                  </a:cubicBezTo>
                  <a:cubicBezTo>
                    <a:pt x="850477" y="1141543"/>
                    <a:pt x="844296" y="1142780"/>
                    <a:pt x="838320" y="1137629"/>
                  </a:cubicBezTo>
                  <a:cubicBezTo>
                    <a:pt x="837908" y="1137217"/>
                    <a:pt x="838732" y="1136392"/>
                    <a:pt x="838320" y="1135980"/>
                  </a:cubicBezTo>
                  <a:cubicBezTo>
                    <a:pt x="833581" y="1132478"/>
                    <a:pt x="830079" y="1124648"/>
                    <a:pt x="839968" y="1131241"/>
                  </a:cubicBezTo>
                  <a:cubicBezTo>
                    <a:pt x="847386" y="1136186"/>
                    <a:pt x="850270" y="1132684"/>
                    <a:pt x="857276" y="1131241"/>
                  </a:cubicBezTo>
                  <a:cubicBezTo>
                    <a:pt x="861397" y="1130417"/>
                    <a:pt x="864282" y="1127533"/>
                    <a:pt x="871492" y="1128151"/>
                  </a:cubicBezTo>
                  <a:cubicBezTo>
                    <a:pt x="874171" y="1128357"/>
                    <a:pt x="877468" y="1130005"/>
                    <a:pt x="879322" y="1128151"/>
                  </a:cubicBezTo>
                  <a:cubicBezTo>
                    <a:pt x="890036" y="1118261"/>
                    <a:pt x="861190" y="1119291"/>
                    <a:pt x="849240" y="1118673"/>
                  </a:cubicBezTo>
                  <a:cubicBezTo>
                    <a:pt x="846150" y="1118467"/>
                    <a:pt x="842853" y="1119497"/>
                    <a:pt x="839763" y="1118673"/>
                  </a:cubicBezTo>
                  <a:cubicBezTo>
                    <a:pt x="832345" y="1116407"/>
                    <a:pt x="821631" y="1114140"/>
                    <a:pt x="812977" y="1118673"/>
                  </a:cubicBezTo>
                  <a:cubicBezTo>
                    <a:pt x="808239" y="1120939"/>
                    <a:pt x="808033" y="1120115"/>
                    <a:pt x="809887" y="1115376"/>
                  </a:cubicBezTo>
                  <a:cubicBezTo>
                    <a:pt x="810505" y="1113728"/>
                    <a:pt x="811741" y="1113110"/>
                    <a:pt x="812977" y="1112286"/>
                  </a:cubicBezTo>
                  <a:cubicBezTo>
                    <a:pt x="815862" y="1110225"/>
                    <a:pt x="821837" y="1117231"/>
                    <a:pt x="825546" y="1112286"/>
                  </a:cubicBezTo>
                  <a:cubicBezTo>
                    <a:pt x="826164" y="1111462"/>
                    <a:pt x="824928" y="1109813"/>
                    <a:pt x="825546" y="1109195"/>
                  </a:cubicBezTo>
                  <a:cubicBezTo>
                    <a:pt x="833994" y="1099924"/>
                    <a:pt x="845532" y="1099717"/>
                    <a:pt x="847592" y="1090240"/>
                  </a:cubicBezTo>
                  <a:cubicBezTo>
                    <a:pt x="848622" y="1086119"/>
                    <a:pt x="836878" y="1087973"/>
                    <a:pt x="839763" y="1082410"/>
                  </a:cubicBezTo>
                  <a:cubicBezTo>
                    <a:pt x="842647" y="1076435"/>
                    <a:pt x="845532" y="1089210"/>
                    <a:pt x="850889" y="1084059"/>
                  </a:cubicBezTo>
                  <a:cubicBezTo>
                    <a:pt x="854803" y="1080350"/>
                    <a:pt x="845944" y="1068606"/>
                    <a:pt x="850889" y="1071490"/>
                  </a:cubicBezTo>
                  <a:cubicBezTo>
                    <a:pt x="851301" y="1071696"/>
                    <a:pt x="850477" y="1072726"/>
                    <a:pt x="850889" y="1073139"/>
                  </a:cubicBezTo>
                  <a:cubicBezTo>
                    <a:pt x="854803" y="1076847"/>
                    <a:pt x="852949" y="1079114"/>
                    <a:pt x="857276" y="1082616"/>
                  </a:cubicBezTo>
                  <a:cubicBezTo>
                    <a:pt x="859131" y="1084059"/>
                    <a:pt x="858512" y="1086325"/>
                    <a:pt x="860367" y="1087355"/>
                  </a:cubicBezTo>
                  <a:cubicBezTo>
                    <a:pt x="876850" y="1095597"/>
                    <a:pt x="922178" y="1073345"/>
                    <a:pt x="903016" y="1055831"/>
                  </a:cubicBezTo>
                  <a:cubicBezTo>
                    <a:pt x="894157" y="1047796"/>
                    <a:pt x="876850" y="1055831"/>
                    <a:pt x="869844" y="1048002"/>
                  </a:cubicBezTo>
                  <a:cubicBezTo>
                    <a:pt x="863663" y="1040996"/>
                    <a:pt x="857276" y="1046353"/>
                    <a:pt x="853980" y="1049650"/>
                  </a:cubicBezTo>
                  <a:cubicBezTo>
                    <a:pt x="851095" y="1052535"/>
                    <a:pt x="841411" y="1049032"/>
                    <a:pt x="844501" y="1046559"/>
                  </a:cubicBezTo>
                  <a:cubicBezTo>
                    <a:pt x="848829" y="1043057"/>
                    <a:pt x="850889" y="1044087"/>
                    <a:pt x="853980" y="1043469"/>
                  </a:cubicBezTo>
                  <a:cubicBezTo>
                    <a:pt x="856452" y="1042851"/>
                    <a:pt x="860161" y="1045529"/>
                    <a:pt x="861809" y="1043469"/>
                  </a:cubicBezTo>
                  <a:cubicBezTo>
                    <a:pt x="863045" y="1042027"/>
                    <a:pt x="861397" y="1040172"/>
                    <a:pt x="860161" y="1038730"/>
                  </a:cubicBezTo>
                  <a:cubicBezTo>
                    <a:pt x="855010" y="1033167"/>
                    <a:pt x="847180" y="1031313"/>
                    <a:pt x="849034" y="1026162"/>
                  </a:cubicBezTo>
                  <a:cubicBezTo>
                    <a:pt x="851713" y="1018744"/>
                    <a:pt x="852537" y="1017096"/>
                    <a:pt x="855421" y="1015036"/>
                  </a:cubicBezTo>
                  <a:cubicBezTo>
                    <a:pt x="861397" y="1011121"/>
                    <a:pt x="860572" y="1022247"/>
                    <a:pt x="863251" y="1026162"/>
                  </a:cubicBezTo>
                  <a:cubicBezTo>
                    <a:pt x="867166" y="1031931"/>
                    <a:pt x="871081" y="1033785"/>
                    <a:pt x="872729" y="1038730"/>
                  </a:cubicBezTo>
                  <a:cubicBezTo>
                    <a:pt x="873347" y="1040790"/>
                    <a:pt x="872935" y="1042851"/>
                    <a:pt x="874377" y="1043469"/>
                  </a:cubicBezTo>
                  <a:cubicBezTo>
                    <a:pt x="882001" y="1047384"/>
                    <a:pt x="883649" y="1044705"/>
                    <a:pt x="891684" y="1043469"/>
                  </a:cubicBezTo>
                  <a:cubicBezTo>
                    <a:pt x="897660" y="1042645"/>
                    <a:pt x="899308" y="1042439"/>
                    <a:pt x="901162" y="1046559"/>
                  </a:cubicBezTo>
                  <a:cubicBezTo>
                    <a:pt x="904047" y="1053153"/>
                    <a:pt x="905901" y="1057686"/>
                    <a:pt x="910640" y="1062425"/>
                  </a:cubicBezTo>
                  <a:cubicBezTo>
                    <a:pt x="914967" y="1066545"/>
                    <a:pt x="922384" y="1057274"/>
                    <a:pt x="923208" y="1060776"/>
                  </a:cubicBezTo>
                  <a:cubicBezTo>
                    <a:pt x="924856" y="1068400"/>
                    <a:pt x="925887" y="1081586"/>
                    <a:pt x="929595" y="1089210"/>
                  </a:cubicBezTo>
                  <a:cubicBezTo>
                    <a:pt x="931244" y="1093124"/>
                    <a:pt x="930007" y="1095803"/>
                    <a:pt x="932686" y="1098687"/>
                  </a:cubicBezTo>
                  <a:cubicBezTo>
                    <a:pt x="936395" y="1102808"/>
                    <a:pt x="937837" y="1103838"/>
                    <a:pt x="939073" y="1108165"/>
                  </a:cubicBezTo>
                  <a:cubicBezTo>
                    <a:pt x="941134" y="1114758"/>
                    <a:pt x="945460" y="1120733"/>
                    <a:pt x="951642" y="1122382"/>
                  </a:cubicBezTo>
                  <a:cubicBezTo>
                    <a:pt x="953084" y="1122794"/>
                    <a:pt x="953702" y="1124648"/>
                    <a:pt x="954732" y="1124030"/>
                  </a:cubicBezTo>
                  <a:cubicBezTo>
                    <a:pt x="956175" y="1123000"/>
                    <a:pt x="957205" y="1122176"/>
                    <a:pt x="959471" y="1122382"/>
                  </a:cubicBezTo>
                  <a:cubicBezTo>
                    <a:pt x="972452" y="1124236"/>
                    <a:pt x="966477" y="1108783"/>
                    <a:pt x="967301" y="1100336"/>
                  </a:cubicBezTo>
                  <a:cubicBezTo>
                    <a:pt x="967506" y="1098275"/>
                    <a:pt x="965858" y="1095597"/>
                    <a:pt x="967301" y="1093948"/>
                  </a:cubicBezTo>
                  <a:cubicBezTo>
                    <a:pt x="974718" y="1085295"/>
                    <a:pt x="967301" y="1101366"/>
                    <a:pt x="973688" y="1108165"/>
                  </a:cubicBezTo>
                  <a:cubicBezTo>
                    <a:pt x="976984" y="1111874"/>
                    <a:pt x="965858" y="1114346"/>
                    <a:pt x="970597" y="1119291"/>
                  </a:cubicBezTo>
                  <a:cubicBezTo>
                    <a:pt x="975130" y="1124236"/>
                    <a:pt x="975954" y="1114552"/>
                    <a:pt x="980075" y="1115995"/>
                  </a:cubicBezTo>
                  <a:cubicBezTo>
                    <a:pt x="983990" y="1117437"/>
                    <a:pt x="981311" y="1126915"/>
                    <a:pt x="987905" y="1125472"/>
                  </a:cubicBezTo>
                  <a:cubicBezTo>
                    <a:pt x="997382" y="1123618"/>
                    <a:pt x="988728" y="1110225"/>
                    <a:pt x="992643" y="1101778"/>
                  </a:cubicBezTo>
                  <a:cubicBezTo>
                    <a:pt x="996970" y="1092506"/>
                    <a:pt x="990995" y="1092506"/>
                    <a:pt x="992643" y="1084471"/>
                  </a:cubicBezTo>
                  <a:cubicBezTo>
                    <a:pt x="993674" y="1079526"/>
                    <a:pt x="985432" y="1087355"/>
                    <a:pt x="984814" y="1082822"/>
                  </a:cubicBezTo>
                  <a:cubicBezTo>
                    <a:pt x="984196" y="1077877"/>
                    <a:pt x="990171" y="1080350"/>
                    <a:pt x="992643" y="1074993"/>
                  </a:cubicBezTo>
                  <a:cubicBezTo>
                    <a:pt x="995734" y="1068400"/>
                    <a:pt x="989141" y="1069636"/>
                    <a:pt x="989553" y="1065515"/>
                  </a:cubicBezTo>
                  <a:cubicBezTo>
                    <a:pt x="989759" y="1060982"/>
                    <a:pt x="997794" y="1060364"/>
                    <a:pt x="992643" y="1056037"/>
                  </a:cubicBezTo>
                  <a:cubicBezTo>
                    <a:pt x="983166" y="1048002"/>
                    <a:pt x="983784" y="1078083"/>
                    <a:pt x="978427" y="1071902"/>
                  </a:cubicBezTo>
                  <a:cubicBezTo>
                    <a:pt x="974512" y="1067369"/>
                    <a:pt x="975748" y="1056243"/>
                    <a:pt x="980075" y="1049856"/>
                  </a:cubicBezTo>
                  <a:cubicBezTo>
                    <a:pt x="982754" y="1045941"/>
                    <a:pt x="990789" y="1047178"/>
                    <a:pt x="989553" y="1040378"/>
                  </a:cubicBezTo>
                  <a:cubicBezTo>
                    <a:pt x="988317" y="1033785"/>
                    <a:pt x="982754" y="1042645"/>
                    <a:pt x="980075" y="1040378"/>
                  </a:cubicBezTo>
                  <a:cubicBezTo>
                    <a:pt x="978633" y="1039142"/>
                    <a:pt x="982754" y="1034197"/>
                    <a:pt x="980075" y="1035639"/>
                  </a:cubicBezTo>
                  <a:cubicBezTo>
                    <a:pt x="978839" y="1036258"/>
                    <a:pt x="978839" y="1037494"/>
                    <a:pt x="976984" y="1037288"/>
                  </a:cubicBezTo>
                  <a:cubicBezTo>
                    <a:pt x="973894" y="1036876"/>
                    <a:pt x="966270" y="1047384"/>
                    <a:pt x="969155" y="1040378"/>
                  </a:cubicBezTo>
                  <a:cubicBezTo>
                    <a:pt x="971215" y="1035227"/>
                    <a:pt x="980487" y="1032755"/>
                    <a:pt x="978633" y="1026162"/>
                  </a:cubicBezTo>
                  <a:cubicBezTo>
                    <a:pt x="974512" y="1012563"/>
                    <a:pt x="953496" y="1011327"/>
                    <a:pt x="945460" y="999377"/>
                  </a:cubicBezTo>
                  <a:cubicBezTo>
                    <a:pt x="940104" y="991135"/>
                    <a:pt x="929595" y="997934"/>
                    <a:pt x="920118" y="994638"/>
                  </a:cubicBezTo>
                  <a:cubicBezTo>
                    <a:pt x="918675" y="994020"/>
                    <a:pt x="921148" y="990929"/>
                    <a:pt x="920118" y="989899"/>
                  </a:cubicBezTo>
                  <a:cubicBezTo>
                    <a:pt x="918882" y="988869"/>
                    <a:pt x="916615" y="990723"/>
                    <a:pt x="915379" y="989899"/>
                  </a:cubicBezTo>
                  <a:cubicBezTo>
                    <a:pt x="910846" y="987014"/>
                    <a:pt x="901780" y="991341"/>
                    <a:pt x="898072" y="988251"/>
                  </a:cubicBezTo>
                  <a:cubicBezTo>
                    <a:pt x="896217" y="986808"/>
                    <a:pt x="899514" y="984748"/>
                    <a:pt x="901162" y="983512"/>
                  </a:cubicBezTo>
                  <a:cubicBezTo>
                    <a:pt x="908580" y="978361"/>
                    <a:pt x="914143" y="984336"/>
                    <a:pt x="926505" y="986602"/>
                  </a:cubicBezTo>
                  <a:cubicBezTo>
                    <a:pt x="931862" y="987632"/>
                    <a:pt x="928359" y="986602"/>
                    <a:pt x="932892" y="983512"/>
                  </a:cubicBezTo>
                  <a:cubicBezTo>
                    <a:pt x="934540" y="982275"/>
                    <a:pt x="932892" y="979391"/>
                    <a:pt x="932892" y="977124"/>
                  </a:cubicBezTo>
                  <a:cubicBezTo>
                    <a:pt x="932892" y="974446"/>
                    <a:pt x="934540" y="971149"/>
                    <a:pt x="932892" y="969295"/>
                  </a:cubicBezTo>
                  <a:cubicBezTo>
                    <a:pt x="931656" y="967853"/>
                    <a:pt x="930420" y="966823"/>
                    <a:pt x="929184" y="965792"/>
                  </a:cubicBezTo>
                  <a:cubicBezTo>
                    <a:pt x="932480" y="965586"/>
                    <a:pt x="935983" y="959611"/>
                    <a:pt x="932892" y="956521"/>
                  </a:cubicBezTo>
                  <a:cubicBezTo>
                    <a:pt x="930832" y="954460"/>
                    <a:pt x="928565" y="956109"/>
                    <a:pt x="926505" y="958169"/>
                  </a:cubicBezTo>
                  <a:cubicBezTo>
                    <a:pt x="925063" y="959405"/>
                    <a:pt x="925063" y="962290"/>
                    <a:pt x="926093" y="963938"/>
                  </a:cubicBezTo>
                  <a:cubicBezTo>
                    <a:pt x="923002" y="962496"/>
                    <a:pt x="919500" y="961672"/>
                    <a:pt x="915379" y="961465"/>
                  </a:cubicBezTo>
                  <a:cubicBezTo>
                    <a:pt x="913318" y="961259"/>
                    <a:pt x="913936" y="964144"/>
                    <a:pt x="912288" y="964556"/>
                  </a:cubicBezTo>
                  <a:cubicBezTo>
                    <a:pt x="906725" y="965792"/>
                    <a:pt x="902398" y="973210"/>
                    <a:pt x="898072" y="970943"/>
                  </a:cubicBezTo>
                  <a:cubicBezTo>
                    <a:pt x="896217" y="969913"/>
                    <a:pt x="899308" y="966410"/>
                    <a:pt x="898072" y="964556"/>
                  </a:cubicBezTo>
                  <a:cubicBezTo>
                    <a:pt x="893951" y="958787"/>
                    <a:pt x="883855" y="972592"/>
                    <a:pt x="883855" y="966204"/>
                  </a:cubicBezTo>
                  <a:cubicBezTo>
                    <a:pt x="883855" y="962084"/>
                    <a:pt x="895187" y="965586"/>
                    <a:pt x="894981" y="959817"/>
                  </a:cubicBezTo>
                  <a:cubicBezTo>
                    <a:pt x="894569" y="952400"/>
                    <a:pt x="879940" y="963320"/>
                    <a:pt x="880764" y="956727"/>
                  </a:cubicBezTo>
                  <a:cubicBezTo>
                    <a:pt x="881176" y="952606"/>
                    <a:pt x="884885" y="958169"/>
                    <a:pt x="888594" y="955078"/>
                  </a:cubicBezTo>
                  <a:cubicBezTo>
                    <a:pt x="896629" y="948897"/>
                    <a:pt x="899926" y="964350"/>
                    <a:pt x="913936" y="955078"/>
                  </a:cubicBezTo>
                  <a:cubicBezTo>
                    <a:pt x="914761" y="954460"/>
                    <a:pt x="915997" y="955078"/>
                    <a:pt x="917027" y="955078"/>
                  </a:cubicBezTo>
                  <a:cubicBezTo>
                    <a:pt x="920118" y="955078"/>
                    <a:pt x="924033" y="957139"/>
                    <a:pt x="926505" y="955078"/>
                  </a:cubicBezTo>
                  <a:cubicBezTo>
                    <a:pt x="930625" y="951576"/>
                    <a:pt x="936189" y="947455"/>
                    <a:pt x="929595" y="942510"/>
                  </a:cubicBezTo>
                  <a:cubicBezTo>
                    <a:pt x="925474" y="939419"/>
                    <a:pt x="918057" y="939213"/>
                    <a:pt x="913731" y="936123"/>
                  </a:cubicBezTo>
                  <a:cubicBezTo>
                    <a:pt x="910640" y="933856"/>
                    <a:pt x="904665" y="929324"/>
                    <a:pt x="901162" y="933032"/>
                  </a:cubicBezTo>
                  <a:cubicBezTo>
                    <a:pt x="898896" y="935299"/>
                    <a:pt x="900750" y="935711"/>
                    <a:pt x="898072" y="939419"/>
                  </a:cubicBezTo>
                  <a:cubicBezTo>
                    <a:pt x="896217" y="941892"/>
                    <a:pt x="890654" y="941686"/>
                    <a:pt x="888594" y="939419"/>
                  </a:cubicBezTo>
                  <a:cubicBezTo>
                    <a:pt x="886327" y="936947"/>
                    <a:pt x="883030" y="937359"/>
                    <a:pt x="880764" y="937771"/>
                  </a:cubicBezTo>
                  <a:cubicBezTo>
                    <a:pt x="878498" y="938183"/>
                    <a:pt x="879940" y="944570"/>
                    <a:pt x="876025" y="942510"/>
                  </a:cubicBezTo>
                  <a:cubicBezTo>
                    <a:pt x="874171" y="941480"/>
                    <a:pt x="871905" y="940037"/>
                    <a:pt x="871287" y="937771"/>
                  </a:cubicBezTo>
                  <a:cubicBezTo>
                    <a:pt x="869226" y="930148"/>
                    <a:pt x="886740" y="935711"/>
                    <a:pt x="894981" y="933032"/>
                  </a:cubicBezTo>
                  <a:cubicBezTo>
                    <a:pt x="902811" y="930354"/>
                    <a:pt x="889830" y="917991"/>
                    <a:pt x="883855" y="917167"/>
                  </a:cubicBezTo>
                  <a:cubicBezTo>
                    <a:pt x="881382" y="916755"/>
                    <a:pt x="882001" y="903363"/>
                    <a:pt x="885503" y="907689"/>
                  </a:cubicBezTo>
                  <a:cubicBezTo>
                    <a:pt x="893332" y="917991"/>
                    <a:pt x="897865" y="926027"/>
                    <a:pt x="907549" y="929736"/>
                  </a:cubicBezTo>
                  <a:cubicBezTo>
                    <a:pt x="920118" y="934680"/>
                    <a:pt x="923826" y="919434"/>
                    <a:pt x="932892" y="917167"/>
                  </a:cubicBezTo>
                  <a:cubicBezTo>
                    <a:pt x="934953" y="916549"/>
                    <a:pt x="937631" y="918609"/>
                    <a:pt x="939279" y="917167"/>
                  </a:cubicBezTo>
                  <a:cubicBezTo>
                    <a:pt x="942164" y="914489"/>
                    <a:pt x="938661" y="911604"/>
                    <a:pt x="936189" y="909338"/>
                  </a:cubicBezTo>
                  <a:cubicBezTo>
                    <a:pt x="929389" y="903157"/>
                    <a:pt x="917233" y="887086"/>
                    <a:pt x="925063" y="885643"/>
                  </a:cubicBezTo>
                  <a:cubicBezTo>
                    <a:pt x="937631" y="883377"/>
                    <a:pt x="937219" y="922318"/>
                    <a:pt x="948757" y="915725"/>
                  </a:cubicBezTo>
                  <a:cubicBezTo>
                    <a:pt x="956380" y="911398"/>
                    <a:pt x="946697" y="890176"/>
                    <a:pt x="955144" y="893679"/>
                  </a:cubicBezTo>
                  <a:cubicBezTo>
                    <a:pt x="967713" y="898830"/>
                    <a:pt x="987698" y="900478"/>
                    <a:pt x="993056" y="912634"/>
                  </a:cubicBezTo>
                  <a:cubicBezTo>
                    <a:pt x="994497" y="916137"/>
                    <a:pt x="985638" y="917991"/>
                    <a:pt x="981929" y="917373"/>
                  </a:cubicBezTo>
                  <a:cubicBezTo>
                    <a:pt x="973276" y="916137"/>
                    <a:pt x="967301" y="899448"/>
                    <a:pt x="958235" y="904805"/>
                  </a:cubicBezTo>
                  <a:cubicBezTo>
                    <a:pt x="953702" y="907483"/>
                    <a:pt x="954114" y="910162"/>
                    <a:pt x="958235" y="914283"/>
                  </a:cubicBezTo>
                  <a:cubicBezTo>
                    <a:pt x="959059" y="915107"/>
                    <a:pt x="960501" y="913871"/>
                    <a:pt x="961326" y="914283"/>
                  </a:cubicBezTo>
                  <a:cubicBezTo>
                    <a:pt x="969361" y="918609"/>
                    <a:pt x="971833" y="929530"/>
                    <a:pt x="980281" y="933238"/>
                  </a:cubicBezTo>
                  <a:cubicBezTo>
                    <a:pt x="985844" y="935711"/>
                    <a:pt x="989965" y="947043"/>
                    <a:pt x="996146" y="939625"/>
                  </a:cubicBezTo>
                  <a:cubicBezTo>
                    <a:pt x="996558" y="939213"/>
                    <a:pt x="995734" y="938389"/>
                    <a:pt x="996146" y="937977"/>
                  </a:cubicBezTo>
                  <a:cubicBezTo>
                    <a:pt x="996558" y="937565"/>
                    <a:pt x="997382" y="938389"/>
                    <a:pt x="997794" y="937977"/>
                  </a:cubicBezTo>
                  <a:cubicBezTo>
                    <a:pt x="1002121" y="933238"/>
                    <a:pt x="1005418" y="934680"/>
                    <a:pt x="1007272" y="930148"/>
                  </a:cubicBezTo>
                  <a:cubicBezTo>
                    <a:pt x="1012011" y="917579"/>
                    <a:pt x="1030554" y="936123"/>
                    <a:pt x="1037354" y="923760"/>
                  </a:cubicBezTo>
                  <a:cubicBezTo>
                    <a:pt x="1045389" y="909338"/>
                    <a:pt x="1054043" y="901508"/>
                    <a:pt x="1043741" y="892236"/>
                  </a:cubicBezTo>
                  <a:cubicBezTo>
                    <a:pt x="1035911" y="885231"/>
                    <a:pt x="1031585" y="897800"/>
                    <a:pt x="1024785" y="895327"/>
                  </a:cubicBezTo>
                  <a:cubicBezTo>
                    <a:pt x="1020459" y="893885"/>
                    <a:pt x="1017986" y="890176"/>
                    <a:pt x="1015308" y="885849"/>
                  </a:cubicBezTo>
                  <a:cubicBezTo>
                    <a:pt x="1013865" y="883583"/>
                    <a:pt x="1013865" y="881935"/>
                    <a:pt x="1012217" y="884201"/>
                  </a:cubicBezTo>
                  <a:cubicBezTo>
                    <a:pt x="1008509" y="888940"/>
                    <a:pt x="1014071" y="893267"/>
                    <a:pt x="1012217" y="898418"/>
                  </a:cubicBezTo>
                  <a:cubicBezTo>
                    <a:pt x="1011599" y="900272"/>
                    <a:pt x="1010568" y="904187"/>
                    <a:pt x="1009127" y="903157"/>
                  </a:cubicBezTo>
                  <a:cubicBezTo>
                    <a:pt x="996558" y="895533"/>
                    <a:pt x="997176" y="886880"/>
                    <a:pt x="999648" y="877814"/>
                  </a:cubicBezTo>
                  <a:cubicBezTo>
                    <a:pt x="1000885" y="873487"/>
                    <a:pt x="1007890" y="871633"/>
                    <a:pt x="1007478" y="866688"/>
                  </a:cubicBezTo>
                  <a:cubicBezTo>
                    <a:pt x="1007478" y="865039"/>
                    <a:pt x="1000885" y="860094"/>
                    <a:pt x="1004388" y="860301"/>
                  </a:cubicBezTo>
                  <a:cubicBezTo>
                    <a:pt x="1012835" y="860919"/>
                    <a:pt x="1012629" y="857622"/>
                    <a:pt x="1015514" y="853913"/>
                  </a:cubicBezTo>
                  <a:cubicBezTo>
                    <a:pt x="1018398" y="850411"/>
                    <a:pt x="1008714" y="840315"/>
                    <a:pt x="1013865" y="841345"/>
                  </a:cubicBezTo>
                  <a:cubicBezTo>
                    <a:pt x="1017162" y="841963"/>
                    <a:pt x="1015514" y="846290"/>
                    <a:pt x="1018604" y="850823"/>
                  </a:cubicBezTo>
                  <a:cubicBezTo>
                    <a:pt x="1023137" y="857622"/>
                    <a:pt x="1027876" y="844642"/>
                    <a:pt x="1032821" y="847732"/>
                  </a:cubicBezTo>
                  <a:cubicBezTo>
                    <a:pt x="1036530" y="849999"/>
                    <a:pt x="1039414" y="852677"/>
                    <a:pt x="1043947" y="854119"/>
                  </a:cubicBezTo>
                  <a:cubicBezTo>
                    <a:pt x="1052807" y="857004"/>
                    <a:pt x="1049922" y="875753"/>
                    <a:pt x="1059812" y="874723"/>
                  </a:cubicBezTo>
                  <a:cubicBezTo>
                    <a:pt x="1067229" y="873899"/>
                    <a:pt x="1074234" y="866276"/>
                    <a:pt x="1072380" y="857416"/>
                  </a:cubicBezTo>
                  <a:cubicBezTo>
                    <a:pt x="1071350" y="851853"/>
                    <a:pt x="1075883" y="847732"/>
                    <a:pt x="1072380" y="843199"/>
                  </a:cubicBezTo>
                  <a:cubicBezTo>
                    <a:pt x="1070114" y="840315"/>
                    <a:pt x="1067642" y="840933"/>
                    <a:pt x="1064551" y="844848"/>
                  </a:cubicBezTo>
                  <a:cubicBezTo>
                    <a:pt x="1056927" y="853707"/>
                    <a:pt x="1044359" y="845054"/>
                    <a:pt x="1037766" y="837018"/>
                  </a:cubicBezTo>
                  <a:cubicBezTo>
                    <a:pt x="1033027" y="831455"/>
                    <a:pt x="1051982" y="820329"/>
                    <a:pt x="1044153" y="813324"/>
                  </a:cubicBezTo>
                  <a:cubicBezTo>
                    <a:pt x="1040651" y="810233"/>
                    <a:pt x="1038178" y="806936"/>
                    <a:pt x="1034675" y="810233"/>
                  </a:cubicBezTo>
                  <a:cubicBezTo>
                    <a:pt x="1023755" y="820329"/>
                    <a:pt x="1002121" y="808791"/>
                    <a:pt x="1015719" y="803846"/>
                  </a:cubicBezTo>
                  <a:cubicBezTo>
                    <a:pt x="1020665" y="801992"/>
                    <a:pt x="1015719" y="808585"/>
                    <a:pt x="1022519" y="810027"/>
                  </a:cubicBezTo>
                  <a:cubicBezTo>
                    <a:pt x="1033027" y="812294"/>
                    <a:pt x="1031379" y="803434"/>
                    <a:pt x="1044153" y="807143"/>
                  </a:cubicBezTo>
                  <a:cubicBezTo>
                    <a:pt x="1056309" y="810645"/>
                    <a:pt x="1032615" y="793750"/>
                    <a:pt x="1034675" y="788187"/>
                  </a:cubicBezTo>
                  <a:cubicBezTo>
                    <a:pt x="1036118" y="784066"/>
                    <a:pt x="1037972" y="790659"/>
                    <a:pt x="1041062" y="791278"/>
                  </a:cubicBezTo>
                  <a:cubicBezTo>
                    <a:pt x="1045389" y="792308"/>
                    <a:pt x="1045595" y="797871"/>
                    <a:pt x="1048892" y="800755"/>
                  </a:cubicBezTo>
                  <a:cubicBezTo>
                    <a:pt x="1051364" y="803022"/>
                    <a:pt x="1060018" y="798695"/>
                    <a:pt x="1060018" y="802404"/>
                  </a:cubicBezTo>
                  <a:cubicBezTo>
                    <a:pt x="1060018" y="805494"/>
                    <a:pt x="1053631" y="806318"/>
                    <a:pt x="1056927" y="810233"/>
                  </a:cubicBezTo>
                  <a:cubicBezTo>
                    <a:pt x="1058988" y="812706"/>
                    <a:pt x="1061666" y="816208"/>
                    <a:pt x="1066405" y="813324"/>
                  </a:cubicBezTo>
                  <a:cubicBezTo>
                    <a:pt x="1081240" y="804464"/>
                    <a:pt x="1061254" y="766759"/>
                    <a:pt x="1074234" y="769025"/>
                  </a:cubicBezTo>
                  <a:cubicBezTo>
                    <a:pt x="1074852" y="769025"/>
                    <a:pt x="1073823" y="770262"/>
                    <a:pt x="1074234" y="770674"/>
                  </a:cubicBezTo>
                  <a:cubicBezTo>
                    <a:pt x="1075059" y="771498"/>
                    <a:pt x="1076707" y="770056"/>
                    <a:pt x="1077325" y="770674"/>
                  </a:cubicBezTo>
                  <a:cubicBezTo>
                    <a:pt x="1077944" y="771292"/>
                    <a:pt x="1078149" y="773352"/>
                    <a:pt x="1078974" y="772322"/>
                  </a:cubicBezTo>
                  <a:cubicBezTo>
                    <a:pt x="1083095" y="766759"/>
                    <a:pt x="1072380" y="764286"/>
                    <a:pt x="1069496" y="759754"/>
                  </a:cubicBezTo>
                  <a:cubicBezTo>
                    <a:pt x="1068465" y="758105"/>
                    <a:pt x="1068260" y="758517"/>
                    <a:pt x="1066405" y="756663"/>
                  </a:cubicBezTo>
                  <a:cubicBezTo>
                    <a:pt x="1061873" y="752130"/>
                    <a:pt x="1057958" y="755427"/>
                    <a:pt x="1056927" y="751924"/>
                  </a:cubicBezTo>
                  <a:cubicBezTo>
                    <a:pt x="1056515" y="750688"/>
                    <a:pt x="1055279" y="751512"/>
                    <a:pt x="1053837" y="750276"/>
                  </a:cubicBezTo>
                  <a:cubicBezTo>
                    <a:pt x="1048480" y="746155"/>
                    <a:pt x="1039620" y="749452"/>
                    <a:pt x="1036530" y="750276"/>
                  </a:cubicBezTo>
                  <a:cubicBezTo>
                    <a:pt x="1034263" y="750894"/>
                    <a:pt x="1031172" y="745949"/>
                    <a:pt x="1033439" y="743889"/>
                  </a:cubicBezTo>
                  <a:cubicBezTo>
                    <a:pt x="1042710" y="735029"/>
                    <a:pt x="1064757" y="752336"/>
                    <a:pt x="1072998" y="743889"/>
                  </a:cubicBezTo>
                  <a:cubicBezTo>
                    <a:pt x="1076295" y="740592"/>
                    <a:pt x="1077119" y="731938"/>
                    <a:pt x="1072998" y="729672"/>
                  </a:cubicBezTo>
                  <a:cubicBezTo>
                    <a:pt x="1063109" y="724521"/>
                    <a:pt x="1048686" y="730290"/>
                    <a:pt x="1036736" y="729672"/>
                  </a:cubicBezTo>
                  <a:cubicBezTo>
                    <a:pt x="1033851" y="729672"/>
                    <a:pt x="1037766" y="721843"/>
                    <a:pt x="1035087" y="718546"/>
                  </a:cubicBezTo>
                  <a:cubicBezTo>
                    <a:pt x="1032615" y="715455"/>
                    <a:pt x="1023137" y="720606"/>
                    <a:pt x="1022519" y="716898"/>
                  </a:cubicBezTo>
                  <a:cubicBezTo>
                    <a:pt x="1022313" y="715249"/>
                    <a:pt x="1021489" y="713395"/>
                    <a:pt x="1022519" y="712159"/>
                  </a:cubicBezTo>
                  <a:cubicBezTo>
                    <a:pt x="1025816" y="708656"/>
                    <a:pt x="1031790" y="718958"/>
                    <a:pt x="1033645" y="713807"/>
                  </a:cubicBezTo>
                  <a:cubicBezTo>
                    <a:pt x="1035911" y="707214"/>
                    <a:pt x="1025403" y="692585"/>
                    <a:pt x="1033645" y="688464"/>
                  </a:cubicBezTo>
                  <a:cubicBezTo>
                    <a:pt x="1036941" y="686816"/>
                    <a:pt x="1034057" y="697118"/>
                    <a:pt x="1040032" y="696294"/>
                  </a:cubicBezTo>
                  <a:cubicBezTo>
                    <a:pt x="1047656" y="695470"/>
                    <a:pt x="1047861" y="688052"/>
                    <a:pt x="1054249" y="686816"/>
                  </a:cubicBezTo>
                  <a:cubicBezTo>
                    <a:pt x="1061460" y="685580"/>
                    <a:pt x="1053631" y="682489"/>
                    <a:pt x="1047861" y="680429"/>
                  </a:cubicBezTo>
                  <a:cubicBezTo>
                    <a:pt x="1041681" y="678368"/>
                    <a:pt x="1056927" y="681459"/>
                    <a:pt x="1060430" y="680429"/>
                  </a:cubicBezTo>
                  <a:cubicBezTo>
                    <a:pt x="1064551" y="679399"/>
                    <a:pt x="1056309" y="674660"/>
                    <a:pt x="1060430" y="674042"/>
                  </a:cubicBezTo>
                  <a:cubicBezTo>
                    <a:pt x="1067435" y="673011"/>
                    <a:pt x="1069083" y="676720"/>
                    <a:pt x="1072998" y="677132"/>
                  </a:cubicBezTo>
                  <a:cubicBezTo>
                    <a:pt x="1080210" y="677956"/>
                    <a:pt x="1082888" y="679399"/>
                    <a:pt x="1082476" y="686610"/>
                  </a:cubicBezTo>
                  <a:cubicBezTo>
                    <a:pt x="1082476" y="687228"/>
                    <a:pt x="1082270" y="687640"/>
                    <a:pt x="1082476" y="688258"/>
                  </a:cubicBezTo>
                  <a:cubicBezTo>
                    <a:pt x="1083506" y="690731"/>
                    <a:pt x="1088039" y="689288"/>
                    <a:pt x="1091954" y="689907"/>
                  </a:cubicBezTo>
                  <a:cubicBezTo>
                    <a:pt x="1098753" y="690937"/>
                    <a:pt x="1102668" y="706184"/>
                    <a:pt x="1107819" y="701033"/>
                  </a:cubicBezTo>
                  <a:cubicBezTo>
                    <a:pt x="1113794" y="695057"/>
                    <a:pt x="1106377" y="692997"/>
                    <a:pt x="1110909" y="686816"/>
                  </a:cubicBezTo>
                  <a:cubicBezTo>
                    <a:pt x="1113794" y="682901"/>
                    <a:pt x="1114206" y="678986"/>
                    <a:pt x="1114000" y="674248"/>
                  </a:cubicBezTo>
                  <a:cubicBezTo>
                    <a:pt x="1113588" y="664152"/>
                    <a:pt x="1123066" y="661885"/>
                    <a:pt x="1117091" y="653644"/>
                  </a:cubicBezTo>
                  <a:cubicBezTo>
                    <a:pt x="1114206" y="649523"/>
                    <a:pt x="1106583" y="650141"/>
                    <a:pt x="1104522" y="645814"/>
                  </a:cubicBezTo>
                  <a:cubicBezTo>
                    <a:pt x="1104110" y="644784"/>
                    <a:pt x="1105346" y="643136"/>
                    <a:pt x="1104522" y="642724"/>
                  </a:cubicBezTo>
                  <a:cubicBezTo>
                    <a:pt x="1099166" y="639427"/>
                    <a:pt x="1097311" y="652201"/>
                    <a:pt x="1091954" y="655292"/>
                  </a:cubicBezTo>
                  <a:cubicBezTo>
                    <a:pt x="1091130" y="655910"/>
                    <a:pt x="1089482" y="656116"/>
                    <a:pt x="1088864" y="655292"/>
                  </a:cubicBezTo>
                  <a:cubicBezTo>
                    <a:pt x="1084536" y="650553"/>
                    <a:pt x="1088864" y="642930"/>
                    <a:pt x="1084124" y="642724"/>
                  </a:cubicBezTo>
                  <a:cubicBezTo>
                    <a:pt x="1071968" y="642106"/>
                    <a:pt x="1071144" y="637985"/>
                    <a:pt x="1072998" y="630155"/>
                  </a:cubicBezTo>
                  <a:cubicBezTo>
                    <a:pt x="1073616" y="627065"/>
                    <a:pt x="1083713" y="633246"/>
                    <a:pt x="1079385" y="628507"/>
                  </a:cubicBezTo>
                  <a:cubicBezTo>
                    <a:pt x="1077325" y="626447"/>
                    <a:pt x="1073616" y="617587"/>
                    <a:pt x="1077737" y="617381"/>
                  </a:cubicBezTo>
                  <a:cubicBezTo>
                    <a:pt x="1080210" y="617381"/>
                    <a:pt x="1082476" y="618617"/>
                    <a:pt x="1084124" y="620471"/>
                  </a:cubicBezTo>
                  <a:cubicBezTo>
                    <a:pt x="1089069" y="626241"/>
                    <a:pt x="1091130" y="634894"/>
                    <a:pt x="1098341" y="633040"/>
                  </a:cubicBezTo>
                  <a:cubicBezTo>
                    <a:pt x="1102050" y="632010"/>
                    <a:pt x="1101432" y="627477"/>
                    <a:pt x="1098341" y="623562"/>
                  </a:cubicBezTo>
                  <a:cubicBezTo>
                    <a:pt x="1094838" y="619235"/>
                    <a:pt x="1091130" y="618617"/>
                    <a:pt x="1087215" y="614084"/>
                  </a:cubicBezTo>
                  <a:cubicBezTo>
                    <a:pt x="1086803" y="613672"/>
                    <a:pt x="1087627" y="612848"/>
                    <a:pt x="1087215" y="612436"/>
                  </a:cubicBezTo>
                  <a:cubicBezTo>
                    <a:pt x="1083095" y="607903"/>
                    <a:pt x="1081034" y="605019"/>
                    <a:pt x="1077737" y="601310"/>
                  </a:cubicBezTo>
                  <a:cubicBezTo>
                    <a:pt x="1074029" y="597395"/>
                    <a:pt x="1067229" y="595541"/>
                    <a:pt x="1066611" y="590184"/>
                  </a:cubicBezTo>
                  <a:cubicBezTo>
                    <a:pt x="1065787" y="583591"/>
                    <a:pt x="1063727" y="583591"/>
                    <a:pt x="1066611" y="577615"/>
                  </a:cubicBezTo>
                  <a:cubicBezTo>
                    <a:pt x="1067435" y="575555"/>
                    <a:pt x="1069702" y="576997"/>
                    <a:pt x="1072998" y="575967"/>
                  </a:cubicBezTo>
                  <a:cubicBezTo>
                    <a:pt x="1076295" y="574937"/>
                    <a:pt x="1082270" y="575967"/>
                    <a:pt x="1080828" y="579058"/>
                  </a:cubicBezTo>
                  <a:cubicBezTo>
                    <a:pt x="1080210" y="580294"/>
                    <a:pt x="1077737" y="581118"/>
                    <a:pt x="1079180" y="582148"/>
                  </a:cubicBezTo>
                  <a:cubicBezTo>
                    <a:pt x="1083300" y="585445"/>
                    <a:pt x="1081034" y="589978"/>
                    <a:pt x="1083918" y="591626"/>
                  </a:cubicBezTo>
                  <a:cubicBezTo>
                    <a:pt x="1096075" y="598425"/>
                    <a:pt x="1091130" y="575349"/>
                    <a:pt x="1098135" y="569580"/>
                  </a:cubicBezTo>
                  <a:cubicBezTo>
                    <a:pt x="1102874" y="565665"/>
                    <a:pt x="1097929" y="562781"/>
                    <a:pt x="1099784" y="558454"/>
                  </a:cubicBezTo>
                  <a:cubicBezTo>
                    <a:pt x="1101226" y="554951"/>
                    <a:pt x="1107819" y="555157"/>
                    <a:pt x="1107613" y="550624"/>
                  </a:cubicBezTo>
                  <a:cubicBezTo>
                    <a:pt x="1107201" y="522809"/>
                    <a:pt x="1108437" y="507974"/>
                    <a:pt x="1117091" y="484280"/>
                  </a:cubicBezTo>
                  <a:cubicBezTo>
                    <a:pt x="1121006" y="473566"/>
                    <a:pt x="1127805" y="465118"/>
                    <a:pt x="1136046" y="455847"/>
                  </a:cubicBezTo>
                  <a:cubicBezTo>
                    <a:pt x="1139137" y="452344"/>
                    <a:pt x="1142846" y="450284"/>
                    <a:pt x="1145524" y="446369"/>
                  </a:cubicBezTo>
                  <a:cubicBezTo>
                    <a:pt x="1151911" y="436685"/>
                    <a:pt x="1166952" y="429886"/>
                    <a:pt x="1166128" y="417935"/>
                  </a:cubicBezTo>
                  <a:cubicBezTo>
                    <a:pt x="1165716" y="412372"/>
                    <a:pt x="1157887" y="412578"/>
                    <a:pt x="1151911" y="408458"/>
                  </a:cubicBezTo>
                  <a:cubicBezTo>
                    <a:pt x="1137283" y="398156"/>
                    <a:pt x="1123272" y="424323"/>
                    <a:pt x="1109261" y="430504"/>
                  </a:cubicBezTo>
                  <a:cubicBezTo>
                    <a:pt x="1105346" y="432152"/>
                    <a:pt x="1096899" y="418966"/>
                    <a:pt x="1102874" y="421026"/>
                  </a:cubicBezTo>
                  <a:cubicBezTo>
                    <a:pt x="1105553" y="421850"/>
                    <a:pt x="1105553" y="422674"/>
                    <a:pt x="1107613" y="421026"/>
                  </a:cubicBezTo>
                  <a:cubicBezTo>
                    <a:pt x="1112352" y="417317"/>
                    <a:pt x="1106377" y="411960"/>
                    <a:pt x="1101226" y="411548"/>
                  </a:cubicBezTo>
                  <a:cubicBezTo>
                    <a:pt x="1100195" y="411548"/>
                    <a:pt x="1098753" y="411136"/>
                    <a:pt x="1099577" y="409900"/>
                  </a:cubicBezTo>
                  <a:cubicBezTo>
                    <a:pt x="1103286" y="404543"/>
                    <a:pt x="1111734" y="403719"/>
                    <a:pt x="1113794" y="397332"/>
                  </a:cubicBezTo>
                  <a:cubicBezTo>
                    <a:pt x="1116060" y="390326"/>
                    <a:pt x="1130895" y="393211"/>
                    <a:pt x="1135840" y="395683"/>
                  </a:cubicBezTo>
                  <a:cubicBezTo>
                    <a:pt x="1138725" y="397126"/>
                    <a:pt x="1138519" y="396507"/>
                    <a:pt x="1142228" y="398774"/>
                  </a:cubicBezTo>
                  <a:cubicBezTo>
                    <a:pt x="1146966" y="401864"/>
                    <a:pt x="1147585" y="405573"/>
                    <a:pt x="1154796" y="405161"/>
                  </a:cubicBezTo>
                  <a:cubicBezTo>
                    <a:pt x="1155826" y="405161"/>
                    <a:pt x="1156856" y="405367"/>
                    <a:pt x="1157887" y="405161"/>
                  </a:cubicBezTo>
                  <a:cubicBezTo>
                    <a:pt x="1163449" y="403513"/>
                    <a:pt x="1167570" y="405573"/>
                    <a:pt x="1173751" y="402070"/>
                  </a:cubicBezTo>
                  <a:cubicBezTo>
                    <a:pt x="1175194" y="401246"/>
                    <a:pt x="1176842" y="402070"/>
                    <a:pt x="1178491" y="402070"/>
                  </a:cubicBezTo>
                  <a:cubicBezTo>
                    <a:pt x="1180550" y="402070"/>
                    <a:pt x="1180963" y="401864"/>
                    <a:pt x="1183229" y="400422"/>
                  </a:cubicBezTo>
                  <a:cubicBezTo>
                    <a:pt x="1187144" y="398362"/>
                    <a:pt x="1185083" y="390738"/>
                    <a:pt x="1189616" y="389296"/>
                  </a:cubicBezTo>
                  <a:cubicBezTo>
                    <a:pt x="1190852" y="388884"/>
                    <a:pt x="1191883" y="388884"/>
                    <a:pt x="1192707" y="387648"/>
                  </a:cubicBezTo>
                  <a:cubicBezTo>
                    <a:pt x="1196828" y="382497"/>
                    <a:pt x="1194149" y="376728"/>
                    <a:pt x="1189616" y="376522"/>
                  </a:cubicBezTo>
                  <a:cubicBezTo>
                    <a:pt x="1188586" y="376522"/>
                    <a:pt x="1187144" y="377140"/>
                    <a:pt x="1186526" y="376522"/>
                  </a:cubicBezTo>
                  <a:cubicBezTo>
                    <a:pt x="1183435" y="373637"/>
                    <a:pt x="1181993" y="369516"/>
                    <a:pt x="1177048" y="373431"/>
                  </a:cubicBezTo>
                  <a:cubicBezTo>
                    <a:pt x="1176636" y="373843"/>
                    <a:pt x="1176018" y="373431"/>
                    <a:pt x="1175399" y="373431"/>
                  </a:cubicBezTo>
                  <a:cubicBezTo>
                    <a:pt x="1169837" y="375698"/>
                    <a:pt x="1164892" y="371371"/>
                    <a:pt x="1156444" y="373431"/>
                  </a:cubicBezTo>
                  <a:cubicBezTo>
                    <a:pt x="1152736" y="374255"/>
                    <a:pt x="1148821" y="373637"/>
                    <a:pt x="1145318" y="370341"/>
                  </a:cubicBezTo>
                  <a:cubicBezTo>
                    <a:pt x="1143876" y="368898"/>
                    <a:pt x="1140991" y="368486"/>
                    <a:pt x="1142228" y="367250"/>
                  </a:cubicBezTo>
                  <a:cubicBezTo>
                    <a:pt x="1144700" y="364571"/>
                    <a:pt x="1146348" y="366014"/>
                    <a:pt x="1148615" y="364159"/>
                  </a:cubicBezTo>
                  <a:cubicBezTo>
                    <a:pt x="1156032" y="357772"/>
                    <a:pt x="1163243" y="357978"/>
                    <a:pt x="1170661" y="357772"/>
                  </a:cubicBezTo>
                  <a:cubicBezTo>
                    <a:pt x="1186319" y="357772"/>
                    <a:pt x="1199713" y="366014"/>
                    <a:pt x="1214959" y="357772"/>
                  </a:cubicBezTo>
                  <a:cubicBezTo>
                    <a:pt x="1218874" y="355506"/>
                    <a:pt x="1224849" y="358184"/>
                    <a:pt x="1227527" y="354682"/>
                  </a:cubicBezTo>
                  <a:cubicBezTo>
                    <a:pt x="1228970" y="352827"/>
                    <a:pt x="1227940" y="349325"/>
                    <a:pt x="1225879" y="348294"/>
                  </a:cubicBezTo>
                  <a:cubicBezTo>
                    <a:pt x="1216402" y="344174"/>
                    <a:pt x="1220316" y="320067"/>
                    <a:pt x="1230618" y="326248"/>
                  </a:cubicBezTo>
                  <a:cubicBezTo>
                    <a:pt x="1235563" y="329133"/>
                    <a:pt x="1239890" y="337168"/>
                    <a:pt x="1246483" y="332635"/>
                  </a:cubicBezTo>
                  <a:cubicBezTo>
                    <a:pt x="1258846" y="323776"/>
                    <a:pt x="1269971" y="316358"/>
                    <a:pt x="1278007" y="304202"/>
                  </a:cubicBezTo>
                  <a:cubicBezTo>
                    <a:pt x="1284188" y="294930"/>
                    <a:pt x="1275328" y="287719"/>
                    <a:pt x="1271620" y="282156"/>
                  </a:cubicBezTo>
                  <a:close/>
                  <a:moveTo>
                    <a:pt x="34976" y="604607"/>
                  </a:moveTo>
                  <a:cubicBezTo>
                    <a:pt x="34976" y="604607"/>
                    <a:pt x="34976" y="604607"/>
                    <a:pt x="34976" y="604607"/>
                  </a:cubicBezTo>
                  <a:cubicBezTo>
                    <a:pt x="34976" y="604607"/>
                    <a:pt x="34976" y="604607"/>
                    <a:pt x="34976" y="604607"/>
                  </a:cubicBezTo>
                  <a:close/>
                  <a:moveTo>
                    <a:pt x="34976" y="604607"/>
                  </a:moveTo>
                  <a:cubicBezTo>
                    <a:pt x="34976" y="604607"/>
                    <a:pt x="34976" y="604607"/>
                    <a:pt x="34976" y="604607"/>
                  </a:cubicBezTo>
                  <a:cubicBezTo>
                    <a:pt x="34976" y="604607"/>
                    <a:pt x="34976" y="604607"/>
                    <a:pt x="34976" y="604607"/>
                  </a:cubicBezTo>
                  <a:close/>
                  <a:moveTo>
                    <a:pt x="35181" y="604813"/>
                  </a:moveTo>
                  <a:cubicBezTo>
                    <a:pt x="35181" y="604813"/>
                    <a:pt x="35181" y="604813"/>
                    <a:pt x="35181" y="604813"/>
                  </a:cubicBezTo>
                  <a:cubicBezTo>
                    <a:pt x="35181" y="604813"/>
                    <a:pt x="35181" y="604813"/>
                    <a:pt x="35181" y="604813"/>
                  </a:cubicBezTo>
                  <a:close/>
                  <a:moveTo>
                    <a:pt x="35181" y="605225"/>
                  </a:moveTo>
                  <a:cubicBezTo>
                    <a:pt x="35181" y="605225"/>
                    <a:pt x="35181" y="605225"/>
                    <a:pt x="35181" y="605225"/>
                  </a:cubicBezTo>
                  <a:cubicBezTo>
                    <a:pt x="35181" y="605225"/>
                    <a:pt x="35181" y="605225"/>
                    <a:pt x="35181" y="605225"/>
                  </a:cubicBezTo>
                  <a:cubicBezTo>
                    <a:pt x="35181" y="605225"/>
                    <a:pt x="35181" y="605225"/>
                    <a:pt x="35181" y="605225"/>
                  </a:cubicBezTo>
                  <a:cubicBezTo>
                    <a:pt x="35181" y="605225"/>
                    <a:pt x="35181" y="605225"/>
                    <a:pt x="35181" y="605225"/>
                  </a:cubicBezTo>
                  <a:close/>
                  <a:moveTo>
                    <a:pt x="235864" y="951164"/>
                  </a:moveTo>
                  <a:cubicBezTo>
                    <a:pt x="235864" y="951164"/>
                    <a:pt x="235864" y="951164"/>
                    <a:pt x="235864" y="951164"/>
                  </a:cubicBezTo>
                  <a:cubicBezTo>
                    <a:pt x="240808" y="948279"/>
                    <a:pt x="242044" y="934474"/>
                    <a:pt x="246989" y="938595"/>
                  </a:cubicBezTo>
                  <a:cubicBezTo>
                    <a:pt x="255025" y="945188"/>
                    <a:pt x="246989" y="948279"/>
                    <a:pt x="235864" y="951370"/>
                  </a:cubicBezTo>
                  <a:close/>
                  <a:moveTo>
                    <a:pt x="685646" y="1271760"/>
                  </a:moveTo>
                  <a:cubicBezTo>
                    <a:pt x="685646" y="1271760"/>
                    <a:pt x="685646" y="1271760"/>
                    <a:pt x="685646" y="1271554"/>
                  </a:cubicBezTo>
                  <a:cubicBezTo>
                    <a:pt x="685646" y="1271554"/>
                    <a:pt x="685646" y="1271760"/>
                    <a:pt x="685646" y="1271760"/>
                  </a:cubicBezTo>
                  <a:close/>
                  <a:moveTo>
                    <a:pt x="685646" y="1271142"/>
                  </a:moveTo>
                  <a:cubicBezTo>
                    <a:pt x="685646" y="1271142"/>
                    <a:pt x="685646" y="1271142"/>
                    <a:pt x="685646" y="1271142"/>
                  </a:cubicBezTo>
                  <a:cubicBezTo>
                    <a:pt x="685646" y="1271142"/>
                    <a:pt x="685646" y="1271142"/>
                    <a:pt x="685646" y="1271142"/>
                  </a:cubicBezTo>
                  <a:close/>
                  <a:moveTo>
                    <a:pt x="685646" y="1272584"/>
                  </a:moveTo>
                  <a:cubicBezTo>
                    <a:pt x="685646" y="1272584"/>
                    <a:pt x="685646" y="1272584"/>
                    <a:pt x="685646" y="1272584"/>
                  </a:cubicBezTo>
                  <a:cubicBezTo>
                    <a:pt x="685646" y="1272584"/>
                    <a:pt x="685646" y="1272584"/>
                    <a:pt x="685646" y="1272584"/>
                  </a:cubicBezTo>
                  <a:close/>
                  <a:moveTo>
                    <a:pt x="685646" y="1270936"/>
                  </a:moveTo>
                  <a:cubicBezTo>
                    <a:pt x="685646" y="1270936"/>
                    <a:pt x="685646" y="1270936"/>
                    <a:pt x="685646" y="1270936"/>
                  </a:cubicBezTo>
                  <a:cubicBezTo>
                    <a:pt x="685646" y="1270936"/>
                    <a:pt x="685646" y="1270936"/>
                    <a:pt x="685646" y="1270936"/>
                  </a:cubicBezTo>
                  <a:close/>
                  <a:moveTo>
                    <a:pt x="685852" y="1270524"/>
                  </a:moveTo>
                  <a:cubicBezTo>
                    <a:pt x="685852" y="1270524"/>
                    <a:pt x="685852" y="1270524"/>
                    <a:pt x="685852" y="1270524"/>
                  </a:cubicBezTo>
                  <a:cubicBezTo>
                    <a:pt x="685852" y="1270524"/>
                    <a:pt x="685852" y="1270524"/>
                    <a:pt x="685852" y="1270524"/>
                  </a:cubicBezTo>
                  <a:close/>
                  <a:moveTo>
                    <a:pt x="686264" y="1270318"/>
                  </a:moveTo>
                  <a:cubicBezTo>
                    <a:pt x="686264" y="1270318"/>
                    <a:pt x="686264" y="1270318"/>
                    <a:pt x="686264" y="1270318"/>
                  </a:cubicBezTo>
                  <a:cubicBezTo>
                    <a:pt x="686264" y="1270318"/>
                    <a:pt x="686264" y="1270318"/>
                    <a:pt x="686264" y="1270318"/>
                  </a:cubicBezTo>
                  <a:close/>
                  <a:moveTo>
                    <a:pt x="686676" y="1270318"/>
                  </a:moveTo>
                  <a:cubicBezTo>
                    <a:pt x="686676" y="1270318"/>
                    <a:pt x="686676" y="1270318"/>
                    <a:pt x="686676" y="1270318"/>
                  </a:cubicBezTo>
                  <a:cubicBezTo>
                    <a:pt x="686676" y="1270318"/>
                    <a:pt x="686676" y="1270318"/>
                    <a:pt x="686676" y="1270318"/>
                  </a:cubicBezTo>
                  <a:close/>
                  <a:moveTo>
                    <a:pt x="817304" y="1219426"/>
                  </a:moveTo>
                  <a:cubicBezTo>
                    <a:pt x="817304" y="1219426"/>
                    <a:pt x="817304" y="1219426"/>
                    <a:pt x="817304" y="1219426"/>
                  </a:cubicBezTo>
                  <a:cubicBezTo>
                    <a:pt x="817304" y="1219426"/>
                    <a:pt x="817304" y="1219426"/>
                    <a:pt x="817304" y="1219426"/>
                  </a:cubicBezTo>
                  <a:close/>
                  <a:moveTo>
                    <a:pt x="816068" y="1219426"/>
                  </a:moveTo>
                  <a:cubicBezTo>
                    <a:pt x="816068" y="1219426"/>
                    <a:pt x="816068" y="1219426"/>
                    <a:pt x="816068" y="1219426"/>
                  </a:cubicBezTo>
                  <a:cubicBezTo>
                    <a:pt x="816068" y="1219426"/>
                    <a:pt x="816068" y="1219426"/>
                    <a:pt x="816068" y="12194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521" name="Forma libre: forma 520">
              <a:extLst>
                <a:ext uri="{FF2B5EF4-FFF2-40B4-BE49-F238E27FC236}">
                  <a16:creationId xmlns:a16="http://schemas.microsoft.com/office/drawing/2014/main" id="{03C5DA08-A08F-E25D-496F-DD8E3878EEC7}"/>
                </a:ext>
              </a:extLst>
            </p:cNvPr>
            <p:cNvSpPr/>
            <p:nvPr/>
          </p:nvSpPr>
          <p:spPr>
            <a:xfrm>
              <a:off x="11795782" y="4661911"/>
              <a:ext cx="4326" cy="4326"/>
            </a:xfrm>
            <a:custGeom>
              <a:avLst/>
              <a:gdLst>
                <a:gd name="connsiteX0" fmla="*/ 0 w 4326"/>
                <a:gd name="connsiteY0" fmla="*/ 4327 h 4326"/>
                <a:gd name="connsiteX1" fmla="*/ 4327 w 4326"/>
                <a:gd name="connsiteY1" fmla="*/ 0 h 4326"/>
                <a:gd name="connsiteX2" fmla="*/ 0 w 4326"/>
                <a:gd name="connsiteY2" fmla="*/ 4327 h 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" h="4326">
                  <a:moveTo>
                    <a:pt x="0" y="4327"/>
                  </a:moveTo>
                  <a:cubicBezTo>
                    <a:pt x="2266" y="3915"/>
                    <a:pt x="3502" y="2060"/>
                    <a:pt x="4327" y="0"/>
                  </a:cubicBezTo>
                  <a:cubicBezTo>
                    <a:pt x="2472" y="1236"/>
                    <a:pt x="618" y="2679"/>
                    <a:pt x="0" y="432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030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>
                <a:solidFill>
                  <a:schemeClr val="bg2"/>
                </a:solidFill>
              </a:endParaRPr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C838ACF4-0D86-EF1F-B888-D14297577B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076" y="739433"/>
            <a:ext cx="6164383" cy="3288655"/>
          </a:xfrm>
        </p:spPr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Technological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strategic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alliances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5" name="Subtítulo 1">
            <a:extLst>
              <a:ext uri="{FF2B5EF4-FFF2-40B4-BE49-F238E27FC236}">
                <a16:creationId xmlns:a16="http://schemas.microsoft.com/office/drawing/2014/main" id="{DDE783FD-DB8A-8617-E61A-D586924D55D2}"/>
              </a:ext>
            </a:extLst>
          </p:cNvPr>
          <p:cNvSpPr txBox="1"/>
          <p:nvPr/>
        </p:nvSpPr>
        <p:spPr>
          <a:xfrm>
            <a:off x="3456296" y="7430265"/>
            <a:ext cx="3004695" cy="15575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Westinghouse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Agreement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on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technological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transfer</a:t>
            </a:r>
          </a:p>
        </p:txBody>
      </p:sp>
      <p:cxnSp>
        <p:nvCxnSpPr>
          <p:cNvPr id="527" name="Conector recto 526">
            <a:extLst>
              <a:ext uri="{FF2B5EF4-FFF2-40B4-BE49-F238E27FC236}">
                <a16:creationId xmlns:a16="http://schemas.microsoft.com/office/drawing/2014/main" id="{AB8CE31C-7653-0F2D-9307-57CC6C4AB0DE}"/>
              </a:ext>
            </a:extLst>
          </p:cNvPr>
          <p:cNvCxnSpPr/>
          <p:nvPr/>
        </p:nvCxnSpPr>
        <p:spPr>
          <a:xfrm>
            <a:off x="6106125" y="5766486"/>
            <a:ext cx="0" cy="1920632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28" name="Subtítulo 1">
            <a:extLst>
              <a:ext uri="{FF2B5EF4-FFF2-40B4-BE49-F238E27FC236}">
                <a16:creationId xmlns:a16="http://schemas.microsoft.com/office/drawing/2014/main" id="{CF1F903E-48AA-89EC-42F3-C4D02841CC6B}"/>
              </a:ext>
            </a:extLst>
          </p:cNvPr>
          <p:cNvSpPr txBox="1"/>
          <p:nvPr/>
        </p:nvSpPr>
        <p:spPr>
          <a:xfrm>
            <a:off x="6148386" y="8792830"/>
            <a:ext cx="2037215" cy="15575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GNF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Agreement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on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technological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transfer</a:t>
            </a:r>
          </a:p>
        </p:txBody>
      </p:sp>
      <p:cxnSp>
        <p:nvCxnSpPr>
          <p:cNvPr id="529" name="Conector recto 528">
            <a:extLst>
              <a:ext uri="{FF2B5EF4-FFF2-40B4-BE49-F238E27FC236}">
                <a16:creationId xmlns:a16="http://schemas.microsoft.com/office/drawing/2014/main" id="{C211675E-E60B-F256-1B7E-BDC1CCD8D46B}"/>
              </a:ext>
            </a:extLst>
          </p:cNvPr>
          <p:cNvCxnSpPr>
            <a:cxnSpLocks/>
          </p:cNvCxnSpPr>
          <p:nvPr/>
        </p:nvCxnSpPr>
        <p:spPr>
          <a:xfrm>
            <a:off x="7133354" y="6182502"/>
            <a:ext cx="0" cy="2805312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1" name="Subtítulo 1">
            <a:extLst>
              <a:ext uri="{FF2B5EF4-FFF2-40B4-BE49-F238E27FC236}">
                <a16:creationId xmlns:a16="http://schemas.microsoft.com/office/drawing/2014/main" id="{4087052C-8658-230B-D8E2-3147A03FD533}"/>
              </a:ext>
            </a:extLst>
          </p:cNvPr>
          <p:cNvSpPr txBox="1"/>
          <p:nvPr/>
        </p:nvSpPr>
        <p:spPr>
          <a:xfrm>
            <a:off x="9777700" y="5581218"/>
            <a:ext cx="1798663" cy="15575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 err="1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Genusa</a:t>
            </a: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Commercial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aliance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GNF &amp; Enusa</a:t>
            </a:r>
          </a:p>
        </p:txBody>
      </p:sp>
      <p:cxnSp>
        <p:nvCxnSpPr>
          <p:cNvPr id="532" name="Conector recto 531">
            <a:extLst>
              <a:ext uri="{FF2B5EF4-FFF2-40B4-BE49-F238E27FC236}">
                <a16:creationId xmlns:a16="http://schemas.microsoft.com/office/drawing/2014/main" id="{29EE5894-C0EB-8474-103A-AA928ADD7286}"/>
              </a:ext>
            </a:extLst>
          </p:cNvPr>
          <p:cNvCxnSpPr>
            <a:cxnSpLocks/>
          </p:cNvCxnSpPr>
          <p:nvPr/>
        </p:nvCxnSpPr>
        <p:spPr>
          <a:xfrm flipV="1">
            <a:off x="11319254" y="5795173"/>
            <a:ext cx="1308511" cy="1794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4" name="Conector recto 533">
            <a:extLst>
              <a:ext uri="{FF2B5EF4-FFF2-40B4-BE49-F238E27FC236}">
                <a16:creationId xmlns:a16="http://schemas.microsoft.com/office/drawing/2014/main" id="{61D13006-8ABA-8BE6-6A28-68D188E319B4}"/>
              </a:ext>
            </a:extLst>
          </p:cNvPr>
          <p:cNvCxnSpPr>
            <a:cxnSpLocks/>
          </p:cNvCxnSpPr>
          <p:nvPr/>
        </p:nvCxnSpPr>
        <p:spPr>
          <a:xfrm>
            <a:off x="13011895" y="2645228"/>
            <a:ext cx="0" cy="266401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7" name="Subtítulo 1">
            <a:extLst>
              <a:ext uri="{FF2B5EF4-FFF2-40B4-BE49-F238E27FC236}">
                <a16:creationId xmlns:a16="http://schemas.microsoft.com/office/drawing/2014/main" id="{1D0C3803-AADA-2581-B42C-13489EAF9F16}"/>
              </a:ext>
            </a:extLst>
          </p:cNvPr>
          <p:cNvSpPr txBox="1"/>
          <p:nvPr/>
        </p:nvSpPr>
        <p:spPr>
          <a:xfrm>
            <a:off x="10448239" y="2406527"/>
            <a:ext cx="2532224" cy="15575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Westinghouse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Commercial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agreement</a:t>
            </a:r>
            <a:endParaRPr lang="es-ES" sz="2000" b="0" i="0" u="none" strike="noStrike" kern="1200" cap="none" spc="0" baseline="0" dirty="0">
              <a:solidFill>
                <a:srgbClr val="003594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cxnSp>
        <p:nvCxnSpPr>
          <p:cNvPr id="540" name="Conector recto 539">
            <a:extLst>
              <a:ext uri="{FF2B5EF4-FFF2-40B4-BE49-F238E27FC236}">
                <a16:creationId xmlns:a16="http://schemas.microsoft.com/office/drawing/2014/main" id="{5B499BF1-A111-7689-55B3-770F7B3C1E19}"/>
              </a:ext>
            </a:extLst>
          </p:cNvPr>
          <p:cNvCxnSpPr>
            <a:cxnSpLocks/>
          </p:cNvCxnSpPr>
          <p:nvPr/>
        </p:nvCxnSpPr>
        <p:spPr>
          <a:xfrm>
            <a:off x="18890679" y="2406527"/>
            <a:ext cx="3023" cy="362695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1" name="Subtítulo 1">
            <a:extLst>
              <a:ext uri="{FF2B5EF4-FFF2-40B4-BE49-F238E27FC236}">
                <a16:creationId xmlns:a16="http://schemas.microsoft.com/office/drawing/2014/main" id="{BC3E38BF-607A-DEBB-4B3E-2326B10843A4}"/>
              </a:ext>
            </a:extLst>
          </p:cNvPr>
          <p:cNvSpPr txBox="1"/>
          <p:nvPr/>
        </p:nvSpPr>
        <p:spPr>
          <a:xfrm>
            <a:off x="16458854" y="2166252"/>
            <a:ext cx="2532224" cy="15575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CNNC &amp; CGN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Agreements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in China</a:t>
            </a:r>
          </a:p>
        </p:txBody>
      </p:sp>
      <p:cxnSp>
        <p:nvCxnSpPr>
          <p:cNvPr id="544" name="Conector recto 543">
            <a:extLst>
              <a:ext uri="{FF2B5EF4-FFF2-40B4-BE49-F238E27FC236}">
                <a16:creationId xmlns:a16="http://schemas.microsoft.com/office/drawing/2014/main" id="{5978F6E5-A6BC-74A5-52BB-E7BD846000E0}"/>
              </a:ext>
            </a:extLst>
          </p:cNvPr>
          <p:cNvCxnSpPr>
            <a:cxnSpLocks/>
          </p:cNvCxnSpPr>
          <p:nvPr/>
        </p:nvCxnSpPr>
        <p:spPr>
          <a:xfrm flipV="1">
            <a:off x="20319294" y="6061548"/>
            <a:ext cx="1308511" cy="1794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5" name="Subtítulo 1">
            <a:extLst>
              <a:ext uri="{FF2B5EF4-FFF2-40B4-BE49-F238E27FC236}">
                <a16:creationId xmlns:a16="http://schemas.microsoft.com/office/drawing/2014/main" id="{B025B0C0-6052-5D3C-32A0-ECDE3AAD793B}"/>
              </a:ext>
            </a:extLst>
          </p:cNvPr>
          <p:cNvSpPr txBox="1"/>
          <p:nvPr/>
        </p:nvSpPr>
        <p:spPr>
          <a:xfrm>
            <a:off x="21583173" y="5848256"/>
            <a:ext cx="1798663" cy="15575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KNF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Agreement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on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tecjnology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cooperation</a:t>
            </a:r>
            <a:endParaRPr lang="es-ES" sz="2000" b="0" i="0" u="none" strike="noStrike" kern="1200" cap="none" spc="0" baseline="0" dirty="0">
              <a:solidFill>
                <a:srgbClr val="003594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cxnSp>
        <p:nvCxnSpPr>
          <p:cNvPr id="546" name="Conector recto 545">
            <a:extLst>
              <a:ext uri="{FF2B5EF4-FFF2-40B4-BE49-F238E27FC236}">
                <a16:creationId xmlns:a16="http://schemas.microsoft.com/office/drawing/2014/main" id="{2D7F4564-E1B3-279E-03F1-A01F410965F2}"/>
              </a:ext>
            </a:extLst>
          </p:cNvPr>
          <p:cNvCxnSpPr>
            <a:cxnSpLocks/>
          </p:cNvCxnSpPr>
          <p:nvPr/>
        </p:nvCxnSpPr>
        <p:spPr>
          <a:xfrm>
            <a:off x="17818710" y="6116525"/>
            <a:ext cx="14772" cy="388983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7" name="Conector recto 546">
            <a:extLst>
              <a:ext uri="{FF2B5EF4-FFF2-40B4-BE49-F238E27FC236}">
                <a16:creationId xmlns:a16="http://schemas.microsoft.com/office/drawing/2014/main" id="{A046EB46-4DA6-9DED-E678-550DDD75E040}"/>
              </a:ext>
            </a:extLst>
          </p:cNvPr>
          <p:cNvCxnSpPr>
            <a:cxnSpLocks/>
          </p:cNvCxnSpPr>
          <p:nvPr/>
        </p:nvCxnSpPr>
        <p:spPr>
          <a:xfrm>
            <a:off x="9756005" y="10185741"/>
            <a:ext cx="7075230" cy="357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50" name="Subtítulo 1">
            <a:extLst>
              <a:ext uri="{FF2B5EF4-FFF2-40B4-BE49-F238E27FC236}">
                <a16:creationId xmlns:a16="http://schemas.microsoft.com/office/drawing/2014/main" id="{BCA847BB-408C-2A6D-95E4-8EA99FADF54E}"/>
              </a:ext>
            </a:extLst>
          </p:cNvPr>
          <p:cNvSpPr txBox="1"/>
          <p:nvPr/>
        </p:nvSpPr>
        <p:spPr>
          <a:xfrm>
            <a:off x="16888819" y="10020089"/>
            <a:ext cx="3568839" cy="23195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SNGC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The </a:t>
            </a:r>
            <a:r>
              <a:rPr lang="es-ES" sz="2000" dirty="0" err="1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economic</a:t>
            </a: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 </a:t>
            </a:r>
            <a:r>
              <a:rPr lang="es-ES" sz="2000" dirty="0" err="1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interest</a:t>
            </a: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 </a:t>
            </a:r>
            <a:r>
              <a:rPr lang="es-ES" sz="2000" dirty="0" err="1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grouping</a:t>
            </a: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 (AIE) </a:t>
            </a:r>
            <a:r>
              <a:rPr lang="es-ES" sz="2000" dirty="0" err="1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constitution</a:t>
            </a: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 </a:t>
            </a:r>
            <a:r>
              <a:rPr lang="es-ES" sz="2000" dirty="0" err="1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between</a:t>
            </a: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 ENSA, TECNATOM, RINGO VALVULAS &amp; Enusa </a:t>
            </a:r>
            <a:r>
              <a:rPr lang="es-ES" sz="2000" dirty="0" err="1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to</a:t>
            </a: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 </a:t>
            </a:r>
            <a:r>
              <a:rPr lang="es-ES" sz="2000" dirty="0" err="1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supply</a:t>
            </a: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 nuclear </a:t>
            </a:r>
            <a:r>
              <a:rPr lang="es-ES" sz="2000" dirty="0" err="1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services</a:t>
            </a:r>
            <a:endParaRPr lang="es-ES" sz="2000" b="0" i="0" u="none" strike="noStrike" kern="1200" cap="none" spc="0" baseline="0" dirty="0">
              <a:solidFill>
                <a:srgbClr val="003594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AA2806D5-6A4E-2B6C-1C61-EFE7345E45B9}"/>
              </a:ext>
            </a:extLst>
          </p:cNvPr>
          <p:cNvSpPr txBox="1"/>
          <p:nvPr/>
        </p:nvSpPr>
        <p:spPr>
          <a:xfrm>
            <a:off x="516613" y="5307997"/>
            <a:ext cx="4721241" cy="52710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Enusa A keeps technological alliances with Westinghouse and GN-H/GNF.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>
              <a:solidFill>
                <a:srgbClr val="003594"/>
              </a:solidFill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Some other potential partners are </a:t>
            </a:r>
            <a:r>
              <a:rPr lang="en-US" b="0" i="0" u="none" strike="noStrike" kern="1200" cap="none" spc="0" baseline="0" dirty="0" err="1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beign</a:t>
            </a:r>
            <a:r>
              <a:rPr lang="en-US" b="0" i="0" u="none" strike="noStrike" kern="1200" cap="none" spc="0" baseline="0" dirty="0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 explored.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0" i="0" u="none" strike="noStrike" kern="1200" cap="none" spc="0" baseline="0" dirty="0" err="1">
                <a:solidFill>
                  <a:srgbClr val="003594"/>
                </a:solidFill>
                <a:uFillTx/>
                <a:latin typeface="Poppins" panose="00000500000000000000" pitchFamily="2" charset="0"/>
                <a:cs typeface="Poppins" panose="00000500000000000000" pitchFamily="2" charset="0"/>
              </a:rPr>
              <a:t>sa</a:t>
            </a:r>
            <a:endParaRPr lang="es-ES" b="0" i="0" u="none" strike="noStrike" kern="1200" cap="none" spc="0" baseline="0" dirty="0">
              <a:solidFill>
                <a:srgbClr val="003594"/>
              </a:solidFill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70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838ACF4-0D86-EF1F-B888-D14297577B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463" y="201971"/>
            <a:ext cx="11264459" cy="3288655"/>
          </a:xfrm>
        </p:spPr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European</a:t>
            </a:r>
            <a:b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nuclear</a:t>
            </a:r>
            <a:b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fuel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customers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33" name="Grupo 732">
            <a:extLst>
              <a:ext uri="{FF2B5EF4-FFF2-40B4-BE49-F238E27FC236}">
                <a16:creationId xmlns:a16="http://schemas.microsoft.com/office/drawing/2014/main" id="{6F3A4DCC-69DC-CB13-2187-4AC962CC6A5D}"/>
              </a:ext>
            </a:extLst>
          </p:cNvPr>
          <p:cNvGrpSpPr/>
          <p:nvPr/>
        </p:nvGrpSpPr>
        <p:grpSpPr>
          <a:xfrm>
            <a:off x="5180701" y="68685"/>
            <a:ext cx="37177428" cy="17955584"/>
            <a:chOff x="5740608" y="1802869"/>
            <a:chExt cx="29126279" cy="1406712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B982406F-44F6-ACED-E243-BC2BF3E55585}"/>
                </a:ext>
              </a:extLst>
            </p:cNvPr>
            <p:cNvSpPr/>
            <p:nvPr/>
          </p:nvSpPr>
          <p:spPr>
            <a:xfrm>
              <a:off x="27308595" y="12969058"/>
              <a:ext cx="407299" cy="424662"/>
            </a:xfrm>
            <a:custGeom>
              <a:avLst/>
              <a:gdLst>
                <a:gd name="connsiteX0" fmla="*/ 373175 w 407299"/>
                <a:gd name="connsiteY0" fmla="*/ 152822 h 424662"/>
                <a:gd name="connsiteX1" fmla="*/ 405743 w 407299"/>
                <a:gd name="connsiteY1" fmla="*/ 91443 h 424662"/>
                <a:gd name="connsiteX2" fmla="*/ 370044 w 407299"/>
                <a:gd name="connsiteY2" fmla="*/ 0 h 424662"/>
                <a:gd name="connsiteX3" fmla="*/ 327453 w 407299"/>
                <a:gd name="connsiteY3" fmla="*/ 57622 h 424662"/>
                <a:gd name="connsiteX4" fmla="*/ 261691 w 407299"/>
                <a:gd name="connsiteY4" fmla="*/ 41964 h 424662"/>
                <a:gd name="connsiteX5" fmla="*/ 238517 w 407299"/>
                <a:gd name="connsiteY5" fmla="*/ 58248 h 424662"/>
                <a:gd name="connsiteX6" fmla="*/ 201565 w 407299"/>
                <a:gd name="connsiteY6" fmla="*/ 63885 h 424662"/>
                <a:gd name="connsiteX7" fmla="*/ 157722 w 407299"/>
                <a:gd name="connsiteY7" fmla="*/ 68895 h 424662"/>
                <a:gd name="connsiteX8" fmla="*/ 91959 w 407299"/>
                <a:gd name="connsiteY8" fmla="*/ 62632 h 424662"/>
                <a:gd name="connsiteX9" fmla="*/ 90705 w 407299"/>
                <a:gd name="connsiteY9" fmla="*/ 132153 h 424662"/>
                <a:gd name="connsiteX10" fmla="*/ 1769 w 407299"/>
                <a:gd name="connsiteY10" fmla="*/ 231738 h 424662"/>
                <a:gd name="connsiteX11" fmla="*/ 24943 w 407299"/>
                <a:gd name="connsiteY11" fmla="*/ 296875 h 424662"/>
                <a:gd name="connsiteX12" fmla="*/ 31206 w 407299"/>
                <a:gd name="connsiteY12" fmla="*/ 352617 h 424662"/>
                <a:gd name="connsiteX13" fmla="*/ 79432 w 407299"/>
                <a:gd name="connsiteY13" fmla="*/ 359507 h 424662"/>
                <a:gd name="connsiteX14" fmla="*/ 137054 w 407299"/>
                <a:gd name="connsiteY14" fmla="*/ 401470 h 424662"/>
                <a:gd name="connsiteX15" fmla="*/ 190916 w 407299"/>
                <a:gd name="connsiteY15" fmla="*/ 424643 h 424662"/>
                <a:gd name="connsiteX16" fmla="*/ 217848 w 407299"/>
                <a:gd name="connsiteY16" fmla="*/ 388944 h 424662"/>
                <a:gd name="connsiteX17" fmla="*/ 255427 w 407299"/>
                <a:gd name="connsiteY17" fmla="*/ 381428 h 424662"/>
                <a:gd name="connsiteX18" fmla="*/ 275470 w 407299"/>
                <a:gd name="connsiteY18" fmla="*/ 337585 h 424662"/>
                <a:gd name="connsiteX19" fmla="*/ 325574 w 407299"/>
                <a:gd name="connsiteY19" fmla="*/ 296249 h 424662"/>
                <a:gd name="connsiteX20" fmla="*/ 351881 w 407299"/>
                <a:gd name="connsiteY20" fmla="*/ 220464 h 424662"/>
                <a:gd name="connsiteX21" fmla="*/ 372548 w 407299"/>
                <a:gd name="connsiteY21" fmla="*/ 151570 h 42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299" h="424662">
                  <a:moveTo>
                    <a:pt x="373175" y="152822"/>
                  </a:moveTo>
                  <a:cubicBezTo>
                    <a:pt x="395722" y="137164"/>
                    <a:pt x="412633" y="125264"/>
                    <a:pt x="405743" y="91443"/>
                  </a:cubicBezTo>
                  <a:cubicBezTo>
                    <a:pt x="400106" y="62632"/>
                    <a:pt x="383196" y="26306"/>
                    <a:pt x="370044" y="0"/>
                  </a:cubicBezTo>
                  <a:cubicBezTo>
                    <a:pt x="341232" y="10021"/>
                    <a:pt x="370044" y="60753"/>
                    <a:pt x="327453" y="57622"/>
                  </a:cubicBezTo>
                  <a:cubicBezTo>
                    <a:pt x="306159" y="56369"/>
                    <a:pt x="286116" y="36953"/>
                    <a:pt x="261691" y="41964"/>
                  </a:cubicBezTo>
                  <a:cubicBezTo>
                    <a:pt x="250417" y="44469"/>
                    <a:pt x="248538" y="53863"/>
                    <a:pt x="238517" y="58248"/>
                  </a:cubicBezTo>
                  <a:cubicBezTo>
                    <a:pt x="229123" y="62006"/>
                    <a:pt x="211586" y="62006"/>
                    <a:pt x="201565" y="63885"/>
                  </a:cubicBezTo>
                  <a:cubicBezTo>
                    <a:pt x="187159" y="66390"/>
                    <a:pt x="172753" y="68269"/>
                    <a:pt x="157722" y="68895"/>
                  </a:cubicBezTo>
                  <a:cubicBezTo>
                    <a:pt x="135175" y="70148"/>
                    <a:pt x="113254" y="60127"/>
                    <a:pt x="91959" y="62632"/>
                  </a:cubicBezTo>
                  <a:cubicBezTo>
                    <a:pt x="80059" y="88311"/>
                    <a:pt x="103232" y="115243"/>
                    <a:pt x="90705" y="132153"/>
                  </a:cubicBezTo>
                  <a:cubicBezTo>
                    <a:pt x="71916" y="168480"/>
                    <a:pt x="-13264" y="182259"/>
                    <a:pt x="1769" y="231738"/>
                  </a:cubicBezTo>
                  <a:cubicBezTo>
                    <a:pt x="8033" y="253033"/>
                    <a:pt x="18679" y="274327"/>
                    <a:pt x="24943" y="296875"/>
                  </a:cubicBezTo>
                  <a:cubicBezTo>
                    <a:pt x="28700" y="310028"/>
                    <a:pt x="24943" y="341970"/>
                    <a:pt x="31206" y="352617"/>
                  </a:cubicBezTo>
                  <a:cubicBezTo>
                    <a:pt x="39349" y="366396"/>
                    <a:pt x="63774" y="355749"/>
                    <a:pt x="79432" y="359507"/>
                  </a:cubicBezTo>
                  <a:cubicBezTo>
                    <a:pt x="101980" y="365143"/>
                    <a:pt x="115758" y="391449"/>
                    <a:pt x="137054" y="401470"/>
                  </a:cubicBezTo>
                  <a:cubicBezTo>
                    <a:pt x="151458" y="407733"/>
                    <a:pt x="174632" y="424643"/>
                    <a:pt x="190916" y="424643"/>
                  </a:cubicBezTo>
                  <a:cubicBezTo>
                    <a:pt x="220353" y="425270"/>
                    <a:pt x="212838" y="410238"/>
                    <a:pt x="217848" y="388944"/>
                  </a:cubicBezTo>
                  <a:cubicBezTo>
                    <a:pt x="224738" y="358881"/>
                    <a:pt x="236638" y="383933"/>
                    <a:pt x="255427" y="381428"/>
                  </a:cubicBezTo>
                  <a:cubicBezTo>
                    <a:pt x="279227" y="378296"/>
                    <a:pt x="274843" y="356375"/>
                    <a:pt x="275470" y="337585"/>
                  </a:cubicBezTo>
                  <a:cubicBezTo>
                    <a:pt x="309916" y="336333"/>
                    <a:pt x="312422" y="329444"/>
                    <a:pt x="325574" y="296249"/>
                  </a:cubicBezTo>
                  <a:cubicBezTo>
                    <a:pt x="335596" y="270570"/>
                    <a:pt x="347496" y="248648"/>
                    <a:pt x="351881" y="220464"/>
                  </a:cubicBezTo>
                  <a:cubicBezTo>
                    <a:pt x="355638" y="194785"/>
                    <a:pt x="349375" y="167228"/>
                    <a:pt x="372548" y="15157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2" name="Forma libre: forma 521">
              <a:extLst>
                <a:ext uri="{FF2B5EF4-FFF2-40B4-BE49-F238E27FC236}">
                  <a16:creationId xmlns:a16="http://schemas.microsoft.com/office/drawing/2014/main" id="{30121D33-34F1-EEA9-239B-298D6D230F32}"/>
                </a:ext>
              </a:extLst>
            </p:cNvPr>
            <p:cNvSpPr/>
            <p:nvPr/>
          </p:nvSpPr>
          <p:spPr>
            <a:xfrm>
              <a:off x="17343143" y="11864861"/>
              <a:ext cx="10021" cy="10020"/>
            </a:xfrm>
            <a:custGeom>
              <a:avLst/>
              <a:gdLst>
                <a:gd name="connsiteX0" fmla="*/ 10021 w 10021"/>
                <a:gd name="connsiteY0" fmla="*/ 0 h 10020"/>
                <a:gd name="connsiteX1" fmla="*/ 4385 w 10021"/>
                <a:gd name="connsiteY1" fmla="*/ 5011 h 10020"/>
                <a:gd name="connsiteX2" fmla="*/ 0 w 10021"/>
                <a:gd name="connsiteY2" fmla="*/ 10020 h 10020"/>
                <a:gd name="connsiteX3" fmla="*/ 9395 w 10021"/>
                <a:gd name="connsiteY3" fmla="*/ 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1" h="10020">
                  <a:moveTo>
                    <a:pt x="10021" y="0"/>
                  </a:moveTo>
                  <a:lnTo>
                    <a:pt x="4385" y="5011"/>
                  </a:lnTo>
                  <a:cubicBezTo>
                    <a:pt x="4385" y="5011"/>
                    <a:pt x="1879" y="8141"/>
                    <a:pt x="0" y="10020"/>
                  </a:cubicBezTo>
                  <a:cubicBezTo>
                    <a:pt x="3132" y="6890"/>
                    <a:pt x="6264" y="3132"/>
                    <a:pt x="9395" y="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4" name="Forma libre: forma 523">
              <a:extLst>
                <a:ext uri="{FF2B5EF4-FFF2-40B4-BE49-F238E27FC236}">
                  <a16:creationId xmlns:a16="http://schemas.microsoft.com/office/drawing/2014/main" id="{4EC45EFE-A587-8E2D-3397-B94C7B710CFA}"/>
                </a:ext>
              </a:extLst>
            </p:cNvPr>
            <p:cNvSpPr/>
            <p:nvPr/>
          </p:nvSpPr>
          <p:spPr>
            <a:xfrm>
              <a:off x="15985287" y="14496647"/>
              <a:ext cx="221769" cy="283722"/>
            </a:xfrm>
            <a:custGeom>
              <a:avLst/>
              <a:gdLst>
                <a:gd name="connsiteX0" fmla="*/ 186642 w 221769"/>
                <a:gd name="connsiteY0" fmla="*/ 0 h 283722"/>
                <a:gd name="connsiteX1" fmla="*/ 139669 w 221769"/>
                <a:gd name="connsiteY1" fmla="*/ 55116 h 283722"/>
                <a:gd name="connsiteX2" fmla="*/ 127768 w 221769"/>
                <a:gd name="connsiteY2" fmla="*/ 60753 h 283722"/>
                <a:gd name="connsiteX3" fmla="*/ 127768 w 221769"/>
                <a:gd name="connsiteY3" fmla="*/ 60753 h 283722"/>
                <a:gd name="connsiteX4" fmla="*/ 115869 w 221769"/>
                <a:gd name="connsiteY4" fmla="*/ 55116 h 283722"/>
                <a:gd name="connsiteX5" fmla="*/ 92069 w 221769"/>
                <a:gd name="connsiteY5" fmla="*/ 25053 h 283722"/>
                <a:gd name="connsiteX6" fmla="*/ 4384 w 221769"/>
                <a:gd name="connsiteY6" fmla="*/ 155327 h 283722"/>
                <a:gd name="connsiteX7" fmla="*/ 0 w 221769"/>
                <a:gd name="connsiteY7" fmla="*/ 256165 h 283722"/>
                <a:gd name="connsiteX8" fmla="*/ 108980 w 221769"/>
                <a:gd name="connsiteY8" fmla="*/ 283723 h 283722"/>
                <a:gd name="connsiteX9" fmla="*/ 177248 w 221769"/>
                <a:gd name="connsiteY9" fmla="*/ 283723 h 283722"/>
                <a:gd name="connsiteX10" fmla="*/ 205432 w 221769"/>
                <a:gd name="connsiteY10" fmla="*/ 245517 h 283722"/>
                <a:gd name="connsiteX11" fmla="*/ 191027 w 221769"/>
                <a:gd name="connsiteY11" fmla="*/ 232990 h 283722"/>
                <a:gd name="connsiteX12" fmla="*/ 139669 w 221769"/>
                <a:gd name="connsiteY12" fmla="*/ 200422 h 283722"/>
                <a:gd name="connsiteX13" fmla="*/ 25679 w 221769"/>
                <a:gd name="connsiteY13" fmla="*/ 210443 h 283722"/>
                <a:gd name="connsiteX14" fmla="*/ 219837 w 221769"/>
                <a:gd name="connsiteY14" fmla="*/ 55742 h 283722"/>
                <a:gd name="connsiteX15" fmla="*/ 186016 w 221769"/>
                <a:gd name="connsiteY15" fmla="*/ 627 h 283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1769" h="283722">
                  <a:moveTo>
                    <a:pt x="186642" y="0"/>
                  </a:moveTo>
                  <a:lnTo>
                    <a:pt x="139669" y="55116"/>
                  </a:lnTo>
                  <a:cubicBezTo>
                    <a:pt x="136537" y="58874"/>
                    <a:pt x="132153" y="60753"/>
                    <a:pt x="127768" y="60753"/>
                  </a:cubicBezTo>
                  <a:lnTo>
                    <a:pt x="127768" y="60753"/>
                  </a:lnTo>
                  <a:cubicBezTo>
                    <a:pt x="123385" y="60753"/>
                    <a:pt x="119000" y="58248"/>
                    <a:pt x="115869" y="55116"/>
                  </a:cubicBezTo>
                  <a:lnTo>
                    <a:pt x="92069" y="25053"/>
                  </a:lnTo>
                  <a:lnTo>
                    <a:pt x="4384" y="155327"/>
                  </a:lnTo>
                  <a:lnTo>
                    <a:pt x="0" y="256165"/>
                  </a:lnTo>
                  <a:lnTo>
                    <a:pt x="108980" y="283723"/>
                  </a:lnTo>
                  <a:lnTo>
                    <a:pt x="177248" y="283723"/>
                  </a:lnTo>
                  <a:lnTo>
                    <a:pt x="205432" y="245517"/>
                  </a:lnTo>
                  <a:cubicBezTo>
                    <a:pt x="201047" y="241133"/>
                    <a:pt x="196038" y="236749"/>
                    <a:pt x="191027" y="232990"/>
                  </a:cubicBezTo>
                  <a:cubicBezTo>
                    <a:pt x="174742" y="220464"/>
                    <a:pt x="160337" y="207312"/>
                    <a:pt x="139669" y="200422"/>
                  </a:cubicBezTo>
                  <a:cubicBezTo>
                    <a:pt x="94574" y="185390"/>
                    <a:pt x="67642" y="210443"/>
                    <a:pt x="25679" y="210443"/>
                  </a:cubicBezTo>
                  <a:cubicBezTo>
                    <a:pt x="6890" y="132153"/>
                    <a:pt x="202927" y="114616"/>
                    <a:pt x="219837" y="55742"/>
                  </a:cubicBezTo>
                  <a:cubicBezTo>
                    <a:pt x="227980" y="28811"/>
                    <a:pt x="209190" y="13153"/>
                    <a:pt x="186016" y="62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6" name="Forma libre: forma 525">
              <a:extLst>
                <a:ext uri="{FF2B5EF4-FFF2-40B4-BE49-F238E27FC236}">
                  <a16:creationId xmlns:a16="http://schemas.microsoft.com/office/drawing/2014/main" id="{EA4E3001-ABA2-37B2-93BE-324BCBDC4DD9}"/>
                </a:ext>
              </a:extLst>
            </p:cNvPr>
            <p:cNvSpPr/>
            <p:nvPr/>
          </p:nvSpPr>
          <p:spPr>
            <a:xfrm>
              <a:off x="12430934" y="4402414"/>
              <a:ext cx="78736" cy="40649"/>
            </a:xfrm>
            <a:custGeom>
              <a:avLst/>
              <a:gdLst>
                <a:gd name="connsiteX0" fmla="*/ 39458 w 78736"/>
                <a:gd name="connsiteY0" fmla="*/ 29307 h 40649"/>
                <a:gd name="connsiteX1" fmla="*/ 53863 w 78736"/>
                <a:gd name="connsiteY1" fmla="*/ 24297 h 40649"/>
                <a:gd name="connsiteX2" fmla="*/ 73279 w 78736"/>
                <a:gd name="connsiteY2" fmla="*/ 1750 h 40649"/>
                <a:gd name="connsiteX3" fmla="*/ 51984 w 78736"/>
                <a:gd name="connsiteY3" fmla="*/ 4255 h 40649"/>
                <a:gd name="connsiteX4" fmla="*/ 31942 w 78736"/>
                <a:gd name="connsiteY4" fmla="*/ 4255 h 40649"/>
                <a:gd name="connsiteX5" fmla="*/ 0 w 78736"/>
                <a:gd name="connsiteY5" fmla="*/ 19286 h 40649"/>
                <a:gd name="connsiteX6" fmla="*/ 26932 w 78736"/>
                <a:gd name="connsiteY6" fmla="*/ 40581 h 40649"/>
                <a:gd name="connsiteX7" fmla="*/ 39458 w 78736"/>
                <a:gd name="connsiteY7" fmla="*/ 30560 h 4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736" h="40649">
                  <a:moveTo>
                    <a:pt x="39458" y="29307"/>
                  </a:moveTo>
                  <a:cubicBezTo>
                    <a:pt x="44469" y="23671"/>
                    <a:pt x="45095" y="24297"/>
                    <a:pt x="53863" y="24297"/>
                  </a:cubicBezTo>
                  <a:cubicBezTo>
                    <a:pt x="63258" y="24297"/>
                    <a:pt x="90190" y="13649"/>
                    <a:pt x="73279" y="1750"/>
                  </a:cubicBezTo>
                  <a:cubicBezTo>
                    <a:pt x="67642" y="-2635"/>
                    <a:pt x="58248" y="2376"/>
                    <a:pt x="51984" y="4255"/>
                  </a:cubicBezTo>
                  <a:cubicBezTo>
                    <a:pt x="44469" y="5507"/>
                    <a:pt x="38831" y="4881"/>
                    <a:pt x="31942" y="4255"/>
                  </a:cubicBezTo>
                  <a:cubicBezTo>
                    <a:pt x="20042" y="2376"/>
                    <a:pt x="1879" y="2376"/>
                    <a:pt x="0" y="19286"/>
                  </a:cubicBezTo>
                  <a:cubicBezTo>
                    <a:pt x="5011" y="25549"/>
                    <a:pt x="16910" y="41834"/>
                    <a:pt x="26932" y="40581"/>
                  </a:cubicBezTo>
                  <a:cubicBezTo>
                    <a:pt x="34447" y="39328"/>
                    <a:pt x="34447" y="34944"/>
                    <a:pt x="39458" y="3056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0" name="Forma libre: forma 529">
              <a:extLst>
                <a:ext uri="{FF2B5EF4-FFF2-40B4-BE49-F238E27FC236}">
                  <a16:creationId xmlns:a16="http://schemas.microsoft.com/office/drawing/2014/main" id="{08A54E4E-B8CB-5500-0414-A2617E7D4A38}"/>
                </a:ext>
              </a:extLst>
            </p:cNvPr>
            <p:cNvSpPr/>
            <p:nvPr/>
          </p:nvSpPr>
          <p:spPr>
            <a:xfrm>
              <a:off x="14626804" y="10584667"/>
              <a:ext cx="73905" cy="210442"/>
            </a:xfrm>
            <a:custGeom>
              <a:avLst/>
              <a:gdLst>
                <a:gd name="connsiteX0" fmla="*/ 73279 w 73905"/>
                <a:gd name="connsiteY0" fmla="*/ 123385 h 210442"/>
                <a:gd name="connsiteX1" fmla="*/ 68268 w 73905"/>
                <a:gd name="connsiteY1" fmla="*/ 112737 h 210442"/>
                <a:gd name="connsiteX2" fmla="*/ 68268 w 73905"/>
                <a:gd name="connsiteY2" fmla="*/ 17537 h 210442"/>
                <a:gd name="connsiteX3" fmla="*/ 68268 w 73905"/>
                <a:gd name="connsiteY3" fmla="*/ 17537 h 210442"/>
                <a:gd name="connsiteX4" fmla="*/ 60127 w 73905"/>
                <a:gd name="connsiteY4" fmla="*/ 7516 h 210442"/>
                <a:gd name="connsiteX5" fmla="*/ 48227 w 73905"/>
                <a:gd name="connsiteY5" fmla="*/ 0 h 210442"/>
                <a:gd name="connsiteX6" fmla="*/ 36953 w 73905"/>
                <a:gd name="connsiteY6" fmla="*/ 3758 h 210442"/>
                <a:gd name="connsiteX7" fmla="*/ 28811 w 73905"/>
                <a:gd name="connsiteY7" fmla="*/ 17537 h 210442"/>
                <a:gd name="connsiteX8" fmla="*/ 16911 w 73905"/>
                <a:gd name="connsiteY8" fmla="*/ 67016 h 210442"/>
                <a:gd name="connsiteX9" fmla="*/ 4385 w 73905"/>
                <a:gd name="connsiteY9" fmla="*/ 102090 h 210442"/>
                <a:gd name="connsiteX10" fmla="*/ 18164 w 73905"/>
                <a:gd name="connsiteY10" fmla="*/ 105848 h 210442"/>
                <a:gd name="connsiteX11" fmla="*/ 25052 w 73905"/>
                <a:gd name="connsiteY11" fmla="*/ 109606 h 210442"/>
                <a:gd name="connsiteX12" fmla="*/ 41963 w 73905"/>
                <a:gd name="connsiteY12" fmla="*/ 126516 h 210442"/>
                <a:gd name="connsiteX13" fmla="*/ 46348 w 73905"/>
                <a:gd name="connsiteY13" fmla="*/ 137790 h 210442"/>
                <a:gd name="connsiteX14" fmla="*/ 41337 w 73905"/>
                <a:gd name="connsiteY14" fmla="*/ 149064 h 210442"/>
                <a:gd name="connsiteX15" fmla="*/ 14405 w 73905"/>
                <a:gd name="connsiteY15" fmla="*/ 174116 h 210442"/>
                <a:gd name="connsiteX16" fmla="*/ 0 w 73905"/>
                <a:gd name="connsiteY16" fmla="*/ 205432 h 210442"/>
                <a:gd name="connsiteX17" fmla="*/ 0 w 73905"/>
                <a:gd name="connsiteY17" fmla="*/ 210443 h 210442"/>
                <a:gd name="connsiteX18" fmla="*/ 23800 w 73905"/>
                <a:gd name="connsiteY18" fmla="*/ 206058 h 210442"/>
                <a:gd name="connsiteX19" fmla="*/ 60753 w 73905"/>
                <a:gd name="connsiteY19" fmla="*/ 197290 h 210442"/>
                <a:gd name="connsiteX20" fmla="*/ 68895 w 73905"/>
                <a:gd name="connsiteY20" fmla="*/ 152822 h 210442"/>
                <a:gd name="connsiteX21" fmla="*/ 73906 w 73905"/>
                <a:gd name="connsiteY21" fmla="*/ 124011 h 21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905" h="210442">
                  <a:moveTo>
                    <a:pt x="73279" y="123385"/>
                  </a:moveTo>
                  <a:cubicBezTo>
                    <a:pt x="70147" y="120879"/>
                    <a:pt x="68268" y="117121"/>
                    <a:pt x="68268" y="112737"/>
                  </a:cubicBezTo>
                  <a:lnTo>
                    <a:pt x="68268" y="17537"/>
                  </a:lnTo>
                  <a:lnTo>
                    <a:pt x="68268" y="17537"/>
                  </a:lnTo>
                  <a:cubicBezTo>
                    <a:pt x="68268" y="17537"/>
                    <a:pt x="60127" y="7516"/>
                    <a:pt x="60127" y="7516"/>
                  </a:cubicBezTo>
                  <a:lnTo>
                    <a:pt x="48227" y="0"/>
                  </a:lnTo>
                  <a:lnTo>
                    <a:pt x="36953" y="3758"/>
                  </a:lnTo>
                  <a:lnTo>
                    <a:pt x="28811" y="17537"/>
                  </a:lnTo>
                  <a:lnTo>
                    <a:pt x="16911" y="67016"/>
                  </a:lnTo>
                  <a:lnTo>
                    <a:pt x="4385" y="102090"/>
                  </a:lnTo>
                  <a:lnTo>
                    <a:pt x="18164" y="105848"/>
                  </a:lnTo>
                  <a:cubicBezTo>
                    <a:pt x="18164" y="105848"/>
                    <a:pt x="23173" y="107727"/>
                    <a:pt x="25052" y="109606"/>
                  </a:cubicBezTo>
                  <a:lnTo>
                    <a:pt x="41963" y="126516"/>
                  </a:lnTo>
                  <a:cubicBezTo>
                    <a:pt x="41963" y="126516"/>
                    <a:pt x="46348" y="133406"/>
                    <a:pt x="46348" y="137790"/>
                  </a:cubicBezTo>
                  <a:cubicBezTo>
                    <a:pt x="46348" y="142174"/>
                    <a:pt x="44469" y="145932"/>
                    <a:pt x="41337" y="149064"/>
                  </a:cubicBezTo>
                  <a:lnTo>
                    <a:pt x="14405" y="174116"/>
                  </a:lnTo>
                  <a:lnTo>
                    <a:pt x="0" y="205432"/>
                  </a:lnTo>
                  <a:lnTo>
                    <a:pt x="0" y="210443"/>
                  </a:lnTo>
                  <a:cubicBezTo>
                    <a:pt x="0" y="210443"/>
                    <a:pt x="23800" y="206058"/>
                    <a:pt x="23800" y="206058"/>
                  </a:cubicBezTo>
                  <a:lnTo>
                    <a:pt x="60753" y="197290"/>
                  </a:lnTo>
                  <a:lnTo>
                    <a:pt x="68895" y="152822"/>
                  </a:lnTo>
                  <a:cubicBezTo>
                    <a:pt x="71400" y="139669"/>
                    <a:pt x="73279" y="130274"/>
                    <a:pt x="73906" y="12401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3" name="Forma libre: forma 532">
              <a:extLst>
                <a:ext uri="{FF2B5EF4-FFF2-40B4-BE49-F238E27FC236}">
                  <a16:creationId xmlns:a16="http://schemas.microsoft.com/office/drawing/2014/main" id="{2F3B6572-5521-4D81-2D07-879864FFAE8B}"/>
                </a:ext>
              </a:extLst>
            </p:cNvPr>
            <p:cNvSpPr/>
            <p:nvPr/>
          </p:nvSpPr>
          <p:spPr>
            <a:xfrm>
              <a:off x="12535395" y="12617068"/>
              <a:ext cx="2825452" cy="2647063"/>
            </a:xfrm>
            <a:custGeom>
              <a:avLst/>
              <a:gdLst>
                <a:gd name="connsiteX0" fmla="*/ 2556136 w 2825452"/>
                <a:gd name="connsiteY0" fmla="*/ 1039061 h 2647063"/>
                <a:gd name="connsiteX1" fmla="*/ 2558642 w 2825452"/>
                <a:gd name="connsiteY1" fmla="*/ 1034050 h 2647063"/>
                <a:gd name="connsiteX2" fmla="*/ 2638811 w 2825452"/>
                <a:gd name="connsiteY2" fmla="*/ 920061 h 2647063"/>
                <a:gd name="connsiteX3" fmla="*/ 2646326 w 2825452"/>
                <a:gd name="connsiteY3" fmla="*/ 914424 h 2647063"/>
                <a:gd name="connsiteX4" fmla="*/ 2799148 w 2825452"/>
                <a:gd name="connsiteY4" fmla="*/ 863693 h 2647063"/>
                <a:gd name="connsiteX5" fmla="*/ 2825453 w 2825452"/>
                <a:gd name="connsiteY5" fmla="*/ 822356 h 2647063"/>
                <a:gd name="connsiteX6" fmla="*/ 2679521 w 2825452"/>
                <a:gd name="connsiteY6" fmla="*/ 678302 h 2647063"/>
                <a:gd name="connsiteX7" fmla="*/ 2615010 w 2825452"/>
                <a:gd name="connsiteY7" fmla="*/ 577465 h 2647063"/>
                <a:gd name="connsiteX8" fmla="*/ 2576179 w 2825452"/>
                <a:gd name="connsiteY8" fmla="*/ 560554 h 2647063"/>
                <a:gd name="connsiteX9" fmla="*/ 2568036 w 2825452"/>
                <a:gd name="connsiteY9" fmla="*/ 511076 h 2647063"/>
                <a:gd name="connsiteX10" fmla="*/ 2568036 w 2825452"/>
                <a:gd name="connsiteY10" fmla="*/ 300633 h 2647063"/>
                <a:gd name="connsiteX11" fmla="*/ 2569289 w 2825452"/>
                <a:gd name="connsiteY11" fmla="*/ 191653 h 2647063"/>
                <a:gd name="connsiteX12" fmla="*/ 2573047 w 2825452"/>
                <a:gd name="connsiteY12" fmla="*/ 101463 h 2647063"/>
                <a:gd name="connsiteX13" fmla="*/ 2502273 w 2825452"/>
                <a:gd name="connsiteY13" fmla="*/ 20669 h 2647063"/>
                <a:gd name="connsiteX14" fmla="*/ 1594112 w 2825452"/>
                <a:gd name="connsiteY14" fmla="*/ 20669 h 2647063"/>
                <a:gd name="connsiteX15" fmla="*/ 1578454 w 2825452"/>
                <a:gd name="connsiteY15" fmla="*/ 5637 h 2647063"/>
                <a:gd name="connsiteX16" fmla="*/ 1578454 w 2825452"/>
                <a:gd name="connsiteY16" fmla="*/ 0 h 2647063"/>
                <a:gd name="connsiteX17" fmla="*/ 1549644 w 2825452"/>
                <a:gd name="connsiteY17" fmla="*/ 6890 h 2647063"/>
                <a:gd name="connsiteX18" fmla="*/ 1537744 w 2825452"/>
                <a:gd name="connsiteY18" fmla="*/ 28811 h 2647063"/>
                <a:gd name="connsiteX19" fmla="*/ 1524591 w 2825452"/>
                <a:gd name="connsiteY19" fmla="*/ 36953 h 2647063"/>
                <a:gd name="connsiteX20" fmla="*/ 458598 w 2825452"/>
                <a:gd name="connsiteY20" fmla="*/ 36953 h 2647063"/>
                <a:gd name="connsiteX21" fmla="*/ 458598 w 2825452"/>
                <a:gd name="connsiteY21" fmla="*/ 371407 h 2647063"/>
                <a:gd name="connsiteX22" fmla="*/ 442940 w 2825452"/>
                <a:gd name="connsiteY22" fmla="*/ 387065 h 2647063"/>
                <a:gd name="connsiteX23" fmla="*/ 331456 w 2825452"/>
                <a:gd name="connsiteY23" fmla="*/ 387065 h 2647063"/>
                <a:gd name="connsiteX24" fmla="*/ 331456 w 2825452"/>
                <a:gd name="connsiteY24" fmla="*/ 1254514 h 2647063"/>
                <a:gd name="connsiteX25" fmla="*/ 318303 w 2825452"/>
                <a:gd name="connsiteY25" fmla="*/ 1269546 h 2647063"/>
                <a:gd name="connsiteX26" fmla="*/ 220598 w 2825452"/>
                <a:gd name="connsiteY26" fmla="*/ 1282699 h 2647063"/>
                <a:gd name="connsiteX27" fmla="*/ 154208 w 2825452"/>
                <a:gd name="connsiteY27" fmla="*/ 1315893 h 2647063"/>
                <a:gd name="connsiteX28" fmla="*/ 154208 w 2825452"/>
                <a:gd name="connsiteY28" fmla="*/ 1426126 h 2647063"/>
                <a:gd name="connsiteX29" fmla="*/ 148571 w 2825452"/>
                <a:gd name="connsiteY29" fmla="*/ 1438026 h 2647063"/>
                <a:gd name="connsiteX30" fmla="*/ 69655 w 2825452"/>
                <a:gd name="connsiteY30" fmla="*/ 1501910 h 2647063"/>
                <a:gd name="connsiteX31" fmla="*/ 69655 w 2825452"/>
                <a:gd name="connsiteY31" fmla="*/ 1571431 h 2647063"/>
                <a:gd name="connsiteX32" fmla="*/ 68402 w 2825452"/>
                <a:gd name="connsiteY32" fmla="*/ 1577695 h 2647063"/>
                <a:gd name="connsiteX33" fmla="*/ 25813 w 2825452"/>
                <a:gd name="connsiteY33" fmla="*/ 1669763 h 2647063"/>
                <a:gd name="connsiteX34" fmla="*/ 23933 w 2825452"/>
                <a:gd name="connsiteY34" fmla="*/ 1672268 h 2647063"/>
                <a:gd name="connsiteX35" fmla="*/ 18923 w 2825452"/>
                <a:gd name="connsiteY35" fmla="*/ 1787511 h 2647063"/>
                <a:gd name="connsiteX36" fmla="*/ 48986 w 2825452"/>
                <a:gd name="connsiteY36" fmla="*/ 1819453 h 2647063"/>
                <a:gd name="connsiteX37" fmla="*/ 50865 w 2825452"/>
                <a:gd name="connsiteY37" fmla="*/ 1819453 h 2647063"/>
                <a:gd name="connsiteX38" fmla="*/ 69655 w 2825452"/>
                <a:gd name="connsiteY38" fmla="*/ 1831353 h 2647063"/>
                <a:gd name="connsiteX39" fmla="*/ 70281 w 2825452"/>
                <a:gd name="connsiteY39" fmla="*/ 1831353 h 2647063"/>
                <a:gd name="connsiteX40" fmla="*/ 72787 w 2825452"/>
                <a:gd name="connsiteY40" fmla="*/ 1840122 h 2647063"/>
                <a:gd name="connsiteX41" fmla="*/ 105355 w 2825452"/>
                <a:gd name="connsiteY41" fmla="*/ 1938453 h 2647063"/>
                <a:gd name="connsiteX42" fmla="*/ 161097 w 2825452"/>
                <a:gd name="connsiteY42" fmla="*/ 2113197 h 2647063"/>
                <a:gd name="connsiteX43" fmla="*/ 161724 w 2825452"/>
                <a:gd name="connsiteY43" fmla="*/ 2117580 h 2647063"/>
                <a:gd name="connsiteX44" fmla="*/ 163603 w 2825452"/>
                <a:gd name="connsiteY44" fmla="*/ 2190859 h 2647063"/>
                <a:gd name="connsiteX45" fmla="*/ 236256 w 2825452"/>
                <a:gd name="connsiteY45" fmla="*/ 2306102 h 2647063"/>
                <a:gd name="connsiteX46" fmla="*/ 273835 w 2825452"/>
                <a:gd name="connsiteY46" fmla="*/ 2350571 h 2647063"/>
                <a:gd name="connsiteX47" fmla="*/ 276966 w 2825452"/>
                <a:gd name="connsiteY47" fmla="*/ 2356834 h 2647063"/>
                <a:gd name="connsiteX48" fmla="*/ 297635 w 2825452"/>
                <a:gd name="connsiteY48" fmla="*/ 2437629 h 2647063"/>
                <a:gd name="connsiteX49" fmla="*/ 297635 w 2825452"/>
                <a:gd name="connsiteY49" fmla="*/ 2446397 h 2647063"/>
                <a:gd name="connsiteX50" fmla="*/ 270703 w 2825452"/>
                <a:gd name="connsiteY50" fmla="*/ 2525940 h 2647063"/>
                <a:gd name="connsiteX51" fmla="*/ 300766 w 2825452"/>
                <a:gd name="connsiteY51" fmla="*/ 2608613 h 2647063"/>
                <a:gd name="connsiteX52" fmla="*/ 418514 w 2825452"/>
                <a:gd name="connsiteY52" fmla="*/ 2628030 h 2647063"/>
                <a:gd name="connsiteX53" fmla="*/ 418514 w 2825452"/>
                <a:gd name="connsiteY53" fmla="*/ 2628030 h 2647063"/>
                <a:gd name="connsiteX54" fmla="*/ 420393 w 2825452"/>
                <a:gd name="connsiteY54" fmla="*/ 2628656 h 2647063"/>
                <a:gd name="connsiteX55" fmla="*/ 426030 w 2825452"/>
                <a:gd name="connsiteY55" fmla="*/ 2631788 h 2647063"/>
                <a:gd name="connsiteX56" fmla="*/ 428535 w 2825452"/>
                <a:gd name="connsiteY56" fmla="*/ 2634919 h 2647063"/>
                <a:gd name="connsiteX57" fmla="*/ 428535 w 2825452"/>
                <a:gd name="connsiteY57" fmla="*/ 2634919 h 2647063"/>
                <a:gd name="connsiteX58" fmla="*/ 444819 w 2825452"/>
                <a:gd name="connsiteY58" fmla="*/ 2646819 h 2647063"/>
                <a:gd name="connsiteX59" fmla="*/ 484277 w 2825452"/>
                <a:gd name="connsiteY59" fmla="*/ 2558508 h 2647063"/>
                <a:gd name="connsiteX60" fmla="*/ 519351 w 2825452"/>
                <a:gd name="connsiteY60" fmla="*/ 2398797 h 2647063"/>
                <a:gd name="connsiteX61" fmla="*/ 520603 w 2825452"/>
                <a:gd name="connsiteY61" fmla="*/ 2395665 h 2647063"/>
                <a:gd name="connsiteX62" fmla="*/ 566951 w 2825452"/>
                <a:gd name="connsiteY62" fmla="*/ 2299213 h 2647063"/>
                <a:gd name="connsiteX63" fmla="*/ 583235 w 2825452"/>
                <a:gd name="connsiteY63" fmla="*/ 2290445 h 2647063"/>
                <a:gd name="connsiteX64" fmla="*/ 679688 w 2825452"/>
                <a:gd name="connsiteY64" fmla="*/ 2306102 h 2647063"/>
                <a:gd name="connsiteX65" fmla="*/ 690962 w 2825452"/>
                <a:gd name="connsiteY65" fmla="*/ 2313618 h 2647063"/>
                <a:gd name="connsiteX66" fmla="*/ 742946 w 2825452"/>
                <a:gd name="connsiteY66" fmla="*/ 2409445 h 2647063"/>
                <a:gd name="connsiteX67" fmla="*/ 841905 w 2825452"/>
                <a:gd name="connsiteY67" fmla="*/ 2462682 h 2647063"/>
                <a:gd name="connsiteX68" fmla="*/ 957773 w 2825452"/>
                <a:gd name="connsiteY68" fmla="*/ 2443265 h 2647063"/>
                <a:gd name="connsiteX69" fmla="*/ 962784 w 2825452"/>
                <a:gd name="connsiteY69" fmla="*/ 2443265 h 2647063"/>
                <a:gd name="connsiteX70" fmla="*/ 1118737 w 2825452"/>
                <a:gd name="connsiteY70" fmla="*/ 2467692 h 2647063"/>
                <a:gd name="connsiteX71" fmla="*/ 1128132 w 2825452"/>
                <a:gd name="connsiteY71" fmla="*/ 2473329 h 2647063"/>
                <a:gd name="connsiteX72" fmla="*/ 1182621 w 2825452"/>
                <a:gd name="connsiteY72" fmla="*/ 2539093 h 2647063"/>
                <a:gd name="connsiteX73" fmla="*/ 1316654 w 2825452"/>
                <a:gd name="connsiteY73" fmla="*/ 2396291 h 2647063"/>
                <a:gd name="connsiteX74" fmla="*/ 1321037 w 2825452"/>
                <a:gd name="connsiteY74" fmla="*/ 2392534 h 2647063"/>
                <a:gd name="connsiteX75" fmla="*/ 1421249 w 2825452"/>
                <a:gd name="connsiteY75" fmla="*/ 2344308 h 2647063"/>
                <a:gd name="connsiteX76" fmla="*/ 1430643 w 2825452"/>
                <a:gd name="connsiteY76" fmla="*/ 2267897 h 2647063"/>
                <a:gd name="connsiteX77" fmla="*/ 1501417 w 2825452"/>
                <a:gd name="connsiteY77" fmla="*/ 2311739 h 2647063"/>
                <a:gd name="connsiteX78" fmla="*/ 1582212 w 2825452"/>
                <a:gd name="connsiteY78" fmla="*/ 2410697 h 2647063"/>
                <a:gd name="connsiteX79" fmla="*/ 1671776 w 2825452"/>
                <a:gd name="connsiteY79" fmla="*/ 2370613 h 2647063"/>
                <a:gd name="connsiteX80" fmla="*/ 1753823 w 2825452"/>
                <a:gd name="connsiteY80" fmla="*/ 2266018 h 2647063"/>
                <a:gd name="connsiteX81" fmla="*/ 1826476 w 2825452"/>
                <a:gd name="connsiteY81" fmla="*/ 2164554 h 2647063"/>
                <a:gd name="connsiteX82" fmla="*/ 1790150 w 2825452"/>
                <a:gd name="connsiteY82" fmla="*/ 2024885 h 2647063"/>
                <a:gd name="connsiteX83" fmla="*/ 1790150 w 2825452"/>
                <a:gd name="connsiteY83" fmla="*/ 2021754 h 2647063"/>
                <a:gd name="connsiteX84" fmla="*/ 1786392 w 2825452"/>
                <a:gd name="connsiteY84" fmla="*/ 1943464 h 2647063"/>
                <a:gd name="connsiteX85" fmla="*/ 1799544 w 2825452"/>
                <a:gd name="connsiteY85" fmla="*/ 1927180 h 2647063"/>
                <a:gd name="connsiteX86" fmla="*/ 1923556 w 2825452"/>
                <a:gd name="connsiteY86" fmla="*/ 1908390 h 2647063"/>
                <a:gd name="connsiteX87" fmla="*/ 1936082 w 2825452"/>
                <a:gd name="connsiteY87" fmla="*/ 1912148 h 2647063"/>
                <a:gd name="connsiteX88" fmla="*/ 1941719 w 2825452"/>
                <a:gd name="connsiteY88" fmla="*/ 1924048 h 2647063"/>
                <a:gd name="connsiteX89" fmla="*/ 1941719 w 2825452"/>
                <a:gd name="connsiteY89" fmla="*/ 2021128 h 2647063"/>
                <a:gd name="connsiteX90" fmla="*/ 1952366 w 2825452"/>
                <a:gd name="connsiteY90" fmla="*/ 2147017 h 2647063"/>
                <a:gd name="connsiteX91" fmla="*/ 1964892 w 2825452"/>
                <a:gd name="connsiteY91" fmla="*/ 2216539 h 2647063"/>
                <a:gd name="connsiteX92" fmla="*/ 2041930 w 2825452"/>
                <a:gd name="connsiteY92" fmla="*/ 2278544 h 2647063"/>
                <a:gd name="connsiteX93" fmla="*/ 2058214 w 2825452"/>
                <a:gd name="connsiteY93" fmla="*/ 2294202 h 2647063"/>
                <a:gd name="connsiteX94" fmla="*/ 2068235 w 2825452"/>
                <a:gd name="connsiteY94" fmla="*/ 2289192 h 2647063"/>
                <a:gd name="connsiteX95" fmla="*/ 2090782 w 2825452"/>
                <a:gd name="connsiteY95" fmla="*/ 2285434 h 2647063"/>
                <a:gd name="connsiteX96" fmla="*/ 2089530 w 2825452"/>
                <a:gd name="connsiteY96" fmla="*/ 2358713 h 2647063"/>
                <a:gd name="connsiteX97" fmla="*/ 2051950 w 2825452"/>
                <a:gd name="connsiteY97" fmla="*/ 2462682 h 2647063"/>
                <a:gd name="connsiteX98" fmla="*/ 2088277 w 2825452"/>
                <a:gd name="connsiteY98" fmla="*/ 2465813 h 2647063"/>
                <a:gd name="connsiteX99" fmla="*/ 2095793 w 2825452"/>
                <a:gd name="connsiteY99" fmla="*/ 2472076 h 2647063"/>
                <a:gd name="connsiteX100" fmla="*/ 2106440 w 2825452"/>
                <a:gd name="connsiteY100" fmla="*/ 2449529 h 2647063"/>
                <a:gd name="connsiteX101" fmla="*/ 2162183 w 2825452"/>
                <a:gd name="connsiteY101" fmla="*/ 2388150 h 2647063"/>
                <a:gd name="connsiteX102" fmla="*/ 2159051 w 2825452"/>
                <a:gd name="connsiteY102" fmla="*/ 2346187 h 2647063"/>
                <a:gd name="connsiteX103" fmla="*/ 2149030 w 2825452"/>
                <a:gd name="connsiteY103" fmla="*/ 2226560 h 2647063"/>
                <a:gd name="connsiteX104" fmla="*/ 2158425 w 2825452"/>
                <a:gd name="connsiteY104" fmla="*/ 2210902 h 2647063"/>
                <a:gd name="connsiteX105" fmla="*/ 2219178 w 2825452"/>
                <a:gd name="connsiteY105" fmla="*/ 2183970 h 2647063"/>
                <a:gd name="connsiteX106" fmla="*/ 2256756 w 2825452"/>
                <a:gd name="connsiteY106" fmla="*/ 2042422 h 2647063"/>
                <a:gd name="connsiteX107" fmla="*/ 2309994 w 2825452"/>
                <a:gd name="connsiteY107" fmla="*/ 1907137 h 2647063"/>
                <a:gd name="connsiteX108" fmla="*/ 2316883 w 2825452"/>
                <a:gd name="connsiteY108" fmla="*/ 1898996 h 2647063"/>
                <a:gd name="connsiteX109" fmla="*/ 2409578 w 2825452"/>
                <a:gd name="connsiteY109" fmla="*/ 1848263 h 2647063"/>
                <a:gd name="connsiteX110" fmla="*/ 2460310 w 2825452"/>
                <a:gd name="connsiteY110" fmla="*/ 1768095 h 2647063"/>
                <a:gd name="connsiteX111" fmla="*/ 2499141 w 2825452"/>
                <a:gd name="connsiteY111" fmla="*/ 1642205 h 2647063"/>
                <a:gd name="connsiteX112" fmla="*/ 2499141 w 2825452"/>
                <a:gd name="connsiteY112" fmla="*/ 1489384 h 2647063"/>
                <a:gd name="connsiteX113" fmla="*/ 2492878 w 2825452"/>
                <a:gd name="connsiteY113" fmla="*/ 1471221 h 2647063"/>
                <a:gd name="connsiteX114" fmla="*/ 2492251 w 2825452"/>
                <a:gd name="connsiteY114" fmla="*/ 1471221 h 2647063"/>
                <a:gd name="connsiteX115" fmla="*/ 2493504 w 2825452"/>
                <a:gd name="connsiteY115" fmla="*/ 1466210 h 2647063"/>
                <a:gd name="connsiteX116" fmla="*/ 2502273 w 2825452"/>
                <a:gd name="connsiteY116" fmla="*/ 1373515 h 2647063"/>
                <a:gd name="connsiteX117" fmla="*/ 2510415 w 2825452"/>
                <a:gd name="connsiteY117" fmla="*/ 1231967 h 2647063"/>
                <a:gd name="connsiteX118" fmla="*/ 2525447 w 2825452"/>
                <a:gd name="connsiteY118" fmla="*/ 1155556 h 2647063"/>
                <a:gd name="connsiteX119" fmla="*/ 2557389 w 2825452"/>
                <a:gd name="connsiteY119" fmla="*/ 1038435 h 264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825452" h="2647063">
                  <a:moveTo>
                    <a:pt x="2556136" y="1039061"/>
                  </a:moveTo>
                  <a:cubicBezTo>
                    <a:pt x="2556136" y="1039061"/>
                    <a:pt x="2557389" y="1035930"/>
                    <a:pt x="2558642" y="1034050"/>
                  </a:cubicBezTo>
                  <a:lnTo>
                    <a:pt x="2638811" y="920061"/>
                  </a:lnTo>
                  <a:cubicBezTo>
                    <a:pt x="2638811" y="920061"/>
                    <a:pt x="2643194" y="915676"/>
                    <a:pt x="2646326" y="914424"/>
                  </a:cubicBezTo>
                  <a:lnTo>
                    <a:pt x="2799148" y="863693"/>
                  </a:lnTo>
                  <a:lnTo>
                    <a:pt x="2825453" y="822356"/>
                  </a:lnTo>
                  <a:cubicBezTo>
                    <a:pt x="2785369" y="767865"/>
                    <a:pt x="2715847" y="731540"/>
                    <a:pt x="2679521" y="678302"/>
                  </a:cubicBezTo>
                  <a:cubicBezTo>
                    <a:pt x="2658226" y="646986"/>
                    <a:pt x="2646326" y="600013"/>
                    <a:pt x="2615010" y="577465"/>
                  </a:cubicBezTo>
                  <a:cubicBezTo>
                    <a:pt x="2603737" y="569323"/>
                    <a:pt x="2590584" y="563686"/>
                    <a:pt x="2576179" y="560554"/>
                  </a:cubicBezTo>
                  <a:cubicBezTo>
                    <a:pt x="2571794" y="544896"/>
                    <a:pt x="2569289" y="528612"/>
                    <a:pt x="2568036" y="511076"/>
                  </a:cubicBezTo>
                  <a:cubicBezTo>
                    <a:pt x="2564905" y="440928"/>
                    <a:pt x="2571168" y="370780"/>
                    <a:pt x="2568036" y="300633"/>
                  </a:cubicBezTo>
                  <a:cubicBezTo>
                    <a:pt x="2566157" y="263053"/>
                    <a:pt x="2559268" y="229859"/>
                    <a:pt x="2569289" y="191653"/>
                  </a:cubicBezTo>
                  <a:cubicBezTo>
                    <a:pt x="2580562" y="147185"/>
                    <a:pt x="2598726" y="145306"/>
                    <a:pt x="2573047" y="101463"/>
                  </a:cubicBezTo>
                  <a:cubicBezTo>
                    <a:pt x="2553631" y="69521"/>
                    <a:pt x="2524194" y="47600"/>
                    <a:pt x="2502273" y="20669"/>
                  </a:cubicBezTo>
                  <a:lnTo>
                    <a:pt x="1594112" y="20669"/>
                  </a:lnTo>
                  <a:cubicBezTo>
                    <a:pt x="1585344" y="20669"/>
                    <a:pt x="1578454" y="13779"/>
                    <a:pt x="1578454" y="5637"/>
                  </a:cubicBezTo>
                  <a:lnTo>
                    <a:pt x="1578454" y="0"/>
                  </a:lnTo>
                  <a:lnTo>
                    <a:pt x="1549644" y="6890"/>
                  </a:lnTo>
                  <a:lnTo>
                    <a:pt x="1537744" y="28811"/>
                  </a:lnTo>
                  <a:cubicBezTo>
                    <a:pt x="1535238" y="33822"/>
                    <a:pt x="1530228" y="36953"/>
                    <a:pt x="1524591" y="36953"/>
                  </a:cubicBezTo>
                  <a:lnTo>
                    <a:pt x="458598" y="36953"/>
                  </a:lnTo>
                  <a:lnTo>
                    <a:pt x="458598" y="371407"/>
                  </a:lnTo>
                  <a:cubicBezTo>
                    <a:pt x="458598" y="380175"/>
                    <a:pt x="451709" y="387065"/>
                    <a:pt x="442940" y="387065"/>
                  </a:cubicBezTo>
                  <a:lnTo>
                    <a:pt x="331456" y="387065"/>
                  </a:lnTo>
                  <a:lnTo>
                    <a:pt x="331456" y="1254514"/>
                  </a:lnTo>
                  <a:cubicBezTo>
                    <a:pt x="331456" y="1262030"/>
                    <a:pt x="325819" y="1268919"/>
                    <a:pt x="318303" y="1269546"/>
                  </a:cubicBezTo>
                  <a:lnTo>
                    <a:pt x="220598" y="1282699"/>
                  </a:lnTo>
                  <a:lnTo>
                    <a:pt x="154208" y="1315893"/>
                  </a:lnTo>
                  <a:lnTo>
                    <a:pt x="154208" y="1426126"/>
                  </a:lnTo>
                  <a:cubicBezTo>
                    <a:pt x="154208" y="1431136"/>
                    <a:pt x="152329" y="1434894"/>
                    <a:pt x="148571" y="1438026"/>
                  </a:cubicBezTo>
                  <a:lnTo>
                    <a:pt x="69655" y="1501910"/>
                  </a:lnTo>
                  <a:lnTo>
                    <a:pt x="69655" y="1571431"/>
                  </a:lnTo>
                  <a:cubicBezTo>
                    <a:pt x="69655" y="1571431"/>
                    <a:pt x="69655" y="1575816"/>
                    <a:pt x="68402" y="1577695"/>
                  </a:cubicBezTo>
                  <a:lnTo>
                    <a:pt x="25813" y="1669763"/>
                  </a:lnTo>
                  <a:cubicBezTo>
                    <a:pt x="25813" y="1669763"/>
                    <a:pt x="25186" y="1671642"/>
                    <a:pt x="23933" y="1672268"/>
                  </a:cubicBezTo>
                  <a:cubicBezTo>
                    <a:pt x="22055" y="1674774"/>
                    <a:pt x="-25545" y="1739911"/>
                    <a:pt x="18923" y="1787511"/>
                  </a:cubicBezTo>
                  <a:lnTo>
                    <a:pt x="48986" y="1819453"/>
                  </a:lnTo>
                  <a:cubicBezTo>
                    <a:pt x="48986" y="1819453"/>
                    <a:pt x="50239" y="1819453"/>
                    <a:pt x="50865" y="1819453"/>
                  </a:cubicBezTo>
                  <a:cubicBezTo>
                    <a:pt x="58381" y="1816947"/>
                    <a:pt x="62139" y="1815696"/>
                    <a:pt x="69655" y="1831353"/>
                  </a:cubicBezTo>
                  <a:lnTo>
                    <a:pt x="70281" y="1831353"/>
                  </a:lnTo>
                  <a:cubicBezTo>
                    <a:pt x="70281" y="1831353"/>
                    <a:pt x="71534" y="1836364"/>
                    <a:pt x="72787" y="1840122"/>
                  </a:cubicBezTo>
                  <a:cubicBezTo>
                    <a:pt x="79676" y="1857659"/>
                    <a:pt x="89071" y="1887722"/>
                    <a:pt x="105355" y="1938453"/>
                  </a:cubicBezTo>
                  <a:lnTo>
                    <a:pt x="161097" y="2113197"/>
                  </a:lnTo>
                  <a:cubicBezTo>
                    <a:pt x="161097" y="2113197"/>
                    <a:pt x="161724" y="2115701"/>
                    <a:pt x="161724" y="2117580"/>
                  </a:cubicBezTo>
                  <a:lnTo>
                    <a:pt x="163603" y="2190859"/>
                  </a:lnTo>
                  <a:lnTo>
                    <a:pt x="236256" y="2306102"/>
                  </a:lnTo>
                  <a:lnTo>
                    <a:pt x="273835" y="2350571"/>
                  </a:lnTo>
                  <a:cubicBezTo>
                    <a:pt x="273835" y="2350571"/>
                    <a:pt x="276340" y="2354328"/>
                    <a:pt x="276966" y="2356834"/>
                  </a:cubicBezTo>
                  <a:lnTo>
                    <a:pt x="297635" y="2437629"/>
                  </a:lnTo>
                  <a:cubicBezTo>
                    <a:pt x="297635" y="2437629"/>
                    <a:pt x="297635" y="2443892"/>
                    <a:pt x="297635" y="2446397"/>
                  </a:cubicBezTo>
                  <a:lnTo>
                    <a:pt x="270703" y="2525940"/>
                  </a:lnTo>
                  <a:lnTo>
                    <a:pt x="300766" y="2608613"/>
                  </a:lnTo>
                  <a:lnTo>
                    <a:pt x="418514" y="2628030"/>
                  </a:lnTo>
                  <a:cubicBezTo>
                    <a:pt x="418514" y="2628030"/>
                    <a:pt x="418514" y="2628030"/>
                    <a:pt x="418514" y="2628030"/>
                  </a:cubicBezTo>
                  <a:cubicBezTo>
                    <a:pt x="418514" y="2628030"/>
                    <a:pt x="419766" y="2628030"/>
                    <a:pt x="420393" y="2628656"/>
                  </a:cubicBezTo>
                  <a:cubicBezTo>
                    <a:pt x="422272" y="2629282"/>
                    <a:pt x="424151" y="2630535"/>
                    <a:pt x="426030" y="2631788"/>
                  </a:cubicBezTo>
                  <a:cubicBezTo>
                    <a:pt x="426656" y="2633040"/>
                    <a:pt x="427909" y="2633666"/>
                    <a:pt x="428535" y="2634919"/>
                  </a:cubicBezTo>
                  <a:cubicBezTo>
                    <a:pt x="428535" y="2634919"/>
                    <a:pt x="428535" y="2634919"/>
                    <a:pt x="428535" y="2634919"/>
                  </a:cubicBezTo>
                  <a:cubicBezTo>
                    <a:pt x="431666" y="2639303"/>
                    <a:pt x="438556" y="2648698"/>
                    <a:pt x="444819" y="2646819"/>
                  </a:cubicBezTo>
                  <a:cubicBezTo>
                    <a:pt x="447324" y="2646819"/>
                    <a:pt x="466114" y="2641182"/>
                    <a:pt x="484277" y="2558508"/>
                  </a:cubicBezTo>
                  <a:lnTo>
                    <a:pt x="519351" y="2398797"/>
                  </a:lnTo>
                  <a:cubicBezTo>
                    <a:pt x="519351" y="2398797"/>
                    <a:pt x="519351" y="2396291"/>
                    <a:pt x="520603" y="2395665"/>
                  </a:cubicBezTo>
                  <a:lnTo>
                    <a:pt x="566951" y="2299213"/>
                  </a:lnTo>
                  <a:cubicBezTo>
                    <a:pt x="570083" y="2292949"/>
                    <a:pt x="576346" y="2289818"/>
                    <a:pt x="583235" y="2290445"/>
                  </a:cubicBezTo>
                  <a:lnTo>
                    <a:pt x="679688" y="2306102"/>
                  </a:lnTo>
                  <a:cubicBezTo>
                    <a:pt x="684072" y="2306728"/>
                    <a:pt x="688457" y="2309860"/>
                    <a:pt x="690962" y="2313618"/>
                  </a:cubicBezTo>
                  <a:lnTo>
                    <a:pt x="742946" y="2409445"/>
                  </a:lnTo>
                  <a:lnTo>
                    <a:pt x="841905" y="2462682"/>
                  </a:lnTo>
                  <a:lnTo>
                    <a:pt x="957773" y="2443265"/>
                  </a:lnTo>
                  <a:cubicBezTo>
                    <a:pt x="957773" y="2443265"/>
                    <a:pt x="960905" y="2443265"/>
                    <a:pt x="962784" y="2443265"/>
                  </a:cubicBezTo>
                  <a:lnTo>
                    <a:pt x="1118737" y="2467692"/>
                  </a:lnTo>
                  <a:cubicBezTo>
                    <a:pt x="1122495" y="2467692"/>
                    <a:pt x="1126253" y="2470197"/>
                    <a:pt x="1128132" y="2473329"/>
                  </a:cubicBezTo>
                  <a:lnTo>
                    <a:pt x="1182621" y="2539093"/>
                  </a:lnTo>
                  <a:lnTo>
                    <a:pt x="1316654" y="2396291"/>
                  </a:lnTo>
                  <a:cubicBezTo>
                    <a:pt x="1316654" y="2396291"/>
                    <a:pt x="1319159" y="2393787"/>
                    <a:pt x="1321037" y="2392534"/>
                  </a:cubicBezTo>
                  <a:lnTo>
                    <a:pt x="1421249" y="2344308"/>
                  </a:lnTo>
                  <a:cubicBezTo>
                    <a:pt x="1411227" y="2302344"/>
                    <a:pt x="1414359" y="2276665"/>
                    <a:pt x="1430643" y="2267897"/>
                  </a:cubicBezTo>
                  <a:cubicBezTo>
                    <a:pt x="1448180" y="2259129"/>
                    <a:pt x="1468223" y="2271655"/>
                    <a:pt x="1501417" y="2311739"/>
                  </a:cubicBezTo>
                  <a:lnTo>
                    <a:pt x="1582212" y="2410697"/>
                  </a:lnTo>
                  <a:lnTo>
                    <a:pt x="1671776" y="2370613"/>
                  </a:lnTo>
                  <a:lnTo>
                    <a:pt x="1753823" y="2266018"/>
                  </a:lnTo>
                  <a:lnTo>
                    <a:pt x="1826476" y="2164554"/>
                  </a:lnTo>
                  <a:lnTo>
                    <a:pt x="1790150" y="2024885"/>
                  </a:lnTo>
                  <a:cubicBezTo>
                    <a:pt x="1790150" y="2024885"/>
                    <a:pt x="1790150" y="2023007"/>
                    <a:pt x="1790150" y="2021754"/>
                  </a:cubicBezTo>
                  <a:lnTo>
                    <a:pt x="1786392" y="1943464"/>
                  </a:lnTo>
                  <a:cubicBezTo>
                    <a:pt x="1786392" y="1935321"/>
                    <a:pt x="1791403" y="1928433"/>
                    <a:pt x="1799544" y="1927180"/>
                  </a:cubicBezTo>
                  <a:lnTo>
                    <a:pt x="1923556" y="1908390"/>
                  </a:lnTo>
                  <a:cubicBezTo>
                    <a:pt x="1927939" y="1907764"/>
                    <a:pt x="1932324" y="1909016"/>
                    <a:pt x="1936082" y="1912148"/>
                  </a:cubicBezTo>
                  <a:cubicBezTo>
                    <a:pt x="1939840" y="1915280"/>
                    <a:pt x="1941719" y="1919038"/>
                    <a:pt x="1941719" y="1924048"/>
                  </a:cubicBezTo>
                  <a:lnTo>
                    <a:pt x="1941719" y="2021128"/>
                  </a:lnTo>
                  <a:lnTo>
                    <a:pt x="1952366" y="2147017"/>
                  </a:lnTo>
                  <a:lnTo>
                    <a:pt x="1964892" y="2216539"/>
                  </a:lnTo>
                  <a:cubicBezTo>
                    <a:pt x="1982429" y="2218417"/>
                    <a:pt x="2009987" y="2230318"/>
                    <a:pt x="2041930" y="2278544"/>
                  </a:cubicBezTo>
                  <a:cubicBezTo>
                    <a:pt x="2050698" y="2292323"/>
                    <a:pt x="2056961" y="2294202"/>
                    <a:pt x="2058214" y="2294202"/>
                  </a:cubicBezTo>
                  <a:cubicBezTo>
                    <a:pt x="2061345" y="2294202"/>
                    <a:pt x="2064477" y="2292323"/>
                    <a:pt x="2068235" y="2289192"/>
                  </a:cubicBezTo>
                  <a:cubicBezTo>
                    <a:pt x="2071993" y="2286060"/>
                    <a:pt x="2080761" y="2279170"/>
                    <a:pt x="2090782" y="2285434"/>
                  </a:cubicBezTo>
                  <a:cubicBezTo>
                    <a:pt x="2102056" y="2292323"/>
                    <a:pt x="2101430" y="2294828"/>
                    <a:pt x="2089530" y="2358713"/>
                  </a:cubicBezTo>
                  <a:cubicBezTo>
                    <a:pt x="2080761" y="2406940"/>
                    <a:pt x="2064477" y="2440760"/>
                    <a:pt x="2051950" y="2462682"/>
                  </a:cubicBezTo>
                  <a:cubicBezTo>
                    <a:pt x="2066356" y="2458923"/>
                    <a:pt x="2078882" y="2459550"/>
                    <a:pt x="2088277" y="2465813"/>
                  </a:cubicBezTo>
                  <a:cubicBezTo>
                    <a:pt x="2091408" y="2467692"/>
                    <a:pt x="2093914" y="2469571"/>
                    <a:pt x="2095793" y="2472076"/>
                  </a:cubicBezTo>
                  <a:cubicBezTo>
                    <a:pt x="2098924" y="2465813"/>
                    <a:pt x="2102683" y="2458297"/>
                    <a:pt x="2106440" y="2449529"/>
                  </a:cubicBezTo>
                  <a:cubicBezTo>
                    <a:pt x="2128988" y="2403181"/>
                    <a:pt x="2146525" y="2390029"/>
                    <a:pt x="2162183" y="2388150"/>
                  </a:cubicBezTo>
                  <a:cubicBezTo>
                    <a:pt x="2162183" y="2379382"/>
                    <a:pt x="2160304" y="2364976"/>
                    <a:pt x="2159051" y="2346187"/>
                  </a:cubicBezTo>
                  <a:lnTo>
                    <a:pt x="2149030" y="2226560"/>
                  </a:lnTo>
                  <a:cubicBezTo>
                    <a:pt x="2149030" y="2220296"/>
                    <a:pt x="2152161" y="2214034"/>
                    <a:pt x="2158425" y="2210902"/>
                  </a:cubicBezTo>
                  <a:lnTo>
                    <a:pt x="2219178" y="2183970"/>
                  </a:lnTo>
                  <a:lnTo>
                    <a:pt x="2256756" y="2042422"/>
                  </a:lnTo>
                  <a:lnTo>
                    <a:pt x="2309994" y="1907137"/>
                  </a:lnTo>
                  <a:cubicBezTo>
                    <a:pt x="2311246" y="1903380"/>
                    <a:pt x="2313751" y="1900875"/>
                    <a:pt x="2316883" y="1898996"/>
                  </a:cubicBezTo>
                  <a:lnTo>
                    <a:pt x="2409578" y="1848263"/>
                  </a:lnTo>
                  <a:lnTo>
                    <a:pt x="2460310" y="1768095"/>
                  </a:lnTo>
                  <a:lnTo>
                    <a:pt x="2499141" y="1642205"/>
                  </a:lnTo>
                  <a:cubicBezTo>
                    <a:pt x="2499141" y="1629679"/>
                    <a:pt x="2497262" y="1574563"/>
                    <a:pt x="2499141" y="1489384"/>
                  </a:cubicBezTo>
                  <a:cubicBezTo>
                    <a:pt x="2494757" y="1488131"/>
                    <a:pt x="2492878" y="1484373"/>
                    <a:pt x="2492878" y="1471221"/>
                  </a:cubicBezTo>
                  <a:lnTo>
                    <a:pt x="2492251" y="1471221"/>
                  </a:lnTo>
                  <a:cubicBezTo>
                    <a:pt x="2492251" y="1471221"/>
                    <a:pt x="2493504" y="1466210"/>
                    <a:pt x="2493504" y="1466210"/>
                  </a:cubicBezTo>
                  <a:cubicBezTo>
                    <a:pt x="2493504" y="1449925"/>
                    <a:pt x="2497262" y="1421741"/>
                    <a:pt x="2502273" y="1373515"/>
                  </a:cubicBezTo>
                  <a:cubicBezTo>
                    <a:pt x="2513547" y="1267041"/>
                    <a:pt x="2511668" y="1243241"/>
                    <a:pt x="2510415" y="1231967"/>
                  </a:cubicBezTo>
                  <a:cubicBezTo>
                    <a:pt x="2509162" y="1216936"/>
                    <a:pt x="2509162" y="1215683"/>
                    <a:pt x="2525447" y="1155556"/>
                  </a:cubicBezTo>
                  <a:lnTo>
                    <a:pt x="2557389" y="1038435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5" name="Forma libre: forma 534">
              <a:extLst>
                <a:ext uri="{FF2B5EF4-FFF2-40B4-BE49-F238E27FC236}">
                  <a16:creationId xmlns:a16="http://schemas.microsoft.com/office/drawing/2014/main" id="{FF92A451-C7B7-DDFF-9471-DF6C989150A7}"/>
                </a:ext>
              </a:extLst>
            </p:cNvPr>
            <p:cNvSpPr/>
            <p:nvPr/>
          </p:nvSpPr>
          <p:spPr>
            <a:xfrm>
              <a:off x="11827164" y="8447671"/>
              <a:ext cx="256163" cy="267437"/>
            </a:xfrm>
            <a:custGeom>
              <a:avLst/>
              <a:gdLst>
                <a:gd name="connsiteX0" fmla="*/ 19416 w 256163"/>
                <a:gd name="connsiteY0" fmla="*/ 186643 h 267437"/>
                <a:gd name="connsiteX1" fmla="*/ 70774 w 256163"/>
                <a:gd name="connsiteY1" fmla="*/ 226727 h 267437"/>
                <a:gd name="connsiteX2" fmla="*/ 100837 w 256163"/>
                <a:gd name="connsiteY2" fmla="*/ 241132 h 267437"/>
                <a:gd name="connsiteX3" fmla="*/ 117748 w 256163"/>
                <a:gd name="connsiteY3" fmla="*/ 264306 h 267437"/>
                <a:gd name="connsiteX4" fmla="*/ 120879 w 256163"/>
                <a:gd name="connsiteY4" fmla="*/ 267438 h 267437"/>
                <a:gd name="connsiteX5" fmla="*/ 117121 w 256163"/>
                <a:gd name="connsiteY5" fmla="*/ 253659 h 267437"/>
                <a:gd name="connsiteX6" fmla="*/ 116495 w 256163"/>
                <a:gd name="connsiteY6" fmla="*/ 249275 h 267437"/>
                <a:gd name="connsiteX7" fmla="*/ 116495 w 256163"/>
                <a:gd name="connsiteY7" fmla="*/ 206685 h 267437"/>
                <a:gd name="connsiteX8" fmla="*/ 119000 w 256163"/>
                <a:gd name="connsiteY8" fmla="*/ 197917 h 267437"/>
                <a:gd name="connsiteX9" fmla="*/ 149690 w 256163"/>
                <a:gd name="connsiteY9" fmla="*/ 154074 h 267437"/>
                <a:gd name="connsiteX10" fmla="*/ 191653 w 256163"/>
                <a:gd name="connsiteY10" fmla="*/ 125264 h 267437"/>
                <a:gd name="connsiteX11" fmla="*/ 207311 w 256163"/>
                <a:gd name="connsiteY11" fmla="*/ 140295 h 267437"/>
                <a:gd name="connsiteX12" fmla="*/ 208564 w 256163"/>
                <a:gd name="connsiteY12" fmla="*/ 145306 h 267437"/>
                <a:gd name="connsiteX13" fmla="*/ 236122 w 256163"/>
                <a:gd name="connsiteY13" fmla="*/ 145306 h 267437"/>
                <a:gd name="connsiteX14" fmla="*/ 241132 w 256163"/>
                <a:gd name="connsiteY14" fmla="*/ 145932 h 267437"/>
                <a:gd name="connsiteX15" fmla="*/ 241132 w 256163"/>
                <a:gd name="connsiteY15" fmla="*/ 145932 h 267437"/>
                <a:gd name="connsiteX16" fmla="*/ 236122 w 256163"/>
                <a:gd name="connsiteY16" fmla="*/ 114616 h 267437"/>
                <a:gd name="connsiteX17" fmla="*/ 248648 w 256163"/>
                <a:gd name="connsiteY17" fmla="*/ 97079 h 267437"/>
                <a:gd name="connsiteX18" fmla="*/ 256164 w 256163"/>
                <a:gd name="connsiteY18" fmla="*/ 95827 h 267437"/>
                <a:gd name="connsiteX19" fmla="*/ 248648 w 256163"/>
                <a:gd name="connsiteY19" fmla="*/ 90190 h 267437"/>
                <a:gd name="connsiteX20" fmla="*/ 187269 w 256163"/>
                <a:gd name="connsiteY20" fmla="*/ 63885 h 267437"/>
                <a:gd name="connsiteX21" fmla="*/ 157832 w 256163"/>
                <a:gd name="connsiteY21" fmla="*/ 55742 h 267437"/>
                <a:gd name="connsiteX22" fmla="*/ 154074 w 256163"/>
                <a:gd name="connsiteY22" fmla="*/ 53863 h 267437"/>
                <a:gd name="connsiteX23" fmla="*/ 103968 w 256163"/>
                <a:gd name="connsiteY23" fmla="*/ 23800 h 267437"/>
                <a:gd name="connsiteX24" fmla="*/ 96453 w 256163"/>
                <a:gd name="connsiteY24" fmla="*/ 8768 h 267437"/>
                <a:gd name="connsiteX25" fmla="*/ 97705 w 256163"/>
                <a:gd name="connsiteY25" fmla="*/ 0 h 267437"/>
                <a:gd name="connsiteX26" fmla="*/ 95200 w 256163"/>
                <a:gd name="connsiteY26" fmla="*/ 0 h 267437"/>
                <a:gd name="connsiteX27" fmla="*/ 79542 w 256163"/>
                <a:gd name="connsiteY27" fmla="*/ 8768 h 267437"/>
                <a:gd name="connsiteX28" fmla="*/ 73279 w 256163"/>
                <a:gd name="connsiteY28" fmla="*/ 33195 h 267437"/>
                <a:gd name="connsiteX29" fmla="*/ 70147 w 256163"/>
                <a:gd name="connsiteY29" fmla="*/ 39458 h 267437"/>
                <a:gd name="connsiteX30" fmla="*/ 39458 w 256163"/>
                <a:gd name="connsiteY30" fmla="*/ 63258 h 267437"/>
                <a:gd name="connsiteX31" fmla="*/ 32568 w 256163"/>
                <a:gd name="connsiteY31" fmla="*/ 74532 h 267437"/>
                <a:gd name="connsiteX32" fmla="*/ 29437 w 256163"/>
                <a:gd name="connsiteY32" fmla="*/ 78916 h 267437"/>
                <a:gd name="connsiteX33" fmla="*/ 10021 w 256163"/>
                <a:gd name="connsiteY33" fmla="*/ 99585 h 267437"/>
                <a:gd name="connsiteX34" fmla="*/ 10021 w 256163"/>
                <a:gd name="connsiteY34" fmla="*/ 143427 h 267437"/>
                <a:gd name="connsiteX35" fmla="*/ 9395 w 256163"/>
                <a:gd name="connsiteY35" fmla="*/ 149063 h 267437"/>
                <a:gd name="connsiteX36" fmla="*/ 0 w 256163"/>
                <a:gd name="connsiteY36" fmla="*/ 174743 h 267437"/>
                <a:gd name="connsiteX37" fmla="*/ 18163 w 256163"/>
                <a:gd name="connsiteY37" fmla="*/ 181006 h 267437"/>
                <a:gd name="connsiteX38" fmla="*/ 18163 w 256163"/>
                <a:gd name="connsiteY38" fmla="*/ 185390 h 2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56163" h="267437">
                  <a:moveTo>
                    <a:pt x="19416" y="186643"/>
                  </a:moveTo>
                  <a:cubicBezTo>
                    <a:pt x="42590" y="189774"/>
                    <a:pt x="52610" y="214827"/>
                    <a:pt x="70774" y="226727"/>
                  </a:cubicBezTo>
                  <a:cubicBezTo>
                    <a:pt x="80169" y="232990"/>
                    <a:pt x="92695" y="234243"/>
                    <a:pt x="100837" y="241132"/>
                  </a:cubicBezTo>
                  <a:cubicBezTo>
                    <a:pt x="108979" y="248022"/>
                    <a:pt x="111484" y="256790"/>
                    <a:pt x="117748" y="264306"/>
                  </a:cubicBezTo>
                  <a:cubicBezTo>
                    <a:pt x="119000" y="265559"/>
                    <a:pt x="119626" y="266185"/>
                    <a:pt x="120879" y="267438"/>
                  </a:cubicBezTo>
                  <a:lnTo>
                    <a:pt x="117121" y="253659"/>
                  </a:lnTo>
                  <a:cubicBezTo>
                    <a:pt x="117121" y="253659"/>
                    <a:pt x="116495" y="251154"/>
                    <a:pt x="116495" y="249275"/>
                  </a:cubicBezTo>
                  <a:lnTo>
                    <a:pt x="116495" y="206685"/>
                  </a:lnTo>
                  <a:cubicBezTo>
                    <a:pt x="116495" y="206685"/>
                    <a:pt x="117748" y="200422"/>
                    <a:pt x="119000" y="197917"/>
                  </a:cubicBezTo>
                  <a:lnTo>
                    <a:pt x="149690" y="154074"/>
                  </a:lnTo>
                  <a:cubicBezTo>
                    <a:pt x="174116" y="122132"/>
                    <a:pt x="187269" y="124637"/>
                    <a:pt x="191653" y="125264"/>
                  </a:cubicBezTo>
                  <a:cubicBezTo>
                    <a:pt x="199169" y="126516"/>
                    <a:pt x="204806" y="132153"/>
                    <a:pt x="207311" y="140295"/>
                  </a:cubicBezTo>
                  <a:cubicBezTo>
                    <a:pt x="207311" y="141548"/>
                    <a:pt x="207937" y="143427"/>
                    <a:pt x="208564" y="145306"/>
                  </a:cubicBezTo>
                  <a:lnTo>
                    <a:pt x="236122" y="145306"/>
                  </a:lnTo>
                  <a:cubicBezTo>
                    <a:pt x="236122" y="145306"/>
                    <a:pt x="239880" y="145306"/>
                    <a:pt x="241132" y="145932"/>
                  </a:cubicBezTo>
                  <a:lnTo>
                    <a:pt x="241132" y="145932"/>
                  </a:lnTo>
                  <a:lnTo>
                    <a:pt x="236122" y="114616"/>
                  </a:lnTo>
                  <a:cubicBezTo>
                    <a:pt x="234869" y="106474"/>
                    <a:pt x="240506" y="98332"/>
                    <a:pt x="248648" y="97079"/>
                  </a:cubicBezTo>
                  <a:lnTo>
                    <a:pt x="256164" y="95827"/>
                  </a:lnTo>
                  <a:lnTo>
                    <a:pt x="248648" y="90190"/>
                  </a:lnTo>
                  <a:lnTo>
                    <a:pt x="187269" y="63885"/>
                  </a:lnTo>
                  <a:lnTo>
                    <a:pt x="157832" y="55742"/>
                  </a:lnTo>
                  <a:cubicBezTo>
                    <a:pt x="157832" y="55742"/>
                    <a:pt x="155327" y="55116"/>
                    <a:pt x="154074" y="53863"/>
                  </a:cubicBezTo>
                  <a:lnTo>
                    <a:pt x="103968" y="23800"/>
                  </a:lnTo>
                  <a:cubicBezTo>
                    <a:pt x="98958" y="20669"/>
                    <a:pt x="96453" y="15031"/>
                    <a:pt x="96453" y="8768"/>
                  </a:cubicBezTo>
                  <a:lnTo>
                    <a:pt x="97705" y="0"/>
                  </a:lnTo>
                  <a:lnTo>
                    <a:pt x="95200" y="0"/>
                  </a:lnTo>
                  <a:lnTo>
                    <a:pt x="79542" y="8768"/>
                  </a:lnTo>
                  <a:lnTo>
                    <a:pt x="73279" y="33195"/>
                  </a:lnTo>
                  <a:cubicBezTo>
                    <a:pt x="73279" y="33195"/>
                    <a:pt x="71400" y="37579"/>
                    <a:pt x="70147" y="39458"/>
                  </a:cubicBezTo>
                  <a:cubicBezTo>
                    <a:pt x="65137" y="45721"/>
                    <a:pt x="51358" y="60126"/>
                    <a:pt x="39458" y="63258"/>
                  </a:cubicBezTo>
                  <a:cubicBezTo>
                    <a:pt x="38205" y="63885"/>
                    <a:pt x="34447" y="70148"/>
                    <a:pt x="32568" y="74532"/>
                  </a:cubicBezTo>
                  <a:cubicBezTo>
                    <a:pt x="32568" y="76411"/>
                    <a:pt x="30689" y="77663"/>
                    <a:pt x="29437" y="78916"/>
                  </a:cubicBezTo>
                  <a:lnTo>
                    <a:pt x="10021" y="99585"/>
                  </a:lnTo>
                  <a:lnTo>
                    <a:pt x="10021" y="143427"/>
                  </a:lnTo>
                  <a:cubicBezTo>
                    <a:pt x="10021" y="143427"/>
                    <a:pt x="10021" y="147185"/>
                    <a:pt x="9395" y="149063"/>
                  </a:cubicBezTo>
                  <a:lnTo>
                    <a:pt x="0" y="174743"/>
                  </a:lnTo>
                  <a:cubicBezTo>
                    <a:pt x="6263" y="177248"/>
                    <a:pt x="12526" y="179127"/>
                    <a:pt x="18163" y="181006"/>
                  </a:cubicBezTo>
                  <a:cubicBezTo>
                    <a:pt x="18163" y="182259"/>
                    <a:pt x="18163" y="184138"/>
                    <a:pt x="18163" y="18539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6" name="Forma libre: forma 535">
              <a:extLst>
                <a:ext uri="{FF2B5EF4-FFF2-40B4-BE49-F238E27FC236}">
                  <a16:creationId xmlns:a16="http://schemas.microsoft.com/office/drawing/2014/main" id="{04365716-20FF-9264-970E-500F2A344D91}"/>
                </a:ext>
              </a:extLst>
            </p:cNvPr>
            <p:cNvSpPr/>
            <p:nvPr/>
          </p:nvSpPr>
          <p:spPr>
            <a:xfrm>
              <a:off x="13023431" y="9355358"/>
              <a:ext cx="73917" cy="95982"/>
            </a:xfrm>
            <a:custGeom>
              <a:avLst/>
              <a:gdLst>
                <a:gd name="connsiteX0" fmla="*/ 59500 w 73917"/>
                <a:gd name="connsiteY0" fmla="*/ 11121 h 95982"/>
                <a:gd name="connsiteX1" fmla="*/ 48226 w 73917"/>
                <a:gd name="connsiteY1" fmla="*/ 2979 h 95982"/>
                <a:gd name="connsiteX2" fmla="*/ 25053 w 73917"/>
                <a:gd name="connsiteY2" fmla="*/ 473 h 95982"/>
                <a:gd name="connsiteX3" fmla="*/ 0 w 73917"/>
                <a:gd name="connsiteY3" fmla="*/ 6111 h 95982"/>
                <a:gd name="connsiteX4" fmla="*/ 12526 w 73917"/>
                <a:gd name="connsiteY4" fmla="*/ 14253 h 95982"/>
                <a:gd name="connsiteX5" fmla="*/ 16910 w 73917"/>
                <a:gd name="connsiteY5" fmla="*/ 25526 h 95982"/>
                <a:gd name="connsiteX6" fmla="*/ 35074 w 73917"/>
                <a:gd name="connsiteY6" fmla="*/ 58095 h 95982"/>
                <a:gd name="connsiteX7" fmla="*/ 20042 w 73917"/>
                <a:gd name="connsiteY7" fmla="*/ 79390 h 95982"/>
                <a:gd name="connsiteX8" fmla="*/ 48226 w 73917"/>
                <a:gd name="connsiteY8" fmla="*/ 93795 h 95982"/>
                <a:gd name="connsiteX9" fmla="*/ 60753 w 73917"/>
                <a:gd name="connsiteY9" fmla="*/ 85026 h 95982"/>
                <a:gd name="connsiteX10" fmla="*/ 71400 w 73917"/>
                <a:gd name="connsiteY10" fmla="*/ 75005 h 95982"/>
                <a:gd name="connsiteX11" fmla="*/ 68268 w 73917"/>
                <a:gd name="connsiteY11" fmla="*/ 46821 h 95982"/>
                <a:gd name="connsiteX12" fmla="*/ 69521 w 73917"/>
                <a:gd name="connsiteY12" fmla="*/ 31789 h 95982"/>
                <a:gd name="connsiteX13" fmla="*/ 73279 w 73917"/>
                <a:gd name="connsiteY13" fmla="*/ 14253 h 95982"/>
                <a:gd name="connsiteX14" fmla="*/ 58874 w 73917"/>
                <a:gd name="connsiteY14" fmla="*/ 10495 h 9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17" h="95982">
                  <a:moveTo>
                    <a:pt x="59500" y="11121"/>
                  </a:moveTo>
                  <a:cubicBezTo>
                    <a:pt x="55116" y="9242"/>
                    <a:pt x="52610" y="5484"/>
                    <a:pt x="48226" y="2979"/>
                  </a:cubicBezTo>
                  <a:cubicBezTo>
                    <a:pt x="41963" y="-779"/>
                    <a:pt x="31942" y="-153"/>
                    <a:pt x="25053" y="473"/>
                  </a:cubicBezTo>
                  <a:cubicBezTo>
                    <a:pt x="16910" y="1726"/>
                    <a:pt x="7516" y="7363"/>
                    <a:pt x="0" y="6111"/>
                  </a:cubicBezTo>
                  <a:cubicBezTo>
                    <a:pt x="5637" y="9868"/>
                    <a:pt x="10021" y="11121"/>
                    <a:pt x="12526" y="14253"/>
                  </a:cubicBezTo>
                  <a:cubicBezTo>
                    <a:pt x="16284" y="17384"/>
                    <a:pt x="15658" y="21142"/>
                    <a:pt x="16910" y="25526"/>
                  </a:cubicBezTo>
                  <a:cubicBezTo>
                    <a:pt x="20669" y="36174"/>
                    <a:pt x="39458" y="45568"/>
                    <a:pt x="35074" y="58095"/>
                  </a:cubicBezTo>
                  <a:cubicBezTo>
                    <a:pt x="31316" y="67489"/>
                    <a:pt x="15031" y="66863"/>
                    <a:pt x="20042" y="79390"/>
                  </a:cubicBezTo>
                  <a:cubicBezTo>
                    <a:pt x="24426" y="90037"/>
                    <a:pt x="38832" y="100684"/>
                    <a:pt x="48226" y="93795"/>
                  </a:cubicBezTo>
                  <a:cubicBezTo>
                    <a:pt x="52610" y="90663"/>
                    <a:pt x="56369" y="87532"/>
                    <a:pt x="60753" y="85026"/>
                  </a:cubicBezTo>
                  <a:cubicBezTo>
                    <a:pt x="65764" y="82521"/>
                    <a:pt x="70774" y="81269"/>
                    <a:pt x="71400" y="75005"/>
                  </a:cubicBezTo>
                  <a:cubicBezTo>
                    <a:pt x="72653" y="66863"/>
                    <a:pt x="68268" y="55589"/>
                    <a:pt x="68268" y="46821"/>
                  </a:cubicBezTo>
                  <a:cubicBezTo>
                    <a:pt x="68268" y="41811"/>
                    <a:pt x="68268" y="36800"/>
                    <a:pt x="69521" y="31789"/>
                  </a:cubicBezTo>
                  <a:cubicBezTo>
                    <a:pt x="70148" y="28032"/>
                    <a:pt x="75784" y="18637"/>
                    <a:pt x="73279" y="14253"/>
                  </a:cubicBezTo>
                  <a:cubicBezTo>
                    <a:pt x="71400" y="11121"/>
                    <a:pt x="62632" y="12374"/>
                    <a:pt x="58874" y="1049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8" name="Forma libre: forma 537">
              <a:extLst>
                <a:ext uri="{FF2B5EF4-FFF2-40B4-BE49-F238E27FC236}">
                  <a16:creationId xmlns:a16="http://schemas.microsoft.com/office/drawing/2014/main" id="{529F6D36-893E-7D45-31E9-A09D9CE833FE}"/>
                </a:ext>
              </a:extLst>
            </p:cNvPr>
            <p:cNvSpPr/>
            <p:nvPr/>
          </p:nvSpPr>
          <p:spPr>
            <a:xfrm>
              <a:off x="15060842" y="13470113"/>
              <a:ext cx="1083528" cy="1046577"/>
            </a:xfrm>
            <a:custGeom>
              <a:avLst/>
              <a:gdLst>
                <a:gd name="connsiteX0" fmla="*/ 1051587 w 1083528"/>
                <a:gd name="connsiteY0" fmla="*/ 986450 h 1046577"/>
                <a:gd name="connsiteX1" fmla="*/ 1019645 w 1083528"/>
                <a:gd name="connsiteY1" fmla="*/ 894382 h 1046577"/>
                <a:gd name="connsiteX2" fmla="*/ 970792 w 1083528"/>
                <a:gd name="connsiteY2" fmla="*/ 843024 h 1046577"/>
                <a:gd name="connsiteX3" fmla="*/ 714628 w 1083528"/>
                <a:gd name="connsiteY3" fmla="*/ 576213 h 1046577"/>
                <a:gd name="connsiteX4" fmla="*/ 615669 w 1083528"/>
                <a:gd name="connsiteY4" fmla="*/ 501054 h 1046577"/>
                <a:gd name="connsiteX5" fmla="*/ 504812 w 1083528"/>
                <a:gd name="connsiteY5" fmla="*/ 449071 h 1046577"/>
                <a:gd name="connsiteX6" fmla="*/ 350737 w 1083528"/>
                <a:gd name="connsiteY6" fmla="*/ 160338 h 1046577"/>
                <a:gd name="connsiteX7" fmla="*/ 318795 w 1083528"/>
                <a:gd name="connsiteY7" fmla="*/ 1879 h 1046577"/>
                <a:gd name="connsiteX8" fmla="*/ 317543 w 1083528"/>
                <a:gd name="connsiteY8" fmla="*/ 0 h 1046577"/>
                <a:gd name="connsiteX9" fmla="*/ 296874 w 1083528"/>
                <a:gd name="connsiteY9" fmla="*/ 32569 h 1046577"/>
                <a:gd name="connsiteX10" fmla="*/ 288733 w 1083528"/>
                <a:gd name="connsiteY10" fmla="*/ 38832 h 1046577"/>
                <a:gd name="connsiteX11" fmla="*/ 135911 w 1083528"/>
                <a:gd name="connsiteY11" fmla="*/ 89564 h 1046577"/>
                <a:gd name="connsiteX12" fmla="*/ 60126 w 1083528"/>
                <a:gd name="connsiteY12" fmla="*/ 197291 h 1046577"/>
                <a:gd name="connsiteX13" fmla="*/ 29436 w 1083528"/>
                <a:gd name="connsiteY13" fmla="*/ 311907 h 1046577"/>
                <a:gd name="connsiteX14" fmla="*/ 15031 w 1083528"/>
                <a:gd name="connsiteY14" fmla="*/ 377044 h 1046577"/>
                <a:gd name="connsiteX15" fmla="*/ 6890 w 1083528"/>
                <a:gd name="connsiteY15" fmla="*/ 524855 h 1046577"/>
                <a:gd name="connsiteX16" fmla="*/ 0 w 1083528"/>
                <a:gd name="connsiteY16" fmla="*/ 586860 h 1046577"/>
                <a:gd name="connsiteX17" fmla="*/ 4384 w 1083528"/>
                <a:gd name="connsiteY17" fmla="*/ 627571 h 1046577"/>
                <a:gd name="connsiteX18" fmla="*/ 4384 w 1083528"/>
                <a:gd name="connsiteY18" fmla="*/ 670161 h 1046577"/>
                <a:gd name="connsiteX19" fmla="*/ 59500 w 1083528"/>
                <a:gd name="connsiteY19" fmla="*/ 654503 h 1046577"/>
                <a:gd name="connsiteX20" fmla="*/ 103968 w 1083528"/>
                <a:gd name="connsiteY20" fmla="*/ 634460 h 1046577"/>
                <a:gd name="connsiteX21" fmla="*/ 118374 w 1083528"/>
                <a:gd name="connsiteY21" fmla="*/ 635713 h 1046577"/>
                <a:gd name="connsiteX22" fmla="*/ 125264 w 1083528"/>
                <a:gd name="connsiteY22" fmla="*/ 648239 h 1046577"/>
                <a:gd name="connsiteX23" fmla="*/ 137163 w 1083528"/>
                <a:gd name="connsiteY23" fmla="*/ 707113 h 1046577"/>
                <a:gd name="connsiteX24" fmla="*/ 160337 w 1083528"/>
                <a:gd name="connsiteY24" fmla="*/ 680808 h 1046577"/>
                <a:gd name="connsiteX25" fmla="*/ 222969 w 1083528"/>
                <a:gd name="connsiteY25" fmla="*/ 587486 h 1046577"/>
                <a:gd name="connsiteX26" fmla="*/ 240506 w 1083528"/>
                <a:gd name="connsiteY26" fmla="*/ 581223 h 1046577"/>
                <a:gd name="connsiteX27" fmla="*/ 382680 w 1083528"/>
                <a:gd name="connsiteY27" fmla="*/ 628197 h 1046577"/>
                <a:gd name="connsiteX28" fmla="*/ 615669 w 1083528"/>
                <a:gd name="connsiteY28" fmla="*/ 643229 h 1046577"/>
                <a:gd name="connsiteX29" fmla="*/ 624438 w 1083528"/>
                <a:gd name="connsiteY29" fmla="*/ 646986 h 1046577"/>
                <a:gd name="connsiteX30" fmla="*/ 802939 w 1083528"/>
                <a:gd name="connsiteY30" fmla="*/ 795424 h 1046577"/>
                <a:gd name="connsiteX31" fmla="*/ 992087 w 1083528"/>
                <a:gd name="connsiteY31" fmla="*/ 969541 h 1046577"/>
                <a:gd name="connsiteX32" fmla="*/ 1053466 w 1083528"/>
                <a:gd name="connsiteY32" fmla="*/ 1046577 h 1046577"/>
                <a:gd name="connsiteX33" fmla="*/ 1083529 w 1083528"/>
                <a:gd name="connsiteY33" fmla="*/ 1010877 h 1046577"/>
                <a:gd name="connsiteX34" fmla="*/ 1051587 w 1083528"/>
                <a:gd name="connsiteY34" fmla="*/ 985199 h 104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83528" h="1046577">
                  <a:moveTo>
                    <a:pt x="1051587" y="986450"/>
                  </a:moveTo>
                  <a:cubicBezTo>
                    <a:pt x="1034050" y="958893"/>
                    <a:pt x="1036555" y="923819"/>
                    <a:pt x="1019645" y="894382"/>
                  </a:cubicBezTo>
                  <a:cubicBezTo>
                    <a:pt x="1003360" y="866198"/>
                    <a:pt x="997098" y="862440"/>
                    <a:pt x="970792" y="843024"/>
                  </a:cubicBezTo>
                  <a:cubicBezTo>
                    <a:pt x="863692" y="764734"/>
                    <a:pt x="844902" y="621308"/>
                    <a:pt x="714628" y="576213"/>
                  </a:cubicBezTo>
                  <a:cubicBezTo>
                    <a:pt x="660138" y="557423"/>
                    <a:pt x="645733" y="547402"/>
                    <a:pt x="615669" y="501054"/>
                  </a:cubicBezTo>
                  <a:cubicBezTo>
                    <a:pt x="571827" y="432786"/>
                    <a:pt x="571201" y="465355"/>
                    <a:pt x="504812" y="449071"/>
                  </a:cubicBezTo>
                  <a:cubicBezTo>
                    <a:pt x="415248" y="426523"/>
                    <a:pt x="369527" y="237375"/>
                    <a:pt x="350737" y="160338"/>
                  </a:cubicBezTo>
                  <a:cubicBezTo>
                    <a:pt x="338211" y="110233"/>
                    <a:pt x="339464" y="50106"/>
                    <a:pt x="318795" y="1879"/>
                  </a:cubicBezTo>
                  <a:cubicBezTo>
                    <a:pt x="318795" y="1253"/>
                    <a:pt x="318169" y="627"/>
                    <a:pt x="317543" y="0"/>
                  </a:cubicBezTo>
                  <a:lnTo>
                    <a:pt x="296874" y="32569"/>
                  </a:lnTo>
                  <a:cubicBezTo>
                    <a:pt x="296874" y="32569"/>
                    <a:pt x="291863" y="38205"/>
                    <a:pt x="288733" y="38832"/>
                  </a:cubicBezTo>
                  <a:lnTo>
                    <a:pt x="135911" y="89564"/>
                  </a:lnTo>
                  <a:lnTo>
                    <a:pt x="60126" y="197291"/>
                  </a:lnTo>
                  <a:lnTo>
                    <a:pt x="29436" y="311907"/>
                  </a:lnTo>
                  <a:cubicBezTo>
                    <a:pt x="19416" y="349048"/>
                    <a:pt x="14592" y="370781"/>
                    <a:pt x="15031" y="377044"/>
                  </a:cubicBezTo>
                  <a:cubicBezTo>
                    <a:pt x="16284" y="390197"/>
                    <a:pt x="18163" y="415249"/>
                    <a:pt x="6890" y="524855"/>
                  </a:cubicBezTo>
                  <a:cubicBezTo>
                    <a:pt x="3758" y="551160"/>
                    <a:pt x="1879" y="571828"/>
                    <a:pt x="0" y="586860"/>
                  </a:cubicBezTo>
                  <a:cubicBezTo>
                    <a:pt x="5010" y="593750"/>
                    <a:pt x="5010" y="606902"/>
                    <a:pt x="4384" y="627571"/>
                  </a:cubicBezTo>
                  <a:cubicBezTo>
                    <a:pt x="4384" y="642603"/>
                    <a:pt x="4384" y="656382"/>
                    <a:pt x="4384" y="670161"/>
                  </a:cubicBezTo>
                  <a:lnTo>
                    <a:pt x="59500" y="654503"/>
                  </a:lnTo>
                  <a:lnTo>
                    <a:pt x="103968" y="634460"/>
                  </a:lnTo>
                  <a:cubicBezTo>
                    <a:pt x="108353" y="632581"/>
                    <a:pt x="113989" y="632581"/>
                    <a:pt x="118374" y="635713"/>
                  </a:cubicBezTo>
                  <a:cubicBezTo>
                    <a:pt x="122758" y="638218"/>
                    <a:pt x="125264" y="643229"/>
                    <a:pt x="125264" y="648239"/>
                  </a:cubicBezTo>
                  <a:cubicBezTo>
                    <a:pt x="125264" y="674544"/>
                    <a:pt x="131526" y="702729"/>
                    <a:pt x="137163" y="707113"/>
                  </a:cubicBezTo>
                  <a:cubicBezTo>
                    <a:pt x="137163" y="707113"/>
                    <a:pt x="144679" y="703982"/>
                    <a:pt x="160337" y="680808"/>
                  </a:cubicBezTo>
                  <a:lnTo>
                    <a:pt x="222969" y="587486"/>
                  </a:lnTo>
                  <a:cubicBezTo>
                    <a:pt x="226727" y="581850"/>
                    <a:pt x="234242" y="579344"/>
                    <a:pt x="240506" y="581223"/>
                  </a:cubicBezTo>
                  <a:lnTo>
                    <a:pt x="382680" y="628197"/>
                  </a:lnTo>
                  <a:lnTo>
                    <a:pt x="615669" y="643229"/>
                  </a:lnTo>
                  <a:cubicBezTo>
                    <a:pt x="618801" y="643229"/>
                    <a:pt x="621933" y="644482"/>
                    <a:pt x="624438" y="646986"/>
                  </a:cubicBezTo>
                  <a:lnTo>
                    <a:pt x="802939" y="795424"/>
                  </a:lnTo>
                  <a:lnTo>
                    <a:pt x="992087" y="969541"/>
                  </a:lnTo>
                  <a:lnTo>
                    <a:pt x="1053466" y="1046577"/>
                  </a:lnTo>
                  <a:lnTo>
                    <a:pt x="1083529" y="1010877"/>
                  </a:lnTo>
                  <a:cubicBezTo>
                    <a:pt x="1070377" y="1003361"/>
                    <a:pt x="1058477" y="995846"/>
                    <a:pt x="1051587" y="98519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9" name="Forma libre: forma 538">
              <a:extLst>
                <a:ext uri="{FF2B5EF4-FFF2-40B4-BE49-F238E27FC236}">
                  <a16:creationId xmlns:a16="http://schemas.microsoft.com/office/drawing/2014/main" id="{CB3969F9-3657-39EB-9002-0D47D12218A0}"/>
                </a:ext>
              </a:extLst>
            </p:cNvPr>
            <p:cNvSpPr/>
            <p:nvPr/>
          </p:nvSpPr>
          <p:spPr>
            <a:xfrm>
              <a:off x="13364279" y="9786738"/>
              <a:ext cx="93967" cy="115869"/>
            </a:xfrm>
            <a:custGeom>
              <a:avLst/>
              <a:gdLst>
                <a:gd name="connsiteX0" fmla="*/ 88806 w 93967"/>
                <a:gd name="connsiteY0" fmla="*/ 25679 h 115869"/>
                <a:gd name="connsiteX1" fmla="*/ 93816 w 93967"/>
                <a:gd name="connsiteY1" fmla="*/ 0 h 115869"/>
                <a:gd name="connsiteX2" fmla="*/ 75653 w 93967"/>
                <a:gd name="connsiteY2" fmla="*/ 3132 h 115869"/>
                <a:gd name="connsiteX3" fmla="*/ 45589 w 93967"/>
                <a:gd name="connsiteY3" fmla="*/ 6890 h 115869"/>
                <a:gd name="connsiteX4" fmla="*/ 22416 w 93967"/>
                <a:gd name="connsiteY4" fmla="*/ 26932 h 115869"/>
                <a:gd name="connsiteX5" fmla="*/ 11768 w 93967"/>
                <a:gd name="connsiteY5" fmla="*/ 43842 h 115869"/>
                <a:gd name="connsiteX6" fmla="*/ 494 w 93967"/>
                <a:gd name="connsiteY6" fmla="*/ 55742 h 115869"/>
                <a:gd name="connsiteX7" fmla="*/ 7384 w 93967"/>
                <a:gd name="connsiteY7" fmla="*/ 79543 h 115869"/>
                <a:gd name="connsiteX8" fmla="*/ 14274 w 93967"/>
                <a:gd name="connsiteY8" fmla="*/ 110233 h 115869"/>
                <a:gd name="connsiteX9" fmla="*/ 30558 w 93967"/>
                <a:gd name="connsiteY9" fmla="*/ 115869 h 115869"/>
                <a:gd name="connsiteX10" fmla="*/ 41205 w 93967"/>
                <a:gd name="connsiteY10" fmla="*/ 105222 h 115869"/>
                <a:gd name="connsiteX11" fmla="*/ 57490 w 93967"/>
                <a:gd name="connsiteY11" fmla="*/ 88937 h 115869"/>
                <a:gd name="connsiteX12" fmla="*/ 79411 w 93967"/>
                <a:gd name="connsiteY12" fmla="*/ 79543 h 115869"/>
                <a:gd name="connsiteX13" fmla="*/ 76905 w 93967"/>
                <a:gd name="connsiteY13" fmla="*/ 63259 h 115869"/>
                <a:gd name="connsiteX14" fmla="*/ 78784 w 93967"/>
                <a:gd name="connsiteY14" fmla="*/ 47601 h 115869"/>
                <a:gd name="connsiteX15" fmla="*/ 88806 w 93967"/>
                <a:gd name="connsiteY15" fmla="*/ 26305 h 11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3967" h="115869">
                  <a:moveTo>
                    <a:pt x="88806" y="25679"/>
                  </a:moveTo>
                  <a:cubicBezTo>
                    <a:pt x="93190" y="16911"/>
                    <a:pt x="94442" y="10021"/>
                    <a:pt x="93816" y="0"/>
                  </a:cubicBezTo>
                  <a:cubicBezTo>
                    <a:pt x="88179" y="0"/>
                    <a:pt x="81290" y="2505"/>
                    <a:pt x="75653" y="3132"/>
                  </a:cubicBezTo>
                  <a:cubicBezTo>
                    <a:pt x="65632" y="4385"/>
                    <a:pt x="55611" y="5011"/>
                    <a:pt x="45589" y="6890"/>
                  </a:cubicBezTo>
                  <a:cubicBezTo>
                    <a:pt x="33063" y="9395"/>
                    <a:pt x="26800" y="15032"/>
                    <a:pt x="22416" y="26932"/>
                  </a:cubicBezTo>
                  <a:cubicBezTo>
                    <a:pt x="19284" y="35074"/>
                    <a:pt x="18658" y="40084"/>
                    <a:pt x="11768" y="43842"/>
                  </a:cubicBezTo>
                  <a:cubicBezTo>
                    <a:pt x="5505" y="47601"/>
                    <a:pt x="-2011" y="46974"/>
                    <a:pt x="494" y="55742"/>
                  </a:cubicBezTo>
                  <a:cubicBezTo>
                    <a:pt x="3000" y="63885"/>
                    <a:pt x="4879" y="72027"/>
                    <a:pt x="7384" y="79543"/>
                  </a:cubicBezTo>
                  <a:cubicBezTo>
                    <a:pt x="6132" y="88937"/>
                    <a:pt x="7384" y="103969"/>
                    <a:pt x="14274" y="110233"/>
                  </a:cubicBezTo>
                  <a:cubicBezTo>
                    <a:pt x="16779" y="112737"/>
                    <a:pt x="26800" y="115869"/>
                    <a:pt x="30558" y="115869"/>
                  </a:cubicBezTo>
                  <a:cubicBezTo>
                    <a:pt x="36821" y="115869"/>
                    <a:pt x="38074" y="109606"/>
                    <a:pt x="41205" y="105222"/>
                  </a:cubicBezTo>
                  <a:cubicBezTo>
                    <a:pt x="46216" y="97079"/>
                    <a:pt x="48721" y="92069"/>
                    <a:pt x="57490" y="88937"/>
                  </a:cubicBezTo>
                  <a:cubicBezTo>
                    <a:pt x="65006" y="86432"/>
                    <a:pt x="78784" y="88937"/>
                    <a:pt x="79411" y="79543"/>
                  </a:cubicBezTo>
                  <a:cubicBezTo>
                    <a:pt x="79411" y="74532"/>
                    <a:pt x="76905" y="68268"/>
                    <a:pt x="76905" y="63259"/>
                  </a:cubicBezTo>
                  <a:cubicBezTo>
                    <a:pt x="76905" y="58248"/>
                    <a:pt x="76905" y="52610"/>
                    <a:pt x="78784" y="47601"/>
                  </a:cubicBezTo>
                  <a:cubicBezTo>
                    <a:pt x="80664" y="39458"/>
                    <a:pt x="85048" y="33822"/>
                    <a:pt x="88806" y="2630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2" name="Forma libre: forma 541">
              <a:extLst>
                <a:ext uri="{FF2B5EF4-FFF2-40B4-BE49-F238E27FC236}">
                  <a16:creationId xmlns:a16="http://schemas.microsoft.com/office/drawing/2014/main" id="{2275B3C8-C167-E8F6-CE94-F194BF8C30B9}"/>
                </a:ext>
              </a:extLst>
            </p:cNvPr>
            <p:cNvSpPr/>
            <p:nvPr/>
          </p:nvSpPr>
          <p:spPr>
            <a:xfrm>
              <a:off x="11988159" y="4719105"/>
              <a:ext cx="63615" cy="36744"/>
            </a:xfrm>
            <a:custGeom>
              <a:avLst/>
              <a:gdLst>
                <a:gd name="connsiteX0" fmla="*/ 21263 w 63615"/>
                <a:gd name="connsiteY0" fmla="*/ 36423 h 36744"/>
                <a:gd name="connsiteX1" fmla="*/ 45064 w 63615"/>
                <a:gd name="connsiteY1" fmla="*/ 29534 h 36744"/>
                <a:gd name="connsiteX2" fmla="*/ 63227 w 63615"/>
                <a:gd name="connsiteY2" fmla="*/ 11997 h 36744"/>
                <a:gd name="connsiteX3" fmla="*/ 39427 w 63615"/>
                <a:gd name="connsiteY3" fmla="*/ 11997 h 36744"/>
                <a:gd name="connsiteX4" fmla="*/ 30658 w 63615"/>
                <a:gd name="connsiteY4" fmla="*/ 723 h 36744"/>
                <a:gd name="connsiteX5" fmla="*/ 11243 w 63615"/>
                <a:gd name="connsiteY5" fmla="*/ 723 h 36744"/>
                <a:gd name="connsiteX6" fmla="*/ 11243 w 63615"/>
                <a:gd name="connsiteY6" fmla="*/ 27029 h 36744"/>
                <a:gd name="connsiteX7" fmla="*/ 22516 w 63615"/>
                <a:gd name="connsiteY7" fmla="*/ 36423 h 3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15" h="36744">
                  <a:moveTo>
                    <a:pt x="21263" y="36423"/>
                  </a:moveTo>
                  <a:cubicBezTo>
                    <a:pt x="28153" y="38302"/>
                    <a:pt x="38174" y="31413"/>
                    <a:pt x="45064" y="29534"/>
                  </a:cubicBezTo>
                  <a:cubicBezTo>
                    <a:pt x="55711" y="27029"/>
                    <a:pt x="65732" y="26402"/>
                    <a:pt x="63227" y="11997"/>
                  </a:cubicBezTo>
                  <a:cubicBezTo>
                    <a:pt x="65732" y="-2408"/>
                    <a:pt x="43811" y="9492"/>
                    <a:pt x="39427" y="11997"/>
                  </a:cubicBezTo>
                  <a:cubicBezTo>
                    <a:pt x="39427" y="2602"/>
                    <a:pt x="39427" y="1976"/>
                    <a:pt x="30658" y="723"/>
                  </a:cubicBezTo>
                  <a:cubicBezTo>
                    <a:pt x="25648" y="97"/>
                    <a:pt x="16253" y="-529"/>
                    <a:pt x="11243" y="723"/>
                  </a:cubicBezTo>
                  <a:cubicBezTo>
                    <a:pt x="-7547" y="4481"/>
                    <a:pt x="595" y="17008"/>
                    <a:pt x="11243" y="27029"/>
                  </a:cubicBezTo>
                  <a:cubicBezTo>
                    <a:pt x="15000" y="30786"/>
                    <a:pt x="16879" y="34544"/>
                    <a:pt x="22516" y="3642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3" name="Forma libre: forma 542">
              <a:extLst>
                <a:ext uri="{FF2B5EF4-FFF2-40B4-BE49-F238E27FC236}">
                  <a16:creationId xmlns:a16="http://schemas.microsoft.com/office/drawing/2014/main" id="{F5F19FBD-623D-ACE1-5C88-6385EB06F7DA}"/>
                </a:ext>
              </a:extLst>
            </p:cNvPr>
            <p:cNvSpPr/>
            <p:nvPr/>
          </p:nvSpPr>
          <p:spPr>
            <a:xfrm>
              <a:off x="13028441" y="9200936"/>
              <a:ext cx="130474" cy="88007"/>
            </a:xfrm>
            <a:custGeom>
              <a:avLst/>
              <a:gdLst>
                <a:gd name="connsiteX0" fmla="*/ 129021 w 130474"/>
                <a:gd name="connsiteY0" fmla="*/ 58443 h 88007"/>
                <a:gd name="connsiteX1" fmla="*/ 110858 w 130474"/>
                <a:gd name="connsiteY1" fmla="*/ 35896 h 88007"/>
                <a:gd name="connsiteX2" fmla="*/ 95200 w 130474"/>
                <a:gd name="connsiteY2" fmla="*/ 5833 h 88007"/>
                <a:gd name="connsiteX3" fmla="*/ 87685 w 130474"/>
                <a:gd name="connsiteY3" fmla="*/ 196 h 88007"/>
                <a:gd name="connsiteX4" fmla="*/ 60753 w 130474"/>
                <a:gd name="connsiteY4" fmla="*/ 5833 h 88007"/>
                <a:gd name="connsiteX5" fmla="*/ 56995 w 130474"/>
                <a:gd name="connsiteY5" fmla="*/ 12722 h 88007"/>
                <a:gd name="connsiteX6" fmla="*/ 49479 w 130474"/>
                <a:gd name="connsiteY6" fmla="*/ 13975 h 88007"/>
                <a:gd name="connsiteX7" fmla="*/ 35074 w 130474"/>
                <a:gd name="connsiteY7" fmla="*/ 17732 h 88007"/>
                <a:gd name="connsiteX8" fmla="*/ 20042 w 130474"/>
                <a:gd name="connsiteY8" fmla="*/ 17732 h 88007"/>
                <a:gd name="connsiteX9" fmla="*/ 4384 w 130474"/>
                <a:gd name="connsiteY9" fmla="*/ 46543 h 88007"/>
                <a:gd name="connsiteX10" fmla="*/ 0 w 130474"/>
                <a:gd name="connsiteY10" fmla="*/ 45290 h 88007"/>
                <a:gd name="connsiteX11" fmla="*/ 8768 w 130474"/>
                <a:gd name="connsiteY11" fmla="*/ 51554 h 88007"/>
                <a:gd name="connsiteX12" fmla="*/ 41337 w 130474"/>
                <a:gd name="connsiteY12" fmla="*/ 56564 h 88007"/>
                <a:gd name="connsiteX13" fmla="*/ 67642 w 130474"/>
                <a:gd name="connsiteY13" fmla="*/ 41533 h 88007"/>
                <a:gd name="connsiteX14" fmla="*/ 51984 w 130474"/>
                <a:gd name="connsiteY14" fmla="*/ 60322 h 88007"/>
                <a:gd name="connsiteX15" fmla="*/ 81421 w 130474"/>
                <a:gd name="connsiteY15" fmla="*/ 82243 h 88007"/>
                <a:gd name="connsiteX16" fmla="*/ 105847 w 130474"/>
                <a:gd name="connsiteY16" fmla="*/ 87880 h 88007"/>
                <a:gd name="connsiteX17" fmla="*/ 120253 w 130474"/>
                <a:gd name="connsiteY17" fmla="*/ 86628 h 88007"/>
                <a:gd name="connsiteX18" fmla="*/ 115242 w 130474"/>
                <a:gd name="connsiteY18" fmla="*/ 65333 h 88007"/>
                <a:gd name="connsiteX19" fmla="*/ 129021 w 130474"/>
                <a:gd name="connsiteY19" fmla="*/ 57191 h 8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0474" h="88007">
                  <a:moveTo>
                    <a:pt x="129021" y="58443"/>
                  </a:moveTo>
                  <a:cubicBezTo>
                    <a:pt x="124637" y="47796"/>
                    <a:pt x="119626" y="41533"/>
                    <a:pt x="110858" y="35896"/>
                  </a:cubicBezTo>
                  <a:cubicBezTo>
                    <a:pt x="100211" y="28380"/>
                    <a:pt x="99584" y="17106"/>
                    <a:pt x="95200" y="5833"/>
                  </a:cubicBezTo>
                  <a:cubicBezTo>
                    <a:pt x="92695" y="196"/>
                    <a:pt x="93321" y="-430"/>
                    <a:pt x="87685" y="196"/>
                  </a:cubicBezTo>
                  <a:cubicBezTo>
                    <a:pt x="81421" y="196"/>
                    <a:pt x="65763" y="2074"/>
                    <a:pt x="60753" y="5833"/>
                  </a:cubicBezTo>
                  <a:cubicBezTo>
                    <a:pt x="57621" y="8338"/>
                    <a:pt x="59500" y="10217"/>
                    <a:pt x="56995" y="12722"/>
                  </a:cubicBezTo>
                  <a:cubicBezTo>
                    <a:pt x="54489" y="15227"/>
                    <a:pt x="52610" y="13348"/>
                    <a:pt x="49479" y="13975"/>
                  </a:cubicBezTo>
                  <a:cubicBezTo>
                    <a:pt x="44469" y="15227"/>
                    <a:pt x="40711" y="18359"/>
                    <a:pt x="35074" y="17732"/>
                  </a:cubicBezTo>
                  <a:cubicBezTo>
                    <a:pt x="28184" y="17732"/>
                    <a:pt x="26305" y="13975"/>
                    <a:pt x="20042" y="17732"/>
                  </a:cubicBezTo>
                  <a:cubicBezTo>
                    <a:pt x="9395" y="24622"/>
                    <a:pt x="4384" y="34643"/>
                    <a:pt x="4384" y="46543"/>
                  </a:cubicBezTo>
                  <a:cubicBezTo>
                    <a:pt x="2505" y="45290"/>
                    <a:pt x="1252" y="45290"/>
                    <a:pt x="0" y="45290"/>
                  </a:cubicBezTo>
                  <a:cubicBezTo>
                    <a:pt x="1879" y="49048"/>
                    <a:pt x="5010" y="49675"/>
                    <a:pt x="8768" y="51554"/>
                  </a:cubicBezTo>
                  <a:cubicBezTo>
                    <a:pt x="16284" y="54059"/>
                    <a:pt x="33195" y="60948"/>
                    <a:pt x="41337" y="56564"/>
                  </a:cubicBezTo>
                  <a:cubicBezTo>
                    <a:pt x="50105" y="52806"/>
                    <a:pt x="53863" y="35270"/>
                    <a:pt x="67642" y="41533"/>
                  </a:cubicBezTo>
                  <a:cubicBezTo>
                    <a:pt x="81421" y="48422"/>
                    <a:pt x="55116" y="55312"/>
                    <a:pt x="51984" y="60322"/>
                  </a:cubicBezTo>
                  <a:cubicBezTo>
                    <a:pt x="45721" y="70970"/>
                    <a:pt x="73906" y="79738"/>
                    <a:pt x="81421" y="82243"/>
                  </a:cubicBezTo>
                  <a:cubicBezTo>
                    <a:pt x="88937" y="84748"/>
                    <a:pt x="98332" y="87254"/>
                    <a:pt x="105847" y="87880"/>
                  </a:cubicBezTo>
                  <a:cubicBezTo>
                    <a:pt x="111484" y="88507"/>
                    <a:pt x="115242" y="86628"/>
                    <a:pt x="120253" y="86628"/>
                  </a:cubicBezTo>
                  <a:cubicBezTo>
                    <a:pt x="117748" y="80364"/>
                    <a:pt x="116495" y="72222"/>
                    <a:pt x="115242" y="65333"/>
                  </a:cubicBezTo>
                  <a:cubicBezTo>
                    <a:pt x="125264" y="67838"/>
                    <a:pt x="134032" y="70343"/>
                    <a:pt x="129021" y="5719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8" name="Forma libre: forma 547">
              <a:extLst>
                <a:ext uri="{FF2B5EF4-FFF2-40B4-BE49-F238E27FC236}">
                  <a16:creationId xmlns:a16="http://schemas.microsoft.com/office/drawing/2014/main" id="{E567225F-9D48-98B3-0D3D-2A00DF75E18A}"/>
                </a:ext>
              </a:extLst>
            </p:cNvPr>
            <p:cNvSpPr/>
            <p:nvPr/>
          </p:nvSpPr>
          <p:spPr>
            <a:xfrm>
              <a:off x="30309174" y="10561071"/>
              <a:ext cx="64972" cy="95743"/>
            </a:xfrm>
            <a:custGeom>
              <a:avLst/>
              <a:gdLst>
                <a:gd name="connsiteX0" fmla="*/ 0 w 64972"/>
                <a:gd name="connsiteY0" fmla="*/ 36123 h 95743"/>
                <a:gd name="connsiteX1" fmla="*/ 29437 w 64972"/>
                <a:gd name="connsiteY1" fmla="*/ 54913 h 95743"/>
                <a:gd name="connsiteX2" fmla="*/ 32568 w 64972"/>
                <a:gd name="connsiteY2" fmla="*/ 79339 h 95743"/>
                <a:gd name="connsiteX3" fmla="*/ 46974 w 64972"/>
                <a:gd name="connsiteY3" fmla="*/ 94997 h 95743"/>
                <a:gd name="connsiteX4" fmla="*/ 60753 w 64972"/>
                <a:gd name="connsiteY4" fmla="*/ 83097 h 95743"/>
                <a:gd name="connsiteX5" fmla="*/ 64511 w 64972"/>
                <a:gd name="connsiteY5" fmla="*/ 27980 h 95743"/>
                <a:gd name="connsiteX6" fmla="*/ 38831 w 64972"/>
                <a:gd name="connsiteY6" fmla="*/ 423 h 95743"/>
                <a:gd name="connsiteX7" fmla="*/ 11898 w 64972"/>
                <a:gd name="connsiteY7" fmla="*/ 7939 h 95743"/>
                <a:gd name="connsiteX8" fmla="*/ 10019 w 64972"/>
                <a:gd name="connsiteY8" fmla="*/ 27354 h 95743"/>
                <a:gd name="connsiteX9" fmla="*/ 625 w 64972"/>
                <a:gd name="connsiteY9" fmla="*/ 36123 h 9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72" h="95743">
                  <a:moveTo>
                    <a:pt x="0" y="36123"/>
                  </a:moveTo>
                  <a:cubicBezTo>
                    <a:pt x="13152" y="38002"/>
                    <a:pt x="25677" y="42386"/>
                    <a:pt x="29437" y="54913"/>
                  </a:cubicBezTo>
                  <a:cubicBezTo>
                    <a:pt x="31316" y="62428"/>
                    <a:pt x="30062" y="71197"/>
                    <a:pt x="32568" y="79339"/>
                  </a:cubicBezTo>
                  <a:cubicBezTo>
                    <a:pt x="35074" y="88107"/>
                    <a:pt x="37578" y="93118"/>
                    <a:pt x="46974" y="94997"/>
                  </a:cubicBezTo>
                  <a:cubicBezTo>
                    <a:pt x="58872" y="97502"/>
                    <a:pt x="60126" y="93744"/>
                    <a:pt x="60753" y="83097"/>
                  </a:cubicBezTo>
                  <a:cubicBezTo>
                    <a:pt x="62005" y="64934"/>
                    <a:pt x="66390" y="46770"/>
                    <a:pt x="64511" y="27980"/>
                  </a:cubicBezTo>
                  <a:cubicBezTo>
                    <a:pt x="63257" y="14828"/>
                    <a:pt x="51357" y="2302"/>
                    <a:pt x="38831" y="423"/>
                  </a:cubicBezTo>
                  <a:cubicBezTo>
                    <a:pt x="30689" y="-830"/>
                    <a:pt x="16283" y="423"/>
                    <a:pt x="11898" y="7939"/>
                  </a:cubicBezTo>
                  <a:cubicBezTo>
                    <a:pt x="8141" y="13575"/>
                    <a:pt x="10019" y="21091"/>
                    <a:pt x="10019" y="27354"/>
                  </a:cubicBezTo>
                  <a:cubicBezTo>
                    <a:pt x="-627" y="25476"/>
                    <a:pt x="0" y="30486"/>
                    <a:pt x="625" y="3612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9" name="Forma libre: forma 548">
              <a:extLst>
                <a:ext uri="{FF2B5EF4-FFF2-40B4-BE49-F238E27FC236}">
                  <a16:creationId xmlns:a16="http://schemas.microsoft.com/office/drawing/2014/main" id="{4CB6B0C7-339C-7237-3BE3-35B212916EB4}"/>
                </a:ext>
              </a:extLst>
            </p:cNvPr>
            <p:cNvSpPr/>
            <p:nvPr/>
          </p:nvSpPr>
          <p:spPr>
            <a:xfrm>
              <a:off x="9861153" y="7149315"/>
              <a:ext cx="76410" cy="111484"/>
            </a:xfrm>
            <a:custGeom>
              <a:avLst/>
              <a:gdLst>
                <a:gd name="connsiteX0" fmla="*/ 75784 w 76410"/>
                <a:gd name="connsiteY0" fmla="*/ 73906 h 111484"/>
                <a:gd name="connsiteX1" fmla="*/ 36953 w 76410"/>
                <a:gd name="connsiteY1" fmla="*/ 50732 h 111484"/>
                <a:gd name="connsiteX2" fmla="*/ 29437 w 76410"/>
                <a:gd name="connsiteY2" fmla="*/ 33821 h 111484"/>
                <a:gd name="connsiteX3" fmla="*/ 35700 w 76410"/>
                <a:gd name="connsiteY3" fmla="*/ 5637 h 111484"/>
                <a:gd name="connsiteX4" fmla="*/ 27558 w 76410"/>
                <a:gd name="connsiteY4" fmla="*/ 0 h 111484"/>
                <a:gd name="connsiteX5" fmla="*/ 17537 w 76410"/>
                <a:gd name="connsiteY5" fmla="*/ 3131 h 111484"/>
                <a:gd name="connsiteX6" fmla="*/ 14405 w 76410"/>
                <a:gd name="connsiteY6" fmla="*/ 4384 h 111484"/>
                <a:gd name="connsiteX7" fmla="*/ 0 w 76410"/>
                <a:gd name="connsiteY7" fmla="*/ 20042 h 111484"/>
                <a:gd name="connsiteX8" fmla="*/ 13153 w 76410"/>
                <a:gd name="connsiteY8" fmla="*/ 41337 h 111484"/>
                <a:gd name="connsiteX9" fmla="*/ 22547 w 76410"/>
                <a:gd name="connsiteY9" fmla="*/ 69521 h 111484"/>
                <a:gd name="connsiteX10" fmla="*/ 22547 w 76410"/>
                <a:gd name="connsiteY10" fmla="*/ 70147 h 111484"/>
                <a:gd name="connsiteX11" fmla="*/ 22547 w 76410"/>
                <a:gd name="connsiteY11" fmla="*/ 70147 h 111484"/>
                <a:gd name="connsiteX12" fmla="*/ 22547 w 76410"/>
                <a:gd name="connsiteY12" fmla="*/ 86432 h 111484"/>
                <a:gd name="connsiteX13" fmla="*/ 20042 w 76410"/>
                <a:gd name="connsiteY13" fmla="*/ 97705 h 111484"/>
                <a:gd name="connsiteX14" fmla="*/ 17537 w 76410"/>
                <a:gd name="connsiteY14" fmla="*/ 103342 h 111484"/>
                <a:gd name="connsiteX15" fmla="*/ 27558 w 76410"/>
                <a:gd name="connsiteY15" fmla="*/ 111484 h 111484"/>
                <a:gd name="connsiteX16" fmla="*/ 36953 w 76410"/>
                <a:gd name="connsiteY16" fmla="*/ 105221 h 111484"/>
                <a:gd name="connsiteX17" fmla="*/ 62005 w 76410"/>
                <a:gd name="connsiteY17" fmla="*/ 96453 h 111484"/>
                <a:gd name="connsiteX18" fmla="*/ 76411 w 76410"/>
                <a:gd name="connsiteY18" fmla="*/ 77037 h 111484"/>
                <a:gd name="connsiteX19" fmla="*/ 75158 w 76410"/>
                <a:gd name="connsiteY19" fmla="*/ 72653 h 11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6410" h="111484">
                  <a:moveTo>
                    <a:pt x="75784" y="73906"/>
                  </a:moveTo>
                  <a:lnTo>
                    <a:pt x="36953" y="50732"/>
                  </a:lnTo>
                  <a:cubicBezTo>
                    <a:pt x="31316" y="46974"/>
                    <a:pt x="28184" y="40710"/>
                    <a:pt x="29437" y="33821"/>
                  </a:cubicBezTo>
                  <a:lnTo>
                    <a:pt x="35700" y="5637"/>
                  </a:lnTo>
                  <a:lnTo>
                    <a:pt x="27558" y="0"/>
                  </a:lnTo>
                  <a:lnTo>
                    <a:pt x="17537" y="3131"/>
                  </a:lnTo>
                  <a:cubicBezTo>
                    <a:pt x="17537" y="3131"/>
                    <a:pt x="15658" y="3758"/>
                    <a:pt x="14405" y="4384"/>
                  </a:cubicBezTo>
                  <a:cubicBezTo>
                    <a:pt x="11900" y="8142"/>
                    <a:pt x="8142" y="12526"/>
                    <a:pt x="0" y="20042"/>
                  </a:cubicBezTo>
                  <a:cubicBezTo>
                    <a:pt x="5010" y="24426"/>
                    <a:pt x="9394" y="31316"/>
                    <a:pt x="13153" y="41337"/>
                  </a:cubicBezTo>
                  <a:cubicBezTo>
                    <a:pt x="17537" y="53863"/>
                    <a:pt x="20668" y="62632"/>
                    <a:pt x="22547" y="69521"/>
                  </a:cubicBezTo>
                  <a:cubicBezTo>
                    <a:pt x="22547" y="69521"/>
                    <a:pt x="22547" y="69521"/>
                    <a:pt x="22547" y="70147"/>
                  </a:cubicBezTo>
                  <a:lnTo>
                    <a:pt x="22547" y="70147"/>
                  </a:lnTo>
                  <a:cubicBezTo>
                    <a:pt x="25052" y="78916"/>
                    <a:pt x="25052" y="83300"/>
                    <a:pt x="22547" y="86432"/>
                  </a:cubicBezTo>
                  <a:lnTo>
                    <a:pt x="20042" y="97705"/>
                  </a:lnTo>
                  <a:cubicBezTo>
                    <a:pt x="20042" y="97705"/>
                    <a:pt x="18163" y="101463"/>
                    <a:pt x="17537" y="103342"/>
                  </a:cubicBezTo>
                  <a:lnTo>
                    <a:pt x="27558" y="111484"/>
                  </a:lnTo>
                  <a:cubicBezTo>
                    <a:pt x="31942" y="108979"/>
                    <a:pt x="35700" y="106474"/>
                    <a:pt x="36953" y="105221"/>
                  </a:cubicBezTo>
                  <a:cubicBezTo>
                    <a:pt x="38205" y="103342"/>
                    <a:pt x="41963" y="97705"/>
                    <a:pt x="62005" y="96453"/>
                  </a:cubicBezTo>
                  <a:lnTo>
                    <a:pt x="76411" y="77037"/>
                  </a:lnTo>
                  <a:lnTo>
                    <a:pt x="75158" y="72653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1" name="Forma libre: forma 550">
              <a:extLst>
                <a:ext uri="{FF2B5EF4-FFF2-40B4-BE49-F238E27FC236}">
                  <a16:creationId xmlns:a16="http://schemas.microsoft.com/office/drawing/2014/main" id="{55BD51E6-6D31-E135-1E01-62F4916FC18A}"/>
                </a:ext>
              </a:extLst>
            </p:cNvPr>
            <p:cNvSpPr/>
            <p:nvPr/>
          </p:nvSpPr>
          <p:spPr>
            <a:xfrm>
              <a:off x="5877772" y="14210421"/>
              <a:ext cx="494164" cy="134657"/>
            </a:xfrm>
            <a:custGeom>
              <a:avLst/>
              <a:gdLst>
                <a:gd name="connsiteX0" fmla="*/ 256164 w 494164"/>
                <a:gd name="connsiteY0" fmla="*/ 110859 h 134657"/>
                <a:gd name="connsiteX1" fmla="*/ 261801 w 494164"/>
                <a:gd name="connsiteY1" fmla="*/ 110859 h 134657"/>
                <a:gd name="connsiteX2" fmla="*/ 377670 w 494164"/>
                <a:gd name="connsiteY2" fmla="*/ 134658 h 134657"/>
                <a:gd name="connsiteX3" fmla="*/ 472244 w 494164"/>
                <a:gd name="connsiteY3" fmla="*/ 127768 h 134657"/>
                <a:gd name="connsiteX4" fmla="*/ 494165 w 494164"/>
                <a:gd name="connsiteY4" fmla="*/ 95827 h 134657"/>
                <a:gd name="connsiteX5" fmla="*/ 454707 w 494164"/>
                <a:gd name="connsiteY5" fmla="*/ 70774 h 134657"/>
                <a:gd name="connsiteX6" fmla="*/ 350738 w 494164"/>
                <a:gd name="connsiteY6" fmla="*/ 21922 h 134657"/>
                <a:gd name="connsiteX7" fmla="*/ 288106 w 494164"/>
                <a:gd name="connsiteY7" fmla="*/ 0 h 134657"/>
                <a:gd name="connsiteX8" fmla="*/ 238001 w 494164"/>
                <a:gd name="connsiteY8" fmla="*/ 21922 h 134657"/>
                <a:gd name="connsiteX9" fmla="*/ 231111 w 494164"/>
                <a:gd name="connsiteY9" fmla="*/ 23173 h 134657"/>
                <a:gd name="connsiteX10" fmla="*/ 103969 w 494164"/>
                <a:gd name="connsiteY10" fmla="*/ 33821 h 134657"/>
                <a:gd name="connsiteX11" fmla="*/ 0 w 494164"/>
                <a:gd name="connsiteY11" fmla="*/ 98958 h 134657"/>
                <a:gd name="connsiteX12" fmla="*/ 103342 w 494164"/>
                <a:gd name="connsiteY12" fmla="*/ 68895 h 134657"/>
                <a:gd name="connsiteX13" fmla="*/ 132153 w 494164"/>
                <a:gd name="connsiteY13" fmla="*/ 120879 h 134657"/>
                <a:gd name="connsiteX14" fmla="*/ 175995 w 494164"/>
                <a:gd name="connsiteY14" fmla="*/ 124638 h 134657"/>
                <a:gd name="connsiteX15" fmla="*/ 256164 w 494164"/>
                <a:gd name="connsiteY15" fmla="*/ 110859 h 13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4164" h="134657">
                  <a:moveTo>
                    <a:pt x="256164" y="110859"/>
                  </a:moveTo>
                  <a:cubicBezTo>
                    <a:pt x="256164" y="110859"/>
                    <a:pt x="259922" y="110859"/>
                    <a:pt x="261801" y="110859"/>
                  </a:cubicBezTo>
                  <a:lnTo>
                    <a:pt x="377670" y="134658"/>
                  </a:lnTo>
                  <a:lnTo>
                    <a:pt x="472244" y="127768"/>
                  </a:lnTo>
                  <a:lnTo>
                    <a:pt x="494165" y="95827"/>
                  </a:lnTo>
                  <a:lnTo>
                    <a:pt x="454707" y="70774"/>
                  </a:lnTo>
                  <a:cubicBezTo>
                    <a:pt x="404601" y="38831"/>
                    <a:pt x="351364" y="21922"/>
                    <a:pt x="350738" y="21922"/>
                  </a:cubicBezTo>
                  <a:lnTo>
                    <a:pt x="288106" y="0"/>
                  </a:lnTo>
                  <a:lnTo>
                    <a:pt x="238001" y="21922"/>
                  </a:lnTo>
                  <a:cubicBezTo>
                    <a:pt x="238001" y="21922"/>
                    <a:pt x="232990" y="23173"/>
                    <a:pt x="231111" y="23173"/>
                  </a:cubicBezTo>
                  <a:cubicBezTo>
                    <a:pt x="230485" y="23173"/>
                    <a:pt x="145306" y="18163"/>
                    <a:pt x="103969" y="33821"/>
                  </a:cubicBezTo>
                  <a:cubicBezTo>
                    <a:pt x="80169" y="42589"/>
                    <a:pt x="34447" y="74532"/>
                    <a:pt x="0" y="98958"/>
                  </a:cubicBezTo>
                  <a:cubicBezTo>
                    <a:pt x="41963" y="103969"/>
                    <a:pt x="84553" y="101463"/>
                    <a:pt x="103342" y="68895"/>
                  </a:cubicBezTo>
                  <a:cubicBezTo>
                    <a:pt x="115242" y="85179"/>
                    <a:pt x="125264" y="102716"/>
                    <a:pt x="132153" y="120879"/>
                  </a:cubicBezTo>
                  <a:lnTo>
                    <a:pt x="175995" y="124638"/>
                  </a:lnTo>
                  <a:lnTo>
                    <a:pt x="256164" y="110859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2" name="Forma libre: forma 551">
              <a:extLst>
                <a:ext uri="{FF2B5EF4-FFF2-40B4-BE49-F238E27FC236}">
                  <a16:creationId xmlns:a16="http://schemas.microsoft.com/office/drawing/2014/main" id="{2D3D1BF4-EFEB-8536-36D0-CDEFF9B48515}"/>
                </a:ext>
              </a:extLst>
            </p:cNvPr>
            <p:cNvSpPr/>
            <p:nvPr/>
          </p:nvSpPr>
          <p:spPr>
            <a:xfrm>
              <a:off x="20340700" y="12286373"/>
              <a:ext cx="40084" cy="30729"/>
            </a:xfrm>
            <a:custGeom>
              <a:avLst/>
              <a:gdLst>
                <a:gd name="connsiteX0" fmla="*/ 39458 w 40084"/>
                <a:gd name="connsiteY0" fmla="*/ 0 h 30729"/>
                <a:gd name="connsiteX1" fmla="*/ 0 w 40084"/>
                <a:gd name="connsiteY1" fmla="*/ 22547 h 30729"/>
                <a:gd name="connsiteX2" fmla="*/ 1879 w 40084"/>
                <a:gd name="connsiteY2" fmla="*/ 26305 h 30729"/>
                <a:gd name="connsiteX3" fmla="*/ 40084 w 40084"/>
                <a:gd name="connsiteY3" fmla="*/ 0 h 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84" h="30729">
                  <a:moveTo>
                    <a:pt x="39458" y="0"/>
                  </a:moveTo>
                  <a:cubicBezTo>
                    <a:pt x="25679" y="6890"/>
                    <a:pt x="12527" y="14405"/>
                    <a:pt x="0" y="22547"/>
                  </a:cubicBezTo>
                  <a:cubicBezTo>
                    <a:pt x="0" y="23800"/>
                    <a:pt x="627" y="25679"/>
                    <a:pt x="1879" y="26305"/>
                  </a:cubicBezTo>
                  <a:cubicBezTo>
                    <a:pt x="18790" y="41337"/>
                    <a:pt x="31316" y="14405"/>
                    <a:pt x="40084" y="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3" name="Forma libre: forma 552">
              <a:extLst>
                <a:ext uri="{FF2B5EF4-FFF2-40B4-BE49-F238E27FC236}">
                  <a16:creationId xmlns:a16="http://schemas.microsoft.com/office/drawing/2014/main" id="{ECC1A368-DC4D-A394-6783-DFA34B4C6E39}"/>
                </a:ext>
              </a:extLst>
            </p:cNvPr>
            <p:cNvSpPr/>
            <p:nvPr/>
          </p:nvSpPr>
          <p:spPr>
            <a:xfrm>
              <a:off x="22241886" y="10963984"/>
              <a:ext cx="1367605" cy="815804"/>
            </a:xfrm>
            <a:custGeom>
              <a:avLst/>
              <a:gdLst>
                <a:gd name="connsiteX0" fmla="*/ 33510 w 1367605"/>
                <a:gd name="connsiteY0" fmla="*/ 304622 h 815804"/>
                <a:gd name="connsiteX1" fmla="*/ 54804 w 1367605"/>
                <a:gd name="connsiteY1" fmla="*/ 312138 h 815804"/>
                <a:gd name="connsiteX2" fmla="*/ 95516 w 1367605"/>
                <a:gd name="connsiteY2" fmla="*/ 341575 h 815804"/>
                <a:gd name="connsiteX3" fmla="*/ 112426 w 1367605"/>
                <a:gd name="connsiteY3" fmla="*/ 382912 h 815804"/>
                <a:gd name="connsiteX4" fmla="*/ 126832 w 1367605"/>
                <a:gd name="connsiteY4" fmla="*/ 417986 h 815804"/>
                <a:gd name="connsiteX5" fmla="*/ 206374 w 1367605"/>
                <a:gd name="connsiteY5" fmla="*/ 456817 h 815804"/>
                <a:gd name="connsiteX6" fmla="*/ 243953 w 1367605"/>
                <a:gd name="connsiteY6" fmla="*/ 446170 h 815804"/>
                <a:gd name="connsiteX7" fmla="*/ 257105 w 1367605"/>
                <a:gd name="connsiteY7" fmla="*/ 442412 h 815804"/>
                <a:gd name="connsiteX8" fmla="*/ 268379 w 1367605"/>
                <a:gd name="connsiteY8" fmla="*/ 450555 h 815804"/>
                <a:gd name="connsiteX9" fmla="*/ 279652 w 1367605"/>
                <a:gd name="connsiteY9" fmla="*/ 474355 h 815804"/>
                <a:gd name="connsiteX10" fmla="*/ 363580 w 1367605"/>
                <a:gd name="connsiteY10" fmla="*/ 557654 h 815804"/>
                <a:gd name="connsiteX11" fmla="*/ 392390 w 1367605"/>
                <a:gd name="connsiteY11" fmla="*/ 555776 h 815804"/>
                <a:gd name="connsiteX12" fmla="*/ 432474 w 1367605"/>
                <a:gd name="connsiteY12" fmla="*/ 555776 h 815804"/>
                <a:gd name="connsiteX13" fmla="*/ 468174 w 1367605"/>
                <a:gd name="connsiteY13" fmla="*/ 585213 h 815804"/>
                <a:gd name="connsiteX14" fmla="*/ 493853 w 1367605"/>
                <a:gd name="connsiteY14" fmla="*/ 607760 h 815804"/>
                <a:gd name="connsiteX15" fmla="*/ 545837 w 1367605"/>
                <a:gd name="connsiteY15" fmla="*/ 605881 h 815804"/>
                <a:gd name="connsiteX16" fmla="*/ 562749 w 1367605"/>
                <a:gd name="connsiteY16" fmla="*/ 590223 h 815804"/>
                <a:gd name="connsiteX17" fmla="*/ 585922 w 1367605"/>
                <a:gd name="connsiteY17" fmla="*/ 558281 h 815804"/>
                <a:gd name="connsiteX18" fmla="*/ 694276 w 1367605"/>
                <a:gd name="connsiteY18" fmla="*/ 606508 h 815804"/>
                <a:gd name="connsiteX19" fmla="*/ 708055 w 1367605"/>
                <a:gd name="connsiteY19" fmla="*/ 623418 h 815804"/>
                <a:gd name="connsiteX20" fmla="*/ 723086 w 1367605"/>
                <a:gd name="connsiteY20" fmla="*/ 642208 h 815804"/>
                <a:gd name="connsiteX21" fmla="*/ 749390 w 1367605"/>
                <a:gd name="connsiteY21" fmla="*/ 652855 h 815804"/>
                <a:gd name="connsiteX22" fmla="*/ 771939 w 1367605"/>
                <a:gd name="connsiteY22" fmla="*/ 637824 h 815804"/>
                <a:gd name="connsiteX23" fmla="*/ 796991 w 1367605"/>
                <a:gd name="connsiteY23" fmla="*/ 622792 h 815804"/>
                <a:gd name="connsiteX24" fmla="*/ 897202 w 1367605"/>
                <a:gd name="connsiteY24" fmla="*/ 677908 h 815804"/>
                <a:gd name="connsiteX25" fmla="*/ 943549 w 1367605"/>
                <a:gd name="connsiteY25" fmla="*/ 715487 h 815804"/>
                <a:gd name="connsiteX26" fmla="*/ 1023093 w 1367605"/>
                <a:gd name="connsiteY26" fmla="*/ 728013 h 815804"/>
                <a:gd name="connsiteX27" fmla="*/ 1129566 w 1367605"/>
                <a:gd name="connsiteY27" fmla="*/ 753692 h 815804"/>
                <a:gd name="connsiteX28" fmla="*/ 1157124 w 1367605"/>
                <a:gd name="connsiteY28" fmla="*/ 776240 h 815804"/>
                <a:gd name="connsiteX29" fmla="*/ 1218504 w 1367605"/>
                <a:gd name="connsiteY29" fmla="*/ 815698 h 815804"/>
                <a:gd name="connsiteX30" fmla="*/ 1266729 w 1367605"/>
                <a:gd name="connsiteY30" fmla="*/ 796908 h 815804"/>
                <a:gd name="connsiteX31" fmla="*/ 1304309 w 1367605"/>
                <a:gd name="connsiteY31" fmla="*/ 778745 h 815804"/>
                <a:gd name="connsiteX32" fmla="*/ 1332494 w 1367605"/>
                <a:gd name="connsiteY32" fmla="*/ 773735 h 815804"/>
                <a:gd name="connsiteX33" fmla="*/ 1367567 w 1367605"/>
                <a:gd name="connsiteY33" fmla="*/ 738660 h 815804"/>
                <a:gd name="connsiteX34" fmla="*/ 1356292 w 1367605"/>
                <a:gd name="connsiteY34" fmla="*/ 704839 h 815804"/>
                <a:gd name="connsiteX35" fmla="*/ 1343140 w 1367605"/>
                <a:gd name="connsiteY35" fmla="*/ 668513 h 815804"/>
                <a:gd name="connsiteX36" fmla="*/ 1336252 w 1367605"/>
                <a:gd name="connsiteY36" fmla="*/ 563918 h 815804"/>
                <a:gd name="connsiteX37" fmla="*/ 1336252 w 1367605"/>
                <a:gd name="connsiteY37" fmla="*/ 543876 h 815804"/>
                <a:gd name="connsiteX38" fmla="*/ 1313076 w 1367605"/>
                <a:gd name="connsiteY38" fmla="*/ 538239 h 815804"/>
                <a:gd name="connsiteX39" fmla="*/ 1294914 w 1367605"/>
                <a:gd name="connsiteY39" fmla="*/ 543249 h 815804"/>
                <a:gd name="connsiteX40" fmla="*/ 1264850 w 1367605"/>
                <a:gd name="connsiteY40" fmla="*/ 552645 h 815804"/>
                <a:gd name="connsiteX41" fmla="*/ 1177793 w 1367605"/>
                <a:gd name="connsiteY41" fmla="*/ 559534 h 815804"/>
                <a:gd name="connsiteX42" fmla="*/ 1151487 w 1367605"/>
                <a:gd name="connsiteY42" fmla="*/ 535734 h 815804"/>
                <a:gd name="connsiteX43" fmla="*/ 1138335 w 1367605"/>
                <a:gd name="connsiteY43" fmla="*/ 521955 h 815804"/>
                <a:gd name="connsiteX44" fmla="*/ 1131444 w 1367605"/>
                <a:gd name="connsiteY44" fmla="*/ 517570 h 815804"/>
                <a:gd name="connsiteX45" fmla="*/ 1105140 w 1367605"/>
                <a:gd name="connsiteY45" fmla="*/ 506923 h 815804"/>
                <a:gd name="connsiteX46" fmla="*/ 1105140 w 1367605"/>
                <a:gd name="connsiteY46" fmla="*/ 512560 h 815804"/>
                <a:gd name="connsiteX47" fmla="*/ 1094492 w 1367605"/>
                <a:gd name="connsiteY47" fmla="*/ 542623 h 815804"/>
                <a:gd name="connsiteX48" fmla="*/ 989898 w 1367605"/>
                <a:gd name="connsiteY48" fmla="*/ 522581 h 815804"/>
                <a:gd name="connsiteX49" fmla="*/ 970480 w 1367605"/>
                <a:gd name="connsiteY49" fmla="*/ 498781 h 815804"/>
                <a:gd name="connsiteX50" fmla="*/ 959834 w 1367605"/>
                <a:gd name="connsiteY50" fmla="*/ 485628 h 815804"/>
                <a:gd name="connsiteX51" fmla="*/ 940418 w 1367605"/>
                <a:gd name="connsiteY51" fmla="*/ 483749 h 815804"/>
                <a:gd name="connsiteX52" fmla="*/ 902839 w 1367605"/>
                <a:gd name="connsiteY52" fmla="*/ 478113 h 815804"/>
                <a:gd name="connsiteX53" fmla="*/ 842713 w 1367605"/>
                <a:gd name="connsiteY53" fmla="*/ 429260 h 815804"/>
                <a:gd name="connsiteX54" fmla="*/ 837701 w 1367605"/>
                <a:gd name="connsiteY54" fmla="*/ 424875 h 815804"/>
                <a:gd name="connsiteX55" fmla="*/ 812022 w 1367605"/>
                <a:gd name="connsiteY55" fmla="*/ 392934 h 815804"/>
                <a:gd name="connsiteX56" fmla="*/ 774444 w 1367605"/>
                <a:gd name="connsiteY56" fmla="*/ 351596 h 815804"/>
                <a:gd name="connsiteX57" fmla="*/ 702416 w 1367605"/>
                <a:gd name="connsiteY57" fmla="*/ 345333 h 815804"/>
                <a:gd name="connsiteX58" fmla="*/ 629138 w 1367605"/>
                <a:gd name="connsiteY58" fmla="*/ 340949 h 815804"/>
                <a:gd name="connsiteX59" fmla="*/ 617865 w 1367605"/>
                <a:gd name="connsiteY59" fmla="*/ 328423 h 815804"/>
                <a:gd name="connsiteX60" fmla="*/ 478822 w 1367605"/>
                <a:gd name="connsiteY60" fmla="*/ 235727 h 815804"/>
                <a:gd name="connsiteX61" fmla="*/ 459407 w 1367605"/>
                <a:gd name="connsiteY61" fmla="*/ 233222 h 815804"/>
                <a:gd name="connsiteX62" fmla="*/ 354811 w 1367605"/>
                <a:gd name="connsiteY62" fmla="*/ 176227 h 815804"/>
                <a:gd name="connsiteX63" fmla="*/ 242699 w 1367605"/>
                <a:gd name="connsiteY63" fmla="*/ 111091 h 815804"/>
                <a:gd name="connsiteX64" fmla="*/ 227668 w 1367605"/>
                <a:gd name="connsiteY64" fmla="*/ 96685 h 815804"/>
                <a:gd name="connsiteX65" fmla="*/ 171925 w 1367605"/>
                <a:gd name="connsiteY65" fmla="*/ 9626 h 815804"/>
                <a:gd name="connsiteX66" fmla="*/ 116184 w 1367605"/>
                <a:gd name="connsiteY66" fmla="*/ 5243 h 815804"/>
                <a:gd name="connsiteX67" fmla="*/ 85495 w 1367605"/>
                <a:gd name="connsiteY67" fmla="*/ 44074 h 815804"/>
                <a:gd name="connsiteX68" fmla="*/ 51673 w 1367605"/>
                <a:gd name="connsiteY68" fmla="*/ 82279 h 815804"/>
                <a:gd name="connsiteX69" fmla="*/ 41652 w 1367605"/>
                <a:gd name="connsiteY69" fmla="*/ 83532 h 815804"/>
                <a:gd name="connsiteX70" fmla="*/ 20984 w 1367605"/>
                <a:gd name="connsiteY70" fmla="*/ 160569 h 815804"/>
                <a:gd name="connsiteX71" fmla="*/ 33510 w 1367605"/>
                <a:gd name="connsiteY71" fmla="*/ 303370 h 81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367605" h="815804">
                  <a:moveTo>
                    <a:pt x="33510" y="304622"/>
                  </a:moveTo>
                  <a:cubicBezTo>
                    <a:pt x="43531" y="310259"/>
                    <a:pt x="49167" y="311512"/>
                    <a:pt x="54804" y="312138"/>
                  </a:cubicBezTo>
                  <a:cubicBezTo>
                    <a:pt x="68583" y="314644"/>
                    <a:pt x="78604" y="317776"/>
                    <a:pt x="95516" y="341575"/>
                  </a:cubicBezTo>
                  <a:cubicBezTo>
                    <a:pt x="103657" y="353475"/>
                    <a:pt x="108041" y="368507"/>
                    <a:pt x="112426" y="382912"/>
                  </a:cubicBezTo>
                  <a:cubicBezTo>
                    <a:pt x="116184" y="396065"/>
                    <a:pt x="119942" y="409843"/>
                    <a:pt x="126832" y="417986"/>
                  </a:cubicBezTo>
                  <a:cubicBezTo>
                    <a:pt x="141236" y="435523"/>
                    <a:pt x="175058" y="454938"/>
                    <a:pt x="206374" y="456817"/>
                  </a:cubicBezTo>
                  <a:cubicBezTo>
                    <a:pt x="222659" y="458070"/>
                    <a:pt x="235184" y="454312"/>
                    <a:pt x="243953" y="446170"/>
                  </a:cubicBezTo>
                  <a:cubicBezTo>
                    <a:pt x="247711" y="443039"/>
                    <a:pt x="252096" y="441159"/>
                    <a:pt x="257105" y="442412"/>
                  </a:cubicBezTo>
                  <a:cubicBezTo>
                    <a:pt x="262115" y="443039"/>
                    <a:pt x="265873" y="446170"/>
                    <a:pt x="268379" y="450555"/>
                  </a:cubicBezTo>
                  <a:cubicBezTo>
                    <a:pt x="272763" y="458697"/>
                    <a:pt x="276521" y="466839"/>
                    <a:pt x="279652" y="474355"/>
                  </a:cubicBezTo>
                  <a:cubicBezTo>
                    <a:pt x="300948" y="518823"/>
                    <a:pt x="314728" y="548886"/>
                    <a:pt x="363580" y="557654"/>
                  </a:cubicBezTo>
                  <a:cubicBezTo>
                    <a:pt x="369842" y="558907"/>
                    <a:pt x="381742" y="557654"/>
                    <a:pt x="392390" y="555776"/>
                  </a:cubicBezTo>
                  <a:cubicBezTo>
                    <a:pt x="407421" y="553897"/>
                    <a:pt x="421827" y="552018"/>
                    <a:pt x="432474" y="555776"/>
                  </a:cubicBezTo>
                  <a:cubicBezTo>
                    <a:pt x="448758" y="561413"/>
                    <a:pt x="458780" y="573939"/>
                    <a:pt x="468174" y="585213"/>
                  </a:cubicBezTo>
                  <a:cubicBezTo>
                    <a:pt x="475690" y="594608"/>
                    <a:pt x="483205" y="604002"/>
                    <a:pt x="493853" y="607760"/>
                  </a:cubicBezTo>
                  <a:cubicBezTo>
                    <a:pt x="507633" y="612771"/>
                    <a:pt x="529554" y="612145"/>
                    <a:pt x="545837" y="605881"/>
                  </a:cubicBezTo>
                  <a:cubicBezTo>
                    <a:pt x="560243" y="600871"/>
                    <a:pt x="560870" y="597113"/>
                    <a:pt x="562749" y="590223"/>
                  </a:cubicBezTo>
                  <a:cubicBezTo>
                    <a:pt x="564628" y="581455"/>
                    <a:pt x="567758" y="568303"/>
                    <a:pt x="585922" y="558281"/>
                  </a:cubicBezTo>
                  <a:cubicBezTo>
                    <a:pt x="633523" y="530723"/>
                    <a:pt x="671727" y="578323"/>
                    <a:pt x="694276" y="606508"/>
                  </a:cubicBezTo>
                  <a:cubicBezTo>
                    <a:pt x="699286" y="612771"/>
                    <a:pt x="703670" y="618407"/>
                    <a:pt x="708055" y="623418"/>
                  </a:cubicBezTo>
                  <a:cubicBezTo>
                    <a:pt x="714944" y="630934"/>
                    <a:pt x="719328" y="636571"/>
                    <a:pt x="723086" y="642208"/>
                  </a:cubicBezTo>
                  <a:cubicBezTo>
                    <a:pt x="729975" y="652229"/>
                    <a:pt x="730601" y="653482"/>
                    <a:pt x="749390" y="652855"/>
                  </a:cubicBezTo>
                  <a:cubicBezTo>
                    <a:pt x="755654" y="652855"/>
                    <a:pt x="765048" y="644087"/>
                    <a:pt x="771939" y="637824"/>
                  </a:cubicBezTo>
                  <a:cubicBezTo>
                    <a:pt x="780081" y="630308"/>
                    <a:pt x="787597" y="624045"/>
                    <a:pt x="796991" y="622792"/>
                  </a:cubicBezTo>
                  <a:cubicBezTo>
                    <a:pt x="837076" y="619034"/>
                    <a:pt x="869017" y="650350"/>
                    <a:pt x="897202" y="677908"/>
                  </a:cubicBezTo>
                  <a:cubicBezTo>
                    <a:pt x="913487" y="693566"/>
                    <a:pt x="928518" y="709224"/>
                    <a:pt x="943549" y="715487"/>
                  </a:cubicBezTo>
                  <a:cubicBezTo>
                    <a:pt x="969855" y="728013"/>
                    <a:pt x="995535" y="728013"/>
                    <a:pt x="1023093" y="728013"/>
                  </a:cubicBezTo>
                  <a:cubicBezTo>
                    <a:pt x="1057539" y="728013"/>
                    <a:pt x="1093240" y="728013"/>
                    <a:pt x="1129566" y="753692"/>
                  </a:cubicBezTo>
                  <a:cubicBezTo>
                    <a:pt x="1137708" y="759329"/>
                    <a:pt x="1147102" y="768097"/>
                    <a:pt x="1157124" y="776240"/>
                  </a:cubicBezTo>
                  <a:cubicBezTo>
                    <a:pt x="1176539" y="793777"/>
                    <a:pt x="1199088" y="814445"/>
                    <a:pt x="1218504" y="815698"/>
                  </a:cubicBezTo>
                  <a:cubicBezTo>
                    <a:pt x="1233535" y="816950"/>
                    <a:pt x="1250444" y="806930"/>
                    <a:pt x="1266729" y="796908"/>
                  </a:cubicBezTo>
                  <a:cubicBezTo>
                    <a:pt x="1279256" y="789393"/>
                    <a:pt x="1291782" y="781876"/>
                    <a:pt x="1304309" y="778745"/>
                  </a:cubicBezTo>
                  <a:cubicBezTo>
                    <a:pt x="1314330" y="776240"/>
                    <a:pt x="1323724" y="774987"/>
                    <a:pt x="1332494" y="773735"/>
                  </a:cubicBezTo>
                  <a:cubicBezTo>
                    <a:pt x="1361304" y="769976"/>
                    <a:pt x="1368192" y="769350"/>
                    <a:pt x="1367567" y="738660"/>
                  </a:cubicBezTo>
                  <a:cubicBezTo>
                    <a:pt x="1367567" y="729266"/>
                    <a:pt x="1361929" y="716740"/>
                    <a:pt x="1356292" y="704839"/>
                  </a:cubicBezTo>
                  <a:cubicBezTo>
                    <a:pt x="1351283" y="692939"/>
                    <a:pt x="1345646" y="681039"/>
                    <a:pt x="1343140" y="668513"/>
                  </a:cubicBezTo>
                  <a:cubicBezTo>
                    <a:pt x="1336252" y="627803"/>
                    <a:pt x="1336252" y="599619"/>
                    <a:pt x="1336252" y="563918"/>
                  </a:cubicBezTo>
                  <a:lnTo>
                    <a:pt x="1336252" y="543876"/>
                  </a:lnTo>
                  <a:cubicBezTo>
                    <a:pt x="1329361" y="533228"/>
                    <a:pt x="1326230" y="533228"/>
                    <a:pt x="1313076" y="538239"/>
                  </a:cubicBezTo>
                  <a:cubicBezTo>
                    <a:pt x="1307440" y="540118"/>
                    <a:pt x="1301803" y="541997"/>
                    <a:pt x="1294914" y="543249"/>
                  </a:cubicBezTo>
                  <a:cubicBezTo>
                    <a:pt x="1285520" y="545128"/>
                    <a:pt x="1275499" y="548886"/>
                    <a:pt x="1264850" y="552645"/>
                  </a:cubicBezTo>
                  <a:cubicBezTo>
                    <a:pt x="1239171" y="562665"/>
                    <a:pt x="1209734" y="573939"/>
                    <a:pt x="1177793" y="559534"/>
                  </a:cubicBezTo>
                  <a:cubicBezTo>
                    <a:pt x="1165266" y="553897"/>
                    <a:pt x="1158376" y="543876"/>
                    <a:pt x="1151487" y="535734"/>
                  </a:cubicBezTo>
                  <a:cubicBezTo>
                    <a:pt x="1147102" y="530097"/>
                    <a:pt x="1142718" y="525087"/>
                    <a:pt x="1138335" y="521955"/>
                  </a:cubicBezTo>
                  <a:lnTo>
                    <a:pt x="1131444" y="517570"/>
                  </a:lnTo>
                  <a:cubicBezTo>
                    <a:pt x="1120798" y="510681"/>
                    <a:pt x="1113283" y="506297"/>
                    <a:pt x="1105140" y="506923"/>
                  </a:cubicBezTo>
                  <a:cubicBezTo>
                    <a:pt x="1105140" y="508802"/>
                    <a:pt x="1105140" y="510681"/>
                    <a:pt x="1105140" y="512560"/>
                  </a:cubicBezTo>
                  <a:cubicBezTo>
                    <a:pt x="1106392" y="520076"/>
                    <a:pt x="1108898" y="536360"/>
                    <a:pt x="1094492" y="542623"/>
                  </a:cubicBezTo>
                  <a:cubicBezTo>
                    <a:pt x="1058791" y="559534"/>
                    <a:pt x="1015575" y="542623"/>
                    <a:pt x="989898" y="522581"/>
                  </a:cubicBezTo>
                  <a:cubicBezTo>
                    <a:pt x="979877" y="515065"/>
                    <a:pt x="974865" y="505671"/>
                    <a:pt x="970480" y="498781"/>
                  </a:cubicBezTo>
                  <a:cubicBezTo>
                    <a:pt x="966723" y="491892"/>
                    <a:pt x="964219" y="487507"/>
                    <a:pt x="959834" y="485628"/>
                  </a:cubicBezTo>
                  <a:cubicBezTo>
                    <a:pt x="956076" y="483749"/>
                    <a:pt x="947934" y="483749"/>
                    <a:pt x="940418" y="483749"/>
                  </a:cubicBezTo>
                  <a:cubicBezTo>
                    <a:pt x="928518" y="483749"/>
                    <a:pt x="915366" y="483749"/>
                    <a:pt x="902839" y="478113"/>
                  </a:cubicBezTo>
                  <a:cubicBezTo>
                    <a:pt x="885302" y="469970"/>
                    <a:pt x="863381" y="449929"/>
                    <a:pt x="842713" y="429260"/>
                  </a:cubicBezTo>
                  <a:lnTo>
                    <a:pt x="837701" y="424875"/>
                  </a:lnTo>
                  <a:cubicBezTo>
                    <a:pt x="829559" y="417360"/>
                    <a:pt x="820791" y="405460"/>
                    <a:pt x="812022" y="392934"/>
                  </a:cubicBezTo>
                  <a:cubicBezTo>
                    <a:pt x="800124" y="376649"/>
                    <a:pt x="785091" y="356607"/>
                    <a:pt x="774444" y="351596"/>
                  </a:cubicBezTo>
                  <a:cubicBezTo>
                    <a:pt x="756908" y="343454"/>
                    <a:pt x="729350" y="344707"/>
                    <a:pt x="702416" y="345333"/>
                  </a:cubicBezTo>
                  <a:cubicBezTo>
                    <a:pt x="677364" y="346586"/>
                    <a:pt x="651060" y="347212"/>
                    <a:pt x="629138" y="340949"/>
                  </a:cubicBezTo>
                  <a:cubicBezTo>
                    <a:pt x="623502" y="339070"/>
                    <a:pt x="619117" y="334685"/>
                    <a:pt x="617865" y="328423"/>
                  </a:cubicBezTo>
                  <a:cubicBezTo>
                    <a:pt x="609096" y="275185"/>
                    <a:pt x="567758" y="247627"/>
                    <a:pt x="478822" y="235727"/>
                  </a:cubicBezTo>
                  <a:lnTo>
                    <a:pt x="459407" y="233222"/>
                  </a:lnTo>
                  <a:cubicBezTo>
                    <a:pt x="413685" y="227586"/>
                    <a:pt x="393017" y="225080"/>
                    <a:pt x="354811" y="176227"/>
                  </a:cubicBezTo>
                  <a:cubicBezTo>
                    <a:pt x="324122" y="137396"/>
                    <a:pt x="300322" y="111717"/>
                    <a:pt x="242699" y="111091"/>
                  </a:cubicBezTo>
                  <a:cubicBezTo>
                    <a:pt x="234557" y="111091"/>
                    <a:pt x="227668" y="104827"/>
                    <a:pt x="227668" y="96685"/>
                  </a:cubicBezTo>
                  <a:cubicBezTo>
                    <a:pt x="226416" y="65369"/>
                    <a:pt x="201989" y="27164"/>
                    <a:pt x="171925" y="9626"/>
                  </a:cubicBezTo>
                  <a:cubicBezTo>
                    <a:pt x="152510" y="-1647"/>
                    <a:pt x="133721" y="-2900"/>
                    <a:pt x="116184" y="5243"/>
                  </a:cubicBezTo>
                  <a:cubicBezTo>
                    <a:pt x="100526" y="13385"/>
                    <a:pt x="93010" y="29043"/>
                    <a:pt x="85495" y="44074"/>
                  </a:cubicBezTo>
                  <a:cubicBezTo>
                    <a:pt x="77978" y="60359"/>
                    <a:pt x="69837" y="77269"/>
                    <a:pt x="51673" y="82279"/>
                  </a:cubicBezTo>
                  <a:cubicBezTo>
                    <a:pt x="48542" y="82906"/>
                    <a:pt x="45410" y="83532"/>
                    <a:pt x="41652" y="83532"/>
                  </a:cubicBezTo>
                  <a:cubicBezTo>
                    <a:pt x="39146" y="108585"/>
                    <a:pt x="30379" y="134890"/>
                    <a:pt x="20984" y="160569"/>
                  </a:cubicBezTo>
                  <a:cubicBezTo>
                    <a:pt x="-3443" y="230091"/>
                    <a:pt x="-14716" y="274560"/>
                    <a:pt x="33510" y="30337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4" name="Forma libre: forma 553">
              <a:extLst>
                <a:ext uri="{FF2B5EF4-FFF2-40B4-BE49-F238E27FC236}">
                  <a16:creationId xmlns:a16="http://schemas.microsoft.com/office/drawing/2014/main" id="{98F27D83-AD89-8A24-E3A2-F7B374FAAE95}"/>
                </a:ext>
              </a:extLst>
            </p:cNvPr>
            <p:cNvSpPr/>
            <p:nvPr/>
          </p:nvSpPr>
          <p:spPr>
            <a:xfrm>
              <a:off x="16253351" y="7741185"/>
              <a:ext cx="1353485" cy="1987306"/>
            </a:xfrm>
            <a:custGeom>
              <a:avLst/>
              <a:gdLst>
                <a:gd name="connsiteX0" fmla="*/ 171611 w 1353485"/>
                <a:gd name="connsiteY0" fmla="*/ 220464 h 1987306"/>
                <a:gd name="connsiteX1" fmla="*/ 69521 w 1353485"/>
                <a:gd name="connsiteY1" fmla="*/ 264933 h 1987306"/>
                <a:gd name="connsiteX2" fmla="*/ 36953 w 1353485"/>
                <a:gd name="connsiteY2" fmla="*/ 383933 h 1987306"/>
                <a:gd name="connsiteX3" fmla="*/ 0 w 1353485"/>
                <a:gd name="connsiteY3" fmla="*/ 472870 h 1987306"/>
                <a:gd name="connsiteX4" fmla="*/ 16911 w 1353485"/>
                <a:gd name="connsiteY4" fmla="*/ 529865 h 1987306"/>
                <a:gd name="connsiteX5" fmla="*/ 64511 w 1353485"/>
                <a:gd name="connsiteY5" fmla="*/ 584981 h 1987306"/>
                <a:gd name="connsiteX6" fmla="*/ 115869 w 1353485"/>
                <a:gd name="connsiteY6" fmla="*/ 665776 h 1987306"/>
                <a:gd name="connsiteX7" fmla="*/ 117121 w 1353485"/>
                <a:gd name="connsiteY7" fmla="*/ 668907 h 1987306"/>
                <a:gd name="connsiteX8" fmla="*/ 151569 w 1353485"/>
                <a:gd name="connsiteY8" fmla="*/ 766613 h 1987306"/>
                <a:gd name="connsiteX9" fmla="*/ 184138 w 1353485"/>
                <a:gd name="connsiteY9" fmla="*/ 835508 h 1987306"/>
                <a:gd name="connsiteX10" fmla="*/ 328191 w 1353485"/>
                <a:gd name="connsiteY10" fmla="*/ 964529 h 1987306"/>
                <a:gd name="connsiteX11" fmla="*/ 387691 w 1353485"/>
                <a:gd name="connsiteY11" fmla="*/ 1035303 h 1987306"/>
                <a:gd name="connsiteX12" fmla="*/ 488528 w 1353485"/>
                <a:gd name="connsiteY12" fmla="*/ 1137393 h 1987306"/>
                <a:gd name="connsiteX13" fmla="*/ 491660 w 1353485"/>
                <a:gd name="connsiteY13" fmla="*/ 1141778 h 1987306"/>
                <a:gd name="connsiteX14" fmla="*/ 543643 w 1353485"/>
                <a:gd name="connsiteY14" fmla="*/ 1184367 h 1987306"/>
                <a:gd name="connsiteX15" fmla="*/ 544270 w 1353485"/>
                <a:gd name="connsiteY15" fmla="*/ 1183114 h 1987306"/>
                <a:gd name="connsiteX16" fmla="*/ 595628 w 1353485"/>
                <a:gd name="connsiteY16" fmla="*/ 1201904 h 1987306"/>
                <a:gd name="connsiteX17" fmla="*/ 643229 w 1353485"/>
                <a:gd name="connsiteY17" fmla="*/ 1235099 h 1987306"/>
                <a:gd name="connsiteX18" fmla="*/ 645733 w 1353485"/>
                <a:gd name="connsiteY18" fmla="*/ 1236351 h 1987306"/>
                <a:gd name="connsiteX19" fmla="*/ 645733 w 1353485"/>
                <a:gd name="connsiteY19" fmla="*/ 1236351 h 1987306"/>
                <a:gd name="connsiteX20" fmla="*/ 655755 w 1353485"/>
                <a:gd name="connsiteY20" fmla="*/ 1252009 h 1987306"/>
                <a:gd name="connsiteX21" fmla="*/ 673918 w 1353485"/>
                <a:gd name="connsiteY21" fmla="*/ 1290214 h 1987306"/>
                <a:gd name="connsiteX22" fmla="*/ 668281 w 1353485"/>
                <a:gd name="connsiteY22" fmla="*/ 1309630 h 1987306"/>
                <a:gd name="connsiteX23" fmla="*/ 622560 w 1353485"/>
                <a:gd name="connsiteY23" fmla="*/ 1339067 h 1987306"/>
                <a:gd name="connsiteX24" fmla="*/ 608155 w 1353485"/>
                <a:gd name="connsiteY24" fmla="*/ 1340320 h 1987306"/>
                <a:gd name="connsiteX25" fmla="*/ 599387 w 1353485"/>
                <a:gd name="connsiteY25" fmla="*/ 1329046 h 1987306"/>
                <a:gd name="connsiteX26" fmla="*/ 588112 w 1353485"/>
                <a:gd name="connsiteY26" fmla="*/ 1294599 h 1987306"/>
                <a:gd name="connsiteX27" fmla="*/ 574959 w 1353485"/>
                <a:gd name="connsiteY27" fmla="*/ 1332804 h 1987306"/>
                <a:gd name="connsiteX28" fmla="*/ 561807 w 1353485"/>
                <a:gd name="connsiteY28" fmla="*/ 1379778 h 1987306"/>
                <a:gd name="connsiteX29" fmla="*/ 543643 w 1353485"/>
                <a:gd name="connsiteY29" fmla="*/ 1455562 h 1987306"/>
                <a:gd name="connsiteX30" fmla="*/ 496044 w 1353485"/>
                <a:gd name="connsiteY30" fmla="*/ 1565794 h 1987306"/>
                <a:gd name="connsiteX31" fmla="*/ 522976 w 1353485"/>
                <a:gd name="connsiteY31" fmla="*/ 1654731 h 1987306"/>
                <a:gd name="connsiteX32" fmla="*/ 576839 w 1353485"/>
                <a:gd name="connsiteY32" fmla="*/ 1766842 h 1987306"/>
                <a:gd name="connsiteX33" fmla="*/ 633207 w 1353485"/>
                <a:gd name="connsiteY33" fmla="*/ 1814443 h 1987306"/>
                <a:gd name="connsiteX34" fmla="*/ 667655 w 1353485"/>
                <a:gd name="connsiteY34" fmla="*/ 1791269 h 1987306"/>
                <a:gd name="connsiteX35" fmla="*/ 744692 w 1353485"/>
                <a:gd name="connsiteY35" fmla="*/ 1827595 h 1987306"/>
                <a:gd name="connsiteX36" fmla="*/ 783523 w 1353485"/>
                <a:gd name="connsiteY36" fmla="*/ 1883964 h 1987306"/>
                <a:gd name="connsiteX37" fmla="*/ 809828 w 1353485"/>
                <a:gd name="connsiteY37" fmla="*/ 1897743 h 1987306"/>
                <a:gd name="connsiteX38" fmla="*/ 836761 w 1353485"/>
                <a:gd name="connsiteY38" fmla="*/ 1920916 h 1987306"/>
                <a:gd name="connsiteX39" fmla="*/ 876219 w 1353485"/>
                <a:gd name="connsiteY39" fmla="*/ 1931564 h 1987306"/>
                <a:gd name="connsiteX40" fmla="*/ 1010877 w 1353485"/>
                <a:gd name="connsiteY40" fmla="*/ 1987306 h 1987306"/>
                <a:gd name="connsiteX41" fmla="*/ 1193135 w 1353485"/>
                <a:gd name="connsiteY41" fmla="*/ 1987306 h 1987306"/>
                <a:gd name="connsiteX42" fmla="*/ 1318399 w 1353485"/>
                <a:gd name="connsiteY42" fmla="*/ 1950980 h 1987306"/>
                <a:gd name="connsiteX43" fmla="*/ 1350968 w 1353485"/>
                <a:gd name="connsiteY43" fmla="*/ 1937201 h 1987306"/>
                <a:gd name="connsiteX44" fmla="*/ 1315267 w 1353485"/>
                <a:gd name="connsiteY44" fmla="*/ 1756821 h 1987306"/>
                <a:gd name="connsiteX45" fmla="*/ 1315267 w 1353485"/>
                <a:gd name="connsiteY45" fmla="*/ 1648468 h 1987306"/>
                <a:gd name="connsiteX46" fmla="*/ 1322783 w 1353485"/>
                <a:gd name="connsiteY46" fmla="*/ 1635316 h 1987306"/>
                <a:gd name="connsiteX47" fmla="*/ 1353473 w 1353485"/>
                <a:gd name="connsiteY47" fmla="*/ 1596484 h 1987306"/>
                <a:gd name="connsiteX48" fmla="*/ 1315267 w 1353485"/>
                <a:gd name="connsiteY48" fmla="*/ 1556400 h 1987306"/>
                <a:gd name="connsiteX49" fmla="*/ 1253261 w 1353485"/>
                <a:gd name="connsiteY49" fmla="*/ 1518194 h 1987306"/>
                <a:gd name="connsiteX50" fmla="*/ 1235725 w 1353485"/>
                <a:gd name="connsiteY50" fmla="*/ 1510679 h 1987306"/>
                <a:gd name="connsiteX51" fmla="*/ 1181235 w 1353485"/>
                <a:gd name="connsiteY51" fmla="*/ 1486878 h 1987306"/>
                <a:gd name="connsiteX52" fmla="*/ 1173093 w 1353485"/>
                <a:gd name="connsiteY52" fmla="*/ 1478736 h 1987306"/>
                <a:gd name="connsiteX53" fmla="*/ 1187499 w 1353485"/>
                <a:gd name="connsiteY53" fmla="*/ 1409215 h 1987306"/>
                <a:gd name="connsiteX54" fmla="*/ 1209419 w 1353485"/>
                <a:gd name="connsiteY54" fmla="*/ 1383536 h 1987306"/>
                <a:gd name="connsiteX55" fmla="*/ 1215056 w 1353485"/>
                <a:gd name="connsiteY55" fmla="*/ 1347836 h 1987306"/>
                <a:gd name="connsiteX56" fmla="*/ 1178104 w 1353485"/>
                <a:gd name="connsiteY56" fmla="*/ 1342199 h 1987306"/>
                <a:gd name="connsiteX57" fmla="*/ 1089792 w 1353485"/>
                <a:gd name="connsiteY57" fmla="*/ 1353473 h 1987306"/>
                <a:gd name="connsiteX58" fmla="*/ 1075387 w 1353485"/>
                <a:gd name="connsiteY58" fmla="*/ 1347836 h 1987306"/>
                <a:gd name="connsiteX59" fmla="*/ 1050335 w 1353485"/>
                <a:gd name="connsiteY59" fmla="*/ 1196267 h 1987306"/>
                <a:gd name="connsiteX60" fmla="*/ 1056598 w 1353485"/>
                <a:gd name="connsiteY60" fmla="*/ 1188751 h 1987306"/>
                <a:gd name="connsiteX61" fmla="*/ 1050961 w 1353485"/>
                <a:gd name="connsiteY61" fmla="*/ 1183114 h 1987306"/>
                <a:gd name="connsiteX62" fmla="*/ 1042819 w 1353485"/>
                <a:gd name="connsiteY62" fmla="*/ 1161820 h 1987306"/>
                <a:gd name="connsiteX63" fmla="*/ 1104824 w 1353485"/>
                <a:gd name="connsiteY63" fmla="*/ 1153677 h 1987306"/>
                <a:gd name="connsiteX64" fmla="*/ 1205036 w 1353485"/>
                <a:gd name="connsiteY64" fmla="*/ 1161193 h 1987306"/>
                <a:gd name="connsiteX65" fmla="*/ 1213804 w 1353485"/>
                <a:gd name="connsiteY65" fmla="*/ 1164951 h 1987306"/>
                <a:gd name="connsiteX66" fmla="*/ 1243241 w 1353485"/>
                <a:gd name="connsiteY66" fmla="*/ 1191256 h 1987306"/>
                <a:gd name="connsiteX67" fmla="*/ 1285830 w 1353485"/>
                <a:gd name="connsiteY67" fmla="*/ 1184993 h 1987306"/>
                <a:gd name="connsiteX68" fmla="*/ 1316520 w 1353485"/>
                <a:gd name="connsiteY68" fmla="*/ 1159940 h 1987306"/>
                <a:gd name="connsiteX69" fmla="*/ 1272051 w 1353485"/>
                <a:gd name="connsiteY69" fmla="*/ 1105451 h 1987306"/>
                <a:gd name="connsiteX70" fmla="*/ 1178730 w 1353485"/>
                <a:gd name="connsiteY70" fmla="*/ 987703 h 1987306"/>
                <a:gd name="connsiteX71" fmla="*/ 1154303 w 1353485"/>
                <a:gd name="connsiteY71" fmla="*/ 959519 h 1987306"/>
                <a:gd name="connsiteX72" fmla="*/ 1138645 w 1353485"/>
                <a:gd name="connsiteY72" fmla="*/ 928829 h 1987306"/>
                <a:gd name="connsiteX73" fmla="*/ 1074761 w 1353485"/>
                <a:gd name="connsiteY73" fmla="*/ 928829 h 1987306"/>
                <a:gd name="connsiteX74" fmla="*/ 1017766 w 1353485"/>
                <a:gd name="connsiteY74" fmla="*/ 987703 h 1987306"/>
                <a:gd name="connsiteX75" fmla="*/ 1010251 w 1353485"/>
                <a:gd name="connsiteY75" fmla="*/ 1066619 h 1987306"/>
                <a:gd name="connsiteX76" fmla="*/ 995845 w 1353485"/>
                <a:gd name="connsiteY76" fmla="*/ 1080398 h 1987306"/>
                <a:gd name="connsiteX77" fmla="*/ 979561 w 1353485"/>
                <a:gd name="connsiteY77" fmla="*/ 1068498 h 1987306"/>
                <a:gd name="connsiteX78" fmla="*/ 945113 w 1353485"/>
                <a:gd name="connsiteY78" fmla="*/ 926324 h 1987306"/>
                <a:gd name="connsiteX79" fmla="*/ 945113 w 1353485"/>
                <a:gd name="connsiteY79" fmla="*/ 921313 h 1987306"/>
                <a:gd name="connsiteX80" fmla="*/ 951377 w 1353485"/>
                <a:gd name="connsiteY80" fmla="*/ 848661 h 1987306"/>
                <a:gd name="connsiteX81" fmla="*/ 891877 w 1353485"/>
                <a:gd name="connsiteY81" fmla="*/ 827992 h 1987306"/>
                <a:gd name="connsiteX82" fmla="*/ 766613 w 1353485"/>
                <a:gd name="connsiteY82" fmla="*/ 774129 h 1987306"/>
                <a:gd name="connsiteX83" fmla="*/ 717134 w 1353485"/>
                <a:gd name="connsiteY83" fmla="*/ 689576 h 1987306"/>
                <a:gd name="connsiteX84" fmla="*/ 623813 w 1353485"/>
                <a:gd name="connsiteY84" fmla="*/ 585607 h 1987306"/>
                <a:gd name="connsiteX85" fmla="*/ 553665 w 1353485"/>
                <a:gd name="connsiteY85" fmla="*/ 556170 h 1987306"/>
                <a:gd name="connsiteX86" fmla="*/ 499801 w 1353485"/>
                <a:gd name="connsiteY86" fmla="*/ 511075 h 1987306"/>
                <a:gd name="connsiteX87" fmla="*/ 519844 w 1353485"/>
                <a:gd name="connsiteY87" fmla="*/ 477254 h 1987306"/>
                <a:gd name="connsiteX88" fmla="*/ 601265 w 1353485"/>
                <a:gd name="connsiteY88" fmla="*/ 459717 h 1987306"/>
                <a:gd name="connsiteX89" fmla="*/ 643855 w 1353485"/>
                <a:gd name="connsiteY89" fmla="*/ 471617 h 1987306"/>
                <a:gd name="connsiteX90" fmla="*/ 702729 w 1353485"/>
                <a:gd name="connsiteY90" fmla="*/ 482891 h 1987306"/>
                <a:gd name="connsiteX91" fmla="*/ 703355 w 1353485"/>
                <a:gd name="connsiteY91" fmla="*/ 482891 h 1987306"/>
                <a:gd name="connsiteX92" fmla="*/ 671413 w 1353485"/>
                <a:gd name="connsiteY92" fmla="*/ 463475 h 1987306"/>
                <a:gd name="connsiteX93" fmla="*/ 666402 w 1353485"/>
                <a:gd name="connsiteY93" fmla="*/ 459091 h 1987306"/>
                <a:gd name="connsiteX94" fmla="*/ 631328 w 1353485"/>
                <a:gd name="connsiteY94" fmla="*/ 406480 h 1987306"/>
                <a:gd name="connsiteX95" fmla="*/ 629450 w 1353485"/>
                <a:gd name="connsiteY95" fmla="*/ 392701 h 1987306"/>
                <a:gd name="connsiteX96" fmla="*/ 651370 w 1353485"/>
                <a:gd name="connsiteY96" fmla="*/ 333827 h 1987306"/>
                <a:gd name="connsiteX97" fmla="*/ 653876 w 1353485"/>
                <a:gd name="connsiteY97" fmla="*/ 330069 h 1987306"/>
                <a:gd name="connsiteX98" fmla="*/ 685192 w 1353485"/>
                <a:gd name="connsiteY98" fmla="*/ 288733 h 1987306"/>
                <a:gd name="connsiteX99" fmla="*/ 699597 w 1353485"/>
                <a:gd name="connsiteY99" fmla="*/ 283095 h 1987306"/>
                <a:gd name="connsiteX100" fmla="*/ 816718 w 1353485"/>
                <a:gd name="connsiteY100" fmla="*/ 296249 h 1987306"/>
                <a:gd name="connsiteX101" fmla="*/ 816718 w 1353485"/>
                <a:gd name="connsiteY101" fmla="*/ 296249 h 1987306"/>
                <a:gd name="connsiteX102" fmla="*/ 883734 w 1353485"/>
                <a:gd name="connsiteY102" fmla="*/ 299380 h 1987306"/>
                <a:gd name="connsiteX103" fmla="*/ 911292 w 1353485"/>
                <a:gd name="connsiteY103" fmla="*/ 315664 h 1987306"/>
                <a:gd name="connsiteX104" fmla="*/ 911292 w 1353485"/>
                <a:gd name="connsiteY104" fmla="*/ 315664 h 1987306"/>
                <a:gd name="connsiteX105" fmla="*/ 922566 w 1353485"/>
                <a:gd name="connsiteY105" fmla="*/ 309401 h 1987306"/>
                <a:gd name="connsiteX106" fmla="*/ 893129 w 1353485"/>
                <a:gd name="connsiteY106" fmla="*/ 257417 h 1987306"/>
                <a:gd name="connsiteX107" fmla="*/ 891250 w 1353485"/>
                <a:gd name="connsiteY107" fmla="*/ 249275 h 1987306"/>
                <a:gd name="connsiteX108" fmla="*/ 899392 w 1353485"/>
                <a:gd name="connsiteY108" fmla="*/ 172237 h 1987306"/>
                <a:gd name="connsiteX109" fmla="*/ 899392 w 1353485"/>
                <a:gd name="connsiteY109" fmla="*/ 95200 h 1987306"/>
                <a:gd name="connsiteX110" fmla="*/ 852418 w 1353485"/>
                <a:gd name="connsiteY110" fmla="*/ 30689 h 1987306"/>
                <a:gd name="connsiteX111" fmla="*/ 809202 w 1353485"/>
                <a:gd name="connsiteY111" fmla="*/ 23174 h 1987306"/>
                <a:gd name="connsiteX112" fmla="*/ 760350 w 1353485"/>
                <a:gd name="connsiteY112" fmla="*/ 26932 h 1987306"/>
                <a:gd name="connsiteX113" fmla="*/ 732166 w 1353485"/>
                <a:gd name="connsiteY113" fmla="*/ 41963 h 1987306"/>
                <a:gd name="connsiteX114" fmla="*/ 719639 w 1353485"/>
                <a:gd name="connsiteY114" fmla="*/ 42590 h 1987306"/>
                <a:gd name="connsiteX115" fmla="*/ 608155 w 1353485"/>
                <a:gd name="connsiteY115" fmla="*/ 0 h 1987306"/>
                <a:gd name="connsiteX116" fmla="*/ 569323 w 1353485"/>
                <a:gd name="connsiteY116" fmla="*/ 5011 h 1987306"/>
                <a:gd name="connsiteX117" fmla="*/ 506691 w 1353485"/>
                <a:gd name="connsiteY117" fmla="*/ 26305 h 1987306"/>
                <a:gd name="connsiteX118" fmla="*/ 388944 w 1353485"/>
                <a:gd name="connsiteY118" fmla="*/ 80169 h 1987306"/>
                <a:gd name="connsiteX119" fmla="*/ 292490 w 1353485"/>
                <a:gd name="connsiteY119" fmla="*/ 122758 h 1987306"/>
                <a:gd name="connsiteX120" fmla="*/ 275579 w 1353485"/>
                <a:gd name="connsiteY120" fmla="*/ 132153 h 1987306"/>
                <a:gd name="connsiteX121" fmla="*/ 275579 w 1353485"/>
                <a:gd name="connsiteY121" fmla="*/ 132153 h 1987306"/>
                <a:gd name="connsiteX122" fmla="*/ 222343 w 1353485"/>
                <a:gd name="connsiteY122" fmla="*/ 161590 h 1987306"/>
                <a:gd name="connsiteX123" fmla="*/ 170984 w 1353485"/>
                <a:gd name="connsiteY123" fmla="*/ 222343 h 198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353485" h="1987306">
                  <a:moveTo>
                    <a:pt x="171611" y="220464"/>
                  </a:moveTo>
                  <a:cubicBezTo>
                    <a:pt x="142800" y="236748"/>
                    <a:pt x="88937" y="257417"/>
                    <a:pt x="69521" y="264933"/>
                  </a:cubicBezTo>
                  <a:lnTo>
                    <a:pt x="36953" y="383933"/>
                  </a:lnTo>
                  <a:lnTo>
                    <a:pt x="0" y="472870"/>
                  </a:lnTo>
                  <a:lnTo>
                    <a:pt x="16911" y="529865"/>
                  </a:lnTo>
                  <a:lnTo>
                    <a:pt x="64511" y="584981"/>
                  </a:lnTo>
                  <a:lnTo>
                    <a:pt x="115869" y="665776"/>
                  </a:lnTo>
                  <a:cubicBezTo>
                    <a:pt x="115869" y="665776"/>
                    <a:pt x="117121" y="667654"/>
                    <a:pt x="117121" y="668907"/>
                  </a:cubicBezTo>
                  <a:lnTo>
                    <a:pt x="151569" y="766613"/>
                  </a:lnTo>
                  <a:lnTo>
                    <a:pt x="184138" y="835508"/>
                  </a:lnTo>
                  <a:lnTo>
                    <a:pt x="328191" y="964529"/>
                  </a:lnTo>
                  <a:lnTo>
                    <a:pt x="387691" y="1035303"/>
                  </a:lnTo>
                  <a:lnTo>
                    <a:pt x="488528" y="1137393"/>
                  </a:lnTo>
                  <a:cubicBezTo>
                    <a:pt x="488528" y="1137393"/>
                    <a:pt x="491033" y="1139898"/>
                    <a:pt x="491660" y="1141778"/>
                  </a:cubicBezTo>
                  <a:cubicBezTo>
                    <a:pt x="491660" y="1143030"/>
                    <a:pt x="506691" y="1170588"/>
                    <a:pt x="543643" y="1184367"/>
                  </a:cubicBezTo>
                  <a:cubicBezTo>
                    <a:pt x="543643" y="1184367"/>
                    <a:pt x="543643" y="1183741"/>
                    <a:pt x="544270" y="1183114"/>
                  </a:cubicBezTo>
                  <a:cubicBezTo>
                    <a:pt x="553665" y="1173719"/>
                    <a:pt x="554292" y="1173719"/>
                    <a:pt x="595628" y="1201904"/>
                  </a:cubicBezTo>
                  <a:cubicBezTo>
                    <a:pt x="618802" y="1217562"/>
                    <a:pt x="633833" y="1228209"/>
                    <a:pt x="643229" y="1235099"/>
                  </a:cubicBezTo>
                  <a:cubicBezTo>
                    <a:pt x="643855" y="1235099"/>
                    <a:pt x="645107" y="1235725"/>
                    <a:pt x="645733" y="1236351"/>
                  </a:cubicBezTo>
                  <a:lnTo>
                    <a:pt x="645733" y="1236351"/>
                  </a:lnTo>
                  <a:cubicBezTo>
                    <a:pt x="655129" y="1244494"/>
                    <a:pt x="657008" y="1248251"/>
                    <a:pt x="655755" y="1252009"/>
                  </a:cubicBezTo>
                  <a:lnTo>
                    <a:pt x="673918" y="1290214"/>
                  </a:lnTo>
                  <a:cubicBezTo>
                    <a:pt x="677049" y="1297104"/>
                    <a:pt x="674544" y="1305872"/>
                    <a:pt x="668281" y="1309630"/>
                  </a:cubicBezTo>
                  <a:lnTo>
                    <a:pt x="622560" y="1339067"/>
                  </a:lnTo>
                  <a:cubicBezTo>
                    <a:pt x="618175" y="1341573"/>
                    <a:pt x="613165" y="1342199"/>
                    <a:pt x="608155" y="1340320"/>
                  </a:cubicBezTo>
                  <a:cubicBezTo>
                    <a:pt x="603144" y="1338441"/>
                    <a:pt x="600013" y="1334057"/>
                    <a:pt x="599387" y="1329046"/>
                  </a:cubicBezTo>
                  <a:cubicBezTo>
                    <a:pt x="596881" y="1315894"/>
                    <a:pt x="591870" y="1302115"/>
                    <a:pt x="588112" y="1294599"/>
                  </a:cubicBezTo>
                  <a:cubicBezTo>
                    <a:pt x="584981" y="1300236"/>
                    <a:pt x="580597" y="1311510"/>
                    <a:pt x="574959" y="1332804"/>
                  </a:cubicBezTo>
                  <a:cubicBezTo>
                    <a:pt x="569950" y="1351594"/>
                    <a:pt x="565565" y="1367252"/>
                    <a:pt x="561807" y="1379778"/>
                  </a:cubicBezTo>
                  <a:cubicBezTo>
                    <a:pt x="568697" y="1390425"/>
                    <a:pt x="563686" y="1409841"/>
                    <a:pt x="543643" y="1455562"/>
                  </a:cubicBezTo>
                  <a:lnTo>
                    <a:pt x="496044" y="1565794"/>
                  </a:lnTo>
                  <a:lnTo>
                    <a:pt x="522976" y="1654731"/>
                  </a:lnTo>
                  <a:lnTo>
                    <a:pt x="576839" y="1766842"/>
                  </a:lnTo>
                  <a:lnTo>
                    <a:pt x="633207" y="1814443"/>
                  </a:lnTo>
                  <a:cubicBezTo>
                    <a:pt x="640097" y="1805048"/>
                    <a:pt x="651370" y="1794400"/>
                    <a:pt x="667655" y="1791269"/>
                  </a:cubicBezTo>
                  <a:cubicBezTo>
                    <a:pt x="692081" y="1786258"/>
                    <a:pt x="717761" y="1798785"/>
                    <a:pt x="744692" y="1827595"/>
                  </a:cubicBezTo>
                  <a:cubicBezTo>
                    <a:pt x="775382" y="1859538"/>
                    <a:pt x="781644" y="1873943"/>
                    <a:pt x="783523" y="1883964"/>
                  </a:cubicBezTo>
                  <a:cubicBezTo>
                    <a:pt x="788534" y="1886469"/>
                    <a:pt x="797302" y="1891479"/>
                    <a:pt x="809828" y="1897743"/>
                  </a:cubicBezTo>
                  <a:cubicBezTo>
                    <a:pt x="821103" y="1903380"/>
                    <a:pt x="834256" y="1910269"/>
                    <a:pt x="836761" y="1920916"/>
                  </a:cubicBezTo>
                  <a:cubicBezTo>
                    <a:pt x="847408" y="1923422"/>
                    <a:pt x="860561" y="1927180"/>
                    <a:pt x="876219" y="1931564"/>
                  </a:cubicBezTo>
                  <a:cubicBezTo>
                    <a:pt x="975177" y="1957869"/>
                    <a:pt x="1003361" y="1974153"/>
                    <a:pt x="1010877" y="1987306"/>
                  </a:cubicBezTo>
                  <a:lnTo>
                    <a:pt x="1193135" y="1987306"/>
                  </a:lnTo>
                  <a:lnTo>
                    <a:pt x="1318399" y="1950980"/>
                  </a:lnTo>
                  <a:lnTo>
                    <a:pt x="1350968" y="1937201"/>
                  </a:lnTo>
                  <a:lnTo>
                    <a:pt x="1315267" y="1756821"/>
                  </a:lnTo>
                  <a:lnTo>
                    <a:pt x="1315267" y="1648468"/>
                  </a:lnTo>
                  <a:cubicBezTo>
                    <a:pt x="1315267" y="1642832"/>
                    <a:pt x="1317772" y="1637821"/>
                    <a:pt x="1322783" y="1635316"/>
                  </a:cubicBezTo>
                  <a:cubicBezTo>
                    <a:pt x="1330925" y="1630931"/>
                    <a:pt x="1354099" y="1613395"/>
                    <a:pt x="1353473" y="1596484"/>
                  </a:cubicBezTo>
                  <a:cubicBezTo>
                    <a:pt x="1353473" y="1580200"/>
                    <a:pt x="1332804" y="1565794"/>
                    <a:pt x="1315267" y="1556400"/>
                  </a:cubicBezTo>
                  <a:cubicBezTo>
                    <a:pt x="1274557" y="1534479"/>
                    <a:pt x="1258899" y="1525084"/>
                    <a:pt x="1253261" y="1518194"/>
                  </a:cubicBezTo>
                  <a:cubicBezTo>
                    <a:pt x="1250131" y="1516942"/>
                    <a:pt x="1245120" y="1514436"/>
                    <a:pt x="1235725" y="1510679"/>
                  </a:cubicBezTo>
                  <a:lnTo>
                    <a:pt x="1181235" y="1486878"/>
                  </a:lnTo>
                  <a:cubicBezTo>
                    <a:pt x="1177478" y="1484999"/>
                    <a:pt x="1174972" y="1482494"/>
                    <a:pt x="1173093" y="1478736"/>
                  </a:cubicBezTo>
                  <a:cubicBezTo>
                    <a:pt x="1173093" y="1477483"/>
                    <a:pt x="1158688" y="1443036"/>
                    <a:pt x="1187499" y="1409215"/>
                  </a:cubicBezTo>
                  <a:lnTo>
                    <a:pt x="1209419" y="1383536"/>
                  </a:lnTo>
                  <a:cubicBezTo>
                    <a:pt x="1215056" y="1372888"/>
                    <a:pt x="1220067" y="1355352"/>
                    <a:pt x="1215056" y="1347836"/>
                  </a:cubicBezTo>
                  <a:cubicBezTo>
                    <a:pt x="1210672" y="1341573"/>
                    <a:pt x="1197519" y="1339694"/>
                    <a:pt x="1178104" y="1342199"/>
                  </a:cubicBezTo>
                  <a:lnTo>
                    <a:pt x="1089792" y="1353473"/>
                  </a:lnTo>
                  <a:cubicBezTo>
                    <a:pt x="1084156" y="1354099"/>
                    <a:pt x="1079145" y="1352220"/>
                    <a:pt x="1075387" y="1347836"/>
                  </a:cubicBezTo>
                  <a:cubicBezTo>
                    <a:pt x="1067245" y="1337188"/>
                    <a:pt x="998977" y="1243241"/>
                    <a:pt x="1050335" y="1196267"/>
                  </a:cubicBezTo>
                  <a:cubicBezTo>
                    <a:pt x="1055972" y="1191256"/>
                    <a:pt x="1056598" y="1188751"/>
                    <a:pt x="1056598" y="1188751"/>
                  </a:cubicBezTo>
                  <a:cubicBezTo>
                    <a:pt x="1056598" y="1187498"/>
                    <a:pt x="1052214" y="1184367"/>
                    <a:pt x="1050961" y="1183114"/>
                  </a:cubicBezTo>
                  <a:cubicBezTo>
                    <a:pt x="1047829" y="1180609"/>
                    <a:pt x="1038435" y="1173093"/>
                    <a:pt x="1042819" y="1161820"/>
                  </a:cubicBezTo>
                  <a:cubicBezTo>
                    <a:pt x="1047829" y="1149293"/>
                    <a:pt x="1050961" y="1149919"/>
                    <a:pt x="1104824" y="1153677"/>
                  </a:cubicBezTo>
                  <a:lnTo>
                    <a:pt x="1205036" y="1161193"/>
                  </a:lnTo>
                  <a:cubicBezTo>
                    <a:pt x="1208166" y="1161193"/>
                    <a:pt x="1211298" y="1163072"/>
                    <a:pt x="1213804" y="1164951"/>
                  </a:cubicBezTo>
                  <a:lnTo>
                    <a:pt x="1243241" y="1191256"/>
                  </a:lnTo>
                  <a:lnTo>
                    <a:pt x="1285830" y="1184993"/>
                  </a:lnTo>
                  <a:lnTo>
                    <a:pt x="1316520" y="1159940"/>
                  </a:lnTo>
                  <a:cubicBezTo>
                    <a:pt x="1305246" y="1146162"/>
                    <a:pt x="1290841" y="1128624"/>
                    <a:pt x="1272051" y="1105451"/>
                  </a:cubicBezTo>
                  <a:cubicBezTo>
                    <a:pt x="1212551" y="1031545"/>
                    <a:pt x="1190004" y="1002108"/>
                    <a:pt x="1178730" y="987703"/>
                  </a:cubicBezTo>
                  <a:cubicBezTo>
                    <a:pt x="1171653" y="978496"/>
                    <a:pt x="1163510" y="969101"/>
                    <a:pt x="1154303" y="959519"/>
                  </a:cubicBezTo>
                  <a:cubicBezTo>
                    <a:pt x="1144283" y="948871"/>
                    <a:pt x="1139272" y="938224"/>
                    <a:pt x="1138645" y="928829"/>
                  </a:cubicBezTo>
                  <a:lnTo>
                    <a:pt x="1074761" y="928829"/>
                  </a:lnTo>
                  <a:lnTo>
                    <a:pt x="1017766" y="987703"/>
                  </a:lnTo>
                  <a:lnTo>
                    <a:pt x="1010251" y="1066619"/>
                  </a:lnTo>
                  <a:cubicBezTo>
                    <a:pt x="1009624" y="1074135"/>
                    <a:pt x="1003361" y="1079772"/>
                    <a:pt x="995845" y="1080398"/>
                  </a:cubicBezTo>
                  <a:cubicBezTo>
                    <a:pt x="987703" y="1081025"/>
                    <a:pt x="981440" y="1076014"/>
                    <a:pt x="979561" y="1068498"/>
                  </a:cubicBezTo>
                  <a:lnTo>
                    <a:pt x="945113" y="926324"/>
                  </a:lnTo>
                  <a:cubicBezTo>
                    <a:pt x="945113" y="926324"/>
                    <a:pt x="945113" y="923192"/>
                    <a:pt x="945113" y="921313"/>
                  </a:cubicBezTo>
                  <a:lnTo>
                    <a:pt x="951377" y="848661"/>
                  </a:lnTo>
                  <a:lnTo>
                    <a:pt x="891877" y="827992"/>
                  </a:lnTo>
                  <a:cubicBezTo>
                    <a:pt x="872460" y="836134"/>
                    <a:pt x="819224" y="849913"/>
                    <a:pt x="766613" y="774129"/>
                  </a:cubicBezTo>
                  <a:cubicBezTo>
                    <a:pt x="730913" y="722771"/>
                    <a:pt x="719012" y="700850"/>
                    <a:pt x="717134" y="689576"/>
                  </a:cubicBezTo>
                  <a:lnTo>
                    <a:pt x="623813" y="585607"/>
                  </a:lnTo>
                  <a:lnTo>
                    <a:pt x="553665" y="556170"/>
                  </a:lnTo>
                  <a:cubicBezTo>
                    <a:pt x="542391" y="552412"/>
                    <a:pt x="502933" y="537381"/>
                    <a:pt x="499801" y="511075"/>
                  </a:cubicBezTo>
                  <a:cubicBezTo>
                    <a:pt x="498549" y="502307"/>
                    <a:pt x="501680" y="489154"/>
                    <a:pt x="519844" y="477254"/>
                  </a:cubicBezTo>
                  <a:cubicBezTo>
                    <a:pt x="567444" y="447191"/>
                    <a:pt x="598134" y="458465"/>
                    <a:pt x="601265" y="459717"/>
                  </a:cubicBezTo>
                  <a:lnTo>
                    <a:pt x="643855" y="471617"/>
                  </a:lnTo>
                  <a:lnTo>
                    <a:pt x="702729" y="482891"/>
                  </a:lnTo>
                  <a:lnTo>
                    <a:pt x="703355" y="482891"/>
                  </a:lnTo>
                  <a:cubicBezTo>
                    <a:pt x="703355" y="482891"/>
                    <a:pt x="671413" y="463475"/>
                    <a:pt x="671413" y="463475"/>
                  </a:cubicBezTo>
                  <a:cubicBezTo>
                    <a:pt x="669534" y="462222"/>
                    <a:pt x="667655" y="460343"/>
                    <a:pt x="666402" y="459091"/>
                  </a:cubicBezTo>
                  <a:lnTo>
                    <a:pt x="631328" y="406480"/>
                  </a:lnTo>
                  <a:cubicBezTo>
                    <a:pt x="628823" y="402096"/>
                    <a:pt x="627571" y="397085"/>
                    <a:pt x="629450" y="392701"/>
                  </a:cubicBezTo>
                  <a:lnTo>
                    <a:pt x="651370" y="333827"/>
                  </a:lnTo>
                  <a:cubicBezTo>
                    <a:pt x="651370" y="333827"/>
                    <a:pt x="652623" y="331322"/>
                    <a:pt x="653876" y="330069"/>
                  </a:cubicBezTo>
                  <a:lnTo>
                    <a:pt x="685192" y="288733"/>
                  </a:lnTo>
                  <a:cubicBezTo>
                    <a:pt x="688324" y="284348"/>
                    <a:pt x="693960" y="281843"/>
                    <a:pt x="699597" y="283095"/>
                  </a:cubicBezTo>
                  <a:cubicBezTo>
                    <a:pt x="750955" y="289359"/>
                    <a:pt x="809828" y="296249"/>
                    <a:pt x="816718" y="296249"/>
                  </a:cubicBezTo>
                  <a:lnTo>
                    <a:pt x="816718" y="296249"/>
                  </a:lnTo>
                  <a:cubicBezTo>
                    <a:pt x="824234" y="292490"/>
                    <a:pt x="844276" y="284348"/>
                    <a:pt x="883734" y="299380"/>
                  </a:cubicBezTo>
                  <a:cubicBezTo>
                    <a:pt x="897513" y="305017"/>
                    <a:pt x="906282" y="310654"/>
                    <a:pt x="911292" y="315664"/>
                  </a:cubicBezTo>
                  <a:cubicBezTo>
                    <a:pt x="911292" y="315664"/>
                    <a:pt x="911292" y="315664"/>
                    <a:pt x="911292" y="315664"/>
                  </a:cubicBezTo>
                  <a:lnTo>
                    <a:pt x="922566" y="309401"/>
                  </a:lnTo>
                  <a:lnTo>
                    <a:pt x="893129" y="257417"/>
                  </a:lnTo>
                  <a:cubicBezTo>
                    <a:pt x="893129" y="257417"/>
                    <a:pt x="890624" y="251780"/>
                    <a:pt x="891250" y="249275"/>
                  </a:cubicBezTo>
                  <a:cubicBezTo>
                    <a:pt x="891250" y="247395"/>
                    <a:pt x="893129" y="205432"/>
                    <a:pt x="899392" y="172237"/>
                  </a:cubicBezTo>
                  <a:cubicBezTo>
                    <a:pt x="903776" y="147185"/>
                    <a:pt x="900018" y="107100"/>
                    <a:pt x="899392" y="95200"/>
                  </a:cubicBezTo>
                  <a:lnTo>
                    <a:pt x="852418" y="30689"/>
                  </a:lnTo>
                  <a:lnTo>
                    <a:pt x="809202" y="23174"/>
                  </a:lnTo>
                  <a:lnTo>
                    <a:pt x="760350" y="26932"/>
                  </a:lnTo>
                  <a:lnTo>
                    <a:pt x="732166" y="41963"/>
                  </a:lnTo>
                  <a:cubicBezTo>
                    <a:pt x="728408" y="43842"/>
                    <a:pt x="723397" y="44469"/>
                    <a:pt x="719639" y="42590"/>
                  </a:cubicBezTo>
                  <a:lnTo>
                    <a:pt x="608155" y="0"/>
                  </a:lnTo>
                  <a:lnTo>
                    <a:pt x="569323" y="5011"/>
                  </a:lnTo>
                  <a:lnTo>
                    <a:pt x="506691" y="26305"/>
                  </a:lnTo>
                  <a:lnTo>
                    <a:pt x="388944" y="80169"/>
                  </a:lnTo>
                  <a:lnTo>
                    <a:pt x="292490" y="122758"/>
                  </a:lnTo>
                  <a:lnTo>
                    <a:pt x="275579" y="132153"/>
                  </a:lnTo>
                  <a:cubicBezTo>
                    <a:pt x="275579" y="132153"/>
                    <a:pt x="275579" y="132153"/>
                    <a:pt x="275579" y="132153"/>
                  </a:cubicBezTo>
                  <a:lnTo>
                    <a:pt x="222343" y="161590"/>
                  </a:lnTo>
                  <a:cubicBezTo>
                    <a:pt x="217332" y="174743"/>
                    <a:pt x="202300" y="204806"/>
                    <a:pt x="170984" y="22234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5" name="Forma libre: forma 554">
              <a:extLst>
                <a:ext uri="{FF2B5EF4-FFF2-40B4-BE49-F238E27FC236}">
                  <a16:creationId xmlns:a16="http://schemas.microsoft.com/office/drawing/2014/main" id="{9CBE9555-2BBD-64AB-D04D-F4BAF364F2BC}"/>
                </a:ext>
              </a:extLst>
            </p:cNvPr>
            <p:cNvSpPr/>
            <p:nvPr/>
          </p:nvSpPr>
          <p:spPr>
            <a:xfrm>
              <a:off x="19690813" y="8906469"/>
              <a:ext cx="1379346" cy="782673"/>
            </a:xfrm>
            <a:custGeom>
              <a:avLst/>
              <a:gdLst>
                <a:gd name="connsiteX0" fmla="*/ 1376416 w 1379346"/>
                <a:gd name="connsiteY0" fmla="*/ 714296 h 782673"/>
                <a:gd name="connsiteX1" fmla="*/ 1378921 w 1379346"/>
                <a:gd name="connsiteY1" fmla="*/ 704901 h 782673"/>
                <a:gd name="connsiteX2" fmla="*/ 1305016 w 1379346"/>
                <a:gd name="connsiteY2" fmla="*/ 597174 h 782673"/>
                <a:gd name="connsiteX3" fmla="*/ 1257416 w 1379346"/>
                <a:gd name="connsiteY3" fmla="*/ 553332 h 782673"/>
                <a:gd name="connsiteX4" fmla="*/ 1229231 w 1379346"/>
                <a:gd name="connsiteY4" fmla="*/ 510116 h 782673"/>
                <a:gd name="connsiteX5" fmla="*/ 1170984 w 1379346"/>
                <a:gd name="connsiteY5" fmla="*/ 444979 h 782673"/>
                <a:gd name="connsiteX6" fmla="*/ 1132778 w 1379346"/>
                <a:gd name="connsiteY6" fmla="*/ 448737 h 782673"/>
                <a:gd name="connsiteX7" fmla="*/ 1055741 w 1379346"/>
                <a:gd name="connsiteY7" fmla="*/ 436211 h 782673"/>
                <a:gd name="connsiteX8" fmla="*/ 1038831 w 1379346"/>
                <a:gd name="connsiteY8" fmla="*/ 376711 h 782673"/>
                <a:gd name="connsiteX9" fmla="*/ 1011898 w 1379346"/>
                <a:gd name="connsiteY9" fmla="*/ 315331 h 782673"/>
                <a:gd name="connsiteX10" fmla="*/ 993736 w 1379346"/>
                <a:gd name="connsiteY10" fmla="*/ 319089 h 782673"/>
                <a:gd name="connsiteX11" fmla="*/ 946136 w 1379346"/>
                <a:gd name="connsiteY11" fmla="*/ 320968 h 782673"/>
                <a:gd name="connsiteX12" fmla="*/ 929225 w 1379346"/>
                <a:gd name="connsiteY12" fmla="*/ 308442 h 782673"/>
                <a:gd name="connsiteX13" fmla="*/ 918578 w 1379346"/>
                <a:gd name="connsiteY13" fmla="*/ 301552 h 782673"/>
                <a:gd name="connsiteX14" fmla="*/ 877866 w 1379346"/>
                <a:gd name="connsiteY14" fmla="*/ 308442 h 782673"/>
                <a:gd name="connsiteX15" fmla="*/ 863461 w 1379346"/>
                <a:gd name="connsiteY15" fmla="*/ 315958 h 782673"/>
                <a:gd name="connsiteX16" fmla="*/ 755735 w 1379346"/>
                <a:gd name="connsiteY16" fmla="*/ 329110 h 782673"/>
                <a:gd name="connsiteX17" fmla="*/ 725046 w 1379346"/>
                <a:gd name="connsiteY17" fmla="*/ 301552 h 782673"/>
                <a:gd name="connsiteX18" fmla="*/ 674940 w 1379346"/>
                <a:gd name="connsiteY18" fmla="*/ 273994 h 782673"/>
                <a:gd name="connsiteX19" fmla="*/ 658029 w 1379346"/>
                <a:gd name="connsiteY19" fmla="*/ 285268 h 782673"/>
                <a:gd name="connsiteX20" fmla="*/ 596023 w 1379346"/>
                <a:gd name="connsiteY20" fmla="*/ 295915 h 782673"/>
                <a:gd name="connsiteX21" fmla="*/ 569718 w 1379346"/>
                <a:gd name="connsiteY21" fmla="*/ 280884 h 782673"/>
                <a:gd name="connsiteX22" fmla="*/ 520240 w 1379346"/>
                <a:gd name="connsiteY22" fmla="*/ 267731 h 782673"/>
                <a:gd name="connsiteX23" fmla="*/ 492055 w 1379346"/>
                <a:gd name="connsiteY23" fmla="*/ 281510 h 782673"/>
                <a:gd name="connsiteX24" fmla="*/ 438192 w 1379346"/>
                <a:gd name="connsiteY24" fmla="*/ 299673 h 782673"/>
                <a:gd name="connsiteX25" fmla="*/ 404997 w 1379346"/>
                <a:gd name="connsiteY25" fmla="*/ 292157 h 782673"/>
                <a:gd name="connsiteX26" fmla="*/ 391844 w 1379346"/>
                <a:gd name="connsiteY26" fmla="*/ 287773 h 782673"/>
                <a:gd name="connsiteX27" fmla="*/ 367418 w 1379346"/>
                <a:gd name="connsiteY27" fmla="*/ 284642 h 782673"/>
                <a:gd name="connsiteX28" fmla="*/ 326708 w 1379346"/>
                <a:gd name="connsiteY28" fmla="*/ 277126 h 782673"/>
                <a:gd name="connsiteX29" fmla="*/ 299150 w 1379346"/>
                <a:gd name="connsiteY29" fmla="*/ 217626 h 782673"/>
                <a:gd name="connsiteX30" fmla="*/ 350507 w 1379346"/>
                <a:gd name="connsiteY30" fmla="*/ 151236 h 782673"/>
                <a:gd name="connsiteX31" fmla="*/ 376186 w 1379346"/>
                <a:gd name="connsiteY31" fmla="*/ 156873 h 782673"/>
                <a:gd name="connsiteX32" fmla="*/ 385581 w 1379346"/>
                <a:gd name="connsiteY32" fmla="*/ 160004 h 782673"/>
                <a:gd name="connsiteX33" fmla="*/ 391844 w 1379346"/>
                <a:gd name="connsiteY33" fmla="*/ 154368 h 782673"/>
                <a:gd name="connsiteX34" fmla="*/ 403118 w 1379346"/>
                <a:gd name="connsiteY34" fmla="*/ 144973 h 782673"/>
                <a:gd name="connsiteX35" fmla="*/ 478276 w 1379346"/>
                <a:gd name="connsiteY35" fmla="*/ 146852 h 782673"/>
                <a:gd name="connsiteX36" fmla="*/ 502076 w 1379346"/>
                <a:gd name="connsiteY36" fmla="*/ 156246 h 782673"/>
                <a:gd name="connsiteX37" fmla="*/ 518987 w 1379346"/>
                <a:gd name="connsiteY37" fmla="*/ 158752 h 782673"/>
                <a:gd name="connsiteX38" fmla="*/ 512097 w 1379346"/>
                <a:gd name="connsiteY38" fmla="*/ 135578 h 782673"/>
                <a:gd name="connsiteX39" fmla="*/ 456355 w 1379346"/>
                <a:gd name="connsiteY39" fmla="*/ 100504 h 782673"/>
                <a:gd name="connsiteX40" fmla="*/ 428797 w 1379346"/>
                <a:gd name="connsiteY40" fmla="*/ 91109 h 782673"/>
                <a:gd name="connsiteX41" fmla="*/ 419402 w 1379346"/>
                <a:gd name="connsiteY41" fmla="*/ 77957 h 782673"/>
                <a:gd name="connsiteX42" fmla="*/ 419402 w 1379346"/>
                <a:gd name="connsiteY42" fmla="*/ 59167 h 782673"/>
                <a:gd name="connsiteX43" fmla="*/ 408755 w 1379346"/>
                <a:gd name="connsiteY43" fmla="*/ 2799 h 782673"/>
                <a:gd name="connsiteX44" fmla="*/ 390591 w 1379346"/>
                <a:gd name="connsiteY44" fmla="*/ 1546 h 782673"/>
                <a:gd name="connsiteX45" fmla="*/ 351760 w 1379346"/>
                <a:gd name="connsiteY45" fmla="*/ 32236 h 782673"/>
                <a:gd name="connsiteX46" fmla="*/ 320444 w 1379346"/>
                <a:gd name="connsiteY46" fmla="*/ 61672 h 782673"/>
                <a:gd name="connsiteX47" fmla="*/ 282239 w 1379346"/>
                <a:gd name="connsiteY47" fmla="*/ 77957 h 782673"/>
                <a:gd name="connsiteX48" fmla="*/ 239023 w 1379346"/>
                <a:gd name="connsiteY48" fmla="*/ 99252 h 782673"/>
                <a:gd name="connsiteX49" fmla="*/ 236518 w 1379346"/>
                <a:gd name="connsiteY49" fmla="*/ 144346 h 782673"/>
                <a:gd name="connsiteX50" fmla="*/ 217728 w 1379346"/>
                <a:gd name="connsiteY50" fmla="*/ 223889 h 782673"/>
                <a:gd name="connsiteX51" fmla="*/ 164491 w 1379346"/>
                <a:gd name="connsiteY51" fmla="*/ 235789 h 782673"/>
                <a:gd name="connsiteX52" fmla="*/ 149460 w 1379346"/>
                <a:gd name="connsiteY52" fmla="*/ 237668 h 782673"/>
                <a:gd name="connsiteX53" fmla="*/ 80564 w 1379346"/>
                <a:gd name="connsiteY53" fmla="*/ 239547 h 782673"/>
                <a:gd name="connsiteX54" fmla="*/ 52380 w 1379346"/>
                <a:gd name="connsiteY54" fmla="*/ 229525 h 782673"/>
                <a:gd name="connsiteX55" fmla="*/ 10417 w 1379346"/>
                <a:gd name="connsiteY55" fmla="*/ 222010 h 782673"/>
                <a:gd name="connsiteX56" fmla="*/ 12296 w 1379346"/>
                <a:gd name="connsiteY56" fmla="*/ 280884 h 782673"/>
                <a:gd name="connsiteX57" fmla="*/ 63653 w 1379346"/>
                <a:gd name="connsiteY57" fmla="*/ 335373 h 782673"/>
                <a:gd name="connsiteX58" fmla="*/ 86201 w 1379346"/>
                <a:gd name="connsiteY58" fmla="*/ 343515 h 782673"/>
                <a:gd name="connsiteX59" fmla="*/ 130044 w 1379346"/>
                <a:gd name="connsiteY59" fmla="*/ 364810 h 782673"/>
                <a:gd name="connsiteX60" fmla="*/ 163239 w 1379346"/>
                <a:gd name="connsiteY60" fmla="*/ 434958 h 782673"/>
                <a:gd name="connsiteX61" fmla="*/ 169501 w 1379346"/>
                <a:gd name="connsiteY61" fmla="*/ 465021 h 782673"/>
                <a:gd name="connsiteX62" fmla="*/ 190796 w 1379346"/>
                <a:gd name="connsiteY62" fmla="*/ 498216 h 782673"/>
                <a:gd name="connsiteX63" fmla="*/ 218981 w 1379346"/>
                <a:gd name="connsiteY63" fmla="*/ 570242 h 782673"/>
                <a:gd name="connsiteX64" fmla="*/ 195807 w 1379346"/>
                <a:gd name="connsiteY64" fmla="*/ 634753 h 782673"/>
                <a:gd name="connsiteX65" fmla="*/ 185159 w 1379346"/>
                <a:gd name="connsiteY65" fmla="*/ 658554 h 782673"/>
                <a:gd name="connsiteX66" fmla="*/ 177644 w 1379346"/>
                <a:gd name="connsiteY66" fmla="*/ 706780 h 782673"/>
                <a:gd name="connsiteX67" fmla="*/ 177644 w 1379346"/>
                <a:gd name="connsiteY67" fmla="*/ 726822 h 782673"/>
                <a:gd name="connsiteX68" fmla="*/ 182027 w 1379346"/>
                <a:gd name="connsiteY68" fmla="*/ 730580 h 782673"/>
                <a:gd name="connsiteX69" fmla="*/ 232760 w 1379346"/>
                <a:gd name="connsiteY69" fmla="*/ 761896 h 782673"/>
                <a:gd name="connsiteX70" fmla="*/ 263449 w 1379346"/>
                <a:gd name="connsiteY70" fmla="*/ 746238 h 782673"/>
                <a:gd name="connsiteX71" fmla="*/ 329212 w 1379346"/>
                <a:gd name="connsiteY71" fmla="*/ 726195 h 782673"/>
                <a:gd name="connsiteX72" fmla="*/ 471387 w 1379346"/>
                <a:gd name="connsiteY72" fmla="*/ 661058 h 782673"/>
                <a:gd name="connsiteX73" fmla="*/ 485792 w 1379346"/>
                <a:gd name="connsiteY73" fmla="*/ 598427 h 782673"/>
                <a:gd name="connsiteX74" fmla="*/ 539655 w 1379346"/>
                <a:gd name="connsiteY74" fmla="*/ 482558 h 782673"/>
                <a:gd name="connsiteX75" fmla="*/ 661787 w 1379346"/>
                <a:gd name="connsiteY75" fmla="*/ 501974 h 782673"/>
                <a:gd name="connsiteX76" fmla="*/ 673687 w 1379346"/>
                <a:gd name="connsiteY76" fmla="*/ 517632 h 782673"/>
                <a:gd name="connsiteX77" fmla="*/ 679324 w 1379346"/>
                <a:gd name="connsiteY77" fmla="*/ 522016 h 782673"/>
                <a:gd name="connsiteX78" fmla="*/ 693103 w 1379346"/>
                <a:gd name="connsiteY78" fmla="*/ 523895 h 782673"/>
                <a:gd name="connsiteX79" fmla="*/ 728177 w 1379346"/>
                <a:gd name="connsiteY79" fmla="*/ 533290 h 782673"/>
                <a:gd name="connsiteX80" fmla="*/ 765756 w 1379346"/>
                <a:gd name="connsiteY80" fmla="*/ 637885 h 782673"/>
                <a:gd name="connsiteX81" fmla="*/ 771393 w 1379346"/>
                <a:gd name="connsiteY81" fmla="*/ 678596 h 782673"/>
                <a:gd name="connsiteX82" fmla="*/ 847178 w 1379346"/>
                <a:gd name="connsiteY82" fmla="*/ 782564 h 782673"/>
                <a:gd name="connsiteX83" fmla="*/ 869725 w 1379346"/>
                <a:gd name="connsiteY83" fmla="*/ 776301 h 782673"/>
                <a:gd name="connsiteX84" fmla="*/ 899788 w 1379346"/>
                <a:gd name="connsiteY84" fmla="*/ 768159 h 782673"/>
                <a:gd name="connsiteX85" fmla="*/ 917325 w 1379346"/>
                <a:gd name="connsiteY85" fmla="*/ 766280 h 782673"/>
                <a:gd name="connsiteX86" fmla="*/ 955530 w 1379346"/>
                <a:gd name="connsiteY86" fmla="*/ 759391 h 782673"/>
                <a:gd name="connsiteX87" fmla="*/ 996240 w 1379346"/>
                <a:gd name="connsiteY87" fmla="*/ 716175 h 782673"/>
                <a:gd name="connsiteX88" fmla="*/ 1055741 w 1379346"/>
                <a:gd name="connsiteY88" fmla="*/ 659806 h 782673"/>
                <a:gd name="connsiteX89" fmla="*/ 1119625 w 1379346"/>
                <a:gd name="connsiteY89" fmla="*/ 672959 h 782673"/>
                <a:gd name="connsiteX90" fmla="*/ 1149062 w 1379346"/>
                <a:gd name="connsiteY90" fmla="*/ 685485 h 782673"/>
                <a:gd name="connsiteX91" fmla="*/ 1193531 w 1379346"/>
                <a:gd name="connsiteY91" fmla="*/ 672332 h 782673"/>
                <a:gd name="connsiteX92" fmla="*/ 1256163 w 1379346"/>
                <a:gd name="connsiteY92" fmla="*/ 656048 h 782673"/>
                <a:gd name="connsiteX93" fmla="*/ 1292489 w 1379346"/>
                <a:gd name="connsiteY93" fmla="*/ 669201 h 782673"/>
                <a:gd name="connsiteX94" fmla="*/ 1333200 w 1379346"/>
                <a:gd name="connsiteY94" fmla="*/ 691748 h 782673"/>
                <a:gd name="connsiteX95" fmla="*/ 1375163 w 1379346"/>
                <a:gd name="connsiteY95" fmla="*/ 714922 h 78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379346" h="782673">
                  <a:moveTo>
                    <a:pt x="1376416" y="714296"/>
                  </a:moveTo>
                  <a:cubicBezTo>
                    <a:pt x="1376416" y="714296"/>
                    <a:pt x="1377669" y="711790"/>
                    <a:pt x="1378921" y="704901"/>
                  </a:cubicBezTo>
                  <a:cubicBezTo>
                    <a:pt x="1383931" y="662311"/>
                    <a:pt x="1343847" y="629117"/>
                    <a:pt x="1305016" y="597174"/>
                  </a:cubicBezTo>
                  <a:cubicBezTo>
                    <a:pt x="1286852" y="582143"/>
                    <a:pt x="1269942" y="568364"/>
                    <a:pt x="1257416" y="553332"/>
                  </a:cubicBezTo>
                  <a:cubicBezTo>
                    <a:pt x="1246142" y="540180"/>
                    <a:pt x="1237999" y="524522"/>
                    <a:pt x="1229231" y="510116"/>
                  </a:cubicBezTo>
                  <a:cubicBezTo>
                    <a:pt x="1213573" y="482558"/>
                    <a:pt x="1198542" y="455626"/>
                    <a:pt x="1170984" y="444979"/>
                  </a:cubicBezTo>
                  <a:cubicBezTo>
                    <a:pt x="1161588" y="441221"/>
                    <a:pt x="1147183" y="444979"/>
                    <a:pt x="1132778" y="448737"/>
                  </a:cubicBezTo>
                  <a:cubicBezTo>
                    <a:pt x="1107726" y="455000"/>
                    <a:pt x="1076410" y="462516"/>
                    <a:pt x="1055741" y="436211"/>
                  </a:cubicBezTo>
                  <a:cubicBezTo>
                    <a:pt x="1043214" y="421179"/>
                    <a:pt x="1040709" y="398632"/>
                    <a:pt x="1038831" y="376711"/>
                  </a:cubicBezTo>
                  <a:cubicBezTo>
                    <a:pt x="1035073" y="342889"/>
                    <a:pt x="1031941" y="322221"/>
                    <a:pt x="1011898" y="315331"/>
                  </a:cubicBezTo>
                  <a:cubicBezTo>
                    <a:pt x="1007515" y="314079"/>
                    <a:pt x="1001878" y="315331"/>
                    <a:pt x="993736" y="319089"/>
                  </a:cubicBezTo>
                  <a:cubicBezTo>
                    <a:pt x="981835" y="324100"/>
                    <a:pt x="964925" y="330363"/>
                    <a:pt x="946136" y="320968"/>
                  </a:cubicBezTo>
                  <a:cubicBezTo>
                    <a:pt x="938619" y="317210"/>
                    <a:pt x="933609" y="312199"/>
                    <a:pt x="929225" y="308442"/>
                  </a:cubicBezTo>
                  <a:cubicBezTo>
                    <a:pt x="924840" y="304057"/>
                    <a:pt x="922961" y="302805"/>
                    <a:pt x="918578" y="301552"/>
                  </a:cubicBezTo>
                  <a:cubicBezTo>
                    <a:pt x="907930" y="299047"/>
                    <a:pt x="891646" y="301552"/>
                    <a:pt x="877866" y="308442"/>
                  </a:cubicBezTo>
                  <a:cubicBezTo>
                    <a:pt x="872857" y="310947"/>
                    <a:pt x="868472" y="313452"/>
                    <a:pt x="863461" y="315958"/>
                  </a:cubicBezTo>
                  <a:cubicBezTo>
                    <a:pt x="832772" y="332242"/>
                    <a:pt x="794567" y="352284"/>
                    <a:pt x="755735" y="329110"/>
                  </a:cubicBezTo>
                  <a:cubicBezTo>
                    <a:pt x="744461" y="322221"/>
                    <a:pt x="734440" y="311573"/>
                    <a:pt x="725046" y="301552"/>
                  </a:cubicBezTo>
                  <a:cubicBezTo>
                    <a:pt x="706256" y="280884"/>
                    <a:pt x="693730" y="268357"/>
                    <a:pt x="674940" y="273994"/>
                  </a:cubicBezTo>
                  <a:cubicBezTo>
                    <a:pt x="668677" y="275873"/>
                    <a:pt x="663666" y="280258"/>
                    <a:pt x="658029" y="285268"/>
                  </a:cubicBezTo>
                  <a:cubicBezTo>
                    <a:pt x="645503" y="295915"/>
                    <a:pt x="628592" y="310947"/>
                    <a:pt x="596023" y="295915"/>
                  </a:cubicBezTo>
                  <a:cubicBezTo>
                    <a:pt x="586003" y="291531"/>
                    <a:pt x="577235" y="285894"/>
                    <a:pt x="569718" y="280884"/>
                  </a:cubicBezTo>
                  <a:cubicBezTo>
                    <a:pt x="552808" y="269610"/>
                    <a:pt x="541534" y="262721"/>
                    <a:pt x="520240" y="267731"/>
                  </a:cubicBezTo>
                  <a:cubicBezTo>
                    <a:pt x="510218" y="270236"/>
                    <a:pt x="501450" y="275247"/>
                    <a:pt x="492055" y="281510"/>
                  </a:cubicBezTo>
                  <a:cubicBezTo>
                    <a:pt x="477024" y="290278"/>
                    <a:pt x="460113" y="299673"/>
                    <a:pt x="438192" y="299673"/>
                  </a:cubicBezTo>
                  <a:cubicBezTo>
                    <a:pt x="425665" y="299673"/>
                    <a:pt x="415018" y="295915"/>
                    <a:pt x="404997" y="292157"/>
                  </a:cubicBezTo>
                  <a:cubicBezTo>
                    <a:pt x="400613" y="290278"/>
                    <a:pt x="396855" y="289026"/>
                    <a:pt x="391844" y="287773"/>
                  </a:cubicBezTo>
                  <a:cubicBezTo>
                    <a:pt x="384955" y="285894"/>
                    <a:pt x="376812" y="285268"/>
                    <a:pt x="367418" y="284642"/>
                  </a:cubicBezTo>
                  <a:cubicBezTo>
                    <a:pt x="354265" y="283389"/>
                    <a:pt x="339860" y="282136"/>
                    <a:pt x="326708" y="277126"/>
                  </a:cubicBezTo>
                  <a:cubicBezTo>
                    <a:pt x="306039" y="268357"/>
                    <a:pt x="295392" y="245810"/>
                    <a:pt x="299150" y="217626"/>
                  </a:cubicBezTo>
                  <a:cubicBezTo>
                    <a:pt x="302907" y="188189"/>
                    <a:pt x="321697" y="155620"/>
                    <a:pt x="350507" y="151236"/>
                  </a:cubicBezTo>
                  <a:cubicBezTo>
                    <a:pt x="360528" y="149983"/>
                    <a:pt x="369297" y="153741"/>
                    <a:pt x="376186" y="156873"/>
                  </a:cubicBezTo>
                  <a:cubicBezTo>
                    <a:pt x="379318" y="158125"/>
                    <a:pt x="383702" y="160004"/>
                    <a:pt x="385581" y="160004"/>
                  </a:cubicBezTo>
                  <a:cubicBezTo>
                    <a:pt x="386834" y="160004"/>
                    <a:pt x="389965" y="156246"/>
                    <a:pt x="391844" y="154368"/>
                  </a:cubicBezTo>
                  <a:cubicBezTo>
                    <a:pt x="394976" y="151236"/>
                    <a:pt x="398734" y="147478"/>
                    <a:pt x="403118" y="144973"/>
                  </a:cubicBezTo>
                  <a:cubicBezTo>
                    <a:pt x="433807" y="126809"/>
                    <a:pt x="457608" y="137457"/>
                    <a:pt x="478276" y="146852"/>
                  </a:cubicBezTo>
                  <a:cubicBezTo>
                    <a:pt x="485792" y="149983"/>
                    <a:pt x="493307" y="153741"/>
                    <a:pt x="502076" y="156246"/>
                  </a:cubicBezTo>
                  <a:cubicBezTo>
                    <a:pt x="512724" y="159378"/>
                    <a:pt x="517734" y="159378"/>
                    <a:pt x="518987" y="158752"/>
                  </a:cubicBezTo>
                  <a:cubicBezTo>
                    <a:pt x="518987" y="158125"/>
                    <a:pt x="518987" y="151236"/>
                    <a:pt x="512097" y="135578"/>
                  </a:cubicBezTo>
                  <a:cubicBezTo>
                    <a:pt x="503329" y="114910"/>
                    <a:pt x="481408" y="108020"/>
                    <a:pt x="456355" y="100504"/>
                  </a:cubicBezTo>
                  <a:cubicBezTo>
                    <a:pt x="446961" y="97372"/>
                    <a:pt x="437565" y="94868"/>
                    <a:pt x="428797" y="91109"/>
                  </a:cubicBezTo>
                  <a:cubicBezTo>
                    <a:pt x="423160" y="88604"/>
                    <a:pt x="419402" y="83594"/>
                    <a:pt x="419402" y="77957"/>
                  </a:cubicBezTo>
                  <a:cubicBezTo>
                    <a:pt x="419402" y="72320"/>
                    <a:pt x="419402" y="66057"/>
                    <a:pt x="419402" y="59167"/>
                  </a:cubicBezTo>
                  <a:cubicBezTo>
                    <a:pt x="419402" y="39751"/>
                    <a:pt x="419402" y="10941"/>
                    <a:pt x="408755" y="2799"/>
                  </a:cubicBezTo>
                  <a:cubicBezTo>
                    <a:pt x="404997" y="-333"/>
                    <a:pt x="399360" y="-959"/>
                    <a:pt x="390591" y="1546"/>
                  </a:cubicBezTo>
                  <a:cubicBezTo>
                    <a:pt x="376812" y="4678"/>
                    <a:pt x="364913" y="17830"/>
                    <a:pt x="351760" y="32236"/>
                  </a:cubicBezTo>
                  <a:cubicBezTo>
                    <a:pt x="342366" y="42883"/>
                    <a:pt x="332344" y="54157"/>
                    <a:pt x="320444" y="61672"/>
                  </a:cubicBezTo>
                  <a:cubicBezTo>
                    <a:pt x="309797" y="68562"/>
                    <a:pt x="296644" y="72946"/>
                    <a:pt x="282239" y="77957"/>
                  </a:cubicBezTo>
                  <a:cubicBezTo>
                    <a:pt x="265955" y="83594"/>
                    <a:pt x="245286" y="90483"/>
                    <a:pt x="239023" y="99252"/>
                  </a:cubicBezTo>
                  <a:cubicBezTo>
                    <a:pt x="232760" y="108020"/>
                    <a:pt x="234639" y="126809"/>
                    <a:pt x="236518" y="144346"/>
                  </a:cubicBezTo>
                  <a:cubicBezTo>
                    <a:pt x="239650" y="171278"/>
                    <a:pt x="244033" y="205099"/>
                    <a:pt x="217728" y="223889"/>
                  </a:cubicBezTo>
                  <a:cubicBezTo>
                    <a:pt x="209586" y="229525"/>
                    <a:pt x="195807" y="232031"/>
                    <a:pt x="164491" y="235789"/>
                  </a:cubicBezTo>
                  <a:cubicBezTo>
                    <a:pt x="158228" y="236415"/>
                    <a:pt x="152591" y="237041"/>
                    <a:pt x="149460" y="237668"/>
                  </a:cubicBezTo>
                  <a:cubicBezTo>
                    <a:pt x="122527" y="242679"/>
                    <a:pt x="99980" y="243305"/>
                    <a:pt x="80564" y="239547"/>
                  </a:cubicBezTo>
                  <a:cubicBezTo>
                    <a:pt x="71170" y="237668"/>
                    <a:pt x="61775" y="233284"/>
                    <a:pt x="52380" y="229525"/>
                  </a:cubicBezTo>
                  <a:cubicBezTo>
                    <a:pt x="33590" y="221384"/>
                    <a:pt x="20438" y="216373"/>
                    <a:pt x="10417" y="222010"/>
                  </a:cubicBezTo>
                  <a:cubicBezTo>
                    <a:pt x="4780" y="225141"/>
                    <a:pt x="-10878" y="233910"/>
                    <a:pt x="12296" y="280884"/>
                  </a:cubicBezTo>
                  <a:cubicBezTo>
                    <a:pt x="24822" y="306563"/>
                    <a:pt x="42359" y="325352"/>
                    <a:pt x="63653" y="335373"/>
                  </a:cubicBezTo>
                  <a:cubicBezTo>
                    <a:pt x="71170" y="338505"/>
                    <a:pt x="78685" y="341010"/>
                    <a:pt x="86201" y="343515"/>
                  </a:cubicBezTo>
                  <a:cubicBezTo>
                    <a:pt x="100607" y="348526"/>
                    <a:pt x="115638" y="353537"/>
                    <a:pt x="130044" y="364810"/>
                  </a:cubicBezTo>
                  <a:cubicBezTo>
                    <a:pt x="154470" y="384226"/>
                    <a:pt x="158854" y="411784"/>
                    <a:pt x="163239" y="434958"/>
                  </a:cubicBezTo>
                  <a:cubicBezTo>
                    <a:pt x="165118" y="445605"/>
                    <a:pt x="166369" y="455000"/>
                    <a:pt x="169501" y="465021"/>
                  </a:cubicBezTo>
                  <a:cubicBezTo>
                    <a:pt x="173259" y="476921"/>
                    <a:pt x="181401" y="486942"/>
                    <a:pt x="190796" y="498216"/>
                  </a:cubicBezTo>
                  <a:cubicBezTo>
                    <a:pt x="205828" y="517006"/>
                    <a:pt x="223365" y="538300"/>
                    <a:pt x="218981" y="570242"/>
                  </a:cubicBezTo>
                  <a:cubicBezTo>
                    <a:pt x="215849" y="592790"/>
                    <a:pt x="205202" y="614711"/>
                    <a:pt x="195807" y="634753"/>
                  </a:cubicBezTo>
                  <a:cubicBezTo>
                    <a:pt x="192049" y="642896"/>
                    <a:pt x="188291" y="651038"/>
                    <a:pt x="185159" y="658554"/>
                  </a:cubicBezTo>
                  <a:cubicBezTo>
                    <a:pt x="177018" y="678596"/>
                    <a:pt x="177018" y="689243"/>
                    <a:pt x="177644" y="706780"/>
                  </a:cubicBezTo>
                  <a:cubicBezTo>
                    <a:pt x="177644" y="713043"/>
                    <a:pt x="177644" y="719306"/>
                    <a:pt x="177644" y="726822"/>
                  </a:cubicBezTo>
                  <a:cubicBezTo>
                    <a:pt x="178897" y="728075"/>
                    <a:pt x="180775" y="729327"/>
                    <a:pt x="182027" y="730580"/>
                  </a:cubicBezTo>
                  <a:cubicBezTo>
                    <a:pt x="198312" y="744359"/>
                    <a:pt x="220860" y="763148"/>
                    <a:pt x="232760" y="761896"/>
                  </a:cubicBezTo>
                  <a:cubicBezTo>
                    <a:pt x="244659" y="760643"/>
                    <a:pt x="253428" y="754380"/>
                    <a:pt x="263449" y="746238"/>
                  </a:cubicBezTo>
                  <a:cubicBezTo>
                    <a:pt x="278481" y="734338"/>
                    <a:pt x="297897" y="719932"/>
                    <a:pt x="329212" y="726195"/>
                  </a:cubicBezTo>
                  <a:cubicBezTo>
                    <a:pt x="390591" y="738722"/>
                    <a:pt x="446961" y="713043"/>
                    <a:pt x="471387" y="661058"/>
                  </a:cubicBezTo>
                  <a:cubicBezTo>
                    <a:pt x="479528" y="643522"/>
                    <a:pt x="482660" y="621601"/>
                    <a:pt x="485792" y="598427"/>
                  </a:cubicBezTo>
                  <a:cubicBezTo>
                    <a:pt x="492055" y="557090"/>
                    <a:pt x="498945" y="510116"/>
                    <a:pt x="539655" y="482558"/>
                  </a:cubicBezTo>
                  <a:cubicBezTo>
                    <a:pt x="580992" y="454374"/>
                    <a:pt x="631098" y="471911"/>
                    <a:pt x="661787" y="501974"/>
                  </a:cubicBezTo>
                  <a:cubicBezTo>
                    <a:pt x="668677" y="508864"/>
                    <a:pt x="671182" y="513248"/>
                    <a:pt x="673687" y="517632"/>
                  </a:cubicBezTo>
                  <a:cubicBezTo>
                    <a:pt x="673687" y="518884"/>
                    <a:pt x="674940" y="519511"/>
                    <a:pt x="679324" y="522016"/>
                  </a:cubicBezTo>
                  <a:cubicBezTo>
                    <a:pt x="681830" y="523269"/>
                    <a:pt x="688092" y="523895"/>
                    <a:pt x="693103" y="523895"/>
                  </a:cubicBezTo>
                  <a:cubicBezTo>
                    <a:pt x="703750" y="523895"/>
                    <a:pt x="716903" y="523895"/>
                    <a:pt x="728177" y="533290"/>
                  </a:cubicBezTo>
                  <a:cubicBezTo>
                    <a:pt x="758241" y="558342"/>
                    <a:pt x="761998" y="600306"/>
                    <a:pt x="765756" y="637885"/>
                  </a:cubicBezTo>
                  <a:cubicBezTo>
                    <a:pt x="767009" y="652916"/>
                    <a:pt x="768261" y="667322"/>
                    <a:pt x="771393" y="678596"/>
                  </a:cubicBezTo>
                  <a:cubicBezTo>
                    <a:pt x="782040" y="720559"/>
                    <a:pt x="820872" y="785696"/>
                    <a:pt x="847178" y="782564"/>
                  </a:cubicBezTo>
                  <a:cubicBezTo>
                    <a:pt x="853440" y="782564"/>
                    <a:pt x="861583" y="779433"/>
                    <a:pt x="869725" y="776301"/>
                  </a:cubicBezTo>
                  <a:cubicBezTo>
                    <a:pt x="879119" y="772543"/>
                    <a:pt x="889767" y="768785"/>
                    <a:pt x="899788" y="768159"/>
                  </a:cubicBezTo>
                  <a:cubicBezTo>
                    <a:pt x="905425" y="767533"/>
                    <a:pt x="911688" y="766906"/>
                    <a:pt x="917325" y="766280"/>
                  </a:cubicBezTo>
                  <a:cubicBezTo>
                    <a:pt x="931104" y="765027"/>
                    <a:pt x="944883" y="764401"/>
                    <a:pt x="955530" y="759391"/>
                  </a:cubicBezTo>
                  <a:cubicBezTo>
                    <a:pt x="971814" y="751875"/>
                    <a:pt x="983714" y="734338"/>
                    <a:pt x="996240" y="716175"/>
                  </a:cubicBezTo>
                  <a:cubicBezTo>
                    <a:pt x="1011898" y="693627"/>
                    <a:pt x="1028183" y="669827"/>
                    <a:pt x="1055741" y="659806"/>
                  </a:cubicBezTo>
                  <a:cubicBezTo>
                    <a:pt x="1083926" y="649785"/>
                    <a:pt x="1103341" y="662311"/>
                    <a:pt x="1119625" y="672959"/>
                  </a:cubicBezTo>
                  <a:cubicBezTo>
                    <a:pt x="1129646" y="679222"/>
                    <a:pt x="1138415" y="684859"/>
                    <a:pt x="1149062" y="685485"/>
                  </a:cubicBezTo>
                  <a:cubicBezTo>
                    <a:pt x="1162215" y="685485"/>
                    <a:pt x="1177873" y="679848"/>
                    <a:pt x="1193531" y="672332"/>
                  </a:cubicBezTo>
                  <a:cubicBezTo>
                    <a:pt x="1211694" y="664190"/>
                    <a:pt x="1232363" y="654795"/>
                    <a:pt x="1256163" y="656048"/>
                  </a:cubicBezTo>
                  <a:cubicBezTo>
                    <a:pt x="1271821" y="657301"/>
                    <a:pt x="1284347" y="661685"/>
                    <a:pt x="1292489" y="669201"/>
                  </a:cubicBezTo>
                  <a:cubicBezTo>
                    <a:pt x="1304390" y="672959"/>
                    <a:pt x="1318168" y="681727"/>
                    <a:pt x="1333200" y="691748"/>
                  </a:cubicBezTo>
                  <a:cubicBezTo>
                    <a:pt x="1344474" y="699890"/>
                    <a:pt x="1368273" y="715548"/>
                    <a:pt x="1375163" y="71492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6" name="Forma libre: forma 555">
              <a:extLst>
                <a:ext uri="{FF2B5EF4-FFF2-40B4-BE49-F238E27FC236}">
                  <a16:creationId xmlns:a16="http://schemas.microsoft.com/office/drawing/2014/main" id="{128BC9DD-F756-A923-E016-1CA3EAC6C12D}"/>
                </a:ext>
              </a:extLst>
            </p:cNvPr>
            <p:cNvSpPr/>
            <p:nvPr/>
          </p:nvSpPr>
          <p:spPr>
            <a:xfrm>
              <a:off x="13079799" y="8697500"/>
              <a:ext cx="3030751" cy="1192581"/>
            </a:xfrm>
            <a:custGeom>
              <a:avLst/>
              <a:gdLst>
                <a:gd name="connsiteX0" fmla="*/ 2026137 w 3030751"/>
                <a:gd name="connsiteY0" fmla="*/ 193605 h 1192581"/>
                <a:gd name="connsiteX1" fmla="*/ 2015490 w 3030751"/>
                <a:gd name="connsiteY1" fmla="*/ 208010 h 1192581"/>
                <a:gd name="connsiteX2" fmla="*/ 1952232 w 3030751"/>
                <a:gd name="connsiteY2" fmla="*/ 214899 h 1192581"/>
                <a:gd name="connsiteX3" fmla="*/ 1894611 w 3030751"/>
                <a:gd name="connsiteY3" fmla="*/ 226173 h 1192581"/>
                <a:gd name="connsiteX4" fmla="*/ 1836990 w 3030751"/>
                <a:gd name="connsiteY4" fmla="*/ 205505 h 1192581"/>
                <a:gd name="connsiteX5" fmla="*/ 1776863 w 3030751"/>
                <a:gd name="connsiteY5" fmla="*/ 196736 h 1192581"/>
                <a:gd name="connsiteX6" fmla="*/ 1737406 w 3030751"/>
                <a:gd name="connsiteY6" fmla="*/ 164168 h 1192581"/>
                <a:gd name="connsiteX7" fmla="*/ 1684794 w 3030751"/>
                <a:gd name="connsiteY7" fmla="*/ 139115 h 1192581"/>
                <a:gd name="connsiteX8" fmla="*/ 1664126 w 3030751"/>
                <a:gd name="connsiteY8" fmla="*/ 169805 h 1192581"/>
                <a:gd name="connsiteX9" fmla="*/ 1570178 w 3030751"/>
                <a:gd name="connsiteY9" fmla="*/ 119699 h 1192581"/>
                <a:gd name="connsiteX10" fmla="*/ 1492515 w 3030751"/>
                <a:gd name="connsiteY10" fmla="*/ 60825 h 1192581"/>
                <a:gd name="connsiteX11" fmla="*/ 1468089 w 3030751"/>
                <a:gd name="connsiteY11" fmla="*/ 85251 h 1192581"/>
                <a:gd name="connsiteX12" fmla="*/ 1417357 w 3030751"/>
                <a:gd name="connsiteY12" fmla="*/ 62078 h 1192581"/>
                <a:gd name="connsiteX13" fmla="*/ 1374767 w 3030751"/>
                <a:gd name="connsiteY13" fmla="*/ 699 h 1192581"/>
                <a:gd name="connsiteX14" fmla="*/ 1319651 w 3030751"/>
                <a:gd name="connsiteY14" fmla="*/ 33893 h 1192581"/>
                <a:gd name="connsiteX15" fmla="*/ 1188125 w 3030751"/>
                <a:gd name="connsiteY15" fmla="*/ 6336 h 1192581"/>
                <a:gd name="connsiteX16" fmla="*/ 1096682 w 3030751"/>
                <a:gd name="connsiteY16" fmla="*/ 19488 h 1192581"/>
                <a:gd name="connsiteX17" fmla="*/ 1008371 w 3030751"/>
                <a:gd name="connsiteY17" fmla="*/ 33893 h 1192581"/>
                <a:gd name="connsiteX18" fmla="*/ 952629 w 3030751"/>
                <a:gd name="connsiteY18" fmla="*/ 65836 h 1192581"/>
                <a:gd name="connsiteX19" fmla="*/ 895008 w 3030751"/>
                <a:gd name="connsiteY19" fmla="*/ 104668 h 1192581"/>
                <a:gd name="connsiteX20" fmla="*/ 821103 w 3030751"/>
                <a:gd name="connsiteY20" fmla="*/ 116567 h 1192581"/>
                <a:gd name="connsiteX21" fmla="*/ 774755 w 3030751"/>
                <a:gd name="connsiteY21" fmla="*/ 188594 h 1192581"/>
                <a:gd name="connsiteX22" fmla="*/ 737802 w 3030751"/>
                <a:gd name="connsiteY22" fmla="*/ 197362 h 1192581"/>
                <a:gd name="connsiteX23" fmla="*/ 727155 w 3030751"/>
                <a:gd name="connsiteY23" fmla="*/ 182957 h 1192581"/>
                <a:gd name="connsiteX24" fmla="*/ 719639 w 3030751"/>
                <a:gd name="connsiteY24" fmla="*/ 169178 h 1192581"/>
                <a:gd name="connsiteX25" fmla="*/ 675170 w 3030751"/>
                <a:gd name="connsiteY25" fmla="*/ 163541 h 1192581"/>
                <a:gd name="connsiteX26" fmla="*/ 635086 w 3030751"/>
                <a:gd name="connsiteY26" fmla="*/ 162289 h 1192581"/>
                <a:gd name="connsiteX27" fmla="*/ 567444 w 3030751"/>
                <a:gd name="connsiteY27" fmla="*/ 167925 h 1192581"/>
                <a:gd name="connsiteX28" fmla="*/ 518591 w 3030751"/>
                <a:gd name="connsiteY28" fmla="*/ 163541 h 1192581"/>
                <a:gd name="connsiteX29" fmla="*/ 497296 w 3030751"/>
                <a:gd name="connsiteY29" fmla="*/ 164794 h 1192581"/>
                <a:gd name="connsiteX30" fmla="*/ 457212 w 3030751"/>
                <a:gd name="connsiteY30" fmla="*/ 171684 h 1192581"/>
                <a:gd name="connsiteX31" fmla="*/ 451575 w 3030751"/>
                <a:gd name="connsiteY31" fmla="*/ 176068 h 1192581"/>
                <a:gd name="connsiteX32" fmla="*/ 448443 w 3030751"/>
                <a:gd name="connsiteY32" fmla="*/ 188594 h 1192581"/>
                <a:gd name="connsiteX33" fmla="*/ 466607 w 3030751"/>
                <a:gd name="connsiteY33" fmla="*/ 216152 h 1192581"/>
                <a:gd name="connsiteX34" fmla="*/ 536128 w 3030751"/>
                <a:gd name="connsiteY34" fmla="*/ 243084 h 1192581"/>
                <a:gd name="connsiteX35" fmla="*/ 583728 w 3030751"/>
                <a:gd name="connsiteY35" fmla="*/ 265631 h 1192581"/>
                <a:gd name="connsiteX36" fmla="*/ 569323 w 3030751"/>
                <a:gd name="connsiteY36" fmla="*/ 269389 h 1192581"/>
                <a:gd name="connsiteX37" fmla="*/ 482891 w 3030751"/>
                <a:gd name="connsiteY37" fmla="*/ 277531 h 1192581"/>
                <a:gd name="connsiteX38" fmla="*/ 428401 w 3030751"/>
                <a:gd name="connsiteY38" fmla="*/ 290684 h 1192581"/>
                <a:gd name="connsiteX39" fmla="*/ 451575 w 3030751"/>
                <a:gd name="connsiteY39" fmla="*/ 313231 h 1192581"/>
                <a:gd name="connsiteX40" fmla="*/ 432785 w 3030751"/>
                <a:gd name="connsiteY40" fmla="*/ 329515 h 1192581"/>
                <a:gd name="connsiteX41" fmla="*/ 373912 w 3030751"/>
                <a:gd name="connsiteY41" fmla="*/ 327010 h 1192581"/>
                <a:gd name="connsiteX42" fmla="*/ 303138 w 3030751"/>
                <a:gd name="connsiteY42" fmla="*/ 333900 h 1192581"/>
                <a:gd name="connsiteX43" fmla="*/ 292490 w 3030751"/>
                <a:gd name="connsiteY43" fmla="*/ 304463 h 1192581"/>
                <a:gd name="connsiteX44" fmla="*/ 261174 w 3030751"/>
                <a:gd name="connsiteY44" fmla="*/ 300705 h 1192581"/>
                <a:gd name="connsiteX45" fmla="*/ 261174 w 3030751"/>
                <a:gd name="connsiteY45" fmla="*/ 326384 h 1192581"/>
                <a:gd name="connsiteX46" fmla="*/ 239880 w 3030751"/>
                <a:gd name="connsiteY46" fmla="*/ 330768 h 1192581"/>
                <a:gd name="connsiteX47" fmla="*/ 205432 w 3030751"/>
                <a:gd name="connsiteY47" fmla="*/ 328263 h 1192581"/>
                <a:gd name="connsiteX48" fmla="*/ 191653 w 3030751"/>
                <a:gd name="connsiteY48" fmla="*/ 311352 h 1192581"/>
                <a:gd name="connsiteX49" fmla="*/ 178500 w 3030751"/>
                <a:gd name="connsiteY49" fmla="*/ 302584 h 1192581"/>
                <a:gd name="connsiteX50" fmla="*/ 162843 w 3030751"/>
                <a:gd name="connsiteY50" fmla="*/ 313857 h 1192581"/>
                <a:gd name="connsiteX51" fmla="*/ 147811 w 3030751"/>
                <a:gd name="connsiteY51" fmla="*/ 310100 h 1192581"/>
                <a:gd name="connsiteX52" fmla="*/ 129648 w 3030751"/>
                <a:gd name="connsiteY52" fmla="*/ 316989 h 1192581"/>
                <a:gd name="connsiteX53" fmla="*/ 94574 w 3030751"/>
                <a:gd name="connsiteY53" fmla="*/ 330142 h 1192581"/>
                <a:gd name="connsiteX54" fmla="*/ 58248 w 3030751"/>
                <a:gd name="connsiteY54" fmla="*/ 349558 h 1192581"/>
                <a:gd name="connsiteX55" fmla="*/ 39458 w 3030751"/>
                <a:gd name="connsiteY55" fmla="*/ 378368 h 1192581"/>
                <a:gd name="connsiteX56" fmla="*/ 26305 w 3030751"/>
                <a:gd name="connsiteY56" fmla="*/ 385258 h 1192581"/>
                <a:gd name="connsiteX57" fmla="*/ 8768 w 3030751"/>
                <a:gd name="connsiteY57" fmla="*/ 384005 h 1192581"/>
                <a:gd name="connsiteX58" fmla="*/ 1252 w 3030751"/>
                <a:gd name="connsiteY58" fmla="*/ 410310 h 1192581"/>
                <a:gd name="connsiteX59" fmla="*/ 0 w 3030751"/>
                <a:gd name="connsiteY59" fmla="*/ 410310 h 1192581"/>
                <a:gd name="connsiteX60" fmla="*/ 13153 w 3030751"/>
                <a:gd name="connsiteY60" fmla="*/ 459163 h 1192581"/>
                <a:gd name="connsiteX61" fmla="*/ 58248 w 3030751"/>
                <a:gd name="connsiteY61" fmla="*/ 470437 h 1192581"/>
                <a:gd name="connsiteX62" fmla="*/ 122758 w 3030751"/>
                <a:gd name="connsiteY62" fmla="*/ 481711 h 1192581"/>
                <a:gd name="connsiteX63" fmla="*/ 93948 w 3030751"/>
                <a:gd name="connsiteY63" fmla="*/ 511148 h 1192581"/>
                <a:gd name="connsiteX64" fmla="*/ 113990 w 3030751"/>
                <a:gd name="connsiteY64" fmla="*/ 551858 h 1192581"/>
                <a:gd name="connsiteX65" fmla="*/ 93321 w 3030751"/>
                <a:gd name="connsiteY65" fmla="*/ 594448 h 1192581"/>
                <a:gd name="connsiteX66" fmla="*/ 145306 w 3030751"/>
                <a:gd name="connsiteY66" fmla="*/ 610106 h 1192581"/>
                <a:gd name="connsiteX67" fmla="*/ 106474 w 3030751"/>
                <a:gd name="connsiteY67" fmla="*/ 645180 h 1192581"/>
                <a:gd name="connsiteX68" fmla="*/ 139669 w 3030751"/>
                <a:gd name="connsiteY68" fmla="*/ 689022 h 1192581"/>
                <a:gd name="connsiteX69" fmla="*/ 98958 w 3030751"/>
                <a:gd name="connsiteY69" fmla="*/ 689022 h 1192581"/>
                <a:gd name="connsiteX70" fmla="*/ 76411 w 3030751"/>
                <a:gd name="connsiteY70" fmla="*/ 685264 h 1192581"/>
                <a:gd name="connsiteX71" fmla="*/ 68895 w 3030751"/>
                <a:gd name="connsiteY71" fmla="*/ 665222 h 1192581"/>
                <a:gd name="connsiteX72" fmla="*/ 35700 w 3030751"/>
                <a:gd name="connsiteY72" fmla="*/ 651443 h 1192581"/>
                <a:gd name="connsiteX73" fmla="*/ 28184 w 3030751"/>
                <a:gd name="connsiteY73" fmla="*/ 687143 h 1192581"/>
                <a:gd name="connsiteX74" fmla="*/ 56995 w 3030751"/>
                <a:gd name="connsiteY74" fmla="*/ 739127 h 1192581"/>
                <a:gd name="connsiteX75" fmla="*/ 87058 w 3030751"/>
                <a:gd name="connsiteY75" fmla="*/ 737248 h 1192581"/>
                <a:gd name="connsiteX76" fmla="*/ 91442 w 3030751"/>
                <a:gd name="connsiteY76" fmla="*/ 746017 h 1192581"/>
                <a:gd name="connsiteX77" fmla="*/ 134032 w 3030751"/>
                <a:gd name="connsiteY77" fmla="*/ 775454 h 1192581"/>
                <a:gd name="connsiteX78" fmla="*/ 197916 w 3030751"/>
                <a:gd name="connsiteY78" fmla="*/ 810527 h 1192581"/>
                <a:gd name="connsiteX79" fmla="*/ 175995 w 3030751"/>
                <a:gd name="connsiteY79" fmla="*/ 839964 h 1192581"/>
                <a:gd name="connsiteX80" fmla="*/ 189148 w 3030751"/>
                <a:gd name="connsiteY80" fmla="*/ 872533 h 1192581"/>
                <a:gd name="connsiteX81" fmla="*/ 199169 w 3030751"/>
                <a:gd name="connsiteY81" fmla="*/ 911365 h 1192581"/>
                <a:gd name="connsiteX82" fmla="*/ 214201 w 3030751"/>
                <a:gd name="connsiteY82" fmla="*/ 915122 h 1192581"/>
                <a:gd name="connsiteX83" fmla="*/ 229858 w 3030751"/>
                <a:gd name="connsiteY83" fmla="*/ 943933 h 1192581"/>
                <a:gd name="connsiteX84" fmla="*/ 193532 w 3030751"/>
                <a:gd name="connsiteY84" fmla="*/ 958338 h 1192581"/>
                <a:gd name="connsiteX85" fmla="*/ 217958 w 3030751"/>
                <a:gd name="connsiteY85" fmla="*/ 984644 h 1192581"/>
                <a:gd name="connsiteX86" fmla="*/ 273075 w 3030751"/>
                <a:gd name="connsiteY86" fmla="*/ 970865 h 1192581"/>
                <a:gd name="connsiteX87" fmla="*/ 338838 w 3030751"/>
                <a:gd name="connsiteY87" fmla="*/ 976502 h 1192581"/>
                <a:gd name="connsiteX88" fmla="*/ 228606 w 3030751"/>
                <a:gd name="connsiteY88" fmla="*/ 1019091 h 1192581"/>
                <a:gd name="connsiteX89" fmla="*/ 295622 w 3030751"/>
                <a:gd name="connsiteY89" fmla="*/ 1029112 h 1192581"/>
                <a:gd name="connsiteX90" fmla="*/ 360759 w 3030751"/>
                <a:gd name="connsiteY90" fmla="*/ 1041639 h 1192581"/>
                <a:gd name="connsiteX91" fmla="*/ 424643 w 3030751"/>
                <a:gd name="connsiteY91" fmla="*/ 1022849 h 1192581"/>
                <a:gd name="connsiteX92" fmla="*/ 481638 w 3030751"/>
                <a:gd name="connsiteY92" fmla="*/ 1051660 h 1192581"/>
                <a:gd name="connsiteX93" fmla="*/ 530491 w 3030751"/>
                <a:gd name="connsiteY93" fmla="*/ 1085481 h 1192581"/>
                <a:gd name="connsiteX94" fmla="*/ 618175 w 3030751"/>
                <a:gd name="connsiteY94" fmla="*/ 1135587 h 1192581"/>
                <a:gd name="connsiteX95" fmla="*/ 675170 w 3030751"/>
                <a:gd name="connsiteY95" fmla="*/ 1131829 h 1192581"/>
                <a:gd name="connsiteX96" fmla="*/ 739681 w 3030751"/>
                <a:gd name="connsiteY96" fmla="*/ 1135587 h 1192581"/>
                <a:gd name="connsiteX97" fmla="*/ 748449 w 3030751"/>
                <a:gd name="connsiteY97" fmla="*/ 1094249 h 1192581"/>
                <a:gd name="connsiteX98" fmla="*/ 757844 w 3030751"/>
                <a:gd name="connsiteY98" fmla="*/ 1051660 h 1192581"/>
                <a:gd name="connsiteX99" fmla="*/ 760976 w 3030751"/>
                <a:gd name="connsiteY99" fmla="*/ 1007818 h 1192581"/>
                <a:gd name="connsiteX100" fmla="*/ 844903 w 3030751"/>
                <a:gd name="connsiteY100" fmla="*/ 1024728 h 1192581"/>
                <a:gd name="connsiteX101" fmla="*/ 873087 w 3030751"/>
                <a:gd name="connsiteY101" fmla="*/ 1051034 h 1192581"/>
                <a:gd name="connsiteX102" fmla="*/ 933213 w 3030751"/>
                <a:gd name="connsiteY102" fmla="*/ 1051034 h 1192581"/>
                <a:gd name="connsiteX103" fmla="*/ 1015260 w 3030751"/>
                <a:gd name="connsiteY103" fmla="*/ 1100512 h 1192581"/>
                <a:gd name="connsiteX104" fmla="*/ 1067872 w 3030751"/>
                <a:gd name="connsiteY104" fmla="*/ 1161266 h 1192581"/>
                <a:gd name="connsiteX105" fmla="*/ 1141777 w 3030751"/>
                <a:gd name="connsiteY105" fmla="*/ 1159387 h 1192581"/>
                <a:gd name="connsiteX106" fmla="*/ 1253888 w 3030751"/>
                <a:gd name="connsiteY106" fmla="*/ 1143102 h 1192581"/>
                <a:gd name="connsiteX107" fmla="*/ 1288335 w 3030751"/>
                <a:gd name="connsiteY107" fmla="*/ 1132455 h 1192581"/>
                <a:gd name="connsiteX108" fmla="*/ 1320278 w 3030751"/>
                <a:gd name="connsiteY108" fmla="*/ 1087986 h 1192581"/>
                <a:gd name="connsiteX109" fmla="*/ 1376020 w 3030751"/>
                <a:gd name="connsiteY109" fmla="*/ 1053539 h 1192581"/>
                <a:gd name="connsiteX110" fmla="*/ 1414226 w 3030751"/>
                <a:gd name="connsiteY110" fmla="*/ 1028486 h 1192581"/>
                <a:gd name="connsiteX111" fmla="*/ 1491888 w 3030751"/>
                <a:gd name="connsiteY111" fmla="*/ 1067944 h 1192581"/>
                <a:gd name="connsiteX112" fmla="*/ 1572057 w 3030751"/>
                <a:gd name="connsiteY112" fmla="*/ 1042265 h 1192581"/>
                <a:gd name="connsiteX113" fmla="*/ 1624041 w 3030751"/>
                <a:gd name="connsiteY113" fmla="*/ 989654 h 1192581"/>
                <a:gd name="connsiteX114" fmla="*/ 1674147 w 3030751"/>
                <a:gd name="connsiteY114" fmla="*/ 1028486 h 1192581"/>
                <a:gd name="connsiteX115" fmla="*/ 1635942 w 3030751"/>
                <a:gd name="connsiteY115" fmla="*/ 1089865 h 1192581"/>
                <a:gd name="connsiteX116" fmla="*/ 1627173 w 3030751"/>
                <a:gd name="connsiteY116" fmla="*/ 1153749 h 1192581"/>
                <a:gd name="connsiteX117" fmla="*/ 1628426 w 3030751"/>
                <a:gd name="connsiteY117" fmla="*/ 1185065 h 1192581"/>
                <a:gd name="connsiteX118" fmla="*/ 1657863 w 3030751"/>
                <a:gd name="connsiteY118" fmla="*/ 1192582 h 1192581"/>
                <a:gd name="connsiteX119" fmla="*/ 1678532 w 3030751"/>
                <a:gd name="connsiteY119" fmla="*/ 1176297 h 1192581"/>
                <a:gd name="connsiteX120" fmla="*/ 1705463 w 3030751"/>
                <a:gd name="connsiteY120" fmla="*/ 1132455 h 1192581"/>
                <a:gd name="connsiteX121" fmla="*/ 1714231 w 3030751"/>
                <a:gd name="connsiteY121" fmla="*/ 1125565 h 1192581"/>
                <a:gd name="connsiteX122" fmla="*/ 1739911 w 3030751"/>
                <a:gd name="connsiteY122" fmla="*/ 1117423 h 1192581"/>
                <a:gd name="connsiteX123" fmla="*/ 1727384 w 3030751"/>
                <a:gd name="connsiteY123" fmla="*/ 1081097 h 1192581"/>
                <a:gd name="connsiteX124" fmla="*/ 1726757 w 3030751"/>
                <a:gd name="connsiteY124" fmla="*/ 1077965 h 1192581"/>
                <a:gd name="connsiteX125" fmla="*/ 1721748 w 3030751"/>
                <a:gd name="connsiteY125" fmla="*/ 1034749 h 1192581"/>
                <a:gd name="connsiteX126" fmla="*/ 1733647 w 3030751"/>
                <a:gd name="connsiteY126" fmla="*/ 1017838 h 1192581"/>
                <a:gd name="connsiteX127" fmla="*/ 1785006 w 3030751"/>
                <a:gd name="connsiteY127" fmla="*/ 1004686 h 1192581"/>
                <a:gd name="connsiteX128" fmla="*/ 1797532 w 3030751"/>
                <a:gd name="connsiteY128" fmla="*/ 1007191 h 1192581"/>
                <a:gd name="connsiteX129" fmla="*/ 1829474 w 3030751"/>
                <a:gd name="connsiteY129" fmla="*/ 1029112 h 1192581"/>
                <a:gd name="connsiteX130" fmla="*/ 1865800 w 3030751"/>
                <a:gd name="connsiteY130" fmla="*/ 1029112 h 1192581"/>
                <a:gd name="connsiteX131" fmla="*/ 2022380 w 3030751"/>
                <a:gd name="connsiteY131" fmla="*/ 974623 h 1192581"/>
                <a:gd name="connsiteX132" fmla="*/ 2033027 w 3030751"/>
                <a:gd name="connsiteY132" fmla="*/ 974623 h 1192581"/>
                <a:gd name="connsiteX133" fmla="*/ 2081880 w 3030751"/>
                <a:gd name="connsiteY133" fmla="*/ 992786 h 1192581"/>
                <a:gd name="connsiteX134" fmla="*/ 2143259 w 3030751"/>
                <a:gd name="connsiteY134" fmla="*/ 1012202 h 1192581"/>
                <a:gd name="connsiteX135" fmla="*/ 2250986 w 3030751"/>
                <a:gd name="connsiteY135" fmla="*/ 1012202 h 1192581"/>
                <a:gd name="connsiteX136" fmla="*/ 2312365 w 3030751"/>
                <a:gd name="connsiteY136" fmla="*/ 975875 h 1192581"/>
                <a:gd name="connsiteX137" fmla="*/ 2314870 w 3030751"/>
                <a:gd name="connsiteY137" fmla="*/ 974623 h 1192581"/>
                <a:gd name="connsiteX138" fmla="*/ 2440760 w 3030751"/>
                <a:gd name="connsiteY138" fmla="*/ 932033 h 1192581"/>
                <a:gd name="connsiteX139" fmla="*/ 2445771 w 3030751"/>
                <a:gd name="connsiteY139" fmla="*/ 931407 h 1192581"/>
                <a:gd name="connsiteX140" fmla="*/ 2525313 w 3030751"/>
                <a:gd name="connsiteY140" fmla="*/ 931407 h 1192581"/>
                <a:gd name="connsiteX141" fmla="*/ 2626150 w 3030751"/>
                <a:gd name="connsiteY141" fmla="*/ 917628 h 1192581"/>
                <a:gd name="connsiteX142" fmla="*/ 2633666 w 3030751"/>
                <a:gd name="connsiteY142" fmla="*/ 918881 h 1192581"/>
                <a:gd name="connsiteX143" fmla="*/ 2668740 w 3030751"/>
                <a:gd name="connsiteY143" fmla="*/ 932659 h 1192581"/>
                <a:gd name="connsiteX144" fmla="*/ 2673751 w 3030751"/>
                <a:gd name="connsiteY144" fmla="*/ 935791 h 1192581"/>
                <a:gd name="connsiteX145" fmla="*/ 2686903 w 3030751"/>
                <a:gd name="connsiteY145" fmla="*/ 928275 h 1192581"/>
                <a:gd name="connsiteX146" fmla="*/ 2663729 w 3030751"/>
                <a:gd name="connsiteY146" fmla="*/ 905728 h 1192581"/>
                <a:gd name="connsiteX147" fmla="*/ 2742645 w 3030751"/>
                <a:gd name="connsiteY147" fmla="*/ 896333 h 1192581"/>
                <a:gd name="connsiteX148" fmla="*/ 2809034 w 3030751"/>
                <a:gd name="connsiteY148" fmla="*/ 891949 h 1192581"/>
                <a:gd name="connsiteX149" fmla="*/ 2888577 w 3030751"/>
                <a:gd name="connsiteY149" fmla="*/ 898838 h 1192581"/>
                <a:gd name="connsiteX150" fmla="*/ 2904862 w 3030751"/>
                <a:gd name="connsiteY150" fmla="*/ 913244 h 1192581"/>
                <a:gd name="connsiteX151" fmla="*/ 2904862 w 3030751"/>
                <a:gd name="connsiteY151" fmla="*/ 913244 h 1192581"/>
                <a:gd name="connsiteX152" fmla="*/ 2911125 w 3030751"/>
                <a:gd name="connsiteY152" fmla="*/ 916375 h 1192581"/>
                <a:gd name="connsiteX153" fmla="*/ 2928661 w 3030751"/>
                <a:gd name="connsiteY153" fmla="*/ 920133 h 1192581"/>
                <a:gd name="connsiteX154" fmla="*/ 2931793 w 3030751"/>
                <a:gd name="connsiteY154" fmla="*/ 907607 h 1192581"/>
                <a:gd name="connsiteX155" fmla="*/ 2946198 w 3030751"/>
                <a:gd name="connsiteY155" fmla="*/ 888817 h 1192581"/>
                <a:gd name="connsiteX156" fmla="*/ 2972503 w 3030751"/>
                <a:gd name="connsiteY156" fmla="*/ 916375 h 1192581"/>
                <a:gd name="connsiteX157" fmla="*/ 2988161 w 3030751"/>
                <a:gd name="connsiteY157" fmla="*/ 959591 h 1192581"/>
                <a:gd name="connsiteX158" fmla="*/ 2988788 w 3030751"/>
                <a:gd name="connsiteY158" fmla="*/ 959591 h 1192581"/>
                <a:gd name="connsiteX159" fmla="*/ 3007578 w 3030751"/>
                <a:gd name="connsiteY159" fmla="*/ 952075 h 1192581"/>
                <a:gd name="connsiteX160" fmla="*/ 3023862 w 3030751"/>
                <a:gd name="connsiteY160" fmla="*/ 948317 h 1192581"/>
                <a:gd name="connsiteX161" fmla="*/ 3025741 w 3030751"/>
                <a:gd name="connsiteY161" fmla="*/ 943307 h 1192581"/>
                <a:gd name="connsiteX162" fmla="*/ 3030751 w 3030751"/>
                <a:gd name="connsiteY162" fmla="*/ 937670 h 1192581"/>
                <a:gd name="connsiteX163" fmla="*/ 3020104 w 3030751"/>
                <a:gd name="connsiteY163" fmla="*/ 912617 h 1192581"/>
                <a:gd name="connsiteX164" fmla="*/ 2995678 w 3030751"/>
                <a:gd name="connsiteY164" fmla="*/ 869401 h 1192581"/>
                <a:gd name="connsiteX165" fmla="*/ 2993799 w 3030751"/>
                <a:gd name="connsiteY165" fmla="*/ 859380 h 1192581"/>
                <a:gd name="connsiteX166" fmla="*/ 2996304 w 3030751"/>
                <a:gd name="connsiteY166" fmla="*/ 842470 h 1192581"/>
                <a:gd name="connsiteX167" fmla="*/ 2953088 w 3030751"/>
                <a:gd name="connsiteY167" fmla="*/ 816791 h 1192581"/>
                <a:gd name="connsiteX168" fmla="*/ 2935551 w 3030751"/>
                <a:gd name="connsiteY168" fmla="*/ 776706 h 1192581"/>
                <a:gd name="connsiteX169" fmla="*/ 2938683 w 3030751"/>
                <a:gd name="connsiteY169" fmla="*/ 761048 h 1192581"/>
                <a:gd name="connsiteX170" fmla="*/ 2958098 w 3030751"/>
                <a:gd name="connsiteY170" fmla="*/ 740380 h 1192581"/>
                <a:gd name="connsiteX171" fmla="*/ 2932419 w 3030751"/>
                <a:gd name="connsiteY171" fmla="*/ 712196 h 1192581"/>
                <a:gd name="connsiteX172" fmla="*/ 2929288 w 3030751"/>
                <a:gd name="connsiteY172" fmla="*/ 707185 h 1192581"/>
                <a:gd name="connsiteX173" fmla="*/ 2914256 w 3030751"/>
                <a:gd name="connsiteY173" fmla="*/ 665222 h 1192581"/>
                <a:gd name="connsiteX174" fmla="*/ 2913630 w 3030751"/>
                <a:gd name="connsiteY174" fmla="*/ 657706 h 1192581"/>
                <a:gd name="connsiteX175" fmla="*/ 2916761 w 3030751"/>
                <a:gd name="connsiteY175" fmla="*/ 638290 h 1192581"/>
                <a:gd name="connsiteX176" fmla="*/ 2881062 w 3030751"/>
                <a:gd name="connsiteY176" fmla="*/ 561879 h 1192581"/>
                <a:gd name="connsiteX177" fmla="*/ 2854129 w 3030751"/>
                <a:gd name="connsiteY177" fmla="*/ 528684 h 1192581"/>
                <a:gd name="connsiteX178" fmla="*/ 2854129 w 3030751"/>
                <a:gd name="connsiteY178" fmla="*/ 509895 h 1192581"/>
                <a:gd name="connsiteX179" fmla="*/ 2873546 w 3030751"/>
                <a:gd name="connsiteY179" fmla="*/ 484216 h 1192581"/>
                <a:gd name="connsiteX180" fmla="*/ 2885445 w 3030751"/>
                <a:gd name="connsiteY180" fmla="*/ 477953 h 1192581"/>
                <a:gd name="connsiteX181" fmla="*/ 2908620 w 3030751"/>
                <a:gd name="connsiteY181" fmla="*/ 477953 h 1192581"/>
                <a:gd name="connsiteX182" fmla="*/ 2909872 w 3030751"/>
                <a:gd name="connsiteY182" fmla="*/ 473569 h 1192581"/>
                <a:gd name="connsiteX183" fmla="*/ 2921146 w 3030751"/>
                <a:gd name="connsiteY183" fmla="*/ 445384 h 1192581"/>
                <a:gd name="connsiteX184" fmla="*/ 2924278 w 3030751"/>
                <a:gd name="connsiteY184" fmla="*/ 440374 h 1192581"/>
                <a:gd name="connsiteX185" fmla="*/ 2941814 w 3030751"/>
                <a:gd name="connsiteY185" fmla="*/ 422211 h 1192581"/>
                <a:gd name="connsiteX186" fmla="*/ 2941814 w 3030751"/>
                <a:gd name="connsiteY186" fmla="*/ 420332 h 1192581"/>
                <a:gd name="connsiteX187" fmla="*/ 2899851 w 3030751"/>
                <a:gd name="connsiteY187" fmla="*/ 410937 h 1192581"/>
                <a:gd name="connsiteX188" fmla="*/ 2845988 w 3030751"/>
                <a:gd name="connsiteY188" fmla="*/ 410937 h 1192581"/>
                <a:gd name="connsiteX189" fmla="*/ 2838471 w 3030751"/>
                <a:gd name="connsiteY189" fmla="*/ 409058 h 1192581"/>
                <a:gd name="connsiteX190" fmla="*/ 2786488 w 3030751"/>
                <a:gd name="connsiteY190" fmla="*/ 382752 h 1192581"/>
                <a:gd name="connsiteX191" fmla="*/ 2778345 w 3030751"/>
                <a:gd name="connsiteY191" fmla="*/ 372105 h 1192581"/>
                <a:gd name="connsiteX192" fmla="*/ 2771456 w 3030751"/>
                <a:gd name="connsiteY192" fmla="*/ 342668 h 1192581"/>
                <a:gd name="connsiteX193" fmla="*/ 2753292 w 3030751"/>
                <a:gd name="connsiteY193" fmla="*/ 308221 h 1192581"/>
                <a:gd name="connsiteX194" fmla="*/ 2751413 w 3030751"/>
                <a:gd name="connsiteY194" fmla="*/ 298200 h 1192581"/>
                <a:gd name="connsiteX195" fmla="*/ 2757051 w 3030751"/>
                <a:gd name="connsiteY195" fmla="*/ 268762 h 1192581"/>
                <a:gd name="connsiteX196" fmla="*/ 2760182 w 3030751"/>
                <a:gd name="connsiteY196" fmla="*/ 261873 h 1192581"/>
                <a:gd name="connsiteX197" fmla="*/ 2765819 w 3030751"/>
                <a:gd name="connsiteY197" fmla="*/ 254983 h 1192581"/>
                <a:gd name="connsiteX198" fmla="*/ 2736382 w 3030751"/>
                <a:gd name="connsiteY198" fmla="*/ 231810 h 1192581"/>
                <a:gd name="connsiteX199" fmla="*/ 2710077 w 3030751"/>
                <a:gd name="connsiteY199" fmla="*/ 183583 h 1192581"/>
                <a:gd name="connsiteX200" fmla="*/ 2701309 w 3030751"/>
                <a:gd name="connsiteY200" fmla="*/ 183583 h 1192581"/>
                <a:gd name="connsiteX201" fmla="*/ 2689408 w 3030751"/>
                <a:gd name="connsiteY201" fmla="*/ 177320 h 1192581"/>
                <a:gd name="connsiteX202" fmla="*/ 2664982 w 3030751"/>
                <a:gd name="connsiteY202" fmla="*/ 146004 h 1192581"/>
                <a:gd name="connsiteX203" fmla="*/ 2604855 w 3030751"/>
                <a:gd name="connsiteY203" fmla="*/ 117194 h 1192581"/>
                <a:gd name="connsiteX204" fmla="*/ 2580429 w 3030751"/>
                <a:gd name="connsiteY204" fmla="*/ 127841 h 1192581"/>
                <a:gd name="connsiteX205" fmla="*/ 2554750 w 3030751"/>
                <a:gd name="connsiteY205" fmla="*/ 134731 h 1192581"/>
                <a:gd name="connsiteX206" fmla="*/ 2542849 w 3030751"/>
                <a:gd name="connsiteY206" fmla="*/ 132852 h 1192581"/>
                <a:gd name="connsiteX207" fmla="*/ 2518423 w 3030751"/>
                <a:gd name="connsiteY207" fmla="*/ 117820 h 1192581"/>
                <a:gd name="connsiteX208" fmla="*/ 2476460 w 3030751"/>
                <a:gd name="connsiteY208" fmla="*/ 135983 h 1192581"/>
                <a:gd name="connsiteX209" fmla="*/ 2470197 w 3030751"/>
                <a:gd name="connsiteY209" fmla="*/ 137236 h 1192581"/>
                <a:gd name="connsiteX210" fmla="*/ 2446397 w 3030751"/>
                <a:gd name="connsiteY210" fmla="*/ 137236 h 1192581"/>
                <a:gd name="connsiteX211" fmla="*/ 2410070 w 3030751"/>
                <a:gd name="connsiteY211" fmla="*/ 127215 h 1192581"/>
                <a:gd name="connsiteX212" fmla="*/ 2396918 w 3030751"/>
                <a:gd name="connsiteY212" fmla="*/ 155399 h 1192581"/>
                <a:gd name="connsiteX213" fmla="*/ 2312991 w 3030751"/>
                <a:gd name="connsiteY213" fmla="*/ 164794 h 1192581"/>
                <a:gd name="connsiteX214" fmla="*/ 2267896 w 3030751"/>
                <a:gd name="connsiteY214" fmla="*/ 198615 h 1192581"/>
                <a:gd name="connsiteX215" fmla="*/ 2140754 w 3030751"/>
                <a:gd name="connsiteY215" fmla="*/ 211768 h 1192581"/>
                <a:gd name="connsiteX216" fmla="*/ 2085011 w 3030751"/>
                <a:gd name="connsiteY216" fmla="*/ 197989 h 1192581"/>
                <a:gd name="connsiteX217" fmla="*/ 2026137 w 3030751"/>
                <a:gd name="connsiteY217" fmla="*/ 191726 h 119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3030751" h="1192581">
                  <a:moveTo>
                    <a:pt x="2026137" y="193605"/>
                  </a:moveTo>
                  <a:cubicBezTo>
                    <a:pt x="2019249" y="196736"/>
                    <a:pt x="2020501" y="204878"/>
                    <a:pt x="2015490" y="208010"/>
                  </a:cubicBezTo>
                  <a:cubicBezTo>
                    <a:pt x="1994821" y="219910"/>
                    <a:pt x="1976659" y="211141"/>
                    <a:pt x="1952232" y="214899"/>
                  </a:cubicBezTo>
                  <a:cubicBezTo>
                    <a:pt x="1927806" y="218657"/>
                    <a:pt x="1919037" y="230557"/>
                    <a:pt x="1894611" y="226173"/>
                  </a:cubicBezTo>
                  <a:cubicBezTo>
                    <a:pt x="1874568" y="223042"/>
                    <a:pt x="1856406" y="209889"/>
                    <a:pt x="1836990" y="205505"/>
                  </a:cubicBezTo>
                  <a:cubicBezTo>
                    <a:pt x="1816947" y="201121"/>
                    <a:pt x="1796906" y="204252"/>
                    <a:pt x="1776863" y="196736"/>
                  </a:cubicBezTo>
                  <a:cubicBezTo>
                    <a:pt x="1756194" y="188594"/>
                    <a:pt x="1751184" y="177947"/>
                    <a:pt x="1737406" y="164168"/>
                  </a:cubicBezTo>
                  <a:cubicBezTo>
                    <a:pt x="1725506" y="152267"/>
                    <a:pt x="1703584" y="134731"/>
                    <a:pt x="1684794" y="139115"/>
                  </a:cubicBezTo>
                  <a:cubicBezTo>
                    <a:pt x="1665379" y="144125"/>
                    <a:pt x="1675400" y="158531"/>
                    <a:pt x="1664126" y="169805"/>
                  </a:cubicBezTo>
                  <a:cubicBezTo>
                    <a:pt x="1644084" y="189220"/>
                    <a:pt x="1590847" y="137236"/>
                    <a:pt x="1570178" y="119699"/>
                  </a:cubicBezTo>
                  <a:cubicBezTo>
                    <a:pt x="1551389" y="104041"/>
                    <a:pt x="1526336" y="24498"/>
                    <a:pt x="1492515" y="60825"/>
                  </a:cubicBezTo>
                  <a:cubicBezTo>
                    <a:pt x="1476857" y="77109"/>
                    <a:pt x="1491262" y="85251"/>
                    <a:pt x="1468089" y="85251"/>
                  </a:cubicBezTo>
                  <a:cubicBezTo>
                    <a:pt x="1454936" y="85251"/>
                    <a:pt x="1425499" y="71472"/>
                    <a:pt x="1417357" y="62078"/>
                  </a:cubicBezTo>
                  <a:cubicBezTo>
                    <a:pt x="1399820" y="41409"/>
                    <a:pt x="1407962" y="6336"/>
                    <a:pt x="1374767" y="699"/>
                  </a:cubicBezTo>
                  <a:cubicBezTo>
                    <a:pt x="1342825" y="-4938"/>
                    <a:pt x="1341572" y="25125"/>
                    <a:pt x="1319651" y="33893"/>
                  </a:cubicBezTo>
                  <a:cubicBezTo>
                    <a:pt x="1288962" y="47046"/>
                    <a:pt x="1218814" y="13851"/>
                    <a:pt x="1188125" y="6336"/>
                  </a:cubicBezTo>
                  <a:cubicBezTo>
                    <a:pt x="1151798" y="-3059"/>
                    <a:pt x="1133635" y="10093"/>
                    <a:pt x="1096682" y="19488"/>
                  </a:cubicBezTo>
                  <a:cubicBezTo>
                    <a:pt x="1068498" y="26378"/>
                    <a:pt x="1036556" y="29509"/>
                    <a:pt x="1008371" y="33893"/>
                  </a:cubicBezTo>
                  <a:cubicBezTo>
                    <a:pt x="978935" y="38904"/>
                    <a:pt x="972045" y="45794"/>
                    <a:pt x="952629" y="65836"/>
                  </a:cubicBezTo>
                  <a:cubicBezTo>
                    <a:pt x="936971" y="82120"/>
                    <a:pt x="914423" y="95273"/>
                    <a:pt x="895008" y="104668"/>
                  </a:cubicBezTo>
                  <a:cubicBezTo>
                    <a:pt x="867449" y="117820"/>
                    <a:pt x="848034" y="107799"/>
                    <a:pt x="821103" y="116567"/>
                  </a:cubicBezTo>
                  <a:cubicBezTo>
                    <a:pt x="810455" y="151015"/>
                    <a:pt x="814839" y="175441"/>
                    <a:pt x="774755" y="188594"/>
                  </a:cubicBezTo>
                  <a:cubicBezTo>
                    <a:pt x="766613" y="191099"/>
                    <a:pt x="752207" y="194231"/>
                    <a:pt x="737802" y="197362"/>
                  </a:cubicBezTo>
                  <a:cubicBezTo>
                    <a:pt x="734044" y="192978"/>
                    <a:pt x="730287" y="187967"/>
                    <a:pt x="727155" y="182957"/>
                  </a:cubicBezTo>
                  <a:cubicBezTo>
                    <a:pt x="724649" y="178573"/>
                    <a:pt x="724023" y="172309"/>
                    <a:pt x="719639" y="169178"/>
                  </a:cubicBezTo>
                  <a:cubicBezTo>
                    <a:pt x="709618" y="162289"/>
                    <a:pt x="687071" y="164794"/>
                    <a:pt x="675170" y="163541"/>
                  </a:cubicBezTo>
                  <a:cubicBezTo>
                    <a:pt x="662018" y="162289"/>
                    <a:pt x="648239" y="162289"/>
                    <a:pt x="635086" y="162289"/>
                  </a:cubicBezTo>
                  <a:cubicBezTo>
                    <a:pt x="612539" y="162289"/>
                    <a:pt x="589991" y="167925"/>
                    <a:pt x="567444" y="167925"/>
                  </a:cubicBezTo>
                  <a:cubicBezTo>
                    <a:pt x="551159" y="167925"/>
                    <a:pt x="535501" y="164168"/>
                    <a:pt x="518591" y="163541"/>
                  </a:cubicBezTo>
                  <a:cubicBezTo>
                    <a:pt x="509823" y="163541"/>
                    <a:pt x="509196" y="163541"/>
                    <a:pt x="497296" y="164794"/>
                  </a:cubicBezTo>
                  <a:cubicBezTo>
                    <a:pt x="487275" y="166046"/>
                    <a:pt x="465354" y="166046"/>
                    <a:pt x="457212" y="171684"/>
                  </a:cubicBezTo>
                  <a:cubicBezTo>
                    <a:pt x="455333" y="172936"/>
                    <a:pt x="452827" y="174189"/>
                    <a:pt x="451575" y="176068"/>
                  </a:cubicBezTo>
                  <a:cubicBezTo>
                    <a:pt x="449696" y="179199"/>
                    <a:pt x="449070" y="184836"/>
                    <a:pt x="448443" y="188594"/>
                  </a:cubicBezTo>
                  <a:cubicBezTo>
                    <a:pt x="446564" y="206757"/>
                    <a:pt x="452201" y="213020"/>
                    <a:pt x="466607" y="216152"/>
                  </a:cubicBezTo>
                  <a:cubicBezTo>
                    <a:pt x="490407" y="221789"/>
                    <a:pt x="511701" y="237447"/>
                    <a:pt x="536128" y="243084"/>
                  </a:cubicBezTo>
                  <a:cubicBezTo>
                    <a:pt x="544896" y="244963"/>
                    <a:pt x="596881" y="245589"/>
                    <a:pt x="583728" y="265631"/>
                  </a:cubicBezTo>
                  <a:cubicBezTo>
                    <a:pt x="580596" y="270641"/>
                    <a:pt x="574333" y="268762"/>
                    <a:pt x="569323" y="269389"/>
                  </a:cubicBezTo>
                  <a:cubicBezTo>
                    <a:pt x="540512" y="271894"/>
                    <a:pt x="511701" y="277531"/>
                    <a:pt x="482891" y="277531"/>
                  </a:cubicBezTo>
                  <a:cubicBezTo>
                    <a:pt x="470991" y="277531"/>
                    <a:pt x="430906" y="275026"/>
                    <a:pt x="428401" y="290684"/>
                  </a:cubicBezTo>
                  <a:cubicBezTo>
                    <a:pt x="425896" y="301957"/>
                    <a:pt x="447191" y="303210"/>
                    <a:pt x="451575" y="313231"/>
                  </a:cubicBezTo>
                  <a:cubicBezTo>
                    <a:pt x="458465" y="328889"/>
                    <a:pt x="444059" y="330142"/>
                    <a:pt x="432785" y="329515"/>
                  </a:cubicBezTo>
                  <a:cubicBezTo>
                    <a:pt x="413996" y="328889"/>
                    <a:pt x="392701" y="325131"/>
                    <a:pt x="373912" y="327010"/>
                  </a:cubicBezTo>
                  <a:cubicBezTo>
                    <a:pt x="350111" y="328889"/>
                    <a:pt x="327564" y="340163"/>
                    <a:pt x="303138" y="333900"/>
                  </a:cubicBezTo>
                  <a:cubicBezTo>
                    <a:pt x="306269" y="321373"/>
                    <a:pt x="303138" y="311352"/>
                    <a:pt x="292490" y="304463"/>
                  </a:cubicBezTo>
                  <a:cubicBezTo>
                    <a:pt x="286227" y="300078"/>
                    <a:pt x="266811" y="293815"/>
                    <a:pt x="261174" y="300705"/>
                  </a:cubicBezTo>
                  <a:cubicBezTo>
                    <a:pt x="256164" y="306341"/>
                    <a:pt x="263680" y="319495"/>
                    <a:pt x="261174" y="326384"/>
                  </a:cubicBezTo>
                  <a:cubicBezTo>
                    <a:pt x="256790" y="338284"/>
                    <a:pt x="249901" y="331394"/>
                    <a:pt x="239880" y="330768"/>
                  </a:cubicBezTo>
                  <a:cubicBezTo>
                    <a:pt x="227980" y="329515"/>
                    <a:pt x="217958" y="333273"/>
                    <a:pt x="205432" y="328263"/>
                  </a:cubicBezTo>
                  <a:cubicBezTo>
                    <a:pt x="194785" y="324505"/>
                    <a:pt x="196664" y="320747"/>
                    <a:pt x="191653" y="311352"/>
                  </a:cubicBezTo>
                  <a:cubicBezTo>
                    <a:pt x="188521" y="306341"/>
                    <a:pt x="184764" y="301957"/>
                    <a:pt x="178500" y="302584"/>
                  </a:cubicBezTo>
                  <a:cubicBezTo>
                    <a:pt x="170984" y="303837"/>
                    <a:pt x="170984" y="312605"/>
                    <a:pt x="162843" y="313857"/>
                  </a:cubicBezTo>
                  <a:cubicBezTo>
                    <a:pt x="158458" y="315110"/>
                    <a:pt x="152821" y="310726"/>
                    <a:pt x="147811" y="310100"/>
                  </a:cubicBezTo>
                  <a:cubicBezTo>
                    <a:pt x="140295" y="309473"/>
                    <a:pt x="135284" y="312605"/>
                    <a:pt x="129648" y="316989"/>
                  </a:cubicBezTo>
                  <a:cubicBezTo>
                    <a:pt x="119626" y="324505"/>
                    <a:pt x="107727" y="329515"/>
                    <a:pt x="94574" y="330142"/>
                  </a:cubicBezTo>
                  <a:cubicBezTo>
                    <a:pt x="78290" y="330142"/>
                    <a:pt x="67642" y="335778"/>
                    <a:pt x="58248" y="349558"/>
                  </a:cubicBezTo>
                  <a:cubicBezTo>
                    <a:pt x="51358" y="358952"/>
                    <a:pt x="49479" y="371479"/>
                    <a:pt x="39458" y="378368"/>
                  </a:cubicBezTo>
                  <a:cubicBezTo>
                    <a:pt x="35700" y="380873"/>
                    <a:pt x="30689" y="384005"/>
                    <a:pt x="26305" y="385258"/>
                  </a:cubicBezTo>
                  <a:cubicBezTo>
                    <a:pt x="20042" y="387137"/>
                    <a:pt x="14405" y="383379"/>
                    <a:pt x="8768" y="384005"/>
                  </a:cubicBezTo>
                  <a:cubicBezTo>
                    <a:pt x="-3758" y="385884"/>
                    <a:pt x="626" y="400289"/>
                    <a:pt x="1252" y="410310"/>
                  </a:cubicBezTo>
                  <a:cubicBezTo>
                    <a:pt x="1252" y="410310"/>
                    <a:pt x="626" y="410310"/>
                    <a:pt x="0" y="410310"/>
                  </a:cubicBezTo>
                  <a:cubicBezTo>
                    <a:pt x="0" y="425968"/>
                    <a:pt x="4384" y="449768"/>
                    <a:pt x="13153" y="459163"/>
                  </a:cubicBezTo>
                  <a:cubicBezTo>
                    <a:pt x="23800" y="471063"/>
                    <a:pt x="43842" y="473569"/>
                    <a:pt x="58248" y="470437"/>
                  </a:cubicBezTo>
                  <a:cubicBezTo>
                    <a:pt x="87058" y="464174"/>
                    <a:pt x="93321" y="456658"/>
                    <a:pt x="122758" y="481711"/>
                  </a:cubicBezTo>
                  <a:cubicBezTo>
                    <a:pt x="119626" y="498621"/>
                    <a:pt x="98958" y="496116"/>
                    <a:pt x="93948" y="511148"/>
                  </a:cubicBezTo>
                  <a:cubicBezTo>
                    <a:pt x="87685" y="528684"/>
                    <a:pt x="103343" y="541837"/>
                    <a:pt x="113990" y="551858"/>
                  </a:cubicBezTo>
                  <a:cubicBezTo>
                    <a:pt x="92695" y="563132"/>
                    <a:pt x="92069" y="571901"/>
                    <a:pt x="93321" y="594448"/>
                  </a:cubicBezTo>
                  <a:cubicBezTo>
                    <a:pt x="108979" y="594448"/>
                    <a:pt x="133406" y="598832"/>
                    <a:pt x="145306" y="610106"/>
                  </a:cubicBezTo>
                  <a:cubicBezTo>
                    <a:pt x="140295" y="630774"/>
                    <a:pt x="104595" y="610732"/>
                    <a:pt x="106474" y="645180"/>
                  </a:cubicBezTo>
                  <a:cubicBezTo>
                    <a:pt x="107100" y="666474"/>
                    <a:pt x="142800" y="665222"/>
                    <a:pt x="139669" y="689022"/>
                  </a:cubicBezTo>
                  <a:cubicBezTo>
                    <a:pt x="135911" y="714701"/>
                    <a:pt x="110232" y="693406"/>
                    <a:pt x="98958" y="689022"/>
                  </a:cubicBezTo>
                  <a:cubicBezTo>
                    <a:pt x="92695" y="686517"/>
                    <a:pt x="82047" y="689022"/>
                    <a:pt x="76411" y="685264"/>
                  </a:cubicBezTo>
                  <a:cubicBezTo>
                    <a:pt x="70774" y="680880"/>
                    <a:pt x="73279" y="670859"/>
                    <a:pt x="68895" y="665222"/>
                  </a:cubicBezTo>
                  <a:cubicBezTo>
                    <a:pt x="63258" y="657706"/>
                    <a:pt x="46974" y="644553"/>
                    <a:pt x="35700" y="651443"/>
                  </a:cubicBezTo>
                  <a:cubicBezTo>
                    <a:pt x="28184" y="656453"/>
                    <a:pt x="28184" y="678374"/>
                    <a:pt x="28184" y="687143"/>
                  </a:cubicBezTo>
                  <a:cubicBezTo>
                    <a:pt x="28184" y="710943"/>
                    <a:pt x="33821" y="734743"/>
                    <a:pt x="56995" y="739127"/>
                  </a:cubicBezTo>
                  <a:cubicBezTo>
                    <a:pt x="65763" y="741006"/>
                    <a:pt x="79542" y="734117"/>
                    <a:pt x="87058" y="737248"/>
                  </a:cubicBezTo>
                  <a:cubicBezTo>
                    <a:pt x="90189" y="738501"/>
                    <a:pt x="89563" y="744764"/>
                    <a:pt x="91442" y="746017"/>
                  </a:cubicBezTo>
                  <a:cubicBezTo>
                    <a:pt x="105847" y="756038"/>
                    <a:pt x="118374" y="767311"/>
                    <a:pt x="134032" y="775454"/>
                  </a:cubicBezTo>
                  <a:cubicBezTo>
                    <a:pt x="155327" y="786101"/>
                    <a:pt x="179127" y="796122"/>
                    <a:pt x="197916" y="810527"/>
                  </a:cubicBezTo>
                  <a:cubicBezTo>
                    <a:pt x="191653" y="821801"/>
                    <a:pt x="174116" y="824307"/>
                    <a:pt x="175995" y="839964"/>
                  </a:cubicBezTo>
                  <a:cubicBezTo>
                    <a:pt x="177248" y="850612"/>
                    <a:pt x="187269" y="860007"/>
                    <a:pt x="189148" y="872533"/>
                  </a:cubicBezTo>
                  <a:cubicBezTo>
                    <a:pt x="191653" y="884433"/>
                    <a:pt x="189148" y="902596"/>
                    <a:pt x="199169" y="911365"/>
                  </a:cubicBezTo>
                  <a:cubicBezTo>
                    <a:pt x="203553" y="915122"/>
                    <a:pt x="209190" y="912617"/>
                    <a:pt x="214201" y="915122"/>
                  </a:cubicBezTo>
                  <a:cubicBezTo>
                    <a:pt x="226101" y="922638"/>
                    <a:pt x="236748" y="929528"/>
                    <a:pt x="229858" y="943933"/>
                  </a:cubicBezTo>
                  <a:cubicBezTo>
                    <a:pt x="218585" y="945186"/>
                    <a:pt x="196037" y="947691"/>
                    <a:pt x="193532" y="958338"/>
                  </a:cubicBezTo>
                  <a:cubicBezTo>
                    <a:pt x="189774" y="972118"/>
                    <a:pt x="207311" y="983391"/>
                    <a:pt x="217958" y="984644"/>
                  </a:cubicBezTo>
                  <a:cubicBezTo>
                    <a:pt x="233616" y="986523"/>
                    <a:pt x="258043" y="976502"/>
                    <a:pt x="273075" y="970865"/>
                  </a:cubicBezTo>
                  <a:cubicBezTo>
                    <a:pt x="298127" y="962096"/>
                    <a:pt x="311906" y="970239"/>
                    <a:pt x="338838" y="976502"/>
                  </a:cubicBezTo>
                  <a:cubicBezTo>
                    <a:pt x="318170" y="985897"/>
                    <a:pt x="206059" y="977754"/>
                    <a:pt x="228606" y="1019091"/>
                  </a:cubicBezTo>
                  <a:cubicBezTo>
                    <a:pt x="241759" y="1042891"/>
                    <a:pt x="274953" y="1010949"/>
                    <a:pt x="295622" y="1029112"/>
                  </a:cubicBezTo>
                  <a:cubicBezTo>
                    <a:pt x="319422" y="1050407"/>
                    <a:pt x="332575" y="1062307"/>
                    <a:pt x="360759" y="1041639"/>
                  </a:cubicBezTo>
                  <a:cubicBezTo>
                    <a:pt x="382054" y="1025981"/>
                    <a:pt x="397712" y="1022223"/>
                    <a:pt x="424643" y="1022849"/>
                  </a:cubicBezTo>
                  <a:cubicBezTo>
                    <a:pt x="450949" y="1022849"/>
                    <a:pt x="459717" y="1042265"/>
                    <a:pt x="481638" y="1051660"/>
                  </a:cubicBezTo>
                  <a:cubicBezTo>
                    <a:pt x="504812" y="1061681"/>
                    <a:pt x="522349" y="1058549"/>
                    <a:pt x="530491" y="1085481"/>
                  </a:cubicBezTo>
                  <a:cubicBezTo>
                    <a:pt x="543644" y="1128071"/>
                    <a:pt x="573081" y="1158760"/>
                    <a:pt x="618175" y="1135587"/>
                  </a:cubicBezTo>
                  <a:cubicBezTo>
                    <a:pt x="640097" y="1124312"/>
                    <a:pt x="651997" y="1125565"/>
                    <a:pt x="675170" y="1131829"/>
                  </a:cubicBezTo>
                  <a:cubicBezTo>
                    <a:pt x="695839" y="1137465"/>
                    <a:pt x="718387" y="1136839"/>
                    <a:pt x="739681" y="1135587"/>
                  </a:cubicBezTo>
                  <a:cubicBezTo>
                    <a:pt x="742186" y="1118676"/>
                    <a:pt x="739681" y="1108028"/>
                    <a:pt x="748449" y="1094249"/>
                  </a:cubicBezTo>
                  <a:cubicBezTo>
                    <a:pt x="758471" y="1076713"/>
                    <a:pt x="759097" y="1071702"/>
                    <a:pt x="757844" y="1051660"/>
                  </a:cubicBezTo>
                  <a:cubicBezTo>
                    <a:pt x="757844" y="1037881"/>
                    <a:pt x="757844" y="1021597"/>
                    <a:pt x="760976" y="1007818"/>
                  </a:cubicBezTo>
                  <a:cubicBezTo>
                    <a:pt x="789160" y="1007191"/>
                    <a:pt x="821729" y="1009070"/>
                    <a:pt x="844903" y="1024728"/>
                  </a:cubicBezTo>
                  <a:cubicBezTo>
                    <a:pt x="854923" y="1031618"/>
                    <a:pt x="862440" y="1045397"/>
                    <a:pt x="873087" y="1051034"/>
                  </a:cubicBezTo>
                  <a:cubicBezTo>
                    <a:pt x="891877" y="1061681"/>
                    <a:pt x="910666" y="1051660"/>
                    <a:pt x="933213" y="1051034"/>
                  </a:cubicBezTo>
                  <a:cubicBezTo>
                    <a:pt x="970166" y="1049781"/>
                    <a:pt x="995219" y="1071076"/>
                    <a:pt x="1015260" y="1100512"/>
                  </a:cubicBezTo>
                  <a:cubicBezTo>
                    <a:pt x="1030292" y="1121807"/>
                    <a:pt x="1040940" y="1153123"/>
                    <a:pt x="1067872" y="1161266"/>
                  </a:cubicBezTo>
                  <a:cubicBezTo>
                    <a:pt x="1090419" y="1168155"/>
                    <a:pt x="1118604" y="1161266"/>
                    <a:pt x="1141777" y="1159387"/>
                  </a:cubicBezTo>
                  <a:cubicBezTo>
                    <a:pt x="1181235" y="1156881"/>
                    <a:pt x="1213804" y="1151244"/>
                    <a:pt x="1253888" y="1143102"/>
                  </a:cubicBezTo>
                  <a:cubicBezTo>
                    <a:pt x="1265788" y="1140597"/>
                    <a:pt x="1278941" y="1140597"/>
                    <a:pt x="1288335" y="1132455"/>
                  </a:cubicBezTo>
                  <a:cubicBezTo>
                    <a:pt x="1301488" y="1121181"/>
                    <a:pt x="1307752" y="1100512"/>
                    <a:pt x="1320278" y="1087986"/>
                  </a:cubicBezTo>
                  <a:cubicBezTo>
                    <a:pt x="1337188" y="1071702"/>
                    <a:pt x="1360988" y="1072328"/>
                    <a:pt x="1376020" y="1053539"/>
                  </a:cubicBezTo>
                  <a:cubicBezTo>
                    <a:pt x="1389799" y="1035376"/>
                    <a:pt x="1386667" y="1027860"/>
                    <a:pt x="1414226" y="1028486"/>
                  </a:cubicBezTo>
                  <a:cubicBezTo>
                    <a:pt x="1450552" y="1029739"/>
                    <a:pt x="1463078" y="1049781"/>
                    <a:pt x="1491888" y="1067944"/>
                  </a:cubicBezTo>
                  <a:cubicBezTo>
                    <a:pt x="1536983" y="1097381"/>
                    <a:pt x="1555773" y="1081723"/>
                    <a:pt x="1572057" y="1042265"/>
                  </a:cubicBezTo>
                  <a:cubicBezTo>
                    <a:pt x="1582078" y="1018465"/>
                    <a:pt x="1595857" y="994039"/>
                    <a:pt x="1624041" y="989654"/>
                  </a:cubicBezTo>
                  <a:cubicBezTo>
                    <a:pt x="1649721" y="985270"/>
                    <a:pt x="1669763" y="1004686"/>
                    <a:pt x="1674147" y="1028486"/>
                  </a:cubicBezTo>
                  <a:cubicBezTo>
                    <a:pt x="1681037" y="1061055"/>
                    <a:pt x="1655984" y="1071702"/>
                    <a:pt x="1635942" y="1089865"/>
                  </a:cubicBezTo>
                  <a:cubicBezTo>
                    <a:pt x="1613394" y="1109281"/>
                    <a:pt x="1617152" y="1128697"/>
                    <a:pt x="1627173" y="1153749"/>
                  </a:cubicBezTo>
                  <a:cubicBezTo>
                    <a:pt x="1632184" y="1165024"/>
                    <a:pt x="1631558" y="1175671"/>
                    <a:pt x="1628426" y="1185065"/>
                  </a:cubicBezTo>
                  <a:lnTo>
                    <a:pt x="1657863" y="1192582"/>
                  </a:lnTo>
                  <a:lnTo>
                    <a:pt x="1678532" y="1176297"/>
                  </a:lnTo>
                  <a:lnTo>
                    <a:pt x="1705463" y="1132455"/>
                  </a:lnTo>
                  <a:cubicBezTo>
                    <a:pt x="1707342" y="1129323"/>
                    <a:pt x="1710474" y="1126818"/>
                    <a:pt x="1714231" y="1125565"/>
                  </a:cubicBezTo>
                  <a:lnTo>
                    <a:pt x="1739911" y="1117423"/>
                  </a:lnTo>
                  <a:lnTo>
                    <a:pt x="1727384" y="1081097"/>
                  </a:lnTo>
                  <a:cubicBezTo>
                    <a:pt x="1727384" y="1081097"/>
                    <a:pt x="1726757" y="1078591"/>
                    <a:pt x="1726757" y="1077965"/>
                  </a:cubicBezTo>
                  <a:lnTo>
                    <a:pt x="1721748" y="1034749"/>
                  </a:lnTo>
                  <a:cubicBezTo>
                    <a:pt x="1721121" y="1027233"/>
                    <a:pt x="1725506" y="1019718"/>
                    <a:pt x="1733647" y="1017838"/>
                  </a:cubicBezTo>
                  <a:lnTo>
                    <a:pt x="1785006" y="1004686"/>
                  </a:lnTo>
                  <a:cubicBezTo>
                    <a:pt x="1789389" y="1004060"/>
                    <a:pt x="1793774" y="1004686"/>
                    <a:pt x="1797532" y="1007191"/>
                  </a:cubicBezTo>
                  <a:lnTo>
                    <a:pt x="1829474" y="1029112"/>
                  </a:lnTo>
                  <a:lnTo>
                    <a:pt x="1865800" y="1029112"/>
                  </a:lnTo>
                  <a:lnTo>
                    <a:pt x="2022380" y="974623"/>
                  </a:lnTo>
                  <a:cubicBezTo>
                    <a:pt x="2025511" y="973370"/>
                    <a:pt x="2029269" y="973370"/>
                    <a:pt x="2033027" y="974623"/>
                  </a:cubicBezTo>
                  <a:lnTo>
                    <a:pt x="2081880" y="992786"/>
                  </a:lnTo>
                  <a:lnTo>
                    <a:pt x="2143259" y="1012202"/>
                  </a:lnTo>
                  <a:lnTo>
                    <a:pt x="2250986" y="1012202"/>
                  </a:lnTo>
                  <a:cubicBezTo>
                    <a:pt x="2250986" y="1012202"/>
                    <a:pt x="2312365" y="975875"/>
                    <a:pt x="2312365" y="975875"/>
                  </a:cubicBezTo>
                  <a:cubicBezTo>
                    <a:pt x="2313618" y="975875"/>
                    <a:pt x="2314244" y="975249"/>
                    <a:pt x="2314870" y="974623"/>
                  </a:cubicBezTo>
                  <a:lnTo>
                    <a:pt x="2440760" y="932033"/>
                  </a:lnTo>
                  <a:cubicBezTo>
                    <a:pt x="2440760" y="932033"/>
                    <a:pt x="2443892" y="931407"/>
                    <a:pt x="2445771" y="931407"/>
                  </a:cubicBezTo>
                  <a:lnTo>
                    <a:pt x="2525313" y="931407"/>
                  </a:lnTo>
                  <a:lnTo>
                    <a:pt x="2626150" y="917628"/>
                  </a:lnTo>
                  <a:cubicBezTo>
                    <a:pt x="2626150" y="917628"/>
                    <a:pt x="2631160" y="917628"/>
                    <a:pt x="2633666" y="918881"/>
                  </a:cubicBezTo>
                  <a:lnTo>
                    <a:pt x="2668740" y="932659"/>
                  </a:lnTo>
                  <a:cubicBezTo>
                    <a:pt x="2668740" y="932659"/>
                    <a:pt x="2672498" y="934539"/>
                    <a:pt x="2673751" y="935791"/>
                  </a:cubicBezTo>
                  <a:lnTo>
                    <a:pt x="2686903" y="928275"/>
                  </a:lnTo>
                  <a:cubicBezTo>
                    <a:pt x="2668740" y="922638"/>
                    <a:pt x="2661850" y="917001"/>
                    <a:pt x="2663729" y="905728"/>
                  </a:cubicBezTo>
                  <a:cubicBezTo>
                    <a:pt x="2666861" y="889444"/>
                    <a:pt x="2676255" y="888817"/>
                    <a:pt x="2742645" y="896333"/>
                  </a:cubicBezTo>
                  <a:cubicBezTo>
                    <a:pt x="2747030" y="885685"/>
                    <a:pt x="2759556" y="886938"/>
                    <a:pt x="2809034" y="891949"/>
                  </a:cubicBezTo>
                  <a:cubicBezTo>
                    <a:pt x="2834714" y="894454"/>
                    <a:pt x="2869787" y="898212"/>
                    <a:pt x="2888577" y="898838"/>
                  </a:cubicBezTo>
                  <a:cubicBezTo>
                    <a:pt x="2896720" y="898838"/>
                    <a:pt x="2904235" y="905728"/>
                    <a:pt x="2904862" y="913244"/>
                  </a:cubicBezTo>
                  <a:lnTo>
                    <a:pt x="2904862" y="913244"/>
                  </a:lnTo>
                  <a:cubicBezTo>
                    <a:pt x="2904862" y="913244"/>
                    <a:pt x="2908620" y="915122"/>
                    <a:pt x="2911125" y="916375"/>
                  </a:cubicBezTo>
                  <a:cubicBezTo>
                    <a:pt x="2922399" y="921386"/>
                    <a:pt x="2927409" y="920759"/>
                    <a:pt x="2928661" y="920133"/>
                  </a:cubicBezTo>
                  <a:cubicBezTo>
                    <a:pt x="2929288" y="920133"/>
                    <a:pt x="2931167" y="917001"/>
                    <a:pt x="2931793" y="907607"/>
                  </a:cubicBezTo>
                  <a:cubicBezTo>
                    <a:pt x="2931793" y="903223"/>
                    <a:pt x="2933672" y="890696"/>
                    <a:pt x="2946198" y="888817"/>
                  </a:cubicBezTo>
                  <a:cubicBezTo>
                    <a:pt x="2958725" y="886938"/>
                    <a:pt x="2963735" y="896333"/>
                    <a:pt x="2972503" y="916375"/>
                  </a:cubicBezTo>
                  <a:cubicBezTo>
                    <a:pt x="2981272" y="935791"/>
                    <a:pt x="2987535" y="949570"/>
                    <a:pt x="2988161" y="959591"/>
                  </a:cubicBezTo>
                  <a:lnTo>
                    <a:pt x="2988788" y="959591"/>
                  </a:lnTo>
                  <a:cubicBezTo>
                    <a:pt x="2988788" y="959591"/>
                    <a:pt x="3007578" y="952075"/>
                    <a:pt x="3007578" y="952075"/>
                  </a:cubicBezTo>
                  <a:lnTo>
                    <a:pt x="3023862" y="948317"/>
                  </a:lnTo>
                  <a:cubicBezTo>
                    <a:pt x="3023862" y="948317"/>
                    <a:pt x="3024488" y="944559"/>
                    <a:pt x="3025741" y="943307"/>
                  </a:cubicBezTo>
                  <a:cubicBezTo>
                    <a:pt x="3026994" y="941428"/>
                    <a:pt x="3028873" y="939549"/>
                    <a:pt x="3030751" y="937670"/>
                  </a:cubicBezTo>
                  <a:lnTo>
                    <a:pt x="3020104" y="912617"/>
                  </a:lnTo>
                  <a:lnTo>
                    <a:pt x="2995678" y="869401"/>
                  </a:lnTo>
                  <a:cubicBezTo>
                    <a:pt x="2995678" y="869401"/>
                    <a:pt x="2993172" y="862512"/>
                    <a:pt x="2993799" y="859380"/>
                  </a:cubicBezTo>
                  <a:lnTo>
                    <a:pt x="2996304" y="842470"/>
                  </a:lnTo>
                  <a:cubicBezTo>
                    <a:pt x="2958725" y="823680"/>
                    <a:pt x="2954967" y="818669"/>
                    <a:pt x="2953088" y="816791"/>
                  </a:cubicBezTo>
                  <a:cubicBezTo>
                    <a:pt x="2948704" y="811154"/>
                    <a:pt x="2941188" y="791738"/>
                    <a:pt x="2935551" y="776706"/>
                  </a:cubicBezTo>
                  <a:cubicBezTo>
                    <a:pt x="2933672" y="771070"/>
                    <a:pt x="2934925" y="765432"/>
                    <a:pt x="2938683" y="761048"/>
                  </a:cubicBezTo>
                  <a:lnTo>
                    <a:pt x="2958098" y="740380"/>
                  </a:lnTo>
                  <a:lnTo>
                    <a:pt x="2932419" y="712196"/>
                  </a:lnTo>
                  <a:cubicBezTo>
                    <a:pt x="2932419" y="712196"/>
                    <a:pt x="2929914" y="709064"/>
                    <a:pt x="2929288" y="707185"/>
                  </a:cubicBezTo>
                  <a:lnTo>
                    <a:pt x="2914256" y="665222"/>
                  </a:lnTo>
                  <a:cubicBezTo>
                    <a:pt x="2914256" y="665222"/>
                    <a:pt x="2913003" y="660211"/>
                    <a:pt x="2913630" y="657706"/>
                  </a:cubicBezTo>
                  <a:lnTo>
                    <a:pt x="2916761" y="638290"/>
                  </a:lnTo>
                  <a:lnTo>
                    <a:pt x="2881062" y="561879"/>
                  </a:lnTo>
                  <a:lnTo>
                    <a:pt x="2854129" y="528684"/>
                  </a:lnTo>
                  <a:cubicBezTo>
                    <a:pt x="2849746" y="523048"/>
                    <a:pt x="2849746" y="515532"/>
                    <a:pt x="2854129" y="509895"/>
                  </a:cubicBezTo>
                  <a:lnTo>
                    <a:pt x="2873546" y="484216"/>
                  </a:lnTo>
                  <a:cubicBezTo>
                    <a:pt x="2876051" y="480458"/>
                    <a:pt x="2881062" y="477953"/>
                    <a:pt x="2885445" y="477953"/>
                  </a:cubicBezTo>
                  <a:lnTo>
                    <a:pt x="2908620" y="477953"/>
                  </a:lnTo>
                  <a:cubicBezTo>
                    <a:pt x="2908620" y="477953"/>
                    <a:pt x="2908620" y="474821"/>
                    <a:pt x="2909872" y="473569"/>
                  </a:cubicBezTo>
                  <a:lnTo>
                    <a:pt x="2921146" y="445384"/>
                  </a:lnTo>
                  <a:cubicBezTo>
                    <a:pt x="2921146" y="445384"/>
                    <a:pt x="2923025" y="442253"/>
                    <a:pt x="2924278" y="440374"/>
                  </a:cubicBezTo>
                  <a:lnTo>
                    <a:pt x="2941814" y="422211"/>
                  </a:lnTo>
                  <a:lnTo>
                    <a:pt x="2941814" y="420332"/>
                  </a:lnTo>
                  <a:cubicBezTo>
                    <a:pt x="2941814" y="420332"/>
                    <a:pt x="2899851" y="410937"/>
                    <a:pt x="2899851" y="410937"/>
                  </a:cubicBezTo>
                  <a:lnTo>
                    <a:pt x="2845988" y="410937"/>
                  </a:lnTo>
                  <a:cubicBezTo>
                    <a:pt x="2845988" y="410937"/>
                    <a:pt x="2840977" y="410937"/>
                    <a:pt x="2838471" y="409058"/>
                  </a:cubicBezTo>
                  <a:lnTo>
                    <a:pt x="2786488" y="382752"/>
                  </a:lnTo>
                  <a:cubicBezTo>
                    <a:pt x="2782103" y="380873"/>
                    <a:pt x="2778971" y="377116"/>
                    <a:pt x="2778345" y="372105"/>
                  </a:cubicBezTo>
                  <a:lnTo>
                    <a:pt x="2771456" y="342668"/>
                  </a:lnTo>
                  <a:lnTo>
                    <a:pt x="2753292" y="308221"/>
                  </a:lnTo>
                  <a:cubicBezTo>
                    <a:pt x="2753292" y="308221"/>
                    <a:pt x="2750787" y="301331"/>
                    <a:pt x="2751413" y="298200"/>
                  </a:cubicBezTo>
                  <a:lnTo>
                    <a:pt x="2757051" y="268762"/>
                  </a:lnTo>
                  <a:cubicBezTo>
                    <a:pt x="2757051" y="268762"/>
                    <a:pt x="2758303" y="263752"/>
                    <a:pt x="2760182" y="261873"/>
                  </a:cubicBezTo>
                  <a:lnTo>
                    <a:pt x="2765819" y="254983"/>
                  </a:lnTo>
                  <a:cubicBezTo>
                    <a:pt x="2758930" y="247468"/>
                    <a:pt x="2748283" y="237447"/>
                    <a:pt x="2736382" y="231810"/>
                  </a:cubicBezTo>
                  <a:cubicBezTo>
                    <a:pt x="2717593" y="222415"/>
                    <a:pt x="2711329" y="201121"/>
                    <a:pt x="2710077" y="183583"/>
                  </a:cubicBezTo>
                  <a:lnTo>
                    <a:pt x="2701309" y="183583"/>
                  </a:lnTo>
                  <a:cubicBezTo>
                    <a:pt x="2696298" y="183583"/>
                    <a:pt x="2691913" y="181078"/>
                    <a:pt x="2689408" y="177320"/>
                  </a:cubicBezTo>
                  <a:lnTo>
                    <a:pt x="2664982" y="146004"/>
                  </a:lnTo>
                  <a:lnTo>
                    <a:pt x="2604855" y="117194"/>
                  </a:lnTo>
                  <a:lnTo>
                    <a:pt x="2580429" y="127841"/>
                  </a:lnTo>
                  <a:lnTo>
                    <a:pt x="2554750" y="134731"/>
                  </a:lnTo>
                  <a:cubicBezTo>
                    <a:pt x="2550992" y="135983"/>
                    <a:pt x="2546608" y="134731"/>
                    <a:pt x="2542849" y="132852"/>
                  </a:cubicBezTo>
                  <a:lnTo>
                    <a:pt x="2518423" y="117820"/>
                  </a:lnTo>
                  <a:lnTo>
                    <a:pt x="2476460" y="135983"/>
                  </a:lnTo>
                  <a:cubicBezTo>
                    <a:pt x="2476460" y="135983"/>
                    <a:pt x="2472702" y="137236"/>
                    <a:pt x="2470197" y="137236"/>
                  </a:cubicBezTo>
                  <a:lnTo>
                    <a:pt x="2446397" y="137236"/>
                  </a:lnTo>
                  <a:cubicBezTo>
                    <a:pt x="2440760" y="137236"/>
                    <a:pt x="2426981" y="132852"/>
                    <a:pt x="2410070" y="127215"/>
                  </a:cubicBezTo>
                  <a:cubicBezTo>
                    <a:pt x="2407566" y="137236"/>
                    <a:pt x="2406313" y="147883"/>
                    <a:pt x="2396918" y="155399"/>
                  </a:cubicBezTo>
                  <a:cubicBezTo>
                    <a:pt x="2374371" y="172936"/>
                    <a:pt x="2337417" y="157904"/>
                    <a:pt x="2312991" y="164794"/>
                  </a:cubicBezTo>
                  <a:cubicBezTo>
                    <a:pt x="2294828" y="170431"/>
                    <a:pt x="2284181" y="188594"/>
                    <a:pt x="2267896" y="198615"/>
                  </a:cubicBezTo>
                  <a:cubicBezTo>
                    <a:pt x="2237207" y="217404"/>
                    <a:pt x="2178959" y="210515"/>
                    <a:pt x="2140754" y="211768"/>
                  </a:cubicBezTo>
                  <a:cubicBezTo>
                    <a:pt x="2120085" y="212394"/>
                    <a:pt x="2105054" y="204252"/>
                    <a:pt x="2085011" y="197989"/>
                  </a:cubicBezTo>
                  <a:cubicBezTo>
                    <a:pt x="2069980" y="193605"/>
                    <a:pt x="2041169" y="184210"/>
                    <a:pt x="2026137" y="19172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7" name="Forma libre: forma 556">
              <a:extLst>
                <a:ext uri="{FF2B5EF4-FFF2-40B4-BE49-F238E27FC236}">
                  <a16:creationId xmlns:a16="http://schemas.microsoft.com/office/drawing/2014/main" id="{3BB8A46F-9A42-4125-92F4-2EE9D5F5F66A}"/>
                </a:ext>
              </a:extLst>
            </p:cNvPr>
            <p:cNvSpPr/>
            <p:nvPr/>
          </p:nvSpPr>
          <p:spPr>
            <a:xfrm>
              <a:off x="14631188" y="10664836"/>
              <a:ext cx="3593810" cy="3058935"/>
            </a:xfrm>
            <a:custGeom>
              <a:avLst/>
              <a:gdLst>
                <a:gd name="connsiteX0" fmla="*/ 2590450 w 3593810"/>
                <a:gd name="connsiteY0" fmla="*/ 1093551 h 3058935"/>
                <a:gd name="connsiteX1" fmla="*/ 2540345 w 3593810"/>
                <a:gd name="connsiteY1" fmla="*/ 1049082 h 3058935"/>
                <a:gd name="connsiteX2" fmla="*/ 2514039 w 3593810"/>
                <a:gd name="connsiteY2" fmla="*/ 975803 h 3058935"/>
                <a:gd name="connsiteX3" fmla="*/ 2466439 w 3593810"/>
                <a:gd name="connsiteY3" fmla="*/ 927576 h 3058935"/>
                <a:gd name="connsiteX4" fmla="*/ 2361844 w 3593810"/>
                <a:gd name="connsiteY4" fmla="*/ 806071 h 3058935"/>
                <a:gd name="connsiteX5" fmla="*/ 2288565 w 3593810"/>
                <a:gd name="connsiteY5" fmla="*/ 725276 h 3058935"/>
                <a:gd name="connsiteX6" fmla="*/ 2274786 w 3593810"/>
                <a:gd name="connsiteY6" fmla="*/ 703355 h 3058935"/>
                <a:gd name="connsiteX7" fmla="*/ 2167686 w 3593810"/>
                <a:gd name="connsiteY7" fmla="*/ 706486 h 3058935"/>
                <a:gd name="connsiteX8" fmla="*/ 2167686 w 3593810"/>
                <a:gd name="connsiteY8" fmla="*/ 706486 h 3058935"/>
                <a:gd name="connsiteX9" fmla="*/ 2157037 w 3593810"/>
                <a:gd name="connsiteY9" fmla="*/ 702103 h 3058935"/>
                <a:gd name="connsiteX10" fmla="*/ 2133864 w 3593810"/>
                <a:gd name="connsiteY10" fmla="*/ 680807 h 3058935"/>
                <a:gd name="connsiteX11" fmla="*/ 2129480 w 3593810"/>
                <a:gd name="connsiteY11" fmla="*/ 673918 h 3058935"/>
                <a:gd name="connsiteX12" fmla="*/ 2113195 w 3593810"/>
                <a:gd name="connsiteY12" fmla="*/ 621933 h 3058935"/>
                <a:gd name="connsiteX13" fmla="*/ 2096285 w 3593810"/>
                <a:gd name="connsiteY13" fmla="*/ 606275 h 3058935"/>
                <a:gd name="connsiteX14" fmla="*/ 1946595 w 3593810"/>
                <a:gd name="connsiteY14" fmla="*/ 587486 h 3058935"/>
                <a:gd name="connsiteX15" fmla="*/ 1924048 w 3593810"/>
                <a:gd name="connsiteY15" fmla="*/ 603770 h 3058935"/>
                <a:gd name="connsiteX16" fmla="*/ 1914653 w 3593810"/>
                <a:gd name="connsiteY16" fmla="*/ 606902 h 3058935"/>
                <a:gd name="connsiteX17" fmla="*/ 1912774 w 3593810"/>
                <a:gd name="connsiteY17" fmla="*/ 606902 h 3058935"/>
                <a:gd name="connsiteX18" fmla="*/ 1645336 w 3593810"/>
                <a:gd name="connsiteY18" fmla="*/ 573080 h 3058935"/>
                <a:gd name="connsiteX19" fmla="*/ 1637820 w 3593810"/>
                <a:gd name="connsiteY19" fmla="*/ 569950 h 3058935"/>
                <a:gd name="connsiteX20" fmla="*/ 1131130 w 3593810"/>
                <a:gd name="connsiteY20" fmla="*/ 160963 h 3058935"/>
                <a:gd name="connsiteX21" fmla="*/ 878724 w 3593810"/>
                <a:gd name="connsiteY21" fmla="*/ 33821 h 3058935"/>
                <a:gd name="connsiteX22" fmla="*/ 683939 w 3593810"/>
                <a:gd name="connsiteY22" fmla="*/ 0 h 3058935"/>
                <a:gd name="connsiteX23" fmla="*/ 672039 w 3593810"/>
                <a:gd name="connsiteY23" fmla="*/ 20669 h 3058935"/>
                <a:gd name="connsiteX24" fmla="*/ 662643 w 3593810"/>
                <a:gd name="connsiteY24" fmla="*/ 28184 h 3058935"/>
                <a:gd name="connsiteX25" fmla="*/ 354495 w 3593810"/>
                <a:gd name="connsiteY25" fmla="*/ 112110 h 3058935"/>
                <a:gd name="connsiteX26" fmla="*/ 521722 w 3593810"/>
                <a:gd name="connsiteY26" fmla="*/ 289359 h 3058935"/>
                <a:gd name="connsiteX27" fmla="*/ 525481 w 3593810"/>
                <a:gd name="connsiteY27" fmla="*/ 301885 h 3058935"/>
                <a:gd name="connsiteX28" fmla="*/ 518591 w 3593810"/>
                <a:gd name="connsiteY28" fmla="*/ 313159 h 3058935"/>
                <a:gd name="connsiteX29" fmla="*/ 476628 w 3593810"/>
                <a:gd name="connsiteY29" fmla="*/ 341343 h 3058935"/>
                <a:gd name="connsiteX30" fmla="*/ 453453 w 3593810"/>
                <a:gd name="connsiteY30" fmla="*/ 409611 h 3058935"/>
                <a:gd name="connsiteX31" fmla="*/ 441553 w 3593810"/>
                <a:gd name="connsiteY31" fmla="*/ 419633 h 3058935"/>
                <a:gd name="connsiteX32" fmla="*/ 328817 w 3593810"/>
                <a:gd name="connsiteY32" fmla="*/ 441554 h 3058935"/>
                <a:gd name="connsiteX33" fmla="*/ 282469 w 3593810"/>
                <a:gd name="connsiteY33" fmla="*/ 511076 h 3058935"/>
                <a:gd name="connsiteX34" fmla="*/ 279964 w 3593810"/>
                <a:gd name="connsiteY34" fmla="*/ 514207 h 3058935"/>
                <a:gd name="connsiteX35" fmla="*/ 210443 w 3593810"/>
                <a:gd name="connsiteY35" fmla="*/ 571828 h 3058935"/>
                <a:gd name="connsiteX36" fmla="*/ 202926 w 3593810"/>
                <a:gd name="connsiteY36" fmla="*/ 573707 h 3058935"/>
                <a:gd name="connsiteX37" fmla="*/ 23799 w 3593810"/>
                <a:gd name="connsiteY37" fmla="*/ 521723 h 3058935"/>
                <a:gd name="connsiteX38" fmla="*/ 15031 w 3593810"/>
                <a:gd name="connsiteY38" fmla="*/ 548028 h 3058935"/>
                <a:gd name="connsiteX39" fmla="*/ 4384 w 3593810"/>
                <a:gd name="connsiteY39" fmla="*/ 573707 h 3058935"/>
                <a:gd name="connsiteX40" fmla="*/ 14405 w 3593810"/>
                <a:gd name="connsiteY40" fmla="*/ 648865 h 3058935"/>
                <a:gd name="connsiteX41" fmla="*/ 0 w 3593810"/>
                <a:gd name="connsiteY41" fmla="*/ 755339 h 3058935"/>
                <a:gd name="connsiteX42" fmla="*/ 73905 w 3593810"/>
                <a:gd name="connsiteY42" fmla="*/ 760976 h 3058935"/>
                <a:gd name="connsiteX43" fmla="*/ 95827 w 3593810"/>
                <a:gd name="connsiteY43" fmla="*/ 774129 h 3058935"/>
                <a:gd name="connsiteX44" fmla="*/ 121505 w 3593810"/>
                <a:gd name="connsiteY44" fmla="*/ 807324 h 3058935"/>
                <a:gd name="connsiteX45" fmla="*/ 182885 w 3593810"/>
                <a:gd name="connsiteY45" fmla="*/ 940103 h 3058935"/>
                <a:gd name="connsiteX46" fmla="*/ 343848 w 3593810"/>
                <a:gd name="connsiteY46" fmla="*/ 1195014 h 3058935"/>
                <a:gd name="connsiteX47" fmla="*/ 417127 w 3593810"/>
                <a:gd name="connsiteY47" fmla="*/ 1320904 h 3058935"/>
                <a:gd name="connsiteX48" fmla="*/ 437795 w 3593810"/>
                <a:gd name="connsiteY48" fmla="*/ 1485000 h 3058935"/>
                <a:gd name="connsiteX49" fmla="*/ 499175 w 3593810"/>
                <a:gd name="connsiteY49" fmla="*/ 1565168 h 3058935"/>
                <a:gd name="connsiteX50" fmla="*/ 640097 w 3593810"/>
                <a:gd name="connsiteY50" fmla="*/ 1557026 h 3058935"/>
                <a:gd name="connsiteX51" fmla="*/ 756591 w 3593810"/>
                <a:gd name="connsiteY51" fmla="*/ 1760579 h 3058935"/>
                <a:gd name="connsiteX52" fmla="*/ 831750 w 3593810"/>
                <a:gd name="connsiteY52" fmla="*/ 2137623 h 3058935"/>
                <a:gd name="connsiteX53" fmla="*/ 917555 w 3593810"/>
                <a:gd name="connsiteY53" fmla="*/ 2323012 h 3058935"/>
                <a:gd name="connsiteX54" fmla="*/ 1001481 w 3593810"/>
                <a:gd name="connsiteY54" fmla="*/ 2358086 h 3058935"/>
                <a:gd name="connsiteX55" fmla="*/ 1084156 w 3593810"/>
                <a:gd name="connsiteY55" fmla="*/ 2451408 h 3058935"/>
                <a:gd name="connsiteX56" fmla="*/ 1153677 w 3593810"/>
                <a:gd name="connsiteY56" fmla="*/ 2548487 h 3058935"/>
                <a:gd name="connsiteX57" fmla="*/ 1229461 w 3593810"/>
                <a:gd name="connsiteY57" fmla="*/ 2602976 h 3058935"/>
                <a:gd name="connsiteX58" fmla="*/ 1299609 w 3593810"/>
                <a:gd name="connsiteY58" fmla="*/ 2728240 h 3058935"/>
                <a:gd name="connsiteX59" fmla="*/ 1453057 w 3593810"/>
                <a:gd name="connsiteY59" fmla="*/ 2953715 h 3058935"/>
                <a:gd name="connsiteX60" fmla="*/ 1456815 w 3593810"/>
                <a:gd name="connsiteY60" fmla="*/ 3058936 h 3058935"/>
                <a:gd name="connsiteX61" fmla="*/ 1491888 w 3593810"/>
                <a:gd name="connsiteY61" fmla="*/ 3037641 h 3058935"/>
                <a:gd name="connsiteX62" fmla="*/ 1510052 w 3593810"/>
                <a:gd name="connsiteY62" fmla="*/ 3015720 h 3058935"/>
                <a:gd name="connsiteX63" fmla="*/ 1512557 w 3593810"/>
                <a:gd name="connsiteY63" fmla="*/ 2964362 h 3058935"/>
                <a:gd name="connsiteX64" fmla="*/ 1520072 w 3593810"/>
                <a:gd name="connsiteY64" fmla="*/ 2899224 h 3058935"/>
                <a:gd name="connsiteX65" fmla="*/ 1522578 w 3593810"/>
                <a:gd name="connsiteY65" fmla="*/ 2892962 h 3058935"/>
                <a:gd name="connsiteX66" fmla="*/ 1544499 w 3593810"/>
                <a:gd name="connsiteY66" fmla="*/ 2857888 h 3058935"/>
                <a:gd name="connsiteX67" fmla="*/ 1573310 w 3593810"/>
                <a:gd name="connsiteY67" fmla="*/ 2829077 h 3058935"/>
                <a:gd name="connsiteX68" fmla="*/ 1610262 w 3593810"/>
                <a:gd name="connsiteY68" fmla="*/ 2840977 h 3058935"/>
                <a:gd name="connsiteX69" fmla="*/ 1638446 w 3593810"/>
                <a:gd name="connsiteY69" fmla="*/ 2866657 h 3058935"/>
                <a:gd name="connsiteX70" fmla="*/ 1639699 w 3593810"/>
                <a:gd name="connsiteY70" fmla="*/ 2868536 h 3058935"/>
                <a:gd name="connsiteX71" fmla="*/ 1658489 w 3593810"/>
                <a:gd name="connsiteY71" fmla="*/ 2865404 h 3058935"/>
                <a:gd name="connsiteX72" fmla="*/ 1660368 w 3593810"/>
                <a:gd name="connsiteY72" fmla="*/ 2865404 h 3058935"/>
                <a:gd name="connsiteX73" fmla="*/ 1723000 w 3593810"/>
                <a:gd name="connsiteY73" fmla="*/ 2855382 h 3058935"/>
                <a:gd name="connsiteX74" fmla="*/ 1820079 w 3593810"/>
                <a:gd name="connsiteY74" fmla="*/ 2860393 h 3058935"/>
                <a:gd name="connsiteX75" fmla="*/ 1937200 w 3593810"/>
                <a:gd name="connsiteY75" fmla="*/ 2864151 h 3058935"/>
                <a:gd name="connsiteX76" fmla="*/ 1999206 w 3593810"/>
                <a:gd name="connsiteY76" fmla="*/ 2884193 h 3058935"/>
                <a:gd name="connsiteX77" fmla="*/ 2150775 w 3593810"/>
                <a:gd name="connsiteY77" fmla="*/ 2884193 h 3058935"/>
                <a:gd name="connsiteX78" fmla="*/ 2163301 w 3593810"/>
                <a:gd name="connsiteY78" fmla="*/ 2891083 h 3058935"/>
                <a:gd name="connsiteX79" fmla="*/ 2195870 w 3593810"/>
                <a:gd name="connsiteY79" fmla="*/ 2939309 h 3058935"/>
                <a:gd name="connsiteX80" fmla="*/ 2240338 w 3593810"/>
                <a:gd name="connsiteY80" fmla="*/ 2931167 h 3058935"/>
                <a:gd name="connsiteX81" fmla="*/ 2289817 w 3593810"/>
                <a:gd name="connsiteY81" fmla="*/ 2904235 h 3058935"/>
                <a:gd name="connsiteX82" fmla="*/ 2346813 w 3593810"/>
                <a:gd name="connsiteY82" fmla="*/ 2755798 h 3058935"/>
                <a:gd name="connsiteX83" fmla="*/ 2349317 w 3593810"/>
                <a:gd name="connsiteY83" fmla="*/ 2750787 h 3058935"/>
                <a:gd name="connsiteX84" fmla="*/ 2411323 w 3593810"/>
                <a:gd name="connsiteY84" fmla="*/ 2681266 h 3058935"/>
                <a:gd name="connsiteX85" fmla="*/ 2415707 w 3593810"/>
                <a:gd name="connsiteY85" fmla="*/ 2677508 h 3058935"/>
                <a:gd name="connsiteX86" fmla="*/ 2495250 w 3593810"/>
                <a:gd name="connsiteY86" fmla="*/ 2638677 h 3058935"/>
                <a:gd name="connsiteX87" fmla="*/ 2579176 w 3593810"/>
                <a:gd name="connsiteY87" fmla="*/ 2609866 h 3058935"/>
                <a:gd name="connsiteX88" fmla="*/ 2758303 w 3593810"/>
                <a:gd name="connsiteY88" fmla="*/ 2573539 h 3058935"/>
                <a:gd name="connsiteX89" fmla="*/ 3019477 w 3593810"/>
                <a:gd name="connsiteY89" fmla="*/ 2540345 h 3058935"/>
                <a:gd name="connsiteX90" fmla="*/ 3523037 w 3593810"/>
                <a:gd name="connsiteY90" fmla="*/ 2359339 h 3058935"/>
                <a:gd name="connsiteX91" fmla="*/ 3593810 w 3593810"/>
                <a:gd name="connsiteY91" fmla="*/ 1971648 h 3058935"/>
                <a:gd name="connsiteX92" fmla="*/ 3518653 w 3593810"/>
                <a:gd name="connsiteY92" fmla="*/ 1863295 h 3058935"/>
                <a:gd name="connsiteX93" fmla="*/ 3509258 w 3593810"/>
                <a:gd name="connsiteY93" fmla="*/ 1865800 h 3058935"/>
                <a:gd name="connsiteX94" fmla="*/ 3067078 w 3593810"/>
                <a:gd name="connsiteY94" fmla="*/ 1808179 h 3058935"/>
                <a:gd name="connsiteX95" fmla="*/ 3057057 w 3593810"/>
                <a:gd name="connsiteY95" fmla="*/ 1802542 h 3058935"/>
                <a:gd name="connsiteX96" fmla="*/ 2870413 w 3593810"/>
                <a:gd name="connsiteY96" fmla="*/ 1573937 h 3058935"/>
                <a:gd name="connsiteX97" fmla="*/ 2867282 w 3593810"/>
                <a:gd name="connsiteY97" fmla="*/ 1562663 h 3058935"/>
                <a:gd name="connsiteX98" fmla="*/ 2873545 w 3593810"/>
                <a:gd name="connsiteY98" fmla="*/ 1511305 h 3058935"/>
                <a:gd name="connsiteX99" fmla="*/ 2835340 w 3593810"/>
                <a:gd name="connsiteY99" fmla="*/ 1456815 h 3058935"/>
                <a:gd name="connsiteX100" fmla="*/ 2865404 w 3593810"/>
                <a:gd name="connsiteY100" fmla="*/ 1401699 h 3058935"/>
                <a:gd name="connsiteX101" fmla="*/ 2861645 w 3593810"/>
                <a:gd name="connsiteY101" fmla="*/ 1317146 h 3058935"/>
                <a:gd name="connsiteX102" fmla="*/ 2845987 w 3593810"/>
                <a:gd name="connsiteY102" fmla="*/ 1256393 h 3058935"/>
                <a:gd name="connsiteX103" fmla="*/ 2852251 w 3593810"/>
                <a:gd name="connsiteY103" fmla="*/ 1184993 h 3058935"/>
                <a:gd name="connsiteX104" fmla="*/ 2780224 w 3593810"/>
                <a:gd name="connsiteY104" fmla="*/ 1163072 h 3058935"/>
                <a:gd name="connsiteX105" fmla="*/ 2732624 w 3593810"/>
                <a:gd name="connsiteY105" fmla="*/ 1272051 h 3058935"/>
                <a:gd name="connsiteX106" fmla="*/ 2753292 w 3593810"/>
                <a:gd name="connsiteY106" fmla="*/ 1419236 h 3058935"/>
                <a:gd name="connsiteX107" fmla="*/ 2685024 w 3593810"/>
                <a:gd name="connsiteY107" fmla="*/ 1273304 h 3058935"/>
                <a:gd name="connsiteX108" fmla="*/ 2564144 w 3593810"/>
                <a:gd name="connsiteY108" fmla="*/ 1152424 h 3058935"/>
                <a:gd name="connsiteX109" fmla="*/ 2589823 w 3593810"/>
                <a:gd name="connsiteY109" fmla="*/ 1096056 h 305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3593810" h="3058935">
                  <a:moveTo>
                    <a:pt x="2590450" y="1093551"/>
                  </a:moveTo>
                  <a:cubicBezTo>
                    <a:pt x="2590450" y="1047829"/>
                    <a:pt x="2569782" y="1074762"/>
                    <a:pt x="2540345" y="1049082"/>
                  </a:cubicBezTo>
                  <a:cubicBezTo>
                    <a:pt x="2517170" y="1029040"/>
                    <a:pt x="2526566" y="1000856"/>
                    <a:pt x="2514039" y="975803"/>
                  </a:cubicBezTo>
                  <a:cubicBezTo>
                    <a:pt x="2501512" y="951377"/>
                    <a:pt x="2490865" y="945740"/>
                    <a:pt x="2466439" y="927576"/>
                  </a:cubicBezTo>
                  <a:cubicBezTo>
                    <a:pt x="2410070" y="885613"/>
                    <a:pt x="2389402" y="868076"/>
                    <a:pt x="2361844" y="806071"/>
                  </a:cubicBezTo>
                  <a:cubicBezTo>
                    <a:pt x="2342428" y="763482"/>
                    <a:pt x="2318628" y="762855"/>
                    <a:pt x="2288565" y="725276"/>
                  </a:cubicBezTo>
                  <a:cubicBezTo>
                    <a:pt x="2282301" y="717134"/>
                    <a:pt x="2277917" y="710244"/>
                    <a:pt x="2274786" y="703355"/>
                  </a:cubicBezTo>
                  <a:lnTo>
                    <a:pt x="2167686" y="706486"/>
                  </a:lnTo>
                  <a:lnTo>
                    <a:pt x="2167686" y="706486"/>
                  </a:lnTo>
                  <a:cubicBezTo>
                    <a:pt x="2163927" y="706486"/>
                    <a:pt x="2160169" y="705233"/>
                    <a:pt x="2157037" y="702103"/>
                  </a:cubicBezTo>
                  <a:lnTo>
                    <a:pt x="2133864" y="680807"/>
                  </a:lnTo>
                  <a:cubicBezTo>
                    <a:pt x="2133864" y="680807"/>
                    <a:pt x="2130732" y="676423"/>
                    <a:pt x="2129480" y="673918"/>
                  </a:cubicBezTo>
                  <a:lnTo>
                    <a:pt x="2113195" y="621933"/>
                  </a:lnTo>
                  <a:lnTo>
                    <a:pt x="2096285" y="606275"/>
                  </a:lnTo>
                  <a:lnTo>
                    <a:pt x="1946595" y="587486"/>
                  </a:lnTo>
                  <a:lnTo>
                    <a:pt x="1924048" y="603770"/>
                  </a:lnTo>
                  <a:cubicBezTo>
                    <a:pt x="1924048" y="603770"/>
                    <a:pt x="1918411" y="606902"/>
                    <a:pt x="1914653" y="606902"/>
                  </a:cubicBezTo>
                  <a:cubicBezTo>
                    <a:pt x="1914653" y="606902"/>
                    <a:pt x="1913400" y="606902"/>
                    <a:pt x="1912774" y="606902"/>
                  </a:cubicBezTo>
                  <a:lnTo>
                    <a:pt x="1645336" y="573080"/>
                  </a:lnTo>
                  <a:cubicBezTo>
                    <a:pt x="1645336" y="573080"/>
                    <a:pt x="1639699" y="571828"/>
                    <a:pt x="1637820" y="569950"/>
                  </a:cubicBezTo>
                  <a:lnTo>
                    <a:pt x="1131130" y="160963"/>
                  </a:lnTo>
                  <a:lnTo>
                    <a:pt x="878724" y="33821"/>
                  </a:lnTo>
                  <a:lnTo>
                    <a:pt x="683939" y="0"/>
                  </a:lnTo>
                  <a:lnTo>
                    <a:pt x="672039" y="20669"/>
                  </a:lnTo>
                  <a:cubicBezTo>
                    <a:pt x="670160" y="24426"/>
                    <a:pt x="666402" y="26931"/>
                    <a:pt x="662643" y="28184"/>
                  </a:cubicBezTo>
                  <a:lnTo>
                    <a:pt x="354495" y="112110"/>
                  </a:lnTo>
                  <a:lnTo>
                    <a:pt x="521722" y="289359"/>
                  </a:lnTo>
                  <a:cubicBezTo>
                    <a:pt x="524854" y="292490"/>
                    <a:pt x="526107" y="296875"/>
                    <a:pt x="525481" y="301885"/>
                  </a:cubicBezTo>
                  <a:cubicBezTo>
                    <a:pt x="525481" y="306269"/>
                    <a:pt x="522349" y="310027"/>
                    <a:pt x="518591" y="313159"/>
                  </a:cubicBezTo>
                  <a:lnTo>
                    <a:pt x="476628" y="341343"/>
                  </a:lnTo>
                  <a:lnTo>
                    <a:pt x="453453" y="409611"/>
                  </a:lnTo>
                  <a:cubicBezTo>
                    <a:pt x="451575" y="414622"/>
                    <a:pt x="447191" y="419007"/>
                    <a:pt x="441553" y="419633"/>
                  </a:cubicBezTo>
                  <a:lnTo>
                    <a:pt x="328817" y="441554"/>
                  </a:lnTo>
                  <a:lnTo>
                    <a:pt x="282469" y="511076"/>
                  </a:lnTo>
                  <a:cubicBezTo>
                    <a:pt x="282469" y="511076"/>
                    <a:pt x="280590" y="513580"/>
                    <a:pt x="279964" y="514207"/>
                  </a:cubicBezTo>
                  <a:cubicBezTo>
                    <a:pt x="256790" y="534249"/>
                    <a:pt x="216705" y="568697"/>
                    <a:pt x="210443" y="571828"/>
                  </a:cubicBezTo>
                  <a:cubicBezTo>
                    <a:pt x="208563" y="572454"/>
                    <a:pt x="207311" y="573707"/>
                    <a:pt x="202926" y="573707"/>
                  </a:cubicBezTo>
                  <a:cubicBezTo>
                    <a:pt x="191026" y="573707"/>
                    <a:pt x="155953" y="564939"/>
                    <a:pt x="23799" y="521723"/>
                  </a:cubicBezTo>
                  <a:lnTo>
                    <a:pt x="15031" y="548028"/>
                  </a:lnTo>
                  <a:lnTo>
                    <a:pt x="4384" y="573707"/>
                  </a:lnTo>
                  <a:cubicBezTo>
                    <a:pt x="9394" y="597507"/>
                    <a:pt x="14405" y="621933"/>
                    <a:pt x="14405" y="648865"/>
                  </a:cubicBezTo>
                  <a:cubicBezTo>
                    <a:pt x="14405" y="687697"/>
                    <a:pt x="1879" y="721518"/>
                    <a:pt x="0" y="755339"/>
                  </a:cubicBezTo>
                  <a:cubicBezTo>
                    <a:pt x="24426" y="757218"/>
                    <a:pt x="52610" y="751581"/>
                    <a:pt x="73905" y="760976"/>
                  </a:cubicBezTo>
                  <a:cubicBezTo>
                    <a:pt x="82047" y="764734"/>
                    <a:pt x="88937" y="769118"/>
                    <a:pt x="95827" y="774129"/>
                  </a:cubicBezTo>
                  <a:cubicBezTo>
                    <a:pt x="102716" y="783523"/>
                    <a:pt x="111484" y="794170"/>
                    <a:pt x="121505" y="807324"/>
                  </a:cubicBezTo>
                  <a:cubicBezTo>
                    <a:pt x="148437" y="843024"/>
                    <a:pt x="168479" y="898139"/>
                    <a:pt x="182885" y="940103"/>
                  </a:cubicBezTo>
                  <a:cubicBezTo>
                    <a:pt x="217332" y="1041567"/>
                    <a:pt x="284348" y="1111088"/>
                    <a:pt x="343848" y="1195014"/>
                  </a:cubicBezTo>
                  <a:cubicBezTo>
                    <a:pt x="372032" y="1234473"/>
                    <a:pt x="403975" y="1274557"/>
                    <a:pt x="417127" y="1320904"/>
                  </a:cubicBezTo>
                  <a:cubicBezTo>
                    <a:pt x="437170" y="1391052"/>
                    <a:pt x="384559" y="1416104"/>
                    <a:pt x="437795" y="1485000"/>
                  </a:cubicBezTo>
                  <a:cubicBezTo>
                    <a:pt x="449070" y="1499405"/>
                    <a:pt x="484769" y="1555147"/>
                    <a:pt x="499175" y="1565168"/>
                  </a:cubicBezTo>
                  <a:cubicBezTo>
                    <a:pt x="541138" y="1592726"/>
                    <a:pt x="591870" y="1538236"/>
                    <a:pt x="640097" y="1557026"/>
                  </a:cubicBezTo>
                  <a:cubicBezTo>
                    <a:pt x="689575" y="1577068"/>
                    <a:pt x="729660" y="1715484"/>
                    <a:pt x="756591" y="1760579"/>
                  </a:cubicBezTo>
                  <a:cubicBezTo>
                    <a:pt x="834881" y="1892106"/>
                    <a:pt x="871207" y="1986054"/>
                    <a:pt x="831750" y="2137623"/>
                  </a:cubicBezTo>
                  <a:cubicBezTo>
                    <a:pt x="811707" y="2213407"/>
                    <a:pt x="858055" y="2278544"/>
                    <a:pt x="917555" y="2323012"/>
                  </a:cubicBezTo>
                  <a:cubicBezTo>
                    <a:pt x="945739" y="2344307"/>
                    <a:pt x="968287" y="2344934"/>
                    <a:pt x="1001481" y="2358086"/>
                  </a:cubicBezTo>
                  <a:cubicBezTo>
                    <a:pt x="1048455" y="2376876"/>
                    <a:pt x="1060355" y="2411323"/>
                    <a:pt x="1084156" y="2451408"/>
                  </a:cubicBezTo>
                  <a:cubicBezTo>
                    <a:pt x="1106703" y="2489613"/>
                    <a:pt x="1121734" y="2520929"/>
                    <a:pt x="1153677" y="2548487"/>
                  </a:cubicBezTo>
                  <a:cubicBezTo>
                    <a:pt x="1176225" y="2567903"/>
                    <a:pt x="1208166" y="2580429"/>
                    <a:pt x="1229461" y="2602976"/>
                  </a:cubicBezTo>
                  <a:cubicBezTo>
                    <a:pt x="1263909" y="2638677"/>
                    <a:pt x="1281446" y="2682519"/>
                    <a:pt x="1299609" y="2728240"/>
                  </a:cubicBezTo>
                  <a:cubicBezTo>
                    <a:pt x="1335309" y="2818430"/>
                    <a:pt x="1430509" y="2861646"/>
                    <a:pt x="1453057" y="2953715"/>
                  </a:cubicBezTo>
                  <a:cubicBezTo>
                    <a:pt x="1461825" y="2988788"/>
                    <a:pt x="1459320" y="3023862"/>
                    <a:pt x="1456815" y="3058936"/>
                  </a:cubicBezTo>
                  <a:lnTo>
                    <a:pt x="1491888" y="3037641"/>
                  </a:lnTo>
                  <a:lnTo>
                    <a:pt x="1510052" y="3015720"/>
                  </a:lnTo>
                  <a:lnTo>
                    <a:pt x="1512557" y="2964362"/>
                  </a:lnTo>
                  <a:lnTo>
                    <a:pt x="1520072" y="2899224"/>
                  </a:lnTo>
                  <a:cubicBezTo>
                    <a:pt x="1520072" y="2899224"/>
                    <a:pt x="1521325" y="2894841"/>
                    <a:pt x="1522578" y="2892962"/>
                  </a:cubicBezTo>
                  <a:lnTo>
                    <a:pt x="1544499" y="2857888"/>
                  </a:lnTo>
                  <a:cubicBezTo>
                    <a:pt x="1547005" y="2851625"/>
                    <a:pt x="1555773" y="2833462"/>
                    <a:pt x="1573310" y="2829077"/>
                  </a:cubicBezTo>
                  <a:cubicBezTo>
                    <a:pt x="1582078" y="2827198"/>
                    <a:pt x="1595231" y="2827198"/>
                    <a:pt x="1610262" y="2840977"/>
                  </a:cubicBezTo>
                  <a:lnTo>
                    <a:pt x="1638446" y="2866657"/>
                  </a:lnTo>
                  <a:cubicBezTo>
                    <a:pt x="1638446" y="2866657"/>
                    <a:pt x="1639073" y="2867283"/>
                    <a:pt x="1639699" y="2868536"/>
                  </a:cubicBezTo>
                  <a:cubicBezTo>
                    <a:pt x="1644084" y="2867909"/>
                    <a:pt x="1650347" y="2867283"/>
                    <a:pt x="1658489" y="2865404"/>
                  </a:cubicBezTo>
                  <a:cubicBezTo>
                    <a:pt x="1659115" y="2865404"/>
                    <a:pt x="1659742" y="2865404"/>
                    <a:pt x="1660368" y="2865404"/>
                  </a:cubicBezTo>
                  <a:cubicBezTo>
                    <a:pt x="1663500" y="2852251"/>
                    <a:pt x="1663500" y="2852251"/>
                    <a:pt x="1723000" y="2855382"/>
                  </a:cubicBezTo>
                  <a:lnTo>
                    <a:pt x="1820079" y="2860393"/>
                  </a:lnTo>
                  <a:cubicBezTo>
                    <a:pt x="1832605" y="2856635"/>
                    <a:pt x="1877700" y="2844735"/>
                    <a:pt x="1937200" y="2864151"/>
                  </a:cubicBezTo>
                  <a:lnTo>
                    <a:pt x="1999206" y="2884193"/>
                  </a:lnTo>
                  <a:lnTo>
                    <a:pt x="2150775" y="2884193"/>
                  </a:lnTo>
                  <a:cubicBezTo>
                    <a:pt x="2155786" y="2884193"/>
                    <a:pt x="2160796" y="2886698"/>
                    <a:pt x="2163301" y="2891083"/>
                  </a:cubicBezTo>
                  <a:lnTo>
                    <a:pt x="2195870" y="2939309"/>
                  </a:lnTo>
                  <a:lnTo>
                    <a:pt x="2240338" y="2931167"/>
                  </a:lnTo>
                  <a:lnTo>
                    <a:pt x="2289817" y="2904235"/>
                  </a:lnTo>
                  <a:lnTo>
                    <a:pt x="2346813" y="2755798"/>
                  </a:lnTo>
                  <a:cubicBezTo>
                    <a:pt x="2346813" y="2755798"/>
                    <a:pt x="2348065" y="2752666"/>
                    <a:pt x="2349317" y="2750787"/>
                  </a:cubicBezTo>
                  <a:lnTo>
                    <a:pt x="2411323" y="2681266"/>
                  </a:lnTo>
                  <a:cubicBezTo>
                    <a:pt x="2411323" y="2681266"/>
                    <a:pt x="2414454" y="2678761"/>
                    <a:pt x="2415707" y="2677508"/>
                  </a:cubicBezTo>
                  <a:lnTo>
                    <a:pt x="2495250" y="2638677"/>
                  </a:lnTo>
                  <a:lnTo>
                    <a:pt x="2579176" y="2609866"/>
                  </a:lnTo>
                  <a:lnTo>
                    <a:pt x="2758303" y="2573539"/>
                  </a:lnTo>
                  <a:lnTo>
                    <a:pt x="3019477" y="2540345"/>
                  </a:lnTo>
                  <a:lnTo>
                    <a:pt x="3523037" y="2359339"/>
                  </a:lnTo>
                  <a:lnTo>
                    <a:pt x="3593810" y="1971648"/>
                  </a:lnTo>
                  <a:lnTo>
                    <a:pt x="3518653" y="1863295"/>
                  </a:lnTo>
                  <a:cubicBezTo>
                    <a:pt x="3514895" y="1865174"/>
                    <a:pt x="3511137" y="1865800"/>
                    <a:pt x="3509258" y="1865800"/>
                  </a:cubicBezTo>
                  <a:cubicBezTo>
                    <a:pt x="3502995" y="1865800"/>
                    <a:pt x="3229294" y="1829475"/>
                    <a:pt x="3067078" y="1808179"/>
                  </a:cubicBezTo>
                  <a:cubicBezTo>
                    <a:pt x="3063319" y="1808179"/>
                    <a:pt x="3059562" y="1805674"/>
                    <a:pt x="3057057" y="1802542"/>
                  </a:cubicBezTo>
                  <a:lnTo>
                    <a:pt x="2870413" y="1573937"/>
                  </a:lnTo>
                  <a:cubicBezTo>
                    <a:pt x="2867908" y="1570805"/>
                    <a:pt x="2866656" y="1566420"/>
                    <a:pt x="2867282" y="1562663"/>
                  </a:cubicBezTo>
                  <a:lnTo>
                    <a:pt x="2873545" y="1511305"/>
                  </a:lnTo>
                  <a:cubicBezTo>
                    <a:pt x="2852251" y="1499405"/>
                    <a:pt x="2833461" y="1486252"/>
                    <a:pt x="2835340" y="1456815"/>
                  </a:cubicBezTo>
                  <a:cubicBezTo>
                    <a:pt x="2836593" y="1439905"/>
                    <a:pt x="2860393" y="1420488"/>
                    <a:pt x="2865404" y="1401699"/>
                  </a:cubicBezTo>
                  <a:cubicBezTo>
                    <a:pt x="2872293" y="1376020"/>
                    <a:pt x="2866656" y="1342825"/>
                    <a:pt x="2861645" y="1317146"/>
                  </a:cubicBezTo>
                  <a:cubicBezTo>
                    <a:pt x="2857261" y="1296478"/>
                    <a:pt x="2847240" y="1278315"/>
                    <a:pt x="2845987" y="1256393"/>
                  </a:cubicBezTo>
                  <a:cubicBezTo>
                    <a:pt x="2844735" y="1240735"/>
                    <a:pt x="2859140" y="1198772"/>
                    <a:pt x="2852251" y="1184993"/>
                  </a:cubicBezTo>
                  <a:cubicBezTo>
                    <a:pt x="2842229" y="1164951"/>
                    <a:pt x="2802145" y="1153677"/>
                    <a:pt x="2780224" y="1163072"/>
                  </a:cubicBezTo>
                  <a:cubicBezTo>
                    <a:pt x="2753292" y="1174346"/>
                    <a:pt x="2736381" y="1237604"/>
                    <a:pt x="2732624" y="1272051"/>
                  </a:cubicBezTo>
                  <a:cubicBezTo>
                    <a:pt x="2727613" y="1320904"/>
                    <a:pt x="2746403" y="1372262"/>
                    <a:pt x="2753292" y="1419236"/>
                  </a:cubicBezTo>
                  <a:cubicBezTo>
                    <a:pt x="2688156" y="1406083"/>
                    <a:pt x="2718845" y="1310883"/>
                    <a:pt x="2685024" y="1273304"/>
                  </a:cubicBezTo>
                  <a:cubicBezTo>
                    <a:pt x="2644314" y="1228835"/>
                    <a:pt x="2557254" y="1236978"/>
                    <a:pt x="2564144" y="1152424"/>
                  </a:cubicBezTo>
                  <a:cubicBezTo>
                    <a:pt x="2566024" y="1131756"/>
                    <a:pt x="2589823" y="1112340"/>
                    <a:pt x="2589823" y="109605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8" name="Forma libre: forma 557">
              <a:extLst>
                <a:ext uri="{FF2B5EF4-FFF2-40B4-BE49-F238E27FC236}">
                  <a16:creationId xmlns:a16="http://schemas.microsoft.com/office/drawing/2014/main" id="{36F78CE3-ACD7-6728-7245-AF48A2291B31}"/>
                </a:ext>
              </a:extLst>
            </p:cNvPr>
            <p:cNvSpPr/>
            <p:nvPr/>
          </p:nvSpPr>
          <p:spPr>
            <a:xfrm>
              <a:off x="12182286" y="8663125"/>
              <a:ext cx="340090" cy="265558"/>
            </a:xfrm>
            <a:custGeom>
              <a:avLst/>
              <a:gdLst>
                <a:gd name="connsiteX0" fmla="*/ 181632 w 340090"/>
                <a:gd name="connsiteY0" fmla="*/ 216706 h 265558"/>
                <a:gd name="connsiteX1" fmla="*/ 213575 w 340090"/>
                <a:gd name="connsiteY1" fmla="*/ 206685 h 265558"/>
                <a:gd name="connsiteX2" fmla="*/ 243011 w 340090"/>
                <a:gd name="connsiteY2" fmla="*/ 203553 h 265558"/>
                <a:gd name="connsiteX3" fmla="*/ 256790 w 340090"/>
                <a:gd name="connsiteY3" fmla="*/ 203553 h 265558"/>
                <a:gd name="connsiteX4" fmla="*/ 289359 w 340090"/>
                <a:gd name="connsiteY4" fmla="*/ 209816 h 265558"/>
                <a:gd name="connsiteX5" fmla="*/ 319422 w 340090"/>
                <a:gd name="connsiteY5" fmla="*/ 177874 h 265558"/>
                <a:gd name="connsiteX6" fmla="*/ 323806 w 340090"/>
                <a:gd name="connsiteY6" fmla="*/ 174743 h 265558"/>
                <a:gd name="connsiteX7" fmla="*/ 338212 w 340090"/>
                <a:gd name="connsiteY7" fmla="*/ 167853 h 265558"/>
                <a:gd name="connsiteX8" fmla="*/ 340091 w 340090"/>
                <a:gd name="connsiteY8" fmla="*/ 162843 h 265558"/>
                <a:gd name="connsiteX9" fmla="*/ 335706 w 340090"/>
                <a:gd name="connsiteY9" fmla="*/ 139043 h 265558"/>
                <a:gd name="connsiteX10" fmla="*/ 335706 w 340090"/>
                <a:gd name="connsiteY10" fmla="*/ 79542 h 265558"/>
                <a:gd name="connsiteX11" fmla="*/ 319422 w 340090"/>
                <a:gd name="connsiteY11" fmla="*/ 62005 h 265558"/>
                <a:gd name="connsiteX12" fmla="*/ 287480 w 340090"/>
                <a:gd name="connsiteY12" fmla="*/ 41337 h 265558"/>
                <a:gd name="connsiteX13" fmla="*/ 283095 w 340090"/>
                <a:gd name="connsiteY13" fmla="*/ 36953 h 265558"/>
                <a:gd name="connsiteX14" fmla="*/ 258043 w 340090"/>
                <a:gd name="connsiteY14" fmla="*/ 0 h 265558"/>
                <a:gd name="connsiteX15" fmla="*/ 201674 w 340090"/>
                <a:gd name="connsiteY15" fmla="*/ 6890 h 265558"/>
                <a:gd name="connsiteX16" fmla="*/ 139669 w 340090"/>
                <a:gd name="connsiteY16" fmla="*/ 16284 h 265558"/>
                <a:gd name="connsiteX17" fmla="*/ 104595 w 340090"/>
                <a:gd name="connsiteY17" fmla="*/ 36327 h 265558"/>
                <a:gd name="connsiteX18" fmla="*/ 72027 w 340090"/>
                <a:gd name="connsiteY18" fmla="*/ 48853 h 265558"/>
                <a:gd name="connsiteX19" fmla="*/ 62005 w 340090"/>
                <a:gd name="connsiteY19" fmla="*/ 48853 h 265558"/>
                <a:gd name="connsiteX20" fmla="*/ 40711 w 340090"/>
                <a:gd name="connsiteY20" fmla="*/ 41337 h 265558"/>
                <a:gd name="connsiteX21" fmla="*/ 38832 w 340090"/>
                <a:gd name="connsiteY21" fmla="*/ 43842 h 265558"/>
                <a:gd name="connsiteX22" fmla="*/ 30063 w 340090"/>
                <a:gd name="connsiteY22" fmla="*/ 62005 h 265558"/>
                <a:gd name="connsiteX23" fmla="*/ 27558 w 340090"/>
                <a:gd name="connsiteY23" fmla="*/ 74531 h 265558"/>
                <a:gd name="connsiteX24" fmla="*/ 17537 w 340090"/>
                <a:gd name="connsiteY24" fmla="*/ 85805 h 265558"/>
                <a:gd name="connsiteX25" fmla="*/ 0 w 340090"/>
                <a:gd name="connsiteY25" fmla="*/ 91442 h 265558"/>
                <a:gd name="connsiteX26" fmla="*/ 0 w 340090"/>
                <a:gd name="connsiteY26" fmla="*/ 161590 h 265558"/>
                <a:gd name="connsiteX27" fmla="*/ 10647 w 340090"/>
                <a:gd name="connsiteY27" fmla="*/ 203553 h 265558"/>
                <a:gd name="connsiteX28" fmla="*/ 26932 w 340090"/>
                <a:gd name="connsiteY28" fmla="*/ 229232 h 265558"/>
                <a:gd name="connsiteX29" fmla="*/ 53863 w 340090"/>
                <a:gd name="connsiteY29" fmla="*/ 245516 h 265558"/>
                <a:gd name="connsiteX30" fmla="*/ 58248 w 340090"/>
                <a:gd name="connsiteY30" fmla="*/ 249274 h 265558"/>
                <a:gd name="connsiteX31" fmla="*/ 70148 w 340090"/>
                <a:gd name="connsiteY31" fmla="*/ 265559 h 265558"/>
                <a:gd name="connsiteX32" fmla="*/ 107727 w 340090"/>
                <a:gd name="connsiteY32" fmla="*/ 255538 h 265558"/>
                <a:gd name="connsiteX33" fmla="*/ 118374 w 340090"/>
                <a:gd name="connsiteY33" fmla="*/ 256164 h 265558"/>
                <a:gd name="connsiteX34" fmla="*/ 125890 w 340090"/>
                <a:gd name="connsiteY34" fmla="*/ 259296 h 265558"/>
                <a:gd name="connsiteX35" fmla="*/ 152195 w 340090"/>
                <a:gd name="connsiteY35" fmla="*/ 251154 h 265558"/>
                <a:gd name="connsiteX36" fmla="*/ 166601 w 340090"/>
                <a:gd name="connsiteY36" fmla="*/ 238000 h 265558"/>
                <a:gd name="connsiteX37" fmla="*/ 170358 w 340090"/>
                <a:gd name="connsiteY37" fmla="*/ 234243 h 265558"/>
                <a:gd name="connsiteX38" fmla="*/ 170358 w 340090"/>
                <a:gd name="connsiteY38" fmla="*/ 233616 h 265558"/>
                <a:gd name="connsiteX39" fmla="*/ 181006 w 340090"/>
                <a:gd name="connsiteY39" fmla="*/ 218585 h 2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40090" h="265558">
                  <a:moveTo>
                    <a:pt x="181632" y="216706"/>
                  </a:moveTo>
                  <a:lnTo>
                    <a:pt x="213575" y="206685"/>
                  </a:lnTo>
                  <a:cubicBezTo>
                    <a:pt x="230485" y="201674"/>
                    <a:pt x="236748" y="199169"/>
                    <a:pt x="243011" y="203553"/>
                  </a:cubicBezTo>
                  <a:cubicBezTo>
                    <a:pt x="244890" y="203553"/>
                    <a:pt x="248648" y="203553"/>
                    <a:pt x="256790" y="203553"/>
                  </a:cubicBezTo>
                  <a:cubicBezTo>
                    <a:pt x="276206" y="202300"/>
                    <a:pt x="285601" y="201674"/>
                    <a:pt x="289359" y="209816"/>
                  </a:cubicBezTo>
                  <a:lnTo>
                    <a:pt x="319422" y="177874"/>
                  </a:lnTo>
                  <a:cubicBezTo>
                    <a:pt x="319422" y="177874"/>
                    <a:pt x="322554" y="175369"/>
                    <a:pt x="323806" y="174743"/>
                  </a:cubicBezTo>
                  <a:lnTo>
                    <a:pt x="338212" y="167853"/>
                  </a:lnTo>
                  <a:lnTo>
                    <a:pt x="340091" y="162843"/>
                  </a:lnTo>
                  <a:lnTo>
                    <a:pt x="335706" y="139043"/>
                  </a:lnTo>
                  <a:lnTo>
                    <a:pt x="335706" y="79542"/>
                  </a:lnTo>
                  <a:cubicBezTo>
                    <a:pt x="335706" y="79542"/>
                    <a:pt x="319422" y="62005"/>
                    <a:pt x="319422" y="62005"/>
                  </a:cubicBezTo>
                  <a:lnTo>
                    <a:pt x="287480" y="41337"/>
                  </a:lnTo>
                  <a:cubicBezTo>
                    <a:pt x="287480" y="41337"/>
                    <a:pt x="284348" y="38831"/>
                    <a:pt x="283095" y="36953"/>
                  </a:cubicBezTo>
                  <a:lnTo>
                    <a:pt x="258043" y="0"/>
                  </a:lnTo>
                  <a:lnTo>
                    <a:pt x="201674" y="6890"/>
                  </a:lnTo>
                  <a:lnTo>
                    <a:pt x="139669" y="16284"/>
                  </a:lnTo>
                  <a:lnTo>
                    <a:pt x="104595" y="36327"/>
                  </a:lnTo>
                  <a:lnTo>
                    <a:pt x="72027" y="48853"/>
                  </a:lnTo>
                  <a:cubicBezTo>
                    <a:pt x="68895" y="50105"/>
                    <a:pt x="65137" y="50105"/>
                    <a:pt x="62005" y="48853"/>
                  </a:cubicBezTo>
                  <a:lnTo>
                    <a:pt x="40711" y="41337"/>
                  </a:lnTo>
                  <a:lnTo>
                    <a:pt x="38832" y="43842"/>
                  </a:lnTo>
                  <a:lnTo>
                    <a:pt x="30063" y="62005"/>
                  </a:lnTo>
                  <a:lnTo>
                    <a:pt x="27558" y="74531"/>
                  </a:lnTo>
                  <a:cubicBezTo>
                    <a:pt x="26305" y="79542"/>
                    <a:pt x="22547" y="83926"/>
                    <a:pt x="17537" y="85805"/>
                  </a:cubicBezTo>
                  <a:lnTo>
                    <a:pt x="0" y="91442"/>
                  </a:lnTo>
                  <a:lnTo>
                    <a:pt x="0" y="161590"/>
                  </a:lnTo>
                  <a:lnTo>
                    <a:pt x="10647" y="203553"/>
                  </a:lnTo>
                  <a:lnTo>
                    <a:pt x="26932" y="229232"/>
                  </a:lnTo>
                  <a:lnTo>
                    <a:pt x="53863" y="245516"/>
                  </a:lnTo>
                  <a:cubicBezTo>
                    <a:pt x="53863" y="245516"/>
                    <a:pt x="56995" y="248022"/>
                    <a:pt x="58248" y="249274"/>
                  </a:cubicBezTo>
                  <a:lnTo>
                    <a:pt x="70148" y="265559"/>
                  </a:lnTo>
                  <a:lnTo>
                    <a:pt x="107727" y="255538"/>
                  </a:lnTo>
                  <a:cubicBezTo>
                    <a:pt x="111484" y="254285"/>
                    <a:pt x="115242" y="254911"/>
                    <a:pt x="118374" y="256164"/>
                  </a:cubicBezTo>
                  <a:lnTo>
                    <a:pt x="125890" y="259296"/>
                  </a:lnTo>
                  <a:cubicBezTo>
                    <a:pt x="125890" y="259296"/>
                    <a:pt x="140295" y="254911"/>
                    <a:pt x="152195" y="251154"/>
                  </a:cubicBezTo>
                  <a:lnTo>
                    <a:pt x="166601" y="238000"/>
                  </a:lnTo>
                  <a:cubicBezTo>
                    <a:pt x="166601" y="238000"/>
                    <a:pt x="169732" y="235496"/>
                    <a:pt x="170358" y="234243"/>
                  </a:cubicBezTo>
                  <a:cubicBezTo>
                    <a:pt x="170358" y="234243"/>
                    <a:pt x="170358" y="234243"/>
                    <a:pt x="170358" y="233616"/>
                  </a:cubicBezTo>
                  <a:cubicBezTo>
                    <a:pt x="170358" y="226727"/>
                    <a:pt x="174116" y="220464"/>
                    <a:pt x="181006" y="21858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9" name="Forma libre: forma 558">
              <a:extLst>
                <a:ext uri="{FF2B5EF4-FFF2-40B4-BE49-F238E27FC236}">
                  <a16:creationId xmlns:a16="http://schemas.microsoft.com/office/drawing/2014/main" id="{BDD51908-85D8-14B5-6F83-2547BC3C3618}"/>
                </a:ext>
              </a:extLst>
            </p:cNvPr>
            <p:cNvSpPr/>
            <p:nvPr/>
          </p:nvSpPr>
          <p:spPr>
            <a:xfrm>
              <a:off x="11557221" y="7272073"/>
              <a:ext cx="824234" cy="305016"/>
            </a:xfrm>
            <a:custGeom>
              <a:avLst/>
              <a:gdLst>
                <a:gd name="connsiteX0" fmla="*/ 824234 w 824234"/>
                <a:gd name="connsiteY0" fmla="*/ 81421 h 305016"/>
                <a:gd name="connsiteX1" fmla="*/ 775382 w 824234"/>
                <a:gd name="connsiteY1" fmla="*/ 65763 h 305016"/>
                <a:gd name="connsiteX2" fmla="*/ 770997 w 824234"/>
                <a:gd name="connsiteY2" fmla="*/ 63258 h 305016"/>
                <a:gd name="connsiteX3" fmla="*/ 733418 w 824234"/>
                <a:gd name="connsiteY3" fmla="*/ 34447 h 305016"/>
                <a:gd name="connsiteX4" fmla="*/ 683313 w 824234"/>
                <a:gd name="connsiteY4" fmla="*/ 25679 h 305016"/>
                <a:gd name="connsiteX5" fmla="*/ 645107 w 824234"/>
                <a:gd name="connsiteY5" fmla="*/ 21295 h 305016"/>
                <a:gd name="connsiteX6" fmla="*/ 613165 w 824234"/>
                <a:gd name="connsiteY6" fmla="*/ 40710 h 305016"/>
                <a:gd name="connsiteX7" fmla="*/ 595628 w 824234"/>
                <a:gd name="connsiteY7" fmla="*/ 40084 h 305016"/>
                <a:gd name="connsiteX8" fmla="*/ 577465 w 824234"/>
                <a:gd name="connsiteY8" fmla="*/ 26305 h 305016"/>
                <a:gd name="connsiteX9" fmla="*/ 539260 w 824234"/>
                <a:gd name="connsiteY9" fmla="*/ 29437 h 305016"/>
                <a:gd name="connsiteX10" fmla="*/ 491660 w 824234"/>
                <a:gd name="connsiteY10" fmla="*/ 38831 h 305016"/>
                <a:gd name="connsiteX11" fmla="*/ 467859 w 824234"/>
                <a:gd name="connsiteY11" fmla="*/ 55742 h 305016"/>
                <a:gd name="connsiteX12" fmla="*/ 460344 w 824234"/>
                <a:gd name="connsiteY12" fmla="*/ 58874 h 305016"/>
                <a:gd name="connsiteX13" fmla="*/ 412744 w 824234"/>
                <a:gd name="connsiteY13" fmla="*/ 58874 h 305016"/>
                <a:gd name="connsiteX14" fmla="*/ 394580 w 824234"/>
                <a:gd name="connsiteY14" fmla="*/ 45095 h 305016"/>
                <a:gd name="connsiteX15" fmla="*/ 402722 w 824234"/>
                <a:gd name="connsiteY15" fmla="*/ 20668 h 305016"/>
                <a:gd name="connsiteX16" fmla="*/ 390196 w 824234"/>
                <a:gd name="connsiteY16" fmla="*/ 1252 h 305016"/>
                <a:gd name="connsiteX17" fmla="*/ 365143 w 824234"/>
                <a:gd name="connsiteY17" fmla="*/ 0 h 305016"/>
                <a:gd name="connsiteX18" fmla="*/ 360759 w 824234"/>
                <a:gd name="connsiteY18" fmla="*/ 15031 h 305016"/>
                <a:gd name="connsiteX19" fmla="*/ 350112 w 824234"/>
                <a:gd name="connsiteY19" fmla="*/ 25679 h 305016"/>
                <a:gd name="connsiteX20" fmla="*/ 310654 w 824234"/>
                <a:gd name="connsiteY20" fmla="*/ 36953 h 305016"/>
                <a:gd name="connsiteX21" fmla="*/ 292491 w 824234"/>
                <a:gd name="connsiteY21" fmla="*/ 28811 h 305016"/>
                <a:gd name="connsiteX22" fmla="*/ 281217 w 824234"/>
                <a:gd name="connsiteY22" fmla="*/ 4384 h 305016"/>
                <a:gd name="connsiteX23" fmla="*/ 272449 w 824234"/>
                <a:gd name="connsiteY23" fmla="*/ 6890 h 305016"/>
                <a:gd name="connsiteX24" fmla="*/ 238001 w 824234"/>
                <a:gd name="connsiteY24" fmla="*/ 10647 h 305016"/>
                <a:gd name="connsiteX25" fmla="*/ 236122 w 824234"/>
                <a:gd name="connsiteY25" fmla="*/ 11900 h 305016"/>
                <a:gd name="connsiteX26" fmla="*/ 222343 w 824234"/>
                <a:gd name="connsiteY26" fmla="*/ 26932 h 305016"/>
                <a:gd name="connsiteX27" fmla="*/ 219838 w 824234"/>
                <a:gd name="connsiteY27" fmla="*/ 29437 h 305016"/>
                <a:gd name="connsiteX28" fmla="*/ 204180 w 824234"/>
                <a:gd name="connsiteY28" fmla="*/ 40084 h 305016"/>
                <a:gd name="connsiteX29" fmla="*/ 188522 w 824234"/>
                <a:gd name="connsiteY29" fmla="*/ 56995 h 305016"/>
                <a:gd name="connsiteX30" fmla="*/ 154701 w 824234"/>
                <a:gd name="connsiteY30" fmla="*/ 103342 h 305016"/>
                <a:gd name="connsiteX31" fmla="*/ 142174 w 824234"/>
                <a:gd name="connsiteY31" fmla="*/ 109606 h 305016"/>
                <a:gd name="connsiteX32" fmla="*/ 123385 w 824234"/>
                <a:gd name="connsiteY32" fmla="*/ 109606 h 305016"/>
                <a:gd name="connsiteX33" fmla="*/ 112737 w 824234"/>
                <a:gd name="connsiteY33" fmla="*/ 122132 h 305016"/>
                <a:gd name="connsiteX34" fmla="*/ 106474 w 824234"/>
                <a:gd name="connsiteY34" fmla="*/ 126516 h 305016"/>
                <a:gd name="connsiteX35" fmla="*/ 82048 w 824234"/>
                <a:gd name="connsiteY35" fmla="*/ 135284 h 305016"/>
                <a:gd name="connsiteX36" fmla="*/ 72027 w 824234"/>
                <a:gd name="connsiteY36" fmla="*/ 135284 h 305016"/>
                <a:gd name="connsiteX37" fmla="*/ 68895 w 824234"/>
                <a:gd name="connsiteY37" fmla="*/ 135284 h 305016"/>
                <a:gd name="connsiteX38" fmla="*/ 51358 w 824234"/>
                <a:gd name="connsiteY38" fmla="*/ 137163 h 305016"/>
                <a:gd name="connsiteX39" fmla="*/ 33821 w 824234"/>
                <a:gd name="connsiteY39" fmla="*/ 140295 h 305016"/>
                <a:gd name="connsiteX40" fmla="*/ 19416 w 824234"/>
                <a:gd name="connsiteY40" fmla="*/ 150316 h 305016"/>
                <a:gd name="connsiteX41" fmla="*/ 10021 w 824234"/>
                <a:gd name="connsiteY41" fmla="*/ 169106 h 305016"/>
                <a:gd name="connsiteX42" fmla="*/ 0 w 824234"/>
                <a:gd name="connsiteY42" fmla="*/ 197290 h 305016"/>
                <a:gd name="connsiteX43" fmla="*/ 5637 w 824234"/>
                <a:gd name="connsiteY43" fmla="*/ 216079 h 305016"/>
                <a:gd name="connsiteX44" fmla="*/ 18790 w 824234"/>
                <a:gd name="connsiteY44" fmla="*/ 243638 h 305016"/>
                <a:gd name="connsiteX45" fmla="*/ 23800 w 824234"/>
                <a:gd name="connsiteY45" fmla="*/ 258669 h 305016"/>
                <a:gd name="connsiteX46" fmla="*/ 50106 w 824234"/>
                <a:gd name="connsiteY46" fmla="*/ 268690 h 305016"/>
                <a:gd name="connsiteX47" fmla="*/ 91443 w 824234"/>
                <a:gd name="connsiteY47" fmla="*/ 289985 h 305016"/>
                <a:gd name="connsiteX48" fmla="*/ 134658 w 824234"/>
                <a:gd name="connsiteY48" fmla="*/ 305016 h 305016"/>
                <a:gd name="connsiteX49" fmla="*/ 217959 w 824234"/>
                <a:gd name="connsiteY49" fmla="*/ 305016 h 305016"/>
                <a:gd name="connsiteX50" fmla="*/ 251780 w 824234"/>
                <a:gd name="connsiteY50" fmla="*/ 298127 h 305016"/>
                <a:gd name="connsiteX51" fmla="*/ 259922 w 824234"/>
                <a:gd name="connsiteY51" fmla="*/ 290611 h 305016"/>
                <a:gd name="connsiteX52" fmla="*/ 261175 w 824234"/>
                <a:gd name="connsiteY52" fmla="*/ 286853 h 305016"/>
                <a:gd name="connsiteX53" fmla="*/ 295622 w 824234"/>
                <a:gd name="connsiteY53" fmla="*/ 263053 h 305016"/>
                <a:gd name="connsiteX54" fmla="*/ 339465 w 824234"/>
                <a:gd name="connsiteY54" fmla="*/ 254911 h 305016"/>
                <a:gd name="connsiteX55" fmla="*/ 366396 w 824234"/>
                <a:gd name="connsiteY55" fmla="*/ 251780 h 305016"/>
                <a:gd name="connsiteX56" fmla="*/ 372659 w 824234"/>
                <a:gd name="connsiteY56" fmla="*/ 251153 h 305016"/>
                <a:gd name="connsiteX57" fmla="*/ 377044 w 824234"/>
                <a:gd name="connsiteY57" fmla="*/ 251153 h 305016"/>
                <a:gd name="connsiteX58" fmla="*/ 390196 w 824234"/>
                <a:gd name="connsiteY58" fmla="*/ 241759 h 305016"/>
                <a:gd name="connsiteX59" fmla="*/ 430907 w 824234"/>
                <a:gd name="connsiteY59" fmla="*/ 232364 h 305016"/>
                <a:gd name="connsiteX60" fmla="*/ 445312 w 824234"/>
                <a:gd name="connsiteY60" fmla="*/ 232364 h 305016"/>
                <a:gd name="connsiteX61" fmla="*/ 465981 w 824234"/>
                <a:gd name="connsiteY61" fmla="*/ 226101 h 305016"/>
                <a:gd name="connsiteX62" fmla="*/ 487902 w 824234"/>
                <a:gd name="connsiteY62" fmla="*/ 208563 h 305016"/>
                <a:gd name="connsiteX63" fmla="*/ 502934 w 824234"/>
                <a:gd name="connsiteY63" fmla="*/ 191653 h 305016"/>
                <a:gd name="connsiteX64" fmla="*/ 522976 w 824234"/>
                <a:gd name="connsiteY64" fmla="*/ 172237 h 305016"/>
                <a:gd name="connsiteX65" fmla="*/ 532997 w 824234"/>
                <a:gd name="connsiteY65" fmla="*/ 167853 h 305016"/>
                <a:gd name="connsiteX66" fmla="*/ 563686 w 824234"/>
                <a:gd name="connsiteY66" fmla="*/ 166600 h 305016"/>
                <a:gd name="connsiteX67" fmla="*/ 567444 w 824234"/>
                <a:gd name="connsiteY67" fmla="*/ 166600 h 305016"/>
                <a:gd name="connsiteX68" fmla="*/ 601265 w 824234"/>
                <a:gd name="connsiteY68" fmla="*/ 172863 h 305016"/>
                <a:gd name="connsiteX69" fmla="*/ 646360 w 824234"/>
                <a:gd name="connsiteY69" fmla="*/ 167227 h 305016"/>
                <a:gd name="connsiteX70" fmla="*/ 650745 w 824234"/>
                <a:gd name="connsiteY70" fmla="*/ 167227 h 305016"/>
                <a:gd name="connsiteX71" fmla="*/ 683939 w 824234"/>
                <a:gd name="connsiteY71" fmla="*/ 172863 h 305016"/>
                <a:gd name="connsiteX72" fmla="*/ 703981 w 824234"/>
                <a:gd name="connsiteY72" fmla="*/ 172863 h 305016"/>
                <a:gd name="connsiteX73" fmla="*/ 717134 w 824234"/>
                <a:gd name="connsiteY73" fmla="*/ 179753 h 305016"/>
                <a:gd name="connsiteX74" fmla="*/ 724024 w 824234"/>
                <a:gd name="connsiteY74" fmla="*/ 191653 h 305016"/>
                <a:gd name="connsiteX75" fmla="*/ 744066 w 824234"/>
                <a:gd name="connsiteY75" fmla="*/ 196037 h 305016"/>
                <a:gd name="connsiteX76" fmla="*/ 770371 w 824234"/>
                <a:gd name="connsiteY76" fmla="*/ 187895 h 305016"/>
                <a:gd name="connsiteX77" fmla="*/ 775382 w 824234"/>
                <a:gd name="connsiteY77" fmla="*/ 177248 h 305016"/>
                <a:gd name="connsiteX78" fmla="*/ 783524 w 824234"/>
                <a:gd name="connsiteY78" fmla="*/ 156579 h 305016"/>
                <a:gd name="connsiteX79" fmla="*/ 786029 w 824234"/>
                <a:gd name="connsiteY79" fmla="*/ 150942 h 305016"/>
                <a:gd name="connsiteX80" fmla="*/ 796050 w 824234"/>
                <a:gd name="connsiteY80" fmla="*/ 129648 h 305016"/>
                <a:gd name="connsiteX81" fmla="*/ 814839 w 824234"/>
                <a:gd name="connsiteY81" fmla="*/ 100837 h 305016"/>
                <a:gd name="connsiteX82" fmla="*/ 823608 w 824234"/>
                <a:gd name="connsiteY82" fmla="*/ 81421 h 30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824234" h="305016">
                  <a:moveTo>
                    <a:pt x="824234" y="81421"/>
                  </a:moveTo>
                  <a:lnTo>
                    <a:pt x="775382" y="65763"/>
                  </a:lnTo>
                  <a:cubicBezTo>
                    <a:pt x="775382" y="65763"/>
                    <a:pt x="772250" y="64511"/>
                    <a:pt x="770997" y="63258"/>
                  </a:cubicBezTo>
                  <a:lnTo>
                    <a:pt x="733418" y="34447"/>
                  </a:lnTo>
                  <a:lnTo>
                    <a:pt x="683313" y="25679"/>
                  </a:lnTo>
                  <a:lnTo>
                    <a:pt x="645107" y="21295"/>
                  </a:lnTo>
                  <a:lnTo>
                    <a:pt x="613165" y="40710"/>
                  </a:lnTo>
                  <a:cubicBezTo>
                    <a:pt x="607528" y="43842"/>
                    <a:pt x="600639" y="43842"/>
                    <a:pt x="595628" y="40084"/>
                  </a:cubicBezTo>
                  <a:lnTo>
                    <a:pt x="577465" y="26305"/>
                  </a:lnTo>
                  <a:lnTo>
                    <a:pt x="539260" y="29437"/>
                  </a:lnTo>
                  <a:cubicBezTo>
                    <a:pt x="539260" y="29437"/>
                    <a:pt x="496670" y="37579"/>
                    <a:pt x="491660" y="38831"/>
                  </a:cubicBezTo>
                  <a:cubicBezTo>
                    <a:pt x="491033" y="39458"/>
                    <a:pt x="477881" y="48226"/>
                    <a:pt x="467859" y="55742"/>
                  </a:cubicBezTo>
                  <a:cubicBezTo>
                    <a:pt x="465981" y="57621"/>
                    <a:pt x="462849" y="58248"/>
                    <a:pt x="460344" y="58874"/>
                  </a:cubicBezTo>
                  <a:cubicBezTo>
                    <a:pt x="459091" y="58874"/>
                    <a:pt x="429654" y="60753"/>
                    <a:pt x="412744" y="58874"/>
                  </a:cubicBezTo>
                  <a:cubicBezTo>
                    <a:pt x="399591" y="56995"/>
                    <a:pt x="395207" y="48226"/>
                    <a:pt x="394580" y="45095"/>
                  </a:cubicBezTo>
                  <a:cubicBezTo>
                    <a:pt x="392075" y="37579"/>
                    <a:pt x="394580" y="28811"/>
                    <a:pt x="402722" y="20668"/>
                  </a:cubicBezTo>
                  <a:lnTo>
                    <a:pt x="390196" y="1252"/>
                  </a:lnTo>
                  <a:lnTo>
                    <a:pt x="365143" y="0"/>
                  </a:lnTo>
                  <a:lnTo>
                    <a:pt x="360759" y="15031"/>
                  </a:lnTo>
                  <a:cubicBezTo>
                    <a:pt x="359507" y="20042"/>
                    <a:pt x="355748" y="24426"/>
                    <a:pt x="350112" y="25679"/>
                  </a:cubicBezTo>
                  <a:lnTo>
                    <a:pt x="310654" y="36953"/>
                  </a:lnTo>
                  <a:cubicBezTo>
                    <a:pt x="303138" y="39458"/>
                    <a:pt x="295622" y="35700"/>
                    <a:pt x="292491" y="28811"/>
                  </a:cubicBezTo>
                  <a:lnTo>
                    <a:pt x="281217" y="4384"/>
                  </a:lnTo>
                  <a:lnTo>
                    <a:pt x="272449" y="6890"/>
                  </a:lnTo>
                  <a:cubicBezTo>
                    <a:pt x="249275" y="16910"/>
                    <a:pt x="241133" y="12526"/>
                    <a:pt x="238001" y="10647"/>
                  </a:cubicBezTo>
                  <a:cubicBezTo>
                    <a:pt x="238001" y="10647"/>
                    <a:pt x="238001" y="11274"/>
                    <a:pt x="236122" y="11900"/>
                  </a:cubicBezTo>
                  <a:lnTo>
                    <a:pt x="222343" y="26932"/>
                  </a:lnTo>
                  <a:cubicBezTo>
                    <a:pt x="222343" y="26932"/>
                    <a:pt x="220464" y="28811"/>
                    <a:pt x="219838" y="29437"/>
                  </a:cubicBezTo>
                  <a:lnTo>
                    <a:pt x="204180" y="40084"/>
                  </a:lnTo>
                  <a:lnTo>
                    <a:pt x="188522" y="56995"/>
                  </a:lnTo>
                  <a:lnTo>
                    <a:pt x="154701" y="103342"/>
                  </a:lnTo>
                  <a:cubicBezTo>
                    <a:pt x="151569" y="107100"/>
                    <a:pt x="147185" y="109606"/>
                    <a:pt x="142174" y="109606"/>
                  </a:cubicBezTo>
                  <a:lnTo>
                    <a:pt x="123385" y="109606"/>
                  </a:lnTo>
                  <a:lnTo>
                    <a:pt x="112737" y="122132"/>
                  </a:lnTo>
                  <a:cubicBezTo>
                    <a:pt x="112737" y="122132"/>
                    <a:pt x="108980" y="125890"/>
                    <a:pt x="106474" y="126516"/>
                  </a:cubicBezTo>
                  <a:lnTo>
                    <a:pt x="82048" y="135284"/>
                  </a:lnTo>
                  <a:cubicBezTo>
                    <a:pt x="78916" y="136537"/>
                    <a:pt x="75158" y="136537"/>
                    <a:pt x="72027" y="135284"/>
                  </a:cubicBezTo>
                  <a:cubicBezTo>
                    <a:pt x="72027" y="135284"/>
                    <a:pt x="70774" y="135284"/>
                    <a:pt x="68895" y="135284"/>
                  </a:cubicBezTo>
                  <a:cubicBezTo>
                    <a:pt x="65764" y="135284"/>
                    <a:pt x="60127" y="135284"/>
                    <a:pt x="51358" y="137163"/>
                  </a:cubicBezTo>
                  <a:lnTo>
                    <a:pt x="33821" y="140295"/>
                  </a:lnTo>
                  <a:lnTo>
                    <a:pt x="19416" y="150316"/>
                  </a:lnTo>
                  <a:lnTo>
                    <a:pt x="10021" y="169106"/>
                  </a:lnTo>
                  <a:lnTo>
                    <a:pt x="0" y="197290"/>
                  </a:lnTo>
                  <a:lnTo>
                    <a:pt x="5637" y="216079"/>
                  </a:lnTo>
                  <a:lnTo>
                    <a:pt x="18790" y="243638"/>
                  </a:lnTo>
                  <a:lnTo>
                    <a:pt x="23800" y="258669"/>
                  </a:lnTo>
                  <a:lnTo>
                    <a:pt x="50106" y="268690"/>
                  </a:lnTo>
                  <a:lnTo>
                    <a:pt x="91443" y="289985"/>
                  </a:lnTo>
                  <a:lnTo>
                    <a:pt x="134658" y="305016"/>
                  </a:lnTo>
                  <a:lnTo>
                    <a:pt x="217959" y="305016"/>
                  </a:lnTo>
                  <a:lnTo>
                    <a:pt x="251780" y="298127"/>
                  </a:lnTo>
                  <a:lnTo>
                    <a:pt x="259922" y="290611"/>
                  </a:lnTo>
                  <a:lnTo>
                    <a:pt x="261175" y="286853"/>
                  </a:lnTo>
                  <a:cubicBezTo>
                    <a:pt x="265559" y="274327"/>
                    <a:pt x="281843" y="266811"/>
                    <a:pt x="295622" y="263053"/>
                  </a:cubicBezTo>
                  <a:lnTo>
                    <a:pt x="339465" y="254911"/>
                  </a:lnTo>
                  <a:cubicBezTo>
                    <a:pt x="352617" y="252406"/>
                    <a:pt x="360759" y="251153"/>
                    <a:pt x="366396" y="251780"/>
                  </a:cubicBezTo>
                  <a:cubicBezTo>
                    <a:pt x="368275" y="251780"/>
                    <a:pt x="370154" y="251780"/>
                    <a:pt x="372659" y="251153"/>
                  </a:cubicBezTo>
                  <a:cubicBezTo>
                    <a:pt x="374538" y="251153"/>
                    <a:pt x="375791" y="251153"/>
                    <a:pt x="377044" y="251153"/>
                  </a:cubicBezTo>
                  <a:cubicBezTo>
                    <a:pt x="380801" y="246143"/>
                    <a:pt x="386438" y="243638"/>
                    <a:pt x="390196" y="241759"/>
                  </a:cubicBezTo>
                  <a:cubicBezTo>
                    <a:pt x="410865" y="231111"/>
                    <a:pt x="424017" y="231111"/>
                    <a:pt x="430907" y="232364"/>
                  </a:cubicBezTo>
                  <a:lnTo>
                    <a:pt x="445312" y="232364"/>
                  </a:lnTo>
                  <a:lnTo>
                    <a:pt x="465981" y="226101"/>
                  </a:lnTo>
                  <a:lnTo>
                    <a:pt x="487902" y="208563"/>
                  </a:lnTo>
                  <a:lnTo>
                    <a:pt x="502934" y="191653"/>
                  </a:lnTo>
                  <a:lnTo>
                    <a:pt x="522976" y="172237"/>
                  </a:lnTo>
                  <a:cubicBezTo>
                    <a:pt x="522976" y="172237"/>
                    <a:pt x="529239" y="167853"/>
                    <a:pt x="532997" y="167853"/>
                  </a:cubicBezTo>
                  <a:lnTo>
                    <a:pt x="563686" y="166600"/>
                  </a:lnTo>
                  <a:cubicBezTo>
                    <a:pt x="563686" y="166600"/>
                    <a:pt x="566191" y="166600"/>
                    <a:pt x="567444" y="166600"/>
                  </a:cubicBezTo>
                  <a:lnTo>
                    <a:pt x="601265" y="172863"/>
                  </a:lnTo>
                  <a:lnTo>
                    <a:pt x="646360" y="167227"/>
                  </a:lnTo>
                  <a:cubicBezTo>
                    <a:pt x="646360" y="167227"/>
                    <a:pt x="649492" y="167227"/>
                    <a:pt x="650745" y="167227"/>
                  </a:cubicBezTo>
                  <a:lnTo>
                    <a:pt x="683939" y="172863"/>
                  </a:lnTo>
                  <a:lnTo>
                    <a:pt x="703981" y="172863"/>
                  </a:lnTo>
                  <a:cubicBezTo>
                    <a:pt x="709618" y="172863"/>
                    <a:pt x="714002" y="175369"/>
                    <a:pt x="717134" y="179753"/>
                  </a:cubicBezTo>
                  <a:lnTo>
                    <a:pt x="724024" y="191653"/>
                  </a:lnTo>
                  <a:lnTo>
                    <a:pt x="744066" y="196037"/>
                  </a:lnTo>
                  <a:lnTo>
                    <a:pt x="770371" y="187895"/>
                  </a:lnTo>
                  <a:cubicBezTo>
                    <a:pt x="772876" y="182885"/>
                    <a:pt x="774755" y="178500"/>
                    <a:pt x="775382" y="177248"/>
                  </a:cubicBezTo>
                  <a:cubicBezTo>
                    <a:pt x="776634" y="171611"/>
                    <a:pt x="779766" y="164721"/>
                    <a:pt x="783524" y="156579"/>
                  </a:cubicBezTo>
                  <a:cubicBezTo>
                    <a:pt x="784777" y="154074"/>
                    <a:pt x="785402" y="152195"/>
                    <a:pt x="786029" y="150942"/>
                  </a:cubicBezTo>
                  <a:cubicBezTo>
                    <a:pt x="787281" y="146558"/>
                    <a:pt x="796050" y="129648"/>
                    <a:pt x="796050" y="129648"/>
                  </a:cubicBezTo>
                  <a:lnTo>
                    <a:pt x="814839" y="100837"/>
                  </a:lnTo>
                  <a:lnTo>
                    <a:pt x="823608" y="81421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0" name="Forma libre: forma 559">
              <a:extLst>
                <a:ext uri="{FF2B5EF4-FFF2-40B4-BE49-F238E27FC236}">
                  <a16:creationId xmlns:a16="http://schemas.microsoft.com/office/drawing/2014/main" id="{1D78A963-4BB2-73E8-7773-3BA9275575E7}"/>
                </a:ext>
              </a:extLst>
            </p:cNvPr>
            <p:cNvSpPr/>
            <p:nvPr/>
          </p:nvSpPr>
          <p:spPr>
            <a:xfrm>
              <a:off x="10111053" y="9587874"/>
              <a:ext cx="614417" cy="1417679"/>
            </a:xfrm>
            <a:custGeom>
              <a:avLst/>
              <a:gdLst>
                <a:gd name="connsiteX0" fmla="*/ 0 w 614417"/>
                <a:gd name="connsiteY0" fmla="*/ 784472 h 1417679"/>
                <a:gd name="connsiteX1" fmla="*/ 82047 w 614417"/>
                <a:gd name="connsiteY1" fmla="*/ 910362 h 1417679"/>
                <a:gd name="connsiteX2" fmla="*/ 212322 w 614417"/>
                <a:gd name="connsiteY2" fmla="*/ 1086984 h 1417679"/>
                <a:gd name="connsiteX3" fmla="*/ 306269 w 614417"/>
                <a:gd name="connsiteY3" fmla="*/ 1229784 h 1417679"/>
                <a:gd name="connsiteX4" fmla="*/ 308775 w 614417"/>
                <a:gd name="connsiteY4" fmla="*/ 1239178 h 1417679"/>
                <a:gd name="connsiteX5" fmla="*/ 298127 w 614417"/>
                <a:gd name="connsiteY5" fmla="*/ 1417679 h 1417679"/>
                <a:gd name="connsiteX6" fmla="*/ 397085 w 614417"/>
                <a:gd name="connsiteY6" fmla="*/ 1354421 h 1417679"/>
                <a:gd name="connsiteX7" fmla="*/ 382054 w 614417"/>
                <a:gd name="connsiteY7" fmla="*/ 1175294 h 1417679"/>
                <a:gd name="connsiteX8" fmla="*/ 387064 w 614417"/>
                <a:gd name="connsiteY8" fmla="*/ 1162768 h 1417679"/>
                <a:gd name="connsiteX9" fmla="*/ 482264 w 614417"/>
                <a:gd name="connsiteY9" fmla="*/ 1076336 h 1417679"/>
                <a:gd name="connsiteX10" fmla="*/ 604397 w 614417"/>
                <a:gd name="connsiteY10" fmla="*/ 976125 h 1417679"/>
                <a:gd name="connsiteX11" fmla="*/ 610660 w 614417"/>
                <a:gd name="connsiteY11" fmla="*/ 821425 h 1417679"/>
                <a:gd name="connsiteX12" fmla="*/ 613165 w 614417"/>
                <a:gd name="connsiteY12" fmla="*/ 813282 h 1417679"/>
                <a:gd name="connsiteX13" fmla="*/ 614418 w 614417"/>
                <a:gd name="connsiteY13" fmla="*/ 811403 h 1417679"/>
                <a:gd name="connsiteX14" fmla="*/ 596254 w 614417"/>
                <a:gd name="connsiteY14" fmla="*/ 772572 h 1417679"/>
                <a:gd name="connsiteX15" fmla="*/ 518591 w 614417"/>
                <a:gd name="connsiteY15" fmla="*/ 763803 h 1417679"/>
                <a:gd name="connsiteX16" fmla="*/ 471617 w 614417"/>
                <a:gd name="connsiteY16" fmla="*/ 802635 h 1417679"/>
                <a:gd name="connsiteX17" fmla="*/ 432785 w 614417"/>
                <a:gd name="connsiteY17" fmla="*/ 756288 h 1417679"/>
                <a:gd name="connsiteX18" fmla="*/ 401469 w 614417"/>
                <a:gd name="connsiteY18" fmla="*/ 713698 h 1417679"/>
                <a:gd name="connsiteX19" fmla="*/ 377670 w 614417"/>
                <a:gd name="connsiteY19" fmla="*/ 636035 h 1417679"/>
                <a:gd name="connsiteX20" fmla="*/ 441554 w 614417"/>
                <a:gd name="connsiteY20" fmla="*/ 587181 h 1417679"/>
                <a:gd name="connsiteX21" fmla="*/ 501054 w 614417"/>
                <a:gd name="connsiteY21" fmla="*/ 443755 h 1417679"/>
                <a:gd name="connsiteX22" fmla="*/ 422764 w 614417"/>
                <a:gd name="connsiteY22" fmla="*/ 309097 h 1417679"/>
                <a:gd name="connsiteX23" fmla="*/ 412117 w 614417"/>
                <a:gd name="connsiteY23" fmla="*/ 231433 h 1417679"/>
                <a:gd name="connsiteX24" fmla="*/ 527986 w 614417"/>
                <a:gd name="connsiteY24" fmla="*/ 116191 h 1417679"/>
                <a:gd name="connsiteX25" fmla="*/ 478507 w 614417"/>
                <a:gd name="connsiteY25" fmla="*/ 66086 h 1417679"/>
                <a:gd name="connsiteX26" fmla="*/ 417127 w 614417"/>
                <a:gd name="connsiteY26" fmla="*/ 108049 h 1417679"/>
                <a:gd name="connsiteX27" fmla="*/ 383933 w 614417"/>
                <a:gd name="connsiteY27" fmla="*/ 31638 h 1417679"/>
                <a:gd name="connsiteX28" fmla="*/ 294369 w 614417"/>
                <a:gd name="connsiteY28" fmla="*/ 23496 h 1417679"/>
                <a:gd name="connsiteX29" fmla="*/ 181006 w 614417"/>
                <a:gd name="connsiteY29" fmla="*/ 27880 h 1417679"/>
                <a:gd name="connsiteX30" fmla="*/ 119626 w 614417"/>
                <a:gd name="connsiteY30" fmla="*/ 141243 h 1417679"/>
                <a:gd name="connsiteX31" fmla="*/ 112737 w 614417"/>
                <a:gd name="connsiteY31" fmla="*/ 188217 h 1417679"/>
                <a:gd name="connsiteX32" fmla="*/ 112737 w 614417"/>
                <a:gd name="connsiteY32" fmla="*/ 393649 h 1417679"/>
                <a:gd name="connsiteX33" fmla="*/ 93321 w 614417"/>
                <a:gd name="connsiteY33" fmla="*/ 534571 h 1417679"/>
                <a:gd name="connsiteX34" fmla="*/ 90816 w 614417"/>
                <a:gd name="connsiteY34" fmla="*/ 540834 h 1417679"/>
                <a:gd name="connsiteX35" fmla="*/ 1252 w 614417"/>
                <a:gd name="connsiteY35" fmla="*/ 675492 h 1417679"/>
                <a:gd name="connsiteX36" fmla="*/ 1252 w 614417"/>
                <a:gd name="connsiteY36" fmla="*/ 782593 h 141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4417" h="1417679">
                  <a:moveTo>
                    <a:pt x="0" y="784472"/>
                  </a:moveTo>
                  <a:lnTo>
                    <a:pt x="82047" y="910362"/>
                  </a:lnTo>
                  <a:lnTo>
                    <a:pt x="212322" y="1086984"/>
                  </a:lnTo>
                  <a:lnTo>
                    <a:pt x="306269" y="1229784"/>
                  </a:lnTo>
                  <a:cubicBezTo>
                    <a:pt x="306269" y="1229784"/>
                    <a:pt x="308775" y="1236047"/>
                    <a:pt x="308775" y="1239178"/>
                  </a:cubicBezTo>
                  <a:lnTo>
                    <a:pt x="298127" y="1417679"/>
                  </a:lnTo>
                  <a:cubicBezTo>
                    <a:pt x="350111" y="1393253"/>
                    <a:pt x="393954" y="1365695"/>
                    <a:pt x="397085" y="1354421"/>
                  </a:cubicBezTo>
                  <a:cubicBezTo>
                    <a:pt x="392075" y="1324358"/>
                    <a:pt x="382680" y="1181557"/>
                    <a:pt x="382054" y="1175294"/>
                  </a:cubicBezTo>
                  <a:cubicBezTo>
                    <a:pt x="382054" y="1170284"/>
                    <a:pt x="383307" y="1165899"/>
                    <a:pt x="387064" y="1162768"/>
                  </a:cubicBezTo>
                  <a:lnTo>
                    <a:pt x="482264" y="1076336"/>
                  </a:lnTo>
                  <a:lnTo>
                    <a:pt x="604397" y="976125"/>
                  </a:lnTo>
                  <a:lnTo>
                    <a:pt x="610660" y="821425"/>
                  </a:lnTo>
                  <a:cubicBezTo>
                    <a:pt x="610660" y="821425"/>
                    <a:pt x="611912" y="815788"/>
                    <a:pt x="613165" y="813282"/>
                  </a:cubicBezTo>
                  <a:lnTo>
                    <a:pt x="614418" y="811403"/>
                  </a:lnTo>
                  <a:cubicBezTo>
                    <a:pt x="610033" y="795745"/>
                    <a:pt x="605649" y="780087"/>
                    <a:pt x="596254" y="772572"/>
                  </a:cubicBezTo>
                  <a:cubicBezTo>
                    <a:pt x="581849" y="761299"/>
                    <a:pt x="535502" y="757540"/>
                    <a:pt x="518591" y="763803"/>
                  </a:cubicBezTo>
                  <a:cubicBezTo>
                    <a:pt x="502307" y="770693"/>
                    <a:pt x="494791" y="803262"/>
                    <a:pt x="471617" y="802635"/>
                  </a:cubicBezTo>
                  <a:cubicBezTo>
                    <a:pt x="444685" y="802635"/>
                    <a:pt x="441554" y="771319"/>
                    <a:pt x="432785" y="756288"/>
                  </a:cubicBezTo>
                  <a:cubicBezTo>
                    <a:pt x="422764" y="740003"/>
                    <a:pt x="412743" y="729983"/>
                    <a:pt x="401469" y="713698"/>
                  </a:cubicBezTo>
                  <a:cubicBezTo>
                    <a:pt x="390196" y="697414"/>
                    <a:pt x="368275" y="657956"/>
                    <a:pt x="377670" y="636035"/>
                  </a:cubicBezTo>
                  <a:cubicBezTo>
                    <a:pt x="386438" y="615366"/>
                    <a:pt x="427149" y="606598"/>
                    <a:pt x="441554" y="587181"/>
                  </a:cubicBezTo>
                  <a:cubicBezTo>
                    <a:pt x="464101" y="555866"/>
                    <a:pt x="492912" y="483213"/>
                    <a:pt x="501054" y="443755"/>
                  </a:cubicBezTo>
                  <a:cubicBezTo>
                    <a:pt x="514207" y="377366"/>
                    <a:pt x="467233" y="350433"/>
                    <a:pt x="422764" y="309097"/>
                  </a:cubicBezTo>
                  <a:cubicBezTo>
                    <a:pt x="394580" y="282791"/>
                    <a:pt x="386438" y="263375"/>
                    <a:pt x="412117" y="231433"/>
                  </a:cubicBezTo>
                  <a:cubicBezTo>
                    <a:pt x="452828" y="180702"/>
                    <a:pt x="527359" y="198239"/>
                    <a:pt x="527986" y="116191"/>
                  </a:cubicBezTo>
                  <a:cubicBezTo>
                    <a:pt x="527986" y="84249"/>
                    <a:pt x="514833" y="63580"/>
                    <a:pt x="478507" y="66086"/>
                  </a:cubicBezTo>
                  <a:cubicBezTo>
                    <a:pt x="445938" y="68591"/>
                    <a:pt x="444059" y="104917"/>
                    <a:pt x="417127" y="108049"/>
                  </a:cubicBezTo>
                  <a:cubicBezTo>
                    <a:pt x="365143" y="114312"/>
                    <a:pt x="399591" y="52306"/>
                    <a:pt x="383933" y="31638"/>
                  </a:cubicBezTo>
                  <a:cubicBezTo>
                    <a:pt x="360759" y="948"/>
                    <a:pt x="317543" y="25375"/>
                    <a:pt x="294369" y="23496"/>
                  </a:cubicBezTo>
                  <a:cubicBezTo>
                    <a:pt x="241132" y="19112"/>
                    <a:pt x="220464" y="-29741"/>
                    <a:pt x="181006" y="27880"/>
                  </a:cubicBezTo>
                  <a:cubicBezTo>
                    <a:pt x="157832" y="62328"/>
                    <a:pt x="160337" y="123707"/>
                    <a:pt x="119626" y="141243"/>
                  </a:cubicBezTo>
                  <a:lnTo>
                    <a:pt x="112737" y="188217"/>
                  </a:lnTo>
                  <a:lnTo>
                    <a:pt x="112737" y="393649"/>
                  </a:lnTo>
                  <a:cubicBezTo>
                    <a:pt x="112737" y="393649"/>
                    <a:pt x="93321" y="534571"/>
                    <a:pt x="93321" y="534571"/>
                  </a:cubicBezTo>
                  <a:cubicBezTo>
                    <a:pt x="93321" y="537077"/>
                    <a:pt x="92069" y="538956"/>
                    <a:pt x="90816" y="540834"/>
                  </a:cubicBezTo>
                  <a:lnTo>
                    <a:pt x="1252" y="675492"/>
                  </a:lnTo>
                  <a:lnTo>
                    <a:pt x="1252" y="782593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1" name="Forma libre: forma 560">
              <a:extLst>
                <a:ext uri="{FF2B5EF4-FFF2-40B4-BE49-F238E27FC236}">
                  <a16:creationId xmlns:a16="http://schemas.microsoft.com/office/drawing/2014/main" id="{B0DA275F-D876-974B-3C07-E9D0856D47D7}"/>
                </a:ext>
              </a:extLst>
            </p:cNvPr>
            <p:cNvSpPr/>
            <p:nvPr/>
          </p:nvSpPr>
          <p:spPr>
            <a:xfrm>
              <a:off x="8798291" y="12370299"/>
              <a:ext cx="2680013" cy="2259128"/>
            </a:xfrm>
            <a:custGeom>
              <a:avLst/>
              <a:gdLst>
                <a:gd name="connsiteX0" fmla="*/ 1337188 w 2680013"/>
                <a:gd name="connsiteY0" fmla="*/ 1952859 h 2259128"/>
                <a:gd name="connsiteX1" fmla="*/ 1379778 w 2680013"/>
                <a:gd name="connsiteY1" fmla="*/ 1983548 h 2259128"/>
                <a:gd name="connsiteX2" fmla="*/ 1464331 w 2680013"/>
                <a:gd name="connsiteY2" fmla="*/ 2024259 h 2259128"/>
                <a:gd name="connsiteX3" fmla="*/ 1470594 w 2680013"/>
                <a:gd name="connsiteY3" fmla="*/ 2029270 h 2259128"/>
                <a:gd name="connsiteX4" fmla="*/ 1560784 w 2680013"/>
                <a:gd name="connsiteY4" fmla="*/ 2054948 h 2259128"/>
                <a:gd name="connsiteX5" fmla="*/ 1649095 w 2680013"/>
                <a:gd name="connsiteY5" fmla="*/ 2007349 h 2259128"/>
                <a:gd name="connsiteX6" fmla="*/ 1658489 w 2680013"/>
                <a:gd name="connsiteY6" fmla="*/ 1997954 h 2259128"/>
                <a:gd name="connsiteX7" fmla="*/ 1752437 w 2680013"/>
                <a:gd name="connsiteY7" fmla="*/ 1965385 h 2259128"/>
                <a:gd name="connsiteX8" fmla="*/ 1906511 w 2680013"/>
                <a:gd name="connsiteY8" fmla="*/ 1961628 h 2259128"/>
                <a:gd name="connsiteX9" fmla="*/ 2048059 w 2680013"/>
                <a:gd name="connsiteY9" fmla="*/ 1991691 h 2259128"/>
                <a:gd name="connsiteX10" fmla="*/ 2082506 w 2680013"/>
                <a:gd name="connsiteY10" fmla="*/ 1993570 h 2259128"/>
                <a:gd name="connsiteX11" fmla="*/ 2136370 w 2680013"/>
                <a:gd name="connsiteY11" fmla="*/ 1962880 h 2259128"/>
                <a:gd name="connsiteX12" fmla="*/ 2196496 w 2680013"/>
                <a:gd name="connsiteY12" fmla="*/ 1919664 h 2259128"/>
                <a:gd name="connsiteX13" fmla="*/ 2276038 w 2680013"/>
                <a:gd name="connsiteY13" fmla="*/ 1888349 h 2259128"/>
                <a:gd name="connsiteX14" fmla="*/ 2256623 w 2680013"/>
                <a:gd name="connsiteY14" fmla="*/ 1770601 h 2259128"/>
                <a:gd name="connsiteX15" fmla="*/ 2258502 w 2680013"/>
                <a:gd name="connsiteY15" fmla="*/ 1759953 h 2259128"/>
                <a:gd name="connsiteX16" fmla="*/ 2596087 w 2680013"/>
                <a:gd name="connsiteY16" fmla="*/ 1209419 h 2259128"/>
                <a:gd name="connsiteX17" fmla="*/ 2621140 w 2680013"/>
                <a:gd name="connsiteY17" fmla="*/ 821103 h 2259128"/>
                <a:gd name="connsiteX18" fmla="*/ 2621140 w 2680013"/>
                <a:gd name="connsiteY18" fmla="*/ 660765 h 2259128"/>
                <a:gd name="connsiteX19" fmla="*/ 2626150 w 2680013"/>
                <a:gd name="connsiteY19" fmla="*/ 649492 h 2259128"/>
                <a:gd name="connsiteX20" fmla="*/ 2680014 w 2680013"/>
                <a:gd name="connsiteY20" fmla="*/ 597508 h 2259128"/>
                <a:gd name="connsiteX21" fmla="*/ 2664982 w 2680013"/>
                <a:gd name="connsiteY21" fmla="*/ 533623 h 2259128"/>
                <a:gd name="connsiteX22" fmla="*/ 2614877 w 2680013"/>
                <a:gd name="connsiteY22" fmla="*/ 486649 h 2259128"/>
                <a:gd name="connsiteX23" fmla="*/ 2610492 w 2680013"/>
                <a:gd name="connsiteY23" fmla="*/ 479134 h 2259128"/>
                <a:gd name="connsiteX24" fmla="*/ 2602976 w 2680013"/>
                <a:gd name="connsiteY24" fmla="*/ 446565 h 2259128"/>
                <a:gd name="connsiteX25" fmla="*/ 2542850 w 2680013"/>
                <a:gd name="connsiteY25" fmla="*/ 348859 h 2259128"/>
                <a:gd name="connsiteX26" fmla="*/ 2540345 w 2680013"/>
                <a:gd name="connsiteY26" fmla="*/ 342596 h 2259128"/>
                <a:gd name="connsiteX27" fmla="*/ 2513413 w 2680013"/>
                <a:gd name="connsiteY27" fmla="*/ 97079 h 2259128"/>
                <a:gd name="connsiteX28" fmla="*/ 2401302 w 2680013"/>
                <a:gd name="connsiteY28" fmla="*/ 154701 h 2259128"/>
                <a:gd name="connsiteX29" fmla="*/ 2383139 w 2680013"/>
                <a:gd name="connsiteY29" fmla="*/ 151569 h 2259128"/>
                <a:gd name="connsiteX30" fmla="*/ 2290444 w 2680013"/>
                <a:gd name="connsiteY30" fmla="*/ 55116 h 2259128"/>
                <a:gd name="connsiteX31" fmla="*/ 2018622 w 2680013"/>
                <a:gd name="connsiteY31" fmla="*/ 0 h 2259128"/>
                <a:gd name="connsiteX32" fmla="*/ 1892732 w 2680013"/>
                <a:gd name="connsiteY32" fmla="*/ 107101 h 2259128"/>
                <a:gd name="connsiteX33" fmla="*/ 1890227 w 2680013"/>
                <a:gd name="connsiteY33" fmla="*/ 108980 h 2259128"/>
                <a:gd name="connsiteX34" fmla="*/ 1547631 w 2680013"/>
                <a:gd name="connsiteY34" fmla="*/ 293743 h 2259128"/>
                <a:gd name="connsiteX35" fmla="*/ 1245746 w 2680013"/>
                <a:gd name="connsiteY35" fmla="*/ 515460 h 2259128"/>
                <a:gd name="connsiteX36" fmla="*/ 1000229 w 2680013"/>
                <a:gd name="connsiteY36" fmla="*/ 754087 h 2259128"/>
                <a:gd name="connsiteX37" fmla="*/ 992713 w 2680013"/>
                <a:gd name="connsiteY37" fmla="*/ 758471 h 2259128"/>
                <a:gd name="connsiteX38" fmla="*/ 707739 w 2680013"/>
                <a:gd name="connsiteY38" fmla="*/ 826113 h 2259128"/>
                <a:gd name="connsiteX39" fmla="*/ 707739 w 2680013"/>
                <a:gd name="connsiteY39" fmla="*/ 1208168 h 2259128"/>
                <a:gd name="connsiteX40" fmla="*/ 695839 w 2680013"/>
                <a:gd name="connsiteY40" fmla="*/ 1316520 h 2259128"/>
                <a:gd name="connsiteX41" fmla="*/ 633833 w 2680013"/>
                <a:gd name="connsiteY41" fmla="*/ 1512558 h 2259128"/>
                <a:gd name="connsiteX42" fmla="*/ 527986 w 2680013"/>
                <a:gd name="connsiteY42" fmla="*/ 1570179 h 2259128"/>
                <a:gd name="connsiteX43" fmla="*/ 450949 w 2680013"/>
                <a:gd name="connsiteY43" fmla="*/ 1584584 h 2259128"/>
                <a:gd name="connsiteX44" fmla="*/ 345101 w 2680013"/>
                <a:gd name="connsiteY44" fmla="*/ 1584584 h 2259128"/>
                <a:gd name="connsiteX45" fmla="*/ 214201 w 2680013"/>
                <a:gd name="connsiteY45" fmla="*/ 1604627 h 2259128"/>
                <a:gd name="connsiteX46" fmla="*/ 97079 w 2680013"/>
                <a:gd name="connsiteY46" fmla="*/ 1644084 h 2259128"/>
                <a:gd name="connsiteX47" fmla="*/ 8768 w 2680013"/>
                <a:gd name="connsiteY47" fmla="*/ 1660369 h 2259128"/>
                <a:gd name="connsiteX48" fmla="*/ 0 w 2680013"/>
                <a:gd name="connsiteY48" fmla="*/ 1707969 h 2259128"/>
                <a:gd name="connsiteX49" fmla="*/ 5010 w 2680013"/>
                <a:gd name="connsiteY49" fmla="*/ 1735527 h 2259128"/>
                <a:gd name="connsiteX50" fmla="*/ 22547 w 2680013"/>
                <a:gd name="connsiteY50" fmla="*/ 1772479 h 2259128"/>
                <a:gd name="connsiteX51" fmla="*/ 23800 w 2680013"/>
                <a:gd name="connsiteY51" fmla="*/ 1776237 h 2259128"/>
                <a:gd name="connsiteX52" fmla="*/ 31316 w 2680013"/>
                <a:gd name="connsiteY52" fmla="*/ 1814443 h 2259128"/>
                <a:gd name="connsiteX53" fmla="*/ 53237 w 2680013"/>
                <a:gd name="connsiteY53" fmla="*/ 1856406 h 2259128"/>
                <a:gd name="connsiteX54" fmla="*/ 107726 w 2680013"/>
                <a:gd name="connsiteY54" fmla="*/ 1902128 h 2259128"/>
                <a:gd name="connsiteX55" fmla="*/ 139669 w 2680013"/>
                <a:gd name="connsiteY55" fmla="*/ 1919664 h 2259128"/>
                <a:gd name="connsiteX56" fmla="*/ 145306 w 2680013"/>
                <a:gd name="connsiteY56" fmla="*/ 1924675 h 2259128"/>
                <a:gd name="connsiteX57" fmla="*/ 177248 w 2680013"/>
                <a:gd name="connsiteY57" fmla="*/ 1970396 h 2259128"/>
                <a:gd name="connsiteX58" fmla="*/ 178500 w 2680013"/>
                <a:gd name="connsiteY58" fmla="*/ 1986680 h 2259128"/>
                <a:gd name="connsiteX59" fmla="*/ 164721 w 2680013"/>
                <a:gd name="connsiteY59" fmla="*/ 1994822 h 2259128"/>
                <a:gd name="connsiteX60" fmla="*/ 131527 w 2680013"/>
                <a:gd name="connsiteY60" fmla="*/ 1994822 h 2259128"/>
                <a:gd name="connsiteX61" fmla="*/ 137163 w 2680013"/>
                <a:gd name="connsiteY61" fmla="*/ 2015491 h 2259128"/>
                <a:gd name="connsiteX62" fmla="*/ 174742 w 2680013"/>
                <a:gd name="connsiteY62" fmla="*/ 2058080 h 2259128"/>
                <a:gd name="connsiteX63" fmla="*/ 226727 w 2680013"/>
                <a:gd name="connsiteY63" fmla="*/ 2093781 h 2259128"/>
                <a:gd name="connsiteX64" fmla="*/ 259922 w 2680013"/>
                <a:gd name="connsiteY64" fmla="*/ 2098791 h 2259128"/>
                <a:gd name="connsiteX65" fmla="*/ 304390 w 2680013"/>
                <a:gd name="connsiteY65" fmla="*/ 2082507 h 2259128"/>
                <a:gd name="connsiteX66" fmla="*/ 351364 w 2680013"/>
                <a:gd name="connsiteY66" fmla="*/ 2083759 h 2259128"/>
                <a:gd name="connsiteX67" fmla="*/ 352617 w 2680013"/>
                <a:gd name="connsiteY67" fmla="*/ 2128854 h 2259128"/>
                <a:gd name="connsiteX68" fmla="*/ 333827 w 2680013"/>
                <a:gd name="connsiteY68" fmla="*/ 2171444 h 2259128"/>
                <a:gd name="connsiteX69" fmla="*/ 352617 w 2680013"/>
                <a:gd name="connsiteY69" fmla="*/ 2222802 h 2259128"/>
                <a:gd name="connsiteX70" fmla="*/ 358254 w 2680013"/>
                <a:gd name="connsiteY70" fmla="*/ 2184597 h 2259128"/>
                <a:gd name="connsiteX71" fmla="*/ 369527 w 2680013"/>
                <a:gd name="connsiteY71" fmla="*/ 2172071 h 2259128"/>
                <a:gd name="connsiteX72" fmla="*/ 425270 w 2680013"/>
                <a:gd name="connsiteY72" fmla="*/ 2156413 h 2259128"/>
                <a:gd name="connsiteX73" fmla="*/ 435291 w 2680013"/>
                <a:gd name="connsiteY73" fmla="*/ 2156413 h 2259128"/>
                <a:gd name="connsiteX74" fmla="*/ 477254 w 2680013"/>
                <a:gd name="connsiteY74" fmla="*/ 2172071 h 2259128"/>
                <a:gd name="connsiteX75" fmla="*/ 483517 w 2680013"/>
                <a:gd name="connsiteY75" fmla="*/ 2176454 h 2259128"/>
                <a:gd name="connsiteX76" fmla="*/ 533623 w 2680013"/>
                <a:gd name="connsiteY76" fmla="*/ 2233449 h 2259128"/>
                <a:gd name="connsiteX77" fmla="*/ 568070 w 2680013"/>
                <a:gd name="connsiteY77" fmla="*/ 2259129 h 2259128"/>
                <a:gd name="connsiteX78" fmla="*/ 572454 w 2680013"/>
                <a:gd name="connsiteY78" fmla="*/ 2238460 h 2259128"/>
                <a:gd name="connsiteX79" fmla="*/ 572454 w 2680013"/>
                <a:gd name="connsiteY79" fmla="*/ 2158291 h 2259128"/>
                <a:gd name="connsiteX80" fmla="*/ 600012 w 2680013"/>
                <a:gd name="connsiteY80" fmla="*/ 2097539 h 2259128"/>
                <a:gd name="connsiteX81" fmla="*/ 602518 w 2680013"/>
                <a:gd name="connsiteY81" fmla="*/ 2094407 h 2259128"/>
                <a:gd name="connsiteX82" fmla="*/ 657634 w 2680013"/>
                <a:gd name="connsiteY82" fmla="*/ 1958496 h 2259128"/>
                <a:gd name="connsiteX83" fmla="*/ 663270 w 2680013"/>
                <a:gd name="connsiteY83" fmla="*/ 1947222 h 2259128"/>
                <a:gd name="connsiteX84" fmla="*/ 701476 w 2680013"/>
                <a:gd name="connsiteY84" fmla="*/ 1914654 h 2259128"/>
                <a:gd name="connsiteX85" fmla="*/ 745318 w 2680013"/>
                <a:gd name="connsiteY85" fmla="*/ 1886470 h 2259128"/>
                <a:gd name="connsiteX86" fmla="*/ 752207 w 2680013"/>
                <a:gd name="connsiteY86" fmla="*/ 1883964 h 2259128"/>
                <a:gd name="connsiteX87" fmla="*/ 830497 w 2680013"/>
                <a:gd name="connsiteY87" fmla="*/ 1880206 h 2259128"/>
                <a:gd name="connsiteX88" fmla="*/ 889371 w 2680013"/>
                <a:gd name="connsiteY88" fmla="*/ 1863922 h 2259128"/>
                <a:gd name="connsiteX89" fmla="*/ 925698 w 2680013"/>
                <a:gd name="connsiteY89" fmla="*/ 1852648 h 2259128"/>
                <a:gd name="connsiteX90" fmla="*/ 939477 w 2680013"/>
                <a:gd name="connsiteY90" fmla="*/ 1855154 h 2259128"/>
                <a:gd name="connsiteX91" fmla="*/ 980187 w 2680013"/>
                <a:gd name="connsiteY91" fmla="*/ 1880206 h 2259128"/>
                <a:gd name="connsiteX92" fmla="*/ 1041566 w 2680013"/>
                <a:gd name="connsiteY92" fmla="*/ 1900248 h 2259128"/>
                <a:gd name="connsiteX93" fmla="*/ 1044698 w 2680013"/>
                <a:gd name="connsiteY93" fmla="*/ 1902128 h 2259128"/>
                <a:gd name="connsiteX94" fmla="*/ 1091045 w 2680013"/>
                <a:gd name="connsiteY94" fmla="*/ 1932817 h 2259128"/>
                <a:gd name="connsiteX95" fmla="*/ 1095430 w 2680013"/>
                <a:gd name="connsiteY95" fmla="*/ 1937201 h 2259128"/>
                <a:gd name="connsiteX96" fmla="*/ 1127998 w 2680013"/>
                <a:gd name="connsiteY96" fmla="*/ 1985427 h 2259128"/>
                <a:gd name="connsiteX97" fmla="*/ 1130503 w 2680013"/>
                <a:gd name="connsiteY97" fmla="*/ 1991065 h 2259128"/>
                <a:gd name="connsiteX98" fmla="*/ 1148667 w 2680013"/>
                <a:gd name="connsiteY98" fmla="*/ 2019249 h 2259128"/>
                <a:gd name="connsiteX99" fmla="*/ 1176225 w 2680013"/>
                <a:gd name="connsiteY99" fmla="*/ 2020502 h 2259128"/>
                <a:gd name="connsiteX100" fmla="*/ 1261404 w 2680013"/>
                <a:gd name="connsiteY100" fmla="*/ 1984175 h 2259128"/>
                <a:gd name="connsiteX101" fmla="*/ 1327167 w 2680013"/>
                <a:gd name="connsiteY101" fmla="*/ 1953485 h 2259128"/>
                <a:gd name="connsiteX102" fmla="*/ 1340320 w 2680013"/>
                <a:gd name="connsiteY102" fmla="*/ 1955991 h 225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680013" h="2259128">
                  <a:moveTo>
                    <a:pt x="1337188" y="1952859"/>
                  </a:moveTo>
                  <a:lnTo>
                    <a:pt x="1379778" y="1983548"/>
                  </a:lnTo>
                  <a:lnTo>
                    <a:pt x="1464331" y="2024259"/>
                  </a:lnTo>
                  <a:cubicBezTo>
                    <a:pt x="1464331" y="2024259"/>
                    <a:pt x="1468715" y="2027391"/>
                    <a:pt x="1470594" y="2029270"/>
                  </a:cubicBezTo>
                  <a:cubicBezTo>
                    <a:pt x="1470594" y="2029270"/>
                    <a:pt x="1489383" y="2051818"/>
                    <a:pt x="1560784" y="2054948"/>
                  </a:cubicBezTo>
                  <a:cubicBezTo>
                    <a:pt x="1629679" y="2057454"/>
                    <a:pt x="1648468" y="2009227"/>
                    <a:pt x="1649095" y="2007349"/>
                  </a:cubicBezTo>
                  <a:cubicBezTo>
                    <a:pt x="1650974" y="2002965"/>
                    <a:pt x="1654105" y="1999833"/>
                    <a:pt x="1658489" y="1997954"/>
                  </a:cubicBezTo>
                  <a:lnTo>
                    <a:pt x="1752437" y="1965385"/>
                  </a:lnTo>
                  <a:cubicBezTo>
                    <a:pt x="1756195" y="1964133"/>
                    <a:pt x="1835111" y="1939080"/>
                    <a:pt x="1906511" y="1961628"/>
                  </a:cubicBezTo>
                  <a:cubicBezTo>
                    <a:pt x="1971648" y="1982296"/>
                    <a:pt x="2047433" y="1991691"/>
                    <a:pt x="2048059" y="1991691"/>
                  </a:cubicBezTo>
                  <a:lnTo>
                    <a:pt x="2082506" y="1993570"/>
                  </a:lnTo>
                  <a:lnTo>
                    <a:pt x="2136370" y="1962880"/>
                  </a:lnTo>
                  <a:lnTo>
                    <a:pt x="2196496" y="1919664"/>
                  </a:lnTo>
                  <a:cubicBezTo>
                    <a:pt x="2196496" y="1919664"/>
                    <a:pt x="2229065" y="1893359"/>
                    <a:pt x="2276038" y="1888349"/>
                  </a:cubicBezTo>
                  <a:lnTo>
                    <a:pt x="2256623" y="1770601"/>
                  </a:lnTo>
                  <a:cubicBezTo>
                    <a:pt x="2255996" y="1766843"/>
                    <a:pt x="2256623" y="1763085"/>
                    <a:pt x="2258502" y="1759953"/>
                  </a:cubicBezTo>
                  <a:lnTo>
                    <a:pt x="2596087" y="1209419"/>
                  </a:lnTo>
                  <a:lnTo>
                    <a:pt x="2621140" y="821103"/>
                  </a:lnTo>
                  <a:lnTo>
                    <a:pt x="2621140" y="660765"/>
                  </a:lnTo>
                  <a:cubicBezTo>
                    <a:pt x="2621140" y="656382"/>
                    <a:pt x="2623018" y="652623"/>
                    <a:pt x="2626150" y="649492"/>
                  </a:cubicBezTo>
                  <a:lnTo>
                    <a:pt x="2680014" y="597508"/>
                  </a:lnTo>
                  <a:lnTo>
                    <a:pt x="2664982" y="533623"/>
                  </a:lnTo>
                  <a:lnTo>
                    <a:pt x="2614877" y="486649"/>
                  </a:lnTo>
                  <a:cubicBezTo>
                    <a:pt x="2614877" y="486649"/>
                    <a:pt x="2611119" y="481639"/>
                    <a:pt x="2610492" y="479134"/>
                  </a:cubicBezTo>
                  <a:lnTo>
                    <a:pt x="2602976" y="446565"/>
                  </a:lnTo>
                  <a:lnTo>
                    <a:pt x="2542850" y="348859"/>
                  </a:lnTo>
                  <a:cubicBezTo>
                    <a:pt x="2542850" y="348859"/>
                    <a:pt x="2540971" y="344475"/>
                    <a:pt x="2540345" y="342596"/>
                  </a:cubicBezTo>
                  <a:lnTo>
                    <a:pt x="2513413" y="97079"/>
                  </a:lnTo>
                  <a:lnTo>
                    <a:pt x="2401302" y="154701"/>
                  </a:lnTo>
                  <a:cubicBezTo>
                    <a:pt x="2395665" y="157832"/>
                    <a:pt x="2388149" y="156579"/>
                    <a:pt x="2383139" y="151569"/>
                  </a:cubicBezTo>
                  <a:lnTo>
                    <a:pt x="2290444" y="55116"/>
                  </a:lnTo>
                  <a:lnTo>
                    <a:pt x="2018622" y="0"/>
                  </a:lnTo>
                  <a:lnTo>
                    <a:pt x="1892732" y="107101"/>
                  </a:lnTo>
                  <a:cubicBezTo>
                    <a:pt x="1892732" y="107101"/>
                    <a:pt x="1890853" y="108354"/>
                    <a:pt x="1890227" y="108980"/>
                  </a:cubicBezTo>
                  <a:lnTo>
                    <a:pt x="1547631" y="293743"/>
                  </a:lnTo>
                  <a:lnTo>
                    <a:pt x="1245746" y="515460"/>
                  </a:lnTo>
                  <a:lnTo>
                    <a:pt x="1000229" y="754087"/>
                  </a:lnTo>
                  <a:cubicBezTo>
                    <a:pt x="1000229" y="754087"/>
                    <a:pt x="995845" y="757218"/>
                    <a:pt x="992713" y="758471"/>
                  </a:cubicBezTo>
                  <a:lnTo>
                    <a:pt x="707739" y="826113"/>
                  </a:lnTo>
                  <a:lnTo>
                    <a:pt x="707739" y="1208168"/>
                  </a:lnTo>
                  <a:lnTo>
                    <a:pt x="695839" y="1316520"/>
                  </a:lnTo>
                  <a:cubicBezTo>
                    <a:pt x="694586" y="1323410"/>
                    <a:pt x="665149" y="1452431"/>
                    <a:pt x="633833" y="1512558"/>
                  </a:cubicBezTo>
                  <a:cubicBezTo>
                    <a:pt x="606276" y="1565168"/>
                    <a:pt x="554291" y="1573311"/>
                    <a:pt x="527986" y="1570179"/>
                  </a:cubicBezTo>
                  <a:lnTo>
                    <a:pt x="450949" y="1584584"/>
                  </a:lnTo>
                  <a:lnTo>
                    <a:pt x="345101" y="1584584"/>
                  </a:lnTo>
                  <a:cubicBezTo>
                    <a:pt x="322553" y="1584584"/>
                    <a:pt x="265559" y="1588969"/>
                    <a:pt x="214201" y="1604627"/>
                  </a:cubicBezTo>
                  <a:cubicBezTo>
                    <a:pt x="156579" y="1622164"/>
                    <a:pt x="97705" y="1644084"/>
                    <a:pt x="97079" y="1644084"/>
                  </a:cubicBezTo>
                  <a:lnTo>
                    <a:pt x="8768" y="1660369"/>
                  </a:lnTo>
                  <a:lnTo>
                    <a:pt x="0" y="1707969"/>
                  </a:lnTo>
                  <a:lnTo>
                    <a:pt x="5010" y="1735527"/>
                  </a:lnTo>
                  <a:lnTo>
                    <a:pt x="22547" y="1772479"/>
                  </a:lnTo>
                  <a:cubicBezTo>
                    <a:pt x="22547" y="1772479"/>
                    <a:pt x="23800" y="1774984"/>
                    <a:pt x="23800" y="1776237"/>
                  </a:cubicBezTo>
                  <a:lnTo>
                    <a:pt x="31316" y="1814443"/>
                  </a:lnTo>
                  <a:lnTo>
                    <a:pt x="53237" y="1856406"/>
                  </a:lnTo>
                  <a:lnTo>
                    <a:pt x="107726" y="1902128"/>
                  </a:lnTo>
                  <a:lnTo>
                    <a:pt x="139669" y="1919664"/>
                  </a:lnTo>
                  <a:cubicBezTo>
                    <a:pt x="139669" y="1919664"/>
                    <a:pt x="143427" y="1922795"/>
                    <a:pt x="145306" y="1924675"/>
                  </a:cubicBezTo>
                  <a:lnTo>
                    <a:pt x="177248" y="1970396"/>
                  </a:lnTo>
                  <a:cubicBezTo>
                    <a:pt x="180379" y="1975407"/>
                    <a:pt x="181006" y="1981043"/>
                    <a:pt x="178500" y="1986680"/>
                  </a:cubicBezTo>
                  <a:cubicBezTo>
                    <a:pt x="175995" y="1991691"/>
                    <a:pt x="170358" y="1994822"/>
                    <a:pt x="164721" y="1994822"/>
                  </a:cubicBezTo>
                  <a:lnTo>
                    <a:pt x="131527" y="1994822"/>
                  </a:lnTo>
                  <a:lnTo>
                    <a:pt x="137163" y="2015491"/>
                  </a:lnTo>
                  <a:lnTo>
                    <a:pt x="174742" y="2058080"/>
                  </a:lnTo>
                  <a:lnTo>
                    <a:pt x="226727" y="2093781"/>
                  </a:lnTo>
                  <a:lnTo>
                    <a:pt x="259922" y="2098791"/>
                  </a:lnTo>
                  <a:lnTo>
                    <a:pt x="304390" y="2082507"/>
                  </a:lnTo>
                  <a:cubicBezTo>
                    <a:pt x="310654" y="2080002"/>
                    <a:pt x="336959" y="2069354"/>
                    <a:pt x="351364" y="2083759"/>
                  </a:cubicBezTo>
                  <a:cubicBezTo>
                    <a:pt x="365770" y="2098165"/>
                    <a:pt x="355748" y="2120712"/>
                    <a:pt x="352617" y="2128854"/>
                  </a:cubicBezTo>
                  <a:lnTo>
                    <a:pt x="333827" y="2171444"/>
                  </a:lnTo>
                  <a:lnTo>
                    <a:pt x="352617" y="2222802"/>
                  </a:lnTo>
                  <a:lnTo>
                    <a:pt x="358254" y="2184597"/>
                  </a:lnTo>
                  <a:cubicBezTo>
                    <a:pt x="359506" y="2178333"/>
                    <a:pt x="363264" y="2173322"/>
                    <a:pt x="369527" y="2172071"/>
                  </a:cubicBezTo>
                  <a:lnTo>
                    <a:pt x="425270" y="2156413"/>
                  </a:lnTo>
                  <a:cubicBezTo>
                    <a:pt x="428401" y="2155160"/>
                    <a:pt x="432159" y="2155786"/>
                    <a:pt x="435291" y="2156413"/>
                  </a:cubicBezTo>
                  <a:lnTo>
                    <a:pt x="477254" y="2172071"/>
                  </a:lnTo>
                  <a:cubicBezTo>
                    <a:pt x="477254" y="2172071"/>
                    <a:pt x="481638" y="2174575"/>
                    <a:pt x="483517" y="2176454"/>
                  </a:cubicBezTo>
                  <a:lnTo>
                    <a:pt x="533623" y="2233449"/>
                  </a:lnTo>
                  <a:lnTo>
                    <a:pt x="568070" y="2259129"/>
                  </a:lnTo>
                  <a:lnTo>
                    <a:pt x="572454" y="2238460"/>
                  </a:lnTo>
                  <a:cubicBezTo>
                    <a:pt x="572454" y="2226560"/>
                    <a:pt x="570575" y="2173322"/>
                    <a:pt x="572454" y="2158291"/>
                  </a:cubicBezTo>
                  <a:cubicBezTo>
                    <a:pt x="574333" y="2141381"/>
                    <a:pt x="593749" y="2107560"/>
                    <a:pt x="600012" y="2097539"/>
                  </a:cubicBezTo>
                  <a:cubicBezTo>
                    <a:pt x="600639" y="2096286"/>
                    <a:pt x="601265" y="2095033"/>
                    <a:pt x="602518" y="2094407"/>
                  </a:cubicBezTo>
                  <a:cubicBezTo>
                    <a:pt x="602518" y="2093781"/>
                    <a:pt x="653876" y="2041169"/>
                    <a:pt x="657634" y="1958496"/>
                  </a:cubicBezTo>
                  <a:cubicBezTo>
                    <a:pt x="657634" y="1954111"/>
                    <a:pt x="659512" y="1950353"/>
                    <a:pt x="663270" y="1947222"/>
                  </a:cubicBezTo>
                  <a:lnTo>
                    <a:pt x="701476" y="1914654"/>
                  </a:lnTo>
                  <a:lnTo>
                    <a:pt x="745318" y="1886470"/>
                  </a:lnTo>
                  <a:cubicBezTo>
                    <a:pt x="745318" y="1886470"/>
                    <a:pt x="749702" y="1883964"/>
                    <a:pt x="752207" y="1883964"/>
                  </a:cubicBezTo>
                  <a:cubicBezTo>
                    <a:pt x="754086" y="1883964"/>
                    <a:pt x="802939" y="1880206"/>
                    <a:pt x="830497" y="1880206"/>
                  </a:cubicBezTo>
                  <a:cubicBezTo>
                    <a:pt x="849913" y="1880206"/>
                    <a:pt x="879976" y="1868306"/>
                    <a:pt x="889371" y="1863922"/>
                  </a:cubicBezTo>
                  <a:lnTo>
                    <a:pt x="925698" y="1852648"/>
                  </a:lnTo>
                  <a:cubicBezTo>
                    <a:pt x="930082" y="1850769"/>
                    <a:pt x="935092" y="1852022"/>
                    <a:pt x="939477" y="1855154"/>
                  </a:cubicBezTo>
                  <a:cubicBezTo>
                    <a:pt x="955135" y="1865801"/>
                    <a:pt x="975177" y="1878953"/>
                    <a:pt x="980187" y="1880206"/>
                  </a:cubicBezTo>
                  <a:cubicBezTo>
                    <a:pt x="990208" y="1882085"/>
                    <a:pt x="1032798" y="1897117"/>
                    <a:pt x="1041566" y="1900248"/>
                  </a:cubicBezTo>
                  <a:cubicBezTo>
                    <a:pt x="1042819" y="1900248"/>
                    <a:pt x="1044072" y="1901501"/>
                    <a:pt x="1044698" y="1902128"/>
                  </a:cubicBezTo>
                  <a:lnTo>
                    <a:pt x="1091045" y="1932817"/>
                  </a:lnTo>
                  <a:cubicBezTo>
                    <a:pt x="1091045" y="1932817"/>
                    <a:pt x="1094177" y="1935322"/>
                    <a:pt x="1095430" y="1937201"/>
                  </a:cubicBezTo>
                  <a:lnTo>
                    <a:pt x="1127998" y="1985427"/>
                  </a:lnTo>
                  <a:cubicBezTo>
                    <a:pt x="1127998" y="1985427"/>
                    <a:pt x="1129877" y="1989186"/>
                    <a:pt x="1130503" y="1991065"/>
                  </a:cubicBezTo>
                  <a:cubicBezTo>
                    <a:pt x="1131756" y="1996701"/>
                    <a:pt x="1137393" y="2012359"/>
                    <a:pt x="1148667" y="2019249"/>
                  </a:cubicBezTo>
                  <a:cubicBezTo>
                    <a:pt x="1156182" y="2023633"/>
                    <a:pt x="1164951" y="2023633"/>
                    <a:pt x="1176225" y="2020502"/>
                  </a:cubicBezTo>
                  <a:cubicBezTo>
                    <a:pt x="1225077" y="2004844"/>
                    <a:pt x="1254514" y="1989812"/>
                    <a:pt x="1261404" y="1984175"/>
                  </a:cubicBezTo>
                  <a:cubicBezTo>
                    <a:pt x="1263909" y="1977286"/>
                    <a:pt x="1273304" y="1968517"/>
                    <a:pt x="1327167" y="1953485"/>
                  </a:cubicBezTo>
                  <a:cubicBezTo>
                    <a:pt x="1331552" y="1952232"/>
                    <a:pt x="1336562" y="1953485"/>
                    <a:pt x="1340320" y="195599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2" name="Forma libre: forma 561">
              <a:extLst>
                <a:ext uri="{FF2B5EF4-FFF2-40B4-BE49-F238E27FC236}">
                  <a16:creationId xmlns:a16="http://schemas.microsoft.com/office/drawing/2014/main" id="{84141692-540B-2812-3BE7-C62FCB2DA0E8}"/>
                </a:ext>
              </a:extLst>
            </p:cNvPr>
            <p:cNvSpPr/>
            <p:nvPr/>
          </p:nvSpPr>
          <p:spPr>
            <a:xfrm>
              <a:off x="8107413" y="5747338"/>
              <a:ext cx="109655" cy="113961"/>
            </a:xfrm>
            <a:custGeom>
              <a:avLst/>
              <a:gdLst>
                <a:gd name="connsiteX0" fmla="*/ 109029 w 109655"/>
                <a:gd name="connsiteY0" fmla="*/ 95478 h 113961"/>
                <a:gd name="connsiteX1" fmla="*/ 95877 w 109655"/>
                <a:gd name="connsiteY1" fmla="*/ 57273 h 113961"/>
                <a:gd name="connsiteX2" fmla="*/ 92119 w 109655"/>
                <a:gd name="connsiteY2" fmla="*/ 17188 h 113961"/>
                <a:gd name="connsiteX3" fmla="*/ 72703 w 109655"/>
                <a:gd name="connsiteY3" fmla="*/ 904 h 113961"/>
                <a:gd name="connsiteX4" fmla="*/ 59550 w 109655"/>
                <a:gd name="connsiteY4" fmla="*/ 9672 h 113961"/>
                <a:gd name="connsiteX5" fmla="*/ 40761 w 109655"/>
                <a:gd name="connsiteY5" fmla="*/ 7794 h 113961"/>
                <a:gd name="connsiteX6" fmla="*/ 50 w 109655"/>
                <a:gd name="connsiteY6" fmla="*/ 57899 h 113961"/>
                <a:gd name="connsiteX7" fmla="*/ 47650 w 109655"/>
                <a:gd name="connsiteY7" fmla="*/ 91720 h 113961"/>
                <a:gd name="connsiteX8" fmla="*/ 109656 w 109655"/>
                <a:gd name="connsiteY8" fmla="*/ 96104 h 11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655" h="113961">
                  <a:moveTo>
                    <a:pt x="109029" y="95478"/>
                  </a:moveTo>
                  <a:cubicBezTo>
                    <a:pt x="110282" y="84830"/>
                    <a:pt x="97756" y="68546"/>
                    <a:pt x="95877" y="57273"/>
                  </a:cubicBezTo>
                  <a:cubicBezTo>
                    <a:pt x="93371" y="44120"/>
                    <a:pt x="95877" y="29715"/>
                    <a:pt x="92119" y="17188"/>
                  </a:cubicBezTo>
                  <a:cubicBezTo>
                    <a:pt x="87735" y="278"/>
                    <a:pt x="86482" y="-1601"/>
                    <a:pt x="72703" y="904"/>
                  </a:cubicBezTo>
                  <a:cubicBezTo>
                    <a:pt x="68945" y="1530"/>
                    <a:pt x="64561" y="8420"/>
                    <a:pt x="59550" y="9672"/>
                  </a:cubicBezTo>
                  <a:cubicBezTo>
                    <a:pt x="53287" y="10925"/>
                    <a:pt x="46398" y="7167"/>
                    <a:pt x="40761" y="7794"/>
                  </a:cubicBezTo>
                  <a:cubicBezTo>
                    <a:pt x="21345" y="10299"/>
                    <a:pt x="-1203" y="35351"/>
                    <a:pt x="50" y="57899"/>
                  </a:cubicBezTo>
                  <a:cubicBezTo>
                    <a:pt x="15708" y="57899"/>
                    <a:pt x="30740" y="76688"/>
                    <a:pt x="47650" y="91720"/>
                  </a:cubicBezTo>
                  <a:cubicBezTo>
                    <a:pt x="60177" y="102994"/>
                    <a:pt x="104019" y="133057"/>
                    <a:pt x="109656" y="9610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3" name="Forma libre: forma 562">
              <a:extLst>
                <a:ext uri="{FF2B5EF4-FFF2-40B4-BE49-F238E27FC236}">
                  <a16:creationId xmlns:a16="http://schemas.microsoft.com/office/drawing/2014/main" id="{141B4786-CDD0-166D-EDD0-AC02A8D257D2}"/>
                </a:ext>
              </a:extLst>
            </p:cNvPr>
            <p:cNvSpPr/>
            <p:nvPr/>
          </p:nvSpPr>
          <p:spPr>
            <a:xfrm>
              <a:off x="5890925" y="11532286"/>
              <a:ext cx="1432388" cy="1232592"/>
            </a:xfrm>
            <a:custGeom>
              <a:avLst/>
              <a:gdLst>
                <a:gd name="connsiteX0" fmla="*/ 634460 w 1432388"/>
                <a:gd name="connsiteY0" fmla="*/ 1203156 h 1232592"/>
                <a:gd name="connsiteX1" fmla="*/ 634460 w 1432388"/>
                <a:gd name="connsiteY1" fmla="*/ 940729 h 1232592"/>
                <a:gd name="connsiteX2" fmla="*/ 639470 w 1432388"/>
                <a:gd name="connsiteY2" fmla="*/ 929455 h 1232592"/>
                <a:gd name="connsiteX3" fmla="*/ 698971 w 1432388"/>
                <a:gd name="connsiteY3" fmla="*/ 873713 h 1232592"/>
                <a:gd name="connsiteX4" fmla="*/ 702102 w 1432388"/>
                <a:gd name="connsiteY4" fmla="*/ 871834 h 1232592"/>
                <a:gd name="connsiteX5" fmla="*/ 838013 w 1432388"/>
                <a:gd name="connsiteY5" fmla="*/ 797928 h 1232592"/>
                <a:gd name="connsiteX6" fmla="*/ 861813 w 1432388"/>
                <a:gd name="connsiteY6" fmla="*/ 325058 h 1232592"/>
                <a:gd name="connsiteX7" fmla="*/ 876845 w 1432388"/>
                <a:gd name="connsiteY7" fmla="*/ 310027 h 1232592"/>
                <a:gd name="connsiteX8" fmla="*/ 1424247 w 1432388"/>
                <a:gd name="connsiteY8" fmla="*/ 298753 h 1232592"/>
                <a:gd name="connsiteX9" fmla="*/ 1432389 w 1432388"/>
                <a:gd name="connsiteY9" fmla="*/ 9394 h 1232592"/>
                <a:gd name="connsiteX10" fmla="*/ 709618 w 1432388"/>
                <a:gd name="connsiteY10" fmla="*/ 0 h 1232592"/>
                <a:gd name="connsiteX11" fmla="*/ 619428 w 1432388"/>
                <a:gd name="connsiteY11" fmla="*/ 141547 h 1232592"/>
                <a:gd name="connsiteX12" fmla="*/ 514207 w 1432388"/>
                <a:gd name="connsiteY12" fmla="*/ 261800 h 1232592"/>
                <a:gd name="connsiteX13" fmla="*/ 350112 w 1432388"/>
                <a:gd name="connsiteY13" fmla="*/ 360133 h 1232592"/>
                <a:gd name="connsiteX14" fmla="*/ 373285 w 1432388"/>
                <a:gd name="connsiteY14" fmla="*/ 459717 h 1232592"/>
                <a:gd name="connsiteX15" fmla="*/ 316290 w 1432388"/>
                <a:gd name="connsiteY15" fmla="*/ 613791 h 1232592"/>
                <a:gd name="connsiteX16" fmla="*/ 150943 w 1432388"/>
                <a:gd name="connsiteY16" fmla="*/ 744692 h 1232592"/>
                <a:gd name="connsiteX17" fmla="*/ 182258 w 1432388"/>
                <a:gd name="connsiteY17" fmla="*/ 905029 h 1232592"/>
                <a:gd name="connsiteX18" fmla="*/ 57621 w 1432388"/>
                <a:gd name="connsiteY18" fmla="*/ 1069124 h 1232592"/>
                <a:gd name="connsiteX19" fmla="*/ 4384 w 1432388"/>
                <a:gd name="connsiteY19" fmla="*/ 1151171 h 1232592"/>
                <a:gd name="connsiteX20" fmla="*/ 0 w 1432388"/>
                <a:gd name="connsiteY20" fmla="*/ 1232593 h 1232592"/>
                <a:gd name="connsiteX21" fmla="*/ 635086 w 1432388"/>
                <a:gd name="connsiteY21" fmla="*/ 1203782 h 123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32388" h="1232592">
                  <a:moveTo>
                    <a:pt x="634460" y="1203156"/>
                  </a:moveTo>
                  <a:lnTo>
                    <a:pt x="634460" y="940729"/>
                  </a:lnTo>
                  <a:cubicBezTo>
                    <a:pt x="634460" y="936345"/>
                    <a:pt x="636339" y="932587"/>
                    <a:pt x="639470" y="929455"/>
                  </a:cubicBezTo>
                  <a:lnTo>
                    <a:pt x="698971" y="873713"/>
                  </a:lnTo>
                  <a:cubicBezTo>
                    <a:pt x="698971" y="873713"/>
                    <a:pt x="700850" y="872460"/>
                    <a:pt x="702102" y="871834"/>
                  </a:cubicBezTo>
                  <a:lnTo>
                    <a:pt x="838013" y="797928"/>
                  </a:lnTo>
                  <a:lnTo>
                    <a:pt x="861813" y="325058"/>
                  </a:lnTo>
                  <a:cubicBezTo>
                    <a:pt x="861813" y="316917"/>
                    <a:pt x="868703" y="310653"/>
                    <a:pt x="876845" y="310027"/>
                  </a:cubicBezTo>
                  <a:lnTo>
                    <a:pt x="1424247" y="298753"/>
                  </a:lnTo>
                  <a:lnTo>
                    <a:pt x="1432389" y="9394"/>
                  </a:lnTo>
                  <a:lnTo>
                    <a:pt x="709618" y="0"/>
                  </a:lnTo>
                  <a:cubicBezTo>
                    <a:pt x="696465" y="65137"/>
                    <a:pt x="666402" y="90816"/>
                    <a:pt x="619428" y="141547"/>
                  </a:cubicBezTo>
                  <a:cubicBezTo>
                    <a:pt x="591244" y="172237"/>
                    <a:pt x="556796" y="235495"/>
                    <a:pt x="514207" y="261800"/>
                  </a:cubicBezTo>
                  <a:cubicBezTo>
                    <a:pt x="462223" y="293742"/>
                    <a:pt x="371406" y="284974"/>
                    <a:pt x="350112" y="360133"/>
                  </a:cubicBezTo>
                  <a:cubicBezTo>
                    <a:pt x="340717" y="392701"/>
                    <a:pt x="370154" y="428401"/>
                    <a:pt x="373285" y="459717"/>
                  </a:cubicBezTo>
                  <a:cubicBezTo>
                    <a:pt x="378296" y="519217"/>
                    <a:pt x="357627" y="568696"/>
                    <a:pt x="316290" y="613791"/>
                  </a:cubicBezTo>
                  <a:cubicBezTo>
                    <a:pt x="273701" y="660764"/>
                    <a:pt x="160337" y="683939"/>
                    <a:pt x="150943" y="744692"/>
                  </a:cubicBezTo>
                  <a:cubicBezTo>
                    <a:pt x="144679" y="784776"/>
                    <a:pt x="195411" y="847408"/>
                    <a:pt x="182258" y="905029"/>
                  </a:cubicBezTo>
                  <a:cubicBezTo>
                    <a:pt x="165974" y="977682"/>
                    <a:pt x="107727" y="1022776"/>
                    <a:pt x="57621" y="1069124"/>
                  </a:cubicBezTo>
                  <a:cubicBezTo>
                    <a:pt x="26932" y="1097935"/>
                    <a:pt x="15032" y="1106703"/>
                    <a:pt x="4384" y="1151171"/>
                  </a:cubicBezTo>
                  <a:cubicBezTo>
                    <a:pt x="-3132" y="1182487"/>
                    <a:pt x="7516" y="1208167"/>
                    <a:pt x="0" y="1232593"/>
                  </a:cubicBezTo>
                  <a:lnTo>
                    <a:pt x="635086" y="1203782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4" name="Forma libre: forma 563">
              <a:extLst>
                <a:ext uri="{FF2B5EF4-FFF2-40B4-BE49-F238E27FC236}">
                  <a16:creationId xmlns:a16="http://schemas.microsoft.com/office/drawing/2014/main" id="{784F2CF2-907C-B4DE-8372-B126088FA237}"/>
                </a:ext>
              </a:extLst>
            </p:cNvPr>
            <p:cNvSpPr/>
            <p:nvPr/>
          </p:nvSpPr>
          <p:spPr>
            <a:xfrm>
              <a:off x="8079860" y="5581005"/>
              <a:ext cx="153122" cy="153746"/>
            </a:xfrm>
            <a:custGeom>
              <a:avLst/>
              <a:gdLst>
                <a:gd name="connsiteX0" fmla="*/ 1924 w 153122"/>
                <a:gd name="connsiteY0" fmla="*/ 152831 h 153746"/>
                <a:gd name="connsiteX1" fmla="*/ 53909 w 153122"/>
                <a:gd name="connsiteY1" fmla="*/ 147195 h 153746"/>
                <a:gd name="connsiteX2" fmla="*/ 78335 w 153122"/>
                <a:gd name="connsiteY2" fmla="*/ 129031 h 153746"/>
                <a:gd name="connsiteX3" fmla="*/ 110903 w 153122"/>
                <a:gd name="connsiteY3" fmla="*/ 110242 h 153746"/>
                <a:gd name="connsiteX4" fmla="*/ 108398 w 153122"/>
                <a:gd name="connsiteY4" fmla="*/ 92079 h 153746"/>
                <a:gd name="connsiteX5" fmla="*/ 118419 w 153122"/>
                <a:gd name="connsiteY5" fmla="*/ 74542 h 153746"/>
                <a:gd name="connsiteX6" fmla="*/ 138461 w 153122"/>
                <a:gd name="connsiteY6" fmla="*/ 43852 h 153746"/>
                <a:gd name="connsiteX7" fmla="*/ 144725 w 153122"/>
                <a:gd name="connsiteY7" fmla="*/ 1889 h 153746"/>
                <a:gd name="connsiteX8" fmla="*/ 101509 w 153122"/>
                <a:gd name="connsiteY8" fmla="*/ 5647 h 153746"/>
                <a:gd name="connsiteX9" fmla="*/ 42008 w 153122"/>
                <a:gd name="connsiteY9" fmla="*/ 44479 h 153746"/>
                <a:gd name="connsiteX10" fmla="*/ 14450 w 153122"/>
                <a:gd name="connsiteY10" fmla="*/ 53873 h 153746"/>
                <a:gd name="connsiteX11" fmla="*/ 29482 w 153122"/>
                <a:gd name="connsiteY11" fmla="*/ 90826 h 153746"/>
                <a:gd name="connsiteX12" fmla="*/ 2551 w 153122"/>
                <a:gd name="connsiteY12" fmla="*/ 152205 h 1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122" h="153746">
                  <a:moveTo>
                    <a:pt x="1924" y="152831"/>
                  </a:moveTo>
                  <a:cubicBezTo>
                    <a:pt x="19461" y="154084"/>
                    <a:pt x="37624" y="155337"/>
                    <a:pt x="53909" y="147195"/>
                  </a:cubicBezTo>
                  <a:cubicBezTo>
                    <a:pt x="63303" y="142810"/>
                    <a:pt x="69567" y="134668"/>
                    <a:pt x="78335" y="129031"/>
                  </a:cubicBezTo>
                  <a:cubicBezTo>
                    <a:pt x="84598" y="124647"/>
                    <a:pt x="107145" y="119010"/>
                    <a:pt x="110903" y="110242"/>
                  </a:cubicBezTo>
                  <a:cubicBezTo>
                    <a:pt x="114035" y="102726"/>
                    <a:pt x="107145" y="98968"/>
                    <a:pt x="108398" y="92079"/>
                  </a:cubicBezTo>
                  <a:cubicBezTo>
                    <a:pt x="110277" y="82684"/>
                    <a:pt x="112156" y="84563"/>
                    <a:pt x="118419" y="74542"/>
                  </a:cubicBezTo>
                  <a:cubicBezTo>
                    <a:pt x="125935" y="62642"/>
                    <a:pt x="130319" y="53873"/>
                    <a:pt x="138461" y="43852"/>
                  </a:cubicBezTo>
                  <a:cubicBezTo>
                    <a:pt x="147230" y="31952"/>
                    <a:pt x="162888" y="12536"/>
                    <a:pt x="144725" y="1889"/>
                  </a:cubicBezTo>
                  <a:cubicBezTo>
                    <a:pt x="135330" y="-3122"/>
                    <a:pt x="110903" y="3142"/>
                    <a:pt x="101509" y="5647"/>
                  </a:cubicBezTo>
                  <a:cubicBezTo>
                    <a:pt x="70819" y="13163"/>
                    <a:pt x="74577" y="47610"/>
                    <a:pt x="42008" y="44479"/>
                  </a:cubicBezTo>
                  <a:cubicBezTo>
                    <a:pt x="27603" y="43226"/>
                    <a:pt x="18835" y="34457"/>
                    <a:pt x="14450" y="53873"/>
                  </a:cubicBezTo>
                  <a:cubicBezTo>
                    <a:pt x="11319" y="68278"/>
                    <a:pt x="21340" y="81431"/>
                    <a:pt x="29482" y="90826"/>
                  </a:cubicBezTo>
                  <a:cubicBezTo>
                    <a:pt x="-3086" y="95210"/>
                    <a:pt x="-2460" y="127152"/>
                    <a:pt x="2551" y="15220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5" name="Forma libre: forma 564">
              <a:extLst>
                <a:ext uri="{FF2B5EF4-FFF2-40B4-BE49-F238E27FC236}">
                  <a16:creationId xmlns:a16="http://schemas.microsoft.com/office/drawing/2014/main" id="{BA45BDF5-221D-F42D-74E1-3C43EB9A53B0}"/>
                </a:ext>
              </a:extLst>
            </p:cNvPr>
            <p:cNvSpPr/>
            <p:nvPr/>
          </p:nvSpPr>
          <p:spPr>
            <a:xfrm>
              <a:off x="30191346" y="14488846"/>
              <a:ext cx="280852" cy="297612"/>
            </a:xfrm>
            <a:custGeom>
              <a:avLst/>
              <a:gdLst>
                <a:gd name="connsiteX0" fmla="*/ 66470 w 280852"/>
                <a:gd name="connsiteY0" fmla="*/ 16570 h 297612"/>
                <a:gd name="connsiteX1" fmla="*/ 11980 w 280852"/>
                <a:gd name="connsiteY1" fmla="*/ 1539 h 297612"/>
                <a:gd name="connsiteX2" fmla="*/ 1959 w 280852"/>
                <a:gd name="connsiteY2" fmla="*/ 25339 h 297612"/>
                <a:gd name="connsiteX3" fmla="*/ 29517 w 280852"/>
                <a:gd name="connsiteY3" fmla="*/ 77950 h 297612"/>
                <a:gd name="connsiteX4" fmla="*/ 57075 w 280852"/>
                <a:gd name="connsiteY4" fmla="*/ 86718 h 297612"/>
                <a:gd name="connsiteX5" fmla="*/ 82753 w 280852"/>
                <a:gd name="connsiteY5" fmla="*/ 116781 h 297612"/>
                <a:gd name="connsiteX6" fmla="*/ 117828 w 280852"/>
                <a:gd name="connsiteY6" fmla="*/ 157491 h 297612"/>
                <a:gd name="connsiteX7" fmla="*/ 133486 w 280852"/>
                <a:gd name="connsiteY7" fmla="*/ 168765 h 297612"/>
                <a:gd name="connsiteX8" fmla="*/ 125969 w 280852"/>
                <a:gd name="connsiteY8" fmla="*/ 190687 h 297612"/>
                <a:gd name="connsiteX9" fmla="*/ 145384 w 280852"/>
                <a:gd name="connsiteY9" fmla="*/ 230144 h 297612"/>
                <a:gd name="connsiteX10" fmla="*/ 169185 w 280852"/>
                <a:gd name="connsiteY10" fmla="*/ 252066 h 297612"/>
                <a:gd name="connsiteX11" fmla="*/ 194864 w 280852"/>
                <a:gd name="connsiteY11" fmla="*/ 282755 h 297612"/>
                <a:gd name="connsiteX12" fmla="*/ 232443 w 280852"/>
                <a:gd name="connsiteY12" fmla="*/ 286513 h 297612"/>
                <a:gd name="connsiteX13" fmla="*/ 278165 w 280852"/>
                <a:gd name="connsiteY13" fmla="*/ 282755 h 297612"/>
                <a:gd name="connsiteX14" fmla="*/ 261880 w 280852"/>
                <a:gd name="connsiteY14" fmla="*/ 258328 h 297612"/>
                <a:gd name="connsiteX15" fmla="*/ 261880 w 280852"/>
                <a:gd name="connsiteY15" fmla="*/ 228265 h 297612"/>
                <a:gd name="connsiteX16" fmla="*/ 236828 w 280852"/>
                <a:gd name="connsiteY16" fmla="*/ 161250 h 297612"/>
                <a:gd name="connsiteX17" fmla="*/ 226807 w 280852"/>
                <a:gd name="connsiteY17" fmla="*/ 92355 h 297612"/>
                <a:gd name="connsiteX18" fmla="*/ 217412 w 280852"/>
                <a:gd name="connsiteY18" fmla="*/ 66049 h 297612"/>
                <a:gd name="connsiteX19" fmla="*/ 204885 w 280852"/>
                <a:gd name="connsiteY19" fmla="*/ 48513 h 297612"/>
                <a:gd name="connsiteX20" fmla="*/ 185470 w 280852"/>
                <a:gd name="connsiteY20" fmla="*/ 40370 h 297612"/>
                <a:gd name="connsiteX21" fmla="*/ 178581 w 280852"/>
                <a:gd name="connsiteY21" fmla="*/ 12812 h 297612"/>
                <a:gd name="connsiteX22" fmla="*/ 149144 w 280852"/>
                <a:gd name="connsiteY22" fmla="*/ 1539 h 297612"/>
                <a:gd name="connsiteX23" fmla="*/ 109059 w 280852"/>
                <a:gd name="connsiteY23" fmla="*/ 17197 h 297612"/>
                <a:gd name="connsiteX24" fmla="*/ 66470 w 280852"/>
                <a:gd name="connsiteY24" fmla="*/ 14691 h 29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0852" h="297612">
                  <a:moveTo>
                    <a:pt x="66470" y="16570"/>
                  </a:moveTo>
                  <a:cubicBezTo>
                    <a:pt x="49558" y="12812"/>
                    <a:pt x="28890" y="-340"/>
                    <a:pt x="11980" y="1539"/>
                  </a:cubicBezTo>
                  <a:cubicBezTo>
                    <a:pt x="3838" y="-967"/>
                    <a:pt x="-3678" y="7175"/>
                    <a:pt x="1959" y="25339"/>
                  </a:cubicBezTo>
                  <a:cubicBezTo>
                    <a:pt x="5717" y="39744"/>
                    <a:pt x="17617" y="68554"/>
                    <a:pt x="29517" y="77950"/>
                  </a:cubicBezTo>
                  <a:cubicBezTo>
                    <a:pt x="37660" y="84212"/>
                    <a:pt x="47679" y="82333"/>
                    <a:pt x="57075" y="86718"/>
                  </a:cubicBezTo>
                  <a:cubicBezTo>
                    <a:pt x="70227" y="92355"/>
                    <a:pt x="77116" y="104255"/>
                    <a:pt x="82753" y="116781"/>
                  </a:cubicBezTo>
                  <a:cubicBezTo>
                    <a:pt x="92774" y="137450"/>
                    <a:pt x="94028" y="149976"/>
                    <a:pt x="117828" y="157491"/>
                  </a:cubicBezTo>
                  <a:cubicBezTo>
                    <a:pt x="127223" y="160623"/>
                    <a:pt x="134111" y="157491"/>
                    <a:pt x="133486" y="168765"/>
                  </a:cubicBezTo>
                  <a:cubicBezTo>
                    <a:pt x="133486" y="175655"/>
                    <a:pt x="125344" y="182544"/>
                    <a:pt x="125969" y="190687"/>
                  </a:cubicBezTo>
                  <a:cubicBezTo>
                    <a:pt x="125969" y="203213"/>
                    <a:pt x="134738" y="223255"/>
                    <a:pt x="145384" y="230144"/>
                  </a:cubicBezTo>
                  <a:cubicBezTo>
                    <a:pt x="157911" y="238287"/>
                    <a:pt x="160417" y="235781"/>
                    <a:pt x="169185" y="252066"/>
                  </a:cubicBezTo>
                  <a:cubicBezTo>
                    <a:pt x="175448" y="264592"/>
                    <a:pt x="181712" y="277745"/>
                    <a:pt x="194864" y="282755"/>
                  </a:cubicBezTo>
                  <a:cubicBezTo>
                    <a:pt x="207391" y="287765"/>
                    <a:pt x="219916" y="282755"/>
                    <a:pt x="232443" y="286513"/>
                  </a:cubicBezTo>
                  <a:cubicBezTo>
                    <a:pt x="244971" y="290271"/>
                    <a:pt x="292569" y="311566"/>
                    <a:pt x="278165" y="282755"/>
                  </a:cubicBezTo>
                  <a:cubicBezTo>
                    <a:pt x="273154" y="273360"/>
                    <a:pt x="262507" y="269603"/>
                    <a:pt x="261880" y="258328"/>
                  </a:cubicBezTo>
                  <a:cubicBezTo>
                    <a:pt x="261880" y="245802"/>
                    <a:pt x="266265" y="240792"/>
                    <a:pt x="261880" y="228265"/>
                  </a:cubicBezTo>
                  <a:cubicBezTo>
                    <a:pt x="252486" y="205718"/>
                    <a:pt x="243717" y="184423"/>
                    <a:pt x="236828" y="161250"/>
                  </a:cubicBezTo>
                  <a:cubicBezTo>
                    <a:pt x="230565" y="139328"/>
                    <a:pt x="235574" y="111770"/>
                    <a:pt x="226807" y="92355"/>
                  </a:cubicBezTo>
                  <a:cubicBezTo>
                    <a:pt x="222422" y="82333"/>
                    <a:pt x="220543" y="76697"/>
                    <a:pt x="217412" y="66049"/>
                  </a:cubicBezTo>
                  <a:cubicBezTo>
                    <a:pt x="215534" y="59160"/>
                    <a:pt x="212401" y="52270"/>
                    <a:pt x="204885" y="48513"/>
                  </a:cubicBezTo>
                  <a:cubicBezTo>
                    <a:pt x="196118" y="44755"/>
                    <a:pt x="191106" y="48513"/>
                    <a:pt x="185470" y="40370"/>
                  </a:cubicBezTo>
                  <a:cubicBezTo>
                    <a:pt x="180460" y="33481"/>
                    <a:pt x="180460" y="20954"/>
                    <a:pt x="178581" y="12812"/>
                  </a:cubicBezTo>
                  <a:cubicBezTo>
                    <a:pt x="167306" y="4670"/>
                    <a:pt x="165427" y="-3472"/>
                    <a:pt x="149144" y="1539"/>
                  </a:cubicBezTo>
                  <a:cubicBezTo>
                    <a:pt x="135990" y="5922"/>
                    <a:pt x="124090" y="14691"/>
                    <a:pt x="109059" y="17197"/>
                  </a:cubicBezTo>
                  <a:cubicBezTo>
                    <a:pt x="95907" y="19701"/>
                    <a:pt x="79622" y="17197"/>
                    <a:pt x="66470" y="1469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6" name="Forma libre: forma 565">
              <a:extLst>
                <a:ext uri="{FF2B5EF4-FFF2-40B4-BE49-F238E27FC236}">
                  <a16:creationId xmlns:a16="http://schemas.microsoft.com/office/drawing/2014/main" id="{54035068-CF6A-E62B-7BFF-ECBA14F86CFB}"/>
                </a:ext>
              </a:extLst>
            </p:cNvPr>
            <p:cNvSpPr/>
            <p:nvPr/>
          </p:nvSpPr>
          <p:spPr>
            <a:xfrm>
              <a:off x="30224620" y="14699506"/>
              <a:ext cx="188644" cy="306964"/>
            </a:xfrm>
            <a:custGeom>
              <a:avLst/>
              <a:gdLst>
                <a:gd name="connsiteX0" fmla="*/ 155326 w 188644"/>
                <a:gd name="connsiteY0" fmla="*/ 266880 h 306964"/>
                <a:gd name="connsiteX1" fmla="*/ 170984 w 188644"/>
                <a:gd name="connsiteY1" fmla="*/ 244333 h 306964"/>
                <a:gd name="connsiteX2" fmla="*/ 185390 w 188644"/>
                <a:gd name="connsiteY2" fmla="*/ 243707 h 306964"/>
                <a:gd name="connsiteX3" fmla="*/ 186641 w 188644"/>
                <a:gd name="connsiteY3" fmla="*/ 218027 h 306964"/>
                <a:gd name="connsiteX4" fmla="*/ 146558 w 188644"/>
                <a:gd name="connsiteY4" fmla="*/ 172933 h 306964"/>
                <a:gd name="connsiteX5" fmla="*/ 129648 w 188644"/>
                <a:gd name="connsiteY5" fmla="*/ 137233 h 306964"/>
                <a:gd name="connsiteX6" fmla="*/ 134031 w 188644"/>
                <a:gd name="connsiteY6" fmla="*/ 95896 h 306964"/>
                <a:gd name="connsiteX7" fmla="*/ 122758 w 188644"/>
                <a:gd name="connsiteY7" fmla="*/ 81491 h 306964"/>
                <a:gd name="connsiteX8" fmla="*/ 112736 w 188644"/>
                <a:gd name="connsiteY8" fmla="*/ 56437 h 306964"/>
                <a:gd name="connsiteX9" fmla="*/ 102715 w 188644"/>
                <a:gd name="connsiteY9" fmla="*/ 30759 h 306964"/>
                <a:gd name="connsiteX10" fmla="*/ 73278 w 188644"/>
                <a:gd name="connsiteY10" fmla="*/ 30759 h 306964"/>
                <a:gd name="connsiteX11" fmla="*/ 55116 w 188644"/>
                <a:gd name="connsiteY11" fmla="*/ 43285 h 306964"/>
                <a:gd name="connsiteX12" fmla="*/ 23800 w 188644"/>
                <a:gd name="connsiteY12" fmla="*/ 20112 h 306964"/>
                <a:gd name="connsiteX13" fmla="*/ 0 w 188644"/>
                <a:gd name="connsiteY13" fmla="*/ 695 h 306964"/>
                <a:gd name="connsiteX14" fmla="*/ 7516 w 188644"/>
                <a:gd name="connsiteY14" fmla="*/ 74601 h 306964"/>
                <a:gd name="connsiteX15" fmla="*/ 18162 w 188644"/>
                <a:gd name="connsiteY15" fmla="*/ 108422 h 306964"/>
                <a:gd name="connsiteX16" fmla="*/ 45095 w 188644"/>
                <a:gd name="connsiteY16" fmla="*/ 119696 h 306964"/>
                <a:gd name="connsiteX17" fmla="*/ 91442 w 188644"/>
                <a:gd name="connsiteY17" fmla="*/ 157275 h 306964"/>
                <a:gd name="connsiteX18" fmla="*/ 95200 w 188644"/>
                <a:gd name="connsiteY18" fmla="*/ 216776 h 306964"/>
                <a:gd name="connsiteX19" fmla="*/ 96452 w 188644"/>
                <a:gd name="connsiteY19" fmla="*/ 259365 h 306964"/>
                <a:gd name="connsiteX20" fmla="*/ 131527 w 188644"/>
                <a:gd name="connsiteY20" fmla="*/ 306965 h 306964"/>
                <a:gd name="connsiteX21" fmla="*/ 139043 w 188644"/>
                <a:gd name="connsiteY21" fmla="*/ 269386 h 306964"/>
                <a:gd name="connsiteX22" fmla="*/ 136537 w 188644"/>
                <a:gd name="connsiteY22" fmla="*/ 233685 h 306964"/>
                <a:gd name="connsiteX23" fmla="*/ 155326 w 188644"/>
                <a:gd name="connsiteY23" fmla="*/ 268133 h 30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8644" h="306964">
                  <a:moveTo>
                    <a:pt x="155326" y="266880"/>
                  </a:moveTo>
                  <a:cubicBezTo>
                    <a:pt x="169732" y="278154"/>
                    <a:pt x="164095" y="249343"/>
                    <a:pt x="170984" y="244333"/>
                  </a:cubicBezTo>
                  <a:cubicBezTo>
                    <a:pt x="174741" y="241828"/>
                    <a:pt x="180380" y="247464"/>
                    <a:pt x="185390" y="243707"/>
                  </a:cubicBezTo>
                  <a:cubicBezTo>
                    <a:pt x="191026" y="239949"/>
                    <a:pt x="187895" y="223038"/>
                    <a:pt x="186641" y="218027"/>
                  </a:cubicBezTo>
                  <a:cubicBezTo>
                    <a:pt x="181005" y="195480"/>
                    <a:pt x="162843" y="186086"/>
                    <a:pt x="146558" y="172933"/>
                  </a:cubicBezTo>
                  <a:cubicBezTo>
                    <a:pt x="134031" y="162285"/>
                    <a:pt x="129648" y="152891"/>
                    <a:pt x="129648" y="137233"/>
                  </a:cubicBezTo>
                  <a:cubicBezTo>
                    <a:pt x="129648" y="124707"/>
                    <a:pt x="138416" y="108422"/>
                    <a:pt x="134031" y="95896"/>
                  </a:cubicBezTo>
                  <a:cubicBezTo>
                    <a:pt x="132152" y="90259"/>
                    <a:pt x="125889" y="86501"/>
                    <a:pt x="122758" y="81491"/>
                  </a:cubicBezTo>
                  <a:cubicBezTo>
                    <a:pt x="117748" y="73975"/>
                    <a:pt x="115869" y="65207"/>
                    <a:pt x="112736" y="56437"/>
                  </a:cubicBezTo>
                  <a:cubicBezTo>
                    <a:pt x="109606" y="48296"/>
                    <a:pt x="107100" y="37649"/>
                    <a:pt x="102715" y="30759"/>
                  </a:cubicBezTo>
                  <a:cubicBezTo>
                    <a:pt x="94573" y="18233"/>
                    <a:pt x="82047" y="19485"/>
                    <a:pt x="73278" y="30759"/>
                  </a:cubicBezTo>
                  <a:cubicBezTo>
                    <a:pt x="65136" y="41406"/>
                    <a:pt x="68895" y="47043"/>
                    <a:pt x="55116" y="43285"/>
                  </a:cubicBezTo>
                  <a:cubicBezTo>
                    <a:pt x="44468" y="40779"/>
                    <a:pt x="31316" y="27627"/>
                    <a:pt x="23800" y="20112"/>
                  </a:cubicBezTo>
                  <a:cubicBezTo>
                    <a:pt x="17537" y="13848"/>
                    <a:pt x="10646" y="-3689"/>
                    <a:pt x="0" y="695"/>
                  </a:cubicBezTo>
                  <a:cubicBezTo>
                    <a:pt x="0" y="26374"/>
                    <a:pt x="0" y="50801"/>
                    <a:pt x="7516" y="74601"/>
                  </a:cubicBezTo>
                  <a:cubicBezTo>
                    <a:pt x="10646" y="83996"/>
                    <a:pt x="11900" y="100280"/>
                    <a:pt x="18162" y="108422"/>
                  </a:cubicBezTo>
                  <a:cubicBezTo>
                    <a:pt x="24425" y="117190"/>
                    <a:pt x="34447" y="117817"/>
                    <a:pt x="45095" y="119696"/>
                  </a:cubicBezTo>
                  <a:cubicBezTo>
                    <a:pt x="72653" y="124707"/>
                    <a:pt x="81421" y="130969"/>
                    <a:pt x="91442" y="157275"/>
                  </a:cubicBezTo>
                  <a:cubicBezTo>
                    <a:pt x="97705" y="173559"/>
                    <a:pt x="97078" y="199239"/>
                    <a:pt x="95200" y="216776"/>
                  </a:cubicBezTo>
                  <a:cubicBezTo>
                    <a:pt x="93321" y="231807"/>
                    <a:pt x="90190" y="244960"/>
                    <a:pt x="96452" y="259365"/>
                  </a:cubicBezTo>
                  <a:cubicBezTo>
                    <a:pt x="103969" y="276276"/>
                    <a:pt x="119000" y="292559"/>
                    <a:pt x="131527" y="306965"/>
                  </a:cubicBezTo>
                  <a:cubicBezTo>
                    <a:pt x="138416" y="296317"/>
                    <a:pt x="138416" y="281912"/>
                    <a:pt x="139043" y="269386"/>
                  </a:cubicBezTo>
                  <a:cubicBezTo>
                    <a:pt x="139043" y="258739"/>
                    <a:pt x="132152" y="242454"/>
                    <a:pt x="136537" y="233685"/>
                  </a:cubicBezTo>
                  <a:cubicBezTo>
                    <a:pt x="152195" y="238696"/>
                    <a:pt x="144679" y="259991"/>
                    <a:pt x="155326" y="26813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7" name="Forma libre: forma 566">
              <a:extLst>
                <a:ext uri="{FF2B5EF4-FFF2-40B4-BE49-F238E27FC236}">
                  <a16:creationId xmlns:a16="http://schemas.microsoft.com/office/drawing/2014/main" id="{8DDC3FE5-A6FE-FB7C-FB96-74134FCFF694}"/>
                </a:ext>
              </a:extLst>
            </p:cNvPr>
            <p:cNvSpPr/>
            <p:nvPr/>
          </p:nvSpPr>
          <p:spPr>
            <a:xfrm>
              <a:off x="30010931" y="14492378"/>
              <a:ext cx="164373" cy="153333"/>
            </a:xfrm>
            <a:custGeom>
              <a:avLst/>
              <a:gdLst>
                <a:gd name="connsiteX0" fmla="*/ 101578 w 164373"/>
                <a:gd name="connsiteY0" fmla="*/ 52496 h 153333"/>
                <a:gd name="connsiteX1" fmla="*/ 63373 w 164373"/>
                <a:gd name="connsiteY1" fmla="*/ 27444 h 153333"/>
                <a:gd name="connsiteX2" fmla="*/ 28298 w 164373"/>
                <a:gd name="connsiteY2" fmla="*/ 5522 h 153333"/>
                <a:gd name="connsiteX3" fmla="*/ 114 w 164373"/>
                <a:gd name="connsiteY3" fmla="*/ 512 h 153333"/>
                <a:gd name="connsiteX4" fmla="*/ 10136 w 164373"/>
                <a:gd name="connsiteY4" fmla="*/ 35585 h 153333"/>
                <a:gd name="connsiteX5" fmla="*/ 7003 w 164373"/>
                <a:gd name="connsiteY5" fmla="*/ 68154 h 153333"/>
                <a:gd name="connsiteX6" fmla="*/ 7003 w 164373"/>
                <a:gd name="connsiteY6" fmla="*/ 106360 h 153333"/>
                <a:gd name="connsiteX7" fmla="*/ 4499 w 164373"/>
                <a:gd name="connsiteY7" fmla="*/ 137049 h 153333"/>
                <a:gd name="connsiteX8" fmla="*/ 30803 w 164373"/>
                <a:gd name="connsiteY8" fmla="*/ 103228 h 153333"/>
                <a:gd name="connsiteX9" fmla="*/ 45209 w 164373"/>
                <a:gd name="connsiteY9" fmla="*/ 73791 h 153333"/>
                <a:gd name="connsiteX10" fmla="*/ 70889 w 164373"/>
                <a:gd name="connsiteY10" fmla="*/ 86318 h 153333"/>
                <a:gd name="connsiteX11" fmla="*/ 98447 w 164373"/>
                <a:gd name="connsiteY11" fmla="*/ 110117 h 153333"/>
                <a:gd name="connsiteX12" fmla="*/ 109720 w 164373"/>
                <a:gd name="connsiteY12" fmla="*/ 130160 h 153333"/>
                <a:gd name="connsiteX13" fmla="*/ 121620 w 164373"/>
                <a:gd name="connsiteY13" fmla="*/ 140181 h 153333"/>
                <a:gd name="connsiteX14" fmla="*/ 147299 w 164373"/>
                <a:gd name="connsiteY14" fmla="*/ 142686 h 153333"/>
                <a:gd name="connsiteX15" fmla="*/ 162957 w 164373"/>
                <a:gd name="connsiteY15" fmla="*/ 153333 h 153333"/>
                <a:gd name="connsiteX16" fmla="*/ 137278 w 164373"/>
                <a:gd name="connsiteY16" fmla="*/ 90076 h 153333"/>
                <a:gd name="connsiteX17" fmla="*/ 101578 w 164373"/>
                <a:gd name="connsiteY17" fmla="*/ 51870 h 15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4373" h="153333">
                  <a:moveTo>
                    <a:pt x="101578" y="52496"/>
                  </a:moveTo>
                  <a:cubicBezTo>
                    <a:pt x="83414" y="46234"/>
                    <a:pt x="75898" y="43102"/>
                    <a:pt x="63373" y="27444"/>
                  </a:cubicBezTo>
                  <a:cubicBezTo>
                    <a:pt x="55231" y="17423"/>
                    <a:pt x="39573" y="-3246"/>
                    <a:pt x="28298" y="5522"/>
                  </a:cubicBezTo>
                  <a:cubicBezTo>
                    <a:pt x="19530" y="-1367"/>
                    <a:pt x="11388" y="-114"/>
                    <a:pt x="114" y="512"/>
                  </a:cubicBezTo>
                  <a:cubicBezTo>
                    <a:pt x="-1138" y="13038"/>
                    <a:pt x="8257" y="24938"/>
                    <a:pt x="10136" y="35585"/>
                  </a:cubicBezTo>
                  <a:cubicBezTo>
                    <a:pt x="12640" y="46860"/>
                    <a:pt x="9509" y="56881"/>
                    <a:pt x="7003" y="68154"/>
                  </a:cubicBezTo>
                  <a:cubicBezTo>
                    <a:pt x="4499" y="81933"/>
                    <a:pt x="7003" y="92580"/>
                    <a:pt x="7003" y="106360"/>
                  </a:cubicBezTo>
                  <a:cubicBezTo>
                    <a:pt x="7003" y="113875"/>
                    <a:pt x="114" y="130786"/>
                    <a:pt x="4499" y="137049"/>
                  </a:cubicBezTo>
                  <a:cubicBezTo>
                    <a:pt x="16399" y="155212"/>
                    <a:pt x="28924" y="110744"/>
                    <a:pt x="30803" y="103228"/>
                  </a:cubicBezTo>
                  <a:cubicBezTo>
                    <a:pt x="33309" y="93833"/>
                    <a:pt x="35815" y="79428"/>
                    <a:pt x="45209" y="73791"/>
                  </a:cubicBezTo>
                  <a:cubicBezTo>
                    <a:pt x="58362" y="66275"/>
                    <a:pt x="65252" y="76923"/>
                    <a:pt x="70889" y="86318"/>
                  </a:cubicBezTo>
                  <a:cubicBezTo>
                    <a:pt x="79031" y="99470"/>
                    <a:pt x="86547" y="100097"/>
                    <a:pt x="98447" y="110117"/>
                  </a:cubicBezTo>
                  <a:cubicBezTo>
                    <a:pt x="107841" y="117634"/>
                    <a:pt x="105962" y="120765"/>
                    <a:pt x="109720" y="130160"/>
                  </a:cubicBezTo>
                  <a:cubicBezTo>
                    <a:pt x="113478" y="140181"/>
                    <a:pt x="109093" y="137675"/>
                    <a:pt x="121620" y="140181"/>
                  </a:cubicBezTo>
                  <a:cubicBezTo>
                    <a:pt x="129763" y="141433"/>
                    <a:pt x="139784" y="140181"/>
                    <a:pt x="147299" y="142686"/>
                  </a:cubicBezTo>
                  <a:cubicBezTo>
                    <a:pt x="153561" y="145191"/>
                    <a:pt x="157321" y="150829"/>
                    <a:pt x="162957" y="153333"/>
                  </a:cubicBezTo>
                  <a:cubicBezTo>
                    <a:pt x="170473" y="135797"/>
                    <a:pt x="146046" y="105107"/>
                    <a:pt x="137278" y="90076"/>
                  </a:cubicBezTo>
                  <a:cubicBezTo>
                    <a:pt x="126005" y="70033"/>
                    <a:pt x="124751" y="60639"/>
                    <a:pt x="101578" y="5187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8" name="Forma libre: forma 567">
              <a:extLst>
                <a:ext uri="{FF2B5EF4-FFF2-40B4-BE49-F238E27FC236}">
                  <a16:creationId xmlns:a16="http://schemas.microsoft.com/office/drawing/2014/main" id="{D5A62AE8-B980-23C5-523F-0A965C5C1EDD}"/>
                </a:ext>
              </a:extLst>
            </p:cNvPr>
            <p:cNvSpPr/>
            <p:nvPr/>
          </p:nvSpPr>
          <p:spPr>
            <a:xfrm>
              <a:off x="29898102" y="14787656"/>
              <a:ext cx="207568" cy="408930"/>
            </a:xfrm>
            <a:custGeom>
              <a:avLst/>
              <a:gdLst>
                <a:gd name="connsiteX0" fmla="*/ 161169 w 207568"/>
                <a:gd name="connsiteY0" fmla="*/ 216935 h 408930"/>
                <a:gd name="connsiteX1" fmla="*/ 167433 w 207568"/>
                <a:gd name="connsiteY1" fmla="*/ 176850 h 408930"/>
                <a:gd name="connsiteX2" fmla="*/ 180585 w 207568"/>
                <a:gd name="connsiteY2" fmla="*/ 133635 h 408930"/>
                <a:gd name="connsiteX3" fmla="*/ 199376 w 207568"/>
                <a:gd name="connsiteY3" fmla="*/ 27787 h 408930"/>
                <a:gd name="connsiteX4" fmla="*/ 143633 w 207568"/>
                <a:gd name="connsiteY4" fmla="*/ 2108 h 408930"/>
                <a:gd name="connsiteX5" fmla="*/ 137996 w 207568"/>
                <a:gd name="connsiteY5" fmla="*/ 18392 h 408930"/>
                <a:gd name="connsiteX6" fmla="*/ 102922 w 207568"/>
                <a:gd name="connsiteY6" fmla="*/ 42192 h 408930"/>
                <a:gd name="connsiteX7" fmla="*/ 101043 w 207568"/>
                <a:gd name="connsiteY7" fmla="*/ 92298 h 408930"/>
                <a:gd name="connsiteX8" fmla="*/ 64091 w 207568"/>
                <a:gd name="connsiteY8" fmla="*/ 117977 h 408930"/>
                <a:gd name="connsiteX9" fmla="*/ 81001 w 207568"/>
                <a:gd name="connsiteY9" fmla="*/ 152424 h 408930"/>
                <a:gd name="connsiteX10" fmla="*/ 51564 w 207568"/>
                <a:gd name="connsiteY10" fmla="*/ 205661 h 408930"/>
                <a:gd name="connsiteX11" fmla="*/ 20875 w 207568"/>
                <a:gd name="connsiteY11" fmla="*/ 197519 h 408930"/>
                <a:gd name="connsiteX12" fmla="*/ 205 w 207568"/>
                <a:gd name="connsiteY12" fmla="*/ 230088 h 408930"/>
                <a:gd name="connsiteX13" fmla="*/ 64718 w 207568"/>
                <a:gd name="connsiteY13" fmla="*/ 324035 h 408930"/>
                <a:gd name="connsiteX14" fmla="*/ 109811 w 207568"/>
                <a:gd name="connsiteY14" fmla="*/ 365373 h 408930"/>
                <a:gd name="connsiteX15" fmla="*/ 126723 w 207568"/>
                <a:gd name="connsiteY15" fmla="*/ 404830 h 408930"/>
                <a:gd name="connsiteX16" fmla="*/ 168685 w 207568"/>
                <a:gd name="connsiteY16" fmla="*/ 383535 h 408930"/>
                <a:gd name="connsiteX17" fmla="*/ 142381 w 207568"/>
                <a:gd name="connsiteY17" fmla="*/ 307125 h 408930"/>
                <a:gd name="connsiteX18" fmla="*/ 141127 w 207568"/>
                <a:gd name="connsiteY18" fmla="*/ 253261 h 408930"/>
                <a:gd name="connsiteX19" fmla="*/ 160544 w 207568"/>
                <a:gd name="connsiteY19" fmla="*/ 215056 h 40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7568" h="408930">
                  <a:moveTo>
                    <a:pt x="161169" y="216935"/>
                  </a:moveTo>
                  <a:cubicBezTo>
                    <a:pt x="164927" y="203782"/>
                    <a:pt x="166806" y="190629"/>
                    <a:pt x="167433" y="176850"/>
                  </a:cubicBezTo>
                  <a:cubicBezTo>
                    <a:pt x="168685" y="158688"/>
                    <a:pt x="171818" y="149293"/>
                    <a:pt x="180585" y="133635"/>
                  </a:cubicBezTo>
                  <a:cubicBezTo>
                    <a:pt x="193739" y="109835"/>
                    <a:pt x="221297" y="50961"/>
                    <a:pt x="199376" y="27787"/>
                  </a:cubicBezTo>
                  <a:cubicBezTo>
                    <a:pt x="189354" y="17140"/>
                    <a:pt x="158665" y="-7286"/>
                    <a:pt x="143633" y="2108"/>
                  </a:cubicBezTo>
                  <a:cubicBezTo>
                    <a:pt x="138623" y="5240"/>
                    <a:pt x="134238" y="20271"/>
                    <a:pt x="137996" y="18392"/>
                  </a:cubicBezTo>
                  <a:cubicBezTo>
                    <a:pt x="125469" y="23403"/>
                    <a:pt x="108559" y="29666"/>
                    <a:pt x="102922" y="42192"/>
                  </a:cubicBezTo>
                  <a:cubicBezTo>
                    <a:pt x="98538" y="53466"/>
                    <a:pt x="98538" y="80398"/>
                    <a:pt x="101043" y="92298"/>
                  </a:cubicBezTo>
                  <a:cubicBezTo>
                    <a:pt x="90395" y="98561"/>
                    <a:pt x="65970" y="102945"/>
                    <a:pt x="64091" y="117977"/>
                  </a:cubicBezTo>
                  <a:cubicBezTo>
                    <a:pt x="62837" y="127998"/>
                    <a:pt x="75991" y="143656"/>
                    <a:pt x="81001" y="152424"/>
                  </a:cubicBezTo>
                  <a:cubicBezTo>
                    <a:pt x="94153" y="178729"/>
                    <a:pt x="83507" y="202530"/>
                    <a:pt x="51564" y="205661"/>
                  </a:cubicBezTo>
                  <a:cubicBezTo>
                    <a:pt x="39039" y="206914"/>
                    <a:pt x="32775" y="200025"/>
                    <a:pt x="20875" y="197519"/>
                  </a:cubicBezTo>
                  <a:cubicBezTo>
                    <a:pt x="2711" y="194387"/>
                    <a:pt x="832" y="215056"/>
                    <a:pt x="205" y="230088"/>
                  </a:cubicBezTo>
                  <a:cubicBezTo>
                    <a:pt x="-2926" y="274557"/>
                    <a:pt x="30269" y="302114"/>
                    <a:pt x="64718" y="324035"/>
                  </a:cubicBezTo>
                  <a:cubicBezTo>
                    <a:pt x="80376" y="334683"/>
                    <a:pt x="98538" y="350341"/>
                    <a:pt x="109811" y="365373"/>
                  </a:cubicBezTo>
                  <a:cubicBezTo>
                    <a:pt x="117328" y="374767"/>
                    <a:pt x="117328" y="397314"/>
                    <a:pt x="126723" y="404830"/>
                  </a:cubicBezTo>
                  <a:cubicBezTo>
                    <a:pt x="142381" y="417357"/>
                    <a:pt x="164302" y="398567"/>
                    <a:pt x="168685" y="383535"/>
                  </a:cubicBezTo>
                  <a:cubicBezTo>
                    <a:pt x="176827" y="357230"/>
                    <a:pt x="151775" y="330925"/>
                    <a:pt x="142381" y="307125"/>
                  </a:cubicBezTo>
                  <a:cubicBezTo>
                    <a:pt x="134865" y="288962"/>
                    <a:pt x="130480" y="271425"/>
                    <a:pt x="141127" y="253261"/>
                  </a:cubicBezTo>
                  <a:cubicBezTo>
                    <a:pt x="148644" y="240735"/>
                    <a:pt x="156160" y="228835"/>
                    <a:pt x="160544" y="21505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9" name="Forma libre: forma 568">
              <a:extLst>
                <a:ext uri="{FF2B5EF4-FFF2-40B4-BE49-F238E27FC236}">
                  <a16:creationId xmlns:a16="http://schemas.microsoft.com/office/drawing/2014/main" id="{7F58849D-A1AD-60F5-DF1C-95E7CB4A02FE}"/>
                </a:ext>
              </a:extLst>
            </p:cNvPr>
            <p:cNvSpPr/>
            <p:nvPr/>
          </p:nvSpPr>
          <p:spPr>
            <a:xfrm>
              <a:off x="30159483" y="14947526"/>
              <a:ext cx="141040" cy="142267"/>
            </a:xfrm>
            <a:custGeom>
              <a:avLst/>
              <a:gdLst>
                <a:gd name="connsiteX0" fmla="*/ 0 w 141040"/>
                <a:gd name="connsiteY0" fmla="*/ 101534 h 142267"/>
                <a:gd name="connsiteX1" fmla="*/ 19416 w 141040"/>
                <a:gd name="connsiteY1" fmla="*/ 122203 h 142267"/>
                <a:gd name="connsiteX2" fmla="*/ 32568 w 141040"/>
                <a:gd name="connsiteY2" fmla="*/ 132224 h 142267"/>
                <a:gd name="connsiteX3" fmla="*/ 83926 w 141040"/>
                <a:gd name="connsiteY3" fmla="*/ 139740 h 142267"/>
                <a:gd name="connsiteX4" fmla="*/ 107100 w 141040"/>
                <a:gd name="connsiteY4" fmla="*/ 109050 h 142267"/>
                <a:gd name="connsiteX5" fmla="*/ 140295 w 141040"/>
                <a:gd name="connsiteY5" fmla="*/ 105292 h 142267"/>
                <a:gd name="connsiteX6" fmla="*/ 132154 w 141040"/>
                <a:gd name="connsiteY6" fmla="*/ 81492 h 142267"/>
                <a:gd name="connsiteX7" fmla="*/ 121506 w 141040"/>
                <a:gd name="connsiteY7" fmla="*/ 50803 h 142267"/>
                <a:gd name="connsiteX8" fmla="*/ 79542 w 141040"/>
                <a:gd name="connsiteY8" fmla="*/ 12597 h 142267"/>
                <a:gd name="connsiteX9" fmla="*/ 51984 w 141040"/>
                <a:gd name="connsiteY9" fmla="*/ 2576 h 142267"/>
                <a:gd name="connsiteX10" fmla="*/ 38206 w 141040"/>
                <a:gd name="connsiteY10" fmla="*/ 29508 h 142267"/>
                <a:gd name="connsiteX11" fmla="*/ 0 w 141040"/>
                <a:gd name="connsiteY11" fmla="*/ 101534 h 14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040" h="142267">
                  <a:moveTo>
                    <a:pt x="0" y="101534"/>
                  </a:moveTo>
                  <a:cubicBezTo>
                    <a:pt x="8142" y="102787"/>
                    <a:pt x="12527" y="114060"/>
                    <a:pt x="19416" y="122203"/>
                  </a:cubicBezTo>
                  <a:cubicBezTo>
                    <a:pt x="22548" y="126587"/>
                    <a:pt x="27558" y="129718"/>
                    <a:pt x="32568" y="132224"/>
                  </a:cubicBezTo>
                  <a:cubicBezTo>
                    <a:pt x="40085" y="135982"/>
                    <a:pt x="73280" y="147255"/>
                    <a:pt x="83926" y="139740"/>
                  </a:cubicBezTo>
                  <a:cubicBezTo>
                    <a:pt x="95827" y="131597"/>
                    <a:pt x="90190" y="110929"/>
                    <a:pt x="107100" y="109050"/>
                  </a:cubicBezTo>
                  <a:cubicBezTo>
                    <a:pt x="118375" y="107798"/>
                    <a:pt x="134033" y="121576"/>
                    <a:pt x="140295" y="105292"/>
                  </a:cubicBezTo>
                  <a:cubicBezTo>
                    <a:pt x="143427" y="95898"/>
                    <a:pt x="135912" y="89008"/>
                    <a:pt x="132154" y="81492"/>
                  </a:cubicBezTo>
                  <a:cubicBezTo>
                    <a:pt x="127769" y="71471"/>
                    <a:pt x="126515" y="60197"/>
                    <a:pt x="121506" y="50803"/>
                  </a:cubicBezTo>
                  <a:cubicBezTo>
                    <a:pt x="112736" y="35145"/>
                    <a:pt x="92696" y="24497"/>
                    <a:pt x="79542" y="12597"/>
                  </a:cubicBezTo>
                  <a:cubicBezTo>
                    <a:pt x="72026" y="5708"/>
                    <a:pt x="63259" y="-4940"/>
                    <a:pt x="51984" y="2576"/>
                  </a:cubicBezTo>
                  <a:cubicBezTo>
                    <a:pt x="46974" y="5708"/>
                    <a:pt x="38206" y="23870"/>
                    <a:pt x="38206" y="29508"/>
                  </a:cubicBezTo>
                  <a:cubicBezTo>
                    <a:pt x="6890" y="40155"/>
                    <a:pt x="0" y="70844"/>
                    <a:pt x="0" y="10153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0" name="Forma libre: forma 569">
              <a:extLst>
                <a:ext uri="{FF2B5EF4-FFF2-40B4-BE49-F238E27FC236}">
                  <a16:creationId xmlns:a16="http://schemas.microsoft.com/office/drawing/2014/main" id="{5DB13E8F-53E2-EEA5-C741-772AFE0396B9}"/>
                </a:ext>
              </a:extLst>
            </p:cNvPr>
            <p:cNvSpPr/>
            <p:nvPr/>
          </p:nvSpPr>
          <p:spPr>
            <a:xfrm>
              <a:off x="29846732" y="15036534"/>
              <a:ext cx="847296" cy="833455"/>
            </a:xfrm>
            <a:custGeom>
              <a:avLst/>
              <a:gdLst>
                <a:gd name="connsiteX0" fmla="*/ 816310 w 847296"/>
                <a:gd name="connsiteY0" fmla="*/ 278085 h 833455"/>
                <a:gd name="connsiteX1" fmla="*/ 739900 w 847296"/>
                <a:gd name="connsiteY1" fmla="*/ 214827 h 833455"/>
                <a:gd name="connsiteX2" fmla="*/ 759315 w 847296"/>
                <a:gd name="connsiteY2" fmla="*/ 155327 h 833455"/>
                <a:gd name="connsiteX3" fmla="*/ 717351 w 847296"/>
                <a:gd name="connsiteY3" fmla="*/ 131526 h 833455"/>
                <a:gd name="connsiteX4" fmla="*/ 710463 w 847296"/>
                <a:gd name="connsiteY4" fmla="*/ 90816 h 833455"/>
                <a:gd name="connsiteX5" fmla="*/ 668498 w 847296"/>
                <a:gd name="connsiteY5" fmla="*/ 75158 h 833455"/>
                <a:gd name="connsiteX6" fmla="*/ 637183 w 847296"/>
                <a:gd name="connsiteY6" fmla="*/ 40710 h 833455"/>
                <a:gd name="connsiteX7" fmla="*/ 570168 w 847296"/>
                <a:gd name="connsiteY7" fmla="*/ 0 h 833455"/>
                <a:gd name="connsiteX8" fmla="*/ 583320 w 847296"/>
                <a:gd name="connsiteY8" fmla="*/ 128395 h 833455"/>
                <a:gd name="connsiteX9" fmla="*/ 557014 w 847296"/>
                <a:gd name="connsiteY9" fmla="*/ 160337 h 833455"/>
                <a:gd name="connsiteX10" fmla="*/ 528831 w 847296"/>
                <a:gd name="connsiteY10" fmla="*/ 179127 h 833455"/>
                <a:gd name="connsiteX11" fmla="*/ 502525 w 847296"/>
                <a:gd name="connsiteY11" fmla="*/ 169732 h 833455"/>
                <a:gd name="connsiteX12" fmla="*/ 490624 w 847296"/>
                <a:gd name="connsiteY12" fmla="*/ 201047 h 833455"/>
                <a:gd name="connsiteX13" fmla="*/ 476220 w 847296"/>
                <a:gd name="connsiteY13" fmla="*/ 253032 h 833455"/>
                <a:gd name="connsiteX14" fmla="*/ 452420 w 847296"/>
                <a:gd name="connsiteY14" fmla="*/ 261800 h 833455"/>
                <a:gd name="connsiteX15" fmla="*/ 422983 w 847296"/>
                <a:gd name="connsiteY15" fmla="*/ 253032 h 833455"/>
                <a:gd name="connsiteX16" fmla="*/ 404819 w 847296"/>
                <a:gd name="connsiteY16" fmla="*/ 294369 h 833455"/>
                <a:gd name="connsiteX17" fmla="*/ 333418 w 847296"/>
                <a:gd name="connsiteY17" fmla="*/ 345101 h 833455"/>
                <a:gd name="connsiteX18" fmla="*/ 342814 w 847296"/>
                <a:gd name="connsiteY18" fmla="*/ 286854 h 833455"/>
                <a:gd name="connsiteX19" fmla="*/ 307114 w 847296"/>
                <a:gd name="connsiteY19" fmla="*/ 241132 h 833455"/>
                <a:gd name="connsiteX20" fmla="*/ 284565 w 847296"/>
                <a:gd name="connsiteY20" fmla="*/ 232363 h 833455"/>
                <a:gd name="connsiteX21" fmla="*/ 273292 w 847296"/>
                <a:gd name="connsiteY21" fmla="*/ 221090 h 833455"/>
                <a:gd name="connsiteX22" fmla="*/ 237592 w 847296"/>
                <a:gd name="connsiteY22" fmla="*/ 251779 h 833455"/>
                <a:gd name="connsiteX23" fmla="*/ 195002 w 847296"/>
                <a:gd name="connsiteY23" fmla="*/ 264306 h 833455"/>
                <a:gd name="connsiteX24" fmla="*/ 177466 w 847296"/>
                <a:gd name="connsiteY24" fmla="*/ 306895 h 833455"/>
                <a:gd name="connsiteX25" fmla="*/ 131119 w 847296"/>
                <a:gd name="connsiteY25" fmla="*/ 340090 h 833455"/>
                <a:gd name="connsiteX26" fmla="*/ 94166 w 847296"/>
                <a:gd name="connsiteY26" fmla="*/ 336332 h 833455"/>
                <a:gd name="connsiteX27" fmla="*/ 66608 w 847296"/>
                <a:gd name="connsiteY27" fmla="*/ 370780 h 833455"/>
                <a:gd name="connsiteX28" fmla="*/ 25898 w 847296"/>
                <a:gd name="connsiteY28" fmla="*/ 457212 h 833455"/>
                <a:gd name="connsiteX29" fmla="*/ 218 w 847296"/>
                <a:gd name="connsiteY29" fmla="*/ 520470 h 833455"/>
                <a:gd name="connsiteX30" fmla="*/ 39677 w 847296"/>
                <a:gd name="connsiteY30" fmla="*/ 573707 h 833455"/>
                <a:gd name="connsiteX31" fmla="*/ 89781 w 847296"/>
                <a:gd name="connsiteY31" fmla="*/ 451575 h 833455"/>
                <a:gd name="connsiteX32" fmla="*/ 141140 w 847296"/>
                <a:gd name="connsiteY32" fmla="*/ 391449 h 833455"/>
                <a:gd name="connsiteX33" fmla="*/ 169950 w 847296"/>
                <a:gd name="connsiteY33" fmla="*/ 416501 h 833455"/>
                <a:gd name="connsiteX34" fmla="*/ 191872 w 847296"/>
                <a:gd name="connsiteY34" fmla="*/ 427148 h 833455"/>
                <a:gd name="connsiteX35" fmla="*/ 213166 w 847296"/>
                <a:gd name="connsiteY35" fmla="*/ 429027 h 833455"/>
                <a:gd name="connsiteX36" fmla="*/ 230703 w 847296"/>
                <a:gd name="connsiteY36" fmla="*/ 452201 h 833455"/>
                <a:gd name="connsiteX37" fmla="*/ 255128 w 847296"/>
                <a:gd name="connsiteY37" fmla="*/ 471617 h 833455"/>
                <a:gd name="connsiteX38" fmla="*/ 280808 w 847296"/>
                <a:gd name="connsiteY38" fmla="*/ 448444 h 833455"/>
                <a:gd name="connsiteX39" fmla="*/ 317135 w 847296"/>
                <a:gd name="connsiteY39" fmla="*/ 400843 h 833455"/>
                <a:gd name="connsiteX40" fmla="*/ 362230 w 847296"/>
                <a:gd name="connsiteY40" fmla="*/ 439048 h 833455"/>
                <a:gd name="connsiteX41" fmla="*/ 382898 w 847296"/>
                <a:gd name="connsiteY41" fmla="*/ 467233 h 833455"/>
                <a:gd name="connsiteX42" fmla="*/ 399183 w 847296"/>
                <a:gd name="connsiteY42" fmla="*/ 477254 h 833455"/>
                <a:gd name="connsiteX43" fmla="*/ 389161 w 847296"/>
                <a:gd name="connsiteY43" fmla="*/ 527985 h 833455"/>
                <a:gd name="connsiteX44" fmla="*/ 381646 w 847296"/>
                <a:gd name="connsiteY44" fmla="*/ 645107 h 833455"/>
                <a:gd name="connsiteX45" fmla="*/ 513173 w 847296"/>
                <a:gd name="connsiteY45" fmla="*/ 795423 h 833455"/>
                <a:gd name="connsiteX46" fmla="*/ 580187 w 847296"/>
                <a:gd name="connsiteY46" fmla="*/ 734044 h 833455"/>
                <a:gd name="connsiteX47" fmla="*/ 647831 w 847296"/>
                <a:gd name="connsiteY47" fmla="*/ 830497 h 833455"/>
                <a:gd name="connsiteX48" fmla="*/ 701068 w 847296"/>
                <a:gd name="connsiteY48" fmla="*/ 822981 h 833455"/>
                <a:gd name="connsiteX49" fmla="*/ 703572 w 847296"/>
                <a:gd name="connsiteY49" fmla="*/ 785402 h 833455"/>
                <a:gd name="connsiteX50" fmla="*/ 692926 w 847296"/>
                <a:gd name="connsiteY50" fmla="*/ 715255 h 833455"/>
                <a:gd name="connsiteX51" fmla="*/ 657852 w 847296"/>
                <a:gd name="connsiteY51" fmla="*/ 655128 h 833455"/>
                <a:gd name="connsiteX52" fmla="*/ 637183 w 847296"/>
                <a:gd name="connsiteY52" fmla="*/ 627570 h 833455"/>
                <a:gd name="connsiteX53" fmla="*/ 657852 w 847296"/>
                <a:gd name="connsiteY53" fmla="*/ 553039 h 833455"/>
                <a:gd name="connsiteX54" fmla="*/ 672256 w 847296"/>
                <a:gd name="connsiteY54" fmla="*/ 573707 h 833455"/>
                <a:gd name="connsiteX55" fmla="*/ 681026 w 847296"/>
                <a:gd name="connsiteY55" fmla="*/ 548028 h 833455"/>
                <a:gd name="connsiteX56" fmla="*/ 687914 w 847296"/>
                <a:gd name="connsiteY56" fmla="*/ 508570 h 833455"/>
                <a:gd name="connsiteX57" fmla="*/ 717351 w 847296"/>
                <a:gd name="connsiteY57" fmla="*/ 519217 h 833455"/>
                <a:gd name="connsiteX58" fmla="*/ 740525 w 847296"/>
                <a:gd name="connsiteY58" fmla="*/ 589365 h 833455"/>
                <a:gd name="connsiteX59" fmla="*/ 756183 w 847296"/>
                <a:gd name="connsiteY59" fmla="*/ 674544 h 833455"/>
                <a:gd name="connsiteX60" fmla="*/ 784368 w 847296"/>
                <a:gd name="connsiteY60" fmla="*/ 629450 h 833455"/>
                <a:gd name="connsiteX61" fmla="*/ 772467 w 847296"/>
                <a:gd name="connsiteY61" fmla="*/ 584981 h 833455"/>
                <a:gd name="connsiteX62" fmla="*/ 779983 w 847296"/>
                <a:gd name="connsiteY62" fmla="*/ 556170 h 833455"/>
                <a:gd name="connsiteX63" fmla="*/ 816310 w 847296"/>
                <a:gd name="connsiteY63" fmla="*/ 541139 h 833455"/>
                <a:gd name="connsiteX64" fmla="*/ 829463 w 847296"/>
                <a:gd name="connsiteY64" fmla="*/ 465354 h 833455"/>
                <a:gd name="connsiteX65" fmla="*/ 842615 w 847296"/>
                <a:gd name="connsiteY65" fmla="*/ 400217 h 833455"/>
                <a:gd name="connsiteX66" fmla="*/ 821947 w 847296"/>
                <a:gd name="connsiteY66" fmla="*/ 377670 h 833455"/>
                <a:gd name="connsiteX67" fmla="*/ 812553 w 847296"/>
                <a:gd name="connsiteY67" fmla="*/ 336958 h 833455"/>
                <a:gd name="connsiteX68" fmla="*/ 814432 w 847296"/>
                <a:gd name="connsiteY68" fmla="*/ 279964 h 83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47296" h="833455">
                  <a:moveTo>
                    <a:pt x="816310" y="278085"/>
                  </a:moveTo>
                  <a:cubicBezTo>
                    <a:pt x="794389" y="242385"/>
                    <a:pt x="716099" y="271822"/>
                    <a:pt x="739900" y="214827"/>
                  </a:cubicBezTo>
                  <a:cubicBezTo>
                    <a:pt x="746788" y="199169"/>
                    <a:pt x="771215" y="175995"/>
                    <a:pt x="759315" y="155327"/>
                  </a:cubicBezTo>
                  <a:cubicBezTo>
                    <a:pt x="751173" y="140921"/>
                    <a:pt x="725494" y="150316"/>
                    <a:pt x="717351" y="131526"/>
                  </a:cubicBezTo>
                  <a:cubicBezTo>
                    <a:pt x="711089" y="117121"/>
                    <a:pt x="721109" y="103969"/>
                    <a:pt x="710463" y="90816"/>
                  </a:cubicBezTo>
                  <a:cubicBezTo>
                    <a:pt x="700441" y="78290"/>
                    <a:pt x="681652" y="80795"/>
                    <a:pt x="668498" y="75158"/>
                  </a:cubicBezTo>
                  <a:cubicBezTo>
                    <a:pt x="650962" y="68894"/>
                    <a:pt x="645952" y="56368"/>
                    <a:pt x="637183" y="40710"/>
                  </a:cubicBezTo>
                  <a:cubicBezTo>
                    <a:pt x="620900" y="12526"/>
                    <a:pt x="603363" y="13152"/>
                    <a:pt x="570168" y="0"/>
                  </a:cubicBezTo>
                  <a:cubicBezTo>
                    <a:pt x="538225" y="23173"/>
                    <a:pt x="578309" y="98958"/>
                    <a:pt x="583320" y="128395"/>
                  </a:cubicBezTo>
                  <a:cubicBezTo>
                    <a:pt x="587078" y="151569"/>
                    <a:pt x="580187" y="164721"/>
                    <a:pt x="557014" y="160337"/>
                  </a:cubicBezTo>
                  <a:cubicBezTo>
                    <a:pt x="537598" y="157205"/>
                    <a:pt x="530083" y="152822"/>
                    <a:pt x="528831" y="179127"/>
                  </a:cubicBezTo>
                  <a:cubicBezTo>
                    <a:pt x="520061" y="178500"/>
                    <a:pt x="511919" y="165974"/>
                    <a:pt x="502525" y="169732"/>
                  </a:cubicBezTo>
                  <a:cubicBezTo>
                    <a:pt x="492503" y="173489"/>
                    <a:pt x="492503" y="191653"/>
                    <a:pt x="490624" y="201047"/>
                  </a:cubicBezTo>
                  <a:cubicBezTo>
                    <a:pt x="486867" y="218584"/>
                    <a:pt x="484988" y="237374"/>
                    <a:pt x="476220" y="253032"/>
                  </a:cubicBezTo>
                  <a:cubicBezTo>
                    <a:pt x="466824" y="270569"/>
                    <a:pt x="466824" y="269943"/>
                    <a:pt x="452420" y="261800"/>
                  </a:cubicBezTo>
                  <a:cubicBezTo>
                    <a:pt x="441145" y="254911"/>
                    <a:pt x="438641" y="242385"/>
                    <a:pt x="422983" y="253032"/>
                  </a:cubicBezTo>
                  <a:cubicBezTo>
                    <a:pt x="411708" y="260548"/>
                    <a:pt x="408577" y="283095"/>
                    <a:pt x="404819" y="294369"/>
                  </a:cubicBezTo>
                  <a:cubicBezTo>
                    <a:pt x="391667" y="327564"/>
                    <a:pt x="359097" y="325685"/>
                    <a:pt x="333418" y="345101"/>
                  </a:cubicBezTo>
                  <a:cubicBezTo>
                    <a:pt x="322772" y="319421"/>
                    <a:pt x="338430" y="308774"/>
                    <a:pt x="342814" y="286854"/>
                  </a:cubicBezTo>
                  <a:cubicBezTo>
                    <a:pt x="346572" y="265558"/>
                    <a:pt x="324024" y="249274"/>
                    <a:pt x="307114" y="241132"/>
                  </a:cubicBezTo>
                  <a:cubicBezTo>
                    <a:pt x="299598" y="237374"/>
                    <a:pt x="291456" y="236748"/>
                    <a:pt x="284565" y="232363"/>
                  </a:cubicBezTo>
                  <a:cubicBezTo>
                    <a:pt x="282061" y="230484"/>
                    <a:pt x="274546" y="221716"/>
                    <a:pt x="273292" y="221090"/>
                  </a:cubicBezTo>
                  <a:cubicBezTo>
                    <a:pt x="253249" y="212948"/>
                    <a:pt x="250119" y="238627"/>
                    <a:pt x="237592" y="251779"/>
                  </a:cubicBezTo>
                  <a:cubicBezTo>
                    <a:pt x="223812" y="266185"/>
                    <a:pt x="211287" y="255538"/>
                    <a:pt x="195002" y="264306"/>
                  </a:cubicBezTo>
                  <a:cubicBezTo>
                    <a:pt x="178719" y="273075"/>
                    <a:pt x="181223" y="292490"/>
                    <a:pt x="177466" y="306895"/>
                  </a:cubicBezTo>
                  <a:cubicBezTo>
                    <a:pt x="172456" y="328190"/>
                    <a:pt x="154292" y="336958"/>
                    <a:pt x="131119" y="340090"/>
                  </a:cubicBezTo>
                  <a:cubicBezTo>
                    <a:pt x="119218" y="341343"/>
                    <a:pt x="105439" y="333201"/>
                    <a:pt x="94166" y="336332"/>
                  </a:cubicBezTo>
                  <a:cubicBezTo>
                    <a:pt x="79133" y="340717"/>
                    <a:pt x="74124" y="358254"/>
                    <a:pt x="66608" y="370780"/>
                  </a:cubicBezTo>
                  <a:cubicBezTo>
                    <a:pt x="50323" y="398338"/>
                    <a:pt x="40929" y="429027"/>
                    <a:pt x="25898" y="457212"/>
                  </a:cubicBezTo>
                  <a:cubicBezTo>
                    <a:pt x="14623" y="478507"/>
                    <a:pt x="2722" y="495418"/>
                    <a:pt x="218" y="520470"/>
                  </a:cubicBezTo>
                  <a:cubicBezTo>
                    <a:pt x="-2287" y="546775"/>
                    <a:pt x="17128" y="559928"/>
                    <a:pt x="39677" y="573707"/>
                  </a:cubicBezTo>
                  <a:cubicBezTo>
                    <a:pt x="56587" y="532996"/>
                    <a:pt x="74750" y="492912"/>
                    <a:pt x="89781" y="451575"/>
                  </a:cubicBezTo>
                  <a:cubicBezTo>
                    <a:pt x="100430" y="422764"/>
                    <a:pt x="104812" y="388317"/>
                    <a:pt x="141140" y="391449"/>
                  </a:cubicBezTo>
                  <a:cubicBezTo>
                    <a:pt x="162435" y="393327"/>
                    <a:pt x="159302" y="402722"/>
                    <a:pt x="169950" y="416501"/>
                  </a:cubicBezTo>
                  <a:cubicBezTo>
                    <a:pt x="179971" y="429027"/>
                    <a:pt x="176839" y="425896"/>
                    <a:pt x="191872" y="427148"/>
                  </a:cubicBezTo>
                  <a:cubicBezTo>
                    <a:pt x="203772" y="428401"/>
                    <a:pt x="201266" y="422764"/>
                    <a:pt x="213166" y="429027"/>
                  </a:cubicBezTo>
                  <a:cubicBezTo>
                    <a:pt x="225693" y="435291"/>
                    <a:pt x="225066" y="440301"/>
                    <a:pt x="230703" y="452201"/>
                  </a:cubicBezTo>
                  <a:cubicBezTo>
                    <a:pt x="238218" y="467859"/>
                    <a:pt x="236966" y="470990"/>
                    <a:pt x="255128" y="471617"/>
                  </a:cubicBezTo>
                  <a:cubicBezTo>
                    <a:pt x="273292" y="471617"/>
                    <a:pt x="277050" y="465981"/>
                    <a:pt x="280808" y="448444"/>
                  </a:cubicBezTo>
                  <a:cubicBezTo>
                    <a:pt x="287071" y="419007"/>
                    <a:pt x="276425" y="392701"/>
                    <a:pt x="317135" y="400843"/>
                  </a:cubicBezTo>
                  <a:cubicBezTo>
                    <a:pt x="344066" y="406480"/>
                    <a:pt x="349703" y="415875"/>
                    <a:pt x="362230" y="439048"/>
                  </a:cubicBezTo>
                  <a:cubicBezTo>
                    <a:pt x="368494" y="450949"/>
                    <a:pt x="371624" y="457838"/>
                    <a:pt x="382898" y="467233"/>
                  </a:cubicBezTo>
                  <a:cubicBezTo>
                    <a:pt x="387282" y="470364"/>
                    <a:pt x="396677" y="472870"/>
                    <a:pt x="399183" y="477254"/>
                  </a:cubicBezTo>
                  <a:cubicBezTo>
                    <a:pt x="409204" y="492286"/>
                    <a:pt x="396677" y="515459"/>
                    <a:pt x="389161" y="527985"/>
                  </a:cubicBezTo>
                  <a:cubicBezTo>
                    <a:pt x="364109" y="568697"/>
                    <a:pt x="365361" y="600013"/>
                    <a:pt x="381646" y="645107"/>
                  </a:cubicBezTo>
                  <a:cubicBezTo>
                    <a:pt x="399809" y="695839"/>
                    <a:pt x="459309" y="772250"/>
                    <a:pt x="513173" y="795423"/>
                  </a:cubicBezTo>
                  <a:cubicBezTo>
                    <a:pt x="570793" y="819850"/>
                    <a:pt x="576430" y="780391"/>
                    <a:pt x="580187" y="734044"/>
                  </a:cubicBezTo>
                  <a:cubicBezTo>
                    <a:pt x="646577" y="738428"/>
                    <a:pt x="603988" y="817345"/>
                    <a:pt x="647831" y="830497"/>
                  </a:cubicBezTo>
                  <a:cubicBezTo>
                    <a:pt x="660983" y="834255"/>
                    <a:pt x="692299" y="836761"/>
                    <a:pt x="701068" y="822981"/>
                  </a:cubicBezTo>
                  <a:cubicBezTo>
                    <a:pt x="706705" y="814213"/>
                    <a:pt x="703572" y="796049"/>
                    <a:pt x="703572" y="785402"/>
                  </a:cubicBezTo>
                  <a:cubicBezTo>
                    <a:pt x="703572" y="761603"/>
                    <a:pt x="699814" y="738428"/>
                    <a:pt x="692926" y="715255"/>
                  </a:cubicBezTo>
                  <a:cubicBezTo>
                    <a:pt x="686035" y="691454"/>
                    <a:pt x="675389" y="673292"/>
                    <a:pt x="657852" y="655128"/>
                  </a:cubicBezTo>
                  <a:cubicBezTo>
                    <a:pt x="648458" y="645733"/>
                    <a:pt x="642194" y="641976"/>
                    <a:pt x="637183" y="627570"/>
                  </a:cubicBezTo>
                  <a:cubicBezTo>
                    <a:pt x="622778" y="591244"/>
                    <a:pt x="648458" y="583102"/>
                    <a:pt x="657852" y="553039"/>
                  </a:cubicBezTo>
                  <a:cubicBezTo>
                    <a:pt x="666620" y="553665"/>
                    <a:pt x="668498" y="566191"/>
                    <a:pt x="672256" y="573707"/>
                  </a:cubicBezTo>
                  <a:cubicBezTo>
                    <a:pt x="671631" y="561180"/>
                    <a:pt x="677268" y="558049"/>
                    <a:pt x="681026" y="548028"/>
                  </a:cubicBezTo>
                  <a:cubicBezTo>
                    <a:pt x="684783" y="536754"/>
                    <a:pt x="683531" y="517964"/>
                    <a:pt x="687914" y="508570"/>
                  </a:cubicBezTo>
                  <a:cubicBezTo>
                    <a:pt x="697935" y="488528"/>
                    <a:pt x="710463" y="503559"/>
                    <a:pt x="717351" y="519217"/>
                  </a:cubicBezTo>
                  <a:cubicBezTo>
                    <a:pt x="726747" y="541139"/>
                    <a:pt x="731757" y="566818"/>
                    <a:pt x="740525" y="589365"/>
                  </a:cubicBezTo>
                  <a:cubicBezTo>
                    <a:pt x="751173" y="616296"/>
                    <a:pt x="745536" y="649491"/>
                    <a:pt x="756183" y="674544"/>
                  </a:cubicBezTo>
                  <a:cubicBezTo>
                    <a:pt x="773094" y="715881"/>
                    <a:pt x="783741" y="643855"/>
                    <a:pt x="784368" y="629450"/>
                  </a:cubicBezTo>
                  <a:cubicBezTo>
                    <a:pt x="784368" y="608154"/>
                    <a:pt x="778731" y="604396"/>
                    <a:pt x="772467" y="584981"/>
                  </a:cubicBezTo>
                  <a:cubicBezTo>
                    <a:pt x="769962" y="574959"/>
                    <a:pt x="766831" y="559928"/>
                    <a:pt x="779983" y="556170"/>
                  </a:cubicBezTo>
                  <a:cubicBezTo>
                    <a:pt x="801904" y="550533"/>
                    <a:pt x="810674" y="588738"/>
                    <a:pt x="816310" y="541139"/>
                  </a:cubicBezTo>
                  <a:cubicBezTo>
                    <a:pt x="819441" y="512954"/>
                    <a:pt x="813805" y="491033"/>
                    <a:pt x="829463" y="465354"/>
                  </a:cubicBezTo>
                  <a:cubicBezTo>
                    <a:pt x="841363" y="445312"/>
                    <a:pt x="854515" y="424643"/>
                    <a:pt x="842615" y="400217"/>
                  </a:cubicBezTo>
                  <a:cubicBezTo>
                    <a:pt x="838232" y="391449"/>
                    <a:pt x="828211" y="386438"/>
                    <a:pt x="821947" y="377670"/>
                  </a:cubicBezTo>
                  <a:cubicBezTo>
                    <a:pt x="814432" y="365143"/>
                    <a:pt x="811926" y="351364"/>
                    <a:pt x="812553" y="336958"/>
                  </a:cubicBezTo>
                  <a:cubicBezTo>
                    <a:pt x="812553" y="319421"/>
                    <a:pt x="824453" y="296248"/>
                    <a:pt x="814432" y="27996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1" name="Forma libre: forma 570">
              <a:extLst>
                <a:ext uri="{FF2B5EF4-FFF2-40B4-BE49-F238E27FC236}">
                  <a16:creationId xmlns:a16="http://schemas.microsoft.com/office/drawing/2014/main" id="{58ED961F-C97D-8534-31AB-FCCFB917886A}"/>
                </a:ext>
              </a:extLst>
            </p:cNvPr>
            <p:cNvSpPr/>
            <p:nvPr/>
          </p:nvSpPr>
          <p:spPr>
            <a:xfrm>
              <a:off x="29039723" y="14733904"/>
              <a:ext cx="402376" cy="584472"/>
            </a:xfrm>
            <a:custGeom>
              <a:avLst/>
              <a:gdLst>
                <a:gd name="connsiteX0" fmla="*/ 71930 w 402376"/>
                <a:gd name="connsiteY0" fmla="*/ 427266 h 584472"/>
                <a:gd name="connsiteX1" fmla="*/ 4288 w 402376"/>
                <a:gd name="connsiteY1" fmla="*/ 584473 h 584472"/>
                <a:gd name="connsiteX2" fmla="*/ 53768 w 402376"/>
                <a:gd name="connsiteY2" fmla="*/ 561925 h 584472"/>
                <a:gd name="connsiteX3" fmla="*/ 77568 w 402376"/>
                <a:gd name="connsiteY3" fmla="*/ 528731 h 584472"/>
                <a:gd name="connsiteX4" fmla="*/ 107631 w 402376"/>
                <a:gd name="connsiteY4" fmla="*/ 512446 h 584472"/>
                <a:gd name="connsiteX5" fmla="*/ 127046 w 402376"/>
                <a:gd name="connsiteY5" fmla="*/ 483636 h 584472"/>
                <a:gd name="connsiteX6" fmla="*/ 147716 w 402376"/>
                <a:gd name="connsiteY6" fmla="*/ 447935 h 584472"/>
                <a:gd name="connsiteX7" fmla="*/ 160241 w 402376"/>
                <a:gd name="connsiteY7" fmla="*/ 454199 h 584472"/>
                <a:gd name="connsiteX8" fmla="*/ 179657 w 402376"/>
                <a:gd name="connsiteY8" fmla="*/ 445430 h 584472"/>
                <a:gd name="connsiteX9" fmla="*/ 209721 w 402376"/>
                <a:gd name="connsiteY9" fmla="*/ 370272 h 584472"/>
                <a:gd name="connsiteX10" fmla="*/ 239158 w 402376"/>
                <a:gd name="connsiteY10" fmla="*/ 350230 h 584472"/>
                <a:gd name="connsiteX11" fmla="*/ 254189 w 402376"/>
                <a:gd name="connsiteY11" fmla="*/ 309519 h 584472"/>
                <a:gd name="connsiteX12" fmla="*/ 272979 w 402376"/>
                <a:gd name="connsiteY12" fmla="*/ 279455 h 584472"/>
                <a:gd name="connsiteX13" fmla="*/ 303668 w 402376"/>
                <a:gd name="connsiteY13" fmla="*/ 255029 h 584472"/>
                <a:gd name="connsiteX14" fmla="*/ 313690 w 402376"/>
                <a:gd name="connsiteY14" fmla="*/ 239371 h 584472"/>
                <a:gd name="connsiteX15" fmla="*/ 336236 w 402376"/>
                <a:gd name="connsiteY15" fmla="*/ 228098 h 584472"/>
                <a:gd name="connsiteX16" fmla="*/ 348763 w 402376"/>
                <a:gd name="connsiteY16" fmla="*/ 199287 h 584472"/>
                <a:gd name="connsiteX17" fmla="*/ 396989 w 402376"/>
                <a:gd name="connsiteY17" fmla="*/ 162960 h 584472"/>
                <a:gd name="connsiteX18" fmla="*/ 371310 w 402376"/>
                <a:gd name="connsiteY18" fmla="*/ 113482 h 584472"/>
                <a:gd name="connsiteX19" fmla="*/ 384464 w 402376"/>
                <a:gd name="connsiteY19" fmla="*/ 80913 h 584472"/>
                <a:gd name="connsiteX20" fmla="*/ 375694 w 402376"/>
                <a:gd name="connsiteY20" fmla="*/ 52729 h 584472"/>
                <a:gd name="connsiteX21" fmla="*/ 375694 w 402376"/>
                <a:gd name="connsiteY21" fmla="*/ 23292 h 584472"/>
                <a:gd name="connsiteX22" fmla="*/ 356279 w 402376"/>
                <a:gd name="connsiteY22" fmla="*/ 118 h 584472"/>
                <a:gd name="connsiteX23" fmla="*/ 333732 w 402376"/>
                <a:gd name="connsiteY23" fmla="*/ 17655 h 584472"/>
                <a:gd name="connsiteX24" fmla="*/ 313690 w 402376"/>
                <a:gd name="connsiteY24" fmla="*/ 102834 h 584472"/>
                <a:gd name="connsiteX25" fmla="*/ 320578 w 402376"/>
                <a:gd name="connsiteY25" fmla="*/ 164213 h 584472"/>
                <a:gd name="connsiteX26" fmla="*/ 293020 w 402376"/>
                <a:gd name="connsiteY26" fmla="*/ 177992 h 584472"/>
                <a:gd name="connsiteX27" fmla="*/ 275483 w 402376"/>
                <a:gd name="connsiteY27" fmla="*/ 214319 h 584472"/>
                <a:gd name="connsiteX28" fmla="*/ 220994 w 402376"/>
                <a:gd name="connsiteY28" fmla="*/ 284466 h 584472"/>
                <a:gd name="connsiteX29" fmla="*/ 147089 w 402376"/>
                <a:gd name="connsiteY29" fmla="*/ 369645 h 584472"/>
                <a:gd name="connsiteX30" fmla="*/ 130179 w 402376"/>
                <a:gd name="connsiteY30" fmla="*/ 400961 h 584472"/>
                <a:gd name="connsiteX31" fmla="*/ 120783 w 402376"/>
                <a:gd name="connsiteY31" fmla="*/ 397829 h 584472"/>
                <a:gd name="connsiteX32" fmla="*/ 70051 w 402376"/>
                <a:gd name="connsiteY32" fmla="*/ 427893 h 58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2376" h="584472">
                  <a:moveTo>
                    <a:pt x="71930" y="427266"/>
                  </a:moveTo>
                  <a:cubicBezTo>
                    <a:pt x="35604" y="467351"/>
                    <a:pt x="-15127" y="526852"/>
                    <a:pt x="4288" y="584473"/>
                  </a:cubicBezTo>
                  <a:cubicBezTo>
                    <a:pt x="16816" y="583220"/>
                    <a:pt x="44999" y="571947"/>
                    <a:pt x="53768" y="561925"/>
                  </a:cubicBezTo>
                  <a:cubicBezTo>
                    <a:pt x="63162" y="551904"/>
                    <a:pt x="67547" y="538125"/>
                    <a:pt x="77568" y="528731"/>
                  </a:cubicBezTo>
                  <a:cubicBezTo>
                    <a:pt x="86336" y="519962"/>
                    <a:pt x="97609" y="519335"/>
                    <a:pt x="107631" y="512446"/>
                  </a:cubicBezTo>
                  <a:cubicBezTo>
                    <a:pt x="116400" y="506183"/>
                    <a:pt x="123288" y="493657"/>
                    <a:pt x="127046" y="483636"/>
                  </a:cubicBezTo>
                  <a:cubicBezTo>
                    <a:pt x="131431" y="473614"/>
                    <a:pt x="133937" y="449188"/>
                    <a:pt x="147716" y="447935"/>
                  </a:cubicBezTo>
                  <a:cubicBezTo>
                    <a:pt x="154604" y="447309"/>
                    <a:pt x="155231" y="453573"/>
                    <a:pt x="160241" y="454199"/>
                  </a:cubicBezTo>
                  <a:cubicBezTo>
                    <a:pt x="169010" y="456078"/>
                    <a:pt x="174647" y="452320"/>
                    <a:pt x="179657" y="445430"/>
                  </a:cubicBezTo>
                  <a:cubicBezTo>
                    <a:pt x="194690" y="424136"/>
                    <a:pt x="194063" y="391567"/>
                    <a:pt x="209721" y="370272"/>
                  </a:cubicBezTo>
                  <a:cubicBezTo>
                    <a:pt x="216609" y="360877"/>
                    <a:pt x="229763" y="356493"/>
                    <a:pt x="239158" y="350230"/>
                  </a:cubicBezTo>
                  <a:cubicBezTo>
                    <a:pt x="258573" y="337703"/>
                    <a:pt x="254189" y="329561"/>
                    <a:pt x="254189" y="309519"/>
                  </a:cubicBezTo>
                  <a:cubicBezTo>
                    <a:pt x="254189" y="295113"/>
                    <a:pt x="259825" y="286345"/>
                    <a:pt x="272979" y="279455"/>
                  </a:cubicBezTo>
                  <a:cubicBezTo>
                    <a:pt x="290516" y="270061"/>
                    <a:pt x="295526" y="276325"/>
                    <a:pt x="303668" y="255029"/>
                  </a:cubicBezTo>
                  <a:cubicBezTo>
                    <a:pt x="306799" y="247514"/>
                    <a:pt x="306174" y="244382"/>
                    <a:pt x="313690" y="239371"/>
                  </a:cubicBezTo>
                  <a:cubicBezTo>
                    <a:pt x="321205" y="234361"/>
                    <a:pt x="329974" y="234987"/>
                    <a:pt x="336236" y="228098"/>
                  </a:cubicBezTo>
                  <a:cubicBezTo>
                    <a:pt x="343754" y="219955"/>
                    <a:pt x="340621" y="206803"/>
                    <a:pt x="348763" y="199287"/>
                  </a:cubicBezTo>
                  <a:cubicBezTo>
                    <a:pt x="365048" y="184256"/>
                    <a:pt x="419537" y="201793"/>
                    <a:pt x="396989" y="162960"/>
                  </a:cubicBezTo>
                  <a:cubicBezTo>
                    <a:pt x="388222" y="147929"/>
                    <a:pt x="372564" y="131018"/>
                    <a:pt x="371310" y="113482"/>
                  </a:cubicBezTo>
                  <a:cubicBezTo>
                    <a:pt x="370058" y="97824"/>
                    <a:pt x="381331" y="94066"/>
                    <a:pt x="384464" y="80913"/>
                  </a:cubicBezTo>
                  <a:cubicBezTo>
                    <a:pt x="387595" y="70266"/>
                    <a:pt x="378827" y="63376"/>
                    <a:pt x="375694" y="52729"/>
                  </a:cubicBezTo>
                  <a:cubicBezTo>
                    <a:pt x="373189" y="42707"/>
                    <a:pt x="376321" y="33313"/>
                    <a:pt x="375694" y="23292"/>
                  </a:cubicBezTo>
                  <a:cubicBezTo>
                    <a:pt x="375694" y="7634"/>
                    <a:pt x="373816" y="-1135"/>
                    <a:pt x="356279" y="118"/>
                  </a:cubicBezTo>
                  <a:cubicBezTo>
                    <a:pt x="341873" y="744"/>
                    <a:pt x="338742" y="5755"/>
                    <a:pt x="333732" y="17655"/>
                  </a:cubicBezTo>
                  <a:cubicBezTo>
                    <a:pt x="323711" y="42081"/>
                    <a:pt x="314942" y="77155"/>
                    <a:pt x="313690" y="102834"/>
                  </a:cubicBezTo>
                  <a:cubicBezTo>
                    <a:pt x="324336" y="100955"/>
                    <a:pt x="339369" y="143545"/>
                    <a:pt x="320578" y="164213"/>
                  </a:cubicBezTo>
                  <a:cubicBezTo>
                    <a:pt x="313063" y="172982"/>
                    <a:pt x="300537" y="169850"/>
                    <a:pt x="293020" y="177992"/>
                  </a:cubicBezTo>
                  <a:cubicBezTo>
                    <a:pt x="284880" y="186135"/>
                    <a:pt x="281122" y="204298"/>
                    <a:pt x="275483" y="214319"/>
                  </a:cubicBezTo>
                  <a:cubicBezTo>
                    <a:pt x="260452" y="241877"/>
                    <a:pt x="244167" y="263172"/>
                    <a:pt x="220994" y="284466"/>
                  </a:cubicBezTo>
                  <a:cubicBezTo>
                    <a:pt x="191557" y="310771"/>
                    <a:pt x="162747" y="332067"/>
                    <a:pt x="147089" y="369645"/>
                  </a:cubicBezTo>
                  <a:cubicBezTo>
                    <a:pt x="143331" y="377788"/>
                    <a:pt x="139573" y="397829"/>
                    <a:pt x="130179" y="400961"/>
                  </a:cubicBezTo>
                  <a:cubicBezTo>
                    <a:pt x="126421" y="401588"/>
                    <a:pt x="124542" y="397829"/>
                    <a:pt x="120783" y="397829"/>
                  </a:cubicBezTo>
                  <a:cubicBezTo>
                    <a:pt x="96984" y="397829"/>
                    <a:pt x="85709" y="410983"/>
                    <a:pt x="70051" y="42789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2" name="Forma libre: forma 571">
              <a:extLst>
                <a:ext uri="{FF2B5EF4-FFF2-40B4-BE49-F238E27FC236}">
                  <a16:creationId xmlns:a16="http://schemas.microsoft.com/office/drawing/2014/main" id="{3B03E807-4AB1-FEBC-68A2-EC3919D4E8AF}"/>
                </a:ext>
              </a:extLst>
            </p:cNvPr>
            <p:cNvSpPr/>
            <p:nvPr/>
          </p:nvSpPr>
          <p:spPr>
            <a:xfrm>
              <a:off x="29474918" y="14329225"/>
              <a:ext cx="1251" cy="2074"/>
            </a:xfrm>
            <a:custGeom>
              <a:avLst/>
              <a:gdLst>
                <a:gd name="connsiteX0" fmla="*/ 0 w 1251"/>
                <a:gd name="connsiteY0" fmla="*/ 2075 h 2074"/>
                <a:gd name="connsiteX1" fmla="*/ 1252 w 1251"/>
                <a:gd name="connsiteY1" fmla="*/ 823 h 2074"/>
                <a:gd name="connsiteX2" fmla="*/ 0 w 1251"/>
                <a:gd name="connsiteY2" fmla="*/ 2075 h 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1" h="2074">
                  <a:moveTo>
                    <a:pt x="0" y="2075"/>
                  </a:moveTo>
                  <a:cubicBezTo>
                    <a:pt x="0" y="2075"/>
                    <a:pt x="1252" y="1449"/>
                    <a:pt x="1252" y="823"/>
                  </a:cubicBezTo>
                  <a:cubicBezTo>
                    <a:pt x="625" y="-430"/>
                    <a:pt x="0" y="-430"/>
                    <a:pt x="0" y="207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3" name="Forma libre: forma 572">
              <a:extLst>
                <a:ext uri="{FF2B5EF4-FFF2-40B4-BE49-F238E27FC236}">
                  <a16:creationId xmlns:a16="http://schemas.microsoft.com/office/drawing/2014/main" id="{21FC3D25-2834-7E48-157E-17ED470BAAE1}"/>
                </a:ext>
              </a:extLst>
            </p:cNvPr>
            <p:cNvSpPr/>
            <p:nvPr/>
          </p:nvSpPr>
          <p:spPr>
            <a:xfrm>
              <a:off x="30070634" y="14743417"/>
              <a:ext cx="119127" cy="369595"/>
            </a:xfrm>
            <a:custGeom>
              <a:avLst/>
              <a:gdLst>
                <a:gd name="connsiteX0" fmla="*/ 110770 w 119127"/>
                <a:gd name="connsiteY0" fmla="*/ 627 h 369595"/>
                <a:gd name="connsiteX1" fmla="*/ 85091 w 119127"/>
                <a:gd name="connsiteY1" fmla="*/ 57621 h 369595"/>
                <a:gd name="connsiteX2" fmla="*/ 75697 w 119127"/>
                <a:gd name="connsiteY2" fmla="*/ 114616 h 369595"/>
                <a:gd name="connsiteX3" fmla="*/ 46260 w 119127"/>
                <a:gd name="connsiteY3" fmla="*/ 183512 h 369595"/>
                <a:gd name="connsiteX4" fmla="*/ 33108 w 119127"/>
                <a:gd name="connsiteY4" fmla="*/ 217332 h 369595"/>
                <a:gd name="connsiteX5" fmla="*/ 11811 w 119127"/>
                <a:gd name="connsiteY5" fmla="*/ 261801 h 369595"/>
                <a:gd name="connsiteX6" fmla="*/ 8053 w 119127"/>
                <a:gd name="connsiteY6" fmla="*/ 299380 h 369595"/>
                <a:gd name="connsiteX7" fmla="*/ 538 w 119127"/>
                <a:gd name="connsiteY7" fmla="*/ 347607 h 369595"/>
                <a:gd name="connsiteX8" fmla="*/ 22459 w 119127"/>
                <a:gd name="connsiteY8" fmla="*/ 368275 h 369595"/>
                <a:gd name="connsiteX9" fmla="*/ 39369 w 119127"/>
                <a:gd name="connsiteY9" fmla="*/ 311280 h 369595"/>
                <a:gd name="connsiteX10" fmla="*/ 54402 w 119127"/>
                <a:gd name="connsiteY10" fmla="*/ 253033 h 369595"/>
                <a:gd name="connsiteX11" fmla="*/ 71312 w 119127"/>
                <a:gd name="connsiteY11" fmla="*/ 218585 h 369595"/>
                <a:gd name="connsiteX12" fmla="*/ 107638 w 119127"/>
                <a:gd name="connsiteY12" fmla="*/ 196038 h 369595"/>
                <a:gd name="connsiteX13" fmla="*/ 109516 w 119127"/>
                <a:gd name="connsiteY13" fmla="*/ 158458 h 369595"/>
                <a:gd name="connsiteX14" fmla="*/ 118913 w 119127"/>
                <a:gd name="connsiteY14" fmla="*/ 122759 h 369595"/>
                <a:gd name="connsiteX15" fmla="*/ 110143 w 119127"/>
                <a:gd name="connsiteY15" fmla="*/ 80796 h 369595"/>
                <a:gd name="connsiteX16" fmla="*/ 111397 w 119127"/>
                <a:gd name="connsiteY16" fmla="*/ 37579 h 369595"/>
                <a:gd name="connsiteX17" fmla="*/ 111397 w 119127"/>
                <a:gd name="connsiteY17" fmla="*/ 0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127" h="369595">
                  <a:moveTo>
                    <a:pt x="110770" y="627"/>
                  </a:moveTo>
                  <a:cubicBezTo>
                    <a:pt x="110770" y="16285"/>
                    <a:pt x="92607" y="42590"/>
                    <a:pt x="85091" y="57621"/>
                  </a:cubicBezTo>
                  <a:cubicBezTo>
                    <a:pt x="75697" y="76411"/>
                    <a:pt x="77576" y="93322"/>
                    <a:pt x="75697" y="114616"/>
                  </a:cubicBezTo>
                  <a:cubicBezTo>
                    <a:pt x="73191" y="139670"/>
                    <a:pt x="56281" y="160964"/>
                    <a:pt x="46260" y="183512"/>
                  </a:cubicBezTo>
                  <a:cubicBezTo>
                    <a:pt x="41248" y="194159"/>
                    <a:pt x="38744" y="206685"/>
                    <a:pt x="33108" y="217332"/>
                  </a:cubicBezTo>
                  <a:cubicBezTo>
                    <a:pt x="25590" y="231737"/>
                    <a:pt x="16196" y="244264"/>
                    <a:pt x="11811" y="261801"/>
                  </a:cubicBezTo>
                  <a:cubicBezTo>
                    <a:pt x="8680" y="274327"/>
                    <a:pt x="9932" y="286854"/>
                    <a:pt x="8053" y="299380"/>
                  </a:cubicBezTo>
                  <a:cubicBezTo>
                    <a:pt x="4922" y="315665"/>
                    <a:pt x="-1968" y="330696"/>
                    <a:pt x="538" y="347607"/>
                  </a:cubicBezTo>
                  <a:cubicBezTo>
                    <a:pt x="1792" y="357001"/>
                    <a:pt x="9307" y="374539"/>
                    <a:pt x="22459" y="368275"/>
                  </a:cubicBezTo>
                  <a:cubicBezTo>
                    <a:pt x="33108" y="363264"/>
                    <a:pt x="36865" y="322554"/>
                    <a:pt x="39369" y="311280"/>
                  </a:cubicBezTo>
                  <a:cubicBezTo>
                    <a:pt x="43754" y="290611"/>
                    <a:pt x="48139" y="272449"/>
                    <a:pt x="54402" y="253033"/>
                  </a:cubicBezTo>
                  <a:cubicBezTo>
                    <a:pt x="60039" y="235496"/>
                    <a:pt x="55027" y="226101"/>
                    <a:pt x="71312" y="218585"/>
                  </a:cubicBezTo>
                  <a:cubicBezTo>
                    <a:pt x="87597" y="211070"/>
                    <a:pt x="102001" y="216079"/>
                    <a:pt x="107638" y="196038"/>
                  </a:cubicBezTo>
                  <a:cubicBezTo>
                    <a:pt x="111397" y="183512"/>
                    <a:pt x="107638" y="170985"/>
                    <a:pt x="109516" y="158458"/>
                  </a:cubicBezTo>
                  <a:cubicBezTo>
                    <a:pt x="110770" y="147185"/>
                    <a:pt x="117034" y="135285"/>
                    <a:pt x="118913" y="122759"/>
                  </a:cubicBezTo>
                  <a:cubicBezTo>
                    <a:pt x="120165" y="106474"/>
                    <a:pt x="115780" y="95827"/>
                    <a:pt x="110143" y="80796"/>
                  </a:cubicBezTo>
                  <a:cubicBezTo>
                    <a:pt x="103880" y="63259"/>
                    <a:pt x="106386" y="54490"/>
                    <a:pt x="111397" y="37579"/>
                  </a:cubicBezTo>
                  <a:cubicBezTo>
                    <a:pt x="113901" y="28811"/>
                    <a:pt x="120165" y="11900"/>
                    <a:pt x="111397" y="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4" name="Forma libre: forma 573">
              <a:extLst>
                <a:ext uri="{FF2B5EF4-FFF2-40B4-BE49-F238E27FC236}">
                  <a16:creationId xmlns:a16="http://schemas.microsoft.com/office/drawing/2014/main" id="{418478BF-0CCA-2E63-C1A8-72C5D6B98890}"/>
                </a:ext>
              </a:extLst>
            </p:cNvPr>
            <p:cNvSpPr/>
            <p:nvPr/>
          </p:nvSpPr>
          <p:spPr>
            <a:xfrm>
              <a:off x="29476170" y="14311345"/>
              <a:ext cx="229418" cy="268404"/>
            </a:xfrm>
            <a:custGeom>
              <a:avLst/>
              <a:gdLst>
                <a:gd name="connsiteX0" fmla="*/ 145306 w 229418"/>
                <a:gd name="connsiteY0" fmla="*/ 17450 h 268404"/>
                <a:gd name="connsiteX1" fmla="*/ 0 w 229418"/>
                <a:gd name="connsiteY1" fmla="*/ 18703 h 268404"/>
                <a:gd name="connsiteX2" fmla="*/ 1254 w 229418"/>
                <a:gd name="connsiteY2" fmla="*/ 21833 h 268404"/>
                <a:gd name="connsiteX3" fmla="*/ 36953 w 229418"/>
                <a:gd name="connsiteY3" fmla="*/ 34361 h 268404"/>
                <a:gd name="connsiteX4" fmla="*/ 59501 w 229418"/>
                <a:gd name="connsiteY4" fmla="*/ 63171 h 268404"/>
                <a:gd name="connsiteX5" fmla="*/ 94575 w 229418"/>
                <a:gd name="connsiteY5" fmla="*/ 78203 h 268404"/>
                <a:gd name="connsiteX6" fmla="*/ 106475 w 229418"/>
                <a:gd name="connsiteY6" fmla="*/ 119540 h 268404"/>
                <a:gd name="connsiteX7" fmla="*/ 122758 w 229418"/>
                <a:gd name="connsiteY7" fmla="*/ 162755 h 268404"/>
                <a:gd name="connsiteX8" fmla="*/ 149691 w 229418"/>
                <a:gd name="connsiteY8" fmla="*/ 186555 h 268404"/>
                <a:gd name="connsiteX9" fmla="*/ 194786 w 229418"/>
                <a:gd name="connsiteY9" fmla="*/ 264219 h 268404"/>
                <a:gd name="connsiteX10" fmla="*/ 229233 w 229418"/>
                <a:gd name="connsiteY10" fmla="*/ 208477 h 268404"/>
                <a:gd name="connsiteX11" fmla="*/ 227354 w 229418"/>
                <a:gd name="connsiteY11" fmla="*/ 125802 h 268404"/>
                <a:gd name="connsiteX12" fmla="*/ 145933 w 229418"/>
                <a:gd name="connsiteY12" fmla="*/ 16824 h 26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9418" h="268404">
                  <a:moveTo>
                    <a:pt x="145306" y="17450"/>
                  </a:moveTo>
                  <a:cubicBezTo>
                    <a:pt x="89563" y="17450"/>
                    <a:pt x="46974" y="-22635"/>
                    <a:pt x="0" y="18703"/>
                  </a:cubicBezTo>
                  <a:cubicBezTo>
                    <a:pt x="0" y="19329"/>
                    <a:pt x="627" y="20582"/>
                    <a:pt x="1254" y="21833"/>
                  </a:cubicBezTo>
                  <a:cubicBezTo>
                    <a:pt x="10648" y="24339"/>
                    <a:pt x="28810" y="28097"/>
                    <a:pt x="36953" y="34361"/>
                  </a:cubicBezTo>
                  <a:cubicBezTo>
                    <a:pt x="48228" y="42502"/>
                    <a:pt x="49480" y="55655"/>
                    <a:pt x="59501" y="63171"/>
                  </a:cubicBezTo>
                  <a:cubicBezTo>
                    <a:pt x="68895" y="70687"/>
                    <a:pt x="85180" y="69434"/>
                    <a:pt x="94575" y="78203"/>
                  </a:cubicBezTo>
                  <a:cubicBezTo>
                    <a:pt x="104596" y="88224"/>
                    <a:pt x="103969" y="105134"/>
                    <a:pt x="106475" y="119540"/>
                  </a:cubicBezTo>
                  <a:cubicBezTo>
                    <a:pt x="110233" y="138956"/>
                    <a:pt x="109606" y="150229"/>
                    <a:pt x="122758" y="162755"/>
                  </a:cubicBezTo>
                  <a:cubicBezTo>
                    <a:pt x="134033" y="174029"/>
                    <a:pt x="141548" y="170271"/>
                    <a:pt x="149691" y="186555"/>
                  </a:cubicBezTo>
                  <a:cubicBezTo>
                    <a:pt x="163470" y="215366"/>
                    <a:pt x="162216" y="244803"/>
                    <a:pt x="194786" y="264219"/>
                  </a:cubicBezTo>
                  <a:cubicBezTo>
                    <a:pt x="226102" y="282382"/>
                    <a:pt x="230484" y="237287"/>
                    <a:pt x="229233" y="208477"/>
                  </a:cubicBezTo>
                  <a:cubicBezTo>
                    <a:pt x="227981" y="179040"/>
                    <a:pt x="224848" y="152735"/>
                    <a:pt x="227354" y="125802"/>
                  </a:cubicBezTo>
                  <a:cubicBezTo>
                    <a:pt x="231738" y="70060"/>
                    <a:pt x="203553" y="16824"/>
                    <a:pt x="145933" y="1682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5" name="Forma libre: forma 574">
              <a:extLst>
                <a:ext uri="{FF2B5EF4-FFF2-40B4-BE49-F238E27FC236}">
                  <a16:creationId xmlns:a16="http://schemas.microsoft.com/office/drawing/2014/main" id="{4B1B3803-C73F-3315-F11D-629982477CC8}"/>
                </a:ext>
              </a:extLst>
            </p:cNvPr>
            <p:cNvSpPr/>
            <p:nvPr/>
          </p:nvSpPr>
          <p:spPr>
            <a:xfrm>
              <a:off x="29794115" y="14622538"/>
              <a:ext cx="228006" cy="302511"/>
            </a:xfrm>
            <a:custGeom>
              <a:avLst/>
              <a:gdLst>
                <a:gd name="connsiteX0" fmla="*/ 13377 w 228006"/>
                <a:gd name="connsiteY0" fmla="*/ 626 h 302511"/>
                <a:gd name="connsiteX1" fmla="*/ 12125 w 228006"/>
                <a:gd name="connsiteY1" fmla="*/ 35074 h 302511"/>
                <a:gd name="connsiteX2" fmla="*/ 29662 w 228006"/>
                <a:gd name="connsiteY2" fmla="*/ 44468 h 302511"/>
                <a:gd name="connsiteX3" fmla="*/ 36551 w 228006"/>
                <a:gd name="connsiteY3" fmla="*/ 72653 h 302511"/>
                <a:gd name="connsiteX4" fmla="*/ 21520 w 228006"/>
                <a:gd name="connsiteY4" fmla="*/ 118374 h 302511"/>
                <a:gd name="connsiteX5" fmla="*/ 19641 w 228006"/>
                <a:gd name="connsiteY5" fmla="*/ 196037 h 302511"/>
                <a:gd name="connsiteX6" fmla="*/ 19641 w 228006"/>
                <a:gd name="connsiteY6" fmla="*/ 242385 h 302511"/>
                <a:gd name="connsiteX7" fmla="*/ 29662 w 228006"/>
                <a:gd name="connsiteY7" fmla="*/ 268064 h 302511"/>
                <a:gd name="connsiteX8" fmla="*/ 22145 w 228006"/>
                <a:gd name="connsiteY8" fmla="*/ 302512 h 302511"/>
                <a:gd name="connsiteX9" fmla="*/ 77888 w 228006"/>
                <a:gd name="connsiteY9" fmla="*/ 248648 h 302511"/>
                <a:gd name="connsiteX10" fmla="*/ 121104 w 228006"/>
                <a:gd name="connsiteY10" fmla="*/ 246142 h 302511"/>
                <a:gd name="connsiteX11" fmla="*/ 136135 w 228006"/>
                <a:gd name="connsiteY11" fmla="*/ 238627 h 302511"/>
                <a:gd name="connsiteX12" fmla="*/ 144904 w 228006"/>
                <a:gd name="connsiteY12" fmla="*/ 222969 h 302511"/>
                <a:gd name="connsiteX13" fmla="*/ 169957 w 228006"/>
                <a:gd name="connsiteY13" fmla="*/ 216079 h 302511"/>
                <a:gd name="connsiteX14" fmla="*/ 172463 w 228006"/>
                <a:gd name="connsiteY14" fmla="*/ 184138 h 302511"/>
                <a:gd name="connsiteX15" fmla="*/ 179978 w 228006"/>
                <a:gd name="connsiteY15" fmla="*/ 164721 h 302511"/>
                <a:gd name="connsiteX16" fmla="*/ 220061 w 228006"/>
                <a:gd name="connsiteY16" fmla="*/ 144679 h 302511"/>
                <a:gd name="connsiteX17" fmla="*/ 227577 w 228006"/>
                <a:gd name="connsiteY17" fmla="*/ 97079 h 302511"/>
                <a:gd name="connsiteX18" fmla="*/ 208788 w 228006"/>
                <a:gd name="connsiteY18" fmla="*/ 60753 h 302511"/>
                <a:gd name="connsiteX19" fmla="*/ 183736 w 228006"/>
                <a:gd name="connsiteY19" fmla="*/ 88937 h 302511"/>
                <a:gd name="connsiteX20" fmla="*/ 172463 w 228006"/>
                <a:gd name="connsiteY20" fmla="*/ 55115 h 302511"/>
                <a:gd name="connsiteX21" fmla="*/ 131125 w 228006"/>
                <a:gd name="connsiteY21" fmla="*/ 62005 h 302511"/>
                <a:gd name="connsiteX22" fmla="*/ 95425 w 228006"/>
                <a:gd name="connsiteY22" fmla="*/ 45095 h 302511"/>
                <a:gd name="connsiteX23" fmla="*/ 62857 w 228006"/>
                <a:gd name="connsiteY23" fmla="*/ 17537 h 302511"/>
                <a:gd name="connsiteX24" fmla="*/ 13377 w 228006"/>
                <a:gd name="connsiteY24" fmla="*/ 0 h 30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006" h="302511">
                  <a:moveTo>
                    <a:pt x="13377" y="626"/>
                  </a:moveTo>
                  <a:cubicBezTo>
                    <a:pt x="-9796" y="-1879"/>
                    <a:pt x="2104" y="24426"/>
                    <a:pt x="12125" y="35074"/>
                  </a:cubicBezTo>
                  <a:cubicBezTo>
                    <a:pt x="17762" y="40710"/>
                    <a:pt x="24024" y="40084"/>
                    <a:pt x="29662" y="44468"/>
                  </a:cubicBezTo>
                  <a:cubicBezTo>
                    <a:pt x="35924" y="50106"/>
                    <a:pt x="35924" y="64511"/>
                    <a:pt x="36551" y="72653"/>
                  </a:cubicBezTo>
                  <a:cubicBezTo>
                    <a:pt x="37803" y="90816"/>
                    <a:pt x="27783" y="102089"/>
                    <a:pt x="21520" y="118374"/>
                  </a:cubicBezTo>
                  <a:cubicBezTo>
                    <a:pt x="11498" y="144053"/>
                    <a:pt x="20266" y="169106"/>
                    <a:pt x="19641" y="196037"/>
                  </a:cubicBezTo>
                  <a:cubicBezTo>
                    <a:pt x="19641" y="213575"/>
                    <a:pt x="10245" y="226101"/>
                    <a:pt x="19641" y="242385"/>
                  </a:cubicBezTo>
                  <a:cubicBezTo>
                    <a:pt x="24651" y="251153"/>
                    <a:pt x="29662" y="256164"/>
                    <a:pt x="29662" y="268064"/>
                  </a:cubicBezTo>
                  <a:cubicBezTo>
                    <a:pt x="29662" y="279964"/>
                    <a:pt x="21520" y="290611"/>
                    <a:pt x="22145" y="302512"/>
                  </a:cubicBezTo>
                  <a:cubicBezTo>
                    <a:pt x="53461" y="302512"/>
                    <a:pt x="53461" y="254911"/>
                    <a:pt x="77888" y="248648"/>
                  </a:cubicBezTo>
                  <a:cubicBezTo>
                    <a:pt x="91667" y="244890"/>
                    <a:pt x="107325" y="248648"/>
                    <a:pt x="121104" y="246142"/>
                  </a:cubicBezTo>
                  <a:cubicBezTo>
                    <a:pt x="126741" y="244890"/>
                    <a:pt x="131750" y="243011"/>
                    <a:pt x="136135" y="238627"/>
                  </a:cubicBezTo>
                  <a:cubicBezTo>
                    <a:pt x="139893" y="234869"/>
                    <a:pt x="141147" y="226101"/>
                    <a:pt x="144904" y="222969"/>
                  </a:cubicBezTo>
                  <a:cubicBezTo>
                    <a:pt x="153047" y="216705"/>
                    <a:pt x="162441" y="226101"/>
                    <a:pt x="169957" y="216079"/>
                  </a:cubicBezTo>
                  <a:cubicBezTo>
                    <a:pt x="174966" y="210443"/>
                    <a:pt x="173715" y="190400"/>
                    <a:pt x="172463" y="184138"/>
                  </a:cubicBezTo>
                  <a:cubicBezTo>
                    <a:pt x="169330" y="167853"/>
                    <a:pt x="161814" y="169106"/>
                    <a:pt x="179978" y="164721"/>
                  </a:cubicBezTo>
                  <a:cubicBezTo>
                    <a:pt x="190624" y="162216"/>
                    <a:pt x="212546" y="153448"/>
                    <a:pt x="220061" y="144679"/>
                  </a:cubicBezTo>
                  <a:cubicBezTo>
                    <a:pt x="230710" y="132779"/>
                    <a:pt x="227577" y="110859"/>
                    <a:pt x="227577" y="97079"/>
                  </a:cubicBezTo>
                  <a:cubicBezTo>
                    <a:pt x="227577" y="78290"/>
                    <a:pt x="231337" y="65764"/>
                    <a:pt x="208788" y="60753"/>
                  </a:cubicBezTo>
                  <a:cubicBezTo>
                    <a:pt x="200021" y="72026"/>
                    <a:pt x="198140" y="93321"/>
                    <a:pt x="183736" y="88937"/>
                  </a:cubicBezTo>
                  <a:cubicBezTo>
                    <a:pt x="168078" y="90190"/>
                    <a:pt x="168705" y="65137"/>
                    <a:pt x="172463" y="55115"/>
                  </a:cubicBezTo>
                  <a:cubicBezTo>
                    <a:pt x="160562" y="50106"/>
                    <a:pt x="144278" y="61379"/>
                    <a:pt x="131125" y="62005"/>
                  </a:cubicBezTo>
                  <a:cubicBezTo>
                    <a:pt x="114214" y="63258"/>
                    <a:pt x="106698" y="55742"/>
                    <a:pt x="95425" y="45095"/>
                  </a:cubicBezTo>
                  <a:cubicBezTo>
                    <a:pt x="84152" y="34448"/>
                    <a:pt x="77261" y="23173"/>
                    <a:pt x="62857" y="17537"/>
                  </a:cubicBezTo>
                  <a:cubicBezTo>
                    <a:pt x="48451" y="11900"/>
                    <a:pt x="28408" y="1253"/>
                    <a:pt x="13377" y="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6" name="Forma libre: forma 575">
              <a:extLst>
                <a:ext uri="{FF2B5EF4-FFF2-40B4-BE49-F238E27FC236}">
                  <a16:creationId xmlns:a16="http://schemas.microsoft.com/office/drawing/2014/main" id="{3F0150BF-CDB7-5D0F-F741-B2BE78B56CE7}"/>
                </a:ext>
              </a:extLst>
            </p:cNvPr>
            <p:cNvSpPr/>
            <p:nvPr/>
          </p:nvSpPr>
          <p:spPr>
            <a:xfrm>
              <a:off x="29331014" y="13275279"/>
              <a:ext cx="846007" cy="1228269"/>
            </a:xfrm>
            <a:custGeom>
              <a:avLst/>
              <a:gdLst>
                <a:gd name="connsiteX0" fmla="*/ 742037 w 846007"/>
                <a:gd name="connsiteY0" fmla="*/ 970215 h 1228269"/>
                <a:gd name="connsiteX1" fmla="*/ 669383 w 846007"/>
                <a:gd name="connsiteY1" fmla="*/ 909462 h 1228269"/>
                <a:gd name="connsiteX2" fmla="*/ 669383 w 846007"/>
                <a:gd name="connsiteY2" fmla="*/ 983994 h 1228269"/>
                <a:gd name="connsiteX3" fmla="*/ 611136 w 846007"/>
                <a:gd name="connsiteY3" fmla="*/ 864367 h 1228269"/>
                <a:gd name="connsiteX4" fmla="*/ 548505 w 846007"/>
                <a:gd name="connsiteY4" fmla="*/ 866246 h 1228269"/>
                <a:gd name="connsiteX5" fmla="*/ 488379 w 846007"/>
                <a:gd name="connsiteY5" fmla="*/ 873763 h 1228269"/>
                <a:gd name="connsiteX6" fmla="*/ 478984 w 846007"/>
                <a:gd name="connsiteY6" fmla="*/ 934516 h 1228269"/>
                <a:gd name="connsiteX7" fmla="*/ 398816 w 846007"/>
                <a:gd name="connsiteY7" fmla="*/ 901320 h 1228269"/>
                <a:gd name="connsiteX8" fmla="*/ 351842 w 846007"/>
                <a:gd name="connsiteY8" fmla="*/ 791088 h 1228269"/>
                <a:gd name="connsiteX9" fmla="*/ 299229 w 846007"/>
                <a:gd name="connsiteY9" fmla="*/ 653925 h 1228269"/>
                <a:gd name="connsiteX10" fmla="*/ 304241 w 846007"/>
                <a:gd name="connsiteY10" fmla="*/ 548077 h 1228269"/>
                <a:gd name="connsiteX11" fmla="*/ 348709 w 846007"/>
                <a:gd name="connsiteY11" fmla="*/ 524277 h 1228269"/>
                <a:gd name="connsiteX12" fmla="*/ 396937 w 846007"/>
                <a:gd name="connsiteY12" fmla="*/ 524277 h 1228269"/>
                <a:gd name="connsiteX13" fmla="*/ 434514 w 846007"/>
                <a:gd name="connsiteY13" fmla="*/ 405903 h 1228269"/>
                <a:gd name="connsiteX14" fmla="*/ 452051 w 846007"/>
                <a:gd name="connsiteY14" fmla="*/ 343272 h 1228269"/>
                <a:gd name="connsiteX15" fmla="*/ 383158 w 846007"/>
                <a:gd name="connsiteY15" fmla="*/ 278761 h 1228269"/>
                <a:gd name="connsiteX16" fmla="*/ 367500 w 846007"/>
                <a:gd name="connsiteY16" fmla="*/ 190450 h 1228269"/>
                <a:gd name="connsiteX17" fmla="*/ 354346 w 846007"/>
                <a:gd name="connsiteY17" fmla="*/ 125312 h 1228269"/>
                <a:gd name="connsiteX18" fmla="*/ 380025 w 846007"/>
                <a:gd name="connsiteY18" fmla="*/ 62055 h 1228269"/>
                <a:gd name="connsiteX19" fmla="*/ 297977 w 846007"/>
                <a:gd name="connsiteY19" fmla="*/ 102765 h 1228269"/>
                <a:gd name="connsiteX20" fmla="*/ 192130 w 846007"/>
                <a:gd name="connsiteY20" fmla="*/ 44518 h 1228269"/>
                <a:gd name="connsiteX21" fmla="*/ 150792 w 846007"/>
                <a:gd name="connsiteY21" fmla="*/ 49 h 1228269"/>
                <a:gd name="connsiteX22" fmla="*/ 102567 w 846007"/>
                <a:gd name="connsiteY22" fmla="*/ 30739 h 1228269"/>
                <a:gd name="connsiteX23" fmla="*/ 51208 w 846007"/>
                <a:gd name="connsiteY23" fmla="*/ 76460 h 1228269"/>
                <a:gd name="connsiteX24" fmla="*/ 56220 w 846007"/>
                <a:gd name="connsiteY24" fmla="*/ 159760 h 1228269"/>
                <a:gd name="connsiteX25" fmla="*/ 46198 w 846007"/>
                <a:gd name="connsiteY25" fmla="*/ 241182 h 1228269"/>
                <a:gd name="connsiteX26" fmla="*/ 79393 w 846007"/>
                <a:gd name="connsiteY26" fmla="*/ 303187 h 1228269"/>
                <a:gd name="connsiteX27" fmla="*/ 74382 w 846007"/>
                <a:gd name="connsiteY27" fmla="*/ 433462 h 1228269"/>
                <a:gd name="connsiteX28" fmla="*/ 97555 w 846007"/>
                <a:gd name="connsiteY28" fmla="*/ 528035 h 1228269"/>
                <a:gd name="connsiteX29" fmla="*/ 10498 w 846007"/>
                <a:gd name="connsiteY29" fmla="*/ 472293 h 1228269"/>
                <a:gd name="connsiteX30" fmla="*/ 5488 w 846007"/>
                <a:gd name="connsiteY30" fmla="*/ 558725 h 1228269"/>
                <a:gd name="connsiteX31" fmla="*/ 2982 w 846007"/>
                <a:gd name="connsiteY31" fmla="*/ 649541 h 1228269"/>
                <a:gd name="connsiteX32" fmla="*/ 89415 w 846007"/>
                <a:gd name="connsiteY32" fmla="*/ 764783 h 1228269"/>
                <a:gd name="connsiteX33" fmla="*/ 120730 w 846007"/>
                <a:gd name="connsiteY33" fmla="*/ 839315 h 1228269"/>
                <a:gd name="connsiteX34" fmla="*/ 142650 w 846007"/>
                <a:gd name="connsiteY34" fmla="*/ 863742 h 1228269"/>
                <a:gd name="connsiteX35" fmla="*/ 155804 w 846007"/>
                <a:gd name="connsiteY35" fmla="*/ 794846 h 1228269"/>
                <a:gd name="connsiteX36" fmla="*/ 151419 w 846007"/>
                <a:gd name="connsiteY36" fmla="*/ 753510 h 1228269"/>
                <a:gd name="connsiteX37" fmla="*/ 225951 w 846007"/>
                <a:gd name="connsiteY37" fmla="*/ 831173 h 1228269"/>
                <a:gd name="connsiteX38" fmla="*/ 230961 w 846007"/>
                <a:gd name="connsiteY38" fmla="*/ 826162 h 1228269"/>
                <a:gd name="connsiteX39" fmla="*/ 200272 w 846007"/>
                <a:gd name="connsiteY39" fmla="*/ 901947 h 1228269"/>
                <a:gd name="connsiteX40" fmla="*/ 228457 w 846007"/>
                <a:gd name="connsiteY40" fmla="*/ 995268 h 1228269"/>
                <a:gd name="connsiteX41" fmla="*/ 323657 w 846007"/>
                <a:gd name="connsiteY41" fmla="*/ 987752 h 1228269"/>
                <a:gd name="connsiteX42" fmla="*/ 356225 w 846007"/>
                <a:gd name="connsiteY42" fmla="*/ 959568 h 1228269"/>
                <a:gd name="connsiteX43" fmla="*/ 413220 w 846007"/>
                <a:gd name="connsiteY43" fmla="*/ 982742 h 1228269"/>
                <a:gd name="connsiteX44" fmla="*/ 447668 w 846007"/>
                <a:gd name="connsiteY44" fmla="*/ 999652 h 1228269"/>
                <a:gd name="connsiteX45" fmla="*/ 477105 w 846007"/>
                <a:gd name="connsiteY45" fmla="*/ 996521 h 1228269"/>
                <a:gd name="connsiteX46" fmla="*/ 530341 w 846007"/>
                <a:gd name="connsiteY46" fmla="*/ 1086711 h 1228269"/>
                <a:gd name="connsiteX47" fmla="*/ 562284 w 846007"/>
                <a:gd name="connsiteY47" fmla="*/ 1018442 h 1228269"/>
                <a:gd name="connsiteX48" fmla="*/ 545374 w 846007"/>
                <a:gd name="connsiteY48" fmla="*/ 947668 h 1228269"/>
                <a:gd name="connsiteX49" fmla="*/ 598609 w 846007"/>
                <a:gd name="connsiteY49" fmla="*/ 1042868 h 1228269"/>
                <a:gd name="connsiteX50" fmla="*/ 613642 w 846007"/>
                <a:gd name="connsiteY50" fmla="*/ 1037858 h 1228269"/>
                <a:gd name="connsiteX51" fmla="*/ 630552 w 846007"/>
                <a:gd name="connsiteY51" fmla="*/ 1051637 h 1228269"/>
                <a:gd name="connsiteX52" fmla="*/ 675020 w 846007"/>
                <a:gd name="connsiteY52" fmla="*/ 1089215 h 1228269"/>
                <a:gd name="connsiteX53" fmla="*/ 690678 w 846007"/>
                <a:gd name="connsiteY53" fmla="*/ 1124290 h 1228269"/>
                <a:gd name="connsiteX54" fmla="*/ 719490 w 846007"/>
                <a:gd name="connsiteY54" fmla="*/ 1129301 h 1228269"/>
                <a:gd name="connsiteX55" fmla="*/ 774606 w 846007"/>
                <a:gd name="connsiteY55" fmla="*/ 1154353 h 1228269"/>
                <a:gd name="connsiteX56" fmla="*/ 824711 w 846007"/>
                <a:gd name="connsiteY56" fmla="*/ 1224500 h 1228269"/>
                <a:gd name="connsiteX57" fmla="*/ 835359 w 846007"/>
                <a:gd name="connsiteY57" fmla="*/ 1087336 h 1228269"/>
                <a:gd name="connsiteX58" fmla="*/ 782747 w 846007"/>
                <a:gd name="connsiteY58" fmla="*/ 1124916 h 1228269"/>
                <a:gd name="connsiteX59" fmla="*/ 755816 w 846007"/>
                <a:gd name="connsiteY59" fmla="*/ 1054769 h 1228269"/>
                <a:gd name="connsiteX60" fmla="*/ 718863 w 846007"/>
                <a:gd name="connsiteY60" fmla="*/ 1027836 h 1228269"/>
                <a:gd name="connsiteX61" fmla="*/ 707590 w 846007"/>
                <a:gd name="connsiteY61" fmla="*/ 985247 h 1228269"/>
                <a:gd name="connsiteX62" fmla="*/ 743290 w 846007"/>
                <a:gd name="connsiteY62" fmla="*/ 966458 h 122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846007" h="1228269">
                  <a:moveTo>
                    <a:pt x="742037" y="970215"/>
                  </a:moveTo>
                  <a:cubicBezTo>
                    <a:pt x="725754" y="936395"/>
                    <a:pt x="683789" y="945789"/>
                    <a:pt x="669383" y="909462"/>
                  </a:cubicBezTo>
                  <a:cubicBezTo>
                    <a:pt x="644331" y="928252"/>
                    <a:pt x="670010" y="961447"/>
                    <a:pt x="669383" y="983994"/>
                  </a:cubicBezTo>
                  <a:cubicBezTo>
                    <a:pt x="621158" y="988379"/>
                    <a:pt x="614267" y="893179"/>
                    <a:pt x="611136" y="864367"/>
                  </a:cubicBezTo>
                  <a:cubicBezTo>
                    <a:pt x="594851" y="860610"/>
                    <a:pt x="566041" y="863116"/>
                    <a:pt x="548505" y="866246"/>
                  </a:cubicBezTo>
                  <a:cubicBezTo>
                    <a:pt x="537231" y="868125"/>
                    <a:pt x="494642" y="868752"/>
                    <a:pt x="488379" y="873763"/>
                  </a:cubicBezTo>
                  <a:cubicBezTo>
                    <a:pt x="471467" y="885662"/>
                    <a:pt x="494015" y="920110"/>
                    <a:pt x="478984" y="934516"/>
                  </a:cubicBezTo>
                  <a:cubicBezTo>
                    <a:pt x="457688" y="954557"/>
                    <a:pt x="414474" y="909462"/>
                    <a:pt x="398816" y="901320"/>
                  </a:cubicBezTo>
                  <a:cubicBezTo>
                    <a:pt x="353094" y="877521"/>
                    <a:pt x="358103" y="836183"/>
                    <a:pt x="351842" y="791088"/>
                  </a:cubicBezTo>
                  <a:cubicBezTo>
                    <a:pt x="344951" y="742862"/>
                    <a:pt x="303614" y="703404"/>
                    <a:pt x="299229" y="653925"/>
                  </a:cubicBezTo>
                  <a:cubicBezTo>
                    <a:pt x="339315" y="637015"/>
                    <a:pt x="300483" y="573756"/>
                    <a:pt x="304241" y="548077"/>
                  </a:cubicBezTo>
                  <a:cubicBezTo>
                    <a:pt x="306747" y="530540"/>
                    <a:pt x="327414" y="521146"/>
                    <a:pt x="348709" y="524277"/>
                  </a:cubicBezTo>
                  <a:cubicBezTo>
                    <a:pt x="381279" y="529288"/>
                    <a:pt x="368125" y="546198"/>
                    <a:pt x="396937" y="524277"/>
                  </a:cubicBezTo>
                  <a:cubicBezTo>
                    <a:pt x="435768" y="494213"/>
                    <a:pt x="423868" y="449745"/>
                    <a:pt x="434514" y="405903"/>
                  </a:cubicBezTo>
                  <a:cubicBezTo>
                    <a:pt x="439526" y="385235"/>
                    <a:pt x="447668" y="364566"/>
                    <a:pt x="452051" y="343272"/>
                  </a:cubicBezTo>
                  <a:cubicBezTo>
                    <a:pt x="461447" y="303187"/>
                    <a:pt x="426999" y="273123"/>
                    <a:pt x="383158" y="278761"/>
                  </a:cubicBezTo>
                  <a:cubicBezTo>
                    <a:pt x="378773" y="248697"/>
                    <a:pt x="368752" y="219260"/>
                    <a:pt x="367500" y="190450"/>
                  </a:cubicBezTo>
                  <a:cubicBezTo>
                    <a:pt x="366246" y="167902"/>
                    <a:pt x="353094" y="146608"/>
                    <a:pt x="354346" y="125312"/>
                  </a:cubicBezTo>
                  <a:cubicBezTo>
                    <a:pt x="355600" y="106524"/>
                    <a:pt x="370631" y="82097"/>
                    <a:pt x="380025" y="62055"/>
                  </a:cubicBezTo>
                  <a:cubicBezTo>
                    <a:pt x="326163" y="30739"/>
                    <a:pt x="336184" y="92745"/>
                    <a:pt x="297977" y="102765"/>
                  </a:cubicBezTo>
                  <a:cubicBezTo>
                    <a:pt x="272298" y="62681"/>
                    <a:pt x="220940" y="78339"/>
                    <a:pt x="192130" y="44518"/>
                  </a:cubicBezTo>
                  <a:cubicBezTo>
                    <a:pt x="177726" y="27607"/>
                    <a:pt x="174593" y="1302"/>
                    <a:pt x="150792" y="49"/>
                  </a:cubicBezTo>
                  <a:cubicBezTo>
                    <a:pt x="130125" y="-1203"/>
                    <a:pt x="115094" y="21970"/>
                    <a:pt x="102567" y="30739"/>
                  </a:cubicBezTo>
                  <a:cubicBezTo>
                    <a:pt x="76887" y="49528"/>
                    <a:pt x="56220" y="43892"/>
                    <a:pt x="51208" y="76460"/>
                  </a:cubicBezTo>
                  <a:cubicBezTo>
                    <a:pt x="46823" y="104018"/>
                    <a:pt x="55593" y="132202"/>
                    <a:pt x="56220" y="159760"/>
                  </a:cubicBezTo>
                  <a:cubicBezTo>
                    <a:pt x="56845" y="187944"/>
                    <a:pt x="46198" y="213623"/>
                    <a:pt x="46198" y="241182"/>
                  </a:cubicBezTo>
                  <a:cubicBezTo>
                    <a:pt x="46198" y="268740"/>
                    <a:pt x="70624" y="275002"/>
                    <a:pt x="79393" y="303187"/>
                  </a:cubicBezTo>
                  <a:cubicBezTo>
                    <a:pt x="92545" y="347029"/>
                    <a:pt x="63735" y="389619"/>
                    <a:pt x="74382" y="433462"/>
                  </a:cubicBezTo>
                  <a:cubicBezTo>
                    <a:pt x="81897" y="464150"/>
                    <a:pt x="90040" y="497345"/>
                    <a:pt x="97555" y="528035"/>
                  </a:cubicBezTo>
                  <a:cubicBezTo>
                    <a:pt x="64360" y="517388"/>
                    <a:pt x="41187" y="488577"/>
                    <a:pt x="10498" y="472293"/>
                  </a:cubicBezTo>
                  <a:cubicBezTo>
                    <a:pt x="-5787" y="509871"/>
                    <a:pt x="477" y="519893"/>
                    <a:pt x="5488" y="558725"/>
                  </a:cubicBezTo>
                  <a:cubicBezTo>
                    <a:pt x="9246" y="587535"/>
                    <a:pt x="-5160" y="621983"/>
                    <a:pt x="2982" y="649541"/>
                  </a:cubicBezTo>
                  <a:cubicBezTo>
                    <a:pt x="15508" y="693383"/>
                    <a:pt x="73130" y="720314"/>
                    <a:pt x="89415" y="764783"/>
                  </a:cubicBezTo>
                  <a:cubicBezTo>
                    <a:pt x="98809" y="791088"/>
                    <a:pt x="103819" y="816142"/>
                    <a:pt x="120730" y="839315"/>
                  </a:cubicBezTo>
                  <a:cubicBezTo>
                    <a:pt x="126992" y="848084"/>
                    <a:pt x="136388" y="854973"/>
                    <a:pt x="142650" y="863742"/>
                  </a:cubicBezTo>
                  <a:cubicBezTo>
                    <a:pt x="141398" y="841194"/>
                    <a:pt x="156429" y="818021"/>
                    <a:pt x="155804" y="794846"/>
                  </a:cubicBezTo>
                  <a:cubicBezTo>
                    <a:pt x="155177" y="782946"/>
                    <a:pt x="143277" y="764783"/>
                    <a:pt x="151419" y="753510"/>
                  </a:cubicBezTo>
                  <a:cubicBezTo>
                    <a:pt x="174593" y="720314"/>
                    <a:pt x="214051" y="818647"/>
                    <a:pt x="225951" y="831173"/>
                  </a:cubicBezTo>
                  <a:cubicBezTo>
                    <a:pt x="227203" y="830547"/>
                    <a:pt x="229709" y="827415"/>
                    <a:pt x="230961" y="826162"/>
                  </a:cubicBezTo>
                  <a:cubicBezTo>
                    <a:pt x="254134" y="852467"/>
                    <a:pt x="206536" y="880025"/>
                    <a:pt x="200272" y="901947"/>
                  </a:cubicBezTo>
                  <a:cubicBezTo>
                    <a:pt x="192130" y="930757"/>
                    <a:pt x="202778" y="978984"/>
                    <a:pt x="228457" y="995268"/>
                  </a:cubicBezTo>
                  <a:cubicBezTo>
                    <a:pt x="257894" y="1014057"/>
                    <a:pt x="297977" y="1005289"/>
                    <a:pt x="323657" y="987752"/>
                  </a:cubicBezTo>
                  <a:cubicBezTo>
                    <a:pt x="335557" y="979610"/>
                    <a:pt x="339942" y="963326"/>
                    <a:pt x="356225" y="959568"/>
                  </a:cubicBezTo>
                  <a:cubicBezTo>
                    <a:pt x="377519" y="955183"/>
                    <a:pt x="396310" y="972721"/>
                    <a:pt x="413220" y="982742"/>
                  </a:cubicBezTo>
                  <a:cubicBezTo>
                    <a:pt x="421362" y="987752"/>
                    <a:pt x="437647" y="998399"/>
                    <a:pt x="447668" y="999652"/>
                  </a:cubicBezTo>
                  <a:cubicBezTo>
                    <a:pt x="460194" y="1001531"/>
                    <a:pt x="465205" y="992137"/>
                    <a:pt x="477105" y="996521"/>
                  </a:cubicBezTo>
                  <a:cubicBezTo>
                    <a:pt x="515937" y="1010300"/>
                    <a:pt x="505915" y="1066669"/>
                    <a:pt x="530341" y="1086711"/>
                  </a:cubicBezTo>
                  <a:cubicBezTo>
                    <a:pt x="571678" y="1120531"/>
                    <a:pt x="565414" y="1039111"/>
                    <a:pt x="562284" y="1018442"/>
                  </a:cubicBezTo>
                  <a:cubicBezTo>
                    <a:pt x="557899" y="994642"/>
                    <a:pt x="540362" y="972094"/>
                    <a:pt x="545374" y="947668"/>
                  </a:cubicBezTo>
                  <a:cubicBezTo>
                    <a:pt x="579194" y="962073"/>
                    <a:pt x="569174" y="1027836"/>
                    <a:pt x="598609" y="1042868"/>
                  </a:cubicBezTo>
                  <a:cubicBezTo>
                    <a:pt x="602994" y="1044747"/>
                    <a:pt x="610509" y="1036605"/>
                    <a:pt x="613642" y="1037858"/>
                  </a:cubicBezTo>
                  <a:cubicBezTo>
                    <a:pt x="620531" y="1040363"/>
                    <a:pt x="623663" y="1046000"/>
                    <a:pt x="630552" y="1051637"/>
                  </a:cubicBezTo>
                  <a:cubicBezTo>
                    <a:pt x="641825" y="1061031"/>
                    <a:pt x="666880" y="1077316"/>
                    <a:pt x="675020" y="1089215"/>
                  </a:cubicBezTo>
                  <a:cubicBezTo>
                    <a:pt x="683789" y="1101742"/>
                    <a:pt x="679405" y="1116773"/>
                    <a:pt x="690678" y="1124290"/>
                  </a:cubicBezTo>
                  <a:cubicBezTo>
                    <a:pt x="696317" y="1128674"/>
                    <a:pt x="711975" y="1125542"/>
                    <a:pt x="719490" y="1129301"/>
                  </a:cubicBezTo>
                  <a:cubicBezTo>
                    <a:pt x="733894" y="1136816"/>
                    <a:pt x="760827" y="1193811"/>
                    <a:pt x="774606" y="1154353"/>
                  </a:cubicBezTo>
                  <a:cubicBezTo>
                    <a:pt x="791516" y="1170637"/>
                    <a:pt x="778364" y="1245795"/>
                    <a:pt x="824711" y="1224500"/>
                  </a:cubicBezTo>
                  <a:cubicBezTo>
                    <a:pt x="861663" y="1206963"/>
                    <a:pt x="840369" y="1113643"/>
                    <a:pt x="835359" y="1087336"/>
                  </a:cubicBezTo>
                  <a:cubicBezTo>
                    <a:pt x="812184" y="1081700"/>
                    <a:pt x="796526" y="1111137"/>
                    <a:pt x="782747" y="1124916"/>
                  </a:cubicBezTo>
                  <a:cubicBezTo>
                    <a:pt x="766464" y="1106126"/>
                    <a:pt x="768343" y="1076063"/>
                    <a:pt x="755816" y="1054769"/>
                  </a:cubicBezTo>
                  <a:cubicBezTo>
                    <a:pt x="745169" y="1037232"/>
                    <a:pt x="732642" y="1040990"/>
                    <a:pt x="718863" y="1027836"/>
                  </a:cubicBezTo>
                  <a:cubicBezTo>
                    <a:pt x="711975" y="1020947"/>
                    <a:pt x="701326" y="995895"/>
                    <a:pt x="707590" y="985247"/>
                  </a:cubicBezTo>
                  <a:cubicBezTo>
                    <a:pt x="711975" y="977105"/>
                    <a:pt x="734521" y="972721"/>
                    <a:pt x="743290" y="96645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7" name="Forma libre: forma 576">
              <a:extLst>
                <a:ext uri="{FF2B5EF4-FFF2-40B4-BE49-F238E27FC236}">
                  <a16:creationId xmlns:a16="http://schemas.microsoft.com/office/drawing/2014/main" id="{C291C004-15CB-8E81-D3E8-31909890179D}"/>
                </a:ext>
              </a:extLst>
            </p:cNvPr>
            <p:cNvSpPr/>
            <p:nvPr/>
          </p:nvSpPr>
          <p:spPr>
            <a:xfrm>
              <a:off x="8111836" y="6008117"/>
              <a:ext cx="115952" cy="109769"/>
            </a:xfrm>
            <a:custGeom>
              <a:avLst/>
              <a:gdLst>
                <a:gd name="connsiteX0" fmla="*/ 33206 w 115952"/>
                <a:gd name="connsiteY0" fmla="*/ 106521 h 109769"/>
                <a:gd name="connsiteX1" fmla="*/ 95211 w 115952"/>
                <a:gd name="connsiteY1" fmla="*/ 104015 h 109769"/>
                <a:gd name="connsiteX2" fmla="*/ 100848 w 115952"/>
                <a:gd name="connsiteY2" fmla="*/ 67063 h 109769"/>
                <a:gd name="connsiteX3" fmla="*/ 107111 w 115952"/>
                <a:gd name="connsiteY3" fmla="*/ 4431 h 109769"/>
                <a:gd name="connsiteX4" fmla="*/ 48237 w 115952"/>
                <a:gd name="connsiteY4" fmla="*/ 30110 h 109769"/>
                <a:gd name="connsiteX5" fmla="*/ 11 w 115952"/>
                <a:gd name="connsiteY5" fmla="*/ 68942 h 109769"/>
                <a:gd name="connsiteX6" fmla="*/ 32579 w 115952"/>
                <a:gd name="connsiteY6" fmla="*/ 106521 h 10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952" h="109769">
                  <a:moveTo>
                    <a:pt x="33206" y="106521"/>
                  </a:moveTo>
                  <a:cubicBezTo>
                    <a:pt x="53874" y="106521"/>
                    <a:pt x="86443" y="115289"/>
                    <a:pt x="95211" y="104015"/>
                  </a:cubicBezTo>
                  <a:cubicBezTo>
                    <a:pt x="100222" y="98379"/>
                    <a:pt x="98343" y="75205"/>
                    <a:pt x="100848" y="67063"/>
                  </a:cubicBezTo>
                  <a:cubicBezTo>
                    <a:pt x="106485" y="48899"/>
                    <a:pt x="127780" y="17584"/>
                    <a:pt x="107111" y="4431"/>
                  </a:cubicBezTo>
                  <a:cubicBezTo>
                    <a:pt x="82058" y="-11853"/>
                    <a:pt x="68279" y="21341"/>
                    <a:pt x="48237" y="30110"/>
                  </a:cubicBezTo>
                  <a:cubicBezTo>
                    <a:pt x="26316" y="39505"/>
                    <a:pt x="-615" y="35747"/>
                    <a:pt x="11" y="68942"/>
                  </a:cubicBezTo>
                  <a:cubicBezTo>
                    <a:pt x="11" y="88984"/>
                    <a:pt x="13790" y="103389"/>
                    <a:pt x="32579" y="10652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8" name="Forma libre: forma 577">
              <a:extLst>
                <a:ext uri="{FF2B5EF4-FFF2-40B4-BE49-F238E27FC236}">
                  <a16:creationId xmlns:a16="http://schemas.microsoft.com/office/drawing/2014/main" id="{42D9F402-0188-48FA-3005-2C9EFBDF2969}"/>
                </a:ext>
              </a:extLst>
            </p:cNvPr>
            <p:cNvSpPr/>
            <p:nvPr/>
          </p:nvSpPr>
          <p:spPr>
            <a:xfrm>
              <a:off x="12464755" y="6028206"/>
              <a:ext cx="1361614" cy="876844"/>
            </a:xfrm>
            <a:custGeom>
              <a:avLst/>
              <a:gdLst>
                <a:gd name="connsiteX0" fmla="*/ 828618 w 1361614"/>
                <a:gd name="connsiteY0" fmla="*/ 41337 h 876844"/>
                <a:gd name="connsiteX1" fmla="*/ 826739 w 1361614"/>
                <a:gd name="connsiteY1" fmla="*/ 39458 h 876844"/>
                <a:gd name="connsiteX2" fmla="*/ 793544 w 1361614"/>
                <a:gd name="connsiteY2" fmla="*/ 33195 h 876844"/>
                <a:gd name="connsiteX3" fmla="*/ 759097 w 1361614"/>
                <a:gd name="connsiteY3" fmla="*/ 40084 h 876844"/>
                <a:gd name="connsiteX4" fmla="*/ 732792 w 1361614"/>
                <a:gd name="connsiteY4" fmla="*/ 21295 h 876844"/>
                <a:gd name="connsiteX5" fmla="*/ 731539 w 1361614"/>
                <a:gd name="connsiteY5" fmla="*/ 18163 h 876844"/>
                <a:gd name="connsiteX6" fmla="*/ 706486 w 1361614"/>
                <a:gd name="connsiteY6" fmla="*/ 11274 h 876844"/>
                <a:gd name="connsiteX7" fmla="*/ 678928 w 1361614"/>
                <a:gd name="connsiteY7" fmla="*/ 20042 h 876844"/>
                <a:gd name="connsiteX8" fmla="*/ 665149 w 1361614"/>
                <a:gd name="connsiteY8" fmla="*/ 17537 h 876844"/>
                <a:gd name="connsiteX9" fmla="*/ 641976 w 1361614"/>
                <a:gd name="connsiteY9" fmla="*/ 0 h 876844"/>
                <a:gd name="connsiteX10" fmla="*/ 581223 w 1361614"/>
                <a:gd name="connsiteY10" fmla="*/ 58874 h 876844"/>
                <a:gd name="connsiteX11" fmla="*/ 570575 w 1361614"/>
                <a:gd name="connsiteY11" fmla="*/ 63258 h 876844"/>
                <a:gd name="connsiteX12" fmla="*/ 529238 w 1361614"/>
                <a:gd name="connsiteY12" fmla="*/ 63258 h 876844"/>
                <a:gd name="connsiteX13" fmla="*/ 472244 w 1361614"/>
                <a:gd name="connsiteY13" fmla="*/ 80169 h 876844"/>
                <a:gd name="connsiteX14" fmla="*/ 467859 w 1361614"/>
                <a:gd name="connsiteY14" fmla="*/ 80169 h 876844"/>
                <a:gd name="connsiteX15" fmla="*/ 464101 w 1361614"/>
                <a:gd name="connsiteY15" fmla="*/ 80169 h 876844"/>
                <a:gd name="connsiteX16" fmla="*/ 450322 w 1361614"/>
                <a:gd name="connsiteY16" fmla="*/ 76411 h 876844"/>
                <a:gd name="connsiteX17" fmla="*/ 446564 w 1361614"/>
                <a:gd name="connsiteY17" fmla="*/ 102716 h 876844"/>
                <a:gd name="connsiteX18" fmla="*/ 454080 w 1361614"/>
                <a:gd name="connsiteY18" fmla="*/ 121505 h 876844"/>
                <a:gd name="connsiteX19" fmla="*/ 472244 w 1361614"/>
                <a:gd name="connsiteY19" fmla="*/ 126516 h 876844"/>
                <a:gd name="connsiteX20" fmla="*/ 483517 w 1361614"/>
                <a:gd name="connsiteY20" fmla="*/ 141547 h 876844"/>
                <a:gd name="connsiteX21" fmla="*/ 483517 w 1361614"/>
                <a:gd name="connsiteY21" fmla="*/ 159085 h 876844"/>
                <a:gd name="connsiteX22" fmla="*/ 481638 w 1361614"/>
                <a:gd name="connsiteY22" fmla="*/ 166600 h 876844"/>
                <a:gd name="connsiteX23" fmla="*/ 465354 w 1361614"/>
                <a:gd name="connsiteY23" fmla="*/ 195411 h 876844"/>
                <a:gd name="connsiteX24" fmla="*/ 452201 w 1361614"/>
                <a:gd name="connsiteY24" fmla="*/ 203553 h 876844"/>
                <a:gd name="connsiteX25" fmla="*/ 400843 w 1361614"/>
                <a:gd name="connsiteY25" fmla="*/ 203553 h 876844"/>
                <a:gd name="connsiteX26" fmla="*/ 352617 w 1361614"/>
                <a:gd name="connsiteY26" fmla="*/ 221717 h 876844"/>
                <a:gd name="connsiteX27" fmla="*/ 353870 w 1361614"/>
                <a:gd name="connsiteY27" fmla="*/ 251780 h 876844"/>
                <a:gd name="connsiteX28" fmla="*/ 352617 w 1361614"/>
                <a:gd name="connsiteY28" fmla="*/ 259296 h 876844"/>
                <a:gd name="connsiteX29" fmla="*/ 340091 w 1361614"/>
                <a:gd name="connsiteY29" fmla="*/ 284974 h 876844"/>
                <a:gd name="connsiteX30" fmla="*/ 348233 w 1361614"/>
                <a:gd name="connsiteY30" fmla="*/ 303764 h 876844"/>
                <a:gd name="connsiteX31" fmla="*/ 365769 w 1361614"/>
                <a:gd name="connsiteY31" fmla="*/ 325059 h 876844"/>
                <a:gd name="connsiteX32" fmla="*/ 368901 w 1361614"/>
                <a:gd name="connsiteY32" fmla="*/ 335080 h 876844"/>
                <a:gd name="connsiteX33" fmla="*/ 368901 w 1361614"/>
                <a:gd name="connsiteY33" fmla="*/ 360133 h 876844"/>
                <a:gd name="connsiteX34" fmla="*/ 357627 w 1361614"/>
                <a:gd name="connsiteY34" fmla="*/ 375164 h 876844"/>
                <a:gd name="connsiteX35" fmla="*/ 315664 w 1361614"/>
                <a:gd name="connsiteY35" fmla="*/ 387064 h 876844"/>
                <a:gd name="connsiteX36" fmla="*/ 299380 w 1361614"/>
                <a:gd name="connsiteY36" fmla="*/ 381427 h 876844"/>
                <a:gd name="connsiteX37" fmla="*/ 281217 w 1361614"/>
                <a:gd name="connsiteY37" fmla="*/ 358254 h 876844"/>
                <a:gd name="connsiteX38" fmla="*/ 261801 w 1361614"/>
                <a:gd name="connsiteY38" fmla="*/ 363890 h 876844"/>
                <a:gd name="connsiteX39" fmla="*/ 227980 w 1361614"/>
                <a:gd name="connsiteY39" fmla="*/ 375164 h 876844"/>
                <a:gd name="connsiteX40" fmla="*/ 217332 w 1361614"/>
                <a:gd name="connsiteY40" fmla="*/ 396459 h 876844"/>
                <a:gd name="connsiteX41" fmla="*/ 205432 w 1361614"/>
                <a:gd name="connsiteY41" fmla="*/ 405228 h 876844"/>
                <a:gd name="connsiteX42" fmla="*/ 172237 w 1361614"/>
                <a:gd name="connsiteY42" fmla="*/ 408985 h 876844"/>
                <a:gd name="connsiteX43" fmla="*/ 112737 w 1361614"/>
                <a:gd name="connsiteY43" fmla="*/ 411491 h 876844"/>
                <a:gd name="connsiteX44" fmla="*/ 58874 w 1361614"/>
                <a:gd name="connsiteY44" fmla="*/ 416501 h 876844"/>
                <a:gd name="connsiteX45" fmla="*/ 57621 w 1361614"/>
                <a:gd name="connsiteY45" fmla="*/ 416501 h 876844"/>
                <a:gd name="connsiteX46" fmla="*/ 55116 w 1361614"/>
                <a:gd name="connsiteY46" fmla="*/ 416501 h 876844"/>
                <a:gd name="connsiteX47" fmla="*/ 29437 w 1361614"/>
                <a:gd name="connsiteY47" fmla="*/ 412117 h 876844"/>
                <a:gd name="connsiteX48" fmla="*/ 33821 w 1361614"/>
                <a:gd name="connsiteY48" fmla="*/ 440928 h 876844"/>
                <a:gd name="connsiteX49" fmla="*/ 76411 w 1361614"/>
                <a:gd name="connsiteY49" fmla="*/ 516712 h 876844"/>
                <a:gd name="connsiteX50" fmla="*/ 78290 w 1361614"/>
                <a:gd name="connsiteY50" fmla="*/ 522349 h 876844"/>
                <a:gd name="connsiteX51" fmla="*/ 82047 w 1361614"/>
                <a:gd name="connsiteY51" fmla="*/ 559928 h 876844"/>
                <a:gd name="connsiteX52" fmla="*/ 102090 w 1361614"/>
                <a:gd name="connsiteY52" fmla="*/ 597507 h 876844"/>
                <a:gd name="connsiteX53" fmla="*/ 103968 w 1361614"/>
                <a:gd name="connsiteY53" fmla="*/ 606276 h 876844"/>
                <a:gd name="connsiteX54" fmla="*/ 100211 w 1361614"/>
                <a:gd name="connsiteY54" fmla="*/ 636965 h 876844"/>
                <a:gd name="connsiteX55" fmla="*/ 90816 w 1361614"/>
                <a:gd name="connsiteY55" fmla="*/ 649491 h 876844"/>
                <a:gd name="connsiteX56" fmla="*/ 48853 w 1361614"/>
                <a:gd name="connsiteY56" fmla="*/ 667029 h 876844"/>
                <a:gd name="connsiteX57" fmla="*/ 13779 w 1361614"/>
                <a:gd name="connsiteY57" fmla="*/ 677676 h 876844"/>
                <a:gd name="connsiteX58" fmla="*/ 0 w 1361614"/>
                <a:gd name="connsiteY58" fmla="*/ 691455 h 876844"/>
                <a:gd name="connsiteX59" fmla="*/ 26932 w 1361614"/>
                <a:gd name="connsiteY59" fmla="*/ 706486 h 876844"/>
                <a:gd name="connsiteX60" fmla="*/ 30063 w 1361614"/>
                <a:gd name="connsiteY60" fmla="*/ 708992 h 876844"/>
                <a:gd name="connsiteX61" fmla="*/ 82047 w 1361614"/>
                <a:gd name="connsiteY61" fmla="*/ 759097 h 876844"/>
                <a:gd name="connsiteX62" fmla="*/ 85179 w 1361614"/>
                <a:gd name="connsiteY62" fmla="*/ 776634 h 876844"/>
                <a:gd name="connsiteX63" fmla="*/ 72027 w 1361614"/>
                <a:gd name="connsiteY63" fmla="*/ 806071 h 876844"/>
                <a:gd name="connsiteX64" fmla="*/ 72027 w 1361614"/>
                <a:gd name="connsiteY64" fmla="*/ 825487 h 876844"/>
                <a:gd name="connsiteX65" fmla="*/ 84553 w 1361614"/>
                <a:gd name="connsiteY65" fmla="*/ 822355 h 876844"/>
                <a:gd name="connsiteX66" fmla="*/ 89563 w 1361614"/>
                <a:gd name="connsiteY66" fmla="*/ 822355 h 876844"/>
                <a:gd name="connsiteX67" fmla="*/ 127142 w 1361614"/>
                <a:gd name="connsiteY67" fmla="*/ 824860 h 876844"/>
                <a:gd name="connsiteX68" fmla="*/ 132153 w 1361614"/>
                <a:gd name="connsiteY68" fmla="*/ 812960 h 876844"/>
                <a:gd name="connsiteX69" fmla="*/ 138416 w 1361614"/>
                <a:gd name="connsiteY69" fmla="*/ 805445 h 876844"/>
                <a:gd name="connsiteX70" fmla="*/ 177248 w 1361614"/>
                <a:gd name="connsiteY70" fmla="*/ 781644 h 876844"/>
                <a:gd name="connsiteX71" fmla="*/ 183511 w 1361614"/>
                <a:gd name="connsiteY71" fmla="*/ 779139 h 876844"/>
                <a:gd name="connsiteX72" fmla="*/ 214201 w 1361614"/>
                <a:gd name="connsiteY72" fmla="*/ 775381 h 876844"/>
                <a:gd name="connsiteX73" fmla="*/ 276206 w 1361614"/>
                <a:gd name="connsiteY73" fmla="*/ 769118 h 876844"/>
                <a:gd name="connsiteX74" fmla="*/ 361385 w 1361614"/>
                <a:gd name="connsiteY74" fmla="*/ 762855 h 876844"/>
                <a:gd name="connsiteX75" fmla="*/ 366396 w 1361614"/>
                <a:gd name="connsiteY75" fmla="*/ 762855 h 876844"/>
                <a:gd name="connsiteX76" fmla="*/ 432785 w 1361614"/>
                <a:gd name="connsiteY76" fmla="*/ 780392 h 876844"/>
                <a:gd name="connsiteX77" fmla="*/ 479759 w 1361614"/>
                <a:gd name="connsiteY77" fmla="*/ 797302 h 876844"/>
                <a:gd name="connsiteX78" fmla="*/ 545523 w 1361614"/>
                <a:gd name="connsiteY78" fmla="*/ 791666 h 876844"/>
                <a:gd name="connsiteX79" fmla="*/ 556170 w 1361614"/>
                <a:gd name="connsiteY79" fmla="*/ 794797 h 876844"/>
                <a:gd name="connsiteX80" fmla="*/ 585607 w 1361614"/>
                <a:gd name="connsiteY80" fmla="*/ 817344 h 876844"/>
                <a:gd name="connsiteX81" fmla="*/ 630075 w 1361614"/>
                <a:gd name="connsiteY81" fmla="*/ 824234 h 876844"/>
                <a:gd name="connsiteX82" fmla="*/ 637591 w 1361614"/>
                <a:gd name="connsiteY82" fmla="*/ 827992 h 876844"/>
                <a:gd name="connsiteX83" fmla="*/ 655755 w 1361614"/>
                <a:gd name="connsiteY83" fmla="*/ 843650 h 876844"/>
                <a:gd name="connsiteX84" fmla="*/ 667028 w 1361614"/>
                <a:gd name="connsiteY84" fmla="*/ 836134 h 876844"/>
                <a:gd name="connsiteX85" fmla="*/ 673918 w 1361614"/>
                <a:gd name="connsiteY85" fmla="*/ 833629 h 876844"/>
                <a:gd name="connsiteX86" fmla="*/ 722144 w 1361614"/>
                <a:gd name="connsiteY86" fmla="*/ 829871 h 876844"/>
                <a:gd name="connsiteX87" fmla="*/ 774755 w 1361614"/>
                <a:gd name="connsiteY87" fmla="*/ 829245 h 876844"/>
                <a:gd name="connsiteX88" fmla="*/ 791666 w 1361614"/>
                <a:gd name="connsiteY88" fmla="*/ 832376 h 876844"/>
                <a:gd name="connsiteX89" fmla="*/ 799808 w 1361614"/>
                <a:gd name="connsiteY89" fmla="*/ 836761 h 876844"/>
                <a:gd name="connsiteX90" fmla="*/ 818597 w 1361614"/>
                <a:gd name="connsiteY90" fmla="*/ 855550 h 876844"/>
                <a:gd name="connsiteX91" fmla="*/ 825487 w 1361614"/>
                <a:gd name="connsiteY91" fmla="*/ 847408 h 876844"/>
                <a:gd name="connsiteX92" fmla="*/ 839266 w 1361614"/>
                <a:gd name="connsiteY92" fmla="*/ 822355 h 876844"/>
                <a:gd name="connsiteX93" fmla="*/ 852418 w 1361614"/>
                <a:gd name="connsiteY93" fmla="*/ 814839 h 876844"/>
                <a:gd name="connsiteX94" fmla="*/ 875592 w 1361614"/>
                <a:gd name="connsiteY94" fmla="*/ 814839 h 876844"/>
                <a:gd name="connsiteX95" fmla="*/ 902524 w 1361614"/>
                <a:gd name="connsiteY95" fmla="*/ 828618 h 876844"/>
                <a:gd name="connsiteX96" fmla="*/ 902524 w 1361614"/>
                <a:gd name="connsiteY96" fmla="*/ 842397 h 876844"/>
                <a:gd name="connsiteX97" fmla="*/ 922566 w 1361614"/>
                <a:gd name="connsiteY97" fmla="*/ 865571 h 876844"/>
                <a:gd name="connsiteX98" fmla="*/ 940729 w 1361614"/>
                <a:gd name="connsiteY98" fmla="*/ 863066 h 876844"/>
                <a:gd name="connsiteX99" fmla="*/ 996471 w 1361614"/>
                <a:gd name="connsiteY99" fmla="*/ 848034 h 876844"/>
                <a:gd name="connsiteX100" fmla="*/ 999603 w 1361614"/>
                <a:gd name="connsiteY100" fmla="*/ 848034 h 876844"/>
                <a:gd name="connsiteX101" fmla="*/ 1032171 w 1361614"/>
                <a:gd name="connsiteY101" fmla="*/ 846155 h 876844"/>
                <a:gd name="connsiteX102" fmla="*/ 1045950 w 1361614"/>
                <a:gd name="connsiteY102" fmla="*/ 853044 h 876844"/>
                <a:gd name="connsiteX103" fmla="*/ 1060982 w 1361614"/>
                <a:gd name="connsiteY103" fmla="*/ 876845 h 876844"/>
                <a:gd name="connsiteX104" fmla="*/ 1079145 w 1361614"/>
                <a:gd name="connsiteY104" fmla="*/ 876845 h 876844"/>
                <a:gd name="connsiteX105" fmla="*/ 1087914 w 1361614"/>
                <a:gd name="connsiteY105" fmla="*/ 871834 h 876844"/>
                <a:gd name="connsiteX106" fmla="*/ 1087288 w 1361614"/>
                <a:gd name="connsiteY106" fmla="*/ 868702 h 876844"/>
                <a:gd name="connsiteX107" fmla="*/ 1083529 w 1361614"/>
                <a:gd name="connsiteY107" fmla="*/ 828618 h 876844"/>
                <a:gd name="connsiteX108" fmla="*/ 1084156 w 1361614"/>
                <a:gd name="connsiteY108" fmla="*/ 821729 h 876844"/>
                <a:gd name="connsiteX109" fmla="*/ 1093551 w 1361614"/>
                <a:gd name="connsiteY109" fmla="*/ 794797 h 876844"/>
                <a:gd name="connsiteX110" fmla="*/ 1097308 w 1361614"/>
                <a:gd name="connsiteY110" fmla="*/ 789160 h 876844"/>
                <a:gd name="connsiteX111" fmla="*/ 1154930 w 1361614"/>
                <a:gd name="connsiteY111" fmla="*/ 731539 h 876844"/>
                <a:gd name="connsiteX112" fmla="*/ 1163698 w 1361614"/>
                <a:gd name="connsiteY112" fmla="*/ 727155 h 876844"/>
                <a:gd name="connsiteX113" fmla="*/ 1248251 w 1361614"/>
                <a:gd name="connsiteY113" fmla="*/ 715255 h 876844"/>
                <a:gd name="connsiteX114" fmla="*/ 1248251 w 1361614"/>
                <a:gd name="connsiteY114" fmla="*/ 708365 h 876844"/>
                <a:gd name="connsiteX115" fmla="*/ 1228209 w 1361614"/>
                <a:gd name="connsiteY115" fmla="*/ 665776 h 876844"/>
                <a:gd name="connsiteX116" fmla="*/ 1228209 w 1361614"/>
                <a:gd name="connsiteY116" fmla="*/ 657634 h 876844"/>
                <a:gd name="connsiteX117" fmla="*/ 1236351 w 1361614"/>
                <a:gd name="connsiteY117" fmla="*/ 620055 h 876844"/>
                <a:gd name="connsiteX118" fmla="*/ 1203783 w 1361614"/>
                <a:gd name="connsiteY118" fmla="*/ 606276 h 876844"/>
                <a:gd name="connsiteX119" fmla="*/ 1197519 w 1361614"/>
                <a:gd name="connsiteY119" fmla="*/ 601265 h 876844"/>
                <a:gd name="connsiteX120" fmla="*/ 1172467 w 1361614"/>
                <a:gd name="connsiteY120" fmla="*/ 566817 h 876844"/>
                <a:gd name="connsiteX121" fmla="*/ 1173093 w 1361614"/>
                <a:gd name="connsiteY121" fmla="*/ 548028 h 876844"/>
                <a:gd name="connsiteX122" fmla="*/ 1194388 w 1361614"/>
                <a:gd name="connsiteY122" fmla="*/ 522975 h 876844"/>
                <a:gd name="connsiteX123" fmla="*/ 1213177 w 1361614"/>
                <a:gd name="connsiteY123" fmla="*/ 519217 h 876844"/>
                <a:gd name="connsiteX124" fmla="*/ 1271425 w 1361614"/>
                <a:gd name="connsiteY124" fmla="*/ 548654 h 876844"/>
                <a:gd name="connsiteX125" fmla="*/ 1300862 w 1361614"/>
                <a:gd name="connsiteY125" fmla="*/ 548654 h 876844"/>
                <a:gd name="connsiteX126" fmla="*/ 1319025 w 1361614"/>
                <a:gd name="connsiteY126" fmla="*/ 525481 h 876844"/>
                <a:gd name="connsiteX127" fmla="*/ 1324035 w 1361614"/>
                <a:gd name="connsiteY127" fmla="*/ 521096 h 876844"/>
                <a:gd name="connsiteX128" fmla="*/ 1348462 w 1361614"/>
                <a:gd name="connsiteY128" fmla="*/ 508570 h 876844"/>
                <a:gd name="connsiteX129" fmla="*/ 1361615 w 1361614"/>
                <a:gd name="connsiteY129" fmla="*/ 495417 h 876844"/>
                <a:gd name="connsiteX130" fmla="*/ 1345957 w 1361614"/>
                <a:gd name="connsiteY130" fmla="*/ 486022 h 876844"/>
                <a:gd name="connsiteX131" fmla="*/ 1340946 w 1361614"/>
                <a:gd name="connsiteY131" fmla="*/ 481012 h 876844"/>
                <a:gd name="connsiteX132" fmla="*/ 1317773 w 1361614"/>
                <a:gd name="connsiteY132" fmla="*/ 443433 h 876844"/>
                <a:gd name="connsiteX133" fmla="*/ 1282072 w 1361614"/>
                <a:gd name="connsiteY133" fmla="*/ 420259 h 876844"/>
                <a:gd name="connsiteX134" fmla="*/ 1243241 w 1361614"/>
                <a:gd name="connsiteY134" fmla="*/ 420259 h 876844"/>
                <a:gd name="connsiteX135" fmla="*/ 1227583 w 1361614"/>
                <a:gd name="connsiteY135" fmla="*/ 405228 h 876844"/>
                <a:gd name="connsiteX136" fmla="*/ 1227583 w 1361614"/>
                <a:gd name="connsiteY136" fmla="*/ 392701 h 876844"/>
                <a:gd name="connsiteX137" fmla="*/ 1219441 w 1361614"/>
                <a:gd name="connsiteY137" fmla="*/ 387690 h 876844"/>
                <a:gd name="connsiteX138" fmla="*/ 1197519 w 1361614"/>
                <a:gd name="connsiteY138" fmla="*/ 384559 h 876844"/>
                <a:gd name="connsiteX139" fmla="*/ 1188125 w 1361614"/>
                <a:gd name="connsiteY139" fmla="*/ 379548 h 876844"/>
                <a:gd name="connsiteX140" fmla="*/ 1170588 w 1361614"/>
                <a:gd name="connsiteY140" fmla="*/ 360133 h 876844"/>
                <a:gd name="connsiteX141" fmla="*/ 1168709 w 1361614"/>
                <a:gd name="connsiteY141" fmla="*/ 357001 h 876844"/>
                <a:gd name="connsiteX142" fmla="*/ 1148040 w 1361614"/>
                <a:gd name="connsiteY142" fmla="*/ 318796 h 876844"/>
                <a:gd name="connsiteX143" fmla="*/ 1122988 w 1361614"/>
                <a:gd name="connsiteY143" fmla="*/ 305643 h 876844"/>
                <a:gd name="connsiteX144" fmla="*/ 1105451 w 1361614"/>
                <a:gd name="connsiteY144" fmla="*/ 305643 h 876844"/>
                <a:gd name="connsiteX145" fmla="*/ 1091672 w 1361614"/>
                <a:gd name="connsiteY145" fmla="*/ 296874 h 876844"/>
                <a:gd name="connsiteX146" fmla="*/ 1094177 w 1361614"/>
                <a:gd name="connsiteY146" fmla="*/ 280590 h 876844"/>
                <a:gd name="connsiteX147" fmla="*/ 1103572 w 1361614"/>
                <a:gd name="connsiteY147" fmla="*/ 269316 h 876844"/>
                <a:gd name="connsiteX148" fmla="*/ 1089793 w 1361614"/>
                <a:gd name="connsiteY148" fmla="*/ 260548 h 876844"/>
                <a:gd name="connsiteX149" fmla="*/ 1062861 w 1361614"/>
                <a:gd name="connsiteY149" fmla="*/ 253658 h 876844"/>
                <a:gd name="connsiteX150" fmla="*/ 1055972 w 1361614"/>
                <a:gd name="connsiteY150" fmla="*/ 249901 h 876844"/>
                <a:gd name="connsiteX151" fmla="*/ 1063487 w 1361614"/>
                <a:gd name="connsiteY151" fmla="*/ 184137 h 876844"/>
                <a:gd name="connsiteX152" fmla="*/ 1067871 w 1361614"/>
                <a:gd name="connsiteY152" fmla="*/ 179753 h 876844"/>
                <a:gd name="connsiteX153" fmla="*/ 1062861 w 1361614"/>
                <a:gd name="connsiteY153" fmla="*/ 177874 h 876844"/>
                <a:gd name="connsiteX154" fmla="*/ 1053466 w 1361614"/>
                <a:gd name="connsiteY154" fmla="*/ 169732 h 876844"/>
                <a:gd name="connsiteX155" fmla="*/ 1040940 w 1361614"/>
                <a:gd name="connsiteY155" fmla="*/ 142174 h 876844"/>
                <a:gd name="connsiteX156" fmla="*/ 1040940 w 1361614"/>
                <a:gd name="connsiteY156" fmla="*/ 129648 h 876844"/>
                <a:gd name="connsiteX157" fmla="*/ 1051588 w 1361614"/>
                <a:gd name="connsiteY157" fmla="*/ 107100 h 876844"/>
                <a:gd name="connsiteX158" fmla="*/ 1051588 w 1361614"/>
                <a:gd name="connsiteY158" fmla="*/ 86432 h 876844"/>
                <a:gd name="connsiteX159" fmla="*/ 1027161 w 1361614"/>
                <a:gd name="connsiteY159" fmla="*/ 73906 h 876844"/>
                <a:gd name="connsiteX160" fmla="*/ 977056 w 1361614"/>
                <a:gd name="connsiteY160" fmla="*/ 62005 h 876844"/>
                <a:gd name="connsiteX161" fmla="*/ 920060 w 1361614"/>
                <a:gd name="connsiteY161" fmla="*/ 56995 h 876844"/>
                <a:gd name="connsiteX162" fmla="*/ 887492 w 1361614"/>
                <a:gd name="connsiteY162" fmla="*/ 73279 h 876844"/>
                <a:gd name="connsiteX163" fmla="*/ 880603 w 1361614"/>
                <a:gd name="connsiteY163" fmla="*/ 75158 h 876844"/>
                <a:gd name="connsiteX164" fmla="*/ 834255 w 1361614"/>
                <a:gd name="connsiteY164" fmla="*/ 75158 h 876844"/>
                <a:gd name="connsiteX165" fmla="*/ 820476 w 1361614"/>
                <a:gd name="connsiteY165" fmla="*/ 66390 h 876844"/>
                <a:gd name="connsiteX166" fmla="*/ 822981 w 1361614"/>
                <a:gd name="connsiteY166" fmla="*/ 50105 h 876844"/>
                <a:gd name="connsiteX167" fmla="*/ 829245 w 1361614"/>
                <a:gd name="connsiteY167" fmla="*/ 42590 h 87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1361614" h="876844">
                  <a:moveTo>
                    <a:pt x="828618" y="41337"/>
                  </a:moveTo>
                  <a:lnTo>
                    <a:pt x="826739" y="39458"/>
                  </a:lnTo>
                  <a:lnTo>
                    <a:pt x="793544" y="33195"/>
                  </a:lnTo>
                  <a:cubicBezTo>
                    <a:pt x="786028" y="35700"/>
                    <a:pt x="771623" y="40084"/>
                    <a:pt x="759097" y="40084"/>
                  </a:cubicBezTo>
                  <a:cubicBezTo>
                    <a:pt x="740934" y="40084"/>
                    <a:pt x="735297" y="26932"/>
                    <a:pt x="732792" y="21295"/>
                  </a:cubicBezTo>
                  <a:cubicBezTo>
                    <a:pt x="732792" y="20042"/>
                    <a:pt x="731539" y="18789"/>
                    <a:pt x="731539" y="18163"/>
                  </a:cubicBezTo>
                  <a:cubicBezTo>
                    <a:pt x="728407" y="16284"/>
                    <a:pt x="716507" y="13153"/>
                    <a:pt x="706486" y="11274"/>
                  </a:cubicBezTo>
                  <a:lnTo>
                    <a:pt x="678928" y="20042"/>
                  </a:lnTo>
                  <a:cubicBezTo>
                    <a:pt x="673918" y="21295"/>
                    <a:pt x="668907" y="20042"/>
                    <a:pt x="665149" y="17537"/>
                  </a:cubicBezTo>
                  <a:lnTo>
                    <a:pt x="641976" y="0"/>
                  </a:lnTo>
                  <a:cubicBezTo>
                    <a:pt x="630702" y="10021"/>
                    <a:pt x="604397" y="35700"/>
                    <a:pt x="581223" y="58874"/>
                  </a:cubicBezTo>
                  <a:cubicBezTo>
                    <a:pt x="578091" y="62005"/>
                    <a:pt x="574333" y="63258"/>
                    <a:pt x="570575" y="63258"/>
                  </a:cubicBezTo>
                  <a:lnTo>
                    <a:pt x="529238" y="63258"/>
                  </a:lnTo>
                  <a:lnTo>
                    <a:pt x="472244" y="80169"/>
                  </a:lnTo>
                  <a:cubicBezTo>
                    <a:pt x="472244" y="80169"/>
                    <a:pt x="469112" y="80169"/>
                    <a:pt x="467859" y="80169"/>
                  </a:cubicBezTo>
                  <a:cubicBezTo>
                    <a:pt x="466607" y="80169"/>
                    <a:pt x="465354" y="80169"/>
                    <a:pt x="464101" y="80169"/>
                  </a:cubicBezTo>
                  <a:lnTo>
                    <a:pt x="450322" y="76411"/>
                  </a:lnTo>
                  <a:lnTo>
                    <a:pt x="446564" y="102716"/>
                  </a:lnTo>
                  <a:lnTo>
                    <a:pt x="454080" y="121505"/>
                  </a:lnTo>
                  <a:lnTo>
                    <a:pt x="472244" y="126516"/>
                  </a:lnTo>
                  <a:cubicBezTo>
                    <a:pt x="479133" y="128395"/>
                    <a:pt x="483517" y="134658"/>
                    <a:pt x="483517" y="141547"/>
                  </a:cubicBezTo>
                  <a:lnTo>
                    <a:pt x="483517" y="159085"/>
                  </a:lnTo>
                  <a:cubicBezTo>
                    <a:pt x="483517" y="159085"/>
                    <a:pt x="483517" y="164095"/>
                    <a:pt x="481638" y="166600"/>
                  </a:cubicBezTo>
                  <a:lnTo>
                    <a:pt x="465354" y="195411"/>
                  </a:lnTo>
                  <a:cubicBezTo>
                    <a:pt x="462849" y="200421"/>
                    <a:pt x="457838" y="203553"/>
                    <a:pt x="452201" y="203553"/>
                  </a:cubicBezTo>
                  <a:lnTo>
                    <a:pt x="400843" y="203553"/>
                  </a:lnTo>
                  <a:lnTo>
                    <a:pt x="352617" y="221717"/>
                  </a:lnTo>
                  <a:lnTo>
                    <a:pt x="353870" y="251780"/>
                  </a:lnTo>
                  <a:cubicBezTo>
                    <a:pt x="353870" y="251780"/>
                    <a:pt x="353870" y="256790"/>
                    <a:pt x="352617" y="259296"/>
                  </a:cubicBezTo>
                  <a:lnTo>
                    <a:pt x="340091" y="284974"/>
                  </a:lnTo>
                  <a:lnTo>
                    <a:pt x="348233" y="303764"/>
                  </a:lnTo>
                  <a:lnTo>
                    <a:pt x="365769" y="325059"/>
                  </a:lnTo>
                  <a:cubicBezTo>
                    <a:pt x="365769" y="325059"/>
                    <a:pt x="368901" y="331322"/>
                    <a:pt x="368901" y="335080"/>
                  </a:cubicBezTo>
                  <a:lnTo>
                    <a:pt x="368901" y="360133"/>
                  </a:lnTo>
                  <a:cubicBezTo>
                    <a:pt x="368901" y="367022"/>
                    <a:pt x="364517" y="373285"/>
                    <a:pt x="357627" y="375164"/>
                  </a:cubicBezTo>
                  <a:lnTo>
                    <a:pt x="315664" y="387064"/>
                  </a:lnTo>
                  <a:cubicBezTo>
                    <a:pt x="309401" y="388943"/>
                    <a:pt x="303138" y="386438"/>
                    <a:pt x="299380" y="381427"/>
                  </a:cubicBezTo>
                  <a:lnTo>
                    <a:pt x="281217" y="358254"/>
                  </a:lnTo>
                  <a:lnTo>
                    <a:pt x="261801" y="363890"/>
                  </a:lnTo>
                  <a:lnTo>
                    <a:pt x="227980" y="375164"/>
                  </a:lnTo>
                  <a:lnTo>
                    <a:pt x="217332" y="396459"/>
                  </a:lnTo>
                  <a:cubicBezTo>
                    <a:pt x="214827" y="400843"/>
                    <a:pt x="210443" y="403975"/>
                    <a:pt x="205432" y="405228"/>
                  </a:cubicBezTo>
                  <a:lnTo>
                    <a:pt x="172237" y="408985"/>
                  </a:lnTo>
                  <a:lnTo>
                    <a:pt x="112737" y="411491"/>
                  </a:lnTo>
                  <a:lnTo>
                    <a:pt x="58874" y="416501"/>
                  </a:lnTo>
                  <a:lnTo>
                    <a:pt x="57621" y="416501"/>
                  </a:lnTo>
                  <a:cubicBezTo>
                    <a:pt x="57621" y="416501"/>
                    <a:pt x="55742" y="416501"/>
                    <a:pt x="55116" y="416501"/>
                  </a:cubicBezTo>
                  <a:lnTo>
                    <a:pt x="29437" y="412117"/>
                  </a:lnTo>
                  <a:cubicBezTo>
                    <a:pt x="31316" y="424017"/>
                    <a:pt x="33195" y="437796"/>
                    <a:pt x="33821" y="440928"/>
                  </a:cubicBezTo>
                  <a:cubicBezTo>
                    <a:pt x="41337" y="452827"/>
                    <a:pt x="53863" y="475375"/>
                    <a:pt x="76411" y="516712"/>
                  </a:cubicBezTo>
                  <a:cubicBezTo>
                    <a:pt x="77037" y="518591"/>
                    <a:pt x="78290" y="520470"/>
                    <a:pt x="78290" y="522349"/>
                  </a:cubicBezTo>
                  <a:lnTo>
                    <a:pt x="82047" y="559928"/>
                  </a:lnTo>
                  <a:lnTo>
                    <a:pt x="102090" y="597507"/>
                  </a:lnTo>
                  <a:cubicBezTo>
                    <a:pt x="102090" y="597507"/>
                    <a:pt x="103968" y="603144"/>
                    <a:pt x="103968" y="606276"/>
                  </a:cubicBezTo>
                  <a:lnTo>
                    <a:pt x="100211" y="636965"/>
                  </a:lnTo>
                  <a:cubicBezTo>
                    <a:pt x="99584" y="642602"/>
                    <a:pt x="95827" y="646986"/>
                    <a:pt x="90816" y="649491"/>
                  </a:cubicBezTo>
                  <a:lnTo>
                    <a:pt x="48853" y="667029"/>
                  </a:lnTo>
                  <a:lnTo>
                    <a:pt x="13779" y="677676"/>
                  </a:lnTo>
                  <a:lnTo>
                    <a:pt x="0" y="691455"/>
                  </a:lnTo>
                  <a:lnTo>
                    <a:pt x="26932" y="706486"/>
                  </a:lnTo>
                  <a:cubicBezTo>
                    <a:pt x="26932" y="706486"/>
                    <a:pt x="28811" y="707739"/>
                    <a:pt x="30063" y="708992"/>
                  </a:cubicBezTo>
                  <a:lnTo>
                    <a:pt x="82047" y="759097"/>
                  </a:lnTo>
                  <a:cubicBezTo>
                    <a:pt x="86432" y="763481"/>
                    <a:pt x="88311" y="770371"/>
                    <a:pt x="85179" y="776634"/>
                  </a:cubicBezTo>
                  <a:lnTo>
                    <a:pt x="72027" y="806071"/>
                  </a:lnTo>
                  <a:lnTo>
                    <a:pt x="72027" y="825487"/>
                  </a:lnTo>
                  <a:lnTo>
                    <a:pt x="84553" y="822355"/>
                  </a:lnTo>
                  <a:cubicBezTo>
                    <a:pt x="84553" y="822355"/>
                    <a:pt x="87685" y="822355"/>
                    <a:pt x="89563" y="822355"/>
                  </a:cubicBezTo>
                  <a:lnTo>
                    <a:pt x="127142" y="824860"/>
                  </a:lnTo>
                  <a:lnTo>
                    <a:pt x="132153" y="812960"/>
                  </a:lnTo>
                  <a:cubicBezTo>
                    <a:pt x="132153" y="812960"/>
                    <a:pt x="135284" y="807324"/>
                    <a:pt x="138416" y="805445"/>
                  </a:cubicBezTo>
                  <a:lnTo>
                    <a:pt x="177248" y="781644"/>
                  </a:lnTo>
                  <a:cubicBezTo>
                    <a:pt x="177248" y="781644"/>
                    <a:pt x="181006" y="779765"/>
                    <a:pt x="183511" y="779139"/>
                  </a:cubicBezTo>
                  <a:lnTo>
                    <a:pt x="214201" y="775381"/>
                  </a:lnTo>
                  <a:lnTo>
                    <a:pt x="276206" y="769118"/>
                  </a:lnTo>
                  <a:lnTo>
                    <a:pt x="361385" y="762855"/>
                  </a:lnTo>
                  <a:cubicBezTo>
                    <a:pt x="361385" y="762855"/>
                    <a:pt x="364517" y="762855"/>
                    <a:pt x="366396" y="762855"/>
                  </a:cubicBezTo>
                  <a:lnTo>
                    <a:pt x="432785" y="780392"/>
                  </a:lnTo>
                  <a:lnTo>
                    <a:pt x="479759" y="797302"/>
                  </a:lnTo>
                  <a:lnTo>
                    <a:pt x="545523" y="791666"/>
                  </a:lnTo>
                  <a:cubicBezTo>
                    <a:pt x="549907" y="791666"/>
                    <a:pt x="553038" y="792292"/>
                    <a:pt x="556170" y="794797"/>
                  </a:cubicBezTo>
                  <a:lnTo>
                    <a:pt x="585607" y="817344"/>
                  </a:lnTo>
                  <a:lnTo>
                    <a:pt x="630075" y="824234"/>
                  </a:lnTo>
                  <a:cubicBezTo>
                    <a:pt x="630075" y="824234"/>
                    <a:pt x="635713" y="826113"/>
                    <a:pt x="637591" y="827992"/>
                  </a:cubicBezTo>
                  <a:lnTo>
                    <a:pt x="655755" y="843650"/>
                  </a:lnTo>
                  <a:lnTo>
                    <a:pt x="667028" y="836134"/>
                  </a:lnTo>
                  <a:cubicBezTo>
                    <a:pt x="667028" y="836134"/>
                    <a:pt x="671413" y="834255"/>
                    <a:pt x="673918" y="833629"/>
                  </a:cubicBezTo>
                  <a:lnTo>
                    <a:pt x="722144" y="829871"/>
                  </a:lnTo>
                  <a:cubicBezTo>
                    <a:pt x="752834" y="827366"/>
                    <a:pt x="767239" y="826113"/>
                    <a:pt x="774755" y="829245"/>
                  </a:cubicBezTo>
                  <a:lnTo>
                    <a:pt x="791666" y="832376"/>
                  </a:lnTo>
                  <a:cubicBezTo>
                    <a:pt x="791666" y="832376"/>
                    <a:pt x="797929" y="834255"/>
                    <a:pt x="799808" y="836761"/>
                  </a:cubicBezTo>
                  <a:lnTo>
                    <a:pt x="818597" y="855550"/>
                  </a:lnTo>
                  <a:lnTo>
                    <a:pt x="825487" y="847408"/>
                  </a:lnTo>
                  <a:lnTo>
                    <a:pt x="839266" y="822355"/>
                  </a:lnTo>
                  <a:cubicBezTo>
                    <a:pt x="841771" y="817344"/>
                    <a:pt x="846781" y="814839"/>
                    <a:pt x="852418" y="814839"/>
                  </a:cubicBezTo>
                  <a:lnTo>
                    <a:pt x="875592" y="814839"/>
                  </a:lnTo>
                  <a:cubicBezTo>
                    <a:pt x="889997" y="814839"/>
                    <a:pt x="898766" y="819224"/>
                    <a:pt x="902524" y="828618"/>
                  </a:cubicBezTo>
                  <a:cubicBezTo>
                    <a:pt x="904402" y="833629"/>
                    <a:pt x="903776" y="838639"/>
                    <a:pt x="902524" y="842397"/>
                  </a:cubicBezTo>
                  <a:lnTo>
                    <a:pt x="922566" y="865571"/>
                  </a:lnTo>
                  <a:lnTo>
                    <a:pt x="940729" y="863066"/>
                  </a:lnTo>
                  <a:lnTo>
                    <a:pt x="996471" y="848034"/>
                  </a:lnTo>
                  <a:cubicBezTo>
                    <a:pt x="996471" y="848034"/>
                    <a:pt x="998350" y="848034"/>
                    <a:pt x="999603" y="848034"/>
                  </a:cubicBezTo>
                  <a:lnTo>
                    <a:pt x="1032171" y="846155"/>
                  </a:lnTo>
                  <a:cubicBezTo>
                    <a:pt x="1037808" y="845529"/>
                    <a:pt x="1043445" y="848660"/>
                    <a:pt x="1045950" y="853044"/>
                  </a:cubicBezTo>
                  <a:lnTo>
                    <a:pt x="1060982" y="876845"/>
                  </a:lnTo>
                  <a:lnTo>
                    <a:pt x="1079145" y="876845"/>
                  </a:lnTo>
                  <a:lnTo>
                    <a:pt x="1087914" y="871834"/>
                  </a:lnTo>
                  <a:cubicBezTo>
                    <a:pt x="1087914" y="871834"/>
                    <a:pt x="1087914" y="869329"/>
                    <a:pt x="1087288" y="868702"/>
                  </a:cubicBezTo>
                  <a:lnTo>
                    <a:pt x="1083529" y="828618"/>
                  </a:lnTo>
                  <a:cubicBezTo>
                    <a:pt x="1083529" y="828618"/>
                    <a:pt x="1083529" y="824234"/>
                    <a:pt x="1084156" y="821729"/>
                  </a:cubicBezTo>
                  <a:lnTo>
                    <a:pt x="1093551" y="794797"/>
                  </a:lnTo>
                  <a:cubicBezTo>
                    <a:pt x="1093551" y="794797"/>
                    <a:pt x="1095430" y="791039"/>
                    <a:pt x="1097308" y="789160"/>
                  </a:cubicBezTo>
                  <a:lnTo>
                    <a:pt x="1154930" y="731539"/>
                  </a:lnTo>
                  <a:cubicBezTo>
                    <a:pt x="1154930" y="731539"/>
                    <a:pt x="1160567" y="727781"/>
                    <a:pt x="1163698" y="727155"/>
                  </a:cubicBezTo>
                  <a:lnTo>
                    <a:pt x="1248251" y="715255"/>
                  </a:lnTo>
                  <a:lnTo>
                    <a:pt x="1248251" y="708365"/>
                  </a:lnTo>
                  <a:cubicBezTo>
                    <a:pt x="1224451" y="680807"/>
                    <a:pt x="1226330" y="672039"/>
                    <a:pt x="1228209" y="665776"/>
                  </a:cubicBezTo>
                  <a:cubicBezTo>
                    <a:pt x="1227583" y="663270"/>
                    <a:pt x="1227583" y="660139"/>
                    <a:pt x="1228209" y="657634"/>
                  </a:cubicBezTo>
                  <a:lnTo>
                    <a:pt x="1236351" y="620055"/>
                  </a:lnTo>
                  <a:lnTo>
                    <a:pt x="1203783" y="606276"/>
                  </a:lnTo>
                  <a:cubicBezTo>
                    <a:pt x="1203783" y="606276"/>
                    <a:pt x="1198772" y="603144"/>
                    <a:pt x="1197519" y="601265"/>
                  </a:cubicBezTo>
                  <a:lnTo>
                    <a:pt x="1172467" y="566817"/>
                  </a:lnTo>
                  <a:cubicBezTo>
                    <a:pt x="1168083" y="561181"/>
                    <a:pt x="1168709" y="553039"/>
                    <a:pt x="1173093" y="548028"/>
                  </a:cubicBezTo>
                  <a:lnTo>
                    <a:pt x="1194388" y="522975"/>
                  </a:lnTo>
                  <a:cubicBezTo>
                    <a:pt x="1198772" y="517965"/>
                    <a:pt x="1206914" y="516086"/>
                    <a:pt x="1213177" y="519217"/>
                  </a:cubicBezTo>
                  <a:lnTo>
                    <a:pt x="1271425" y="548654"/>
                  </a:lnTo>
                  <a:lnTo>
                    <a:pt x="1300862" y="548654"/>
                  </a:lnTo>
                  <a:lnTo>
                    <a:pt x="1319025" y="525481"/>
                  </a:lnTo>
                  <a:cubicBezTo>
                    <a:pt x="1319025" y="525481"/>
                    <a:pt x="1322156" y="522349"/>
                    <a:pt x="1324035" y="521096"/>
                  </a:cubicBezTo>
                  <a:lnTo>
                    <a:pt x="1348462" y="508570"/>
                  </a:lnTo>
                  <a:lnTo>
                    <a:pt x="1361615" y="495417"/>
                  </a:lnTo>
                  <a:lnTo>
                    <a:pt x="1345957" y="486022"/>
                  </a:lnTo>
                  <a:cubicBezTo>
                    <a:pt x="1345957" y="486022"/>
                    <a:pt x="1342199" y="482891"/>
                    <a:pt x="1340946" y="481012"/>
                  </a:cubicBezTo>
                  <a:lnTo>
                    <a:pt x="1317773" y="443433"/>
                  </a:lnTo>
                  <a:lnTo>
                    <a:pt x="1282072" y="420259"/>
                  </a:lnTo>
                  <a:lnTo>
                    <a:pt x="1243241" y="420259"/>
                  </a:lnTo>
                  <a:cubicBezTo>
                    <a:pt x="1234472" y="420259"/>
                    <a:pt x="1227583" y="413370"/>
                    <a:pt x="1227583" y="405228"/>
                  </a:cubicBezTo>
                  <a:lnTo>
                    <a:pt x="1227583" y="392701"/>
                  </a:lnTo>
                  <a:lnTo>
                    <a:pt x="1219441" y="387690"/>
                  </a:lnTo>
                  <a:lnTo>
                    <a:pt x="1197519" y="384559"/>
                  </a:lnTo>
                  <a:cubicBezTo>
                    <a:pt x="1193761" y="384559"/>
                    <a:pt x="1190630" y="382054"/>
                    <a:pt x="1188125" y="379548"/>
                  </a:cubicBezTo>
                  <a:lnTo>
                    <a:pt x="1170588" y="360133"/>
                  </a:lnTo>
                  <a:cubicBezTo>
                    <a:pt x="1170588" y="360133"/>
                    <a:pt x="1169335" y="358254"/>
                    <a:pt x="1168709" y="357001"/>
                  </a:cubicBezTo>
                  <a:lnTo>
                    <a:pt x="1148040" y="318796"/>
                  </a:lnTo>
                  <a:lnTo>
                    <a:pt x="1122988" y="305643"/>
                  </a:lnTo>
                  <a:lnTo>
                    <a:pt x="1105451" y="305643"/>
                  </a:lnTo>
                  <a:cubicBezTo>
                    <a:pt x="1099814" y="305643"/>
                    <a:pt x="1094177" y="301885"/>
                    <a:pt x="1091672" y="296874"/>
                  </a:cubicBezTo>
                  <a:cubicBezTo>
                    <a:pt x="1089167" y="291238"/>
                    <a:pt x="1089793" y="284974"/>
                    <a:pt x="1094177" y="280590"/>
                  </a:cubicBezTo>
                  <a:lnTo>
                    <a:pt x="1103572" y="269316"/>
                  </a:lnTo>
                  <a:lnTo>
                    <a:pt x="1089793" y="260548"/>
                  </a:lnTo>
                  <a:lnTo>
                    <a:pt x="1062861" y="253658"/>
                  </a:lnTo>
                  <a:cubicBezTo>
                    <a:pt x="1062861" y="253658"/>
                    <a:pt x="1057851" y="251780"/>
                    <a:pt x="1055972" y="249901"/>
                  </a:cubicBezTo>
                  <a:cubicBezTo>
                    <a:pt x="1046577" y="240506"/>
                    <a:pt x="1035303" y="214201"/>
                    <a:pt x="1063487" y="184137"/>
                  </a:cubicBezTo>
                  <a:cubicBezTo>
                    <a:pt x="1064740" y="182885"/>
                    <a:pt x="1066619" y="181006"/>
                    <a:pt x="1067871" y="179753"/>
                  </a:cubicBezTo>
                  <a:lnTo>
                    <a:pt x="1062861" y="177874"/>
                  </a:lnTo>
                  <a:cubicBezTo>
                    <a:pt x="1058477" y="176622"/>
                    <a:pt x="1055345" y="173490"/>
                    <a:pt x="1053466" y="169732"/>
                  </a:cubicBezTo>
                  <a:lnTo>
                    <a:pt x="1040940" y="142174"/>
                  </a:lnTo>
                  <a:cubicBezTo>
                    <a:pt x="1039061" y="138416"/>
                    <a:pt x="1039061" y="133406"/>
                    <a:pt x="1040940" y="129648"/>
                  </a:cubicBezTo>
                  <a:lnTo>
                    <a:pt x="1051588" y="107100"/>
                  </a:lnTo>
                  <a:lnTo>
                    <a:pt x="1051588" y="86432"/>
                  </a:lnTo>
                  <a:lnTo>
                    <a:pt x="1027161" y="73906"/>
                  </a:lnTo>
                  <a:lnTo>
                    <a:pt x="977056" y="62005"/>
                  </a:lnTo>
                  <a:lnTo>
                    <a:pt x="920060" y="56995"/>
                  </a:lnTo>
                  <a:lnTo>
                    <a:pt x="887492" y="73279"/>
                  </a:lnTo>
                  <a:cubicBezTo>
                    <a:pt x="887492" y="73279"/>
                    <a:pt x="883108" y="75158"/>
                    <a:pt x="880603" y="75158"/>
                  </a:cubicBezTo>
                  <a:lnTo>
                    <a:pt x="834255" y="75158"/>
                  </a:lnTo>
                  <a:cubicBezTo>
                    <a:pt x="827992" y="75158"/>
                    <a:pt x="822981" y="71400"/>
                    <a:pt x="820476" y="66390"/>
                  </a:cubicBezTo>
                  <a:cubicBezTo>
                    <a:pt x="817971" y="60753"/>
                    <a:pt x="819223" y="54489"/>
                    <a:pt x="822981" y="50105"/>
                  </a:cubicBezTo>
                  <a:lnTo>
                    <a:pt x="829245" y="42590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9" name="Forma libre: forma 578">
              <a:extLst>
                <a:ext uri="{FF2B5EF4-FFF2-40B4-BE49-F238E27FC236}">
                  <a16:creationId xmlns:a16="http://schemas.microsoft.com/office/drawing/2014/main" id="{D1DE7705-3CA9-2A34-124F-D5DAA030C8D5}"/>
                </a:ext>
              </a:extLst>
            </p:cNvPr>
            <p:cNvSpPr/>
            <p:nvPr/>
          </p:nvSpPr>
          <p:spPr>
            <a:xfrm>
              <a:off x="9880568" y="7613416"/>
              <a:ext cx="668280" cy="331322"/>
            </a:xfrm>
            <a:custGeom>
              <a:avLst/>
              <a:gdLst>
                <a:gd name="connsiteX0" fmla="*/ 95200 w 668280"/>
                <a:gd name="connsiteY0" fmla="*/ 128395 h 331322"/>
                <a:gd name="connsiteX1" fmla="*/ 74532 w 668280"/>
                <a:gd name="connsiteY1" fmla="*/ 133406 h 331322"/>
                <a:gd name="connsiteX2" fmla="*/ 65137 w 668280"/>
                <a:gd name="connsiteY2" fmla="*/ 136537 h 331322"/>
                <a:gd name="connsiteX3" fmla="*/ 55116 w 668280"/>
                <a:gd name="connsiteY3" fmla="*/ 143427 h 331322"/>
                <a:gd name="connsiteX4" fmla="*/ 51358 w 668280"/>
                <a:gd name="connsiteY4" fmla="*/ 170985 h 331322"/>
                <a:gd name="connsiteX5" fmla="*/ 50106 w 668280"/>
                <a:gd name="connsiteY5" fmla="*/ 174743 h 331322"/>
                <a:gd name="connsiteX6" fmla="*/ 43842 w 668280"/>
                <a:gd name="connsiteY6" fmla="*/ 189774 h 331322"/>
                <a:gd name="connsiteX7" fmla="*/ 41337 w 668280"/>
                <a:gd name="connsiteY7" fmla="*/ 194158 h 331322"/>
                <a:gd name="connsiteX8" fmla="*/ 21921 w 668280"/>
                <a:gd name="connsiteY8" fmla="*/ 217332 h 331322"/>
                <a:gd name="connsiteX9" fmla="*/ 20669 w 668280"/>
                <a:gd name="connsiteY9" fmla="*/ 243638 h 331322"/>
                <a:gd name="connsiteX10" fmla="*/ 16910 w 668280"/>
                <a:gd name="connsiteY10" fmla="*/ 253032 h 331322"/>
                <a:gd name="connsiteX11" fmla="*/ 3758 w 668280"/>
                <a:gd name="connsiteY11" fmla="*/ 267438 h 331322"/>
                <a:gd name="connsiteX12" fmla="*/ 0 w 668280"/>
                <a:gd name="connsiteY12" fmla="*/ 277459 h 331322"/>
                <a:gd name="connsiteX13" fmla="*/ 11900 w 668280"/>
                <a:gd name="connsiteY13" fmla="*/ 288733 h 331322"/>
                <a:gd name="connsiteX14" fmla="*/ 41337 w 668280"/>
                <a:gd name="connsiteY14" fmla="*/ 270569 h 331322"/>
                <a:gd name="connsiteX15" fmla="*/ 62632 w 668280"/>
                <a:gd name="connsiteY15" fmla="*/ 237374 h 331322"/>
                <a:gd name="connsiteX16" fmla="*/ 80795 w 668280"/>
                <a:gd name="connsiteY16" fmla="*/ 231111 h 331322"/>
                <a:gd name="connsiteX17" fmla="*/ 120253 w 668280"/>
                <a:gd name="connsiteY17" fmla="*/ 244890 h 331322"/>
                <a:gd name="connsiteX18" fmla="*/ 129021 w 668280"/>
                <a:gd name="connsiteY18" fmla="*/ 253032 h 331322"/>
                <a:gd name="connsiteX19" fmla="*/ 146558 w 668280"/>
                <a:gd name="connsiteY19" fmla="*/ 299380 h 331322"/>
                <a:gd name="connsiteX20" fmla="*/ 154701 w 668280"/>
                <a:gd name="connsiteY20" fmla="*/ 323806 h 331322"/>
                <a:gd name="connsiteX21" fmla="*/ 170985 w 668280"/>
                <a:gd name="connsiteY21" fmla="*/ 331322 h 331322"/>
                <a:gd name="connsiteX22" fmla="*/ 187269 w 668280"/>
                <a:gd name="connsiteY22" fmla="*/ 326938 h 331322"/>
                <a:gd name="connsiteX23" fmla="*/ 244890 w 668280"/>
                <a:gd name="connsiteY23" fmla="*/ 320675 h 331322"/>
                <a:gd name="connsiteX24" fmla="*/ 256164 w 668280"/>
                <a:gd name="connsiteY24" fmla="*/ 324433 h 331322"/>
                <a:gd name="connsiteX25" fmla="*/ 265559 w 668280"/>
                <a:gd name="connsiteY25" fmla="*/ 330070 h 331322"/>
                <a:gd name="connsiteX26" fmla="*/ 280591 w 668280"/>
                <a:gd name="connsiteY26" fmla="*/ 327564 h 331322"/>
                <a:gd name="connsiteX27" fmla="*/ 287480 w 668280"/>
                <a:gd name="connsiteY27" fmla="*/ 315664 h 331322"/>
                <a:gd name="connsiteX28" fmla="*/ 304390 w 668280"/>
                <a:gd name="connsiteY28" fmla="*/ 281217 h 331322"/>
                <a:gd name="connsiteX29" fmla="*/ 330696 w 668280"/>
                <a:gd name="connsiteY29" fmla="*/ 238001 h 331322"/>
                <a:gd name="connsiteX30" fmla="*/ 340717 w 668280"/>
                <a:gd name="connsiteY30" fmla="*/ 231111 h 331322"/>
                <a:gd name="connsiteX31" fmla="*/ 373912 w 668280"/>
                <a:gd name="connsiteY31" fmla="*/ 224222 h 331322"/>
                <a:gd name="connsiteX32" fmla="*/ 387064 w 668280"/>
                <a:gd name="connsiteY32" fmla="*/ 227353 h 331322"/>
                <a:gd name="connsiteX33" fmla="*/ 392701 w 668280"/>
                <a:gd name="connsiteY33" fmla="*/ 239253 h 331322"/>
                <a:gd name="connsiteX34" fmla="*/ 391449 w 668280"/>
                <a:gd name="connsiteY34" fmla="*/ 266812 h 331322"/>
                <a:gd name="connsiteX35" fmla="*/ 418380 w 668280"/>
                <a:gd name="connsiteY35" fmla="*/ 279964 h 331322"/>
                <a:gd name="connsiteX36" fmla="*/ 432786 w 668280"/>
                <a:gd name="connsiteY36" fmla="*/ 290611 h 331322"/>
                <a:gd name="connsiteX37" fmla="*/ 439049 w 668280"/>
                <a:gd name="connsiteY37" fmla="*/ 303138 h 331322"/>
                <a:gd name="connsiteX38" fmla="*/ 439049 w 668280"/>
                <a:gd name="connsiteY38" fmla="*/ 313785 h 331322"/>
                <a:gd name="connsiteX39" fmla="*/ 450323 w 668280"/>
                <a:gd name="connsiteY39" fmla="*/ 325059 h 331322"/>
                <a:gd name="connsiteX40" fmla="*/ 457212 w 668280"/>
                <a:gd name="connsiteY40" fmla="*/ 329443 h 331322"/>
                <a:gd name="connsiteX41" fmla="*/ 462849 w 668280"/>
                <a:gd name="connsiteY41" fmla="*/ 291864 h 331322"/>
                <a:gd name="connsiteX42" fmla="*/ 472244 w 668280"/>
                <a:gd name="connsiteY42" fmla="*/ 279338 h 331322"/>
                <a:gd name="connsiteX43" fmla="*/ 496044 w 668280"/>
                <a:gd name="connsiteY43" fmla="*/ 270569 h 331322"/>
                <a:gd name="connsiteX44" fmla="*/ 499175 w 668280"/>
                <a:gd name="connsiteY44" fmla="*/ 223595 h 331322"/>
                <a:gd name="connsiteX45" fmla="*/ 506691 w 668280"/>
                <a:gd name="connsiteY45" fmla="*/ 211069 h 331322"/>
                <a:gd name="connsiteX46" fmla="*/ 521096 w 668280"/>
                <a:gd name="connsiteY46" fmla="*/ 211069 h 331322"/>
                <a:gd name="connsiteX47" fmla="*/ 561181 w 668280"/>
                <a:gd name="connsiteY47" fmla="*/ 231737 h 331322"/>
                <a:gd name="connsiteX48" fmla="*/ 566191 w 668280"/>
                <a:gd name="connsiteY48" fmla="*/ 236122 h 331322"/>
                <a:gd name="connsiteX49" fmla="*/ 569949 w 668280"/>
                <a:gd name="connsiteY49" fmla="*/ 241759 h 331322"/>
                <a:gd name="connsiteX50" fmla="*/ 603144 w 668280"/>
                <a:gd name="connsiteY50" fmla="*/ 241759 h 331322"/>
                <a:gd name="connsiteX51" fmla="*/ 615044 w 668280"/>
                <a:gd name="connsiteY51" fmla="*/ 247395 h 331322"/>
                <a:gd name="connsiteX52" fmla="*/ 625065 w 668280"/>
                <a:gd name="connsiteY52" fmla="*/ 258043 h 331322"/>
                <a:gd name="connsiteX53" fmla="*/ 617549 w 668280"/>
                <a:gd name="connsiteY53" fmla="*/ 232364 h 331322"/>
                <a:gd name="connsiteX54" fmla="*/ 613792 w 668280"/>
                <a:gd name="connsiteY54" fmla="*/ 197917 h 331322"/>
                <a:gd name="connsiteX55" fmla="*/ 628197 w 668280"/>
                <a:gd name="connsiteY55" fmla="*/ 192280 h 331322"/>
                <a:gd name="connsiteX56" fmla="*/ 653249 w 668280"/>
                <a:gd name="connsiteY56" fmla="*/ 188522 h 331322"/>
                <a:gd name="connsiteX57" fmla="*/ 663897 w 668280"/>
                <a:gd name="connsiteY57" fmla="*/ 191027 h 331322"/>
                <a:gd name="connsiteX58" fmla="*/ 666402 w 668280"/>
                <a:gd name="connsiteY58" fmla="*/ 192906 h 331322"/>
                <a:gd name="connsiteX59" fmla="*/ 668281 w 668280"/>
                <a:gd name="connsiteY59" fmla="*/ 185390 h 331322"/>
                <a:gd name="connsiteX60" fmla="*/ 668281 w 668280"/>
                <a:gd name="connsiteY60" fmla="*/ 163469 h 331322"/>
                <a:gd name="connsiteX61" fmla="*/ 667655 w 668280"/>
                <a:gd name="connsiteY61" fmla="*/ 156579 h 331322"/>
                <a:gd name="connsiteX62" fmla="*/ 667655 w 668280"/>
                <a:gd name="connsiteY62" fmla="*/ 155327 h 331322"/>
                <a:gd name="connsiteX63" fmla="*/ 667655 w 668280"/>
                <a:gd name="connsiteY63" fmla="*/ 149063 h 331322"/>
                <a:gd name="connsiteX64" fmla="*/ 653249 w 668280"/>
                <a:gd name="connsiteY64" fmla="*/ 149063 h 331322"/>
                <a:gd name="connsiteX65" fmla="*/ 637591 w 668280"/>
                <a:gd name="connsiteY65" fmla="*/ 154701 h 331322"/>
                <a:gd name="connsiteX66" fmla="*/ 622560 w 668280"/>
                <a:gd name="connsiteY66" fmla="*/ 151569 h 331322"/>
                <a:gd name="connsiteX67" fmla="*/ 591870 w 668280"/>
                <a:gd name="connsiteY67" fmla="*/ 124011 h 331322"/>
                <a:gd name="connsiteX68" fmla="*/ 552412 w 668280"/>
                <a:gd name="connsiteY68" fmla="*/ 122132 h 331322"/>
                <a:gd name="connsiteX69" fmla="*/ 538007 w 668280"/>
                <a:gd name="connsiteY69" fmla="*/ 106474 h 331322"/>
                <a:gd name="connsiteX70" fmla="*/ 538007 w 668280"/>
                <a:gd name="connsiteY70" fmla="*/ 78916 h 331322"/>
                <a:gd name="connsiteX71" fmla="*/ 531118 w 668280"/>
                <a:gd name="connsiteY71" fmla="*/ 38832 h 331322"/>
                <a:gd name="connsiteX72" fmla="*/ 521096 w 668280"/>
                <a:gd name="connsiteY72" fmla="*/ 31942 h 331322"/>
                <a:gd name="connsiteX73" fmla="*/ 513580 w 668280"/>
                <a:gd name="connsiteY73" fmla="*/ 31942 h 331322"/>
                <a:gd name="connsiteX74" fmla="*/ 478507 w 668280"/>
                <a:gd name="connsiteY74" fmla="*/ 31316 h 331322"/>
                <a:gd name="connsiteX75" fmla="*/ 467233 w 668280"/>
                <a:gd name="connsiteY75" fmla="*/ 26305 h 331322"/>
                <a:gd name="connsiteX76" fmla="*/ 443433 w 668280"/>
                <a:gd name="connsiteY76" fmla="*/ 0 h 331322"/>
                <a:gd name="connsiteX77" fmla="*/ 392075 w 668280"/>
                <a:gd name="connsiteY77" fmla="*/ 0 h 331322"/>
                <a:gd name="connsiteX78" fmla="*/ 380801 w 668280"/>
                <a:gd name="connsiteY78" fmla="*/ 6263 h 331322"/>
                <a:gd name="connsiteX79" fmla="*/ 374538 w 668280"/>
                <a:gd name="connsiteY79" fmla="*/ 8142 h 331322"/>
                <a:gd name="connsiteX80" fmla="*/ 323180 w 668280"/>
                <a:gd name="connsiteY80" fmla="*/ 12526 h 331322"/>
                <a:gd name="connsiteX81" fmla="*/ 255538 w 668280"/>
                <a:gd name="connsiteY81" fmla="*/ 23800 h 331322"/>
                <a:gd name="connsiteX82" fmla="*/ 249275 w 668280"/>
                <a:gd name="connsiteY82" fmla="*/ 23800 h 331322"/>
                <a:gd name="connsiteX83" fmla="*/ 210443 w 668280"/>
                <a:gd name="connsiteY83" fmla="*/ 14406 h 331322"/>
                <a:gd name="connsiteX84" fmla="*/ 148437 w 668280"/>
                <a:gd name="connsiteY84" fmla="*/ 52611 h 331322"/>
                <a:gd name="connsiteX85" fmla="*/ 105848 w 668280"/>
                <a:gd name="connsiteY85" fmla="*/ 70774 h 331322"/>
                <a:gd name="connsiteX86" fmla="*/ 112737 w 668280"/>
                <a:gd name="connsiteY86" fmla="*/ 78290 h 331322"/>
                <a:gd name="connsiteX87" fmla="*/ 113990 w 668280"/>
                <a:gd name="connsiteY87" fmla="*/ 96453 h 331322"/>
                <a:gd name="connsiteX88" fmla="*/ 93321 w 668280"/>
                <a:gd name="connsiteY88" fmla="*/ 129021 h 33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68280" h="331322">
                  <a:moveTo>
                    <a:pt x="95200" y="128395"/>
                  </a:moveTo>
                  <a:cubicBezTo>
                    <a:pt x="90816" y="135911"/>
                    <a:pt x="81421" y="137790"/>
                    <a:pt x="74532" y="133406"/>
                  </a:cubicBezTo>
                  <a:cubicBezTo>
                    <a:pt x="72653" y="132780"/>
                    <a:pt x="69521" y="132153"/>
                    <a:pt x="65137" y="136537"/>
                  </a:cubicBezTo>
                  <a:cubicBezTo>
                    <a:pt x="62005" y="139669"/>
                    <a:pt x="58248" y="142174"/>
                    <a:pt x="55116" y="143427"/>
                  </a:cubicBezTo>
                  <a:lnTo>
                    <a:pt x="51358" y="170985"/>
                  </a:lnTo>
                  <a:cubicBezTo>
                    <a:pt x="51358" y="170985"/>
                    <a:pt x="51358" y="173490"/>
                    <a:pt x="50106" y="174743"/>
                  </a:cubicBezTo>
                  <a:lnTo>
                    <a:pt x="43842" y="189774"/>
                  </a:lnTo>
                  <a:cubicBezTo>
                    <a:pt x="43842" y="189774"/>
                    <a:pt x="42590" y="192906"/>
                    <a:pt x="41337" y="194158"/>
                  </a:cubicBezTo>
                  <a:lnTo>
                    <a:pt x="21921" y="217332"/>
                  </a:lnTo>
                  <a:lnTo>
                    <a:pt x="20669" y="243638"/>
                  </a:lnTo>
                  <a:cubicBezTo>
                    <a:pt x="20669" y="247395"/>
                    <a:pt x="19416" y="250527"/>
                    <a:pt x="16910" y="253032"/>
                  </a:cubicBezTo>
                  <a:lnTo>
                    <a:pt x="3758" y="267438"/>
                  </a:lnTo>
                  <a:lnTo>
                    <a:pt x="0" y="277459"/>
                  </a:lnTo>
                  <a:lnTo>
                    <a:pt x="11900" y="288733"/>
                  </a:lnTo>
                  <a:lnTo>
                    <a:pt x="41337" y="270569"/>
                  </a:lnTo>
                  <a:lnTo>
                    <a:pt x="62632" y="237374"/>
                  </a:lnTo>
                  <a:cubicBezTo>
                    <a:pt x="66390" y="231737"/>
                    <a:pt x="73906" y="228606"/>
                    <a:pt x="80795" y="231111"/>
                  </a:cubicBezTo>
                  <a:lnTo>
                    <a:pt x="120253" y="244890"/>
                  </a:lnTo>
                  <a:cubicBezTo>
                    <a:pt x="124011" y="246143"/>
                    <a:pt x="127769" y="249275"/>
                    <a:pt x="129021" y="253032"/>
                  </a:cubicBezTo>
                  <a:cubicBezTo>
                    <a:pt x="129021" y="253659"/>
                    <a:pt x="135911" y="268690"/>
                    <a:pt x="146558" y="299380"/>
                  </a:cubicBezTo>
                  <a:lnTo>
                    <a:pt x="154701" y="323806"/>
                  </a:lnTo>
                  <a:lnTo>
                    <a:pt x="170985" y="331322"/>
                  </a:lnTo>
                  <a:cubicBezTo>
                    <a:pt x="178500" y="329443"/>
                    <a:pt x="185390" y="327564"/>
                    <a:pt x="187269" y="326938"/>
                  </a:cubicBezTo>
                  <a:cubicBezTo>
                    <a:pt x="189774" y="325685"/>
                    <a:pt x="195411" y="323180"/>
                    <a:pt x="244890" y="320675"/>
                  </a:cubicBezTo>
                  <a:cubicBezTo>
                    <a:pt x="248648" y="320048"/>
                    <a:pt x="253032" y="321927"/>
                    <a:pt x="256164" y="324433"/>
                  </a:cubicBezTo>
                  <a:cubicBezTo>
                    <a:pt x="258669" y="326938"/>
                    <a:pt x="263680" y="329443"/>
                    <a:pt x="265559" y="330070"/>
                  </a:cubicBezTo>
                  <a:cubicBezTo>
                    <a:pt x="270569" y="326311"/>
                    <a:pt x="276832" y="326938"/>
                    <a:pt x="280591" y="327564"/>
                  </a:cubicBezTo>
                  <a:cubicBezTo>
                    <a:pt x="281843" y="325685"/>
                    <a:pt x="284348" y="321927"/>
                    <a:pt x="287480" y="315664"/>
                  </a:cubicBezTo>
                  <a:lnTo>
                    <a:pt x="304390" y="281217"/>
                  </a:lnTo>
                  <a:lnTo>
                    <a:pt x="330696" y="238001"/>
                  </a:lnTo>
                  <a:cubicBezTo>
                    <a:pt x="332575" y="234243"/>
                    <a:pt x="336333" y="231737"/>
                    <a:pt x="340717" y="231111"/>
                  </a:cubicBezTo>
                  <a:lnTo>
                    <a:pt x="373912" y="224222"/>
                  </a:lnTo>
                  <a:cubicBezTo>
                    <a:pt x="378922" y="222969"/>
                    <a:pt x="383307" y="224222"/>
                    <a:pt x="387064" y="227353"/>
                  </a:cubicBezTo>
                  <a:cubicBezTo>
                    <a:pt x="390822" y="230485"/>
                    <a:pt x="392701" y="234869"/>
                    <a:pt x="392701" y="239253"/>
                  </a:cubicBezTo>
                  <a:lnTo>
                    <a:pt x="391449" y="266812"/>
                  </a:lnTo>
                  <a:lnTo>
                    <a:pt x="418380" y="279964"/>
                  </a:lnTo>
                  <a:lnTo>
                    <a:pt x="432786" y="290611"/>
                  </a:lnTo>
                  <a:cubicBezTo>
                    <a:pt x="436544" y="293743"/>
                    <a:pt x="439049" y="298127"/>
                    <a:pt x="439049" y="303138"/>
                  </a:cubicBezTo>
                  <a:lnTo>
                    <a:pt x="439049" y="313785"/>
                  </a:lnTo>
                  <a:cubicBezTo>
                    <a:pt x="444059" y="318796"/>
                    <a:pt x="449070" y="323806"/>
                    <a:pt x="450323" y="325059"/>
                  </a:cubicBezTo>
                  <a:cubicBezTo>
                    <a:pt x="451575" y="325685"/>
                    <a:pt x="454080" y="327564"/>
                    <a:pt x="457212" y="329443"/>
                  </a:cubicBezTo>
                  <a:lnTo>
                    <a:pt x="462849" y="291864"/>
                  </a:lnTo>
                  <a:cubicBezTo>
                    <a:pt x="463475" y="286227"/>
                    <a:pt x="467233" y="281843"/>
                    <a:pt x="472244" y="279338"/>
                  </a:cubicBezTo>
                  <a:lnTo>
                    <a:pt x="496044" y="270569"/>
                  </a:lnTo>
                  <a:lnTo>
                    <a:pt x="499175" y="223595"/>
                  </a:lnTo>
                  <a:cubicBezTo>
                    <a:pt x="499175" y="218585"/>
                    <a:pt x="502307" y="213575"/>
                    <a:pt x="506691" y="211069"/>
                  </a:cubicBezTo>
                  <a:cubicBezTo>
                    <a:pt x="511075" y="208564"/>
                    <a:pt x="516712" y="208564"/>
                    <a:pt x="521096" y="211069"/>
                  </a:cubicBezTo>
                  <a:lnTo>
                    <a:pt x="561181" y="231737"/>
                  </a:lnTo>
                  <a:cubicBezTo>
                    <a:pt x="561181" y="231737"/>
                    <a:pt x="564938" y="234243"/>
                    <a:pt x="566191" y="236122"/>
                  </a:cubicBezTo>
                  <a:lnTo>
                    <a:pt x="569949" y="241759"/>
                  </a:lnTo>
                  <a:lnTo>
                    <a:pt x="603144" y="241759"/>
                  </a:lnTo>
                  <a:cubicBezTo>
                    <a:pt x="607528" y="241759"/>
                    <a:pt x="611912" y="243638"/>
                    <a:pt x="615044" y="247395"/>
                  </a:cubicBezTo>
                  <a:cubicBezTo>
                    <a:pt x="618176" y="250527"/>
                    <a:pt x="621307" y="254911"/>
                    <a:pt x="625065" y="258043"/>
                  </a:cubicBezTo>
                  <a:cubicBezTo>
                    <a:pt x="623186" y="250527"/>
                    <a:pt x="620681" y="240506"/>
                    <a:pt x="617549" y="232364"/>
                  </a:cubicBezTo>
                  <a:cubicBezTo>
                    <a:pt x="610033" y="212948"/>
                    <a:pt x="606902" y="206059"/>
                    <a:pt x="613792" y="197917"/>
                  </a:cubicBezTo>
                  <a:cubicBezTo>
                    <a:pt x="616923" y="193532"/>
                    <a:pt x="623186" y="191653"/>
                    <a:pt x="628197" y="192280"/>
                  </a:cubicBezTo>
                  <a:cubicBezTo>
                    <a:pt x="629450" y="192280"/>
                    <a:pt x="653249" y="188522"/>
                    <a:pt x="653249" y="188522"/>
                  </a:cubicBezTo>
                  <a:cubicBezTo>
                    <a:pt x="657007" y="188522"/>
                    <a:pt x="660765" y="188522"/>
                    <a:pt x="663897" y="191027"/>
                  </a:cubicBezTo>
                  <a:lnTo>
                    <a:pt x="666402" y="192906"/>
                  </a:lnTo>
                  <a:lnTo>
                    <a:pt x="668281" y="185390"/>
                  </a:lnTo>
                  <a:lnTo>
                    <a:pt x="668281" y="163469"/>
                  </a:lnTo>
                  <a:cubicBezTo>
                    <a:pt x="668281" y="163469"/>
                    <a:pt x="667028" y="159085"/>
                    <a:pt x="667655" y="156579"/>
                  </a:cubicBezTo>
                  <a:cubicBezTo>
                    <a:pt x="667655" y="156579"/>
                    <a:pt x="667655" y="155953"/>
                    <a:pt x="667655" y="155327"/>
                  </a:cubicBezTo>
                  <a:lnTo>
                    <a:pt x="667655" y="149063"/>
                  </a:lnTo>
                  <a:lnTo>
                    <a:pt x="653249" y="149063"/>
                  </a:lnTo>
                  <a:lnTo>
                    <a:pt x="637591" y="154701"/>
                  </a:lnTo>
                  <a:cubicBezTo>
                    <a:pt x="632581" y="156579"/>
                    <a:pt x="626318" y="155327"/>
                    <a:pt x="622560" y="151569"/>
                  </a:cubicBezTo>
                  <a:lnTo>
                    <a:pt x="591870" y="124011"/>
                  </a:lnTo>
                  <a:lnTo>
                    <a:pt x="552412" y="122132"/>
                  </a:lnTo>
                  <a:cubicBezTo>
                    <a:pt x="544270" y="122132"/>
                    <a:pt x="538007" y="114616"/>
                    <a:pt x="538007" y="106474"/>
                  </a:cubicBezTo>
                  <a:lnTo>
                    <a:pt x="538007" y="78916"/>
                  </a:lnTo>
                  <a:lnTo>
                    <a:pt x="531118" y="38832"/>
                  </a:lnTo>
                  <a:lnTo>
                    <a:pt x="521096" y="31942"/>
                  </a:lnTo>
                  <a:lnTo>
                    <a:pt x="513580" y="31942"/>
                  </a:lnTo>
                  <a:cubicBezTo>
                    <a:pt x="513580" y="31942"/>
                    <a:pt x="478507" y="31316"/>
                    <a:pt x="478507" y="31316"/>
                  </a:cubicBezTo>
                  <a:cubicBezTo>
                    <a:pt x="474122" y="31316"/>
                    <a:pt x="470365" y="29437"/>
                    <a:pt x="467233" y="26305"/>
                  </a:cubicBezTo>
                  <a:lnTo>
                    <a:pt x="443433" y="0"/>
                  </a:lnTo>
                  <a:lnTo>
                    <a:pt x="392075" y="0"/>
                  </a:lnTo>
                  <a:lnTo>
                    <a:pt x="380801" y="6263"/>
                  </a:lnTo>
                  <a:cubicBezTo>
                    <a:pt x="380801" y="6263"/>
                    <a:pt x="377043" y="8142"/>
                    <a:pt x="374538" y="8142"/>
                  </a:cubicBezTo>
                  <a:lnTo>
                    <a:pt x="323180" y="12526"/>
                  </a:lnTo>
                  <a:lnTo>
                    <a:pt x="255538" y="23800"/>
                  </a:lnTo>
                  <a:cubicBezTo>
                    <a:pt x="255538" y="23800"/>
                    <a:pt x="251154" y="23800"/>
                    <a:pt x="249275" y="23800"/>
                  </a:cubicBezTo>
                  <a:lnTo>
                    <a:pt x="210443" y="14406"/>
                  </a:lnTo>
                  <a:cubicBezTo>
                    <a:pt x="160964" y="50732"/>
                    <a:pt x="152195" y="51984"/>
                    <a:pt x="148437" y="52611"/>
                  </a:cubicBezTo>
                  <a:cubicBezTo>
                    <a:pt x="144053" y="53863"/>
                    <a:pt x="125890" y="62005"/>
                    <a:pt x="105848" y="70774"/>
                  </a:cubicBezTo>
                  <a:lnTo>
                    <a:pt x="112737" y="78290"/>
                  </a:lnTo>
                  <a:cubicBezTo>
                    <a:pt x="117122" y="83300"/>
                    <a:pt x="117748" y="90816"/>
                    <a:pt x="113990" y="96453"/>
                  </a:cubicBezTo>
                  <a:lnTo>
                    <a:pt x="93321" y="129021"/>
                  </a:lnTo>
                  <a:close/>
                </a:path>
              </a:pathLst>
            </a:custGeom>
            <a:solidFill>
              <a:schemeClr val="tx1"/>
            </a:solidFill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0" name="Forma libre: forma 579">
              <a:extLst>
                <a:ext uri="{FF2B5EF4-FFF2-40B4-BE49-F238E27FC236}">
                  <a16:creationId xmlns:a16="http://schemas.microsoft.com/office/drawing/2014/main" id="{46F6CCF9-1654-0DBF-7F61-317564B186A3}"/>
                </a:ext>
              </a:extLst>
            </p:cNvPr>
            <p:cNvSpPr/>
            <p:nvPr/>
          </p:nvSpPr>
          <p:spPr>
            <a:xfrm>
              <a:off x="7885746" y="6168578"/>
              <a:ext cx="343800" cy="236671"/>
            </a:xfrm>
            <a:custGeom>
              <a:avLst/>
              <a:gdLst>
                <a:gd name="connsiteX0" fmla="*/ 156579 w 343800"/>
                <a:gd name="connsiteY0" fmla="*/ 9318 h 236671"/>
                <a:gd name="connsiteX1" fmla="*/ 156579 w 343800"/>
                <a:gd name="connsiteY1" fmla="*/ 9318 h 236671"/>
                <a:gd name="connsiteX2" fmla="*/ 142800 w 343800"/>
                <a:gd name="connsiteY2" fmla="*/ 41260 h 236671"/>
                <a:gd name="connsiteX3" fmla="*/ 137790 w 343800"/>
                <a:gd name="connsiteY3" fmla="*/ 47523 h 236671"/>
                <a:gd name="connsiteX4" fmla="*/ 95827 w 343800"/>
                <a:gd name="connsiteY4" fmla="*/ 76961 h 236671"/>
                <a:gd name="connsiteX5" fmla="*/ 82047 w 343800"/>
                <a:gd name="connsiteY5" fmla="*/ 102013 h 236671"/>
                <a:gd name="connsiteX6" fmla="*/ 74532 w 343800"/>
                <a:gd name="connsiteY6" fmla="*/ 113287 h 236671"/>
                <a:gd name="connsiteX7" fmla="*/ 63884 w 343800"/>
                <a:gd name="connsiteY7" fmla="*/ 120176 h 236671"/>
                <a:gd name="connsiteX8" fmla="*/ 33195 w 343800"/>
                <a:gd name="connsiteY8" fmla="*/ 124560 h 236671"/>
                <a:gd name="connsiteX9" fmla="*/ 35074 w 343800"/>
                <a:gd name="connsiteY9" fmla="*/ 133955 h 236671"/>
                <a:gd name="connsiteX10" fmla="*/ 27558 w 343800"/>
                <a:gd name="connsiteY10" fmla="*/ 150240 h 236671"/>
                <a:gd name="connsiteX11" fmla="*/ 6889 w 343800"/>
                <a:gd name="connsiteY11" fmla="*/ 161513 h 236671"/>
                <a:gd name="connsiteX12" fmla="*/ 0 w 343800"/>
                <a:gd name="connsiteY12" fmla="*/ 167776 h 236671"/>
                <a:gd name="connsiteX13" fmla="*/ 4384 w 343800"/>
                <a:gd name="connsiteY13" fmla="*/ 177798 h 236671"/>
                <a:gd name="connsiteX14" fmla="*/ 15658 w 343800"/>
                <a:gd name="connsiteY14" fmla="*/ 180929 h 236671"/>
                <a:gd name="connsiteX15" fmla="*/ 26305 w 343800"/>
                <a:gd name="connsiteY15" fmla="*/ 190950 h 236671"/>
                <a:gd name="connsiteX16" fmla="*/ 25053 w 343800"/>
                <a:gd name="connsiteY16" fmla="*/ 204103 h 236671"/>
                <a:gd name="connsiteX17" fmla="*/ 36953 w 343800"/>
                <a:gd name="connsiteY17" fmla="*/ 204103 h 236671"/>
                <a:gd name="connsiteX18" fmla="*/ 58248 w 343800"/>
                <a:gd name="connsiteY18" fmla="*/ 205982 h 236671"/>
                <a:gd name="connsiteX19" fmla="*/ 67642 w 343800"/>
                <a:gd name="connsiteY19" fmla="*/ 210992 h 236671"/>
                <a:gd name="connsiteX20" fmla="*/ 79542 w 343800"/>
                <a:gd name="connsiteY20" fmla="*/ 205982 h 236671"/>
                <a:gd name="connsiteX21" fmla="*/ 90190 w 343800"/>
                <a:gd name="connsiteY21" fmla="*/ 196587 h 236671"/>
                <a:gd name="connsiteX22" fmla="*/ 93321 w 343800"/>
                <a:gd name="connsiteY22" fmla="*/ 185313 h 236671"/>
                <a:gd name="connsiteX23" fmla="*/ 105221 w 343800"/>
                <a:gd name="connsiteY23" fmla="*/ 159008 h 236671"/>
                <a:gd name="connsiteX24" fmla="*/ 117121 w 343800"/>
                <a:gd name="connsiteY24" fmla="*/ 150240 h 236671"/>
                <a:gd name="connsiteX25" fmla="*/ 144679 w 343800"/>
                <a:gd name="connsiteY25" fmla="*/ 147108 h 236671"/>
                <a:gd name="connsiteX26" fmla="*/ 160337 w 343800"/>
                <a:gd name="connsiteY26" fmla="*/ 155876 h 236671"/>
                <a:gd name="connsiteX27" fmla="*/ 188522 w 343800"/>
                <a:gd name="connsiteY27" fmla="*/ 209114 h 236671"/>
                <a:gd name="connsiteX28" fmla="*/ 189774 w 343800"/>
                <a:gd name="connsiteY28" fmla="*/ 212245 h 236671"/>
                <a:gd name="connsiteX29" fmla="*/ 192906 w 343800"/>
                <a:gd name="connsiteY29" fmla="*/ 222266 h 236671"/>
                <a:gd name="connsiteX30" fmla="*/ 211695 w 343800"/>
                <a:gd name="connsiteY30" fmla="*/ 219761 h 236671"/>
                <a:gd name="connsiteX31" fmla="*/ 239253 w 343800"/>
                <a:gd name="connsiteY31" fmla="*/ 219761 h 236671"/>
                <a:gd name="connsiteX32" fmla="*/ 247395 w 343800"/>
                <a:gd name="connsiteY32" fmla="*/ 221640 h 236671"/>
                <a:gd name="connsiteX33" fmla="*/ 271822 w 343800"/>
                <a:gd name="connsiteY33" fmla="*/ 236671 h 236671"/>
                <a:gd name="connsiteX34" fmla="*/ 273701 w 343800"/>
                <a:gd name="connsiteY34" fmla="*/ 236671 h 236671"/>
                <a:gd name="connsiteX35" fmla="*/ 317543 w 343800"/>
                <a:gd name="connsiteY35" fmla="*/ 203476 h 236671"/>
                <a:gd name="connsiteX36" fmla="*/ 339464 w 343800"/>
                <a:gd name="connsiteY36" fmla="*/ 159634 h 236671"/>
                <a:gd name="connsiteX37" fmla="*/ 306896 w 343800"/>
                <a:gd name="connsiteY37" fmla="*/ 100760 h 236671"/>
                <a:gd name="connsiteX38" fmla="*/ 313159 w 343800"/>
                <a:gd name="connsiteY38" fmla="*/ 55039 h 236671"/>
                <a:gd name="connsiteX39" fmla="*/ 278085 w 343800"/>
                <a:gd name="connsiteY39" fmla="*/ 9318 h 236671"/>
                <a:gd name="connsiteX40" fmla="*/ 209190 w 343800"/>
                <a:gd name="connsiteY40" fmla="*/ 11823 h 236671"/>
                <a:gd name="connsiteX41" fmla="*/ 156579 w 343800"/>
                <a:gd name="connsiteY41" fmla="*/ 9945 h 23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3800" h="236671">
                  <a:moveTo>
                    <a:pt x="156579" y="9318"/>
                  </a:moveTo>
                  <a:lnTo>
                    <a:pt x="156579" y="9318"/>
                  </a:lnTo>
                  <a:cubicBezTo>
                    <a:pt x="156579" y="9318"/>
                    <a:pt x="142800" y="41260"/>
                    <a:pt x="142800" y="41260"/>
                  </a:cubicBezTo>
                  <a:cubicBezTo>
                    <a:pt x="141548" y="43765"/>
                    <a:pt x="139669" y="46271"/>
                    <a:pt x="137790" y="47523"/>
                  </a:cubicBezTo>
                  <a:lnTo>
                    <a:pt x="95827" y="76961"/>
                  </a:lnTo>
                  <a:cubicBezTo>
                    <a:pt x="87684" y="97629"/>
                    <a:pt x="84553" y="100760"/>
                    <a:pt x="82047" y="102013"/>
                  </a:cubicBezTo>
                  <a:cubicBezTo>
                    <a:pt x="82047" y="103266"/>
                    <a:pt x="77663" y="108276"/>
                    <a:pt x="74532" y="113287"/>
                  </a:cubicBezTo>
                  <a:cubicBezTo>
                    <a:pt x="72026" y="117045"/>
                    <a:pt x="68269" y="119550"/>
                    <a:pt x="63884" y="120176"/>
                  </a:cubicBezTo>
                  <a:cubicBezTo>
                    <a:pt x="63884" y="120176"/>
                    <a:pt x="40711" y="123308"/>
                    <a:pt x="33195" y="124560"/>
                  </a:cubicBezTo>
                  <a:lnTo>
                    <a:pt x="35074" y="133955"/>
                  </a:lnTo>
                  <a:cubicBezTo>
                    <a:pt x="36326" y="140845"/>
                    <a:pt x="33195" y="147108"/>
                    <a:pt x="27558" y="150240"/>
                  </a:cubicBezTo>
                  <a:lnTo>
                    <a:pt x="6889" y="161513"/>
                  </a:lnTo>
                  <a:lnTo>
                    <a:pt x="0" y="167776"/>
                  </a:lnTo>
                  <a:lnTo>
                    <a:pt x="4384" y="177798"/>
                  </a:lnTo>
                  <a:lnTo>
                    <a:pt x="15658" y="180929"/>
                  </a:lnTo>
                  <a:cubicBezTo>
                    <a:pt x="20668" y="182182"/>
                    <a:pt x="24426" y="185940"/>
                    <a:pt x="26305" y="190950"/>
                  </a:cubicBezTo>
                  <a:cubicBezTo>
                    <a:pt x="28184" y="195335"/>
                    <a:pt x="27558" y="200345"/>
                    <a:pt x="25053" y="204103"/>
                  </a:cubicBezTo>
                  <a:cubicBezTo>
                    <a:pt x="34447" y="204103"/>
                    <a:pt x="36953" y="204103"/>
                    <a:pt x="36953" y="204103"/>
                  </a:cubicBezTo>
                  <a:cubicBezTo>
                    <a:pt x="43842" y="200971"/>
                    <a:pt x="48853" y="202224"/>
                    <a:pt x="58248" y="205982"/>
                  </a:cubicBezTo>
                  <a:cubicBezTo>
                    <a:pt x="62005" y="207234"/>
                    <a:pt x="65137" y="209114"/>
                    <a:pt x="67642" y="210992"/>
                  </a:cubicBezTo>
                  <a:lnTo>
                    <a:pt x="79542" y="205982"/>
                  </a:lnTo>
                  <a:lnTo>
                    <a:pt x="90190" y="196587"/>
                  </a:lnTo>
                  <a:lnTo>
                    <a:pt x="93321" y="185313"/>
                  </a:lnTo>
                  <a:lnTo>
                    <a:pt x="105221" y="159008"/>
                  </a:lnTo>
                  <a:cubicBezTo>
                    <a:pt x="107100" y="153997"/>
                    <a:pt x="112111" y="150866"/>
                    <a:pt x="117121" y="150240"/>
                  </a:cubicBezTo>
                  <a:lnTo>
                    <a:pt x="144679" y="147108"/>
                  </a:lnTo>
                  <a:cubicBezTo>
                    <a:pt x="150943" y="147108"/>
                    <a:pt x="157832" y="149613"/>
                    <a:pt x="160337" y="155876"/>
                  </a:cubicBezTo>
                  <a:lnTo>
                    <a:pt x="188522" y="209114"/>
                  </a:lnTo>
                  <a:cubicBezTo>
                    <a:pt x="188522" y="209114"/>
                    <a:pt x="189774" y="211618"/>
                    <a:pt x="189774" y="212245"/>
                  </a:cubicBezTo>
                  <a:lnTo>
                    <a:pt x="192906" y="222266"/>
                  </a:lnTo>
                  <a:lnTo>
                    <a:pt x="211695" y="219761"/>
                  </a:lnTo>
                  <a:lnTo>
                    <a:pt x="239253" y="219761"/>
                  </a:lnTo>
                  <a:cubicBezTo>
                    <a:pt x="239253" y="219761"/>
                    <a:pt x="244890" y="219761"/>
                    <a:pt x="247395" y="221640"/>
                  </a:cubicBezTo>
                  <a:lnTo>
                    <a:pt x="271822" y="236671"/>
                  </a:lnTo>
                  <a:cubicBezTo>
                    <a:pt x="271822" y="236671"/>
                    <a:pt x="272448" y="236671"/>
                    <a:pt x="273701" y="236671"/>
                  </a:cubicBezTo>
                  <a:cubicBezTo>
                    <a:pt x="293117" y="233540"/>
                    <a:pt x="311280" y="223519"/>
                    <a:pt x="317543" y="203476"/>
                  </a:cubicBezTo>
                  <a:cubicBezTo>
                    <a:pt x="321301" y="191576"/>
                    <a:pt x="308775" y="131450"/>
                    <a:pt x="339464" y="159634"/>
                  </a:cubicBezTo>
                  <a:cubicBezTo>
                    <a:pt x="351364" y="123308"/>
                    <a:pt x="338211" y="113287"/>
                    <a:pt x="306896" y="100760"/>
                  </a:cubicBezTo>
                  <a:cubicBezTo>
                    <a:pt x="313785" y="79465"/>
                    <a:pt x="326938" y="75081"/>
                    <a:pt x="313159" y="55039"/>
                  </a:cubicBezTo>
                  <a:cubicBezTo>
                    <a:pt x="298127" y="33118"/>
                    <a:pt x="282469" y="39381"/>
                    <a:pt x="278085" y="9318"/>
                  </a:cubicBezTo>
                  <a:cubicBezTo>
                    <a:pt x="251153" y="9318"/>
                    <a:pt x="217332" y="-13229"/>
                    <a:pt x="209190" y="11823"/>
                  </a:cubicBezTo>
                  <a:cubicBezTo>
                    <a:pt x="185390" y="4934"/>
                    <a:pt x="177874" y="-1329"/>
                    <a:pt x="156579" y="994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1" name="Forma libre: forma 580">
              <a:extLst>
                <a:ext uri="{FF2B5EF4-FFF2-40B4-BE49-F238E27FC236}">
                  <a16:creationId xmlns:a16="http://schemas.microsoft.com/office/drawing/2014/main" id="{238CEC1B-4FCA-42A1-4D37-5431256D7612}"/>
                </a:ext>
              </a:extLst>
            </p:cNvPr>
            <p:cNvSpPr/>
            <p:nvPr/>
          </p:nvSpPr>
          <p:spPr>
            <a:xfrm>
              <a:off x="8094937" y="5543942"/>
              <a:ext cx="1180279" cy="1644830"/>
            </a:xfrm>
            <a:custGeom>
              <a:avLst/>
              <a:gdLst>
                <a:gd name="connsiteX0" fmla="*/ 207311 w 1180279"/>
                <a:gd name="connsiteY0" fmla="*/ 177368 h 1644830"/>
                <a:gd name="connsiteX1" fmla="*/ 141548 w 1180279"/>
                <a:gd name="connsiteY1" fmla="*/ 216200 h 1644830"/>
                <a:gd name="connsiteX2" fmla="*/ 126516 w 1180279"/>
                <a:gd name="connsiteY2" fmla="*/ 333321 h 1644830"/>
                <a:gd name="connsiteX3" fmla="*/ 53237 w 1180279"/>
                <a:gd name="connsiteY3" fmla="*/ 397832 h 1644830"/>
                <a:gd name="connsiteX4" fmla="*/ 107726 w 1180279"/>
                <a:gd name="connsiteY4" fmla="*/ 394074 h 1644830"/>
                <a:gd name="connsiteX5" fmla="*/ 217959 w 1180279"/>
                <a:gd name="connsiteY5" fmla="*/ 364637 h 1644830"/>
                <a:gd name="connsiteX6" fmla="*/ 150316 w 1180279"/>
                <a:gd name="connsiteY6" fmla="*/ 501174 h 1644830"/>
                <a:gd name="connsiteX7" fmla="*/ 170358 w 1180279"/>
                <a:gd name="connsiteY7" fmla="*/ 564433 h 1644830"/>
                <a:gd name="connsiteX8" fmla="*/ 131527 w 1180279"/>
                <a:gd name="connsiteY8" fmla="*/ 657127 h 1644830"/>
                <a:gd name="connsiteX9" fmla="*/ 203553 w 1180279"/>
                <a:gd name="connsiteY9" fmla="*/ 575706 h 1644830"/>
                <a:gd name="connsiteX10" fmla="*/ 205432 w 1180279"/>
                <a:gd name="connsiteY10" fmla="*/ 516206 h 1644830"/>
                <a:gd name="connsiteX11" fmla="*/ 245516 w 1180279"/>
                <a:gd name="connsiteY11" fmla="*/ 516206 h 1644830"/>
                <a:gd name="connsiteX12" fmla="*/ 286853 w 1180279"/>
                <a:gd name="connsiteY12" fmla="*/ 503680 h 1644830"/>
                <a:gd name="connsiteX13" fmla="*/ 252406 w 1180279"/>
                <a:gd name="connsiteY13" fmla="*/ 578212 h 1644830"/>
                <a:gd name="connsiteX14" fmla="*/ 248648 w 1180279"/>
                <a:gd name="connsiteY14" fmla="*/ 659633 h 1644830"/>
                <a:gd name="connsiteX15" fmla="*/ 214201 w 1180279"/>
                <a:gd name="connsiteY15" fmla="*/ 749196 h 1644830"/>
                <a:gd name="connsiteX16" fmla="*/ 346980 w 1180279"/>
                <a:gd name="connsiteY16" fmla="*/ 744812 h 1644830"/>
                <a:gd name="connsiteX17" fmla="*/ 367022 w 1180279"/>
                <a:gd name="connsiteY17" fmla="*/ 737297 h 1644830"/>
                <a:gd name="connsiteX18" fmla="*/ 383306 w 1180279"/>
                <a:gd name="connsiteY18" fmla="*/ 746065 h 1644830"/>
                <a:gd name="connsiteX19" fmla="*/ 434038 w 1180279"/>
                <a:gd name="connsiteY19" fmla="*/ 693454 h 1644830"/>
                <a:gd name="connsiteX20" fmla="*/ 469738 w 1180279"/>
                <a:gd name="connsiteY20" fmla="*/ 742933 h 1644830"/>
                <a:gd name="connsiteX21" fmla="*/ 538633 w 1180279"/>
                <a:gd name="connsiteY21" fmla="*/ 874460 h 1644830"/>
                <a:gd name="connsiteX22" fmla="*/ 499175 w 1180279"/>
                <a:gd name="connsiteY22" fmla="*/ 912039 h 1644830"/>
                <a:gd name="connsiteX23" fmla="*/ 456585 w 1180279"/>
                <a:gd name="connsiteY23" fmla="*/ 947113 h 1644830"/>
                <a:gd name="connsiteX24" fmla="*/ 482264 w 1180279"/>
                <a:gd name="connsiteY24" fmla="*/ 1034171 h 1644830"/>
                <a:gd name="connsiteX25" fmla="*/ 389569 w 1180279"/>
                <a:gd name="connsiteY25" fmla="*/ 992834 h 1644830"/>
                <a:gd name="connsiteX26" fmla="*/ 288732 w 1180279"/>
                <a:gd name="connsiteY26" fmla="*/ 1055466 h 1644830"/>
                <a:gd name="connsiteX27" fmla="*/ 281217 w 1180279"/>
                <a:gd name="connsiteY27" fmla="*/ 957760 h 1644830"/>
                <a:gd name="connsiteX28" fmla="*/ 243011 w 1180279"/>
                <a:gd name="connsiteY28" fmla="*/ 1031039 h 1644830"/>
                <a:gd name="connsiteX29" fmla="*/ 251153 w 1180279"/>
                <a:gd name="connsiteY29" fmla="*/ 1072376 h 1644830"/>
                <a:gd name="connsiteX30" fmla="*/ 222343 w 1180279"/>
                <a:gd name="connsiteY30" fmla="*/ 1106824 h 1644830"/>
                <a:gd name="connsiteX31" fmla="*/ 322553 w 1180279"/>
                <a:gd name="connsiteY31" fmla="*/ 1116845 h 1644830"/>
                <a:gd name="connsiteX32" fmla="*/ 295622 w 1180279"/>
                <a:gd name="connsiteY32" fmla="*/ 1208914 h 1644830"/>
                <a:gd name="connsiteX33" fmla="*/ 273074 w 1180279"/>
                <a:gd name="connsiteY33" fmla="*/ 1214550 h 1644830"/>
                <a:gd name="connsiteX34" fmla="*/ 198543 w 1180279"/>
                <a:gd name="connsiteY34" fmla="*/ 1255888 h 1644830"/>
                <a:gd name="connsiteX35" fmla="*/ 138416 w 1180279"/>
                <a:gd name="connsiteY35" fmla="*/ 1257766 h 1644830"/>
                <a:gd name="connsiteX36" fmla="*/ 196037 w 1180279"/>
                <a:gd name="connsiteY36" fmla="*/ 1327288 h 1644830"/>
                <a:gd name="connsiteX37" fmla="*/ 268064 w 1180279"/>
                <a:gd name="connsiteY37" fmla="*/ 1322277 h 1644830"/>
                <a:gd name="connsiteX38" fmla="*/ 331948 w 1180279"/>
                <a:gd name="connsiteY38" fmla="*/ 1355472 h 1644830"/>
                <a:gd name="connsiteX39" fmla="*/ 354496 w 1180279"/>
                <a:gd name="connsiteY39" fmla="*/ 1367998 h 1644830"/>
                <a:gd name="connsiteX40" fmla="*/ 434664 w 1180279"/>
                <a:gd name="connsiteY40" fmla="*/ 1349835 h 1644830"/>
                <a:gd name="connsiteX41" fmla="*/ 504186 w 1180279"/>
                <a:gd name="connsiteY41" fmla="*/ 1322904 h 1644830"/>
                <a:gd name="connsiteX42" fmla="*/ 400217 w 1180279"/>
                <a:gd name="connsiteY42" fmla="*/ 1402446 h 1644830"/>
                <a:gd name="connsiteX43" fmla="*/ 313785 w 1180279"/>
                <a:gd name="connsiteY43" fmla="*/ 1403699 h 1644830"/>
                <a:gd name="connsiteX44" fmla="*/ 238001 w 1180279"/>
                <a:gd name="connsiteY44" fmla="*/ 1426872 h 1644830"/>
                <a:gd name="connsiteX45" fmla="*/ 212322 w 1180279"/>
                <a:gd name="connsiteY45" fmla="*/ 1429377 h 1644830"/>
                <a:gd name="connsiteX46" fmla="*/ 162216 w 1180279"/>
                <a:gd name="connsiteY46" fmla="*/ 1502030 h 1644830"/>
                <a:gd name="connsiteX47" fmla="*/ 101463 w 1180279"/>
                <a:gd name="connsiteY47" fmla="*/ 1512678 h 1644830"/>
                <a:gd name="connsiteX48" fmla="*/ 43842 w 1180279"/>
                <a:gd name="connsiteY48" fmla="*/ 1554641 h 1644830"/>
                <a:gd name="connsiteX49" fmla="*/ 0 w 1180279"/>
                <a:gd name="connsiteY49" fmla="*/ 1609757 h 1644830"/>
                <a:gd name="connsiteX50" fmla="*/ 58247 w 1180279"/>
                <a:gd name="connsiteY50" fmla="*/ 1597857 h 1644830"/>
                <a:gd name="connsiteX51" fmla="*/ 74532 w 1180279"/>
                <a:gd name="connsiteY51" fmla="*/ 1644831 h 1644830"/>
                <a:gd name="connsiteX52" fmla="*/ 145932 w 1180279"/>
                <a:gd name="connsiteY52" fmla="*/ 1595978 h 1644830"/>
                <a:gd name="connsiteX53" fmla="*/ 219837 w 1180279"/>
                <a:gd name="connsiteY53" fmla="*/ 1590967 h 1644830"/>
                <a:gd name="connsiteX54" fmla="*/ 271822 w 1180279"/>
                <a:gd name="connsiteY54" fmla="*/ 1575310 h 1644830"/>
                <a:gd name="connsiteX55" fmla="*/ 295622 w 1180279"/>
                <a:gd name="connsiteY55" fmla="*/ 1591594 h 1644830"/>
                <a:gd name="connsiteX56" fmla="*/ 405854 w 1180279"/>
                <a:gd name="connsiteY56" fmla="*/ 1565915 h 1644830"/>
                <a:gd name="connsiteX57" fmla="*/ 423391 w 1180279"/>
                <a:gd name="connsiteY57" fmla="*/ 1520194 h 1644830"/>
                <a:gd name="connsiteX58" fmla="*/ 521096 w 1180279"/>
                <a:gd name="connsiteY58" fmla="*/ 1506415 h 1644830"/>
                <a:gd name="connsiteX59" fmla="*/ 644481 w 1180279"/>
                <a:gd name="connsiteY59" fmla="*/ 1518314 h 1644830"/>
                <a:gd name="connsiteX60" fmla="*/ 673918 w 1180279"/>
                <a:gd name="connsiteY60" fmla="*/ 1502030 h 1644830"/>
                <a:gd name="connsiteX61" fmla="*/ 729660 w 1180279"/>
                <a:gd name="connsiteY61" fmla="*/ 1489504 h 1644830"/>
                <a:gd name="connsiteX62" fmla="*/ 777887 w 1180279"/>
                <a:gd name="connsiteY62" fmla="*/ 1463199 h 1644830"/>
                <a:gd name="connsiteX63" fmla="*/ 810455 w 1180279"/>
                <a:gd name="connsiteY63" fmla="*/ 1481988 h 1644830"/>
                <a:gd name="connsiteX64" fmla="*/ 866824 w 1180279"/>
                <a:gd name="connsiteY64" fmla="*/ 1478230 h 1644830"/>
                <a:gd name="connsiteX65" fmla="*/ 966408 w 1180279"/>
                <a:gd name="connsiteY65" fmla="*/ 1453178 h 1644830"/>
                <a:gd name="connsiteX66" fmla="*/ 1049082 w 1180279"/>
                <a:gd name="connsiteY66" fmla="*/ 1457562 h 1644830"/>
                <a:gd name="connsiteX67" fmla="*/ 1082903 w 1180279"/>
                <a:gd name="connsiteY67" fmla="*/ 1398061 h 1644830"/>
                <a:gd name="connsiteX68" fmla="*/ 1014008 w 1180279"/>
                <a:gd name="connsiteY68" fmla="*/ 1368624 h 1644830"/>
                <a:gd name="connsiteX69" fmla="*/ 1007119 w 1180279"/>
                <a:gd name="connsiteY69" fmla="*/ 1317266 h 1644830"/>
                <a:gd name="connsiteX70" fmla="*/ 1093551 w 1180279"/>
                <a:gd name="connsiteY70" fmla="*/ 1250877 h 1644830"/>
                <a:gd name="connsiteX71" fmla="*/ 1165577 w 1180279"/>
                <a:gd name="connsiteY71" fmla="*/ 1216429 h 1644830"/>
                <a:gd name="connsiteX72" fmla="*/ 1169335 w 1180279"/>
                <a:gd name="connsiteY72" fmla="*/ 1106824 h 1644830"/>
                <a:gd name="connsiteX73" fmla="*/ 1074135 w 1180279"/>
                <a:gd name="connsiteY73" fmla="*/ 1062355 h 1644830"/>
                <a:gd name="connsiteX74" fmla="*/ 969540 w 1180279"/>
                <a:gd name="connsiteY74" fmla="*/ 1083650 h 1644830"/>
                <a:gd name="connsiteX75" fmla="*/ 939477 w 1180279"/>
                <a:gd name="connsiteY75" fmla="*/ 1043566 h 1644830"/>
                <a:gd name="connsiteX76" fmla="*/ 975177 w 1180279"/>
                <a:gd name="connsiteY76" fmla="*/ 1007239 h 1644830"/>
                <a:gd name="connsiteX77" fmla="*/ 917555 w 1180279"/>
                <a:gd name="connsiteY77" fmla="*/ 975923 h 1644830"/>
                <a:gd name="connsiteX78" fmla="*/ 945740 w 1180279"/>
                <a:gd name="connsiteY78" fmla="*/ 935839 h 1644830"/>
                <a:gd name="connsiteX79" fmla="*/ 938224 w 1180279"/>
                <a:gd name="connsiteY79" fmla="*/ 840013 h 1644830"/>
                <a:gd name="connsiteX80" fmla="*/ 836134 w 1180279"/>
                <a:gd name="connsiteY80" fmla="*/ 757339 h 1644830"/>
                <a:gd name="connsiteX81" fmla="*/ 802313 w 1180279"/>
                <a:gd name="connsiteY81" fmla="*/ 673412 h 1644830"/>
                <a:gd name="connsiteX82" fmla="*/ 766613 w 1180279"/>
                <a:gd name="connsiteY82" fmla="*/ 635833 h 1644830"/>
                <a:gd name="connsiteX83" fmla="*/ 746571 w 1180279"/>
                <a:gd name="connsiteY83" fmla="*/ 580717 h 1644830"/>
                <a:gd name="connsiteX84" fmla="*/ 687697 w 1180279"/>
                <a:gd name="connsiteY84" fmla="*/ 516206 h 1644830"/>
                <a:gd name="connsiteX85" fmla="*/ 581223 w 1180279"/>
                <a:gd name="connsiteY85" fmla="*/ 511196 h 1644830"/>
                <a:gd name="connsiteX86" fmla="*/ 477254 w 1180279"/>
                <a:gd name="connsiteY86" fmla="*/ 476748 h 1644830"/>
                <a:gd name="connsiteX87" fmla="*/ 514833 w 1180279"/>
                <a:gd name="connsiteY87" fmla="*/ 459838 h 1644830"/>
                <a:gd name="connsiteX88" fmla="*/ 610033 w 1180279"/>
                <a:gd name="connsiteY88" fmla="*/ 446685 h 1644830"/>
                <a:gd name="connsiteX89" fmla="*/ 524854 w 1180279"/>
                <a:gd name="connsiteY89" fmla="*/ 403469 h 1644830"/>
                <a:gd name="connsiteX90" fmla="*/ 613165 w 1180279"/>
                <a:gd name="connsiteY90" fmla="*/ 369648 h 1644830"/>
                <a:gd name="connsiteX91" fmla="*/ 666402 w 1180279"/>
                <a:gd name="connsiteY91" fmla="*/ 317037 h 1644830"/>
                <a:gd name="connsiteX92" fmla="*/ 699597 w 1180279"/>
                <a:gd name="connsiteY92" fmla="*/ 259416 h 1644830"/>
                <a:gd name="connsiteX93" fmla="*/ 733418 w 1180279"/>
                <a:gd name="connsiteY93" fmla="*/ 193026 h 1644830"/>
                <a:gd name="connsiteX94" fmla="*/ 641976 w 1180279"/>
                <a:gd name="connsiteY94" fmla="*/ 158579 h 1644830"/>
                <a:gd name="connsiteX95" fmla="*/ 578091 w 1180279"/>
                <a:gd name="connsiteY95" fmla="*/ 172984 h 1644830"/>
                <a:gd name="connsiteX96" fmla="*/ 524854 w 1180279"/>
                <a:gd name="connsiteY96" fmla="*/ 172984 h 1644830"/>
                <a:gd name="connsiteX97" fmla="*/ 433412 w 1180279"/>
                <a:gd name="connsiteY97" fmla="*/ 194279 h 1644830"/>
                <a:gd name="connsiteX98" fmla="*/ 459091 w 1180279"/>
                <a:gd name="connsiteY98" fmla="*/ 156700 h 1644830"/>
                <a:gd name="connsiteX99" fmla="*/ 431533 w 1180279"/>
                <a:gd name="connsiteY99" fmla="*/ 134779 h 1644830"/>
                <a:gd name="connsiteX100" fmla="*/ 526733 w 1180279"/>
                <a:gd name="connsiteY100" fmla="*/ 117242 h 1644830"/>
                <a:gd name="connsiteX101" fmla="*/ 581223 w 1180279"/>
                <a:gd name="connsiteY101" fmla="*/ 69015 h 1644830"/>
                <a:gd name="connsiteX102" fmla="*/ 582475 w 1180279"/>
                <a:gd name="connsiteY102" fmla="*/ 120 h 1644830"/>
                <a:gd name="connsiteX103" fmla="*/ 415875 w 1180279"/>
                <a:gd name="connsiteY103" fmla="*/ 25173 h 1644830"/>
                <a:gd name="connsiteX104" fmla="*/ 300006 w 1180279"/>
                <a:gd name="connsiteY104" fmla="*/ 30810 h 1644830"/>
                <a:gd name="connsiteX105" fmla="*/ 279964 w 1180279"/>
                <a:gd name="connsiteY105" fmla="*/ 90310 h 1644830"/>
                <a:gd name="connsiteX106" fmla="*/ 227980 w 1180279"/>
                <a:gd name="connsiteY106" fmla="*/ 114110 h 1644830"/>
                <a:gd name="connsiteX107" fmla="*/ 209816 w 1180279"/>
                <a:gd name="connsiteY107" fmla="*/ 177994 h 164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180279" h="1644830">
                  <a:moveTo>
                    <a:pt x="207311" y="177368"/>
                  </a:moveTo>
                  <a:cubicBezTo>
                    <a:pt x="172864" y="191774"/>
                    <a:pt x="152195" y="174237"/>
                    <a:pt x="141548" y="216200"/>
                  </a:cubicBezTo>
                  <a:cubicBezTo>
                    <a:pt x="132153" y="251900"/>
                    <a:pt x="160964" y="312027"/>
                    <a:pt x="126516" y="333321"/>
                  </a:cubicBezTo>
                  <a:cubicBezTo>
                    <a:pt x="97705" y="351485"/>
                    <a:pt x="59500" y="358374"/>
                    <a:pt x="53237" y="397832"/>
                  </a:cubicBezTo>
                  <a:cubicBezTo>
                    <a:pt x="72026" y="404095"/>
                    <a:pt x="88937" y="392822"/>
                    <a:pt x="107726" y="394074"/>
                  </a:cubicBezTo>
                  <a:cubicBezTo>
                    <a:pt x="119627" y="466101"/>
                    <a:pt x="194785" y="364011"/>
                    <a:pt x="217959" y="364637"/>
                  </a:cubicBezTo>
                  <a:cubicBezTo>
                    <a:pt x="244890" y="420379"/>
                    <a:pt x="142174" y="446685"/>
                    <a:pt x="150316" y="501174"/>
                  </a:cubicBezTo>
                  <a:cubicBezTo>
                    <a:pt x="154074" y="525601"/>
                    <a:pt x="173490" y="540006"/>
                    <a:pt x="170358" y="564433"/>
                  </a:cubicBezTo>
                  <a:cubicBezTo>
                    <a:pt x="165974" y="597627"/>
                    <a:pt x="127769" y="622680"/>
                    <a:pt x="131527" y="657127"/>
                  </a:cubicBezTo>
                  <a:cubicBezTo>
                    <a:pt x="172237" y="671533"/>
                    <a:pt x="198543" y="605143"/>
                    <a:pt x="203553" y="575706"/>
                  </a:cubicBezTo>
                  <a:cubicBezTo>
                    <a:pt x="206685" y="556291"/>
                    <a:pt x="202301" y="534996"/>
                    <a:pt x="205432" y="516206"/>
                  </a:cubicBezTo>
                  <a:cubicBezTo>
                    <a:pt x="213574" y="473617"/>
                    <a:pt x="249901" y="469232"/>
                    <a:pt x="245516" y="516206"/>
                  </a:cubicBezTo>
                  <a:cubicBezTo>
                    <a:pt x="259922" y="511822"/>
                    <a:pt x="273074" y="501801"/>
                    <a:pt x="286853" y="503680"/>
                  </a:cubicBezTo>
                  <a:cubicBezTo>
                    <a:pt x="298753" y="546896"/>
                    <a:pt x="274953" y="552532"/>
                    <a:pt x="252406" y="578212"/>
                  </a:cubicBezTo>
                  <a:cubicBezTo>
                    <a:pt x="266811" y="613285"/>
                    <a:pt x="286853" y="633954"/>
                    <a:pt x="248648" y="659633"/>
                  </a:cubicBezTo>
                  <a:cubicBezTo>
                    <a:pt x="223595" y="675917"/>
                    <a:pt x="174742" y="722265"/>
                    <a:pt x="214201" y="749196"/>
                  </a:cubicBezTo>
                  <a:cubicBezTo>
                    <a:pt x="247395" y="771744"/>
                    <a:pt x="311906" y="754207"/>
                    <a:pt x="346980" y="744812"/>
                  </a:cubicBezTo>
                  <a:cubicBezTo>
                    <a:pt x="353243" y="742933"/>
                    <a:pt x="360133" y="737297"/>
                    <a:pt x="367022" y="737297"/>
                  </a:cubicBezTo>
                  <a:cubicBezTo>
                    <a:pt x="373912" y="737297"/>
                    <a:pt x="377670" y="745438"/>
                    <a:pt x="383306" y="746065"/>
                  </a:cubicBezTo>
                  <a:cubicBezTo>
                    <a:pt x="421512" y="746691"/>
                    <a:pt x="408359" y="714749"/>
                    <a:pt x="434038" y="693454"/>
                  </a:cubicBezTo>
                  <a:cubicBezTo>
                    <a:pt x="470365" y="662765"/>
                    <a:pt x="474749" y="712870"/>
                    <a:pt x="469738" y="742933"/>
                  </a:cubicBezTo>
                  <a:cubicBezTo>
                    <a:pt x="377043" y="761096"/>
                    <a:pt x="507943" y="861307"/>
                    <a:pt x="538633" y="874460"/>
                  </a:cubicBezTo>
                  <a:cubicBezTo>
                    <a:pt x="524228" y="878844"/>
                    <a:pt x="512954" y="900765"/>
                    <a:pt x="499175" y="912039"/>
                  </a:cubicBezTo>
                  <a:cubicBezTo>
                    <a:pt x="486649" y="922060"/>
                    <a:pt x="460970" y="929576"/>
                    <a:pt x="456585" y="947113"/>
                  </a:cubicBezTo>
                  <a:cubicBezTo>
                    <a:pt x="450322" y="973418"/>
                    <a:pt x="482891" y="1007239"/>
                    <a:pt x="482264" y="1034171"/>
                  </a:cubicBezTo>
                  <a:cubicBezTo>
                    <a:pt x="447191" y="1037929"/>
                    <a:pt x="424643" y="993460"/>
                    <a:pt x="389569" y="992834"/>
                  </a:cubicBezTo>
                  <a:cubicBezTo>
                    <a:pt x="352617" y="992834"/>
                    <a:pt x="310027" y="1027281"/>
                    <a:pt x="288732" y="1055466"/>
                  </a:cubicBezTo>
                  <a:cubicBezTo>
                    <a:pt x="279964" y="1041687"/>
                    <a:pt x="340090" y="939597"/>
                    <a:pt x="281217" y="957760"/>
                  </a:cubicBezTo>
                  <a:cubicBezTo>
                    <a:pt x="258669" y="964650"/>
                    <a:pt x="241758" y="1009118"/>
                    <a:pt x="243011" y="1031039"/>
                  </a:cubicBezTo>
                  <a:cubicBezTo>
                    <a:pt x="244264" y="1046697"/>
                    <a:pt x="255538" y="1057345"/>
                    <a:pt x="251153" y="1072376"/>
                  </a:cubicBezTo>
                  <a:cubicBezTo>
                    <a:pt x="248022" y="1083650"/>
                    <a:pt x="222969" y="1095550"/>
                    <a:pt x="222343" y="1106824"/>
                  </a:cubicBezTo>
                  <a:cubicBezTo>
                    <a:pt x="218585" y="1146282"/>
                    <a:pt x="315038" y="1154424"/>
                    <a:pt x="322553" y="1116845"/>
                  </a:cubicBezTo>
                  <a:cubicBezTo>
                    <a:pt x="322553" y="1145655"/>
                    <a:pt x="322553" y="1190750"/>
                    <a:pt x="295622" y="1208914"/>
                  </a:cubicBezTo>
                  <a:cubicBezTo>
                    <a:pt x="288106" y="1213924"/>
                    <a:pt x="280590" y="1211419"/>
                    <a:pt x="273074" y="1214550"/>
                  </a:cubicBezTo>
                  <a:cubicBezTo>
                    <a:pt x="248022" y="1224572"/>
                    <a:pt x="224848" y="1249624"/>
                    <a:pt x="198543" y="1255888"/>
                  </a:cubicBezTo>
                  <a:cubicBezTo>
                    <a:pt x="179127" y="1260272"/>
                    <a:pt x="158458" y="1257140"/>
                    <a:pt x="138416" y="1257766"/>
                  </a:cubicBezTo>
                  <a:cubicBezTo>
                    <a:pt x="123384" y="1297851"/>
                    <a:pt x="162843" y="1317893"/>
                    <a:pt x="196037" y="1327288"/>
                  </a:cubicBezTo>
                  <a:cubicBezTo>
                    <a:pt x="226727" y="1336056"/>
                    <a:pt x="241758" y="1327288"/>
                    <a:pt x="268064" y="1322277"/>
                  </a:cubicBezTo>
                  <a:cubicBezTo>
                    <a:pt x="283722" y="1337935"/>
                    <a:pt x="313159" y="1344198"/>
                    <a:pt x="331948" y="1355472"/>
                  </a:cubicBezTo>
                  <a:cubicBezTo>
                    <a:pt x="343848" y="1362988"/>
                    <a:pt x="335706" y="1364867"/>
                    <a:pt x="354496" y="1367998"/>
                  </a:cubicBezTo>
                  <a:cubicBezTo>
                    <a:pt x="375164" y="1371756"/>
                    <a:pt x="414622" y="1357977"/>
                    <a:pt x="434664" y="1349835"/>
                  </a:cubicBezTo>
                  <a:cubicBezTo>
                    <a:pt x="452828" y="1342319"/>
                    <a:pt x="486022" y="1304740"/>
                    <a:pt x="504186" y="1322904"/>
                  </a:cubicBezTo>
                  <a:cubicBezTo>
                    <a:pt x="535502" y="1354846"/>
                    <a:pt x="426522" y="1398688"/>
                    <a:pt x="400217" y="1402446"/>
                  </a:cubicBezTo>
                  <a:cubicBezTo>
                    <a:pt x="372033" y="1406204"/>
                    <a:pt x="342596" y="1402446"/>
                    <a:pt x="313785" y="1403699"/>
                  </a:cubicBezTo>
                  <a:cubicBezTo>
                    <a:pt x="282469" y="1404325"/>
                    <a:pt x="266185" y="1419982"/>
                    <a:pt x="238001" y="1426872"/>
                  </a:cubicBezTo>
                  <a:cubicBezTo>
                    <a:pt x="231737" y="1428751"/>
                    <a:pt x="217332" y="1426872"/>
                    <a:pt x="212322" y="1429377"/>
                  </a:cubicBezTo>
                  <a:cubicBezTo>
                    <a:pt x="186643" y="1441904"/>
                    <a:pt x="189148" y="1486998"/>
                    <a:pt x="162216" y="1502030"/>
                  </a:cubicBezTo>
                  <a:cubicBezTo>
                    <a:pt x="145932" y="1510799"/>
                    <a:pt x="119000" y="1506415"/>
                    <a:pt x="101463" y="1512678"/>
                  </a:cubicBezTo>
                  <a:cubicBezTo>
                    <a:pt x="80795" y="1520194"/>
                    <a:pt x="57621" y="1537731"/>
                    <a:pt x="43842" y="1554641"/>
                  </a:cubicBezTo>
                  <a:cubicBezTo>
                    <a:pt x="29437" y="1572804"/>
                    <a:pt x="19416" y="1594099"/>
                    <a:pt x="0" y="1609757"/>
                  </a:cubicBezTo>
                  <a:cubicBezTo>
                    <a:pt x="18789" y="1614141"/>
                    <a:pt x="43842" y="1609757"/>
                    <a:pt x="58247" y="1597857"/>
                  </a:cubicBezTo>
                  <a:cubicBezTo>
                    <a:pt x="63884" y="1613515"/>
                    <a:pt x="67016" y="1629799"/>
                    <a:pt x="74532" y="1644831"/>
                  </a:cubicBezTo>
                  <a:cubicBezTo>
                    <a:pt x="97705" y="1629799"/>
                    <a:pt x="119627" y="1604120"/>
                    <a:pt x="145932" y="1595978"/>
                  </a:cubicBezTo>
                  <a:cubicBezTo>
                    <a:pt x="169106" y="1589089"/>
                    <a:pt x="195411" y="1595352"/>
                    <a:pt x="219837" y="1590967"/>
                  </a:cubicBezTo>
                  <a:cubicBezTo>
                    <a:pt x="232364" y="1588462"/>
                    <a:pt x="259295" y="1573431"/>
                    <a:pt x="271822" y="1575310"/>
                  </a:cubicBezTo>
                  <a:cubicBezTo>
                    <a:pt x="281217" y="1576562"/>
                    <a:pt x="286853" y="1586583"/>
                    <a:pt x="295622" y="1591594"/>
                  </a:cubicBezTo>
                  <a:cubicBezTo>
                    <a:pt x="336959" y="1614141"/>
                    <a:pt x="383933" y="1609757"/>
                    <a:pt x="405854" y="1565915"/>
                  </a:cubicBezTo>
                  <a:cubicBezTo>
                    <a:pt x="413370" y="1551510"/>
                    <a:pt x="412117" y="1532093"/>
                    <a:pt x="423391" y="1520194"/>
                  </a:cubicBezTo>
                  <a:cubicBezTo>
                    <a:pt x="440301" y="1502030"/>
                    <a:pt x="499175" y="1501404"/>
                    <a:pt x="521096" y="1506415"/>
                  </a:cubicBezTo>
                  <a:cubicBezTo>
                    <a:pt x="560554" y="1515183"/>
                    <a:pt x="597507" y="1541488"/>
                    <a:pt x="644481" y="1518314"/>
                  </a:cubicBezTo>
                  <a:cubicBezTo>
                    <a:pt x="657007" y="1512051"/>
                    <a:pt x="659512" y="1504536"/>
                    <a:pt x="673918" y="1502030"/>
                  </a:cubicBezTo>
                  <a:cubicBezTo>
                    <a:pt x="696465" y="1498272"/>
                    <a:pt x="703981" y="1508294"/>
                    <a:pt x="729660" y="1489504"/>
                  </a:cubicBezTo>
                  <a:cubicBezTo>
                    <a:pt x="744065" y="1478857"/>
                    <a:pt x="757218" y="1459441"/>
                    <a:pt x="777887" y="1463199"/>
                  </a:cubicBezTo>
                  <a:cubicBezTo>
                    <a:pt x="789160" y="1465077"/>
                    <a:pt x="799181" y="1478230"/>
                    <a:pt x="810455" y="1481988"/>
                  </a:cubicBezTo>
                  <a:cubicBezTo>
                    <a:pt x="831123" y="1488878"/>
                    <a:pt x="847408" y="1484494"/>
                    <a:pt x="866824" y="1478230"/>
                  </a:cubicBezTo>
                  <a:cubicBezTo>
                    <a:pt x="900645" y="1466956"/>
                    <a:pt x="930082" y="1453178"/>
                    <a:pt x="966408" y="1453178"/>
                  </a:cubicBezTo>
                  <a:cubicBezTo>
                    <a:pt x="993340" y="1453178"/>
                    <a:pt x="1022151" y="1462572"/>
                    <a:pt x="1049082" y="1457562"/>
                  </a:cubicBezTo>
                  <a:cubicBezTo>
                    <a:pt x="1079145" y="1451925"/>
                    <a:pt x="1108582" y="1422488"/>
                    <a:pt x="1082903" y="1398061"/>
                  </a:cubicBezTo>
                  <a:cubicBezTo>
                    <a:pt x="1064740" y="1380525"/>
                    <a:pt x="1029666" y="1388667"/>
                    <a:pt x="1014008" y="1368624"/>
                  </a:cubicBezTo>
                  <a:cubicBezTo>
                    <a:pt x="1004613" y="1356725"/>
                    <a:pt x="1005240" y="1331672"/>
                    <a:pt x="1007119" y="1317266"/>
                  </a:cubicBezTo>
                  <a:cubicBezTo>
                    <a:pt x="1049708" y="1307872"/>
                    <a:pt x="1090419" y="1307246"/>
                    <a:pt x="1093551" y="1250877"/>
                  </a:cubicBezTo>
                  <a:cubicBezTo>
                    <a:pt x="1131130" y="1245240"/>
                    <a:pt x="1148667" y="1257140"/>
                    <a:pt x="1165577" y="1216429"/>
                  </a:cubicBezTo>
                  <a:cubicBezTo>
                    <a:pt x="1178104" y="1186366"/>
                    <a:pt x="1189377" y="1135635"/>
                    <a:pt x="1169335" y="1106824"/>
                  </a:cubicBezTo>
                  <a:cubicBezTo>
                    <a:pt x="1151172" y="1080518"/>
                    <a:pt x="1105451" y="1064234"/>
                    <a:pt x="1074135" y="1062355"/>
                  </a:cubicBezTo>
                  <a:cubicBezTo>
                    <a:pt x="1037182" y="1059850"/>
                    <a:pt x="1006493" y="1087408"/>
                    <a:pt x="969540" y="1083650"/>
                  </a:cubicBezTo>
                  <a:cubicBezTo>
                    <a:pt x="947619" y="1081145"/>
                    <a:pt x="926324" y="1068619"/>
                    <a:pt x="939477" y="1043566"/>
                  </a:cubicBezTo>
                  <a:cubicBezTo>
                    <a:pt x="948871" y="1025403"/>
                    <a:pt x="982066" y="1030413"/>
                    <a:pt x="975177" y="1007239"/>
                  </a:cubicBezTo>
                  <a:cubicBezTo>
                    <a:pt x="968913" y="984065"/>
                    <a:pt x="929456" y="991581"/>
                    <a:pt x="917555" y="975923"/>
                  </a:cubicBezTo>
                  <a:cubicBezTo>
                    <a:pt x="900019" y="953376"/>
                    <a:pt x="925698" y="935213"/>
                    <a:pt x="945740" y="935839"/>
                  </a:cubicBezTo>
                  <a:cubicBezTo>
                    <a:pt x="967661" y="891997"/>
                    <a:pt x="843650" y="853165"/>
                    <a:pt x="938224" y="840013"/>
                  </a:cubicBezTo>
                  <a:cubicBezTo>
                    <a:pt x="903776" y="808697"/>
                    <a:pt x="853671" y="800554"/>
                    <a:pt x="836134" y="757339"/>
                  </a:cubicBezTo>
                  <a:cubicBezTo>
                    <a:pt x="824234" y="729154"/>
                    <a:pt x="821102" y="697212"/>
                    <a:pt x="802313" y="673412"/>
                  </a:cubicBezTo>
                  <a:cubicBezTo>
                    <a:pt x="791666" y="659633"/>
                    <a:pt x="776008" y="650864"/>
                    <a:pt x="766613" y="635833"/>
                  </a:cubicBezTo>
                  <a:cubicBezTo>
                    <a:pt x="756592" y="618923"/>
                    <a:pt x="754713" y="598254"/>
                    <a:pt x="746571" y="580717"/>
                  </a:cubicBezTo>
                  <a:cubicBezTo>
                    <a:pt x="736550" y="558170"/>
                    <a:pt x="710871" y="528106"/>
                    <a:pt x="687697" y="516206"/>
                  </a:cubicBezTo>
                  <a:cubicBezTo>
                    <a:pt x="657634" y="501174"/>
                    <a:pt x="613791" y="511196"/>
                    <a:pt x="581223" y="511196"/>
                  </a:cubicBezTo>
                  <a:cubicBezTo>
                    <a:pt x="551160" y="511196"/>
                    <a:pt x="494791" y="509317"/>
                    <a:pt x="477254" y="476748"/>
                  </a:cubicBezTo>
                  <a:cubicBezTo>
                    <a:pt x="462849" y="451695"/>
                    <a:pt x="491033" y="456706"/>
                    <a:pt x="514833" y="459838"/>
                  </a:cubicBezTo>
                  <a:cubicBezTo>
                    <a:pt x="551160" y="464222"/>
                    <a:pt x="573707" y="442301"/>
                    <a:pt x="610033" y="446685"/>
                  </a:cubicBezTo>
                  <a:cubicBezTo>
                    <a:pt x="594375" y="427895"/>
                    <a:pt x="551786" y="392822"/>
                    <a:pt x="524854" y="403469"/>
                  </a:cubicBezTo>
                  <a:cubicBezTo>
                    <a:pt x="533623" y="377164"/>
                    <a:pt x="588739" y="376537"/>
                    <a:pt x="613165" y="369648"/>
                  </a:cubicBezTo>
                  <a:cubicBezTo>
                    <a:pt x="646986" y="360879"/>
                    <a:pt x="651370" y="348353"/>
                    <a:pt x="666402" y="317037"/>
                  </a:cubicBezTo>
                  <a:cubicBezTo>
                    <a:pt x="675170" y="298248"/>
                    <a:pt x="686444" y="275700"/>
                    <a:pt x="699597" y="259416"/>
                  </a:cubicBezTo>
                  <a:cubicBezTo>
                    <a:pt x="717134" y="238121"/>
                    <a:pt x="744065" y="223089"/>
                    <a:pt x="733418" y="193026"/>
                  </a:cubicBezTo>
                  <a:cubicBezTo>
                    <a:pt x="717134" y="147931"/>
                    <a:pt x="677676" y="147305"/>
                    <a:pt x="641976" y="158579"/>
                  </a:cubicBezTo>
                  <a:cubicBezTo>
                    <a:pt x="620054" y="165468"/>
                    <a:pt x="601891" y="172984"/>
                    <a:pt x="578091" y="172984"/>
                  </a:cubicBezTo>
                  <a:cubicBezTo>
                    <a:pt x="559302" y="172984"/>
                    <a:pt x="543644" y="168600"/>
                    <a:pt x="524854" y="172984"/>
                  </a:cubicBezTo>
                  <a:cubicBezTo>
                    <a:pt x="505438" y="177994"/>
                    <a:pt x="455333" y="212442"/>
                    <a:pt x="433412" y="194279"/>
                  </a:cubicBezTo>
                  <a:cubicBezTo>
                    <a:pt x="413370" y="177994"/>
                    <a:pt x="444059" y="164216"/>
                    <a:pt x="459091" y="156700"/>
                  </a:cubicBezTo>
                  <a:cubicBezTo>
                    <a:pt x="454080" y="145426"/>
                    <a:pt x="442807" y="138537"/>
                    <a:pt x="431533" y="134779"/>
                  </a:cubicBezTo>
                  <a:cubicBezTo>
                    <a:pt x="433412" y="102837"/>
                    <a:pt x="509823" y="122252"/>
                    <a:pt x="526733" y="117242"/>
                  </a:cubicBezTo>
                  <a:cubicBezTo>
                    <a:pt x="549280" y="110979"/>
                    <a:pt x="569323" y="88431"/>
                    <a:pt x="581223" y="69015"/>
                  </a:cubicBezTo>
                  <a:cubicBezTo>
                    <a:pt x="595002" y="46468"/>
                    <a:pt x="606902" y="18284"/>
                    <a:pt x="582475" y="120"/>
                  </a:cubicBezTo>
                  <a:cubicBezTo>
                    <a:pt x="526733" y="-1759"/>
                    <a:pt x="469112" y="18910"/>
                    <a:pt x="415875" y="25173"/>
                  </a:cubicBezTo>
                  <a:cubicBezTo>
                    <a:pt x="382054" y="28931"/>
                    <a:pt x="325059" y="-11153"/>
                    <a:pt x="300006" y="30810"/>
                  </a:cubicBezTo>
                  <a:cubicBezTo>
                    <a:pt x="288106" y="51478"/>
                    <a:pt x="305643" y="73400"/>
                    <a:pt x="279964" y="90310"/>
                  </a:cubicBezTo>
                  <a:cubicBezTo>
                    <a:pt x="261801" y="102210"/>
                    <a:pt x="239880" y="91563"/>
                    <a:pt x="227980" y="114110"/>
                  </a:cubicBezTo>
                  <a:cubicBezTo>
                    <a:pt x="212948" y="142294"/>
                    <a:pt x="248648" y="161710"/>
                    <a:pt x="209816" y="17799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2" name="Forma libre: forma 581">
              <a:extLst>
                <a:ext uri="{FF2B5EF4-FFF2-40B4-BE49-F238E27FC236}">
                  <a16:creationId xmlns:a16="http://schemas.microsoft.com/office/drawing/2014/main" id="{A7DA99A7-9099-C7DE-8179-928EC49A2A69}"/>
                </a:ext>
              </a:extLst>
            </p:cNvPr>
            <p:cNvSpPr/>
            <p:nvPr/>
          </p:nvSpPr>
          <p:spPr>
            <a:xfrm>
              <a:off x="26391529" y="14133331"/>
              <a:ext cx="860585" cy="777939"/>
            </a:xfrm>
            <a:custGeom>
              <a:avLst/>
              <a:gdLst>
                <a:gd name="connsiteX0" fmla="*/ 847434 w 860585"/>
                <a:gd name="connsiteY0" fmla="*/ 291917 h 777939"/>
                <a:gd name="connsiteX1" fmla="*/ 860586 w 860585"/>
                <a:gd name="connsiteY1" fmla="*/ 204859 h 777939"/>
                <a:gd name="connsiteX2" fmla="*/ 848688 w 860585"/>
                <a:gd name="connsiteY2" fmla="*/ 112164 h 777939"/>
                <a:gd name="connsiteX3" fmla="*/ 837413 w 860585"/>
                <a:gd name="connsiteY3" fmla="*/ 28863 h 777939"/>
                <a:gd name="connsiteX4" fmla="*/ 799835 w 860585"/>
                <a:gd name="connsiteY4" fmla="*/ 45774 h 777939"/>
                <a:gd name="connsiteX5" fmla="*/ 789814 w 860585"/>
                <a:gd name="connsiteY5" fmla="*/ 49532 h 777939"/>
                <a:gd name="connsiteX6" fmla="*/ 772277 w 860585"/>
                <a:gd name="connsiteY6" fmla="*/ 59553 h 777939"/>
                <a:gd name="connsiteX7" fmla="*/ 735322 w 860585"/>
                <a:gd name="connsiteY7" fmla="*/ 77090 h 777939"/>
                <a:gd name="connsiteX8" fmla="*/ 683339 w 860585"/>
                <a:gd name="connsiteY8" fmla="*/ 58926 h 777939"/>
                <a:gd name="connsiteX9" fmla="*/ 651396 w 860585"/>
                <a:gd name="connsiteY9" fmla="*/ 44521 h 777939"/>
                <a:gd name="connsiteX10" fmla="*/ 618201 w 860585"/>
                <a:gd name="connsiteY10" fmla="*/ 68948 h 777939"/>
                <a:gd name="connsiteX11" fmla="*/ 572481 w 860585"/>
                <a:gd name="connsiteY11" fmla="*/ 107780 h 777939"/>
                <a:gd name="connsiteX12" fmla="*/ 563712 w 860585"/>
                <a:gd name="connsiteY12" fmla="*/ 108406 h 777939"/>
                <a:gd name="connsiteX13" fmla="*/ 450976 w 860585"/>
                <a:gd name="connsiteY13" fmla="*/ 47027 h 777939"/>
                <a:gd name="connsiteX14" fmla="*/ 449097 w 860585"/>
                <a:gd name="connsiteY14" fmla="*/ 45774 h 777939"/>
                <a:gd name="connsiteX15" fmla="*/ 435318 w 860585"/>
                <a:gd name="connsiteY15" fmla="*/ 31369 h 777939"/>
                <a:gd name="connsiteX16" fmla="*/ 417154 w 860585"/>
                <a:gd name="connsiteY16" fmla="*/ 13832 h 777939"/>
                <a:gd name="connsiteX17" fmla="*/ 295648 w 860585"/>
                <a:gd name="connsiteY17" fmla="*/ 11953 h 777939"/>
                <a:gd name="connsiteX18" fmla="*/ 290638 w 860585"/>
                <a:gd name="connsiteY18" fmla="*/ 13832 h 777939"/>
                <a:gd name="connsiteX19" fmla="*/ 231764 w 860585"/>
                <a:gd name="connsiteY19" fmla="*/ 19469 h 777939"/>
                <a:gd name="connsiteX20" fmla="*/ 203579 w 860585"/>
                <a:gd name="connsiteY20" fmla="*/ 9448 h 777939"/>
                <a:gd name="connsiteX21" fmla="*/ 167254 w 860585"/>
                <a:gd name="connsiteY21" fmla="*/ 53 h 777939"/>
                <a:gd name="connsiteX22" fmla="*/ 114643 w 860585"/>
                <a:gd name="connsiteY22" fmla="*/ 45148 h 777939"/>
                <a:gd name="connsiteX23" fmla="*/ 78316 w 860585"/>
                <a:gd name="connsiteY23" fmla="*/ 90869 h 777939"/>
                <a:gd name="connsiteX24" fmla="*/ 72679 w 860585"/>
                <a:gd name="connsiteY24" fmla="*/ 95253 h 777939"/>
                <a:gd name="connsiteX25" fmla="*/ 47000 w 860585"/>
                <a:gd name="connsiteY25" fmla="*/ 112164 h 777939"/>
                <a:gd name="connsiteX26" fmla="*/ 30090 w 860585"/>
                <a:gd name="connsiteY26" fmla="*/ 112790 h 777939"/>
                <a:gd name="connsiteX27" fmla="*/ 25705 w 860585"/>
                <a:gd name="connsiteY27" fmla="*/ 112790 h 777939"/>
                <a:gd name="connsiteX28" fmla="*/ 4411 w 860585"/>
                <a:gd name="connsiteY28" fmla="*/ 128448 h 777939"/>
                <a:gd name="connsiteX29" fmla="*/ 13805 w 860585"/>
                <a:gd name="connsiteY29" fmla="*/ 164774 h 777939"/>
                <a:gd name="connsiteX30" fmla="*/ 35727 w 860585"/>
                <a:gd name="connsiteY30" fmla="*/ 209869 h 777939"/>
                <a:gd name="connsiteX31" fmla="*/ 35727 w 860585"/>
                <a:gd name="connsiteY31" fmla="*/ 218638 h 777939"/>
                <a:gd name="connsiteX32" fmla="*/ 56394 w 860585"/>
                <a:gd name="connsiteY32" fmla="*/ 301312 h 777939"/>
                <a:gd name="connsiteX33" fmla="*/ 67043 w 860585"/>
                <a:gd name="connsiteY33" fmla="*/ 319475 h 777939"/>
                <a:gd name="connsiteX34" fmla="*/ 79570 w 860585"/>
                <a:gd name="connsiteY34" fmla="*/ 340143 h 777939"/>
                <a:gd name="connsiteX35" fmla="*/ 85831 w 860585"/>
                <a:gd name="connsiteY35" fmla="*/ 348286 h 777939"/>
                <a:gd name="connsiteX36" fmla="*/ 103995 w 860585"/>
                <a:gd name="connsiteY36" fmla="*/ 380228 h 777939"/>
                <a:gd name="connsiteX37" fmla="*/ 92722 w 860585"/>
                <a:gd name="connsiteY37" fmla="*/ 432838 h 777939"/>
                <a:gd name="connsiteX38" fmla="*/ 83952 w 860585"/>
                <a:gd name="connsiteY38" fmla="*/ 452255 h 777939"/>
                <a:gd name="connsiteX39" fmla="*/ 83952 w 860585"/>
                <a:gd name="connsiteY39" fmla="*/ 455386 h 777939"/>
                <a:gd name="connsiteX40" fmla="*/ 77064 w 860585"/>
                <a:gd name="connsiteY40" fmla="*/ 481065 h 777939"/>
                <a:gd name="connsiteX41" fmla="*/ 81449 w 860585"/>
                <a:gd name="connsiteY41" fmla="*/ 499229 h 777939"/>
                <a:gd name="connsiteX42" fmla="*/ 115268 w 860585"/>
                <a:gd name="connsiteY42" fmla="*/ 520523 h 777939"/>
                <a:gd name="connsiteX43" fmla="*/ 140948 w 860585"/>
                <a:gd name="connsiteY43" fmla="*/ 573760 h 777939"/>
                <a:gd name="connsiteX44" fmla="*/ 172263 w 860585"/>
                <a:gd name="connsiteY44" fmla="*/ 611965 h 777939"/>
                <a:gd name="connsiteX45" fmla="*/ 162869 w 860585"/>
                <a:gd name="connsiteY45" fmla="*/ 643281 h 777939"/>
                <a:gd name="connsiteX46" fmla="*/ 191679 w 860585"/>
                <a:gd name="connsiteY46" fmla="*/ 682739 h 777939"/>
                <a:gd name="connsiteX47" fmla="*/ 250553 w 860585"/>
                <a:gd name="connsiteY47" fmla="*/ 655181 h 777939"/>
                <a:gd name="connsiteX48" fmla="*/ 276859 w 860585"/>
                <a:gd name="connsiteY48" fmla="*/ 692761 h 777939"/>
                <a:gd name="connsiteX49" fmla="*/ 249926 w 860585"/>
                <a:gd name="connsiteY49" fmla="*/ 757897 h 777939"/>
                <a:gd name="connsiteX50" fmla="*/ 326337 w 860585"/>
                <a:gd name="connsiteY50" fmla="*/ 744118 h 777939"/>
                <a:gd name="connsiteX51" fmla="*/ 420285 w 860585"/>
                <a:gd name="connsiteY51" fmla="*/ 777940 h 777939"/>
                <a:gd name="connsiteX52" fmla="*/ 445964 w 860585"/>
                <a:gd name="connsiteY52" fmla="*/ 752261 h 777939"/>
                <a:gd name="connsiteX53" fmla="*/ 563085 w 860585"/>
                <a:gd name="connsiteY53" fmla="*/ 701529 h 777939"/>
                <a:gd name="connsiteX54" fmla="*/ 627598 w 860585"/>
                <a:gd name="connsiteY54" fmla="*/ 682113 h 777939"/>
                <a:gd name="connsiteX55" fmla="*/ 670187 w 860585"/>
                <a:gd name="connsiteY55" fmla="*/ 588166 h 777939"/>
                <a:gd name="connsiteX56" fmla="*/ 673318 w 860585"/>
                <a:gd name="connsiteY56" fmla="*/ 533049 h 777939"/>
                <a:gd name="connsiteX57" fmla="*/ 841170 w 860585"/>
                <a:gd name="connsiteY57" fmla="*/ 424697 h 777939"/>
                <a:gd name="connsiteX58" fmla="*/ 843676 w 860585"/>
                <a:gd name="connsiteY58" fmla="*/ 364570 h 777939"/>
                <a:gd name="connsiteX59" fmla="*/ 846182 w 860585"/>
                <a:gd name="connsiteY59" fmla="*/ 296927 h 777939"/>
                <a:gd name="connsiteX60" fmla="*/ 847434 w 860585"/>
                <a:gd name="connsiteY60" fmla="*/ 291917 h 77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860585" h="777939">
                  <a:moveTo>
                    <a:pt x="847434" y="291917"/>
                  </a:moveTo>
                  <a:cubicBezTo>
                    <a:pt x="855576" y="258722"/>
                    <a:pt x="860586" y="239306"/>
                    <a:pt x="860586" y="204859"/>
                  </a:cubicBezTo>
                  <a:cubicBezTo>
                    <a:pt x="860586" y="172291"/>
                    <a:pt x="854949" y="141601"/>
                    <a:pt x="848688" y="112164"/>
                  </a:cubicBezTo>
                  <a:cubicBezTo>
                    <a:pt x="843676" y="85233"/>
                    <a:pt x="838666" y="57674"/>
                    <a:pt x="837413" y="28863"/>
                  </a:cubicBezTo>
                  <a:cubicBezTo>
                    <a:pt x="825512" y="35753"/>
                    <a:pt x="811733" y="41390"/>
                    <a:pt x="799835" y="45774"/>
                  </a:cubicBezTo>
                  <a:lnTo>
                    <a:pt x="789814" y="49532"/>
                  </a:lnTo>
                  <a:cubicBezTo>
                    <a:pt x="785429" y="51411"/>
                    <a:pt x="779165" y="55169"/>
                    <a:pt x="772277" y="59553"/>
                  </a:cubicBezTo>
                  <a:cubicBezTo>
                    <a:pt x="759123" y="67696"/>
                    <a:pt x="745971" y="75837"/>
                    <a:pt x="735322" y="77090"/>
                  </a:cubicBezTo>
                  <a:cubicBezTo>
                    <a:pt x="715907" y="79595"/>
                    <a:pt x="698370" y="68948"/>
                    <a:pt x="683339" y="58926"/>
                  </a:cubicBezTo>
                  <a:cubicBezTo>
                    <a:pt x="672066" y="51411"/>
                    <a:pt x="661417" y="45148"/>
                    <a:pt x="651396" y="44521"/>
                  </a:cubicBezTo>
                  <a:cubicBezTo>
                    <a:pt x="635738" y="44521"/>
                    <a:pt x="629477" y="52038"/>
                    <a:pt x="618201" y="68948"/>
                  </a:cubicBezTo>
                  <a:cubicBezTo>
                    <a:pt x="608807" y="83980"/>
                    <a:pt x="596907" y="102769"/>
                    <a:pt x="572481" y="107780"/>
                  </a:cubicBezTo>
                  <a:cubicBezTo>
                    <a:pt x="569976" y="107780"/>
                    <a:pt x="566845" y="108406"/>
                    <a:pt x="563712" y="108406"/>
                  </a:cubicBezTo>
                  <a:cubicBezTo>
                    <a:pt x="527386" y="108406"/>
                    <a:pt x="469137" y="68948"/>
                    <a:pt x="450976" y="47027"/>
                  </a:cubicBezTo>
                  <a:cubicBezTo>
                    <a:pt x="450976" y="47027"/>
                    <a:pt x="449722" y="47027"/>
                    <a:pt x="449097" y="45774"/>
                  </a:cubicBezTo>
                  <a:cubicBezTo>
                    <a:pt x="444085" y="41390"/>
                    <a:pt x="439702" y="36380"/>
                    <a:pt x="435318" y="31369"/>
                  </a:cubicBezTo>
                  <a:cubicBezTo>
                    <a:pt x="429054" y="24480"/>
                    <a:pt x="423417" y="18216"/>
                    <a:pt x="417154" y="13832"/>
                  </a:cubicBezTo>
                  <a:cubicBezTo>
                    <a:pt x="383959" y="-8715"/>
                    <a:pt x="326964" y="3184"/>
                    <a:pt x="295648" y="11953"/>
                  </a:cubicBezTo>
                  <a:lnTo>
                    <a:pt x="290638" y="13832"/>
                  </a:lnTo>
                  <a:cubicBezTo>
                    <a:pt x="273102" y="18842"/>
                    <a:pt x="254311" y="24480"/>
                    <a:pt x="231764" y="19469"/>
                  </a:cubicBezTo>
                  <a:cubicBezTo>
                    <a:pt x="221743" y="16963"/>
                    <a:pt x="212349" y="13205"/>
                    <a:pt x="203579" y="9448"/>
                  </a:cubicBezTo>
                  <a:cubicBezTo>
                    <a:pt x="191054" y="4437"/>
                    <a:pt x="179154" y="-574"/>
                    <a:pt x="167254" y="53"/>
                  </a:cubicBezTo>
                  <a:cubicBezTo>
                    <a:pt x="142826" y="1932"/>
                    <a:pt x="130926" y="18216"/>
                    <a:pt x="114643" y="45148"/>
                  </a:cubicBezTo>
                  <a:cubicBezTo>
                    <a:pt x="104622" y="61432"/>
                    <a:pt x="93974" y="77716"/>
                    <a:pt x="78316" y="90869"/>
                  </a:cubicBezTo>
                  <a:cubicBezTo>
                    <a:pt x="76437" y="92122"/>
                    <a:pt x="74558" y="94001"/>
                    <a:pt x="72679" y="95253"/>
                  </a:cubicBezTo>
                  <a:cubicBezTo>
                    <a:pt x="65164" y="102142"/>
                    <a:pt x="56394" y="109032"/>
                    <a:pt x="47000" y="112164"/>
                  </a:cubicBezTo>
                  <a:cubicBezTo>
                    <a:pt x="40736" y="114043"/>
                    <a:pt x="35100" y="113417"/>
                    <a:pt x="30090" y="112790"/>
                  </a:cubicBezTo>
                  <a:cubicBezTo>
                    <a:pt x="28836" y="112790"/>
                    <a:pt x="26957" y="112790"/>
                    <a:pt x="25705" y="112790"/>
                  </a:cubicBezTo>
                  <a:cubicBezTo>
                    <a:pt x="17563" y="113417"/>
                    <a:pt x="12553" y="117174"/>
                    <a:pt x="4411" y="128448"/>
                  </a:cubicBezTo>
                  <a:cubicBezTo>
                    <a:pt x="-3732" y="139722"/>
                    <a:pt x="-601" y="145985"/>
                    <a:pt x="13805" y="164774"/>
                  </a:cubicBezTo>
                  <a:cubicBezTo>
                    <a:pt x="23200" y="177301"/>
                    <a:pt x="34475" y="191079"/>
                    <a:pt x="35727" y="209869"/>
                  </a:cubicBezTo>
                  <a:lnTo>
                    <a:pt x="35727" y="218638"/>
                  </a:lnTo>
                  <a:cubicBezTo>
                    <a:pt x="38232" y="250580"/>
                    <a:pt x="40111" y="275633"/>
                    <a:pt x="56394" y="301312"/>
                  </a:cubicBezTo>
                  <a:cubicBezTo>
                    <a:pt x="60152" y="307575"/>
                    <a:pt x="63912" y="313212"/>
                    <a:pt x="67043" y="319475"/>
                  </a:cubicBezTo>
                  <a:cubicBezTo>
                    <a:pt x="70800" y="326364"/>
                    <a:pt x="74558" y="333881"/>
                    <a:pt x="79570" y="340143"/>
                  </a:cubicBezTo>
                  <a:cubicBezTo>
                    <a:pt x="81449" y="342649"/>
                    <a:pt x="83952" y="345780"/>
                    <a:pt x="85831" y="348286"/>
                  </a:cubicBezTo>
                  <a:cubicBezTo>
                    <a:pt x="92722" y="357054"/>
                    <a:pt x="100864" y="367076"/>
                    <a:pt x="103995" y="380228"/>
                  </a:cubicBezTo>
                  <a:cubicBezTo>
                    <a:pt x="109005" y="402149"/>
                    <a:pt x="100237" y="419059"/>
                    <a:pt x="92722" y="432838"/>
                  </a:cubicBezTo>
                  <a:cubicBezTo>
                    <a:pt x="88964" y="439728"/>
                    <a:pt x="85831" y="445991"/>
                    <a:pt x="83952" y="452255"/>
                  </a:cubicBezTo>
                  <a:lnTo>
                    <a:pt x="83952" y="455386"/>
                  </a:lnTo>
                  <a:cubicBezTo>
                    <a:pt x="81449" y="462275"/>
                    <a:pt x="78316" y="471670"/>
                    <a:pt x="77064" y="481065"/>
                  </a:cubicBezTo>
                  <a:cubicBezTo>
                    <a:pt x="77064" y="487328"/>
                    <a:pt x="78316" y="493591"/>
                    <a:pt x="81449" y="499229"/>
                  </a:cubicBezTo>
                  <a:cubicBezTo>
                    <a:pt x="90216" y="514887"/>
                    <a:pt x="100864" y="511128"/>
                    <a:pt x="115268" y="520523"/>
                  </a:cubicBezTo>
                  <a:cubicBezTo>
                    <a:pt x="137190" y="533675"/>
                    <a:pt x="130301" y="554344"/>
                    <a:pt x="140948" y="573760"/>
                  </a:cubicBezTo>
                  <a:cubicBezTo>
                    <a:pt x="148463" y="588166"/>
                    <a:pt x="169758" y="595681"/>
                    <a:pt x="172263" y="611965"/>
                  </a:cubicBezTo>
                  <a:cubicBezTo>
                    <a:pt x="173517" y="620733"/>
                    <a:pt x="162869" y="633261"/>
                    <a:pt x="162869" y="643281"/>
                  </a:cubicBezTo>
                  <a:cubicBezTo>
                    <a:pt x="162869" y="662071"/>
                    <a:pt x="177900" y="672718"/>
                    <a:pt x="191679" y="682739"/>
                  </a:cubicBezTo>
                  <a:cubicBezTo>
                    <a:pt x="211095" y="663324"/>
                    <a:pt x="226753" y="644534"/>
                    <a:pt x="250553" y="655181"/>
                  </a:cubicBezTo>
                  <a:cubicBezTo>
                    <a:pt x="263080" y="660818"/>
                    <a:pt x="280617" y="677729"/>
                    <a:pt x="276859" y="692761"/>
                  </a:cubicBezTo>
                  <a:cubicBezTo>
                    <a:pt x="269969" y="721571"/>
                    <a:pt x="223622" y="720945"/>
                    <a:pt x="249926" y="757897"/>
                  </a:cubicBezTo>
                  <a:cubicBezTo>
                    <a:pt x="284375" y="806750"/>
                    <a:pt x="286254" y="744118"/>
                    <a:pt x="326337" y="744118"/>
                  </a:cubicBezTo>
                  <a:cubicBezTo>
                    <a:pt x="360786" y="744118"/>
                    <a:pt x="387090" y="772303"/>
                    <a:pt x="420285" y="777940"/>
                  </a:cubicBezTo>
                  <a:cubicBezTo>
                    <a:pt x="428427" y="767919"/>
                    <a:pt x="437197" y="759776"/>
                    <a:pt x="445964" y="752261"/>
                  </a:cubicBezTo>
                  <a:cubicBezTo>
                    <a:pt x="484795" y="720319"/>
                    <a:pt x="524254" y="710297"/>
                    <a:pt x="563085" y="701529"/>
                  </a:cubicBezTo>
                  <a:cubicBezTo>
                    <a:pt x="584382" y="696518"/>
                    <a:pt x="606301" y="691508"/>
                    <a:pt x="627598" y="682113"/>
                  </a:cubicBezTo>
                  <a:cubicBezTo>
                    <a:pt x="669560" y="663950"/>
                    <a:pt x="670812" y="634513"/>
                    <a:pt x="670187" y="588166"/>
                  </a:cubicBezTo>
                  <a:cubicBezTo>
                    <a:pt x="670187" y="570002"/>
                    <a:pt x="669560" y="550586"/>
                    <a:pt x="673318" y="533049"/>
                  </a:cubicBezTo>
                  <a:cubicBezTo>
                    <a:pt x="687097" y="472922"/>
                    <a:pt x="784177" y="425323"/>
                    <a:pt x="841170" y="424697"/>
                  </a:cubicBezTo>
                  <a:cubicBezTo>
                    <a:pt x="846182" y="407160"/>
                    <a:pt x="844928" y="386491"/>
                    <a:pt x="843676" y="364570"/>
                  </a:cubicBezTo>
                  <a:cubicBezTo>
                    <a:pt x="842424" y="342022"/>
                    <a:pt x="841170" y="318849"/>
                    <a:pt x="846182" y="296927"/>
                  </a:cubicBezTo>
                  <a:lnTo>
                    <a:pt x="847434" y="291917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3" name="Forma libre: forma 582">
              <a:extLst>
                <a:ext uri="{FF2B5EF4-FFF2-40B4-BE49-F238E27FC236}">
                  <a16:creationId xmlns:a16="http://schemas.microsoft.com/office/drawing/2014/main" id="{D9F7C31B-8AAB-7E29-CF36-F597CE62B328}"/>
                </a:ext>
              </a:extLst>
            </p:cNvPr>
            <p:cNvSpPr/>
            <p:nvPr/>
          </p:nvSpPr>
          <p:spPr>
            <a:xfrm>
              <a:off x="12692305" y="9949808"/>
              <a:ext cx="464158" cy="141508"/>
            </a:xfrm>
            <a:custGeom>
              <a:avLst/>
              <a:gdLst>
                <a:gd name="connsiteX0" fmla="*/ 458894 w 464158"/>
                <a:gd name="connsiteY0" fmla="*/ 68668 h 141508"/>
                <a:gd name="connsiteX1" fmla="*/ 436973 w 464158"/>
                <a:gd name="connsiteY1" fmla="*/ 89964 h 141508"/>
                <a:gd name="connsiteX2" fmla="*/ 398141 w 464158"/>
                <a:gd name="connsiteY2" fmla="*/ 86206 h 141508"/>
                <a:gd name="connsiteX3" fmla="*/ 366199 w 464158"/>
                <a:gd name="connsiteY3" fmla="*/ 105621 h 141508"/>
                <a:gd name="connsiteX4" fmla="*/ 364947 w 464158"/>
                <a:gd name="connsiteY4" fmla="*/ 78063 h 141508"/>
                <a:gd name="connsiteX5" fmla="*/ 363068 w 464158"/>
                <a:gd name="connsiteY5" fmla="*/ 64910 h 141508"/>
                <a:gd name="connsiteX6" fmla="*/ 346157 w 464158"/>
                <a:gd name="connsiteY6" fmla="*/ 63031 h 141508"/>
                <a:gd name="connsiteX7" fmla="*/ 299183 w 464158"/>
                <a:gd name="connsiteY7" fmla="*/ 70548 h 141508"/>
                <a:gd name="connsiteX8" fmla="*/ 254088 w 464158"/>
                <a:gd name="connsiteY8" fmla="*/ 54890 h 141508"/>
                <a:gd name="connsiteX9" fmla="*/ 240310 w 464158"/>
                <a:gd name="connsiteY9" fmla="*/ 47373 h 141508"/>
                <a:gd name="connsiteX10" fmla="*/ 199599 w 464158"/>
                <a:gd name="connsiteY10" fmla="*/ 54890 h 141508"/>
                <a:gd name="connsiteX11" fmla="*/ 155130 w 464158"/>
                <a:gd name="connsiteY11" fmla="*/ 56769 h 141508"/>
                <a:gd name="connsiteX12" fmla="*/ 129451 w 464158"/>
                <a:gd name="connsiteY12" fmla="*/ 46121 h 141508"/>
                <a:gd name="connsiteX13" fmla="*/ 110035 w 464158"/>
                <a:gd name="connsiteY13" fmla="*/ 38605 h 141508"/>
                <a:gd name="connsiteX14" fmla="*/ 107530 w 464158"/>
                <a:gd name="connsiteY14" fmla="*/ 29837 h 141508"/>
                <a:gd name="connsiteX15" fmla="*/ 111914 w 464158"/>
                <a:gd name="connsiteY15" fmla="*/ 20442 h 141508"/>
                <a:gd name="connsiteX16" fmla="*/ 95630 w 464158"/>
                <a:gd name="connsiteY16" fmla="*/ 4784 h 141508"/>
                <a:gd name="connsiteX17" fmla="*/ 59303 w 464158"/>
                <a:gd name="connsiteY17" fmla="*/ 21694 h 141508"/>
                <a:gd name="connsiteX18" fmla="*/ 43645 w 464158"/>
                <a:gd name="connsiteY18" fmla="*/ 9168 h 141508"/>
                <a:gd name="connsiteX19" fmla="*/ 29867 w 464158"/>
                <a:gd name="connsiteY19" fmla="*/ 1652 h 141508"/>
                <a:gd name="connsiteX20" fmla="*/ 25483 w 464158"/>
                <a:gd name="connsiteY20" fmla="*/ 17936 h 141508"/>
                <a:gd name="connsiteX21" fmla="*/ 4814 w 464158"/>
                <a:gd name="connsiteY21" fmla="*/ 4157 h 141508"/>
                <a:gd name="connsiteX22" fmla="*/ 430 w 464158"/>
                <a:gd name="connsiteY22" fmla="*/ 29211 h 141508"/>
                <a:gd name="connsiteX23" fmla="*/ 7319 w 464158"/>
                <a:gd name="connsiteY23" fmla="*/ 83074 h 141508"/>
                <a:gd name="connsiteX24" fmla="*/ 56172 w 464158"/>
                <a:gd name="connsiteY24" fmla="*/ 84326 h 141508"/>
                <a:gd name="connsiteX25" fmla="*/ 79972 w 464158"/>
                <a:gd name="connsiteY25" fmla="*/ 88085 h 141508"/>
                <a:gd name="connsiteX26" fmla="*/ 117551 w 464158"/>
                <a:gd name="connsiteY26" fmla="*/ 89964 h 141508"/>
                <a:gd name="connsiteX27" fmla="*/ 149493 w 464158"/>
                <a:gd name="connsiteY27" fmla="*/ 94347 h 141508"/>
                <a:gd name="connsiteX28" fmla="*/ 184567 w 464158"/>
                <a:gd name="connsiteY28" fmla="*/ 105621 h 141508"/>
                <a:gd name="connsiteX29" fmla="*/ 195841 w 464158"/>
                <a:gd name="connsiteY29" fmla="*/ 116269 h 141508"/>
                <a:gd name="connsiteX30" fmla="*/ 197720 w 464158"/>
                <a:gd name="connsiteY30" fmla="*/ 135058 h 141508"/>
                <a:gd name="connsiteX31" fmla="*/ 220267 w 464158"/>
                <a:gd name="connsiteY31" fmla="*/ 140068 h 141508"/>
                <a:gd name="connsiteX32" fmla="*/ 236551 w 464158"/>
                <a:gd name="connsiteY32" fmla="*/ 140695 h 141508"/>
                <a:gd name="connsiteX33" fmla="*/ 292294 w 464158"/>
                <a:gd name="connsiteY33" fmla="*/ 140068 h 141508"/>
                <a:gd name="connsiteX34" fmla="*/ 355552 w 464158"/>
                <a:gd name="connsiteY34" fmla="*/ 138189 h 141508"/>
                <a:gd name="connsiteX35" fmla="*/ 403152 w 464158"/>
                <a:gd name="connsiteY35" fmla="*/ 135684 h 141508"/>
                <a:gd name="connsiteX36" fmla="*/ 458268 w 464158"/>
                <a:gd name="connsiteY36" fmla="*/ 108126 h 141508"/>
                <a:gd name="connsiteX37" fmla="*/ 458268 w 464158"/>
                <a:gd name="connsiteY37" fmla="*/ 6804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64158" h="141508">
                  <a:moveTo>
                    <a:pt x="458894" y="68668"/>
                  </a:moveTo>
                  <a:cubicBezTo>
                    <a:pt x="450126" y="66163"/>
                    <a:pt x="441983" y="84953"/>
                    <a:pt x="436973" y="89964"/>
                  </a:cubicBezTo>
                  <a:cubicBezTo>
                    <a:pt x="424447" y="103116"/>
                    <a:pt x="411920" y="87458"/>
                    <a:pt x="398141" y="86206"/>
                  </a:cubicBezTo>
                  <a:cubicBezTo>
                    <a:pt x="382483" y="83700"/>
                    <a:pt x="377473" y="99358"/>
                    <a:pt x="366199" y="105621"/>
                  </a:cubicBezTo>
                  <a:cubicBezTo>
                    <a:pt x="363694" y="96853"/>
                    <a:pt x="364947" y="86832"/>
                    <a:pt x="364947" y="78063"/>
                  </a:cubicBezTo>
                  <a:cubicBezTo>
                    <a:pt x="364947" y="73679"/>
                    <a:pt x="366199" y="68042"/>
                    <a:pt x="363068" y="64910"/>
                  </a:cubicBezTo>
                  <a:cubicBezTo>
                    <a:pt x="359936" y="61778"/>
                    <a:pt x="350541" y="63031"/>
                    <a:pt x="346157" y="63031"/>
                  </a:cubicBezTo>
                  <a:cubicBezTo>
                    <a:pt x="329873" y="64284"/>
                    <a:pt x="315467" y="73053"/>
                    <a:pt x="299183" y="70548"/>
                  </a:cubicBezTo>
                  <a:cubicBezTo>
                    <a:pt x="282273" y="68042"/>
                    <a:pt x="269120" y="63031"/>
                    <a:pt x="254088" y="54890"/>
                  </a:cubicBezTo>
                  <a:cubicBezTo>
                    <a:pt x="249704" y="52384"/>
                    <a:pt x="245320" y="48626"/>
                    <a:pt x="240310" y="47373"/>
                  </a:cubicBezTo>
                  <a:cubicBezTo>
                    <a:pt x="228409" y="44869"/>
                    <a:pt x="211499" y="52384"/>
                    <a:pt x="199599" y="54890"/>
                  </a:cubicBezTo>
                  <a:cubicBezTo>
                    <a:pt x="185193" y="58648"/>
                    <a:pt x="170162" y="59900"/>
                    <a:pt x="155130" y="56769"/>
                  </a:cubicBezTo>
                  <a:cubicBezTo>
                    <a:pt x="143857" y="54263"/>
                    <a:pt x="136341" y="55516"/>
                    <a:pt x="129451" y="46121"/>
                  </a:cubicBezTo>
                  <a:cubicBezTo>
                    <a:pt x="121935" y="35473"/>
                    <a:pt x="120056" y="40484"/>
                    <a:pt x="110035" y="38605"/>
                  </a:cubicBezTo>
                  <a:cubicBezTo>
                    <a:pt x="103146" y="36726"/>
                    <a:pt x="104398" y="34847"/>
                    <a:pt x="107530" y="29837"/>
                  </a:cubicBezTo>
                  <a:cubicBezTo>
                    <a:pt x="110035" y="26079"/>
                    <a:pt x="112541" y="26079"/>
                    <a:pt x="111914" y="20442"/>
                  </a:cubicBezTo>
                  <a:cubicBezTo>
                    <a:pt x="110662" y="12926"/>
                    <a:pt x="103146" y="5410"/>
                    <a:pt x="95630" y="4784"/>
                  </a:cubicBezTo>
                  <a:cubicBezTo>
                    <a:pt x="81225" y="4784"/>
                    <a:pt x="71830" y="24200"/>
                    <a:pt x="59303" y="21694"/>
                  </a:cubicBezTo>
                  <a:cubicBezTo>
                    <a:pt x="52414" y="20442"/>
                    <a:pt x="47404" y="15432"/>
                    <a:pt x="43645" y="9168"/>
                  </a:cubicBezTo>
                  <a:cubicBezTo>
                    <a:pt x="40514" y="4157"/>
                    <a:pt x="38009" y="-3358"/>
                    <a:pt x="29867" y="1652"/>
                  </a:cubicBezTo>
                  <a:cubicBezTo>
                    <a:pt x="24230" y="4784"/>
                    <a:pt x="25483" y="12300"/>
                    <a:pt x="25483" y="17936"/>
                  </a:cubicBezTo>
                  <a:cubicBezTo>
                    <a:pt x="15461" y="19815"/>
                    <a:pt x="4187" y="14805"/>
                    <a:pt x="4814" y="4157"/>
                  </a:cubicBezTo>
                  <a:cubicBezTo>
                    <a:pt x="4814" y="12300"/>
                    <a:pt x="1056" y="21068"/>
                    <a:pt x="430" y="29211"/>
                  </a:cubicBezTo>
                  <a:cubicBezTo>
                    <a:pt x="-823" y="46747"/>
                    <a:pt x="430" y="66789"/>
                    <a:pt x="7319" y="83074"/>
                  </a:cubicBezTo>
                  <a:cubicBezTo>
                    <a:pt x="14209" y="99358"/>
                    <a:pt x="42393" y="84326"/>
                    <a:pt x="56172" y="84326"/>
                  </a:cubicBezTo>
                  <a:cubicBezTo>
                    <a:pt x="64314" y="84326"/>
                    <a:pt x="71830" y="87458"/>
                    <a:pt x="79972" y="88085"/>
                  </a:cubicBezTo>
                  <a:cubicBezTo>
                    <a:pt x="92499" y="89337"/>
                    <a:pt x="105025" y="88085"/>
                    <a:pt x="117551" y="89964"/>
                  </a:cubicBezTo>
                  <a:cubicBezTo>
                    <a:pt x="128199" y="91842"/>
                    <a:pt x="138846" y="92468"/>
                    <a:pt x="149493" y="94347"/>
                  </a:cubicBezTo>
                  <a:cubicBezTo>
                    <a:pt x="162020" y="96853"/>
                    <a:pt x="172667" y="102490"/>
                    <a:pt x="184567" y="105621"/>
                  </a:cubicBezTo>
                  <a:cubicBezTo>
                    <a:pt x="192083" y="108126"/>
                    <a:pt x="194588" y="108126"/>
                    <a:pt x="195841" y="116269"/>
                  </a:cubicBezTo>
                  <a:cubicBezTo>
                    <a:pt x="197093" y="121905"/>
                    <a:pt x="193962" y="130048"/>
                    <a:pt x="197720" y="135058"/>
                  </a:cubicBezTo>
                  <a:cubicBezTo>
                    <a:pt x="202104" y="141948"/>
                    <a:pt x="212751" y="140068"/>
                    <a:pt x="220267" y="140068"/>
                  </a:cubicBezTo>
                  <a:cubicBezTo>
                    <a:pt x="225904" y="140068"/>
                    <a:pt x="230915" y="140068"/>
                    <a:pt x="236551" y="140695"/>
                  </a:cubicBezTo>
                  <a:cubicBezTo>
                    <a:pt x="254715" y="142574"/>
                    <a:pt x="273504" y="140695"/>
                    <a:pt x="292294" y="140068"/>
                  </a:cubicBezTo>
                  <a:cubicBezTo>
                    <a:pt x="313589" y="140068"/>
                    <a:pt x="334257" y="138189"/>
                    <a:pt x="355552" y="138189"/>
                  </a:cubicBezTo>
                  <a:cubicBezTo>
                    <a:pt x="371210" y="138189"/>
                    <a:pt x="387494" y="138816"/>
                    <a:pt x="403152" y="135684"/>
                  </a:cubicBezTo>
                  <a:cubicBezTo>
                    <a:pt x="425700" y="130674"/>
                    <a:pt x="448873" y="134432"/>
                    <a:pt x="458268" y="108126"/>
                  </a:cubicBezTo>
                  <a:cubicBezTo>
                    <a:pt x="460773" y="100611"/>
                    <a:pt x="470168" y="71174"/>
                    <a:pt x="458268" y="6804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4" name="Forma libre: forma 583">
              <a:extLst>
                <a:ext uri="{FF2B5EF4-FFF2-40B4-BE49-F238E27FC236}">
                  <a16:creationId xmlns:a16="http://schemas.microsoft.com/office/drawing/2014/main" id="{B4F373BA-B0DB-9499-B52D-0F2BBDAD14A9}"/>
                </a:ext>
              </a:extLst>
            </p:cNvPr>
            <p:cNvSpPr/>
            <p:nvPr/>
          </p:nvSpPr>
          <p:spPr>
            <a:xfrm>
              <a:off x="12134950" y="9377753"/>
              <a:ext cx="99255" cy="93947"/>
            </a:xfrm>
            <a:custGeom>
              <a:avLst/>
              <a:gdLst>
                <a:gd name="connsiteX0" fmla="*/ 5373 w 99255"/>
                <a:gd name="connsiteY0" fmla="*/ 55116 h 93947"/>
                <a:gd name="connsiteX1" fmla="*/ 362 w 99255"/>
                <a:gd name="connsiteY1" fmla="*/ 68269 h 93947"/>
                <a:gd name="connsiteX2" fmla="*/ 7878 w 99255"/>
                <a:gd name="connsiteY2" fmla="*/ 75784 h 93947"/>
                <a:gd name="connsiteX3" fmla="*/ 32930 w 99255"/>
                <a:gd name="connsiteY3" fmla="*/ 77664 h 93947"/>
                <a:gd name="connsiteX4" fmla="*/ 58609 w 99255"/>
                <a:gd name="connsiteY4" fmla="*/ 86432 h 93947"/>
                <a:gd name="connsiteX5" fmla="*/ 97441 w 99255"/>
                <a:gd name="connsiteY5" fmla="*/ 93948 h 93947"/>
                <a:gd name="connsiteX6" fmla="*/ 89925 w 99255"/>
                <a:gd name="connsiteY6" fmla="*/ 62006 h 93947"/>
                <a:gd name="connsiteX7" fmla="*/ 69883 w 99255"/>
                <a:gd name="connsiteY7" fmla="*/ 41964 h 93947"/>
                <a:gd name="connsiteX8" fmla="*/ 66751 w 99255"/>
                <a:gd name="connsiteY8" fmla="*/ 17537 h 93947"/>
                <a:gd name="connsiteX9" fmla="*/ 57983 w 99255"/>
                <a:gd name="connsiteY9" fmla="*/ 0 h 93947"/>
                <a:gd name="connsiteX10" fmla="*/ 53599 w 99255"/>
                <a:gd name="connsiteY10" fmla="*/ 13153 h 93947"/>
                <a:gd name="connsiteX11" fmla="*/ 46709 w 99255"/>
                <a:gd name="connsiteY11" fmla="*/ 35074 h 93947"/>
                <a:gd name="connsiteX12" fmla="*/ 21656 w 99255"/>
                <a:gd name="connsiteY12" fmla="*/ 26306 h 93947"/>
                <a:gd name="connsiteX13" fmla="*/ 5999 w 99255"/>
                <a:gd name="connsiteY13" fmla="*/ 55116 h 9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255" h="93947">
                  <a:moveTo>
                    <a:pt x="5373" y="55116"/>
                  </a:moveTo>
                  <a:cubicBezTo>
                    <a:pt x="3494" y="58874"/>
                    <a:pt x="1614" y="63885"/>
                    <a:pt x="362" y="68269"/>
                  </a:cubicBezTo>
                  <a:cubicBezTo>
                    <a:pt x="-891" y="74532"/>
                    <a:pt x="988" y="75158"/>
                    <a:pt x="7878" y="75784"/>
                  </a:cubicBezTo>
                  <a:cubicBezTo>
                    <a:pt x="19152" y="77037"/>
                    <a:pt x="24788" y="66390"/>
                    <a:pt x="32930" y="77664"/>
                  </a:cubicBezTo>
                  <a:cubicBezTo>
                    <a:pt x="41073" y="88311"/>
                    <a:pt x="44204" y="90816"/>
                    <a:pt x="58609" y="86432"/>
                  </a:cubicBezTo>
                  <a:cubicBezTo>
                    <a:pt x="73641" y="82048"/>
                    <a:pt x="81783" y="93948"/>
                    <a:pt x="97441" y="93948"/>
                  </a:cubicBezTo>
                  <a:cubicBezTo>
                    <a:pt x="101199" y="80169"/>
                    <a:pt x="99320" y="72027"/>
                    <a:pt x="89925" y="62006"/>
                  </a:cubicBezTo>
                  <a:cubicBezTo>
                    <a:pt x="83036" y="55116"/>
                    <a:pt x="74894" y="51358"/>
                    <a:pt x="69883" y="41964"/>
                  </a:cubicBezTo>
                  <a:cubicBezTo>
                    <a:pt x="66125" y="34448"/>
                    <a:pt x="68630" y="25053"/>
                    <a:pt x="66751" y="17537"/>
                  </a:cubicBezTo>
                  <a:cubicBezTo>
                    <a:pt x="64873" y="11274"/>
                    <a:pt x="60488" y="7516"/>
                    <a:pt x="57983" y="0"/>
                  </a:cubicBezTo>
                  <a:cubicBezTo>
                    <a:pt x="57983" y="5011"/>
                    <a:pt x="55478" y="8768"/>
                    <a:pt x="53599" y="13153"/>
                  </a:cubicBezTo>
                  <a:cubicBezTo>
                    <a:pt x="51720" y="20669"/>
                    <a:pt x="51720" y="29437"/>
                    <a:pt x="46709" y="35074"/>
                  </a:cubicBezTo>
                  <a:cubicBezTo>
                    <a:pt x="36688" y="46348"/>
                    <a:pt x="31678" y="28811"/>
                    <a:pt x="21656" y="26306"/>
                  </a:cubicBezTo>
                  <a:cubicBezTo>
                    <a:pt x="13514" y="32569"/>
                    <a:pt x="9757" y="46348"/>
                    <a:pt x="5999" y="5511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5" name="Forma libre: forma 584">
              <a:extLst>
                <a:ext uri="{FF2B5EF4-FFF2-40B4-BE49-F238E27FC236}">
                  <a16:creationId xmlns:a16="http://schemas.microsoft.com/office/drawing/2014/main" id="{08D86AD2-8055-5E59-86BF-0688A57831BA}"/>
                </a:ext>
              </a:extLst>
            </p:cNvPr>
            <p:cNvSpPr/>
            <p:nvPr/>
          </p:nvSpPr>
          <p:spPr>
            <a:xfrm>
              <a:off x="12117149" y="8778367"/>
              <a:ext cx="990208" cy="1017140"/>
            </a:xfrm>
            <a:custGeom>
              <a:avLst/>
              <a:gdLst>
                <a:gd name="connsiteX0" fmla="*/ 591871 w 990208"/>
                <a:gd name="connsiteY0" fmla="*/ 724024 h 1017140"/>
                <a:gd name="connsiteX1" fmla="*/ 640097 w 990208"/>
                <a:gd name="connsiteY1" fmla="*/ 772876 h 1017140"/>
                <a:gd name="connsiteX2" fmla="*/ 631328 w 990208"/>
                <a:gd name="connsiteY2" fmla="*/ 663271 h 1017140"/>
                <a:gd name="connsiteX3" fmla="*/ 561181 w 990208"/>
                <a:gd name="connsiteY3" fmla="*/ 617549 h 1017140"/>
                <a:gd name="connsiteX4" fmla="*/ 536754 w 990208"/>
                <a:gd name="connsiteY4" fmla="*/ 606902 h 1017140"/>
                <a:gd name="connsiteX5" fmla="*/ 515460 w 990208"/>
                <a:gd name="connsiteY5" fmla="*/ 595628 h 1017140"/>
                <a:gd name="connsiteX6" fmla="*/ 495418 w 990208"/>
                <a:gd name="connsiteY6" fmla="*/ 579970 h 1017140"/>
                <a:gd name="connsiteX7" fmla="*/ 479133 w 990208"/>
                <a:gd name="connsiteY7" fmla="*/ 564312 h 1017140"/>
                <a:gd name="connsiteX8" fmla="*/ 449070 w 990208"/>
                <a:gd name="connsiteY8" fmla="*/ 556170 h 1017140"/>
                <a:gd name="connsiteX9" fmla="*/ 402096 w 990208"/>
                <a:gd name="connsiteY9" fmla="*/ 522349 h 1017140"/>
                <a:gd name="connsiteX10" fmla="*/ 427775 w 990208"/>
                <a:gd name="connsiteY10" fmla="*/ 516086 h 1017140"/>
                <a:gd name="connsiteX11" fmla="*/ 447191 w 990208"/>
                <a:gd name="connsiteY11" fmla="*/ 488528 h 1017140"/>
                <a:gd name="connsiteX12" fmla="*/ 445312 w 990208"/>
                <a:gd name="connsiteY12" fmla="*/ 449070 h 1017140"/>
                <a:gd name="connsiteX13" fmla="*/ 479133 w 990208"/>
                <a:gd name="connsiteY13" fmla="*/ 453454 h 1017140"/>
                <a:gd name="connsiteX14" fmla="*/ 501681 w 990208"/>
                <a:gd name="connsiteY14" fmla="*/ 474123 h 1017140"/>
                <a:gd name="connsiteX15" fmla="*/ 495418 w 990208"/>
                <a:gd name="connsiteY15" fmla="*/ 432159 h 1017140"/>
                <a:gd name="connsiteX16" fmla="*/ 474749 w 990208"/>
                <a:gd name="connsiteY16" fmla="*/ 395207 h 1017140"/>
                <a:gd name="connsiteX17" fmla="*/ 449696 w 990208"/>
                <a:gd name="connsiteY17" fmla="*/ 373285 h 1017140"/>
                <a:gd name="connsiteX18" fmla="*/ 422138 w 990208"/>
                <a:gd name="connsiteY18" fmla="*/ 348233 h 1017140"/>
                <a:gd name="connsiteX19" fmla="*/ 377044 w 990208"/>
                <a:gd name="connsiteY19" fmla="*/ 308775 h 1017140"/>
                <a:gd name="connsiteX20" fmla="*/ 383307 w 990208"/>
                <a:gd name="connsiteY20" fmla="*/ 281217 h 1017140"/>
                <a:gd name="connsiteX21" fmla="*/ 381428 w 990208"/>
                <a:gd name="connsiteY21" fmla="*/ 256164 h 1017140"/>
                <a:gd name="connsiteX22" fmla="*/ 372659 w 990208"/>
                <a:gd name="connsiteY22" fmla="*/ 226101 h 1017140"/>
                <a:gd name="connsiteX23" fmla="*/ 402722 w 990208"/>
                <a:gd name="connsiteY23" fmla="*/ 211696 h 1017140"/>
                <a:gd name="connsiteX24" fmla="*/ 411491 w 990208"/>
                <a:gd name="connsiteY24" fmla="*/ 219211 h 1017140"/>
                <a:gd name="connsiteX25" fmla="*/ 433412 w 990208"/>
                <a:gd name="connsiteY25" fmla="*/ 228606 h 1017140"/>
                <a:gd name="connsiteX26" fmla="*/ 435917 w 990208"/>
                <a:gd name="connsiteY26" fmla="*/ 243638 h 1017140"/>
                <a:gd name="connsiteX27" fmla="*/ 465981 w 990208"/>
                <a:gd name="connsiteY27" fmla="*/ 264306 h 1017140"/>
                <a:gd name="connsiteX28" fmla="*/ 485396 w 990208"/>
                <a:gd name="connsiteY28" fmla="*/ 274327 h 1017140"/>
                <a:gd name="connsiteX29" fmla="*/ 485396 w 990208"/>
                <a:gd name="connsiteY29" fmla="*/ 286854 h 1017140"/>
                <a:gd name="connsiteX30" fmla="*/ 509823 w 990208"/>
                <a:gd name="connsiteY30" fmla="*/ 315664 h 1017140"/>
                <a:gd name="connsiteX31" fmla="*/ 561807 w 990208"/>
                <a:gd name="connsiteY31" fmla="*/ 322554 h 1017140"/>
                <a:gd name="connsiteX32" fmla="*/ 536754 w 990208"/>
                <a:gd name="connsiteY32" fmla="*/ 300006 h 1017140"/>
                <a:gd name="connsiteX33" fmla="*/ 512954 w 990208"/>
                <a:gd name="connsiteY33" fmla="*/ 291238 h 1017140"/>
                <a:gd name="connsiteX34" fmla="*/ 529865 w 990208"/>
                <a:gd name="connsiteY34" fmla="*/ 265559 h 1017140"/>
                <a:gd name="connsiteX35" fmla="*/ 558049 w 990208"/>
                <a:gd name="connsiteY35" fmla="*/ 275580 h 1017140"/>
                <a:gd name="connsiteX36" fmla="*/ 576839 w 990208"/>
                <a:gd name="connsiteY36" fmla="*/ 301259 h 1017140"/>
                <a:gd name="connsiteX37" fmla="*/ 606902 w 990208"/>
                <a:gd name="connsiteY37" fmla="*/ 315038 h 1017140"/>
                <a:gd name="connsiteX38" fmla="*/ 600639 w 990208"/>
                <a:gd name="connsiteY38" fmla="*/ 286854 h 1017140"/>
                <a:gd name="connsiteX39" fmla="*/ 584981 w 990208"/>
                <a:gd name="connsiteY39" fmla="*/ 276833 h 1017140"/>
                <a:gd name="connsiteX40" fmla="*/ 569323 w 990208"/>
                <a:gd name="connsiteY40" fmla="*/ 258043 h 1017140"/>
                <a:gd name="connsiteX41" fmla="*/ 584981 w 990208"/>
                <a:gd name="connsiteY41" fmla="*/ 259296 h 1017140"/>
                <a:gd name="connsiteX42" fmla="*/ 621934 w 990208"/>
                <a:gd name="connsiteY42" fmla="*/ 268064 h 1017140"/>
                <a:gd name="connsiteX43" fmla="*/ 660765 w 990208"/>
                <a:gd name="connsiteY43" fmla="*/ 291238 h 1017140"/>
                <a:gd name="connsiteX44" fmla="*/ 642602 w 990208"/>
                <a:gd name="connsiteY44" fmla="*/ 251780 h 1017140"/>
                <a:gd name="connsiteX45" fmla="*/ 585607 w 990208"/>
                <a:gd name="connsiteY45" fmla="*/ 236122 h 1017140"/>
                <a:gd name="connsiteX46" fmla="*/ 579344 w 990208"/>
                <a:gd name="connsiteY46" fmla="*/ 211696 h 1017140"/>
                <a:gd name="connsiteX47" fmla="*/ 561181 w 990208"/>
                <a:gd name="connsiteY47" fmla="*/ 172237 h 1017140"/>
                <a:gd name="connsiteX48" fmla="*/ 593749 w 990208"/>
                <a:gd name="connsiteY48" fmla="*/ 157206 h 1017140"/>
                <a:gd name="connsiteX49" fmla="*/ 615670 w 990208"/>
                <a:gd name="connsiteY49" fmla="*/ 155953 h 1017140"/>
                <a:gd name="connsiteX50" fmla="*/ 676423 w 990208"/>
                <a:gd name="connsiteY50" fmla="*/ 142800 h 1017140"/>
                <a:gd name="connsiteX51" fmla="*/ 722144 w 990208"/>
                <a:gd name="connsiteY51" fmla="*/ 139669 h 1017140"/>
                <a:gd name="connsiteX52" fmla="*/ 743439 w 990208"/>
                <a:gd name="connsiteY52" fmla="*/ 129648 h 1017140"/>
                <a:gd name="connsiteX53" fmla="*/ 784150 w 990208"/>
                <a:gd name="connsiteY53" fmla="*/ 134658 h 1017140"/>
                <a:gd name="connsiteX54" fmla="*/ 861187 w 990208"/>
                <a:gd name="connsiteY54" fmla="*/ 135285 h 1017140"/>
                <a:gd name="connsiteX55" fmla="*/ 905655 w 990208"/>
                <a:gd name="connsiteY55" fmla="*/ 182259 h 1017140"/>
                <a:gd name="connsiteX56" fmla="*/ 907534 w 990208"/>
                <a:gd name="connsiteY56" fmla="*/ 182259 h 1017140"/>
                <a:gd name="connsiteX57" fmla="*/ 941355 w 990208"/>
                <a:gd name="connsiteY57" fmla="*/ 147811 h 1017140"/>
                <a:gd name="connsiteX58" fmla="*/ 950750 w 990208"/>
                <a:gd name="connsiteY58" fmla="*/ 127769 h 1017140"/>
                <a:gd name="connsiteX59" fmla="*/ 960145 w 990208"/>
                <a:gd name="connsiteY59" fmla="*/ 85806 h 1017140"/>
                <a:gd name="connsiteX60" fmla="*/ 964529 w 990208"/>
                <a:gd name="connsiteY60" fmla="*/ 78290 h 1017140"/>
                <a:gd name="connsiteX61" fmla="*/ 990208 w 990208"/>
                <a:gd name="connsiteY61" fmla="*/ 51358 h 1017140"/>
                <a:gd name="connsiteX62" fmla="*/ 990208 w 990208"/>
                <a:gd name="connsiteY62" fmla="*/ 20669 h 1017140"/>
                <a:gd name="connsiteX63" fmla="*/ 977682 w 990208"/>
                <a:gd name="connsiteY63" fmla="*/ 0 h 1017140"/>
                <a:gd name="connsiteX64" fmla="*/ 953882 w 990208"/>
                <a:gd name="connsiteY64" fmla="*/ 0 h 1017140"/>
                <a:gd name="connsiteX65" fmla="*/ 940729 w 990208"/>
                <a:gd name="connsiteY65" fmla="*/ 6263 h 1017140"/>
                <a:gd name="connsiteX66" fmla="*/ 940729 w 990208"/>
                <a:gd name="connsiteY66" fmla="*/ 25053 h 1017140"/>
                <a:gd name="connsiteX67" fmla="*/ 936971 w 990208"/>
                <a:gd name="connsiteY67" fmla="*/ 32569 h 1017140"/>
                <a:gd name="connsiteX68" fmla="*/ 919434 w 990208"/>
                <a:gd name="connsiteY68" fmla="*/ 59500 h 1017140"/>
                <a:gd name="connsiteX69" fmla="*/ 910666 w 990208"/>
                <a:gd name="connsiteY69" fmla="*/ 65764 h 1017140"/>
                <a:gd name="connsiteX70" fmla="*/ 855550 w 990208"/>
                <a:gd name="connsiteY70" fmla="*/ 81422 h 1017140"/>
                <a:gd name="connsiteX71" fmla="*/ 789160 w 990208"/>
                <a:gd name="connsiteY71" fmla="*/ 95201 h 1017140"/>
                <a:gd name="connsiteX72" fmla="*/ 778513 w 990208"/>
                <a:gd name="connsiteY72" fmla="*/ 93322 h 1017140"/>
                <a:gd name="connsiteX73" fmla="*/ 732792 w 990208"/>
                <a:gd name="connsiteY73" fmla="*/ 67016 h 1017140"/>
                <a:gd name="connsiteX74" fmla="*/ 706486 w 990208"/>
                <a:gd name="connsiteY74" fmla="*/ 64511 h 1017140"/>
                <a:gd name="connsiteX75" fmla="*/ 695839 w 990208"/>
                <a:gd name="connsiteY75" fmla="*/ 59500 h 1017140"/>
                <a:gd name="connsiteX76" fmla="*/ 669534 w 990208"/>
                <a:gd name="connsiteY76" fmla="*/ 28811 h 1017140"/>
                <a:gd name="connsiteX77" fmla="*/ 647613 w 990208"/>
                <a:gd name="connsiteY77" fmla="*/ 36953 h 1017140"/>
                <a:gd name="connsiteX78" fmla="*/ 644481 w 990208"/>
                <a:gd name="connsiteY78" fmla="*/ 37579 h 1017140"/>
                <a:gd name="connsiteX79" fmla="*/ 628823 w 990208"/>
                <a:gd name="connsiteY79" fmla="*/ 39458 h 1017140"/>
                <a:gd name="connsiteX80" fmla="*/ 593749 w 990208"/>
                <a:gd name="connsiteY80" fmla="*/ 39458 h 1017140"/>
                <a:gd name="connsiteX81" fmla="*/ 557423 w 990208"/>
                <a:gd name="connsiteY81" fmla="*/ 57622 h 1017140"/>
                <a:gd name="connsiteX82" fmla="*/ 553039 w 990208"/>
                <a:gd name="connsiteY82" fmla="*/ 58874 h 1017140"/>
                <a:gd name="connsiteX83" fmla="*/ 494165 w 990208"/>
                <a:gd name="connsiteY83" fmla="*/ 70774 h 1017140"/>
                <a:gd name="connsiteX84" fmla="*/ 437170 w 990208"/>
                <a:gd name="connsiteY84" fmla="*/ 78290 h 1017140"/>
                <a:gd name="connsiteX85" fmla="*/ 418380 w 990208"/>
                <a:gd name="connsiteY85" fmla="*/ 78290 h 1017140"/>
                <a:gd name="connsiteX86" fmla="*/ 403975 w 990208"/>
                <a:gd name="connsiteY86" fmla="*/ 83927 h 1017140"/>
                <a:gd name="connsiteX87" fmla="*/ 372659 w 990208"/>
                <a:gd name="connsiteY87" fmla="*/ 117748 h 1017140"/>
                <a:gd name="connsiteX88" fmla="*/ 335080 w 990208"/>
                <a:gd name="connsiteY88" fmla="*/ 122132 h 1017140"/>
                <a:gd name="connsiteX89" fmla="*/ 325059 w 990208"/>
                <a:gd name="connsiteY89" fmla="*/ 117122 h 1017140"/>
                <a:gd name="connsiteX90" fmla="*/ 321927 w 990208"/>
                <a:gd name="connsiteY90" fmla="*/ 117122 h 1017140"/>
                <a:gd name="connsiteX91" fmla="*/ 294996 w 990208"/>
                <a:gd name="connsiteY91" fmla="*/ 115869 h 1017140"/>
                <a:gd name="connsiteX92" fmla="*/ 285601 w 990208"/>
                <a:gd name="connsiteY92" fmla="*/ 119000 h 1017140"/>
                <a:gd name="connsiteX93" fmla="*/ 264306 w 990208"/>
                <a:gd name="connsiteY93" fmla="*/ 125890 h 1017140"/>
                <a:gd name="connsiteX94" fmla="*/ 250527 w 990208"/>
                <a:gd name="connsiteY94" fmla="*/ 142800 h 1017140"/>
                <a:gd name="connsiteX95" fmla="*/ 233617 w 990208"/>
                <a:gd name="connsiteY95" fmla="*/ 157832 h 1017140"/>
                <a:gd name="connsiteX96" fmla="*/ 228606 w 990208"/>
                <a:gd name="connsiteY96" fmla="*/ 160964 h 1017140"/>
                <a:gd name="connsiteX97" fmla="*/ 175995 w 990208"/>
                <a:gd name="connsiteY97" fmla="*/ 169732 h 1017140"/>
                <a:gd name="connsiteX98" fmla="*/ 173490 w 990208"/>
                <a:gd name="connsiteY98" fmla="*/ 168480 h 1017140"/>
                <a:gd name="connsiteX99" fmla="*/ 140295 w 990208"/>
                <a:gd name="connsiteY99" fmla="*/ 177248 h 1017140"/>
                <a:gd name="connsiteX100" fmla="*/ 132780 w 990208"/>
                <a:gd name="connsiteY100" fmla="*/ 212948 h 1017140"/>
                <a:gd name="connsiteX101" fmla="*/ 108353 w 990208"/>
                <a:gd name="connsiteY101" fmla="*/ 249901 h 1017140"/>
                <a:gd name="connsiteX102" fmla="*/ 105221 w 990208"/>
                <a:gd name="connsiteY102" fmla="*/ 249901 h 1017140"/>
                <a:gd name="connsiteX103" fmla="*/ 103969 w 990208"/>
                <a:gd name="connsiteY103" fmla="*/ 251780 h 1017140"/>
                <a:gd name="connsiteX104" fmla="*/ 92695 w 990208"/>
                <a:gd name="connsiteY104" fmla="*/ 272448 h 1017140"/>
                <a:gd name="connsiteX105" fmla="*/ 90190 w 990208"/>
                <a:gd name="connsiteY105" fmla="*/ 275580 h 1017140"/>
                <a:gd name="connsiteX106" fmla="*/ 58874 w 990208"/>
                <a:gd name="connsiteY106" fmla="*/ 305643 h 1017140"/>
                <a:gd name="connsiteX107" fmla="*/ 48227 w 990208"/>
                <a:gd name="connsiteY107" fmla="*/ 310028 h 1017140"/>
                <a:gd name="connsiteX108" fmla="*/ 40084 w 990208"/>
                <a:gd name="connsiteY108" fmla="*/ 310028 h 1017140"/>
                <a:gd name="connsiteX109" fmla="*/ 38832 w 990208"/>
                <a:gd name="connsiteY109" fmla="*/ 364517 h 1017140"/>
                <a:gd name="connsiteX110" fmla="*/ 27558 w 990208"/>
                <a:gd name="connsiteY110" fmla="*/ 378922 h 1017140"/>
                <a:gd name="connsiteX111" fmla="*/ 0 w 990208"/>
                <a:gd name="connsiteY111" fmla="*/ 386438 h 1017140"/>
                <a:gd name="connsiteX112" fmla="*/ 10021 w 990208"/>
                <a:gd name="connsiteY112" fmla="*/ 402096 h 1017140"/>
                <a:gd name="connsiteX113" fmla="*/ 21295 w 990208"/>
                <a:gd name="connsiteY113" fmla="*/ 423391 h 1017140"/>
                <a:gd name="connsiteX114" fmla="*/ 63885 w 990208"/>
                <a:gd name="connsiteY114" fmla="*/ 465354 h 1017140"/>
                <a:gd name="connsiteX115" fmla="*/ 88311 w 990208"/>
                <a:gd name="connsiteY115" fmla="*/ 483517 h 1017140"/>
                <a:gd name="connsiteX116" fmla="*/ 132780 w 990208"/>
                <a:gd name="connsiteY116" fmla="*/ 501681 h 1017140"/>
                <a:gd name="connsiteX117" fmla="*/ 151569 w 990208"/>
                <a:gd name="connsiteY117" fmla="*/ 516712 h 1017140"/>
                <a:gd name="connsiteX118" fmla="*/ 135285 w 990208"/>
                <a:gd name="connsiteY118" fmla="*/ 525481 h 1017140"/>
                <a:gd name="connsiteX119" fmla="*/ 99585 w 990208"/>
                <a:gd name="connsiteY119" fmla="*/ 518591 h 1017140"/>
                <a:gd name="connsiteX120" fmla="*/ 120253 w 990208"/>
                <a:gd name="connsiteY120" fmla="*/ 551786 h 1017140"/>
                <a:gd name="connsiteX121" fmla="*/ 149063 w 990208"/>
                <a:gd name="connsiteY121" fmla="*/ 588112 h 1017140"/>
                <a:gd name="connsiteX122" fmla="*/ 165348 w 990208"/>
                <a:gd name="connsiteY122" fmla="*/ 624439 h 1017140"/>
                <a:gd name="connsiteX123" fmla="*/ 223595 w 990208"/>
                <a:gd name="connsiteY123" fmla="*/ 634460 h 1017140"/>
                <a:gd name="connsiteX124" fmla="*/ 268064 w 990208"/>
                <a:gd name="connsiteY124" fmla="*/ 625065 h 1017140"/>
                <a:gd name="connsiteX125" fmla="*/ 318796 w 990208"/>
                <a:gd name="connsiteY125" fmla="*/ 625692 h 1017140"/>
                <a:gd name="connsiteX126" fmla="*/ 347607 w 990208"/>
                <a:gd name="connsiteY126" fmla="*/ 626318 h 1017140"/>
                <a:gd name="connsiteX127" fmla="*/ 362638 w 990208"/>
                <a:gd name="connsiteY127" fmla="*/ 616923 h 1017140"/>
                <a:gd name="connsiteX128" fmla="*/ 394580 w 990208"/>
                <a:gd name="connsiteY128" fmla="*/ 629450 h 1017140"/>
                <a:gd name="connsiteX129" fmla="*/ 432786 w 990208"/>
                <a:gd name="connsiteY129" fmla="*/ 646360 h 1017140"/>
                <a:gd name="connsiteX130" fmla="*/ 453454 w 990208"/>
                <a:gd name="connsiteY130" fmla="*/ 660139 h 1017140"/>
                <a:gd name="connsiteX131" fmla="*/ 474122 w 990208"/>
                <a:gd name="connsiteY131" fmla="*/ 663271 h 1017140"/>
                <a:gd name="connsiteX132" fmla="*/ 491033 w 990208"/>
                <a:gd name="connsiteY132" fmla="*/ 676423 h 1017140"/>
                <a:gd name="connsiteX133" fmla="*/ 470365 w 990208"/>
                <a:gd name="connsiteY133" fmla="*/ 681434 h 1017140"/>
                <a:gd name="connsiteX134" fmla="*/ 466607 w 990208"/>
                <a:gd name="connsiteY134" fmla="*/ 687071 h 1017140"/>
                <a:gd name="connsiteX135" fmla="*/ 459091 w 990208"/>
                <a:gd name="connsiteY135" fmla="*/ 693960 h 1017140"/>
                <a:gd name="connsiteX136" fmla="*/ 449696 w 990208"/>
                <a:gd name="connsiteY136" fmla="*/ 710871 h 1017140"/>
                <a:gd name="connsiteX137" fmla="*/ 423391 w 990208"/>
                <a:gd name="connsiteY137" fmla="*/ 702102 h 1017140"/>
                <a:gd name="connsiteX138" fmla="*/ 382054 w 990208"/>
                <a:gd name="connsiteY138" fmla="*/ 681434 h 1017140"/>
                <a:gd name="connsiteX139" fmla="*/ 330070 w 990208"/>
                <a:gd name="connsiteY139" fmla="*/ 653876 h 1017140"/>
                <a:gd name="connsiteX140" fmla="*/ 296874 w 990208"/>
                <a:gd name="connsiteY140" fmla="*/ 636339 h 1017140"/>
                <a:gd name="connsiteX141" fmla="*/ 265559 w 990208"/>
                <a:gd name="connsiteY141" fmla="*/ 638844 h 1017140"/>
                <a:gd name="connsiteX142" fmla="*/ 251154 w 990208"/>
                <a:gd name="connsiteY142" fmla="*/ 665150 h 1017140"/>
                <a:gd name="connsiteX143" fmla="*/ 214201 w 990208"/>
                <a:gd name="connsiteY143" fmla="*/ 660765 h 1017140"/>
                <a:gd name="connsiteX144" fmla="*/ 191027 w 990208"/>
                <a:gd name="connsiteY144" fmla="*/ 683313 h 1017140"/>
                <a:gd name="connsiteX145" fmla="*/ 183511 w 990208"/>
                <a:gd name="connsiteY145" fmla="*/ 695839 h 1017140"/>
                <a:gd name="connsiteX146" fmla="*/ 156579 w 990208"/>
                <a:gd name="connsiteY146" fmla="*/ 714629 h 1017140"/>
                <a:gd name="connsiteX147" fmla="*/ 165974 w 990208"/>
                <a:gd name="connsiteY147" fmla="*/ 744692 h 1017140"/>
                <a:gd name="connsiteX148" fmla="*/ 197917 w 990208"/>
                <a:gd name="connsiteY148" fmla="*/ 757218 h 1017140"/>
                <a:gd name="connsiteX149" fmla="*/ 216706 w 990208"/>
                <a:gd name="connsiteY149" fmla="*/ 776634 h 1017140"/>
                <a:gd name="connsiteX150" fmla="*/ 219838 w 990208"/>
                <a:gd name="connsiteY150" fmla="*/ 792919 h 1017140"/>
                <a:gd name="connsiteX151" fmla="*/ 228606 w 990208"/>
                <a:gd name="connsiteY151" fmla="*/ 799182 h 1017140"/>
                <a:gd name="connsiteX152" fmla="*/ 239880 w 990208"/>
                <a:gd name="connsiteY152" fmla="*/ 811082 h 1017140"/>
                <a:gd name="connsiteX153" fmla="*/ 248648 w 990208"/>
                <a:gd name="connsiteY153" fmla="*/ 831124 h 1017140"/>
                <a:gd name="connsiteX154" fmla="*/ 241759 w 990208"/>
                <a:gd name="connsiteY154" fmla="*/ 881229 h 1017140"/>
                <a:gd name="connsiteX155" fmla="*/ 263054 w 990208"/>
                <a:gd name="connsiteY155" fmla="*/ 926950 h 1017140"/>
                <a:gd name="connsiteX156" fmla="*/ 283722 w 990208"/>
                <a:gd name="connsiteY156" fmla="*/ 950124 h 1017140"/>
                <a:gd name="connsiteX157" fmla="*/ 300633 w 990208"/>
                <a:gd name="connsiteY157" fmla="*/ 948871 h 1017140"/>
                <a:gd name="connsiteX158" fmla="*/ 304390 w 990208"/>
                <a:gd name="connsiteY158" fmla="*/ 908787 h 1017140"/>
                <a:gd name="connsiteX159" fmla="*/ 317543 w 990208"/>
                <a:gd name="connsiteY159" fmla="*/ 893129 h 1017140"/>
                <a:gd name="connsiteX160" fmla="*/ 325686 w 990208"/>
                <a:gd name="connsiteY160" fmla="*/ 906282 h 1017140"/>
                <a:gd name="connsiteX161" fmla="*/ 331949 w 990208"/>
                <a:gd name="connsiteY161" fmla="*/ 911293 h 1017140"/>
                <a:gd name="connsiteX162" fmla="*/ 338212 w 990208"/>
                <a:gd name="connsiteY162" fmla="*/ 931335 h 1017140"/>
                <a:gd name="connsiteX163" fmla="*/ 346354 w 990208"/>
                <a:gd name="connsiteY163" fmla="*/ 932587 h 1017140"/>
                <a:gd name="connsiteX164" fmla="*/ 364517 w 990208"/>
                <a:gd name="connsiteY164" fmla="*/ 948245 h 1017140"/>
                <a:gd name="connsiteX165" fmla="*/ 375791 w 990208"/>
                <a:gd name="connsiteY165" fmla="*/ 998977 h 1017140"/>
                <a:gd name="connsiteX166" fmla="*/ 399591 w 990208"/>
                <a:gd name="connsiteY166" fmla="*/ 1017140 h 1017140"/>
                <a:gd name="connsiteX167" fmla="*/ 404601 w 990208"/>
                <a:gd name="connsiteY167" fmla="*/ 985198 h 1017140"/>
                <a:gd name="connsiteX168" fmla="*/ 408985 w 990208"/>
                <a:gd name="connsiteY168" fmla="*/ 958893 h 1017140"/>
                <a:gd name="connsiteX169" fmla="*/ 430906 w 990208"/>
                <a:gd name="connsiteY169" fmla="*/ 951377 h 1017140"/>
                <a:gd name="connsiteX170" fmla="*/ 439675 w 990208"/>
                <a:gd name="connsiteY170" fmla="*/ 960772 h 1017140"/>
                <a:gd name="connsiteX171" fmla="*/ 458465 w 990208"/>
                <a:gd name="connsiteY171" fmla="*/ 975177 h 1017140"/>
                <a:gd name="connsiteX172" fmla="*/ 499802 w 990208"/>
                <a:gd name="connsiteY172" fmla="*/ 1011503 h 1017140"/>
                <a:gd name="connsiteX173" fmla="*/ 509196 w 990208"/>
                <a:gd name="connsiteY173" fmla="*/ 1012130 h 1017140"/>
                <a:gd name="connsiteX174" fmla="*/ 501681 w 990208"/>
                <a:gd name="connsiteY174" fmla="*/ 980814 h 1017140"/>
                <a:gd name="connsiteX175" fmla="*/ 494165 w 990208"/>
                <a:gd name="connsiteY175" fmla="*/ 950750 h 1017140"/>
                <a:gd name="connsiteX176" fmla="*/ 497923 w 990208"/>
                <a:gd name="connsiteY176" fmla="*/ 929456 h 1017140"/>
                <a:gd name="connsiteX177" fmla="*/ 486023 w 990208"/>
                <a:gd name="connsiteY177" fmla="*/ 901898 h 1017140"/>
                <a:gd name="connsiteX178" fmla="*/ 451575 w 990208"/>
                <a:gd name="connsiteY178" fmla="*/ 830497 h 1017140"/>
                <a:gd name="connsiteX179" fmla="*/ 431533 w 990208"/>
                <a:gd name="connsiteY179" fmla="*/ 787281 h 1017140"/>
                <a:gd name="connsiteX180" fmla="*/ 454707 w 990208"/>
                <a:gd name="connsiteY180" fmla="*/ 799808 h 1017140"/>
                <a:gd name="connsiteX181" fmla="*/ 473496 w 990208"/>
                <a:gd name="connsiteY181" fmla="*/ 806698 h 1017140"/>
                <a:gd name="connsiteX182" fmla="*/ 482265 w 990208"/>
                <a:gd name="connsiteY182" fmla="*/ 820476 h 1017140"/>
                <a:gd name="connsiteX183" fmla="*/ 492286 w 990208"/>
                <a:gd name="connsiteY183" fmla="*/ 824234 h 1017140"/>
                <a:gd name="connsiteX184" fmla="*/ 499175 w 990208"/>
                <a:gd name="connsiteY184" fmla="*/ 832376 h 1017140"/>
                <a:gd name="connsiteX185" fmla="*/ 524228 w 990208"/>
                <a:gd name="connsiteY185" fmla="*/ 829245 h 1017140"/>
                <a:gd name="connsiteX186" fmla="*/ 536128 w 990208"/>
                <a:gd name="connsiteY186" fmla="*/ 824861 h 1017140"/>
                <a:gd name="connsiteX187" fmla="*/ 557423 w 990208"/>
                <a:gd name="connsiteY187" fmla="*/ 819224 h 1017140"/>
                <a:gd name="connsiteX188" fmla="*/ 559302 w 990208"/>
                <a:gd name="connsiteY188" fmla="*/ 799808 h 1017140"/>
                <a:gd name="connsiteX189" fmla="*/ 539260 w 990208"/>
                <a:gd name="connsiteY189" fmla="*/ 789787 h 1017140"/>
                <a:gd name="connsiteX190" fmla="*/ 516086 w 990208"/>
                <a:gd name="connsiteY190" fmla="*/ 777887 h 1017140"/>
                <a:gd name="connsiteX191" fmla="*/ 501681 w 990208"/>
                <a:gd name="connsiteY191" fmla="*/ 753460 h 1017140"/>
                <a:gd name="connsiteX192" fmla="*/ 492912 w 990208"/>
                <a:gd name="connsiteY192" fmla="*/ 736550 h 1017140"/>
                <a:gd name="connsiteX193" fmla="*/ 479133 w 990208"/>
                <a:gd name="connsiteY193" fmla="*/ 721518 h 1017140"/>
                <a:gd name="connsiteX194" fmla="*/ 511701 w 990208"/>
                <a:gd name="connsiteY194" fmla="*/ 714002 h 1017140"/>
                <a:gd name="connsiteX195" fmla="*/ 546776 w 990208"/>
                <a:gd name="connsiteY195" fmla="*/ 724024 h 1017140"/>
                <a:gd name="connsiteX196" fmla="*/ 551160 w 990208"/>
                <a:gd name="connsiteY196" fmla="*/ 692708 h 1017140"/>
                <a:gd name="connsiteX197" fmla="*/ 589365 w 990208"/>
                <a:gd name="connsiteY197" fmla="*/ 723397 h 101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990208" h="1017140">
                  <a:moveTo>
                    <a:pt x="591871" y="724024"/>
                  </a:moveTo>
                  <a:cubicBezTo>
                    <a:pt x="608781" y="745945"/>
                    <a:pt x="613792" y="760350"/>
                    <a:pt x="640097" y="772876"/>
                  </a:cubicBezTo>
                  <a:cubicBezTo>
                    <a:pt x="638218" y="736550"/>
                    <a:pt x="650118" y="697092"/>
                    <a:pt x="631328" y="663271"/>
                  </a:cubicBezTo>
                  <a:cubicBezTo>
                    <a:pt x="615670" y="633834"/>
                    <a:pt x="582476" y="638218"/>
                    <a:pt x="561181" y="617549"/>
                  </a:cubicBezTo>
                  <a:cubicBezTo>
                    <a:pt x="552412" y="609407"/>
                    <a:pt x="550533" y="607529"/>
                    <a:pt x="536754" y="606902"/>
                  </a:cubicBezTo>
                  <a:cubicBezTo>
                    <a:pt x="524228" y="606276"/>
                    <a:pt x="524854" y="603770"/>
                    <a:pt x="515460" y="595628"/>
                  </a:cubicBezTo>
                  <a:cubicBezTo>
                    <a:pt x="509196" y="590618"/>
                    <a:pt x="501681" y="585607"/>
                    <a:pt x="495418" y="579970"/>
                  </a:cubicBezTo>
                  <a:cubicBezTo>
                    <a:pt x="490407" y="575586"/>
                    <a:pt x="485396" y="568070"/>
                    <a:pt x="479133" y="564312"/>
                  </a:cubicBezTo>
                  <a:cubicBezTo>
                    <a:pt x="470365" y="559302"/>
                    <a:pt x="458465" y="558676"/>
                    <a:pt x="449070" y="556170"/>
                  </a:cubicBezTo>
                  <a:cubicBezTo>
                    <a:pt x="439675" y="553665"/>
                    <a:pt x="375164" y="534249"/>
                    <a:pt x="402096" y="522349"/>
                  </a:cubicBezTo>
                  <a:cubicBezTo>
                    <a:pt x="410238" y="519217"/>
                    <a:pt x="419633" y="519844"/>
                    <a:pt x="427775" y="516086"/>
                  </a:cubicBezTo>
                  <a:cubicBezTo>
                    <a:pt x="445312" y="507944"/>
                    <a:pt x="450949" y="506691"/>
                    <a:pt x="447191" y="488528"/>
                  </a:cubicBezTo>
                  <a:cubicBezTo>
                    <a:pt x="444685" y="474123"/>
                    <a:pt x="437170" y="462849"/>
                    <a:pt x="445312" y="449070"/>
                  </a:cubicBezTo>
                  <a:cubicBezTo>
                    <a:pt x="454707" y="434038"/>
                    <a:pt x="472870" y="436544"/>
                    <a:pt x="479133" y="453454"/>
                  </a:cubicBezTo>
                  <a:cubicBezTo>
                    <a:pt x="482265" y="462223"/>
                    <a:pt x="489154" y="486649"/>
                    <a:pt x="501681" y="474123"/>
                  </a:cubicBezTo>
                  <a:cubicBezTo>
                    <a:pt x="512954" y="463475"/>
                    <a:pt x="501681" y="441554"/>
                    <a:pt x="495418" y="432159"/>
                  </a:cubicBezTo>
                  <a:cubicBezTo>
                    <a:pt x="487902" y="420886"/>
                    <a:pt x="483517" y="404601"/>
                    <a:pt x="474749" y="395207"/>
                  </a:cubicBezTo>
                  <a:cubicBezTo>
                    <a:pt x="467233" y="387691"/>
                    <a:pt x="457212" y="381428"/>
                    <a:pt x="449696" y="373285"/>
                  </a:cubicBezTo>
                  <a:cubicBezTo>
                    <a:pt x="440928" y="364517"/>
                    <a:pt x="432159" y="356375"/>
                    <a:pt x="422138" y="348233"/>
                  </a:cubicBezTo>
                  <a:cubicBezTo>
                    <a:pt x="411491" y="339465"/>
                    <a:pt x="378296" y="325686"/>
                    <a:pt x="377044" y="308775"/>
                  </a:cubicBezTo>
                  <a:cubicBezTo>
                    <a:pt x="375791" y="300006"/>
                    <a:pt x="382054" y="289985"/>
                    <a:pt x="383307" y="281217"/>
                  </a:cubicBezTo>
                  <a:cubicBezTo>
                    <a:pt x="383933" y="273075"/>
                    <a:pt x="383307" y="263680"/>
                    <a:pt x="381428" y="256164"/>
                  </a:cubicBezTo>
                  <a:cubicBezTo>
                    <a:pt x="378922" y="245517"/>
                    <a:pt x="367649" y="236748"/>
                    <a:pt x="372659" y="226101"/>
                  </a:cubicBezTo>
                  <a:cubicBezTo>
                    <a:pt x="377044" y="217332"/>
                    <a:pt x="392701" y="209816"/>
                    <a:pt x="402722" y="211696"/>
                  </a:cubicBezTo>
                  <a:cubicBezTo>
                    <a:pt x="409612" y="212948"/>
                    <a:pt x="407733" y="216706"/>
                    <a:pt x="411491" y="219211"/>
                  </a:cubicBezTo>
                  <a:cubicBezTo>
                    <a:pt x="419007" y="224222"/>
                    <a:pt x="429654" y="220464"/>
                    <a:pt x="433412" y="228606"/>
                  </a:cubicBezTo>
                  <a:cubicBezTo>
                    <a:pt x="435917" y="232990"/>
                    <a:pt x="433412" y="239253"/>
                    <a:pt x="435917" y="243638"/>
                  </a:cubicBezTo>
                  <a:cubicBezTo>
                    <a:pt x="441554" y="253032"/>
                    <a:pt x="455959" y="259922"/>
                    <a:pt x="465981" y="264306"/>
                  </a:cubicBezTo>
                  <a:cubicBezTo>
                    <a:pt x="470365" y="266812"/>
                    <a:pt x="482891" y="269317"/>
                    <a:pt x="485396" y="274327"/>
                  </a:cubicBezTo>
                  <a:cubicBezTo>
                    <a:pt x="486649" y="276833"/>
                    <a:pt x="485396" y="283722"/>
                    <a:pt x="485396" y="286854"/>
                  </a:cubicBezTo>
                  <a:cubicBezTo>
                    <a:pt x="485396" y="305643"/>
                    <a:pt x="493538" y="308775"/>
                    <a:pt x="509823" y="315664"/>
                  </a:cubicBezTo>
                  <a:cubicBezTo>
                    <a:pt x="518591" y="318796"/>
                    <a:pt x="556796" y="334454"/>
                    <a:pt x="561807" y="322554"/>
                  </a:cubicBezTo>
                  <a:cubicBezTo>
                    <a:pt x="548654" y="324433"/>
                    <a:pt x="544897" y="307522"/>
                    <a:pt x="536754" y="300006"/>
                  </a:cubicBezTo>
                  <a:cubicBezTo>
                    <a:pt x="530491" y="294370"/>
                    <a:pt x="520470" y="291864"/>
                    <a:pt x="512954" y="291238"/>
                  </a:cubicBezTo>
                  <a:cubicBezTo>
                    <a:pt x="511701" y="278712"/>
                    <a:pt x="515460" y="263680"/>
                    <a:pt x="529865" y="265559"/>
                  </a:cubicBezTo>
                  <a:cubicBezTo>
                    <a:pt x="538007" y="266812"/>
                    <a:pt x="551786" y="269943"/>
                    <a:pt x="558049" y="275580"/>
                  </a:cubicBezTo>
                  <a:cubicBezTo>
                    <a:pt x="564939" y="281843"/>
                    <a:pt x="571202" y="293743"/>
                    <a:pt x="576839" y="301259"/>
                  </a:cubicBezTo>
                  <a:cubicBezTo>
                    <a:pt x="584355" y="310028"/>
                    <a:pt x="595002" y="314412"/>
                    <a:pt x="606902" y="315038"/>
                  </a:cubicBezTo>
                  <a:cubicBezTo>
                    <a:pt x="600639" y="306269"/>
                    <a:pt x="605023" y="296249"/>
                    <a:pt x="600639" y="286854"/>
                  </a:cubicBezTo>
                  <a:cubicBezTo>
                    <a:pt x="597507" y="279964"/>
                    <a:pt x="591244" y="280591"/>
                    <a:pt x="584981" y="276833"/>
                  </a:cubicBezTo>
                  <a:cubicBezTo>
                    <a:pt x="574960" y="270569"/>
                    <a:pt x="571202" y="265559"/>
                    <a:pt x="569323" y="258043"/>
                  </a:cubicBezTo>
                  <a:cubicBezTo>
                    <a:pt x="574960" y="258670"/>
                    <a:pt x="581223" y="258670"/>
                    <a:pt x="584981" y="259296"/>
                  </a:cubicBezTo>
                  <a:cubicBezTo>
                    <a:pt x="597507" y="261175"/>
                    <a:pt x="610033" y="263054"/>
                    <a:pt x="621934" y="268064"/>
                  </a:cubicBezTo>
                  <a:cubicBezTo>
                    <a:pt x="634460" y="273701"/>
                    <a:pt x="646986" y="291864"/>
                    <a:pt x="660765" y="291238"/>
                  </a:cubicBezTo>
                  <a:cubicBezTo>
                    <a:pt x="663271" y="278085"/>
                    <a:pt x="653876" y="258043"/>
                    <a:pt x="642602" y="251780"/>
                  </a:cubicBezTo>
                  <a:cubicBezTo>
                    <a:pt x="624439" y="241759"/>
                    <a:pt x="600639" y="253032"/>
                    <a:pt x="585607" y="236122"/>
                  </a:cubicBezTo>
                  <a:cubicBezTo>
                    <a:pt x="578091" y="227354"/>
                    <a:pt x="580597" y="222343"/>
                    <a:pt x="579344" y="211696"/>
                  </a:cubicBezTo>
                  <a:cubicBezTo>
                    <a:pt x="577465" y="197917"/>
                    <a:pt x="554918" y="185390"/>
                    <a:pt x="561181" y="172237"/>
                  </a:cubicBezTo>
                  <a:cubicBezTo>
                    <a:pt x="571202" y="166601"/>
                    <a:pt x="582476" y="159711"/>
                    <a:pt x="593749" y="157206"/>
                  </a:cubicBezTo>
                  <a:cubicBezTo>
                    <a:pt x="601265" y="155953"/>
                    <a:pt x="608781" y="157832"/>
                    <a:pt x="615670" y="155953"/>
                  </a:cubicBezTo>
                  <a:cubicBezTo>
                    <a:pt x="640723" y="148437"/>
                    <a:pt x="650744" y="132780"/>
                    <a:pt x="676423" y="142800"/>
                  </a:cubicBezTo>
                  <a:cubicBezTo>
                    <a:pt x="692707" y="149064"/>
                    <a:pt x="704607" y="147185"/>
                    <a:pt x="722144" y="139669"/>
                  </a:cubicBezTo>
                  <a:cubicBezTo>
                    <a:pt x="729034" y="136537"/>
                    <a:pt x="735923" y="131527"/>
                    <a:pt x="743439" y="129648"/>
                  </a:cubicBezTo>
                  <a:cubicBezTo>
                    <a:pt x="758471" y="125890"/>
                    <a:pt x="770997" y="132780"/>
                    <a:pt x="784150" y="134658"/>
                  </a:cubicBezTo>
                  <a:cubicBezTo>
                    <a:pt x="807950" y="137164"/>
                    <a:pt x="838639" y="125264"/>
                    <a:pt x="861187" y="135285"/>
                  </a:cubicBezTo>
                  <a:cubicBezTo>
                    <a:pt x="881229" y="144053"/>
                    <a:pt x="886240" y="172864"/>
                    <a:pt x="905655" y="182259"/>
                  </a:cubicBezTo>
                  <a:cubicBezTo>
                    <a:pt x="905655" y="182259"/>
                    <a:pt x="906908" y="182259"/>
                    <a:pt x="907534" y="182259"/>
                  </a:cubicBezTo>
                  <a:lnTo>
                    <a:pt x="941355" y="147811"/>
                  </a:lnTo>
                  <a:lnTo>
                    <a:pt x="950750" y="127769"/>
                  </a:lnTo>
                  <a:lnTo>
                    <a:pt x="960145" y="85806"/>
                  </a:lnTo>
                  <a:cubicBezTo>
                    <a:pt x="960145" y="85806"/>
                    <a:pt x="962024" y="80795"/>
                    <a:pt x="964529" y="78290"/>
                  </a:cubicBezTo>
                  <a:lnTo>
                    <a:pt x="990208" y="51358"/>
                  </a:lnTo>
                  <a:lnTo>
                    <a:pt x="990208" y="20669"/>
                  </a:lnTo>
                  <a:cubicBezTo>
                    <a:pt x="990208" y="20669"/>
                    <a:pt x="977682" y="0"/>
                    <a:pt x="977682" y="0"/>
                  </a:cubicBezTo>
                  <a:lnTo>
                    <a:pt x="953882" y="0"/>
                  </a:lnTo>
                  <a:lnTo>
                    <a:pt x="940729" y="6263"/>
                  </a:lnTo>
                  <a:lnTo>
                    <a:pt x="940729" y="25053"/>
                  </a:lnTo>
                  <a:cubicBezTo>
                    <a:pt x="940729" y="25053"/>
                    <a:pt x="938850" y="30690"/>
                    <a:pt x="936971" y="32569"/>
                  </a:cubicBezTo>
                  <a:lnTo>
                    <a:pt x="919434" y="59500"/>
                  </a:lnTo>
                  <a:cubicBezTo>
                    <a:pt x="919434" y="59500"/>
                    <a:pt x="914424" y="65137"/>
                    <a:pt x="910666" y="65764"/>
                  </a:cubicBezTo>
                  <a:lnTo>
                    <a:pt x="855550" y="81422"/>
                  </a:lnTo>
                  <a:lnTo>
                    <a:pt x="789160" y="95201"/>
                  </a:lnTo>
                  <a:cubicBezTo>
                    <a:pt x="785402" y="95827"/>
                    <a:pt x="781645" y="95201"/>
                    <a:pt x="778513" y="93322"/>
                  </a:cubicBezTo>
                  <a:lnTo>
                    <a:pt x="732792" y="67016"/>
                  </a:lnTo>
                  <a:lnTo>
                    <a:pt x="706486" y="64511"/>
                  </a:lnTo>
                  <a:cubicBezTo>
                    <a:pt x="702102" y="64511"/>
                    <a:pt x="698971" y="62006"/>
                    <a:pt x="695839" y="59500"/>
                  </a:cubicBezTo>
                  <a:lnTo>
                    <a:pt x="669534" y="28811"/>
                  </a:lnTo>
                  <a:lnTo>
                    <a:pt x="647613" y="36953"/>
                  </a:lnTo>
                  <a:cubicBezTo>
                    <a:pt x="647613" y="36953"/>
                    <a:pt x="645733" y="37579"/>
                    <a:pt x="644481" y="37579"/>
                  </a:cubicBezTo>
                  <a:lnTo>
                    <a:pt x="628823" y="39458"/>
                  </a:lnTo>
                  <a:lnTo>
                    <a:pt x="593749" y="39458"/>
                  </a:lnTo>
                  <a:cubicBezTo>
                    <a:pt x="593749" y="39458"/>
                    <a:pt x="557423" y="57622"/>
                    <a:pt x="557423" y="57622"/>
                  </a:cubicBezTo>
                  <a:cubicBezTo>
                    <a:pt x="556170" y="58248"/>
                    <a:pt x="554918" y="58874"/>
                    <a:pt x="553039" y="58874"/>
                  </a:cubicBezTo>
                  <a:lnTo>
                    <a:pt x="494165" y="70774"/>
                  </a:lnTo>
                  <a:lnTo>
                    <a:pt x="437170" y="78290"/>
                  </a:lnTo>
                  <a:lnTo>
                    <a:pt x="418380" y="78290"/>
                  </a:lnTo>
                  <a:cubicBezTo>
                    <a:pt x="418380" y="78290"/>
                    <a:pt x="403975" y="83927"/>
                    <a:pt x="403975" y="83927"/>
                  </a:cubicBezTo>
                  <a:lnTo>
                    <a:pt x="372659" y="117748"/>
                  </a:lnTo>
                  <a:cubicBezTo>
                    <a:pt x="369528" y="121506"/>
                    <a:pt x="359506" y="129022"/>
                    <a:pt x="335080" y="122132"/>
                  </a:cubicBezTo>
                  <a:cubicBezTo>
                    <a:pt x="330696" y="120879"/>
                    <a:pt x="327564" y="119627"/>
                    <a:pt x="325059" y="117122"/>
                  </a:cubicBezTo>
                  <a:cubicBezTo>
                    <a:pt x="323806" y="117122"/>
                    <a:pt x="323180" y="117122"/>
                    <a:pt x="321927" y="117122"/>
                  </a:cubicBezTo>
                  <a:cubicBezTo>
                    <a:pt x="308775" y="117748"/>
                    <a:pt x="300633" y="117122"/>
                    <a:pt x="294996" y="115869"/>
                  </a:cubicBezTo>
                  <a:cubicBezTo>
                    <a:pt x="293117" y="115869"/>
                    <a:pt x="289985" y="117122"/>
                    <a:pt x="285601" y="119000"/>
                  </a:cubicBezTo>
                  <a:lnTo>
                    <a:pt x="264306" y="125890"/>
                  </a:lnTo>
                  <a:cubicBezTo>
                    <a:pt x="261801" y="132153"/>
                    <a:pt x="256164" y="137790"/>
                    <a:pt x="250527" y="142800"/>
                  </a:cubicBezTo>
                  <a:lnTo>
                    <a:pt x="233617" y="157832"/>
                  </a:lnTo>
                  <a:cubicBezTo>
                    <a:pt x="233617" y="157832"/>
                    <a:pt x="230485" y="160338"/>
                    <a:pt x="228606" y="160964"/>
                  </a:cubicBezTo>
                  <a:cubicBezTo>
                    <a:pt x="189148" y="175369"/>
                    <a:pt x="179753" y="170985"/>
                    <a:pt x="175995" y="169732"/>
                  </a:cubicBezTo>
                  <a:lnTo>
                    <a:pt x="173490" y="168480"/>
                  </a:lnTo>
                  <a:lnTo>
                    <a:pt x="140295" y="177248"/>
                  </a:lnTo>
                  <a:lnTo>
                    <a:pt x="132780" y="212948"/>
                  </a:lnTo>
                  <a:cubicBezTo>
                    <a:pt x="129021" y="230485"/>
                    <a:pt x="124637" y="249901"/>
                    <a:pt x="108353" y="249901"/>
                  </a:cubicBezTo>
                  <a:cubicBezTo>
                    <a:pt x="107727" y="249901"/>
                    <a:pt x="106474" y="249901"/>
                    <a:pt x="105221" y="249901"/>
                  </a:cubicBezTo>
                  <a:lnTo>
                    <a:pt x="103969" y="251780"/>
                  </a:lnTo>
                  <a:lnTo>
                    <a:pt x="92695" y="272448"/>
                  </a:lnTo>
                  <a:cubicBezTo>
                    <a:pt x="92695" y="272448"/>
                    <a:pt x="90816" y="274953"/>
                    <a:pt x="90190" y="275580"/>
                  </a:cubicBezTo>
                  <a:lnTo>
                    <a:pt x="58874" y="305643"/>
                  </a:lnTo>
                  <a:cubicBezTo>
                    <a:pt x="58874" y="305643"/>
                    <a:pt x="51984" y="310028"/>
                    <a:pt x="48227" y="310028"/>
                  </a:cubicBezTo>
                  <a:lnTo>
                    <a:pt x="40084" y="310028"/>
                  </a:lnTo>
                  <a:cubicBezTo>
                    <a:pt x="40084" y="310028"/>
                    <a:pt x="38832" y="364517"/>
                    <a:pt x="38832" y="364517"/>
                  </a:cubicBezTo>
                  <a:cubicBezTo>
                    <a:pt x="38832" y="371406"/>
                    <a:pt x="33821" y="377044"/>
                    <a:pt x="27558" y="378922"/>
                  </a:cubicBezTo>
                  <a:lnTo>
                    <a:pt x="0" y="386438"/>
                  </a:lnTo>
                  <a:cubicBezTo>
                    <a:pt x="3758" y="390823"/>
                    <a:pt x="7516" y="395207"/>
                    <a:pt x="10021" y="402096"/>
                  </a:cubicBezTo>
                  <a:cubicBezTo>
                    <a:pt x="13153" y="410238"/>
                    <a:pt x="15031" y="417128"/>
                    <a:pt x="21295" y="423391"/>
                  </a:cubicBezTo>
                  <a:cubicBezTo>
                    <a:pt x="35074" y="437796"/>
                    <a:pt x="50106" y="452201"/>
                    <a:pt x="63885" y="465354"/>
                  </a:cubicBezTo>
                  <a:cubicBezTo>
                    <a:pt x="70774" y="472244"/>
                    <a:pt x="80795" y="476628"/>
                    <a:pt x="88311" y="483517"/>
                  </a:cubicBezTo>
                  <a:cubicBezTo>
                    <a:pt x="101464" y="494791"/>
                    <a:pt x="117122" y="497923"/>
                    <a:pt x="132780" y="501681"/>
                  </a:cubicBezTo>
                  <a:cubicBezTo>
                    <a:pt x="140295" y="503560"/>
                    <a:pt x="158458" y="501054"/>
                    <a:pt x="151569" y="516712"/>
                  </a:cubicBezTo>
                  <a:cubicBezTo>
                    <a:pt x="149690" y="520470"/>
                    <a:pt x="138416" y="524855"/>
                    <a:pt x="135285" y="525481"/>
                  </a:cubicBezTo>
                  <a:cubicBezTo>
                    <a:pt x="123385" y="526733"/>
                    <a:pt x="110859" y="514207"/>
                    <a:pt x="99585" y="518591"/>
                  </a:cubicBezTo>
                  <a:cubicBezTo>
                    <a:pt x="104595" y="534875"/>
                    <a:pt x="103969" y="545523"/>
                    <a:pt x="120253" y="551786"/>
                  </a:cubicBezTo>
                  <a:cubicBezTo>
                    <a:pt x="137164" y="559302"/>
                    <a:pt x="143427" y="570576"/>
                    <a:pt x="149063" y="588112"/>
                  </a:cubicBezTo>
                  <a:cubicBezTo>
                    <a:pt x="152195" y="597507"/>
                    <a:pt x="155327" y="620681"/>
                    <a:pt x="165348" y="624439"/>
                  </a:cubicBezTo>
                  <a:cubicBezTo>
                    <a:pt x="191653" y="579970"/>
                    <a:pt x="196664" y="630702"/>
                    <a:pt x="223595" y="634460"/>
                  </a:cubicBezTo>
                  <a:cubicBezTo>
                    <a:pt x="238001" y="636966"/>
                    <a:pt x="253659" y="625692"/>
                    <a:pt x="268064" y="625065"/>
                  </a:cubicBezTo>
                  <a:cubicBezTo>
                    <a:pt x="284975" y="624439"/>
                    <a:pt x="302512" y="620055"/>
                    <a:pt x="318796" y="625692"/>
                  </a:cubicBezTo>
                  <a:cubicBezTo>
                    <a:pt x="328817" y="629450"/>
                    <a:pt x="337585" y="633207"/>
                    <a:pt x="347607" y="626318"/>
                  </a:cubicBezTo>
                  <a:cubicBezTo>
                    <a:pt x="353870" y="621934"/>
                    <a:pt x="354496" y="616923"/>
                    <a:pt x="362638" y="616923"/>
                  </a:cubicBezTo>
                  <a:cubicBezTo>
                    <a:pt x="372659" y="616923"/>
                    <a:pt x="385812" y="625065"/>
                    <a:pt x="394580" y="629450"/>
                  </a:cubicBezTo>
                  <a:cubicBezTo>
                    <a:pt x="407107" y="635713"/>
                    <a:pt x="419633" y="640097"/>
                    <a:pt x="432786" y="646360"/>
                  </a:cubicBezTo>
                  <a:cubicBezTo>
                    <a:pt x="440301" y="650118"/>
                    <a:pt x="445312" y="657634"/>
                    <a:pt x="453454" y="660139"/>
                  </a:cubicBezTo>
                  <a:cubicBezTo>
                    <a:pt x="459717" y="662018"/>
                    <a:pt x="467859" y="661392"/>
                    <a:pt x="474122" y="663271"/>
                  </a:cubicBezTo>
                  <a:cubicBezTo>
                    <a:pt x="480386" y="665150"/>
                    <a:pt x="492286" y="667029"/>
                    <a:pt x="491033" y="676423"/>
                  </a:cubicBezTo>
                  <a:cubicBezTo>
                    <a:pt x="489154" y="686444"/>
                    <a:pt x="477254" y="677676"/>
                    <a:pt x="470365" y="681434"/>
                  </a:cubicBezTo>
                  <a:cubicBezTo>
                    <a:pt x="468486" y="682686"/>
                    <a:pt x="467233" y="684565"/>
                    <a:pt x="466607" y="687071"/>
                  </a:cubicBezTo>
                  <a:cubicBezTo>
                    <a:pt x="462222" y="687071"/>
                    <a:pt x="460343" y="687071"/>
                    <a:pt x="459091" y="693960"/>
                  </a:cubicBezTo>
                  <a:cubicBezTo>
                    <a:pt x="457838" y="703355"/>
                    <a:pt x="460970" y="708992"/>
                    <a:pt x="449696" y="710871"/>
                  </a:cubicBezTo>
                  <a:cubicBezTo>
                    <a:pt x="437796" y="712750"/>
                    <a:pt x="433412" y="707739"/>
                    <a:pt x="423391" y="702102"/>
                  </a:cubicBezTo>
                  <a:cubicBezTo>
                    <a:pt x="409612" y="694587"/>
                    <a:pt x="395833" y="687697"/>
                    <a:pt x="382054" y="681434"/>
                  </a:cubicBezTo>
                  <a:cubicBezTo>
                    <a:pt x="364517" y="673918"/>
                    <a:pt x="345728" y="664523"/>
                    <a:pt x="330070" y="653876"/>
                  </a:cubicBezTo>
                  <a:cubicBezTo>
                    <a:pt x="320048" y="646986"/>
                    <a:pt x="309401" y="637592"/>
                    <a:pt x="296874" y="636339"/>
                  </a:cubicBezTo>
                  <a:cubicBezTo>
                    <a:pt x="286854" y="635086"/>
                    <a:pt x="273701" y="631955"/>
                    <a:pt x="265559" y="638844"/>
                  </a:cubicBezTo>
                  <a:cubicBezTo>
                    <a:pt x="257417" y="645107"/>
                    <a:pt x="259295" y="658887"/>
                    <a:pt x="251154" y="665150"/>
                  </a:cubicBezTo>
                  <a:cubicBezTo>
                    <a:pt x="239880" y="674544"/>
                    <a:pt x="226727" y="658260"/>
                    <a:pt x="214201" y="660765"/>
                  </a:cubicBezTo>
                  <a:cubicBezTo>
                    <a:pt x="201048" y="663271"/>
                    <a:pt x="195411" y="671413"/>
                    <a:pt x="191027" y="683313"/>
                  </a:cubicBezTo>
                  <a:cubicBezTo>
                    <a:pt x="189148" y="688950"/>
                    <a:pt x="187895" y="692081"/>
                    <a:pt x="183511" y="695839"/>
                  </a:cubicBezTo>
                  <a:cubicBezTo>
                    <a:pt x="175369" y="702729"/>
                    <a:pt x="162217" y="705234"/>
                    <a:pt x="156579" y="714629"/>
                  </a:cubicBezTo>
                  <a:cubicBezTo>
                    <a:pt x="150316" y="725276"/>
                    <a:pt x="155953" y="739055"/>
                    <a:pt x="165974" y="744692"/>
                  </a:cubicBezTo>
                  <a:cubicBezTo>
                    <a:pt x="175995" y="750329"/>
                    <a:pt x="187269" y="752834"/>
                    <a:pt x="197917" y="757218"/>
                  </a:cubicBezTo>
                  <a:cubicBezTo>
                    <a:pt x="208564" y="760976"/>
                    <a:pt x="213575" y="765987"/>
                    <a:pt x="216706" y="776634"/>
                  </a:cubicBezTo>
                  <a:cubicBezTo>
                    <a:pt x="218585" y="781645"/>
                    <a:pt x="216706" y="788534"/>
                    <a:pt x="219838" y="792919"/>
                  </a:cubicBezTo>
                  <a:cubicBezTo>
                    <a:pt x="221717" y="796050"/>
                    <a:pt x="226101" y="797303"/>
                    <a:pt x="228606" y="799182"/>
                  </a:cubicBezTo>
                  <a:cubicBezTo>
                    <a:pt x="232990" y="802313"/>
                    <a:pt x="236748" y="806698"/>
                    <a:pt x="239880" y="811082"/>
                  </a:cubicBezTo>
                  <a:cubicBezTo>
                    <a:pt x="244264" y="816718"/>
                    <a:pt x="248022" y="823608"/>
                    <a:pt x="248648" y="831124"/>
                  </a:cubicBezTo>
                  <a:cubicBezTo>
                    <a:pt x="251154" y="849913"/>
                    <a:pt x="234243" y="860561"/>
                    <a:pt x="241759" y="881229"/>
                  </a:cubicBezTo>
                  <a:cubicBezTo>
                    <a:pt x="247396" y="896887"/>
                    <a:pt x="254911" y="912545"/>
                    <a:pt x="263054" y="926950"/>
                  </a:cubicBezTo>
                  <a:cubicBezTo>
                    <a:pt x="268690" y="936971"/>
                    <a:pt x="273075" y="945740"/>
                    <a:pt x="283722" y="950124"/>
                  </a:cubicBezTo>
                  <a:cubicBezTo>
                    <a:pt x="291864" y="953256"/>
                    <a:pt x="296874" y="957640"/>
                    <a:pt x="300633" y="948871"/>
                  </a:cubicBezTo>
                  <a:cubicBezTo>
                    <a:pt x="306269" y="936345"/>
                    <a:pt x="304390" y="921940"/>
                    <a:pt x="304390" y="908787"/>
                  </a:cubicBezTo>
                  <a:cubicBezTo>
                    <a:pt x="304390" y="901898"/>
                    <a:pt x="309401" y="888119"/>
                    <a:pt x="317543" y="893129"/>
                  </a:cubicBezTo>
                  <a:cubicBezTo>
                    <a:pt x="320675" y="895008"/>
                    <a:pt x="322554" y="903151"/>
                    <a:pt x="325686" y="906282"/>
                  </a:cubicBezTo>
                  <a:cubicBezTo>
                    <a:pt x="327564" y="908161"/>
                    <a:pt x="330696" y="908787"/>
                    <a:pt x="331949" y="911293"/>
                  </a:cubicBezTo>
                  <a:cubicBezTo>
                    <a:pt x="335706" y="916303"/>
                    <a:pt x="333201" y="927577"/>
                    <a:pt x="338212" y="931335"/>
                  </a:cubicBezTo>
                  <a:cubicBezTo>
                    <a:pt x="340091" y="932587"/>
                    <a:pt x="344475" y="931961"/>
                    <a:pt x="346354" y="932587"/>
                  </a:cubicBezTo>
                  <a:cubicBezTo>
                    <a:pt x="355748" y="933840"/>
                    <a:pt x="360759" y="939477"/>
                    <a:pt x="364517" y="948245"/>
                  </a:cubicBezTo>
                  <a:cubicBezTo>
                    <a:pt x="372033" y="965156"/>
                    <a:pt x="364517" y="982066"/>
                    <a:pt x="375791" y="998977"/>
                  </a:cubicBezTo>
                  <a:cubicBezTo>
                    <a:pt x="380801" y="1006493"/>
                    <a:pt x="390196" y="1016514"/>
                    <a:pt x="399591" y="1017140"/>
                  </a:cubicBezTo>
                  <a:cubicBezTo>
                    <a:pt x="399591" y="1005867"/>
                    <a:pt x="405854" y="996472"/>
                    <a:pt x="404601" y="985198"/>
                  </a:cubicBezTo>
                  <a:cubicBezTo>
                    <a:pt x="403349" y="975803"/>
                    <a:pt x="402096" y="967661"/>
                    <a:pt x="408985" y="958893"/>
                  </a:cubicBezTo>
                  <a:cubicBezTo>
                    <a:pt x="415248" y="950750"/>
                    <a:pt x="420886" y="945114"/>
                    <a:pt x="430906" y="951377"/>
                  </a:cubicBezTo>
                  <a:cubicBezTo>
                    <a:pt x="435291" y="953882"/>
                    <a:pt x="436544" y="957013"/>
                    <a:pt x="439675" y="960772"/>
                  </a:cubicBezTo>
                  <a:cubicBezTo>
                    <a:pt x="444685" y="967035"/>
                    <a:pt x="452201" y="970167"/>
                    <a:pt x="458465" y="975177"/>
                  </a:cubicBezTo>
                  <a:cubicBezTo>
                    <a:pt x="472870" y="985824"/>
                    <a:pt x="483517" y="1003987"/>
                    <a:pt x="499802" y="1011503"/>
                  </a:cubicBezTo>
                  <a:cubicBezTo>
                    <a:pt x="502933" y="1013382"/>
                    <a:pt x="506065" y="1014635"/>
                    <a:pt x="509196" y="1012130"/>
                  </a:cubicBezTo>
                  <a:cubicBezTo>
                    <a:pt x="519844" y="1004614"/>
                    <a:pt x="505438" y="987077"/>
                    <a:pt x="501681" y="980814"/>
                  </a:cubicBezTo>
                  <a:cubicBezTo>
                    <a:pt x="495418" y="970793"/>
                    <a:pt x="492912" y="962651"/>
                    <a:pt x="494165" y="950750"/>
                  </a:cubicBezTo>
                  <a:cubicBezTo>
                    <a:pt x="495418" y="943861"/>
                    <a:pt x="497923" y="936971"/>
                    <a:pt x="497923" y="929456"/>
                  </a:cubicBezTo>
                  <a:cubicBezTo>
                    <a:pt x="497923" y="918809"/>
                    <a:pt x="491033" y="910666"/>
                    <a:pt x="486023" y="901898"/>
                  </a:cubicBezTo>
                  <a:cubicBezTo>
                    <a:pt x="473496" y="878724"/>
                    <a:pt x="463475" y="854297"/>
                    <a:pt x="451575" y="830497"/>
                  </a:cubicBezTo>
                  <a:cubicBezTo>
                    <a:pt x="444685" y="816718"/>
                    <a:pt x="435917" y="801687"/>
                    <a:pt x="431533" y="787281"/>
                  </a:cubicBezTo>
                  <a:cubicBezTo>
                    <a:pt x="443433" y="787281"/>
                    <a:pt x="445312" y="796676"/>
                    <a:pt x="454707" y="799808"/>
                  </a:cubicBezTo>
                  <a:cubicBezTo>
                    <a:pt x="461596" y="802313"/>
                    <a:pt x="467859" y="801687"/>
                    <a:pt x="473496" y="806698"/>
                  </a:cubicBezTo>
                  <a:cubicBezTo>
                    <a:pt x="477254" y="810455"/>
                    <a:pt x="477880" y="817345"/>
                    <a:pt x="482265" y="820476"/>
                  </a:cubicBezTo>
                  <a:cubicBezTo>
                    <a:pt x="485396" y="822981"/>
                    <a:pt x="489780" y="821729"/>
                    <a:pt x="492286" y="824234"/>
                  </a:cubicBezTo>
                  <a:cubicBezTo>
                    <a:pt x="496670" y="827366"/>
                    <a:pt x="494165" y="830497"/>
                    <a:pt x="499175" y="832376"/>
                  </a:cubicBezTo>
                  <a:cubicBezTo>
                    <a:pt x="507317" y="834882"/>
                    <a:pt x="516712" y="831124"/>
                    <a:pt x="524228" y="829245"/>
                  </a:cubicBezTo>
                  <a:cubicBezTo>
                    <a:pt x="528612" y="827992"/>
                    <a:pt x="532370" y="826113"/>
                    <a:pt x="536128" y="824861"/>
                  </a:cubicBezTo>
                  <a:cubicBezTo>
                    <a:pt x="541138" y="822981"/>
                    <a:pt x="554291" y="822981"/>
                    <a:pt x="557423" y="819224"/>
                  </a:cubicBezTo>
                  <a:cubicBezTo>
                    <a:pt x="561181" y="814840"/>
                    <a:pt x="561807" y="804818"/>
                    <a:pt x="559302" y="799808"/>
                  </a:cubicBezTo>
                  <a:cubicBezTo>
                    <a:pt x="556170" y="792919"/>
                    <a:pt x="546776" y="792292"/>
                    <a:pt x="539260" y="789787"/>
                  </a:cubicBezTo>
                  <a:cubicBezTo>
                    <a:pt x="531118" y="786655"/>
                    <a:pt x="522975" y="784150"/>
                    <a:pt x="516086" y="777887"/>
                  </a:cubicBezTo>
                  <a:cubicBezTo>
                    <a:pt x="507944" y="770997"/>
                    <a:pt x="511701" y="760350"/>
                    <a:pt x="501681" y="753460"/>
                  </a:cubicBezTo>
                  <a:cubicBezTo>
                    <a:pt x="494165" y="748450"/>
                    <a:pt x="489780" y="747197"/>
                    <a:pt x="492912" y="736550"/>
                  </a:cubicBezTo>
                  <a:cubicBezTo>
                    <a:pt x="483517" y="730287"/>
                    <a:pt x="477254" y="729034"/>
                    <a:pt x="479133" y="721518"/>
                  </a:cubicBezTo>
                  <a:cubicBezTo>
                    <a:pt x="489780" y="726529"/>
                    <a:pt x="499802" y="715255"/>
                    <a:pt x="511701" y="714002"/>
                  </a:cubicBezTo>
                  <a:cubicBezTo>
                    <a:pt x="527359" y="712750"/>
                    <a:pt x="532997" y="720892"/>
                    <a:pt x="546776" y="724024"/>
                  </a:cubicBezTo>
                  <a:cubicBezTo>
                    <a:pt x="568697" y="729034"/>
                    <a:pt x="551786" y="703355"/>
                    <a:pt x="551160" y="692708"/>
                  </a:cubicBezTo>
                  <a:cubicBezTo>
                    <a:pt x="566191" y="690202"/>
                    <a:pt x="581849" y="713376"/>
                    <a:pt x="589365" y="72339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6" name="Forma libre: forma 585">
              <a:extLst>
                <a:ext uri="{FF2B5EF4-FFF2-40B4-BE49-F238E27FC236}">
                  <a16:creationId xmlns:a16="http://schemas.microsoft.com/office/drawing/2014/main" id="{F75D9C85-80CF-D44D-A119-BEC603A977F3}"/>
                </a:ext>
              </a:extLst>
            </p:cNvPr>
            <p:cNvSpPr/>
            <p:nvPr/>
          </p:nvSpPr>
          <p:spPr>
            <a:xfrm>
              <a:off x="12558076" y="9281240"/>
              <a:ext cx="285901" cy="206287"/>
            </a:xfrm>
            <a:custGeom>
              <a:avLst/>
              <a:gdLst>
                <a:gd name="connsiteX0" fmla="*/ 261801 w 285901"/>
                <a:gd name="connsiteY0" fmla="*/ 204239 h 206287"/>
                <a:gd name="connsiteX1" fmla="*/ 285601 w 285901"/>
                <a:gd name="connsiteY1" fmla="*/ 205492 h 206287"/>
                <a:gd name="connsiteX2" fmla="*/ 281843 w 285901"/>
                <a:gd name="connsiteY2" fmla="*/ 174802 h 206287"/>
                <a:gd name="connsiteX3" fmla="*/ 261174 w 285901"/>
                <a:gd name="connsiteY3" fmla="*/ 162276 h 206287"/>
                <a:gd name="connsiteX4" fmla="*/ 220464 w 285901"/>
                <a:gd name="connsiteY4" fmla="*/ 112171 h 206287"/>
                <a:gd name="connsiteX5" fmla="*/ 203553 w 285901"/>
                <a:gd name="connsiteY5" fmla="*/ 70207 h 206287"/>
                <a:gd name="connsiteX6" fmla="*/ 188522 w 285901"/>
                <a:gd name="connsiteY6" fmla="*/ 69581 h 206287"/>
                <a:gd name="connsiteX7" fmla="*/ 173490 w 285901"/>
                <a:gd name="connsiteY7" fmla="*/ 60813 h 206287"/>
                <a:gd name="connsiteX8" fmla="*/ 136537 w 285901"/>
                <a:gd name="connsiteY8" fmla="*/ 47660 h 206287"/>
                <a:gd name="connsiteX9" fmla="*/ 107727 w 285901"/>
                <a:gd name="connsiteY9" fmla="*/ 35134 h 206287"/>
                <a:gd name="connsiteX10" fmla="*/ 93321 w 285901"/>
                <a:gd name="connsiteY10" fmla="*/ 21981 h 206287"/>
                <a:gd name="connsiteX11" fmla="*/ 83926 w 285901"/>
                <a:gd name="connsiteY11" fmla="*/ 6949 h 206287"/>
                <a:gd name="connsiteX12" fmla="*/ 60753 w 285901"/>
                <a:gd name="connsiteY12" fmla="*/ 3191 h 206287"/>
                <a:gd name="connsiteX13" fmla="*/ 0 w 285901"/>
                <a:gd name="connsiteY13" fmla="*/ 25739 h 206287"/>
                <a:gd name="connsiteX14" fmla="*/ 37579 w 285901"/>
                <a:gd name="connsiteY14" fmla="*/ 51418 h 206287"/>
                <a:gd name="connsiteX15" fmla="*/ 63258 w 285901"/>
                <a:gd name="connsiteY15" fmla="*/ 59560 h 206287"/>
                <a:gd name="connsiteX16" fmla="*/ 103343 w 285901"/>
                <a:gd name="connsiteY16" fmla="*/ 87118 h 206287"/>
                <a:gd name="connsiteX17" fmla="*/ 157832 w 285901"/>
                <a:gd name="connsiteY17" fmla="*/ 110292 h 206287"/>
                <a:gd name="connsiteX18" fmla="*/ 204806 w 285901"/>
                <a:gd name="connsiteY18" fmla="*/ 140981 h 206287"/>
                <a:gd name="connsiteX19" fmla="*/ 232364 w 285901"/>
                <a:gd name="connsiteY19" fmla="*/ 177934 h 206287"/>
                <a:gd name="connsiteX20" fmla="*/ 261801 w 285901"/>
                <a:gd name="connsiteY20" fmla="*/ 203613 h 20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5901" h="206287">
                  <a:moveTo>
                    <a:pt x="261801" y="204239"/>
                  </a:moveTo>
                  <a:cubicBezTo>
                    <a:pt x="269317" y="205492"/>
                    <a:pt x="278711" y="207371"/>
                    <a:pt x="285601" y="205492"/>
                  </a:cubicBezTo>
                  <a:cubicBezTo>
                    <a:pt x="285601" y="196097"/>
                    <a:pt x="287480" y="182318"/>
                    <a:pt x="281843" y="174802"/>
                  </a:cubicBezTo>
                  <a:cubicBezTo>
                    <a:pt x="276832" y="169166"/>
                    <a:pt x="268064" y="165408"/>
                    <a:pt x="261174" y="162276"/>
                  </a:cubicBezTo>
                  <a:cubicBezTo>
                    <a:pt x="240506" y="151629"/>
                    <a:pt x="223595" y="135971"/>
                    <a:pt x="220464" y="112171"/>
                  </a:cubicBezTo>
                  <a:cubicBezTo>
                    <a:pt x="218585" y="99644"/>
                    <a:pt x="217332" y="75218"/>
                    <a:pt x="203553" y="70207"/>
                  </a:cubicBezTo>
                  <a:cubicBezTo>
                    <a:pt x="199169" y="68955"/>
                    <a:pt x="192906" y="70207"/>
                    <a:pt x="188522" y="69581"/>
                  </a:cubicBezTo>
                  <a:cubicBezTo>
                    <a:pt x="181632" y="68329"/>
                    <a:pt x="179127" y="65197"/>
                    <a:pt x="173490" y="60813"/>
                  </a:cubicBezTo>
                  <a:cubicBezTo>
                    <a:pt x="162843" y="52044"/>
                    <a:pt x="150316" y="48286"/>
                    <a:pt x="136537" y="47660"/>
                  </a:cubicBezTo>
                  <a:cubicBezTo>
                    <a:pt x="124637" y="47034"/>
                    <a:pt x="117122" y="42649"/>
                    <a:pt x="107727" y="35134"/>
                  </a:cubicBezTo>
                  <a:cubicBezTo>
                    <a:pt x="102716" y="31376"/>
                    <a:pt x="97705" y="27618"/>
                    <a:pt x="93321" y="21981"/>
                  </a:cubicBezTo>
                  <a:cubicBezTo>
                    <a:pt x="89563" y="17597"/>
                    <a:pt x="87685" y="11333"/>
                    <a:pt x="83926" y="6949"/>
                  </a:cubicBezTo>
                  <a:cubicBezTo>
                    <a:pt x="77663" y="-1193"/>
                    <a:pt x="68895" y="-1819"/>
                    <a:pt x="60753" y="3191"/>
                  </a:cubicBezTo>
                  <a:cubicBezTo>
                    <a:pt x="43842" y="13213"/>
                    <a:pt x="20669" y="25739"/>
                    <a:pt x="0" y="25739"/>
                  </a:cubicBezTo>
                  <a:cubicBezTo>
                    <a:pt x="8142" y="40770"/>
                    <a:pt x="26305" y="47660"/>
                    <a:pt x="37579" y="51418"/>
                  </a:cubicBezTo>
                  <a:cubicBezTo>
                    <a:pt x="46347" y="54550"/>
                    <a:pt x="55116" y="55802"/>
                    <a:pt x="63258" y="59560"/>
                  </a:cubicBezTo>
                  <a:cubicBezTo>
                    <a:pt x="78290" y="65823"/>
                    <a:pt x="91442" y="76471"/>
                    <a:pt x="103343" y="87118"/>
                  </a:cubicBezTo>
                  <a:cubicBezTo>
                    <a:pt x="120253" y="102150"/>
                    <a:pt x="137164" y="103402"/>
                    <a:pt x="157832" y="110292"/>
                  </a:cubicBezTo>
                  <a:cubicBezTo>
                    <a:pt x="176622" y="116555"/>
                    <a:pt x="192280" y="124697"/>
                    <a:pt x="204806" y="140981"/>
                  </a:cubicBezTo>
                  <a:cubicBezTo>
                    <a:pt x="214201" y="152881"/>
                    <a:pt x="222343" y="166034"/>
                    <a:pt x="232364" y="177934"/>
                  </a:cubicBezTo>
                  <a:cubicBezTo>
                    <a:pt x="242385" y="189834"/>
                    <a:pt x="246769" y="201734"/>
                    <a:pt x="261801" y="20361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7" name="Forma libre: forma 586">
              <a:extLst>
                <a:ext uri="{FF2B5EF4-FFF2-40B4-BE49-F238E27FC236}">
                  <a16:creationId xmlns:a16="http://schemas.microsoft.com/office/drawing/2014/main" id="{BC10FB24-4616-C039-46C6-244F5EDE719A}"/>
                </a:ext>
              </a:extLst>
            </p:cNvPr>
            <p:cNvSpPr/>
            <p:nvPr/>
          </p:nvSpPr>
          <p:spPr>
            <a:xfrm>
              <a:off x="14130134" y="9942479"/>
              <a:ext cx="372701" cy="222960"/>
            </a:xfrm>
            <a:custGeom>
              <a:avLst/>
              <a:gdLst>
                <a:gd name="connsiteX0" fmla="*/ 0 w 372701"/>
                <a:gd name="connsiteY0" fmla="*/ 116081 h 222960"/>
                <a:gd name="connsiteX1" fmla="*/ 42589 w 372701"/>
                <a:gd name="connsiteY1" fmla="*/ 184976 h 222960"/>
                <a:gd name="connsiteX2" fmla="*/ 87684 w 372701"/>
                <a:gd name="connsiteY2" fmla="*/ 193119 h 222960"/>
                <a:gd name="connsiteX3" fmla="*/ 119626 w 372701"/>
                <a:gd name="connsiteY3" fmla="*/ 215666 h 222960"/>
                <a:gd name="connsiteX4" fmla="*/ 144679 w 372701"/>
                <a:gd name="connsiteY4" fmla="*/ 199381 h 222960"/>
                <a:gd name="connsiteX5" fmla="*/ 196664 w 372701"/>
                <a:gd name="connsiteY5" fmla="*/ 184350 h 222960"/>
                <a:gd name="connsiteX6" fmla="*/ 224221 w 372701"/>
                <a:gd name="connsiteY6" fmla="*/ 151782 h 222960"/>
                <a:gd name="connsiteX7" fmla="*/ 269316 w 372701"/>
                <a:gd name="connsiteY7" fmla="*/ 146145 h 222960"/>
                <a:gd name="connsiteX8" fmla="*/ 312532 w 372701"/>
                <a:gd name="connsiteY8" fmla="*/ 120466 h 222960"/>
                <a:gd name="connsiteX9" fmla="*/ 281843 w 372701"/>
                <a:gd name="connsiteY9" fmla="*/ 70987 h 222960"/>
                <a:gd name="connsiteX10" fmla="*/ 372659 w 372701"/>
                <a:gd name="connsiteY10" fmla="*/ 2718 h 222960"/>
                <a:gd name="connsiteX11" fmla="*/ 243638 w 372701"/>
                <a:gd name="connsiteY11" fmla="*/ 53449 h 222960"/>
                <a:gd name="connsiteX12" fmla="*/ 165974 w 372701"/>
                <a:gd name="connsiteY12" fmla="*/ 60966 h 222960"/>
                <a:gd name="connsiteX13" fmla="*/ 80795 w 372701"/>
                <a:gd name="connsiteY13" fmla="*/ 42176 h 222960"/>
                <a:gd name="connsiteX14" fmla="*/ 96453 w 372701"/>
                <a:gd name="connsiteY14" fmla="*/ 97918 h 222960"/>
                <a:gd name="connsiteX15" fmla="*/ 30063 w 372701"/>
                <a:gd name="connsiteY15" fmla="*/ 116708 h 222960"/>
                <a:gd name="connsiteX16" fmla="*/ 1252 w 372701"/>
                <a:gd name="connsiteY16" fmla="*/ 116708 h 2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701" h="222960">
                  <a:moveTo>
                    <a:pt x="0" y="116081"/>
                  </a:moveTo>
                  <a:cubicBezTo>
                    <a:pt x="0" y="141760"/>
                    <a:pt x="19416" y="177461"/>
                    <a:pt x="42589" y="184976"/>
                  </a:cubicBezTo>
                  <a:cubicBezTo>
                    <a:pt x="56994" y="189987"/>
                    <a:pt x="72652" y="189361"/>
                    <a:pt x="87684" y="193119"/>
                  </a:cubicBezTo>
                  <a:cubicBezTo>
                    <a:pt x="106474" y="197502"/>
                    <a:pt x="107100" y="203766"/>
                    <a:pt x="119626" y="215666"/>
                  </a:cubicBezTo>
                  <a:cubicBezTo>
                    <a:pt x="139669" y="234456"/>
                    <a:pt x="131526" y="212534"/>
                    <a:pt x="144679" y="199381"/>
                  </a:cubicBezTo>
                  <a:cubicBezTo>
                    <a:pt x="155327" y="188108"/>
                    <a:pt x="179753" y="194998"/>
                    <a:pt x="196664" y="184350"/>
                  </a:cubicBezTo>
                  <a:cubicBezTo>
                    <a:pt x="210443" y="174955"/>
                    <a:pt x="212322" y="162429"/>
                    <a:pt x="224221" y="151782"/>
                  </a:cubicBezTo>
                  <a:cubicBezTo>
                    <a:pt x="238627" y="139255"/>
                    <a:pt x="251779" y="142387"/>
                    <a:pt x="269316" y="146145"/>
                  </a:cubicBezTo>
                  <a:cubicBezTo>
                    <a:pt x="289358" y="149903"/>
                    <a:pt x="323179" y="151156"/>
                    <a:pt x="312532" y="120466"/>
                  </a:cubicBezTo>
                  <a:cubicBezTo>
                    <a:pt x="303764" y="94786"/>
                    <a:pt x="278084" y="104808"/>
                    <a:pt x="281843" y="70987"/>
                  </a:cubicBezTo>
                  <a:cubicBezTo>
                    <a:pt x="313785" y="60966"/>
                    <a:pt x="374538" y="45934"/>
                    <a:pt x="372659" y="2718"/>
                  </a:cubicBezTo>
                  <a:cubicBezTo>
                    <a:pt x="331322" y="-13566"/>
                    <a:pt x="284974" y="48439"/>
                    <a:pt x="243638" y="53449"/>
                  </a:cubicBezTo>
                  <a:cubicBezTo>
                    <a:pt x="217332" y="56581"/>
                    <a:pt x="193532" y="62219"/>
                    <a:pt x="165974" y="60966"/>
                  </a:cubicBezTo>
                  <a:cubicBezTo>
                    <a:pt x="137790" y="59713"/>
                    <a:pt x="107727" y="38418"/>
                    <a:pt x="80795" y="42176"/>
                  </a:cubicBezTo>
                  <a:cubicBezTo>
                    <a:pt x="78916" y="62845"/>
                    <a:pt x="87058" y="80381"/>
                    <a:pt x="96453" y="97918"/>
                  </a:cubicBezTo>
                  <a:cubicBezTo>
                    <a:pt x="66390" y="111071"/>
                    <a:pt x="22547" y="62219"/>
                    <a:pt x="30063" y="116708"/>
                  </a:cubicBezTo>
                  <a:cubicBezTo>
                    <a:pt x="20042" y="116708"/>
                    <a:pt x="10020" y="116708"/>
                    <a:pt x="1252" y="11670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8" name="Forma libre: forma 587">
              <a:extLst>
                <a:ext uri="{FF2B5EF4-FFF2-40B4-BE49-F238E27FC236}">
                  <a16:creationId xmlns:a16="http://schemas.microsoft.com/office/drawing/2014/main" id="{9DE12856-9B40-1FCC-D684-D24E002FAA43}"/>
                </a:ext>
              </a:extLst>
            </p:cNvPr>
            <p:cNvSpPr/>
            <p:nvPr/>
          </p:nvSpPr>
          <p:spPr>
            <a:xfrm>
              <a:off x="11388741" y="8095680"/>
              <a:ext cx="578717" cy="511701"/>
            </a:xfrm>
            <a:custGeom>
              <a:avLst/>
              <a:gdLst>
                <a:gd name="connsiteX0" fmla="*/ 388943 w 578717"/>
                <a:gd name="connsiteY0" fmla="*/ 490407 h 511701"/>
                <a:gd name="connsiteX1" fmla="*/ 412117 w 578717"/>
                <a:gd name="connsiteY1" fmla="*/ 511702 h 511701"/>
                <a:gd name="connsiteX2" fmla="*/ 418380 w 578717"/>
                <a:gd name="connsiteY2" fmla="*/ 493539 h 511701"/>
                <a:gd name="connsiteX3" fmla="*/ 418380 w 578717"/>
                <a:gd name="connsiteY3" fmla="*/ 445938 h 511701"/>
                <a:gd name="connsiteX4" fmla="*/ 422764 w 578717"/>
                <a:gd name="connsiteY4" fmla="*/ 435291 h 511701"/>
                <a:gd name="connsiteX5" fmla="*/ 444685 w 578717"/>
                <a:gd name="connsiteY5" fmla="*/ 412117 h 511701"/>
                <a:gd name="connsiteX6" fmla="*/ 469112 w 578717"/>
                <a:gd name="connsiteY6" fmla="*/ 386438 h 511701"/>
                <a:gd name="connsiteX7" fmla="*/ 483517 w 578717"/>
                <a:gd name="connsiteY7" fmla="*/ 373912 h 511701"/>
                <a:gd name="connsiteX8" fmla="*/ 490407 w 578717"/>
                <a:gd name="connsiteY8" fmla="*/ 346980 h 511701"/>
                <a:gd name="connsiteX9" fmla="*/ 497922 w 578717"/>
                <a:gd name="connsiteY9" fmla="*/ 336959 h 511701"/>
                <a:gd name="connsiteX10" fmla="*/ 522975 w 578717"/>
                <a:gd name="connsiteY10" fmla="*/ 323180 h 511701"/>
                <a:gd name="connsiteX11" fmla="*/ 530491 w 578717"/>
                <a:gd name="connsiteY11" fmla="*/ 321301 h 511701"/>
                <a:gd name="connsiteX12" fmla="*/ 547402 w 578717"/>
                <a:gd name="connsiteY12" fmla="*/ 321301 h 511701"/>
                <a:gd name="connsiteX13" fmla="*/ 572454 w 578717"/>
                <a:gd name="connsiteY13" fmla="*/ 296875 h 511701"/>
                <a:gd name="connsiteX14" fmla="*/ 568070 w 578717"/>
                <a:gd name="connsiteY14" fmla="*/ 286228 h 511701"/>
                <a:gd name="connsiteX15" fmla="*/ 560554 w 578717"/>
                <a:gd name="connsiteY15" fmla="*/ 273075 h 511701"/>
                <a:gd name="connsiteX16" fmla="*/ 550533 w 578717"/>
                <a:gd name="connsiteY16" fmla="*/ 259922 h 511701"/>
                <a:gd name="connsiteX17" fmla="*/ 558675 w 578717"/>
                <a:gd name="connsiteY17" fmla="*/ 244890 h 511701"/>
                <a:gd name="connsiteX18" fmla="*/ 578717 w 578717"/>
                <a:gd name="connsiteY18" fmla="*/ 233617 h 511701"/>
                <a:gd name="connsiteX19" fmla="*/ 570575 w 578717"/>
                <a:gd name="connsiteY19" fmla="*/ 220464 h 511701"/>
                <a:gd name="connsiteX20" fmla="*/ 568070 w 578717"/>
                <a:gd name="connsiteY20" fmla="*/ 212948 h 511701"/>
                <a:gd name="connsiteX21" fmla="*/ 566817 w 578717"/>
                <a:gd name="connsiteY21" fmla="*/ 196664 h 511701"/>
                <a:gd name="connsiteX22" fmla="*/ 525481 w 578717"/>
                <a:gd name="connsiteY22" fmla="*/ 154075 h 511701"/>
                <a:gd name="connsiteX23" fmla="*/ 523602 w 578717"/>
                <a:gd name="connsiteY23" fmla="*/ 134658 h 511701"/>
                <a:gd name="connsiteX24" fmla="*/ 531744 w 578717"/>
                <a:gd name="connsiteY24" fmla="*/ 122759 h 511701"/>
                <a:gd name="connsiteX25" fmla="*/ 542391 w 578717"/>
                <a:gd name="connsiteY25" fmla="*/ 89563 h 511701"/>
                <a:gd name="connsiteX26" fmla="*/ 532996 w 578717"/>
                <a:gd name="connsiteY26" fmla="*/ 77037 h 511701"/>
                <a:gd name="connsiteX27" fmla="*/ 512954 w 578717"/>
                <a:gd name="connsiteY27" fmla="*/ 71401 h 511701"/>
                <a:gd name="connsiteX28" fmla="*/ 477254 w 578717"/>
                <a:gd name="connsiteY28" fmla="*/ 79543 h 511701"/>
                <a:gd name="connsiteX29" fmla="*/ 459717 w 578717"/>
                <a:gd name="connsiteY29" fmla="*/ 70148 h 511701"/>
                <a:gd name="connsiteX30" fmla="*/ 445312 w 578717"/>
                <a:gd name="connsiteY30" fmla="*/ 32569 h 511701"/>
                <a:gd name="connsiteX31" fmla="*/ 429028 w 578717"/>
                <a:gd name="connsiteY31" fmla="*/ 25053 h 511701"/>
                <a:gd name="connsiteX32" fmla="*/ 346980 w 578717"/>
                <a:gd name="connsiteY32" fmla="*/ 21295 h 511701"/>
                <a:gd name="connsiteX33" fmla="*/ 259295 w 578717"/>
                <a:gd name="connsiteY33" fmla="*/ 13153 h 511701"/>
                <a:gd name="connsiteX34" fmla="*/ 208564 w 578717"/>
                <a:gd name="connsiteY34" fmla="*/ 13153 h 511701"/>
                <a:gd name="connsiteX35" fmla="*/ 194785 w 578717"/>
                <a:gd name="connsiteY35" fmla="*/ 3758 h 511701"/>
                <a:gd name="connsiteX36" fmla="*/ 193532 w 578717"/>
                <a:gd name="connsiteY36" fmla="*/ 0 h 511701"/>
                <a:gd name="connsiteX37" fmla="*/ 172237 w 578717"/>
                <a:gd name="connsiteY37" fmla="*/ 2505 h 511701"/>
                <a:gd name="connsiteX38" fmla="*/ 132153 w 578717"/>
                <a:gd name="connsiteY38" fmla="*/ 1879 h 511701"/>
                <a:gd name="connsiteX39" fmla="*/ 125264 w 578717"/>
                <a:gd name="connsiteY39" fmla="*/ 8142 h 511701"/>
                <a:gd name="connsiteX40" fmla="*/ 94574 w 578717"/>
                <a:gd name="connsiteY40" fmla="*/ 36953 h 511701"/>
                <a:gd name="connsiteX41" fmla="*/ 77663 w 578717"/>
                <a:gd name="connsiteY41" fmla="*/ 40085 h 511701"/>
                <a:gd name="connsiteX42" fmla="*/ 36953 w 578717"/>
                <a:gd name="connsiteY42" fmla="*/ 22547 h 511701"/>
                <a:gd name="connsiteX43" fmla="*/ 15031 w 578717"/>
                <a:gd name="connsiteY43" fmla="*/ 16284 h 511701"/>
                <a:gd name="connsiteX44" fmla="*/ 4384 w 578717"/>
                <a:gd name="connsiteY44" fmla="*/ 56369 h 511701"/>
                <a:gd name="connsiteX45" fmla="*/ 0 w 578717"/>
                <a:gd name="connsiteY45" fmla="*/ 95827 h 511701"/>
                <a:gd name="connsiteX46" fmla="*/ 43216 w 578717"/>
                <a:gd name="connsiteY46" fmla="*/ 142174 h 511701"/>
                <a:gd name="connsiteX47" fmla="*/ 57621 w 578717"/>
                <a:gd name="connsiteY47" fmla="*/ 137164 h 511701"/>
                <a:gd name="connsiteX48" fmla="*/ 104595 w 578717"/>
                <a:gd name="connsiteY48" fmla="*/ 169106 h 511701"/>
                <a:gd name="connsiteX49" fmla="*/ 116495 w 578717"/>
                <a:gd name="connsiteY49" fmla="*/ 193532 h 511701"/>
                <a:gd name="connsiteX50" fmla="*/ 135911 w 578717"/>
                <a:gd name="connsiteY50" fmla="*/ 215453 h 511701"/>
                <a:gd name="connsiteX51" fmla="*/ 205432 w 578717"/>
                <a:gd name="connsiteY51" fmla="*/ 294370 h 511701"/>
                <a:gd name="connsiteX52" fmla="*/ 243011 w 578717"/>
                <a:gd name="connsiteY52" fmla="*/ 331949 h 511701"/>
                <a:gd name="connsiteX53" fmla="*/ 291864 w 578717"/>
                <a:gd name="connsiteY53" fmla="*/ 370154 h 511701"/>
                <a:gd name="connsiteX54" fmla="*/ 296248 w 578717"/>
                <a:gd name="connsiteY54" fmla="*/ 375791 h 511701"/>
                <a:gd name="connsiteX55" fmla="*/ 314411 w 578717"/>
                <a:gd name="connsiteY55" fmla="*/ 416501 h 511701"/>
                <a:gd name="connsiteX56" fmla="*/ 326311 w 578717"/>
                <a:gd name="connsiteY56" fmla="*/ 434038 h 511701"/>
                <a:gd name="connsiteX57" fmla="*/ 357001 w 578717"/>
                <a:gd name="connsiteY57" fmla="*/ 449696 h 511701"/>
                <a:gd name="connsiteX58" fmla="*/ 365143 w 578717"/>
                <a:gd name="connsiteY58" fmla="*/ 463475 h 511701"/>
                <a:gd name="connsiteX59" fmla="*/ 365143 w 578717"/>
                <a:gd name="connsiteY59" fmla="*/ 476628 h 511701"/>
                <a:gd name="connsiteX60" fmla="*/ 387690 w 578717"/>
                <a:gd name="connsiteY60" fmla="*/ 490407 h 511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78717" h="511701">
                  <a:moveTo>
                    <a:pt x="388943" y="490407"/>
                  </a:moveTo>
                  <a:cubicBezTo>
                    <a:pt x="397712" y="496044"/>
                    <a:pt x="404601" y="504186"/>
                    <a:pt x="412117" y="511702"/>
                  </a:cubicBezTo>
                  <a:lnTo>
                    <a:pt x="418380" y="493539"/>
                  </a:lnTo>
                  <a:lnTo>
                    <a:pt x="418380" y="445938"/>
                  </a:lnTo>
                  <a:cubicBezTo>
                    <a:pt x="418380" y="442181"/>
                    <a:pt x="420259" y="438422"/>
                    <a:pt x="422764" y="435291"/>
                  </a:cubicBezTo>
                  <a:lnTo>
                    <a:pt x="444685" y="412117"/>
                  </a:lnTo>
                  <a:cubicBezTo>
                    <a:pt x="448443" y="405228"/>
                    <a:pt x="456586" y="390823"/>
                    <a:pt x="469112" y="386438"/>
                  </a:cubicBezTo>
                  <a:cubicBezTo>
                    <a:pt x="471617" y="385812"/>
                    <a:pt x="477880" y="380175"/>
                    <a:pt x="483517" y="373912"/>
                  </a:cubicBezTo>
                  <a:lnTo>
                    <a:pt x="490407" y="346980"/>
                  </a:lnTo>
                  <a:cubicBezTo>
                    <a:pt x="491659" y="342596"/>
                    <a:pt x="494165" y="339465"/>
                    <a:pt x="497922" y="336959"/>
                  </a:cubicBezTo>
                  <a:lnTo>
                    <a:pt x="522975" y="323180"/>
                  </a:lnTo>
                  <a:cubicBezTo>
                    <a:pt x="522975" y="323180"/>
                    <a:pt x="527986" y="321301"/>
                    <a:pt x="530491" y="321301"/>
                  </a:cubicBezTo>
                  <a:lnTo>
                    <a:pt x="547402" y="321301"/>
                  </a:lnTo>
                  <a:lnTo>
                    <a:pt x="572454" y="296875"/>
                  </a:lnTo>
                  <a:cubicBezTo>
                    <a:pt x="572454" y="296875"/>
                    <a:pt x="569323" y="290612"/>
                    <a:pt x="568070" y="286228"/>
                  </a:cubicBezTo>
                  <a:cubicBezTo>
                    <a:pt x="566191" y="275580"/>
                    <a:pt x="561181" y="273075"/>
                    <a:pt x="560554" y="273075"/>
                  </a:cubicBezTo>
                  <a:cubicBezTo>
                    <a:pt x="554918" y="271196"/>
                    <a:pt x="551159" y="266185"/>
                    <a:pt x="550533" y="259922"/>
                  </a:cubicBezTo>
                  <a:cubicBezTo>
                    <a:pt x="550533" y="253659"/>
                    <a:pt x="553039" y="248022"/>
                    <a:pt x="558675" y="244890"/>
                  </a:cubicBezTo>
                  <a:lnTo>
                    <a:pt x="578717" y="233617"/>
                  </a:lnTo>
                  <a:lnTo>
                    <a:pt x="570575" y="220464"/>
                  </a:lnTo>
                  <a:cubicBezTo>
                    <a:pt x="570575" y="220464"/>
                    <a:pt x="568697" y="215453"/>
                    <a:pt x="568070" y="212948"/>
                  </a:cubicBezTo>
                  <a:lnTo>
                    <a:pt x="566817" y="196664"/>
                  </a:lnTo>
                  <a:lnTo>
                    <a:pt x="525481" y="154075"/>
                  </a:lnTo>
                  <a:cubicBezTo>
                    <a:pt x="520470" y="149064"/>
                    <a:pt x="519843" y="140921"/>
                    <a:pt x="523602" y="134658"/>
                  </a:cubicBezTo>
                  <a:lnTo>
                    <a:pt x="531744" y="122759"/>
                  </a:lnTo>
                  <a:lnTo>
                    <a:pt x="542391" y="89563"/>
                  </a:lnTo>
                  <a:lnTo>
                    <a:pt x="532996" y="77037"/>
                  </a:lnTo>
                  <a:lnTo>
                    <a:pt x="512954" y="71401"/>
                  </a:lnTo>
                  <a:lnTo>
                    <a:pt x="477254" y="79543"/>
                  </a:lnTo>
                  <a:cubicBezTo>
                    <a:pt x="469738" y="81422"/>
                    <a:pt x="462222" y="77037"/>
                    <a:pt x="459717" y="70148"/>
                  </a:cubicBezTo>
                  <a:lnTo>
                    <a:pt x="445312" y="32569"/>
                  </a:lnTo>
                  <a:lnTo>
                    <a:pt x="429028" y="25053"/>
                  </a:lnTo>
                  <a:lnTo>
                    <a:pt x="346980" y="21295"/>
                  </a:lnTo>
                  <a:lnTo>
                    <a:pt x="259295" y="13153"/>
                  </a:lnTo>
                  <a:lnTo>
                    <a:pt x="208564" y="13153"/>
                  </a:lnTo>
                  <a:cubicBezTo>
                    <a:pt x="202927" y="12527"/>
                    <a:pt x="197290" y="8769"/>
                    <a:pt x="194785" y="3758"/>
                  </a:cubicBezTo>
                  <a:cubicBezTo>
                    <a:pt x="194785" y="2505"/>
                    <a:pt x="194158" y="1253"/>
                    <a:pt x="193532" y="0"/>
                  </a:cubicBezTo>
                  <a:cubicBezTo>
                    <a:pt x="189148" y="0"/>
                    <a:pt x="182258" y="626"/>
                    <a:pt x="172237" y="2505"/>
                  </a:cubicBezTo>
                  <a:cubicBezTo>
                    <a:pt x="151569" y="6264"/>
                    <a:pt x="139669" y="5011"/>
                    <a:pt x="132153" y="1879"/>
                  </a:cubicBezTo>
                  <a:cubicBezTo>
                    <a:pt x="130274" y="3758"/>
                    <a:pt x="128395" y="5637"/>
                    <a:pt x="125264" y="8142"/>
                  </a:cubicBezTo>
                  <a:lnTo>
                    <a:pt x="94574" y="36953"/>
                  </a:lnTo>
                  <a:cubicBezTo>
                    <a:pt x="90189" y="40711"/>
                    <a:pt x="83926" y="42590"/>
                    <a:pt x="77663" y="40085"/>
                  </a:cubicBezTo>
                  <a:lnTo>
                    <a:pt x="36953" y="22547"/>
                  </a:lnTo>
                  <a:lnTo>
                    <a:pt x="15031" y="16284"/>
                  </a:lnTo>
                  <a:lnTo>
                    <a:pt x="4384" y="56369"/>
                  </a:lnTo>
                  <a:lnTo>
                    <a:pt x="0" y="95827"/>
                  </a:lnTo>
                  <a:lnTo>
                    <a:pt x="43216" y="142174"/>
                  </a:lnTo>
                  <a:cubicBezTo>
                    <a:pt x="46974" y="139669"/>
                    <a:pt x="51984" y="137790"/>
                    <a:pt x="57621" y="137164"/>
                  </a:cubicBezTo>
                  <a:cubicBezTo>
                    <a:pt x="72653" y="135911"/>
                    <a:pt x="88937" y="145932"/>
                    <a:pt x="104595" y="169106"/>
                  </a:cubicBezTo>
                  <a:cubicBezTo>
                    <a:pt x="110232" y="177874"/>
                    <a:pt x="115869" y="186016"/>
                    <a:pt x="116495" y="193532"/>
                  </a:cubicBezTo>
                  <a:cubicBezTo>
                    <a:pt x="120879" y="198543"/>
                    <a:pt x="127142" y="206059"/>
                    <a:pt x="135911" y="215453"/>
                  </a:cubicBezTo>
                  <a:lnTo>
                    <a:pt x="205432" y="294370"/>
                  </a:lnTo>
                  <a:lnTo>
                    <a:pt x="243011" y="331949"/>
                  </a:lnTo>
                  <a:lnTo>
                    <a:pt x="291864" y="370154"/>
                  </a:lnTo>
                  <a:cubicBezTo>
                    <a:pt x="291864" y="370154"/>
                    <a:pt x="295622" y="373912"/>
                    <a:pt x="296248" y="375791"/>
                  </a:cubicBezTo>
                  <a:lnTo>
                    <a:pt x="314411" y="416501"/>
                  </a:lnTo>
                  <a:lnTo>
                    <a:pt x="326311" y="434038"/>
                  </a:lnTo>
                  <a:lnTo>
                    <a:pt x="357001" y="449696"/>
                  </a:lnTo>
                  <a:cubicBezTo>
                    <a:pt x="362012" y="452201"/>
                    <a:pt x="365143" y="457839"/>
                    <a:pt x="365143" y="463475"/>
                  </a:cubicBezTo>
                  <a:lnTo>
                    <a:pt x="365143" y="476628"/>
                  </a:lnTo>
                  <a:cubicBezTo>
                    <a:pt x="373285" y="481012"/>
                    <a:pt x="382054" y="486649"/>
                    <a:pt x="387690" y="49040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9" name="Forma libre: forma 588">
              <a:extLst>
                <a:ext uri="{FF2B5EF4-FFF2-40B4-BE49-F238E27FC236}">
                  <a16:creationId xmlns:a16="http://schemas.microsoft.com/office/drawing/2014/main" id="{EF325502-CE29-5AFB-0138-6F7EA52EF3DD}"/>
                </a:ext>
              </a:extLst>
            </p:cNvPr>
            <p:cNvSpPr/>
            <p:nvPr/>
          </p:nvSpPr>
          <p:spPr>
            <a:xfrm>
              <a:off x="5889672" y="11626860"/>
              <a:ext cx="2005469" cy="2447022"/>
            </a:xfrm>
            <a:custGeom>
              <a:avLst/>
              <a:gdLst>
                <a:gd name="connsiteX0" fmla="*/ 118374 w 2005469"/>
                <a:gd name="connsiteY0" fmla="*/ 2069980 h 2447022"/>
                <a:gd name="connsiteX1" fmla="*/ 169106 w 2005469"/>
                <a:gd name="connsiteY1" fmla="*/ 2065596 h 2447022"/>
                <a:gd name="connsiteX2" fmla="*/ 214201 w 2005469"/>
                <a:gd name="connsiteY2" fmla="*/ 2058706 h 2447022"/>
                <a:gd name="connsiteX3" fmla="*/ 245517 w 2005469"/>
                <a:gd name="connsiteY3" fmla="*/ 2051817 h 2447022"/>
                <a:gd name="connsiteX4" fmla="*/ 248022 w 2005469"/>
                <a:gd name="connsiteY4" fmla="*/ 2041796 h 2447022"/>
                <a:gd name="connsiteX5" fmla="*/ 318796 w 2005469"/>
                <a:gd name="connsiteY5" fmla="*/ 2043675 h 2447022"/>
                <a:gd name="connsiteX6" fmla="*/ 387064 w 2005469"/>
                <a:gd name="connsiteY6" fmla="*/ 2041169 h 2447022"/>
                <a:gd name="connsiteX7" fmla="*/ 442180 w 2005469"/>
                <a:gd name="connsiteY7" fmla="*/ 2066849 h 2447022"/>
                <a:gd name="connsiteX8" fmla="*/ 467859 w 2005469"/>
                <a:gd name="connsiteY8" fmla="*/ 2106933 h 2447022"/>
                <a:gd name="connsiteX9" fmla="*/ 496044 w 2005469"/>
                <a:gd name="connsiteY9" fmla="*/ 2121965 h 2447022"/>
                <a:gd name="connsiteX10" fmla="*/ 559928 w 2005469"/>
                <a:gd name="connsiteY10" fmla="*/ 2138875 h 2447022"/>
                <a:gd name="connsiteX11" fmla="*/ 592497 w 2005469"/>
                <a:gd name="connsiteY11" fmla="*/ 2178333 h 2447022"/>
                <a:gd name="connsiteX12" fmla="*/ 603770 w 2005469"/>
                <a:gd name="connsiteY12" fmla="*/ 2233449 h 2447022"/>
                <a:gd name="connsiteX13" fmla="*/ 662018 w 2005469"/>
                <a:gd name="connsiteY13" fmla="*/ 2335539 h 2447022"/>
                <a:gd name="connsiteX14" fmla="*/ 731539 w 2005469"/>
                <a:gd name="connsiteY14" fmla="*/ 2375623 h 2447022"/>
                <a:gd name="connsiteX15" fmla="*/ 735923 w 2005469"/>
                <a:gd name="connsiteY15" fmla="*/ 2379382 h 2447022"/>
                <a:gd name="connsiteX16" fmla="*/ 764108 w 2005469"/>
                <a:gd name="connsiteY16" fmla="*/ 2413828 h 2447022"/>
                <a:gd name="connsiteX17" fmla="*/ 767239 w 2005469"/>
                <a:gd name="connsiteY17" fmla="*/ 2425728 h 2447022"/>
                <a:gd name="connsiteX18" fmla="*/ 766613 w 2005469"/>
                <a:gd name="connsiteY18" fmla="*/ 2447023 h 2447022"/>
                <a:gd name="connsiteX19" fmla="*/ 811081 w 2005469"/>
                <a:gd name="connsiteY19" fmla="*/ 2385018 h 2447022"/>
                <a:gd name="connsiteX20" fmla="*/ 855550 w 2005469"/>
                <a:gd name="connsiteY20" fmla="*/ 2307981 h 2447022"/>
                <a:gd name="connsiteX21" fmla="*/ 851166 w 2005469"/>
                <a:gd name="connsiteY21" fmla="*/ 2297333 h 2447022"/>
                <a:gd name="connsiteX22" fmla="*/ 854924 w 2005469"/>
                <a:gd name="connsiteY22" fmla="*/ 2286686 h 2447022"/>
                <a:gd name="connsiteX23" fmla="*/ 901271 w 2005469"/>
                <a:gd name="connsiteY23" fmla="*/ 2235954 h 2447022"/>
                <a:gd name="connsiteX24" fmla="*/ 914424 w 2005469"/>
                <a:gd name="connsiteY24" fmla="*/ 2230944 h 2447022"/>
                <a:gd name="connsiteX25" fmla="*/ 926324 w 2005469"/>
                <a:gd name="connsiteY25" fmla="*/ 2238460 h 2447022"/>
                <a:gd name="connsiteX26" fmla="*/ 968914 w 2005469"/>
                <a:gd name="connsiteY26" fmla="*/ 2313618 h 2447022"/>
                <a:gd name="connsiteX27" fmla="*/ 988956 w 2005469"/>
                <a:gd name="connsiteY27" fmla="*/ 2318629 h 2447022"/>
                <a:gd name="connsiteX28" fmla="*/ 1077266 w 2005469"/>
                <a:gd name="connsiteY28" fmla="*/ 2289192 h 2447022"/>
                <a:gd name="connsiteX29" fmla="*/ 1082277 w 2005469"/>
                <a:gd name="connsiteY29" fmla="*/ 2288565 h 2447022"/>
                <a:gd name="connsiteX30" fmla="*/ 1227583 w 2005469"/>
                <a:gd name="connsiteY30" fmla="*/ 2292323 h 2447022"/>
                <a:gd name="connsiteX31" fmla="*/ 1240109 w 2005469"/>
                <a:gd name="connsiteY31" fmla="*/ 2242844 h 2447022"/>
                <a:gd name="connsiteX32" fmla="*/ 1246999 w 2005469"/>
                <a:gd name="connsiteY32" fmla="*/ 2233449 h 2447022"/>
                <a:gd name="connsiteX33" fmla="*/ 1258899 w 2005469"/>
                <a:gd name="connsiteY33" fmla="*/ 2231571 h 2447022"/>
                <a:gd name="connsiteX34" fmla="*/ 1429883 w 2005469"/>
                <a:gd name="connsiteY34" fmla="*/ 2277291 h 2447022"/>
                <a:gd name="connsiteX35" fmla="*/ 1915906 w 2005469"/>
                <a:gd name="connsiteY35" fmla="*/ 2262259 h 2447022"/>
                <a:gd name="connsiteX36" fmla="*/ 1945969 w 2005469"/>
                <a:gd name="connsiteY36" fmla="*/ 2142633 h 2447022"/>
                <a:gd name="connsiteX37" fmla="*/ 1877700 w 2005469"/>
                <a:gd name="connsiteY37" fmla="*/ 2067475 h 2447022"/>
                <a:gd name="connsiteX38" fmla="*/ 1873943 w 2005469"/>
                <a:gd name="connsiteY38" fmla="*/ 2058080 h 2447022"/>
                <a:gd name="connsiteX39" fmla="*/ 1759953 w 2005469"/>
                <a:gd name="connsiteY39" fmla="*/ 412117 h 2447022"/>
                <a:gd name="connsiteX40" fmla="*/ 1764337 w 2005469"/>
                <a:gd name="connsiteY40" fmla="*/ 400843 h 2447022"/>
                <a:gd name="connsiteX41" fmla="*/ 1775611 w 2005469"/>
                <a:gd name="connsiteY41" fmla="*/ 395832 h 2447022"/>
                <a:gd name="connsiteX42" fmla="*/ 2005469 w 2005469"/>
                <a:gd name="connsiteY42" fmla="*/ 395832 h 2447022"/>
                <a:gd name="connsiteX43" fmla="*/ 1461826 w 2005469"/>
                <a:gd name="connsiteY43" fmla="*/ 0 h 2447022"/>
                <a:gd name="connsiteX44" fmla="*/ 1455562 w 2005469"/>
                <a:gd name="connsiteY44" fmla="*/ 219211 h 2447022"/>
                <a:gd name="connsiteX45" fmla="*/ 1440531 w 2005469"/>
                <a:gd name="connsiteY45" fmla="*/ 234243 h 2447022"/>
                <a:gd name="connsiteX46" fmla="*/ 893129 w 2005469"/>
                <a:gd name="connsiteY46" fmla="*/ 245516 h 2447022"/>
                <a:gd name="connsiteX47" fmla="*/ 869955 w 2005469"/>
                <a:gd name="connsiteY47" fmla="*/ 712750 h 2447022"/>
                <a:gd name="connsiteX48" fmla="*/ 861813 w 2005469"/>
                <a:gd name="connsiteY48" fmla="*/ 725276 h 2447022"/>
                <a:gd name="connsiteX49" fmla="*/ 720265 w 2005469"/>
                <a:gd name="connsiteY49" fmla="*/ 802313 h 2447022"/>
                <a:gd name="connsiteX50" fmla="*/ 667028 w 2005469"/>
                <a:gd name="connsiteY50" fmla="*/ 852419 h 2447022"/>
                <a:gd name="connsiteX51" fmla="*/ 667028 w 2005469"/>
                <a:gd name="connsiteY51" fmla="*/ 1122987 h 2447022"/>
                <a:gd name="connsiteX52" fmla="*/ 652623 w 2005469"/>
                <a:gd name="connsiteY52" fmla="*/ 1138019 h 2447022"/>
                <a:gd name="connsiteX53" fmla="*/ 0 w 2005469"/>
                <a:gd name="connsiteY53" fmla="*/ 1167456 h 2447022"/>
                <a:gd name="connsiteX54" fmla="*/ 43842 w 2005469"/>
                <a:gd name="connsiteY54" fmla="*/ 1322783 h 2447022"/>
                <a:gd name="connsiteX55" fmla="*/ 82674 w 2005469"/>
                <a:gd name="connsiteY55" fmla="*/ 1455563 h 2447022"/>
                <a:gd name="connsiteX56" fmla="*/ 47600 w 2005469"/>
                <a:gd name="connsiteY56" fmla="*/ 1580826 h 2447022"/>
                <a:gd name="connsiteX57" fmla="*/ 90816 w 2005469"/>
                <a:gd name="connsiteY57" fmla="*/ 1654731 h 2447022"/>
                <a:gd name="connsiteX58" fmla="*/ 113990 w 2005469"/>
                <a:gd name="connsiteY58" fmla="*/ 1818826 h 2447022"/>
                <a:gd name="connsiteX59" fmla="*/ 67016 w 2005469"/>
                <a:gd name="connsiteY59" fmla="*/ 2082507 h 2447022"/>
                <a:gd name="connsiteX60" fmla="*/ 119627 w 2005469"/>
                <a:gd name="connsiteY60" fmla="*/ 2069980 h 244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005469" h="2447022">
                  <a:moveTo>
                    <a:pt x="118374" y="2069980"/>
                  </a:moveTo>
                  <a:cubicBezTo>
                    <a:pt x="147185" y="2066849"/>
                    <a:pt x="161590" y="2064970"/>
                    <a:pt x="169106" y="2065596"/>
                  </a:cubicBezTo>
                  <a:cubicBezTo>
                    <a:pt x="174116" y="2064970"/>
                    <a:pt x="186643" y="2063091"/>
                    <a:pt x="214201" y="2058706"/>
                  </a:cubicBezTo>
                  <a:cubicBezTo>
                    <a:pt x="232364" y="2055574"/>
                    <a:pt x="241132" y="2053070"/>
                    <a:pt x="245517" y="2051817"/>
                  </a:cubicBezTo>
                  <a:cubicBezTo>
                    <a:pt x="245517" y="2048059"/>
                    <a:pt x="246143" y="2044301"/>
                    <a:pt x="248022" y="2041796"/>
                  </a:cubicBezTo>
                  <a:cubicBezTo>
                    <a:pt x="254911" y="2033027"/>
                    <a:pt x="254911" y="2033027"/>
                    <a:pt x="318796" y="2043675"/>
                  </a:cubicBezTo>
                  <a:cubicBezTo>
                    <a:pt x="370780" y="2052444"/>
                    <a:pt x="382054" y="2044301"/>
                    <a:pt x="387064" y="2041169"/>
                  </a:cubicBezTo>
                  <a:cubicBezTo>
                    <a:pt x="404601" y="2029269"/>
                    <a:pt x="412117" y="2036786"/>
                    <a:pt x="442180" y="2066849"/>
                  </a:cubicBezTo>
                  <a:cubicBezTo>
                    <a:pt x="460344" y="2085638"/>
                    <a:pt x="468486" y="2096912"/>
                    <a:pt x="467859" y="2106933"/>
                  </a:cubicBezTo>
                  <a:cubicBezTo>
                    <a:pt x="474749" y="2110691"/>
                    <a:pt x="484144" y="2115701"/>
                    <a:pt x="496044" y="2121965"/>
                  </a:cubicBezTo>
                  <a:cubicBezTo>
                    <a:pt x="536128" y="2142633"/>
                    <a:pt x="551786" y="2140128"/>
                    <a:pt x="559928" y="2138875"/>
                  </a:cubicBezTo>
                  <a:cubicBezTo>
                    <a:pt x="583728" y="2135117"/>
                    <a:pt x="586860" y="2149522"/>
                    <a:pt x="592497" y="2178333"/>
                  </a:cubicBezTo>
                  <a:lnTo>
                    <a:pt x="603770" y="2233449"/>
                  </a:lnTo>
                  <a:lnTo>
                    <a:pt x="662018" y="2335539"/>
                  </a:lnTo>
                  <a:lnTo>
                    <a:pt x="731539" y="2375623"/>
                  </a:lnTo>
                  <a:cubicBezTo>
                    <a:pt x="731539" y="2375623"/>
                    <a:pt x="734671" y="2378129"/>
                    <a:pt x="735923" y="2379382"/>
                  </a:cubicBezTo>
                  <a:lnTo>
                    <a:pt x="764108" y="2413828"/>
                  </a:lnTo>
                  <a:cubicBezTo>
                    <a:pt x="766613" y="2416960"/>
                    <a:pt x="767866" y="2421345"/>
                    <a:pt x="767239" y="2425728"/>
                  </a:cubicBezTo>
                  <a:cubicBezTo>
                    <a:pt x="765987" y="2433245"/>
                    <a:pt x="765987" y="2441386"/>
                    <a:pt x="766613" y="2447023"/>
                  </a:cubicBezTo>
                  <a:cubicBezTo>
                    <a:pt x="773502" y="2440133"/>
                    <a:pt x="787281" y="2423850"/>
                    <a:pt x="811081" y="2385018"/>
                  </a:cubicBezTo>
                  <a:cubicBezTo>
                    <a:pt x="835508" y="2344934"/>
                    <a:pt x="848034" y="2321759"/>
                    <a:pt x="855550" y="2307981"/>
                  </a:cubicBezTo>
                  <a:cubicBezTo>
                    <a:pt x="853045" y="2304850"/>
                    <a:pt x="851166" y="2301092"/>
                    <a:pt x="851166" y="2297333"/>
                  </a:cubicBezTo>
                  <a:cubicBezTo>
                    <a:pt x="851166" y="2293575"/>
                    <a:pt x="852418" y="2289818"/>
                    <a:pt x="854924" y="2286686"/>
                  </a:cubicBezTo>
                  <a:lnTo>
                    <a:pt x="901271" y="2235954"/>
                  </a:lnTo>
                  <a:cubicBezTo>
                    <a:pt x="904403" y="2232196"/>
                    <a:pt x="909413" y="2230318"/>
                    <a:pt x="914424" y="2230944"/>
                  </a:cubicBezTo>
                  <a:cubicBezTo>
                    <a:pt x="919434" y="2230944"/>
                    <a:pt x="923819" y="2234075"/>
                    <a:pt x="926324" y="2238460"/>
                  </a:cubicBezTo>
                  <a:lnTo>
                    <a:pt x="968914" y="2313618"/>
                  </a:lnTo>
                  <a:lnTo>
                    <a:pt x="988956" y="2318629"/>
                  </a:lnTo>
                  <a:lnTo>
                    <a:pt x="1077266" y="2289192"/>
                  </a:lnTo>
                  <a:cubicBezTo>
                    <a:pt x="1077266" y="2289192"/>
                    <a:pt x="1081024" y="2287939"/>
                    <a:pt x="1082277" y="2288565"/>
                  </a:cubicBezTo>
                  <a:lnTo>
                    <a:pt x="1227583" y="2292323"/>
                  </a:lnTo>
                  <a:lnTo>
                    <a:pt x="1240109" y="2242844"/>
                  </a:lnTo>
                  <a:cubicBezTo>
                    <a:pt x="1241362" y="2239086"/>
                    <a:pt x="1243867" y="2235328"/>
                    <a:pt x="1246999" y="2233449"/>
                  </a:cubicBezTo>
                  <a:cubicBezTo>
                    <a:pt x="1250757" y="2231571"/>
                    <a:pt x="1254514" y="2230944"/>
                    <a:pt x="1258899" y="2231571"/>
                  </a:cubicBezTo>
                  <a:lnTo>
                    <a:pt x="1429883" y="2277291"/>
                  </a:lnTo>
                  <a:lnTo>
                    <a:pt x="1915906" y="2262259"/>
                  </a:lnTo>
                  <a:lnTo>
                    <a:pt x="1945969" y="2142633"/>
                  </a:lnTo>
                  <a:lnTo>
                    <a:pt x="1877700" y="2067475"/>
                  </a:lnTo>
                  <a:cubicBezTo>
                    <a:pt x="1877700" y="2067475"/>
                    <a:pt x="1873943" y="2061212"/>
                    <a:pt x="1873943" y="2058080"/>
                  </a:cubicBezTo>
                  <a:lnTo>
                    <a:pt x="1759953" y="412117"/>
                  </a:lnTo>
                  <a:cubicBezTo>
                    <a:pt x="1759953" y="407733"/>
                    <a:pt x="1761205" y="403975"/>
                    <a:pt x="1764337" y="400843"/>
                  </a:cubicBezTo>
                  <a:cubicBezTo>
                    <a:pt x="1767469" y="397712"/>
                    <a:pt x="1771226" y="395832"/>
                    <a:pt x="1775611" y="395832"/>
                  </a:cubicBezTo>
                  <a:lnTo>
                    <a:pt x="2005469" y="395832"/>
                  </a:lnTo>
                  <a:lnTo>
                    <a:pt x="1461826" y="0"/>
                  </a:lnTo>
                  <a:lnTo>
                    <a:pt x="1455562" y="219211"/>
                  </a:lnTo>
                  <a:cubicBezTo>
                    <a:pt x="1455562" y="227354"/>
                    <a:pt x="1448673" y="234243"/>
                    <a:pt x="1440531" y="234243"/>
                  </a:cubicBezTo>
                  <a:lnTo>
                    <a:pt x="893129" y="245516"/>
                  </a:lnTo>
                  <a:lnTo>
                    <a:pt x="869955" y="712750"/>
                  </a:lnTo>
                  <a:cubicBezTo>
                    <a:pt x="869955" y="717760"/>
                    <a:pt x="866824" y="722770"/>
                    <a:pt x="861813" y="725276"/>
                  </a:cubicBezTo>
                  <a:lnTo>
                    <a:pt x="720265" y="802313"/>
                  </a:lnTo>
                  <a:lnTo>
                    <a:pt x="667028" y="852419"/>
                  </a:lnTo>
                  <a:lnTo>
                    <a:pt x="667028" y="1122987"/>
                  </a:lnTo>
                  <a:cubicBezTo>
                    <a:pt x="667028" y="1131130"/>
                    <a:pt x="660765" y="1138019"/>
                    <a:pt x="652623" y="1138019"/>
                  </a:cubicBezTo>
                  <a:lnTo>
                    <a:pt x="0" y="1167456"/>
                  </a:lnTo>
                  <a:cubicBezTo>
                    <a:pt x="35074" y="1210672"/>
                    <a:pt x="25679" y="1270172"/>
                    <a:pt x="43842" y="1322783"/>
                  </a:cubicBezTo>
                  <a:cubicBezTo>
                    <a:pt x="60753" y="1372262"/>
                    <a:pt x="95200" y="1392304"/>
                    <a:pt x="82674" y="1455563"/>
                  </a:cubicBezTo>
                  <a:cubicBezTo>
                    <a:pt x="73905" y="1502537"/>
                    <a:pt x="39458" y="1531347"/>
                    <a:pt x="47600" y="1580826"/>
                  </a:cubicBezTo>
                  <a:cubicBezTo>
                    <a:pt x="49479" y="1593353"/>
                    <a:pt x="83927" y="1635942"/>
                    <a:pt x="90816" y="1654731"/>
                  </a:cubicBezTo>
                  <a:cubicBezTo>
                    <a:pt x="109606" y="1706090"/>
                    <a:pt x="111485" y="1764963"/>
                    <a:pt x="113990" y="1818826"/>
                  </a:cubicBezTo>
                  <a:cubicBezTo>
                    <a:pt x="118374" y="1910895"/>
                    <a:pt x="87684" y="1994822"/>
                    <a:pt x="67016" y="2082507"/>
                  </a:cubicBezTo>
                  <a:cubicBezTo>
                    <a:pt x="79542" y="2076870"/>
                    <a:pt x="96453" y="2072485"/>
                    <a:pt x="119627" y="206998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0" name="Forma libre: forma 589">
              <a:extLst>
                <a:ext uri="{FF2B5EF4-FFF2-40B4-BE49-F238E27FC236}">
                  <a16:creationId xmlns:a16="http://schemas.microsoft.com/office/drawing/2014/main" id="{5EC56AF6-8910-0ED8-2616-CC3C9E5692DC}"/>
                </a:ext>
              </a:extLst>
            </p:cNvPr>
            <p:cNvSpPr/>
            <p:nvPr/>
          </p:nvSpPr>
          <p:spPr>
            <a:xfrm>
              <a:off x="7804325" y="14027536"/>
              <a:ext cx="1334056" cy="1029666"/>
            </a:xfrm>
            <a:custGeom>
              <a:avLst/>
              <a:gdLst>
                <a:gd name="connsiteX0" fmla="*/ 1159314 w 1334056"/>
                <a:gd name="connsiteY0" fmla="*/ 697091 h 1029666"/>
                <a:gd name="connsiteX1" fmla="*/ 1176851 w 1334056"/>
                <a:gd name="connsiteY1" fmla="*/ 676423 h 1029666"/>
                <a:gd name="connsiteX2" fmla="*/ 1188751 w 1334056"/>
                <a:gd name="connsiteY2" fmla="*/ 670786 h 1029666"/>
                <a:gd name="connsiteX3" fmla="*/ 1275183 w 1334056"/>
                <a:gd name="connsiteY3" fmla="*/ 670786 h 1029666"/>
                <a:gd name="connsiteX4" fmla="*/ 1299609 w 1334056"/>
                <a:gd name="connsiteY4" fmla="*/ 655128 h 1029666"/>
                <a:gd name="connsiteX5" fmla="*/ 1334057 w 1334056"/>
                <a:gd name="connsiteY5" fmla="*/ 608154 h 1029666"/>
                <a:gd name="connsiteX6" fmla="*/ 1328420 w 1334056"/>
                <a:gd name="connsiteY6" fmla="*/ 602517 h 1029666"/>
                <a:gd name="connsiteX7" fmla="*/ 1324662 w 1334056"/>
                <a:gd name="connsiteY7" fmla="*/ 596881 h 1029666"/>
                <a:gd name="connsiteX8" fmla="*/ 1295852 w 1334056"/>
                <a:gd name="connsiteY8" fmla="*/ 516085 h 1029666"/>
                <a:gd name="connsiteX9" fmla="*/ 1295852 w 1334056"/>
                <a:gd name="connsiteY9" fmla="*/ 504812 h 1029666"/>
                <a:gd name="connsiteX10" fmla="*/ 1317146 w 1334056"/>
                <a:gd name="connsiteY10" fmla="*/ 456585 h 1029666"/>
                <a:gd name="connsiteX11" fmla="*/ 1320278 w 1334056"/>
                <a:gd name="connsiteY11" fmla="*/ 447817 h 1029666"/>
                <a:gd name="connsiteX12" fmla="*/ 1308378 w 1334056"/>
                <a:gd name="connsiteY12" fmla="*/ 451575 h 1029666"/>
                <a:gd name="connsiteX13" fmla="*/ 1258899 w 1334056"/>
                <a:gd name="connsiteY13" fmla="*/ 469738 h 1029666"/>
                <a:gd name="connsiteX14" fmla="*/ 1251383 w 1334056"/>
                <a:gd name="connsiteY14" fmla="*/ 470364 h 1029666"/>
                <a:gd name="connsiteX15" fmla="*/ 1210672 w 1334056"/>
                <a:gd name="connsiteY15" fmla="*/ 464728 h 1029666"/>
                <a:gd name="connsiteX16" fmla="*/ 1204409 w 1334056"/>
                <a:gd name="connsiteY16" fmla="*/ 462222 h 1029666"/>
                <a:gd name="connsiteX17" fmla="*/ 1148041 w 1334056"/>
                <a:gd name="connsiteY17" fmla="*/ 423390 h 1029666"/>
                <a:gd name="connsiteX18" fmla="*/ 1144909 w 1334056"/>
                <a:gd name="connsiteY18" fmla="*/ 420886 h 1029666"/>
                <a:gd name="connsiteX19" fmla="*/ 1103572 w 1334056"/>
                <a:gd name="connsiteY19" fmla="*/ 373912 h 1029666"/>
                <a:gd name="connsiteX20" fmla="*/ 1100440 w 1334056"/>
                <a:gd name="connsiteY20" fmla="*/ 367648 h 1029666"/>
                <a:gd name="connsiteX21" fmla="*/ 1088540 w 1334056"/>
                <a:gd name="connsiteY21" fmla="*/ 323806 h 1029666"/>
                <a:gd name="connsiteX22" fmla="*/ 1091046 w 1334056"/>
                <a:gd name="connsiteY22" fmla="*/ 310653 h 1029666"/>
                <a:gd name="connsiteX23" fmla="*/ 1102946 w 1334056"/>
                <a:gd name="connsiteY23" fmla="*/ 305016 h 1029666"/>
                <a:gd name="connsiteX24" fmla="*/ 1126120 w 1334056"/>
                <a:gd name="connsiteY24" fmla="*/ 305016 h 1029666"/>
                <a:gd name="connsiteX25" fmla="*/ 1113593 w 1334056"/>
                <a:gd name="connsiteY25" fmla="*/ 285601 h 1029666"/>
                <a:gd name="connsiteX26" fmla="*/ 1082277 w 1334056"/>
                <a:gd name="connsiteY26" fmla="*/ 268690 h 1029666"/>
                <a:gd name="connsiteX27" fmla="*/ 1023403 w 1334056"/>
                <a:gd name="connsiteY27" fmla="*/ 219211 h 1029666"/>
                <a:gd name="connsiteX28" fmla="*/ 1019645 w 1334056"/>
                <a:gd name="connsiteY28" fmla="*/ 214827 h 1029666"/>
                <a:gd name="connsiteX29" fmla="*/ 995219 w 1334056"/>
                <a:gd name="connsiteY29" fmla="*/ 167853 h 1029666"/>
                <a:gd name="connsiteX30" fmla="*/ 993966 w 1334056"/>
                <a:gd name="connsiteY30" fmla="*/ 163469 h 1029666"/>
                <a:gd name="connsiteX31" fmla="*/ 987077 w 1334056"/>
                <a:gd name="connsiteY31" fmla="*/ 125264 h 1029666"/>
                <a:gd name="connsiteX32" fmla="*/ 969540 w 1334056"/>
                <a:gd name="connsiteY32" fmla="*/ 88937 h 1029666"/>
                <a:gd name="connsiteX33" fmla="*/ 968287 w 1334056"/>
                <a:gd name="connsiteY33" fmla="*/ 84552 h 1029666"/>
                <a:gd name="connsiteX34" fmla="*/ 962651 w 1334056"/>
                <a:gd name="connsiteY34" fmla="*/ 51984 h 1029666"/>
                <a:gd name="connsiteX35" fmla="*/ 962651 w 1334056"/>
                <a:gd name="connsiteY35" fmla="*/ 46347 h 1029666"/>
                <a:gd name="connsiteX36" fmla="*/ 969540 w 1334056"/>
                <a:gd name="connsiteY36" fmla="*/ 7516 h 1029666"/>
                <a:gd name="connsiteX37" fmla="*/ 967035 w 1334056"/>
                <a:gd name="connsiteY37" fmla="*/ 7516 h 1029666"/>
                <a:gd name="connsiteX38" fmla="*/ 962651 w 1334056"/>
                <a:gd name="connsiteY38" fmla="*/ 7516 h 1029666"/>
                <a:gd name="connsiteX39" fmla="*/ 896261 w 1334056"/>
                <a:gd name="connsiteY39" fmla="*/ 0 h 1029666"/>
                <a:gd name="connsiteX40" fmla="*/ 811708 w 1334056"/>
                <a:gd name="connsiteY40" fmla="*/ 22547 h 1029666"/>
                <a:gd name="connsiteX41" fmla="*/ 670160 w 1334056"/>
                <a:gd name="connsiteY41" fmla="*/ 77037 h 1029666"/>
                <a:gd name="connsiteX42" fmla="*/ 541139 w 1334056"/>
                <a:gd name="connsiteY42" fmla="*/ 143426 h 1029666"/>
                <a:gd name="connsiteX43" fmla="*/ 435291 w 1334056"/>
                <a:gd name="connsiteY43" fmla="*/ 224222 h 1029666"/>
                <a:gd name="connsiteX44" fmla="*/ 425270 w 1334056"/>
                <a:gd name="connsiteY44" fmla="*/ 267438 h 1029666"/>
                <a:gd name="connsiteX45" fmla="*/ 422764 w 1334056"/>
                <a:gd name="connsiteY45" fmla="*/ 273701 h 1029666"/>
                <a:gd name="connsiteX46" fmla="*/ 376417 w 1334056"/>
                <a:gd name="connsiteY46" fmla="*/ 335079 h 1029666"/>
                <a:gd name="connsiteX47" fmla="*/ 337585 w 1334056"/>
                <a:gd name="connsiteY47" fmla="*/ 367648 h 1029666"/>
                <a:gd name="connsiteX48" fmla="*/ 323806 w 1334056"/>
                <a:gd name="connsiteY48" fmla="*/ 350111 h 1029666"/>
                <a:gd name="connsiteX49" fmla="*/ 301259 w 1334056"/>
                <a:gd name="connsiteY49" fmla="*/ 328190 h 1029666"/>
                <a:gd name="connsiteX50" fmla="*/ 281217 w 1334056"/>
                <a:gd name="connsiteY50" fmla="*/ 324432 h 1029666"/>
                <a:gd name="connsiteX51" fmla="*/ 227980 w 1334056"/>
                <a:gd name="connsiteY51" fmla="*/ 346354 h 1029666"/>
                <a:gd name="connsiteX52" fmla="*/ 200422 w 1334056"/>
                <a:gd name="connsiteY52" fmla="*/ 357627 h 1029666"/>
                <a:gd name="connsiteX53" fmla="*/ 218585 w 1334056"/>
                <a:gd name="connsiteY53" fmla="*/ 372033 h 1029666"/>
                <a:gd name="connsiteX54" fmla="*/ 226101 w 1334056"/>
                <a:gd name="connsiteY54" fmla="*/ 389570 h 1029666"/>
                <a:gd name="connsiteX55" fmla="*/ 204806 w 1334056"/>
                <a:gd name="connsiteY55" fmla="*/ 472243 h 1029666"/>
                <a:gd name="connsiteX56" fmla="*/ 204806 w 1334056"/>
                <a:gd name="connsiteY56" fmla="*/ 527359 h 1029666"/>
                <a:gd name="connsiteX57" fmla="*/ 195411 w 1334056"/>
                <a:gd name="connsiteY57" fmla="*/ 541764 h 1029666"/>
                <a:gd name="connsiteX58" fmla="*/ 82674 w 1334056"/>
                <a:gd name="connsiteY58" fmla="*/ 586233 h 1029666"/>
                <a:gd name="connsiteX59" fmla="*/ 52611 w 1334056"/>
                <a:gd name="connsiteY59" fmla="*/ 621933 h 1029666"/>
                <a:gd name="connsiteX60" fmla="*/ 0 w 1334056"/>
                <a:gd name="connsiteY60" fmla="*/ 786655 h 1029666"/>
                <a:gd name="connsiteX61" fmla="*/ 18790 w 1334056"/>
                <a:gd name="connsiteY61" fmla="*/ 878098 h 1029666"/>
                <a:gd name="connsiteX62" fmla="*/ 13153 w 1334056"/>
                <a:gd name="connsiteY62" fmla="*/ 893129 h 1029666"/>
                <a:gd name="connsiteX63" fmla="*/ 20042 w 1334056"/>
                <a:gd name="connsiteY63" fmla="*/ 900018 h 1029666"/>
                <a:gd name="connsiteX64" fmla="*/ 70774 w 1334056"/>
                <a:gd name="connsiteY64" fmla="*/ 910040 h 1029666"/>
                <a:gd name="connsiteX65" fmla="*/ 82674 w 1334056"/>
                <a:gd name="connsiteY65" fmla="*/ 926324 h 1029666"/>
                <a:gd name="connsiteX66" fmla="*/ 80795 w 1334056"/>
                <a:gd name="connsiteY66" fmla="*/ 957013 h 1029666"/>
                <a:gd name="connsiteX67" fmla="*/ 113364 w 1334056"/>
                <a:gd name="connsiteY67" fmla="*/ 978934 h 1029666"/>
                <a:gd name="connsiteX68" fmla="*/ 152822 w 1334056"/>
                <a:gd name="connsiteY68" fmla="*/ 1002734 h 1029666"/>
                <a:gd name="connsiteX69" fmla="*/ 159085 w 1334056"/>
                <a:gd name="connsiteY69" fmla="*/ 1009624 h 1029666"/>
                <a:gd name="connsiteX70" fmla="*/ 169732 w 1334056"/>
                <a:gd name="connsiteY70" fmla="*/ 1006492 h 1029666"/>
                <a:gd name="connsiteX71" fmla="*/ 212948 w 1334056"/>
                <a:gd name="connsiteY71" fmla="*/ 990834 h 1029666"/>
                <a:gd name="connsiteX72" fmla="*/ 217959 w 1334056"/>
                <a:gd name="connsiteY72" fmla="*/ 990208 h 1029666"/>
                <a:gd name="connsiteX73" fmla="*/ 284975 w 1334056"/>
                <a:gd name="connsiteY73" fmla="*/ 988955 h 1029666"/>
                <a:gd name="connsiteX74" fmla="*/ 335706 w 1334056"/>
                <a:gd name="connsiteY74" fmla="*/ 973924 h 1029666"/>
                <a:gd name="connsiteX75" fmla="*/ 343849 w 1334056"/>
                <a:gd name="connsiteY75" fmla="*/ 973924 h 1029666"/>
                <a:gd name="connsiteX76" fmla="*/ 410238 w 1334056"/>
                <a:gd name="connsiteY76" fmla="*/ 992087 h 1029666"/>
                <a:gd name="connsiteX77" fmla="*/ 417754 w 1334056"/>
                <a:gd name="connsiteY77" fmla="*/ 997098 h 1029666"/>
                <a:gd name="connsiteX78" fmla="*/ 446565 w 1334056"/>
                <a:gd name="connsiteY78" fmla="*/ 1029667 h 1029666"/>
                <a:gd name="connsiteX79" fmla="*/ 446565 w 1334056"/>
                <a:gd name="connsiteY79" fmla="*/ 1022150 h 1029666"/>
                <a:gd name="connsiteX80" fmla="*/ 437170 w 1334056"/>
                <a:gd name="connsiteY80" fmla="*/ 933213 h 1029666"/>
                <a:gd name="connsiteX81" fmla="*/ 435917 w 1334056"/>
                <a:gd name="connsiteY81" fmla="*/ 921313 h 1029666"/>
                <a:gd name="connsiteX82" fmla="*/ 432159 w 1334056"/>
                <a:gd name="connsiteY82" fmla="*/ 911918 h 1029666"/>
                <a:gd name="connsiteX83" fmla="*/ 431533 w 1334056"/>
                <a:gd name="connsiteY83" fmla="*/ 896261 h 1029666"/>
                <a:gd name="connsiteX84" fmla="*/ 412117 w 1334056"/>
                <a:gd name="connsiteY84" fmla="*/ 875592 h 1029666"/>
                <a:gd name="connsiteX85" fmla="*/ 408359 w 1334056"/>
                <a:gd name="connsiteY85" fmla="*/ 862440 h 1029666"/>
                <a:gd name="connsiteX86" fmla="*/ 424017 w 1334056"/>
                <a:gd name="connsiteY86" fmla="*/ 767865 h 1029666"/>
                <a:gd name="connsiteX87" fmla="*/ 440928 w 1334056"/>
                <a:gd name="connsiteY87" fmla="*/ 754713 h 1029666"/>
                <a:gd name="connsiteX88" fmla="*/ 466607 w 1334056"/>
                <a:gd name="connsiteY88" fmla="*/ 757218 h 1029666"/>
                <a:gd name="connsiteX89" fmla="*/ 614418 w 1334056"/>
                <a:gd name="connsiteY89" fmla="*/ 762229 h 1029666"/>
                <a:gd name="connsiteX90" fmla="*/ 789160 w 1334056"/>
                <a:gd name="connsiteY90" fmla="*/ 753460 h 1029666"/>
                <a:gd name="connsiteX91" fmla="*/ 822355 w 1334056"/>
                <a:gd name="connsiteY91" fmla="*/ 762855 h 1029666"/>
                <a:gd name="connsiteX92" fmla="*/ 822355 w 1334056"/>
                <a:gd name="connsiteY92" fmla="*/ 762855 h 1029666"/>
                <a:gd name="connsiteX93" fmla="*/ 846155 w 1334056"/>
                <a:gd name="connsiteY93" fmla="*/ 747824 h 1029666"/>
                <a:gd name="connsiteX94" fmla="*/ 869956 w 1334056"/>
                <a:gd name="connsiteY94" fmla="*/ 732166 h 1029666"/>
                <a:gd name="connsiteX95" fmla="*/ 876219 w 1334056"/>
                <a:gd name="connsiteY95" fmla="*/ 727155 h 1029666"/>
                <a:gd name="connsiteX96" fmla="*/ 884987 w 1334056"/>
                <a:gd name="connsiteY96" fmla="*/ 725902 h 1029666"/>
                <a:gd name="connsiteX97" fmla="*/ 903150 w 1334056"/>
                <a:gd name="connsiteY97" fmla="*/ 725902 h 1029666"/>
                <a:gd name="connsiteX98" fmla="*/ 910040 w 1334056"/>
                <a:gd name="connsiteY98" fmla="*/ 727781 h 1029666"/>
                <a:gd name="connsiteX99" fmla="*/ 946366 w 1334056"/>
                <a:gd name="connsiteY99" fmla="*/ 746571 h 1029666"/>
                <a:gd name="connsiteX100" fmla="*/ 999603 w 1334056"/>
                <a:gd name="connsiteY100" fmla="*/ 756592 h 1029666"/>
                <a:gd name="connsiteX101" fmla="*/ 1042819 w 1334056"/>
                <a:gd name="connsiteY101" fmla="*/ 745945 h 1029666"/>
                <a:gd name="connsiteX102" fmla="*/ 1050961 w 1334056"/>
                <a:gd name="connsiteY102" fmla="*/ 745945 h 1029666"/>
                <a:gd name="connsiteX103" fmla="*/ 1084782 w 1334056"/>
                <a:gd name="connsiteY103" fmla="*/ 755965 h 1029666"/>
                <a:gd name="connsiteX104" fmla="*/ 1091046 w 1334056"/>
                <a:gd name="connsiteY104" fmla="*/ 736549 h 1029666"/>
                <a:gd name="connsiteX105" fmla="*/ 1157435 w 1334056"/>
                <a:gd name="connsiteY105" fmla="*/ 698344 h 102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334056" h="1029666">
                  <a:moveTo>
                    <a:pt x="1159314" y="697091"/>
                  </a:moveTo>
                  <a:lnTo>
                    <a:pt x="1176851" y="676423"/>
                  </a:lnTo>
                  <a:cubicBezTo>
                    <a:pt x="1179983" y="672665"/>
                    <a:pt x="1183741" y="670786"/>
                    <a:pt x="1188751" y="670786"/>
                  </a:cubicBezTo>
                  <a:lnTo>
                    <a:pt x="1275183" y="670786"/>
                  </a:lnTo>
                  <a:lnTo>
                    <a:pt x="1299609" y="655128"/>
                  </a:lnTo>
                  <a:lnTo>
                    <a:pt x="1334057" y="608154"/>
                  </a:lnTo>
                  <a:lnTo>
                    <a:pt x="1328420" y="602517"/>
                  </a:lnTo>
                  <a:cubicBezTo>
                    <a:pt x="1328420" y="602517"/>
                    <a:pt x="1325288" y="598760"/>
                    <a:pt x="1324662" y="596881"/>
                  </a:cubicBezTo>
                  <a:lnTo>
                    <a:pt x="1295852" y="516085"/>
                  </a:lnTo>
                  <a:cubicBezTo>
                    <a:pt x="1294599" y="512327"/>
                    <a:pt x="1294599" y="508570"/>
                    <a:pt x="1295852" y="504812"/>
                  </a:cubicBezTo>
                  <a:lnTo>
                    <a:pt x="1317146" y="456585"/>
                  </a:lnTo>
                  <a:cubicBezTo>
                    <a:pt x="1319025" y="452827"/>
                    <a:pt x="1319651" y="450323"/>
                    <a:pt x="1320278" y="447817"/>
                  </a:cubicBezTo>
                  <a:cubicBezTo>
                    <a:pt x="1316520" y="448444"/>
                    <a:pt x="1312136" y="450323"/>
                    <a:pt x="1308378" y="451575"/>
                  </a:cubicBezTo>
                  <a:lnTo>
                    <a:pt x="1258899" y="469738"/>
                  </a:lnTo>
                  <a:cubicBezTo>
                    <a:pt x="1258899" y="469738"/>
                    <a:pt x="1253888" y="470991"/>
                    <a:pt x="1251383" y="470364"/>
                  </a:cubicBezTo>
                  <a:lnTo>
                    <a:pt x="1210672" y="464728"/>
                  </a:lnTo>
                  <a:cubicBezTo>
                    <a:pt x="1210672" y="464728"/>
                    <a:pt x="1206288" y="463475"/>
                    <a:pt x="1204409" y="462222"/>
                  </a:cubicBezTo>
                  <a:lnTo>
                    <a:pt x="1148041" y="423390"/>
                  </a:lnTo>
                  <a:cubicBezTo>
                    <a:pt x="1148041" y="423390"/>
                    <a:pt x="1145535" y="422138"/>
                    <a:pt x="1144909" y="420886"/>
                  </a:cubicBezTo>
                  <a:lnTo>
                    <a:pt x="1103572" y="373912"/>
                  </a:lnTo>
                  <a:cubicBezTo>
                    <a:pt x="1103572" y="373912"/>
                    <a:pt x="1101067" y="370154"/>
                    <a:pt x="1100440" y="367648"/>
                  </a:cubicBezTo>
                  <a:lnTo>
                    <a:pt x="1088540" y="323806"/>
                  </a:lnTo>
                  <a:cubicBezTo>
                    <a:pt x="1087288" y="319421"/>
                    <a:pt x="1088540" y="314412"/>
                    <a:pt x="1091046" y="310653"/>
                  </a:cubicBezTo>
                  <a:cubicBezTo>
                    <a:pt x="1094177" y="306895"/>
                    <a:pt x="1098561" y="305016"/>
                    <a:pt x="1102946" y="305016"/>
                  </a:cubicBezTo>
                  <a:lnTo>
                    <a:pt x="1126120" y="305016"/>
                  </a:lnTo>
                  <a:lnTo>
                    <a:pt x="1113593" y="285601"/>
                  </a:lnTo>
                  <a:lnTo>
                    <a:pt x="1082277" y="268690"/>
                  </a:lnTo>
                  <a:lnTo>
                    <a:pt x="1023403" y="219211"/>
                  </a:lnTo>
                  <a:cubicBezTo>
                    <a:pt x="1023403" y="219211"/>
                    <a:pt x="1020272" y="216705"/>
                    <a:pt x="1019645" y="214827"/>
                  </a:cubicBezTo>
                  <a:lnTo>
                    <a:pt x="995219" y="167853"/>
                  </a:lnTo>
                  <a:cubicBezTo>
                    <a:pt x="995219" y="167853"/>
                    <a:pt x="993966" y="164721"/>
                    <a:pt x="993966" y="163469"/>
                  </a:cubicBezTo>
                  <a:lnTo>
                    <a:pt x="987077" y="125264"/>
                  </a:lnTo>
                  <a:lnTo>
                    <a:pt x="969540" y="88937"/>
                  </a:lnTo>
                  <a:cubicBezTo>
                    <a:pt x="969540" y="88937"/>
                    <a:pt x="968287" y="86431"/>
                    <a:pt x="968287" y="84552"/>
                  </a:cubicBezTo>
                  <a:lnTo>
                    <a:pt x="962651" y="51984"/>
                  </a:lnTo>
                  <a:cubicBezTo>
                    <a:pt x="962651" y="51984"/>
                    <a:pt x="962651" y="48227"/>
                    <a:pt x="962651" y="46347"/>
                  </a:cubicBezTo>
                  <a:lnTo>
                    <a:pt x="969540" y="7516"/>
                  </a:lnTo>
                  <a:lnTo>
                    <a:pt x="967035" y="7516"/>
                  </a:lnTo>
                  <a:cubicBezTo>
                    <a:pt x="967035" y="7516"/>
                    <a:pt x="963903" y="7516"/>
                    <a:pt x="962651" y="7516"/>
                  </a:cubicBezTo>
                  <a:lnTo>
                    <a:pt x="896261" y="0"/>
                  </a:lnTo>
                  <a:lnTo>
                    <a:pt x="811708" y="22547"/>
                  </a:lnTo>
                  <a:lnTo>
                    <a:pt x="670160" y="77037"/>
                  </a:lnTo>
                  <a:cubicBezTo>
                    <a:pt x="660139" y="94574"/>
                    <a:pt x="623813" y="143426"/>
                    <a:pt x="541139" y="143426"/>
                  </a:cubicBezTo>
                  <a:cubicBezTo>
                    <a:pt x="463475" y="143426"/>
                    <a:pt x="435291" y="223595"/>
                    <a:pt x="435291" y="224222"/>
                  </a:cubicBezTo>
                  <a:lnTo>
                    <a:pt x="425270" y="267438"/>
                  </a:lnTo>
                  <a:cubicBezTo>
                    <a:pt x="425270" y="267438"/>
                    <a:pt x="424017" y="271822"/>
                    <a:pt x="422764" y="273701"/>
                  </a:cubicBezTo>
                  <a:lnTo>
                    <a:pt x="376417" y="335079"/>
                  </a:lnTo>
                  <a:cubicBezTo>
                    <a:pt x="353870" y="365143"/>
                    <a:pt x="350112" y="370780"/>
                    <a:pt x="337585" y="367648"/>
                  </a:cubicBezTo>
                  <a:cubicBezTo>
                    <a:pt x="326938" y="365143"/>
                    <a:pt x="325059" y="354496"/>
                    <a:pt x="323806" y="350111"/>
                  </a:cubicBezTo>
                  <a:cubicBezTo>
                    <a:pt x="322554" y="341969"/>
                    <a:pt x="320675" y="332575"/>
                    <a:pt x="301259" y="328190"/>
                  </a:cubicBezTo>
                  <a:cubicBezTo>
                    <a:pt x="292491" y="326311"/>
                    <a:pt x="285601" y="325059"/>
                    <a:pt x="281217" y="324432"/>
                  </a:cubicBezTo>
                  <a:cubicBezTo>
                    <a:pt x="274327" y="331322"/>
                    <a:pt x="261801" y="338838"/>
                    <a:pt x="227980" y="346354"/>
                  </a:cubicBezTo>
                  <a:cubicBezTo>
                    <a:pt x="204180" y="351990"/>
                    <a:pt x="200422" y="357627"/>
                    <a:pt x="200422" y="357627"/>
                  </a:cubicBezTo>
                  <a:cubicBezTo>
                    <a:pt x="201048" y="359506"/>
                    <a:pt x="210443" y="367648"/>
                    <a:pt x="218585" y="372033"/>
                  </a:cubicBezTo>
                  <a:cubicBezTo>
                    <a:pt x="224848" y="375164"/>
                    <a:pt x="227980" y="382680"/>
                    <a:pt x="226101" y="389570"/>
                  </a:cubicBezTo>
                  <a:lnTo>
                    <a:pt x="204806" y="472243"/>
                  </a:lnTo>
                  <a:lnTo>
                    <a:pt x="204806" y="527359"/>
                  </a:lnTo>
                  <a:cubicBezTo>
                    <a:pt x="204806" y="533623"/>
                    <a:pt x="201048" y="538633"/>
                    <a:pt x="195411" y="541764"/>
                  </a:cubicBezTo>
                  <a:cubicBezTo>
                    <a:pt x="179753" y="548654"/>
                    <a:pt x="101464" y="583102"/>
                    <a:pt x="82674" y="586233"/>
                  </a:cubicBezTo>
                  <a:cubicBezTo>
                    <a:pt x="77037" y="587485"/>
                    <a:pt x="62632" y="605023"/>
                    <a:pt x="52611" y="621933"/>
                  </a:cubicBezTo>
                  <a:lnTo>
                    <a:pt x="0" y="786655"/>
                  </a:lnTo>
                  <a:lnTo>
                    <a:pt x="18790" y="878098"/>
                  </a:lnTo>
                  <a:cubicBezTo>
                    <a:pt x="20042" y="883734"/>
                    <a:pt x="17537" y="889371"/>
                    <a:pt x="13153" y="893129"/>
                  </a:cubicBezTo>
                  <a:cubicBezTo>
                    <a:pt x="16284" y="895635"/>
                    <a:pt x="18163" y="898139"/>
                    <a:pt x="20042" y="900018"/>
                  </a:cubicBezTo>
                  <a:cubicBezTo>
                    <a:pt x="26305" y="900644"/>
                    <a:pt x="39458" y="903150"/>
                    <a:pt x="70774" y="910040"/>
                  </a:cubicBezTo>
                  <a:cubicBezTo>
                    <a:pt x="78290" y="911293"/>
                    <a:pt x="83300" y="918808"/>
                    <a:pt x="82674" y="926324"/>
                  </a:cubicBezTo>
                  <a:lnTo>
                    <a:pt x="80795" y="957013"/>
                  </a:lnTo>
                  <a:lnTo>
                    <a:pt x="113364" y="978934"/>
                  </a:lnTo>
                  <a:lnTo>
                    <a:pt x="152822" y="1002734"/>
                  </a:lnTo>
                  <a:cubicBezTo>
                    <a:pt x="152822" y="1002734"/>
                    <a:pt x="157832" y="1006492"/>
                    <a:pt x="159085" y="1009624"/>
                  </a:cubicBezTo>
                  <a:cubicBezTo>
                    <a:pt x="161590" y="1009624"/>
                    <a:pt x="165348" y="1007745"/>
                    <a:pt x="169732" y="1006492"/>
                  </a:cubicBezTo>
                  <a:lnTo>
                    <a:pt x="212948" y="990834"/>
                  </a:lnTo>
                  <a:cubicBezTo>
                    <a:pt x="212948" y="990834"/>
                    <a:pt x="216080" y="990208"/>
                    <a:pt x="217959" y="990208"/>
                  </a:cubicBezTo>
                  <a:lnTo>
                    <a:pt x="284975" y="988955"/>
                  </a:lnTo>
                  <a:lnTo>
                    <a:pt x="335706" y="973924"/>
                  </a:lnTo>
                  <a:cubicBezTo>
                    <a:pt x="335706" y="973924"/>
                    <a:pt x="341343" y="973297"/>
                    <a:pt x="343849" y="973924"/>
                  </a:cubicBezTo>
                  <a:lnTo>
                    <a:pt x="410238" y="992087"/>
                  </a:lnTo>
                  <a:cubicBezTo>
                    <a:pt x="410238" y="992087"/>
                    <a:pt x="415875" y="994592"/>
                    <a:pt x="417754" y="997098"/>
                  </a:cubicBezTo>
                  <a:lnTo>
                    <a:pt x="446565" y="1029667"/>
                  </a:lnTo>
                  <a:lnTo>
                    <a:pt x="446565" y="1022150"/>
                  </a:lnTo>
                  <a:cubicBezTo>
                    <a:pt x="446565" y="1022150"/>
                    <a:pt x="437170" y="933213"/>
                    <a:pt x="437170" y="933213"/>
                  </a:cubicBezTo>
                  <a:cubicBezTo>
                    <a:pt x="437170" y="928829"/>
                    <a:pt x="436544" y="925072"/>
                    <a:pt x="435917" y="921313"/>
                  </a:cubicBezTo>
                  <a:cubicBezTo>
                    <a:pt x="433412" y="918808"/>
                    <a:pt x="432159" y="915676"/>
                    <a:pt x="432159" y="911918"/>
                  </a:cubicBezTo>
                  <a:cubicBezTo>
                    <a:pt x="432159" y="905655"/>
                    <a:pt x="432159" y="900644"/>
                    <a:pt x="431533" y="896261"/>
                  </a:cubicBezTo>
                  <a:lnTo>
                    <a:pt x="412117" y="875592"/>
                  </a:lnTo>
                  <a:cubicBezTo>
                    <a:pt x="408986" y="871834"/>
                    <a:pt x="407107" y="867450"/>
                    <a:pt x="408359" y="862440"/>
                  </a:cubicBezTo>
                  <a:lnTo>
                    <a:pt x="424017" y="767865"/>
                  </a:lnTo>
                  <a:cubicBezTo>
                    <a:pt x="425270" y="759723"/>
                    <a:pt x="432786" y="754086"/>
                    <a:pt x="440928" y="754713"/>
                  </a:cubicBezTo>
                  <a:lnTo>
                    <a:pt x="466607" y="757218"/>
                  </a:lnTo>
                  <a:lnTo>
                    <a:pt x="614418" y="762229"/>
                  </a:lnTo>
                  <a:lnTo>
                    <a:pt x="789160" y="753460"/>
                  </a:lnTo>
                  <a:cubicBezTo>
                    <a:pt x="803566" y="752207"/>
                    <a:pt x="814839" y="755339"/>
                    <a:pt x="822355" y="762855"/>
                  </a:cubicBezTo>
                  <a:cubicBezTo>
                    <a:pt x="822355" y="762855"/>
                    <a:pt x="822355" y="762855"/>
                    <a:pt x="822355" y="762855"/>
                  </a:cubicBezTo>
                  <a:lnTo>
                    <a:pt x="846155" y="747824"/>
                  </a:lnTo>
                  <a:cubicBezTo>
                    <a:pt x="859934" y="739055"/>
                    <a:pt x="866824" y="734044"/>
                    <a:pt x="869956" y="732166"/>
                  </a:cubicBezTo>
                  <a:cubicBezTo>
                    <a:pt x="871208" y="730287"/>
                    <a:pt x="873713" y="728407"/>
                    <a:pt x="876219" y="727155"/>
                  </a:cubicBezTo>
                  <a:cubicBezTo>
                    <a:pt x="878724" y="725902"/>
                    <a:pt x="881855" y="725276"/>
                    <a:pt x="884987" y="725902"/>
                  </a:cubicBezTo>
                  <a:lnTo>
                    <a:pt x="903150" y="725902"/>
                  </a:lnTo>
                  <a:cubicBezTo>
                    <a:pt x="903150" y="725902"/>
                    <a:pt x="908161" y="726528"/>
                    <a:pt x="910040" y="727781"/>
                  </a:cubicBezTo>
                  <a:lnTo>
                    <a:pt x="946366" y="746571"/>
                  </a:lnTo>
                  <a:lnTo>
                    <a:pt x="999603" y="756592"/>
                  </a:lnTo>
                  <a:lnTo>
                    <a:pt x="1042819" y="745945"/>
                  </a:lnTo>
                  <a:cubicBezTo>
                    <a:pt x="1042819" y="745945"/>
                    <a:pt x="1048456" y="745318"/>
                    <a:pt x="1050961" y="745945"/>
                  </a:cubicBezTo>
                  <a:lnTo>
                    <a:pt x="1084782" y="755965"/>
                  </a:lnTo>
                  <a:lnTo>
                    <a:pt x="1091046" y="736549"/>
                  </a:lnTo>
                  <a:cubicBezTo>
                    <a:pt x="1101067" y="704607"/>
                    <a:pt x="1134888" y="697091"/>
                    <a:pt x="1157435" y="69834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1" name="Forma libre: forma 590">
              <a:extLst>
                <a:ext uri="{FF2B5EF4-FFF2-40B4-BE49-F238E27FC236}">
                  <a16:creationId xmlns:a16="http://schemas.microsoft.com/office/drawing/2014/main" id="{9F04AF7F-4ED6-37C1-9A38-72C712A9C932}"/>
                </a:ext>
              </a:extLst>
            </p:cNvPr>
            <p:cNvSpPr/>
            <p:nvPr/>
          </p:nvSpPr>
          <p:spPr>
            <a:xfrm>
              <a:off x="11041761" y="7851417"/>
              <a:ext cx="883107" cy="705233"/>
            </a:xfrm>
            <a:custGeom>
              <a:avLst/>
              <a:gdLst>
                <a:gd name="connsiteX0" fmla="*/ 651371 w 883107"/>
                <a:gd name="connsiteY0" fmla="*/ 698970 h 705233"/>
                <a:gd name="connsiteX1" fmla="*/ 635713 w 883107"/>
                <a:gd name="connsiteY1" fmla="*/ 675797 h 705233"/>
                <a:gd name="connsiteX2" fmla="*/ 617549 w 883107"/>
                <a:gd name="connsiteY2" fmla="*/ 636339 h 705233"/>
                <a:gd name="connsiteX3" fmla="*/ 569949 w 883107"/>
                <a:gd name="connsiteY3" fmla="*/ 599386 h 705233"/>
                <a:gd name="connsiteX4" fmla="*/ 530491 w 883107"/>
                <a:gd name="connsiteY4" fmla="*/ 559928 h 705233"/>
                <a:gd name="connsiteX5" fmla="*/ 460343 w 883107"/>
                <a:gd name="connsiteY5" fmla="*/ 480386 h 705233"/>
                <a:gd name="connsiteX6" fmla="*/ 424017 w 883107"/>
                <a:gd name="connsiteY6" fmla="*/ 427775 h 705233"/>
                <a:gd name="connsiteX7" fmla="*/ 407733 w 883107"/>
                <a:gd name="connsiteY7" fmla="*/ 412743 h 705233"/>
                <a:gd name="connsiteX8" fmla="*/ 405228 w 883107"/>
                <a:gd name="connsiteY8" fmla="*/ 415875 h 705233"/>
                <a:gd name="connsiteX9" fmla="*/ 393954 w 883107"/>
                <a:gd name="connsiteY9" fmla="*/ 424643 h 705233"/>
                <a:gd name="connsiteX10" fmla="*/ 380175 w 883107"/>
                <a:gd name="connsiteY10" fmla="*/ 420259 h 705233"/>
                <a:gd name="connsiteX11" fmla="*/ 320675 w 883107"/>
                <a:gd name="connsiteY11" fmla="*/ 357001 h 705233"/>
                <a:gd name="connsiteX12" fmla="*/ 316917 w 883107"/>
                <a:gd name="connsiteY12" fmla="*/ 344475 h 705233"/>
                <a:gd name="connsiteX13" fmla="*/ 322554 w 883107"/>
                <a:gd name="connsiteY13" fmla="*/ 295622 h 705233"/>
                <a:gd name="connsiteX14" fmla="*/ 338212 w 883107"/>
                <a:gd name="connsiteY14" fmla="*/ 238000 h 705233"/>
                <a:gd name="connsiteX15" fmla="*/ 345727 w 883107"/>
                <a:gd name="connsiteY15" fmla="*/ 228606 h 705233"/>
                <a:gd name="connsiteX16" fmla="*/ 357627 w 883107"/>
                <a:gd name="connsiteY16" fmla="*/ 227353 h 705233"/>
                <a:gd name="connsiteX17" fmla="*/ 395833 w 883107"/>
                <a:gd name="connsiteY17" fmla="*/ 238627 h 705233"/>
                <a:gd name="connsiteX18" fmla="*/ 429028 w 883107"/>
                <a:gd name="connsiteY18" fmla="*/ 252406 h 705233"/>
                <a:gd name="connsiteX19" fmla="*/ 452201 w 883107"/>
                <a:gd name="connsiteY19" fmla="*/ 230485 h 705233"/>
                <a:gd name="connsiteX20" fmla="*/ 490407 w 883107"/>
                <a:gd name="connsiteY20" fmla="*/ 217332 h 705233"/>
                <a:gd name="connsiteX21" fmla="*/ 514833 w 883107"/>
                <a:gd name="connsiteY21" fmla="*/ 216706 h 705233"/>
                <a:gd name="connsiteX22" fmla="*/ 571202 w 883107"/>
                <a:gd name="connsiteY22" fmla="*/ 226101 h 705233"/>
                <a:gd name="connsiteX23" fmla="*/ 571202 w 883107"/>
                <a:gd name="connsiteY23" fmla="*/ 226727 h 705233"/>
                <a:gd name="connsiteX24" fmla="*/ 608781 w 883107"/>
                <a:gd name="connsiteY24" fmla="*/ 226727 h 705233"/>
                <a:gd name="connsiteX25" fmla="*/ 696465 w 883107"/>
                <a:gd name="connsiteY25" fmla="*/ 235495 h 705233"/>
                <a:gd name="connsiteX26" fmla="*/ 780392 w 883107"/>
                <a:gd name="connsiteY26" fmla="*/ 239253 h 705233"/>
                <a:gd name="connsiteX27" fmla="*/ 786028 w 883107"/>
                <a:gd name="connsiteY27" fmla="*/ 240506 h 705233"/>
                <a:gd name="connsiteX28" fmla="*/ 811081 w 883107"/>
                <a:gd name="connsiteY28" fmla="*/ 251780 h 705233"/>
                <a:gd name="connsiteX29" fmla="*/ 819224 w 883107"/>
                <a:gd name="connsiteY29" fmla="*/ 260548 h 705233"/>
                <a:gd name="connsiteX30" fmla="*/ 831123 w 883107"/>
                <a:gd name="connsiteY30" fmla="*/ 291864 h 705233"/>
                <a:gd name="connsiteX31" fmla="*/ 845529 w 883107"/>
                <a:gd name="connsiteY31" fmla="*/ 288733 h 705233"/>
                <a:gd name="connsiteX32" fmla="*/ 845529 w 883107"/>
                <a:gd name="connsiteY32" fmla="*/ 251153 h 705233"/>
                <a:gd name="connsiteX33" fmla="*/ 857429 w 883107"/>
                <a:gd name="connsiteY33" fmla="*/ 236122 h 705233"/>
                <a:gd name="connsiteX34" fmla="*/ 883108 w 883107"/>
                <a:gd name="connsiteY34" fmla="*/ 230485 h 705233"/>
                <a:gd name="connsiteX35" fmla="*/ 883108 w 883107"/>
                <a:gd name="connsiteY35" fmla="*/ 216706 h 705233"/>
                <a:gd name="connsiteX36" fmla="*/ 854297 w 883107"/>
                <a:gd name="connsiteY36" fmla="*/ 194158 h 705233"/>
                <a:gd name="connsiteX37" fmla="*/ 837387 w 883107"/>
                <a:gd name="connsiteY37" fmla="*/ 189148 h 705233"/>
                <a:gd name="connsiteX38" fmla="*/ 826739 w 883107"/>
                <a:gd name="connsiteY38" fmla="*/ 178500 h 705233"/>
                <a:gd name="connsiteX39" fmla="*/ 812334 w 883107"/>
                <a:gd name="connsiteY39" fmla="*/ 129648 h 705233"/>
                <a:gd name="connsiteX40" fmla="*/ 812334 w 883107"/>
                <a:gd name="connsiteY40" fmla="*/ 120253 h 705233"/>
                <a:gd name="connsiteX41" fmla="*/ 814839 w 883107"/>
                <a:gd name="connsiteY41" fmla="*/ 113363 h 705233"/>
                <a:gd name="connsiteX42" fmla="*/ 809202 w 883107"/>
                <a:gd name="connsiteY42" fmla="*/ 113363 h 705233"/>
                <a:gd name="connsiteX43" fmla="*/ 791039 w 883107"/>
                <a:gd name="connsiteY43" fmla="*/ 123385 h 705233"/>
                <a:gd name="connsiteX44" fmla="*/ 768492 w 883107"/>
                <a:gd name="connsiteY44" fmla="*/ 132779 h 705233"/>
                <a:gd name="connsiteX45" fmla="*/ 747824 w 883107"/>
                <a:gd name="connsiteY45" fmla="*/ 139669 h 705233"/>
                <a:gd name="connsiteX46" fmla="*/ 742186 w 883107"/>
                <a:gd name="connsiteY46" fmla="*/ 140295 h 705233"/>
                <a:gd name="connsiteX47" fmla="*/ 706486 w 883107"/>
                <a:gd name="connsiteY47" fmla="*/ 137790 h 705233"/>
                <a:gd name="connsiteX48" fmla="*/ 678302 w 883107"/>
                <a:gd name="connsiteY48" fmla="*/ 140295 h 705233"/>
                <a:gd name="connsiteX49" fmla="*/ 677049 w 883107"/>
                <a:gd name="connsiteY49" fmla="*/ 140295 h 705233"/>
                <a:gd name="connsiteX50" fmla="*/ 672665 w 883107"/>
                <a:gd name="connsiteY50" fmla="*/ 140295 h 705233"/>
                <a:gd name="connsiteX51" fmla="*/ 626318 w 883107"/>
                <a:gd name="connsiteY51" fmla="*/ 125890 h 705233"/>
                <a:gd name="connsiteX52" fmla="*/ 623186 w 883107"/>
                <a:gd name="connsiteY52" fmla="*/ 124637 h 705233"/>
                <a:gd name="connsiteX53" fmla="*/ 566191 w 883107"/>
                <a:gd name="connsiteY53" fmla="*/ 92069 h 705233"/>
                <a:gd name="connsiteX54" fmla="*/ 532997 w 883107"/>
                <a:gd name="connsiteY54" fmla="*/ 70147 h 705233"/>
                <a:gd name="connsiteX55" fmla="*/ 527986 w 883107"/>
                <a:gd name="connsiteY55" fmla="*/ 63884 h 705233"/>
                <a:gd name="connsiteX56" fmla="*/ 520470 w 883107"/>
                <a:gd name="connsiteY56" fmla="*/ 48226 h 705233"/>
                <a:gd name="connsiteX57" fmla="*/ 462222 w 883107"/>
                <a:gd name="connsiteY57" fmla="*/ 16910 h 705233"/>
                <a:gd name="connsiteX58" fmla="*/ 455333 w 883107"/>
                <a:gd name="connsiteY58" fmla="*/ 8768 h 705233"/>
                <a:gd name="connsiteX59" fmla="*/ 452201 w 883107"/>
                <a:gd name="connsiteY59" fmla="*/ 0 h 705233"/>
                <a:gd name="connsiteX60" fmla="*/ 424017 w 883107"/>
                <a:gd name="connsiteY60" fmla="*/ 5010 h 705233"/>
                <a:gd name="connsiteX61" fmla="*/ 403349 w 883107"/>
                <a:gd name="connsiteY61" fmla="*/ 19416 h 705233"/>
                <a:gd name="connsiteX62" fmla="*/ 394580 w 883107"/>
                <a:gd name="connsiteY62" fmla="*/ 33821 h 705233"/>
                <a:gd name="connsiteX63" fmla="*/ 381427 w 883107"/>
                <a:gd name="connsiteY63" fmla="*/ 40710 h 705233"/>
                <a:gd name="connsiteX64" fmla="*/ 379548 w 883107"/>
                <a:gd name="connsiteY64" fmla="*/ 40710 h 705233"/>
                <a:gd name="connsiteX65" fmla="*/ 365143 w 883107"/>
                <a:gd name="connsiteY65" fmla="*/ 65137 h 705233"/>
                <a:gd name="connsiteX66" fmla="*/ 351991 w 883107"/>
                <a:gd name="connsiteY66" fmla="*/ 72653 h 705233"/>
                <a:gd name="connsiteX67" fmla="*/ 345727 w 883107"/>
                <a:gd name="connsiteY67" fmla="*/ 72653 h 705233"/>
                <a:gd name="connsiteX68" fmla="*/ 339464 w 883107"/>
                <a:gd name="connsiteY68" fmla="*/ 81421 h 705233"/>
                <a:gd name="connsiteX69" fmla="*/ 339464 w 883107"/>
                <a:gd name="connsiteY69" fmla="*/ 110858 h 705233"/>
                <a:gd name="connsiteX70" fmla="*/ 331322 w 883107"/>
                <a:gd name="connsiteY70" fmla="*/ 124011 h 705233"/>
                <a:gd name="connsiteX71" fmla="*/ 286854 w 883107"/>
                <a:gd name="connsiteY71" fmla="*/ 146558 h 705233"/>
                <a:gd name="connsiteX72" fmla="*/ 288733 w 883107"/>
                <a:gd name="connsiteY72" fmla="*/ 157832 h 705233"/>
                <a:gd name="connsiteX73" fmla="*/ 288733 w 883107"/>
                <a:gd name="connsiteY73" fmla="*/ 163469 h 705233"/>
                <a:gd name="connsiteX74" fmla="*/ 282469 w 883107"/>
                <a:gd name="connsiteY74" fmla="*/ 194158 h 705233"/>
                <a:gd name="connsiteX75" fmla="*/ 267437 w 883107"/>
                <a:gd name="connsiteY75" fmla="*/ 206685 h 705233"/>
                <a:gd name="connsiteX76" fmla="*/ 223595 w 883107"/>
                <a:gd name="connsiteY76" fmla="*/ 206685 h 705233"/>
                <a:gd name="connsiteX77" fmla="*/ 219211 w 883107"/>
                <a:gd name="connsiteY77" fmla="*/ 206059 h 705233"/>
                <a:gd name="connsiteX78" fmla="*/ 186642 w 883107"/>
                <a:gd name="connsiteY78" fmla="*/ 196037 h 705233"/>
                <a:gd name="connsiteX79" fmla="*/ 175995 w 883107"/>
                <a:gd name="connsiteY79" fmla="*/ 180379 h 705233"/>
                <a:gd name="connsiteX80" fmla="*/ 173490 w 883107"/>
                <a:gd name="connsiteY80" fmla="*/ 167227 h 705233"/>
                <a:gd name="connsiteX81" fmla="*/ 165974 w 883107"/>
                <a:gd name="connsiteY81" fmla="*/ 170359 h 705233"/>
                <a:gd name="connsiteX82" fmla="*/ 131527 w 883107"/>
                <a:gd name="connsiteY82" fmla="*/ 189774 h 705233"/>
                <a:gd name="connsiteX83" fmla="*/ 88311 w 883107"/>
                <a:gd name="connsiteY83" fmla="*/ 206059 h 705233"/>
                <a:gd name="connsiteX84" fmla="*/ 83926 w 883107"/>
                <a:gd name="connsiteY84" fmla="*/ 207311 h 705233"/>
                <a:gd name="connsiteX85" fmla="*/ 25053 w 883107"/>
                <a:gd name="connsiteY85" fmla="*/ 210443 h 705233"/>
                <a:gd name="connsiteX86" fmla="*/ 24426 w 883107"/>
                <a:gd name="connsiteY86" fmla="*/ 210443 h 705233"/>
                <a:gd name="connsiteX87" fmla="*/ 18163 w 883107"/>
                <a:gd name="connsiteY87" fmla="*/ 209190 h 705233"/>
                <a:gd name="connsiteX88" fmla="*/ 0 w 883107"/>
                <a:gd name="connsiteY88" fmla="*/ 201048 h 705233"/>
                <a:gd name="connsiteX89" fmla="*/ 18163 w 883107"/>
                <a:gd name="connsiteY89" fmla="*/ 232364 h 705233"/>
                <a:gd name="connsiteX90" fmla="*/ 60753 w 883107"/>
                <a:gd name="connsiteY90" fmla="*/ 313785 h 705233"/>
                <a:gd name="connsiteX91" fmla="*/ 87685 w 883107"/>
                <a:gd name="connsiteY91" fmla="*/ 289985 h 705233"/>
                <a:gd name="connsiteX92" fmla="*/ 112111 w 883107"/>
                <a:gd name="connsiteY92" fmla="*/ 229232 h 705233"/>
                <a:gd name="connsiteX93" fmla="*/ 125264 w 883107"/>
                <a:gd name="connsiteY93" fmla="*/ 210443 h 705233"/>
                <a:gd name="connsiteX94" fmla="*/ 180379 w 883107"/>
                <a:gd name="connsiteY94" fmla="*/ 237374 h 705233"/>
                <a:gd name="connsiteX95" fmla="*/ 196037 w 883107"/>
                <a:gd name="connsiteY95" fmla="*/ 260548 h 705233"/>
                <a:gd name="connsiteX96" fmla="*/ 214827 w 883107"/>
                <a:gd name="connsiteY96" fmla="*/ 308148 h 705233"/>
                <a:gd name="connsiteX97" fmla="*/ 212322 w 883107"/>
                <a:gd name="connsiteY97" fmla="*/ 336959 h 705233"/>
                <a:gd name="connsiteX98" fmla="*/ 234243 w 883107"/>
                <a:gd name="connsiteY98" fmla="*/ 378922 h 705233"/>
                <a:gd name="connsiteX99" fmla="*/ 268064 w 883107"/>
                <a:gd name="connsiteY99" fmla="*/ 404601 h 705233"/>
                <a:gd name="connsiteX100" fmla="*/ 290611 w 883107"/>
                <a:gd name="connsiteY100" fmla="*/ 436544 h 705233"/>
                <a:gd name="connsiteX101" fmla="*/ 268064 w 883107"/>
                <a:gd name="connsiteY101" fmla="*/ 454080 h 705233"/>
                <a:gd name="connsiteX102" fmla="*/ 291238 w 883107"/>
                <a:gd name="connsiteY102" fmla="*/ 470991 h 705233"/>
                <a:gd name="connsiteX103" fmla="*/ 316290 w 883107"/>
                <a:gd name="connsiteY103" fmla="*/ 492286 h 705233"/>
                <a:gd name="connsiteX104" fmla="*/ 336959 w 883107"/>
                <a:gd name="connsiteY104" fmla="*/ 512954 h 705233"/>
                <a:gd name="connsiteX105" fmla="*/ 358880 w 883107"/>
                <a:gd name="connsiteY105" fmla="*/ 527986 h 705233"/>
                <a:gd name="connsiteX106" fmla="*/ 376417 w 883107"/>
                <a:gd name="connsiteY106" fmla="*/ 563686 h 705233"/>
                <a:gd name="connsiteX107" fmla="*/ 424017 w 883107"/>
                <a:gd name="connsiteY107" fmla="*/ 571201 h 705233"/>
                <a:gd name="connsiteX108" fmla="*/ 456586 w 883107"/>
                <a:gd name="connsiteY108" fmla="*/ 567444 h 705233"/>
                <a:gd name="connsiteX109" fmla="*/ 475375 w 883107"/>
                <a:gd name="connsiteY109" fmla="*/ 572454 h 705233"/>
                <a:gd name="connsiteX110" fmla="*/ 529238 w 883107"/>
                <a:gd name="connsiteY110" fmla="*/ 591870 h 705233"/>
                <a:gd name="connsiteX111" fmla="*/ 554918 w 883107"/>
                <a:gd name="connsiteY111" fmla="*/ 618802 h 705233"/>
                <a:gd name="connsiteX112" fmla="*/ 598760 w 883107"/>
                <a:gd name="connsiteY112" fmla="*/ 646986 h 705233"/>
                <a:gd name="connsiteX113" fmla="*/ 629449 w 883107"/>
                <a:gd name="connsiteY113" fmla="*/ 673918 h 705233"/>
                <a:gd name="connsiteX114" fmla="*/ 571828 w 883107"/>
                <a:gd name="connsiteY114" fmla="*/ 667028 h 705233"/>
                <a:gd name="connsiteX115" fmla="*/ 628823 w 883107"/>
                <a:gd name="connsiteY115" fmla="*/ 693960 h 705233"/>
                <a:gd name="connsiteX116" fmla="*/ 660765 w 883107"/>
                <a:gd name="connsiteY116" fmla="*/ 705233 h 705233"/>
                <a:gd name="connsiteX117" fmla="*/ 658886 w 883107"/>
                <a:gd name="connsiteY117" fmla="*/ 703981 h 705233"/>
                <a:gd name="connsiteX118" fmla="*/ 653249 w 883107"/>
                <a:gd name="connsiteY118" fmla="*/ 698970 h 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883107" h="705233">
                  <a:moveTo>
                    <a:pt x="651371" y="698970"/>
                  </a:moveTo>
                  <a:lnTo>
                    <a:pt x="635713" y="675797"/>
                  </a:lnTo>
                  <a:lnTo>
                    <a:pt x="617549" y="636339"/>
                  </a:lnTo>
                  <a:lnTo>
                    <a:pt x="569949" y="599386"/>
                  </a:lnTo>
                  <a:lnTo>
                    <a:pt x="530491" y="559928"/>
                  </a:lnTo>
                  <a:lnTo>
                    <a:pt x="460343" y="480386"/>
                  </a:lnTo>
                  <a:cubicBezTo>
                    <a:pt x="426522" y="442180"/>
                    <a:pt x="420259" y="434664"/>
                    <a:pt x="424017" y="427775"/>
                  </a:cubicBezTo>
                  <a:cubicBezTo>
                    <a:pt x="413370" y="412743"/>
                    <a:pt x="407733" y="412743"/>
                    <a:pt x="407733" y="412743"/>
                  </a:cubicBezTo>
                  <a:cubicBezTo>
                    <a:pt x="407107" y="412743"/>
                    <a:pt x="405228" y="415249"/>
                    <a:pt x="405228" y="415875"/>
                  </a:cubicBezTo>
                  <a:cubicBezTo>
                    <a:pt x="403349" y="420886"/>
                    <a:pt x="398965" y="424017"/>
                    <a:pt x="393954" y="424643"/>
                  </a:cubicBezTo>
                  <a:cubicBezTo>
                    <a:pt x="388943" y="425270"/>
                    <a:pt x="383933" y="424017"/>
                    <a:pt x="380175" y="420259"/>
                  </a:cubicBezTo>
                  <a:lnTo>
                    <a:pt x="320675" y="357001"/>
                  </a:lnTo>
                  <a:cubicBezTo>
                    <a:pt x="317543" y="353243"/>
                    <a:pt x="316290" y="349485"/>
                    <a:pt x="316917" y="344475"/>
                  </a:cubicBezTo>
                  <a:lnTo>
                    <a:pt x="322554" y="295622"/>
                  </a:lnTo>
                  <a:lnTo>
                    <a:pt x="338212" y="238000"/>
                  </a:lnTo>
                  <a:cubicBezTo>
                    <a:pt x="339464" y="234243"/>
                    <a:pt x="341969" y="230485"/>
                    <a:pt x="345727" y="228606"/>
                  </a:cubicBezTo>
                  <a:cubicBezTo>
                    <a:pt x="349485" y="226727"/>
                    <a:pt x="353243" y="226101"/>
                    <a:pt x="357627" y="227353"/>
                  </a:cubicBezTo>
                  <a:lnTo>
                    <a:pt x="395833" y="238627"/>
                  </a:lnTo>
                  <a:lnTo>
                    <a:pt x="429028" y="252406"/>
                  </a:lnTo>
                  <a:lnTo>
                    <a:pt x="452201" y="230485"/>
                  </a:lnTo>
                  <a:cubicBezTo>
                    <a:pt x="468485" y="215453"/>
                    <a:pt x="477254" y="206685"/>
                    <a:pt x="490407" y="217332"/>
                  </a:cubicBezTo>
                  <a:cubicBezTo>
                    <a:pt x="490407" y="217332"/>
                    <a:pt x="496044" y="219837"/>
                    <a:pt x="514833" y="216706"/>
                  </a:cubicBezTo>
                  <a:cubicBezTo>
                    <a:pt x="538633" y="212322"/>
                    <a:pt x="561807" y="211069"/>
                    <a:pt x="571202" y="226101"/>
                  </a:cubicBezTo>
                  <a:cubicBezTo>
                    <a:pt x="571202" y="226101"/>
                    <a:pt x="571202" y="226101"/>
                    <a:pt x="571202" y="226727"/>
                  </a:cubicBezTo>
                  <a:lnTo>
                    <a:pt x="608781" y="226727"/>
                  </a:lnTo>
                  <a:cubicBezTo>
                    <a:pt x="608781" y="226727"/>
                    <a:pt x="696465" y="235495"/>
                    <a:pt x="696465" y="235495"/>
                  </a:cubicBezTo>
                  <a:lnTo>
                    <a:pt x="780392" y="239253"/>
                  </a:lnTo>
                  <a:cubicBezTo>
                    <a:pt x="780392" y="239253"/>
                    <a:pt x="784150" y="239253"/>
                    <a:pt x="786028" y="240506"/>
                  </a:cubicBezTo>
                  <a:lnTo>
                    <a:pt x="811081" y="251780"/>
                  </a:lnTo>
                  <a:cubicBezTo>
                    <a:pt x="814839" y="253658"/>
                    <a:pt x="817971" y="256164"/>
                    <a:pt x="819224" y="260548"/>
                  </a:cubicBezTo>
                  <a:lnTo>
                    <a:pt x="831123" y="291864"/>
                  </a:lnTo>
                  <a:lnTo>
                    <a:pt x="845529" y="288733"/>
                  </a:lnTo>
                  <a:lnTo>
                    <a:pt x="845529" y="251153"/>
                  </a:lnTo>
                  <a:cubicBezTo>
                    <a:pt x="845529" y="243638"/>
                    <a:pt x="850540" y="237374"/>
                    <a:pt x="857429" y="236122"/>
                  </a:cubicBezTo>
                  <a:lnTo>
                    <a:pt x="883108" y="230485"/>
                  </a:lnTo>
                  <a:lnTo>
                    <a:pt x="883108" y="216706"/>
                  </a:lnTo>
                  <a:lnTo>
                    <a:pt x="854297" y="194158"/>
                  </a:lnTo>
                  <a:lnTo>
                    <a:pt x="837387" y="189148"/>
                  </a:lnTo>
                  <a:cubicBezTo>
                    <a:pt x="832376" y="187895"/>
                    <a:pt x="828618" y="183511"/>
                    <a:pt x="826739" y="178500"/>
                  </a:cubicBezTo>
                  <a:lnTo>
                    <a:pt x="812334" y="129648"/>
                  </a:lnTo>
                  <a:cubicBezTo>
                    <a:pt x="812334" y="129648"/>
                    <a:pt x="811708" y="123385"/>
                    <a:pt x="812334" y="120253"/>
                  </a:cubicBezTo>
                  <a:lnTo>
                    <a:pt x="814839" y="113363"/>
                  </a:lnTo>
                  <a:lnTo>
                    <a:pt x="809202" y="113363"/>
                  </a:lnTo>
                  <a:lnTo>
                    <a:pt x="791039" y="123385"/>
                  </a:lnTo>
                  <a:lnTo>
                    <a:pt x="768492" y="132779"/>
                  </a:lnTo>
                  <a:lnTo>
                    <a:pt x="747824" y="139669"/>
                  </a:lnTo>
                  <a:cubicBezTo>
                    <a:pt x="747824" y="139669"/>
                    <a:pt x="744065" y="140921"/>
                    <a:pt x="742186" y="140295"/>
                  </a:cubicBezTo>
                  <a:lnTo>
                    <a:pt x="706486" y="137790"/>
                  </a:lnTo>
                  <a:lnTo>
                    <a:pt x="678302" y="140295"/>
                  </a:lnTo>
                  <a:lnTo>
                    <a:pt x="677049" y="140295"/>
                  </a:lnTo>
                  <a:cubicBezTo>
                    <a:pt x="677049" y="140295"/>
                    <a:pt x="673918" y="140295"/>
                    <a:pt x="672665" y="140295"/>
                  </a:cubicBezTo>
                  <a:lnTo>
                    <a:pt x="626318" y="125890"/>
                  </a:lnTo>
                  <a:cubicBezTo>
                    <a:pt x="626318" y="125890"/>
                    <a:pt x="624439" y="125264"/>
                    <a:pt x="623186" y="124637"/>
                  </a:cubicBezTo>
                  <a:lnTo>
                    <a:pt x="566191" y="92069"/>
                  </a:lnTo>
                  <a:lnTo>
                    <a:pt x="532997" y="70147"/>
                  </a:lnTo>
                  <a:cubicBezTo>
                    <a:pt x="532997" y="70147"/>
                    <a:pt x="529238" y="66390"/>
                    <a:pt x="527986" y="63884"/>
                  </a:cubicBezTo>
                  <a:lnTo>
                    <a:pt x="520470" y="48226"/>
                  </a:lnTo>
                  <a:lnTo>
                    <a:pt x="462222" y="16910"/>
                  </a:lnTo>
                  <a:cubicBezTo>
                    <a:pt x="459091" y="15031"/>
                    <a:pt x="456586" y="11900"/>
                    <a:pt x="455333" y="8768"/>
                  </a:cubicBezTo>
                  <a:lnTo>
                    <a:pt x="452201" y="0"/>
                  </a:lnTo>
                  <a:lnTo>
                    <a:pt x="424017" y="5010"/>
                  </a:lnTo>
                  <a:lnTo>
                    <a:pt x="403349" y="19416"/>
                  </a:lnTo>
                  <a:lnTo>
                    <a:pt x="394580" y="33821"/>
                  </a:lnTo>
                  <a:cubicBezTo>
                    <a:pt x="391449" y="38205"/>
                    <a:pt x="387064" y="40710"/>
                    <a:pt x="381427" y="40710"/>
                  </a:cubicBezTo>
                  <a:lnTo>
                    <a:pt x="379548" y="40710"/>
                  </a:lnTo>
                  <a:lnTo>
                    <a:pt x="365143" y="65137"/>
                  </a:lnTo>
                  <a:cubicBezTo>
                    <a:pt x="362638" y="69521"/>
                    <a:pt x="357627" y="72653"/>
                    <a:pt x="351991" y="72653"/>
                  </a:cubicBezTo>
                  <a:lnTo>
                    <a:pt x="345727" y="72653"/>
                  </a:lnTo>
                  <a:lnTo>
                    <a:pt x="339464" y="81421"/>
                  </a:lnTo>
                  <a:lnTo>
                    <a:pt x="339464" y="110858"/>
                  </a:lnTo>
                  <a:cubicBezTo>
                    <a:pt x="339464" y="116495"/>
                    <a:pt x="336333" y="121505"/>
                    <a:pt x="331322" y="124011"/>
                  </a:cubicBezTo>
                  <a:lnTo>
                    <a:pt x="286854" y="146558"/>
                  </a:lnTo>
                  <a:lnTo>
                    <a:pt x="288733" y="157832"/>
                  </a:lnTo>
                  <a:cubicBezTo>
                    <a:pt x="288733" y="157832"/>
                    <a:pt x="288733" y="161590"/>
                    <a:pt x="288733" y="163469"/>
                  </a:cubicBezTo>
                  <a:lnTo>
                    <a:pt x="282469" y="194158"/>
                  </a:lnTo>
                  <a:cubicBezTo>
                    <a:pt x="280590" y="201674"/>
                    <a:pt x="274953" y="206685"/>
                    <a:pt x="267437" y="206685"/>
                  </a:cubicBezTo>
                  <a:lnTo>
                    <a:pt x="223595" y="206685"/>
                  </a:lnTo>
                  <a:cubicBezTo>
                    <a:pt x="223595" y="206685"/>
                    <a:pt x="220464" y="206685"/>
                    <a:pt x="219211" y="206059"/>
                  </a:cubicBezTo>
                  <a:lnTo>
                    <a:pt x="186642" y="196037"/>
                  </a:lnTo>
                  <a:cubicBezTo>
                    <a:pt x="179753" y="193532"/>
                    <a:pt x="175369" y="187895"/>
                    <a:pt x="175995" y="180379"/>
                  </a:cubicBezTo>
                  <a:cubicBezTo>
                    <a:pt x="175995" y="175369"/>
                    <a:pt x="174743" y="169106"/>
                    <a:pt x="173490" y="167227"/>
                  </a:cubicBezTo>
                  <a:cubicBezTo>
                    <a:pt x="173490" y="167227"/>
                    <a:pt x="170984" y="167227"/>
                    <a:pt x="165974" y="170359"/>
                  </a:cubicBezTo>
                  <a:lnTo>
                    <a:pt x="131527" y="189774"/>
                  </a:lnTo>
                  <a:lnTo>
                    <a:pt x="88311" y="206059"/>
                  </a:lnTo>
                  <a:cubicBezTo>
                    <a:pt x="88311" y="206059"/>
                    <a:pt x="85179" y="207311"/>
                    <a:pt x="83926" y="207311"/>
                  </a:cubicBezTo>
                  <a:lnTo>
                    <a:pt x="25053" y="210443"/>
                  </a:lnTo>
                  <a:lnTo>
                    <a:pt x="24426" y="210443"/>
                  </a:lnTo>
                  <a:cubicBezTo>
                    <a:pt x="24426" y="210443"/>
                    <a:pt x="20042" y="210443"/>
                    <a:pt x="18163" y="209190"/>
                  </a:cubicBezTo>
                  <a:lnTo>
                    <a:pt x="0" y="201048"/>
                  </a:lnTo>
                  <a:cubicBezTo>
                    <a:pt x="3758" y="212322"/>
                    <a:pt x="13779" y="222343"/>
                    <a:pt x="18163" y="232364"/>
                  </a:cubicBezTo>
                  <a:cubicBezTo>
                    <a:pt x="30063" y="258043"/>
                    <a:pt x="29437" y="303764"/>
                    <a:pt x="60753" y="313785"/>
                  </a:cubicBezTo>
                  <a:cubicBezTo>
                    <a:pt x="69521" y="305016"/>
                    <a:pt x="80795" y="301885"/>
                    <a:pt x="87685" y="289985"/>
                  </a:cubicBezTo>
                  <a:cubicBezTo>
                    <a:pt x="98958" y="269943"/>
                    <a:pt x="103968" y="249901"/>
                    <a:pt x="112111" y="229232"/>
                  </a:cubicBezTo>
                  <a:cubicBezTo>
                    <a:pt x="114616" y="222343"/>
                    <a:pt x="117748" y="212948"/>
                    <a:pt x="125264" y="210443"/>
                  </a:cubicBezTo>
                  <a:cubicBezTo>
                    <a:pt x="141548" y="205432"/>
                    <a:pt x="174743" y="223595"/>
                    <a:pt x="180379" y="237374"/>
                  </a:cubicBezTo>
                  <a:cubicBezTo>
                    <a:pt x="184764" y="248022"/>
                    <a:pt x="187269" y="253032"/>
                    <a:pt x="196037" y="260548"/>
                  </a:cubicBezTo>
                  <a:cubicBezTo>
                    <a:pt x="211695" y="274327"/>
                    <a:pt x="216706" y="286853"/>
                    <a:pt x="214827" y="308148"/>
                  </a:cubicBezTo>
                  <a:cubicBezTo>
                    <a:pt x="214827" y="317543"/>
                    <a:pt x="210443" y="327564"/>
                    <a:pt x="212322" y="336959"/>
                  </a:cubicBezTo>
                  <a:cubicBezTo>
                    <a:pt x="215453" y="350738"/>
                    <a:pt x="225474" y="368901"/>
                    <a:pt x="234243" y="378922"/>
                  </a:cubicBezTo>
                  <a:cubicBezTo>
                    <a:pt x="243638" y="389570"/>
                    <a:pt x="255538" y="398338"/>
                    <a:pt x="268064" y="404601"/>
                  </a:cubicBezTo>
                  <a:cubicBezTo>
                    <a:pt x="279338" y="410864"/>
                    <a:pt x="296874" y="421512"/>
                    <a:pt x="290611" y="436544"/>
                  </a:cubicBezTo>
                  <a:cubicBezTo>
                    <a:pt x="278711" y="438422"/>
                    <a:pt x="246143" y="435917"/>
                    <a:pt x="268064" y="454080"/>
                  </a:cubicBezTo>
                  <a:cubicBezTo>
                    <a:pt x="274953" y="460343"/>
                    <a:pt x="284348" y="464728"/>
                    <a:pt x="291238" y="470991"/>
                  </a:cubicBezTo>
                  <a:cubicBezTo>
                    <a:pt x="299380" y="477880"/>
                    <a:pt x="308148" y="484770"/>
                    <a:pt x="316290" y="492286"/>
                  </a:cubicBezTo>
                  <a:cubicBezTo>
                    <a:pt x="323806" y="499175"/>
                    <a:pt x="328817" y="507317"/>
                    <a:pt x="336959" y="512954"/>
                  </a:cubicBezTo>
                  <a:cubicBezTo>
                    <a:pt x="343848" y="517965"/>
                    <a:pt x="351991" y="522349"/>
                    <a:pt x="358880" y="527986"/>
                  </a:cubicBezTo>
                  <a:cubicBezTo>
                    <a:pt x="370154" y="538007"/>
                    <a:pt x="368275" y="552412"/>
                    <a:pt x="376417" y="563686"/>
                  </a:cubicBezTo>
                  <a:cubicBezTo>
                    <a:pt x="385811" y="576839"/>
                    <a:pt x="410864" y="577465"/>
                    <a:pt x="424017" y="571201"/>
                  </a:cubicBezTo>
                  <a:cubicBezTo>
                    <a:pt x="440301" y="563686"/>
                    <a:pt x="440928" y="563060"/>
                    <a:pt x="456586" y="567444"/>
                  </a:cubicBezTo>
                  <a:cubicBezTo>
                    <a:pt x="462849" y="569323"/>
                    <a:pt x="469112" y="570576"/>
                    <a:pt x="475375" y="572454"/>
                  </a:cubicBezTo>
                  <a:cubicBezTo>
                    <a:pt x="492912" y="578091"/>
                    <a:pt x="512954" y="584354"/>
                    <a:pt x="529238" y="591870"/>
                  </a:cubicBezTo>
                  <a:cubicBezTo>
                    <a:pt x="541138" y="597507"/>
                    <a:pt x="546149" y="610033"/>
                    <a:pt x="554918" y="618802"/>
                  </a:cubicBezTo>
                  <a:cubicBezTo>
                    <a:pt x="567444" y="630702"/>
                    <a:pt x="583102" y="640097"/>
                    <a:pt x="598760" y="646986"/>
                  </a:cubicBezTo>
                  <a:cubicBezTo>
                    <a:pt x="609407" y="651997"/>
                    <a:pt x="632581" y="658260"/>
                    <a:pt x="629449" y="673918"/>
                  </a:cubicBezTo>
                  <a:cubicBezTo>
                    <a:pt x="610033" y="677049"/>
                    <a:pt x="591244" y="665776"/>
                    <a:pt x="571828" y="667028"/>
                  </a:cubicBezTo>
                  <a:cubicBezTo>
                    <a:pt x="571828" y="680807"/>
                    <a:pt x="618176" y="690202"/>
                    <a:pt x="628823" y="693960"/>
                  </a:cubicBezTo>
                  <a:cubicBezTo>
                    <a:pt x="639470" y="697718"/>
                    <a:pt x="649492" y="703981"/>
                    <a:pt x="660765" y="705233"/>
                  </a:cubicBezTo>
                  <a:lnTo>
                    <a:pt x="658886" y="703981"/>
                  </a:lnTo>
                  <a:cubicBezTo>
                    <a:pt x="658886" y="703981"/>
                    <a:pt x="654502" y="700849"/>
                    <a:pt x="653249" y="69897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2" name="Forma libre: forma 591">
              <a:extLst>
                <a:ext uri="{FF2B5EF4-FFF2-40B4-BE49-F238E27FC236}">
                  <a16:creationId xmlns:a16="http://schemas.microsoft.com/office/drawing/2014/main" id="{5317AACE-16FD-B744-78C8-27C07C234AA3}"/>
                </a:ext>
              </a:extLst>
            </p:cNvPr>
            <p:cNvSpPr/>
            <p:nvPr/>
          </p:nvSpPr>
          <p:spPr>
            <a:xfrm>
              <a:off x="11084351" y="12379694"/>
              <a:ext cx="1749931" cy="3086493"/>
            </a:xfrm>
            <a:custGeom>
              <a:avLst/>
              <a:gdLst>
                <a:gd name="connsiteX0" fmla="*/ 350111 w 1749931"/>
                <a:gd name="connsiteY0" fmla="*/ 2630535 h 3086493"/>
                <a:gd name="connsiteX1" fmla="*/ 350111 w 1749931"/>
                <a:gd name="connsiteY1" fmla="*/ 2630535 h 3086493"/>
                <a:gd name="connsiteX2" fmla="*/ 308148 w 1749931"/>
                <a:gd name="connsiteY2" fmla="*/ 2602976 h 3086493"/>
                <a:gd name="connsiteX3" fmla="*/ 291864 w 1749931"/>
                <a:gd name="connsiteY3" fmla="*/ 2622392 h 3086493"/>
                <a:gd name="connsiteX4" fmla="*/ 256164 w 1749931"/>
                <a:gd name="connsiteY4" fmla="*/ 2658092 h 3086493"/>
                <a:gd name="connsiteX5" fmla="*/ 132153 w 1749931"/>
                <a:gd name="connsiteY5" fmla="*/ 2633039 h 3086493"/>
                <a:gd name="connsiteX6" fmla="*/ 97705 w 1749931"/>
                <a:gd name="connsiteY6" fmla="*/ 2681266 h 3086493"/>
                <a:gd name="connsiteX7" fmla="*/ 219211 w 1749931"/>
                <a:gd name="connsiteY7" fmla="*/ 2806530 h 3086493"/>
                <a:gd name="connsiteX8" fmla="*/ 221717 w 1749931"/>
                <a:gd name="connsiteY8" fmla="*/ 2807156 h 3086493"/>
                <a:gd name="connsiteX9" fmla="*/ 340091 w 1749931"/>
                <a:gd name="connsiteY9" fmla="*/ 3012588 h 3086493"/>
                <a:gd name="connsiteX10" fmla="*/ 356375 w 1749931"/>
                <a:gd name="connsiteY10" fmla="*/ 3074594 h 3086493"/>
                <a:gd name="connsiteX11" fmla="*/ 398338 w 1749931"/>
                <a:gd name="connsiteY11" fmla="*/ 3086494 h 3086493"/>
                <a:gd name="connsiteX12" fmla="*/ 563060 w 1749931"/>
                <a:gd name="connsiteY12" fmla="*/ 3075220 h 3086493"/>
                <a:gd name="connsiteX13" fmla="*/ 660765 w 1749931"/>
                <a:gd name="connsiteY13" fmla="*/ 3045157 h 3086493"/>
                <a:gd name="connsiteX14" fmla="*/ 660765 w 1749931"/>
                <a:gd name="connsiteY14" fmla="*/ 3045157 h 3086493"/>
                <a:gd name="connsiteX15" fmla="*/ 662018 w 1749931"/>
                <a:gd name="connsiteY15" fmla="*/ 3045157 h 3086493"/>
                <a:gd name="connsiteX16" fmla="*/ 662018 w 1749931"/>
                <a:gd name="connsiteY16" fmla="*/ 3045157 h 3086493"/>
                <a:gd name="connsiteX17" fmla="*/ 677676 w 1749931"/>
                <a:gd name="connsiteY17" fmla="*/ 3050793 h 3086493"/>
                <a:gd name="connsiteX18" fmla="*/ 816092 w 1749931"/>
                <a:gd name="connsiteY18" fmla="*/ 3025114 h 3086493"/>
                <a:gd name="connsiteX19" fmla="*/ 948871 w 1749931"/>
                <a:gd name="connsiteY19" fmla="*/ 2981272 h 3086493"/>
                <a:gd name="connsiteX20" fmla="*/ 911918 w 1749931"/>
                <a:gd name="connsiteY20" fmla="*/ 2967493 h 3086493"/>
                <a:gd name="connsiteX21" fmla="*/ 901898 w 1749931"/>
                <a:gd name="connsiteY21" fmla="*/ 2959977 h 3086493"/>
                <a:gd name="connsiteX22" fmla="*/ 900645 w 1749931"/>
                <a:gd name="connsiteY22" fmla="*/ 2947451 h 3086493"/>
                <a:gd name="connsiteX23" fmla="*/ 938850 w 1749931"/>
                <a:gd name="connsiteY23" fmla="*/ 2839724 h 3086493"/>
                <a:gd name="connsiteX24" fmla="*/ 950750 w 1749931"/>
                <a:gd name="connsiteY24" fmla="*/ 2829703 h 3086493"/>
                <a:gd name="connsiteX25" fmla="*/ 1116098 w 1749931"/>
                <a:gd name="connsiteY25" fmla="*/ 2799013 h 3086493"/>
                <a:gd name="connsiteX26" fmla="*/ 1175598 w 1749931"/>
                <a:gd name="connsiteY26" fmla="*/ 2787740 h 3086493"/>
                <a:gd name="connsiteX27" fmla="*/ 1175598 w 1749931"/>
                <a:gd name="connsiteY27" fmla="*/ 2783982 h 3086493"/>
                <a:gd name="connsiteX28" fmla="*/ 1230088 w 1749931"/>
                <a:gd name="connsiteY28" fmla="*/ 2731372 h 3086493"/>
                <a:gd name="connsiteX29" fmla="*/ 1309630 w 1749931"/>
                <a:gd name="connsiteY29" fmla="*/ 2629908 h 3086493"/>
                <a:gd name="connsiteX30" fmla="*/ 1309630 w 1749931"/>
                <a:gd name="connsiteY30" fmla="*/ 2613624 h 3086493"/>
                <a:gd name="connsiteX31" fmla="*/ 1367252 w 1749931"/>
                <a:gd name="connsiteY31" fmla="*/ 2525313 h 3086493"/>
                <a:gd name="connsiteX32" fmla="*/ 1371636 w 1749931"/>
                <a:gd name="connsiteY32" fmla="*/ 2520929 h 3086493"/>
                <a:gd name="connsiteX33" fmla="*/ 1495020 w 1749931"/>
                <a:gd name="connsiteY33" fmla="*/ 2440133 h 3086493"/>
                <a:gd name="connsiteX34" fmla="*/ 1500657 w 1749931"/>
                <a:gd name="connsiteY34" fmla="*/ 2437629 h 3086493"/>
                <a:gd name="connsiteX35" fmla="*/ 1582079 w 1749931"/>
                <a:gd name="connsiteY35" fmla="*/ 2421344 h 3086493"/>
                <a:gd name="connsiteX36" fmla="*/ 1580199 w 1749931"/>
                <a:gd name="connsiteY36" fmla="*/ 2358712 h 3086493"/>
                <a:gd name="connsiteX37" fmla="*/ 1525710 w 1749931"/>
                <a:gd name="connsiteY37" fmla="*/ 2185849 h 3086493"/>
                <a:gd name="connsiteX38" fmla="*/ 1499405 w 1749931"/>
                <a:gd name="connsiteY38" fmla="*/ 2104427 h 3086493"/>
                <a:gd name="connsiteX39" fmla="*/ 1446167 w 1749931"/>
                <a:gd name="connsiteY39" fmla="*/ 2047432 h 3086493"/>
                <a:gd name="connsiteX40" fmla="*/ 1448046 w 1749931"/>
                <a:gd name="connsiteY40" fmla="*/ 1893984 h 3086493"/>
                <a:gd name="connsiteX41" fmla="*/ 1488131 w 1749931"/>
                <a:gd name="connsiteY41" fmla="*/ 1806300 h 3086493"/>
                <a:gd name="connsiteX42" fmla="*/ 1488131 w 1749931"/>
                <a:gd name="connsiteY42" fmla="*/ 1732394 h 3086493"/>
                <a:gd name="connsiteX43" fmla="*/ 1493768 w 1749931"/>
                <a:gd name="connsiteY43" fmla="*/ 1720495 h 3086493"/>
                <a:gd name="connsiteX44" fmla="*/ 1572684 w 1749931"/>
                <a:gd name="connsiteY44" fmla="*/ 1656610 h 3086493"/>
                <a:gd name="connsiteX45" fmla="*/ 1572684 w 1749931"/>
                <a:gd name="connsiteY45" fmla="*/ 1544499 h 3086493"/>
                <a:gd name="connsiteX46" fmla="*/ 1580826 w 1749931"/>
                <a:gd name="connsiteY46" fmla="*/ 1530720 h 3086493"/>
                <a:gd name="connsiteX47" fmla="*/ 1657863 w 1749931"/>
                <a:gd name="connsiteY47" fmla="*/ 1491888 h 3086493"/>
                <a:gd name="connsiteX48" fmla="*/ 1662873 w 1749931"/>
                <a:gd name="connsiteY48" fmla="*/ 1490636 h 3086493"/>
                <a:gd name="connsiteX49" fmla="*/ 1749932 w 1749931"/>
                <a:gd name="connsiteY49" fmla="*/ 1478736 h 3086493"/>
                <a:gd name="connsiteX50" fmla="*/ 1749932 w 1749931"/>
                <a:gd name="connsiteY50" fmla="*/ 779765 h 3086493"/>
                <a:gd name="connsiteX51" fmla="*/ 398964 w 1749931"/>
                <a:gd name="connsiteY51" fmla="*/ 0 h 3086493"/>
                <a:gd name="connsiteX52" fmla="*/ 255538 w 1749931"/>
                <a:gd name="connsiteY52" fmla="*/ 73905 h 3086493"/>
                <a:gd name="connsiteX53" fmla="*/ 283722 w 1749931"/>
                <a:gd name="connsiteY53" fmla="*/ 327564 h 3086493"/>
                <a:gd name="connsiteX54" fmla="*/ 343222 w 1749931"/>
                <a:gd name="connsiteY54" fmla="*/ 424643 h 3086493"/>
                <a:gd name="connsiteX55" fmla="*/ 345101 w 1749931"/>
                <a:gd name="connsiteY55" fmla="*/ 429027 h 3086493"/>
                <a:gd name="connsiteX56" fmla="*/ 351990 w 1749931"/>
                <a:gd name="connsiteY56" fmla="*/ 459091 h 3086493"/>
                <a:gd name="connsiteX57" fmla="*/ 402096 w 1749931"/>
                <a:gd name="connsiteY57" fmla="*/ 506065 h 3086493"/>
                <a:gd name="connsiteX58" fmla="*/ 406480 w 1749931"/>
                <a:gd name="connsiteY58" fmla="*/ 513580 h 3086493"/>
                <a:gd name="connsiteX59" fmla="*/ 424643 w 1749931"/>
                <a:gd name="connsiteY59" fmla="*/ 590617 h 3086493"/>
                <a:gd name="connsiteX60" fmla="*/ 420259 w 1749931"/>
                <a:gd name="connsiteY60" fmla="*/ 605022 h 3086493"/>
                <a:gd name="connsiteX61" fmla="*/ 364517 w 1749931"/>
                <a:gd name="connsiteY61" fmla="*/ 658260 h 3086493"/>
                <a:gd name="connsiteX62" fmla="*/ 364517 w 1749931"/>
                <a:gd name="connsiteY62" fmla="*/ 813586 h 3086493"/>
                <a:gd name="connsiteX63" fmla="*/ 339464 w 1749931"/>
                <a:gd name="connsiteY63" fmla="*/ 1206914 h 3086493"/>
                <a:gd name="connsiteX64" fmla="*/ 336959 w 1749931"/>
                <a:gd name="connsiteY64" fmla="*/ 1213803 h 3086493"/>
                <a:gd name="connsiteX65" fmla="*/ 0 w 1749931"/>
                <a:gd name="connsiteY65" fmla="*/ 1763084 h 3086493"/>
                <a:gd name="connsiteX66" fmla="*/ 20669 w 1749931"/>
                <a:gd name="connsiteY66" fmla="*/ 1888348 h 3086493"/>
                <a:gd name="connsiteX67" fmla="*/ 91442 w 1749931"/>
                <a:gd name="connsiteY67" fmla="*/ 1985427 h 3086493"/>
                <a:gd name="connsiteX68" fmla="*/ 93948 w 1749931"/>
                <a:gd name="connsiteY68" fmla="*/ 1991064 h 3086493"/>
                <a:gd name="connsiteX69" fmla="*/ 95200 w 1749931"/>
                <a:gd name="connsiteY69" fmla="*/ 1997953 h 3086493"/>
                <a:gd name="connsiteX70" fmla="*/ 166600 w 1749931"/>
                <a:gd name="connsiteY70" fmla="*/ 1997953 h 3086493"/>
                <a:gd name="connsiteX71" fmla="*/ 179753 w 1749931"/>
                <a:gd name="connsiteY71" fmla="*/ 2004843 h 3086493"/>
                <a:gd name="connsiteX72" fmla="*/ 248022 w 1749931"/>
                <a:gd name="connsiteY72" fmla="*/ 2113196 h 3086493"/>
                <a:gd name="connsiteX73" fmla="*/ 293117 w 1749931"/>
                <a:gd name="connsiteY73" fmla="*/ 2227186 h 3086493"/>
                <a:gd name="connsiteX74" fmla="*/ 294369 w 1749931"/>
                <a:gd name="connsiteY74" fmla="*/ 2232822 h 3086493"/>
                <a:gd name="connsiteX75" fmla="*/ 294369 w 1749931"/>
                <a:gd name="connsiteY75" fmla="*/ 2309859 h 3086493"/>
                <a:gd name="connsiteX76" fmla="*/ 278711 w 1749931"/>
                <a:gd name="connsiteY76" fmla="*/ 2431992 h 3086493"/>
                <a:gd name="connsiteX77" fmla="*/ 315664 w 1749931"/>
                <a:gd name="connsiteY77" fmla="*/ 2540971 h 3086493"/>
                <a:gd name="connsiteX78" fmla="*/ 372659 w 1749931"/>
                <a:gd name="connsiteY78" fmla="*/ 2612371 h 3086493"/>
                <a:gd name="connsiteX79" fmla="*/ 372659 w 1749931"/>
                <a:gd name="connsiteY79" fmla="*/ 2612371 h 3086493"/>
                <a:gd name="connsiteX80" fmla="*/ 372659 w 1749931"/>
                <a:gd name="connsiteY80" fmla="*/ 2612371 h 3086493"/>
                <a:gd name="connsiteX81" fmla="*/ 372659 w 1749931"/>
                <a:gd name="connsiteY81" fmla="*/ 2612371 h 3086493"/>
                <a:gd name="connsiteX82" fmla="*/ 370154 w 1749931"/>
                <a:gd name="connsiteY82" fmla="*/ 2633665 h 3086493"/>
                <a:gd name="connsiteX83" fmla="*/ 348859 w 1749931"/>
                <a:gd name="connsiteY83" fmla="*/ 2631161 h 308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749931" h="3086493">
                  <a:moveTo>
                    <a:pt x="350111" y="2630535"/>
                  </a:moveTo>
                  <a:lnTo>
                    <a:pt x="350111" y="2630535"/>
                  </a:lnTo>
                  <a:cubicBezTo>
                    <a:pt x="340091" y="2618007"/>
                    <a:pt x="319422" y="2601098"/>
                    <a:pt x="308148" y="2602976"/>
                  </a:cubicBezTo>
                  <a:cubicBezTo>
                    <a:pt x="300632" y="2604229"/>
                    <a:pt x="294996" y="2614250"/>
                    <a:pt x="291864" y="2622392"/>
                  </a:cubicBezTo>
                  <a:cubicBezTo>
                    <a:pt x="284974" y="2639929"/>
                    <a:pt x="273075" y="2652455"/>
                    <a:pt x="256164" y="2658092"/>
                  </a:cubicBezTo>
                  <a:cubicBezTo>
                    <a:pt x="215453" y="2672498"/>
                    <a:pt x="157832" y="2646819"/>
                    <a:pt x="132153" y="2633039"/>
                  </a:cubicBezTo>
                  <a:lnTo>
                    <a:pt x="97705" y="2681266"/>
                  </a:lnTo>
                  <a:lnTo>
                    <a:pt x="219211" y="2806530"/>
                  </a:lnTo>
                  <a:cubicBezTo>
                    <a:pt x="219211" y="2806530"/>
                    <a:pt x="221090" y="2806530"/>
                    <a:pt x="221717" y="2807156"/>
                  </a:cubicBezTo>
                  <a:cubicBezTo>
                    <a:pt x="249274" y="2817803"/>
                    <a:pt x="289358" y="2886698"/>
                    <a:pt x="340091" y="3012588"/>
                  </a:cubicBezTo>
                  <a:cubicBezTo>
                    <a:pt x="348233" y="3032004"/>
                    <a:pt x="353870" y="3059562"/>
                    <a:pt x="356375" y="3074594"/>
                  </a:cubicBezTo>
                  <a:lnTo>
                    <a:pt x="398338" y="3086494"/>
                  </a:lnTo>
                  <a:lnTo>
                    <a:pt x="563060" y="3075220"/>
                  </a:lnTo>
                  <a:lnTo>
                    <a:pt x="660765" y="3045157"/>
                  </a:lnTo>
                  <a:cubicBezTo>
                    <a:pt x="660765" y="3045157"/>
                    <a:pt x="660765" y="3045157"/>
                    <a:pt x="660765" y="3045157"/>
                  </a:cubicBezTo>
                  <a:cubicBezTo>
                    <a:pt x="660765" y="3045157"/>
                    <a:pt x="661391" y="3045157"/>
                    <a:pt x="662018" y="3045157"/>
                  </a:cubicBezTo>
                  <a:lnTo>
                    <a:pt x="662018" y="3045157"/>
                  </a:lnTo>
                  <a:cubicBezTo>
                    <a:pt x="667654" y="3043904"/>
                    <a:pt x="673918" y="3045783"/>
                    <a:pt x="677676" y="3050793"/>
                  </a:cubicBezTo>
                  <a:cubicBezTo>
                    <a:pt x="700850" y="3047036"/>
                    <a:pt x="742186" y="3040146"/>
                    <a:pt x="816092" y="3025114"/>
                  </a:cubicBezTo>
                  <a:cubicBezTo>
                    <a:pt x="935719" y="3001315"/>
                    <a:pt x="947619" y="2983151"/>
                    <a:pt x="948871" y="2981272"/>
                  </a:cubicBezTo>
                  <a:cubicBezTo>
                    <a:pt x="946366" y="2979393"/>
                    <a:pt x="928203" y="2971251"/>
                    <a:pt x="911918" y="2967493"/>
                  </a:cubicBezTo>
                  <a:cubicBezTo>
                    <a:pt x="907534" y="2966241"/>
                    <a:pt x="903776" y="2963735"/>
                    <a:pt x="901898" y="2959977"/>
                  </a:cubicBezTo>
                  <a:cubicBezTo>
                    <a:pt x="900018" y="2956220"/>
                    <a:pt x="899392" y="2951209"/>
                    <a:pt x="900645" y="2947451"/>
                  </a:cubicBezTo>
                  <a:lnTo>
                    <a:pt x="938850" y="2839724"/>
                  </a:lnTo>
                  <a:cubicBezTo>
                    <a:pt x="940729" y="2834714"/>
                    <a:pt x="945113" y="2830956"/>
                    <a:pt x="950750" y="2829703"/>
                  </a:cubicBezTo>
                  <a:lnTo>
                    <a:pt x="1116098" y="2799013"/>
                  </a:lnTo>
                  <a:cubicBezTo>
                    <a:pt x="1143656" y="2794004"/>
                    <a:pt x="1163072" y="2790245"/>
                    <a:pt x="1175598" y="2787740"/>
                  </a:cubicBezTo>
                  <a:cubicBezTo>
                    <a:pt x="1175598" y="2786487"/>
                    <a:pt x="1175598" y="2785235"/>
                    <a:pt x="1175598" y="2783982"/>
                  </a:cubicBezTo>
                  <a:cubicBezTo>
                    <a:pt x="1176851" y="2768324"/>
                    <a:pt x="1193135" y="2753292"/>
                    <a:pt x="1230088" y="2731372"/>
                  </a:cubicBezTo>
                  <a:cubicBezTo>
                    <a:pt x="1311509" y="2684398"/>
                    <a:pt x="1317773" y="2644314"/>
                    <a:pt x="1309630" y="2629908"/>
                  </a:cubicBezTo>
                  <a:cubicBezTo>
                    <a:pt x="1306499" y="2624897"/>
                    <a:pt x="1306499" y="2618007"/>
                    <a:pt x="1309630" y="2613624"/>
                  </a:cubicBezTo>
                  <a:lnTo>
                    <a:pt x="1367252" y="2525313"/>
                  </a:lnTo>
                  <a:cubicBezTo>
                    <a:pt x="1367252" y="2525313"/>
                    <a:pt x="1369757" y="2522181"/>
                    <a:pt x="1371636" y="2520929"/>
                  </a:cubicBezTo>
                  <a:lnTo>
                    <a:pt x="1495020" y="2440133"/>
                  </a:lnTo>
                  <a:cubicBezTo>
                    <a:pt x="1495020" y="2440133"/>
                    <a:pt x="1498152" y="2438255"/>
                    <a:pt x="1500657" y="2437629"/>
                  </a:cubicBezTo>
                  <a:lnTo>
                    <a:pt x="1582079" y="2421344"/>
                  </a:lnTo>
                  <a:lnTo>
                    <a:pt x="1580199" y="2358712"/>
                  </a:lnTo>
                  <a:lnTo>
                    <a:pt x="1525710" y="2185849"/>
                  </a:lnTo>
                  <a:cubicBezTo>
                    <a:pt x="1512557" y="2145764"/>
                    <a:pt x="1504415" y="2120085"/>
                    <a:pt x="1499405" y="2104427"/>
                  </a:cubicBezTo>
                  <a:lnTo>
                    <a:pt x="1446167" y="2047432"/>
                  </a:lnTo>
                  <a:cubicBezTo>
                    <a:pt x="1397315" y="1994821"/>
                    <a:pt x="1425499" y="1925300"/>
                    <a:pt x="1448046" y="1893984"/>
                  </a:cubicBezTo>
                  <a:lnTo>
                    <a:pt x="1488131" y="1806300"/>
                  </a:lnTo>
                  <a:lnTo>
                    <a:pt x="1488131" y="1732394"/>
                  </a:lnTo>
                  <a:cubicBezTo>
                    <a:pt x="1488131" y="1728010"/>
                    <a:pt x="1490636" y="1723626"/>
                    <a:pt x="1493768" y="1720495"/>
                  </a:cubicBezTo>
                  <a:lnTo>
                    <a:pt x="1572684" y="1656610"/>
                  </a:lnTo>
                  <a:lnTo>
                    <a:pt x="1572684" y="1544499"/>
                  </a:lnTo>
                  <a:cubicBezTo>
                    <a:pt x="1572684" y="1538862"/>
                    <a:pt x="1575815" y="1533226"/>
                    <a:pt x="1580826" y="1530720"/>
                  </a:cubicBezTo>
                  <a:lnTo>
                    <a:pt x="1657863" y="1491888"/>
                  </a:lnTo>
                  <a:cubicBezTo>
                    <a:pt x="1657863" y="1491888"/>
                    <a:pt x="1660994" y="1490636"/>
                    <a:pt x="1662873" y="1490636"/>
                  </a:cubicBezTo>
                  <a:lnTo>
                    <a:pt x="1749932" y="1478736"/>
                  </a:lnTo>
                  <a:lnTo>
                    <a:pt x="1749932" y="779765"/>
                  </a:lnTo>
                  <a:lnTo>
                    <a:pt x="398964" y="0"/>
                  </a:lnTo>
                  <a:lnTo>
                    <a:pt x="255538" y="73905"/>
                  </a:lnTo>
                  <a:lnTo>
                    <a:pt x="283722" y="327564"/>
                  </a:lnTo>
                  <a:lnTo>
                    <a:pt x="343222" y="424643"/>
                  </a:lnTo>
                  <a:cubicBezTo>
                    <a:pt x="343222" y="424643"/>
                    <a:pt x="345101" y="427775"/>
                    <a:pt x="345101" y="429027"/>
                  </a:cubicBezTo>
                  <a:lnTo>
                    <a:pt x="351990" y="459091"/>
                  </a:lnTo>
                  <a:lnTo>
                    <a:pt x="402096" y="506065"/>
                  </a:lnTo>
                  <a:cubicBezTo>
                    <a:pt x="402096" y="506065"/>
                    <a:pt x="405854" y="511075"/>
                    <a:pt x="406480" y="513580"/>
                  </a:cubicBezTo>
                  <a:lnTo>
                    <a:pt x="424643" y="590617"/>
                  </a:lnTo>
                  <a:cubicBezTo>
                    <a:pt x="425896" y="596254"/>
                    <a:pt x="424643" y="601264"/>
                    <a:pt x="420259" y="605022"/>
                  </a:cubicBezTo>
                  <a:lnTo>
                    <a:pt x="364517" y="658260"/>
                  </a:lnTo>
                  <a:lnTo>
                    <a:pt x="364517" y="813586"/>
                  </a:lnTo>
                  <a:lnTo>
                    <a:pt x="339464" y="1206914"/>
                  </a:lnTo>
                  <a:cubicBezTo>
                    <a:pt x="339464" y="1206914"/>
                    <a:pt x="338838" y="1211924"/>
                    <a:pt x="336959" y="1213803"/>
                  </a:cubicBezTo>
                  <a:lnTo>
                    <a:pt x="0" y="1763084"/>
                  </a:lnTo>
                  <a:lnTo>
                    <a:pt x="20669" y="1888348"/>
                  </a:lnTo>
                  <a:lnTo>
                    <a:pt x="91442" y="1985427"/>
                  </a:lnTo>
                  <a:cubicBezTo>
                    <a:pt x="91442" y="1985427"/>
                    <a:pt x="93321" y="1989185"/>
                    <a:pt x="93948" y="1991064"/>
                  </a:cubicBezTo>
                  <a:lnTo>
                    <a:pt x="95200" y="1997953"/>
                  </a:lnTo>
                  <a:lnTo>
                    <a:pt x="166600" y="1997953"/>
                  </a:lnTo>
                  <a:cubicBezTo>
                    <a:pt x="171611" y="1997953"/>
                    <a:pt x="176622" y="2000458"/>
                    <a:pt x="179753" y="2004843"/>
                  </a:cubicBezTo>
                  <a:lnTo>
                    <a:pt x="248022" y="2113196"/>
                  </a:lnTo>
                  <a:lnTo>
                    <a:pt x="293117" y="2227186"/>
                  </a:lnTo>
                  <a:cubicBezTo>
                    <a:pt x="293117" y="2227186"/>
                    <a:pt x="294369" y="2230944"/>
                    <a:pt x="294369" y="2232822"/>
                  </a:cubicBezTo>
                  <a:lnTo>
                    <a:pt x="294369" y="2309859"/>
                  </a:lnTo>
                  <a:lnTo>
                    <a:pt x="278711" y="2431992"/>
                  </a:lnTo>
                  <a:lnTo>
                    <a:pt x="315664" y="2540971"/>
                  </a:lnTo>
                  <a:lnTo>
                    <a:pt x="372659" y="2612371"/>
                  </a:lnTo>
                  <a:lnTo>
                    <a:pt x="372659" y="2612371"/>
                  </a:lnTo>
                  <a:cubicBezTo>
                    <a:pt x="372659" y="2612371"/>
                    <a:pt x="372659" y="2612371"/>
                    <a:pt x="372659" y="2612371"/>
                  </a:cubicBezTo>
                  <a:lnTo>
                    <a:pt x="372659" y="2612371"/>
                  </a:lnTo>
                  <a:cubicBezTo>
                    <a:pt x="377670" y="2619260"/>
                    <a:pt x="376417" y="2628656"/>
                    <a:pt x="370154" y="2633665"/>
                  </a:cubicBezTo>
                  <a:cubicBezTo>
                    <a:pt x="363890" y="2639303"/>
                    <a:pt x="353870" y="2638050"/>
                    <a:pt x="348859" y="263116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3" name="Forma libre: forma 592">
              <a:extLst>
                <a:ext uri="{FF2B5EF4-FFF2-40B4-BE49-F238E27FC236}">
                  <a16:creationId xmlns:a16="http://schemas.microsoft.com/office/drawing/2014/main" id="{64BBAC9C-66D4-6120-D289-9AF6381ECD09}"/>
                </a:ext>
              </a:extLst>
            </p:cNvPr>
            <p:cNvSpPr/>
            <p:nvPr/>
          </p:nvSpPr>
          <p:spPr>
            <a:xfrm>
              <a:off x="13074162" y="7475626"/>
              <a:ext cx="493538" cy="548028"/>
            </a:xfrm>
            <a:custGeom>
              <a:avLst/>
              <a:gdLst>
                <a:gd name="connsiteX0" fmla="*/ 336333 w 493538"/>
                <a:gd name="connsiteY0" fmla="*/ 116495 h 548028"/>
                <a:gd name="connsiteX1" fmla="*/ 328817 w 493538"/>
                <a:gd name="connsiteY1" fmla="*/ 91442 h 548028"/>
                <a:gd name="connsiteX2" fmla="*/ 301885 w 493538"/>
                <a:gd name="connsiteY2" fmla="*/ 83926 h 548028"/>
                <a:gd name="connsiteX3" fmla="*/ 292491 w 493538"/>
                <a:gd name="connsiteY3" fmla="*/ 83926 h 548028"/>
                <a:gd name="connsiteX4" fmla="*/ 278712 w 493538"/>
                <a:gd name="connsiteY4" fmla="*/ 75158 h 548028"/>
                <a:gd name="connsiteX5" fmla="*/ 273701 w 493538"/>
                <a:gd name="connsiteY5" fmla="*/ 63884 h 548028"/>
                <a:gd name="connsiteX6" fmla="*/ 261175 w 493538"/>
                <a:gd name="connsiteY6" fmla="*/ 63884 h 548028"/>
                <a:gd name="connsiteX7" fmla="*/ 237374 w 493538"/>
                <a:gd name="connsiteY7" fmla="*/ 63884 h 548028"/>
                <a:gd name="connsiteX8" fmla="*/ 222969 w 493538"/>
                <a:gd name="connsiteY8" fmla="*/ 54489 h 548028"/>
                <a:gd name="connsiteX9" fmla="*/ 217959 w 493538"/>
                <a:gd name="connsiteY9" fmla="*/ 41963 h 548028"/>
                <a:gd name="connsiteX10" fmla="*/ 204180 w 493538"/>
                <a:gd name="connsiteY10" fmla="*/ 41963 h 548028"/>
                <a:gd name="connsiteX11" fmla="*/ 198543 w 493538"/>
                <a:gd name="connsiteY11" fmla="*/ 40710 h 548028"/>
                <a:gd name="connsiteX12" fmla="*/ 159085 w 493538"/>
                <a:gd name="connsiteY12" fmla="*/ 25679 h 548028"/>
                <a:gd name="connsiteX13" fmla="*/ 151569 w 493538"/>
                <a:gd name="connsiteY13" fmla="*/ 19416 h 548028"/>
                <a:gd name="connsiteX14" fmla="*/ 143427 w 493538"/>
                <a:gd name="connsiteY14" fmla="*/ 6263 h 548028"/>
                <a:gd name="connsiteX15" fmla="*/ 118374 w 493538"/>
                <a:gd name="connsiteY15" fmla="*/ 0 h 548028"/>
                <a:gd name="connsiteX16" fmla="*/ 97706 w 493538"/>
                <a:gd name="connsiteY16" fmla="*/ 0 h 548028"/>
                <a:gd name="connsiteX17" fmla="*/ 70148 w 493538"/>
                <a:gd name="connsiteY17" fmla="*/ 7516 h 548028"/>
                <a:gd name="connsiteX18" fmla="*/ 66390 w 493538"/>
                <a:gd name="connsiteY18" fmla="*/ 7516 h 548028"/>
                <a:gd name="connsiteX19" fmla="*/ 36953 w 493538"/>
                <a:gd name="connsiteY19" fmla="*/ 7516 h 548028"/>
                <a:gd name="connsiteX20" fmla="*/ 8768 w 493538"/>
                <a:gd name="connsiteY20" fmla="*/ 13153 h 548028"/>
                <a:gd name="connsiteX21" fmla="*/ 0 w 493538"/>
                <a:gd name="connsiteY21" fmla="*/ 16910 h 548028"/>
                <a:gd name="connsiteX22" fmla="*/ 84553 w 493538"/>
                <a:gd name="connsiteY22" fmla="*/ 126516 h 548028"/>
                <a:gd name="connsiteX23" fmla="*/ 102716 w 493538"/>
                <a:gd name="connsiteY23" fmla="*/ 154701 h 548028"/>
                <a:gd name="connsiteX24" fmla="*/ 143427 w 493538"/>
                <a:gd name="connsiteY24" fmla="*/ 172863 h 548028"/>
                <a:gd name="connsiteX25" fmla="*/ 147811 w 493538"/>
                <a:gd name="connsiteY25" fmla="*/ 175995 h 548028"/>
                <a:gd name="connsiteX26" fmla="*/ 198543 w 493538"/>
                <a:gd name="connsiteY26" fmla="*/ 228606 h 548028"/>
                <a:gd name="connsiteX27" fmla="*/ 202927 w 493538"/>
                <a:gd name="connsiteY27" fmla="*/ 236122 h 548028"/>
                <a:gd name="connsiteX28" fmla="*/ 212948 w 493538"/>
                <a:gd name="connsiteY28" fmla="*/ 279338 h 548028"/>
                <a:gd name="connsiteX29" fmla="*/ 238627 w 493538"/>
                <a:gd name="connsiteY29" fmla="*/ 293743 h 548028"/>
                <a:gd name="connsiteX30" fmla="*/ 246143 w 493538"/>
                <a:gd name="connsiteY30" fmla="*/ 304390 h 548028"/>
                <a:gd name="connsiteX31" fmla="*/ 255538 w 493538"/>
                <a:gd name="connsiteY31" fmla="*/ 354496 h 548028"/>
                <a:gd name="connsiteX32" fmla="*/ 258670 w 493538"/>
                <a:gd name="connsiteY32" fmla="*/ 389570 h 548028"/>
                <a:gd name="connsiteX33" fmla="*/ 255538 w 493538"/>
                <a:gd name="connsiteY33" fmla="*/ 455959 h 548028"/>
                <a:gd name="connsiteX34" fmla="*/ 244264 w 493538"/>
                <a:gd name="connsiteY34" fmla="*/ 529865 h 548028"/>
                <a:gd name="connsiteX35" fmla="*/ 263054 w 493538"/>
                <a:gd name="connsiteY35" fmla="*/ 548028 h 548028"/>
                <a:gd name="connsiteX36" fmla="*/ 276833 w 493538"/>
                <a:gd name="connsiteY36" fmla="*/ 541764 h 548028"/>
                <a:gd name="connsiteX37" fmla="*/ 283722 w 493538"/>
                <a:gd name="connsiteY37" fmla="*/ 517338 h 548028"/>
                <a:gd name="connsiteX38" fmla="*/ 286227 w 493538"/>
                <a:gd name="connsiteY38" fmla="*/ 512328 h 548028"/>
                <a:gd name="connsiteX39" fmla="*/ 327564 w 493538"/>
                <a:gd name="connsiteY39" fmla="*/ 455959 h 548028"/>
                <a:gd name="connsiteX40" fmla="*/ 341343 w 493538"/>
                <a:gd name="connsiteY40" fmla="*/ 424643 h 548028"/>
                <a:gd name="connsiteX41" fmla="*/ 337585 w 493538"/>
                <a:gd name="connsiteY41" fmla="*/ 407107 h 548028"/>
                <a:gd name="connsiteX42" fmla="*/ 316917 w 493538"/>
                <a:gd name="connsiteY42" fmla="*/ 382680 h 548028"/>
                <a:gd name="connsiteX43" fmla="*/ 337585 w 493538"/>
                <a:gd name="connsiteY43" fmla="*/ 355122 h 548028"/>
                <a:gd name="connsiteX44" fmla="*/ 348859 w 493538"/>
                <a:gd name="connsiteY44" fmla="*/ 346354 h 548028"/>
                <a:gd name="connsiteX45" fmla="*/ 358880 w 493538"/>
                <a:gd name="connsiteY45" fmla="*/ 335080 h 548028"/>
                <a:gd name="connsiteX46" fmla="*/ 382054 w 493538"/>
                <a:gd name="connsiteY46" fmla="*/ 339464 h 548028"/>
                <a:gd name="connsiteX47" fmla="*/ 403975 w 493538"/>
                <a:gd name="connsiteY47" fmla="*/ 349485 h 548028"/>
                <a:gd name="connsiteX48" fmla="*/ 408985 w 493538"/>
                <a:gd name="connsiteY48" fmla="*/ 353243 h 548028"/>
                <a:gd name="connsiteX49" fmla="*/ 424643 w 493538"/>
                <a:gd name="connsiteY49" fmla="*/ 372032 h 548028"/>
                <a:gd name="connsiteX50" fmla="*/ 450323 w 493538"/>
                <a:gd name="connsiteY50" fmla="*/ 367022 h 548028"/>
                <a:gd name="connsiteX51" fmla="*/ 492912 w 493538"/>
                <a:gd name="connsiteY51" fmla="*/ 367022 h 548028"/>
                <a:gd name="connsiteX52" fmla="*/ 493539 w 493538"/>
                <a:gd name="connsiteY52" fmla="*/ 367022 h 548028"/>
                <a:gd name="connsiteX53" fmla="*/ 477881 w 493538"/>
                <a:gd name="connsiteY53" fmla="*/ 346980 h 548028"/>
                <a:gd name="connsiteX54" fmla="*/ 452828 w 493538"/>
                <a:gd name="connsiteY54" fmla="*/ 301259 h 548028"/>
                <a:gd name="connsiteX55" fmla="*/ 430907 w 493538"/>
                <a:gd name="connsiteY55" fmla="*/ 288733 h 548028"/>
                <a:gd name="connsiteX56" fmla="*/ 425896 w 493538"/>
                <a:gd name="connsiteY56" fmla="*/ 284348 h 548028"/>
                <a:gd name="connsiteX57" fmla="*/ 406481 w 493538"/>
                <a:gd name="connsiteY57" fmla="*/ 246143 h 548028"/>
                <a:gd name="connsiteX58" fmla="*/ 406481 w 493538"/>
                <a:gd name="connsiteY58" fmla="*/ 226101 h 548028"/>
                <a:gd name="connsiteX59" fmla="*/ 391449 w 493538"/>
                <a:gd name="connsiteY59" fmla="*/ 220464 h 548028"/>
                <a:gd name="connsiteX60" fmla="*/ 386438 w 493538"/>
                <a:gd name="connsiteY60" fmla="*/ 217332 h 548028"/>
                <a:gd name="connsiteX61" fmla="*/ 356375 w 493538"/>
                <a:gd name="connsiteY61" fmla="*/ 189774 h 548028"/>
                <a:gd name="connsiteX62" fmla="*/ 330696 w 493538"/>
                <a:gd name="connsiteY62" fmla="*/ 160337 h 548028"/>
                <a:gd name="connsiteX63" fmla="*/ 327564 w 493538"/>
                <a:gd name="connsiteY63" fmla="*/ 146558 h 548028"/>
                <a:gd name="connsiteX64" fmla="*/ 335706 w 493538"/>
                <a:gd name="connsiteY64" fmla="*/ 115869 h 54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93538" h="548028">
                  <a:moveTo>
                    <a:pt x="336333" y="116495"/>
                  </a:moveTo>
                  <a:lnTo>
                    <a:pt x="328817" y="91442"/>
                  </a:lnTo>
                  <a:lnTo>
                    <a:pt x="301885" y="83926"/>
                  </a:lnTo>
                  <a:lnTo>
                    <a:pt x="292491" y="83926"/>
                  </a:lnTo>
                  <a:cubicBezTo>
                    <a:pt x="286227" y="83926"/>
                    <a:pt x="280591" y="80169"/>
                    <a:pt x="278712" y="75158"/>
                  </a:cubicBezTo>
                  <a:lnTo>
                    <a:pt x="273701" y="63884"/>
                  </a:lnTo>
                  <a:lnTo>
                    <a:pt x="261175" y="63884"/>
                  </a:lnTo>
                  <a:cubicBezTo>
                    <a:pt x="261175" y="63884"/>
                    <a:pt x="237374" y="63884"/>
                    <a:pt x="237374" y="63884"/>
                  </a:cubicBezTo>
                  <a:cubicBezTo>
                    <a:pt x="231111" y="63884"/>
                    <a:pt x="225474" y="60126"/>
                    <a:pt x="222969" y="54489"/>
                  </a:cubicBezTo>
                  <a:lnTo>
                    <a:pt x="217959" y="41963"/>
                  </a:lnTo>
                  <a:lnTo>
                    <a:pt x="204180" y="41963"/>
                  </a:lnTo>
                  <a:cubicBezTo>
                    <a:pt x="204180" y="41963"/>
                    <a:pt x="200422" y="41963"/>
                    <a:pt x="198543" y="40710"/>
                  </a:cubicBezTo>
                  <a:lnTo>
                    <a:pt x="159085" y="25679"/>
                  </a:lnTo>
                  <a:cubicBezTo>
                    <a:pt x="155953" y="24426"/>
                    <a:pt x="153448" y="22547"/>
                    <a:pt x="151569" y="19416"/>
                  </a:cubicBezTo>
                  <a:lnTo>
                    <a:pt x="143427" y="6263"/>
                  </a:lnTo>
                  <a:lnTo>
                    <a:pt x="118374" y="0"/>
                  </a:lnTo>
                  <a:lnTo>
                    <a:pt x="97706" y="0"/>
                  </a:lnTo>
                  <a:lnTo>
                    <a:pt x="70148" y="7516"/>
                  </a:lnTo>
                  <a:cubicBezTo>
                    <a:pt x="70148" y="7516"/>
                    <a:pt x="67642" y="7516"/>
                    <a:pt x="66390" y="7516"/>
                  </a:cubicBezTo>
                  <a:lnTo>
                    <a:pt x="36953" y="7516"/>
                  </a:lnTo>
                  <a:lnTo>
                    <a:pt x="8768" y="13153"/>
                  </a:lnTo>
                  <a:lnTo>
                    <a:pt x="0" y="16910"/>
                  </a:lnTo>
                  <a:cubicBezTo>
                    <a:pt x="67016" y="35700"/>
                    <a:pt x="84553" y="94574"/>
                    <a:pt x="84553" y="126516"/>
                  </a:cubicBezTo>
                  <a:cubicBezTo>
                    <a:pt x="91442" y="138416"/>
                    <a:pt x="98958" y="150316"/>
                    <a:pt x="102716" y="154701"/>
                  </a:cubicBezTo>
                  <a:cubicBezTo>
                    <a:pt x="112111" y="157832"/>
                    <a:pt x="129648" y="165974"/>
                    <a:pt x="143427" y="172863"/>
                  </a:cubicBezTo>
                  <a:cubicBezTo>
                    <a:pt x="145306" y="173490"/>
                    <a:pt x="146559" y="174743"/>
                    <a:pt x="147811" y="175995"/>
                  </a:cubicBezTo>
                  <a:lnTo>
                    <a:pt x="198543" y="228606"/>
                  </a:lnTo>
                  <a:cubicBezTo>
                    <a:pt x="198543" y="228606"/>
                    <a:pt x="202301" y="232990"/>
                    <a:pt x="202927" y="236122"/>
                  </a:cubicBezTo>
                  <a:lnTo>
                    <a:pt x="212948" y="279338"/>
                  </a:lnTo>
                  <a:lnTo>
                    <a:pt x="238627" y="293743"/>
                  </a:lnTo>
                  <a:cubicBezTo>
                    <a:pt x="242385" y="296248"/>
                    <a:pt x="245517" y="300006"/>
                    <a:pt x="246143" y="304390"/>
                  </a:cubicBezTo>
                  <a:lnTo>
                    <a:pt x="255538" y="354496"/>
                  </a:lnTo>
                  <a:lnTo>
                    <a:pt x="258670" y="389570"/>
                  </a:lnTo>
                  <a:lnTo>
                    <a:pt x="255538" y="455959"/>
                  </a:lnTo>
                  <a:lnTo>
                    <a:pt x="244264" y="529865"/>
                  </a:lnTo>
                  <a:lnTo>
                    <a:pt x="263054" y="548028"/>
                  </a:lnTo>
                  <a:lnTo>
                    <a:pt x="276833" y="541764"/>
                  </a:lnTo>
                  <a:lnTo>
                    <a:pt x="283722" y="517338"/>
                  </a:lnTo>
                  <a:cubicBezTo>
                    <a:pt x="283722" y="517338"/>
                    <a:pt x="284975" y="514207"/>
                    <a:pt x="286227" y="512328"/>
                  </a:cubicBezTo>
                  <a:lnTo>
                    <a:pt x="327564" y="455959"/>
                  </a:lnTo>
                  <a:lnTo>
                    <a:pt x="341343" y="424643"/>
                  </a:lnTo>
                  <a:lnTo>
                    <a:pt x="337585" y="407107"/>
                  </a:lnTo>
                  <a:cubicBezTo>
                    <a:pt x="328817" y="402722"/>
                    <a:pt x="318170" y="395206"/>
                    <a:pt x="316917" y="382680"/>
                  </a:cubicBezTo>
                  <a:cubicBezTo>
                    <a:pt x="316291" y="371406"/>
                    <a:pt x="323180" y="362012"/>
                    <a:pt x="337585" y="355122"/>
                  </a:cubicBezTo>
                  <a:cubicBezTo>
                    <a:pt x="344475" y="351990"/>
                    <a:pt x="347607" y="348859"/>
                    <a:pt x="348859" y="346354"/>
                  </a:cubicBezTo>
                  <a:cubicBezTo>
                    <a:pt x="350112" y="341969"/>
                    <a:pt x="354496" y="336959"/>
                    <a:pt x="358880" y="335080"/>
                  </a:cubicBezTo>
                  <a:cubicBezTo>
                    <a:pt x="366396" y="331948"/>
                    <a:pt x="372033" y="335080"/>
                    <a:pt x="382054" y="339464"/>
                  </a:cubicBezTo>
                  <a:lnTo>
                    <a:pt x="403975" y="349485"/>
                  </a:lnTo>
                  <a:cubicBezTo>
                    <a:pt x="403975" y="349485"/>
                    <a:pt x="407733" y="351990"/>
                    <a:pt x="408985" y="353243"/>
                  </a:cubicBezTo>
                  <a:lnTo>
                    <a:pt x="424643" y="372032"/>
                  </a:lnTo>
                  <a:lnTo>
                    <a:pt x="450323" y="367022"/>
                  </a:lnTo>
                  <a:lnTo>
                    <a:pt x="492912" y="367022"/>
                  </a:lnTo>
                  <a:cubicBezTo>
                    <a:pt x="492912" y="367022"/>
                    <a:pt x="493539" y="367022"/>
                    <a:pt x="493539" y="367022"/>
                  </a:cubicBezTo>
                  <a:lnTo>
                    <a:pt x="477881" y="346980"/>
                  </a:lnTo>
                  <a:lnTo>
                    <a:pt x="452828" y="301259"/>
                  </a:lnTo>
                  <a:lnTo>
                    <a:pt x="430907" y="288733"/>
                  </a:lnTo>
                  <a:cubicBezTo>
                    <a:pt x="430907" y="288733"/>
                    <a:pt x="427775" y="286227"/>
                    <a:pt x="425896" y="284348"/>
                  </a:cubicBezTo>
                  <a:cubicBezTo>
                    <a:pt x="406481" y="258043"/>
                    <a:pt x="406481" y="249901"/>
                    <a:pt x="406481" y="246143"/>
                  </a:cubicBezTo>
                  <a:lnTo>
                    <a:pt x="406481" y="226101"/>
                  </a:lnTo>
                  <a:lnTo>
                    <a:pt x="391449" y="220464"/>
                  </a:lnTo>
                  <a:cubicBezTo>
                    <a:pt x="391449" y="220464"/>
                    <a:pt x="387691" y="218585"/>
                    <a:pt x="386438" y="217332"/>
                  </a:cubicBezTo>
                  <a:lnTo>
                    <a:pt x="356375" y="189774"/>
                  </a:lnTo>
                  <a:lnTo>
                    <a:pt x="330696" y="160337"/>
                  </a:lnTo>
                  <a:cubicBezTo>
                    <a:pt x="327564" y="156579"/>
                    <a:pt x="326311" y="150942"/>
                    <a:pt x="327564" y="146558"/>
                  </a:cubicBezTo>
                  <a:lnTo>
                    <a:pt x="335706" y="115869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4" name="Forma libre: forma 593">
              <a:extLst>
                <a:ext uri="{FF2B5EF4-FFF2-40B4-BE49-F238E27FC236}">
                  <a16:creationId xmlns:a16="http://schemas.microsoft.com/office/drawing/2014/main" id="{94A6C75D-DEB4-07AC-B749-053A2B14FA55}"/>
                </a:ext>
              </a:extLst>
            </p:cNvPr>
            <p:cNvSpPr/>
            <p:nvPr/>
          </p:nvSpPr>
          <p:spPr>
            <a:xfrm>
              <a:off x="11222326" y="8196518"/>
              <a:ext cx="65126" cy="85805"/>
            </a:xfrm>
            <a:custGeom>
              <a:avLst/>
              <a:gdLst>
                <a:gd name="connsiteX0" fmla="*/ 17978 w 65126"/>
                <a:gd name="connsiteY0" fmla="*/ 55116 h 85805"/>
                <a:gd name="connsiteX1" fmla="*/ 38646 w 65126"/>
                <a:gd name="connsiteY1" fmla="*/ 73280 h 85805"/>
                <a:gd name="connsiteX2" fmla="*/ 58062 w 65126"/>
                <a:gd name="connsiteY2" fmla="*/ 85806 h 85805"/>
                <a:gd name="connsiteX3" fmla="*/ 53051 w 65126"/>
                <a:gd name="connsiteY3" fmla="*/ 55742 h 85805"/>
                <a:gd name="connsiteX4" fmla="*/ 38646 w 65126"/>
                <a:gd name="connsiteY4" fmla="*/ 43843 h 85805"/>
                <a:gd name="connsiteX5" fmla="*/ 27999 w 65126"/>
                <a:gd name="connsiteY5" fmla="*/ 26306 h 85805"/>
                <a:gd name="connsiteX6" fmla="*/ 4825 w 65126"/>
                <a:gd name="connsiteY6" fmla="*/ 0 h 85805"/>
                <a:gd name="connsiteX7" fmla="*/ 4199 w 65126"/>
                <a:gd name="connsiteY7" fmla="*/ 18163 h 85805"/>
                <a:gd name="connsiteX8" fmla="*/ 17351 w 65126"/>
                <a:gd name="connsiteY8" fmla="*/ 54490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26" h="85805">
                  <a:moveTo>
                    <a:pt x="17978" y="55116"/>
                  </a:moveTo>
                  <a:cubicBezTo>
                    <a:pt x="23615" y="62006"/>
                    <a:pt x="32383" y="67016"/>
                    <a:pt x="38646" y="73280"/>
                  </a:cubicBezTo>
                  <a:cubicBezTo>
                    <a:pt x="43030" y="77664"/>
                    <a:pt x="51172" y="85806"/>
                    <a:pt x="58062" y="85806"/>
                  </a:cubicBezTo>
                  <a:cubicBezTo>
                    <a:pt x="74346" y="85806"/>
                    <a:pt x="58062" y="60753"/>
                    <a:pt x="53051" y="55742"/>
                  </a:cubicBezTo>
                  <a:cubicBezTo>
                    <a:pt x="48667" y="51358"/>
                    <a:pt x="42404" y="48227"/>
                    <a:pt x="38646" y="43843"/>
                  </a:cubicBezTo>
                  <a:cubicBezTo>
                    <a:pt x="34262" y="38832"/>
                    <a:pt x="31757" y="32569"/>
                    <a:pt x="27999" y="26306"/>
                  </a:cubicBezTo>
                  <a:cubicBezTo>
                    <a:pt x="21109" y="13779"/>
                    <a:pt x="18604" y="4384"/>
                    <a:pt x="4825" y="0"/>
                  </a:cubicBezTo>
                  <a:cubicBezTo>
                    <a:pt x="-4570" y="3758"/>
                    <a:pt x="2320" y="14406"/>
                    <a:pt x="4199" y="18163"/>
                  </a:cubicBezTo>
                  <a:cubicBezTo>
                    <a:pt x="9209" y="29437"/>
                    <a:pt x="9836" y="45095"/>
                    <a:pt x="17351" y="5449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5" name="Forma libre: forma 594">
              <a:extLst>
                <a:ext uri="{FF2B5EF4-FFF2-40B4-BE49-F238E27FC236}">
                  <a16:creationId xmlns:a16="http://schemas.microsoft.com/office/drawing/2014/main" id="{46B8C9F9-F1C2-7ED0-6513-D2E81F4C6B9F}"/>
                </a:ext>
              </a:extLst>
            </p:cNvPr>
            <p:cNvSpPr/>
            <p:nvPr/>
          </p:nvSpPr>
          <p:spPr>
            <a:xfrm>
              <a:off x="11191518" y="8093175"/>
              <a:ext cx="39858" cy="78975"/>
            </a:xfrm>
            <a:custGeom>
              <a:avLst/>
              <a:gdLst>
                <a:gd name="connsiteX0" fmla="*/ 16844 w 39858"/>
                <a:gd name="connsiteY0" fmla="*/ 77663 h 78975"/>
                <a:gd name="connsiteX1" fmla="*/ 33755 w 39858"/>
                <a:gd name="connsiteY1" fmla="*/ 71400 h 78975"/>
                <a:gd name="connsiteX2" fmla="*/ 36886 w 39858"/>
                <a:gd name="connsiteY2" fmla="*/ 38205 h 78975"/>
                <a:gd name="connsiteX3" fmla="*/ 26865 w 39858"/>
                <a:gd name="connsiteY3" fmla="*/ 25052 h 78975"/>
                <a:gd name="connsiteX4" fmla="*/ 24360 w 39858"/>
                <a:gd name="connsiteY4" fmla="*/ 16284 h 78975"/>
                <a:gd name="connsiteX5" fmla="*/ 10581 w 39858"/>
                <a:gd name="connsiteY5" fmla="*/ 0 h 78975"/>
                <a:gd name="connsiteX6" fmla="*/ 1186 w 39858"/>
                <a:gd name="connsiteY6" fmla="*/ 12526 h 78975"/>
                <a:gd name="connsiteX7" fmla="*/ 1186 w 39858"/>
                <a:gd name="connsiteY7" fmla="*/ 29437 h 78975"/>
                <a:gd name="connsiteX8" fmla="*/ 9328 w 39858"/>
                <a:gd name="connsiteY8" fmla="*/ 43216 h 78975"/>
                <a:gd name="connsiteX9" fmla="*/ 13712 w 39858"/>
                <a:gd name="connsiteY9" fmla="*/ 62005 h 78975"/>
                <a:gd name="connsiteX10" fmla="*/ 16844 w 39858"/>
                <a:gd name="connsiteY10" fmla="*/ 77663 h 7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858" h="78975">
                  <a:moveTo>
                    <a:pt x="16844" y="77663"/>
                  </a:moveTo>
                  <a:cubicBezTo>
                    <a:pt x="23107" y="81421"/>
                    <a:pt x="30623" y="76410"/>
                    <a:pt x="33755" y="71400"/>
                  </a:cubicBezTo>
                  <a:cubicBezTo>
                    <a:pt x="39391" y="61379"/>
                    <a:pt x="42523" y="48226"/>
                    <a:pt x="36886" y="38205"/>
                  </a:cubicBezTo>
                  <a:cubicBezTo>
                    <a:pt x="33755" y="33821"/>
                    <a:pt x="28744" y="30063"/>
                    <a:pt x="26865" y="25052"/>
                  </a:cubicBezTo>
                  <a:cubicBezTo>
                    <a:pt x="25612" y="21921"/>
                    <a:pt x="25612" y="18789"/>
                    <a:pt x="24360" y="16284"/>
                  </a:cubicBezTo>
                  <a:cubicBezTo>
                    <a:pt x="21854" y="9394"/>
                    <a:pt x="16844" y="7516"/>
                    <a:pt x="10581" y="0"/>
                  </a:cubicBezTo>
                  <a:cubicBezTo>
                    <a:pt x="10581" y="6263"/>
                    <a:pt x="3065" y="7516"/>
                    <a:pt x="1186" y="12526"/>
                  </a:cubicBezTo>
                  <a:cubicBezTo>
                    <a:pt x="-693" y="16910"/>
                    <a:pt x="-67" y="24426"/>
                    <a:pt x="1186" y="29437"/>
                  </a:cubicBezTo>
                  <a:cubicBezTo>
                    <a:pt x="3065" y="34447"/>
                    <a:pt x="6823" y="38205"/>
                    <a:pt x="9328" y="43216"/>
                  </a:cubicBezTo>
                  <a:cubicBezTo>
                    <a:pt x="12460" y="48853"/>
                    <a:pt x="13712" y="55742"/>
                    <a:pt x="13712" y="62005"/>
                  </a:cubicBezTo>
                  <a:cubicBezTo>
                    <a:pt x="13712" y="67642"/>
                    <a:pt x="11834" y="74531"/>
                    <a:pt x="16844" y="7766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6" name="Forma libre: forma 595">
              <a:extLst>
                <a:ext uri="{FF2B5EF4-FFF2-40B4-BE49-F238E27FC236}">
                  <a16:creationId xmlns:a16="http://schemas.microsoft.com/office/drawing/2014/main" id="{AA437BE3-6C9A-3DAD-0CEC-7A3386181EFB}"/>
                </a:ext>
              </a:extLst>
            </p:cNvPr>
            <p:cNvSpPr/>
            <p:nvPr/>
          </p:nvSpPr>
          <p:spPr>
            <a:xfrm>
              <a:off x="11145591" y="8093801"/>
              <a:ext cx="32130" cy="132288"/>
            </a:xfrm>
            <a:custGeom>
              <a:avLst/>
              <a:gdLst>
                <a:gd name="connsiteX0" fmla="*/ 32081 w 32130"/>
                <a:gd name="connsiteY0" fmla="*/ 34448 h 132288"/>
                <a:gd name="connsiteX1" fmla="*/ 27071 w 32130"/>
                <a:gd name="connsiteY1" fmla="*/ 0 h 132288"/>
                <a:gd name="connsiteX2" fmla="*/ 12666 w 32130"/>
                <a:gd name="connsiteY2" fmla="*/ 38205 h 132288"/>
                <a:gd name="connsiteX3" fmla="*/ 5150 w 32130"/>
                <a:gd name="connsiteY3" fmla="*/ 63258 h 132288"/>
                <a:gd name="connsiteX4" fmla="*/ 1392 w 32130"/>
                <a:gd name="connsiteY4" fmla="*/ 90816 h 132288"/>
                <a:gd name="connsiteX5" fmla="*/ 1392 w 32130"/>
                <a:gd name="connsiteY5" fmla="*/ 117748 h 132288"/>
                <a:gd name="connsiteX6" fmla="*/ 10160 w 32130"/>
                <a:gd name="connsiteY6" fmla="*/ 130274 h 132288"/>
                <a:gd name="connsiteX7" fmla="*/ 19555 w 32130"/>
                <a:gd name="connsiteY7" fmla="*/ 127769 h 132288"/>
                <a:gd name="connsiteX8" fmla="*/ 29576 w 32130"/>
                <a:gd name="connsiteY8" fmla="*/ 65137 h 132288"/>
                <a:gd name="connsiteX9" fmla="*/ 31455 w 32130"/>
                <a:gd name="connsiteY9" fmla="*/ 34448 h 13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30" h="132288">
                  <a:moveTo>
                    <a:pt x="32081" y="34448"/>
                  </a:moveTo>
                  <a:cubicBezTo>
                    <a:pt x="30829" y="24426"/>
                    <a:pt x="23939" y="16911"/>
                    <a:pt x="27071" y="0"/>
                  </a:cubicBezTo>
                  <a:cubicBezTo>
                    <a:pt x="13918" y="6890"/>
                    <a:pt x="13918" y="25053"/>
                    <a:pt x="12666" y="38205"/>
                  </a:cubicBezTo>
                  <a:cubicBezTo>
                    <a:pt x="12039" y="47600"/>
                    <a:pt x="8907" y="54490"/>
                    <a:pt x="5150" y="63258"/>
                  </a:cubicBezTo>
                  <a:cubicBezTo>
                    <a:pt x="1392" y="72653"/>
                    <a:pt x="765" y="80795"/>
                    <a:pt x="1392" y="90816"/>
                  </a:cubicBezTo>
                  <a:cubicBezTo>
                    <a:pt x="1392" y="99585"/>
                    <a:pt x="-1740" y="108980"/>
                    <a:pt x="1392" y="117748"/>
                  </a:cubicBezTo>
                  <a:cubicBezTo>
                    <a:pt x="2644" y="121506"/>
                    <a:pt x="6403" y="127769"/>
                    <a:pt x="10160" y="130274"/>
                  </a:cubicBezTo>
                  <a:cubicBezTo>
                    <a:pt x="15171" y="134032"/>
                    <a:pt x="15797" y="132153"/>
                    <a:pt x="19555" y="127769"/>
                  </a:cubicBezTo>
                  <a:cubicBezTo>
                    <a:pt x="34587" y="108980"/>
                    <a:pt x="27697" y="87058"/>
                    <a:pt x="29576" y="65137"/>
                  </a:cubicBezTo>
                  <a:cubicBezTo>
                    <a:pt x="30829" y="54490"/>
                    <a:pt x="33334" y="45095"/>
                    <a:pt x="31455" y="3444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7" name="Forma libre: forma 596">
              <a:extLst>
                <a:ext uri="{FF2B5EF4-FFF2-40B4-BE49-F238E27FC236}">
                  <a16:creationId xmlns:a16="http://schemas.microsoft.com/office/drawing/2014/main" id="{56CB80EC-0284-9A64-FF97-EA4E4188DD18}"/>
                </a:ext>
              </a:extLst>
            </p:cNvPr>
            <p:cNvSpPr/>
            <p:nvPr/>
          </p:nvSpPr>
          <p:spPr>
            <a:xfrm>
              <a:off x="11490831" y="8447045"/>
              <a:ext cx="81421" cy="23173"/>
            </a:xfrm>
            <a:custGeom>
              <a:avLst/>
              <a:gdLst>
                <a:gd name="connsiteX0" fmla="*/ 53237 w 81421"/>
                <a:gd name="connsiteY0" fmla="*/ 19416 h 23173"/>
                <a:gd name="connsiteX1" fmla="*/ 81421 w 81421"/>
                <a:gd name="connsiteY1" fmla="*/ 19416 h 23173"/>
                <a:gd name="connsiteX2" fmla="*/ 62632 w 81421"/>
                <a:gd name="connsiteY2" fmla="*/ 2505 h 23173"/>
                <a:gd name="connsiteX3" fmla="*/ 41337 w 81421"/>
                <a:gd name="connsiteY3" fmla="*/ 3758 h 23173"/>
                <a:gd name="connsiteX4" fmla="*/ 15658 w 81421"/>
                <a:gd name="connsiteY4" fmla="*/ 0 h 23173"/>
                <a:gd name="connsiteX5" fmla="*/ 0 w 81421"/>
                <a:gd name="connsiteY5" fmla="*/ 13153 h 23173"/>
                <a:gd name="connsiteX6" fmla="*/ 33821 w 81421"/>
                <a:gd name="connsiteY6" fmla="*/ 23174 h 23173"/>
                <a:gd name="connsiteX7" fmla="*/ 53863 w 81421"/>
                <a:gd name="connsiteY7" fmla="*/ 19416 h 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421" h="23173">
                  <a:moveTo>
                    <a:pt x="53237" y="19416"/>
                  </a:moveTo>
                  <a:cubicBezTo>
                    <a:pt x="62005" y="18163"/>
                    <a:pt x="73279" y="24426"/>
                    <a:pt x="81421" y="19416"/>
                  </a:cubicBezTo>
                  <a:cubicBezTo>
                    <a:pt x="80169" y="14406"/>
                    <a:pt x="67642" y="4384"/>
                    <a:pt x="62632" y="2505"/>
                  </a:cubicBezTo>
                  <a:cubicBezTo>
                    <a:pt x="55742" y="0"/>
                    <a:pt x="48227" y="3758"/>
                    <a:pt x="41337" y="3758"/>
                  </a:cubicBezTo>
                  <a:cubicBezTo>
                    <a:pt x="31942" y="3758"/>
                    <a:pt x="24426" y="0"/>
                    <a:pt x="15658" y="0"/>
                  </a:cubicBezTo>
                  <a:cubicBezTo>
                    <a:pt x="6890" y="0"/>
                    <a:pt x="3758" y="5637"/>
                    <a:pt x="0" y="13153"/>
                  </a:cubicBezTo>
                  <a:cubicBezTo>
                    <a:pt x="8768" y="23174"/>
                    <a:pt x="24426" y="23174"/>
                    <a:pt x="33821" y="23174"/>
                  </a:cubicBezTo>
                  <a:cubicBezTo>
                    <a:pt x="41337" y="23174"/>
                    <a:pt x="46347" y="20669"/>
                    <a:pt x="53863" y="1941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8" name="Forma libre: forma 597">
              <a:extLst>
                <a:ext uri="{FF2B5EF4-FFF2-40B4-BE49-F238E27FC236}">
                  <a16:creationId xmlns:a16="http://schemas.microsoft.com/office/drawing/2014/main" id="{4B8CE7C9-8F0C-C947-341C-2B0A701A653F}"/>
                </a:ext>
              </a:extLst>
            </p:cNvPr>
            <p:cNvSpPr/>
            <p:nvPr/>
          </p:nvSpPr>
          <p:spPr>
            <a:xfrm>
              <a:off x="11481436" y="8477444"/>
              <a:ext cx="132620" cy="39190"/>
            </a:xfrm>
            <a:custGeom>
              <a:avLst/>
              <a:gdLst>
                <a:gd name="connsiteX0" fmla="*/ 34448 w 132620"/>
                <a:gd name="connsiteY0" fmla="*/ 31606 h 39190"/>
                <a:gd name="connsiteX1" fmla="*/ 72027 w 132620"/>
                <a:gd name="connsiteY1" fmla="*/ 39122 h 39190"/>
                <a:gd name="connsiteX2" fmla="*/ 102716 w 132620"/>
                <a:gd name="connsiteY2" fmla="*/ 34112 h 39190"/>
                <a:gd name="connsiteX3" fmla="*/ 115243 w 132620"/>
                <a:gd name="connsiteY3" fmla="*/ 30354 h 39190"/>
                <a:gd name="connsiteX4" fmla="*/ 130901 w 132620"/>
                <a:gd name="connsiteY4" fmla="*/ 28475 h 39190"/>
                <a:gd name="connsiteX5" fmla="*/ 120253 w 132620"/>
                <a:gd name="connsiteY5" fmla="*/ 17201 h 39190"/>
                <a:gd name="connsiteX6" fmla="*/ 90816 w 132620"/>
                <a:gd name="connsiteY6" fmla="*/ 11564 h 39190"/>
                <a:gd name="connsiteX7" fmla="*/ 65764 w 132620"/>
                <a:gd name="connsiteY7" fmla="*/ 3422 h 39190"/>
                <a:gd name="connsiteX8" fmla="*/ 0 w 132620"/>
                <a:gd name="connsiteY8" fmla="*/ 8433 h 39190"/>
                <a:gd name="connsiteX9" fmla="*/ 35074 w 132620"/>
                <a:gd name="connsiteY9" fmla="*/ 31606 h 3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620" h="39190">
                  <a:moveTo>
                    <a:pt x="34448" y="31606"/>
                  </a:moveTo>
                  <a:cubicBezTo>
                    <a:pt x="46974" y="35991"/>
                    <a:pt x="58248" y="39748"/>
                    <a:pt x="72027" y="39122"/>
                  </a:cubicBezTo>
                  <a:cubicBezTo>
                    <a:pt x="82048" y="39122"/>
                    <a:pt x="93322" y="35991"/>
                    <a:pt x="102716" y="34112"/>
                  </a:cubicBezTo>
                  <a:cubicBezTo>
                    <a:pt x="107100" y="33485"/>
                    <a:pt x="110859" y="31606"/>
                    <a:pt x="115243" y="30354"/>
                  </a:cubicBezTo>
                  <a:cubicBezTo>
                    <a:pt x="119000" y="29728"/>
                    <a:pt x="127769" y="30980"/>
                    <a:pt x="130901" y="28475"/>
                  </a:cubicBezTo>
                  <a:cubicBezTo>
                    <a:pt x="137164" y="23464"/>
                    <a:pt x="124638" y="18454"/>
                    <a:pt x="120253" y="17201"/>
                  </a:cubicBezTo>
                  <a:cubicBezTo>
                    <a:pt x="110859" y="14070"/>
                    <a:pt x="100211" y="12190"/>
                    <a:pt x="90816" y="11564"/>
                  </a:cubicBezTo>
                  <a:cubicBezTo>
                    <a:pt x="80795" y="10938"/>
                    <a:pt x="68895" y="14696"/>
                    <a:pt x="65764" y="3422"/>
                  </a:cubicBezTo>
                  <a:cubicBezTo>
                    <a:pt x="43216" y="2169"/>
                    <a:pt x="20042" y="-5973"/>
                    <a:pt x="0" y="8433"/>
                  </a:cubicBezTo>
                  <a:cubicBezTo>
                    <a:pt x="3758" y="22212"/>
                    <a:pt x="26932" y="28475"/>
                    <a:pt x="35074" y="3160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9" name="Forma libre: forma 598">
              <a:extLst>
                <a:ext uri="{FF2B5EF4-FFF2-40B4-BE49-F238E27FC236}">
                  <a16:creationId xmlns:a16="http://schemas.microsoft.com/office/drawing/2014/main" id="{1F5C4063-1CAE-C332-D2CD-C8B367C4ECC3}"/>
                </a:ext>
              </a:extLst>
            </p:cNvPr>
            <p:cNvSpPr/>
            <p:nvPr/>
          </p:nvSpPr>
          <p:spPr>
            <a:xfrm>
              <a:off x="10830066" y="6988977"/>
              <a:ext cx="975802" cy="439048"/>
            </a:xfrm>
            <a:custGeom>
              <a:avLst/>
              <a:gdLst>
                <a:gd name="connsiteX0" fmla="*/ 103968 w 975802"/>
                <a:gd name="connsiteY0" fmla="*/ 283096 h 439048"/>
                <a:gd name="connsiteX1" fmla="*/ 218585 w 975802"/>
                <a:gd name="connsiteY1" fmla="*/ 369528 h 439048"/>
                <a:gd name="connsiteX2" fmla="*/ 222343 w 975802"/>
                <a:gd name="connsiteY2" fmla="*/ 373285 h 439048"/>
                <a:gd name="connsiteX3" fmla="*/ 238627 w 975802"/>
                <a:gd name="connsiteY3" fmla="*/ 398338 h 439048"/>
                <a:gd name="connsiteX4" fmla="*/ 251780 w 975802"/>
                <a:gd name="connsiteY4" fmla="*/ 415875 h 439048"/>
                <a:gd name="connsiteX5" fmla="*/ 283722 w 975802"/>
                <a:gd name="connsiteY5" fmla="*/ 436544 h 439048"/>
                <a:gd name="connsiteX6" fmla="*/ 300632 w 975802"/>
                <a:gd name="connsiteY6" fmla="*/ 432786 h 439048"/>
                <a:gd name="connsiteX7" fmla="*/ 306269 w 975802"/>
                <a:gd name="connsiteY7" fmla="*/ 432786 h 439048"/>
                <a:gd name="connsiteX8" fmla="*/ 334453 w 975802"/>
                <a:gd name="connsiteY8" fmla="*/ 437796 h 439048"/>
                <a:gd name="connsiteX9" fmla="*/ 349485 w 975802"/>
                <a:gd name="connsiteY9" fmla="*/ 439049 h 439048"/>
                <a:gd name="connsiteX10" fmla="*/ 355748 w 975802"/>
                <a:gd name="connsiteY10" fmla="*/ 419633 h 439048"/>
                <a:gd name="connsiteX11" fmla="*/ 368275 w 975802"/>
                <a:gd name="connsiteY11" fmla="*/ 408985 h 439048"/>
                <a:gd name="connsiteX12" fmla="*/ 384559 w 975802"/>
                <a:gd name="connsiteY12" fmla="*/ 407107 h 439048"/>
                <a:gd name="connsiteX13" fmla="*/ 400843 w 975802"/>
                <a:gd name="connsiteY13" fmla="*/ 393954 h 439048"/>
                <a:gd name="connsiteX14" fmla="*/ 397085 w 975802"/>
                <a:gd name="connsiteY14" fmla="*/ 382054 h 439048"/>
                <a:gd name="connsiteX15" fmla="*/ 397712 w 975802"/>
                <a:gd name="connsiteY15" fmla="*/ 370154 h 439048"/>
                <a:gd name="connsiteX16" fmla="*/ 407107 w 975802"/>
                <a:gd name="connsiteY16" fmla="*/ 362638 h 439048"/>
                <a:gd name="connsiteX17" fmla="*/ 424017 w 975802"/>
                <a:gd name="connsiteY17" fmla="*/ 357627 h 439048"/>
                <a:gd name="connsiteX18" fmla="*/ 450949 w 975802"/>
                <a:gd name="connsiteY18" fmla="*/ 360133 h 439048"/>
                <a:gd name="connsiteX19" fmla="*/ 455333 w 975802"/>
                <a:gd name="connsiteY19" fmla="*/ 363891 h 439048"/>
                <a:gd name="connsiteX20" fmla="*/ 474748 w 975802"/>
                <a:gd name="connsiteY20" fmla="*/ 362012 h 439048"/>
                <a:gd name="connsiteX21" fmla="*/ 481012 w 975802"/>
                <a:gd name="connsiteY21" fmla="*/ 362012 h 439048"/>
                <a:gd name="connsiteX22" fmla="*/ 524854 w 975802"/>
                <a:gd name="connsiteY22" fmla="*/ 376417 h 439048"/>
                <a:gd name="connsiteX23" fmla="*/ 548028 w 975802"/>
                <a:gd name="connsiteY23" fmla="*/ 387691 h 439048"/>
                <a:gd name="connsiteX24" fmla="*/ 580596 w 975802"/>
                <a:gd name="connsiteY24" fmla="*/ 392702 h 439048"/>
                <a:gd name="connsiteX25" fmla="*/ 584981 w 975802"/>
                <a:gd name="connsiteY25" fmla="*/ 393954 h 439048"/>
                <a:gd name="connsiteX26" fmla="*/ 606275 w 975802"/>
                <a:gd name="connsiteY26" fmla="*/ 404601 h 439048"/>
                <a:gd name="connsiteX27" fmla="*/ 628197 w 975802"/>
                <a:gd name="connsiteY27" fmla="*/ 398965 h 439048"/>
                <a:gd name="connsiteX28" fmla="*/ 631954 w 975802"/>
                <a:gd name="connsiteY28" fmla="*/ 398965 h 439048"/>
                <a:gd name="connsiteX29" fmla="*/ 644481 w 975802"/>
                <a:gd name="connsiteY29" fmla="*/ 398965 h 439048"/>
                <a:gd name="connsiteX30" fmla="*/ 649491 w 975802"/>
                <a:gd name="connsiteY30" fmla="*/ 399591 h 439048"/>
                <a:gd name="connsiteX31" fmla="*/ 673292 w 975802"/>
                <a:gd name="connsiteY31" fmla="*/ 407733 h 439048"/>
                <a:gd name="connsiteX32" fmla="*/ 703981 w 975802"/>
                <a:gd name="connsiteY32" fmla="*/ 406481 h 439048"/>
                <a:gd name="connsiteX33" fmla="*/ 716507 w 975802"/>
                <a:gd name="connsiteY33" fmla="*/ 412117 h 439048"/>
                <a:gd name="connsiteX34" fmla="*/ 721518 w 975802"/>
                <a:gd name="connsiteY34" fmla="*/ 418380 h 439048"/>
                <a:gd name="connsiteX35" fmla="*/ 722770 w 975802"/>
                <a:gd name="connsiteY35" fmla="*/ 415875 h 439048"/>
                <a:gd name="connsiteX36" fmla="*/ 727781 w 975802"/>
                <a:gd name="connsiteY36" fmla="*/ 410238 h 439048"/>
                <a:gd name="connsiteX37" fmla="*/ 748449 w 975802"/>
                <a:gd name="connsiteY37" fmla="*/ 396459 h 439048"/>
                <a:gd name="connsiteX38" fmla="*/ 754086 w 975802"/>
                <a:gd name="connsiteY38" fmla="*/ 393954 h 439048"/>
                <a:gd name="connsiteX39" fmla="*/ 774755 w 975802"/>
                <a:gd name="connsiteY39" fmla="*/ 390196 h 439048"/>
                <a:gd name="connsiteX40" fmla="*/ 804192 w 975802"/>
                <a:gd name="connsiteY40" fmla="*/ 388317 h 439048"/>
                <a:gd name="connsiteX41" fmla="*/ 821102 w 975802"/>
                <a:gd name="connsiteY41" fmla="*/ 382054 h 439048"/>
                <a:gd name="connsiteX42" fmla="*/ 833629 w 975802"/>
                <a:gd name="connsiteY42" fmla="*/ 367022 h 439048"/>
                <a:gd name="connsiteX43" fmla="*/ 845529 w 975802"/>
                <a:gd name="connsiteY43" fmla="*/ 361386 h 439048"/>
                <a:gd name="connsiteX44" fmla="*/ 863692 w 975802"/>
                <a:gd name="connsiteY44" fmla="*/ 361386 h 439048"/>
                <a:gd name="connsiteX45" fmla="*/ 893129 w 975802"/>
                <a:gd name="connsiteY45" fmla="*/ 320048 h 439048"/>
                <a:gd name="connsiteX46" fmla="*/ 911292 w 975802"/>
                <a:gd name="connsiteY46" fmla="*/ 300633 h 439048"/>
                <a:gd name="connsiteX47" fmla="*/ 913797 w 975802"/>
                <a:gd name="connsiteY47" fmla="*/ 298754 h 439048"/>
                <a:gd name="connsiteX48" fmla="*/ 928829 w 975802"/>
                <a:gd name="connsiteY48" fmla="*/ 288106 h 439048"/>
                <a:gd name="connsiteX49" fmla="*/ 944487 w 975802"/>
                <a:gd name="connsiteY49" fmla="*/ 270569 h 439048"/>
                <a:gd name="connsiteX50" fmla="*/ 952003 w 975802"/>
                <a:gd name="connsiteY50" fmla="*/ 265559 h 439048"/>
                <a:gd name="connsiteX51" fmla="*/ 975803 w 975802"/>
                <a:gd name="connsiteY51" fmla="*/ 264933 h 439048"/>
                <a:gd name="connsiteX52" fmla="*/ 962650 w 975802"/>
                <a:gd name="connsiteY52" fmla="*/ 232990 h 439048"/>
                <a:gd name="connsiteX53" fmla="*/ 950124 w 975802"/>
                <a:gd name="connsiteY53" fmla="*/ 232990 h 439048"/>
                <a:gd name="connsiteX54" fmla="*/ 940103 w 975802"/>
                <a:gd name="connsiteY54" fmla="*/ 229859 h 439048"/>
                <a:gd name="connsiteX55" fmla="*/ 901897 w 975802"/>
                <a:gd name="connsiteY55" fmla="*/ 198543 h 439048"/>
                <a:gd name="connsiteX56" fmla="*/ 859308 w 975802"/>
                <a:gd name="connsiteY56" fmla="*/ 198543 h 439048"/>
                <a:gd name="connsiteX57" fmla="*/ 851166 w 975802"/>
                <a:gd name="connsiteY57" fmla="*/ 196664 h 439048"/>
                <a:gd name="connsiteX58" fmla="*/ 831750 w 975802"/>
                <a:gd name="connsiteY58" fmla="*/ 184764 h 439048"/>
                <a:gd name="connsiteX59" fmla="*/ 828618 w 975802"/>
                <a:gd name="connsiteY59" fmla="*/ 182885 h 439048"/>
                <a:gd name="connsiteX60" fmla="*/ 805444 w 975802"/>
                <a:gd name="connsiteY60" fmla="*/ 159711 h 439048"/>
                <a:gd name="connsiteX61" fmla="*/ 801686 w 975802"/>
                <a:gd name="connsiteY61" fmla="*/ 142800 h 439048"/>
                <a:gd name="connsiteX62" fmla="*/ 795423 w 975802"/>
                <a:gd name="connsiteY62" fmla="*/ 142800 h 439048"/>
                <a:gd name="connsiteX63" fmla="*/ 751581 w 975802"/>
                <a:gd name="connsiteY63" fmla="*/ 131527 h 439048"/>
                <a:gd name="connsiteX64" fmla="*/ 752834 w 975802"/>
                <a:gd name="connsiteY64" fmla="*/ 135285 h 439048"/>
                <a:gd name="connsiteX65" fmla="*/ 743439 w 975802"/>
                <a:gd name="connsiteY65" fmla="*/ 153448 h 439048"/>
                <a:gd name="connsiteX66" fmla="*/ 717760 w 975802"/>
                <a:gd name="connsiteY66" fmla="*/ 163469 h 439048"/>
                <a:gd name="connsiteX67" fmla="*/ 680807 w 975802"/>
                <a:gd name="connsiteY67" fmla="*/ 180380 h 439048"/>
                <a:gd name="connsiteX68" fmla="*/ 667028 w 975802"/>
                <a:gd name="connsiteY68" fmla="*/ 179753 h 439048"/>
                <a:gd name="connsiteX69" fmla="*/ 636965 w 975802"/>
                <a:gd name="connsiteY69" fmla="*/ 162843 h 439048"/>
                <a:gd name="connsiteX70" fmla="*/ 634460 w 975802"/>
                <a:gd name="connsiteY70" fmla="*/ 160964 h 439048"/>
                <a:gd name="connsiteX71" fmla="*/ 603144 w 975802"/>
                <a:gd name="connsiteY71" fmla="*/ 132153 h 439048"/>
                <a:gd name="connsiteX72" fmla="*/ 600012 w 975802"/>
                <a:gd name="connsiteY72" fmla="*/ 128395 h 439048"/>
                <a:gd name="connsiteX73" fmla="*/ 581849 w 975802"/>
                <a:gd name="connsiteY73" fmla="*/ 107727 h 439048"/>
                <a:gd name="connsiteX74" fmla="*/ 570575 w 975802"/>
                <a:gd name="connsiteY74" fmla="*/ 91442 h 439048"/>
                <a:gd name="connsiteX75" fmla="*/ 588112 w 975802"/>
                <a:gd name="connsiteY75" fmla="*/ 68269 h 439048"/>
                <a:gd name="connsiteX76" fmla="*/ 564312 w 975802"/>
                <a:gd name="connsiteY76" fmla="*/ 57621 h 439048"/>
                <a:gd name="connsiteX77" fmla="*/ 526733 w 975802"/>
                <a:gd name="connsiteY77" fmla="*/ 57621 h 439048"/>
                <a:gd name="connsiteX78" fmla="*/ 492285 w 975802"/>
                <a:gd name="connsiteY78" fmla="*/ 54490 h 439048"/>
                <a:gd name="connsiteX79" fmla="*/ 484770 w 975802"/>
                <a:gd name="connsiteY79" fmla="*/ 51358 h 439048"/>
                <a:gd name="connsiteX80" fmla="*/ 446564 w 975802"/>
                <a:gd name="connsiteY80" fmla="*/ 23174 h 439048"/>
                <a:gd name="connsiteX81" fmla="*/ 408359 w 975802"/>
                <a:gd name="connsiteY81" fmla="*/ 23174 h 439048"/>
                <a:gd name="connsiteX82" fmla="*/ 387064 w 975802"/>
                <a:gd name="connsiteY82" fmla="*/ 39458 h 439048"/>
                <a:gd name="connsiteX83" fmla="*/ 367022 w 975802"/>
                <a:gd name="connsiteY83" fmla="*/ 38205 h 439048"/>
                <a:gd name="connsiteX84" fmla="*/ 343848 w 975802"/>
                <a:gd name="connsiteY84" fmla="*/ 15032 h 439048"/>
                <a:gd name="connsiteX85" fmla="*/ 333827 w 975802"/>
                <a:gd name="connsiteY85" fmla="*/ 0 h 439048"/>
                <a:gd name="connsiteX86" fmla="*/ 323806 w 975802"/>
                <a:gd name="connsiteY86" fmla="*/ 0 h 439048"/>
                <a:gd name="connsiteX87" fmla="*/ 318795 w 975802"/>
                <a:gd name="connsiteY87" fmla="*/ 13153 h 439048"/>
                <a:gd name="connsiteX88" fmla="*/ 300632 w 975802"/>
                <a:gd name="connsiteY88" fmla="*/ 28811 h 439048"/>
                <a:gd name="connsiteX89" fmla="*/ 294369 w 975802"/>
                <a:gd name="connsiteY89" fmla="*/ 31942 h 439048"/>
                <a:gd name="connsiteX90" fmla="*/ 258043 w 975802"/>
                <a:gd name="connsiteY90" fmla="*/ 41337 h 439048"/>
                <a:gd name="connsiteX91" fmla="*/ 218585 w 975802"/>
                <a:gd name="connsiteY91" fmla="*/ 65764 h 439048"/>
                <a:gd name="connsiteX92" fmla="*/ 215453 w 975802"/>
                <a:gd name="connsiteY92" fmla="*/ 67016 h 439048"/>
                <a:gd name="connsiteX93" fmla="*/ 164721 w 975802"/>
                <a:gd name="connsiteY93" fmla="*/ 85179 h 439048"/>
                <a:gd name="connsiteX94" fmla="*/ 120879 w 975802"/>
                <a:gd name="connsiteY94" fmla="*/ 109606 h 439048"/>
                <a:gd name="connsiteX95" fmla="*/ 115869 w 975802"/>
                <a:gd name="connsiteY95" fmla="*/ 111484 h 439048"/>
                <a:gd name="connsiteX96" fmla="*/ 59500 w 975802"/>
                <a:gd name="connsiteY96" fmla="*/ 119000 h 439048"/>
                <a:gd name="connsiteX97" fmla="*/ 0 w 975802"/>
                <a:gd name="connsiteY97" fmla="*/ 129648 h 439048"/>
                <a:gd name="connsiteX98" fmla="*/ 3131 w 975802"/>
                <a:gd name="connsiteY98" fmla="*/ 152195 h 439048"/>
                <a:gd name="connsiteX99" fmla="*/ 33821 w 975802"/>
                <a:gd name="connsiteY99" fmla="*/ 174743 h 439048"/>
                <a:gd name="connsiteX100" fmla="*/ 63258 w 975802"/>
                <a:gd name="connsiteY100" fmla="*/ 186643 h 439048"/>
                <a:gd name="connsiteX101" fmla="*/ 72653 w 975802"/>
                <a:gd name="connsiteY101" fmla="*/ 203553 h 439048"/>
                <a:gd name="connsiteX102" fmla="*/ 64511 w 975802"/>
                <a:gd name="connsiteY102" fmla="*/ 253032 h 439048"/>
                <a:gd name="connsiteX103" fmla="*/ 105847 w 975802"/>
                <a:gd name="connsiteY103" fmla="*/ 286227 h 43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75802" h="439048">
                  <a:moveTo>
                    <a:pt x="103968" y="283096"/>
                  </a:moveTo>
                  <a:lnTo>
                    <a:pt x="218585" y="369528"/>
                  </a:lnTo>
                  <a:cubicBezTo>
                    <a:pt x="218585" y="369528"/>
                    <a:pt x="221090" y="372033"/>
                    <a:pt x="222343" y="373285"/>
                  </a:cubicBezTo>
                  <a:lnTo>
                    <a:pt x="238627" y="398338"/>
                  </a:lnTo>
                  <a:lnTo>
                    <a:pt x="251780" y="415875"/>
                  </a:lnTo>
                  <a:lnTo>
                    <a:pt x="283722" y="436544"/>
                  </a:lnTo>
                  <a:lnTo>
                    <a:pt x="300632" y="432786"/>
                  </a:lnTo>
                  <a:cubicBezTo>
                    <a:pt x="300632" y="432786"/>
                    <a:pt x="304390" y="432786"/>
                    <a:pt x="306269" y="432786"/>
                  </a:cubicBezTo>
                  <a:lnTo>
                    <a:pt x="334453" y="437796"/>
                  </a:lnTo>
                  <a:cubicBezTo>
                    <a:pt x="342595" y="439049"/>
                    <a:pt x="346980" y="439049"/>
                    <a:pt x="349485" y="439049"/>
                  </a:cubicBezTo>
                  <a:lnTo>
                    <a:pt x="355748" y="419633"/>
                  </a:lnTo>
                  <a:cubicBezTo>
                    <a:pt x="357627" y="413996"/>
                    <a:pt x="362638" y="409612"/>
                    <a:pt x="368275" y="408985"/>
                  </a:cubicBezTo>
                  <a:lnTo>
                    <a:pt x="384559" y="407107"/>
                  </a:lnTo>
                  <a:lnTo>
                    <a:pt x="400843" y="393954"/>
                  </a:lnTo>
                  <a:lnTo>
                    <a:pt x="397085" y="382054"/>
                  </a:lnTo>
                  <a:cubicBezTo>
                    <a:pt x="395833" y="378296"/>
                    <a:pt x="395833" y="373912"/>
                    <a:pt x="397712" y="370154"/>
                  </a:cubicBezTo>
                  <a:cubicBezTo>
                    <a:pt x="399591" y="366396"/>
                    <a:pt x="402722" y="363264"/>
                    <a:pt x="407107" y="362638"/>
                  </a:cubicBezTo>
                  <a:lnTo>
                    <a:pt x="424017" y="357627"/>
                  </a:lnTo>
                  <a:cubicBezTo>
                    <a:pt x="437170" y="353870"/>
                    <a:pt x="445938" y="357001"/>
                    <a:pt x="450949" y="360133"/>
                  </a:cubicBezTo>
                  <a:cubicBezTo>
                    <a:pt x="452201" y="361386"/>
                    <a:pt x="454080" y="362638"/>
                    <a:pt x="455333" y="363891"/>
                  </a:cubicBezTo>
                  <a:lnTo>
                    <a:pt x="474748" y="362012"/>
                  </a:lnTo>
                  <a:cubicBezTo>
                    <a:pt x="474748" y="362012"/>
                    <a:pt x="479133" y="362012"/>
                    <a:pt x="481012" y="362012"/>
                  </a:cubicBezTo>
                  <a:lnTo>
                    <a:pt x="524854" y="376417"/>
                  </a:lnTo>
                  <a:lnTo>
                    <a:pt x="548028" y="387691"/>
                  </a:lnTo>
                  <a:lnTo>
                    <a:pt x="580596" y="392702"/>
                  </a:lnTo>
                  <a:cubicBezTo>
                    <a:pt x="580596" y="392702"/>
                    <a:pt x="583728" y="393327"/>
                    <a:pt x="584981" y="393954"/>
                  </a:cubicBezTo>
                  <a:lnTo>
                    <a:pt x="606275" y="404601"/>
                  </a:lnTo>
                  <a:lnTo>
                    <a:pt x="628197" y="398965"/>
                  </a:lnTo>
                  <a:cubicBezTo>
                    <a:pt x="628197" y="398965"/>
                    <a:pt x="630702" y="398965"/>
                    <a:pt x="631954" y="398965"/>
                  </a:cubicBezTo>
                  <a:lnTo>
                    <a:pt x="644481" y="398965"/>
                  </a:lnTo>
                  <a:cubicBezTo>
                    <a:pt x="644481" y="398965"/>
                    <a:pt x="648239" y="398965"/>
                    <a:pt x="649491" y="399591"/>
                  </a:cubicBezTo>
                  <a:lnTo>
                    <a:pt x="673292" y="407733"/>
                  </a:lnTo>
                  <a:lnTo>
                    <a:pt x="703981" y="406481"/>
                  </a:lnTo>
                  <a:cubicBezTo>
                    <a:pt x="708992" y="406481"/>
                    <a:pt x="713376" y="408359"/>
                    <a:pt x="716507" y="412117"/>
                  </a:cubicBezTo>
                  <a:lnTo>
                    <a:pt x="721518" y="418380"/>
                  </a:lnTo>
                  <a:lnTo>
                    <a:pt x="722770" y="415875"/>
                  </a:lnTo>
                  <a:cubicBezTo>
                    <a:pt x="722770" y="415875"/>
                    <a:pt x="725276" y="411491"/>
                    <a:pt x="727781" y="410238"/>
                  </a:cubicBezTo>
                  <a:lnTo>
                    <a:pt x="748449" y="396459"/>
                  </a:lnTo>
                  <a:cubicBezTo>
                    <a:pt x="748449" y="396459"/>
                    <a:pt x="752207" y="394580"/>
                    <a:pt x="754086" y="393954"/>
                  </a:cubicBezTo>
                  <a:lnTo>
                    <a:pt x="774755" y="390196"/>
                  </a:lnTo>
                  <a:cubicBezTo>
                    <a:pt x="789160" y="387691"/>
                    <a:pt x="798555" y="387691"/>
                    <a:pt x="804192" y="388317"/>
                  </a:cubicBezTo>
                  <a:lnTo>
                    <a:pt x="821102" y="382054"/>
                  </a:lnTo>
                  <a:lnTo>
                    <a:pt x="833629" y="367022"/>
                  </a:lnTo>
                  <a:cubicBezTo>
                    <a:pt x="836760" y="363264"/>
                    <a:pt x="840518" y="361386"/>
                    <a:pt x="845529" y="361386"/>
                  </a:cubicBezTo>
                  <a:lnTo>
                    <a:pt x="863692" y="361386"/>
                  </a:lnTo>
                  <a:lnTo>
                    <a:pt x="893129" y="320048"/>
                  </a:lnTo>
                  <a:lnTo>
                    <a:pt x="911292" y="300633"/>
                  </a:lnTo>
                  <a:cubicBezTo>
                    <a:pt x="911292" y="300633"/>
                    <a:pt x="912545" y="299380"/>
                    <a:pt x="913797" y="298754"/>
                  </a:cubicBezTo>
                  <a:lnTo>
                    <a:pt x="928829" y="288106"/>
                  </a:lnTo>
                  <a:lnTo>
                    <a:pt x="944487" y="270569"/>
                  </a:lnTo>
                  <a:cubicBezTo>
                    <a:pt x="944487" y="270569"/>
                    <a:pt x="949497" y="266812"/>
                    <a:pt x="952003" y="265559"/>
                  </a:cubicBezTo>
                  <a:cubicBezTo>
                    <a:pt x="958892" y="263680"/>
                    <a:pt x="967661" y="263054"/>
                    <a:pt x="975803" y="264933"/>
                  </a:cubicBezTo>
                  <a:lnTo>
                    <a:pt x="962650" y="232990"/>
                  </a:lnTo>
                  <a:lnTo>
                    <a:pt x="950124" y="232990"/>
                  </a:lnTo>
                  <a:cubicBezTo>
                    <a:pt x="946366" y="232990"/>
                    <a:pt x="943234" y="231738"/>
                    <a:pt x="940103" y="229859"/>
                  </a:cubicBezTo>
                  <a:lnTo>
                    <a:pt x="901897" y="198543"/>
                  </a:lnTo>
                  <a:lnTo>
                    <a:pt x="859308" y="198543"/>
                  </a:lnTo>
                  <a:cubicBezTo>
                    <a:pt x="859308" y="198543"/>
                    <a:pt x="853671" y="197917"/>
                    <a:pt x="851166" y="196664"/>
                  </a:cubicBezTo>
                  <a:lnTo>
                    <a:pt x="831750" y="184764"/>
                  </a:lnTo>
                  <a:cubicBezTo>
                    <a:pt x="831750" y="184764"/>
                    <a:pt x="829871" y="183511"/>
                    <a:pt x="828618" y="182885"/>
                  </a:cubicBezTo>
                  <a:lnTo>
                    <a:pt x="805444" y="159711"/>
                  </a:lnTo>
                  <a:cubicBezTo>
                    <a:pt x="800434" y="155327"/>
                    <a:pt x="799808" y="148437"/>
                    <a:pt x="801686" y="142800"/>
                  </a:cubicBezTo>
                  <a:cubicBezTo>
                    <a:pt x="799808" y="142800"/>
                    <a:pt x="797302" y="142800"/>
                    <a:pt x="795423" y="142800"/>
                  </a:cubicBezTo>
                  <a:cubicBezTo>
                    <a:pt x="788534" y="142800"/>
                    <a:pt x="765986" y="142174"/>
                    <a:pt x="751581" y="131527"/>
                  </a:cubicBezTo>
                  <a:lnTo>
                    <a:pt x="752834" y="135285"/>
                  </a:lnTo>
                  <a:cubicBezTo>
                    <a:pt x="754713" y="142800"/>
                    <a:pt x="750955" y="150316"/>
                    <a:pt x="743439" y="153448"/>
                  </a:cubicBezTo>
                  <a:lnTo>
                    <a:pt x="717760" y="163469"/>
                  </a:lnTo>
                  <a:lnTo>
                    <a:pt x="680807" y="180380"/>
                  </a:lnTo>
                  <a:cubicBezTo>
                    <a:pt x="676423" y="182259"/>
                    <a:pt x="670786" y="182259"/>
                    <a:pt x="667028" y="179753"/>
                  </a:cubicBezTo>
                  <a:lnTo>
                    <a:pt x="636965" y="162843"/>
                  </a:lnTo>
                  <a:cubicBezTo>
                    <a:pt x="636965" y="162843"/>
                    <a:pt x="635086" y="161590"/>
                    <a:pt x="634460" y="160964"/>
                  </a:cubicBezTo>
                  <a:lnTo>
                    <a:pt x="603144" y="132153"/>
                  </a:lnTo>
                  <a:cubicBezTo>
                    <a:pt x="603144" y="132153"/>
                    <a:pt x="600638" y="129648"/>
                    <a:pt x="600012" y="128395"/>
                  </a:cubicBezTo>
                  <a:cubicBezTo>
                    <a:pt x="596881" y="122132"/>
                    <a:pt x="588738" y="111484"/>
                    <a:pt x="581849" y="107727"/>
                  </a:cubicBezTo>
                  <a:cubicBezTo>
                    <a:pt x="571828" y="102716"/>
                    <a:pt x="570575" y="94574"/>
                    <a:pt x="570575" y="91442"/>
                  </a:cubicBezTo>
                  <a:cubicBezTo>
                    <a:pt x="570575" y="80169"/>
                    <a:pt x="578717" y="73906"/>
                    <a:pt x="588112" y="68269"/>
                  </a:cubicBezTo>
                  <a:cubicBezTo>
                    <a:pt x="581223" y="65137"/>
                    <a:pt x="572454" y="60753"/>
                    <a:pt x="564312" y="57621"/>
                  </a:cubicBezTo>
                  <a:lnTo>
                    <a:pt x="526733" y="57621"/>
                  </a:lnTo>
                  <a:lnTo>
                    <a:pt x="492285" y="54490"/>
                  </a:lnTo>
                  <a:cubicBezTo>
                    <a:pt x="492285" y="54490"/>
                    <a:pt x="486649" y="53237"/>
                    <a:pt x="484770" y="51358"/>
                  </a:cubicBezTo>
                  <a:lnTo>
                    <a:pt x="446564" y="23174"/>
                  </a:lnTo>
                  <a:lnTo>
                    <a:pt x="408359" y="23174"/>
                  </a:lnTo>
                  <a:lnTo>
                    <a:pt x="387064" y="39458"/>
                  </a:lnTo>
                  <a:cubicBezTo>
                    <a:pt x="380801" y="43843"/>
                    <a:pt x="372659" y="43216"/>
                    <a:pt x="367022" y="38205"/>
                  </a:cubicBezTo>
                  <a:lnTo>
                    <a:pt x="343848" y="15032"/>
                  </a:lnTo>
                  <a:lnTo>
                    <a:pt x="333827" y="0"/>
                  </a:lnTo>
                  <a:lnTo>
                    <a:pt x="323806" y="0"/>
                  </a:lnTo>
                  <a:cubicBezTo>
                    <a:pt x="323806" y="5011"/>
                    <a:pt x="321927" y="9395"/>
                    <a:pt x="318795" y="13153"/>
                  </a:cubicBezTo>
                  <a:lnTo>
                    <a:pt x="300632" y="28811"/>
                  </a:lnTo>
                  <a:cubicBezTo>
                    <a:pt x="300632" y="28811"/>
                    <a:pt x="296874" y="31316"/>
                    <a:pt x="294369" y="31942"/>
                  </a:cubicBezTo>
                  <a:lnTo>
                    <a:pt x="258043" y="41337"/>
                  </a:lnTo>
                  <a:lnTo>
                    <a:pt x="218585" y="65764"/>
                  </a:lnTo>
                  <a:cubicBezTo>
                    <a:pt x="218585" y="65764"/>
                    <a:pt x="216706" y="67016"/>
                    <a:pt x="215453" y="67016"/>
                  </a:cubicBezTo>
                  <a:lnTo>
                    <a:pt x="164721" y="85179"/>
                  </a:lnTo>
                  <a:lnTo>
                    <a:pt x="120879" y="109606"/>
                  </a:lnTo>
                  <a:cubicBezTo>
                    <a:pt x="120879" y="109606"/>
                    <a:pt x="117748" y="111484"/>
                    <a:pt x="115869" y="111484"/>
                  </a:cubicBezTo>
                  <a:lnTo>
                    <a:pt x="59500" y="119000"/>
                  </a:lnTo>
                  <a:lnTo>
                    <a:pt x="0" y="129648"/>
                  </a:lnTo>
                  <a:cubicBezTo>
                    <a:pt x="0" y="140296"/>
                    <a:pt x="1879" y="149064"/>
                    <a:pt x="3131" y="152195"/>
                  </a:cubicBezTo>
                  <a:cubicBezTo>
                    <a:pt x="5010" y="154701"/>
                    <a:pt x="20668" y="165974"/>
                    <a:pt x="33821" y="174743"/>
                  </a:cubicBezTo>
                  <a:lnTo>
                    <a:pt x="63258" y="186643"/>
                  </a:lnTo>
                  <a:cubicBezTo>
                    <a:pt x="70147" y="189148"/>
                    <a:pt x="73905" y="196038"/>
                    <a:pt x="72653" y="203553"/>
                  </a:cubicBezTo>
                  <a:lnTo>
                    <a:pt x="64511" y="253032"/>
                  </a:lnTo>
                  <a:lnTo>
                    <a:pt x="105847" y="286227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0" name="Forma libre: forma 599">
              <a:extLst>
                <a:ext uri="{FF2B5EF4-FFF2-40B4-BE49-F238E27FC236}">
                  <a16:creationId xmlns:a16="http://schemas.microsoft.com/office/drawing/2014/main" id="{15A0EB92-8A99-26ED-6B82-4DF85195086E}"/>
                </a:ext>
              </a:extLst>
            </p:cNvPr>
            <p:cNvSpPr/>
            <p:nvPr/>
          </p:nvSpPr>
          <p:spPr>
            <a:xfrm>
              <a:off x="20393757" y="9982150"/>
              <a:ext cx="4735206" cy="5437099"/>
            </a:xfrm>
            <a:custGeom>
              <a:avLst/>
              <a:gdLst>
                <a:gd name="connsiteX0" fmla="*/ 3438038 w 4735206"/>
                <a:gd name="connsiteY0" fmla="*/ 2675629 h 5437099"/>
                <a:gd name="connsiteX1" fmla="*/ 3469354 w 4735206"/>
                <a:gd name="connsiteY1" fmla="*/ 2731998 h 5437099"/>
                <a:gd name="connsiteX2" fmla="*/ 3515076 w 4735206"/>
                <a:gd name="connsiteY2" fmla="*/ 2738260 h 5437099"/>
                <a:gd name="connsiteX3" fmla="*/ 3533238 w 4735206"/>
                <a:gd name="connsiteY3" fmla="*/ 2721976 h 5437099"/>
                <a:gd name="connsiteX4" fmla="*/ 3516955 w 4735206"/>
                <a:gd name="connsiteY4" fmla="*/ 2681266 h 5437099"/>
                <a:gd name="connsiteX5" fmla="*/ 3500043 w 4735206"/>
                <a:gd name="connsiteY5" fmla="*/ 2640555 h 5437099"/>
                <a:gd name="connsiteX6" fmla="*/ 3484385 w 4735206"/>
                <a:gd name="connsiteY6" fmla="*/ 2556003 h 5437099"/>
                <a:gd name="connsiteX7" fmla="*/ 3447433 w 4735206"/>
                <a:gd name="connsiteY7" fmla="*/ 2432618 h 5437099"/>
                <a:gd name="connsiteX8" fmla="*/ 3432402 w 4735206"/>
                <a:gd name="connsiteY8" fmla="*/ 2416960 h 5437099"/>
                <a:gd name="connsiteX9" fmla="*/ 3403592 w 4735206"/>
                <a:gd name="connsiteY9" fmla="*/ 2334913 h 5437099"/>
                <a:gd name="connsiteX10" fmla="*/ 3407975 w 4735206"/>
                <a:gd name="connsiteY10" fmla="*/ 2307354 h 5437099"/>
                <a:gd name="connsiteX11" fmla="*/ 3407350 w 4735206"/>
                <a:gd name="connsiteY11" fmla="*/ 2234075 h 5437099"/>
                <a:gd name="connsiteX12" fmla="*/ 3359749 w 4735206"/>
                <a:gd name="connsiteY12" fmla="*/ 2177080 h 5437099"/>
                <a:gd name="connsiteX13" fmla="*/ 3344718 w 4735206"/>
                <a:gd name="connsiteY13" fmla="*/ 2169565 h 5437099"/>
                <a:gd name="connsiteX14" fmla="*/ 3332191 w 4735206"/>
                <a:gd name="connsiteY14" fmla="*/ 2163927 h 5437099"/>
                <a:gd name="connsiteX15" fmla="*/ 3306511 w 4735206"/>
                <a:gd name="connsiteY15" fmla="*/ 2123843 h 5437099"/>
                <a:gd name="connsiteX16" fmla="*/ 3310269 w 4735206"/>
                <a:gd name="connsiteY16" fmla="*/ 2086890 h 5437099"/>
                <a:gd name="connsiteX17" fmla="*/ 3329060 w 4735206"/>
                <a:gd name="connsiteY17" fmla="*/ 2078122 h 5437099"/>
                <a:gd name="connsiteX18" fmla="*/ 3340960 w 4735206"/>
                <a:gd name="connsiteY18" fmla="*/ 2074364 h 5437099"/>
                <a:gd name="connsiteX19" fmla="*/ 3344718 w 4735206"/>
                <a:gd name="connsiteY19" fmla="*/ 2072485 h 5437099"/>
                <a:gd name="connsiteX20" fmla="*/ 3398580 w 4735206"/>
                <a:gd name="connsiteY20" fmla="*/ 2028016 h 5437099"/>
                <a:gd name="connsiteX21" fmla="*/ 3394195 w 4735206"/>
                <a:gd name="connsiteY21" fmla="*/ 2014864 h 5437099"/>
                <a:gd name="connsiteX22" fmla="*/ 3375407 w 4735206"/>
                <a:gd name="connsiteY22" fmla="*/ 2007975 h 5437099"/>
                <a:gd name="connsiteX23" fmla="*/ 3346597 w 4735206"/>
                <a:gd name="connsiteY23" fmla="*/ 1995448 h 5437099"/>
                <a:gd name="connsiteX24" fmla="*/ 3304633 w 4735206"/>
                <a:gd name="connsiteY24" fmla="*/ 1946595 h 5437099"/>
                <a:gd name="connsiteX25" fmla="*/ 3288975 w 4735206"/>
                <a:gd name="connsiteY25" fmla="*/ 1856406 h 5437099"/>
                <a:gd name="connsiteX26" fmla="*/ 3291480 w 4735206"/>
                <a:gd name="connsiteY26" fmla="*/ 1835110 h 5437099"/>
                <a:gd name="connsiteX27" fmla="*/ 3291480 w 4735206"/>
                <a:gd name="connsiteY27" fmla="*/ 1811937 h 5437099"/>
                <a:gd name="connsiteX28" fmla="*/ 3305886 w 4735206"/>
                <a:gd name="connsiteY28" fmla="*/ 1760579 h 5437099"/>
                <a:gd name="connsiteX29" fmla="*/ 3347222 w 4735206"/>
                <a:gd name="connsiteY29" fmla="*/ 1766216 h 5437099"/>
                <a:gd name="connsiteX30" fmla="*/ 3396701 w 4735206"/>
                <a:gd name="connsiteY30" fmla="*/ 1813190 h 5437099"/>
                <a:gd name="connsiteX31" fmla="*/ 3458081 w 4735206"/>
                <a:gd name="connsiteY31" fmla="*/ 1826969 h 5437099"/>
                <a:gd name="connsiteX32" fmla="*/ 3543259 w 4735206"/>
                <a:gd name="connsiteY32" fmla="*/ 1875195 h 5437099"/>
                <a:gd name="connsiteX33" fmla="*/ 3550150 w 4735206"/>
                <a:gd name="connsiteY33" fmla="*/ 1899621 h 5437099"/>
                <a:gd name="connsiteX34" fmla="*/ 3620297 w 4735206"/>
                <a:gd name="connsiteY34" fmla="*/ 1980416 h 5437099"/>
                <a:gd name="connsiteX35" fmla="*/ 3644723 w 4735206"/>
                <a:gd name="connsiteY35" fmla="*/ 1989185 h 5437099"/>
                <a:gd name="connsiteX36" fmla="*/ 3691696 w 4735206"/>
                <a:gd name="connsiteY36" fmla="*/ 2003590 h 5437099"/>
                <a:gd name="connsiteX37" fmla="*/ 3775625 w 4735206"/>
                <a:gd name="connsiteY37" fmla="*/ 1994821 h 5437099"/>
                <a:gd name="connsiteX38" fmla="*/ 3834497 w 4735206"/>
                <a:gd name="connsiteY38" fmla="*/ 1984174 h 5437099"/>
                <a:gd name="connsiteX39" fmla="*/ 3854539 w 4735206"/>
                <a:gd name="connsiteY39" fmla="*/ 1982295 h 5437099"/>
                <a:gd name="connsiteX40" fmla="*/ 3971660 w 4735206"/>
                <a:gd name="connsiteY40" fmla="*/ 1998579 h 5437099"/>
                <a:gd name="connsiteX41" fmla="*/ 4014252 w 4735206"/>
                <a:gd name="connsiteY41" fmla="*/ 2091275 h 5437099"/>
                <a:gd name="connsiteX42" fmla="*/ 3939093 w 4735206"/>
                <a:gd name="connsiteY42" fmla="*/ 2154533 h 5437099"/>
                <a:gd name="connsiteX43" fmla="*/ 3900888 w 4735206"/>
                <a:gd name="connsiteY43" fmla="*/ 2175827 h 5437099"/>
                <a:gd name="connsiteX44" fmla="*/ 3882098 w 4735206"/>
                <a:gd name="connsiteY44" fmla="*/ 2229065 h 5437099"/>
                <a:gd name="connsiteX45" fmla="*/ 3882098 w 4735206"/>
                <a:gd name="connsiteY45" fmla="*/ 2235327 h 5437099"/>
                <a:gd name="connsiteX46" fmla="*/ 3905271 w 4735206"/>
                <a:gd name="connsiteY46" fmla="*/ 2337417 h 5437099"/>
                <a:gd name="connsiteX47" fmla="*/ 3924062 w 4735206"/>
                <a:gd name="connsiteY47" fmla="*/ 2323638 h 5437099"/>
                <a:gd name="connsiteX48" fmla="*/ 3931577 w 4735206"/>
                <a:gd name="connsiteY48" fmla="*/ 2306727 h 5437099"/>
                <a:gd name="connsiteX49" fmla="*/ 3987318 w 4735206"/>
                <a:gd name="connsiteY49" fmla="*/ 2272281 h 5437099"/>
                <a:gd name="connsiteX50" fmla="*/ 4031161 w 4735206"/>
                <a:gd name="connsiteY50" fmla="*/ 2354328 h 5437099"/>
                <a:gd name="connsiteX51" fmla="*/ 4031788 w 4735206"/>
                <a:gd name="connsiteY51" fmla="*/ 2358086 h 5437099"/>
                <a:gd name="connsiteX52" fmla="*/ 4119472 w 4735206"/>
                <a:gd name="connsiteY52" fmla="*/ 2500260 h 5437099"/>
                <a:gd name="connsiteX53" fmla="*/ 4123230 w 4735206"/>
                <a:gd name="connsiteY53" fmla="*/ 2513413 h 5437099"/>
                <a:gd name="connsiteX54" fmla="*/ 4133252 w 4735206"/>
                <a:gd name="connsiteY54" fmla="*/ 2542224 h 5437099"/>
                <a:gd name="connsiteX55" fmla="*/ 4151415 w 4735206"/>
                <a:gd name="connsiteY55" fmla="*/ 2601724 h 5437099"/>
                <a:gd name="connsiteX56" fmla="*/ 4175841 w 4735206"/>
                <a:gd name="connsiteY56" fmla="*/ 2590450 h 5437099"/>
                <a:gd name="connsiteX57" fmla="*/ 4168952 w 4735206"/>
                <a:gd name="connsiteY57" fmla="*/ 2557882 h 5437099"/>
                <a:gd name="connsiteX58" fmla="*/ 4157052 w 4735206"/>
                <a:gd name="connsiteY58" fmla="*/ 2431365 h 5437099"/>
                <a:gd name="connsiteX59" fmla="*/ 4212166 w 4735206"/>
                <a:gd name="connsiteY59" fmla="*/ 2284180 h 5437099"/>
                <a:gd name="connsiteX60" fmla="*/ 4224693 w 4735206"/>
                <a:gd name="connsiteY60" fmla="*/ 2257875 h 5437099"/>
                <a:gd name="connsiteX61" fmla="*/ 4234088 w 4735206"/>
                <a:gd name="connsiteY61" fmla="*/ 2249733 h 5437099"/>
                <a:gd name="connsiteX62" fmla="*/ 4246615 w 4735206"/>
                <a:gd name="connsiteY62" fmla="*/ 2251612 h 5437099"/>
                <a:gd name="connsiteX63" fmla="*/ 4306741 w 4735206"/>
                <a:gd name="connsiteY63" fmla="*/ 2266017 h 5437099"/>
                <a:gd name="connsiteX64" fmla="*/ 4321147 w 4735206"/>
                <a:gd name="connsiteY64" fmla="*/ 2204011 h 5437099"/>
                <a:gd name="connsiteX65" fmla="*/ 4367494 w 4735206"/>
                <a:gd name="connsiteY65" fmla="*/ 2108185 h 5437099"/>
                <a:gd name="connsiteX66" fmla="*/ 4414468 w 4735206"/>
                <a:gd name="connsiteY66" fmla="*/ 2061211 h 5437099"/>
                <a:gd name="connsiteX67" fmla="*/ 4413216 w 4735206"/>
                <a:gd name="connsiteY67" fmla="*/ 1969769 h 5437099"/>
                <a:gd name="connsiteX68" fmla="*/ 4406952 w 4735206"/>
                <a:gd name="connsiteY68" fmla="*/ 1875821 h 5437099"/>
                <a:gd name="connsiteX69" fmla="*/ 4422610 w 4735206"/>
                <a:gd name="connsiteY69" fmla="*/ 1852647 h 5437099"/>
                <a:gd name="connsiteX70" fmla="*/ 4432631 w 4735206"/>
                <a:gd name="connsiteY70" fmla="*/ 1838242 h 5437099"/>
                <a:gd name="connsiteX71" fmla="*/ 4428247 w 4735206"/>
                <a:gd name="connsiteY71" fmla="*/ 1813190 h 5437099"/>
                <a:gd name="connsiteX72" fmla="*/ 4423237 w 4735206"/>
                <a:gd name="connsiteY72" fmla="*/ 1764337 h 5437099"/>
                <a:gd name="connsiteX73" fmla="*/ 4599857 w 4735206"/>
                <a:gd name="connsiteY73" fmla="*/ 1676026 h 5437099"/>
                <a:gd name="connsiteX74" fmla="*/ 4619900 w 4735206"/>
                <a:gd name="connsiteY74" fmla="*/ 1680410 h 5437099"/>
                <a:gd name="connsiteX75" fmla="*/ 4691301 w 4735206"/>
                <a:gd name="connsiteY75" fmla="*/ 1678531 h 5437099"/>
                <a:gd name="connsiteX76" fmla="*/ 4682532 w 4735206"/>
                <a:gd name="connsiteY76" fmla="*/ 1642204 h 5437099"/>
                <a:gd name="connsiteX77" fmla="*/ 4674389 w 4735206"/>
                <a:gd name="connsiteY77" fmla="*/ 1612768 h 5437099"/>
                <a:gd name="connsiteX78" fmla="*/ 4707584 w 4735206"/>
                <a:gd name="connsiteY78" fmla="*/ 1516315 h 5437099"/>
                <a:gd name="connsiteX79" fmla="*/ 4735142 w 4735206"/>
                <a:gd name="connsiteY79" fmla="*/ 1455562 h 5437099"/>
                <a:gd name="connsiteX80" fmla="*/ 4636185 w 4735206"/>
                <a:gd name="connsiteY80" fmla="*/ 1392304 h 5437099"/>
                <a:gd name="connsiteX81" fmla="*/ 4561653 w 4735206"/>
                <a:gd name="connsiteY81" fmla="*/ 1370383 h 5437099"/>
                <a:gd name="connsiteX82" fmla="*/ 4554137 w 4735206"/>
                <a:gd name="connsiteY82" fmla="*/ 1354725 h 5437099"/>
                <a:gd name="connsiteX83" fmla="*/ 4539731 w 4735206"/>
                <a:gd name="connsiteY83" fmla="*/ 1240735 h 5437099"/>
                <a:gd name="connsiteX84" fmla="*/ 4519064 w 4735206"/>
                <a:gd name="connsiteY84" fmla="*/ 1233219 h 5437099"/>
                <a:gd name="connsiteX85" fmla="*/ 4490879 w 4735206"/>
                <a:gd name="connsiteY85" fmla="*/ 1252636 h 5437099"/>
                <a:gd name="connsiteX86" fmla="*/ 4447662 w 4735206"/>
                <a:gd name="connsiteY86" fmla="*/ 1280820 h 5437099"/>
                <a:gd name="connsiteX87" fmla="*/ 4318014 w 4735206"/>
                <a:gd name="connsiteY87" fmla="*/ 1275183 h 5437099"/>
                <a:gd name="connsiteX88" fmla="*/ 4294841 w 4735206"/>
                <a:gd name="connsiteY88" fmla="*/ 1252636 h 5437099"/>
                <a:gd name="connsiteX89" fmla="*/ 4279183 w 4735206"/>
                <a:gd name="connsiteY89" fmla="*/ 1237604 h 5437099"/>
                <a:gd name="connsiteX90" fmla="*/ 4215926 w 4735206"/>
                <a:gd name="connsiteY90" fmla="*/ 1251383 h 5437099"/>
                <a:gd name="connsiteX91" fmla="*/ 4198389 w 4735206"/>
                <a:gd name="connsiteY91" fmla="*/ 1283324 h 5437099"/>
                <a:gd name="connsiteX92" fmla="*/ 4176468 w 4735206"/>
                <a:gd name="connsiteY92" fmla="*/ 1324036 h 5437099"/>
                <a:gd name="connsiteX93" fmla="*/ 4086278 w 4735206"/>
                <a:gd name="connsiteY93" fmla="*/ 1399194 h 5437099"/>
                <a:gd name="connsiteX94" fmla="*/ 4026777 w 4735206"/>
                <a:gd name="connsiteY94" fmla="*/ 1412973 h 5437099"/>
                <a:gd name="connsiteX95" fmla="*/ 3977924 w 4735206"/>
                <a:gd name="connsiteY95" fmla="*/ 1424873 h 5437099"/>
                <a:gd name="connsiteX96" fmla="*/ 3966651 w 4735206"/>
                <a:gd name="connsiteY96" fmla="*/ 1451178 h 5437099"/>
                <a:gd name="connsiteX97" fmla="*/ 3958508 w 4735206"/>
                <a:gd name="connsiteY97" fmla="*/ 1482494 h 5437099"/>
                <a:gd name="connsiteX98" fmla="*/ 3950993 w 4735206"/>
                <a:gd name="connsiteY98" fmla="*/ 1499404 h 5437099"/>
                <a:gd name="connsiteX99" fmla="*/ 3929698 w 4735206"/>
                <a:gd name="connsiteY99" fmla="*/ 1516315 h 5437099"/>
                <a:gd name="connsiteX100" fmla="*/ 3910908 w 4735206"/>
                <a:gd name="connsiteY100" fmla="*/ 1520699 h 5437099"/>
                <a:gd name="connsiteX101" fmla="*/ 3853287 w 4735206"/>
                <a:gd name="connsiteY101" fmla="*/ 1526336 h 5437099"/>
                <a:gd name="connsiteX102" fmla="*/ 3861430 w 4735206"/>
                <a:gd name="connsiteY102" fmla="*/ 1548257 h 5437099"/>
                <a:gd name="connsiteX103" fmla="*/ 3870824 w 4735206"/>
                <a:gd name="connsiteY103" fmla="*/ 1554520 h 5437099"/>
                <a:gd name="connsiteX104" fmla="*/ 3883976 w 4735206"/>
                <a:gd name="connsiteY104" fmla="*/ 1572057 h 5437099"/>
                <a:gd name="connsiteX105" fmla="*/ 3875834 w 4735206"/>
                <a:gd name="connsiteY105" fmla="*/ 1595857 h 5437099"/>
                <a:gd name="connsiteX106" fmla="*/ 3870824 w 4735206"/>
                <a:gd name="connsiteY106" fmla="*/ 1610888 h 5437099"/>
                <a:gd name="connsiteX107" fmla="*/ 3887109 w 4735206"/>
                <a:gd name="connsiteY107" fmla="*/ 1632184 h 5437099"/>
                <a:gd name="connsiteX108" fmla="*/ 3890240 w 4735206"/>
                <a:gd name="connsiteY108" fmla="*/ 1634689 h 5437099"/>
                <a:gd name="connsiteX109" fmla="*/ 3897129 w 4735206"/>
                <a:gd name="connsiteY109" fmla="*/ 1639699 h 5437099"/>
                <a:gd name="connsiteX110" fmla="*/ 3935335 w 4735206"/>
                <a:gd name="connsiteY110" fmla="*/ 1684794 h 5437099"/>
                <a:gd name="connsiteX111" fmla="*/ 3926566 w 4735206"/>
                <a:gd name="connsiteY111" fmla="*/ 1711726 h 5437099"/>
                <a:gd name="connsiteX112" fmla="*/ 3884603 w 4735206"/>
                <a:gd name="connsiteY112" fmla="*/ 1723626 h 5437099"/>
                <a:gd name="connsiteX113" fmla="*/ 3873330 w 4735206"/>
                <a:gd name="connsiteY113" fmla="*/ 1723626 h 5437099"/>
                <a:gd name="connsiteX114" fmla="*/ 3841387 w 4735206"/>
                <a:gd name="connsiteY114" fmla="*/ 1733021 h 5437099"/>
                <a:gd name="connsiteX115" fmla="*/ 3763098 w 4735206"/>
                <a:gd name="connsiteY115" fmla="*/ 1733021 h 5437099"/>
                <a:gd name="connsiteX116" fmla="*/ 3744309 w 4735206"/>
                <a:gd name="connsiteY116" fmla="*/ 1723626 h 5437099"/>
                <a:gd name="connsiteX117" fmla="*/ 3712993 w 4735206"/>
                <a:gd name="connsiteY117" fmla="*/ 1714231 h 5437099"/>
                <a:gd name="connsiteX118" fmla="*/ 3692323 w 4735206"/>
                <a:gd name="connsiteY118" fmla="*/ 1721747 h 5437099"/>
                <a:gd name="connsiteX119" fmla="*/ 3666019 w 4735206"/>
                <a:gd name="connsiteY119" fmla="*/ 1731142 h 5437099"/>
                <a:gd name="connsiteX120" fmla="*/ 3617164 w 4735206"/>
                <a:gd name="connsiteY120" fmla="*/ 1727384 h 5437099"/>
                <a:gd name="connsiteX121" fmla="*/ 3588981 w 4735206"/>
                <a:gd name="connsiteY121" fmla="*/ 1722374 h 5437099"/>
                <a:gd name="connsiteX122" fmla="*/ 3588981 w 4735206"/>
                <a:gd name="connsiteY122" fmla="*/ 1722374 h 5437099"/>
                <a:gd name="connsiteX123" fmla="*/ 3564554 w 4735206"/>
                <a:gd name="connsiteY123" fmla="*/ 1734900 h 5437099"/>
                <a:gd name="connsiteX124" fmla="*/ 3525723 w 4735206"/>
                <a:gd name="connsiteY124" fmla="*/ 1753690 h 5437099"/>
                <a:gd name="connsiteX125" fmla="*/ 3513197 w 4735206"/>
                <a:gd name="connsiteY125" fmla="*/ 1752437 h 5437099"/>
                <a:gd name="connsiteX126" fmla="*/ 3481255 w 4735206"/>
                <a:gd name="connsiteY126" fmla="*/ 1741790 h 5437099"/>
                <a:gd name="connsiteX127" fmla="*/ 3456827 w 4735206"/>
                <a:gd name="connsiteY127" fmla="*/ 1733647 h 5437099"/>
                <a:gd name="connsiteX128" fmla="*/ 3439290 w 4735206"/>
                <a:gd name="connsiteY128" fmla="*/ 1731142 h 5437099"/>
                <a:gd name="connsiteX129" fmla="*/ 3402965 w 4735206"/>
                <a:gd name="connsiteY129" fmla="*/ 1723000 h 5437099"/>
                <a:gd name="connsiteX130" fmla="*/ 3374780 w 4735206"/>
                <a:gd name="connsiteY130" fmla="*/ 1696068 h 5437099"/>
                <a:gd name="connsiteX131" fmla="*/ 3355991 w 4735206"/>
                <a:gd name="connsiteY131" fmla="*/ 1677279 h 5437099"/>
                <a:gd name="connsiteX132" fmla="*/ 3345970 w 4735206"/>
                <a:gd name="connsiteY132" fmla="*/ 1672894 h 5437099"/>
                <a:gd name="connsiteX133" fmla="*/ 3302127 w 4735206"/>
                <a:gd name="connsiteY133" fmla="*/ 1616526 h 5437099"/>
                <a:gd name="connsiteX134" fmla="*/ 3313402 w 4735206"/>
                <a:gd name="connsiteY134" fmla="*/ 1597736 h 5437099"/>
                <a:gd name="connsiteX135" fmla="*/ 3316533 w 4735206"/>
                <a:gd name="connsiteY135" fmla="*/ 1594604 h 5437099"/>
                <a:gd name="connsiteX136" fmla="*/ 3315281 w 4735206"/>
                <a:gd name="connsiteY136" fmla="*/ 1592726 h 5437099"/>
                <a:gd name="connsiteX137" fmla="*/ 3307138 w 4735206"/>
                <a:gd name="connsiteY137" fmla="*/ 1570804 h 5437099"/>
                <a:gd name="connsiteX138" fmla="*/ 3309644 w 4735206"/>
                <a:gd name="connsiteY138" fmla="*/ 1563915 h 5437099"/>
                <a:gd name="connsiteX139" fmla="*/ 3309644 w 4735206"/>
                <a:gd name="connsiteY139" fmla="*/ 1562036 h 5437099"/>
                <a:gd name="connsiteX140" fmla="*/ 3259538 w 4735206"/>
                <a:gd name="connsiteY140" fmla="*/ 1447420 h 5437099"/>
                <a:gd name="connsiteX141" fmla="*/ 3241374 w 4735206"/>
                <a:gd name="connsiteY141" fmla="*/ 1446793 h 5437099"/>
                <a:gd name="connsiteX142" fmla="*/ 3232606 w 4735206"/>
                <a:gd name="connsiteY142" fmla="*/ 1475604 h 5437099"/>
                <a:gd name="connsiteX143" fmla="*/ 3212564 w 4735206"/>
                <a:gd name="connsiteY143" fmla="*/ 1528841 h 5437099"/>
                <a:gd name="connsiteX144" fmla="*/ 3212564 w 4735206"/>
                <a:gd name="connsiteY144" fmla="*/ 1547631 h 5437099"/>
                <a:gd name="connsiteX145" fmla="*/ 3218827 w 4735206"/>
                <a:gd name="connsiteY145" fmla="*/ 1646589 h 5437099"/>
                <a:gd name="connsiteX146" fmla="*/ 3229476 w 4735206"/>
                <a:gd name="connsiteY146" fmla="*/ 1675400 h 5437099"/>
                <a:gd name="connsiteX147" fmla="*/ 3243880 w 4735206"/>
                <a:gd name="connsiteY147" fmla="*/ 1721747 h 5437099"/>
                <a:gd name="connsiteX148" fmla="*/ 3181875 w 4735206"/>
                <a:gd name="connsiteY148" fmla="*/ 1788136 h 5437099"/>
                <a:gd name="connsiteX149" fmla="*/ 3156822 w 4735206"/>
                <a:gd name="connsiteY149" fmla="*/ 1791895 h 5437099"/>
                <a:gd name="connsiteX150" fmla="*/ 3128010 w 4735206"/>
                <a:gd name="connsiteY150" fmla="*/ 1806300 h 5437099"/>
                <a:gd name="connsiteX151" fmla="*/ 3066633 w 4735206"/>
                <a:gd name="connsiteY151" fmla="*/ 1829474 h 5437099"/>
                <a:gd name="connsiteX152" fmla="*/ 3061621 w 4735206"/>
                <a:gd name="connsiteY152" fmla="*/ 1829474 h 5437099"/>
                <a:gd name="connsiteX153" fmla="*/ 2982079 w 4735206"/>
                <a:gd name="connsiteY153" fmla="*/ 1781874 h 5437099"/>
                <a:gd name="connsiteX154" fmla="*/ 2957652 w 4735206"/>
                <a:gd name="connsiteY154" fmla="*/ 1761205 h 5437099"/>
                <a:gd name="connsiteX155" fmla="*/ 2869343 w 4735206"/>
                <a:gd name="connsiteY155" fmla="*/ 1741163 h 5437099"/>
                <a:gd name="connsiteX156" fmla="*/ 2776647 w 4735206"/>
                <a:gd name="connsiteY156" fmla="*/ 1726132 h 5437099"/>
                <a:gd name="connsiteX157" fmla="*/ 2721531 w 4735206"/>
                <a:gd name="connsiteY157" fmla="*/ 1682290 h 5437099"/>
                <a:gd name="connsiteX158" fmla="*/ 2645747 w 4735206"/>
                <a:gd name="connsiteY158" fmla="*/ 1635942 h 5437099"/>
                <a:gd name="connsiteX159" fmla="*/ 2638856 w 4735206"/>
                <a:gd name="connsiteY159" fmla="*/ 1642831 h 5437099"/>
                <a:gd name="connsiteX160" fmla="*/ 2596894 w 4735206"/>
                <a:gd name="connsiteY160" fmla="*/ 1666005 h 5437099"/>
                <a:gd name="connsiteX161" fmla="*/ 2543657 w 4735206"/>
                <a:gd name="connsiteY161" fmla="*/ 1642204 h 5437099"/>
                <a:gd name="connsiteX162" fmla="*/ 2531757 w 4735206"/>
                <a:gd name="connsiteY162" fmla="*/ 1627173 h 5437099"/>
                <a:gd name="connsiteX163" fmla="*/ 2516099 w 4735206"/>
                <a:gd name="connsiteY163" fmla="*/ 1608384 h 5437099"/>
                <a:gd name="connsiteX164" fmla="*/ 2446578 w 4735206"/>
                <a:gd name="connsiteY164" fmla="*/ 1567673 h 5437099"/>
                <a:gd name="connsiteX165" fmla="*/ 2438436 w 4735206"/>
                <a:gd name="connsiteY165" fmla="*/ 1580199 h 5437099"/>
                <a:gd name="connsiteX166" fmla="*/ 2402108 w 4735206"/>
                <a:gd name="connsiteY166" fmla="*/ 1618405 h 5437099"/>
                <a:gd name="connsiteX167" fmla="*/ 2329455 w 4735206"/>
                <a:gd name="connsiteY167" fmla="*/ 1620284 h 5437099"/>
                <a:gd name="connsiteX168" fmla="*/ 2290624 w 4735206"/>
                <a:gd name="connsiteY168" fmla="*/ 1588342 h 5437099"/>
                <a:gd name="connsiteX169" fmla="*/ 2269329 w 4735206"/>
                <a:gd name="connsiteY169" fmla="*/ 1568925 h 5437099"/>
                <a:gd name="connsiteX170" fmla="*/ 2243025 w 4735206"/>
                <a:gd name="connsiteY170" fmla="*/ 1570804 h 5437099"/>
                <a:gd name="connsiteX171" fmla="*/ 2204819 w 4735206"/>
                <a:gd name="connsiteY171" fmla="*/ 1572684 h 5437099"/>
                <a:gd name="connsiteX172" fmla="*/ 2098971 w 4735206"/>
                <a:gd name="connsiteY172" fmla="*/ 1472473 h 5437099"/>
                <a:gd name="connsiteX173" fmla="*/ 2095213 w 4735206"/>
                <a:gd name="connsiteY173" fmla="*/ 1464957 h 5437099"/>
                <a:gd name="connsiteX174" fmla="*/ 2051370 w 4735206"/>
                <a:gd name="connsiteY174" fmla="*/ 1472473 h 5437099"/>
                <a:gd name="connsiteX175" fmla="*/ 1949907 w 4735206"/>
                <a:gd name="connsiteY175" fmla="*/ 1422367 h 5437099"/>
                <a:gd name="connsiteX176" fmla="*/ 1929866 w 4735206"/>
                <a:gd name="connsiteY176" fmla="*/ 1376646 h 5437099"/>
                <a:gd name="connsiteX177" fmla="*/ 1917339 w 4735206"/>
                <a:gd name="connsiteY177" fmla="*/ 1344703 h 5437099"/>
                <a:gd name="connsiteX178" fmla="*/ 1896045 w 4735206"/>
                <a:gd name="connsiteY178" fmla="*/ 1327167 h 5437099"/>
                <a:gd name="connsiteX179" fmla="*/ 1864102 w 4735206"/>
                <a:gd name="connsiteY179" fmla="*/ 1315267 h 5437099"/>
                <a:gd name="connsiteX180" fmla="*/ 1838422 w 4735206"/>
                <a:gd name="connsiteY180" fmla="*/ 1136140 h 5437099"/>
                <a:gd name="connsiteX181" fmla="*/ 1857838 w 4735206"/>
                <a:gd name="connsiteY181" fmla="*/ 1061608 h 5437099"/>
                <a:gd name="connsiteX182" fmla="*/ 1840928 w 4735206"/>
                <a:gd name="connsiteY182" fmla="*/ 1052213 h 5437099"/>
                <a:gd name="connsiteX183" fmla="*/ 1822140 w 4735206"/>
                <a:gd name="connsiteY183" fmla="*/ 1035303 h 5437099"/>
                <a:gd name="connsiteX184" fmla="*/ 1807734 w 4735206"/>
                <a:gd name="connsiteY184" fmla="*/ 1024029 h 5437099"/>
                <a:gd name="connsiteX185" fmla="*/ 1730071 w 4735206"/>
                <a:gd name="connsiteY185" fmla="*/ 1006492 h 5437099"/>
                <a:gd name="connsiteX186" fmla="*/ 1693118 w 4735206"/>
                <a:gd name="connsiteY186" fmla="*/ 944486 h 5437099"/>
                <a:gd name="connsiteX187" fmla="*/ 1648023 w 4735206"/>
                <a:gd name="connsiteY187" fmla="*/ 906908 h 5437099"/>
                <a:gd name="connsiteX188" fmla="*/ 1633617 w 4735206"/>
                <a:gd name="connsiteY188" fmla="*/ 893129 h 5437099"/>
                <a:gd name="connsiteX189" fmla="*/ 1616080 w 4735206"/>
                <a:gd name="connsiteY189" fmla="*/ 858055 h 5437099"/>
                <a:gd name="connsiteX190" fmla="*/ 1600423 w 4735206"/>
                <a:gd name="connsiteY190" fmla="*/ 855549 h 5437099"/>
                <a:gd name="connsiteX191" fmla="*/ 1579128 w 4735206"/>
                <a:gd name="connsiteY191" fmla="*/ 874339 h 5437099"/>
                <a:gd name="connsiteX192" fmla="*/ 1564095 w 4735206"/>
                <a:gd name="connsiteY192" fmla="*/ 892503 h 5437099"/>
                <a:gd name="connsiteX193" fmla="*/ 1524639 w 4735206"/>
                <a:gd name="connsiteY193" fmla="*/ 874339 h 5437099"/>
                <a:gd name="connsiteX194" fmla="*/ 1507102 w 4735206"/>
                <a:gd name="connsiteY194" fmla="*/ 759097 h 5437099"/>
                <a:gd name="connsiteX195" fmla="*/ 1511485 w 4735206"/>
                <a:gd name="connsiteY195" fmla="*/ 692080 h 5437099"/>
                <a:gd name="connsiteX196" fmla="*/ 1468268 w 4735206"/>
                <a:gd name="connsiteY196" fmla="*/ 675796 h 5437099"/>
                <a:gd name="connsiteX197" fmla="*/ 1388100 w 4735206"/>
                <a:gd name="connsiteY197" fmla="*/ 631327 h 5437099"/>
                <a:gd name="connsiteX198" fmla="*/ 1391858 w 4735206"/>
                <a:gd name="connsiteY198" fmla="*/ 583102 h 5437099"/>
                <a:gd name="connsiteX199" fmla="*/ 1436953 w 4735206"/>
                <a:gd name="connsiteY199" fmla="*/ 557422 h 5437099"/>
                <a:gd name="connsiteX200" fmla="*/ 1451359 w 4735206"/>
                <a:gd name="connsiteY200" fmla="*/ 559301 h 5437099"/>
                <a:gd name="connsiteX201" fmla="*/ 1476411 w 4735206"/>
                <a:gd name="connsiteY201" fmla="*/ 556796 h 5437099"/>
                <a:gd name="connsiteX202" fmla="*/ 1484553 w 4735206"/>
                <a:gd name="connsiteY202" fmla="*/ 556796 h 5437099"/>
                <a:gd name="connsiteX203" fmla="*/ 1484553 w 4735206"/>
                <a:gd name="connsiteY203" fmla="*/ 527359 h 5437099"/>
                <a:gd name="connsiteX204" fmla="*/ 1458249 w 4735206"/>
                <a:gd name="connsiteY204" fmla="*/ 456585 h 5437099"/>
                <a:gd name="connsiteX205" fmla="*/ 1448853 w 4735206"/>
                <a:gd name="connsiteY205" fmla="*/ 439048 h 5437099"/>
                <a:gd name="connsiteX206" fmla="*/ 1426306 w 4735206"/>
                <a:gd name="connsiteY206" fmla="*/ 400217 h 5437099"/>
                <a:gd name="connsiteX207" fmla="*/ 1407516 w 4735206"/>
                <a:gd name="connsiteY207" fmla="*/ 380174 h 5437099"/>
                <a:gd name="connsiteX208" fmla="*/ 1373069 w 4735206"/>
                <a:gd name="connsiteY208" fmla="*/ 335079 h 5437099"/>
                <a:gd name="connsiteX209" fmla="*/ 1380584 w 4735206"/>
                <a:gd name="connsiteY209" fmla="*/ 296248 h 5437099"/>
                <a:gd name="connsiteX210" fmla="*/ 1386848 w 4735206"/>
                <a:gd name="connsiteY210" fmla="*/ 274953 h 5437099"/>
                <a:gd name="connsiteX211" fmla="*/ 1371817 w 4735206"/>
                <a:gd name="connsiteY211" fmla="*/ 222969 h 5437099"/>
                <a:gd name="connsiteX212" fmla="*/ 1323590 w 4735206"/>
                <a:gd name="connsiteY212" fmla="*/ 196664 h 5437099"/>
                <a:gd name="connsiteX213" fmla="*/ 1271606 w 4735206"/>
                <a:gd name="connsiteY213" fmla="*/ 179753 h 5437099"/>
                <a:gd name="connsiteX214" fmla="*/ 1237784 w 4735206"/>
                <a:gd name="connsiteY214" fmla="*/ 107100 h 5437099"/>
                <a:gd name="connsiteX215" fmla="*/ 1220247 w 4735206"/>
                <a:gd name="connsiteY215" fmla="*/ 56994 h 5437099"/>
                <a:gd name="connsiteX216" fmla="*/ 1217742 w 4735206"/>
                <a:gd name="connsiteY216" fmla="*/ 54489 h 5437099"/>
                <a:gd name="connsiteX217" fmla="*/ 1151353 w 4735206"/>
                <a:gd name="connsiteY217" fmla="*/ 0 h 5437099"/>
                <a:gd name="connsiteX218" fmla="*/ 1132563 w 4735206"/>
                <a:gd name="connsiteY218" fmla="*/ 10020 h 5437099"/>
                <a:gd name="connsiteX219" fmla="*/ 1108137 w 4735206"/>
                <a:gd name="connsiteY219" fmla="*/ 23173 h 5437099"/>
                <a:gd name="connsiteX220" fmla="*/ 1058657 w 4735206"/>
                <a:gd name="connsiteY220" fmla="*/ 26305 h 5437099"/>
                <a:gd name="connsiteX221" fmla="*/ 1064921 w 4735206"/>
                <a:gd name="connsiteY221" fmla="*/ 92695 h 5437099"/>
                <a:gd name="connsiteX222" fmla="*/ 1026715 w 4735206"/>
                <a:gd name="connsiteY222" fmla="*/ 170358 h 5437099"/>
                <a:gd name="connsiteX223" fmla="*/ 963457 w 4735206"/>
                <a:gd name="connsiteY223" fmla="*/ 199795 h 5437099"/>
                <a:gd name="connsiteX224" fmla="*/ 895815 w 4735206"/>
                <a:gd name="connsiteY224" fmla="*/ 234869 h 5437099"/>
                <a:gd name="connsiteX225" fmla="*/ 769925 w 4735206"/>
                <a:gd name="connsiteY225" fmla="*/ 256164 h 5437099"/>
                <a:gd name="connsiteX226" fmla="*/ 730467 w 4735206"/>
                <a:gd name="connsiteY226" fmla="*/ 243011 h 5437099"/>
                <a:gd name="connsiteX227" fmla="*/ 689756 w 4735206"/>
                <a:gd name="connsiteY227" fmla="*/ 229859 h 5437099"/>
                <a:gd name="connsiteX228" fmla="*/ 565119 w 4735206"/>
                <a:gd name="connsiteY228" fmla="*/ 231737 h 5437099"/>
                <a:gd name="connsiteX229" fmla="*/ 543824 w 4735206"/>
                <a:gd name="connsiteY229" fmla="*/ 285601 h 5437099"/>
                <a:gd name="connsiteX230" fmla="*/ 555724 w 4735206"/>
                <a:gd name="connsiteY230" fmla="*/ 307521 h 5437099"/>
                <a:gd name="connsiteX231" fmla="*/ 584535 w 4735206"/>
                <a:gd name="connsiteY231" fmla="*/ 321300 h 5437099"/>
                <a:gd name="connsiteX232" fmla="*/ 618983 w 4735206"/>
                <a:gd name="connsiteY232" fmla="*/ 374538 h 5437099"/>
                <a:gd name="connsiteX233" fmla="*/ 617104 w 4735206"/>
                <a:gd name="connsiteY233" fmla="*/ 407733 h 5437099"/>
                <a:gd name="connsiteX234" fmla="*/ 615224 w 4735206"/>
                <a:gd name="connsiteY234" fmla="*/ 432785 h 5437099"/>
                <a:gd name="connsiteX235" fmla="*/ 615224 w 4735206"/>
                <a:gd name="connsiteY235" fmla="*/ 442806 h 5437099"/>
                <a:gd name="connsiteX236" fmla="*/ 615224 w 4735206"/>
                <a:gd name="connsiteY236" fmla="*/ 452827 h 5437099"/>
                <a:gd name="connsiteX237" fmla="*/ 625245 w 4735206"/>
                <a:gd name="connsiteY237" fmla="*/ 463475 h 5437099"/>
                <a:gd name="connsiteX238" fmla="*/ 642782 w 4735206"/>
                <a:gd name="connsiteY238" fmla="*/ 477254 h 5437099"/>
                <a:gd name="connsiteX239" fmla="*/ 654682 w 4735206"/>
                <a:gd name="connsiteY239" fmla="*/ 500427 h 5437099"/>
                <a:gd name="connsiteX240" fmla="*/ 668461 w 4735206"/>
                <a:gd name="connsiteY240" fmla="*/ 524854 h 5437099"/>
                <a:gd name="connsiteX241" fmla="*/ 724204 w 4735206"/>
                <a:gd name="connsiteY241" fmla="*/ 533622 h 5437099"/>
                <a:gd name="connsiteX242" fmla="*/ 769925 w 4735206"/>
                <a:gd name="connsiteY242" fmla="*/ 534875 h 5437099"/>
                <a:gd name="connsiteX243" fmla="*/ 833809 w 4735206"/>
                <a:gd name="connsiteY243" fmla="*/ 578091 h 5437099"/>
                <a:gd name="connsiteX244" fmla="*/ 850720 w 4735206"/>
                <a:gd name="connsiteY244" fmla="*/ 594375 h 5437099"/>
                <a:gd name="connsiteX245" fmla="*/ 858236 w 4735206"/>
                <a:gd name="connsiteY245" fmla="*/ 610660 h 5437099"/>
                <a:gd name="connsiteX246" fmla="*/ 893936 w 4735206"/>
                <a:gd name="connsiteY246" fmla="*/ 617549 h 5437099"/>
                <a:gd name="connsiteX247" fmla="*/ 924625 w 4735206"/>
                <a:gd name="connsiteY247" fmla="*/ 662643 h 5437099"/>
                <a:gd name="connsiteX248" fmla="*/ 867631 w 4735206"/>
                <a:gd name="connsiteY248" fmla="*/ 741560 h 5437099"/>
                <a:gd name="connsiteX249" fmla="*/ 830677 w 4735206"/>
                <a:gd name="connsiteY249" fmla="*/ 778513 h 5437099"/>
                <a:gd name="connsiteX250" fmla="*/ 850093 w 4735206"/>
                <a:gd name="connsiteY250" fmla="*/ 843649 h 5437099"/>
                <a:gd name="connsiteX251" fmla="*/ 862620 w 4735206"/>
                <a:gd name="connsiteY251" fmla="*/ 946366 h 5437099"/>
                <a:gd name="connsiteX252" fmla="*/ 800614 w 4735206"/>
                <a:gd name="connsiteY252" fmla="*/ 976429 h 5437099"/>
                <a:gd name="connsiteX253" fmla="*/ 765541 w 4735206"/>
                <a:gd name="connsiteY253" fmla="*/ 983945 h 5437099"/>
                <a:gd name="connsiteX254" fmla="*/ 721699 w 4735206"/>
                <a:gd name="connsiteY254" fmla="*/ 1040314 h 5437099"/>
                <a:gd name="connsiteX255" fmla="*/ 703535 w 4735206"/>
                <a:gd name="connsiteY255" fmla="*/ 1102319 h 5437099"/>
                <a:gd name="connsiteX256" fmla="*/ 613345 w 4735206"/>
                <a:gd name="connsiteY256" fmla="*/ 1304619 h 5437099"/>
                <a:gd name="connsiteX257" fmla="*/ 570130 w 4735206"/>
                <a:gd name="connsiteY257" fmla="*/ 1335309 h 5437099"/>
                <a:gd name="connsiteX258" fmla="*/ 528166 w 4735206"/>
                <a:gd name="connsiteY258" fmla="*/ 1378525 h 5437099"/>
                <a:gd name="connsiteX259" fmla="*/ 516267 w 4735206"/>
                <a:gd name="connsiteY259" fmla="*/ 1429883 h 5437099"/>
                <a:gd name="connsiteX260" fmla="*/ 503114 w 4735206"/>
                <a:gd name="connsiteY260" fmla="*/ 1485625 h 5437099"/>
                <a:gd name="connsiteX261" fmla="*/ 377850 w 4735206"/>
                <a:gd name="connsiteY261" fmla="*/ 1539488 h 5437099"/>
                <a:gd name="connsiteX262" fmla="*/ 328997 w 4735206"/>
                <a:gd name="connsiteY262" fmla="*/ 1535104 h 5437099"/>
                <a:gd name="connsiteX263" fmla="*/ 300813 w 4735206"/>
                <a:gd name="connsiteY263" fmla="*/ 1534479 h 5437099"/>
                <a:gd name="connsiteX264" fmla="*/ 215634 w 4735206"/>
                <a:gd name="connsiteY264" fmla="*/ 1555146 h 5437099"/>
                <a:gd name="connsiteX265" fmla="*/ 164275 w 4735206"/>
                <a:gd name="connsiteY265" fmla="*/ 1645963 h 5437099"/>
                <a:gd name="connsiteX266" fmla="*/ 175550 w 4735206"/>
                <a:gd name="connsiteY266" fmla="*/ 1671015 h 5437099"/>
                <a:gd name="connsiteX267" fmla="*/ 181812 w 4735206"/>
                <a:gd name="connsiteY267" fmla="*/ 1680410 h 5437099"/>
                <a:gd name="connsiteX268" fmla="*/ 221271 w 4735206"/>
                <a:gd name="connsiteY268" fmla="*/ 1724879 h 5437099"/>
                <a:gd name="connsiteX269" fmla="*/ 275760 w 4735206"/>
                <a:gd name="connsiteY269" fmla="*/ 1793147 h 5437099"/>
                <a:gd name="connsiteX270" fmla="*/ 275760 w 4735206"/>
                <a:gd name="connsiteY270" fmla="*/ 1847010 h 5437099"/>
                <a:gd name="connsiteX271" fmla="*/ 279519 w 4735206"/>
                <a:gd name="connsiteY271" fmla="*/ 1903380 h 5437099"/>
                <a:gd name="connsiteX272" fmla="*/ 328997 w 4735206"/>
                <a:gd name="connsiteY272" fmla="*/ 1957869 h 5437099"/>
                <a:gd name="connsiteX273" fmla="*/ 394761 w 4735206"/>
                <a:gd name="connsiteY273" fmla="*/ 2043048 h 5437099"/>
                <a:gd name="connsiteX274" fmla="*/ 417308 w 4735206"/>
                <a:gd name="connsiteY274" fmla="*/ 2158916 h 5437099"/>
                <a:gd name="connsiteX275" fmla="*/ 393508 w 4735206"/>
                <a:gd name="connsiteY275" fmla="*/ 2212154 h 5437099"/>
                <a:gd name="connsiteX276" fmla="*/ 299560 w 4735206"/>
                <a:gd name="connsiteY276" fmla="*/ 2208396 h 5437099"/>
                <a:gd name="connsiteX277" fmla="*/ 273255 w 4735206"/>
                <a:gd name="connsiteY277" fmla="*/ 2200881 h 5437099"/>
                <a:gd name="connsiteX278" fmla="*/ 116050 w 4735206"/>
                <a:gd name="connsiteY278" fmla="*/ 2227186 h 5437099"/>
                <a:gd name="connsiteX279" fmla="*/ 105401 w 4735206"/>
                <a:gd name="connsiteY279" fmla="*/ 2261633 h 5437099"/>
                <a:gd name="connsiteX280" fmla="*/ 101644 w 4735206"/>
                <a:gd name="connsiteY280" fmla="*/ 2274786 h 5437099"/>
                <a:gd name="connsiteX281" fmla="*/ 89118 w 4735206"/>
                <a:gd name="connsiteY281" fmla="*/ 2279796 h 5437099"/>
                <a:gd name="connsiteX282" fmla="*/ 30243 w 4735206"/>
                <a:gd name="connsiteY282" fmla="*/ 2286686 h 5437099"/>
                <a:gd name="connsiteX283" fmla="*/ 35254 w 4735206"/>
                <a:gd name="connsiteY283" fmla="*/ 2306727 h 5437099"/>
                <a:gd name="connsiteX284" fmla="*/ 2059 w 4735206"/>
                <a:gd name="connsiteY284" fmla="*/ 2360591 h 5437099"/>
                <a:gd name="connsiteX285" fmla="*/ 30243 w 4735206"/>
                <a:gd name="connsiteY285" fmla="*/ 2401302 h 5437099"/>
                <a:gd name="connsiteX286" fmla="*/ 82854 w 4735206"/>
                <a:gd name="connsiteY286" fmla="*/ 2443265 h 5437099"/>
                <a:gd name="connsiteX287" fmla="*/ 156134 w 4735206"/>
                <a:gd name="connsiteY287" fmla="*/ 2486481 h 5437099"/>
                <a:gd name="connsiteX288" fmla="*/ 260102 w 4735206"/>
                <a:gd name="connsiteY288" fmla="*/ 2482097 h 5437099"/>
                <a:gd name="connsiteX289" fmla="*/ 304571 w 4735206"/>
                <a:gd name="connsiteY289" fmla="*/ 2447649 h 5437099"/>
                <a:gd name="connsiteX290" fmla="*/ 360939 w 4735206"/>
                <a:gd name="connsiteY290" fmla="*/ 2442639 h 5437099"/>
                <a:gd name="connsiteX291" fmla="*/ 357808 w 4735206"/>
                <a:gd name="connsiteY291" fmla="*/ 2478965 h 5437099"/>
                <a:gd name="connsiteX292" fmla="*/ 335887 w 4735206"/>
                <a:gd name="connsiteY292" fmla="*/ 2514665 h 5437099"/>
                <a:gd name="connsiteX293" fmla="*/ 283276 w 4735206"/>
                <a:gd name="connsiteY293" fmla="*/ 2554124 h 5437099"/>
                <a:gd name="connsiteX294" fmla="*/ 215007 w 4735206"/>
                <a:gd name="connsiteY294" fmla="*/ 2574792 h 5437099"/>
                <a:gd name="connsiteX295" fmla="*/ 146739 w 4735206"/>
                <a:gd name="connsiteY295" fmla="*/ 2569155 h 5437099"/>
                <a:gd name="connsiteX296" fmla="*/ 74086 w 4735206"/>
                <a:gd name="connsiteY296" fmla="*/ 2552245 h 5437099"/>
                <a:gd name="connsiteX297" fmla="*/ 43397 w 4735206"/>
                <a:gd name="connsiteY297" fmla="*/ 2565397 h 5437099"/>
                <a:gd name="connsiteX298" fmla="*/ 200602 w 4735206"/>
                <a:gd name="connsiteY298" fmla="*/ 2737634 h 5437099"/>
                <a:gd name="connsiteX299" fmla="*/ 298307 w 4735206"/>
                <a:gd name="connsiteY299" fmla="*/ 2832835 h 5437099"/>
                <a:gd name="connsiteX300" fmla="*/ 335887 w 4735206"/>
                <a:gd name="connsiteY300" fmla="*/ 2892335 h 5437099"/>
                <a:gd name="connsiteX301" fmla="*/ 487456 w 4735206"/>
                <a:gd name="connsiteY301" fmla="*/ 2933672 h 5437099"/>
                <a:gd name="connsiteX302" fmla="*/ 570756 w 4735206"/>
                <a:gd name="connsiteY302" fmla="*/ 2894214 h 5437099"/>
                <a:gd name="connsiteX303" fmla="*/ 618356 w 4735206"/>
                <a:gd name="connsiteY303" fmla="*/ 2756424 h 5437099"/>
                <a:gd name="connsiteX304" fmla="*/ 627751 w 4735206"/>
                <a:gd name="connsiteY304" fmla="*/ 2676256 h 5437099"/>
                <a:gd name="connsiteX305" fmla="*/ 647167 w 4735206"/>
                <a:gd name="connsiteY305" fmla="*/ 2659971 h 5437099"/>
                <a:gd name="connsiteX306" fmla="*/ 667209 w 4735206"/>
                <a:gd name="connsiteY306" fmla="*/ 2597966 h 5437099"/>
                <a:gd name="connsiteX307" fmla="*/ 747377 w 4735206"/>
                <a:gd name="connsiteY307" fmla="*/ 2599845 h 5437099"/>
                <a:gd name="connsiteX308" fmla="*/ 727961 w 4735206"/>
                <a:gd name="connsiteY308" fmla="*/ 2669366 h 5437099"/>
                <a:gd name="connsiteX309" fmla="*/ 732972 w 4735206"/>
                <a:gd name="connsiteY309" fmla="*/ 2733877 h 5437099"/>
                <a:gd name="connsiteX310" fmla="*/ 793099 w 4735206"/>
                <a:gd name="connsiteY310" fmla="*/ 2715714 h 5437099"/>
                <a:gd name="connsiteX311" fmla="*/ 772430 w 4735206"/>
                <a:gd name="connsiteY311" fmla="*/ 2782103 h 5437099"/>
                <a:gd name="connsiteX312" fmla="*/ 777441 w 4735206"/>
                <a:gd name="connsiteY312" fmla="*/ 2843482 h 5437099"/>
                <a:gd name="connsiteX313" fmla="*/ 796231 w 4735206"/>
                <a:gd name="connsiteY313" fmla="*/ 2933045 h 5437099"/>
                <a:gd name="connsiteX314" fmla="*/ 799362 w 4735206"/>
                <a:gd name="connsiteY314" fmla="*/ 3067077 h 5437099"/>
                <a:gd name="connsiteX315" fmla="*/ 799362 w 4735206"/>
                <a:gd name="connsiteY315" fmla="*/ 3067077 h 5437099"/>
                <a:gd name="connsiteX316" fmla="*/ 794978 w 4735206"/>
                <a:gd name="connsiteY316" fmla="*/ 3122820 h 5437099"/>
                <a:gd name="connsiteX317" fmla="*/ 815020 w 4735206"/>
                <a:gd name="connsiteY317" fmla="*/ 3239941 h 5437099"/>
                <a:gd name="connsiteX318" fmla="*/ 854478 w 4735206"/>
                <a:gd name="connsiteY318" fmla="*/ 3186704 h 5437099"/>
                <a:gd name="connsiteX319" fmla="*/ 846962 w 4735206"/>
                <a:gd name="connsiteY319" fmla="*/ 3274389 h 5437099"/>
                <a:gd name="connsiteX320" fmla="*/ 860114 w 4735206"/>
                <a:gd name="connsiteY320" fmla="*/ 3337647 h 5437099"/>
                <a:gd name="connsiteX321" fmla="*/ 872015 w 4735206"/>
                <a:gd name="connsiteY321" fmla="*/ 3442868 h 5437099"/>
                <a:gd name="connsiteX322" fmla="*/ 914605 w 4735206"/>
                <a:gd name="connsiteY322" fmla="*/ 3603832 h 5437099"/>
                <a:gd name="connsiteX323" fmla="*/ 987257 w 4735206"/>
                <a:gd name="connsiteY323" fmla="*/ 3767927 h 5437099"/>
                <a:gd name="connsiteX324" fmla="*/ 1049263 w 4735206"/>
                <a:gd name="connsiteY324" fmla="*/ 3878785 h 5437099"/>
                <a:gd name="connsiteX325" fmla="*/ 1054273 w 4735206"/>
                <a:gd name="connsiteY325" fmla="*/ 3928264 h 5437099"/>
                <a:gd name="connsiteX326" fmla="*/ 1057405 w 4735206"/>
                <a:gd name="connsiteY326" fmla="*/ 3986512 h 5437099"/>
                <a:gd name="connsiteX327" fmla="*/ 1105631 w 4735206"/>
                <a:gd name="connsiteY327" fmla="*/ 4078581 h 5437099"/>
                <a:gd name="connsiteX328" fmla="*/ 1203963 w 4735206"/>
                <a:gd name="connsiteY328" fmla="*/ 4240171 h 5437099"/>
                <a:gd name="connsiteX329" fmla="*/ 1260331 w 4735206"/>
                <a:gd name="connsiteY329" fmla="*/ 4359171 h 5437099"/>
                <a:gd name="connsiteX330" fmla="*/ 1307305 w 4735206"/>
                <a:gd name="connsiteY330" fmla="*/ 4583393 h 5437099"/>
                <a:gd name="connsiteX331" fmla="*/ 1381838 w 4735206"/>
                <a:gd name="connsiteY331" fmla="*/ 4676088 h 5437099"/>
                <a:gd name="connsiteX332" fmla="*/ 1487684 w 4735206"/>
                <a:gd name="connsiteY332" fmla="*/ 4894673 h 5437099"/>
                <a:gd name="connsiteX333" fmla="*/ 1610444 w 4735206"/>
                <a:gd name="connsiteY333" fmla="*/ 5100105 h 5437099"/>
                <a:gd name="connsiteX334" fmla="*/ 1553449 w 4735206"/>
                <a:gd name="connsiteY334" fmla="*/ 5060647 h 5437099"/>
                <a:gd name="connsiteX335" fmla="*/ 1599796 w 4735206"/>
                <a:gd name="connsiteY335" fmla="*/ 5203447 h 5437099"/>
                <a:gd name="connsiteX336" fmla="*/ 1641760 w 4735206"/>
                <a:gd name="connsiteY336" fmla="*/ 5286122 h 5437099"/>
                <a:gd name="connsiteX337" fmla="*/ 1681843 w 4735206"/>
                <a:gd name="connsiteY337" fmla="*/ 5408253 h 5437099"/>
                <a:gd name="connsiteX338" fmla="*/ 1766396 w 4735206"/>
                <a:gd name="connsiteY338" fmla="*/ 5392595 h 5437099"/>
                <a:gd name="connsiteX339" fmla="*/ 1819007 w 4735206"/>
                <a:gd name="connsiteY339" fmla="*/ 5352511 h 5437099"/>
                <a:gd name="connsiteX340" fmla="*/ 1880387 w 4735206"/>
                <a:gd name="connsiteY340" fmla="*/ 5224116 h 5437099"/>
                <a:gd name="connsiteX341" fmla="*/ 1920470 w 4735206"/>
                <a:gd name="connsiteY341" fmla="*/ 5170879 h 5437099"/>
                <a:gd name="connsiteX342" fmla="*/ 2076424 w 4735206"/>
                <a:gd name="connsiteY342" fmla="*/ 5123905 h 5437099"/>
                <a:gd name="connsiteX343" fmla="*/ 2021935 w 4735206"/>
                <a:gd name="connsiteY343" fmla="*/ 5070042 h 5437099"/>
                <a:gd name="connsiteX344" fmla="*/ 2040724 w 4735206"/>
                <a:gd name="connsiteY344" fmla="*/ 5009289 h 5437099"/>
                <a:gd name="connsiteX345" fmla="*/ 2068909 w 4735206"/>
                <a:gd name="connsiteY345" fmla="*/ 4947910 h 5437099"/>
                <a:gd name="connsiteX346" fmla="*/ 2142814 w 4735206"/>
                <a:gd name="connsiteY346" fmla="*/ 4965447 h 5437099"/>
                <a:gd name="connsiteX347" fmla="*/ 2132793 w 4735206"/>
                <a:gd name="connsiteY347" fmla="*/ 4723062 h 5437099"/>
                <a:gd name="connsiteX348" fmla="*/ 2160976 w 4735206"/>
                <a:gd name="connsiteY348" fmla="*/ 4508235 h 5437099"/>
                <a:gd name="connsiteX349" fmla="*/ 2184151 w 4735206"/>
                <a:gd name="connsiteY349" fmla="*/ 4362929 h 5437099"/>
                <a:gd name="connsiteX350" fmla="*/ 2138429 w 4735206"/>
                <a:gd name="connsiteY350" fmla="*/ 4285892 h 5437099"/>
                <a:gd name="connsiteX351" fmla="*/ 2167866 w 4735206"/>
                <a:gd name="connsiteY351" fmla="*/ 4244555 h 5437099"/>
                <a:gd name="connsiteX352" fmla="*/ 2148451 w 4735206"/>
                <a:gd name="connsiteY352" fmla="*/ 4146223 h 5437099"/>
                <a:gd name="connsiteX353" fmla="*/ 2156593 w 4735206"/>
                <a:gd name="connsiteY353" fmla="*/ 4147475 h 5437099"/>
                <a:gd name="connsiteX354" fmla="*/ 2153460 w 4735206"/>
                <a:gd name="connsiteY354" fmla="*/ 4000917 h 5437099"/>
                <a:gd name="connsiteX355" fmla="*/ 2153460 w 4735206"/>
                <a:gd name="connsiteY355" fmla="*/ 3929517 h 5437099"/>
                <a:gd name="connsiteX356" fmla="*/ 2191040 w 4735206"/>
                <a:gd name="connsiteY356" fmla="*/ 3828054 h 5437099"/>
                <a:gd name="connsiteX357" fmla="*/ 2253671 w 4735206"/>
                <a:gd name="connsiteY357" fmla="*/ 3835569 h 5437099"/>
                <a:gd name="connsiteX358" fmla="*/ 2258056 w 4735206"/>
                <a:gd name="connsiteY358" fmla="*/ 3881917 h 5437099"/>
                <a:gd name="connsiteX359" fmla="*/ 2284360 w 4735206"/>
                <a:gd name="connsiteY359" fmla="*/ 3873149 h 5437099"/>
                <a:gd name="connsiteX360" fmla="*/ 2312545 w 4735206"/>
                <a:gd name="connsiteY360" fmla="*/ 3782333 h 5437099"/>
                <a:gd name="connsiteX361" fmla="*/ 2427161 w 4735206"/>
                <a:gd name="connsiteY361" fmla="*/ 3735359 h 5437099"/>
                <a:gd name="connsiteX362" fmla="*/ 2502947 w 4735206"/>
                <a:gd name="connsiteY362" fmla="*/ 3644542 h 5437099"/>
                <a:gd name="connsiteX363" fmla="*/ 2499189 w 4735206"/>
                <a:gd name="connsiteY363" fmla="*/ 3605085 h 5437099"/>
                <a:gd name="connsiteX364" fmla="*/ 2576852 w 4735206"/>
                <a:gd name="connsiteY364" fmla="*/ 3570011 h 5437099"/>
                <a:gd name="connsiteX365" fmla="*/ 2697105 w 4735206"/>
                <a:gd name="connsiteY365" fmla="*/ 3420947 h 5437099"/>
                <a:gd name="connsiteX366" fmla="*/ 2749089 w 4735206"/>
                <a:gd name="connsiteY366" fmla="*/ 3420947 h 5437099"/>
                <a:gd name="connsiteX367" fmla="*/ 2775395 w 4735206"/>
                <a:gd name="connsiteY367" fmla="*/ 3368337 h 5437099"/>
                <a:gd name="connsiteX368" fmla="*/ 2834267 w 4735206"/>
                <a:gd name="connsiteY368" fmla="*/ 3276894 h 5437099"/>
                <a:gd name="connsiteX369" fmla="*/ 2872474 w 4735206"/>
                <a:gd name="connsiteY369" fmla="*/ 3182320 h 5437099"/>
                <a:gd name="connsiteX370" fmla="*/ 2935105 w 4735206"/>
                <a:gd name="connsiteY370" fmla="*/ 3132841 h 5437099"/>
                <a:gd name="connsiteX371" fmla="*/ 2916317 w 4735206"/>
                <a:gd name="connsiteY371" fmla="*/ 3095888 h 5437099"/>
                <a:gd name="connsiteX372" fmla="*/ 2915063 w 4735206"/>
                <a:gd name="connsiteY372" fmla="*/ 3077725 h 5437099"/>
                <a:gd name="connsiteX373" fmla="*/ 3005253 w 4735206"/>
                <a:gd name="connsiteY373" fmla="*/ 3092756 h 5437099"/>
                <a:gd name="connsiteX374" fmla="*/ 3040953 w 4735206"/>
                <a:gd name="connsiteY374" fmla="*/ 3072088 h 5437099"/>
                <a:gd name="connsiteX375" fmla="*/ 3097948 w 4735206"/>
                <a:gd name="connsiteY375" fmla="*/ 3065198 h 5437099"/>
                <a:gd name="connsiteX376" fmla="*/ 3134274 w 4735206"/>
                <a:gd name="connsiteY376" fmla="*/ 2969999 h 5437099"/>
                <a:gd name="connsiteX377" fmla="*/ 3185006 w 4735206"/>
                <a:gd name="connsiteY377" fmla="*/ 2902356 h 5437099"/>
                <a:gd name="connsiteX378" fmla="*/ 3172480 w 4735206"/>
                <a:gd name="connsiteY378" fmla="*/ 2817803 h 5437099"/>
                <a:gd name="connsiteX379" fmla="*/ 3186884 w 4735206"/>
                <a:gd name="connsiteY379" fmla="*/ 2722602 h 5437099"/>
                <a:gd name="connsiteX380" fmla="*/ 3306511 w 4735206"/>
                <a:gd name="connsiteY380" fmla="*/ 2707571 h 5437099"/>
                <a:gd name="connsiteX381" fmla="*/ 3327181 w 4735206"/>
                <a:gd name="connsiteY381" fmla="*/ 2633039 h 5437099"/>
                <a:gd name="connsiteX382" fmla="*/ 3300248 w 4735206"/>
                <a:gd name="connsiteY382" fmla="*/ 2584187 h 5437099"/>
                <a:gd name="connsiteX383" fmla="*/ 3326554 w 4735206"/>
                <a:gd name="connsiteY383" fmla="*/ 2549739 h 5437099"/>
                <a:gd name="connsiteX384" fmla="*/ 3345970 w 4735206"/>
                <a:gd name="connsiteY384" fmla="*/ 2591702 h 5437099"/>
                <a:gd name="connsiteX385" fmla="*/ 3375407 w 4735206"/>
                <a:gd name="connsiteY385" fmla="*/ 2637424 h 5437099"/>
                <a:gd name="connsiteX386" fmla="*/ 3377913 w 4735206"/>
                <a:gd name="connsiteY386" fmla="*/ 2708197 h 5437099"/>
                <a:gd name="connsiteX387" fmla="*/ 3419250 w 4735206"/>
                <a:gd name="connsiteY387" fmla="*/ 2606108 h 5437099"/>
                <a:gd name="connsiteX388" fmla="*/ 3434281 w 4735206"/>
                <a:gd name="connsiteY388" fmla="*/ 2678134 h 543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</a:cxnLst>
              <a:rect l="l" t="t" r="r" b="b"/>
              <a:pathLst>
                <a:path w="4735206" h="5437099">
                  <a:moveTo>
                    <a:pt x="3438038" y="2675629"/>
                  </a:moveTo>
                  <a:cubicBezTo>
                    <a:pt x="3445554" y="2696924"/>
                    <a:pt x="3468102" y="2703187"/>
                    <a:pt x="3469354" y="2731998"/>
                  </a:cubicBezTo>
                  <a:cubicBezTo>
                    <a:pt x="3484385" y="2734503"/>
                    <a:pt x="3501297" y="2731998"/>
                    <a:pt x="3515076" y="2738260"/>
                  </a:cubicBezTo>
                  <a:cubicBezTo>
                    <a:pt x="3523844" y="2734503"/>
                    <a:pt x="3529480" y="2728866"/>
                    <a:pt x="3533238" y="2721976"/>
                  </a:cubicBezTo>
                  <a:cubicBezTo>
                    <a:pt x="3528855" y="2708197"/>
                    <a:pt x="3523217" y="2694418"/>
                    <a:pt x="3516955" y="2681266"/>
                  </a:cubicBezTo>
                  <a:cubicBezTo>
                    <a:pt x="3511318" y="2668113"/>
                    <a:pt x="3505055" y="2654334"/>
                    <a:pt x="3500043" y="2640555"/>
                  </a:cubicBezTo>
                  <a:cubicBezTo>
                    <a:pt x="3491276" y="2614877"/>
                    <a:pt x="3487518" y="2584813"/>
                    <a:pt x="3484385" y="2556003"/>
                  </a:cubicBezTo>
                  <a:cubicBezTo>
                    <a:pt x="3479376" y="2509655"/>
                    <a:pt x="3473112" y="2462055"/>
                    <a:pt x="3447433" y="2432618"/>
                  </a:cubicBezTo>
                  <a:cubicBezTo>
                    <a:pt x="3442423" y="2426354"/>
                    <a:pt x="3437412" y="2421344"/>
                    <a:pt x="3432402" y="2416960"/>
                  </a:cubicBezTo>
                  <a:cubicBezTo>
                    <a:pt x="3413611" y="2398170"/>
                    <a:pt x="3397328" y="2381886"/>
                    <a:pt x="3403592" y="2334913"/>
                  </a:cubicBezTo>
                  <a:cubicBezTo>
                    <a:pt x="3404844" y="2324891"/>
                    <a:pt x="3406723" y="2315496"/>
                    <a:pt x="3407975" y="2307354"/>
                  </a:cubicBezTo>
                  <a:cubicBezTo>
                    <a:pt x="3412986" y="2281049"/>
                    <a:pt x="3415492" y="2265391"/>
                    <a:pt x="3407350" y="2234075"/>
                  </a:cubicBezTo>
                  <a:cubicBezTo>
                    <a:pt x="3396701" y="2195243"/>
                    <a:pt x="3392317" y="2192738"/>
                    <a:pt x="3359749" y="2177080"/>
                  </a:cubicBezTo>
                  <a:lnTo>
                    <a:pt x="3344718" y="2169565"/>
                  </a:lnTo>
                  <a:cubicBezTo>
                    <a:pt x="3339706" y="2167059"/>
                    <a:pt x="3335321" y="2165180"/>
                    <a:pt x="3332191" y="2163927"/>
                  </a:cubicBezTo>
                  <a:cubicBezTo>
                    <a:pt x="3314027" y="2156412"/>
                    <a:pt x="3309644" y="2149522"/>
                    <a:pt x="3306511" y="2123843"/>
                  </a:cubicBezTo>
                  <a:cubicBezTo>
                    <a:pt x="3304006" y="2105680"/>
                    <a:pt x="3304006" y="2095033"/>
                    <a:pt x="3310269" y="2086890"/>
                  </a:cubicBezTo>
                  <a:cubicBezTo>
                    <a:pt x="3315906" y="2079375"/>
                    <a:pt x="3324048" y="2078748"/>
                    <a:pt x="3329060" y="2078122"/>
                  </a:cubicBezTo>
                  <a:cubicBezTo>
                    <a:pt x="3332818" y="2078122"/>
                    <a:pt x="3336575" y="2076869"/>
                    <a:pt x="3340960" y="2074364"/>
                  </a:cubicBezTo>
                  <a:lnTo>
                    <a:pt x="3344718" y="2072485"/>
                  </a:lnTo>
                  <a:cubicBezTo>
                    <a:pt x="3361001" y="2063717"/>
                    <a:pt x="3394822" y="2044927"/>
                    <a:pt x="3398580" y="2028016"/>
                  </a:cubicBezTo>
                  <a:cubicBezTo>
                    <a:pt x="3398580" y="2025511"/>
                    <a:pt x="3398580" y="2021127"/>
                    <a:pt x="3394195" y="2014864"/>
                  </a:cubicBezTo>
                  <a:cubicBezTo>
                    <a:pt x="3392317" y="2013611"/>
                    <a:pt x="3381670" y="2010479"/>
                    <a:pt x="3375407" y="2007975"/>
                  </a:cubicBezTo>
                  <a:cubicBezTo>
                    <a:pt x="3364133" y="2004217"/>
                    <a:pt x="3353485" y="2001085"/>
                    <a:pt x="3346597" y="1995448"/>
                  </a:cubicBezTo>
                  <a:cubicBezTo>
                    <a:pt x="3325927" y="1980416"/>
                    <a:pt x="3315906" y="1964758"/>
                    <a:pt x="3304633" y="1946595"/>
                  </a:cubicBezTo>
                  <a:cubicBezTo>
                    <a:pt x="3281459" y="1910269"/>
                    <a:pt x="3285217" y="1885216"/>
                    <a:pt x="3288975" y="1856406"/>
                  </a:cubicBezTo>
                  <a:cubicBezTo>
                    <a:pt x="3289601" y="1849516"/>
                    <a:pt x="3290853" y="1842627"/>
                    <a:pt x="3291480" y="1835110"/>
                  </a:cubicBezTo>
                  <a:cubicBezTo>
                    <a:pt x="3292107" y="1828221"/>
                    <a:pt x="3291480" y="1820079"/>
                    <a:pt x="3291480" y="1811937"/>
                  </a:cubicBezTo>
                  <a:cubicBezTo>
                    <a:pt x="3290853" y="1791268"/>
                    <a:pt x="3290228" y="1769974"/>
                    <a:pt x="3305886" y="1760579"/>
                  </a:cubicBezTo>
                  <a:cubicBezTo>
                    <a:pt x="3319664" y="1752437"/>
                    <a:pt x="3336575" y="1759952"/>
                    <a:pt x="3347222" y="1766216"/>
                  </a:cubicBezTo>
                  <a:cubicBezTo>
                    <a:pt x="3376034" y="1783126"/>
                    <a:pt x="3387934" y="1800664"/>
                    <a:pt x="3396701" y="1813190"/>
                  </a:cubicBezTo>
                  <a:cubicBezTo>
                    <a:pt x="3407350" y="1828848"/>
                    <a:pt x="3411107" y="1835110"/>
                    <a:pt x="3458081" y="1826969"/>
                  </a:cubicBezTo>
                  <a:cubicBezTo>
                    <a:pt x="3505055" y="1818826"/>
                    <a:pt x="3526976" y="1823211"/>
                    <a:pt x="3543259" y="1875195"/>
                  </a:cubicBezTo>
                  <a:cubicBezTo>
                    <a:pt x="3545765" y="1883963"/>
                    <a:pt x="3548271" y="1892105"/>
                    <a:pt x="3550150" y="1899621"/>
                  </a:cubicBezTo>
                  <a:cubicBezTo>
                    <a:pt x="3562675" y="1942837"/>
                    <a:pt x="3568939" y="1964133"/>
                    <a:pt x="3620297" y="1980416"/>
                  </a:cubicBezTo>
                  <a:cubicBezTo>
                    <a:pt x="3628440" y="1982921"/>
                    <a:pt x="3636582" y="1986053"/>
                    <a:pt x="3644723" y="1989185"/>
                  </a:cubicBezTo>
                  <a:cubicBezTo>
                    <a:pt x="3660380" y="1994821"/>
                    <a:pt x="3677292" y="2001085"/>
                    <a:pt x="3691696" y="2003590"/>
                  </a:cubicBezTo>
                  <a:cubicBezTo>
                    <a:pt x="3719255" y="2007975"/>
                    <a:pt x="3746813" y="2001711"/>
                    <a:pt x="3775625" y="1994821"/>
                  </a:cubicBezTo>
                  <a:cubicBezTo>
                    <a:pt x="3794413" y="1990438"/>
                    <a:pt x="3814456" y="1985427"/>
                    <a:pt x="3834497" y="1984174"/>
                  </a:cubicBezTo>
                  <a:cubicBezTo>
                    <a:pt x="3840760" y="1984174"/>
                    <a:pt x="3847651" y="1982921"/>
                    <a:pt x="3854539" y="1982295"/>
                  </a:cubicBezTo>
                  <a:cubicBezTo>
                    <a:pt x="3892746" y="1978538"/>
                    <a:pt x="3940345" y="1973527"/>
                    <a:pt x="3971660" y="1998579"/>
                  </a:cubicBezTo>
                  <a:cubicBezTo>
                    <a:pt x="3987945" y="2011732"/>
                    <a:pt x="4022392" y="2062464"/>
                    <a:pt x="4014252" y="2091275"/>
                  </a:cubicBezTo>
                  <a:cubicBezTo>
                    <a:pt x="4005482" y="2121964"/>
                    <a:pt x="3970409" y="2138875"/>
                    <a:pt x="3939093" y="2154533"/>
                  </a:cubicBezTo>
                  <a:cubicBezTo>
                    <a:pt x="3923435" y="2162048"/>
                    <a:pt x="3909029" y="2168938"/>
                    <a:pt x="3900888" y="2175827"/>
                  </a:cubicBezTo>
                  <a:cubicBezTo>
                    <a:pt x="3883976" y="2190232"/>
                    <a:pt x="3880219" y="2201507"/>
                    <a:pt x="3882098" y="2229065"/>
                  </a:cubicBezTo>
                  <a:lnTo>
                    <a:pt x="3882098" y="2235327"/>
                  </a:lnTo>
                  <a:cubicBezTo>
                    <a:pt x="3888361" y="2322385"/>
                    <a:pt x="3900261" y="2335539"/>
                    <a:pt x="3905271" y="2337417"/>
                  </a:cubicBezTo>
                  <a:cubicBezTo>
                    <a:pt x="3906525" y="2337417"/>
                    <a:pt x="3912786" y="2336165"/>
                    <a:pt x="3924062" y="2323638"/>
                  </a:cubicBezTo>
                  <a:cubicBezTo>
                    <a:pt x="3927192" y="2319881"/>
                    <a:pt x="3929071" y="2313617"/>
                    <a:pt x="3931577" y="2306727"/>
                  </a:cubicBezTo>
                  <a:cubicBezTo>
                    <a:pt x="3936587" y="2291070"/>
                    <a:pt x="3945981" y="2262259"/>
                    <a:pt x="3987318" y="2272281"/>
                  </a:cubicBezTo>
                  <a:cubicBezTo>
                    <a:pt x="4018634" y="2280422"/>
                    <a:pt x="4026152" y="2324891"/>
                    <a:pt x="4031161" y="2354328"/>
                  </a:cubicBezTo>
                  <a:cubicBezTo>
                    <a:pt x="4031161" y="2355581"/>
                    <a:pt x="4031161" y="2356833"/>
                    <a:pt x="4031788" y="2358086"/>
                  </a:cubicBezTo>
                  <a:cubicBezTo>
                    <a:pt x="4086903" y="2394413"/>
                    <a:pt x="4101309" y="2441386"/>
                    <a:pt x="4119472" y="2500260"/>
                  </a:cubicBezTo>
                  <a:lnTo>
                    <a:pt x="4123230" y="2513413"/>
                  </a:lnTo>
                  <a:cubicBezTo>
                    <a:pt x="4126361" y="2522808"/>
                    <a:pt x="4129494" y="2532202"/>
                    <a:pt x="4133252" y="2542224"/>
                  </a:cubicBezTo>
                  <a:cubicBezTo>
                    <a:pt x="4140140" y="2561639"/>
                    <a:pt x="4147031" y="2581055"/>
                    <a:pt x="4151415" y="2601724"/>
                  </a:cubicBezTo>
                  <a:cubicBezTo>
                    <a:pt x="4158304" y="2597966"/>
                    <a:pt x="4165819" y="2593581"/>
                    <a:pt x="4175841" y="2590450"/>
                  </a:cubicBezTo>
                  <a:cubicBezTo>
                    <a:pt x="4173335" y="2579802"/>
                    <a:pt x="4170831" y="2569155"/>
                    <a:pt x="4168952" y="2557882"/>
                  </a:cubicBezTo>
                  <a:cubicBezTo>
                    <a:pt x="4160183" y="2517797"/>
                    <a:pt x="4150788" y="2475834"/>
                    <a:pt x="4157052" y="2431365"/>
                  </a:cubicBezTo>
                  <a:cubicBezTo>
                    <a:pt x="4163940" y="2382512"/>
                    <a:pt x="4189620" y="2329902"/>
                    <a:pt x="4212166" y="2284180"/>
                  </a:cubicBezTo>
                  <a:cubicBezTo>
                    <a:pt x="4216551" y="2274786"/>
                    <a:pt x="4220936" y="2266017"/>
                    <a:pt x="4224693" y="2257875"/>
                  </a:cubicBezTo>
                  <a:cubicBezTo>
                    <a:pt x="4226572" y="2254117"/>
                    <a:pt x="4229705" y="2250985"/>
                    <a:pt x="4234088" y="2249733"/>
                  </a:cubicBezTo>
                  <a:cubicBezTo>
                    <a:pt x="4238473" y="2248480"/>
                    <a:pt x="4242857" y="2249106"/>
                    <a:pt x="4246615" y="2251612"/>
                  </a:cubicBezTo>
                  <a:cubicBezTo>
                    <a:pt x="4274173" y="2267896"/>
                    <a:pt x="4295468" y="2273533"/>
                    <a:pt x="4306741" y="2266017"/>
                  </a:cubicBezTo>
                  <a:cubicBezTo>
                    <a:pt x="4318641" y="2259128"/>
                    <a:pt x="4323653" y="2237206"/>
                    <a:pt x="4321147" y="2204011"/>
                  </a:cubicBezTo>
                  <a:cubicBezTo>
                    <a:pt x="4317389" y="2141380"/>
                    <a:pt x="4338057" y="2125096"/>
                    <a:pt x="4367494" y="2108185"/>
                  </a:cubicBezTo>
                  <a:cubicBezTo>
                    <a:pt x="4383779" y="2098791"/>
                    <a:pt x="4400689" y="2089396"/>
                    <a:pt x="4414468" y="2061211"/>
                  </a:cubicBezTo>
                  <a:cubicBezTo>
                    <a:pt x="4428874" y="2033027"/>
                    <a:pt x="4421358" y="2001711"/>
                    <a:pt x="4413216" y="1969769"/>
                  </a:cubicBezTo>
                  <a:cubicBezTo>
                    <a:pt x="4406325" y="1939705"/>
                    <a:pt x="4398810" y="1908389"/>
                    <a:pt x="4406952" y="1875821"/>
                  </a:cubicBezTo>
                  <a:cubicBezTo>
                    <a:pt x="4409458" y="1865174"/>
                    <a:pt x="4416973" y="1858285"/>
                    <a:pt x="4422610" y="1852647"/>
                  </a:cubicBezTo>
                  <a:cubicBezTo>
                    <a:pt x="4428247" y="1847010"/>
                    <a:pt x="4432004" y="1843879"/>
                    <a:pt x="4432631" y="1838242"/>
                  </a:cubicBezTo>
                  <a:cubicBezTo>
                    <a:pt x="4433883" y="1832605"/>
                    <a:pt x="4430753" y="1822584"/>
                    <a:pt x="4428247" y="1813190"/>
                  </a:cubicBezTo>
                  <a:cubicBezTo>
                    <a:pt x="4423862" y="1798158"/>
                    <a:pt x="4418852" y="1781247"/>
                    <a:pt x="4423237" y="1764337"/>
                  </a:cubicBezTo>
                  <a:cubicBezTo>
                    <a:pt x="4440774" y="1695442"/>
                    <a:pt x="4506536" y="1662873"/>
                    <a:pt x="4599857" y="1676026"/>
                  </a:cubicBezTo>
                  <a:cubicBezTo>
                    <a:pt x="4604869" y="1676652"/>
                    <a:pt x="4612384" y="1678531"/>
                    <a:pt x="4619900" y="1680410"/>
                  </a:cubicBezTo>
                  <a:cubicBezTo>
                    <a:pt x="4643700" y="1686047"/>
                    <a:pt x="4683159" y="1695442"/>
                    <a:pt x="4691301" y="1678531"/>
                  </a:cubicBezTo>
                  <a:cubicBezTo>
                    <a:pt x="4693180" y="1672894"/>
                    <a:pt x="4686289" y="1652226"/>
                    <a:pt x="4682532" y="1642204"/>
                  </a:cubicBezTo>
                  <a:cubicBezTo>
                    <a:pt x="4678147" y="1630931"/>
                    <a:pt x="4675016" y="1620910"/>
                    <a:pt x="4674389" y="1612768"/>
                  </a:cubicBezTo>
                  <a:cubicBezTo>
                    <a:pt x="4670006" y="1569552"/>
                    <a:pt x="4690047" y="1541368"/>
                    <a:pt x="4707584" y="1516315"/>
                  </a:cubicBezTo>
                  <a:cubicBezTo>
                    <a:pt x="4721990" y="1496273"/>
                    <a:pt x="4733890" y="1479362"/>
                    <a:pt x="4735142" y="1455562"/>
                  </a:cubicBezTo>
                  <a:cubicBezTo>
                    <a:pt x="4737021" y="1415478"/>
                    <a:pt x="4697563" y="1404830"/>
                    <a:pt x="4636185" y="1392304"/>
                  </a:cubicBezTo>
                  <a:cubicBezTo>
                    <a:pt x="4608000" y="1386667"/>
                    <a:pt x="4581068" y="1381657"/>
                    <a:pt x="4561653" y="1370383"/>
                  </a:cubicBezTo>
                  <a:cubicBezTo>
                    <a:pt x="4556641" y="1367251"/>
                    <a:pt x="4553510" y="1360988"/>
                    <a:pt x="4554137" y="1354725"/>
                  </a:cubicBezTo>
                  <a:cubicBezTo>
                    <a:pt x="4560401" y="1313387"/>
                    <a:pt x="4558522" y="1260151"/>
                    <a:pt x="4539731" y="1240735"/>
                  </a:cubicBezTo>
                  <a:cubicBezTo>
                    <a:pt x="4534095" y="1235098"/>
                    <a:pt x="4527831" y="1232593"/>
                    <a:pt x="4519064" y="1233219"/>
                  </a:cubicBezTo>
                  <a:cubicBezTo>
                    <a:pt x="4513427" y="1233219"/>
                    <a:pt x="4499648" y="1245119"/>
                    <a:pt x="4490879" y="1252636"/>
                  </a:cubicBezTo>
                  <a:cubicBezTo>
                    <a:pt x="4477099" y="1263909"/>
                    <a:pt x="4462693" y="1276435"/>
                    <a:pt x="4447662" y="1280820"/>
                  </a:cubicBezTo>
                  <a:cubicBezTo>
                    <a:pt x="4416973" y="1289588"/>
                    <a:pt x="4348705" y="1290841"/>
                    <a:pt x="4318014" y="1275183"/>
                  </a:cubicBezTo>
                  <a:cubicBezTo>
                    <a:pt x="4307368" y="1269545"/>
                    <a:pt x="4300477" y="1260777"/>
                    <a:pt x="4294841" y="1252636"/>
                  </a:cubicBezTo>
                  <a:cubicBezTo>
                    <a:pt x="4288577" y="1244493"/>
                    <a:pt x="4284819" y="1239482"/>
                    <a:pt x="4279183" y="1237604"/>
                  </a:cubicBezTo>
                  <a:cubicBezTo>
                    <a:pt x="4264152" y="1232593"/>
                    <a:pt x="4228451" y="1240108"/>
                    <a:pt x="4215926" y="1251383"/>
                  </a:cubicBezTo>
                  <a:cubicBezTo>
                    <a:pt x="4209036" y="1257019"/>
                    <a:pt x="4203399" y="1270172"/>
                    <a:pt x="4198389" y="1283324"/>
                  </a:cubicBezTo>
                  <a:cubicBezTo>
                    <a:pt x="4192751" y="1297730"/>
                    <a:pt x="4186489" y="1312136"/>
                    <a:pt x="4176468" y="1324036"/>
                  </a:cubicBezTo>
                  <a:cubicBezTo>
                    <a:pt x="4154546" y="1348462"/>
                    <a:pt x="4116967" y="1382283"/>
                    <a:pt x="4086278" y="1399194"/>
                  </a:cubicBezTo>
                  <a:cubicBezTo>
                    <a:pt x="4068114" y="1409215"/>
                    <a:pt x="4046819" y="1411094"/>
                    <a:pt x="4026777" y="1412973"/>
                  </a:cubicBezTo>
                  <a:cubicBezTo>
                    <a:pt x="4007361" y="1414852"/>
                    <a:pt x="3989824" y="1416730"/>
                    <a:pt x="3977924" y="1424873"/>
                  </a:cubicBezTo>
                  <a:cubicBezTo>
                    <a:pt x="3968530" y="1432388"/>
                    <a:pt x="3967903" y="1438651"/>
                    <a:pt x="3966651" y="1451178"/>
                  </a:cubicBezTo>
                  <a:cubicBezTo>
                    <a:pt x="3965399" y="1459947"/>
                    <a:pt x="3964145" y="1471220"/>
                    <a:pt x="3958508" y="1482494"/>
                  </a:cubicBezTo>
                  <a:cubicBezTo>
                    <a:pt x="3953499" y="1491262"/>
                    <a:pt x="3952245" y="1496273"/>
                    <a:pt x="3950993" y="1499404"/>
                  </a:cubicBezTo>
                  <a:cubicBezTo>
                    <a:pt x="3947235" y="1511304"/>
                    <a:pt x="3941598" y="1514436"/>
                    <a:pt x="3929698" y="1516315"/>
                  </a:cubicBezTo>
                  <a:cubicBezTo>
                    <a:pt x="3925941" y="1516315"/>
                    <a:pt x="3920304" y="1518194"/>
                    <a:pt x="3910908" y="1520699"/>
                  </a:cubicBezTo>
                  <a:cubicBezTo>
                    <a:pt x="3900261" y="1523830"/>
                    <a:pt x="3877088" y="1526336"/>
                    <a:pt x="3853287" y="1526336"/>
                  </a:cubicBezTo>
                  <a:cubicBezTo>
                    <a:pt x="3854539" y="1534479"/>
                    <a:pt x="3857045" y="1542620"/>
                    <a:pt x="3861430" y="1548257"/>
                  </a:cubicBezTo>
                  <a:cubicBezTo>
                    <a:pt x="3864561" y="1552015"/>
                    <a:pt x="3867692" y="1554520"/>
                    <a:pt x="3870824" y="1554520"/>
                  </a:cubicBezTo>
                  <a:cubicBezTo>
                    <a:pt x="3878967" y="1555773"/>
                    <a:pt x="3885230" y="1563289"/>
                    <a:pt x="3883976" y="1572057"/>
                  </a:cubicBezTo>
                  <a:cubicBezTo>
                    <a:pt x="3882724" y="1582078"/>
                    <a:pt x="3878967" y="1589594"/>
                    <a:pt x="3875834" y="1595857"/>
                  </a:cubicBezTo>
                  <a:cubicBezTo>
                    <a:pt x="3872703" y="1602120"/>
                    <a:pt x="3870824" y="1605879"/>
                    <a:pt x="3870824" y="1610888"/>
                  </a:cubicBezTo>
                  <a:cubicBezTo>
                    <a:pt x="3870824" y="1619031"/>
                    <a:pt x="3877088" y="1624041"/>
                    <a:pt x="3887109" y="1632184"/>
                  </a:cubicBezTo>
                  <a:lnTo>
                    <a:pt x="3890240" y="1634689"/>
                  </a:lnTo>
                  <a:cubicBezTo>
                    <a:pt x="3890240" y="1634689"/>
                    <a:pt x="3894625" y="1637821"/>
                    <a:pt x="3897129" y="1639699"/>
                  </a:cubicBezTo>
                  <a:cubicBezTo>
                    <a:pt x="3911535" y="1649721"/>
                    <a:pt x="3932829" y="1664126"/>
                    <a:pt x="3935335" y="1684794"/>
                  </a:cubicBezTo>
                  <a:cubicBezTo>
                    <a:pt x="3935962" y="1691684"/>
                    <a:pt x="3935335" y="1701705"/>
                    <a:pt x="3926566" y="1711726"/>
                  </a:cubicBezTo>
                  <a:cubicBezTo>
                    <a:pt x="3915919" y="1724253"/>
                    <a:pt x="3898382" y="1723626"/>
                    <a:pt x="3884603" y="1723626"/>
                  </a:cubicBezTo>
                  <a:cubicBezTo>
                    <a:pt x="3880219" y="1723626"/>
                    <a:pt x="3876461" y="1723626"/>
                    <a:pt x="3873330" y="1723626"/>
                  </a:cubicBezTo>
                  <a:cubicBezTo>
                    <a:pt x="3860803" y="1725505"/>
                    <a:pt x="3850782" y="1729263"/>
                    <a:pt x="3841387" y="1733021"/>
                  </a:cubicBezTo>
                  <a:cubicBezTo>
                    <a:pt x="3821345" y="1741163"/>
                    <a:pt x="3800050" y="1749305"/>
                    <a:pt x="3763098" y="1733021"/>
                  </a:cubicBezTo>
                  <a:cubicBezTo>
                    <a:pt x="3756207" y="1729889"/>
                    <a:pt x="3749945" y="1726758"/>
                    <a:pt x="3744309" y="1723626"/>
                  </a:cubicBezTo>
                  <a:cubicBezTo>
                    <a:pt x="3731782" y="1716110"/>
                    <a:pt x="3724266" y="1712353"/>
                    <a:pt x="3712993" y="1714231"/>
                  </a:cubicBezTo>
                  <a:cubicBezTo>
                    <a:pt x="3706729" y="1715484"/>
                    <a:pt x="3699839" y="1718615"/>
                    <a:pt x="3692323" y="1721747"/>
                  </a:cubicBezTo>
                  <a:cubicBezTo>
                    <a:pt x="3684181" y="1725505"/>
                    <a:pt x="3675413" y="1729263"/>
                    <a:pt x="3666019" y="1731142"/>
                  </a:cubicBezTo>
                  <a:cubicBezTo>
                    <a:pt x="3645976" y="1735526"/>
                    <a:pt x="3630318" y="1731142"/>
                    <a:pt x="3617164" y="1727384"/>
                  </a:cubicBezTo>
                  <a:cubicBezTo>
                    <a:pt x="3607770" y="1724879"/>
                    <a:pt x="3599003" y="1722374"/>
                    <a:pt x="3588981" y="1722374"/>
                  </a:cubicBezTo>
                  <a:lnTo>
                    <a:pt x="3588981" y="1722374"/>
                  </a:lnTo>
                  <a:cubicBezTo>
                    <a:pt x="3577708" y="1722374"/>
                    <a:pt x="3572696" y="1727384"/>
                    <a:pt x="3564554" y="1734900"/>
                  </a:cubicBezTo>
                  <a:cubicBezTo>
                    <a:pt x="3556413" y="1743041"/>
                    <a:pt x="3545138" y="1753690"/>
                    <a:pt x="3525723" y="1753690"/>
                  </a:cubicBezTo>
                  <a:cubicBezTo>
                    <a:pt x="3521965" y="1753690"/>
                    <a:pt x="3517580" y="1753690"/>
                    <a:pt x="3513197" y="1752437"/>
                  </a:cubicBezTo>
                  <a:cubicBezTo>
                    <a:pt x="3501922" y="1749931"/>
                    <a:pt x="3491276" y="1746173"/>
                    <a:pt x="3481255" y="1741790"/>
                  </a:cubicBezTo>
                  <a:cubicBezTo>
                    <a:pt x="3473112" y="1738658"/>
                    <a:pt x="3465597" y="1735526"/>
                    <a:pt x="3456827" y="1733647"/>
                  </a:cubicBezTo>
                  <a:cubicBezTo>
                    <a:pt x="3451818" y="1732394"/>
                    <a:pt x="3445554" y="1731768"/>
                    <a:pt x="3439290" y="1731142"/>
                  </a:cubicBezTo>
                  <a:cubicBezTo>
                    <a:pt x="3426765" y="1729889"/>
                    <a:pt x="3414238" y="1728636"/>
                    <a:pt x="3402965" y="1723000"/>
                  </a:cubicBezTo>
                  <a:cubicBezTo>
                    <a:pt x="3389186" y="1716110"/>
                    <a:pt x="3381670" y="1705463"/>
                    <a:pt x="3374780" y="1696068"/>
                  </a:cubicBezTo>
                  <a:cubicBezTo>
                    <a:pt x="3368518" y="1687926"/>
                    <a:pt x="3364133" y="1681037"/>
                    <a:pt x="3355991" y="1677279"/>
                  </a:cubicBezTo>
                  <a:cubicBezTo>
                    <a:pt x="3352860" y="1676026"/>
                    <a:pt x="3349727" y="1674773"/>
                    <a:pt x="3345970" y="1672894"/>
                  </a:cubicBezTo>
                  <a:cubicBezTo>
                    <a:pt x="3328433" y="1666005"/>
                    <a:pt x="3295238" y="1652853"/>
                    <a:pt x="3302127" y="1616526"/>
                  </a:cubicBezTo>
                  <a:cubicBezTo>
                    <a:pt x="3304006" y="1607758"/>
                    <a:pt x="3309017" y="1601494"/>
                    <a:pt x="3313402" y="1597736"/>
                  </a:cubicBezTo>
                  <a:cubicBezTo>
                    <a:pt x="3314654" y="1596483"/>
                    <a:pt x="3315906" y="1595230"/>
                    <a:pt x="3316533" y="1594604"/>
                  </a:cubicBezTo>
                  <a:cubicBezTo>
                    <a:pt x="3316533" y="1593979"/>
                    <a:pt x="3315281" y="1593352"/>
                    <a:pt x="3315281" y="1592726"/>
                  </a:cubicBezTo>
                  <a:cubicBezTo>
                    <a:pt x="3311523" y="1587715"/>
                    <a:pt x="3305886" y="1580199"/>
                    <a:pt x="3307138" y="1570804"/>
                  </a:cubicBezTo>
                  <a:cubicBezTo>
                    <a:pt x="3307138" y="1568925"/>
                    <a:pt x="3308390" y="1566420"/>
                    <a:pt x="3309644" y="1563915"/>
                  </a:cubicBezTo>
                  <a:lnTo>
                    <a:pt x="3309644" y="1562036"/>
                  </a:lnTo>
                  <a:cubicBezTo>
                    <a:pt x="3303381" y="1527589"/>
                    <a:pt x="3291480" y="1456189"/>
                    <a:pt x="3259538" y="1447420"/>
                  </a:cubicBezTo>
                  <a:cubicBezTo>
                    <a:pt x="3247012" y="1444289"/>
                    <a:pt x="3242628" y="1445541"/>
                    <a:pt x="3241374" y="1446793"/>
                  </a:cubicBezTo>
                  <a:cubicBezTo>
                    <a:pt x="3236364" y="1449925"/>
                    <a:pt x="3234485" y="1464330"/>
                    <a:pt x="3232606" y="1475604"/>
                  </a:cubicBezTo>
                  <a:cubicBezTo>
                    <a:pt x="3230101" y="1493141"/>
                    <a:pt x="3226343" y="1513810"/>
                    <a:pt x="3212564" y="1528841"/>
                  </a:cubicBezTo>
                  <a:lnTo>
                    <a:pt x="3212564" y="1547631"/>
                  </a:lnTo>
                  <a:cubicBezTo>
                    <a:pt x="3212564" y="1583331"/>
                    <a:pt x="3212564" y="1608384"/>
                    <a:pt x="3218827" y="1646589"/>
                  </a:cubicBezTo>
                  <a:cubicBezTo>
                    <a:pt x="3220079" y="1655357"/>
                    <a:pt x="3224464" y="1664752"/>
                    <a:pt x="3229476" y="1675400"/>
                  </a:cubicBezTo>
                  <a:cubicBezTo>
                    <a:pt x="3236364" y="1690431"/>
                    <a:pt x="3243255" y="1706089"/>
                    <a:pt x="3243880" y="1721747"/>
                  </a:cubicBezTo>
                  <a:cubicBezTo>
                    <a:pt x="3243880" y="1779995"/>
                    <a:pt x="3211312" y="1784379"/>
                    <a:pt x="3181875" y="1788136"/>
                  </a:cubicBezTo>
                  <a:cubicBezTo>
                    <a:pt x="3174359" y="1789389"/>
                    <a:pt x="3165590" y="1790015"/>
                    <a:pt x="3156822" y="1791895"/>
                  </a:cubicBezTo>
                  <a:cubicBezTo>
                    <a:pt x="3148680" y="1793774"/>
                    <a:pt x="3138659" y="1800037"/>
                    <a:pt x="3128010" y="1806300"/>
                  </a:cubicBezTo>
                  <a:cubicBezTo>
                    <a:pt x="3109849" y="1816947"/>
                    <a:pt x="3089806" y="1829474"/>
                    <a:pt x="3066633" y="1829474"/>
                  </a:cubicBezTo>
                  <a:cubicBezTo>
                    <a:pt x="3064754" y="1829474"/>
                    <a:pt x="3063500" y="1829474"/>
                    <a:pt x="3061621" y="1829474"/>
                  </a:cubicBezTo>
                  <a:cubicBezTo>
                    <a:pt x="3032184" y="1826969"/>
                    <a:pt x="3005880" y="1803168"/>
                    <a:pt x="2982079" y="1781874"/>
                  </a:cubicBezTo>
                  <a:cubicBezTo>
                    <a:pt x="2973310" y="1773731"/>
                    <a:pt x="2965169" y="1766216"/>
                    <a:pt x="2957652" y="1761205"/>
                  </a:cubicBezTo>
                  <a:cubicBezTo>
                    <a:pt x="2930096" y="1741163"/>
                    <a:pt x="2901911" y="1741163"/>
                    <a:pt x="2869343" y="1741163"/>
                  </a:cubicBezTo>
                  <a:cubicBezTo>
                    <a:pt x="2839906" y="1741163"/>
                    <a:pt x="2809215" y="1741163"/>
                    <a:pt x="2776647" y="1726132"/>
                  </a:cubicBezTo>
                  <a:cubicBezTo>
                    <a:pt x="2757231" y="1716736"/>
                    <a:pt x="2739068" y="1699199"/>
                    <a:pt x="2721531" y="1682290"/>
                  </a:cubicBezTo>
                  <a:cubicBezTo>
                    <a:pt x="2697105" y="1658489"/>
                    <a:pt x="2672051" y="1633436"/>
                    <a:pt x="2645747" y="1635942"/>
                  </a:cubicBezTo>
                  <a:cubicBezTo>
                    <a:pt x="2645747" y="1635942"/>
                    <a:pt x="2641989" y="1640325"/>
                    <a:pt x="2638856" y="1642831"/>
                  </a:cubicBezTo>
                  <a:cubicBezTo>
                    <a:pt x="2628210" y="1652226"/>
                    <a:pt x="2614431" y="1665379"/>
                    <a:pt x="2596894" y="1666005"/>
                  </a:cubicBezTo>
                  <a:cubicBezTo>
                    <a:pt x="2563699" y="1667258"/>
                    <a:pt x="2554930" y="1657862"/>
                    <a:pt x="2543657" y="1642204"/>
                  </a:cubicBezTo>
                  <a:cubicBezTo>
                    <a:pt x="2540526" y="1637821"/>
                    <a:pt x="2537393" y="1632810"/>
                    <a:pt x="2531757" y="1627173"/>
                  </a:cubicBezTo>
                  <a:cubicBezTo>
                    <a:pt x="2527372" y="1622163"/>
                    <a:pt x="2521735" y="1615899"/>
                    <a:pt x="2516099" y="1608384"/>
                  </a:cubicBezTo>
                  <a:cubicBezTo>
                    <a:pt x="2491046" y="1577068"/>
                    <a:pt x="2469752" y="1554520"/>
                    <a:pt x="2446578" y="1567673"/>
                  </a:cubicBezTo>
                  <a:cubicBezTo>
                    <a:pt x="2440315" y="1571431"/>
                    <a:pt x="2439688" y="1573310"/>
                    <a:pt x="2438436" y="1580199"/>
                  </a:cubicBezTo>
                  <a:cubicBezTo>
                    <a:pt x="2435303" y="1593979"/>
                    <a:pt x="2429667" y="1608384"/>
                    <a:pt x="2402108" y="1618405"/>
                  </a:cubicBezTo>
                  <a:cubicBezTo>
                    <a:pt x="2382693" y="1625294"/>
                    <a:pt x="2352631" y="1629052"/>
                    <a:pt x="2329455" y="1620284"/>
                  </a:cubicBezTo>
                  <a:cubicBezTo>
                    <a:pt x="2311294" y="1613394"/>
                    <a:pt x="2300018" y="1600241"/>
                    <a:pt x="2290624" y="1588342"/>
                  </a:cubicBezTo>
                  <a:cubicBezTo>
                    <a:pt x="2283108" y="1578947"/>
                    <a:pt x="2276845" y="1571431"/>
                    <a:pt x="2269329" y="1568925"/>
                  </a:cubicBezTo>
                  <a:cubicBezTo>
                    <a:pt x="2265572" y="1567673"/>
                    <a:pt x="2251793" y="1568925"/>
                    <a:pt x="2243025" y="1570804"/>
                  </a:cubicBezTo>
                  <a:cubicBezTo>
                    <a:pt x="2229871" y="1572684"/>
                    <a:pt x="2215467" y="1574563"/>
                    <a:pt x="2204819" y="1572684"/>
                  </a:cubicBezTo>
                  <a:cubicBezTo>
                    <a:pt x="2140308" y="1560784"/>
                    <a:pt x="2120265" y="1517568"/>
                    <a:pt x="2098971" y="1472473"/>
                  </a:cubicBezTo>
                  <a:cubicBezTo>
                    <a:pt x="2097719" y="1469967"/>
                    <a:pt x="2096465" y="1467462"/>
                    <a:pt x="2095213" y="1464957"/>
                  </a:cubicBezTo>
                  <a:cubicBezTo>
                    <a:pt x="2082686" y="1471220"/>
                    <a:pt x="2067655" y="1473726"/>
                    <a:pt x="2051370" y="1472473"/>
                  </a:cubicBezTo>
                  <a:cubicBezTo>
                    <a:pt x="2014418" y="1469967"/>
                    <a:pt x="1971828" y="1448672"/>
                    <a:pt x="1949907" y="1422367"/>
                  </a:cubicBezTo>
                  <a:cubicBezTo>
                    <a:pt x="1939886" y="1409841"/>
                    <a:pt x="1934876" y="1392930"/>
                    <a:pt x="1929866" y="1376646"/>
                  </a:cubicBezTo>
                  <a:cubicBezTo>
                    <a:pt x="1926733" y="1364746"/>
                    <a:pt x="1922976" y="1352220"/>
                    <a:pt x="1917339" y="1344703"/>
                  </a:cubicBezTo>
                  <a:cubicBezTo>
                    <a:pt x="1906691" y="1329045"/>
                    <a:pt x="1903560" y="1329045"/>
                    <a:pt x="1896045" y="1327167"/>
                  </a:cubicBezTo>
                  <a:cubicBezTo>
                    <a:pt x="1888529" y="1325915"/>
                    <a:pt x="1879133" y="1324036"/>
                    <a:pt x="1864102" y="1315267"/>
                  </a:cubicBezTo>
                  <a:cubicBezTo>
                    <a:pt x="1790824" y="1272051"/>
                    <a:pt x="1817128" y="1196893"/>
                    <a:pt x="1838422" y="1136140"/>
                  </a:cubicBezTo>
                  <a:cubicBezTo>
                    <a:pt x="1847817" y="1109208"/>
                    <a:pt x="1856586" y="1083529"/>
                    <a:pt x="1857838" y="1061608"/>
                  </a:cubicBezTo>
                  <a:cubicBezTo>
                    <a:pt x="1852828" y="1059103"/>
                    <a:pt x="1847192" y="1055972"/>
                    <a:pt x="1840928" y="1052213"/>
                  </a:cubicBezTo>
                  <a:cubicBezTo>
                    <a:pt x="1831534" y="1045950"/>
                    <a:pt x="1826522" y="1040314"/>
                    <a:pt x="1822140" y="1035303"/>
                  </a:cubicBezTo>
                  <a:cubicBezTo>
                    <a:pt x="1817755" y="1030293"/>
                    <a:pt x="1815249" y="1027161"/>
                    <a:pt x="1807734" y="1024029"/>
                  </a:cubicBezTo>
                  <a:cubicBezTo>
                    <a:pt x="1788318" y="1015887"/>
                    <a:pt x="1759508" y="1030293"/>
                    <a:pt x="1730071" y="1006492"/>
                  </a:cubicBezTo>
                  <a:cubicBezTo>
                    <a:pt x="1705643" y="986450"/>
                    <a:pt x="1698755" y="963276"/>
                    <a:pt x="1693118" y="944486"/>
                  </a:cubicBezTo>
                  <a:cubicBezTo>
                    <a:pt x="1685601" y="920060"/>
                    <a:pt x="1682470" y="908787"/>
                    <a:pt x="1648023" y="906908"/>
                  </a:cubicBezTo>
                  <a:cubicBezTo>
                    <a:pt x="1640506" y="906908"/>
                    <a:pt x="1634244" y="900644"/>
                    <a:pt x="1633617" y="893129"/>
                  </a:cubicBezTo>
                  <a:cubicBezTo>
                    <a:pt x="1632365" y="878724"/>
                    <a:pt x="1624848" y="864318"/>
                    <a:pt x="1616080" y="858055"/>
                  </a:cubicBezTo>
                  <a:cubicBezTo>
                    <a:pt x="1611069" y="854923"/>
                    <a:pt x="1606059" y="853670"/>
                    <a:pt x="1600423" y="855549"/>
                  </a:cubicBezTo>
                  <a:cubicBezTo>
                    <a:pt x="1583513" y="859934"/>
                    <a:pt x="1581632" y="866824"/>
                    <a:pt x="1579128" y="874339"/>
                  </a:cubicBezTo>
                  <a:cubicBezTo>
                    <a:pt x="1577249" y="879976"/>
                    <a:pt x="1574116" y="889371"/>
                    <a:pt x="1564095" y="892503"/>
                  </a:cubicBezTo>
                  <a:cubicBezTo>
                    <a:pt x="1552197" y="896261"/>
                    <a:pt x="1541548" y="888118"/>
                    <a:pt x="1524639" y="874339"/>
                  </a:cubicBezTo>
                  <a:cubicBezTo>
                    <a:pt x="1475159" y="833629"/>
                    <a:pt x="1493948" y="791039"/>
                    <a:pt x="1507102" y="759097"/>
                  </a:cubicBezTo>
                  <a:cubicBezTo>
                    <a:pt x="1519000" y="730286"/>
                    <a:pt x="1525891" y="712123"/>
                    <a:pt x="1511485" y="692080"/>
                  </a:cubicBezTo>
                  <a:cubicBezTo>
                    <a:pt x="1507102" y="686444"/>
                    <a:pt x="1484553" y="680181"/>
                    <a:pt x="1468268" y="675796"/>
                  </a:cubicBezTo>
                  <a:cubicBezTo>
                    <a:pt x="1436328" y="667654"/>
                    <a:pt x="1400627" y="658260"/>
                    <a:pt x="1388100" y="631327"/>
                  </a:cubicBezTo>
                  <a:cubicBezTo>
                    <a:pt x="1381838" y="617549"/>
                    <a:pt x="1383090" y="601264"/>
                    <a:pt x="1391858" y="583102"/>
                  </a:cubicBezTo>
                  <a:cubicBezTo>
                    <a:pt x="1405012" y="555544"/>
                    <a:pt x="1419416" y="553038"/>
                    <a:pt x="1436953" y="557422"/>
                  </a:cubicBezTo>
                  <a:cubicBezTo>
                    <a:pt x="1441337" y="558675"/>
                    <a:pt x="1445722" y="559927"/>
                    <a:pt x="1451359" y="559301"/>
                  </a:cubicBezTo>
                  <a:cubicBezTo>
                    <a:pt x="1461380" y="557422"/>
                    <a:pt x="1469522" y="557422"/>
                    <a:pt x="1476411" y="556796"/>
                  </a:cubicBezTo>
                  <a:cubicBezTo>
                    <a:pt x="1478917" y="556796"/>
                    <a:pt x="1482674" y="556796"/>
                    <a:pt x="1484553" y="556796"/>
                  </a:cubicBezTo>
                  <a:cubicBezTo>
                    <a:pt x="1484553" y="553038"/>
                    <a:pt x="1485180" y="544896"/>
                    <a:pt x="1484553" y="527359"/>
                  </a:cubicBezTo>
                  <a:cubicBezTo>
                    <a:pt x="1482674" y="501054"/>
                    <a:pt x="1472653" y="482890"/>
                    <a:pt x="1458249" y="456585"/>
                  </a:cubicBezTo>
                  <a:lnTo>
                    <a:pt x="1448853" y="439048"/>
                  </a:lnTo>
                  <a:cubicBezTo>
                    <a:pt x="1441964" y="425895"/>
                    <a:pt x="1434449" y="412116"/>
                    <a:pt x="1426306" y="400217"/>
                  </a:cubicBezTo>
                  <a:cubicBezTo>
                    <a:pt x="1423174" y="395206"/>
                    <a:pt x="1415033" y="387690"/>
                    <a:pt x="1407516" y="380174"/>
                  </a:cubicBezTo>
                  <a:cubicBezTo>
                    <a:pt x="1388727" y="361385"/>
                    <a:pt x="1376200" y="348233"/>
                    <a:pt x="1373069" y="335079"/>
                  </a:cubicBezTo>
                  <a:cubicBezTo>
                    <a:pt x="1369937" y="323179"/>
                    <a:pt x="1374948" y="310027"/>
                    <a:pt x="1380584" y="296248"/>
                  </a:cubicBezTo>
                  <a:cubicBezTo>
                    <a:pt x="1383717" y="288733"/>
                    <a:pt x="1386848" y="279337"/>
                    <a:pt x="1386848" y="274953"/>
                  </a:cubicBezTo>
                  <a:cubicBezTo>
                    <a:pt x="1386848" y="254911"/>
                    <a:pt x="1381838" y="239253"/>
                    <a:pt x="1371817" y="222969"/>
                  </a:cubicBezTo>
                  <a:cubicBezTo>
                    <a:pt x="1357411" y="200421"/>
                    <a:pt x="1343006" y="199169"/>
                    <a:pt x="1323590" y="196664"/>
                  </a:cubicBezTo>
                  <a:cubicBezTo>
                    <a:pt x="1307932" y="194785"/>
                    <a:pt x="1290395" y="192905"/>
                    <a:pt x="1271606" y="179753"/>
                  </a:cubicBezTo>
                  <a:cubicBezTo>
                    <a:pt x="1248431" y="163469"/>
                    <a:pt x="1242795" y="133405"/>
                    <a:pt x="1237784" y="107100"/>
                  </a:cubicBezTo>
                  <a:cubicBezTo>
                    <a:pt x="1234026" y="87058"/>
                    <a:pt x="1230269" y="67641"/>
                    <a:pt x="1220247" y="56994"/>
                  </a:cubicBezTo>
                  <a:lnTo>
                    <a:pt x="1217742" y="54489"/>
                  </a:lnTo>
                  <a:cubicBezTo>
                    <a:pt x="1202710" y="38205"/>
                    <a:pt x="1168263" y="1252"/>
                    <a:pt x="1151353" y="0"/>
                  </a:cubicBezTo>
                  <a:cubicBezTo>
                    <a:pt x="1145089" y="0"/>
                    <a:pt x="1139453" y="5010"/>
                    <a:pt x="1132563" y="10020"/>
                  </a:cubicBezTo>
                  <a:cubicBezTo>
                    <a:pt x="1125048" y="15658"/>
                    <a:pt x="1117531" y="21295"/>
                    <a:pt x="1108137" y="23173"/>
                  </a:cubicBezTo>
                  <a:cubicBezTo>
                    <a:pt x="1093732" y="26305"/>
                    <a:pt x="1075568" y="26305"/>
                    <a:pt x="1058657" y="26305"/>
                  </a:cubicBezTo>
                  <a:cubicBezTo>
                    <a:pt x="1064921" y="46974"/>
                    <a:pt x="1067426" y="70147"/>
                    <a:pt x="1064921" y="92695"/>
                  </a:cubicBezTo>
                  <a:cubicBezTo>
                    <a:pt x="1061163" y="126515"/>
                    <a:pt x="1047384" y="154074"/>
                    <a:pt x="1026715" y="170358"/>
                  </a:cubicBezTo>
                  <a:cubicBezTo>
                    <a:pt x="1006673" y="185390"/>
                    <a:pt x="984752" y="192905"/>
                    <a:pt x="963457" y="199795"/>
                  </a:cubicBezTo>
                  <a:cubicBezTo>
                    <a:pt x="939031" y="207937"/>
                    <a:pt x="915857" y="215453"/>
                    <a:pt x="895815" y="234869"/>
                  </a:cubicBezTo>
                  <a:cubicBezTo>
                    <a:pt x="846335" y="282469"/>
                    <a:pt x="812515" y="270569"/>
                    <a:pt x="769925" y="256164"/>
                  </a:cubicBezTo>
                  <a:cubicBezTo>
                    <a:pt x="758651" y="251779"/>
                    <a:pt x="745498" y="247395"/>
                    <a:pt x="730467" y="243011"/>
                  </a:cubicBezTo>
                  <a:cubicBezTo>
                    <a:pt x="717941" y="239879"/>
                    <a:pt x="704162" y="234869"/>
                    <a:pt x="689756" y="229859"/>
                  </a:cubicBezTo>
                  <a:cubicBezTo>
                    <a:pt x="632762" y="209190"/>
                    <a:pt x="593303" y="197916"/>
                    <a:pt x="565119" y="231737"/>
                  </a:cubicBezTo>
                  <a:cubicBezTo>
                    <a:pt x="550713" y="249900"/>
                    <a:pt x="541945" y="270569"/>
                    <a:pt x="543824" y="285601"/>
                  </a:cubicBezTo>
                  <a:cubicBezTo>
                    <a:pt x="544451" y="294369"/>
                    <a:pt x="548835" y="301259"/>
                    <a:pt x="555724" y="307521"/>
                  </a:cubicBezTo>
                  <a:cubicBezTo>
                    <a:pt x="567624" y="316917"/>
                    <a:pt x="576393" y="319421"/>
                    <a:pt x="584535" y="321300"/>
                  </a:cubicBezTo>
                  <a:cubicBezTo>
                    <a:pt x="606456" y="326937"/>
                    <a:pt x="616477" y="335706"/>
                    <a:pt x="618983" y="374538"/>
                  </a:cubicBezTo>
                  <a:cubicBezTo>
                    <a:pt x="618983" y="386438"/>
                    <a:pt x="618356" y="397085"/>
                    <a:pt x="617104" y="407733"/>
                  </a:cubicBezTo>
                  <a:cubicBezTo>
                    <a:pt x="615851" y="416501"/>
                    <a:pt x="614598" y="424643"/>
                    <a:pt x="615224" y="432785"/>
                  </a:cubicBezTo>
                  <a:cubicBezTo>
                    <a:pt x="615224" y="435917"/>
                    <a:pt x="615224" y="439674"/>
                    <a:pt x="615224" y="442806"/>
                  </a:cubicBezTo>
                  <a:cubicBezTo>
                    <a:pt x="615224" y="445938"/>
                    <a:pt x="614598" y="450949"/>
                    <a:pt x="615224" y="452827"/>
                  </a:cubicBezTo>
                  <a:cubicBezTo>
                    <a:pt x="617730" y="460343"/>
                    <a:pt x="620235" y="460970"/>
                    <a:pt x="625245" y="463475"/>
                  </a:cubicBezTo>
                  <a:cubicBezTo>
                    <a:pt x="630256" y="465980"/>
                    <a:pt x="637146" y="469111"/>
                    <a:pt x="642782" y="477254"/>
                  </a:cubicBezTo>
                  <a:cubicBezTo>
                    <a:pt x="647793" y="484143"/>
                    <a:pt x="650925" y="492286"/>
                    <a:pt x="654682" y="500427"/>
                  </a:cubicBezTo>
                  <a:cubicBezTo>
                    <a:pt x="658440" y="509823"/>
                    <a:pt x="662198" y="519217"/>
                    <a:pt x="668461" y="524854"/>
                  </a:cubicBezTo>
                  <a:cubicBezTo>
                    <a:pt x="680362" y="536128"/>
                    <a:pt x="701656" y="534875"/>
                    <a:pt x="724204" y="533622"/>
                  </a:cubicBezTo>
                  <a:cubicBezTo>
                    <a:pt x="739862" y="532370"/>
                    <a:pt x="756146" y="531743"/>
                    <a:pt x="769925" y="534875"/>
                  </a:cubicBezTo>
                  <a:cubicBezTo>
                    <a:pt x="799362" y="541764"/>
                    <a:pt x="816898" y="560554"/>
                    <a:pt x="833809" y="578091"/>
                  </a:cubicBezTo>
                  <a:cubicBezTo>
                    <a:pt x="839446" y="583728"/>
                    <a:pt x="844457" y="589364"/>
                    <a:pt x="850720" y="594375"/>
                  </a:cubicBezTo>
                  <a:cubicBezTo>
                    <a:pt x="856357" y="599386"/>
                    <a:pt x="857610" y="606275"/>
                    <a:pt x="858236" y="610660"/>
                  </a:cubicBezTo>
                  <a:cubicBezTo>
                    <a:pt x="866378" y="611912"/>
                    <a:pt x="880783" y="608780"/>
                    <a:pt x="893936" y="617549"/>
                  </a:cubicBezTo>
                  <a:cubicBezTo>
                    <a:pt x="913352" y="630701"/>
                    <a:pt x="923999" y="646359"/>
                    <a:pt x="924625" y="662643"/>
                  </a:cubicBezTo>
                  <a:cubicBezTo>
                    <a:pt x="925878" y="693333"/>
                    <a:pt x="896441" y="717760"/>
                    <a:pt x="867631" y="741560"/>
                  </a:cubicBezTo>
                  <a:cubicBezTo>
                    <a:pt x="851973" y="754086"/>
                    <a:pt x="835062" y="769118"/>
                    <a:pt x="830677" y="778513"/>
                  </a:cubicBezTo>
                  <a:cubicBezTo>
                    <a:pt x="821909" y="799807"/>
                    <a:pt x="832556" y="817344"/>
                    <a:pt x="850093" y="843649"/>
                  </a:cubicBezTo>
                  <a:cubicBezTo>
                    <a:pt x="868883" y="871207"/>
                    <a:pt x="892683" y="905655"/>
                    <a:pt x="862620" y="946366"/>
                  </a:cubicBezTo>
                  <a:cubicBezTo>
                    <a:pt x="842578" y="973297"/>
                    <a:pt x="820030" y="975176"/>
                    <a:pt x="800614" y="976429"/>
                  </a:cubicBezTo>
                  <a:cubicBezTo>
                    <a:pt x="788714" y="977055"/>
                    <a:pt x="777441" y="978308"/>
                    <a:pt x="765541" y="983945"/>
                  </a:cubicBezTo>
                  <a:cubicBezTo>
                    <a:pt x="744872" y="993340"/>
                    <a:pt x="731093" y="1011503"/>
                    <a:pt x="721699" y="1040314"/>
                  </a:cubicBezTo>
                  <a:cubicBezTo>
                    <a:pt x="715435" y="1059103"/>
                    <a:pt x="709799" y="1080398"/>
                    <a:pt x="703535" y="1102319"/>
                  </a:cubicBezTo>
                  <a:cubicBezTo>
                    <a:pt x="684119" y="1173719"/>
                    <a:pt x="662198" y="1255766"/>
                    <a:pt x="613345" y="1304619"/>
                  </a:cubicBezTo>
                  <a:cubicBezTo>
                    <a:pt x="598314" y="1319651"/>
                    <a:pt x="583282" y="1328419"/>
                    <a:pt x="570130" y="1335309"/>
                  </a:cubicBezTo>
                  <a:cubicBezTo>
                    <a:pt x="551966" y="1345956"/>
                    <a:pt x="538187" y="1353473"/>
                    <a:pt x="528166" y="1378525"/>
                  </a:cubicBezTo>
                  <a:cubicBezTo>
                    <a:pt x="521903" y="1394809"/>
                    <a:pt x="518772" y="1411720"/>
                    <a:pt x="516267" y="1429883"/>
                  </a:cubicBezTo>
                  <a:cubicBezTo>
                    <a:pt x="513135" y="1448046"/>
                    <a:pt x="510003" y="1466836"/>
                    <a:pt x="503114" y="1485625"/>
                  </a:cubicBezTo>
                  <a:cubicBezTo>
                    <a:pt x="478061" y="1553267"/>
                    <a:pt x="424824" y="1546378"/>
                    <a:pt x="377850" y="1539488"/>
                  </a:cubicBezTo>
                  <a:cubicBezTo>
                    <a:pt x="362192" y="1537609"/>
                    <a:pt x="346534" y="1535104"/>
                    <a:pt x="328997" y="1535104"/>
                  </a:cubicBezTo>
                  <a:cubicBezTo>
                    <a:pt x="319603" y="1535104"/>
                    <a:pt x="309582" y="1535104"/>
                    <a:pt x="300813" y="1534479"/>
                  </a:cubicBezTo>
                  <a:cubicBezTo>
                    <a:pt x="266992" y="1533226"/>
                    <a:pt x="246950" y="1532599"/>
                    <a:pt x="215634" y="1555146"/>
                  </a:cubicBezTo>
                  <a:cubicBezTo>
                    <a:pt x="195591" y="1569552"/>
                    <a:pt x="164275" y="1613394"/>
                    <a:pt x="164275" y="1645963"/>
                  </a:cubicBezTo>
                  <a:cubicBezTo>
                    <a:pt x="164275" y="1657236"/>
                    <a:pt x="168033" y="1665379"/>
                    <a:pt x="175550" y="1671015"/>
                  </a:cubicBezTo>
                  <a:cubicBezTo>
                    <a:pt x="178681" y="1673520"/>
                    <a:pt x="180560" y="1676652"/>
                    <a:pt x="181812" y="1680410"/>
                  </a:cubicBezTo>
                  <a:cubicBezTo>
                    <a:pt x="184944" y="1696695"/>
                    <a:pt x="202481" y="1710474"/>
                    <a:pt x="221271" y="1724879"/>
                  </a:cubicBezTo>
                  <a:cubicBezTo>
                    <a:pt x="243818" y="1742415"/>
                    <a:pt x="268870" y="1762458"/>
                    <a:pt x="275760" y="1793147"/>
                  </a:cubicBezTo>
                  <a:cubicBezTo>
                    <a:pt x="279519" y="1811311"/>
                    <a:pt x="277639" y="1829474"/>
                    <a:pt x="275760" y="1847010"/>
                  </a:cubicBezTo>
                  <a:cubicBezTo>
                    <a:pt x="273881" y="1868305"/>
                    <a:pt x="272002" y="1887722"/>
                    <a:pt x="279519" y="1903380"/>
                  </a:cubicBezTo>
                  <a:cubicBezTo>
                    <a:pt x="290166" y="1925927"/>
                    <a:pt x="308955" y="1941585"/>
                    <a:pt x="328997" y="1957869"/>
                  </a:cubicBezTo>
                  <a:cubicBezTo>
                    <a:pt x="355303" y="1979790"/>
                    <a:pt x="382861" y="2002337"/>
                    <a:pt x="394761" y="2043048"/>
                  </a:cubicBezTo>
                  <a:cubicBezTo>
                    <a:pt x="404155" y="2074990"/>
                    <a:pt x="418560" y="2126349"/>
                    <a:pt x="417308" y="2158916"/>
                  </a:cubicBezTo>
                  <a:cubicBezTo>
                    <a:pt x="416055" y="2183970"/>
                    <a:pt x="407913" y="2202133"/>
                    <a:pt x="393508" y="2212154"/>
                  </a:cubicBezTo>
                  <a:cubicBezTo>
                    <a:pt x="368456" y="2229691"/>
                    <a:pt x="332129" y="2218417"/>
                    <a:pt x="299560" y="2208396"/>
                  </a:cubicBezTo>
                  <a:cubicBezTo>
                    <a:pt x="290166" y="2205264"/>
                    <a:pt x="281398" y="2202759"/>
                    <a:pt x="273255" y="2200881"/>
                  </a:cubicBezTo>
                  <a:cubicBezTo>
                    <a:pt x="231292" y="2191485"/>
                    <a:pt x="147366" y="2197122"/>
                    <a:pt x="116050" y="2227186"/>
                  </a:cubicBezTo>
                  <a:cubicBezTo>
                    <a:pt x="106028" y="2237206"/>
                    <a:pt x="102897" y="2247854"/>
                    <a:pt x="105401" y="2261633"/>
                  </a:cubicBezTo>
                  <a:cubicBezTo>
                    <a:pt x="106028" y="2266643"/>
                    <a:pt x="105401" y="2271028"/>
                    <a:pt x="101644" y="2274786"/>
                  </a:cubicBezTo>
                  <a:cubicBezTo>
                    <a:pt x="98512" y="2278543"/>
                    <a:pt x="94128" y="2279796"/>
                    <a:pt x="89118" y="2279796"/>
                  </a:cubicBezTo>
                  <a:cubicBezTo>
                    <a:pt x="69076" y="2278543"/>
                    <a:pt x="49659" y="2281049"/>
                    <a:pt x="30243" y="2286686"/>
                  </a:cubicBezTo>
                  <a:cubicBezTo>
                    <a:pt x="34628" y="2289818"/>
                    <a:pt x="36507" y="2296080"/>
                    <a:pt x="35254" y="2306727"/>
                  </a:cubicBezTo>
                  <a:cubicBezTo>
                    <a:pt x="32122" y="2328649"/>
                    <a:pt x="7070" y="2339296"/>
                    <a:pt x="2059" y="2360591"/>
                  </a:cubicBezTo>
                  <a:cubicBezTo>
                    <a:pt x="-4830" y="2390655"/>
                    <a:pt x="5817" y="2394413"/>
                    <a:pt x="30243" y="2401302"/>
                  </a:cubicBezTo>
                  <a:cubicBezTo>
                    <a:pt x="59681" y="2409444"/>
                    <a:pt x="64691" y="2420718"/>
                    <a:pt x="82854" y="2443265"/>
                  </a:cubicBezTo>
                  <a:cubicBezTo>
                    <a:pt x="102271" y="2467066"/>
                    <a:pt x="131081" y="2472075"/>
                    <a:pt x="156134" y="2486481"/>
                  </a:cubicBezTo>
                  <a:cubicBezTo>
                    <a:pt x="190581" y="2507150"/>
                    <a:pt x="229413" y="2518423"/>
                    <a:pt x="260102" y="2482097"/>
                  </a:cubicBezTo>
                  <a:cubicBezTo>
                    <a:pt x="273881" y="2465187"/>
                    <a:pt x="283276" y="2452034"/>
                    <a:pt x="304571" y="2447649"/>
                  </a:cubicBezTo>
                  <a:cubicBezTo>
                    <a:pt x="316471" y="2445144"/>
                    <a:pt x="350919" y="2434497"/>
                    <a:pt x="360939" y="2442639"/>
                  </a:cubicBezTo>
                  <a:cubicBezTo>
                    <a:pt x="375971" y="2455165"/>
                    <a:pt x="364071" y="2468318"/>
                    <a:pt x="357808" y="2478965"/>
                  </a:cubicBezTo>
                  <a:cubicBezTo>
                    <a:pt x="349039" y="2492744"/>
                    <a:pt x="340898" y="2497129"/>
                    <a:pt x="335887" y="2514665"/>
                  </a:cubicBezTo>
                  <a:cubicBezTo>
                    <a:pt x="323987" y="2556003"/>
                    <a:pt x="328371" y="2564771"/>
                    <a:pt x="283276" y="2554124"/>
                  </a:cubicBezTo>
                  <a:cubicBezTo>
                    <a:pt x="248203" y="2545355"/>
                    <a:pt x="248829" y="2569155"/>
                    <a:pt x="215007" y="2574792"/>
                  </a:cubicBezTo>
                  <a:cubicBezTo>
                    <a:pt x="195591" y="2577923"/>
                    <a:pt x="168033" y="2569155"/>
                    <a:pt x="146739" y="2569155"/>
                  </a:cubicBezTo>
                  <a:cubicBezTo>
                    <a:pt x="119807" y="2569155"/>
                    <a:pt x="99765" y="2557255"/>
                    <a:pt x="74086" y="2552245"/>
                  </a:cubicBezTo>
                  <a:cubicBezTo>
                    <a:pt x="49659" y="2546607"/>
                    <a:pt x="52791" y="2545981"/>
                    <a:pt x="43397" y="2565397"/>
                  </a:cubicBezTo>
                  <a:cubicBezTo>
                    <a:pt x="5191" y="2643061"/>
                    <a:pt x="164275" y="2703814"/>
                    <a:pt x="200602" y="2737634"/>
                  </a:cubicBezTo>
                  <a:cubicBezTo>
                    <a:pt x="233171" y="2768324"/>
                    <a:pt x="268244" y="2799640"/>
                    <a:pt x="298307" y="2832835"/>
                  </a:cubicBezTo>
                  <a:cubicBezTo>
                    <a:pt x="315218" y="2850998"/>
                    <a:pt x="321482" y="2872293"/>
                    <a:pt x="335887" y="2892335"/>
                  </a:cubicBezTo>
                  <a:cubicBezTo>
                    <a:pt x="368456" y="2936804"/>
                    <a:pt x="436724" y="2938056"/>
                    <a:pt x="487456" y="2933672"/>
                  </a:cubicBezTo>
                  <a:cubicBezTo>
                    <a:pt x="522529" y="2930540"/>
                    <a:pt x="545077" y="2916761"/>
                    <a:pt x="570756" y="2894214"/>
                  </a:cubicBezTo>
                  <a:cubicBezTo>
                    <a:pt x="615851" y="2854756"/>
                    <a:pt x="617730" y="2814045"/>
                    <a:pt x="618356" y="2756424"/>
                  </a:cubicBezTo>
                  <a:cubicBezTo>
                    <a:pt x="618356" y="2731372"/>
                    <a:pt x="613972" y="2696924"/>
                    <a:pt x="627751" y="2676256"/>
                  </a:cubicBezTo>
                  <a:cubicBezTo>
                    <a:pt x="632762" y="2669366"/>
                    <a:pt x="642782" y="2666860"/>
                    <a:pt x="647167" y="2659971"/>
                  </a:cubicBezTo>
                  <a:cubicBezTo>
                    <a:pt x="659067" y="2642434"/>
                    <a:pt x="654682" y="2615503"/>
                    <a:pt x="667209" y="2597966"/>
                  </a:cubicBezTo>
                  <a:cubicBezTo>
                    <a:pt x="681615" y="2579176"/>
                    <a:pt x="732346" y="2580429"/>
                    <a:pt x="747377" y="2599845"/>
                  </a:cubicBezTo>
                  <a:cubicBezTo>
                    <a:pt x="764915" y="2622392"/>
                    <a:pt x="736730" y="2650576"/>
                    <a:pt x="727961" y="2669366"/>
                  </a:cubicBezTo>
                  <a:cubicBezTo>
                    <a:pt x="749883" y="2683771"/>
                    <a:pt x="748630" y="2714461"/>
                    <a:pt x="732972" y="2733877"/>
                  </a:cubicBezTo>
                  <a:cubicBezTo>
                    <a:pt x="751762" y="2743898"/>
                    <a:pt x="774309" y="2719472"/>
                    <a:pt x="793099" y="2715714"/>
                  </a:cubicBezTo>
                  <a:cubicBezTo>
                    <a:pt x="803746" y="2740140"/>
                    <a:pt x="779946" y="2761435"/>
                    <a:pt x="772430" y="2782103"/>
                  </a:cubicBezTo>
                  <a:cubicBezTo>
                    <a:pt x="764288" y="2805277"/>
                    <a:pt x="774935" y="2819056"/>
                    <a:pt x="777441" y="2843482"/>
                  </a:cubicBezTo>
                  <a:cubicBezTo>
                    <a:pt x="781199" y="2875424"/>
                    <a:pt x="793099" y="2902356"/>
                    <a:pt x="796231" y="2933045"/>
                  </a:cubicBezTo>
                  <a:cubicBezTo>
                    <a:pt x="799989" y="2971251"/>
                    <a:pt x="770552" y="3033256"/>
                    <a:pt x="799362" y="3067077"/>
                  </a:cubicBezTo>
                  <a:cubicBezTo>
                    <a:pt x="799362" y="3067077"/>
                    <a:pt x="799362" y="3067077"/>
                    <a:pt x="799362" y="3067077"/>
                  </a:cubicBezTo>
                  <a:cubicBezTo>
                    <a:pt x="796231" y="3084615"/>
                    <a:pt x="793099" y="3102778"/>
                    <a:pt x="794978" y="3122820"/>
                  </a:cubicBezTo>
                  <a:cubicBezTo>
                    <a:pt x="798736" y="3162278"/>
                    <a:pt x="818151" y="3198604"/>
                    <a:pt x="815020" y="3239941"/>
                  </a:cubicBezTo>
                  <a:cubicBezTo>
                    <a:pt x="833183" y="3231799"/>
                    <a:pt x="846335" y="3205494"/>
                    <a:pt x="854478" y="3186704"/>
                  </a:cubicBezTo>
                  <a:cubicBezTo>
                    <a:pt x="929636" y="3192968"/>
                    <a:pt x="856357" y="3249963"/>
                    <a:pt x="846962" y="3274389"/>
                  </a:cubicBezTo>
                  <a:cubicBezTo>
                    <a:pt x="836941" y="3301320"/>
                    <a:pt x="852599" y="3315725"/>
                    <a:pt x="860114" y="3337647"/>
                  </a:cubicBezTo>
                  <a:cubicBezTo>
                    <a:pt x="870762" y="3370842"/>
                    <a:pt x="869510" y="3406542"/>
                    <a:pt x="872015" y="3442868"/>
                  </a:cubicBezTo>
                  <a:cubicBezTo>
                    <a:pt x="875146" y="3495479"/>
                    <a:pt x="896441" y="3553726"/>
                    <a:pt x="914605" y="3603832"/>
                  </a:cubicBezTo>
                  <a:cubicBezTo>
                    <a:pt x="937778" y="3666464"/>
                    <a:pt x="984126" y="3700911"/>
                    <a:pt x="987257" y="3767927"/>
                  </a:cubicBezTo>
                  <a:cubicBezTo>
                    <a:pt x="989136" y="3799870"/>
                    <a:pt x="989136" y="3905091"/>
                    <a:pt x="1049263" y="3878785"/>
                  </a:cubicBezTo>
                  <a:cubicBezTo>
                    <a:pt x="1054899" y="3893817"/>
                    <a:pt x="1051768" y="3911980"/>
                    <a:pt x="1054273" y="3928264"/>
                  </a:cubicBezTo>
                  <a:cubicBezTo>
                    <a:pt x="1108763" y="3920749"/>
                    <a:pt x="1058657" y="3973986"/>
                    <a:pt x="1057405" y="3986512"/>
                  </a:cubicBezTo>
                  <a:cubicBezTo>
                    <a:pt x="1054899" y="4012191"/>
                    <a:pt x="1094984" y="4051649"/>
                    <a:pt x="1105631" y="4078581"/>
                  </a:cubicBezTo>
                  <a:cubicBezTo>
                    <a:pt x="1128805" y="4138707"/>
                    <a:pt x="1169516" y="4186308"/>
                    <a:pt x="1203963" y="4240171"/>
                  </a:cubicBezTo>
                  <a:cubicBezTo>
                    <a:pt x="1225884" y="4273992"/>
                    <a:pt x="1242795" y="4322219"/>
                    <a:pt x="1260331" y="4359171"/>
                  </a:cubicBezTo>
                  <a:cubicBezTo>
                    <a:pt x="1294779" y="4431198"/>
                    <a:pt x="1271606" y="4510740"/>
                    <a:pt x="1307305" y="4583393"/>
                  </a:cubicBezTo>
                  <a:cubicBezTo>
                    <a:pt x="1324842" y="4619094"/>
                    <a:pt x="1359917" y="4642267"/>
                    <a:pt x="1381838" y="4676088"/>
                  </a:cubicBezTo>
                  <a:cubicBezTo>
                    <a:pt x="1425679" y="4744983"/>
                    <a:pt x="1446974" y="4823899"/>
                    <a:pt x="1487684" y="4894673"/>
                  </a:cubicBezTo>
                  <a:cubicBezTo>
                    <a:pt x="1527142" y="4963568"/>
                    <a:pt x="1582886" y="5026826"/>
                    <a:pt x="1610444" y="5100105"/>
                  </a:cubicBezTo>
                  <a:cubicBezTo>
                    <a:pt x="1584138" y="5093842"/>
                    <a:pt x="1585391" y="5061274"/>
                    <a:pt x="1553449" y="5060647"/>
                  </a:cubicBezTo>
                  <a:cubicBezTo>
                    <a:pt x="1514617" y="5127037"/>
                    <a:pt x="1571612" y="5152716"/>
                    <a:pt x="1599796" y="5203447"/>
                  </a:cubicBezTo>
                  <a:cubicBezTo>
                    <a:pt x="1614828" y="5231005"/>
                    <a:pt x="1630486" y="5257311"/>
                    <a:pt x="1641760" y="5286122"/>
                  </a:cubicBezTo>
                  <a:cubicBezTo>
                    <a:pt x="1656164" y="5324327"/>
                    <a:pt x="1659297" y="5373806"/>
                    <a:pt x="1681843" y="5408253"/>
                  </a:cubicBezTo>
                  <a:cubicBezTo>
                    <a:pt x="1717544" y="5463370"/>
                    <a:pt x="1739465" y="5428922"/>
                    <a:pt x="1766396" y="5392595"/>
                  </a:cubicBezTo>
                  <a:cubicBezTo>
                    <a:pt x="1785812" y="5366290"/>
                    <a:pt x="1792702" y="5365037"/>
                    <a:pt x="1819007" y="5352511"/>
                  </a:cubicBezTo>
                  <a:cubicBezTo>
                    <a:pt x="1872871" y="5326832"/>
                    <a:pt x="1877881" y="5282990"/>
                    <a:pt x="1880387" y="5224116"/>
                  </a:cubicBezTo>
                  <a:cubicBezTo>
                    <a:pt x="1882265" y="5182153"/>
                    <a:pt x="1870992" y="5165242"/>
                    <a:pt x="1920470" y="5170879"/>
                  </a:cubicBezTo>
                  <a:cubicBezTo>
                    <a:pt x="1960555" y="5175890"/>
                    <a:pt x="2073919" y="5178395"/>
                    <a:pt x="2076424" y="5123905"/>
                  </a:cubicBezTo>
                  <a:cubicBezTo>
                    <a:pt x="2078303" y="5082568"/>
                    <a:pt x="2035087" y="5090084"/>
                    <a:pt x="2021935" y="5070042"/>
                  </a:cubicBezTo>
                  <a:cubicBezTo>
                    <a:pt x="1999387" y="5036847"/>
                    <a:pt x="2027572" y="5031837"/>
                    <a:pt x="2040724" y="5009289"/>
                  </a:cubicBezTo>
                  <a:cubicBezTo>
                    <a:pt x="2051370" y="4991125"/>
                    <a:pt x="2047612" y="4952920"/>
                    <a:pt x="2068909" y="4947910"/>
                  </a:cubicBezTo>
                  <a:cubicBezTo>
                    <a:pt x="2093961" y="4942273"/>
                    <a:pt x="2116508" y="4989247"/>
                    <a:pt x="2142814" y="4965447"/>
                  </a:cubicBezTo>
                  <a:cubicBezTo>
                    <a:pt x="2177888" y="4934131"/>
                    <a:pt x="2141560" y="4758135"/>
                    <a:pt x="2132793" y="4723062"/>
                  </a:cubicBezTo>
                  <a:cubicBezTo>
                    <a:pt x="2112123" y="4639135"/>
                    <a:pt x="2125902" y="4587151"/>
                    <a:pt x="2160976" y="4508235"/>
                  </a:cubicBezTo>
                  <a:cubicBezTo>
                    <a:pt x="2177261" y="4471908"/>
                    <a:pt x="2203567" y="4399882"/>
                    <a:pt x="2184151" y="4362929"/>
                  </a:cubicBezTo>
                  <a:cubicBezTo>
                    <a:pt x="2165360" y="4325976"/>
                    <a:pt x="2141560" y="4333492"/>
                    <a:pt x="2138429" y="4285892"/>
                  </a:cubicBezTo>
                  <a:cubicBezTo>
                    <a:pt x="2169745" y="4310318"/>
                    <a:pt x="2177261" y="4267729"/>
                    <a:pt x="2167866" y="4244555"/>
                  </a:cubicBezTo>
                  <a:cubicBezTo>
                    <a:pt x="2151581" y="4203219"/>
                    <a:pt x="2115883" y="4207602"/>
                    <a:pt x="2148451" y="4146223"/>
                  </a:cubicBezTo>
                  <a:cubicBezTo>
                    <a:pt x="2150956" y="4146223"/>
                    <a:pt x="2154087" y="4146223"/>
                    <a:pt x="2156593" y="4147475"/>
                  </a:cubicBezTo>
                  <a:cubicBezTo>
                    <a:pt x="2161603" y="4101128"/>
                    <a:pt x="2153460" y="4048518"/>
                    <a:pt x="2153460" y="4000917"/>
                  </a:cubicBezTo>
                  <a:cubicBezTo>
                    <a:pt x="2153460" y="3977744"/>
                    <a:pt x="2151581" y="3953317"/>
                    <a:pt x="2153460" y="3929517"/>
                  </a:cubicBezTo>
                  <a:cubicBezTo>
                    <a:pt x="2156593" y="3888807"/>
                    <a:pt x="2182897" y="3865632"/>
                    <a:pt x="2191040" y="3828054"/>
                  </a:cubicBezTo>
                  <a:cubicBezTo>
                    <a:pt x="2211709" y="3825548"/>
                    <a:pt x="2233629" y="3827428"/>
                    <a:pt x="2253671" y="3835569"/>
                  </a:cubicBezTo>
                  <a:cubicBezTo>
                    <a:pt x="2253671" y="3851854"/>
                    <a:pt x="2252420" y="3868764"/>
                    <a:pt x="2258056" y="3881917"/>
                  </a:cubicBezTo>
                  <a:cubicBezTo>
                    <a:pt x="2263693" y="3881917"/>
                    <a:pt x="2279351" y="3876281"/>
                    <a:pt x="2284360" y="3873149"/>
                  </a:cubicBezTo>
                  <a:cubicBezTo>
                    <a:pt x="2294382" y="3833690"/>
                    <a:pt x="2281230" y="3811770"/>
                    <a:pt x="2312545" y="3782333"/>
                  </a:cubicBezTo>
                  <a:cubicBezTo>
                    <a:pt x="2347619" y="3749138"/>
                    <a:pt x="2385199" y="3747258"/>
                    <a:pt x="2427161" y="3735359"/>
                  </a:cubicBezTo>
                  <a:cubicBezTo>
                    <a:pt x="2470377" y="3722832"/>
                    <a:pt x="2501693" y="3695901"/>
                    <a:pt x="2502947" y="3644542"/>
                  </a:cubicBezTo>
                  <a:cubicBezTo>
                    <a:pt x="2502947" y="3630763"/>
                    <a:pt x="2489793" y="3620116"/>
                    <a:pt x="2499189" y="3605085"/>
                  </a:cubicBezTo>
                  <a:cubicBezTo>
                    <a:pt x="2511714" y="3585669"/>
                    <a:pt x="2557436" y="3584416"/>
                    <a:pt x="2576852" y="3570011"/>
                  </a:cubicBezTo>
                  <a:cubicBezTo>
                    <a:pt x="2622574" y="3535564"/>
                    <a:pt x="2640110" y="3437858"/>
                    <a:pt x="2697105" y="3420947"/>
                  </a:cubicBezTo>
                  <a:cubicBezTo>
                    <a:pt x="2714642" y="3415311"/>
                    <a:pt x="2733431" y="3430342"/>
                    <a:pt x="2749089" y="3420947"/>
                  </a:cubicBezTo>
                  <a:cubicBezTo>
                    <a:pt x="2760362" y="3414058"/>
                    <a:pt x="2769757" y="3390884"/>
                    <a:pt x="2775395" y="3368337"/>
                  </a:cubicBezTo>
                  <a:cubicBezTo>
                    <a:pt x="2801073" y="3342032"/>
                    <a:pt x="2819863" y="3305705"/>
                    <a:pt x="2834267" y="3276894"/>
                  </a:cubicBezTo>
                  <a:cubicBezTo>
                    <a:pt x="2844916" y="3254973"/>
                    <a:pt x="2855564" y="3197978"/>
                    <a:pt x="2872474" y="3182320"/>
                  </a:cubicBezTo>
                  <a:cubicBezTo>
                    <a:pt x="2901284" y="3156015"/>
                    <a:pt x="2924457" y="3197978"/>
                    <a:pt x="2935105" y="3132841"/>
                  </a:cubicBezTo>
                  <a:cubicBezTo>
                    <a:pt x="2938236" y="3113425"/>
                    <a:pt x="2943873" y="3094635"/>
                    <a:pt x="2916317" y="3095888"/>
                  </a:cubicBezTo>
                  <a:cubicBezTo>
                    <a:pt x="2914438" y="3090252"/>
                    <a:pt x="2913811" y="3083988"/>
                    <a:pt x="2915063" y="3077725"/>
                  </a:cubicBezTo>
                  <a:cubicBezTo>
                    <a:pt x="2950763" y="3075847"/>
                    <a:pt x="2970806" y="3100899"/>
                    <a:pt x="3005253" y="3092756"/>
                  </a:cubicBezTo>
                  <a:cubicBezTo>
                    <a:pt x="3016526" y="3090252"/>
                    <a:pt x="3028426" y="3076473"/>
                    <a:pt x="3040953" y="3072088"/>
                  </a:cubicBezTo>
                  <a:cubicBezTo>
                    <a:pt x="3059117" y="3065198"/>
                    <a:pt x="3081664" y="3072088"/>
                    <a:pt x="3097948" y="3065198"/>
                  </a:cubicBezTo>
                  <a:cubicBezTo>
                    <a:pt x="3142416" y="3047036"/>
                    <a:pt x="3118616" y="3004445"/>
                    <a:pt x="3134274" y="2969999"/>
                  </a:cubicBezTo>
                  <a:cubicBezTo>
                    <a:pt x="3150559" y="2933045"/>
                    <a:pt x="3177490" y="2951835"/>
                    <a:pt x="3185006" y="2902356"/>
                  </a:cubicBezTo>
                  <a:cubicBezTo>
                    <a:pt x="3190642" y="2867283"/>
                    <a:pt x="3178742" y="2849746"/>
                    <a:pt x="3172480" y="2817803"/>
                  </a:cubicBezTo>
                  <a:cubicBezTo>
                    <a:pt x="3169348" y="2800266"/>
                    <a:pt x="3173105" y="2737008"/>
                    <a:pt x="3186884" y="2722602"/>
                  </a:cubicBezTo>
                  <a:cubicBezTo>
                    <a:pt x="3215696" y="2691913"/>
                    <a:pt x="3273944" y="2743898"/>
                    <a:pt x="3306511" y="2707571"/>
                  </a:cubicBezTo>
                  <a:cubicBezTo>
                    <a:pt x="3319038" y="2693792"/>
                    <a:pt x="3328433" y="2648071"/>
                    <a:pt x="3327181" y="2633039"/>
                  </a:cubicBezTo>
                  <a:cubicBezTo>
                    <a:pt x="3325302" y="2609239"/>
                    <a:pt x="3304006" y="2601098"/>
                    <a:pt x="3300248" y="2584187"/>
                  </a:cubicBezTo>
                  <a:cubicBezTo>
                    <a:pt x="3296490" y="2567276"/>
                    <a:pt x="3305259" y="2541597"/>
                    <a:pt x="3326554" y="2549739"/>
                  </a:cubicBezTo>
                  <a:cubicBezTo>
                    <a:pt x="3336575" y="2553497"/>
                    <a:pt x="3340333" y="2581055"/>
                    <a:pt x="3345970" y="2591702"/>
                  </a:cubicBezTo>
                  <a:cubicBezTo>
                    <a:pt x="3359122" y="2614250"/>
                    <a:pt x="3368518" y="2604855"/>
                    <a:pt x="3375407" y="2637424"/>
                  </a:cubicBezTo>
                  <a:cubicBezTo>
                    <a:pt x="3379791" y="2659971"/>
                    <a:pt x="3375407" y="2685650"/>
                    <a:pt x="3377913" y="2708197"/>
                  </a:cubicBezTo>
                  <a:cubicBezTo>
                    <a:pt x="3421754" y="2703187"/>
                    <a:pt x="3410480" y="2636797"/>
                    <a:pt x="3419250" y="2606108"/>
                  </a:cubicBezTo>
                  <a:cubicBezTo>
                    <a:pt x="3446181" y="2621766"/>
                    <a:pt x="3425511" y="2654334"/>
                    <a:pt x="3434281" y="267813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1" name="Forma libre: forma 600">
              <a:extLst>
                <a:ext uri="{FF2B5EF4-FFF2-40B4-BE49-F238E27FC236}">
                  <a16:creationId xmlns:a16="http://schemas.microsoft.com/office/drawing/2014/main" id="{1715724C-5DC3-56D4-FE2C-36B7C32AEBBD}"/>
                </a:ext>
              </a:extLst>
            </p:cNvPr>
            <p:cNvSpPr/>
            <p:nvPr/>
          </p:nvSpPr>
          <p:spPr>
            <a:xfrm>
              <a:off x="34348754" y="4632581"/>
              <a:ext cx="518133" cy="157131"/>
            </a:xfrm>
            <a:custGeom>
              <a:avLst/>
              <a:gdLst>
                <a:gd name="connsiteX0" fmla="*/ 34616 w 518133"/>
                <a:gd name="connsiteY0" fmla="*/ 45910 h 157131"/>
                <a:gd name="connsiteX1" fmla="*/ 102257 w 518133"/>
                <a:gd name="connsiteY1" fmla="*/ 72216 h 157131"/>
                <a:gd name="connsiteX2" fmla="*/ 127312 w 518133"/>
                <a:gd name="connsiteY2" fmla="*/ 78479 h 157131"/>
                <a:gd name="connsiteX3" fmla="*/ 153616 w 518133"/>
                <a:gd name="connsiteY3" fmla="*/ 83490 h 157131"/>
                <a:gd name="connsiteX4" fmla="*/ 163010 w 518133"/>
                <a:gd name="connsiteY4" fmla="*/ 69084 h 157131"/>
                <a:gd name="connsiteX5" fmla="*/ 181174 w 518133"/>
                <a:gd name="connsiteY5" fmla="*/ 67205 h 157131"/>
                <a:gd name="connsiteX6" fmla="*/ 223138 w 518133"/>
                <a:gd name="connsiteY6" fmla="*/ 87874 h 157131"/>
                <a:gd name="connsiteX7" fmla="*/ 253200 w 518133"/>
                <a:gd name="connsiteY7" fmla="*/ 89753 h 157131"/>
                <a:gd name="connsiteX8" fmla="*/ 302680 w 518133"/>
                <a:gd name="connsiteY8" fmla="*/ 104784 h 157131"/>
                <a:gd name="connsiteX9" fmla="*/ 436086 w 518133"/>
                <a:gd name="connsiteY9" fmla="*/ 145495 h 157131"/>
                <a:gd name="connsiteX10" fmla="*/ 493706 w 518133"/>
                <a:gd name="connsiteY10" fmla="*/ 142990 h 157131"/>
                <a:gd name="connsiteX11" fmla="*/ 491202 w 518133"/>
                <a:gd name="connsiteY11" fmla="*/ 113553 h 157131"/>
                <a:gd name="connsiteX12" fmla="*/ 518133 w 518133"/>
                <a:gd name="connsiteY12" fmla="*/ 100400 h 157131"/>
                <a:gd name="connsiteX13" fmla="*/ 452371 w 518133"/>
                <a:gd name="connsiteY13" fmla="*/ 64700 h 157131"/>
                <a:gd name="connsiteX14" fmla="*/ 422307 w 518133"/>
                <a:gd name="connsiteY14" fmla="*/ 62821 h 157131"/>
                <a:gd name="connsiteX15" fmla="*/ 389739 w 518133"/>
                <a:gd name="connsiteY15" fmla="*/ 53426 h 157131"/>
                <a:gd name="connsiteX16" fmla="*/ 369069 w 518133"/>
                <a:gd name="connsiteY16" fmla="*/ 43405 h 157131"/>
                <a:gd name="connsiteX17" fmla="*/ 331490 w 518133"/>
                <a:gd name="connsiteY17" fmla="*/ 54679 h 157131"/>
                <a:gd name="connsiteX18" fmla="*/ 275749 w 518133"/>
                <a:gd name="connsiteY18" fmla="*/ 40900 h 157131"/>
                <a:gd name="connsiteX19" fmla="*/ 191822 w 518133"/>
                <a:gd name="connsiteY19" fmla="*/ 189 h 157131"/>
                <a:gd name="connsiteX20" fmla="*/ 174286 w 518133"/>
                <a:gd name="connsiteY20" fmla="*/ 13968 h 157131"/>
                <a:gd name="connsiteX21" fmla="*/ 144222 w 518133"/>
                <a:gd name="connsiteY21" fmla="*/ 25868 h 157131"/>
                <a:gd name="connsiteX22" fmla="*/ 102257 w 518133"/>
                <a:gd name="connsiteY22" fmla="*/ 17100 h 157131"/>
                <a:gd name="connsiteX23" fmla="*/ 85348 w 518133"/>
                <a:gd name="connsiteY23" fmla="*/ 29626 h 157131"/>
                <a:gd name="connsiteX24" fmla="*/ 47768 w 518133"/>
                <a:gd name="connsiteY24" fmla="*/ 20858 h 157131"/>
                <a:gd name="connsiteX25" fmla="*/ 13321 w 518133"/>
                <a:gd name="connsiteY25" fmla="*/ 6452 h 157131"/>
                <a:gd name="connsiteX26" fmla="*/ 1421 w 518133"/>
                <a:gd name="connsiteY26" fmla="*/ 13968 h 157131"/>
                <a:gd name="connsiteX27" fmla="*/ 33989 w 518133"/>
                <a:gd name="connsiteY27" fmla="*/ 45284 h 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18133" h="157131">
                  <a:moveTo>
                    <a:pt x="34616" y="45910"/>
                  </a:moveTo>
                  <a:cubicBezTo>
                    <a:pt x="55284" y="57184"/>
                    <a:pt x="79711" y="65952"/>
                    <a:pt x="102257" y="72216"/>
                  </a:cubicBezTo>
                  <a:cubicBezTo>
                    <a:pt x="110400" y="74721"/>
                    <a:pt x="119169" y="75974"/>
                    <a:pt x="127312" y="78479"/>
                  </a:cubicBezTo>
                  <a:cubicBezTo>
                    <a:pt x="133573" y="80358"/>
                    <a:pt x="147352" y="87874"/>
                    <a:pt x="153616" y="83490"/>
                  </a:cubicBezTo>
                  <a:cubicBezTo>
                    <a:pt x="158628" y="80358"/>
                    <a:pt x="158628" y="72216"/>
                    <a:pt x="163010" y="69084"/>
                  </a:cubicBezTo>
                  <a:cubicBezTo>
                    <a:pt x="168022" y="65326"/>
                    <a:pt x="174911" y="65326"/>
                    <a:pt x="181174" y="67205"/>
                  </a:cubicBezTo>
                  <a:cubicBezTo>
                    <a:pt x="196832" y="75347"/>
                    <a:pt x="209359" y="83490"/>
                    <a:pt x="223138" y="87874"/>
                  </a:cubicBezTo>
                  <a:cubicBezTo>
                    <a:pt x="233785" y="91005"/>
                    <a:pt x="242554" y="90379"/>
                    <a:pt x="253200" y="89753"/>
                  </a:cubicBezTo>
                  <a:cubicBezTo>
                    <a:pt x="273870" y="88500"/>
                    <a:pt x="284516" y="97268"/>
                    <a:pt x="302680" y="104784"/>
                  </a:cubicBezTo>
                  <a:cubicBezTo>
                    <a:pt x="345896" y="121069"/>
                    <a:pt x="393497" y="126705"/>
                    <a:pt x="436086" y="145495"/>
                  </a:cubicBezTo>
                  <a:cubicBezTo>
                    <a:pt x="448611" y="151132"/>
                    <a:pt x="492454" y="169921"/>
                    <a:pt x="493706" y="142990"/>
                  </a:cubicBezTo>
                  <a:cubicBezTo>
                    <a:pt x="493706" y="134848"/>
                    <a:pt x="484939" y="121069"/>
                    <a:pt x="491202" y="113553"/>
                  </a:cubicBezTo>
                  <a:cubicBezTo>
                    <a:pt x="497464" y="106037"/>
                    <a:pt x="513122" y="111047"/>
                    <a:pt x="518133" y="100400"/>
                  </a:cubicBezTo>
                  <a:cubicBezTo>
                    <a:pt x="499970" y="88500"/>
                    <a:pt x="475544" y="69084"/>
                    <a:pt x="452371" y="64700"/>
                  </a:cubicBezTo>
                  <a:cubicBezTo>
                    <a:pt x="442974" y="62821"/>
                    <a:pt x="432328" y="64700"/>
                    <a:pt x="422307" y="62821"/>
                  </a:cubicBezTo>
                  <a:cubicBezTo>
                    <a:pt x="411034" y="60942"/>
                    <a:pt x="401012" y="57811"/>
                    <a:pt x="389739" y="53426"/>
                  </a:cubicBezTo>
                  <a:cubicBezTo>
                    <a:pt x="382848" y="50921"/>
                    <a:pt x="375960" y="45284"/>
                    <a:pt x="369069" y="43405"/>
                  </a:cubicBezTo>
                  <a:cubicBezTo>
                    <a:pt x="354038" y="39647"/>
                    <a:pt x="344017" y="49668"/>
                    <a:pt x="331490" y="54679"/>
                  </a:cubicBezTo>
                  <a:cubicBezTo>
                    <a:pt x="313953" y="60942"/>
                    <a:pt x="290153" y="50295"/>
                    <a:pt x="275749" y="40900"/>
                  </a:cubicBezTo>
                  <a:cubicBezTo>
                    <a:pt x="249443" y="23989"/>
                    <a:pt x="225017" y="3321"/>
                    <a:pt x="191822" y="189"/>
                  </a:cubicBezTo>
                  <a:cubicBezTo>
                    <a:pt x="177416" y="-1063"/>
                    <a:pt x="180547" y="3947"/>
                    <a:pt x="174286" y="13968"/>
                  </a:cubicBezTo>
                  <a:cubicBezTo>
                    <a:pt x="167395" y="25242"/>
                    <a:pt x="156749" y="27121"/>
                    <a:pt x="144222" y="25868"/>
                  </a:cubicBezTo>
                  <a:cubicBezTo>
                    <a:pt x="131069" y="24616"/>
                    <a:pt x="115412" y="15847"/>
                    <a:pt x="102257" y="17100"/>
                  </a:cubicBezTo>
                  <a:cubicBezTo>
                    <a:pt x="91611" y="18352"/>
                    <a:pt x="94117" y="27121"/>
                    <a:pt x="85348" y="29626"/>
                  </a:cubicBezTo>
                  <a:cubicBezTo>
                    <a:pt x="76580" y="32132"/>
                    <a:pt x="57163" y="23363"/>
                    <a:pt x="47768" y="20858"/>
                  </a:cubicBezTo>
                  <a:cubicBezTo>
                    <a:pt x="35243" y="17726"/>
                    <a:pt x="25222" y="11463"/>
                    <a:pt x="13321" y="6452"/>
                  </a:cubicBezTo>
                  <a:cubicBezTo>
                    <a:pt x="3300" y="2068"/>
                    <a:pt x="-2963" y="3947"/>
                    <a:pt x="1421" y="13968"/>
                  </a:cubicBezTo>
                  <a:cubicBezTo>
                    <a:pt x="8310" y="28374"/>
                    <a:pt x="20837" y="38395"/>
                    <a:pt x="33989" y="45284"/>
                  </a:cubicBezTo>
                  <a:close/>
                </a:path>
              </a:pathLst>
            </a:custGeom>
            <a:grpFill/>
            <a:ln w="313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2" name="Forma libre: forma 601">
              <a:extLst>
                <a:ext uri="{FF2B5EF4-FFF2-40B4-BE49-F238E27FC236}">
                  <a16:creationId xmlns:a16="http://schemas.microsoft.com/office/drawing/2014/main" id="{27D6D96D-D450-BB88-7CBE-929035937310}"/>
                </a:ext>
              </a:extLst>
            </p:cNvPr>
            <p:cNvSpPr/>
            <p:nvPr/>
          </p:nvSpPr>
          <p:spPr>
            <a:xfrm>
              <a:off x="22334896" y="6793566"/>
              <a:ext cx="5110192" cy="2032574"/>
            </a:xfrm>
            <a:custGeom>
              <a:avLst/>
              <a:gdLst>
                <a:gd name="connsiteX0" fmla="*/ 1387293 w 5110192"/>
                <a:gd name="connsiteY0" fmla="*/ 395833 h 2032574"/>
                <a:gd name="connsiteX1" fmla="*/ 1373514 w 5110192"/>
                <a:gd name="connsiteY1" fmla="*/ 403975 h 2032574"/>
                <a:gd name="connsiteX2" fmla="*/ 1373514 w 5110192"/>
                <a:gd name="connsiteY2" fmla="*/ 403975 h 2032574"/>
                <a:gd name="connsiteX3" fmla="*/ 1198771 w 5110192"/>
                <a:gd name="connsiteY3" fmla="*/ 401469 h 2032574"/>
                <a:gd name="connsiteX4" fmla="*/ 971417 w 5110192"/>
                <a:gd name="connsiteY4" fmla="*/ 373911 h 2032574"/>
                <a:gd name="connsiteX5" fmla="*/ 827365 w 5110192"/>
                <a:gd name="connsiteY5" fmla="*/ 285601 h 2032574"/>
                <a:gd name="connsiteX6" fmla="*/ 453453 w 5110192"/>
                <a:gd name="connsiteY6" fmla="*/ 268064 h 2032574"/>
                <a:gd name="connsiteX7" fmla="*/ 264931 w 5110192"/>
                <a:gd name="connsiteY7" fmla="*/ 363264 h 2032574"/>
                <a:gd name="connsiteX8" fmla="*/ 248648 w 5110192"/>
                <a:gd name="connsiteY8" fmla="*/ 399591 h 2032574"/>
                <a:gd name="connsiteX9" fmla="*/ 185390 w 5110192"/>
                <a:gd name="connsiteY9" fmla="*/ 454080 h 2032574"/>
                <a:gd name="connsiteX10" fmla="*/ 148437 w 5110192"/>
                <a:gd name="connsiteY10" fmla="*/ 470991 h 2032574"/>
                <a:gd name="connsiteX11" fmla="*/ 144679 w 5110192"/>
                <a:gd name="connsiteY11" fmla="*/ 472243 h 2032574"/>
                <a:gd name="connsiteX12" fmla="*/ 83299 w 5110192"/>
                <a:gd name="connsiteY12" fmla="*/ 484770 h 2032574"/>
                <a:gd name="connsiteX13" fmla="*/ 78915 w 5110192"/>
                <a:gd name="connsiteY13" fmla="*/ 484770 h 2032574"/>
                <a:gd name="connsiteX14" fmla="*/ 31941 w 5110192"/>
                <a:gd name="connsiteY14" fmla="*/ 480386 h 2032574"/>
                <a:gd name="connsiteX15" fmla="*/ 15658 w 5110192"/>
                <a:gd name="connsiteY15" fmla="*/ 530491 h 2032574"/>
                <a:gd name="connsiteX16" fmla="*/ 2506 w 5110192"/>
                <a:gd name="connsiteY16" fmla="*/ 541139 h 2032574"/>
                <a:gd name="connsiteX17" fmla="*/ 0 w 5110192"/>
                <a:gd name="connsiteY17" fmla="*/ 541139 h 2032574"/>
                <a:gd name="connsiteX18" fmla="*/ 33822 w 5110192"/>
                <a:gd name="connsiteY18" fmla="*/ 598133 h 2032574"/>
                <a:gd name="connsiteX19" fmla="*/ 91442 w 5110192"/>
                <a:gd name="connsiteY19" fmla="*/ 644481 h 2032574"/>
                <a:gd name="connsiteX20" fmla="*/ 137164 w 5110192"/>
                <a:gd name="connsiteY20" fmla="*/ 675796 h 2032574"/>
                <a:gd name="connsiteX21" fmla="*/ 291237 w 5110192"/>
                <a:gd name="connsiteY21" fmla="*/ 749076 h 2032574"/>
                <a:gd name="connsiteX22" fmla="*/ 330696 w 5110192"/>
                <a:gd name="connsiteY22" fmla="*/ 755966 h 2032574"/>
                <a:gd name="connsiteX23" fmla="*/ 472244 w 5110192"/>
                <a:gd name="connsiteY23" fmla="*/ 817344 h 2032574"/>
                <a:gd name="connsiteX24" fmla="*/ 487275 w 5110192"/>
                <a:gd name="connsiteY24" fmla="*/ 832376 h 2032574"/>
                <a:gd name="connsiteX25" fmla="*/ 516712 w 5110192"/>
                <a:gd name="connsiteY25" fmla="*/ 854923 h 2032574"/>
                <a:gd name="connsiteX26" fmla="*/ 546774 w 5110192"/>
                <a:gd name="connsiteY26" fmla="*/ 864318 h 2032574"/>
                <a:gd name="connsiteX27" fmla="*/ 596254 w 5110192"/>
                <a:gd name="connsiteY27" fmla="*/ 883734 h 2032574"/>
                <a:gd name="connsiteX28" fmla="*/ 662643 w 5110192"/>
                <a:gd name="connsiteY28" fmla="*/ 1045950 h 2032574"/>
                <a:gd name="connsiteX29" fmla="*/ 665776 w 5110192"/>
                <a:gd name="connsiteY29" fmla="*/ 1117351 h 2032574"/>
                <a:gd name="connsiteX30" fmla="*/ 672665 w 5110192"/>
                <a:gd name="connsiteY30" fmla="*/ 1198772 h 2032574"/>
                <a:gd name="connsiteX31" fmla="*/ 698344 w 5110192"/>
                <a:gd name="connsiteY31" fmla="*/ 1226330 h 2032574"/>
                <a:gd name="connsiteX32" fmla="*/ 732166 w 5110192"/>
                <a:gd name="connsiteY32" fmla="*/ 1248251 h 2032574"/>
                <a:gd name="connsiteX33" fmla="*/ 752833 w 5110192"/>
                <a:gd name="connsiteY33" fmla="*/ 1287083 h 2032574"/>
                <a:gd name="connsiteX34" fmla="*/ 767239 w 5110192"/>
                <a:gd name="connsiteY34" fmla="*/ 1314641 h 2032574"/>
                <a:gd name="connsiteX35" fmla="*/ 859933 w 5110192"/>
                <a:gd name="connsiteY35" fmla="*/ 1330299 h 2032574"/>
                <a:gd name="connsiteX36" fmla="*/ 917555 w 5110192"/>
                <a:gd name="connsiteY36" fmla="*/ 1332804 h 2032574"/>
                <a:gd name="connsiteX37" fmla="*/ 990835 w 5110192"/>
                <a:gd name="connsiteY37" fmla="*/ 1351593 h 2032574"/>
                <a:gd name="connsiteX38" fmla="*/ 1040940 w 5110192"/>
                <a:gd name="connsiteY38" fmla="*/ 1365372 h 2032574"/>
                <a:gd name="connsiteX39" fmla="*/ 1256393 w 5110192"/>
                <a:gd name="connsiteY39" fmla="*/ 1398567 h 2032574"/>
                <a:gd name="connsiteX40" fmla="*/ 1357856 w 5110192"/>
                <a:gd name="connsiteY40" fmla="*/ 1428631 h 2032574"/>
                <a:gd name="connsiteX41" fmla="*/ 1417357 w 5110192"/>
                <a:gd name="connsiteY41" fmla="*/ 1472473 h 2032574"/>
                <a:gd name="connsiteX42" fmla="*/ 1458068 w 5110192"/>
                <a:gd name="connsiteY42" fmla="*/ 1503163 h 2032574"/>
                <a:gd name="connsiteX43" fmla="*/ 1497526 w 5110192"/>
                <a:gd name="connsiteY43" fmla="*/ 1523205 h 2032574"/>
                <a:gd name="connsiteX44" fmla="*/ 1545125 w 5110192"/>
                <a:gd name="connsiteY44" fmla="*/ 1548884 h 2032574"/>
                <a:gd name="connsiteX45" fmla="*/ 1642830 w 5110192"/>
                <a:gd name="connsiteY45" fmla="*/ 1677279 h 2032574"/>
                <a:gd name="connsiteX46" fmla="*/ 1667257 w 5110192"/>
                <a:gd name="connsiteY46" fmla="*/ 1716737 h 2032574"/>
                <a:gd name="connsiteX47" fmla="*/ 1761205 w 5110192"/>
                <a:gd name="connsiteY47" fmla="*/ 1781247 h 2032574"/>
                <a:gd name="connsiteX48" fmla="*/ 1948474 w 5110192"/>
                <a:gd name="connsiteY48" fmla="*/ 1759953 h 2032574"/>
                <a:gd name="connsiteX49" fmla="*/ 1962880 w 5110192"/>
                <a:gd name="connsiteY49" fmla="*/ 1754316 h 2032574"/>
                <a:gd name="connsiteX50" fmla="*/ 1994822 w 5110192"/>
                <a:gd name="connsiteY50" fmla="*/ 1745547 h 2032574"/>
                <a:gd name="connsiteX51" fmla="*/ 2068100 w 5110192"/>
                <a:gd name="connsiteY51" fmla="*/ 1773105 h 2032574"/>
                <a:gd name="connsiteX52" fmla="*/ 2111317 w 5110192"/>
                <a:gd name="connsiteY52" fmla="*/ 1792521 h 2032574"/>
                <a:gd name="connsiteX53" fmla="*/ 2408191 w 5110192"/>
                <a:gd name="connsiteY53" fmla="*/ 1808179 h 2032574"/>
                <a:gd name="connsiteX54" fmla="*/ 2428233 w 5110192"/>
                <a:gd name="connsiteY54" fmla="*/ 1800664 h 2032574"/>
                <a:gd name="connsiteX55" fmla="*/ 2545981 w 5110192"/>
                <a:gd name="connsiteY55" fmla="*/ 1788763 h 2032574"/>
                <a:gd name="connsiteX56" fmla="*/ 2621765 w 5110192"/>
                <a:gd name="connsiteY56" fmla="*/ 1802542 h 2032574"/>
                <a:gd name="connsiteX57" fmla="*/ 2905487 w 5110192"/>
                <a:gd name="connsiteY57" fmla="*/ 1892106 h 2032574"/>
                <a:gd name="connsiteX58" fmla="*/ 2959351 w 5110192"/>
                <a:gd name="connsiteY58" fmla="*/ 1929685 h 2032574"/>
                <a:gd name="connsiteX59" fmla="*/ 3099646 w 5110192"/>
                <a:gd name="connsiteY59" fmla="*/ 2019248 h 2032574"/>
                <a:gd name="connsiteX60" fmla="*/ 3151004 w 5110192"/>
                <a:gd name="connsiteY60" fmla="*/ 2020501 h 2032574"/>
                <a:gd name="connsiteX61" fmla="*/ 3209878 w 5110192"/>
                <a:gd name="connsiteY61" fmla="*/ 1977911 h 2032574"/>
                <a:gd name="connsiteX62" fmla="*/ 3367710 w 5110192"/>
                <a:gd name="connsiteY62" fmla="*/ 1962880 h 2032574"/>
                <a:gd name="connsiteX63" fmla="*/ 3451011 w 5110192"/>
                <a:gd name="connsiteY63" fmla="*/ 1961001 h 2032574"/>
                <a:gd name="connsiteX64" fmla="*/ 3514268 w 5110192"/>
                <a:gd name="connsiteY64" fmla="*/ 1956617 h 2032574"/>
                <a:gd name="connsiteX65" fmla="*/ 3695275 w 5110192"/>
                <a:gd name="connsiteY65" fmla="*/ 1904006 h 2032574"/>
                <a:gd name="connsiteX66" fmla="*/ 3922628 w 5110192"/>
                <a:gd name="connsiteY66" fmla="*/ 1750558 h 2032574"/>
                <a:gd name="connsiteX67" fmla="*/ 3989643 w 5110192"/>
                <a:gd name="connsiteY67" fmla="*/ 1739284 h 2032574"/>
                <a:gd name="connsiteX68" fmla="*/ 4072317 w 5110192"/>
                <a:gd name="connsiteY68" fmla="*/ 1712979 h 2032574"/>
                <a:gd name="connsiteX69" fmla="*/ 4100502 w 5110192"/>
                <a:gd name="connsiteY69" fmla="*/ 1668510 h 2032574"/>
                <a:gd name="connsiteX70" fmla="*/ 4120545 w 5110192"/>
                <a:gd name="connsiteY70" fmla="*/ 1633436 h 2032574"/>
                <a:gd name="connsiteX71" fmla="*/ 4136203 w 5110192"/>
                <a:gd name="connsiteY71" fmla="*/ 1613394 h 2032574"/>
                <a:gd name="connsiteX72" fmla="*/ 4126806 w 5110192"/>
                <a:gd name="connsiteY72" fmla="*/ 1560157 h 2032574"/>
                <a:gd name="connsiteX73" fmla="*/ 4109270 w 5110192"/>
                <a:gd name="connsiteY73" fmla="*/ 1537610 h 2032574"/>
                <a:gd name="connsiteX74" fmla="*/ 3987764 w 5110192"/>
                <a:gd name="connsiteY74" fmla="*/ 1285204 h 2032574"/>
                <a:gd name="connsiteX75" fmla="*/ 4035992 w 5110192"/>
                <a:gd name="connsiteY75" fmla="*/ 1233219 h 2032574"/>
                <a:gd name="connsiteX76" fmla="*/ 4153113 w 5110192"/>
                <a:gd name="connsiteY76" fmla="*/ 1273304 h 2032574"/>
                <a:gd name="connsiteX77" fmla="*/ 4176286 w 5110192"/>
                <a:gd name="connsiteY77" fmla="*/ 1298356 h 2032574"/>
                <a:gd name="connsiteX78" fmla="*/ 4275244 w 5110192"/>
                <a:gd name="connsiteY78" fmla="*/ 1345330 h 2032574"/>
                <a:gd name="connsiteX79" fmla="*/ 4341008 w 5110192"/>
                <a:gd name="connsiteY79" fmla="*/ 1367878 h 2032574"/>
                <a:gd name="connsiteX80" fmla="*/ 4373576 w 5110192"/>
                <a:gd name="connsiteY80" fmla="*/ 1316520 h 2032574"/>
                <a:gd name="connsiteX81" fmla="*/ 4449987 w 5110192"/>
                <a:gd name="connsiteY81" fmla="*/ 1231340 h 2032574"/>
                <a:gd name="connsiteX82" fmla="*/ 4510113 w 5110192"/>
                <a:gd name="connsiteY82" fmla="*/ 1229462 h 2032574"/>
                <a:gd name="connsiteX83" fmla="*/ 4565229 w 5110192"/>
                <a:gd name="connsiteY83" fmla="*/ 1220693 h 2032574"/>
                <a:gd name="connsiteX84" fmla="*/ 4590908 w 5110192"/>
                <a:gd name="connsiteY84" fmla="*/ 1158688 h 2032574"/>
                <a:gd name="connsiteX85" fmla="*/ 4613457 w 5110192"/>
                <a:gd name="connsiteY85" fmla="*/ 1095430 h 2032574"/>
                <a:gd name="connsiteX86" fmla="*/ 4657298 w 5110192"/>
                <a:gd name="connsiteY86" fmla="*/ 1066619 h 2032574"/>
                <a:gd name="connsiteX87" fmla="*/ 4678592 w 5110192"/>
                <a:gd name="connsiteY87" fmla="*/ 1063487 h 2032574"/>
                <a:gd name="connsiteX88" fmla="*/ 4735587 w 5110192"/>
                <a:gd name="connsiteY88" fmla="*/ 1039061 h 2032574"/>
                <a:gd name="connsiteX89" fmla="*/ 4771915 w 5110192"/>
                <a:gd name="connsiteY89" fmla="*/ 1019645 h 2032574"/>
                <a:gd name="connsiteX90" fmla="*/ 4993005 w 5110192"/>
                <a:gd name="connsiteY90" fmla="*/ 997724 h 2032574"/>
                <a:gd name="connsiteX91" fmla="*/ 5033088 w 5110192"/>
                <a:gd name="connsiteY91" fmla="*/ 1012129 h 2032574"/>
                <a:gd name="connsiteX92" fmla="*/ 5096974 w 5110192"/>
                <a:gd name="connsiteY92" fmla="*/ 1024029 h 2032574"/>
                <a:gd name="connsiteX93" fmla="*/ 5110126 w 5110192"/>
                <a:gd name="connsiteY93" fmla="*/ 1013382 h 2032574"/>
                <a:gd name="connsiteX94" fmla="*/ 5045616 w 5110192"/>
                <a:gd name="connsiteY94" fmla="*/ 946366 h 2032574"/>
                <a:gd name="connsiteX95" fmla="*/ 4982984 w 5110192"/>
                <a:gd name="connsiteY95" fmla="*/ 902524 h 2032574"/>
                <a:gd name="connsiteX96" fmla="*/ 4752499 w 5110192"/>
                <a:gd name="connsiteY96" fmla="*/ 758471 h 2032574"/>
                <a:gd name="connsiteX97" fmla="*/ 4622851 w 5110192"/>
                <a:gd name="connsiteY97" fmla="*/ 763481 h 2032574"/>
                <a:gd name="connsiteX98" fmla="*/ 4487566 w 5110192"/>
                <a:gd name="connsiteY98" fmla="*/ 769118 h 2032574"/>
                <a:gd name="connsiteX99" fmla="*/ 4449987 w 5110192"/>
                <a:gd name="connsiteY99" fmla="*/ 745944 h 2032574"/>
                <a:gd name="connsiteX100" fmla="*/ 4409903 w 5110192"/>
                <a:gd name="connsiteY100" fmla="*/ 739055 h 2032574"/>
                <a:gd name="connsiteX101" fmla="*/ 4378588 w 5110192"/>
                <a:gd name="connsiteY101" fmla="*/ 753460 h 2032574"/>
                <a:gd name="connsiteX102" fmla="*/ 4297792 w 5110192"/>
                <a:gd name="connsiteY102" fmla="*/ 734044 h 2032574"/>
                <a:gd name="connsiteX103" fmla="*/ 4238918 w 5110192"/>
                <a:gd name="connsiteY103" fmla="*/ 574333 h 2032574"/>
                <a:gd name="connsiteX104" fmla="*/ 4241424 w 5110192"/>
                <a:gd name="connsiteY104" fmla="*/ 525481 h 2032574"/>
                <a:gd name="connsiteX105" fmla="*/ 4243928 w 5110192"/>
                <a:gd name="connsiteY105" fmla="*/ 460970 h 2032574"/>
                <a:gd name="connsiteX106" fmla="*/ 4246434 w 5110192"/>
                <a:gd name="connsiteY106" fmla="*/ 403348 h 2032574"/>
                <a:gd name="connsiteX107" fmla="*/ 4240170 w 5110192"/>
                <a:gd name="connsiteY107" fmla="*/ 400843 h 2032574"/>
                <a:gd name="connsiteX108" fmla="*/ 4102381 w 5110192"/>
                <a:gd name="connsiteY108" fmla="*/ 420885 h 2032574"/>
                <a:gd name="connsiteX109" fmla="*/ 3930769 w 5110192"/>
                <a:gd name="connsiteY109" fmla="*/ 338838 h 2032574"/>
                <a:gd name="connsiteX110" fmla="*/ 3834942 w 5110192"/>
                <a:gd name="connsiteY110" fmla="*/ 351990 h 2032574"/>
                <a:gd name="connsiteX111" fmla="*/ 3794859 w 5110192"/>
                <a:gd name="connsiteY111" fmla="*/ 415249 h 2032574"/>
                <a:gd name="connsiteX112" fmla="*/ 3787968 w 5110192"/>
                <a:gd name="connsiteY112" fmla="*/ 421512 h 2032574"/>
                <a:gd name="connsiteX113" fmla="*/ 3677738 w 5110192"/>
                <a:gd name="connsiteY113" fmla="*/ 470364 h 2032574"/>
                <a:gd name="connsiteX114" fmla="*/ 3524916 w 5110192"/>
                <a:gd name="connsiteY114" fmla="*/ 492912 h 2032574"/>
                <a:gd name="connsiteX115" fmla="*/ 3395895 w 5110192"/>
                <a:gd name="connsiteY115" fmla="*/ 514833 h 2032574"/>
                <a:gd name="connsiteX116" fmla="*/ 3224909 w 5110192"/>
                <a:gd name="connsiteY116" fmla="*/ 492286 h 2032574"/>
                <a:gd name="connsiteX117" fmla="*/ 3166035 w 5110192"/>
                <a:gd name="connsiteY117" fmla="*/ 502307 h 2032574"/>
                <a:gd name="connsiteX118" fmla="*/ 3162278 w 5110192"/>
                <a:gd name="connsiteY118" fmla="*/ 502307 h 2032574"/>
                <a:gd name="connsiteX119" fmla="*/ 3080230 w 5110192"/>
                <a:gd name="connsiteY119" fmla="*/ 497296 h 2032574"/>
                <a:gd name="connsiteX120" fmla="*/ 2980019 w 5110192"/>
                <a:gd name="connsiteY120" fmla="*/ 460343 h 2032574"/>
                <a:gd name="connsiteX121" fmla="*/ 2955594 w 5110192"/>
                <a:gd name="connsiteY121" fmla="*/ 422138 h 2032574"/>
                <a:gd name="connsiteX122" fmla="*/ 2826572 w 5110192"/>
                <a:gd name="connsiteY122" fmla="*/ 370154 h 2032574"/>
                <a:gd name="connsiteX123" fmla="*/ 2695045 w 5110192"/>
                <a:gd name="connsiteY123" fmla="*/ 320048 h 2032574"/>
                <a:gd name="connsiteX124" fmla="*/ 2692539 w 5110192"/>
                <a:gd name="connsiteY124" fmla="*/ 319422 h 2032574"/>
                <a:gd name="connsiteX125" fmla="*/ 2597965 w 5110192"/>
                <a:gd name="connsiteY125" fmla="*/ 292490 h 2032574"/>
                <a:gd name="connsiteX126" fmla="*/ 2235953 w 5110192"/>
                <a:gd name="connsiteY126" fmla="*/ 323180 h 2032574"/>
                <a:gd name="connsiteX127" fmla="*/ 2008601 w 5110192"/>
                <a:gd name="connsiteY127" fmla="*/ 216079 h 2032574"/>
                <a:gd name="connsiteX128" fmla="*/ 1910894 w 5110192"/>
                <a:gd name="connsiteY128" fmla="*/ 140921 h 2032574"/>
                <a:gd name="connsiteX129" fmla="*/ 1795027 w 5110192"/>
                <a:gd name="connsiteY129" fmla="*/ 85805 h 2032574"/>
                <a:gd name="connsiteX130" fmla="*/ 1513809 w 5110192"/>
                <a:gd name="connsiteY130" fmla="*/ 2505 h 2032574"/>
                <a:gd name="connsiteX131" fmla="*/ 1376645 w 5110192"/>
                <a:gd name="connsiteY131" fmla="*/ 0 h 2032574"/>
                <a:gd name="connsiteX132" fmla="*/ 1326541 w 5110192"/>
                <a:gd name="connsiteY132" fmla="*/ 95827 h 2032574"/>
                <a:gd name="connsiteX133" fmla="*/ 1448673 w 5110192"/>
                <a:gd name="connsiteY133" fmla="*/ 257417 h 2032574"/>
                <a:gd name="connsiteX134" fmla="*/ 1449925 w 5110192"/>
                <a:gd name="connsiteY134" fmla="*/ 273701 h 2032574"/>
                <a:gd name="connsiteX135" fmla="*/ 1388545 w 5110192"/>
                <a:gd name="connsiteY135" fmla="*/ 394580 h 203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5110192" h="2032574">
                  <a:moveTo>
                    <a:pt x="1387293" y="395833"/>
                  </a:moveTo>
                  <a:cubicBezTo>
                    <a:pt x="1384788" y="400843"/>
                    <a:pt x="1379151" y="403975"/>
                    <a:pt x="1373514" y="403975"/>
                  </a:cubicBezTo>
                  <a:lnTo>
                    <a:pt x="1373514" y="403975"/>
                  </a:lnTo>
                  <a:lnTo>
                    <a:pt x="1198771" y="401469"/>
                  </a:lnTo>
                  <a:cubicBezTo>
                    <a:pt x="1022776" y="398964"/>
                    <a:pt x="973298" y="375164"/>
                    <a:pt x="971417" y="373911"/>
                  </a:cubicBezTo>
                  <a:lnTo>
                    <a:pt x="827365" y="285601"/>
                  </a:lnTo>
                  <a:lnTo>
                    <a:pt x="453453" y="268064"/>
                  </a:lnTo>
                  <a:lnTo>
                    <a:pt x="264931" y="363264"/>
                  </a:lnTo>
                  <a:lnTo>
                    <a:pt x="248648" y="399591"/>
                  </a:lnTo>
                  <a:cubicBezTo>
                    <a:pt x="229858" y="441554"/>
                    <a:pt x="195411" y="452201"/>
                    <a:pt x="185390" y="454080"/>
                  </a:cubicBezTo>
                  <a:lnTo>
                    <a:pt x="148437" y="470991"/>
                  </a:lnTo>
                  <a:cubicBezTo>
                    <a:pt x="148437" y="470991"/>
                    <a:pt x="145931" y="471617"/>
                    <a:pt x="144679" y="472243"/>
                  </a:cubicBezTo>
                  <a:lnTo>
                    <a:pt x="83299" y="484770"/>
                  </a:lnTo>
                  <a:cubicBezTo>
                    <a:pt x="83299" y="484770"/>
                    <a:pt x="80169" y="484770"/>
                    <a:pt x="78915" y="484770"/>
                  </a:cubicBezTo>
                  <a:lnTo>
                    <a:pt x="31941" y="480386"/>
                  </a:lnTo>
                  <a:lnTo>
                    <a:pt x="15658" y="530491"/>
                  </a:lnTo>
                  <a:cubicBezTo>
                    <a:pt x="13779" y="536128"/>
                    <a:pt x="8767" y="539886"/>
                    <a:pt x="2506" y="541139"/>
                  </a:cubicBezTo>
                  <a:lnTo>
                    <a:pt x="0" y="541139"/>
                  </a:lnTo>
                  <a:cubicBezTo>
                    <a:pt x="8767" y="564938"/>
                    <a:pt x="16910" y="575586"/>
                    <a:pt x="33822" y="598133"/>
                  </a:cubicBezTo>
                  <a:cubicBezTo>
                    <a:pt x="50105" y="619428"/>
                    <a:pt x="70147" y="631954"/>
                    <a:pt x="91442" y="644481"/>
                  </a:cubicBezTo>
                  <a:cubicBezTo>
                    <a:pt x="106473" y="653875"/>
                    <a:pt x="121506" y="663270"/>
                    <a:pt x="137164" y="675796"/>
                  </a:cubicBezTo>
                  <a:cubicBezTo>
                    <a:pt x="186016" y="717760"/>
                    <a:pt x="224848" y="736549"/>
                    <a:pt x="291237" y="749076"/>
                  </a:cubicBezTo>
                  <a:cubicBezTo>
                    <a:pt x="305643" y="751581"/>
                    <a:pt x="318795" y="754086"/>
                    <a:pt x="330696" y="755966"/>
                  </a:cubicBezTo>
                  <a:cubicBezTo>
                    <a:pt x="383306" y="764107"/>
                    <a:pt x="420886" y="770371"/>
                    <a:pt x="472244" y="817344"/>
                  </a:cubicBezTo>
                  <a:cubicBezTo>
                    <a:pt x="478506" y="822981"/>
                    <a:pt x="482890" y="827992"/>
                    <a:pt x="487275" y="832376"/>
                  </a:cubicBezTo>
                  <a:cubicBezTo>
                    <a:pt x="495418" y="841145"/>
                    <a:pt x="500427" y="846781"/>
                    <a:pt x="516712" y="854923"/>
                  </a:cubicBezTo>
                  <a:cubicBezTo>
                    <a:pt x="524855" y="858682"/>
                    <a:pt x="535501" y="861813"/>
                    <a:pt x="546774" y="864318"/>
                  </a:cubicBezTo>
                  <a:cubicBezTo>
                    <a:pt x="564311" y="868702"/>
                    <a:pt x="581850" y="873087"/>
                    <a:pt x="596254" y="883734"/>
                  </a:cubicBezTo>
                  <a:cubicBezTo>
                    <a:pt x="640722" y="918808"/>
                    <a:pt x="653249" y="992087"/>
                    <a:pt x="662643" y="1045950"/>
                  </a:cubicBezTo>
                  <a:cubicBezTo>
                    <a:pt x="667028" y="1070377"/>
                    <a:pt x="666401" y="1094177"/>
                    <a:pt x="665776" y="1117351"/>
                  </a:cubicBezTo>
                  <a:cubicBezTo>
                    <a:pt x="665776" y="1147414"/>
                    <a:pt x="664522" y="1175598"/>
                    <a:pt x="672665" y="1198772"/>
                  </a:cubicBezTo>
                  <a:cubicBezTo>
                    <a:pt x="678928" y="1218188"/>
                    <a:pt x="685192" y="1221320"/>
                    <a:pt x="698344" y="1226330"/>
                  </a:cubicBezTo>
                  <a:cubicBezTo>
                    <a:pt x="707738" y="1230714"/>
                    <a:pt x="719638" y="1235725"/>
                    <a:pt x="732166" y="1248251"/>
                  </a:cubicBezTo>
                  <a:cubicBezTo>
                    <a:pt x="743439" y="1258899"/>
                    <a:pt x="748449" y="1273930"/>
                    <a:pt x="752833" y="1287083"/>
                  </a:cubicBezTo>
                  <a:cubicBezTo>
                    <a:pt x="757218" y="1298356"/>
                    <a:pt x="760349" y="1309004"/>
                    <a:pt x="767239" y="1314641"/>
                  </a:cubicBezTo>
                  <a:cubicBezTo>
                    <a:pt x="784776" y="1330925"/>
                    <a:pt x="824859" y="1330299"/>
                    <a:pt x="859933" y="1330299"/>
                  </a:cubicBezTo>
                  <a:cubicBezTo>
                    <a:pt x="881229" y="1330299"/>
                    <a:pt x="901270" y="1330299"/>
                    <a:pt x="917555" y="1332804"/>
                  </a:cubicBezTo>
                  <a:cubicBezTo>
                    <a:pt x="943234" y="1337815"/>
                    <a:pt x="967035" y="1344704"/>
                    <a:pt x="990835" y="1351593"/>
                  </a:cubicBezTo>
                  <a:cubicBezTo>
                    <a:pt x="1007118" y="1356604"/>
                    <a:pt x="1024030" y="1361615"/>
                    <a:pt x="1040940" y="1365372"/>
                  </a:cubicBezTo>
                  <a:cubicBezTo>
                    <a:pt x="1124239" y="1385415"/>
                    <a:pt x="1188750" y="1395436"/>
                    <a:pt x="1256393" y="1398567"/>
                  </a:cubicBezTo>
                  <a:cubicBezTo>
                    <a:pt x="1294598" y="1400447"/>
                    <a:pt x="1315892" y="1402325"/>
                    <a:pt x="1357856" y="1428631"/>
                  </a:cubicBezTo>
                  <a:cubicBezTo>
                    <a:pt x="1379151" y="1441783"/>
                    <a:pt x="1398567" y="1457441"/>
                    <a:pt x="1417357" y="1472473"/>
                  </a:cubicBezTo>
                  <a:cubicBezTo>
                    <a:pt x="1430509" y="1483120"/>
                    <a:pt x="1443662" y="1493141"/>
                    <a:pt x="1458068" y="1503163"/>
                  </a:cubicBezTo>
                  <a:cubicBezTo>
                    <a:pt x="1469341" y="1511305"/>
                    <a:pt x="1483120" y="1516941"/>
                    <a:pt x="1497526" y="1523205"/>
                  </a:cubicBezTo>
                  <a:cubicBezTo>
                    <a:pt x="1513809" y="1530720"/>
                    <a:pt x="1531346" y="1538236"/>
                    <a:pt x="1545125" y="1548884"/>
                  </a:cubicBezTo>
                  <a:cubicBezTo>
                    <a:pt x="1582704" y="1577694"/>
                    <a:pt x="1614647" y="1630931"/>
                    <a:pt x="1642830" y="1677279"/>
                  </a:cubicBezTo>
                  <a:cubicBezTo>
                    <a:pt x="1650973" y="1691684"/>
                    <a:pt x="1659115" y="1704837"/>
                    <a:pt x="1667257" y="1716737"/>
                  </a:cubicBezTo>
                  <a:cubicBezTo>
                    <a:pt x="1701079" y="1768721"/>
                    <a:pt x="1718616" y="1784379"/>
                    <a:pt x="1761205" y="1781247"/>
                  </a:cubicBezTo>
                  <a:cubicBezTo>
                    <a:pt x="1819452" y="1776863"/>
                    <a:pt x="1886469" y="1771227"/>
                    <a:pt x="1948474" y="1759953"/>
                  </a:cubicBezTo>
                  <a:cubicBezTo>
                    <a:pt x="1953485" y="1759326"/>
                    <a:pt x="1957868" y="1756821"/>
                    <a:pt x="1962880" y="1754316"/>
                  </a:cubicBezTo>
                  <a:cubicBezTo>
                    <a:pt x="1971022" y="1750558"/>
                    <a:pt x="1979789" y="1744921"/>
                    <a:pt x="1994822" y="1745547"/>
                  </a:cubicBezTo>
                  <a:cubicBezTo>
                    <a:pt x="2013611" y="1745547"/>
                    <a:pt x="2039917" y="1759326"/>
                    <a:pt x="2068100" y="1773105"/>
                  </a:cubicBezTo>
                  <a:cubicBezTo>
                    <a:pt x="2084385" y="1781247"/>
                    <a:pt x="2101922" y="1790016"/>
                    <a:pt x="2111317" y="1792521"/>
                  </a:cubicBezTo>
                  <a:cubicBezTo>
                    <a:pt x="2212780" y="1817574"/>
                    <a:pt x="2319255" y="1838869"/>
                    <a:pt x="2408191" y="1808179"/>
                  </a:cubicBezTo>
                  <a:cubicBezTo>
                    <a:pt x="2415708" y="1805674"/>
                    <a:pt x="2421970" y="1803168"/>
                    <a:pt x="2428233" y="1800664"/>
                  </a:cubicBezTo>
                  <a:cubicBezTo>
                    <a:pt x="2466440" y="1786884"/>
                    <a:pt x="2491492" y="1777490"/>
                    <a:pt x="2545981" y="1788763"/>
                  </a:cubicBezTo>
                  <a:cubicBezTo>
                    <a:pt x="2570409" y="1793774"/>
                    <a:pt x="2595461" y="1798158"/>
                    <a:pt x="2621765" y="1802542"/>
                  </a:cubicBezTo>
                  <a:cubicBezTo>
                    <a:pt x="2717592" y="1819453"/>
                    <a:pt x="2825945" y="1838243"/>
                    <a:pt x="2905487" y="1892106"/>
                  </a:cubicBezTo>
                  <a:cubicBezTo>
                    <a:pt x="2924278" y="1904632"/>
                    <a:pt x="2941814" y="1917159"/>
                    <a:pt x="2959351" y="1929685"/>
                  </a:cubicBezTo>
                  <a:cubicBezTo>
                    <a:pt x="3005698" y="1961627"/>
                    <a:pt x="3048914" y="1992317"/>
                    <a:pt x="3099646" y="2019248"/>
                  </a:cubicBezTo>
                  <a:cubicBezTo>
                    <a:pt x="3135346" y="2038664"/>
                    <a:pt x="3138477" y="2034906"/>
                    <a:pt x="3151004" y="2020501"/>
                  </a:cubicBezTo>
                  <a:cubicBezTo>
                    <a:pt x="3161651" y="2007975"/>
                    <a:pt x="3176684" y="1990438"/>
                    <a:pt x="3209878" y="1977911"/>
                  </a:cubicBezTo>
                  <a:cubicBezTo>
                    <a:pt x="3253094" y="1961627"/>
                    <a:pt x="3311342" y="1962253"/>
                    <a:pt x="3367710" y="1962880"/>
                  </a:cubicBezTo>
                  <a:cubicBezTo>
                    <a:pt x="3398399" y="1962880"/>
                    <a:pt x="3427211" y="1963506"/>
                    <a:pt x="3451011" y="1961001"/>
                  </a:cubicBezTo>
                  <a:cubicBezTo>
                    <a:pt x="3471679" y="1958495"/>
                    <a:pt x="3492973" y="1957869"/>
                    <a:pt x="3514268" y="1956617"/>
                  </a:cubicBezTo>
                  <a:cubicBezTo>
                    <a:pt x="3583163" y="1953485"/>
                    <a:pt x="3648926" y="1950353"/>
                    <a:pt x="3695275" y="1904006"/>
                  </a:cubicBezTo>
                  <a:cubicBezTo>
                    <a:pt x="3771058" y="1828221"/>
                    <a:pt x="3845590" y="1778116"/>
                    <a:pt x="3922628" y="1750558"/>
                  </a:cubicBezTo>
                  <a:cubicBezTo>
                    <a:pt x="3945175" y="1742416"/>
                    <a:pt x="3967723" y="1740537"/>
                    <a:pt x="3989643" y="1739284"/>
                  </a:cubicBezTo>
                  <a:cubicBezTo>
                    <a:pt x="4022838" y="1736779"/>
                    <a:pt x="4051023" y="1734274"/>
                    <a:pt x="4072317" y="1712979"/>
                  </a:cubicBezTo>
                  <a:cubicBezTo>
                    <a:pt x="4083590" y="1701705"/>
                    <a:pt x="4091733" y="1684794"/>
                    <a:pt x="4100502" y="1668510"/>
                  </a:cubicBezTo>
                  <a:cubicBezTo>
                    <a:pt x="4106766" y="1655984"/>
                    <a:pt x="4113027" y="1643458"/>
                    <a:pt x="4120545" y="1633436"/>
                  </a:cubicBezTo>
                  <a:cubicBezTo>
                    <a:pt x="4126181" y="1625294"/>
                    <a:pt x="4131191" y="1619031"/>
                    <a:pt x="4136203" y="1613394"/>
                  </a:cubicBezTo>
                  <a:cubicBezTo>
                    <a:pt x="4151861" y="1594605"/>
                    <a:pt x="4152486" y="1593979"/>
                    <a:pt x="4126806" y="1560157"/>
                  </a:cubicBezTo>
                  <a:cubicBezTo>
                    <a:pt x="4121797" y="1553894"/>
                    <a:pt x="4116160" y="1546378"/>
                    <a:pt x="4109270" y="1537610"/>
                  </a:cubicBezTo>
                  <a:cubicBezTo>
                    <a:pt x="4041001" y="1451178"/>
                    <a:pt x="3970227" y="1353473"/>
                    <a:pt x="3987764" y="1285204"/>
                  </a:cubicBezTo>
                  <a:cubicBezTo>
                    <a:pt x="3994027" y="1261404"/>
                    <a:pt x="4010312" y="1243867"/>
                    <a:pt x="4035992" y="1233219"/>
                  </a:cubicBezTo>
                  <a:cubicBezTo>
                    <a:pt x="4096744" y="1207541"/>
                    <a:pt x="4126806" y="1242614"/>
                    <a:pt x="4153113" y="1273304"/>
                  </a:cubicBezTo>
                  <a:cubicBezTo>
                    <a:pt x="4160628" y="1281446"/>
                    <a:pt x="4167519" y="1290214"/>
                    <a:pt x="4176286" y="1298356"/>
                  </a:cubicBezTo>
                  <a:cubicBezTo>
                    <a:pt x="4203844" y="1324662"/>
                    <a:pt x="4238918" y="1334683"/>
                    <a:pt x="4275244" y="1345330"/>
                  </a:cubicBezTo>
                  <a:cubicBezTo>
                    <a:pt x="4296540" y="1351593"/>
                    <a:pt x="4319087" y="1357857"/>
                    <a:pt x="4341008" y="1367878"/>
                  </a:cubicBezTo>
                  <a:cubicBezTo>
                    <a:pt x="4352908" y="1354725"/>
                    <a:pt x="4362930" y="1335935"/>
                    <a:pt x="4373576" y="1316520"/>
                  </a:cubicBezTo>
                  <a:cubicBezTo>
                    <a:pt x="4392992" y="1280820"/>
                    <a:pt x="4412407" y="1243867"/>
                    <a:pt x="4449987" y="1231340"/>
                  </a:cubicBezTo>
                  <a:cubicBezTo>
                    <a:pt x="4471281" y="1223824"/>
                    <a:pt x="4491951" y="1226956"/>
                    <a:pt x="4510113" y="1229462"/>
                  </a:cubicBezTo>
                  <a:cubicBezTo>
                    <a:pt x="4534540" y="1232593"/>
                    <a:pt x="4550825" y="1234472"/>
                    <a:pt x="4565229" y="1220693"/>
                  </a:cubicBezTo>
                  <a:cubicBezTo>
                    <a:pt x="4580887" y="1206288"/>
                    <a:pt x="4585899" y="1183114"/>
                    <a:pt x="4590908" y="1158688"/>
                  </a:cubicBezTo>
                  <a:cubicBezTo>
                    <a:pt x="4595920" y="1136766"/>
                    <a:pt x="4600303" y="1113593"/>
                    <a:pt x="4613457" y="1095430"/>
                  </a:cubicBezTo>
                  <a:cubicBezTo>
                    <a:pt x="4630367" y="1072256"/>
                    <a:pt x="4637882" y="1068498"/>
                    <a:pt x="4657298" y="1066619"/>
                  </a:cubicBezTo>
                  <a:cubicBezTo>
                    <a:pt x="4662309" y="1066619"/>
                    <a:pt x="4669198" y="1065366"/>
                    <a:pt x="4678592" y="1063487"/>
                  </a:cubicBezTo>
                  <a:cubicBezTo>
                    <a:pt x="4703647" y="1057851"/>
                    <a:pt x="4717426" y="1049708"/>
                    <a:pt x="4735587" y="1039061"/>
                  </a:cubicBezTo>
                  <a:cubicBezTo>
                    <a:pt x="4745609" y="1032798"/>
                    <a:pt x="4757509" y="1025908"/>
                    <a:pt x="4771915" y="1019645"/>
                  </a:cubicBezTo>
                  <a:cubicBezTo>
                    <a:pt x="4826404" y="994592"/>
                    <a:pt x="4935383" y="987076"/>
                    <a:pt x="4993005" y="997724"/>
                  </a:cubicBezTo>
                  <a:cubicBezTo>
                    <a:pt x="5006157" y="1000229"/>
                    <a:pt x="5019309" y="1005866"/>
                    <a:pt x="5033088" y="1012129"/>
                  </a:cubicBezTo>
                  <a:cubicBezTo>
                    <a:pt x="5055010" y="1022151"/>
                    <a:pt x="5078810" y="1031545"/>
                    <a:pt x="5096974" y="1024029"/>
                  </a:cubicBezTo>
                  <a:cubicBezTo>
                    <a:pt x="5101357" y="1022151"/>
                    <a:pt x="5109499" y="1018392"/>
                    <a:pt x="5110126" y="1013382"/>
                  </a:cubicBezTo>
                  <a:cubicBezTo>
                    <a:pt x="5111378" y="1003361"/>
                    <a:pt x="5095095" y="980187"/>
                    <a:pt x="5045616" y="946366"/>
                  </a:cubicBezTo>
                  <a:cubicBezTo>
                    <a:pt x="5024946" y="931961"/>
                    <a:pt x="5004278" y="917555"/>
                    <a:pt x="4982984" y="902524"/>
                  </a:cubicBezTo>
                  <a:cubicBezTo>
                    <a:pt x="4908452" y="849287"/>
                    <a:pt x="4830789" y="794797"/>
                    <a:pt x="4752499" y="758471"/>
                  </a:cubicBezTo>
                  <a:cubicBezTo>
                    <a:pt x="4706150" y="737176"/>
                    <a:pt x="4665440" y="750328"/>
                    <a:pt x="4622851" y="763481"/>
                  </a:cubicBezTo>
                  <a:cubicBezTo>
                    <a:pt x="4580262" y="776634"/>
                    <a:pt x="4536419" y="791039"/>
                    <a:pt x="4487566" y="769118"/>
                  </a:cubicBezTo>
                  <a:cubicBezTo>
                    <a:pt x="4469402" y="760976"/>
                    <a:pt x="4458129" y="752207"/>
                    <a:pt x="4449987" y="745944"/>
                  </a:cubicBezTo>
                  <a:cubicBezTo>
                    <a:pt x="4437462" y="735923"/>
                    <a:pt x="4433077" y="732792"/>
                    <a:pt x="4409903" y="739055"/>
                  </a:cubicBezTo>
                  <a:cubicBezTo>
                    <a:pt x="4393619" y="743439"/>
                    <a:pt x="4385476" y="749076"/>
                    <a:pt x="4378588" y="753460"/>
                  </a:cubicBezTo>
                  <a:cubicBezTo>
                    <a:pt x="4354160" y="769118"/>
                    <a:pt x="4342260" y="764107"/>
                    <a:pt x="4297792" y="734044"/>
                  </a:cubicBezTo>
                  <a:cubicBezTo>
                    <a:pt x="4230151" y="688323"/>
                    <a:pt x="4234533" y="633207"/>
                    <a:pt x="4238918" y="574333"/>
                  </a:cubicBezTo>
                  <a:cubicBezTo>
                    <a:pt x="4240170" y="558675"/>
                    <a:pt x="4241424" y="542391"/>
                    <a:pt x="4241424" y="525481"/>
                  </a:cubicBezTo>
                  <a:cubicBezTo>
                    <a:pt x="4241424" y="502307"/>
                    <a:pt x="4242676" y="481638"/>
                    <a:pt x="4243928" y="460970"/>
                  </a:cubicBezTo>
                  <a:cubicBezTo>
                    <a:pt x="4245182" y="441554"/>
                    <a:pt x="4246434" y="423390"/>
                    <a:pt x="4246434" y="403348"/>
                  </a:cubicBezTo>
                  <a:cubicBezTo>
                    <a:pt x="4243928" y="402096"/>
                    <a:pt x="4242049" y="401469"/>
                    <a:pt x="4240170" y="400843"/>
                  </a:cubicBezTo>
                  <a:cubicBezTo>
                    <a:pt x="4210108" y="386438"/>
                    <a:pt x="4156870" y="394580"/>
                    <a:pt x="4102381" y="420885"/>
                  </a:cubicBezTo>
                  <a:cubicBezTo>
                    <a:pt x="4047265" y="447817"/>
                    <a:pt x="3958954" y="366396"/>
                    <a:pt x="3930769" y="338838"/>
                  </a:cubicBezTo>
                  <a:lnTo>
                    <a:pt x="3834942" y="351990"/>
                  </a:lnTo>
                  <a:lnTo>
                    <a:pt x="3794859" y="415249"/>
                  </a:lnTo>
                  <a:cubicBezTo>
                    <a:pt x="3794859" y="415249"/>
                    <a:pt x="3791101" y="419633"/>
                    <a:pt x="3787968" y="421512"/>
                  </a:cubicBezTo>
                  <a:lnTo>
                    <a:pt x="3677738" y="470364"/>
                  </a:lnTo>
                  <a:cubicBezTo>
                    <a:pt x="3585042" y="511701"/>
                    <a:pt x="3541201" y="501054"/>
                    <a:pt x="3524916" y="492912"/>
                  </a:cubicBezTo>
                  <a:cubicBezTo>
                    <a:pt x="3502368" y="497296"/>
                    <a:pt x="3420947" y="512954"/>
                    <a:pt x="3395895" y="514833"/>
                  </a:cubicBezTo>
                  <a:cubicBezTo>
                    <a:pt x="3367710" y="517338"/>
                    <a:pt x="3248083" y="496044"/>
                    <a:pt x="3224909" y="492286"/>
                  </a:cubicBezTo>
                  <a:lnTo>
                    <a:pt x="3166035" y="502307"/>
                  </a:lnTo>
                  <a:cubicBezTo>
                    <a:pt x="3166035" y="502307"/>
                    <a:pt x="3163530" y="502307"/>
                    <a:pt x="3162278" y="502307"/>
                  </a:cubicBezTo>
                  <a:lnTo>
                    <a:pt x="3080230" y="497296"/>
                  </a:lnTo>
                  <a:cubicBezTo>
                    <a:pt x="3003819" y="492286"/>
                    <a:pt x="2985031" y="472243"/>
                    <a:pt x="2980019" y="460343"/>
                  </a:cubicBezTo>
                  <a:lnTo>
                    <a:pt x="2955594" y="422138"/>
                  </a:lnTo>
                  <a:lnTo>
                    <a:pt x="2826572" y="370154"/>
                  </a:lnTo>
                  <a:cubicBezTo>
                    <a:pt x="2720097" y="326937"/>
                    <a:pt x="2698803" y="320674"/>
                    <a:pt x="2695045" y="320048"/>
                  </a:cubicBezTo>
                  <a:cubicBezTo>
                    <a:pt x="2693791" y="320048"/>
                    <a:pt x="2693166" y="320048"/>
                    <a:pt x="2692539" y="319422"/>
                  </a:cubicBezTo>
                  <a:lnTo>
                    <a:pt x="2597965" y="292490"/>
                  </a:lnTo>
                  <a:cubicBezTo>
                    <a:pt x="2573539" y="294996"/>
                    <a:pt x="2403808" y="311280"/>
                    <a:pt x="2235953" y="323180"/>
                  </a:cubicBezTo>
                  <a:cubicBezTo>
                    <a:pt x="2063716" y="335706"/>
                    <a:pt x="2017996" y="240506"/>
                    <a:pt x="2008601" y="216079"/>
                  </a:cubicBezTo>
                  <a:lnTo>
                    <a:pt x="1910894" y="140921"/>
                  </a:lnTo>
                  <a:cubicBezTo>
                    <a:pt x="1868932" y="120253"/>
                    <a:pt x="1804421" y="88937"/>
                    <a:pt x="1795027" y="85805"/>
                  </a:cubicBezTo>
                  <a:cubicBezTo>
                    <a:pt x="1785006" y="82047"/>
                    <a:pt x="1622163" y="33821"/>
                    <a:pt x="1513809" y="2505"/>
                  </a:cubicBezTo>
                  <a:lnTo>
                    <a:pt x="1376645" y="0"/>
                  </a:lnTo>
                  <a:lnTo>
                    <a:pt x="1326541" y="95827"/>
                  </a:lnTo>
                  <a:lnTo>
                    <a:pt x="1448673" y="257417"/>
                  </a:lnTo>
                  <a:cubicBezTo>
                    <a:pt x="1452431" y="262427"/>
                    <a:pt x="1453056" y="268690"/>
                    <a:pt x="1449925" y="273701"/>
                  </a:cubicBezTo>
                  <a:lnTo>
                    <a:pt x="1388545" y="394580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3" name="Forma libre: forma 602">
              <a:extLst>
                <a:ext uri="{FF2B5EF4-FFF2-40B4-BE49-F238E27FC236}">
                  <a16:creationId xmlns:a16="http://schemas.microsoft.com/office/drawing/2014/main" id="{FF574B76-E148-CFB2-82F2-CEA7701AEAA6}"/>
                </a:ext>
              </a:extLst>
            </p:cNvPr>
            <p:cNvSpPr/>
            <p:nvPr/>
          </p:nvSpPr>
          <p:spPr>
            <a:xfrm>
              <a:off x="7466303" y="8376905"/>
              <a:ext cx="1954704" cy="1488208"/>
            </a:xfrm>
            <a:custGeom>
              <a:avLst/>
              <a:gdLst>
                <a:gd name="connsiteX0" fmla="*/ 70585 w 1954704"/>
                <a:gd name="connsiteY0" fmla="*/ 314403 h 1488208"/>
                <a:gd name="connsiteX1" fmla="*/ 115679 w 1954704"/>
                <a:gd name="connsiteY1" fmla="*/ 296867 h 1488208"/>
                <a:gd name="connsiteX2" fmla="*/ 121316 w 1954704"/>
                <a:gd name="connsiteY2" fmla="*/ 295614 h 1488208"/>
                <a:gd name="connsiteX3" fmla="*/ 153885 w 1954704"/>
                <a:gd name="connsiteY3" fmla="*/ 295614 h 1488208"/>
                <a:gd name="connsiteX4" fmla="*/ 166411 w 1954704"/>
                <a:gd name="connsiteY4" fmla="*/ 301877 h 1488208"/>
                <a:gd name="connsiteX5" fmla="*/ 168290 w 1954704"/>
                <a:gd name="connsiteY5" fmla="*/ 316282 h 1488208"/>
                <a:gd name="connsiteX6" fmla="*/ 153258 w 1954704"/>
                <a:gd name="connsiteY6" fmla="*/ 356367 h 1488208"/>
                <a:gd name="connsiteX7" fmla="*/ 212759 w 1954704"/>
                <a:gd name="connsiteY7" fmla="*/ 344467 h 1488208"/>
                <a:gd name="connsiteX8" fmla="*/ 220901 w 1954704"/>
                <a:gd name="connsiteY8" fmla="*/ 344467 h 1488208"/>
                <a:gd name="connsiteX9" fmla="*/ 278522 w 1954704"/>
                <a:gd name="connsiteY9" fmla="*/ 361377 h 1488208"/>
                <a:gd name="connsiteX10" fmla="*/ 293554 w 1954704"/>
                <a:gd name="connsiteY10" fmla="*/ 352609 h 1488208"/>
                <a:gd name="connsiteX11" fmla="*/ 294806 w 1954704"/>
                <a:gd name="connsiteY11" fmla="*/ 323798 h 1488208"/>
                <a:gd name="connsiteX12" fmla="*/ 334264 w 1954704"/>
                <a:gd name="connsiteY12" fmla="*/ 318162 h 1488208"/>
                <a:gd name="connsiteX13" fmla="*/ 398149 w 1954704"/>
                <a:gd name="connsiteY13" fmla="*/ 339456 h 1488208"/>
                <a:gd name="connsiteX14" fmla="*/ 406291 w 1954704"/>
                <a:gd name="connsiteY14" fmla="*/ 346972 h 1488208"/>
                <a:gd name="connsiteX15" fmla="*/ 425707 w 1954704"/>
                <a:gd name="connsiteY15" fmla="*/ 384551 h 1488208"/>
                <a:gd name="connsiteX16" fmla="*/ 457023 w 1954704"/>
                <a:gd name="connsiteY16" fmla="*/ 409604 h 1488208"/>
                <a:gd name="connsiteX17" fmla="*/ 462659 w 1954704"/>
                <a:gd name="connsiteY17" fmla="*/ 422757 h 1488208"/>
                <a:gd name="connsiteX18" fmla="*/ 455144 w 1954704"/>
                <a:gd name="connsiteY18" fmla="*/ 434656 h 1488208"/>
                <a:gd name="connsiteX19" fmla="*/ 442617 w 1954704"/>
                <a:gd name="connsiteY19" fmla="*/ 442172 h 1488208"/>
                <a:gd name="connsiteX20" fmla="*/ 411301 w 1954704"/>
                <a:gd name="connsiteY20" fmla="*/ 475367 h 1488208"/>
                <a:gd name="connsiteX21" fmla="*/ 380612 w 1954704"/>
                <a:gd name="connsiteY21" fmla="*/ 506057 h 1488208"/>
                <a:gd name="connsiteX22" fmla="*/ 366833 w 1954704"/>
                <a:gd name="connsiteY22" fmla="*/ 520462 h 1488208"/>
                <a:gd name="connsiteX23" fmla="*/ 347417 w 1954704"/>
                <a:gd name="connsiteY23" fmla="*/ 531736 h 1488208"/>
                <a:gd name="connsiteX24" fmla="*/ 347417 w 1954704"/>
                <a:gd name="connsiteY24" fmla="*/ 533615 h 1488208"/>
                <a:gd name="connsiteX25" fmla="*/ 352428 w 1954704"/>
                <a:gd name="connsiteY25" fmla="*/ 594994 h 1488208"/>
                <a:gd name="connsiteX26" fmla="*/ 352428 w 1954704"/>
                <a:gd name="connsiteY26" fmla="*/ 626936 h 1488208"/>
                <a:gd name="connsiteX27" fmla="*/ 352428 w 1954704"/>
                <a:gd name="connsiteY27" fmla="*/ 633199 h 1488208"/>
                <a:gd name="connsiteX28" fmla="*/ 329254 w 1954704"/>
                <a:gd name="connsiteY28" fmla="*/ 687063 h 1488208"/>
                <a:gd name="connsiteX29" fmla="*/ 322991 w 1954704"/>
                <a:gd name="connsiteY29" fmla="*/ 693952 h 1488208"/>
                <a:gd name="connsiteX30" fmla="*/ 298564 w 1954704"/>
                <a:gd name="connsiteY30" fmla="*/ 708984 h 1488208"/>
                <a:gd name="connsiteX31" fmla="*/ 301696 w 1954704"/>
                <a:gd name="connsiteY31" fmla="*/ 750947 h 1488208"/>
                <a:gd name="connsiteX32" fmla="*/ 289169 w 1954704"/>
                <a:gd name="connsiteY32" fmla="*/ 767231 h 1488208"/>
                <a:gd name="connsiteX33" fmla="*/ 226538 w 1954704"/>
                <a:gd name="connsiteY33" fmla="*/ 780384 h 1488208"/>
                <a:gd name="connsiteX34" fmla="*/ 241569 w 1954704"/>
                <a:gd name="connsiteY34" fmla="*/ 797921 h 1488208"/>
                <a:gd name="connsiteX35" fmla="*/ 245327 w 1954704"/>
                <a:gd name="connsiteY35" fmla="*/ 804810 h 1488208"/>
                <a:gd name="connsiteX36" fmla="*/ 251590 w 1954704"/>
                <a:gd name="connsiteY36" fmla="*/ 839258 h 1488208"/>
                <a:gd name="connsiteX37" fmla="*/ 269753 w 1954704"/>
                <a:gd name="connsiteY37" fmla="*/ 848026 h 1488208"/>
                <a:gd name="connsiteX38" fmla="*/ 275390 w 1954704"/>
                <a:gd name="connsiteY38" fmla="*/ 852411 h 1488208"/>
                <a:gd name="connsiteX39" fmla="*/ 300443 w 1954704"/>
                <a:gd name="connsiteY39" fmla="*/ 884352 h 1488208"/>
                <a:gd name="connsiteX40" fmla="*/ 302322 w 1954704"/>
                <a:gd name="connsiteY40" fmla="*/ 899384 h 1488208"/>
                <a:gd name="connsiteX41" fmla="*/ 289169 w 1954704"/>
                <a:gd name="connsiteY41" fmla="*/ 931953 h 1488208"/>
                <a:gd name="connsiteX42" fmla="*/ 286038 w 1954704"/>
                <a:gd name="connsiteY42" fmla="*/ 936337 h 1488208"/>
                <a:gd name="connsiteX43" fmla="*/ 245327 w 1954704"/>
                <a:gd name="connsiteY43" fmla="*/ 981432 h 1488208"/>
                <a:gd name="connsiteX44" fmla="*/ 229669 w 1954704"/>
                <a:gd name="connsiteY44" fmla="*/ 1012121 h 1488208"/>
                <a:gd name="connsiteX45" fmla="*/ 237811 w 1954704"/>
                <a:gd name="connsiteY45" fmla="*/ 1025900 h 1488208"/>
                <a:gd name="connsiteX46" fmla="*/ 261611 w 1954704"/>
                <a:gd name="connsiteY46" fmla="*/ 1025900 h 1488208"/>
                <a:gd name="connsiteX47" fmla="*/ 277269 w 1954704"/>
                <a:gd name="connsiteY47" fmla="*/ 1041558 h 1488208"/>
                <a:gd name="connsiteX48" fmla="*/ 277269 w 1954704"/>
                <a:gd name="connsiteY48" fmla="*/ 1076006 h 1488208"/>
                <a:gd name="connsiteX49" fmla="*/ 275390 w 1954704"/>
                <a:gd name="connsiteY49" fmla="*/ 1082896 h 1488208"/>
                <a:gd name="connsiteX50" fmla="*/ 255975 w 1954704"/>
                <a:gd name="connsiteY50" fmla="*/ 1121101 h 1488208"/>
                <a:gd name="connsiteX51" fmla="*/ 247206 w 1954704"/>
                <a:gd name="connsiteY51" fmla="*/ 1128616 h 1488208"/>
                <a:gd name="connsiteX52" fmla="*/ 223406 w 1954704"/>
                <a:gd name="connsiteY52" fmla="*/ 1138638 h 1488208"/>
                <a:gd name="connsiteX53" fmla="*/ 194595 w 1954704"/>
                <a:gd name="connsiteY53" fmla="*/ 1188117 h 1488208"/>
                <a:gd name="connsiteX54" fmla="*/ 194595 w 1954704"/>
                <a:gd name="connsiteY54" fmla="*/ 1253254 h 1488208"/>
                <a:gd name="connsiteX55" fmla="*/ 197101 w 1954704"/>
                <a:gd name="connsiteY55" fmla="*/ 1253254 h 1488208"/>
                <a:gd name="connsiteX56" fmla="*/ 239690 w 1954704"/>
                <a:gd name="connsiteY56" fmla="*/ 1258891 h 1488208"/>
                <a:gd name="connsiteX57" fmla="*/ 272885 w 1954704"/>
                <a:gd name="connsiteY57" fmla="*/ 1251375 h 1488208"/>
                <a:gd name="connsiteX58" fmla="*/ 284159 w 1954704"/>
                <a:gd name="connsiteY58" fmla="*/ 1272043 h 1488208"/>
                <a:gd name="connsiteX59" fmla="*/ 314848 w 1954704"/>
                <a:gd name="connsiteY59" fmla="*/ 1285196 h 1488208"/>
                <a:gd name="connsiteX60" fmla="*/ 337396 w 1954704"/>
                <a:gd name="connsiteY60" fmla="*/ 1315885 h 1488208"/>
                <a:gd name="connsiteX61" fmla="*/ 372470 w 1954704"/>
                <a:gd name="connsiteY61" fmla="*/ 1321522 h 1488208"/>
                <a:gd name="connsiteX62" fmla="*/ 346791 w 1954704"/>
                <a:gd name="connsiteY62" fmla="*/ 1348454 h 1488208"/>
                <a:gd name="connsiteX63" fmla="*/ 368086 w 1954704"/>
                <a:gd name="connsiteY63" fmla="*/ 1381649 h 1488208"/>
                <a:gd name="connsiteX64" fmla="*/ 369964 w 1954704"/>
                <a:gd name="connsiteY64" fmla="*/ 1417975 h 1488208"/>
                <a:gd name="connsiteX65" fmla="*/ 401907 w 1954704"/>
                <a:gd name="connsiteY65" fmla="*/ 1448665 h 1488208"/>
                <a:gd name="connsiteX66" fmla="*/ 454517 w 1954704"/>
                <a:gd name="connsiteY66" fmla="*/ 1488123 h 1488208"/>
                <a:gd name="connsiteX67" fmla="*/ 490844 w 1954704"/>
                <a:gd name="connsiteY67" fmla="*/ 1430502 h 1488208"/>
                <a:gd name="connsiteX68" fmla="*/ 526544 w 1954704"/>
                <a:gd name="connsiteY68" fmla="*/ 1409207 h 1488208"/>
                <a:gd name="connsiteX69" fmla="*/ 586044 w 1954704"/>
                <a:gd name="connsiteY69" fmla="*/ 1414844 h 1488208"/>
                <a:gd name="connsiteX70" fmla="*/ 613602 w 1954704"/>
                <a:gd name="connsiteY70" fmla="*/ 1392923 h 1488208"/>
                <a:gd name="connsiteX71" fmla="*/ 651181 w 1954704"/>
                <a:gd name="connsiteY71" fmla="*/ 1374759 h 1488208"/>
                <a:gd name="connsiteX72" fmla="*/ 713813 w 1954704"/>
                <a:gd name="connsiteY72" fmla="*/ 1357223 h 1488208"/>
                <a:gd name="connsiteX73" fmla="*/ 753271 w 1954704"/>
                <a:gd name="connsiteY73" fmla="*/ 1359101 h 1488208"/>
                <a:gd name="connsiteX74" fmla="*/ 777697 w 1954704"/>
                <a:gd name="connsiteY74" fmla="*/ 1356596 h 1488208"/>
                <a:gd name="connsiteX75" fmla="*/ 842208 w 1954704"/>
                <a:gd name="connsiteY75" fmla="*/ 1359101 h 1488208"/>
                <a:gd name="connsiteX76" fmla="*/ 896698 w 1954704"/>
                <a:gd name="connsiteY76" fmla="*/ 1389165 h 1488208"/>
                <a:gd name="connsiteX77" fmla="*/ 953693 w 1954704"/>
                <a:gd name="connsiteY77" fmla="*/ 1332170 h 1488208"/>
                <a:gd name="connsiteX78" fmla="*/ 996908 w 1954704"/>
                <a:gd name="connsiteY78" fmla="*/ 1344070 h 1488208"/>
                <a:gd name="connsiteX79" fmla="*/ 1035114 w 1954704"/>
                <a:gd name="connsiteY79" fmla="*/ 1345949 h 1488208"/>
                <a:gd name="connsiteX80" fmla="*/ 1043882 w 1954704"/>
                <a:gd name="connsiteY80" fmla="*/ 1358475 h 1488208"/>
                <a:gd name="connsiteX81" fmla="*/ 1070814 w 1954704"/>
                <a:gd name="connsiteY81" fmla="*/ 1327159 h 1488208"/>
                <a:gd name="connsiteX82" fmla="*/ 1097746 w 1954704"/>
                <a:gd name="connsiteY82" fmla="*/ 1253254 h 1488208"/>
                <a:gd name="connsiteX83" fmla="*/ 1190441 w 1954704"/>
                <a:gd name="connsiteY83" fmla="*/ 1189996 h 1488208"/>
                <a:gd name="connsiteX84" fmla="*/ 1276873 w 1954704"/>
                <a:gd name="connsiteY84" fmla="*/ 1175590 h 1488208"/>
                <a:gd name="connsiteX85" fmla="*/ 1273115 w 1954704"/>
                <a:gd name="connsiteY85" fmla="*/ 1152417 h 1488208"/>
                <a:gd name="connsiteX86" fmla="*/ 1271862 w 1954704"/>
                <a:gd name="connsiteY86" fmla="*/ 1130495 h 1488208"/>
                <a:gd name="connsiteX87" fmla="*/ 1299420 w 1954704"/>
                <a:gd name="connsiteY87" fmla="*/ 1092290 h 1488208"/>
                <a:gd name="connsiteX88" fmla="*/ 1319462 w 1954704"/>
                <a:gd name="connsiteY88" fmla="*/ 1057843 h 1488208"/>
                <a:gd name="connsiteX89" fmla="*/ 1332615 w 1954704"/>
                <a:gd name="connsiteY89" fmla="*/ 1034669 h 1488208"/>
                <a:gd name="connsiteX90" fmla="*/ 1404015 w 1954704"/>
                <a:gd name="connsiteY90" fmla="*/ 992706 h 1488208"/>
                <a:gd name="connsiteX91" fmla="*/ 1431573 w 1954704"/>
                <a:gd name="connsiteY91" fmla="*/ 977048 h 1488208"/>
                <a:gd name="connsiteX92" fmla="*/ 1418420 w 1954704"/>
                <a:gd name="connsiteY92" fmla="*/ 948237 h 1488208"/>
                <a:gd name="connsiteX93" fmla="*/ 1345141 w 1954704"/>
                <a:gd name="connsiteY93" fmla="*/ 905021 h 1488208"/>
                <a:gd name="connsiteX94" fmla="*/ 1342636 w 1954704"/>
                <a:gd name="connsiteY94" fmla="*/ 841137 h 1488208"/>
                <a:gd name="connsiteX95" fmla="*/ 1360173 w 1954704"/>
                <a:gd name="connsiteY95" fmla="*/ 797294 h 1488208"/>
                <a:gd name="connsiteX96" fmla="*/ 1373326 w 1954704"/>
                <a:gd name="connsiteY96" fmla="*/ 727147 h 1488208"/>
                <a:gd name="connsiteX97" fmla="*/ 1418420 w 1954704"/>
                <a:gd name="connsiteY97" fmla="*/ 684557 h 1488208"/>
                <a:gd name="connsiteX98" fmla="*/ 1491073 w 1954704"/>
                <a:gd name="connsiteY98" fmla="*/ 652615 h 1488208"/>
                <a:gd name="connsiteX99" fmla="*/ 1501721 w 1954704"/>
                <a:gd name="connsiteY99" fmla="*/ 622552 h 1488208"/>
                <a:gd name="connsiteX100" fmla="*/ 1546189 w 1954704"/>
                <a:gd name="connsiteY100" fmla="*/ 590610 h 1488208"/>
                <a:gd name="connsiteX101" fmla="*/ 1575626 w 1954704"/>
                <a:gd name="connsiteY101" fmla="*/ 578710 h 1488208"/>
                <a:gd name="connsiteX102" fmla="*/ 1561847 w 1954704"/>
                <a:gd name="connsiteY102" fmla="*/ 565557 h 1488208"/>
                <a:gd name="connsiteX103" fmla="*/ 1575626 w 1954704"/>
                <a:gd name="connsiteY103" fmla="*/ 536120 h 1488208"/>
                <a:gd name="connsiteX104" fmla="*/ 1599426 w 1954704"/>
                <a:gd name="connsiteY104" fmla="*/ 491651 h 1488208"/>
                <a:gd name="connsiteX105" fmla="*/ 1680847 w 1954704"/>
                <a:gd name="connsiteY105" fmla="*/ 482257 h 1488208"/>
                <a:gd name="connsiteX106" fmla="*/ 1750995 w 1954704"/>
                <a:gd name="connsiteY106" fmla="*/ 466599 h 1488208"/>
                <a:gd name="connsiteX107" fmla="*/ 1767279 w 1954704"/>
                <a:gd name="connsiteY107" fmla="*/ 457204 h 1488208"/>
                <a:gd name="connsiteX108" fmla="*/ 1792332 w 1954704"/>
                <a:gd name="connsiteY108" fmla="*/ 444051 h 1488208"/>
                <a:gd name="connsiteX109" fmla="*/ 1823022 w 1954704"/>
                <a:gd name="connsiteY109" fmla="*/ 406472 h 1488208"/>
                <a:gd name="connsiteX110" fmla="*/ 1915717 w 1954704"/>
                <a:gd name="connsiteY110" fmla="*/ 353235 h 1488208"/>
                <a:gd name="connsiteX111" fmla="*/ 1949538 w 1954704"/>
                <a:gd name="connsiteY111" fmla="*/ 315656 h 1488208"/>
                <a:gd name="connsiteX112" fmla="*/ 1925738 w 1954704"/>
                <a:gd name="connsiteY112" fmla="*/ 281835 h 1488208"/>
                <a:gd name="connsiteX113" fmla="*/ 1952043 w 1954704"/>
                <a:gd name="connsiteY113" fmla="*/ 269308 h 1488208"/>
                <a:gd name="connsiteX114" fmla="*/ 1953922 w 1954704"/>
                <a:gd name="connsiteY114" fmla="*/ 258035 h 1488208"/>
                <a:gd name="connsiteX115" fmla="*/ 1929495 w 1954704"/>
                <a:gd name="connsiteY115" fmla="*/ 261793 h 1488208"/>
                <a:gd name="connsiteX116" fmla="*/ 1857469 w 1954704"/>
                <a:gd name="connsiteY116" fmla="*/ 296867 h 1488208"/>
                <a:gd name="connsiteX117" fmla="*/ 1850580 w 1954704"/>
                <a:gd name="connsiteY117" fmla="*/ 298745 h 1488208"/>
                <a:gd name="connsiteX118" fmla="*/ 1848074 w 1954704"/>
                <a:gd name="connsiteY118" fmla="*/ 298745 h 1488208"/>
                <a:gd name="connsiteX119" fmla="*/ 1776048 w 1954704"/>
                <a:gd name="connsiteY119" fmla="*/ 286219 h 1488208"/>
                <a:gd name="connsiteX120" fmla="*/ 1717800 w 1954704"/>
                <a:gd name="connsiteY120" fmla="*/ 268682 h 1488208"/>
                <a:gd name="connsiteX121" fmla="*/ 1650158 w 1954704"/>
                <a:gd name="connsiteY121" fmla="*/ 268682 h 1488208"/>
                <a:gd name="connsiteX122" fmla="*/ 1634500 w 1954704"/>
                <a:gd name="connsiteY122" fmla="*/ 253024 h 1488208"/>
                <a:gd name="connsiteX123" fmla="*/ 1634500 w 1954704"/>
                <a:gd name="connsiteY123" fmla="*/ 211061 h 1488208"/>
                <a:gd name="connsiteX124" fmla="*/ 1576879 w 1954704"/>
                <a:gd name="connsiteY124" fmla="*/ 193524 h 1488208"/>
                <a:gd name="connsiteX125" fmla="*/ 1558089 w 1954704"/>
                <a:gd name="connsiteY125" fmla="*/ 211061 h 1488208"/>
                <a:gd name="connsiteX126" fmla="*/ 1547442 w 1954704"/>
                <a:gd name="connsiteY126" fmla="*/ 215445 h 1488208"/>
                <a:gd name="connsiteX127" fmla="*/ 1485436 w 1954704"/>
                <a:gd name="connsiteY127" fmla="*/ 215445 h 1488208"/>
                <a:gd name="connsiteX128" fmla="*/ 1481052 w 1954704"/>
                <a:gd name="connsiteY128" fmla="*/ 214819 h 1488208"/>
                <a:gd name="connsiteX129" fmla="*/ 1443473 w 1954704"/>
                <a:gd name="connsiteY129" fmla="*/ 204171 h 1488208"/>
                <a:gd name="connsiteX130" fmla="*/ 1390862 w 1954704"/>
                <a:gd name="connsiteY130" fmla="*/ 215445 h 1488208"/>
                <a:gd name="connsiteX131" fmla="*/ 1377083 w 1954704"/>
                <a:gd name="connsiteY131" fmla="*/ 211687 h 1488208"/>
                <a:gd name="connsiteX132" fmla="*/ 1342010 w 1954704"/>
                <a:gd name="connsiteY132" fmla="*/ 178493 h 1488208"/>
                <a:gd name="connsiteX133" fmla="*/ 1277499 w 1954704"/>
                <a:gd name="connsiteY133" fmla="*/ 167845 h 1488208"/>
                <a:gd name="connsiteX134" fmla="*/ 1220504 w 1954704"/>
                <a:gd name="connsiteY134" fmla="*/ 155945 h 1488208"/>
                <a:gd name="connsiteX135" fmla="*/ 1208604 w 1954704"/>
                <a:gd name="connsiteY135" fmla="*/ 142166 h 1488208"/>
                <a:gd name="connsiteX136" fmla="*/ 1206099 w 1954704"/>
                <a:gd name="connsiteY136" fmla="*/ 113982 h 1488208"/>
                <a:gd name="connsiteX137" fmla="*/ 1207351 w 1954704"/>
                <a:gd name="connsiteY137" fmla="*/ 107092 h 1488208"/>
                <a:gd name="connsiteX138" fmla="*/ 1209857 w 1954704"/>
                <a:gd name="connsiteY138" fmla="*/ 99576 h 1488208"/>
                <a:gd name="connsiteX139" fmla="*/ 1176035 w 1954704"/>
                <a:gd name="connsiteY139" fmla="*/ 82666 h 1488208"/>
                <a:gd name="connsiteX140" fmla="*/ 1169772 w 1954704"/>
                <a:gd name="connsiteY140" fmla="*/ 77029 h 1488208"/>
                <a:gd name="connsiteX141" fmla="*/ 1161630 w 1954704"/>
                <a:gd name="connsiteY141" fmla="*/ 64503 h 1488208"/>
                <a:gd name="connsiteX142" fmla="*/ 1153488 w 1954704"/>
                <a:gd name="connsiteY142" fmla="*/ 68260 h 1488208"/>
                <a:gd name="connsiteX143" fmla="*/ 1127809 w 1954704"/>
                <a:gd name="connsiteY143" fmla="*/ 56361 h 1488208"/>
                <a:gd name="connsiteX144" fmla="*/ 1058914 w 1954704"/>
                <a:gd name="connsiteY144" fmla="*/ 63876 h 1488208"/>
                <a:gd name="connsiteX145" fmla="*/ 1015698 w 1954704"/>
                <a:gd name="connsiteY145" fmla="*/ 47592 h 1488208"/>
                <a:gd name="connsiteX146" fmla="*/ 974987 w 1954704"/>
                <a:gd name="connsiteY146" fmla="*/ 58866 h 1488208"/>
                <a:gd name="connsiteX147" fmla="*/ 864129 w 1954704"/>
                <a:gd name="connsiteY147" fmla="*/ 42582 h 1488208"/>
                <a:gd name="connsiteX148" fmla="*/ 828429 w 1954704"/>
                <a:gd name="connsiteY148" fmla="*/ 64503 h 1488208"/>
                <a:gd name="connsiteX149" fmla="*/ 761413 w 1954704"/>
                <a:gd name="connsiteY149" fmla="*/ 68887 h 1488208"/>
                <a:gd name="connsiteX150" fmla="*/ 700034 w 1954704"/>
                <a:gd name="connsiteY150" fmla="*/ 65129 h 1488208"/>
                <a:gd name="connsiteX151" fmla="*/ 636150 w 1954704"/>
                <a:gd name="connsiteY151" fmla="*/ 63250 h 1488208"/>
                <a:gd name="connsiteX152" fmla="*/ 604207 w 1954704"/>
                <a:gd name="connsiteY152" fmla="*/ 30682 h 1488208"/>
                <a:gd name="connsiteX153" fmla="*/ 565376 w 1954704"/>
                <a:gd name="connsiteY153" fmla="*/ 25045 h 1488208"/>
                <a:gd name="connsiteX154" fmla="*/ 430091 w 1954704"/>
                <a:gd name="connsiteY154" fmla="*/ 26924 h 1488208"/>
                <a:gd name="connsiteX155" fmla="*/ 305454 w 1954704"/>
                <a:gd name="connsiteY155" fmla="*/ 16902 h 1488208"/>
                <a:gd name="connsiteX156" fmla="*/ 271006 w 1954704"/>
                <a:gd name="connsiteY156" fmla="*/ 3750 h 1488208"/>
                <a:gd name="connsiteX157" fmla="*/ 221527 w 1954704"/>
                <a:gd name="connsiteY157" fmla="*/ 16902 h 1488208"/>
                <a:gd name="connsiteX158" fmla="*/ 171422 w 1954704"/>
                <a:gd name="connsiteY158" fmla="*/ 20661 h 1488208"/>
                <a:gd name="connsiteX159" fmla="*/ 160148 w 1954704"/>
                <a:gd name="connsiteY159" fmla="*/ 50724 h 1488208"/>
                <a:gd name="connsiteX160" fmla="*/ 111922 w 1954704"/>
                <a:gd name="connsiteY160" fmla="*/ 91434 h 1488208"/>
                <a:gd name="connsiteX161" fmla="*/ 38016 w 1954704"/>
                <a:gd name="connsiteY161" fmla="*/ 87677 h 1488208"/>
                <a:gd name="connsiteX162" fmla="*/ 24863 w 1954704"/>
                <a:gd name="connsiteY162" fmla="*/ 184129 h 1488208"/>
                <a:gd name="connsiteX163" fmla="*/ 18600 w 1954704"/>
                <a:gd name="connsiteY163" fmla="*/ 210435 h 1488208"/>
                <a:gd name="connsiteX164" fmla="*/ 49916 w 1954704"/>
                <a:gd name="connsiteY164" fmla="*/ 217324 h 1488208"/>
                <a:gd name="connsiteX165" fmla="*/ 52421 w 1954704"/>
                <a:gd name="connsiteY165" fmla="*/ 248014 h 1488208"/>
                <a:gd name="connsiteX166" fmla="*/ 59937 w 1954704"/>
                <a:gd name="connsiteY166" fmla="*/ 266803 h 1488208"/>
                <a:gd name="connsiteX167" fmla="*/ 25490 w 1954704"/>
                <a:gd name="connsiteY167" fmla="*/ 289351 h 1488208"/>
                <a:gd name="connsiteX168" fmla="*/ 33005 w 1954704"/>
                <a:gd name="connsiteY168" fmla="*/ 315030 h 1488208"/>
                <a:gd name="connsiteX169" fmla="*/ 33005 w 1954704"/>
                <a:gd name="connsiteY169" fmla="*/ 325677 h 1488208"/>
                <a:gd name="connsiteX170" fmla="*/ 71211 w 1954704"/>
                <a:gd name="connsiteY170" fmla="*/ 313777 h 148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1954704" h="1488208">
                  <a:moveTo>
                    <a:pt x="70585" y="314403"/>
                  </a:moveTo>
                  <a:lnTo>
                    <a:pt x="115679" y="296867"/>
                  </a:lnTo>
                  <a:cubicBezTo>
                    <a:pt x="115679" y="296867"/>
                    <a:pt x="119437" y="295614"/>
                    <a:pt x="121316" y="295614"/>
                  </a:cubicBezTo>
                  <a:lnTo>
                    <a:pt x="153885" y="295614"/>
                  </a:lnTo>
                  <a:cubicBezTo>
                    <a:pt x="158895" y="295614"/>
                    <a:pt x="163906" y="298119"/>
                    <a:pt x="166411" y="301877"/>
                  </a:cubicBezTo>
                  <a:cubicBezTo>
                    <a:pt x="169543" y="306261"/>
                    <a:pt x="170169" y="311272"/>
                    <a:pt x="168290" y="316282"/>
                  </a:cubicBezTo>
                  <a:lnTo>
                    <a:pt x="153258" y="356367"/>
                  </a:lnTo>
                  <a:lnTo>
                    <a:pt x="212759" y="344467"/>
                  </a:lnTo>
                  <a:cubicBezTo>
                    <a:pt x="212759" y="344467"/>
                    <a:pt x="218396" y="344467"/>
                    <a:pt x="220901" y="344467"/>
                  </a:cubicBezTo>
                  <a:cubicBezTo>
                    <a:pt x="242196" y="351982"/>
                    <a:pt x="268501" y="359498"/>
                    <a:pt x="278522" y="361377"/>
                  </a:cubicBezTo>
                  <a:cubicBezTo>
                    <a:pt x="282280" y="358872"/>
                    <a:pt x="288543" y="355741"/>
                    <a:pt x="293554" y="352609"/>
                  </a:cubicBezTo>
                  <a:cubicBezTo>
                    <a:pt x="289796" y="343214"/>
                    <a:pt x="287917" y="332567"/>
                    <a:pt x="294806" y="323798"/>
                  </a:cubicBezTo>
                  <a:cubicBezTo>
                    <a:pt x="305454" y="308767"/>
                    <a:pt x="327375" y="315656"/>
                    <a:pt x="334264" y="318162"/>
                  </a:cubicBezTo>
                  <a:lnTo>
                    <a:pt x="398149" y="339456"/>
                  </a:lnTo>
                  <a:cubicBezTo>
                    <a:pt x="401907" y="340709"/>
                    <a:pt x="404412" y="343214"/>
                    <a:pt x="406291" y="346972"/>
                  </a:cubicBezTo>
                  <a:lnTo>
                    <a:pt x="425707" y="384551"/>
                  </a:lnTo>
                  <a:lnTo>
                    <a:pt x="457023" y="409604"/>
                  </a:lnTo>
                  <a:cubicBezTo>
                    <a:pt x="460781" y="412735"/>
                    <a:pt x="463286" y="417746"/>
                    <a:pt x="462659" y="422757"/>
                  </a:cubicBezTo>
                  <a:cubicBezTo>
                    <a:pt x="462659" y="427767"/>
                    <a:pt x="459528" y="432777"/>
                    <a:pt x="455144" y="434656"/>
                  </a:cubicBezTo>
                  <a:lnTo>
                    <a:pt x="442617" y="442172"/>
                  </a:lnTo>
                  <a:cubicBezTo>
                    <a:pt x="436354" y="449688"/>
                    <a:pt x="426959" y="459709"/>
                    <a:pt x="411301" y="475367"/>
                  </a:cubicBezTo>
                  <a:cubicBezTo>
                    <a:pt x="388754" y="498541"/>
                    <a:pt x="383744" y="503552"/>
                    <a:pt x="380612" y="506057"/>
                  </a:cubicBezTo>
                  <a:cubicBezTo>
                    <a:pt x="380612" y="506057"/>
                    <a:pt x="376021" y="510879"/>
                    <a:pt x="366833" y="520462"/>
                  </a:cubicBezTo>
                  <a:cubicBezTo>
                    <a:pt x="360570" y="526725"/>
                    <a:pt x="354307" y="530483"/>
                    <a:pt x="347417" y="531736"/>
                  </a:cubicBezTo>
                  <a:cubicBezTo>
                    <a:pt x="347417" y="531736"/>
                    <a:pt x="347417" y="532988"/>
                    <a:pt x="347417" y="533615"/>
                  </a:cubicBezTo>
                  <a:lnTo>
                    <a:pt x="352428" y="594994"/>
                  </a:lnTo>
                  <a:lnTo>
                    <a:pt x="352428" y="626936"/>
                  </a:lnTo>
                  <a:cubicBezTo>
                    <a:pt x="352428" y="626936"/>
                    <a:pt x="352428" y="631320"/>
                    <a:pt x="352428" y="633199"/>
                  </a:cubicBezTo>
                  <a:lnTo>
                    <a:pt x="329254" y="687063"/>
                  </a:lnTo>
                  <a:cubicBezTo>
                    <a:pt x="329254" y="687063"/>
                    <a:pt x="326122" y="692699"/>
                    <a:pt x="322991" y="693952"/>
                  </a:cubicBezTo>
                  <a:lnTo>
                    <a:pt x="298564" y="708984"/>
                  </a:lnTo>
                  <a:lnTo>
                    <a:pt x="301696" y="750947"/>
                  </a:lnTo>
                  <a:cubicBezTo>
                    <a:pt x="301696" y="758463"/>
                    <a:pt x="296685" y="765352"/>
                    <a:pt x="289169" y="767231"/>
                  </a:cubicBezTo>
                  <a:lnTo>
                    <a:pt x="226538" y="780384"/>
                  </a:lnTo>
                  <a:lnTo>
                    <a:pt x="241569" y="797921"/>
                  </a:lnTo>
                  <a:cubicBezTo>
                    <a:pt x="241569" y="797921"/>
                    <a:pt x="244701" y="802305"/>
                    <a:pt x="245327" y="804810"/>
                  </a:cubicBezTo>
                  <a:lnTo>
                    <a:pt x="251590" y="839258"/>
                  </a:lnTo>
                  <a:lnTo>
                    <a:pt x="269753" y="848026"/>
                  </a:lnTo>
                  <a:cubicBezTo>
                    <a:pt x="269753" y="848026"/>
                    <a:pt x="273511" y="850532"/>
                    <a:pt x="275390" y="852411"/>
                  </a:cubicBezTo>
                  <a:lnTo>
                    <a:pt x="300443" y="884352"/>
                  </a:lnTo>
                  <a:cubicBezTo>
                    <a:pt x="303575" y="888737"/>
                    <a:pt x="304827" y="894374"/>
                    <a:pt x="302322" y="899384"/>
                  </a:cubicBezTo>
                  <a:lnTo>
                    <a:pt x="289169" y="931953"/>
                  </a:lnTo>
                  <a:cubicBezTo>
                    <a:pt x="289169" y="931953"/>
                    <a:pt x="287291" y="935084"/>
                    <a:pt x="286038" y="936337"/>
                  </a:cubicBezTo>
                  <a:lnTo>
                    <a:pt x="245327" y="981432"/>
                  </a:lnTo>
                  <a:lnTo>
                    <a:pt x="229669" y="1012121"/>
                  </a:lnTo>
                  <a:lnTo>
                    <a:pt x="237811" y="1025900"/>
                  </a:lnTo>
                  <a:lnTo>
                    <a:pt x="261611" y="1025900"/>
                  </a:lnTo>
                  <a:cubicBezTo>
                    <a:pt x="270380" y="1025900"/>
                    <a:pt x="277269" y="1032790"/>
                    <a:pt x="277269" y="1041558"/>
                  </a:cubicBezTo>
                  <a:lnTo>
                    <a:pt x="277269" y="1076006"/>
                  </a:lnTo>
                  <a:cubicBezTo>
                    <a:pt x="277269" y="1076006"/>
                    <a:pt x="276643" y="1081016"/>
                    <a:pt x="275390" y="1082896"/>
                  </a:cubicBezTo>
                  <a:lnTo>
                    <a:pt x="255975" y="1121101"/>
                  </a:lnTo>
                  <a:cubicBezTo>
                    <a:pt x="254096" y="1124859"/>
                    <a:pt x="250964" y="1127364"/>
                    <a:pt x="247206" y="1128616"/>
                  </a:cubicBezTo>
                  <a:cubicBezTo>
                    <a:pt x="237185" y="1131748"/>
                    <a:pt x="225911" y="1136759"/>
                    <a:pt x="223406" y="1138638"/>
                  </a:cubicBezTo>
                  <a:cubicBezTo>
                    <a:pt x="221527" y="1141143"/>
                    <a:pt x="207748" y="1164943"/>
                    <a:pt x="194595" y="1188117"/>
                  </a:cubicBezTo>
                  <a:lnTo>
                    <a:pt x="194595" y="1253254"/>
                  </a:lnTo>
                  <a:cubicBezTo>
                    <a:pt x="194595" y="1253254"/>
                    <a:pt x="196474" y="1253254"/>
                    <a:pt x="197101" y="1253254"/>
                  </a:cubicBezTo>
                  <a:cubicBezTo>
                    <a:pt x="212132" y="1253254"/>
                    <a:pt x="225285" y="1259517"/>
                    <a:pt x="239690" y="1258891"/>
                  </a:cubicBezTo>
                  <a:cubicBezTo>
                    <a:pt x="250338" y="1258891"/>
                    <a:pt x="260985" y="1251375"/>
                    <a:pt x="272885" y="1251375"/>
                  </a:cubicBezTo>
                  <a:cubicBezTo>
                    <a:pt x="276643" y="1265154"/>
                    <a:pt x="272885" y="1266407"/>
                    <a:pt x="284159" y="1272043"/>
                  </a:cubicBezTo>
                  <a:cubicBezTo>
                    <a:pt x="296685" y="1278933"/>
                    <a:pt x="303575" y="1273296"/>
                    <a:pt x="314848" y="1285196"/>
                  </a:cubicBezTo>
                  <a:cubicBezTo>
                    <a:pt x="323617" y="1294591"/>
                    <a:pt x="326122" y="1310249"/>
                    <a:pt x="337396" y="1315885"/>
                  </a:cubicBezTo>
                  <a:cubicBezTo>
                    <a:pt x="343659" y="1319644"/>
                    <a:pt x="364954" y="1320270"/>
                    <a:pt x="372470" y="1321522"/>
                  </a:cubicBezTo>
                  <a:cubicBezTo>
                    <a:pt x="361196" y="1326533"/>
                    <a:pt x="345538" y="1334049"/>
                    <a:pt x="346791" y="1348454"/>
                  </a:cubicBezTo>
                  <a:cubicBezTo>
                    <a:pt x="347417" y="1362233"/>
                    <a:pt x="364328" y="1368496"/>
                    <a:pt x="368086" y="1381649"/>
                  </a:cubicBezTo>
                  <a:cubicBezTo>
                    <a:pt x="371217" y="1392923"/>
                    <a:pt x="366206" y="1406075"/>
                    <a:pt x="369964" y="1417975"/>
                  </a:cubicBezTo>
                  <a:cubicBezTo>
                    <a:pt x="375601" y="1436138"/>
                    <a:pt x="388754" y="1437391"/>
                    <a:pt x="401907" y="1448665"/>
                  </a:cubicBezTo>
                  <a:cubicBezTo>
                    <a:pt x="415686" y="1460565"/>
                    <a:pt x="432596" y="1490002"/>
                    <a:pt x="454517" y="1488123"/>
                  </a:cubicBezTo>
                  <a:cubicBezTo>
                    <a:pt x="477065" y="1486244"/>
                    <a:pt x="478944" y="1444907"/>
                    <a:pt x="490844" y="1430502"/>
                  </a:cubicBezTo>
                  <a:cubicBezTo>
                    <a:pt x="500238" y="1419228"/>
                    <a:pt x="512765" y="1412965"/>
                    <a:pt x="526544" y="1409207"/>
                  </a:cubicBezTo>
                  <a:cubicBezTo>
                    <a:pt x="549091" y="1402317"/>
                    <a:pt x="566002" y="1419228"/>
                    <a:pt x="586044" y="1414844"/>
                  </a:cubicBezTo>
                  <a:cubicBezTo>
                    <a:pt x="594813" y="1412965"/>
                    <a:pt x="606086" y="1398560"/>
                    <a:pt x="613602" y="1392923"/>
                  </a:cubicBezTo>
                  <a:cubicBezTo>
                    <a:pt x="627381" y="1382275"/>
                    <a:pt x="635523" y="1378517"/>
                    <a:pt x="651181" y="1374759"/>
                  </a:cubicBezTo>
                  <a:cubicBezTo>
                    <a:pt x="672476" y="1369749"/>
                    <a:pt x="692518" y="1362859"/>
                    <a:pt x="713813" y="1357223"/>
                  </a:cubicBezTo>
                  <a:cubicBezTo>
                    <a:pt x="728844" y="1353465"/>
                    <a:pt x="739492" y="1358475"/>
                    <a:pt x="753271" y="1359101"/>
                  </a:cubicBezTo>
                  <a:cubicBezTo>
                    <a:pt x="763292" y="1359728"/>
                    <a:pt x="765797" y="1359101"/>
                    <a:pt x="777697" y="1356596"/>
                  </a:cubicBezTo>
                  <a:cubicBezTo>
                    <a:pt x="796487" y="1353465"/>
                    <a:pt x="822166" y="1357849"/>
                    <a:pt x="842208" y="1359101"/>
                  </a:cubicBezTo>
                  <a:cubicBezTo>
                    <a:pt x="872271" y="1360980"/>
                    <a:pt x="881040" y="1367870"/>
                    <a:pt x="896698" y="1389165"/>
                  </a:cubicBezTo>
                  <a:cubicBezTo>
                    <a:pt x="915487" y="1368496"/>
                    <a:pt x="920498" y="1337807"/>
                    <a:pt x="953693" y="1332170"/>
                  </a:cubicBezTo>
                  <a:cubicBezTo>
                    <a:pt x="970603" y="1329664"/>
                    <a:pt x="982503" y="1339686"/>
                    <a:pt x="996908" y="1344070"/>
                  </a:cubicBezTo>
                  <a:cubicBezTo>
                    <a:pt x="1010061" y="1348454"/>
                    <a:pt x="1021961" y="1346575"/>
                    <a:pt x="1035114" y="1345949"/>
                  </a:cubicBezTo>
                  <a:cubicBezTo>
                    <a:pt x="1037619" y="1350333"/>
                    <a:pt x="1040751" y="1354717"/>
                    <a:pt x="1043882" y="1358475"/>
                  </a:cubicBezTo>
                  <a:cubicBezTo>
                    <a:pt x="1056409" y="1354717"/>
                    <a:pt x="1064551" y="1338433"/>
                    <a:pt x="1070814" y="1327159"/>
                  </a:cubicBezTo>
                  <a:cubicBezTo>
                    <a:pt x="1083340" y="1303359"/>
                    <a:pt x="1084593" y="1275801"/>
                    <a:pt x="1097746" y="1253254"/>
                  </a:cubicBezTo>
                  <a:cubicBezTo>
                    <a:pt x="1114656" y="1223817"/>
                    <a:pt x="1156619" y="1187490"/>
                    <a:pt x="1190441" y="1189996"/>
                  </a:cubicBezTo>
                  <a:cubicBezTo>
                    <a:pt x="1207978" y="1191248"/>
                    <a:pt x="1278751" y="1205654"/>
                    <a:pt x="1276873" y="1175590"/>
                  </a:cubicBezTo>
                  <a:cubicBezTo>
                    <a:pt x="1276873" y="1166822"/>
                    <a:pt x="1273115" y="1161185"/>
                    <a:pt x="1273115" y="1152417"/>
                  </a:cubicBezTo>
                  <a:cubicBezTo>
                    <a:pt x="1273115" y="1145527"/>
                    <a:pt x="1271862" y="1137385"/>
                    <a:pt x="1271862" y="1130495"/>
                  </a:cubicBezTo>
                  <a:cubicBezTo>
                    <a:pt x="1272488" y="1114211"/>
                    <a:pt x="1287520" y="1102311"/>
                    <a:pt x="1299420" y="1092290"/>
                  </a:cubicBezTo>
                  <a:cubicBezTo>
                    <a:pt x="1317583" y="1076632"/>
                    <a:pt x="1318209" y="1078511"/>
                    <a:pt x="1319462" y="1057843"/>
                  </a:cubicBezTo>
                  <a:cubicBezTo>
                    <a:pt x="1320088" y="1044690"/>
                    <a:pt x="1321967" y="1041558"/>
                    <a:pt x="1332615" y="1034669"/>
                  </a:cubicBezTo>
                  <a:cubicBezTo>
                    <a:pt x="1355162" y="1019637"/>
                    <a:pt x="1379589" y="1004606"/>
                    <a:pt x="1404015" y="992706"/>
                  </a:cubicBezTo>
                  <a:cubicBezTo>
                    <a:pt x="1415289" y="987069"/>
                    <a:pt x="1426562" y="989574"/>
                    <a:pt x="1431573" y="977048"/>
                  </a:cubicBezTo>
                  <a:cubicBezTo>
                    <a:pt x="1437836" y="962016"/>
                    <a:pt x="1429068" y="955127"/>
                    <a:pt x="1418420" y="948237"/>
                  </a:cubicBezTo>
                  <a:cubicBezTo>
                    <a:pt x="1395247" y="932579"/>
                    <a:pt x="1364557" y="927569"/>
                    <a:pt x="1345141" y="905021"/>
                  </a:cubicBezTo>
                  <a:cubicBezTo>
                    <a:pt x="1326352" y="883100"/>
                    <a:pt x="1328231" y="863684"/>
                    <a:pt x="1342636" y="841137"/>
                  </a:cubicBezTo>
                  <a:cubicBezTo>
                    <a:pt x="1352031" y="826731"/>
                    <a:pt x="1357041" y="814831"/>
                    <a:pt x="1360173" y="797294"/>
                  </a:cubicBezTo>
                  <a:cubicBezTo>
                    <a:pt x="1363931" y="774121"/>
                    <a:pt x="1365183" y="749695"/>
                    <a:pt x="1373326" y="727147"/>
                  </a:cubicBezTo>
                  <a:cubicBezTo>
                    <a:pt x="1382094" y="704600"/>
                    <a:pt x="1397125" y="695831"/>
                    <a:pt x="1418420" y="684557"/>
                  </a:cubicBezTo>
                  <a:cubicBezTo>
                    <a:pt x="1438462" y="673910"/>
                    <a:pt x="1476042" y="669525"/>
                    <a:pt x="1491073" y="652615"/>
                  </a:cubicBezTo>
                  <a:cubicBezTo>
                    <a:pt x="1497963" y="645099"/>
                    <a:pt x="1498589" y="631946"/>
                    <a:pt x="1501721" y="622552"/>
                  </a:cubicBezTo>
                  <a:cubicBezTo>
                    <a:pt x="1510489" y="596873"/>
                    <a:pt x="1521137" y="593741"/>
                    <a:pt x="1546189" y="590610"/>
                  </a:cubicBezTo>
                  <a:cubicBezTo>
                    <a:pt x="1554331" y="589983"/>
                    <a:pt x="1573747" y="589983"/>
                    <a:pt x="1575626" y="578710"/>
                  </a:cubicBezTo>
                  <a:cubicBezTo>
                    <a:pt x="1577505" y="568062"/>
                    <a:pt x="1566231" y="569941"/>
                    <a:pt x="1561847" y="565557"/>
                  </a:cubicBezTo>
                  <a:cubicBezTo>
                    <a:pt x="1548694" y="553657"/>
                    <a:pt x="1570615" y="548646"/>
                    <a:pt x="1575626" y="536120"/>
                  </a:cubicBezTo>
                  <a:cubicBezTo>
                    <a:pt x="1582516" y="518583"/>
                    <a:pt x="1581263" y="503552"/>
                    <a:pt x="1599426" y="491651"/>
                  </a:cubicBezTo>
                  <a:cubicBezTo>
                    <a:pt x="1620095" y="478499"/>
                    <a:pt x="1656421" y="481630"/>
                    <a:pt x="1680847" y="482257"/>
                  </a:cubicBezTo>
                  <a:cubicBezTo>
                    <a:pt x="1704647" y="482883"/>
                    <a:pt x="1735963" y="488520"/>
                    <a:pt x="1750995" y="466599"/>
                  </a:cubicBezTo>
                  <a:cubicBezTo>
                    <a:pt x="1756006" y="462841"/>
                    <a:pt x="1761643" y="459709"/>
                    <a:pt x="1767279" y="457204"/>
                  </a:cubicBezTo>
                  <a:cubicBezTo>
                    <a:pt x="1776048" y="452820"/>
                    <a:pt x="1784816" y="450314"/>
                    <a:pt x="1792332" y="444051"/>
                  </a:cubicBezTo>
                  <a:cubicBezTo>
                    <a:pt x="1805485" y="433404"/>
                    <a:pt x="1809869" y="415867"/>
                    <a:pt x="1823022" y="406472"/>
                  </a:cubicBezTo>
                  <a:cubicBezTo>
                    <a:pt x="1852458" y="385178"/>
                    <a:pt x="1887532" y="377035"/>
                    <a:pt x="1915717" y="353235"/>
                  </a:cubicBezTo>
                  <a:cubicBezTo>
                    <a:pt x="1926990" y="343840"/>
                    <a:pt x="1951417" y="333820"/>
                    <a:pt x="1949538" y="315656"/>
                  </a:cubicBezTo>
                  <a:cubicBezTo>
                    <a:pt x="1948285" y="303130"/>
                    <a:pt x="1918848" y="294361"/>
                    <a:pt x="1925738" y="281835"/>
                  </a:cubicBezTo>
                  <a:cubicBezTo>
                    <a:pt x="1929495" y="274319"/>
                    <a:pt x="1945780" y="279330"/>
                    <a:pt x="1952043" y="269308"/>
                  </a:cubicBezTo>
                  <a:cubicBezTo>
                    <a:pt x="1955174" y="264298"/>
                    <a:pt x="1955174" y="260540"/>
                    <a:pt x="1953922" y="258035"/>
                  </a:cubicBezTo>
                  <a:lnTo>
                    <a:pt x="1929495" y="261793"/>
                  </a:lnTo>
                  <a:lnTo>
                    <a:pt x="1857469" y="296867"/>
                  </a:lnTo>
                  <a:cubicBezTo>
                    <a:pt x="1857469" y="296867"/>
                    <a:pt x="1853085" y="298745"/>
                    <a:pt x="1850580" y="298745"/>
                  </a:cubicBezTo>
                  <a:cubicBezTo>
                    <a:pt x="1849953" y="298745"/>
                    <a:pt x="1848701" y="298745"/>
                    <a:pt x="1848074" y="298745"/>
                  </a:cubicBezTo>
                  <a:lnTo>
                    <a:pt x="1776048" y="286219"/>
                  </a:lnTo>
                  <a:lnTo>
                    <a:pt x="1717800" y="268682"/>
                  </a:lnTo>
                  <a:lnTo>
                    <a:pt x="1650158" y="268682"/>
                  </a:lnTo>
                  <a:cubicBezTo>
                    <a:pt x="1641389" y="268682"/>
                    <a:pt x="1634500" y="261166"/>
                    <a:pt x="1634500" y="253024"/>
                  </a:cubicBezTo>
                  <a:lnTo>
                    <a:pt x="1634500" y="211061"/>
                  </a:lnTo>
                  <a:lnTo>
                    <a:pt x="1576879" y="193524"/>
                  </a:lnTo>
                  <a:lnTo>
                    <a:pt x="1558089" y="211061"/>
                  </a:lnTo>
                  <a:cubicBezTo>
                    <a:pt x="1558089" y="211061"/>
                    <a:pt x="1551826" y="215445"/>
                    <a:pt x="1547442" y="215445"/>
                  </a:cubicBezTo>
                  <a:lnTo>
                    <a:pt x="1485436" y="215445"/>
                  </a:lnTo>
                  <a:cubicBezTo>
                    <a:pt x="1485436" y="215445"/>
                    <a:pt x="1482305" y="215445"/>
                    <a:pt x="1481052" y="214819"/>
                  </a:cubicBezTo>
                  <a:lnTo>
                    <a:pt x="1443473" y="204171"/>
                  </a:lnTo>
                  <a:lnTo>
                    <a:pt x="1390862" y="215445"/>
                  </a:lnTo>
                  <a:cubicBezTo>
                    <a:pt x="1385852" y="216072"/>
                    <a:pt x="1380841" y="215445"/>
                    <a:pt x="1377083" y="211687"/>
                  </a:cubicBezTo>
                  <a:lnTo>
                    <a:pt x="1342010" y="178493"/>
                  </a:lnTo>
                  <a:lnTo>
                    <a:pt x="1277499" y="167845"/>
                  </a:lnTo>
                  <a:lnTo>
                    <a:pt x="1220504" y="155945"/>
                  </a:lnTo>
                  <a:cubicBezTo>
                    <a:pt x="1213615" y="154693"/>
                    <a:pt x="1208604" y="149056"/>
                    <a:pt x="1208604" y="142166"/>
                  </a:cubicBezTo>
                  <a:lnTo>
                    <a:pt x="1206099" y="113982"/>
                  </a:lnTo>
                  <a:cubicBezTo>
                    <a:pt x="1206099" y="113982"/>
                    <a:pt x="1206099" y="109598"/>
                    <a:pt x="1207351" y="107092"/>
                  </a:cubicBezTo>
                  <a:lnTo>
                    <a:pt x="1209857" y="99576"/>
                  </a:lnTo>
                  <a:lnTo>
                    <a:pt x="1176035" y="82666"/>
                  </a:lnTo>
                  <a:cubicBezTo>
                    <a:pt x="1176035" y="82666"/>
                    <a:pt x="1171651" y="79534"/>
                    <a:pt x="1169772" y="77029"/>
                  </a:cubicBezTo>
                  <a:lnTo>
                    <a:pt x="1161630" y="64503"/>
                  </a:lnTo>
                  <a:cubicBezTo>
                    <a:pt x="1161630" y="64503"/>
                    <a:pt x="1155993" y="67008"/>
                    <a:pt x="1153488" y="68260"/>
                  </a:cubicBezTo>
                  <a:cubicBezTo>
                    <a:pt x="1144719" y="62624"/>
                    <a:pt x="1135951" y="57613"/>
                    <a:pt x="1127809" y="56361"/>
                  </a:cubicBezTo>
                  <a:cubicBezTo>
                    <a:pt x="1105888" y="53229"/>
                    <a:pt x="1082714" y="68260"/>
                    <a:pt x="1058914" y="63876"/>
                  </a:cubicBezTo>
                  <a:cubicBezTo>
                    <a:pt x="1043882" y="61371"/>
                    <a:pt x="1030103" y="47592"/>
                    <a:pt x="1015698" y="47592"/>
                  </a:cubicBezTo>
                  <a:cubicBezTo>
                    <a:pt x="1002545" y="47592"/>
                    <a:pt x="990019" y="58240"/>
                    <a:pt x="974987" y="58866"/>
                  </a:cubicBezTo>
                  <a:cubicBezTo>
                    <a:pt x="935529" y="60119"/>
                    <a:pt x="901708" y="51350"/>
                    <a:pt x="864129" y="42582"/>
                  </a:cubicBezTo>
                  <a:cubicBezTo>
                    <a:pt x="837197" y="36319"/>
                    <a:pt x="849097" y="51977"/>
                    <a:pt x="828429" y="64503"/>
                  </a:cubicBezTo>
                  <a:cubicBezTo>
                    <a:pt x="814024" y="73271"/>
                    <a:pt x="776445" y="68260"/>
                    <a:pt x="761413" y="68887"/>
                  </a:cubicBezTo>
                  <a:cubicBezTo>
                    <a:pt x="740744" y="68887"/>
                    <a:pt x="720702" y="65129"/>
                    <a:pt x="700034" y="65129"/>
                  </a:cubicBezTo>
                  <a:cubicBezTo>
                    <a:pt x="679992" y="65129"/>
                    <a:pt x="654939" y="69513"/>
                    <a:pt x="636150" y="63250"/>
                  </a:cubicBezTo>
                  <a:cubicBezTo>
                    <a:pt x="618613" y="57613"/>
                    <a:pt x="618613" y="40703"/>
                    <a:pt x="604207" y="30682"/>
                  </a:cubicBezTo>
                  <a:cubicBezTo>
                    <a:pt x="592933" y="22540"/>
                    <a:pt x="580407" y="25045"/>
                    <a:pt x="565376" y="25045"/>
                  </a:cubicBezTo>
                  <a:cubicBezTo>
                    <a:pt x="520281" y="25045"/>
                    <a:pt x="475186" y="29429"/>
                    <a:pt x="430091" y="26924"/>
                  </a:cubicBezTo>
                  <a:cubicBezTo>
                    <a:pt x="394391" y="25045"/>
                    <a:pt x="334891" y="40076"/>
                    <a:pt x="305454" y="16902"/>
                  </a:cubicBezTo>
                  <a:cubicBezTo>
                    <a:pt x="286664" y="2497"/>
                    <a:pt x="294806" y="-5019"/>
                    <a:pt x="271006" y="3750"/>
                  </a:cubicBezTo>
                  <a:cubicBezTo>
                    <a:pt x="254096" y="10013"/>
                    <a:pt x="239064" y="15024"/>
                    <a:pt x="221527" y="16902"/>
                  </a:cubicBezTo>
                  <a:cubicBezTo>
                    <a:pt x="205869" y="19408"/>
                    <a:pt x="187706" y="16902"/>
                    <a:pt x="171422" y="20661"/>
                  </a:cubicBezTo>
                  <a:cubicBezTo>
                    <a:pt x="145743" y="27550"/>
                    <a:pt x="160148" y="30682"/>
                    <a:pt x="160148" y="50724"/>
                  </a:cubicBezTo>
                  <a:cubicBezTo>
                    <a:pt x="160148" y="73271"/>
                    <a:pt x="131337" y="85797"/>
                    <a:pt x="111922" y="91434"/>
                  </a:cubicBezTo>
                  <a:cubicBezTo>
                    <a:pt x="83111" y="99576"/>
                    <a:pt x="64321" y="90182"/>
                    <a:pt x="38016" y="87677"/>
                  </a:cubicBezTo>
                  <a:cubicBezTo>
                    <a:pt x="-39021" y="79534"/>
                    <a:pt x="24863" y="157824"/>
                    <a:pt x="24863" y="184129"/>
                  </a:cubicBezTo>
                  <a:cubicBezTo>
                    <a:pt x="12963" y="184756"/>
                    <a:pt x="12337" y="203545"/>
                    <a:pt x="18600" y="210435"/>
                  </a:cubicBezTo>
                  <a:cubicBezTo>
                    <a:pt x="24237" y="216072"/>
                    <a:pt x="42400" y="216072"/>
                    <a:pt x="49916" y="217324"/>
                  </a:cubicBezTo>
                  <a:cubicBezTo>
                    <a:pt x="51169" y="227345"/>
                    <a:pt x="49916" y="238619"/>
                    <a:pt x="52421" y="248014"/>
                  </a:cubicBezTo>
                  <a:cubicBezTo>
                    <a:pt x="54300" y="254277"/>
                    <a:pt x="61816" y="258661"/>
                    <a:pt x="59937" y="266803"/>
                  </a:cubicBezTo>
                  <a:cubicBezTo>
                    <a:pt x="56179" y="286846"/>
                    <a:pt x="29248" y="268682"/>
                    <a:pt x="25490" y="289351"/>
                  </a:cubicBezTo>
                  <a:cubicBezTo>
                    <a:pt x="23611" y="297493"/>
                    <a:pt x="32379" y="306888"/>
                    <a:pt x="33005" y="315030"/>
                  </a:cubicBezTo>
                  <a:cubicBezTo>
                    <a:pt x="33005" y="318788"/>
                    <a:pt x="33005" y="322546"/>
                    <a:pt x="33005" y="325677"/>
                  </a:cubicBezTo>
                  <a:lnTo>
                    <a:pt x="71211" y="313777"/>
                  </a:lnTo>
                  <a:close/>
                </a:path>
              </a:pathLst>
            </a:custGeom>
            <a:solidFill>
              <a:schemeClr val="tx1"/>
            </a:solidFill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604" name="Forma libre: forma 603">
              <a:extLst>
                <a:ext uri="{FF2B5EF4-FFF2-40B4-BE49-F238E27FC236}">
                  <a16:creationId xmlns:a16="http://schemas.microsoft.com/office/drawing/2014/main" id="{3F4C8C12-73BA-525D-7137-BBCCD965918C}"/>
                </a:ext>
              </a:extLst>
            </p:cNvPr>
            <p:cNvSpPr/>
            <p:nvPr/>
          </p:nvSpPr>
          <p:spPr>
            <a:xfrm>
              <a:off x="12392044" y="5356818"/>
              <a:ext cx="621365" cy="400818"/>
            </a:xfrm>
            <a:custGeom>
              <a:avLst/>
              <a:gdLst>
                <a:gd name="connsiteX0" fmla="*/ 588170 w 621365"/>
                <a:gd name="connsiteY0" fmla="*/ 44444 h 400818"/>
                <a:gd name="connsiteX1" fmla="*/ 456644 w 621365"/>
                <a:gd name="connsiteY1" fmla="*/ 24402 h 400818"/>
                <a:gd name="connsiteX2" fmla="*/ 333886 w 621365"/>
                <a:gd name="connsiteY2" fmla="*/ 14381 h 400818"/>
                <a:gd name="connsiteX3" fmla="*/ 281275 w 621365"/>
                <a:gd name="connsiteY3" fmla="*/ 47575 h 400818"/>
                <a:gd name="connsiteX4" fmla="*/ 235554 w 621365"/>
                <a:gd name="connsiteY4" fmla="*/ 40060 h 400818"/>
                <a:gd name="connsiteX5" fmla="*/ 189832 w 621365"/>
                <a:gd name="connsiteY5" fmla="*/ 51960 h 400818"/>
                <a:gd name="connsiteX6" fmla="*/ 89622 w 621365"/>
                <a:gd name="connsiteY6" fmla="*/ 45070 h 400818"/>
                <a:gd name="connsiteX7" fmla="*/ 93379 w 621365"/>
                <a:gd name="connsiteY7" fmla="*/ 90791 h 400818"/>
                <a:gd name="connsiteX8" fmla="*/ 51416 w 621365"/>
                <a:gd name="connsiteY8" fmla="*/ 82649 h 400818"/>
                <a:gd name="connsiteX9" fmla="*/ 58 w 621365"/>
                <a:gd name="connsiteY9" fmla="*/ 122107 h 400818"/>
                <a:gd name="connsiteX10" fmla="*/ 16969 w 621365"/>
                <a:gd name="connsiteY10" fmla="*/ 161565 h 400818"/>
                <a:gd name="connsiteX11" fmla="*/ 3190 w 621365"/>
                <a:gd name="connsiteY11" fmla="*/ 186618 h 400818"/>
                <a:gd name="connsiteX12" fmla="*/ 39516 w 621365"/>
                <a:gd name="connsiteY12" fmla="*/ 214176 h 400818"/>
                <a:gd name="connsiteX13" fmla="*/ 75217 w 621365"/>
                <a:gd name="connsiteY13" fmla="*/ 264281 h 400818"/>
                <a:gd name="connsiteX14" fmla="*/ 127827 w 621365"/>
                <a:gd name="connsiteY14" fmla="*/ 250502 h 400818"/>
                <a:gd name="connsiteX15" fmla="*/ 171043 w 621365"/>
                <a:gd name="connsiteY15" fmla="*/ 237976 h 400818"/>
                <a:gd name="connsiteX16" fmla="*/ 170417 w 621365"/>
                <a:gd name="connsiteY16" fmla="*/ 260523 h 400818"/>
                <a:gd name="connsiteX17" fmla="*/ 162901 w 621365"/>
                <a:gd name="connsiteY17" fmla="*/ 283071 h 400818"/>
                <a:gd name="connsiteX18" fmla="*/ 168538 w 621365"/>
                <a:gd name="connsiteY18" fmla="*/ 283071 h 400818"/>
                <a:gd name="connsiteX19" fmla="*/ 291922 w 621365"/>
                <a:gd name="connsiteY19" fmla="*/ 300608 h 400818"/>
                <a:gd name="connsiteX20" fmla="*/ 297559 w 621365"/>
                <a:gd name="connsiteY20" fmla="*/ 303113 h 400818"/>
                <a:gd name="connsiteX21" fmla="*/ 351422 w 621365"/>
                <a:gd name="connsiteY21" fmla="*/ 336934 h 400818"/>
                <a:gd name="connsiteX22" fmla="*/ 395265 w 621365"/>
                <a:gd name="connsiteY22" fmla="*/ 353845 h 400818"/>
                <a:gd name="connsiteX23" fmla="*/ 404033 w 621365"/>
                <a:gd name="connsiteY23" fmla="*/ 362613 h 400818"/>
                <a:gd name="connsiteX24" fmla="*/ 415307 w 621365"/>
                <a:gd name="connsiteY24" fmla="*/ 390797 h 400818"/>
                <a:gd name="connsiteX25" fmla="*/ 462907 w 621365"/>
                <a:gd name="connsiteY25" fmla="*/ 386413 h 400818"/>
                <a:gd name="connsiteX26" fmla="*/ 514891 w 621365"/>
                <a:gd name="connsiteY26" fmla="*/ 383908 h 400818"/>
                <a:gd name="connsiteX27" fmla="*/ 521781 w 621365"/>
                <a:gd name="connsiteY27" fmla="*/ 385161 h 400818"/>
                <a:gd name="connsiteX28" fmla="*/ 559986 w 621365"/>
                <a:gd name="connsiteY28" fmla="*/ 400818 h 400818"/>
                <a:gd name="connsiteX29" fmla="*/ 573139 w 621365"/>
                <a:gd name="connsiteY29" fmla="*/ 354471 h 400818"/>
                <a:gd name="connsiteX30" fmla="*/ 580028 w 621365"/>
                <a:gd name="connsiteY30" fmla="*/ 345076 h 400818"/>
                <a:gd name="connsiteX31" fmla="*/ 615102 w 621365"/>
                <a:gd name="connsiteY31" fmla="*/ 325034 h 400818"/>
                <a:gd name="connsiteX32" fmla="*/ 602576 w 621365"/>
                <a:gd name="connsiteY32" fmla="*/ 311881 h 400818"/>
                <a:gd name="connsiteX33" fmla="*/ 585039 w 621365"/>
                <a:gd name="connsiteY33" fmla="*/ 246744 h 400818"/>
                <a:gd name="connsiteX34" fmla="*/ 585039 w 621365"/>
                <a:gd name="connsiteY34" fmla="*/ 242987 h 400818"/>
                <a:gd name="connsiteX35" fmla="*/ 581907 w 621365"/>
                <a:gd name="connsiteY35" fmla="*/ 230460 h 400818"/>
                <a:gd name="connsiteX36" fmla="*/ 575644 w 621365"/>
                <a:gd name="connsiteY36" fmla="*/ 207913 h 400818"/>
                <a:gd name="connsiteX37" fmla="*/ 575644 w 621365"/>
                <a:gd name="connsiteY37" fmla="*/ 172839 h 400818"/>
                <a:gd name="connsiteX38" fmla="*/ 575644 w 621365"/>
                <a:gd name="connsiteY38" fmla="*/ 115218 h 400818"/>
                <a:gd name="connsiteX39" fmla="*/ 586292 w 621365"/>
                <a:gd name="connsiteY39" fmla="*/ 88912 h 400818"/>
                <a:gd name="connsiteX40" fmla="*/ 606960 w 621365"/>
                <a:gd name="connsiteY40" fmla="*/ 79518 h 400818"/>
                <a:gd name="connsiteX41" fmla="*/ 621365 w 621365"/>
                <a:gd name="connsiteY41" fmla="*/ 63233 h 400818"/>
                <a:gd name="connsiteX42" fmla="*/ 620113 w 621365"/>
                <a:gd name="connsiteY42" fmla="*/ 49454 h 400818"/>
                <a:gd name="connsiteX43" fmla="*/ 589423 w 621365"/>
                <a:gd name="connsiteY43" fmla="*/ 46949 h 40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21365" h="400818">
                  <a:moveTo>
                    <a:pt x="588170" y="44444"/>
                  </a:moveTo>
                  <a:cubicBezTo>
                    <a:pt x="541823" y="43818"/>
                    <a:pt x="501112" y="27533"/>
                    <a:pt x="456644" y="24402"/>
                  </a:cubicBezTo>
                  <a:cubicBezTo>
                    <a:pt x="412802" y="21896"/>
                    <a:pt x="377102" y="33170"/>
                    <a:pt x="333886" y="14381"/>
                  </a:cubicBezTo>
                  <a:cubicBezTo>
                    <a:pt x="283154" y="-7540"/>
                    <a:pt x="284406" y="-10046"/>
                    <a:pt x="281275" y="47575"/>
                  </a:cubicBezTo>
                  <a:cubicBezTo>
                    <a:pt x="263112" y="51333"/>
                    <a:pt x="251212" y="40060"/>
                    <a:pt x="235554" y="40060"/>
                  </a:cubicBezTo>
                  <a:cubicBezTo>
                    <a:pt x="218643" y="40060"/>
                    <a:pt x="204864" y="51333"/>
                    <a:pt x="189832" y="51960"/>
                  </a:cubicBezTo>
                  <a:cubicBezTo>
                    <a:pt x="151627" y="53839"/>
                    <a:pt x="128453" y="25654"/>
                    <a:pt x="89622" y="45070"/>
                  </a:cubicBezTo>
                  <a:cubicBezTo>
                    <a:pt x="92753" y="60102"/>
                    <a:pt x="93379" y="75133"/>
                    <a:pt x="93379" y="90791"/>
                  </a:cubicBezTo>
                  <a:cubicBezTo>
                    <a:pt x="78974" y="86407"/>
                    <a:pt x="64569" y="82649"/>
                    <a:pt x="51416" y="82649"/>
                  </a:cubicBezTo>
                  <a:cubicBezTo>
                    <a:pt x="30122" y="82649"/>
                    <a:pt x="1311" y="98307"/>
                    <a:pt x="58" y="122107"/>
                  </a:cubicBezTo>
                  <a:cubicBezTo>
                    <a:pt x="-1194" y="140270"/>
                    <a:pt x="18221" y="145907"/>
                    <a:pt x="16969" y="161565"/>
                  </a:cubicBezTo>
                  <a:cubicBezTo>
                    <a:pt x="16343" y="170960"/>
                    <a:pt x="4442" y="175970"/>
                    <a:pt x="3190" y="186618"/>
                  </a:cubicBezTo>
                  <a:cubicBezTo>
                    <a:pt x="58" y="211044"/>
                    <a:pt x="25111" y="202276"/>
                    <a:pt x="39516" y="214176"/>
                  </a:cubicBezTo>
                  <a:cubicBezTo>
                    <a:pt x="53295" y="225450"/>
                    <a:pt x="60185" y="253008"/>
                    <a:pt x="75217" y="264281"/>
                  </a:cubicBezTo>
                  <a:cubicBezTo>
                    <a:pt x="99643" y="282444"/>
                    <a:pt x="110290" y="263655"/>
                    <a:pt x="127827" y="250502"/>
                  </a:cubicBezTo>
                  <a:cubicBezTo>
                    <a:pt x="135343" y="244865"/>
                    <a:pt x="161648" y="228581"/>
                    <a:pt x="171043" y="237976"/>
                  </a:cubicBezTo>
                  <a:cubicBezTo>
                    <a:pt x="177306" y="244239"/>
                    <a:pt x="171043" y="253008"/>
                    <a:pt x="170417" y="260523"/>
                  </a:cubicBezTo>
                  <a:cubicBezTo>
                    <a:pt x="168538" y="268039"/>
                    <a:pt x="166032" y="275555"/>
                    <a:pt x="162901" y="283071"/>
                  </a:cubicBezTo>
                  <a:cubicBezTo>
                    <a:pt x="164780" y="283071"/>
                    <a:pt x="166659" y="283071"/>
                    <a:pt x="168538" y="283071"/>
                  </a:cubicBezTo>
                  <a:lnTo>
                    <a:pt x="291922" y="300608"/>
                  </a:lnTo>
                  <a:cubicBezTo>
                    <a:pt x="291922" y="300608"/>
                    <a:pt x="296307" y="301860"/>
                    <a:pt x="297559" y="303113"/>
                  </a:cubicBezTo>
                  <a:lnTo>
                    <a:pt x="351422" y="336934"/>
                  </a:lnTo>
                  <a:lnTo>
                    <a:pt x="395265" y="353845"/>
                  </a:lnTo>
                  <a:cubicBezTo>
                    <a:pt x="399023" y="355097"/>
                    <a:pt x="402154" y="358229"/>
                    <a:pt x="404033" y="362613"/>
                  </a:cubicBezTo>
                  <a:lnTo>
                    <a:pt x="415307" y="390797"/>
                  </a:lnTo>
                  <a:lnTo>
                    <a:pt x="462907" y="386413"/>
                  </a:lnTo>
                  <a:lnTo>
                    <a:pt x="514891" y="383908"/>
                  </a:lnTo>
                  <a:cubicBezTo>
                    <a:pt x="514891" y="383908"/>
                    <a:pt x="519276" y="383908"/>
                    <a:pt x="521781" y="385161"/>
                  </a:cubicBezTo>
                  <a:lnTo>
                    <a:pt x="559986" y="400818"/>
                  </a:lnTo>
                  <a:lnTo>
                    <a:pt x="573139" y="354471"/>
                  </a:lnTo>
                  <a:cubicBezTo>
                    <a:pt x="574391" y="350713"/>
                    <a:pt x="576897" y="346955"/>
                    <a:pt x="580028" y="345076"/>
                  </a:cubicBezTo>
                  <a:lnTo>
                    <a:pt x="615102" y="325034"/>
                  </a:lnTo>
                  <a:cubicBezTo>
                    <a:pt x="611971" y="320650"/>
                    <a:pt x="607587" y="315639"/>
                    <a:pt x="602576" y="311881"/>
                  </a:cubicBezTo>
                  <a:cubicBezTo>
                    <a:pt x="581907" y="295597"/>
                    <a:pt x="583786" y="263029"/>
                    <a:pt x="585039" y="246744"/>
                  </a:cubicBezTo>
                  <a:lnTo>
                    <a:pt x="585039" y="242987"/>
                  </a:lnTo>
                  <a:cubicBezTo>
                    <a:pt x="585039" y="242987"/>
                    <a:pt x="583786" y="235471"/>
                    <a:pt x="581907" y="230460"/>
                  </a:cubicBezTo>
                  <a:cubicBezTo>
                    <a:pt x="580028" y="224823"/>
                    <a:pt x="577523" y="217308"/>
                    <a:pt x="575644" y="207913"/>
                  </a:cubicBezTo>
                  <a:cubicBezTo>
                    <a:pt x="571260" y="190376"/>
                    <a:pt x="573139" y="179102"/>
                    <a:pt x="575644" y="172839"/>
                  </a:cubicBezTo>
                  <a:lnTo>
                    <a:pt x="575644" y="115218"/>
                  </a:lnTo>
                  <a:cubicBezTo>
                    <a:pt x="575644" y="102065"/>
                    <a:pt x="581281" y="93296"/>
                    <a:pt x="586292" y="88912"/>
                  </a:cubicBezTo>
                  <a:cubicBezTo>
                    <a:pt x="593181" y="82649"/>
                    <a:pt x="601323" y="80144"/>
                    <a:pt x="606960" y="79518"/>
                  </a:cubicBezTo>
                  <a:lnTo>
                    <a:pt x="621365" y="63233"/>
                  </a:lnTo>
                  <a:lnTo>
                    <a:pt x="620113" y="49454"/>
                  </a:lnTo>
                  <a:cubicBezTo>
                    <a:pt x="613850" y="51333"/>
                    <a:pt x="606334" y="46949"/>
                    <a:pt x="589423" y="4694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5" name="Forma libre: forma 604">
              <a:extLst>
                <a:ext uri="{FF2B5EF4-FFF2-40B4-BE49-F238E27FC236}">
                  <a16:creationId xmlns:a16="http://schemas.microsoft.com/office/drawing/2014/main" id="{E507675E-6D22-257C-C34E-5237755224DD}"/>
                </a:ext>
              </a:extLst>
            </p:cNvPr>
            <p:cNvSpPr/>
            <p:nvPr/>
          </p:nvSpPr>
          <p:spPr>
            <a:xfrm>
              <a:off x="31306641" y="3327777"/>
              <a:ext cx="438069" cy="120743"/>
            </a:xfrm>
            <a:custGeom>
              <a:avLst/>
              <a:gdLst>
                <a:gd name="connsiteX0" fmla="*/ 54746 w 438069"/>
                <a:gd name="connsiteY0" fmla="*/ 112484 h 120743"/>
                <a:gd name="connsiteX1" fmla="*/ 92325 w 438069"/>
                <a:gd name="connsiteY1" fmla="*/ 112484 h 120743"/>
                <a:gd name="connsiteX2" fmla="*/ 148067 w 438069"/>
                <a:gd name="connsiteY2" fmla="*/ 118747 h 120743"/>
                <a:gd name="connsiteX3" fmla="*/ 161846 w 438069"/>
                <a:gd name="connsiteY3" fmla="*/ 106847 h 120743"/>
                <a:gd name="connsiteX4" fmla="*/ 195667 w 438069"/>
                <a:gd name="connsiteY4" fmla="*/ 95574 h 120743"/>
                <a:gd name="connsiteX5" fmla="*/ 263936 w 438069"/>
                <a:gd name="connsiteY5" fmla="*/ 109979 h 120743"/>
                <a:gd name="connsiteX6" fmla="*/ 315294 w 438069"/>
                <a:gd name="connsiteY6" fmla="*/ 103716 h 120743"/>
                <a:gd name="connsiteX7" fmla="*/ 364774 w 438069"/>
                <a:gd name="connsiteY7" fmla="*/ 87431 h 120743"/>
                <a:gd name="connsiteX8" fmla="*/ 410494 w 438069"/>
                <a:gd name="connsiteY8" fmla="*/ 88684 h 120743"/>
                <a:gd name="connsiteX9" fmla="*/ 438052 w 438069"/>
                <a:gd name="connsiteY9" fmla="*/ 69268 h 120743"/>
                <a:gd name="connsiteX10" fmla="*/ 397969 w 438069"/>
                <a:gd name="connsiteY10" fmla="*/ 42963 h 120743"/>
                <a:gd name="connsiteX11" fmla="*/ 239510 w 438069"/>
                <a:gd name="connsiteY11" fmla="*/ 7889 h 120743"/>
                <a:gd name="connsiteX12" fmla="*/ 157461 w 438069"/>
                <a:gd name="connsiteY12" fmla="*/ 373 h 120743"/>
                <a:gd name="connsiteX13" fmla="*/ 121135 w 438069"/>
                <a:gd name="connsiteY13" fmla="*/ 7889 h 120743"/>
                <a:gd name="connsiteX14" fmla="*/ 80425 w 438069"/>
                <a:gd name="connsiteY14" fmla="*/ 1000 h 120743"/>
                <a:gd name="connsiteX15" fmla="*/ 54746 w 438069"/>
                <a:gd name="connsiteY15" fmla="*/ 8515 h 120743"/>
                <a:gd name="connsiteX16" fmla="*/ 35957 w 438069"/>
                <a:gd name="connsiteY16" fmla="*/ 21042 h 120743"/>
                <a:gd name="connsiteX17" fmla="*/ 24057 w 438069"/>
                <a:gd name="connsiteY17" fmla="*/ 42336 h 120743"/>
                <a:gd name="connsiteX18" fmla="*/ 882 w 438069"/>
                <a:gd name="connsiteY18" fmla="*/ 52358 h 120743"/>
                <a:gd name="connsiteX19" fmla="*/ 3387 w 438069"/>
                <a:gd name="connsiteY19" fmla="*/ 80542 h 120743"/>
                <a:gd name="connsiteX20" fmla="*/ 54746 w 438069"/>
                <a:gd name="connsiteY20" fmla="*/ 113737 h 12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8069" h="120743">
                  <a:moveTo>
                    <a:pt x="54746" y="112484"/>
                  </a:moveTo>
                  <a:cubicBezTo>
                    <a:pt x="70404" y="121253"/>
                    <a:pt x="76667" y="112484"/>
                    <a:pt x="92325" y="112484"/>
                  </a:cubicBezTo>
                  <a:cubicBezTo>
                    <a:pt x="110487" y="112484"/>
                    <a:pt x="128651" y="125637"/>
                    <a:pt x="148067" y="118747"/>
                  </a:cubicBezTo>
                  <a:cubicBezTo>
                    <a:pt x="155582" y="116242"/>
                    <a:pt x="156209" y="112484"/>
                    <a:pt x="161846" y="106847"/>
                  </a:cubicBezTo>
                  <a:cubicBezTo>
                    <a:pt x="174373" y="95574"/>
                    <a:pt x="180009" y="94321"/>
                    <a:pt x="195667" y="95574"/>
                  </a:cubicBezTo>
                  <a:cubicBezTo>
                    <a:pt x="219468" y="96826"/>
                    <a:pt x="240762" y="107474"/>
                    <a:pt x="263936" y="109979"/>
                  </a:cubicBezTo>
                  <a:cubicBezTo>
                    <a:pt x="281473" y="111858"/>
                    <a:pt x="299009" y="107474"/>
                    <a:pt x="315294" y="103716"/>
                  </a:cubicBezTo>
                  <a:cubicBezTo>
                    <a:pt x="332204" y="99331"/>
                    <a:pt x="347862" y="91189"/>
                    <a:pt x="364774" y="87431"/>
                  </a:cubicBezTo>
                  <a:cubicBezTo>
                    <a:pt x="380432" y="83673"/>
                    <a:pt x="394836" y="87431"/>
                    <a:pt x="410494" y="88684"/>
                  </a:cubicBezTo>
                  <a:cubicBezTo>
                    <a:pt x="422394" y="89310"/>
                    <a:pt x="438679" y="85552"/>
                    <a:pt x="438052" y="69268"/>
                  </a:cubicBezTo>
                  <a:cubicBezTo>
                    <a:pt x="436800" y="48600"/>
                    <a:pt x="412373" y="46721"/>
                    <a:pt x="397969" y="42963"/>
                  </a:cubicBezTo>
                  <a:cubicBezTo>
                    <a:pt x="345983" y="29810"/>
                    <a:pt x="292746" y="16031"/>
                    <a:pt x="239510" y="7889"/>
                  </a:cubicBezTo>
                  <a:cubicBezTo>
                    <a:pt x="212577" y="4131"/>
                    <a:pt x="184394" y="-1506"/>
                    <a:pt x="157461" y="373"/>
                  </a:cubicBezTo>
                  <a:cubicBezTo>
                    <a:pt x="144936" y="1626"/>
                    <a:pt x="131784" y="6636"/>
                    <a:pt x="121135" y="7889"/>
                  </a:cubicBezTo>
                  <a:cubicBezTo>
                    <a:pt x="106104" y="10394"/>
                    <a:pt x="94204" y="1626"/>
                    <a:pt x="80425" y="1000"/>
                  </a:cubicBezTo>
                  <a:cubicBezTo>
                    <a:pt x="72283" y="1000"/>
                    <a:pt x="62888" y="5384"/>
                    <a:pt x="54746" y="8515"/>
                  </a:cubicBezTo>
                  <a:cubicBezTo>
                    <a:pt x="46603" y="11021"/>
                    <a:pt x="40340" y="12273"/>
                    <a:pt x="35957" y="21042"/>
                  </a:cubicBezTo>
                  <a:cubicBezTo>
                    <a:pt x="30945" y="29810"/>
                    <a:pt x="34078" y="36700"/>
                    <a:pt x="24057" y="42336"/>
                  </a:cubicBezTo>
                  <a:cubicBezTo>
                    <a:pt x="16539" y="46094"/>
                    <a:pt x="5266" y="42336"/>
                    <a:pt x="882" y="52358"/>
                  </a:cubicBezTo>
                  <a:cubicBezTo>
                    <a:pt x="-2249" y="59873"/>
                    <a:pt x="4014" y="72400"/>
                    <a:pt x="3387" y="80542"/>
                  </a:cubicBezTo>
                  <a:cubicBezTo>
                    <a:pt x="19672" y="94947"/>
                    <a:pt x="38461" y="105595"/>
                    <a:pt x="54746" y="11373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6" name="Forma libre: forma 605">
              <a:extLst>
                <a:ext uri="{FF2B5EF4-FFF2-40B4-BE49-F238E27FC236}">
                  <a16:creationId xmlns:a16="http://schemas.microsoft.com/office/drawing/2014/main" id="{5512A496-5E5A-8764-09A8-998A1A678BB2}"/>
                </a:ext>
              </a:extLst>
            </p:cNvPr>
            <p:cNvSpPr/>
            <p:nvPr/>
          </p:nvSpPr>
          <p:spPr>
            <a:xfrm>
              <a:off x="15668961" y="3356802"/>
              <a:ext cx="216829" cy="97149"/>
            </a:xfrm>
            <a:custGeom>
              <a:avLst/>
              <a:gdLst>
                <a:gd name="connsiteX0" fmla="*/ 216742 w 216829"/>
                <a:gd name="connsiteY0" fmla="*/ 35859 h 97149"/>
                <a:gd name="connsiteX1" fmla="*/ 197952 w 216829"/>
                <a:gd name="connsiteY1" fmla="*/ 20827 h 97149"/>
                <a:gd name="connsiteX2" fmla="*/ 183547 w 216829"/>
                <a:gd name="connsiteY2" fmla="*/ 20827 h 97149"/>
                <a:gd name="connsiteX3" fmla="*/ 165384 w 216829"/>
                <a:gd name="connsiteY3" fmla="*/ 11433 h 97149"/>
                <a:gd name="connsiteX4" fmla="*/ 135947 w 216829"/>
                <a:gd name="connsiteY4" fmla="*/ 8927 h 97149"/>
                <a:gd name="connsiteX5" fmla="*/ 107137 w 216829"/>
                <a:gd name="connsiteY5" fmla="*/ 785 h 97149"/>
                <a:gd name="connsiteX6" fmla="*/ 61415 w 216829"/>
                <a:gd name="connsiteY6" fmla="*/ 14564 h 97149"/>
                <a:gd name="connsiteX7" fmla="*/ 39494 w 216829"/>
                <a:gd name="connsiteY7" fmla="*/ 22080 h 97149"/>
                <a:gd name="connsiteX8" fmla="*/ 18200 w 216829"/>
                <a:gd name="connsiteY8" fmla="*/ 42122 h 97149"/>
                <a:gd name="connsiteX9" fmla="*/ 36 w 216829"/>
                <a:gd name="connsiteY9" fmla="*/ 52770 h 97149"/>
                <a:gd name="connsiteX10" fmla="*/ 76447 w 216829"/>
                <a:gd name="connsiteY10" fmla="*/ 67175 h 97149"/>
                <a:gd name="connsiteX11" fmla="*/ 151605 w 216829"/>
                <a:gd name="connsiteY11" fmla="*/ 80954 h 97149"/>
                <a:gd name="connsiteX12" fmla="*/ 206721 w 216829"/>
                <a:gd name="connsiteY12" fmla="*/ 94733 h 97149"/>
                <a:gd name="connsiteX13" fmla="*/ 202336 w 216829"/>
                <a:gd name="connsiteY13" fmla="*/ 65296 h 97149"/>
                <a:gd name="connsiteX14" fmla="*/ 200457 w 216829"/>
                <a:gd name="connsiteY14" fmla="*/ 51517 h 97149"/>
                <a:gd name="connsiteX15" fmla="*/ 216115 w 216829"/>
                <a:gd name="connsiteY15" fmla="*/ 36485 h 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6829" h="97149">
                  <a:moveTo>
                    <a:pt x="216742" y="35859"/>
                  </a:moveTo>
                  <a:cubicBezTo>
                    <a:pt x="217994" y="25838"/>
                    <a:pt x="205468" y="21454"/>
                    <a:pt x="197952" y="20827"/>
                  </a:cubicBezTo>
                  <a:cubicBezTo>
                    <a:pt x="192942" y="20201"/>
                    <a:pt x="188557" y="21454"/>
                    <a:pt x="183547" y="20827"/>
                  </a:cubicBezTo>
                  <a:cubicBezTo>
                    <a:pt x="174779" y="19575"/>
                    <a:pt x="171647" y="13938"/>
                    <a:pt x="165384" y="11433"/>
                  </a:cubicBezTo>
                  <a:cubicBezTo>
                    <a:pt x="156615" y="7048"/>
                    <a:pt x="145342" y="11433"/>
                    <a:pt x="135947" y="8927"/>
                  </a:cubicBezTo>
                  <a:cubicBezTo>
                    <a:pt x="125925" y="6422"/>
                    <a:pt x="118410" y="-1094"/>
                    <a:pt x="107137" y="785"/>
                  </a:cubicBezTo>
                  <a:cubicBezTo>
                    <a:pt x="106510" y="30222"/>
                    <a:pt x="62668" y="-24267"/>
                    <a:pt x="61415" y="14564"/>
                  </a:cubicBezTo>
                  <a:cubicBezTo>
                    <a:pt x="49515" y="13311"/>
                    <a:pt x="46384" y="11433"/>
                    <a:pt x="39494" y="22080"/>
                  </a:cubicBezTo>
                  <a:cubicBezTo>
                    <a:pt x="34483" y="29596"/>
                    <a:pt x="28220" y="41496"/>
                    <a:pt x="18200" y="42122"/>
                  </a:cubicBezTo>
                  <a:cubicBezTo>
                    <a:pt x="10057" y="45880"/>
                    <a:pt x="662" y="43375"/>
                    <a:pt x="36" y="52770"/>
                  </a:cubicBezTo>
                  <a:cubicBezTo>
                    <a:pt x="-1843" y="69054"/>
                    <a:pt x="70810" y="66549"/>
                    <a:pt x="76447" y="67175"/>
                  </a:cubicBezTo>
                  <a:cubicBezTo>
                    <a:pt x="100873" y="68428"/>
                    <a:pt x="128431" y="71559"/>
                    <a:pt x="151605" y="80954"/>
                  </a:cubicBezTo>
                  <a:cubicBezTo>
                    <a:pt x="164131" y="85964"/>
                    <a:pt x="192316" y="103501"/>
                    <a:pt x="206721" y="94733"/>
                  </a:cubicBezTo>
                  <a:cubicBezTo>
                    <a:pt x="216742" y="88470"/>
                    <a:pt x="206721" y="73438"/>
                    <a:pt x="202336" y="65296"/>
                  </a:cubicBezTo>
                  <a:cubicBezTo>
                    <a:pt x="199831" y="59033"/>
                    <a:pt x="197326" y="57154"/>
                    <a:pt x="200457" y="51517"/>
                  </a:cubicBezTo>
                  <a:cubicBezTo>
                    <a:pt x="204215" y="45254"/>
                    <a:pt x="215489" y="45254"/>
                    <a:pt x="216115" y="3648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7" name="Forma libre: forma 606">
              <a:extLst>
                <a:ext uri="{FF2B5EF4-FFF2-40B4-BE49-F238E27FC236}">
                  <a16:creationId xmlns:a16="http://schemas.microsoft.com/office/drawing/2014/main" id="{ADB8F22F-309D-F4B9-57B8-F80A5D4A0E7C}"/>
                </a:ext>
              </a:extLst>
            </p:cNvPr>
            <p:cNvSpPr/>
            <p:nvPr/>
          </p:nvSpPr>
          <p:spPr>
            <a:xfrm>
              <a:off x="15346260" y="3654139"/>
              <a:ext cx="262666" cy="129855"/>
            </a:xfrm>
            <a:custGeom>
              <a:avLst/>
              <a:gdLst>
                <a:gd name="connsiteX0" fmla="*/ 17093 w 262666"/>
                <a:gd name="connsiteY0" fmla="*/ 12849 h 129855"/>
                <a:gd name="connsiteX1" fmla="*/ 5194 w 262666"/>
                <a:gd name="connsiteY1" fmla="*/ 66086 h 129855"/>
                <a:gd name="connsiteX2" fmla="*/ 28367 w 262666"/>
                <a:gd name="connsiteY2" fmla="*/ 119323 h 129855"/>
                <a:gd name="connsiteX3" fmla="*/ 81605 w 262666"/>
                <a:gd name="connsiteY3" fmla="*/ 129344 h 129855"/>
                <a:gd name="connsiteX4" fmla="*/ 137347 w 262666"/>
                <a:gd name="connsiteY4" fmla="*/ 125586 h 129855"/>
                <a:gd name="connsiteX5" fmla="*/ 195594 w 262666"/>
                <a:gd name="connsiteY5" fmla="*/ 109928 h 129855"/>
                <a:gd name="connsiteX6" fmla="*/ 223152 w 262666"/>
                <a:gd name="connsiteY6" fmla="*/ 74854 h 129855"/>
                <a:gd name="connsiteX7" fmla="*/ 262610 w 262666"/>
                <a:gd name="connsiteY7" fmla="*/ 87381 h 129855"/>
                <a:gd name="connsiteX8" fmla="*/ 239436 w 262666"/>
                <a:gd name="connsiteY8" fmla="*/ 29759 h 129855"/>
                <a:gd name="connsiteX9" fmla="*/ 200605 w 262666"/>
                <a:gd name="connsiteY9" fmla="*/ 19738 h 129855"/>
                <a:gd name="connsiteX10" fmla="*/ 141105 w 262666"/>
                <a:gd name="connsiteY10" fmla="*/ 5959 h 129855"/>
                <a:gd name="connsiteX11" fmla="*/ 104778 w 262666"/>
                <a:gd name="connsiteY11" fmla="*/ 322 h 129855"/>
                <a:gd name="connsiteX12" fmla="*/ 79099 w 262666"/>
                <a:gd name="connsiteY12" fmla="*/ 1575 h 129855"/>
                <a:gd name="connsiteX13" fmla="*/ 17093 w 262666"/>
                <a:gd name="connsiteY13" fmla="*/ 13475 h 12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666" h="129855">
                  <a:moveTo>
                    <a:pt x="17093" y="12849"/>
                  </a:moveTo>
                  <a:cubicBezTo>
                    <a:pt x="-4202" y="27254"/>
                    <a:pt x="-2323" y="45417"/>
                    <a:pt x="5194" y="66086"/>
                  </a:cubicBezTo>
                  <a:cubicBezTo>
                    <a:pt x="8952" y="77360"/>
                    <a:pt x="15841" y="118696"/>
                    <a:pt x="28367" y="119323"/>
                  </a:cubicBezTo>
                  <a:cubicBezTo>
                    <a:pt x="44651" y="121202"/>
                    <a:pt x="64694" y="128091"/>
                    <a:pt x="81605" y="129344"/>
                  </a:cubicBezTo>
                  <a:cubicBezTo>
                    <a:pt x="100393" y="131223"/>
                    <a:pt x="119183" y="127465"/>
                    <a:pt x="137347" y="125586"/>
                  </a:cubicBezTo>
                  <a:cubicBezTo>
                    <a:pt x="159267" y="123081"/>
                    <a:pt x="179310" y="128091"/>
                    <a:pt x="195594" y="109928"/>
                  </a:cubicBezTo>
                  <a:cubicBezTo>
                    <a:pt x="206241" y="98654"/>
                    <a:pt x="204988" y="76107"/>
                    <a:pt x="223152" y="74854"/>
                  </a:cubicBezTo>
                  <a:cubicBezTo>
                    <a:pt x="236931" y="73602"/>
                    <a:pt x="248831" y="93644"/>
                    <a:pt x="262610" y="87381"/>
                  </a:cubicBezTo>
                  <a:cubicBezTo>
                    <a:pt x="263236" y="67965"/>
                    <a:pt x="258852" y="40407"/>
                    <a:pt x="239436" y="29759"/>
                  </a:cubicBezTo>
                  <a:cubicBezTo>
                    <a:pt x="228789" y="24122"/>
                    <a:pt x="212505" y="22870"/>
                    <a:pt x="200605" y="19738"/>
                  </a:cubicBezTo>
                  <a:cubicBezTo>
                    <a:pt x="180562" y="14101"/>
                    <a:pt x="160520" y="12849"/>
                    <a:pt x="141105" y="5959"/>
                  </a:cubicBezTo>
                  <a:cubicBezTo>
                    <a:pt x="127952" y="1575"/>
                    <a:pt x="118557" y="-930"/>
                    <a:pt x="104778" y="322"/>
                  </a:cubicBezTo>
                  <a:cubicBezTo>
                    <a:pt x="96636" y="949"/>
                    <a:pt x="87867" y="322"/>
                    <a:pt x="79099" y="1575"/>
                  </a:cubicBezTo>
                  <a:cubicBezTo>
                    <a:pt x="60936" y="3454"/>
                    <a:pt x="31499" y="2828"/>
                    <a:pt x="17093" y="1347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8" name="Forma libre: forma 607">
              <a:extLst>
                <a:ext uri="{FF2B5EF4-FFF2-40B4-BE49-F238E27FC236}">
                  <a16:creationId xmlns:a16="http://schemas.microsoft.com/office/drawing/2014/main" id="{7FC1E2A8-A675-FFA7-26B6-65F3BDB0CE5B}"/>
                </a:ext>
              </a:extLst>
            </p:cNvPr>
            <p:cNvSpPr/>
            <p:nvPr/>
          </p:nvSpPr>
          <p:spPr>
            <a:xfrm>
              <a:off x="16513272" y="3501997"/>
              <a:ext cx="334674" cy="129600"/>
            </a:xfrm>
            <a:custGeom>
              <a:avLst/>
              <a:gdLst>
                <a:gd name="connsiteX0" fmla="*/ 223596 w 334674"/>
                <a:gd name="connsiteY0" fmla="*/ 52253 h 129600"/>
                <a:gd name="connsiteX1" fmla="*/ 92696 w 334674"/>
                <a:gd name="connsiteY1" fmla="*/ 2148 h 129600"/>
                <a:gd name="connsiteX2" fmla="*/ 62632 w 334674"/>
                <a:gd name="connsiteY2" fmla="*/ 5280 h 129600"/>
                <a:gd name="connsiteX3" fmla="*/ 25053 w 334674"/>
                <a:gd name="connsiteY3" fmla="*/ 27201 h 129600"/>
                <a:gd name="connsiteX4" fmla="*/ 0 w 334674"/>
                <a:gd name="connsiteY4" fmla="*/ 32838 h 129600"/>
                <a:gd name="connsiteX5" fmla="*/ 85806 w 334674"/>
                <a:gd name="connsiteY5" fmla="*/ 75427 h 129600"/>
                <a:gd name="connsiteX6" fmla="*/ 138417 w 334674"/>
                <a:gd name="connsiteY6" fmla="*/ 109248 h 129600"/>
                <a:gd name="connsiteX7" fmla="*/ 164096 w 334674"/>
                <a:gd name="connsiteY7" fmla="*/ 96096 h 129600"/>
                <a:gd name="connsiteX8" fmla="*/ 187895 w 334674"/>
                <a:gd name="connsiteY8" fmla="*/ 101106 h 129600"/>
                <a:gd name="connsiteX9" fmla="*/ 212322 w 334674"/>
                <a:gd name="connsiteY9" fmla="*/ 125533 h 129600"/>
                <a:gd name="connsiteX10" fmla="*/ 267438 w 334674"/>
                <a:gd name="connsiteY10" fmla="*/ 122401 h 129600"/>
                <a:gd name="connsiteX11" fmla="*/ 334454 w 334674"/>
                <a:gd name="connsiteY11" fmla="*/ 118643 h 129600"/>
                <a:gd name="connsiteX12" fmla="*/ 300007 w 334674"/>
                <a:gd name="connsiteY12" fmla="*/ 77306 h 129600"/>
                <a:gd name="connsiteX13" fmla="*/ 222970 w 334674"/>
                <a:gd name="connsiteY13" fmla="*/ 51627 h 12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4674" h="129600">
                  <a:moveTo>
                    <a:pt x="223596" y="52253"/>
                  </a:moveTo>
                  <a:cubicBezTo>
                    <a:pt x="181006" y="37222"/>
                    <a:pt x="139043" y="19685"/>
                    <a:pt x="92696" y="2148"/>
                  </a:cubicBezTo>
                  <a:cubicBezTo>
                    <a:pt x="82674" y="-1610"/>
                    <a:pt x="71400" y="-357"/>
                    <a:pt x="62632" y="5280"/>
                  </a:cubicBezTo>
                  <a:cubicBezTo>
                    <a:pt x="50106" y="13422"/>
                    <a:pt x="36327" y="23443"/>
                    <a:pt x="25053" y="27201"/>
                  </a:cubicBezTo>
                  <a:cubicBezTo>
                    <a:pt x="15658" y="30332"/>
                    <a:pt x="6264" y="22817"/>
                    <a:pt x="0" y="32838"/>
                  </a:cubicBezTo>
                  <a:cubicBezTo>
                    <a:pt x="26932" y="50375"/>
                    <a:pt x="62632" y="56011"/>
                    <a:pt x="85806" y="75427"/>
                  </a:cubicBezTo>
                  <a:cubicBezTo>
                    <a:pt x="85806" y="99854"/>
                    <a:pt x="117748" y="107996"/>
                    <a:pt x="138417" y="109248"/>
                  </a:cubicBezTo>
                  <a:cubicBezTo>
                    <a:pt x="155953" y="110501"/>
                    <a:pt x="148438" y="107996"/>
                    <a:pt x="164096" y="96096"/>
                  </a:cubicBezTo>
                  <a:cubicBezTo>
                    <a:pt x="177875" y="86075"/>
                    <a:pt x="175996" y="88580"/>
                    <a:pt x="187895" y="101106"/>
                  </a:cubicBezTo>
                  <a:cubicBezTo>
                    <a:pt x="195412" y="108622"/>
                    <a:pt x="202927" y="119896"/>
                    <a:pt x="212322" y="125533"/>
                  </a:cubicBezTo>
                  <a:cubicBezTo>
                    <a:pt x="229233" y="134927"/>
                    <a:pt x="248022" y="125533"/>
                    <a:pt x="267438" y="122401"/>
                  </a:cubicBezTo>
                  <a:cubicBezTo>
                    <a:pt x="289985" y="119269"/>
                    <a:pt x="314412" y="129917"/>
                    <a:pt x="334454" y="118643"/>
                  </a:cubicBezTo>
                  <a:cubicBezTo>
                    <a:pt x="336333" y="89206"/>
                    <a:pt x="326312" y="84196"/>
                    <a:pt x="300007" y="77306"/>
                  </a:cubicBezTo>
                  <a:cubicBezTo>
                    <a:pt x="273702" y="71043"/>
                    <a:pt x="248648" y="60396"/>
                    <a:pt x="222970" y="5162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9" name="Forma libre: forma 608">
              <a:extLst>
                <a:ext uri="{FF2B5EF4-FFF2-40B4-BE49-F238E27FC236}">
                  <a16:creationId xmlns:a16="http://schemas.microsoft.com/office/drawing/2014/main" id="{0B73D4E4-250B-7A77-6549-CDC1A9430B85}"/>
                </a:ext>
              </a:extLst>
            </p:cNvPr>
            <p:cNvSpPr/>
            <p:nvPr/>
          </p:nvSpPr>
          <p:spPr>
            <a:xfrm>
              <a:off x="9243444" y="9058168"/>
              <a:ext cx="193596" cy="179527"/>
            </a:xfrm>
            <a:custGeom>
              <a:avLst/>
              <a:gdLst>
                <a:gd name="connsiteX0" fmla="*/ 157365 w 193596"/>
                <a:gd name="connsiteY0" fmla="*/ 5800 h 179527"/>
                <a:gd name="connsiteX1" fmla="*/ 113523 w 193596"/>
                <a:gd name="connsiteY1" fmla="*/ 14569 h 179527"/>
                <a:gd name="connsiteX2" fmla="*/ 61539 w 193596"/>
                <a:gd name="connsiteY2" fmla="*/ 59037 h 179527"/>
                <a:gd name="connsiteX3" fmla="*/ 3291 w 193596"/>
                <a:gd name="connsiteY3" fmla="*/ 69058 h 179527"/>
                <a:gd name="connsiteX4" fmla="*/ 160 w 193596"/>
                <a:gd name="connsiteY4" fmla="*/ 96616 h 179527"/>
                <a:gd name="connsiteX5" fmla="*/ 32728 w 193596"/>
                <a:gd name="connsiteY5" fmla="*/ 132943 h 179527"/>
                <a:gd name="connsiteX6" fmla="*/ 73439 w 193596"/>
                <a:gd name="connsiteY6" fmla="*/ 147974 h 179527"/>
                <a:gd name="connsiteX7" fmla="*/ 92855 w 193596"/>
                <a:gd name="connsiteY7" fmla="*/ 179290 h 179527"/>
                <a:gd name="connsiteX8" fmla="*/ 144839 w 193596"/>
                <a:gd name="connsiteY8" fmla="*/ 146095 h 179527"/>
                <a:gd name="connsiteX9" fmla="*/ 189934 w 193596"/>
                <a:gd name="connsiteY9" fmla="*/ 76574 h 179527"/>
                <a:gd name="connsiteX10" fmla="*/ 154860 w 193596"/>
                <a:gd name="connsiteY10" fmla="*/ 62795 h 179527"/>
                <a:gd name="connsiteX11" fmla="*/ 157365 w 193596"/>
                <a:gd name="connsiteY11" fmla="*/ 5800 h 17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596" h="179527">
                  <a:moveTo>
                    <a:pt x="157365" y="5800"/>
                  </a:moveTo>
                  <a:cubicBezTo>
                    <a:pt x="143586" y="-6726"/>
                    <a:pt x="126676" y="3295"/>
                    <a:pt x="113523" y="14569"/>
                  </a:cubicBezTo>
                  <a:cubicBezTo>
                    <a:pt x="95986" y="29600"/>
                    <a:pt x="85339" y="49642"/>
                    <a:pt x="61539" y="59037"/>
                  </a:cubicBezTo>
                  <a:cubicBezTo>
                    <a:pt x="43375" y="65927"/>
                    <a:pt x="18323" y="57784"/>
                    <a:pt x="3291" y="69058"/>
                  </a:cubicBezTo>
                  <a:cubicBezTo>
                    <a:pt x="786" y="77826"/>
                    <a:pt x="-467" y="87221"/>
                    <a:pt x="160" y="96616"/>
                  </a:cubicBezTo>
                  <a:cubicBezTo>
                    <a:pt x="-1719" y="106011"/>
                    <a:pt x="13312" y="125427"/>
                    <a:pt x="32728" y="132943"/>
                  </a:cubicBezTo>
                  <a:cubicBezTo>
                    <a:pt x="55275" y="140458"/>
                    <a:pt x="58407" y="129811"/>
                    <a:pt x="73439" y="147974"/>
                  </a:cubicBezTo>
                  <a:cubicBezTo>
                    <a:pt x="80328" y="156743"/>
                    <a:pt x="79702" y="175532"/>
                    <a:pt x="92855" y="179290"/>
                  </a:cubicBezTo>
                  <a:cubicBezTo>
                    <a:pt x="104128" y="182422"/>
                    <a:pt x="127928" y="153611"/>
                    <a:pt x="144839" y="146095"/>
                  </a:cubicBezTo>
                  <a:cubicBezTo>
                    <a:pt x="170518" y="134822"/>
                    <a:pt x="204965" y="111022"/>
                    <a:pt x="189934" y="76574"/>
                  </a:cubicBezTo>
                  <a:cubicBezTo>
                    <a:pt x="176781" y="77826"/>
                    <a:pt x="164881" y="69685"/>
                    <a:pt x="154860" y="62795"/>
                  </a:cubicBezTo>
                  <a:cubicBezTo>
                    <a:pt x="170518" y="50269"/>
                    <a:pt x="176781" y="22711"/>
                    <a:pt x="157365" y="580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0" name="Forma libre: forma 609">
              <a:extLst>
                <a:ext uri="{FF2B5EF4-FFF2-40B4-BE49-F238E27FC236}">
                  <a16:creationId xmlns:a16="http://schemas.microsoft.com/office/drawing/2014/main" id="{723F20DB-5A9A-67F7-D96F-C98BE414C3B3}"/>
                </a:ext>
              </a:extLst>
            </p:cNvPr>
            <p:cNvSpPr/>
            <p:nvPr/>
          </p:nvSpPr>
          <p:spPr>
            <a:xfrm>
              <a:off x="6156483" y="14470393"/>
              <a:ext cx="1229461" cy="1040263"/>
            </a:xfrm>
            <a:custGeom>
              <a:avLst/>
              <a:gdLst>
                <a:gd name="connsiteX0" fmla="*/ 107100 w 1229461"/>
                <a:gd name="connsiteY0" fmla="*/ 494741 h 1040263"/>
                <a:gd name="connsiteX1" fmla="*/ 167853 w 1229461"/>
                <a:gd name="connsiteY1" fmla="*/ 554867 h 1040263"/>
                <a:gd name="connsiteX2" fmla="*/ 189774 w 1229461"/>
                <a:gd name="connsiteY2" fmla="*/ 648815 h 1040263"/>
                <a:gd name="connsiteX3" fmla="*/ 254911 w 1229461"/>
                <a:gd name="connsiteY3" fmla="*/ 678252 h 1040263"/>
                <a:gd name="connsiteX4" fmla="*/ 270569 w 1229461"/>
                <a:gd name="connsiteY4" fmla="*/ 704557 h 1040263"/>
                <a:gd name="connsiteX5" fmla="*/ 310654 w 1229461"/>
                <a:gd name="connsiteY5" fmla="*/ 686394 h 1040263"/>
                <a:gd name="connsiteX6" fmla="*/ 340091 w 1229461"/>
                <a:gd name="connsiteY6" fmla="*/ 646936 h 1040263"/>
                <a:gd name="connsiteX7" fmla="*/ 411491 w 1229461"/>
                <a:gd name="connsiteY7" fmla="*/ 541088 h 1040263"/>
                <a:gd name="connsiteX8" fmla="*/ 419633 w 1229461"/>
                <a:gd name="connsiteY8" fmla="*/ 534825 h 1040263"/>
                <a:gd name="connsiteX9" fmla="*/ 456586 w 1229461"/>
                <a:gd name="connsiteY9" fmla="*/ 523551 h 1040263"/>
                <a:gd name="connsiteX10" fmla="*/ 460970 w 1229461"/>
                <a:gd name="connsiteY10" fmla="*/ 522925 h 1040263"/>
                <a:gd name="connsiteX11" fmla="*/ 511702 w 1229461"/>
                <a:gd name="connsiteY11" fmla="*/ 522925 h 1040263"/>
                <a:gd name="connsiteX12" fmla="*/ 527986 w 1229461"/>
                <a:gd name="connsiteY12" fmla="*/ 509772 h 1040263"/>
                <a:gd name="connsiteX13" fmla="*/ 539260 w 1229461"/>
                <a:gd name="connsiteY13" fmla="*/ 506641 h 1040263"/>
                <a:gd name="connsiteX14" fmla="*/ 638218 w 1229461"/>
                <a:gd name="connsiteY14" fmla="*/ 515409 h 1040263"/>
                <a:gd name="connsiteX15" fmla="*/ 643855 w 1229461"/>
                <a:gd name="connsiteY15" fmla="*/ 517288 h 1040263"/>
                <a:gd name="connsiteX16" fmla="*/ 683313 w 1229461"/>
                <a:gd name="connsiteY16" fmla="*/ 537957 h 1040263"/>
                <a:gd name="connsiteX17" fmla="*/ 690202 w 1229461"/>
                <a:gd name="connsiteY17" fmla="*/ 544847 h 1040263"/>
                <a:gd name="connsiteX18" fmla="*/ 704608 w 1229461"/>
                <a:gd name="connsiteY18" fmla="*/ 574283 h 1040263"/>
                <a:gd name="connsiteX19" fmla="*/ 762229 w 1229461"/>
                <a:gd name="connsiteY19" fmla="*/ 656957 h 1040263"/>
                <a:gd name="connsiteX20" fmla="*/ 762229 w 1229461"/>
                <a:gd name="connsiteY20" fmla="*/ 673868 h 1040263"/>
                <a:gd name="connsiteX21" fmla="*/ 756592 w 1229461"/>
                <a:gd name="connsiteY21" fmla="*/ 682009 h 1040263"/>
                <a:gd name="connsiteX22" fmla="*/ 772250 w 1229461"/>
                <a:gd name="connsiteY22" fmla="*/ 691405 h 1040263"/>
                <a:gd name="connsiteX23" fmla="*/ 779766 w 1229461"/>
                <a:gd name="connsiteY23" fmla="*/ 704557 h 1040263"/>
                <a:gd name="connsiteX24" fmla="*/ 779766 w 1229461"/>
                <a:gd name="connsiteY24" fmla="*/ 744641 h 1040263"/>
                <a:gd name="connsiteX25" fmla="*/ 791666 w 1229461"/>
                <a:gd name="connsiteY25" fmla="*/ 780342 h 1040263"/>
                <a:gd name="connsiteX26" fmla="*/ 791039 w 1229461"/>
                <a:gd name="connsiteY26" fmla="*/ 792242 h 1040263"/>
                <a:gd name="connsiteX27" fmla="*/ 776634 w 1229461"/>
                <a:gd name="connsiteY27" fmla="*/ 821052 h 1040263"/>
                <a:gd name="connsiteX28" fmla="*/ 776634 w 1229461"/>
                <a:gd name="connsiteY28" fmla="*/ 821052 h 1040263"/>
                <a:gd name="connsiteX29" fmla="*/ 812334 w 1229461"/>
                <a:gd name="connsiteY29" fmla="*/ 810405 h 1040263"/>
                <a:gd name="connsiteX30" fmla="*/ 813587 w 1229461"/>
                <a:gd name="connsiteY30" fmla="*/ 810405 h 1040263"/>
                <a:gd name="connsiteX31" fmla="*/ 816718 w 1229461"/>
                <a:gd name="connsiteY31" fmla="*/ 809779 h 1040263"/>
                <a:gd name="connsiteX32" fmla="*/ 838639 w 1229461"/>
                <a:gd name="connsiteY32" fmla="*/ 809779 h 1040263"/>
                <a:gd name="connsiteX33" fmla="*/ 844903 w 1229461"/>
                <a:gd name="connsiteY33" fmla="*/ 811032 h 1040263"/>
                <a:gd name="connsiteX34" fmla="*/ 853045 w 1229461"/>
                <a:gd name="connsiteY34" fmla="*/ 814789 h 1040263"/>
                <a:gd name="connsiteX35" fmla="*/ 884361 w 1229461"/>
                <a:gd name="connsiteY35" fmla="*/ 800383 h 1040263"/>
                <a:gd name="connsiteX36" fmla="*/ 898140 w 1229461"/>
                <a:gd name="connsiteY36" fmla="*/ 800383 h 1040263"/>
                <a:gd name="connsiteX37" fmla="*/ 928829 w 1229461"/>
                <a:gd name="connsiteY37" fmla="*/ 817294 h 1040263"/>
                <a:gd name="connsiteX38" fmla="*/ 931961 w 1229461"/>
                <a:gd name="connsiteY38" fmla="*/ 819173 h 1040263"/>
                <a:gd name="connsiteX39" fmla="*/ 946992 w 1229461"/>
                <a:gd name="connsiteY39" fmla="*/ 832952 h 1040263"/>
                <a:gd name="connsiteX40" fmla="*/ 950750 w 1229461"/>
                <a:gd name="connsiteY40" fmla="*/ 837963 h 1040263"/>
                <a:gd name="connsiteX41" fmla="*/ 969540 w 1229461"/>
                <a:gd name="connsiteY41" fmla="*/ 881179 h 1040263"/>
                <a:gd name="connsiteX42" fmla="*/ 970793 w 1229461"/>
                <a:gd name="connsiteY42" fmla="*/ 887441 h 1040263"/>
                <a:gd name="connsiteX43" fmla="*/ 970793 w 1229461"/>
                <a:gd name="connsiteY43" fmla="*/ 940053 h 1040263"/>
                <a:gd name="connsiteX44" fmla="*/ 977682 w 1229461"/>
                <a:gd name="connsiteY44" fmla="*/ 1015211 h 1040263"/>
                <a:gd name="connsiteX45" fmla="*/ 993340 w 1229461"/>
                <a:gd name="connsiteY45" fmla="*/ 1030243 h 1040263"/>
                <a:gd name="connsiteX46" fmla="*/ 1015261 w 1229461"/>
                <a:gd name="connsiteY46" fmla="*/ 1040263 h 1040263"/>
                <a:gd name="connsiteX47" fmla="*/ 1032798 w 1229461"/>
                <a:gd name="connsiteY47" fmla="*/ 1031495 h 1040263"/>
                <a:gd name="connsiteX48" fmla="*/ 1050961 w 1229461"/>
                <a:gd name="connsiteY48" fmla="*/ 983269 h 1040263"/>
                <a:gd name="connsiteX49" fmla="*/ 1062861 w 1229461"/>
                <a:gd name="connsiteY49" fmla="*/ 973248 h 1040263"/>
                <a:gd name="connsiteX50" fmla="*/ 1094803 w 1229461"/>
                <a:gd name="connsiteY50" fmla="*/ 968237 h 1040263"/>
                <a:gd name="connsiteX51" fmla="*/ 1110461 w 1229461"/>
                <a:gd name="connsiteY51" fmla="*/ 975126 h 1040263"/>
                <a:gd name="connsiteX52" fmla="*/ 1120482 w 1229461"/>
                <a:gd name="connsiteY52" fmla="*/ 990784 h 1040263"/>
                <a:gd name="connsiteX53" fmla="*/ 1148040 w 1229461"/>
                <a:gd name="connsiteY53" fmla="*/ 990784 h 1040263"/>
                <a:gd name="connsiteX54" fmla="*/ 1158688 w 1229461"/>
                <a:gd name="connsiteY54" fmla="*/ 982016 h 1040263"/>
                <a:gd name="connsiteX55" fmla="*/ 1168083 w 1229461"/>
                <a:gd name="connsiteY55" fmla="*/ 924395 h 1040263"/>
                <a:gd name="connsiteX56" fmla="*/ 1173719 w 1229461"/>
                <a:gd name="connsiteY56" fmla="*/ 902473 h 1040263"/>
                <a:gd name="connsiteX57" fmla="*/ 1144909 w 1229461"/>
                <a:gd name="connsiteY57" fmla="*/ 881805 h 1040263"/>
                <a:gd name="connsiteX58" fmla="*/ 1138646 w 1229461"/>
                <a:gd name="connsiteY58" fmla="*/ 866147 h 1040263"/>
                <a:gd name="connsiteX59" fmla="*/ 1146161 w 1229461"/>
                <a:gd name="connsiteY59" fmla="*/ 827941 h 1040263"/>
                <a:gd name="connsiteX60" fmla="*/ 1159314 w 1229461"/>
                <a:gd name="connsiteY60" fmla="*/ 816041 h 1040263"/>
                <a:gd name="connsiteX61" fmla="*/ 1208167 w 1229461"/>
                <a:gd name="connsiteY61" fmla="*/ 809152 h 1040263"/>
                <a:gd name="connsiteX62" fmla="*/ 1216935 w 1229461"/>
                <a:gd name="connsiteY62" fmla="*/ 810405 h 1040263"/>
                <a:gd name="connsiteX63" fmla="*/ 1229462 w 1229461"/>
                <a:gd name="connsiteY63" fmla="*/ 816041 h 1040263"/>
                <a:gd name="connsiteX64" fmla="*/ 1229462 w 1229461"/>
                <a:gd name="connsiteY64" fmla="*/ 792242 h 1040263"/>
                <a:gd name="connsiteX65" fmla="*/ 1200025 w 1229461"/>
                <a:gd name="connsiteY65" fmla="*/ 767189 h 1040263"/>
                <a:gd name="connsiteX66" fmla="*/ 1195014 w 1229461"/>
                <a:gd name="connsiteY66" fmla="*/ 754662 h 1040263"/>
                <a:gd name="connsiteX67" fmla="*/ 1197520 w 1229461"/>
                <a:gd name="connsiteY67" fmla="*/ 717084 h 1040263"/>
                <a:gd name="connsiteX68" fmla="*/ 1203156 w 1229461"/>
                <a:gd name="connsiteY68" fmla="*/ 706436 h 1040263"/>
                <a:gd name="connsiteX69" fmla="*/ 1212551 w 1229461"/>
                <a:gd name="connsiteY69" fmla="*/ 698920 h 1040263"/>
                <a:gd name="connsiteX70" fmla="*/ 1205035 w 1229461"/>
                <a:gd name="connsiteY70" fmla="*/ 687647 h 1040263"/>
                <a:gd name="connsiteX71" fmla="*/ 1203156 w 1229461"/>
                <a:gd name="connsiteY71" fmla="*/ 674494 h 1040263"/>
                <a:gd name="connsiteX72" fmla="*/ 1206914 w 1229461"/>
                <a:gd name="connsiteY72" fmla="*/ 663221 h 1040263"/>
                <a:gd name="connsiteX73" fmla="*/ 1179356 w 1229461"/>
                <a:gd name="connsiteY73" fmla="*/ 647563 h 1040263"/>
                <a:gd name="connsiteX74" fmla="*/ 1151172 w 1229461"/>
                <a:gd name="connsiteY74" fmla="*/ 611236 h 1040263"/>
                <a:gd name="connsiteX75" fmla="*/ 1160567 w 1229461"/>
                <a:gd name="connsiteY75" fmla="*/ 589941 h 1040263"/>
                <a:gd name="connsiteX76" fmla="*/ 1160567 w 1229461"/>
                <a:gd name="connsiteY76" fmla="*/ 537330 h 1040263"/>
                <a:gd name="connsiteX77" fmla="*/ 1162446 w 1229461"/>
                <a:gd name="connsiteY77" fmla="*/ 529815 h 1040263"/>
                <a:gd name="connsiteX78" fmla="*/ 1174972 w 1229461"/>
                <a:gd name="connsiteY78" fmla="*/ 506641 h 1040263"/>
                <a:gd name="connsiteX79" fmla="*/ 1184367 w 1229461"/>
                <a:gd name="connsiteY79" fmla="*/ 487224 h 1040263"/>
                <a:gd name="connsiteX80" fmla="*/ 1176225 w 1229461"/>
                <a:gd name="connsiteY80" fmla="*/ 480335 h 1040263"/>
                <a:gd name="connsiteX81" fmla="*/ 1143030 w 1229461"/>
                <a:gd name="connsiteY81" fmla="*/ 418956 h 1040263"/>
                <a:gd name="connsiteX82" fmla="*/ 1077267 w 1229461"/>
                <a:gd name="connsiteY82" fmla="*/ 315614 h 1040263"/>
                <a:gd name="connsiteX83" fmla="*/ 1081024 w 1229461"/>
                <a:gd name="connsiteY83" fmla="*/ 294945 h 1040263"/>
                <a:gd name="connsiteX84" fmla="*/ 1101067 w 1229461"/>
                <a:gd name="connsiteY84" fmla="*/ 279287 h 1040263"/>
                <a:gd name="connsiteX85" fmla="*/ 1093551 w 1229461"/>
                <a:gd name="connsiteY85" fmla="*/ 237950 h 1040263"/>
                <a:gd name="connsiteX86" fmla="*/ 1052214 w 1229461"/>
                <a:gd name="connsiteY86" fmla="*/ 182208 h 1040263"/>
                <a:gd name="connsiteX87" fmla="*/ 1017140 w 1229461"/>
                <a:gd name="connsiteY87" fmla="*/ 110182 h 1040263"/>
                <a:gd name="connsiteX88" fmla="*/ 995845 w 1229461"/>
                <a:gd name="connsiteY88" fmla="*/ 78866 h 1040263"/>
                <a:gd name="connsiteX89" fmla="*/ 960145 w 1229461"/>
                <a:gd name="connsiteY89" fmla="*/ 103292 h 1040263"/>
                <a:gd name="connsiteX90" fmla="*/ 955761 w 1229461"/>
                <a:gd name="connsiteY90" fmla="*/ 105171 h 1040263"/>
                <a:gd name="connsiteX91" fmla="*/ 881229 w 1229461"/>
                <a:gd name="connsiteY91" fmla="*/ 125840 h 1040263"/>
                <a:gd name="connsiteX92" fmla="*/ 871834 w 1229461"/>
                <a:gd name="connsiteY92" fmla="*/ 125840 h 1040263"/>
                <a:gd name="connsiteX93" fmla="*/ 837387 w 1229461"/>
                <a:gd name="connsiteY93" fmla="*/ 112687 h 1040263"/>
                <a:gd name="connsiteX94" fmla="*/ 745944 w 1229461"/>
                <a:gd name="connsiteY94" fmla="*/ 158408 h 1040263"/>
                <a:gd name="connsiteX95" fmla="*/ 725902 w 1229461"/>
                <a:gd name="connsiteY95" fmla="*/ 152771 h 1040263"/>
                <a:gd name="connsiteX96" fmla="*/ 705234 w 1229461"/>
                <a:gd name="connsiteY96" fmla="*/ 120202 h 1040263"/>
                <a:gd name="connsiteX97" fmla="*/ 670160 w 1229461"/>
                <a:gd name="connsiteY97" fmla="*/ 142124 h 1040263"/>
                <a:gd name="connsiteX98" fmla="*/ 654502 w 1229461"/>
                <a:gd name="connsiteY98" fmla="*/ 142750 h 1040263"/>
                <a:gd name="connsiteX99" fmla="*/ 603144 w 1229461"/>
                <a:gd name="connsiteY99" fmla="*/ 114566 h 1040263"/>
                <a:gd name="connsiteX100" fmla="*/ 595002 w 1229461"/>
                <a:gd name="connsiteY100" fmla="*/ 102665 h 1040263"/>
                <a:gd name="connsiteX101" fmla="*/ 592497 w 1229461"/>
                <a:gd name="connsiteY101" fmla="*/ 70724 h 1040263"/>
                <a:gd name="connsiteX102" fmla="*/ 548028 w 1229461"/>
                <a:gd name="connsiteY102" fmla="*/ 83877 h 1040263"/>
                <a:gd name="connsiteX103" fmla="*/ 543644 w 1229461"/>
                <a:gd name="connsiteY103" fmla="*/ 83877 h 1040263"/>
                <a:gd name="connsiteX104" fmla="*/ 471617 w 1229461"/>
                <a:gd name="connsiteY104" fmla="*/ 82624 h 1040263"/>
                <a:gd name="connsiteX105" fmla="*/ 467859 w 1229461"/>
                <a:gd name="connsiteY105" fmla="*/ 82624 h 1040263"/>
                <a:gd name="connsiteX106" fmla="*/ 413996 w 1229461"/>
                <a:gd name="connsiteY106" fmla="*/ 68219 h 1040263"/>
                <a:gd name="connsiteX107" fmla="*/ 348859 w 1229461"/>
                <a:gd name="connsiteY107" fmla="*/ 63834 h 1040263"/>
                <a:gd name="connsiteX108" fmla="*/ 334454 w 1229461"/>
                <a:gd name="connsiteY108" fmla="*/ 49429 h 1040263"/>
                <a:gd name="connsiteX109" fmla="*/ 334454 w 1229461"/>
                <a:gd name="connsiteY109" fmla="*/ 31892 h 1040263"/>
                <a:gd name="connsiteX110" fmla="*/ 309401 w 1229461"/>
                <a:gd name="connsiteY110" fmla="*/ 11224 h 1040263"/>
                <a:gd name="connsiteX111" fmla="*/ 240506 w 1229461"/>
                <a:gd name="connsiteY111" fmla="*/ 576 h 1040263"/>
                <a:gd name="connsiteX112" fmla="*/ 237374 w 1229461"/>
                <a:gd name="connsiteY112" fmla="*/ 26255 h 1040263"/>
                <a:gd name="connsiteX113" fmla="*/ 246769 w 1229461"/>
                <a:gd name="connsiteY113" fmla="*/ 65713 h 1040263"/>
                <a:gd name="connsiteX114" fmla="*/ 237374 w 1229461"/>
                <a:gd name="connsiteY114" fmla="*/ 83877 h 1040263"/>
                <a:gd name="connsiteX115" fmla="*/ 205432 w 1229461"/>
                <a:gd name="connsiteY115" fmla="*/ 95776 h 1040263"/>
                <a:gd name="connsiteX116" fmla="*/ 206685 w 1229461"/>
                <a:gd name="connsiteY116" fmla="*/ 110182 h 1040263"/>
                <a:gd name="connsiteX117" fmla="*/ 235495 w 1229461"/>
                <a:gd name="connsiteY117" fmla="*/ 155277 h 1040263"/>
                <a:gd name="connsiteX118" fmla="*/ 231738 w 1229461"/>
                <a:gd name="connsiteY118" fmla="*/ 175944 h 1040263"/>
                <a:gd name="connsiteX119" fmla="*/ 193532 w 1229461"/>
                <a:gd name="connsiteY119" fmla="*/ 205381 h 1040263"/>
                <a:gd name="connsiteX120" fmla="*/ 190401 w 1229461"/>
                <a:gd name="connsiteY120" fmla="*/ 207260 h 1040263"/>
                <a:gd name="connsiteX121" fmla="*/ 137164 w 1229461"/>
                <a:gd name="connsiteY121" fmla="*/ 231688 h 1040263"/>
                <a:gd name="connsiteX122" fmla="*/ 83300 w 1229461"/>
                <a:gd name="connsiteY122" fmla="*/ 246719 h 1040263"/>
                <a:gd name="connsiteX123" fmla="*/ 51984 w 1229461"/>
                <a:gd name="connsiteY123" fmla="*/ 278035 h 1040263"/>
                <a:gd name="connsiteX124" fmla="*/ 0 w 1229461"/>
                <a:gd name="connsiteY124" fmla="*/ 373235 h 1040263"/>
                <a:gd name="connsiteX125" fmla="*/ 105848 w 1229461"/>
                <a:gd name="connsiteY125" fmla="*/ 494741 h 10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1229461" h="1040263">
                  <a:moveTo>
                    <a:pt x="107100" y="494741"/>
                  </a:moveTo>
                  <a:cubicBezTo>
                    <a:pt x="121506" y="514157"/>
                    <a:pt x="159085" y="539209"/>
                    <a:pt x="167853" y="554867"/>
                  </a:cubicBezTo>
                  <a:cubicBezTo>
                    <a:pt x="182885" y="581799"/>
                    <a:pt x="169106" y="621883"/>
                    <a:pt x="189774" y="648815"/>
                  </a:cubicBezTo>
                  <a:cubicBezTo>
                    <a:pt x="211695" y="676999"/>
                    <a:pt x="233617" y="683888"/>
                    <a:pt x="254911" y="678252"/>
                  </a:cubicBezTo>
                  <a:cubicBezTo>
                    <a:pt x="258669" y="687647"/>
                    <a:pt x="264306" y="696415"/>
                    <a:pt x="270569" y="704557"/>
                  </a:cubicBezTo>
                  <a:lnTo>
                    <a:pt x="310654" y="686394"/>
                  </a:lnTo>
                  <a:lnTo>
                    <a:pt x="340091" y="646936"/>
                  </a:lnTo>
                  <a:lnTo>
                    <a:pt x="411491" y="541088"/>
                  </a:lnTo>
                  <a:cubicBezTo>
                    <a:pt x="411491" y="541088"/>
                    <a:pt x="416501" y="536077"/>
                    <a:pt x="419633" y="534825"/>
                  </a:cubicBezTo>
                  <a:lnTo>
                    <a:pt x="456586" y="523551"/>
                  </a:lnTo>
                  <a:cubicBezTo>
                    <a:pt x="456586" y="523551"/>
                    <a:pt x="459717" y="522925"/>
                    <a:pt x="460970" y="522925"/>
                  </a:cubicBezTo>
                  <a:lnTo>
                    <a:pt x="511702" y="522925"/>
                  </a:lnTo>
                  <a:lnTo>
                    <a:pt x="527986" y="509772"/>
                  </a:lnTo>
                  <a:cubicBezTo>
                    <a:pt x="527986" y="509772"/>
                    <a:pt x="534875" y="506014"/>
                    <a:pt x="539260" y="506641"/>
                  </a:cubicBezTo>
                  <a:lnTo>
                    <a:pt x="638218" y="515409"/>
                  </a:lnTo>
                  <a:cubicBezTo>
                    <a:pt x="638218" y="515409"/>
                    <a:pt x="641976" y="516035"/>
                    <a:pt x="643855" y="517288"/>
                  </a:cubicBezTo>
                  <a:lnTo>
                    <a:pt x="683313" y="537957"/>
                  </a:lnTo>
                  <a:cubicBezTo>
                    <a:pt x="683313" y="537957"/>
                    <a:pt x="688950" y="541715"/>
                    <a:pt x="690202" y="544847"/>
                  </a:cubicBezTo>
                  <a:lnTo>
                    <a:pt x="704608" y="574283"/>
                  </a:lnTo>
                  <a:lnTo>
                    <a:pt x="762229" y="656957"/>
                  </a:lnTo>
                  <a:cubicBezTo>
                    <a:pt x="765987" y="661968"/>
                    <a:pt x="765987" y="668857"/>
                    <a:pt x="762229" y="673868"/>
                  </a:cubicBezTo>
                  <a:lnTo>
                    <a:pt x="756592" y="682009"/>
                  </a:lnTo>
                  <a:lnTo>
                    <a:pt x="772250" y="691405"/>
                  </a:lnTo>
                  <a:cubicBezTo>
                    <a:pt x="776634" y="694536"/>
                    <a:pt x="779766" y="698920"/>
                    <a:pt x="779766" y="704557"/>
                  </a:cubicBezTo>
                  <a:lnTo>
                    <a:pt x="779766" y="744641"/>
                  </a:lnTo>
                  <a:lnTo>
                    <a:pt x="791666" y="780342"/>
                  </a:lnTo>
                  <a:cubicBezTo>
                    <a:pt x="792918" y="784099"/>
                    <a:pt x="792918" y="788484"/>
                    <a:pt x="791039" y="792242"/>
                  </a:cubicBezTo>
                  <a:lnTo>
                    <a:pt x="776634" y="821052"/>
                  </a:lnTo>
                  <a:lnTo>
                    <a:pt x="776634" y="821052"/>
                  </a:lnTo>
                  <a:lnTo>
                    <a:pt x="812334" y="810405"/>
                  </a:lnTo>
                  <a:cubicBezTo>
                    <a:pt x="812334" y="810405"/>
                    <a:pt x="812960" y="810405"/>
                    <a:pt x="813587" y="810405"/>
                  </a:cubicBezTo>
                  <a:cubicBezTo>
                    <a:pt x="814839" y="810405"/>
                    <a:pt x="815466" y="809779"/>
                    <a:pt x="816718" y="809779"/>
                  </a:cubicBezTo>
                  <a:lnTo>
                    <a:pt x="838639" y="809779"/>
                  </a:lnTo>
                  <a:cubicBezTo>
                    <a:pt x="838639" y="809779"/>
                    <a:pt x="843024" y="809779"/>
                    <a:pt x="844903" y="811032"/>
                  </a:cubicBezTo>
                  <a:lnTo>
                    <a:pt x="853045" y="814789"/>
                  </a:lnTo>
                  <a:lnTo>
                    <a:pt x="884361" y="800383"/>
                  </a:lnTo>
                  <a:cubicBezTo>
                    <a:pt x="888745" y="798504"/>
                    <a:pt x="893755" y="798504"/>
                    <a:pt x="898140" y="800383"/>
                  </a:cubicBezTo>
                  <a:lnTo>
                    <a:pt x="928829" y="817294"/>
                  </a:lnTo>
                  <a:cubicBezTo>
                    <a:pt x="928829" y="817294"/>
                    <a:pt x="930708" y="818547"/>
                    <a:pt x="931961" y="819173"/>
                  </a:cubicBezTo>
                  <a:lnTo>
                    <a:pt x="946992" y="832952"/>
                  </a:lnTo>
                  <a:cubicBezTo>
                    <a:pt x="946992" y="832952"/>
                    <a:pt x="950124" y="836084"/>
                    <a:pt x="950750" y="837963"/>
                  </a:cubicBezTo>
                  <a:lnTo>
                    <a:pt x="969540" y="881179"/>
                  </a:lnTo>
                  <a:cubicBezTo>
                    <a:pt x="969540" y="881179"/>
                    <a:pt x="970793" y="885563"/>
                    <a:pt x="970793" y="887441"/>
                  </a:cubicBezTo>
                  <a:lnTo>
                    <a:pt x="970793" y="940053"/>
                  </a:lnTo>
                  <a:lnTo>
                    <a:pt x="977682" y="1015211"/>
                  </a:lnTo>
                  <a:lnTo>
                    <a:pt x="993340" y="1030243"/>
                  </a:lnTo>
                  <a:lnTo>
                    <a:pt x="1015261" y="1040263"/>
                  </a:lnTo>
                  <a:lnTo>
                    <a:pt x="1032798" y="1031495"/>
                  </a:lnTo>
                  <a:lnTo>
                    <a:pt x="1050961" y="983269"/>
                  </a:lnTo>
                  <a:cubicBezTo>
                    <a:pt x="1052840" y="978258"/>
                    <a:pt x="1057224" y="974500"/>
                    <a:pt x="1062861" y="973248"/>
                  </a:cubicBezTo>
                  <a:lnTo>
                    <a:pt x="1094803" y="968237"/>
                  </a:lnTo>
                  <a:cubicBezTo>
                    <a:pt x="1101067" y="967611"/>
                    <a:pt x="1106703" y="970116"/>
                    <a:pt x="1110461" y="975126"/>
                  </a:cubicBezTo>
                  <a:lnTo>
                    <a:pt x="1120482" y="990784"/>
                  </a:lnTo>
                  <a:lnTo>
                    <a:pt x="1148040" y="990784"/>
                  </a:lnTo>
                  <a:lnTo>
                    <a:pt x="1158688" y="982016"/>
                  </a:lnTo>
                  <a:lnTo>
                    <a:pt x="1168083" y="924395"/>
                  </a:lnTo>
                  <a:lnTo>
                    <a:pt x="1173719" y="902473"/>
                  </a:lnTo>
                  <a:lnTo>
                    <a:pt x="1144909" y="881805"/>
                  </a:lnTo>
                  <a:cubicBezTo>
                    <a:pt x="1139898" y="878047"/>
                    <a:pt x="1137393" y="872410"/>
                    <a:pt x="1138646" y="866147"/>
                  </a:cubicBezTo>
                  <a:lnTo>
                    <a:pt x="1146161" y="827941"/>
                  </a:lnTo>
                  <a:cubicBezTo>
                    <a:pt x="1147414" y="821679"/>
                    <a:pt x="1152425" y="816668"/>
                    <a:pt x="1159314" y="816041"/>
                  </a:cubicBezTo>
                  <a:lnTo>
                    <a:pt x="1208167" y="809152"/>
                  </a:lnTo>
                  <a:cubicBezTo>
                    <a:pt x="1208167" y="809152"/>
                    <a:pt x="1214430" y="809152"/>
                    <a:pt x="1216935" y="810405"/>
                  </a:cubicBezTo>
                  <a:lnTo>
                    <a:pt x="1229462" y="816041"/>
                  </a:lnTo>
                  <a:lnTo>
                    <a:pt x="1229462" y="792242"/>
                  </a:lnTo>
                  <a:lnTo>
                    <a:pt x="1200025" y="767189"/>
                  </a:lnTo>
                  <a:cubicBezTo>
                    <a:pt x="1196267" y="764058"/>
                    <a:pt x="1194388" y="759673"/>
                    <a:pt x="1195014" y="754662"/>
                  </a:cubicBezTo>
                  <a:lnTo>
                    <a:pt x="1197520" y="717084"/>
                  </a:lnTo>
                  <a:cubicBezTo>
                    <a:pt x="1197520" y="712699"/>
                    <a:pt x="1200025" y="708941"/>
                    <a:pt x="1203156" y="706436"/>
                  </a:cubicBezTo>
                  <a:lnTo>
                    <a:pt x="1212551" y="698920"/>
                  </a:lnTo>
                  <a:lnTo>
                    <a:pt x="1205035" y="687647"/>
                  </a:lnTo>
                  <a:cubicBezTo>
                    <a:pt x="1202530" y="683888"/>
                    <a:pt x="1201904" y="678878"/>
                    <a:pt x="1203156" y="674494"/>
                  </a:cubicBezTo>
                  <a:lnTo>
                    <a:pt x="1206914" y="663221"/>
                  </a:lnTo>
                  <a:lnTo>
                    <a:pt x="1179356" y="647563"/>
                  </a:lnTo>
                  <a:cubicBezTo>
                    <a:pt x="1160567" y="636914"/>
                    <a:pt x="1151172" y="625015"/>
                    <a:pt x="1151172" y="611236"/>
                  </a:cubicBezTo>
                  <a:cubicBezTo>
                    <a:pt x="1151172" y="602468"/>
                    <a:pt x="1155556" y="594951"/>
                    <a:pt x="1160567" y="589941"/>
                  </a:cubicBezTo>
                  <a:lnTo>
                    <a:pt x="1160567" y="537330"/>
                  </a:lnTo>
                  <a:cubicBezTo>
                    <a:pt x="1160567" y="537330"/>
                    <a:pt x="1160567" y="532319"/>
                    <a:pt x="1162446" y="529815"/>
                  </a:cubicBezTo>
                  <a:lnTo>
                    <a:pt x="1174972" y="506641"/>
                  </a:lnTo>
                  <a:lnTo>
                    <a:pt x="1184367" y="487224"/>
                  </a:lnTo>
                  <a:cubicBezTo>
                    <a:pt x="1181235" y="485972"/>
                    <a:pt x="1178104" y="483467"/>
                    <a:pt x="1176225" y="480335"/>
                  </a:cubicBezTo>
                  <a:lnTo>
                    <a:pt x="1143030" y="418956"/>
                  </a:lnTo>
                  <a:lnTo>
                    <a:pt x="1077267" y="315614"/>
                  </a:lnTo>
                  <a:cubicBezTo>
                    <a:pt x="1072882" y="308724"/>
                    <a:pt x="1074135" y="299956"/>
                    <a:pt x="1081024" y="294945"/>
                  </a:cubicBezTo>
                  <a:lnTo>
                    <a:pt x="1101067" y="279287"/>
                  </a:lnTo>
                  <a:lnTo>
                    <a:pt x="1093551" y="237950"/>
                  </a:lnTo>
                  <a:lnTo>
                    <a:pt x="1052214" y="182208"/>
                  </a:lnTo>
                  <a:lnTo>
                    <a:pt x="1017140" y="110182"/>
                  </a:lnTo>
                  <a:lnTo>
                    <a:pt x="995845" y="78866"/>
                  </a:lnTo>
                  <a:lnTo>
                    <a:pt x="960145" y="103292"/>
                  </a:lnTo>
                  <a:cubicBezTo>
                    <a:pt x="960145" y="103292"/>
                    <a:pt x="957013" y="104544"/>
                    <a:pt x="955761" y="105171"/>
                  </a:cubicBezTo>
                  <a:lnTo>
                    <a:pt x="881229" y="125840"/>
                  </a:lnTo>
                  <a:cubicBezTo>
                    <a:pt x="881229" y="125840"/>
                    <a:pt x="874966" y="126466"/>
                    <a:pt x="871834" y="125840"/>
                  </a:cubicBezTo>
                  <a:lnTo>
                    <a:pt x="837387" y="112687"/>
                  </a:lnTo>
                  <a:lnTo>
                    <a:pt x="745944" y="158408"/>
                  </a:lnTo>
                  <a:cubicBezTo>
                    <a:pt x="739055" y="162166"/>
                    <a:pt x="730287" y="159661"/>
                    <a:pt x="725902" y="152771"/>
                  </a:cubicBezTo>
                  <a:lnTo>
                    <a:pt x="705234" y="120202"/>
                  </a:lnTo>
                  <a:lnTo>
                    <a:pt x="670160" y="142124"/>
                  </a:lnTo>
                  <a:cubicBezTo>
                    <a:pt x="665149" y="145255"/>
                    <a:pt x="659513" y="145255"/>
                    <a:pt x="654502" y="142750"/>
                  </a:cubicBezTo>
                  <a:lnTo>
                    <a:pt x="603144" y="114566"/>
                  </a:lnTo>
                  <a:cubicBezTo>
                    <a:pt x="598760" y="112061"/>
                    <a:pt x="595628" y="107676"/>
                    <a:pt x="595002" y="102665"/>
                  </a:cubicBezTo>
                  <a:lnTo>
                    <a:pt x="592497" y="70724"/>
                  </a:lnTo>
                  <a:lnTo>
                    <a:pt x="548028" y="83877"/>
                  </a:lnTo>
                  <a:cubicBezTo>
                    <a:pt x="548028" y="83877"/>
                    <a:pt x="544896" y="84503"/>
                    <a:pt x="543644" y="83877"/>
                  </a:cubicBezTo>
                  <a:lnTo>
                    <a:pt x="471617" y="82624"/>
                  </a:lnTo>
                  <a:cubicBezTo>
                    <a:pt x="471617" y="82624"/>
                    <a:pt x="469112" y="82624"/>
                    <a:pt x="467859" y="82624"/>
                  </a:cubicBezTo>
                  <a:lnTo>
                    <a:pt x="413996" y="68219"/>
                  </a:lnTo>
                  <a:lnTo>
                    <a:pt x="348859" y="63834"/>
                  </a:lnTo>
                  <a:cubicBezTo>
                    <a:pt x="341343" y="63208"/>
                    <a:pt x="335080" y="56944"/>
                    <a:pt x="334454" y="49429"/>
                  </a:cubicBezTo>
                  <a:lnTo>
                    <a:pt x="334454" y="31892"/>
                  </a:lnTo>
                  <a:cubicBezTo>
                    <a:pt x="334454" y="31892"/>
                    <a:pt x="309401" y="11224"/>
                    <a:pt x="309401" y="11224"/>
                  </a:cubicBezTo>
                  <a:cubicBezTo>
                    <a:pt x="296875" y="1202"/>
                    <a:pt x="267438" y="-1303"/>
                    <a:pt x="240506" y="576"/>
                  </a:cubicBezTo>
                  <a:lnTo>
                    <a:pt x="237374" y="26255"/>
                  </a:lnTo>
                  <a:lnTo>
                    <a:pt x="246769" y="65713"/>
                  </a:lnTo>
                  <a:cubicBezTo>
                    <a:pt x="248648" y="73228"/>
                    <a:pt x="244264" y="80745"/>
                    <a:pt x="237374" y="83877"/>
                  </a:cubicBezTo>
                  <a:lnTo>
                    <a:pt x="205432" y="95776"/>
                  </a:lnTo>
                  <a:lnTo>
                    <a:pt x="206685" y="110182"/>
                  </a:lnTo>
                  <a:lnTo>
                    <a:pt x="235495" y="155277"/>
                  </a:lnTo>
                  <a:cubicBezTo>
                    <a:pt x="239880" y="162166"/>
                    <a:pt x="238001" y="170935"/>
                    <a:pt x="231738" y="175944"/>
                  </a:cubicBezTo>
                  <a:lnTo>
                    <a:pt x="193532" y="205381"/>
                  </a:lnTo>
                  <a:cubicBezTo>
                    <a:pt x="193532" y="205381"/>
                    <a:pt x="191653" y="206634"/>
                    <a:pt x="190401" y="207260"/>
                  </a:cubicBezTo>
                  <a:lnTo>
                    <a:pt x="137164" y="231688"/>
                  </a:lnTo>
                  <a:lnTo>
                    <a:pt x="83300" y="246719"/>
                  </a:lnTo>
                  <a:lnTo>
                    <a:pt x="51984" y="278035"/>
                  </a:lnTo>
                  <a:lnTo>
                    <a:pt x="0" y="373235"/>
                  </a:lnTo>
                  <a:cubicBezTo>
                    <a:pt x="48853" y="400166"/>
                    <a:pt x="69521" y="444635"/>
                    <a:pt x="105848" y="49474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1" name="Forma libre: forma 610">
              <a:extLst>
                <a:ext uri="{FF2B5EF4-FFF2-40B4-BE49-F238E27FC236}">
                  <a16:creationId xmlns:a16="http://schemas.microsoft.com/office/drawing/2014/main" id="{428F606F-3F48-BDFD-02AA-BC19ABA26271}"/>
                </a:ext>
              </a:extLst>
            </p:cNvPr>
            <p:cNvSpPr/>
            <p:nvPr/>
          </p:nvSpPr>
          <p:spPr>
            <a:xfrm>
              <a:off x="30940170" y="8029291"/>
              <a:ext cx="933576" cy="822981"/>
            </a:xfrm>
            <a:custGeom>
              <a:avLst/>
              <a:gdLst>
                <a:gd name="connsiteX0" fmla="*/ 745649 w 933576"/>
                <a:gd name="connsiteY0" fmla="*/ 269943 h 822981"/>
                <a:gd name="connsiteX1" fmla="*/ 668613 w 933576"/>
                <a:gd name="connsiteY1" fmla="*/ 196664 h 822981"/>
                <a:gd name="connsiteX2" fmla="*/ 645438 w 933576"/>
                <a:gd name="connsiteY2" fmla="*/ 276832 h 822981"/>
                <a:gd name="connsiteX3" fmla="*/ 523307 w 933576"/>
                <a:gd name="connsiteY3" fmla="*/ 263680 h 822981"/>
                <a:gd name="connsiteX4" fmla="*/ 420590 w 933576"/>
                <a:gd name="connsiteY4" fmla="*/ 223595 h 822981"/>
                <a:gd name="connsiteX5" fmla="*/ 337917 w 933576"/>
                <a:gd name="connsiteY5" fmla="*/ 175995 h 822981"/>
                <a:gd name="connsiteX6" fmla="*/ 244595 w 933576"/>
                <a:gd name="connsiteY6" fmla="*/ 132780 h 822981"/>
                <a:gd name="connsiteX7" fmla="*/ 90521 w 933576"/>
                <a:gd name="connsiteY7" fmla="*/ 33821 h 822981"/>
                <a:gd name="connsiteX8" fmla="*/ 24759 w 933576"/>
                <a:gd name="connsiteY8" fmla="*/ 0 h 822981"/>
                <a:gd name="connsiteX9" fmla="*/ 1583 w 933576"/>
                <a:gd name="connsiteY9" fmla="*/ 40711 h 822981"/>
                <a:gd name="connsiteX10" fmla="*/ 33526 w 933576"/>
                <a:gd name="connsiteY10" fmla="*/ 89563 h 822981"/>
                <a:gd name="connsiteX11" fmla="*/ 103048 w 933576"/>
                <a:gd name="connsiteY11" fmla="*/ 206059 h 822981"/>
                <a:gd name="connsiteX12" fmla="*/ 175699 w 933576"/>
                <a:gd name="connsiteY12" fmla="*/ 273075 h 822981"/>
                <a:gd name="connsiteX13" fmla="*/ 180084 w 933576"/>
                <a:gd name="connsiteY13" fmla="*/ 341343 h 822981"/>
                <a:gd name="connsiteX14" fmla="*/ 183842 w 933576"/>
                <a:gd name="connsiteY14" fmla="*/ 397086 h 822981"/>
                <a:gd name="connsiteX15" fmla="*/ 198248 w 933576"/>
                <a:gd name="connsiteY15" fmla="*/ 460970 h 822981"/>
                <a:gd name="connsiteX16" fmla="*/ 109937 w 933576"/>
                <a:gd name="connsiteY16" fmla="*/ 429654 h 822981"/>
                <a:gd name="connsiteX17" fmla="*/ 42920 w 933576"/>
                <a:gd name="connsiteY17" fmla="*/ 468486 h 822981"/>
                <a:gd name="connsiteX18" fmla="*/ 91148 w 933576"/>
                <a:gd name="connsiteY18" fmla="*/ 540513 h 822981"/>
                <a:gd name="connsiteX19" fmla="*/ 48557 w 933576"/>
                <a:gd name="connsiteY19" fmla="*/ 566818 h 822981"/>
                <a:gd name="connsiteX20" fmla="*/ 67973 w 933576"/>
                <a:gd name="connsiteY20" fmla="*/ 620055 h 822981"/>
                <a:gd name="connsiteX21" fmla="*/ 158163 w 933576"/>
                <a:gd name="connsiteY21" fmla="*/ 678302 h 822981"/>
                <a:gd name="connsiteX22" fmla="*/ 173821 w 933576"/>
                <a:gd name="connsiteY22" fmla="*/ 738429 h 822981"/>
                <a:gd name="connsiteX23" fmla="*/ 175074 w 933576"/>
                <a:gd name="connsiteY23" fmla="*/ 760976 h 822981"/>
                <a:gd name="connsiteX24" fmla="*/ 263385 w 933576"/>
                <a:gd name="connsiteY24" fmla="*/ 822981 h 822981"/>
                <a:gd name="connsiteX25" fmla="*/ 279043 w 933576"/>
                <a:gd name="connsiteY25" fmla="*/ 752208 h 822981"/>
                <a:gd name="connsiteX26" fmla="*/ 313490 w 933576"/>
                <a:gd name="connsiteY26" fmla="*/ 744692 h 822981"/>
                <a:gd name="connsiteX27" fmla="*/ 344179 w 933576"/>
                <a:gd name="connsiteY27" fmla="*/ 745318 h 822981"/>
                <a:gd name="connsiteX28" fmla="*/ 329148 w 933576"/>
                <a:gd name="connsiteY28" fmla="*/ 696466 h 822981"/>
                <a:gd name="connsiteX29" fmla="*/ 240837 w 933576"/>
                <a:gd name="connsiteY29" fmla="*/ 667655 h 822981"/>
                <a:gd name="connsiteX30" fmla="*/ 189478 w 933576"/>
                <a:gd name="connsiteY30" fmla="*/ 570576 h 822981"/>
                <a:gd name="connsiteX31" fmla="*/ 276538 w 933576"/>
                <a:gd name="connsiteY31" fmla="*/ 605649 h 822981"/>
                <a:gd name="connsiteX32" fmla="*/ 345433 w 933576"/>
                <a:gd name="connsiteY32" fmla="*/ 606902 h 822981"/>
                <a:gd name="connsiteX33" fmla="*/ 445642 w 933576"/>
                <a:gd name="connsiteY33" fmla="*/ 593749 h 822981"/>
                <a:gd name="connsiteX34" fmla="*/ 595960 w 933576"/>
                <a:gd name="connsiteY34" fmla="*/ 662018 h 822981"/>
                <a:gd name="connsiteX35" fmla="*/ 671117 w 933576"/>
                <a:gd name="connsiteY35" fmla="*/ 695213 h 822981"/>
                <a:gd name="connsiteX36" fmla="*/ 651076 w 933576"/>
                <a:gd name="connsiteY36" fmla="*/ 538633 h 822981"/>
                <a:gd name="connsiteX37" fmla="*/ 738760 w 933576"/>
                <a:gd name="connsiteY37" fmla="*/ 497923 h 822981"/>
                <a:gd name="connsiteX38" fmla="*/ 837718 w 933576"/>
                <a:gd name="connsiteY38" fmla="*/ 499802 h 822981"/>
                <a:gd name="connsiteX39" fmla="*/ 875297 w 933576"/>
                <a:gd name="connsiteY39" fmla="*/ 456586 h 822981"/>
                <a:gd name="connsiteX40" fmla="*/ 929160 w 933576"/>
                <a:gd name="connsiteY40" fmla="*/ 431533 h 822981"/>
                <a:gd name="connsiteX41" fmla="*/ 827071 w 933576"/>
                <a:gd name="connsiteY41" fmla="*/ 398338 h 822981"/>
                <a:gd name="connsiteX42" fmla="*/ 756297 w 933576"/>
                <a:gd name="connsiteY42" fmla="*/ 345728 h 822981"/>
                <a:gd name="connsiteX43" fmla="*/ 745024 w 933576"/>
                <a:gd name="connsiteY43" fmla="*/ 269317 h 82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33576" h="822981">
                  <a:moveTo>
                    <a:pt x="745649" y="269943"/>
                  </a:moveTo>
                  <a:cubicBezTo>
                    <a:pt x="741891" y="241132"/>
                    <a:pt x="704939" y="182885"/>
                    <a:pt x="668613" y="196664"/>
                  </a:cubicBezTo>
                  <a:cubicBezTo>
                    <a:pt x="639176" y="207311"/>
                    <a:pt x="653580" y="256164"/>
                    <a:pt x="645438" y="276832"/>
                  </a:cubicBezTo>
                  <a:cubicBezTo>
                    <a:pt x="623518" y="333827"/>
                    <a:pt x="553996" y="279338"/>
                    <a:pt x="523307" y="263680"/>
                  </a:cubicBezTo>
                  <a:cubicBezTo>
                    <a:pt x="487606" y="244890"/>
                    <a:pt x="458169" y="232364"/>
                    <a:pt x="420590" y="223595"/>
                  </a:cubicBezTo>
                  <a:cubicBezTo>
                    <a:pt x="389274" y="216706"/>
                    <a:pt x="365474" y="192906"/>
                    <a:pt x="337917" y="175995"/>
                  </a:cubicBezTo>
                  <a:cubicBezTo>
                    <a:pt x="309105" y="158458"/>
                    <a:pt x="275286" y="145306"/>
                    <a:pt x="244595" y="132780"/>
                  </a:cubicBezTo>
                  <a:cubicBezTo>
                    <a:pt x="185096" y="108353"/>
                    <a:pt x="146262" y="64511"/>
                    <a:pt x="90521" y="33821"/>
                  </a:cubicBezTo>
                  <a:cubicBezTo>
                    <a:pt x="73611" y="25053"/>
                    <a:pt x="52315" y="16911"/>
                    <a:pt x="24759" y="0"/>
                  </a:cubicBezTo>
                  <a:cubicBezTo>
                    <a:pt x="17868" y="11274"/>
                    <a:pt x="4089" y="31316"/>
                    <a:pt x="1583" y="40711"/>
                  </a:cubicBezTo>
                  <a:cubicBezTo>
                    <a:pt x="-5932" y="68895"/>
                    <a:pt x="14737" y="73906"/>
                    <a:pt x="33526" y="89563"/>
                  </a:cubicBezTo>
                  <a:cubicBezTo>
                    <a:pt x="69227" y="119627"/>
                    <a:pt x="83006" y="165974"/>
                    <a:pt x="103048" y="206059"/>
                  </a:cubicBezTo>
                  <a:cubicBezTo>
                    <a:pt x="120585" y="241132"/>
                    <a:pt x="151901" y="248648"/>
                    <a:pt x="175699" y="273075"/>
                  </a:cubicBezTo>
                  <a:cubicBezTo>
                    <a:pt x="193863" y="291864"/>
                    <a:pt x="186348" y="317543"/>
                    <a:pt x="180084" y="341343"/>
                  </a:cubicBezTo>
                  <a:cubicBezTo>
                    <a:pt x="173821" y="365770"/>
                    <a:pt x="166932" y="374538"/>
                    <a:pt x="183842" y="397086"/>
                  </a:cubicBezTo>
                  <a:cubicBezTo>
                    <a:pt x="197621" y="415875"/>
                    <a:pt x="238331" y="450323"/>
                    <a:pt x="198248" y="460970"/>
                  </a:cubicBezTo>
                  <a:cubicBezTo>
                    <a:pt x="166932" y="469738"/>
                    <a:pt x="137495" y="434665"/>
                    <a:pt x="109937" y="429654"/>
                  </a:cubicBezTo>
                  <a:cubicBezTo>
                    <a:pt x="86763" y="425896"/>
                    <a:pt x="56074" y="450949"/>
                    <a:pt x="42920" y="468486"/>
                  </a:cubicBezTo>
                  <a:cubicBezTo>
                    <a:pt x="60457" y="486649"/>
                    <a:pt x="104300" y="509823"/>
                    <a:pt x="91148" y="540513"/>
                  </a:cubicBezTo>
                  <a:cubicBezTo>
                    <a:pt x="83631" y="557423"/>
                    <a:pt x="56699" y="554291"/>
                    <a:pt x="48557" y="566818"/>
                  </a:cubicBezTo>
                  <a:cubicBezTo>
                    <a:pt x="37911" y="583102"/>
                    <a:pt x="55447" y="609407"/>
                    <a:pt x="67973" y="620055"/>
                  </a:cubicBezTo>
                  <a:cubicBezTo>
                    <a:pt x="102421" y="648239"/>
                    <a:pt x="138747" y="630076"/>
                    <a:pt x="158163" y="678302"/>
                  </a:cubicBezTo>
                  <a:cubicBezTo>
                    <a:pt x="166305" y="697718"/>
                    <a:pt x="168811" y="717760"/>
                    <a:pt x="173821" y="738429"/>
                  </a:cubicBezTo>
                  <a:cubicBezTo>
                    <a:pt x="175699" y="744692"/>
                    <a:pt x="172569" y="755966"/>
                    <a:pt x="175074" y="760976"/>
                  </a:cubicBezTo>
                  <a:cubicBezTo>
                    <a:pt x="187600" y="789160"/>
                    <a:pt x="238331" y="808576"/>
                    <a:pt x="263385" y="822981"/>
                  </a:cubicBezTo>
                  <a:cubicBezTo>
                    <a:pt x="264637" y="806698"/>
                    <a:pt x="269647" y="765360"/>
                    <a:pt x="279043" y="752208"/>
                  </a:cubicBezTo>
                  <a:cubicBezTo>
                    <a:pt x="289063" y="737802"/>
                    <a:pt x="294074" y="741560"/>
                    <a:pt x="313490" y="744692"/>
                  </a:cubicBezTo>
                  <a:cubicBezTo>
                    <a:pt x="326017" y="747197"/>
                    <a:pt x="334158" y="757218"/>
                    <a:pt x="344179" y="745318"/>
                  </a:cubicBezTo>
                  <a:cubicBezTo>
                    <a:pt x="356706" y="731539"/>
                    <a:pt x="339796" y="704607"/>
                    <a:pt x="329148" y="696466"/>
                  </a:cubicBezTo>
                  <a:cubicBezTo>
                    <a:pt x="304096" y="677676"/>
                    <a:pt x="266516" y="683939"/>
                    <a:pt x="240837" y="667655"/>
                  </a:cubicBezTo>
                  <a:cubicBezTo>
                    <a:pt x="214533" y="650118"/>
                    <a:pt x="186348" y="604397"/>
                    <a:pt x="189478" y="570576"/>
                  </a:cubicBezTo>
                  <a:cubicBezTo>
                    <a:pt x="236452" y="562434"/>
                    <a:pt x="238958" y="597507"/>
                    <a:pt x="276538" y="605649"/>
                  </a:cubicBezTo>
                  <a:cubicBezTo>
                    <a:pt x="294701" y="610033"/>
                    <a:pt x="326642" y="611913"/>
                    <a:pt x="345433" y="606902"/>
                  </a:cubicBezTo>
                  <a:cubicBezTo>
                    <a:pt x="384891" y="595628"/>
                    <a:pt x="404307" y="573707"/>
                    <a:pt x="445642" y="593749"/>
                  </a:cubicBezTo>
                  <a:cubicBezTo>
                    <a:pt x="495122" y="617549"/>
                    <a:pt x="545853" y="638844"/>
                    <a:pt x="595960" y="662018"/>
                  </a:cubicBezTo>
                  <a:cubicBezTo>
                    <a:pt x="609112" y="668281"/>
                    <a:pt x="656713" y="698971"/>
                    <a:pt x="671117" y="695213"/>
                  </a:cubicBezTo>
                  <a:cubicBezTo>
                    <a:pt x="726860" y="681434"/>
                    <a:pt x="651076" y="560555"/>
                    <a:pt x="651076" y="538633"/>
                  </a:cubicBezTo>
                  <a:cubicBezTo>
                    <a:pt x="651076" y="506691"/>
                    <a:pt x="711827" y="491033"/>
                    <a:pt x="738760" y="497923"/>
                  </a:cubicBezTo>
                  <a:cubicBezTo>
                    <a:pt x="773207" y="506691"/>
                    <a:pt x="806402" y="534875"/>
                    <a:pt x="837718" y="499802"/>
                  </a:cubicBezTo>
                  <a:cubicBezTo>
                    <a:pt x="852124" y="483517"/>
                    <a:pt x="852749" y="466607"/>
                    <a:pt x="875297" y="456586"/>
                  </a:cubicBezTo>
                  <a:cubicBezTo>
                    <a:pt x="897219" y="447191"/>
                    <a:pt x="918513" y="458465"/>
                    <a:pt x="929160" y="431533"/>
                  </a:cubicBezTo>
                  <a:cubicBezTo>
                    <a:pt x="956718" y="361386"/>
                    <a:pt x="847112" y="402722"/>
                    <a:pt x="827071" y="398338"/>
                  </a:cubicBezTo>
                  <a:cubicBezTo>
                    <a:pt x="798259" y="392702"/>
                    <a:pt x="771328" y="370780"/>
                    <a:pt x="756297" y="345728"/>
                  </a:cubicBezTo>
                  <a:cubicBezTo>
                    <a:pt x="740639" y="320048"/>
                    <a:pt x="748782" y="298127"/>
                    <a:pt x="745024" y="26931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2" name="Forma libre: forma 611">
              <a:extLst>
                <a:ext uri="{FF2B5EF4-FFF2-40B4-BE49-F238E27FC236}">
                  <a16:creationId xmlns:a16="http://schemas.microsoft.com/office/drawing/2014/main" id="{74D76B0B-E94D-3BEF-DAB3-420DF2A7573A}"/>
                </a:ext>
              </a:extLst>
            </p:cNvPr>
            <p:cNvSpPr/>
            <p:nvPr/>
          </p:nvSpPr>
          <p:spPr>
            <a:xfrm>
              <a:off x="30199568" y="10296647"/>
              <a:ext cx="429016" cy="562051"/>
            </a:xfrm>
            <a:custGeom>
              <a:avLst/>
              <a:gdLst>
                <a:gd name="connsiteX0" fmla="*/ 1879 w 429016"/>
                <a:gd name="connsiteY0" fmla="*/ 108268 h 562051"/>
                <a:gd name="connsiteX1" fmla="*/ 7516 w 429016"/>
                <a:gd name="connsiteY1" fmla="*/ 125178 h 562051"/>
                <a:gd name="connsiteX2" fmla="*/ 65763 w 429016"/>
                <a:gd name="connsiteY2" fmla="*/ 168394 h 562051"/>
                <a:gd name="connsiteX3" fmla="*/ 63257 w 429016"/>
                <a:gd name="connsiteY3" fmla="*/ 191567 h 562051"/>
                <a:gd name="connsiteX4" fmla="*/ 45720 w 429016"/>
                <a:gd name="connsiteY4" fmla="*/ 179041 h 562051"/>
                <a:gd name="connsiteX5" fmla="*/ 41962 w 429016"/>
                <a:gd name="connsiteY5" fmla="*/ 201589 h 562051"/>
                <a:gd name="connsiteX6" fmla="*/ 80794 w 429016"/>
                <a:gd name="connsiteY6" fmla="*/ 241047 h 562051"/>
                <a:gd name="connsiteX7" fmla="*/ 101463 w 429016"/>
                <a:gd name="connsiteY7" fmla="*/ 262341 h 562051"/>
                <a:gd name="connsiteX8" fmla="*/ 103342 w 429016"/>
                <a:gd name="connsiteY8" fmla="*/ 237915 h 562051"/>
                <a:gd name="connsiteX9" fmla="*/ 115867 w 429016"/>
                <a:gd name="connsiteY9" fmla="*/ 231652 h 562051"/>
                <a:gd name="connsiteX10" fmla="*/ 153447 w 429016"/>
                <a:gd name="connsiteY10" fmla="*/ 211610 h 562051"/>
                <a:gd name="connsiteX11" fmla="*/ 122758 w 429016"/>
                <a:gd name="connsiteY11" fmla="*/ 153362 h 562051"/>
                <a:gd name="connsiteX12" fmla="*/ 172237 w 429016"/>
                <a:gd name="connsiteY12" fmla="*/ 180920 h 562051"/>
                <a:gd name="connsiteX13" fmla="*/ 180378 w 429016"/>
                <a:gd name="connsiteY13" fmla="*/ 212863 h 562051"/>
                <a:gd name="connsiteX14" fmla="*/ 216705 w 429016"/>
                <a:gd name="connsiteY14" fmla="*/ 251694 h 562051"/>
                <a:gd name="connsiteX15" fmla="*/ 193532 w 429016"/>
                <a:gd name="connsiteY15" fmla="*/ 341884 h 562051"/>
                <a:gd name="connsiteX16" fmla="*/ 228606 w 429016"/>
                <a:gd name="connsiteY16" fmla="*/ 432074 h 562051"/>
                <a:gd name="connsiteX17" fmla="*/ 235494 w 429016"/>
                <a:gd name="connsiteY17" fmla="*/ 510364 h 562051"/>
                <a:gd name="connsiteX18" fmla="*/ 289358 w 429016"/>
                <a:gd name="connsiteY18" fmla="*/ 531032 h 562051"/>
                <a:gd name="connsiteX19" fmla="*/ 281843 w 429016"/>
                <a:gd name="connsiteY19" fmla="*/ 490948 h 562051"/>
                <a:gd name="connsiteX20" fmla="*/ 306268 w 429016"/>
                <a:gd name="connsiteY20" fmla="*/ 430195 h 562051"/>
                <a:gd name="connsiteX21" fmla="*/ 312532 w 429016"/>
                <a:gd name="connsiteY21" fmla="*/ 456500 h 562051"/>
                <a:gd name="connsiteX22" fmla="*/ 323805 w 429016"/>
                <a:gd name="connsiteY22" fmla="*/ 505979 h 562051"/>
                <a:gd name="connsiteX23" fmla="*/ 360133 w 429016"/>
                <a:gd name="connsiteY23" fmla="*/ 558589 h 562051"/>
                <a:gd name="connsiteX24" fmla="*/ 362012 w 429016"/>
                <a:gd name="connsiteY24" fmla="*/ 497837 h 562051"/>
                <a:gd name="connsiteX25" fmla="*/ 420886 w 429016"/>
                <a:gd name="connsiteY25" fmla="*/ 516000 h 562051"/>
                <a:gd name="connsiteX26" fmla="*/ 400216 w 429016"/>
                <a:gd name="connsiteY26" fmla="*/ 328731 h 562051"/>
                <a:gd name="connsiteX27" fmla="*/ 419632 w 429016"/>
                <a:gd name="connsiteY27" fmla="*/ 199710 h 562051"/>
                <a:gd name="connsiteX28" fmla="*/ 394579 w 429016"/>
                <a:gd name="connsiteY28" fmla="*/ 179041 h 562051"/>
                <a:gd name="connsiteX29" fmla="*/ 384558 w 429016"/>
                <a:gd name="connsiteY29" fmla="*/ 143341 h 562051"/>
                <a:gd name="connsiteX30" fmla="*/ 319421 w 429016"/>
                <a:gd name="connsiteY30" fmla="*/ 112652 h 562051"/>
                <a:gd name="connsiteX31" fmla="*/ 324432 w 429016"/>
                <a:gd name="connsiteY31" fmla="*/ 80710 h 562051"/>
                <a:gd name="connsiteX32" fmla="*/ 313784 w 429016"/>
                <a:gd name="connsiteY32" fmla="*/ 52526 h 562051"/>
                <a:gd name="connsiteX33" fmla="*/ 251152 w 429016"/>
                <a:gd name="connsiteY33" fmla="*/ 45636 h 562051"/>
                <a:gd name="connsiteX34" fmla="*/ 207311 w 429016"/>
                <a:gd name="connsiteY34" fmla="*/ 27472 h 562051"/>
                <a:gd name="connsiteX35" fmla="*/ 186016 w 429016"/>
                <a:gd name="connsiteY35" fmla="*/ 9309 h 562051"/>
                <a:gd name="connsiteX36" fmla="*/ 105846 w 429016"/>
                <a:gd name="connsiteY36" fmla="*/ 6804 h 562051"/>
                <a:gd name="connsiteX37" fmla="*/ 93321 w 429016"/>
                <a:gd name="connsiteY37" fmla="*/ 34362 h 562051"/>
                <a:gd name="connsiteX38" fmla="*/ 82047 w 429016"/>
                <a:gd name="connsiteY38" fmla="*/ 39998 h 562051"/>
                <a:gd name="connsiteX39" fmla="*/ 77663 w 429016"/>
                <a:gd name="connsiteY39" fmla="*/ 54404 h 562051"/>
                <a:gd name="connsiteX40" fmla="*/ 64511 w 429016"/>
                <a:gd name="connsiteY40" fmla="*/ 80083 h 562051"/>
                <a:gd name="connsiteX41" fmla="*/ 30689 w 429016"/>
                <a:gd name="connsiteY41" fmla="*/ 76952 h 562051"/>
                <a:gd name="connsiteX42" fmla="*/ 26304 w 429016"/>
                <a:gd name="connsiteY42" fmla="*/ 115157 h 562051"/>
                <a:gd name="connsiteX43" fmla="*/ 0 w 429016"/>
                <a:gd name="connsiteY43" fmla="*/ 110147 h 56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29016" h="562051">
                  <a:moveTo>
                    <a:pt x="1879" y="108268"/>
                  </a:moveTo>
                  <a:cubicBezTo>
                    <a:pt x="1879" y="114530"/>
                    <a:pt x="3758" y="120794"/>
                    <a:pt x="7516" y="125178"/>
                  </a:cubicBezTo>
                  <a:cubicBezTo>
                    <a:pt x="26304" y="141463"/>
                    <a:pt x="51984" y="150857"/>
                    <a:pt x="65763" y="168394"/>
                  </a:cubicBezTo>
                  <a:cubicBezTo>
                    <a:pt x="73278" y="177789"/>
                    <a:pt x="78290" y="190941"/>
                    <a:pt x="63257" y="191567"/>
                  </a:cubicBezTo>
                  <a:cubicBezTo>
                    <a:pt x="61378" y="191567"/>
                    <a:pt x="57620" y="176536"/>
                    <a:pt x="45720" y="179041"/>
                  </a:cubicBezTo>
                  <a:cubicBezTo>
                    <a:pt x="31316" y="181547"/>
                    <a:pt x="35699" y="194073"/>
                    <a:pt x="41962" y="201589"/>
                  </a:cubicBezTo>
                  <a:cubicBezTo>
                    <a:pt x="57620" y="221004"/>
                    <a:pt x="75157" y="212236"/>
                    <a:pt x="80794" y="241047"/>
                  </a:cubicBezTo>
                  <a:cubicBezTo>
                    <a:pt x="83299" y="252320"/>
                    <a:pt x="86430" y="283010"/>
                    <a:pt x="101463" y="262341"/>
                  </a:cubicBezTo>
                  <a:cubicBezTo>
                    <a:pt x="105221" y="256705"/>
                    <a:pt x="100209" y="243552"/>
                    <a:pt x="103342" y="237915"/>
                  </a:cubicBezTo>
                  <a:cubicBezTo>
                    <a:pt x="109606" y="224763"/>
                    <a:pt x="103967" y="232278"/>
                    <a:pt x="115867" y="231652"/>
                  </a:cubicBezTo>
                  <a:cubicBezTo>
                    <a:pt x="130273" y="230400"/>
                    <a:pt x="156579" y="240421"/>
                    <a:pt x="153447" y="211610"/>
                  </a:cubicBezTo>
                  <a:cubicBezTo>
                    <a:pt x="151568" y="190941"/>
                    <a:pt x="97078" y="183426"/>
                    <a:pt x="122758" y="153362"/>
                  </a:cubicBezTo>
                  <a:cubicBezTo>
                    <a:pt x="140921" y="160251"/>
                    <a:pt x="161589" y="162131"/>
                    <a:pt x="172237" y="180920"/>
                  </a:cubicBezTo>
                  <a:cubicBezTo>
                    <a:pt x="177247" y="190315"/>
                    <a:pt x="176620" y="202841"/>
                    <a:pt x="180378" y="212863"/>
                  </a:cubicBezTo>
                  <a:cubicBezTo>
                    <a:pt x="187895" y="233531"/>
                    <a:pt x="202299" y="233531"/>
                    <a:pt x="216705" y="251694"/>
                  </a:cubicBezTo>
                  <a:cubicBezTo>
                    <a:pt x="243010" y="286768"/>
                    <a:pt x="202926" y="310568"/>
                    <a:pt x="193532" y="341884"/>
                  </a:cubicBezTo>
                  <a:cubicBezTo>
                    <a:pt x="180378" y="385100"/>
                    <a:pt x="227352" y="395120"/>
                    <a:pt x="228606" y="432074"/>
                  </a:cubicBezTo>
                  <a:cubicBezTo>
                    <a:pt x="229231" y="460258"/>
                    <a:pt x="214200" y="486563"/>
                    <a:pt x="235494" y="510364"/>
                  </a:cubicBezTo>
                  <a:cubicBezTo>
                    <a:pt x="247394" y="524143"/>
                    <a:pt x="271195" y="534163"/>
                    <a:pt x="289358" y="531032"/>
                  </a:cubicBezTo>
                  <a:cubicBezTo>
                    <a:pt x="291237" y="516626"/>
                    <a:pt x="283095" y="504726"/>
                    <a:pt x="281843" y="490948"/>
                  </a:cubicBezTo>
                  <a:cubicBezTo>
                    <a:pt x="280589" y="469652"/>
                    <a:pt x="290610" y="444600"/>
                    <a:pt x="306268" y="430195"/>
                  </a:cubicBezTo>
                  <a:cubicBezTo>
                    <a:pt x="306268" y="440215"/>
                    <a:pt x="308774" y="447105"/>
                    <a:pt x="312532" y="456500"/>
                  </a:cubicBezTo>
                  <a:cubicBezTo>
                    <a:pt x="320674" y="474663"/>
                    <a:pt x="321926" y="484684"/>
                    <a:pt x="323805" y="505979"/>
                  </a:cubicBezTo>
                  <a:cubicBezTo>
                    <a:pt x="325684" y="526022"/>
                    <a:pt x="336332" y="575500"/>
                    <a:pt x="360133" y="558589"/>
                  </a:cubicBezTo>
                  <a:cubicBezTo>
                    <a:pt x="385810" y="540427"/>
                    <a:pt x="362637" y="517879"/>
                    <a:pt x="362012" y="497837"/>
                  </a:cubicBezTo>
                  <a:cubicBezTo>
                    <a:pt x="360133" y="447105"/>
                    <a:pt x="400843" y="522264"/>
                    <a:pt x="420886" y="516000"/>
                  </a:cubicBezTo>
                  <a:cubicBezTo>
                    <a:pt x="432784" y="453995"/>
                    <a:pt x="385185" y="393242"/>
                    <a:pt x="400216" y="328731"/>
                  </a:cubicBezTo>
                  <a:cubicBezTo>
                    <a:pt x="407732" y="294910"/>
                    <a:pt x="446563" y="234783"/>
                    <a:pt x="419632" y="199710"/>
                  </a:cubicBezTo>
                  <a:cubicBezTo>
                    <a:pt x="412743" y="190315"/>
                    <a:pt x="400843" y="190941"/>
                    <a:pt x="394579" y="179041"/>
                  </a:cubicBezTo>
                  <a:cubicBezTo>
                    <a:pt x="389570" y="168394"/>
                    <a:pt x="392074" y="155242"/>
                    <a:pt x="384558" y="143341"/>
                  </a:cubicBezTo>
                  <a:cubicBezTo>
                    <a:pt x="370779" y="120794"/>
                    <a:pt x="328190" y="130815"/>
                    <a:pt x="319421" y="112652"/>
                  </a:cubicBezTo>
                  <a:cubicBezTo>
                    <a:pt x="316290" y="106388"/>
                    <a:pt x="325057" y="89478"/>
                    <a:pt x="324432" y="80710"/>
                  </a:cubicBezTo>
                  <a:cubicBezTo>
                    <a:pt x="324432" y="71941"/>
                    <a:pt x="321299" y="58162"/>
                    <a:pt x="313784" y="52526"/>
                  </a:cubicBezTo>
                  <a:cubicBezTo>
                    <a:pt x="301259" y="43756"/>
                    <a:pt x="265558" y="48141"/>
                    <a:pt x="251152" y="45636"/>
                  </a:cubicBezTo>
                  <a:cubicBezTo>
                    <a:pt x="226100" y="41251"/>
                    <a:pt x="221090" y="42504"/>
                    <a:pt x="207311" y="27472"/>
                  </a:cubicBezTo>
                  <a:cubicBezTo>
                    <a:pt x="199794" y="19330"/>
                    <a:pt x="196663" y="13693"/>
                    <a:pt x="186016" y="9309"/>
                  </a:cubicBezTo>
                  <a:cubicBezTo>
                    <a:pt x="169732" y="2420"/>
                    <a:pt x="120879" y="-6348"/>
                    <a:pt x="105846" y="6804"/>
                  </a:cubicBezTo>
                  <a:cubicBezTo>
                    <a:pt x="100836" y="11188"/>
                    <a:pt x="98957" y="27472"/>
                    <a:pt x="93321" y="34362"/>
                  </a:cubicBezTo>
                  <a:cubicBezTo>
                    <a:pt x="90815" y="38120"/>
                    <a:pt x="84551" y="36868"/>
                    <a:pt x="82047" y="39998"/>
                  </a:cubicBezTo>
                  <a:cubicBezTo>
                    <a:pt x="79542" y="43130"/>
                    <a:pt x="79542" y="50020"/>
                    <a:pt x="77663" y="54404"/>
                  </a:cubicBezTo>
                  <a:cubicBezTo>
                    <a:pt x="74530" y="63799"/>
                    <a:pt x="75784" y="75072"/>
                    <a:pt x="64511" y="80083"/>
                  </a:cubicBezTo>
                  <a:cubicBezTo>
                    <a:pt x="53235" y="85093"/>
                    <a:pt x="43214" y="73820"/>
                    <a:pt x="30689" y="76952"/>
                  </a:cubicBezTo>
                  <a:cubicBezTo>
                    <a:pt x="31316" y="88225"/>
                    <a:pt x="30062" y="104509"/>
                    <a:pt x="26304" y="115157"/>
                  </a:cubicBezTo>
                  <a:cubicBezTo>
                    <a:pt x="17537" y="113904"/>
                    <a:pt x="9394" y="107641"/>
                    <a:pt x="0" y="11014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3" name="Forma libre: forma 612">
              <a:extLst>
                <a:ext uri="{FF2B5EF4-FFF2-40B4-BE49-F238E27FC236}">
                  <a16:creationId xmlns:a16="http://schemas.microsoft.com/office/drawing/2014/main" id="{78051BD8-EEB3-CBD4-0426-36E683E9FC42}"/>
                </a:ext>
              </a:extLst>
            </p:cNvPr>
            <p:cNvSpPr/>
            <p:nvPr/>
          </p:nvSpPr>
          <p:spPr>
            <a:xfrm>
              <a:off x="30347445" y="8805065"/>
              <a:ext cx="1530653" cy="1600841"/>
            </a:xfrm>
            <a:custGeom>
              <a:avLst/>
              <a:gdLst>
                <a:gd name="connsiteX0" fmla="*/ 1436079 w 1530653"/>
                <a:gd name="connsiteY0" fmla="*/ 1024889 h 1600841"/>
                <a:gd name="connsiteX1" fmla="*/ 1433576 w 1530653"/>
                <a:gd name="connsiteY1" fmla="*/ 939084 h 1600841"/>
                <a:gd name="connsiteX2" fmla="*/ 1429191 w 1530653"/>
                <a:gd name="connsiteY2" fmla="*/ 888978 h 1600841"/>
                <a:gd name="connsiteX3" fmla="*/ 1390984 w 1530653"/>
                <a:gd name="connsiteY3" fmla="*/ 858915 h 1600841"/>
                <a:gd name="connsiteX4" fmla="*/ 1394742 w 1530653"/>
                <a:gd name="connsiteY4" fmla="*/ 815073 h 1600841"/>
                <a:gd name="connsiteX5" fmla="*/ 1357790 w 1530653"/>
                <a:gd name="connsiteY5" fmla="*/ 713609 h 1600841"/>
                <a:gd name="connsiteX6" fmla="*/ 1385975 w 1530653"/>
                <a:gd name="connsiteY6" fmla="*/ 576446 h 1600841"/>
                <a:gd name="connsiteX7" fmla="*/ 1335243 w 1530653"/>
                <a:gd name="connsiteY7" fmla="*/ 458072 h 1600841"/>
                <a:gd name="connsiteX8" fmla="*/ 1355911 w 1530653"/>
                <a:gd name="connsiteY8" fmla="*/ 447424 h 1600841"/>
                <a:gd name="connsiteX9" fmla="*/ 1349647 w 1530653"/>
                <a:gd name="connsiteY9" fmla="*/ 411098 h 1600841"/>
                <a:gd name="connsiteX10" fmla="*/ 1263217 w 1530653"/>
                <a:gd name="connsiteY10" fmla="*/ 289592 h 1600841"/>
                <a:gd name="connsiteX11" fmla="*/ 1231901 w 1530653"/>
                <a:gd name="connsiteY11" fmla="*/ 238860 h 1600841"/>
                <a:gd name="connsiteX12" fmla="*/ 1176785 w 1530653"/>
                <a:gd name="connsiteY12" fmla="*/ 223203 h 1600841"/>
                <a:gd name="connsiteX13" fmla="*/ 1092859 w 1530653"/>
                <a:gd name="connsiteY13" fmla="*/ 158691 h 1600841"/>
                <a:gd name="connsiteX14" fmla="*/ 1048389 w 1530653"/>
                <a:gd name="connsiteY14" fmla="*/ 45954 h 1600841"/>
                <a:gd name="connsiteX15" fmla="*/ 1000790 w 1530653"/>
                <a:gd name="connsiteY15" fmla="*/ 24033 h 1600841"/>
                <a:gd name="connsiteX16" fmla="*/ 950683 w 1530653"/>
                <a:gd name="connsiteY16" fmla="*/ 233 h 1600841"/>
                <a:gd name="connsiteX17" fmla="*/ 922500 w 1530653"/>
                <a:gd name="connsiteY17" fmla="*/ 31549 h 1600841"/>
                <a:gd name="connsiteX18" fmla="*/ 993899 w 1530653"/>
                <a:gd name="connsiteY18" fmla="*/ 68502 h 1600841"/>
                <a:gd name="connsiteX19" fmla="*/ 960704 w 1530653"/>
                <a:gd name="connsiteY19" fmla="*/ 126123 h 1600841"/>
                <a:gd name="connsiteX20" fmla="*/ 906842 w 1530653"/>
                <a:gd name="connsiteY20" fmla="*/ 55975 h 1600841"/>
                <a:gd name="connsiteX21" fmla="*/ 876151 w 1530653"/>
                <a:gd name="connsiteY21" fmla="*/ 99818 h 1600841"/>
                <a:gd name="connsiteX22" fmla="*/ 874272 w 1530653"/>
                <a:gd name="connsiteY22" fmla="*/ 154307 h 1600841"/>
                <a:gd name="connsiteX23" fmla="*/ 852978 w 1530653"/>
                <a:gd name="connsiteY23" fmla="*/ 165581 h 1600841"/>
                <a:gd name="connsiteX24" fmla="*/ 872393 w 1530653"/>
                <a:gd name="connsiteY24" fmla="*/ 213808 h 1600841"/>
                <a:gd name="connsiteX25" fmla="*/ 922500 w 1530653"/>
                <a:gd name="connsiteY25" fmla="*/ 285208 h 1600841"/>
                <a:gd name="connsiteX26" fmla="*/ 940037 w 1530653"/>
                <a:gd name="connsiteY26" fmla="*/ 322787 h 1600841"/>
                <a:gd name="connsiteX27" fmla="*/ 994526 w 1530653"/>
                <a:gd name="connsiteY27" fmla="*/ 369134 h 1600841"/>
                <a:gd name="connsiteX28" fmla="*/ 1034609 w 1530653"/>
                <a:gd name="connsiteY28" fmla="*/ 492519 h 1600841"/>
                <a:gd name="connsiteX29" fmla="*/ 1046510 w 1530653"/>
                <a:gd name="connsiteY29" fmla="*/ 579577 h 1600841"/>
                <a:gd name="connsiteX30" fmla="*/ 1058410 w 1530653"/>
                <a:gd name="connsiteY30" fmla="*/ 654735 h 1600841"/>
                <a:gd name="connsiteX31" fmla="*/ 983253 w 1530653"/>
                <a:gd name="connsiteY31" fmla="*/ 728014 h 1600841"/>
                <a:gd name="connsiteX32" fmla="*/ 981374 w 1530653"/>
                <a:gd name="connsiteY32" fmla="*/ 800041 h 1600841"/>
                <a:gd name="connsiteX33" fmla="*/ 906842 w 1530653"/>
                <a:gd name="connsiteY33" fmla="*/ 843257 h 1600841"/>
                <a:gd name="connsiteX34" fmla="*/ 866130 w 1530653"/>
                <a:gd name="connsiteY34" fmla="*/ 929689 h 1600841"/>
                <a:gd name="connsiteX35" fmla="*/ 790973 w 1530653"/>
                <a:gd name="connsiteY35" fmla="*/ 893362 h 1600841"/>
                <a:gd name="connsiteX36" fmla="*/ 737736 w 1530653"/>
                <a:gd name="connsiteY36" fmla="*/ 853278 h 1600841"/>
                <a:gd name="connsiteX37" fmla="*/ 765921 w 1530653"/>
                <a:gd name="connsiteY37" fmla="*/ 813194 h 1600841"/>
                <a:gd name="connsiteX38" fmla="*/ 753393 w 1530653"/>
                <a:gd name="connsiteY38" fmla="*/ 768725 h 1600841"/>
                <a:gd name="connsiteX39" fmla="*/ 681367 w 1530653"/>
                <a:gd name="connsiteY39" fmla="*/ 810688 h 1600841"/>
                <a:gd name="connsiteX40" fmla="*/ 696398 w 1530653"/>
                <a:gd name="connsiteY40" fmla="*/ 867683 h 1600841"/>
                <a:gd name="connsiteX41" fmla="*/ 717068 w 1530653"/>
                <a:gd name="connsiteY41" fmla="*/ 938457 h 1600841"/>
                <a:gd name="connsiteX42" fmla="*/ 714562 w 1530653"/>
                <a:gd name="connsiteY42" fmla="*/ 1007978 h 1600841"/>
                <a:gd name="connsiteX43" fmla="*/ 698904 w 1530653"/>
                <a:gd name="connsiteY43" fmla="*/ 1032404 h 1600841"/>
                <a:gd name="connsiteX44" fmla="*/ 700156 w 1530653"/>
                <a:gd name="connsiteY44" fmla="*/ 1141384 h 1600841"/>
                <a:gd name="connsiteX45" fmla="*/ 670719 w 1530653"/>
                <a:gd name="connsiteY45" fmla="*/ 1187105 h 1600841"/>
                <a:gd name="connsiteX46" fmla="*/ 603705 w 1530653"/>
                <a:gd name="connsiteY46" fmla="*/ 1169568 h 1600841"/>
                <a:gd name="connsiteX47" fmla="*/ 579277 w 1530653"/>
                <a:gd name="connsiteY47" fmla="*/ 1129484 h 1600841"/>
                <a:gd name="connsiteX48" fmla="*/ 469672 w 1530653"/>
                <a:gd name="connsiteY48" fmla="*/ 1154537 h 1600841"/>
                <a:gd name="connsiteX49" fmla="*/ 391382 w 1530653"/>
                <a:gd name="connsiteY49" fmla="*/ 1172700 h 1600841"/>
                <a:gd name="connsiteX50" fmla="*/ 323740 w 1530653"/>
                <a:gd name="connsiteY50" fmla="*/ 1152658 h 1600841"/>
                <a:gd name="connsiteX51" fmla="*/ 268624 w 1530653"/>
                <a:gd name="connsiteY51" fmla="*/ 1166436 h 1600841"/>
                <a:gd name="connsiteX52" fmla="*/ 214135 w 1530653"/>
                <a:gd name="connsiteY52" fmla="*/ 1175205 h 1600841"/>
                <a:gd name="connsiteX53" fmla="*/ 180940 w 1530653"/>
                <a:gd name="connsiteY53" fmla="*/ 1206521 h 1600841"/>
                <a:gd name="connsiteX54" fmla="*/ 125824 w 1530653"/>
                <a:gd name="connsiteY54" fmla="*/ 1309238 h 1600841"/>
                <a:gd name="connsiteX55" fmla="*/ 45655 w 1530653"/>
                <a:gd name="connsiteY55" fmla="*/ 1356212 h 1600841"/>
                <a:gd name="connsiteX56" fmla="*/ 5570 w 1530653"/>
                <a:gd name="connsiteY56" fmla="*/ 1398801 h 1600841"/>
                <a:gd name="connsiteX57" fmla="*/ 15591 w 1530653"/>
                <a:gd name="connsiteY57" fmla="*/ 1444522 h 1600841"/>
                <a:gd name="connsiteX58" fmla="*/ 90123 w 1530653"/>
                <a:gd name="connsiteY58" fmla="*/ 1488364 h 1600841"/>
                <a:gd name="connsiteX59" fmla="*/ 162776 w 1530653"/>
                <a:gd name="connsiteY59" fmla="*/ 1492748 h 1600841"/>
                <a:gd name="connsiteX60" fmla="*/ 212881 w 1530653"/>
                <a:gd name="connsiteY60" fmla="*/ 1520933 h 1600841"/>
                <a:gd name="connsiteX61" fmla="*/ 240439 w 1530653"/>
                <a:gd name="connsiteY61" fmla="*/ 1463311 h 1600841"/>
                <a:gd name="connsiteX62" fmla="*/ 232297 w 1530653"/>
                <a:gd name="connsiteY62" fmla="*/ 1396922 h 1600841"/>
                <a:gd name="connsiteX63" fmla="*/ 287413 w 1530653"/>
                <a:gd name="connsiteY63" fmla="*/ 1426359 h 1600841"/>
                <a:gd name="connsiteX64" fmla="*/ 454014 w 1530653"/>
                <a:gd name="connsiteY64" fmla="*/ 1388779 h 1600841"/>
                <a:gd name="connsiteX65" fmla="*/ 479693 w 1530653"/>
                <a:gd name="connsiteY65" fmla="*/ 1359969 h 1600841"/>
                <a:gd name="connsiteX66" fmla="*/ 537313 w 1530653"/>
                <a:gd name="connsiteY66" fmla="*/ 1359969 h 1600841"/>
                <a:gd name="connsiteX67" fmla="*/ 664457 w 1530653"/>
                <a:gd name="connsiteY67" fmla="*/ 1330532 h 1600841"/>
                <a:gd name="connsiteX68" fmla="*/ 681367 w 1530653"/>
                <a:gd name="connsiteY68" fmla="*/ 1407569 h 1600841"/>
                <a:gd name="connsiteX69" fmla="*/ 678861 w 1530653"/>
                <a:gd name="connsiteY69" fmla="*/ 1440764 h 1600841"/>
                <a:gd name="connsiteX70" fmla="*/ 729593 w 1530653"/>
                <a:gd name="connsiteY70" fmla="*/ 1502143 h 1600841"/>
                <a:gd name="connsiteX71" fmla="*/ 807258 w 1530653"/>
                <a:gd name="connsiteY71" fmla="*/ 1594839 h 1600841"/>
                <a:gd name="connsiteX72" fmla="*/ 898700 w 1530653"/>
                <a:gd name="connsiteY72" fmla="*/ 1579807 h 1600841"/>
                <a:gd name="connsiteX73" fmla="*/ 926258 w 1530653"/>
                <a:gd name="connsiteY73" fmla="*/ 1514670 h 1600841"/>
                <a:gd name="connsiteX74" fmla="*/ 928762 w 1530653"/>
                <a:gd name="connsiteY74" fmla="*/ 1458928 h 1600841"/>
                <a:gd name="connsiteX75" fmla="*/ 976362 w 1530653"/>
                <a:gd name="connsiteY75" fmla="*/ 1450159 h 1600841"/>
                <a:gd name="connsiteX76" fmla="*/ 929389 w 1530653"/>
                <a:gd name="connsiteY76" fmla="*/ 1376253 h 1600841"/>
                <a:gd name="connsiteX77" fmla="*/ 873020 w 1530653"/>
                <a:gd name="connsiteY77" fmla="*/ 1324896 h 1600841"/>
                <a:gd name="connsiteX78" fmla="*/ 911225 w 1530653"/>
                <a:gd name="connsiteY78" fmla="*/ 1256626 h 1600841"/>
                <a:gd name="connsiteX79" fmla="*/ 923125 w 1530653"/>
                <a:gd name="connsiteY79" fmla="*/ 1319258 h 1600841"/>
                <a:gd name="connsiteX80" fmla="*/ 952562 w 1530653"/>
                <a:gd name="connsiteY80" fmla="*/ 1301095 h 1600841"/>
                <a:gd name="connsiteX81" fmla="*/ 980120 w 1530653"/>
                <a:gd name="connsiteY81" fmla="*/ 1322390 h 1600841"/>
                <a:gd name="connsiteX82" fmla="*/ 1000790 w 1530653"/>
                <a:gd name="connsiteY82" fmla="*/ 1324269 h 1600841"/>
                <a:gd name="connsiteX83" fmla="*/ 974484 w 1530653"/>
                <a:gd name="connsiteY83" fmla="*/ 1361221 h 1600841"/>
                <a:gd name="connsiteX84" fmla="*/ 1056531 w 1530653"/>
                <a:gd name="connsiteY84" fmla="*/ 1362474 h 1600841"/>
                <a:gd name="connsiteX85" fmla="*/ 1177410 w 1530653"/>
                <a:gd name="connsiteY85" fmla="*/ 1358716 h 1600841"/>
                <a:gd name="connsiteX86" fmla="*/ 1190564 w 1530653"/>
                <a:gd name="connsiteY86" fmla="*/ 1288569 h 1600841"/>
                <a:gd name="connsiteX87" fmla="*/ 1228143 w 1530653"/>
                <a:gd name="connsiteY87" fmla="*/ 1269779 h 1600841"/>
                <a:gd name="connsiteX88" fmla="*/ 1263217 w 1530653"/>
                <a:gd name="connsiteY88" fmla="*/ 1360595 h 1600841"/>
                <a:gd name="connsiteX89" fmla="*/ 1336495 w 1530653"/>
                <a:gd name="connsiteY89" fmla="*/ 1322390 h 1600841"/>
                <a:gd name="connsiteX90" fmla="*/ 1310191 w 1530653"/>
                <a:gd name="connsiteY90" fmla="*/ 1270405 h 1600841"/>
                <a:gd name="connsiteX91" fmla="*/ 1294533 w 1530653"/>
                <a:gd name="connsiteY91" fmla="*/ 1210279 h 1600841"/>
                <a:gd name="connsiteX92" fmla="*/ 1369065 w 1530653"/>
                <a:gd name="connsiteY92" fmla="*/ 1257253 h 1600841"/>
                <a:gd name="connsiteX93" fmla="*/ 1345889 w 1530653"/>
                <a:gd name="connsiteY93" fmla="*/ 1201511 h 1600841"/>
                <a:gd name="connsiteX94" fmla="*/ 1391611 w 1530653"/>
                <a:gd name="connsiteY94" fmla="*/ 1133242 h 1600841"/>
                <a:gd name="connsiteX95" fmla="*/ 1390984 w 1530653"/>
                <a:gd name="connsiteY95" fmla="*/ 1257253 h 1600841"/>
                <a:gd name="connsiteX96" fmla="*/ 1392238 w 1530653"/>
                <a:gd name="connsiteY96" fmla="*/ 1300468 h 1600841"/>
                <a:gd name="connsiteX97" fmla="*/ 1449233 w 1530653"/>
                <a:gd name="connsiteY97" fmla="*/ 1286063 h 1600841"/>
                <a:gd name="connsiteX98" fmla="*/ 1493701 w 1530653"/>
                <a:gd name="connsiteY98" fmla="*/ 1214663 h 1600841"/>
                <a:gd name="connsiteX99" fmla="*/ 1468022 w 1530653"/>
                <a:gd name="connsiteY99" fmla="*/ 1147021 h 1600841"/>
                <a:gd name="connsiteX100" fmla="*/ 1530654 w 1530653"/>
                <a:gd name="connsiteY100" fmla="*/ 1142010 h 1600841"/>
                <a:gd name="connsiteX101" fmla="*/ 1435454 w 1530653"/>
                <a:gd name="connsiteY101" fmla="*/ 1029274 h 160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30653" h="1600841">
                  <a:moveTo>
                    <a:pt x="1436079" y="1024889"/>
                  </a:moveTo>
                  <a:cubicBezTo>
                    <a:pt x="1429816" y="998584"/>
                    <a:pt x="1432322" y="966015"/>
                    <a:pt x="1433576" y="939084"/>
                  </a:cubicBezTo>
                  <a:cubicBezTo>
                    <a:pt x="1434827" y="915283"/>
                    <a:pt x="1439837" y="907141"/>
                    <a:pt x="1429191" y="888978"/>
                  </a:cubicBezTo>
                  <a:cubicBezTo>
                    <a:pt x="1421048" y="875826"/>
                    <a:pt x="1397875" y="873320"/>
                    <a:pt x="1390984" y="858915"/>
                  </a:cubicBezTo>
                  <a:cubicBezTo>
                    <a:pt x="1385975" y="848267"/>
                    <a:pt x="1394742" y="825720"/>
                    <a:pt x="1394742" y="815073"/>
                  </a:cubicBezTo>
                  <a:cubicBezTo>
                    <a:pt x="1394742" y="779373"/>
                    <a:pt x="1372196" y="745551"/>
                    <a:pt x="1357790" y="713609"/>
                  </a:cubicBezTo>
                  <a:cubicBezTo>
                    <a:pt x="1335243" y="663504"/>
                    <a:pt x="1297037" y="584588"/>
                    <a:pt x="1385975" y="576446"/>
                  </a:cubicBezTo>
                  <a:cubicBezTo>
                    <a:pt x="1370944" y="532603"/>
                    <a:pt x="1282006" y="498782"/>
                    <a:pt x="1335243" y="458072"/>
                  </a:cubicBezTo>
                  <a:cubicBezTo>
                    <a:pt x="1344011" y="451182"/>
                    <a:pt x="1350901" y="456192"/>
                    <a:pt x="1355911" y="447424"/>
                  </a:cubicBezTo>
                  <a:cubicBezTo>
                    <a:pt x="1360295" y="439908"/>
                    <a:pt x="1351526" y="419240"/>
                    <a:pt x="1349647" y="411098"/>
                  </a:cubicBezTo>
                  <a:cubicBezTo>
                    <a:pt x="1333989" y="357234"/>
                    <a:pt x="1303927" y="300866"/>
                    <a:pt x="1263217" y="289592"/>
                  </a:cubicBezTo>
                  <a:cubicBezTo>
                    <a:pt x="1250690" y="275187"/>
                    <a:pt x="1246305" y="252013"/>
                    <a:pt x="1231901" y="238860"/>
                  </a:cubicBezTo>
                  <a:cubicBezTo>
                    <a:pt x="1216868" y="225081"/>
                    <a:pt x="1195574" y="226334"/>
                    <a:pt x="1176785" y="223203"/>
                  </a:cubicBezTo>
                  <a:cubicBezTo>
                    <a:pt x="1133569" y="215060"/>
                    <a:pt x="1107890" y="198776"/>
                    <a:pt x="1092859" y="158691"/>
                  </a:cubicBezTo>
                  <a:cubicBezTo>
                    <a:pt x="1078453" y="117981"/>
                    <a:pt x="1088474" y="76644"/>
                    <a:pt x="1048389" y="45954"/>
                  </a:cubicBezTo>
                  <a:cubicBezTo>
                    <a:pt x="1032731" y="34054"/>
                    <a:pt x="1017700" y="32802"/>
                    <a:pt x="1000790" y="24033"/>
                  </a:cubicBezTo>
                  <a:cubicBezTo>
                    <a:pt x="983878" y="15265"/>
                    <a:pt x="971353" y="2112"/>
                    <a:pt x="950683" y="233"/>
                  </a:cubicBezTo>
                  <a:cubicBezTo>
                    <a:pt x="930642" y="-1646"/>
                    <a:pt x="912479" y="7749"/>
                    <a:pt x="922500" y="31549"/>
                  </a:cubicBezTo>
                  <a:cubicBezTo>
                    <a:pt x="935025" y="60986"/>
                    <a:pt x="974484" y="52844"/>
                    <a:pt x="993899" y="68502"/>
                  </a:cubicBezTo>
                  <a:cubicBezTo>
                    <a:pt x="1028973" y="97313"/>
                    <a:pt x="993899" y="186876"/>
                    <a:pt x="960704" y="126123"/>
                  </a:cubicBezTo>
                  <a:cubicBezTo>
                    <a:pt x="944420" y="96686"/>
                    <a:pt x="948179" y="59734"/>
                    <a:pt x="906842" y="55975"/>
                  </a:cubicBezTo>
                  <a:cubicBezTo>
                    <a:pt x="874272" y="52844"/>
                    <a:pt x="869890" y="71007"/>
                    <a:pt x="876151" y="99818"/>
                  </a:cubicBezTo>
                  <a:cubicBezTo>
                    <a:pt x="882415" y="128002"/>
                    <a:pt x="897446" y="135518"/>
                    <a:pt x="874272" y="154307"/>
                  </a:cubicBezTo>
                  <a:cubicBezTo>
                    <a:pt x="866757" y="160571"/>
                    <a:pt x="857362" y="154934"/>
                    <a:pt x="852978" y="165581"/>
                  </a:cubicBezTo>
                  <a:cubicBezTo>
                    <a:pt x="847341" y="177481"/>
                    <a:pt x="865505" y="205665"/>
                    <a:pt x="872393" y="213808"/>
                  </a:cubicBezTo>
                  <a:cubicBezTo>
                    <a:pt x="894315" y="239486"/>
                    <a:pt x="925004" y="236981"/>
                    <a:pt x="922500" y="285208"/>
                  </a:cubicBezTo>
                  <a:cubicBezTo>
                    <a:pt x="921246" y="309634"/>
                    <a:pt x="905588" y="314645"/>
                    <a:pt x="940037" y="322787"/>
                  </a:cubicBezTo>
                  <a:cubicBezTo>
                    <a:pt x="975110" y="330929"/>
                    <a:pt x="976989" y="332182"/>
                    <a:pt x="994526" y="369134"/>
                  </a:cubicBezTo>
                  <a:cubicBezTo>
                    <a:pt x="1012690" y="407966"/>
                    <a:pt x="1030227" y="448677"/>
                    <a:pt x="1034609" y="492519"/>
                  </a:cubicBezTo>
                  <a:cubicBezTo>
                    <a:pt x="1037742" y="522582"/>
                    <a:pt x="1039621" y="549514"/>
                    <a:pt x="1046510" y="579577"/>
                  </a:cubicBezTo>
                  <a:cubicBezTo>
                    <a:pt x="1051521" y="601498"/>
                    <a:pt x="1064047" y="632814"/>
                    <a:pt x="1058410" y="654735"/>
                  </a:cubicBezTo>
                  <a:cubicBezTo>
                    <a:pt x="1049016" y="691688"/>
                    <a:pt x="998911" y="697951"/>
                    <a:pt x="983253" y="728014"/>
                  </a:cubicBezTo>
                  <a:cubicBezTo>
                    <a:pt x="971978" y="749936"/>
                    <a:pt x="988890" y="777494"/>
                    <a:pt x="981374" y="800041"/>
                  </a:cubicBezTo>
                  <a:cubicBezTo>
                    <a:pt x="971353" y="830104"/>
                    <a:pt x="928137" y="829478"/>
                    <a:pt x="906842" y="843257"/>
                  </a:cubicBezTo>
                  <a:cubicBezTo>
                    <a:pt x="876778" y="863299"/>
                    <a:pt x="888678" y="908394"/>
                    <a:pt x="866130" y="929689"/>
                  </a:cubicBezTo>
                  <a:cubicBezTo>
                    <a:pt x="828552" y="966015"/>
                    <a:pt x="809137" y="913404"/>
                    <a:pt x="790973" y="893362"/>
                  </a:cubicBezTo>
                  <a:cubicBezTo>
                    <a:pt x="775315" y="876452"/>
                    <a:pt x="744626" y="876452"/>
                    <a:pt x="737736" y="853278"/>
                  </a:cubicBezTo>
                  <a:cubicBezTo>
                    <a:pt x="729593" y="827599"/>
                    <a:pt x="751515" y="825093"/>
                    <a:pt x="765921" y="813194"/>
                  </a:cubicBezTo>
                  <a:cubicBezTo>
                    <a:pt x="789094" y="793152"/>
                    <a:pt x="785336" y="773109"/>
                    <a:pt x="753393" y="768725"/>
                  </a:cubicBezTo>
                  <a:cubicBezTo>
                    <a:pt x="723956" y="764967"/>
                    <a:pt x="692014" y="780625"/>
                    <a:pt x="681367" y="810688"/>
                  </a:cubicBezTo>
                  <a:cubicBezTo>
                    <a:pt x="673225" y="834488"/>
                    <a:pt x="686377" y="847641"/>
                    <a:pt x="696398" y="867683"/>
                  </a:cubicBezTo>
                  <a:cubicBezTo>
                    <a:pt x="707047" y="889605"/>
                    <a:pt x="714562" y="913404"/>
                    <a:pt x="717068" y="938457"/>
                  </a:cubicBezTo>
                  <a:cubicBezTo>
                    <a:pt x="718947" y="958499"/>
                    <a:pt x="720826" y="989189"/>
                    <a:pt x="714562" y="1007978"/>
                  </a:cubicBezTo>
                  <a:cubicBezTo>
                    <a:pt x="711431" y="1016747"/>
                    <a:pt x="702662" y="1023636"/>
                    <a:pt x="698904" y="1032404"/>
                  </a:cubicBezTo>
                  <a:cubicBezTo>
                    <a:pt x="684498" y="1068105"/>
                    <a:pt x="695773" y="1105058"/>
                    <a:pt x="700156" y="1141384"/>
                  </a:cubicBezTo>
                  <a:cubicBezTo>
                    <a:pt x="703289" y="1167689"/>
                    <a:pt x="702035" y="1184600"/>
                    <a:pt x="670719" y="1187105"/>
                  </a:cubicBezTo>
                  <a:cubicBezTo>
                    <a:pt x="651303" y="1188984"/>
                    <a:pt x="620614" y="1179590"/>
                    <a:pt x="603705" y="1169568"/>
                  </a:cubicBezTo>
                  <a:cubicBezTo>
                    <a:pt x="586793" y="1158921"/>
                    <a:pt x="592429" y="1146395"/>
                    <a:pt x="579277" y="1129484"/>
                  </a:cubicBezTo>
                  <a:cubicBezTo>
                    <a:pt x="557356" y="1100047"/>
                    <a:pt x="503493" y="1144516"/>
                    <a:pt x="469672" y="1154537"/>
                  </a:cubicBezTo>
                  <a:cubicBezTo>
                    <a:pt x="446498" y="1160800"/>
                    <a:pt x="415809" y="1172700"/>
                    <a:pt x="391382" y="1172700"/>
                  </a:cubicBezTo>
                  <a:cubicBezTo>
                    <a:pt x="366956" y="1172700"/>
                    <a:pt x="346287" y="1152658"/>
                    <a:pt x="323740" y="1152658"/>
                  </a:cubicBezTo>
                  <a:cubicBezTo>
                    <a:pt x="305577" y="1152658"/>
                    <a:pt x="288040" y="1164558"/>
                    <a:pt x="268624" y="1166436"/>
                  </a:cubicBezTo>
                  <a:cubicBezTo>
                    <a:pt x="249208" y="1168316"/>
                    <a:pt x="234176" y="1163306"/>
                    <a:pt x="214135" y="1175205"/>
                  </a:cubicBezTo>
                  <a:cubicBezTo>
                    <a:pt x="201608" y="1182721"/>
                    <a:pt x="188456" y="1194622"/>
                    <a:pt x="180940" y="1206521"/>
                  </a:cubicBezTo>
                  <a:cubicBezTo>
                    <a:pt x="159644" y="1242221"/>
                    <a:pt x="159644" y="1282306"/>
                    <a:pt x="125824" y="1309238"/>
                  </a:cubicBezTo>
                  <a:cubicBezTo>
                    <a:pt x="102023" y="1328653"/>
                    <a:pt x="71334" y="1340554"/>
                    <a:pt x="45655" y="1356212"/>
                  </a:cubicBezTo>
                  <a:cubicBezTo>
                    <a:pt x="26239" y="1368111"/>
                    <a:pt x="13712" y="1377506"/>
                    <a:pt x="5570" y="1398801"/>
                  </a:cubicBezTo>
                  <a:cubicBezTo>
                    <a:pt x="560" y="1411327"/>
                    <a:pt x="-7582" y="1447027"/>
                    <a:pt x="15591" y="1444522"/>
                  </a:cubicBezTo>
                  <a:cubicBezTo>
                    <a:pt x="24361" y="1483980"/>
                    <a:pt x="54423" y="1496506"/>
                    <a:pt x="90123" y="1488364"/>
                  </a:cubicBezTo>
                  <a:cubicBezTo>
                    <a:pt x="122066" y="1480848"/>
                    <a:pt x="133339" y="1475838"/>
                    <a:pt x="162776" y="1492748"/>
                  </a:cubicBezTo>
                  <a:cubicBezTo>
                    <a:pt x="176555" y="1500264"/>
                    <a:pt x="195971" y="1519054"/>
                    <a:pt x="212881" y="1520933"/>
                  </a:cubicBezTo>
                  <a:cubicBezTo>
                    <a:pt x="240439" y="1523438"/>
                    <a:pt x="241066" y="1492122"/>
                    <a:pt x="240439" y="1463311"/>
                  </a:cubicBezTo>
                  <a:cubicBezTo>
                    <a:pt x="240439" y="1442017"/>
                    <a:pt x="235429" y="1417590"/>
                    <a:pt x="232297" y="1396922"/>
                  </a:cubicBezTo>
                  <a:cubicBezTo>
                    <a:pt x="262361" y="1376879"/>
                    <a:pt x="279270" y="1402558"/>
                    <a:pt x="287413" y="1426359"/>
                  </a:cubicBezTo>
                  <a:cubicBezTo>
                    <a:pt x="355056" y="1432621"/>
                    <a:pt x="402655" y="1429491"/>
                    <a:pt x="454014" y="1388779"/>
                  </a:cubicBezTo>
                  <a:cubicBezTo>
                    <a:pt x="463408" y="1381264"/>
                    <a:pt x="470299" y="1366232"/>
                    <a:pt x="479693" y="1359969"/>
                  </a:cubicBezTo>
                  <a:cubicBezTo>
                    <a:pt x="499736" y="1346190"/>
                    <a:pt x="515393" y="1358716"/>
                    <a:pt x="537313" y="1359969"/>
                  </a:cubicBezTo>
                  <a:cubicBezTo>
                    <a:pt x="584287" y="1362474"/>
                    <a:pt x="613099" y="1296711"/>
                    <a:pt x="664457" y="1330532"/>
                  </a:cubicBezTo>
                  <a:cubicBezTo>
                    <a:pt x="687631" y="1345563"/>
                    <a:pt x="688256" y="1380011"/>
                    <a:pt x="681367" y="1407569"/>
                  </a:cubicBezTo>
                  <a:cubicBezTo>
                    <a:pt x="675731" y="1430117"/>
                    <a:pt x="668215" y="1418843"/>
                    <a:pt x="678861" y="1440764"/>
                  </a:cubicBezTo>
                  <a:cubicBezTo>
                    <a:pt x="688883" y="1463311"/>
                    <a:pt x="714562" y="1483354"/>
                    <a:pt x="729593" y="1502143"/>
                  </a:cubicBezTo>
                  <a:cubicBezTo>
                    <a:pt x="754645" y="1532833"/>
                    <a:pt x="767173" y="1577928"/>
                    <a:pt x="807258" y="1594839"/>
                  </a:cubicBezTo>
                  <a:cubicBezTo>
                    <a:pt x="834189" y="1606112"/>
                    <a:pt x="877405" y="1601728"/>
                    <a:pt x="898700" y="1579807"/>
                  </a:cubicBezTo>
                  <a:cubicBezTo>
                    <a:pt x="913104" y="1564775"/>
                    <a:pt x="927510" y="1535338"/>
                    <a:pt x="926258" y="1514670"/>
                  </a:cubicBezTo>
                  <a:cubicBezTo>
                    <a:pt x="924379" y="1489617"/>
                    <a:pt x="899327" y="1478969"/>
                    <a:pt x="928762" y="1458928"/>
                  </a:cubicBezTo>
                  <a:cubicBezTo>
                    <a:pt x="943168" y="1448906"/>
                    <a:pt x="963210" y="1457675"/>
                    <a:pt x="976362" y="1450159"/>
                  </a:cubicBezTo>
                  <a:cubicBezTo>
                    <a:pt x="1025842" y="1423227"/>
                    <a:pt x="957574" y="1384396"/>
                    <a:pt x="929389" y="1376253"/>
                  </a:cubicBezTo>
                  <a:cubicBezTo>
                    <a:pt x="892436" y="1366232"/>
                    <a:pt x="876151" y="1366232"/>
                    <a:pt x="873020" y="1324896"/>
                  </a:cubicBezTo>
                  <a:cubicBezTo>
                    <a:pt x="871768" y="1307358"/>
                    <a:pt x="875526" y="1228442"/>
                    <a:pt x="911225" y="1256626"/>
                  </a:cubicBezTo>
                  <a:cubicBezTo>
                    <a:pt x="929389" y="1270405"/>
                    <a:pt x="914984" y="1304227"/>
                    <a:pt x="923125" y="1319258"/>
                  </a:cubicBezTo>
                  <a:cubicBezTo>
                    <a:pt x="935025" y="1342433"/>
                    <a:pt x="942541" y="1315500"/>
                    <a:pt x="952562" y="1301095"/>
                  </a:cubicBezTo>
                  <a:cubicBezTo>
                    <a:pt x="964462" y="1305479"/>
                    <a:pt x="970099" y="1316753"/>
                    <a:pt x="980120" y="1322390"/>
                  </a:cubicBezTo>
                  <a:cubicBezTo>
                    <a:pt x="983878" y="1324269"/>
                    <a:pt x="998911" y="1321137"/>
                    <a:pt x="1000790" y="1324269"/>
                  </a:cubicBezTo>
                  <a:cubicBezTo>
                    <a:pt x="1012690" y="1342433"/>
                    <a:pt x="992647" y="1354959"/>
                    <a:pt x="974484" y="1361221"/>
                  </a:cubicBezTo>
                  <a:cubicBezTo>
                    <a:pt x="995153" y="1378758"/>
                    <a:pt x="1032106" y="1364980"/>
                    <a:pt x="1056531" y="1362474"/>
                  </a:cubicBezTo>
                  <a:cubicBezTo>
                    <a:pt x="1094737" y="1358090"/>
                    <a:pt x="1141084" y="1370617"/>
                    <a:pt x="1177410" y="1358716"/>
                  </a:cubicBezTo>
                  <a:cubicBezTo>
                    <a:pt x="1216868" y="1345563"/>
                    <a:pt x="1187431" y="1318632"/>
                    <a:pt x="1190564" y="1288569"/>
                  </a:cubicBezTo>
                  <a:cubicBezTo>
                    <a:pt x="1193068" y="1267901"/>
                    <a:pt x="1211232" y="1249737"/>
                    <a:pt x="1228143" y="1269779"/>
                  </a:cubicBezTo>
                  <a:cubicBezTo>
                    <a:pt x="1252569" y="1298590"/>
                    <a:pt x="1219374" y="1336795"/>
                    <a:pt x="1263217" y="1360595"/>
                  </a:cubicBezTo>
                  <a:cubicBezTo>
                    <a:pt x="1295158" y="1377506"/>
                    <a:pt x="1332110" y="1360595"/>
                    <a:pt x="1336495" y="1322390"/>
                  </a:cubicBezTo>
                  <a:cubicBezTo>
                    <a:pt x="1339001" y="1297964"/>
                    <a:pt x="1321464" y="1288569"/>
                    <a:pt x="1310191" y="1270405"/>
                  </a:cubicBezTo>
                  <a:cubicBezTo>
                    <a:pt x="1299543" y="1252869"/>
                    <a:pt x="1295158" y="1230948"/>
                    <a:pt x="1294533" y="1210279"/>
                  </a:cubicBezTo>
                  <a:cubicBezTo>
                    <a:pt x="1339628" y="1193995"/>
                    <a:pt x="1330858" y="1265395"/>
                    <a:pt x="1369065" y="1257253"/>
                  </a:cubicBezTo>
                  <a:cubicBezTo>
                    <a:pt x="1374075" y="1232827"/>
                    <a:pt x="1345264" y="1224684"/>
                    <a:pt x="1345889" y="1201511"/>
                  </a:cubicBezTo>
                  <a:cubicBezTo>
                    <a:pt x="1345889" y="1185853"/>
                    <a:pt x="1377205" y="1130737"/>
                    <a:pt x="1391611" y="1133242"/>
                  </a:cubicBezTo>
                  <a:cubicBezTo>
                    <a:pt x="1394117" y="1175832"/>
                    <a:pt x="1385975" y="1217169"/>
                    <a:pt x="1390984" y="1257253"/>
                  </a:cubicBezTo>
                  <a:cubicBezTo>
                    <a:pt x="1392238" y="1264769"/>
                    <a:pt x="1387227" y="1294206"/>
                    <a:pt x="1392238" y="1300468"/>
                  </a:cubicBezTo>
                  <a:cubicBezTo>
                    <a:pt x="1407269" y="1319258"/>
                    <a:pt x="1438585" y="1296711"/>
                    <a:pt x="1449233" y="1286063"/>
                  </a:cubicBezTo>
                  <a:cubicBezTo>
                    <a:pt x="1462386" y="1272911"/>
                    <a:pt x="1494328" y="1230948"/>
                    <a:pt x="1493701" y="1214663"/>
                  </a:cubicBezTo>
                  <a:cubicBezTo>
                    <a:pt x="1492448" y="1185226"/>
                    <a:pt x="1410400" y="1177711"/>
                    <a:pt x="1468022" y="1147021"/>
                  </a:cubicBezTo>
                  <a:cubicBezTo>
                    <a:pt x="1485559" y="1137626"/>
                    <a:pt x="1513117" y="1131363"/>
                    <a:pt x="1530654" y="1142010"/>
                  </a:cubicBezTo>
                  <a:cubicBezTo>
                    <a:pt x="1503723" y="1096289"/>
                    <a:pt x="1448607" y="1085642"/>
                    <a:pt x="1435454" y="102927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4" name="Forma libre: forma 613">
              <a:extLst>
                <a:ext uri="{FF2B5EF4-FFF2-40B4-BE49-F238E27FC236}">
                  <a16:creationId xmlns:a16="http://schemas.microsoft.com/office/drawing/2014/main" id="{36777D8E-99C0-0B8E-6320-43B42A915035}"/>
                </a:ext>
              </a:extLst>
            </p:cNvPr>
            <p:cNvSpPr/>
            <p:nvPr/>
          </p:nvSpPr>
          <p:spPr>
            <a:xfrm>
              <a:off x="30598509" y="10194726"/>
              <a:ext cx="413845" cy="357845"/>
            </a:xfrm>
            <a:custGeom>
              <a:avLst/>
              <a:gdLst>
                <a:gd name="connsiteX0" fmla="*/ 352640 w 413845"/>
                <a:gd name="connsiteY0" fmla="*/ 264052 h 357845"/>
                <a:gd name="connsiteX1" fmla="*/ 363913 w 413845"/>
                <a:gd name="connsiteY1" fmla="*/ 182630 h 357845"/>
                <a:gd name="connsiteX2" fmla="*/ 382702 w 413845"/>
                <a:gd name="connsiteY2" fmla="*/ 153193 h 357845"/>
                <a:gd name="connsiteX3" fmla="*/ 410887 w 413845"/>
                <a:gd name="connsiteY3" fmla="*/ 135029 h 357845"/>
                <a:gd name="connsiteX4" fmla="*/ 402745 w 413845"/>
                <a:gd name="connsiteY4" fmla="*/ 101209 h 357845"/>
                <a:gd name="connsiteX5" fmla="*/ 396481 w 413845"/>
                <a:gd name="connsiteY5" fmla="*/ 57366 h 357845"/>
                <a:gd name="connsiteX6" fmla="*/ 341365 w 413845"/>
                <a:gd name="connsiteY6" fmla="*/ 29182 h 357845"/>
                <a:gd name="connsiteX7" fmla="*/ 309424 w 413845"/>
                <a:gd name="connsiteY7" fmla="*/ 14150 h 357845"/>
                <a:gd name="connsiteX8" fmla="*/ 277481 w 413845"/>
                <a:gd name="connsiteY8" fmla="*/ 371 h 357845"/>
                <a:gd name="connsiteX9" fmla="*/ 245538 w 413845"/>
                <a:gd name="connsiteY9" fmla="*/ 17908 h 357845"/>
                <a:gd name="connsiteX10" fmla="*/ 197939 w 413845"/>
                <a:gd name="connsiteY10" fmla="*/ 45466 h 357845"/>
                <a:gd name="connsiteX11" fmla="*/ 207334 w 413845"/>
                <a:gd name="connsiteY11" fmla="*/ 87429 h 357845"/>
                <a:gd name="connsiteX12" fmla="*/ 172885 w 413845"/>
                <a:gd name="connsiteY12" fmla="*/ 94945 h 357845"/>
                <a:gd name="connsiteX13" fmla="*/ 129044 w 413845"/>
                <a:gd name="connsiteY13" fmla="*/ 106845 h 357845"/>
                <a:gd name="connsiteX14" fmla="*/ 108375 w 413845"/>
                <a:gd name="connsiteY14" fmla="*/ 80540 h 357845"/>
                <a:gd name="connsiteX15" fmla="*/ 71422 w 413845"/>
                <a:gd name="connsiteY15" fmla="*/ 111856 h 357845"/>
                <a:gd name="connsiteX16" fmla="*/ 67664 w 413845"/>
                <a:gd name="connsiteY16" fmla="*/ 167598 h 357845"/>
                <a:gd name="connsiteX17" fmla="*/ 23 w 413845"/>
                <a:gd name="connsiteY17" fmla="*/ 215825 h 357845"/>
                <a:gd name="connsiteX18" fmla="*/ 62655 w 413845"/>
                <a:gd name="connsiteY18" fmla="*/ 205177 h 357845"/>
                <a:gd name="connsiteX19" fmla="*/ 77059 w 413845"/>
                <a:gd name="connsiteY19" fmla="*/ 269061 h 357845"/>
                <a:gd name="connsiteX20" fmla="*/ 117144 w 413845"/>
                <a:gd name="connsiteY20" fmla="*/ 277204 h 357845"/>
                <a:gd name="connsiteX21" fmla="*/ 127165 w 413845"/>
                <a:gd name="connsiteY21" fmla="*/ 304762 h 357845"/>
                <a:gd name="connsiteX22" fmla="*/ 151591 w 413845"/>
                <a:gd name="connsiteY22" fmla="*/ 340461 h 357845"/>
                <a:gd name="connsiteX23" fmla="*/ 185412 w 413845"/>
                <a:gd name="connsiteY23" fmla="*/ 355493 h 357845"/>
                <a:gd name="connsiteX24" fmla="*/ 187291 w 413845"/>
                <a:gd name="connsiteY24" fmla="*/ 332946 h 357845"/>
                <a:gd name="connsiteX25" fmla="*/ 203576 w 413845"/>
                <a:gd name="connsiteY25" fmla="*/ 294740 h 357845"/>
                <a:gd name="connsiteX26" fmla="*/ 229255 w 413845"/>
                <a:gd name="connsiteY26" fmla="*/ 178245 h 357845"/>
                <a:gd name="connsiteX27" fmla="*/ 354519 w 413845"/>
                <a:gd name="connsiteY27" fmla="*/ 263425 h 35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3845" h="357845">
                  <a:moveTo>
                    <a:pt x="352640" y="264052"/>
                  </a:moveTo>
                  <a:cubicBezTo>
                    <a:pt x="342619" y="237745"/>
                    <a:pt x="353265" y="207056"/>
                    <a:pt x="363913" y="182630"/>
                  </a:cubicBezTo>
                  <a:cubicBezTo>
                    <a:pt x="368923" y="171983"/>
                    <a:pt x="373308" y="161334"/>
                    <a:pt x="382702" y="153193"/>
                  </a:cubicBezTo>
                  <a:cubicBezTo>
                    <a:pt x="390218" y="146303"/>
                    <a:pt x="405875" y="143172"/>
                    <a:pt x="410887" y="135029"/>
                  </a:cubicBezTo>
                  <a:cubicBezTo>
                    <a:pt x="419030" y="121877"/>
                    <a:pt x="408381" y="114988"/>
                    <a:pt x="402745" y="101209"/>
                  </a:cubicBezTo>
                  <a:cubicBezTo>
                    <a:pt x="396481" y="86177"/>
                    <a:pt x="399614" y="73024"/>
                    <a:pt x="396481" y="57366"/>
                  </a:cubicBezTo>
                  <a:cubicBezTo>
                    <a:pt x="390218" y="31061"/>
                    <a:pt x="363286" y="34819"/>
                    <a:pt x="341365" y="29182"/>
                  </a:cubicBezTo>
                  <a:cubicBezTo>
                    <a:pt x="329465" y="26051"/>
                    <a:pt x="320697" y="19787"/>
                    <a:pt x="309424" y="14150"/>
                  </a:cubicBezTo>
                  <a:cubicBezTo>
                    <a:pt x="300028" y="9140"/>
                    <a:pt x="288129" y="1624"/>
                    <a:pt x="277481" y="371"/>
                  </a:cubicBezTo>
                  <a:cubicBezTo>
                    <a:pt x="258065" y="-2134"/>
                    <a:pt x="256187" y="8514"/>
                    <a:pt x="245538" y="17908"/>
                  </a:cubicBezTo>
                  <a:cubicBezTo>
                    <a:pt x="227376" y="32940"/>
                    <a:pt x="194182" y="21666"/>
                    <a:pt x="197939" y="45466"/>
                  </a:cubicBezTo>
                  <a:cubicBezTo>
                    <a:pt x="199191" y="56740"/>
                    <a:pt x="216101" y="74276"/>
                    <a:pt x="207334" y="87429"/>
                  </a:cubicBezTo>
                  <a:cubicBezTo>
                    <a:pt x="199818" y="99956"/>
                    <a:pt x="185412" y="91814"/>
                    <a:pt x="172885" y="94945"/>
                  </a:cubicBezTo>
                  <a:cubicBezTo>
                    <a:pt x="159106" y="98077"/>
                    <a:pt x="144075" y="113109"/>
                    <a:pt x="129044" y="106845"/>
                  </a:cubicBezTo>
                  <a:cubicBezTo>
                    <a:pt x="118396" y="102461"/>
                    <a:pt x="116517" y="86177"/>
                    <a:pt x="108375" y="80540"/>
                  </a:cubicBezTo>
                  <a:cubicBezTo>
                    <a:pt x="81443" y="63003"/>
                    <a:pt x="66412" y="88682"/>
                    <a:pt x="71422" y="111856"/>
                  </a:cubicBezTo>
                  <a:cubicBezTo>
                    <a:pt x="75807" y="130646"/>
                    <a:pt x="85201" y="154446"/>
                    <a:pt x="67664" y="167598"/>
                  </a:cubicBezTo>
                  <a:cubicBezTo>
                    <a:pt x="49501" y="181377"/>
                    <a:pt x="-1231" y="182003"/>
                    <a:pt x="23" y="215825"/>
                  </a:cubicBezTo>
                  <a:cubicBezTo>
                    <a:pt x="32591" y="214572"/>
                    <a:pt x="43864" y="197035"/>
                    <a:pt x="62655" y="205177"/>
                  </a:cubicBezTo>
                  <a:cubicBezTo>
                    <a:pt x="82070" y="213946"/>
                    <a:pt x="77686" y="250272"/>
                    <a:pt x="77059" y="269061"/>
                  </a:cubicBezTo>
                  <a:cubicBezTo>
                    <a:pt x="91465" y="275951"/>
                    <a:pt x="105244" y="265930"/>
                    <a:pt x="117144" y="277204"/>
                  </a:cubicBezTo>
                  <a:cubicBezTo>
                    <a:pt x="123408" y="282840"/>
                    <a:pt x="123408" y="297872"/>
                    <a:pt x="127165" y="304762"/>
                  </a:cubicBezTo>
                  <a:cubicBezTo>
                    <a:pt x="133429" y="316662"/>
                    <a:pt x="143448" y="331067"/>
                    <a:pt x="151591" y="340461"/>
                  </a:cubicBezTo>
                  <a:cubicBezTo>
                    <a:pt x="157227" y="346099"/>
                    <a:pt x="175391" y="364262"/>
                    <a:pt x="185412" y="355493"/>
                  </a:cubicBezTo>
                  <a:cubicBezTo>
                    <a:pt x="189797" y="351736"/>
                    <a:pt x="186664" y="337957"/>
                    <a:pt x="187291" y="332946"/>
                  </a:cubicBezTo>
                  <a:cubicBezTo>
                    <a:pt x="188543" y="315409"/>
                    <a:pt x="194807" y="309772"/>
                    <a:pt x="203576" y="294740"/>
                  </a:cubicBezTo>
                  <a:cubicBezTo>
                    <a:pt x="222365" y="262799"/>
                    <a:pt x="177897" y="190771"/>
                    <a:pt x="229255" y="178245"/>
                  </a:cubicBezTo>
                  <a:cubicBezTo>
                    <a:pt x="281866" y="165093"/>
                    <a:pt x="317564" y="242756"/>
                    <a:pt x="354519" y="26342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5" name="Forma libre: forma 614">
              <a:extLst>
                <a:ext uri="{FF2B5EF4-FFF2-40B4-BE49-F238E27FC236}">
                  <a16:creationId xmlns:a16="http://schemas.microsoft.com/office/drawing/2014/main" id="{D0370A09-D6E3-8408-5C4F-A6610ADC3C79}"/>
                </a:ext>
              </a:extLst>
            </p:cNvPr>
            <p:cNvSpPr/>
            <p:nvPr/>
          </p:nvSpPr>
          <p:spPr>
            <a:xfrm>
              <a:off x="15966497" y="9153531"/>
              <a:ext cx="3452889" cy="2872919"/>
            </a:xfrm>
            <a:custGeom>
              <a:avLst/>
              <a:gdLst>
                <a:gd name="connsiteX0" fmla="*/ 3009457 w 3452889"/>
                <a:gd name="connsiteY0" fmla="*/ 2835340 h 2872919"/>
                <a:gd name="connsiteX1" fmla="*/ 3017599 w 3452889"/>
                <a:gd name="connsiteY1" fmla="*/ 2795256 h 2872919"/>
                <a:gd name="connsiteX2" fmla="*/ 3082736 w 3452889"/>
                <a:gd name="connsiteY2" fmla="*/ 2832835 h 2872919"/>
                <a:gd name="connsiteX3" fmla="*/ 3174179 w 3452889"/>
                <a:gd name="connsiteY3" fmla="*/ 2872293 h 2872919"/>
                <a:gd name="connsiteX4" fmla="*/ 3176684 w 3452889"/>
                <a:gd name="connsiteY4" fmla="*/ 2872920 h 2872919"/>
                <a:gd name="connsiteX5" fmla="*/ 3179815 w 3452889"/>
                <a:gd name="connsiteY5" fmla="*/ 2854130 h 2872919"/>
                <a:gd name="connsiteX6" fmla="*/ 3258731 w 3452889"/>
                <a:gd name="connsiteY6" fmla="*/ 2644313 h 2872919"/>
                <a:gd name="connsiteX7" fmla="*/ 3338900 w 3452889"/>
                <a:gd name="connsiteY7" fmla="*/ 2581055 h 2872919"/>
                <a:gd name="connsiteX8" fmla="*/ 3392763 w 3452889"/>
                <a:gd name="connsiteY8" fmla="*/ 2573540 h 2872919"/>
                <a:gd name="connsiteX9" fmla="*/ 3444122 w 3452889"/>
                <a:gd name="connsiteY9" fmla="*/ 2564145 h 2872919"/>
                <a:gd name="connsiteX10" fmla="*/ 3452890 w 3452889"/>
                <a:gd name="connsiteY10" fmla="*/ 2532203 h 2872919"/>
                <a:gd name="connsiteX11" fmla="*/ 3415310 w 3452889"/>
                <a:gd name="connsiteY11" fmla="*/ 2438255 h 2872919"/>
                <a:gd name="connsiteX12" fmla="*/ 3394642 w 3452889"/>
                <a:gd name="connsiteY12" fmla="*/ 2425102 h 2872919"/>
                <a:gd name="connsiteX13" fmla="*/ 3360195 w 3452889"/>
                <a:gd name="connsiteY13" fmla="*/ 2397544 h 2872919"/>
                <a:gd name="connsiteX14" fmla="*/ 3343284 w 3452889"/>
                <a:gd name="connsiteY14" fmla="*/ 2348691 h 2872919"/>
                <a:gd name="connsiteX15" fmla="*/ 3338274 w 3452889"/>
                <a:gd name="connsiteY15" fmla="*/ 2326771 h 2872919"/>
                <a:gd name="connsiteX16" fmla="*/ 3246831 w 3452889"/>
                <a:gd name="connsiteY16" fmla="*/ 2204638 h 2872919"/>
                <a:gd name="connsiteX17" fmla="*/ 3177310 w 3452889"/>
                <a:gd name="connsiteY17" fmla="*/ 2181464 h 2872919"/>
                <a:gd name="connsiteX18" fmla="*/ 3083989 w 3452889"/>
                <a:gd name="connsiteY18" fmla="*/ 2130733 h 2872919"/>
                <a:gd name="connsiteX19" fmla="*/ 3062694 w 3452889"/>
                <a:gd name="connsiteY19" fmla="*/ 2084385 h 2872919"/>
                <a:gd name="connsiteX20" fmla="*/ 3044531 w 3452889"/>
                <a:gd name="connsiteY20" fmla="*/ 2044301 h 2872919"/>
                <a:gd name="connsiteX21" fmla="*/ 3020104 w 3452889"/>
                <a:gd name="connsiteY21" fmla="*/ 2009854 h 2872919"/>
                <a:gd name="connsiteX22" fmla="*/ 2989414 w 3452889"/>
                <a:gd name="connsiteY22" fmla="*/ 1963506 h 2872919"/>
                <a:gd name="connsiteX23" fmla="*/ 3008831 w 3452889"/>
                <a:gd name="connsiteY23" fmla="*/ 1778116 h 2872919"/>
                <a:gd name="connsiteX24" fmla="*/ 3033257 w 3452889"/>
                <a:gd name="connsiteY24" fmla="*/ 1740537 h 2872919"/>
                <a:gd name="connsiteX25" fmla="*/ 3072715 w 3452889"/>
                <a:gd name="connsiteY25" fmla="*/ 1651600 h 2872919"/>
                <a:gd name="connsiteX26" fmla="*/ 2993799 w 3452889"/>
                <a:gd name="connsiteY26" fmla="*/ 1548884 h 2872919"/>
                <a:gd name="connsiteX27" fmla="*/ 2910499 w 3452889"/>
                <a:gd name="connsiteY27" fmla="*/ 1479363 h 2872919"/>
                <a:gd name="connsiteX28" fmla="*/ 2874172 w 3452889"/>
                <a:gd name="connsiteY28" fmla="*/ 1320904 h 2872919"/>
                <a:gd name="connsiteX29" fmla="*/ 2862899 w 3452889"/>
                <a:gd name="connsiteY29" fmla="*/ 1229462 h 2872919"/>
                <a:gd name="connsiteX30" fmla="*/ 2856009 w 3452889"/>
                <a:gd name="connsiteY30" fmla="*/ 1205661 h 2872919"/>
                <a:gd name="connsiteX31" fmla="*/ 2845362 w 3452889"/>
                <a:gd name="connsiteY31" fmla="*/ 1144282 h 2872919"/>
                <a:gd name="connsiteX32" fmla="*/ 2847241 w 3452889"/>
                <a:gd name="connsiteY32" fmla="*/ 1117977 h 2872919"/>
                <a:gd name="connsiteX33" fmla="*/ 2847241 w 3452889"/>
                <a:gd name="connsiteY33" fmla="*/ 1077266 h 2872919"/>
                <a:gd name="connsiteX34" fmla="*/ 2823440 w 3452889"/>
                <a:gd name="connsiteY34" fmla="*/ 1015261 h 2872919"/>
                <a:gd name="connsiteX35" fmla="*/ 2804025 w 3452889"/>
                <a:gd name="connsiteY35" fmla="*/ 894381 h 2872919"/>
                <a:gd name="connsiteX36" fmla="*/ 2825945 w 3452889"/>
                <a:gd name="connsiteY36" fmla="*/ 828619 h 2872919"/>
                <a:gd name="connsiteX37" fmla="*/ 2835967 w 3452889"/>
                <a:gd name="connsiteY37" fmla="*/ 641349 h 2872919"/>
                <a:gd name="connsiteX38" fmla="*/ 2693792 w 3452889"/>
                <a:gd name="connsiteY38" fmla="*/ 564938 h 2872919"/>
                <a:gd name="connsiteX39" fmla="*/ 2621766 w 3452889"/>
                <a:gd name="connsiteY39" fmla="*/ 511075 h 2872919"/>
                <a:gd name="connsiteX40" fmla="*/ 2597966 w 3452889"/>
                <a:gd name="connsiteY40" fmla="*/ 472870 h 2872919"/>
                <a:gd name="connsiteX41" fmla="*/ 2418839 w 3452889"/>
                <a:gd name="connsiteY41" fmla="*/ 420259 h 2872919"/>
                <a:gd name="connsiteX42" fmla="*/ 2247228 w 3452889"/>
                <a:gd name="connsiteY42" fmla="*/ 367648 h 2872919"/>
                <a:gd name="connsiteX43" fmla="*/ 2215286 w 3452889"/>
                <a:gd name="connsiteY43" fmla="*/ 343222 h 2872919"/>
                <a:gd name="connsiteX44" fmla="*/ 2125723 w 3452889"/>
                <a:gd name="connsiteY44" fmla="*/ 304390 h 2872919"/>
                <a:gd name="connsiteX45" fmla="*/ 2125723 w 3452889"/>
                <a:gd name="connsiteY45" fmla="*/ 304390 h 2872919"/>
                <a:gd name="connsiteX46" fmla="*/ 2066848 w 3452889"/>
                <a:gd name="connsiteY46" fmla="*/ 313785 h 2872919"/>
                <a:gd name="connsiteX47" fmla="*/ 1999206 w 3452889"/>
                <a:gd name="connsiteY47" fmla="*/ 324433 h 2872919"/>
                <a:gd name="connsiteX48" fmla="*/ 1817574 w 3452889"/>
                <a:gd name="connsiteY48" fmla="*/ 371406 h 2872919"/>
                <a:gd name="connsiteX49" fmla="*/ 1800037 w 3452889"/>
                <a:gd name="connsiteY49" fmla="*/ 404601 h 2872919"/>
                <a:gd name="connsiteX50" fmla="*/ 1765590 w 3452889"/>
                <a:gd name="connsiteY50" fmla="*/ 457212 h 2872919"/>
                <a:gd name="connsiteX51" fmla="*/ 1659742 w 3452889"/>
                <a:gd name="connsiteY51" fmla="*/ 468485 h 2872919"/>
                <a:gd name="connsiteX52" fmla="*/ 1672268 w 3452889"/>
                <a:gd name="connsiteY52" fmla="*/ 529238 h 2872919"/>
                <a:gd name="connsiteX53" fmla="*/ 1662874 w 3452889"/>
                <a:gd name="connsiteY53" fmla="*/ 546149 h 2872919"/>
                <a:gd name="connsiteX54" fmla="*/ 1616526 w 3452889"/>
                <a:gd name="connsiteY54" fmla="*/ 565565 h 2872919"/>
                <a:gd name="connsiteX55" fmla="*/ 1488131 w 3452889"/>
                <a:gd name="connsiteY55" fmla="*/ 603770 h 2872919"/>
                <a:gd name="connsiteX56" fmla="*/ 1483747 w 3452889"/>
                <a:gd name="connsiteY56" fmla="*/ 604396 h 2872919"/>
                <a:gd name="connsiteX57" fmla="*/ 1283951 w 3452889"/>
                <a:gd name="connsiteY57" fmla="*/ 604396 h 2872919"/>
                <a:gd name="connsiteX58" fmla="*/ 1268919 w 3452889"/>
                <a:gd name="connsiteY58" fmla="*/ 591870 h 2872919"/>
                <a:gd name="connsiteX59" fmla="*/ 1268919 w 3452889"/>
                <a:gd name="connsiteY59" fmla="*/ 586233 h 2872919"/>
                <a:gd name="connsiteX60" fmla="*/ 1156809 w 3452889"/>
                <a:gd name="connsiteY60" fmla="*/ 547402 h 2872919"/>
                <a:gd name="connsiteX61" fmla="*/ 1072883 w 3452889"/>
                <a:gd name="connsiteY61" fmla="*/ 509196 h 2872919"/>
                <a:gd name="connsiteX62" fmla="*/ 1073509 w 3452889"/>
                <a:gd name="connsiteY62" fmla="*/ 506064 h 2872919"/>
                <a:gd name="connsiteX63" fmla="*/ 1041567 w 3452889"/>
                <a:gd name="connsiteY63" fmla="*/ 476001 h 2872919"/>
                <a:gd name="connsiteX64" fmla="*/ 1010877 w 3452889"/>
                <a:gd name="connsiteY64" fmla="*/ 435291 h 2872919"/>
                <a:gd name="connsiteX65" fmla="*/ 962024 w 3452889"/>
                <a:gd name="connsiteY65" fmla="*/ 408359 h 2872919"/>
                <a:gd name="connsiteX66" fmla="*/ 940103 w 3452889"/>
                <a:gd name="connsiteY66" fmla="*/ 430280 h 2872919"/>
                <a:gd name="connsiteX67" fmla="*/ 929455 w 3452889"/>
                <a:gd name="connsiteY67" fmla="*/ 439675 h 2872919"/>
                <a:gd name="connsiteX68" fmla="*/ 915676 w 3452889"/>
                <a:gd name="connsiteY68" fmla="*/ 436543 h 2872919"/>
                <a:gd name="connsiteX69" fmla="*/ 842397 w 3452889"/>
                <a:gd name="connsiteY69" fmla="*/ 375164 h 2872919"/>
                <a:gd name="connsiteX70" fmla="*/ 838639 w 3452889"/>
                <a:gd name="connsiteY70" fmla="*/ 370154 h 2872919"/>
                <a:gd name="connsiteX71" fmla="*/ 784150 w 3452889"/>
                <a:gd name="connsiteY71" fmla="*/ 255537 h 2872919"/>
                <a:gd name="connsiteX72" fmla="*/ 767865 w 3452889"/>
                <a:gd name="connsiteY72" fmla="*/ 257416 h 2872919"/>
                <a:gd name="connsiteX73" fmla="*/ 765986 w 3452889"/>
                <a:gd name="connsiteY73" fmla="*/ 257416 h 2872919"/>
                <a:gd name="connsiteX74" fmla="*/ 759097 w 3452889"/>
                <a:gd name="connsiteY74" fmla="*/ 255537 h 2872919"/>
                <a:gd name="connsiteX75" fmla="*/ 707113 w 3452889"/>
                <a:gd name="connsiteY75" fmla="*/ 228606 h 2872919"/>
                <a:gd name="connsiteX76" fmla="*/ 668281 w 3452889"/>
                <a:gd name="connsiteY76" fmla="*/ 197916 h 2872919"/>
                <a:gd name="connsiteX77" fmla="*/ 615044 w 3452889"/>
                <a:gd name="connsiteY77" fmla="*/ 146558 h 2872919"/>
                <a:gd name="connsiteX78" fmla="*/ 610034 w 3452889"/>
                <a:gd name="connsiteY78" fmla="*/ 133406 h 2872919"/>
                <a:gd name="connsiteX79" fmla="*/ 617549 w 3452889"/>
                <a:gd name="connsiteY79" fmla="*/ 122132 h 2872919"/>
                <a:gd name="connsiteX80" fmla="*/ 650744 w 3452889"/>
                <a:gd name="connsiteY80" fmla="*/ 102090 h 2872919"/>
                <a:gd name="connsiteX81" fmla="*/ 647612 w 3452889"/>
                <a:gd name="connsiteY81" fmla="*/ 81421 h 2872919"/>
                <a:gd name="connsiteX82" fmla="*/ 638218 w 3452889"/>
                <a:gd name="connsiteY82" fmla="*/ 40710 h 2872919"/>
                <a:gd name="connsiteX83" fmla="*/ 628197 w 3452889"/>
                <a:gd name="connsiteY83" fmla="*/ 20668 h 2872919"/>
                <a:gd name="connsiteX84" fmla="*/ 602517 w 3452889"/>
                <a:gd name="connsiteY84" fmla="*/ 7516 h 2872919"/>
                <a:gd name="connsiteX85" fmla="*/ 562433 w 3452889"/>
                <a:gd name="connsiteY85" fmla="*/ 16910 h 2872919"/>
                <a:gd name="connsiteX86" fmla="*/ 527359 w 3452889"/>
                <a:gd name="connsiteY86" fmla="*/ 55742 h 2872919"/>
                <a:gd name="connsiteX87" fmla="*/ 487275 w 3452889"/>
                <a:gd name="connsiteY87" fmla="*/ 88311 h 2872919"/>
                <a:gd name="connsiteX88" fmla="*/ 415875 w 3452889"/>
                <a:gd name="connsiteY88" fmla="*/ 155953 h 2872919"/>
                <a:gd name="connsiteX89" fmla="*/ 405228 w 3452889"/>
                <a:gd name="connsiteY89" fmla="*/ 159711 h 2872919"/>
                <a:gd name="connsiteX90" fmla="*/ 405228 w 3452889"/>
                <a:gd name="connsiteY90" fmla="*/ 159711 h 2872919"/>
                <a:gd name="connsiteX91" fmla="*/ 371407 w 3452889"/>
                <a:gd name="connsiteY91" fmla="*/ 160337 h 2872919"/>
                <a:gd name="connsiteX92" fmla="*/ 360133 w 3452889"/>
                <a:gd name="connsiteY92" fmla="*/ 162843 h 2872919"/>
                <a:gd name="connsiteX93" fmla="*/ 327564 w 3452889"/>
                <a:gd name="connsiteY93" fmla="*/ 167853 h 2872919"/>
                <a:gd name="connsiteX94" fmla="*/ 316917 w 3452889"/>
                <a:gd name="connsiteY94" fmla="*/ 165348 h 2872919"/>
                <a:gd name="connsiteX95" fmla="*/ 247395 w 3452889"/>
                <a:gd name="connsiteY95" fmla="*/ 148437 h 2872919"/>
                <a:gd name="connsiteX96" fmla="*/ 241133 w 3452889"/>
                <a:gd name="connsiteY96" fmla="*/ 145306 h 2872919"/>
                <a:gd name="connsiteX97" fmla="*/ 191027 w 3452889"/>
                <a:gd name="connsiteY97" fmla="*/ 105847 h 2872919"/>
                <a:gd name="connsiteX98" fmla="*/ 117748 w 3452889"/>
                <a:gd name="connsiteY98" fmla="*/ 31942 h 2872919"/>
                <a:gd name="connsiteX99" fmla="*/ 72027 w 3452889"/>
                <a:gd name="connsiteY99" fmla="*/ 5010 h 2872919"/>
                <a:gd name="connsiteX100" fmla="*/ 67016 w 3452889"/>
                <a:gd name="connsiteY100" fmla="*/ 0 h 2872919"/>
                <a:gd name="connsiteX101" fmla="*/ 63258 w 3452889"/>
                <a:gd name="connsiteY101" fmla="*/ 3758 h 2872919"/>
                <a:gd name="connsiteX102" fmla="*/ 53863 w 3452889"/>
                <a:gd name="connsiteY102" fmla="*/ 26305 h 2872919"/>
                <a:gd name="connsiteX103" fmla="*/ 53863 w 3452889"/>
                <a:gd name="connsiteY103" fmla="*/ 37579 h 2872919"/>
                <a:gd name="connsiteX104" fmla="*/ 38205 w 3452889"/>
                <a:gd name="connsiteY104" fmla="*/ 52610 h 2872919"/>
                <a:gd name="connsiteX105" fmla="*/ 7516 w 3452889"/>
                <a:gd name="connsiteY105" fmla="*/ 52610 h 2872919"/>
                <a:gd name="connsiteX106" fmla="*/ 0 w 3452889"/>
                <a:gd name="connsiteY106" fmla="*/ 62632 h 2872919"/>
                <a:gd name="connsiteX107" fmla="*/ 20669 w 3452889"/>
                <a:gd name="connsiteY107" fmla="*/ 88311 h 2872919"/>
                <a:gd name="connsiteX108" fmla="*/ 22547 w 3452889"/>
                <a:gd name="connsiteY108" fmla="*/ 91442 h 2872919"/>
                <a:gd name="connsiteX109" fmla="*/ 60753 w 3452889"/>
                <a:gd name="connsiteY109" fmla="*/ 173490 h 2872919"/>
                <a:gd name="connsiteX110" fmla="*/ 62006 w 3452889"/>
                <a:gd name="connsiteY110" fmla="*/ 182258 h 2872919"/>
                <a:gd name="connsiteX111" fmla="*/ 58874 w 3452889"/>
                <a:gd name="connsiteY111" fmla="*/ 202927 h 2872919"/>
                <a:gd name="connsiteX112" fmla="*/ 71400 w 3452889"/>
                <a:gd name="connsiteY112" fmla="*/ 238000 h 2872919"/>
                <a:gd name="connsiteX113" fmla="*/ 103969 w 3452889"/>
                <a:gd name="connsiteY113" fmla="*/ 274953 h 2872919"/>
                <a:gd name="connsiteX114" fmla="*/ 103969 w 3452889"/>
                <a:gd name="connsiteY114" fmla="*/ 295622 h 2872919"/>
                <a:gd name="connsiteX115" fmla="*/ 81421 w 3452889"/>
                <a:gd name="connsiteY115" fmla="*/ 319422 h 2872919"/>
                <a:gd name="connsiteX116" fmla="*/ 91443 w 3452889"/>
                <a:gd name="connsiteY116" fmla="*/ 343848 h 2872919"/>
                <a:gd name="connsiteX117" fmla="*/ 133406 w 3452889"/>
                <a:gd name="connsiteY117" fmla="*/ 365143 h 2872919"/>
                <a:gd name="connsiteX118" fmla="*/ 141547 w 3452889"/>
                <a:gd name="connsiteY118" fmla="*/ 381427 h 2872919"/>
                <a:gd name="connsiteX119" fmla="*/ 137790 w 3452889"/>
                <a:gd name="connsiteY119" fmla="*/ 403975 h 2872919"/>
                <a:gd name="connsiteX120" fmla="*/ 160337 w 3452889"/>
                <a:gd name="connsiteY120" fmla="*/ 443433 h 2872919"/>
                <a:gd name="connsiteX121" fmla="*/ 178501 w 3452889"/>
                <a:gd name="connsiteY121" fmla="*/ 484770 h 2872919"/>
                <a:gd name="connsiteX122" fmla="*/ 176622 w 3452889"/>
                <a:gd name="connsiteY122" fmla="*/ 500428 h 2872919"/>
                <a:gd name="connsiteX123" fmla="*/ 165348 w 3452889"/>
                <a:gd name="connsiteY123" fmla="*/ 506064 h 2872919"/>
                <a:gd name="connsiteX124" fmla="*/ 179753 w 3452889"/>
                <a:gd name="connsiteY124" fmla="*/ 537380 h 2872919"/>
                <a:gd name="connsiteX125" fmla="*/ 204179 w 3452889"/>
                <a:gd name="connsiteY125" fmla="*/ 588738 h 2872919"/>
                <a:gd name="connsiteX126" fmla="*/ 209190 w 3452889"/>
                <a:gd name="connsiteY126" fmla="*/ 590618 h 2872919"/>
                <a:gd name="connsiteX127" fmla="*/ 234243 w 3452889"/>
                <a:gd name="connsiteY127" fmla="*/ 600012 h 2872919"/>
                <a:gd name="connsiteX128" fmla="*/ 241759 w 3452889"/>
                <a:gd name="connsiteY128" fmla="*/ 605649 h 2872919"/>
                <a:gd name="connsiteX129" fmla="*/ 284349 w 3452889"/>
                <a:gd name="connsiteY129" fmla="*/ 669533 h 2872919"/>
                <a:gd name="connsiteX130" fmla="*/ 286854 w 3452889"/>
                <a:gd name="connsiteY130" fmla="*/ 674544 h 2872919"/>
                <a:gd name="connsiteX131" fmla="*/ 296875 w 3452889"/>
                <a:gd name="connsiteY131" fmla="*/ 717760 h 2872919"/>
                <a:gd name="connsiteX132" fmla="*/ 339464 w 3452889"/>
                <a:gd name="connsiteY132" fmla="*/ 742186 h 2872919"/>
                <a:gd name="connsiteX133" fmla="*/ 372033 w 3452889"/>
                <a:gd name="connsiteY133" fmla="*/ 734044 h 2872919"/>
                <a:gd name="connsiteX134" fmla="*/ 377044 w 3452889"/>
                <a:gd name="connsiteY134" fmla="*/ 734044 h 2872919"/>
                <a:gd name="connsiteX135" fmla="*/ 449070 w 3452889"/>
                <a:gd name="connsiteY135" fmla="*/ 770371 h 2872919"/>
                <a:gd name="connsiteX136" fmla="*/ 470991 w 3452889"/>
                <a:gd name="connsiteY136" fmla="*/ 781018 h 2872919"/>
                <a:gd name="connsiteX137" fmla="*/ 488528 w 3452889"/>
                <a:gd name="connsiteY137" fmla="*/ 794797 h 2872919"/>
                <a:gd name="connsiteX138" fmla="*/ 465981 w 3452889"/>
                <a:gd name="connsiteY138" fmla="*/ 820476 h 2872919"/>
                <a:gd name="connsiteX139" fmla="*/ 437796 w 3452889"/>
                <a:gd name="connsiteY139" fmla="*/ 836134 h 2872919"/>
                <a:gd name="connsiteX140" fmla="*/ 436544 w 3452889"/>
                <a:gd name="connsiteY140" fmla="*/ 844277 h 2872919"/>
                <a:gd name="connsiteX141" fmla="*/ 460344 w 3452889"/>
                <a:gd name="connsiteY141" fmla="*/ 883108 h 2872919"/>
                <a:gd name="connsiteX142" fmla="*/ 459091 w 3452889"/>
                <a:gd name="connsiteY142" fmla="*/ 901271 h 2872919"/>
                <a:gd name="connsiteX143" fmla="*/ 430280 w 3452889"/>
                <a:gd name="connsiteY143" fmla="*/ 934465 h 2872919"/>
                <a:gd name="connsiteX144" fmla="*/ 425896 w 3452889"/>
                <a:gd name="connsiteY144" fmla="*/ 938224 h 2872919"/>
                <a:gd name="connsiteX145" fmla="*/ 402723 w 3452889"/>
                <a:gd name="connsiteY145" fmla="*/ 950123 h 2872919"/>
                <a:gd name="connsiteX146" fmla="*/ 371407 w 3452889"/>
                <a:gd name="connsiteY146" fmla="*/ 997097 h 2872919"/>
                <a:gd name="connsiteX147" fmla="*/ 358254 w 3452889"/>
                <a:gd name="connsiteY147" fmla="*/ 1028413 h 2872919"/>
                <a:gd name="connsiteX148" fmla="*/ 367022 w 3452889"/>
                <a:gd name="connsiteY148" fmla="*/ 1065993 h 2872919"/>
                <a:gd name="connsiteX149" fmla="*/ 367022 w 3452889"/>
                <a:gd name="connsiteY149" fmla="*/ 1069750 h 2872919"/>
                <a:gd name="connsiteX150" fmla="*/ 365143 w 3452889"/>
                <a:gd name="connsiteY150" fmla="*/ 1111088 h 2872919"/>
                <a:gd name="connsiteX151" fmla="*/ 398338 w 3452889"/>
                <a:gd name="connsiteY151" fmla="*/ 1164951 h 2872919"/>
                <a:gd name="connsiteX152" fmla="*/ 432786 w 3452889"/>
                <a:gd name="connsiteY152" fmla="*/ 1196267 h 2872919"/>
                <a:gd name="connsiteX153" fmla="*/ 459091 w 3452889"/>
                <a:gd name="connsiteY153" fmla="*/ 1226330 h 2872919"/>
                <a:gd name="connsiteX154" fmla="*/ 460970 w 3452889"/>
                <a:gd name="connsiteY154" fmla="*/ 1228836 h 2872919"/>
                <a:gd name="connsiteX155" fmla="*/ 487275 w 3452889"/>
                <a:gd name="connsiteY155" fmla="*/ 1277061 h 2872919"/>
                <a:gd name="connsiteX156" fmla="*/ 489154 w 3452889"/>
                <a:gd name="connsiteY156" fmla="*/ 1287083 h 2872919"/>
                <a:gd name="connsiteX157" fmla="*/ 485396 w 3452889"/>
                <a:gd name="connsiteY157" fmla="*/ 1316520 h 2872919"/>
                <a:gd name="connsiteX158" fmla="*/ 546775 w 3452889"/>
                <a:gd name="connsiteY158" fmla="*/ 1335309 h 2872919"/>
                <a:gd name="connsiteX159" fmla="*/ 550534 w 3452889"/>
                <a:gd name="connsiteY159" fmla="*/ 1337188 h 2872919"/>
                <a:gd name="connsiteX160" fmla="*/ 602517 w 3452889"/>
                <a:gd name="connsiteY160" fmla="*/ 1371636 h 2872919"/>
                <a:gd name="connsiteX161" fmla="*/ 650118 w 3452889"/>
                <a:gd name="connsiteY161" fmla="*/ 1408589 h 2872919"/>
                <a:gd name="connsiteX162" fmla="*/ 666402 w 3452889"/>
                <a:gd name="connsiteY162" fmla="*/ 1392931 h 2872919"/>
                <a:gd name="connsiteX163" fmla="*/ 705860 w 3452889"/>
                <a:gd name="connsiteY163" fmla="*/ 1423620 h 2872919"/>
                <a:gd name="connsiteX164" fmla="*/ 740934 w 3452889"/>
                <a:gd name="connsiteY164" fmla="*/ 1483746 h 2872919"/>
                <a:gd name="connsiteX165" fmla="*/ 782271 w 3452889"/>
                <a:gd name="connsiteY165" fmla="*/ 1524458 h 2872919"/>
                <a:gd name="connsiteX166" fmla="*/ 785403 w 3452889"/>
                <a:gd name="connsiteY166" fmla="*/ 1528841 h 2872919"/>
                <a:gd name="connsiteX167" fmla="*/ 808576 w 3452889"/>
                <a:gd name="connsiteY167" fmla="*/ 1578947 h 2872919"/>
                <a:gd name="connsiteX168" fmla="*/ 808576 w 3452889"/>
                <a:gd name="connsiteY168" fmla="*/ 1591473 h 2872919"/>
                <a:gd name="connsiteX169" fmla="*/ 783523 w 3452889"/>
                <a:gd name="connsiteY169" fmla="*/ 1648468 h 2872919"/>
                <a:gd name="connsiteX170" fmla="*/ 798555 w 3452889"/>
                <a:gd name="connsiteY170" fmla="*/ 1710473 h 2872919"/>
                <a:gd name="connsiteX171" fmla="*/ 824860 w 3452889"/>
                <a:gd name="connsiteY171" fmla="*/ 1710473 h 2872919"/>
                <a:gd name="connsiteX172" fmla="*/ 838639 w 3452889"/>
                <a:gd name="connsiteY172" fmla="*/ 1719242 h 2872919"/>
                <a:gd name="connsiteX173" fmla="*/ 881229 w 3452889"/>
                <a:gd name="connsiteY173" fmla="*/ 1805674 h 2872919"/>
                <a:gd name="connsiteX174" fmla="*/ 882481 w 3452889"/>
                <a:gd name="connsiteY174" fmla="*/ 1812563 h 2872919"/>
                <a:gd name="connsiteX175" fmla="*/ 882481 w 3452889"/>
                <a:gd name="connsiteY175" fmla="*/ 1831353 h 2872919"/>
                <a:gd name="connsiteX176" fmla="*/ 929455 w 3452889"/>
                <a:gd name="connsiteY176" fmla="*/ 1863295 h 2872919"/>
                <a:gd name="connsiteX177" fmla="*/ 935093 w 3452889"/>
                <a:gd name="connsiteY177" fmla="*/ 1870811 h 2872919"/>
                <a:gd name="connsiteX178" fmla="*/ 944487 w 3452889"/>
                <a:gd name="connsiteY178" fmla="*/ 1895238 h 2872919"/>
                <a:gd name="connsiteX179" fmla="*/ 961398 w 3452889"/>
                <a:gd name="connsiteY179" fmla="*/ 1888974 h 2872919"/>
                <a:gd name="connsiteX180" fmla="*/ 995846 w 3452889"/>
                <a:gd name="connsiteY180" fmla="*/ 1869558 h 2872919"/>
                <a:gd name="connsiteX181" fmla="*/ 995846 w 3452889"/>
                <a:gd name="connsiteY181" fmla="*/ 1815069 h 2872919"/>
                <a:gd name="connsiteX182" fmla="*/ 1037809 w 3452889"/>
                <a:gd name="connsiteY182" fmla="*/ 1817574 h 2872919"/>
                <a:gd name="connsiteX183" fmla="*/ 1052214 w 3452889"/>
                <a:gd name="connsiteY183" fmla="*/ 1855779 h 2872919"/>
                <a:gd name="connsiteX184" fmla="*/ 1091672 w 3452889"/>
                <a:gd name="connsiteY184" fmla="*/ 1880206 h 2872919"/>
                <a:gd name="connsiteX185" fmla="*/ 1134261 w 3452889"/>
                <a:gd name="connsiteY185" fmla="*/ 1885216 h 2872919"/>
                <a:gd name="connsiteX186" fmla="*/ 1168709 w 3452889"/>
                <a:gd name="connsiteY186" fmla="*/ 1862669 h 2872919"/>
                <a:gd name="connsiteX187" fmla="*/ 1190004 w 3452889"/>
                <a:gd name="connsiteY187" fmla="*/ 1853274 h 2872919"/>
                <a:gd name="connsiteX188" fmla="*/ 1212551 w 3452889"/>
                <a:gd name="connsiteY188" fmla="*/ 1895864 h 2872919"/>
                <a:gd name="connsiteX189" fmla="*/ 1247625 w 3452889"/>
                <a:gd name="connsiteY189" fmla="*/ 1949727 h 2872919"/>
                <a:gd name="connsiteX190" fmla="*/ 1302115 w 3452889"/>
                <a:gd name="connsiteY190" fmla="*/ 1992316 h 2872919"/>
                <a:gd name="connsiteX191" fmla="*/ 1328420 w 3452889"/>
                <a:gd name="connsiteY191" fmla="*/ 2019874 h 2872919"/>
                <a:gd name="connsiteX192" fmla="*/ 1316520 w 3452889"/>
                <a:gd name="connsiteY192" fmla="*/ 2059959 h 2872919"/>
                <a:gd name="connsiteX193" fmla="*/ 1349089 w 3452889"/>
                <a:gd name="connsiteY193" fmla="*/ 2060586 h 2872919"/>
                <a:gd name="connsiteX194" fmla="*/ 1357230 w 3452889"/>
                <a:gd name="connsiteY194" fmla="*/ 2099417 h 2872919"/>
                <a:gd name="connsiteX195" fmla="*/ 1345330 w 3452889"/>
                <a:gd name="connsiteY195" fmla="*/ 2147017 h 2872919"/>
                <a:gd name="connsiteX196" fmla="*/ 1387294 w 3452889"/>
                <a:gd name="connsiteY196" fmla="*/ 2150775 h 2872919"/>
                <a:gd name="connsiteX197" fmla="*/ 1419862 w 3452889"/>
                <a:gd name="connsiteY197" fmla="*/ 2217791 h 2872919"/>
                <a:gd name="connsiteX198" fmla="*/ 1443663 w 3452889"/>
                <a:gd name="connsiteY198" fmla="*/ 2293576 h 2872919"/>
                <a:gd name="connsiteX199" fmla="*/ 1518820 w 3452889"/>
                <a:gd name="connsiteY199" fmla="*/ 2352449 h 2872919"/>
                <a:gd name="connsiteX200" fmla="*/ 1557026 w 3452889"/>
                <a:gd name="connsiteY200" fmla="*/ 2334286 h 2872919"/>
                <a:gd name="connsiteX201" fmla="*/ 1590221 w 3452889"/>
                <a:gd name="connsiteY201" fmla="*/ 2343680 h 2872919"/>
                <a:gd name="connsiteX202" fmla="*/ 1646590 w 3452889"/>
                <a:gd name="connsiteY202" fmla="*/ 2391281 h 2872919"/>
                <a:gd name="connsiteX203" fmla="*/ 1684795 w 3452889"/>
                <a:gd name="connsiteY203" fmla="*/ 2388149 h 2872919"/>
                <a:gd name="connsiteX204" fmla="*/ 1695443 w 3452889"/>
                <a:gd name="connsiteY204" fmla="*/ 2423849 h 2872919"/>
                <a:gd name="connsiteX205" fmla="*/ 1695443 w 3452889"/>
                <a:gd name="connsiteY205" fmla="*/ 2443892 h 2872919"/>
                <a:gd name="connsiteX206" fmla="*/ 1747427 w 3452889"/>
                <a:gd name="connsiteY206" fmla="*/ 2472076 h 2872919"/>
                <a:gd name="connsiteX207" fmla="*/ 1808806 w 3452889"/>
                <a:gd name="connsiteY207" fmla="*/ 2500887 h 2872919"/>
                <a:gd name="connsiteX208" fmla="*/ 1848263 w 3452889"/>
                <a:gd name="connsiteY208" fmla="*/ 2522807 h 2872919"/>
                <a:gd name="connsiteX209" fmla="*/ 1861416 w 3452889"/>
                <a:gd name="connsiteY209" fmla="*/ 2552244 h 2872919"/>
                <a:gd name="connsiteX210" fmla="*/ 1908390 w 3452889"/>
                <a:gd name="connsiteY210" fmla="*/ 2547861 h 2872919"/>
                <a:gd name="connsiteX211" fmla="*/ 1957869 w 3452889"/>
                <a:gd name="connsiteY211" fmla="*/ 2529697 h 2872919"/>
                <a:gd name="connsiteX212" fmla="*/ 2021754 w 3452889"/>
                <a:gd name="connsiteY212" fmla="*/ 2578550 h 2872919"/>
                <a:gd name="connsiteX213" fmla="*/ 2096911 w 3452889"/>
                <a:gd name="connsiteY213" fmla="*/ 2586692 h 2872919"/>
                <a:gd name="connsiteX214" fmla="*/ 2110691 w 3452889"/>
                <a:gd name="connsiteY214" fmla="*/ 2527818 h 2872919"/>
                <a:gd name="connsiteX215" fmla="*/ 2189607 w 3452889"/>
                <a:gd name="connsiteY215" fmla="*/ 2490240 h 2872919"/>
                <a:gd name="connsiteX216" fmla="*/ 2271028 w 3452889"/>
                <a:gd name="connsiteY216" fmla="*/ 2493997 h 2872919"/>
                <a:gd name="connsiteX217" fmla="*/ 2329902 w 3452889"/>
                <a:gd name="connsiteY217" fmla="*/ 2453286 h 2872919"/>
                <a:gd name="connsiteX218" fmla="*/ 2466440 w 3452889"/>
                <a:gd name="connsiteY218" fmla="*/ 2646192 h 2872919"/>
                <a:gd name="connsiteX219" fmla="*/ 2500260 w 3452889"/>
                <a:gd name="connsiteY219" fmla="*/ 2721350 h 2872919"/>
                <a:gd name="connsiteX220" fmla="*/ 2512786 w 3452889"/>
                <a:gd name="connsiteY220" fmla="*/ 2748908 h 2872919"/>
                <a:gd name="connsiteX221" fmla="*/ 2628656 w 3452889"/>
                <a:gd name="connsiteY221" fmla="*/ 2765193 h 2872919"/>
                <a:gd name="connsiteX222" fmla="*/ 2669993 w 3452889"/>
                <a:gd name="connsiteY222" fmla="*/ 2758929 h 2872919"/>
                <a:gd name="connsiteX223" fmla="*/ 2730119 w 3452889"/>
                <a:gd name="connsiteY223" fmla="*/ 2799640 h 2872919"/>
                <a:gd name="connsiteX224" fmla="*/ 2835967 w 3452889"/>
                <a:gd name="connsiteY224" fmla="*/ 2797135 h 2872919"/>
                <a:gd name="connsiteX225" fmla="*/ 2897345 w 3452889"/>
                <a:gd name="connsiteY225" fmla="*/ 2813419 h 2872919"/>
                <a:gd name="connsiteX226" fmla="*/ 2936804 w 3452889"/>
                <a:gd name="connsiteY226" fmla="*/ 2815298 h 2872919"/>
                <a:gd name="connsiteX227" fmla="*/ 3010083 w 3452889"/>
                <a:gd name="connsiteY227" fmla="*/ 2835340 h 287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3452889" h="2872919">
                  <a:moveTo>
                    <a:pt x="3009457" y="2835340"/>
                  </a:moveTo>
                  <a:cubicBezTo>
                    <a:pt x="3010710" y="2821561"/>
                    <a:pt x="3013841" y="2807782"/>
                    <a:pt x="3017599" y="2795256"/>
                  </a:cubicBezTo>
                  <a:cubicBezTo>
                    <a:pt x="3060188" y="2788992"/>
                    <a:pt x="3060814" y="2807782"/>
                    <a:pt x="3082736" y="2832835"/>
                  </a:cubicBezTo>
                  <a:cubicBezTo>
                    <a:pt x="3104031" y="2857262"/>
                    <a:pt x="3144742" y="2862898"/>
                    <a:pt x="3174179" y="2872293"/>
                  </a:cubicBezTo>
                  <a:cubicBezTo>
                    <a:pt x="3174179" y="2872293"/>
                    <a:pt x="3175431" y="2872293"/>
                    <a:pt x="3176684" y="2872920"/>
                  </a:cubicBezTo>
                  <a:cubicBezTo>
                    <a:pt x="3177310" y="2866656"/>
                    <a:pt x="3178562" y="2860393"/>
                    <a:pt x="3179815" y="2854130"/>
                  </a:cubicBezTo>
                  <a:cubicBezTo>
                    <a:pt x="3186078" y="2820935"/>
                    <a:pt x="3210504" y="2708824"/>
                    <a:pt x="3258731" y="2644313"/>
                  </a:cubicBezTo>
                  <a:cubicBezTo>
                    <a:pt x="3277521" y="2618634"/>
                    <a:pt x="3309463" y="2594208"/>
                    <a:pt x="3338900" y="2581055"/>
                  </a:cubicBezTo>
                  <a:cubicBezTo>
                    <a:pt x="3353306" y="2574792"/>
                    <a:pt x="3372721" y="2574166"/>
                    <a:pt x="3392763" y="2573540"/>
                  </a:cubicBezTo>
                  <a:cubicBezTo>
                    <a:pt x="3412179" y="2573540"/>
                    <a:pt x="3436605" y="2572287"/>
                    <a:pt x="3444122" y="2564145"/>
                  </a:cubicBezTo>
                  <a:cubicBezTo>
                    <a:pt x="3451637" y="2556629"/>
                    <a:pt x="3452890" y="2542850"/>
                    <a:pt x="3452890" y="2532203"/>
                  </a:cubicBezTo>
                  <a:cubicBezTo>
                    <a:pt x="3451637" y="2497129"/>
                    <a:pt x="3431595" y="2452660"/>
                    <a:pt x="3415310" y="2438255"/>
                  </a:cubicBezTo>
                  <a:cubicBezTo>
                    <a:pt x="3409048" y="2432618"/>
                    <a:pt x="3402158" y="2428860"/>
                    <a:pt x="3394642" y="2425102"/>
                  </a:cubicBezTo>
                  <a:cubicBezTo>
                    <a:pt x="3383369" y="2418839"/>
                    <a:pt x="3370216" y="2411950"/>
                    <a:pt x="3360195" y="2397544"/>
                  </a:cubicBezTo>
                  <a:cubicBezTo>
                    <a:pt x="3350174" y="2384392"/>
                    <a:pt x="3346416" y="2365602"/>
                    <a:pt x="3343284" y="2348691"/>
                  </a:cubicBezTo>
                  <a:cubicBezTo>
                    <a:pt x="3341405" y="2341176"/>
                    <a:pt x="3340153" y="2333033"/>
                    <a:pt x="3338274" y="2326771"/>
                  </a:cubicBezTo>
                  <a:cubicBezTo>
                    <a:pt x="3321363" y="2276665"/>
                    <a:pt x="3286289" y="2229691"/>
                    <a:pt x="3246831" y="2204638"/>
                  </a:cubicBezTo>
                  <a:cubicBezTo>
                    <a:pt x="3225536" y="2191486"/>
                    <a:pt x="3201110" y="2186475"/>
                    <a:pt x="3177310" y="2181464"/>
                  </a:cubicBezTo>
                  <a:cubicBezTo>
                    <a:pt x="3141610" y="2174575"/>
                    <a:pt x="3104657" y="2167059"/>
                    <a:pt x="3083989" y="2130733"/>
                  </a:cubicBezTo>
                  <a:cubicBezTo>
                    <a:pt x="3075846" y="2116328"/>
                    <a:pt x="3068957" y="2100043"/>
                    <a:pt x="3062694" y="2084385"/>
                  </a:cubicBezTo>
                  <a:cubicBezTo>
                    <a:pt x="3057057" y="2070606"/>
                    <a:pt x="3051420" y="2056828"/>
                    <a:pt x="3044531" y="2044301"/>
                  </a:cubicBezTo>
                  <a:cubicBezTo>
                    <a:pt x="3038267" y="2032400"/>
                    <a:pt x="3029499" y="2021127"/>
                    <a:pt x="3020104" y="2009854"/>
                  </a:cubicBezTo>
                  <a:cubicBezTo>
                    <a:pt x="3008831" y="1995448"/>
                    <a:pt x="2996931" y="1981043"/>
                    <a:pt x="2989414" y="1963506"/>
                  </a:cubicBezTo>
                  <a:cubicBezTo>
                    <a:pt x="2964362" y="1909643"/>
                    <a:pt x="2971251" y="1843879"/>
                    <a:pt x="3008831" y="1778116"/>
                  </a:cubicBezTo>
                  <a:cubicBezTo>
                    <a:pt x="3016346" y="1765589"/>
                    <a:pt x="3024489" y="1753063"/>
                    <a:pt x="3033257" y="1740537"/>
                  </a:cubicBezTo>
                  <a:cubicBezTo>
                    <a:pt x="3053925" y="1711100"/>
                    <a:pt x="3073342" y="1683542"/>
                    <a:pt x="3072715" y="1651600"/>
                  </a:cubicBezTo>
                  <a:cubicBezTo>
                    <a:pt x="3071463" y="1593352"/>
                    <a:pt x="3037015" y="1573936"/>
                    <a:pt x="2993799" y="1548884"/>
                  </a:cubicBezTo>
                  <a:cubicBezTo>
                    <a:pt x="2963109" y="1531346"/>
                    <a:pt x="2931167" y="1513183"/>
                    <a:pt x="2910499" y="1479363"/>
                  </a:cubicBezTo>
                  <a:cubicBezTo>
                    <a:pt x="2881688" y="1433015"/>
                    <a:pt x="2877930" y="1376020"/>
                    <a:pt x="2874172" y="1320904"/>
                  </a:cubicBezTo>
                  <a:cubicBezTo>
                    <a:pt x="2871667" y="1288336"/>
                    <a:pt x="2869788" y="1257020"/>
                    <a:pt x="2862899" y="1229462"/>
                  </a:cubicBezTo>
                  <a:cubicBezTo>
                    <a:pt x="2861020" y="1220693"/>
                    <a:pt x="2858514" y="1213178"/>
                    <a:pt x="2856009" y="1205661"/>
                  </a:cubicBezTo>
                  <a:cubicBezTo>
                    <a:pt x="2850372" y="1186871"/>
                    <a:pt x="2844735" y="1168709"/>
                    <a:pt x="2845362" y="1144282"/>
                  </a:cubicBezTo>
                  <a:cubicBezTo>
                    <a:pt x="2845362" y="1134888"/>
                    <a:pt x="2846614" y="1126120"/>
                    <a:pt x="2847241" y="1117977"/>
                  </a:cubicBezTo>
                  <a:cubicBezTo>
                    <a:pt x="2849120" y="1103572"/>
                    <a:pt x="2850372" y="1091672"/>
                    <a:pt x="2847241" y="1077266"/>
                  </a:cubicBezTo>
                  <a:cubicBezTo>
                    <a:pt x="2842230" y="1053466"/>
                    <a:pt x="2832835" y="1034677"/>
                    <a:pt x="2823440" y="1015261"/>
                  </a:cubicBezTo>
                  <a:cubicBezTo>
                    <a:pt x="2806530" y="981439"/>
                    <a:pt x="2789620" y="946993"/>
                    <a:pt x="2804025" y="894381"/>
                  </a:cubicBezTo>
                  <a:cubicBezTo>
                    <a:pt x="2810287" y="871834"/>
                    <a:pt x="2818430" y="849913"/>
                    <a:pt x="2825945" y="828619"/>
                  </a:cubicBezTo>
                  <a:cubicBezTo>
                    <a:pt x="2849746" y="764107"/>
                    <a:pt x="2870414" y="708992"/>
                    <a:pt x="2835967" y="641349"/>
                  </a:cubicBezTo>
                  <a:cubicBezTo>
                    <a:pt x="2809661" y="589365"/>
                    <a:pt x="2742019" y="572454"/>
                    <a:pt x="2693792" y="564938"/>
                  </a:cubicBezTo>
                  <a:cubicBezTo>
                    <a:pt x="2643061" y="556796"/>
                    <a:pt x="2633040" y="534875"/>
                    <a:pt x="2621766" y="511075"/>
                  </a:cubicBezTo>
                  <a:cubicBezTo>
                    <a:pt x="2616129" y="499175"/>
                    <a:pt x="2610493" y="486649"/>
                    <a:pt x="2597966" y="472870"/>
                  </a:cubicBezTo>
                  <a:cubicBezTo>
                    <a:pt x="2559134" y="429654"/>
                    <a:pt x="2477713" y="424643"/>
                    <a:pt x="2418839" y="420259"/>
                  </a:cubicBezTo>
                  <a:cubicBezTo>
                    <a:pt x="2352449" y="415875"/>
                    <a:pt x="2301718" y="405227"/>
                    <a:pt x="2247228" y="367648"/>
                  </a:cubicBezTo>
                  <a:cubicBezTo>
                    <a:pt x="2235328" y="359506"/>
                    <a:pt x="2224681" y="350738"/>
                    <a:pt x="2215286" y="343222"/>
                  </a:cubicBezTo>
                  <a:cubicBezTo>
                    <a:pt x="2185849" y="320048"/>
                    <a:pt x="2166433" y="304390"/>
                    <a:pt x="2125723" y="304390"/>
                  </a:cubicBezTo>
                  <a:lnTo>
                    <a:pt x="2125723" y="304390"/>
                  </a:lnTo>
                  <a:cubicBezTo>
                    <a:pt x="2105680" y="304390"/>
                    <a:pt x="2086891" y="308775"/>
                    <a:pt x="2066848" y="313785"/>
                  </a:cubicBezTo>
                  <a:cubicBezTo>
                    <a:pt x="2045554" y="318796"/>
                    <a:pt x="2023632" y="324433"/>
                    <a:pt x="1999206" y="324433"/>
                  </a:cubicBezTo>
                  <a:cubicBezTo>
                    <a:pt x="1936574" y="324433"/>
                    <a:pt x="1852022" y="337585"/>
                    <a:pt x="1817574" y="371406"/>
                  </a:cubicBezTo>
                  <a:cubicBezTo>
                    <a:pt x="1809432" y="379548"/>
                    <a:pt x="1805048" y="391449"/>
                    <a:pt x="1800037" y="404601"/>
                  </a:cubicBezTo>
                  <a:cubicBezTo>
                    <a:pt x="1793148" y="422764"/>
                    <a:pt x="1785631" y="443433"/>
                    <a:pt x="1765590" y="457212"/>
                  </a:cubicBezTo>
                  <a:cubicBezTo>
                    <a:pt x="1743042" y="472870"/>
                    <a:pt x="1693564" y="474123"/>
                    <a:pt x="1659742" y="468485"/>
                  </a:cubicBezTo>
                  <a:lnTo>
                    <a:pt x="1672268" y="529238"/>
                  </a:lnTo>
                  <a:cubicBezTo>
                    <a:pt x="1673521" y="536754"/>
                    <a:pt x="1669763" y="543644"/>
                    <a:pt x="1662874" y="546149"/>
                  </a:cubicBezTo>
                  <a:lnTo>
                    <a:pt x="1616526" y="565565"/>
                  </a:lnTo>
                  <a:lnTo>
                    <a:pt x="1488131" y="603770"/>
                  </a:lnTo>
                  <a:cubicBezTo>
                    <a:pt x="1488131" y="603770"/>
                    <a:pt x="1485000" y="604396"/>
                    <a:pt x="1483747" y="604396"/>
                  </a:cubicBezTo>
                  <a:lnTo>
                    <a:pt x="1283951" y="604396"/>
                  </a:lnTo>
                  <a:cubicBezTo>
                    <a:pt x="1276436" y="604396"/>
                    <a:pt x="1270172" y="599386"/>
                    <a:pt x="1268919" y="591870"/>
                  </a:cubicBezTo>
                  <a:cubicBezTo>
                    <a:pt x="1268919" y="589991"/>
                    <a:pt x="1268919" y="588112"/>
                    <a:pt x="1268919" y="586233"/>
                  </a:cubicBezTo>
                  <a:cubicBezTo>
                    <a:pt x="1259525" y="580596"/>
                    <a:pt x="1233220" y="567444"/>
                    <a:pt x="1156809" y="547402"/>
                  </a:cubicBezTo>
                  <a:cubicBezTo>
                    <a:pt x="1099188" y="531931"/>
                    <a:pt x="1071191" y="519217"/>
                    <a:pt x="1072883" y="509196"/>
                  </a:cubicBezTo>
                  <a:cubicBezTo>
                    <a:pt x="1072883" y="509196"/>
                    <a:pt x="1072883" y="506691"/>
                    <a:pt x="1073509" y="506064"/>
                  </a:cubicBezTo>
                  <a:cubicBezTo>
                    <a:pt x="1044698" y="491659"/>
                    <a:pt x="1041567" y="488528"/>
                    <a:pt x="1041567" y="476001"/>
                  </a:cubicBezTo>
                  <a:cubicBezTo>
                    <a:pt x="1041567" y="474748"/>
                    <a:pt x="1039688" y="465980"/>
                    <a:pt x="1010877" y="435291"/>
                  </a:cubicBezTo>
                  <a:cubicBezTo>
                    <a:pt x="992087" y="415249"/>
                    <a:pt x="974550" y="405854"/>
                    <a:pt x="962024" y="408359"/>
                  </a:cubicBezTo>
                  <a:cubicBezTo>
                    <a:pt x="947619" y="411491"/>
                    <a:pt x="940103" y="430280"/>
                    <a:pt x="940103" y="430280"/>
                  </a:cubicBezTo>
                  <a:cubicBezTo>
                    <a:pt x="938224" y="435291"/>
                    <a:pt x="934466" y="438422"/>
                    <a:pt x="929455" y="439675"/>
                  </a:cubicBezTo>
                  <a:cubicBezTo>
                    <a:pt x="924445" y="440927"/>
                    <a:pt x="919435" y="439675"/>
                    <a:pt x="915676" y="436543"/>
                  </a:cubicBezTo>
                  <a:lnTo>
                    <a:pt x="842397" y="375164"/>
                  </a:lnTo>
                  <a:cubicBezTo>
                    <a:pt x="842397" y="375164"/>
                    <a:pt x="839266" y="372032"/>
                    <a:pt x="838639" y="370154"/>
                  </a:cubicBezTo>
                  <a:lnTo>
                    <a:pt x="784150" y="255537"/>
                  </a:lnTo>
                  <a:lnTo>
                    <a:pt x="767865" y="257416"/>
                  </a:lnTo>
                  <a:cubicBezTo>
                    <a:pt x="767865" y="257416"/>
                    <a:pt x="766613" y="257416"/>
                    <a:pt x="765986" y="257416"/>
                  </a:cubicBezTo>
                  <a:cubicBezTo>
                    <a:pt x="763481" y="257416"/>
                    <a:pt x="760977" y="257416"/>
                    <a:pt x="759097" y="255537"/>
                  </a:cubicBezTo>
                  <a:lnTo>
                    <a:pt x="707113" y="228606"/>
                  </a:lnTo>
                  <a:lnTo>
                    <a:pt x="668281" y="197916"/>
                  </a:lnTo>
                  <a:lnTo>
                    <a:pt x="615044" y="146558"/>
                  </a:lnTo>
                  <a:cubicBezTo>
                    <a:pt x="611286" y="143426"/>
                    <a:pt x="610034" y="138416"/>
                    <a:pt x="610034" y="133406"/>
                  </a:cubicBezTo>
                  <a:cubicBezTo>
                    <a:pt x="610660" y="129021"/>
                    <a:pt x="613166" y="124637"/>
                    <a:pt x="617549" y="122132"/>
                  </a:cubicBezTo>
                  <a:lnTo>
                    <a:pt x="650744" y="102090"/>
                  </a:lnTo>
                  <a:cubicBezTo>
                    <a:pt x="650744" y="98332"/>
                    <a:pt x="649491" y="92068"/>
                    <a:pt x="647612" y="81421"/>
                  </a:cubicBezTo>
                  <a:lnTo>
                    <a:pt x="638218" y="40710"/>
                  </a:lnTo>
                  <a:lnTo>
                    <a:pt x="628197" y="20668"/>
                  </a:lnTo>
                  <a:lnTo>
                    <a:pt x="602517" y="7516"/>
                  </a:lnTo>
                  <a:lnTo>
                    <a:pt x="562433" y="16910"/>
                  </a:lnTo>
                  <a:lnTo>
                    <a:pt x="527359" y="55742"/>
                  </a:lnTo>
                  <a:lnTo>
                    <a:pt x="487275" y="88311"/>
                  </a:lnTo>
                  <a:lnTo>
                    <a:pt x="415875" y="155953"/>
                  </a:lnTo>
                  <a:cubicBezTo>
                    <a:pt x="415875" y="155953"/>
                    <a:pt x="408985" y="159711"/>
                    <a:pt x="405228" y="159711"/>
                  </a:cubicBezTo>
                  <a:lnTo>
                    <a:pt x="405228" y="159711"/>
                  </a:lnTo>
                  <a:cubicBezTo>
                    <a:pt x="405228" y="159711"/>
                    <a:pt x="377044" y="160337"/>
                    <a:pt x="371407" y="160337"/>
                  </a:cubicBezTo>
                  <a:cubicBezTo>
                    <a:pt x="369528" y="160337"/>
                    <a:pt x="365143" y="161590"/>
                    <a:pt x="360133" y="162843"/>
                  </a:cubicBezTo>
                  <a:cubicBezTo>
                    <a:pt x="344475" y="165974"/>
                    <a:pt x="334453" y="167853"/>
                    <a:pt x="327564" y="167853"/>
                  </a:cubicBezTo>
                  <a:cubicBezTo>
                    <a:pt x="323180" y="167853"/>
                    <a:pt x="320048" y="167227"/>
                    <a:pt x="316917" y="165348"/>
                  </a:cubicBezTo>
                  <a:cubicBezTo>
                    <a:pt x="312533" y="163468"/>
                    <a:pt x="278085" y="155327"/>
                    <a:pt x="247395" y="148437"/>
                  </a:cubicBezTo>
                  <a:cubicBezTo>
                    <a:pt x="244890" y="148437"/>
                    <a:pt x="243012" y="147185"/>
                    <a:pt x="241133" y="145306"/>
                  </a:cubicBezTo>
                  <a:lnTo>
                    <a:pt x="191027" y="105847"/>
                  </a:lnTo>
                  <a:lnTo>
                    <a:pt x="117748" y="31942"/>
                  </a:lnTo>
                  <a:lnTo>
                    <a:pt x="72027" y="5010"/>
                  </a:lnTo>
                  <a:cubicBezTo>
                    <a:pt x="72027" y="5010"/>
                    <a:pt x="68268" y="1879"/>
                    <a:pt x="67016" y="0"/>
                  </a:cubicBezTo>
                  <a:lnTo>
                    <a:pt x="63258" y="3758"/>
                  </a:lnTo>
                  <a:lnTo>
                    <a:pt x="53863" y="26305"/>
                  </a:lnTo>
                  <a:lnTo>
                    <a:pt x="53863" y="37579"/>
                  </a:lnTo>
                  <a:cubicBezTo>
                    <a:pt x="53863" y="45721"/>
                    <a:pt x="46974" y="52610"/>
                    <a:pt x="38205" y="52610"/>
                  </a:cubicBezTo>
                  <a:lnTo>
                    <a:pt x="7516" y="52610"/>
                  </a:lnTo>
                  <a:lnTo>
                    <a:pt x="0" y="62632"/>
                  </a:lnTo>
                  <a:lnTo>
                    <a:pt x="20669" y="88311"/>
                  </a:lnTo>
                  <a:cubicBezTo>
                    <a:pt x="20669" y="88311"/>
                    <a:pt x="21922" y="90189"/>
                    <a:pt x="22547" y="91442"/>
                  </a:cubicBezTo>
                  <a:lnTo>
                    <a:pt x="60753" y="173490"/>
                  </a:lnTo>
                  <a:cubicBezTo>
                    <a:pt x="60753" y="173490"/>
                    <a:pt x="62632" y="179126"/>
                    <a:pt x="62006" y="182258"/>
                  </a:cubicBezTo>
                  <a:lnTo>
                    <a:pt x="58874" y="202927"/>
                  </a:lnTo>
                  <a:lnTo>
                    <a:pt x="71400" y="238000"/>
                  </a:lnTo>
                  <a:lnTo>
                    <a:pt x="103969" y="274953"/>
                  </a:lnTo>
                  <a:cubicBezTo>
                    <a:pt x="108980" y="280590"/>
                    <a:pt x="108980" y="289985"/>
                    <a:pt x="103969" y="295622"/>
                  </a:cubicBezTo>
                  <a:lnTo>
                    <a:pt x="81421" y="319422"/>
                  </a:lnTo>
                  <a:cubicBezTo>
                    <a:pt x="85805" y="330069"/>
                    <a:pt x="90190" y="341343"/>
                    <a:pt x="91443" y="343848"/>
                  </a:cubicBezTo>
                  <a:cubicBezTo>
                    <a:pt x="93948" y="345101"/>
                    <a:pt x="115242" y="356374"/>
                    <a:pt x="133406" y="365143"/>
                  </a:cubicBezTo>
                  <a:cubicBezTo>
                    <a:pt x="139669" y="368275"/>
                    <a:pt x="142800" y="374538"/>
                    <a:pt x="141547" y="381427"/>
                  </a:cubicBezTo>
                  <a:lnTo>
                    <a:pt x="137790" y="403975"/>
                  </a:lnTo>
                  <a:lnTo>
                    <a:pt x="160337" y="443433"/>
                  </a:lnTo>
                  <a:lnTo>
                    <a:pt x="178501" y="484770"/>
                  </a:lnTo>
                  <a:cubicBezTo>
                    <a:pt x="180380" y="489780"/>
                    <a:pt x="179753" y="495417"/>
                    <a:pt x="176622" y="500428"/>
                  </a:cubicBezTo>
                  <a:cubicBezTo>
                    <a:pt x="174116" y="503559"/>
                    <a:pt x="169733" y="506064"/>
                    <a:pt x="165348" y="506064"/>
                  </a:cubicBezTo>
                  <a:cubicBezTo>
                    <a:pt x="165975" y="510449"/>
                    <a:pt x="169106" y="519843"/>
                    <a:pt x="179753" y="537380"/>
                  </a:cubicBezTo>
                  <a:cubicBezTo>
                    <a:pt x="197917" y="566817"/>
                    <a:pt x="202300" y="581223"/>
                    <a:pt x="204179" y="588738"/>
                  </a:cubicBezTo>
                  <a:cubicBezTo>
                    <a:pt x="205432" y="588738"/>
                    <a:pt x="207311" y="589991"/>
                    <a:pt x="209190" y="590618"/>
                  </a:cubicBezTo>
                  <a:lnTo>
                    <a:pt x="234243" y="600012"/>
                  </a:lnTo>
                  <a:cubicBezTo>
                    <a:pt x="237375" y="601265"/>
                    <a:pt x="239880" y="603144"/>
                    <a:pt x="241759" y="605649"/>
                  </a:cubicBezTo>
                  <a:lnTo>
                    <a:pt x="284349" y="669533"/>
                  </a:lnTo>
                  <a:cubicBezTo>
                    <a:pt x="284349" y="669533"/>
                    <a:pt x="286228" y="672665"/>
                    <a:pt x="286854" y="674544"/>
                  </a:cubicBezTo>
                  <a:lnTo>
                    <a:pt x="296875" y="717760"/>
                  </a:lnTo>
                  <a:lnTo>
                    <a:pt x="339464" y="742186"/>
                  </a:lnTo>
                  <a:lnTo>
                    <a:pt x="372033" y="734044"/>
                  </a:lnTo>
                  <a:cubicBezTo>
                    <a:pt x="372033" y="734044"/>
                    <a:pt x="375165" y="734044"/>
                    <a:pt x="377044" y="734044"/>
                  </a:cubicBezTo>
                  <a:cubicBezTo>
                    <a:pt x="378922" y="734044"/>
                    <a:pt x="424017" y="738429"/>
                    <a:pt x="449070" y="770371"/>
                  </a:cubicBezTo>
                  <a:cubicBezTo>
                    <a:pt x="455959" y="779139"/>
                    <a:pt x="465355" y="780392"/>
                    <a:pt x="470991" y="781018"/>
                  </a:cubicBezTo>
                  <a:cubicBezTo>
                    <a:pt x="475375" y="781018"/>
                    <a:pt x="486022" y="782897"/>
                    <a:pt x="488528" y="794797"/>
                  </a:cubicBezTo>
                  <a:cubicBezTo>
                    <a:pt x="491033" y="806697"/>
                    <a:pt x="482891" y="811081"/>
                    <a:pt x="465981" y="820476"/>
                  </a:cubicBezTo>
                  <a:lnTo>
                    <a:pt x="437796" y="836134"/>
                  </a:lnTo>
                  <a:lnTo>
                    <a:pt x="436544" y="844277"/>
                  </a:lnTo>
                  <a:lnTo>
                    <a:pt x="460344" y="883108"/>
                  </a:lnTo>
                  <a:cubicBezTo>
                    <a:pt x="464102" y="888745"/>
                    <a:pt x="463476" y="896260"/>
                    <a:pt x="459091" y="901271"/>
                  </a:cubicBezTo>
                  <a:lnTo>
                    <a:pt x="430280" y="934465"/>
                  </a:lnTo>
                  <a:cubicBezTo>
                    <a:pt x="430280" y="934465"/>
                    <a:pt x="427149" y="937597"/>
                    <a:pt x="425896" y="938224"/>
                  </a:cubicBezTo>
                  <a:lnTo>
                    <a:pt x="402723" y="950123"/>
                  </a:lnTo>
                  <a:lnTo>
                    <a:pt x="371407" y="997097"/>
                  </a:lnTo>
                  <a:lnTo>
                    <a:pt x="358254" y="1028413"/>
                  </a:lnTo>
                  <a:lnTo>
                    <a:pt x="367022" y="1065993"/>
                  </a:lnTo>
                  <a:cubicBezTo>
                    <a:pt x="367022" y="1065993"/>
                    <a:pt x="367022" y="1069124"/>
                    <a:pt x="367022" y="1069750"/>
                  </a:cubicBezTo>
                  <a:lnTo>
                    <a:pt x="365143" y="1111088"/>
                  </a:lnTo>
                  <a:lnTo>
                    <a:pt x="398338" y="1164951"/>
                  </a:lnTo>
                  <a:lnTo>
                    <a:pt x="432786" y="1196267"/>
                  </a:lnTo>
                  <a:lnTo>
                    <a:pt x="459091" y="1226330"/>
                  </a:lnTo>
                  <a:cubicBezTo>
                    <a:pt x="459091" y="1226330"/>
                    <a:pt x="460344" y="1228209"/>
                    <a:pt x="460970" y="1228836"/>
                  </a:cubicBezTo>
                  <a:lnTo>
                    <a:pt x="487275" y="1277061"/>
                  </a:lnTo>
                  <a:cubicBezTo>
                    <a:pt x="487275" y="1277061"/>
                    <a:pt x="489781" y="1283951"/>
                    <a:pt x="489154" y="1287083"/>
                  </a:cubicBezTo>
                  <a:cubicBezTo>
                    <a:pt x="487275" y="1297730"/>
                    <a:pt x="486022" y="1309004"/>
                    <a:pt x="485396" y="1316520"/>
                  </a:cubicBezTo>
                  <a:cubicBezTo>
                    <a:pt x="496044" y="1318399"/>
                    <a:pt x="514207" y="1323409"/>
                    <a:pt x="546775" y="1335309"/>
                  </a:cubicBezTo>
                  <a:cubicBezTo>
                    <a:pt x="548028" y="1335309"/>
                    <a:pt x="549281" y="1335935"/>
                    <a:pt x="550534" y="1337188"/>
                  </a:cubicBezTo>
                  <a:lnTo>
                    <a:pt x="602517" y="1371636"/>
                  </a:lnTo>
                  <a:lnTo>
                    <a:pt x="650118" y="1408589"/>
                  </a:lnTo>
                  <a:cubicBezTo>
                    <a:pt x="653250" y="1401073"/>
                    <a:pt x="658260" y="1394809"/>
                    <a:pt x="666402" y="1392931"/>
                  </a:cubicBezTo>
                  <a:cubicBezTo>
                    <a:pt x="686445" y="1387920"/>
                    <a:pt x="698971" y="1412346"/>
                    <a:pt x="705860" y="1423620"/>
                  </a:cubicBezTo>
                  <a:cubicBezTo>
                    <a:pt x="734044" y="1474352"/>
                    <a:pt x="740308" y="1483120"/>
                    <a:pt x="740934" y="1483746"/>
                  </a:cubicBezTo>
                  <a:lnTo>
                    <a:pt x="782271" y="1524458"/>
                  </a:lnTo>
                  <a:cubicBezTo>
                    <a:pt x="782271" y="1524458"/>
                    <a:pt x="784776" y="1526963"/>
                    <a:pt x="785403" y="1528841"/>
                  </a:cubicBezTo>
                  <a:lnTo>
                    <a:pt x="808576" y="1578947"/>
                  </a:lnTo>
                  <a:cubicBezTo>
                    <a:pt x="810455" y="1582705"/>
                    <a:pt x="810455" y="1587715"/>
                    <a:pt x="808576" y="1591473"/>
                  </a:cubicBezTo>
                  <a:lnTo>
                    <a:pt x="783523" y="1648468"/>
                  </a:lnTo>
                  <a:lnTo>
                    <a:pt x="798555" y="1710473"/>
                  </a:lnTo>
                  <a:lnTo>
                    <a:pt x="824860" y="1710473"/>
                  </a:lnTo>
                  <a:cubicBezTo>
                    <a:pt x="830497" y="1710473"/>
                    <a:pt x="836135" y="1713605"/>
                    <a:pt x="838639" y="1719242"/>
                  </a:cubicBezTo>
                  <a:lnTo>
                    <a:pt x="881229" y="1805674"/>
                  </a:lnTo>
                  <a:cubicBezTo>
                    <a:pt x="881229" y="1805674"/>
                    <a:pt x="882481" y="1810058"/>
                    <a:pt x="882481" y="1812563"/>
                  </a:cubicBezTo>
                  <a:lnTo>
                    <a:pt x="882481" y="1831353"/>
                  </a:lnTo>
                  <a:lnTo>
                    <a:pt x="929455" y="1863295"/>
                  </a:lnTo>
                  <a:cubicBezTo>
                    <a:pt x="929455" y="1863295"/>
                    <a:pt x="934466" y="1867680"/>
                    <a:pt x="935093" y="1870811"/>
                  </a:cubicBezTo>
                  <a:lnTo>
                    <a:pt x="944487" y="1895238"/>
                  </a:lnTo>
                  <a:cubicBezTo>
                    <a:pt x="950124" y="1892732"/>
                    <a:pt x="955135" y="1889600"/>
                    <a:pt x="961398" y="1888974"/>
                  </a:cubicBezTo>
                  <a:cubicBezTo>
                    <a:pt x="985198" y="1885216"/>
                    <a:pt x="990208" y="1898995"/>
                    <a:pt x="995846" y="1869558"/>
                  </a:cubicBezTo>
                  <a:cubicBezTo>
                    <a:pt x="998351" y="1857032"/>
                    <a:pt x="988329" y="1825716"/>
                    <a:pt x="995846" y="1815069"/>
                  </a:cubicBezTo>
                  <a:cubicBezTo>
                    <a:pt x="1003361" y="1805048"/>
                    <a:pt x="1027162" y="1808180"/>
                    <a:pt x="1037809" y="1817574"/>
                  </a:cubicBezTo>
                  <a:cubicBezTo>
                    <a:pt x="1050335" y="1828847"/>
                    <a:pt x="1045324" y="1843879"/>
                    <a:pt x="1052214" y="1855779"/>
                  </a:cubicBezTo>
                  <a:cubicBezTo>
                    <a:pt x="1060982" y="1871437"/>
                    <a:pt x="1076014" y="1871437"/>
                    <a:pt x="1091672" y="1880206"/>
                  </a:cubicBezTo>
                  <a:cubicBezTo>
                    <a:pt x="1111088" y="1890227"/>
                    <a:pt x="1108582" y="1900874"/>
                    <a:pt x="1134261" y="1885216"/>
                  </a:cubicBezTo>
                  <a:cubicBezTo>
                    <a:pt x="1146788" y="1877074"/>
                    <a:pt x="1154304" y="1868932"/>
                    <a:pt x="1168709" y="1862669"/>
                  </a:cubicBezTo>
                  <a:cubicBezTo>
                    <a:pt x="1176852" y="1858911"/>
                    <a:pt x="1183741" y="1855779"/>
                    <a:pt x="1190004" y="1853274"/>
                  </a:cubicBezTo>
                  <a:cubicBezTo>
                    <a:pt x="1199399" y="1865174"/>
                    <a:pt x="1205036" y="1879580"/>
                    <a:pt x="1212551" y="1895864"/>
                  </a:cubicBezTo>
                  <a:cubicBezTo>
                    <a:pt x="1221320" y="1914026"/>
                    <a:pt x="1234473" y="1932190"/>
                    <a:pt x="1247625" y="1949727"/>
                  </a:cubicBezTo>
                  <a:cubicBezTo>
                    <a:pt x="1265162" y="1972900"/>
                    <a:pt x="1277689" y="1977911"/>
                    <a:pt x="1302115" y="1992316"/>
                  </a:cubicBezTo>
                  <a:cubicBezTo>
                    <a:pt x="1311509" y="1997954"/>
                    <a:pt x="1327167" y="2007348"/>
                    <a:pt x="1328420" y="2019874"/>
                  </a:cubicBezTo>
                  <a:cubicBezTo>
                    <a:pt x="1329672" y="2033653"/>
                    <a:pt x="1314014" y="2043675"/>
                    <a:pt x="1316520" y="2059959"/>
                  </a:cubicBezTo>
                  <a:cubicBezTo>
                    <a:pt x="1327167" y="2059959"/>
                    <a:pt x="1338441" y="2059959"/>
                    <a:pt x="1349089" y="2060586"/>
                  </a:cubicBezTo>
                  <a:cubicBezTo>
                    <a:pt x="1351594" y="2071233"/>
                    <a:pt x="1357857" y="2088144"/>
                    <a:pt x="1357230" y="2099417"/>
                  </a:cubicBezTo>
                  <a:cubicBezTo>
                    <a:pt x="1356604" y="2116954"/>
                    <a:pt x="1341572" y="2130733"/>
                    <a:pt x="1345330" y="2147017"/>
                  </a:cubicBezTo>
                  <a:cubicBezTo>
                    <a:pt x="1361615" y="2148896"/>
                    <a:pt x="1374141" y="2141380"/>
                    <a:pt x="1387294" y="2150775"/>
                  </a:cubicBezTo>
                  <a:cubicBezTo>
                    <a:pt x="1401699" y="2161423"/>
                    <a:pt x="1413600" y="2200880"/>
                    <a:pt x="1419862" y="2217791"/>
                  </a:cubicBezTo>
                  <a:cubicBezTo>
                    <a:pt x="1429258" y="2242217"/>
                    <a:pt x="1434268" y="2268523"/>
                    <a:pt x="1443663" y="2293576"/>
                  </a:cubicBezTo>
                  <a:cubicBezTo>
                    <a:pt x="1454310" y="2321760"/>
                    <a:pt x="1485000" y="2363097"/>
                    <a:pt x="1518820" y="2352449"/>
                  </a:cubicBezTo>
                  <a:cubicBezTo>
                    <a:pt x="1534478" y="2347439"/>
                    <a:pt x="1538863" y="2336165"/>
                    <a:pt x="1557026" y="2334286"/>
                  </a:cubicBezTo>
                  <a:cubicBezTo>
                    <a:pt x="1575190" y="2333033"/>
                    <a:pt x="1576442" y="2338044"/>
                    <a:pt x="1590221" y="2343680"/>
                  </a:cubicBezTo>
                  <a:cubicBezTo>
                    <a:pt x="1615900" y="2354955"/>
                    <a:pt x="1624042" y="2373118"/>
                    <a:pt x="1646590" y="2391281"/>
                  </a:cubicBezTo>
                  <a:cubicBezTo>
                    <a:pt x="1663500" y="2404433"/>
                    <a:pt x="1675400" y="2405686"/>
                    <a:pt x="1684795" y="2388149"/>
                  </a:cubicBezTo>
                  <a:cubicBezTo>
                    <a:pt x="1694190" y="2399423"/>
                    <a:pt x="1692311" y="2410071"/>
                    <a:pt x="1695443" y="2423849"/>
                  </a:cubicBezTo>
                  <a:cubicBezTo>
                    <a:pt x="1696694" y="2430113"/>
                    <a:pt x="1692937" y="2438255"/>
                    <a:pt x="1695443" y="2443892"/>
                  </a:cubicBezTo>
                  <a:cubicBezTo>
                    <a:pt x="1702958" y="2458924"/>
                    <a:pt x="1732395" y="2463934"/>
                    <a:pt x="1747427" y="2472076"/>
                  </a:cubicBezTo>
                  <a:cubicBezTo>
                    <a:pt x="1768722" y="2483350"/>
                    <a:pt x="1784380" y="2494623"/>
                    <a:pt x="1808806" y="2500887"/>
                  </a:cubicBezTo>
                  <a:cubicBezTo>
                    <a:pt x="1827596" y="2505898"/>
                    <a:pt x="1836990" y="2507776"/>
                    <a:pt x="1848263" y="2522807"/>
                  </a:cubicBezTo>
                  <a:cubicBezTo>
                    <a:pt x="1853901" y="2530950"/>
                    <a:pt x="1852648" y="2545982"/>
                    <a:pt x="1861416" y="2552244"/>
                  </a:cubicBezTo>
                  <a:cubicBezTo>
                    <a:pt x="1873317" y="2560387"/>
                    <a:pt x="1898996" y="2552244"/>
                    <a:pt x="1908390" y="2547861"/>
                  </a:cubicBezTo>
                  <a:cubicBezTo>
                    <a:pt x="1925927" y="2539718"/>
                    <a:pt x="1932191" y="2524060"/>
                    <a:pt x="1957869" y="2529697"/>
                  </a:cubicBezTo>
                  <a:cubicBezTo>
                    <a:pt x="1984175" y="2535960"/>
                    <a:pt x="2001712" y="2562892"/>
                    <a:pt x="2021754" y="2578550"/>
                  </a:cubicBezTo>
                  <a:cubicBezTo>
                    <a:pt x="2040543" y="2592956"/>
                    <a:pt x="2077496" y="2608614"/>
                    <a:pt x="2096911" y="2586692"/>
                  </a:cubicBezTo>
                  <a:cubicBezTo>
                    <a:pt x="2108186" y="2574166"/>
                    <a:pt x="2109439" y="2544103"/>
                    <a:pt x="2110691" y="2527818"/>
                  </a:cubicBezTo>
                  <a:cubicBezTo>
                    <a:pt x="2145138" y="2525939"/>
                    <a:pt x="2186475" y="2535960"/>
                    <a:pt x="2189607" y="2490240"/>
                  </a:cubicBezTo>
                  <a:cubicBezTo>
                    <a:pt x="2212781" y="2487108"/>
                    <a:pt x="2249107" y="2502766"/>
                    <a:pt x="2271028" y="2493997"/>
                  </a:cubicBezTo>
                  <a:cubicBezTo>
                    <a:pt x="2296081" y="2483976"/>
                    <a:pt x="2298586" y="2454539"/>
                    <a:pt x="2329902" y="2453286"/>
                  </a:cubicBezTo>
                  <a:cubicBezTo>
                    <a:pt x="2433245" y="2449528"/>
                    <a:pt x="2457044" y="2572287"/>
                    <a:pt x="2466440" y="2646192"/>
                  </a:cubicBezTo>
                  <a:cubicBezTo>
                    <a:pt x="2470197" y="2676882"/>
                    <a:pt x="2484602" y="2695045"/>
                    <a:pt x="2500260" y="2721350"/>
                  </a:cubicBezTo>
                  <a:cubicBezTo>
                    <a:pt x="2504645" y="2728866"/>
                    <a:pt x="2506524" y="2742646"/>
                    <a:pt x="2512786" y="2748908"/>
                  </a:cubicBezTo>
                  <a:cubicBezTo>
                    <a:pt x="2533455" y="2770830"/>
                    <a:pt x="2600471" y="2770830"/>
                    <a:pt x="2628656" y="2765193"/>
                  </a:cubicBezTo>
                  <a:cubicBezTo>
                    <a:pt x="2644940" y="2762061"/>
                    <a:pt x="2644940" y="2753919"/>
                    <a:pt x="2669993" y="2758929"/>
                  </a:cubicBezTo>
                  <a:cubicBezTo>
                    <a:pt x="2705066" y="2765819"/>
                    <a:pt x="2703814" y="2785862"/>
                    <a:pt x="2730119" y="2799640"/>
                  </a:cubicBezTo>
                  <a:cubicBezTo>
                    <a:pt x="2758930" y="2815298"/>
                    <a:pt x="2806530" y="2805277"/>
                    <a:pt x="2835967" y="2797135"/>
                  </a:cubicBezTo>
                  <a:cubicBezTo>
                    <a:pt x="2871040" y="2787740"/>
                    <a:pt x="2872293" y="2787114"/>
                    <a:pt x="2897345" y="2813419"/>
                  </a:cubicBezTo>
                  <a:cubicBezTo>
                    <a:pt x="2918641" y="2835966"/>
                    <a:pt x="2909246" y="2821561"/>
                    <a:pt x="2936804" y="2815298"/>
                  </a:cubicBezTo>
                  <a:cubicBezTo>
                    <a:pt x="2964988" y="2808409"/>
                    <a:pt x="2980646" y="2844735"/>
                    <a:pt x="3010083" y="283534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6" name="Forma libre: forma 615">
              <a:extLst>
                <a:ext uri="{FF2B5EF4-FFF2-40B4-BE49-F238E27FC236}">
                  <a16:creationId xmlns:a16="http://schemas.microsoft.com/office/drawing/2014/main" id="{77D30B0E-0BF7-EBB9-B525-B5597AE345DB}"/>
                </a:ext>
              </a:extLst>
            </p:cNvPr>
            <p:cNvSpPr/>
            <p:nvPr/>
          </p:nvSpPr>
          <p:spPr>
            <a:xfrm>
              <a:off x="32029461" y="5427224"/>
              <a:ext cx="172520" cy="188509"/>
            </a:xfrm>
            <a:custGeom>
              <a:avLst/>
              <a:gdLst>
                <a:gd name="connsiteX0" fmla="*/ 27139 w 172520"/>
                <a:gd name="connsiteY0" fmla="*/ 171328 h 188509"/>
                <a:gd name="connsiteX1" fmla="*/ 55949 w 172520"/>
                <a:gd name="connsiteY1" fmla="*/ 188239 h 188509"/>
                <a:gd name="connsiteX2" fmla="*/ 72859 w 172520"/>
                <a:gd name="connsiteY2" fmla="*/ 161307 h 188509"/>
                <a:gd name="connsiteX3" fmla="*/ 99165 w 172520"/>
                <a:gd name="connsiteY3" fmla="*/ 117465 h 188509"/>
                <a:gd name="connsiteX4" fmla="*/ 122338 w 172520"/>
                <a:gd name="connsiteY4" fmla="*/ 114960 h 188509"/>
                <a:gd name="connsiteX5" fmla="*/ 158039 w 172520"/>
                <a:gd name="connsiteY5" fmla="*/ 102433 h 188509"/>
                <a:gd name="connsiteX6" fmla="*/ 153027 w 172520"/>
                <a:gd name="connsiteY6" fmla="*/ 47944 h 188509"/>
                <a:gd name="connsiteX7" fmla="*/ 103550 w 172520"/>
                <a:gd name="connsiteY7" fmla="*/ 2222 h 188509"/>
                <a:gd name="connsiteX8" fmla="*/ 71607 w 172520"/>
                <a:gd name="connsiteY8" fmla="*/ 21638 h 188509"/>
                <a:gd name="connsiteX9" fmla="*/ 40291 w 172520"/>
                <a:gd name="connsiteY9" fmla="*/ 48570 h 188509"/>
                <a:gd name="connsiteX10" fmla="*/ 208 w 172520"/>
                <a:gd name="connsiteY10" fmla="*/ 62349 h 188509"/>
                <a:gd name="connsiteX11" fmla="*/ 26512 w 172520"/>
                <a:gd name="connsiteY11" fmla="*/ 82391 h 188509"/>
                <a:gd name="connsiteX12" fmla="*/ 37160 w 172520"/>
                <a:gd name="connsiteY12" fmla="*/ 125607 h 188509"/>
                <a:gd name="connsiteX13" fmla="*/ 27139 w 172520"/>
                <a:gd name="connsiteY13" fmla="*/ 170702 h 18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2520" h="188509">
                  <a:moveTo>
                    <a:pt x="27139" y="171328"/>
                  </a:moveTo>
                  <a:cubicBezTo>
                    <a:pt x="31524" y="181976"/>
                    <a:pt x="43422" y="190118"/>
                    <a:pt x="55949" y="188239"/>
                  </a:cubicBezTo>
                  <a:cubicBezTo>
                    <a:pt x="69101" y="186360"/>
                    <a:pt x="70980" y="172581"/>
                    <a:pt x="72859" y="161307"/>
                  </a:cubicBezTo>
                  <a:cubicBezTo>
                    <a:pt x="76617" y="142517"/>
                    <a:pt x="79122" y="127486"/>
                    <a:pt x="99165" y="117465"/>
                  </a:cubicBezTo>
                  <a:cubicBezTo>
                    <a:pt x="106681" y="114333"/>
                    <a:pt x="114196" y="115586"/>
                    <a:pt x="122338" y="114960"/>
                  </a:cubicBezTo>
                  <a:cubicBezTo>
                    <a:pt x="134866" y="113707"/>
                    <a:pt x="147391" y="108696"/>
                    <a:pt x="158039" y="102433"/>
                  </a:cubicBezTo>
                  <a:cubicBezTo>
                    <a:pt x="183091" y="87402"/>
                    <a:pt x="171818" y="66107"/>
                    <a:pt x="153027" y="47944"/>
                  </a:cubicBezTo>
                  <a:cubicBezTo>
                    <a:pt x="137369" y="33538"/>
                    <a:pt x="123590" y="14749"/>
                    <a:pt x="103550" y="2222"/>
                  </a:cubicBezTo>
                  <a:cubicBezTo>
                    <a:pt x="92901" y="-6546"/>
                    <a:pt x="76617" y="12870"/>
                    <a:pt x="71607" y="21638"/>
                  </a:cubicBezTo>
                  <a:cubicBezTo>
                    <a:pt x="62213" y="37296"/>
                    <a:pt x="60959" y="46691"/>
                    <a:pt x="40291" y="48570"/>
                  </a:cubicBezTo>
                  <a:cubicBezTo>
                    <a:pt x="30270" y="49196"/>
                    <a:pt x="-2925" y="48570"/>
                    <a:pt x="208" y="62349"/>
                  </a:cubicBezTo>
                  <a:cubicBezTo>
                    <a:pt x="2712" y="71744"/>
                    <a:pt x="20875" y="76754"/>
                    <a:pt x="26512" y="82391"/>
                  </a:cubicBezTo>
                  <a:cubicBezTo>
                    <a:pt x="34027" y="91159"/>
                    <a:pt x="39664" y="113081"/>
                    <a:pt x="37160" y="125607"/>
                  </a:cubicBezTo>
                  <a:cubicBezTo>
                    <a:pt x="34027" y="142517"/>
                    <a:pt x="20248" y="153791"/>
                    <a:pt x="27139" y="17070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7" name="Forma libre: forma 616">
              <a:extLst>
                <a:ext uri="{FF2B5EF4-FFF2-40B4-BE49-F238E27FC236}">
                  <a16:creationId xmlns:a16="http://schemas.microsoft.com/office/drawing/2014/main" id="{4E10C235-94CA-2FDC-4A99-729ADC79D8EF}"/>
                </a:ext>
              </a:extLst>
            </p:cNvPr>
            <p:cNvSpPr/>
            <p:nvPr/>
          </p:nvSpPr>
          <p:spPr>
            <a:xfrm>
              <a:off x="28975586" y="6190422"/>
              <a:ext cx="131621" cy="100516"/>
            </a:xfrm>
            <a:custGeom>
              <a:avLst/>
              <a:gdLst>
                <a:gd name="connsiteX0" fmla="*/ 131057 w 131621"/>
                <a:gd name="connsiteY0" fmla="*/ 42590 h 100516"/>
                <a:gd name="connsiteX1" fmla="*/ 89720 w 131621"/>
                <a:gd name="connsiteY1" fmla="*/ 24426 h 100516"/>
                <a:gd name="connsiteX2" fmla="*/ 52767 w 131621"/>
                <a:gd name="connsiteY2" fmla="*/ 11274 h 100516"/>
                <a:gd name="connsiteX3" fmla="*/ 34603 w 131621"/>
                <a:gd name="connsiteY3" fmla="*/ 2505 h 100516"/>
                <a:gd name="connsiteX4" fmla="*/ 17694 w 131621"/>
                <a:gd name="connsiteY4" fmla="*/ 0 h 100516"/>
                <a:gd name="connsiteX5" fmla="*/ 5166 w 131621"/>
                <a:gd name="connsiteY5" fmla="*/ 31942 h 100516"/>
                <a:gd name="connsiteX6" fmla="*/ 2663 w 131621"/>
                <a:gd name="connsiteY6" fmla="*/ 45095 h 100516"/>
                <a:gd name="connsiteX7" fmla="*/ 3914 w 131621"/>
                <a:gd name="connsiteY7" fmla="*/ 62632 h 100516"/>
                <a:gd name="connsiteX8" fmla="*/ 26461 w 131621"/>
                <a:gd name="connsiteY8" fmla="*/ 83927 h 100516"/>
                <a:gd name="connsiteX9" fmla="*/ 62789 w 131621"/>
                <a:gd name="connsiteY9" fmla="*/ 80795 h 100516"/>
                <a:gd name="connsiteX10" fmla="*/ 125420 w 131621"/>
                <a:gd name="connsiteY10" fmla="*/ 100211 h 100516"/>
                <a:gd name="connsiteX11" fmla="*/ 113520 w 131621"/>
                <a:gd name="connsiteY11" fmla="*/ 63885 h 100516"/>
                <a:gd name="connsiteX12" fmla="*/ 116651 w 131621"/>
                <a:gd name="connsiteY12" fmla="*/ 50106 h 100516"/>
                <a:gd name="connsiteX13" fmla="*/ 131057 w 131621"/>
                <a:gd name="connsiteY13" fmla="*/ 42590 h 10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621" h="100516">
                  <a:moveTo>
                    <a:pt x="131057" y="42590"/>
                  </a:moveTo>
                  <a:cubicBezTo>
                    <a:pt x="136694" y="28811"/>
                    <a:pt x="98489" y="24426"/>
                    <a:pt x="89720" y="24426"/>
                  </a:cubicBezTo>
                  <a:cubicBezTo>
                    <a:pt x="75314" y="24426"/>
                    <a:pt x="65294" y="18163"/>
                    <a:pt x="52767" y="11274"/>
                  </a:cubicBezTo>
                  <a:cubicBezTo>
                    <a:pt x="47757" y="8768"/>
                    <a:pt x="40240" y="3132"/>
                    <a:pt x="34603" y="2505"/>
                  </a:cubicBezTo>
                  <a:cubicBezTo>
                    <a:pt x="27715" y="1253"/>
                    <a:pt x="22078" y="5011"/>
                    <a:pt x="17694" y="0"/>
                  </a:cubicBezTo>
                  <a:cubicBezTo>
                    <a:pt x="8299" y="7516"/>
                    <a:pt x="5793" y="21295"/>
                    <a:pt x="5166" y="31942"/>
                  </a:cubicBezTo>
                  <a:cubicBezTo>
                    <a:pt x="5166" y="37579"/>
                    <a:pt x="5166" y="39458"/>
                    <a:pt x="2663" y="45095"/>
                  </a:cubicBezTo>
                  <a:cubicBezTo>
                    <a:pt x="-470" y="53237"/>
                    <a:pt x="-1722" y="53863"/>
                    <a:pt x="3914" y="62632"/>
                  </a:cubicBezTo>
                  <a:cubicBezTo>
                    <a:pt x="8924" y="70774"/>
                    <a:pt x="15815" y="83300"/>
                    <a:pt x="26461" y="83927"/>
                  </a:cubicBezTo>
                  <a:cubicBezTo>
                    <a:pt x="43998" y="85179"/>
                    <a:pt x="48383" y="63885"/>
                    <a:pt x="62789" y="80795"/>
                  </a:cubicBezTo>
                  <a:cubicBezTo>
                    <a:pt x="78446" y="99585"/>
                    <a:pt x="102247" y="101464"/>
                    <a:pt x="125420" y="100211"/>
                  </a:cubicBezTo>
                  <a:cubicBezTo>
                    <a:pt x="126047" y="85179"/>
                    <a:pt x="116651" y="77037"/>
                    <a:pt x="113520" y="63885"/>
                  </a:cubicBezTo>
                  <a:cubicBezTo>
                    <a:pt x="112268" y="56995"/>
                    <a:pt x="112268" y="54490"/>
                    <a:pt x="116651" y="50106"/>
                  </a:cubicBezTo>
                  <a:cubicBezTo>
                    <a:pt x="119157" y="47600"/>
                    <a:pt x="129178" y="46348"/>
                    <a:pt x="131057" y="4259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8" name="Forma libre: forma 617">
              <a:extLst>
                <a:ext uri="{FF2B5EF4-FFF2-40B4-BE49-F238E27FC236}">
                  <a16:creationId xmlns:a16="http://schemas.microsoft.com/office/drawing/2014/main" id="{D21746B0-BDA1-3FF7-03C0-1DABA315AE22}"/>
                </a:ext>
              </a:extLst>
            </p:cNvPr>
            <p:cNvSpPr/>
            <p:nvPr/>
          </p:nvSpPr>
          <p:spPr>
            <a:xfrm>
              <a:off x="11391873" y="1977982"/>
              <a:ext cx="1022309" cy="222211"/>
            </a:xfrm>
            <a:custGeom>
              <a:avLst/>
              <a:gdLst>
                <a:gd name="connsiteX0" fmla="*/ 65764 w 1022309"/>
                <a:gd name="connsiteY0" fmla="*/ 81874 h 222211"/>
                <a:gd name="connsiteX1" fmla="*/ 51358 w 1022309"/>
                <a:gd name="connsiteY1" fmla="*/ 100664 h 222211"/>
                <a:gd name="connsiteX2" fmla="*/ 112111 w 1022309"/>
                <a:gd name="connsiteY2" fmla="*/ 108180 h 222211"/>
                <a:gd name="connsiteX3" fmla="*/ 158459 w 1022309"/>
                <a:gd name="connsiteY3" fmla="*/ 125090 h 222211"/>
                <a:gd name="connsiteX4" fmla="*/ 260548 w 1022309"/>
                <a:gd name="connsiteY4" fmla="*/ 116322 h 222211"/>
                <a:gd name="connsiteX5" fmla="*/ 274327 w 1022309"/>
                <a:gd name="connsiteY5" fmla="*/ 137616 h 222211"/>
                <a:gd name="connsiteX6" fmla="*/ 226727 w 1022309"/>
                <a:gd name="connsiteY6" fmla="*/ 147011 h 222211"/>
                <a:gd name="connsiteX7" fmla="*/ 227980 w 1022309"/>
                <a:gd name="connsiteY7" fmla="*/ 179580 h 222211"/>
                <a:gd name="connsiteX8" fmla="*/ 319422 w 1022309"/>
                <a:gd name="connsiteY8" fmla="*/ 162669 h 222211"/>
                <a:gd name="connsiteX9" fmla="*/ 484144 w 1022309"/>
                <a:gd name="connsiteY9" fmla="*/ 183964 h 222211"/>
                <a:gd name="connsiteX10" fmla="*/ 554292 w 1022309"/>
                <a:gd name="connsiteY10" fmla="*/ 215280 h 222211"/>
                <a:gd name="connsiteX11" fmla="*/ 679555 w 1022309"/>
                <a:gd name="connsiteY11" fmla="*/ 207138 h 222211"/>
                <a:gd name="connsiteX12" fmla="*/ 740934 w 1022309"/>
                <a:gd name="connsiteY12" fmla="*/ 203380 h 222211"/>
                <a:gd name="connsiteX13" fmla="*/ 765987 w 1022309"/>
                <a:gd name="connsiteY13" fmla="*/ 199622 h 222211"/>
                <a:gd name="connsiteX14" fmla="*/ 795424 w 1022309"/>
                <a:gd name="connsiteY14" fmla="*/ 176448 h 222211"/>
                <a:gd name="connsiteX15" fmla="*/ 881229 w 1022309"/>
                <a:gd name="connsiteY15" fmla="*/ 172064 h 222211"/>
                <a:gd name="connsiteX16" fmla="*/ 948245 w 1022309"/>
                <a:gd name="connsiteY16" fmla="*/ 125716 h 222211"/>
                <a:gd name="connsiteX17" fmla="*/ 1019646 w 1022309"/>
                <a:gd name="connsiteY17" fmla="*/ 91895 h 222211"/>
                <a:gd name="connsiteX18" fmla="*/ 981440 w 1022309"/>
                <a:gd name="connsiteY18" fmla="*/ 41790 h 222211"/>
                <a:gd name="connsiteX19" fmla="*/ 910040 w 1022309"/>
                <a:gd name="connsiteY19" fmla="*/ 54942 h 222211"/>
                <a:gd name="connsiteX20" fmla="*/ 804819 w 1022309"/>
                <a:gd name="connsiteY20" fmla="*/ 28637 h 222211"/>
                <a:gd name="connsiteX21" fmla="*/ 721518 w 1022309"/>
                <a:gd name="connsiteY21" fmla="*/ 19242 h 222211"/>
                <a:gd name="connsiteX22" fmla="*/ 641976 w 1022309"/>
                <a:gd name="connsiteY22" fmla="*/ 15484 h 222211"/>
                <a:gd name="connsiteX23" fmla="*/ 571828 w 1022309"/>
                <a:gd name="connsiteY23" fmla="*/ 56821 h 222211"/>
                <a:gd name="connsiteX24" fmla="*/ 572454 w 1022309"/>
                <a:gd name="connsiteY24" fmla="*/ 26132 h 222211"/>
                <a:gd name="connsiteX25" fmla="*/ 490407 w 1022309"/>
                <a:gd name="connsiteY25" fmla="*/ 34274 h 222211"/>
                <a:gd name="connsiteX26" fmla="*/ 473497 w 1022309"/>
                <a:gd name="connsiteY26" fmla="*/ 62458 h 222211"/>
                <a:gd name="connsiteX27" fmla="*/ 403975 w 1022309"/>
                <a:gd name="connsiteY27" fmla="*/ 43669 h 222211"/>
                <a:gd name="connsiteX28" fmla="*/ 291238 w 1022309"/>
                <a:gd name="connsiteY28" fmla="*/ 37406 h 222211"/>
                <a:gd name="connsiteX29" fmla="*/ 211696 w 1022309"/>
                <a:gd name="connsiteY29" fmla="*/ 26132 h 222211"/>
                <a:gd name="connsiteX30" fmla="*/ 151569 w 1022309"/>
                <a:gd name="connsiteY30" fmla="*/ 22374 h 222211"/>
                <a:gd name="connsiteX31" fmla="*/ 168480 w 1022309"/>
                <a:gd name="connsiteY31" fmla="*/ 42416 h 222211"/>
                <a:gd name="connsiteX32" fmla="*/ 136537 w 1022309"/>
                <a:gd name="connsiteY32" fmla="*/ 47427 h 222211"/>
                <a:gd name="connsiteX33" fmla="*/ 138416 w 1022309"/>
                <a:gd name="connsiteY33" fmla="*/ 63711 h 222211"/>
                <a:gd name="connsiteX34" fmla="*/ 153448 w 1022309"/>
                <a:gd name="connsiteY34" fmla="*/ 68722 h 222211"/>
                <a:gd name="connsiteX35" fmla="*/ 120879 w 1022309"/>
                <a:gd name="connsiteY35" fmla="*/ 61206 h 222211"/>
                <a:gd name="connsiteX36" fmla="*/ 77664 w 1022309"/>
                <a:gd name="connsiteY36" fmla="*/ 56821 h 222211"/>
                <a:gd name="connsiteX37" fmla="*/ 0 w 1022309"/>
                <a:gd name="connsiteY37" fmla="*/ 53690 h 222211"/>
                <a:gd name="connsiteX38" fmla="*/ 65137 w 1022309"/>
                <a:gd name="connsiteY38" fmla="*/ 82500 h 22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22309" h="222211">
                  <a:moveTo>
                    <a:pt x="65764" y="81874"/>
                  </a:moveTo>
                  <a:cubicBezTo>
                    <a:pt x="68895" y="92522"/>
                    <a:pt x="60753" y="98158"/>
                    <a:pt x="51358" y="100664"/>
                  </a:cubicBezTo>
                  <a:cubicBezTo>
                    <a:pt x="72027" y="106301"/>
                    <a:pt x="90816" y="105674"/>
                    <a:pt x="112111" y="108180"/>
                  </a:cubicBezTo>
                  <a:cubicBezTo>
                    <a:pt x="128395" y="110685"/>
                    <a:pt x="142174" y="119453"/>
                    <a:pt x="158459" y="125090"/>
                  </a:cubicBezTo>
                  <a:cubicBezTo>
                    <a:pt x="196664" y="138243"/>
                    <a:pt x="222343" y="119453"/>
                    <a:pt x="260548" y="116322"/>
                  </a:cubicBezTo>
                  <a:cubicBezTo>
                    <a:pt x="277459" y="114443"/>
                    <a:pt x="299380" y="123837"/>
                    <a:pt x="274327" y="137616"/>
                  </a:cubicBezTo>
                  <a:cubicBezTo>
                    <a:pt x="261175" y="145132"/>
                    <a:pt x="241759" y="138869"/>
                    <a:pt x="226727" y="147011"/>
                  </a:cubicBezTo>
                  <a:cubicBezTo>
                    <a:pt x="209190" y="155780"/>
                    <a:pt x="204806" y="168306"/>
                    <a:pt x="227980" y="179580"/>
                  </a:cubicBezTo>
                  <a:cubicBezTo>
                    <a:pt x="254911" y="192732"/>
                    <a:pt x="290611" y="165174"/>
                    <a:pt x="319422" y="162669"/>
                  </a:cubicBezTo>
                  <a:cubicBezTo>
                    <a:pt x="373912" y="158285"/>
                    <a:pt x="429654" y="180832"/>
                    <a:pt x="484144" y="183964"/>
                  </a:cubicBezTo>
                  <a:cubicBezTo>
                    <a:pt x="517965" y="185843"/>
                    <a:pt x="524855" y="204006"/>
                    <a:pt x="554292" y="215280"/>
                  </a:cubicBezTo>
                  <a:cubicBezTo>
                    <a:pt x="598760" y="232817"/>
                    <a:pt x="636339" y="212148"/>
                    <a:pt x="679555" y="207138"/>
                  </a:cubicBezTo>
                  <a:cubicBezTo>
                    <a:pt x="700223" y="204632"/>
                    <a:pt x="720265" y="204632"/>
                    <a:pt x="740934" y="203380"/>
                  </a:cubicBezTo>
                  <a:cubicBezTo>
                    <a:pt x="749076" y="203380"/>
                    <a:pt x="757845" y="202127"/>
                    <a:pt x="765987" y="199622"/>
                  </a:cubicBezTo>
                  <a:cubicBezTo>
                    <a:pt x="781018" y="194611"/>
                    <a:pt x="782897" y="184590"/>
                    <a:pt x="795424" y="176448"/>
                  </a:cubicBezTo>
                  <a:cubicBezTo>
                    <a:pt x="819850" y="160164"/>
                    <a:pt x="853671" y="174569"/>
                    <a:pt x="881229" y="172064"/>
                  </a:cubicBezTo>
                  <a:cubicBezTo>
                    <a:pt x="916303" y="168932"/>
                    <a:pt x="925698" y="145132"/>
                    <a:pt x="948245" y="125716"/>
                  </a:cubicBezTo>
                  <a:cubicBezTo>
                    <a:pt x="965156" y="111937"/>
                    <a:pt x="1010877" y="109432"/>
                    <a:pt x="1019646" y="91895"/>
                  </a:cubicBezTo>
                  <a:cubicBezTo>
                    <a:pt x="1031545" y="68722"/>
                    <a:pt x="1000856" y="44921"/>
                    <a:pt x="981440" y="41790"/>
                  </a:cubicBezTo>
                  <a:cubicBezTo>
                    <a:pt x="955135" y="37406"/>
                    <a:pt x="934466" y="54316"/>
                    <a:pt x="910040" y="54942"/>
                  </a:cubicBezTo>
                  <a:cubicBezTo>
                    <a:pt x="873714" y="56195"/>
                    <a:pt x="839892" y="36153"/>
                    <a:pt x="804819" y="28637"/>
                  </a:cubicBezTo>
                  <a:cubicBezTo>
                    <a:pt x="777887" y="22374"/>
                    <a:pt x="748450" y="27385"/>
                    <a:pt x="721518" y="19242"/>
                  </a:cubicBezTo>
                  <a:cubicBezTo>
                    <a:pt x="693334" y="10474"/>
                    <a:pt x="665150" y="-17084"/>
                    <a:pt x="641976" y="15484"/>
                  </a:cubicBezTo>
                  <a:cubicBezTo>
                    <a:pt x="620681" y="44295"/>
                    <a:pt x="615044" y="62458"/>
                    <a:pt x="571828" y="56821"/>
                  </a:cubicBezTo>
                  <a:cubicBezTo>
                    <a:pt x="571202" y="46800"/>
                    <a:pt x="573081" y="36153"/>
                    <a:pt x="572454" y="26132"/>
                  </a:cubicBezTo>
                  <a:cubicBezTo>
                    <a:pt x="549907" y="26132"/>
                    <a:pt x="510449" y="22374"/>
                    <a:pt x="490407" y="34274"/>
                  </a:cubicBezTo>
                  <a:cubicBezTo>
                    <a:pt x="477254" y="41790"/>
                    <a:pt x="483517" y="53690"/>
                    <a:pt x="473497" y="62458"/>
                  </a:cubicBezTo>
                  <a:cubicBezTo>
                    <a:pt x="460344" y="73106"/>
                    <a:pt x="420886" y="49306"/>
                    <a:pt x="403975" y="43669"/>
                  </a:cubicBezTo>
                  <a:cubicBezTo>
                    <a:pt x="367022" y="31769"/>
                    <a:pt x="329443" y="29890"/>
                    <a:pt x="291238" y="37406"/>
                  </a:cubicBezTo>
                  <a:cubicBezTo>
                    <a:pt x="259295" y="43669"/>
                    <a:pt x="240506" y="33648"/>
                    <a:pt x="211696" y="26132"/>
                  </a:cubicBezTo>
                  <a:cubicBezTo>
                    <a:pt x="192280" y="21121"/>
                    <a:pt x="172237" y="21748"/>
                    <a:pt x="151569" y="22374"/>
                  </a:cubicBezTo>
                  <a:cubicBezTo>
                    <a:pt x="155953" y="29890"/>
                    <a:pt x="161590" y="37406"/>
                    <a:pt x="168480" y="42416"/>
                  </a:cubicBezTo>
                  <a:cubicBezTo>
                    <a:pt x="160964" y="53690"/>
                    <a:pt x="147811" y="46174"/>
                    <a:pt x="136537" y="47427"/>
                  </a:cubicBezTo>
                  <a:cubicBezTo>
                    <a:pt x="134658" y="53064"/>
                    <a:pt x="135911" y="59327"/>
                    <a:pt x="138416" y="63711"/>
                  </a:cubicBezTo>
                  <a:cubicBezTo>
                    <a:pt x="142174" y="63711"/>
                    <a:pt x="145306" y="61832"/>
                    <a:pt x="153448" y="68722"/>
                  </a:cubicBezTo>
                  <a:cubicBezTo>
                    <a:pt x="141548" y="68722"/>
                    <a:pt x="131527" y="62458"/>
                    <a:pt x="120879" y="61206"/>
                  </a:cubicBezTo>
                  <a:cubicBezTo>
                    <a:pt x="106474" y="59327"/>
                    <a:pt x="92069" y="59953"/>
                    <a:pt x="77664" y="56821"/>
                  </a:cubicBezTo>
                  <a:cubicBezTo>
                    <a:pt x="51358" y="51811"/>
                    <a:pt x="27558" y="51811"/>
                    <a:pt x="0" y="53690"/>
                  </a:cubicBezTo>
                  <a:cubicBezTo>
                    <a:pt x="6264" y="72479"/>
                    <a:pt x="45721" y="83127"/>
                    <a:pt x="65137" y="8250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9" name="Forma libre: forma 618">
              <a:extLst>
                <a:ext uri="{FF2B5EF4-FFF2-40B4-BE49-F238E27FC236}">
                  <a16:creationId xmlns:a16="http://schemas.microsoft.com/office/drawing/2014/main" id="{E1C8E925-6FDD-DD88-BFE0-785E758D04A1}"/>
                </a:ext>
              </a:extLst>
            </p:cNvPr>
            <p:cNvSpPr/>
            <p:nvPr/>
          </p:nvSpPr>
          <p:spPr>
            <a:xfrm>
              <a:off x="12492939" y="2184916"/>
              <a:ext cx="222342" cy="42167"/>
            </a:xfrm>
            <a:custGeom>
              <a:avLst/>
              <a:gdLst>
                <a:gd name="connsiteX0" fmla="*/ 222343 w 222342"/>
                <a:gd name="connsiteY0" fmla="*/ 14609 h 42167"/>
                <a:gd name="connsiteX1" fmla="*/ 220464 w 222342"/>
                <a:gd name="connsiteY1" fmla="*/ 5841 h 42167"/>
                <a:gd name="connsiteX2" fmla="*/ 170985 w 222342"/>
                <a:gd name="connsiteY2" fmla="*/ 13356 h 42167"/>
                <a:gd name="connsiteX3" fmla="*/ 82674 w 222342"/>
                <a:gd name="connsiteY3" fmla="*/ 830 h 42167"/>
                <a:gd name="connsiteX4" fmla="*/ 0 w 222342"/>
                <a:gd name="connsiteY4" fmla="*/ 42167 h 42167"/>
                <a:gd name="connsiteX5" fmla="*/ 222343 w 222342"/>
                <a:gd name="connsiteY5" fmla="*/ 14609 h 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342" h="42167">
                  <a:moveTo>
                    <a:pt x="222343" y="14609"/>
                  </a:moveTo>
                  <a:cubicBezTo>
                    <a:pt x="222343" y="14609"/>
                    <a:pt x="221090" y="7720"/>
                    <a:pt x="220464" y="5841"/>
                  </a:cubicBezTo>
                  <a:cubicBezTo>
                    <a:pt x="203553" y="3962"/>
                    <a:pt x="187895" y="12104"/>
                    <a:pt x="170985" y="13356"/>
                  </a:cubicBezTo>
                  <a:cubicBezTo>
                    <a:pt x="138416" y="15862"/>
                    <a:pt x="113363" y="7720"/>
                    <a:pt x="82674" y="830"/>
                  </a:cubicBezTo>
                  <a:cubicBezTo>
                    <a:pt x="56369" y="-5433"/>
                    <a:pt x="20042" y="25256"/>
                    <a:pt x="0" y="42167"/>
                  </a:cubicBezTo>
                  <a:cubicBezTo>
                    <a:pt x="80169" y="32772"/>
                    <a:pt x="167227" y="54067"/>
                    <a:pt x="222343" y="1460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0" name="Forma libre: forma 619">
              <a:extLst>
                <a:ext uri="{FF2B5EF4-FFF2-40B4-BE49-F238E27FC236}">
                  <a16:creationId xmlns:a16="http://schemas.microsoft.com/office/drawing/2014/main" id="{2F74B9AE-B3E0-2DC9-CE94-C1984F979512}"/>
                </a:ext>
              </a:extLst>
            </p:cNvPr>
            <p:cNvSpPr/>
            <p:nvPr/>
          </p:nvSpPr>
          <p:spPr>
            <a:xfrm>
              <a:off x="28890709" y="6197289"/>
              <a:ext cx="64335" cy="60841"/>
            </a:xfrm>
            <a:custGeom>
              <a:avLst/>
              <a:gdLst>
                <a:gd name="connsiteX0" fmla="*/ 39939 w 64335"/>
                <a:gd name="connsiteY0" fmla="*/ 649 h 60841"/>
                <a:gd name="connsiteX1" fmla="*/ 22402 w 64335"/>
                <a:gd name="connsiteY1" fmla="*/ 6285 h 60841"/>
                <a:gd name="connsiteX2" fmla="*/ 6744 w 64335"/>
                <a:gd name="connsiteY2" fmla="*/ 3780 h 60841"/>
                <a:gd name="connsiteX3" fmla="*/ 3611 w 64335"/>
                <a:gd name="connsiteY3" fmla="*/ 38854 h 60841"/>
                <a:gd name="connsiteX4" fmla="*/ 49333 w 64335"/>
                <a:gd name="connsiteY4" fmla="*/ 60149 h 60841"/>
                <a:gd name="connsiteX5" fmla="*/ 39939 w 64335"/>
                <a:gd name="connsiteY5" fmla="*/ 649 h 6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35" h="60841">
                  <a:moveTo>
                    <a:pt x="39939" y="649"/>
                  </a:moveTo>
                  <a:cubicBezTo>
                    <a:pt x="33675" y="1901"/>
                    <a:pt x="28666" y="6285"/>
                    <a:pt x="22402" y="6285"/>
                  </a:cubicBezTo>
                  <a:cubicBezTo>
                    <a:pt x="17390" y="6285"/>
                    <a:pt x="13008" y="1275"/>
                    <a:pt x="6744" y="3780"/>
                  </a:cubicBezTo>
                  <a:cubicBezTo>
                    <a:pt x="-3904" y="7538"/>
                    <a:pt x="480" y="30086"/>
                    <a:pt x="3611" y="38854"/>
                  </a:cubicBezTo>
                  <a:cubicBezTo>
                    <a:pt x="14260" y="46996"/>
                    <a:pt x="33675" y="64533"/>
                    <a:pt x="49333" y="60149"/>
                  </a:cubicBezTo>
                  <a:cubicBezTo>
                    <a:pt x="71255" y="53259"/>
                    <a:pt x="70003" y="-6867"/>
                    <a:pt x="39939" y="64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1" name="Forma libre: forma 620">
              <a:extLst>
                <a:ext uri="{FF2B5EF4-FFF2-40B4-BE49-F238E27FC236}">
                  <a16:creationId xmlns:a16="http://schemas.microsoft.com/office/drawing/2014/main" id="{CCFA40F2-26B1-03AE-36DD-6590AC53391D}"/>
                </a:ext>
              </a:extLst>
            </p:cNvPr>
            <p:cNvSpPr/>
            <p:nvPr/>
          </p:nvSpPr>
          <p:spPr>
            <a:xfrm>
              <a:off x="9391414" y="6898788"/>
              <a:ext cx="531743" cy="340716"/>
            </a:xfrm>
            <a:custGeom>
              <a:avLst/>
              <a:gdLst>
                <a:gd name="connsiteX0" fmla="*/ 8769 w 531743"/>
                <a:gd name="connsiteY0" fmla="*/ 73906 h 340716"/>
                <a:gd name="connsiteX1" fmla="*/ 10021 w 531743"/>
                <a:gd name="connsiteY1" fmla="*/ 78916 h 340716"/>
                <a:gd name="connsiteX2" fmla="*/ 11274 w 531743"/>
                <a:gd name="connsiteY2" fmla="*/ 94574 h 340716"/>
                <a:gd name="connsiteX3" fmla="*/ 22547 w 531743"/>
                <a:gd name="connsiteY3" fmla="*/ 108353 h 340716"/>
                <a:gd name="connsiteX4" fmla="*/ 36953 w 531743"/>
                <a:gd name="connsiteY4" fmla="*/ 116495 h 340716"/>
                <a:gd name="connsiteX5" fmla="*/ 43842 w 531743"/>
                <a:gd name="connsiteY5" fmla="*/ 115242 h 340716"/>
                <a:gd name="connsiteX6" fmla="*/ 45095 w 531743"/>
                <a:gd name="connsiteY6" fmla="*/ 112110 h 340716"/>
                <a:gd name="connsiteX7" fmla="*/ 46348 w 531743"/>
                <a:gd name="connsiteY7" fmla="*/ 114616 h 340716"/>
                <a:gd name="connsiteX8" fmla="*/ 73906 w 531743"/>
                <a:gd name="connsiteY8" fmla="*/ 109606 h 340716"/>
                <a:gd name="connsiteX9" fmla="*/ 85806 w 531743"/>
                <a:gd name="connsiteY9" fmla="*/ 111484 h 340716"/>
                <a:gd name="connsiteX10" fmla="*/ 114616 w 531743"/>
                <a:gd name="connsiteY10" fmla="*/ 130900 h 340716"/>
                <a:gd name="connsiteX11" fmla="*/ 120253 w 531743"/>
                <a:gd name="connsiteY11" fmla="*/ 137163 h 340716"/>
                <a:gd name="connsiteX12" fmla="*/ 128395 w 531743"/>
                <a:gd name="connsiteY12" fmla="*/ 153448 h 340716"/>
                <a:gd name="connsiteX13" fmla="*/ 129648 w 531743"/>
                <a:gd name="connsiteY13" fmla="*/ 159711 h 340716"/>
                <a:gd name="connsiteX14" fmla="*/ 141548 w 531743"/>
                <a:gd name="connsiteY14" fmla="*/ 160964 h 340716"/>
                <a:gd name="connsiteX15" fmla="*/ 151569 w 531743"/>
                <a:gd name="connsiteY15" fmla="*/ 166600 h 340716"/>
                <a:gd name="connsiteX16" fmla="*/ 165974 w 531743"/>
                <a:gd name="connsiteY16" fmla="*/ 184764 h 340716"/>
                <a:gd name="connsiteX17" fmla="*/ 167853 w 531743"/>
                <a:gd name="connsiteY17" fmla="*/ 187895 h 340716"/>
                <a:gd name="connsiteX18" fmla="*/ 184138 w 531743"/>
                <a:gd name="connsiteY18" fmla="*/ 191027 h 340716"/>
                <a:gd name="connsiteX19" fmla="*/ 194785 w 531743"/>
                <a:gd name="connsiteY19" fmla="*/ 192906 h 340716"/>
                <a:gd name="connsiteX20" fmla="*/ 207311 w 531743"/>
                <a:gd name="connsiteY20" fmla="*/ 196037 h 340716"/>
                <a:gd name="connsiteX21" fmla="*/ 225475 w 531743"/>
                <a:gd name="connsiteY21" fmla="*/ 201048 h 340716"/>
                <a:gd name="connsiteX22" fmla="*/ 236122 w 531743"/>
                <a:gd name="connsiteY22" fmla="*/ 211069 h 340716"/>
                <a:gd name="connsiteX23" fmla="*/ 241132 w 531743"/>
                <a:gd name="connsiteY23" fmla="*/ 225474 h 340716"/>
                <a:gd name="connsiteX24" fmla="*/ 245517 w 531743"/>
                <a:gd name="connsiteY24" fmla="*/ 252406 h 340716"/>
                <a:gd name="connsiteX25" fmla="*/ 259922 w 531743"/>
                <a:gd name="connsiteY25" fmla="*/ 254911 h 340716"/>
                <a:gd name="connsiteX26" fmla="*/ 283096 w 531743"/>
                <a:gd name="connsiteY26" fmla="*/ 250527 h 340716"/>
                <a:gd name="connsiteX27" fmla="*/ 307522 w 531743"/>
                <a:gd name="connsiteY27" fmla="*/ 234869 h 340716"/>
                <a:gd name="connsiteX28" fmla="*/ 322554 w 531743"/>
                <a:gd name="connsiteY28" fmla="*/ 227353 h 340716"/>
                <a:gd name="connsiteX29" fmla="*/ 338838 w 531743"/>
                <a:gd name="connsiteY29" fmla="*/ 229232 h 340716"/>
                <a:gd name="connsiteX30" fmla="*/ 343849 w 531743"/>
                <a:gd name="connsiteY30" fmla="*/ 244890 h 340716"/>
                <a:gd name="connsiteX31" fmla="*/ 336333 w 531743"/>
                <a:gd name="connsiteY31" fmla="*/ 273701 h 340716"/>
                <a:gd name="connsiteX32" fmla="*/ 340091 w 531743"/>
                <a:gd name="connsiteY32" fmla="*/ 279338 h 340716"/>
                <a:gd name="connsiteX33" fmla="*/ 350112 w 531743"/>
                <a:gd name="connsiteY33" fmla="*/ 298127 h 340716"/>
                <a:gd name="connsiteX34" fmla="*/ 371407 w 531743"/>
                <a:gd name="connsiteY34" fmla="*/ 303138 h 340716"/>
                <a:gd name="connsiteX35" fmla="*/ 375791 w 531743"/>
                <a:gd name="connsiteY35" fmla="*/ 305016 h 340716"/>
                <a:gd name="connsiteX36" fmla="*/ 404601 w 531743"/>
                <a:gd name="connsiteY36" fmla="*/ 323180 h 340716"/>
                <a:gd name="connsiteX37" fmla="*/ 425896 w 531743"/>
                <a:gd name="connsiteY37" fmla="*/ 340717 h 340716"/>
                <a:gd name="connsiteX38" fmla="*/ 446565 w 531743"/>
                <a:gd name="connsiteY38" fmla="*/ 340717 h 340716"/>
                <a:gd name="connsiteX39" fmla="*/ 462223 w 531743"/>
                <a:gd name="connsiteY39" fmla="*/ 334453 h 340716"/>
                <a:gd name="connsiteX40" fmla="*/ 463475 w 531743"/>
                <a:gd name="connsiteY40" fmla="*/ 328190 h 340716"/>
                <a:gd name="connsiteX41" fmla="*/ 454707 w 531743"/>
                <a:gd name="connsiteY41" fmla="*/ 303138 h 340716"/>
                <a:gd name="connsiteX42" fmla="*/ 444059 w 531743"/>
                <a:gd name="connsiteY42" fmla="*/ 290611 h 340716"/>
                <a:gd name="connsiteX43" fmla="*/ 430280 w 531743"/>
                <a:gd name="connsiteY43" fmla="*/ 277459 h 340716"/>
                <a:gd name="connsiteX44" fmla="*/ 445938 w 531743"/>
                <a:gd name="connsiteY44" fmla="*/ 251153 h 340716"/>
                <a:gd name="connsiteX45" fmla="*/ 458465 w 531743"/>
                <a:gd name="connsiteY45" fmla="*/ 238000 h 340716"/>
                <a:gd name="connsiteX46" fmla="*/ 477254 w 531743"/>
                <a:gd name="connsiteY46" fmla="*/ 225474 h 340716"/>
                <a:gd name="connsiteX47" fmla="*/ 494791 w 531743"/>
                <a:gd name="connsiteY47" fmla="*/ 219837 h 340716"/>
                <a:gd name="connsiteX48" fmla="*/ 507944 w 531743"/>
                <a:gd name="connsiteY48" fmla="*/ 221716 h 340716"/>
                <a:gd name="connsiteX49" fmla="*/ 519844 w 531743"/>
                <a:gd name="connsiteY49" fmla="*/ 229232 h 340716"/>
                <a:gd name="connsiteX50" fmla="*/ 523602 w 531743"/>
                <a:gd name="connsiteY50" fmla="*/ 227353 h 340716"/>
                <a:gd name="connsiteX51" fmla="*/ 525481 w 531743"/>
                <a:gd name="connsiteY51" fmla="*/ 217332 h 340716"/>
                <a:gd name="connsiteX52" fmla="*/ 531744 w 531743"/>
                <a:gd name="connsiteY52" fmla="*/ 173490 h 340716"/>
                <a:gd name="connsiteX53" fmla="*/ 514207 w 531743"/>
                <a:gd name="connsiteY53" fmla="*/ 155953 h 340716"/>
                <a:gd name="connsiteX54" fmla="*/ 511702 w 531743"/>
                <a:gd name="connsiteY54" fmla="*/ 152195 h 340716"/>
                <a:gd name="connsiteX55" fmla="*/ 507317 w 531743"/>
                <a:gd name="connsiteY55" fmla="*/ 144053 h 340716"/>
                <a:gd name="connsiteX56" fmla="*/ 480386 w 531743"/>
                <a:gd name="connsiteY56" fmla="*/ 144053 h 340716"/>
                <a:gd name="connsiteX57" fmla="*/ 473496 w 531743"/>
                <a:gd name="connsiteY57" fmla="*/ 142800 h 340716"/>
                <a:gd name="connsiteX58" fmla="*/ 447191 w 531743"/>
                <a:gd name="connsiteY58" fmla="*/ 129648 h 340716"/>
                <a:gd name="connsiteX59" fmla="*/ 439049 w 531743"/>
                <a:gd name="connsiteY59" fmla="*/ 112110 h 340716"/>
                <a:gd name="connsiteX60" fmla="*/ 442807 w 531743"/>
                <a:gd name="connsiteY60" fmla="*/ 95200 h 340716"/>
                <a:gd name="connsiteX61" fmla="*/ 446565 w 531743"/>
                <a:gd name="connsiteY61" fmla="*/ 87684 h 340716"/>
                <a:gd name="connsiteX62" fmla="*/ 459091 w 531743"/>
                <a:gd name="connsiteY62" fmla="*/ 74531 h 340716"/>
                <a:gd name="connsiteX63" fmla="*/ 462849 w 531743"/>
                <a:gd name="connsiteY63" fmla="*/ 64511 h 340716"/>
                <a:gd name="connsiteX64" fmla="*/ 462849 w 531743"/>
                <a:gd name="connsiteY64" fmla="*/ 60752 h 340716"/>
                <a:gd name="connsiteX65" fmla="*/ 447817 w 531743"/>
                <a:gd name="connsiteY65" fmla="*/ 45721 h 340716"/>
                <a:gd name="connsiteX66" fmla="*/ 434664 w 531743"/>
                <a:gd name="connsiteY66" fmla="*/ 40084 h 340716"/>
                <a:gd name="connsiteX67" fmla="*/ 422138 w 531743"/>
                <a:gd name="connsiteY67" fmla="*/ 44469 h 340716"/>
                <a:gd name="connsiteX68" fmla="*/ 397712 w 531743"/>
                <a:gd name="connsiteY68" fmla="*/ 42590 h 340716"/>
                <a:gd name="connsiteX69" fmla="*/ 390822 w 531743"/>
                <a:gd name="connsiteY69" fmla="*/ 41337 h 340716"/>
                <a:gd name="connsiteX70" fmla="*/ 384559 w 531743"/>
                <a:gd name="connsiteY70" fmla="*/ 41337 h 340716"/>
                <a:gd name="connsiteX71" fmla="*/ 367022 w 531743"/>
                <a:gd name="connsiteY71" fmla="*/ 26932 h 340716"/>
                <a:gd name="connsiteX72" fmla="*/ 372033 w 531743"/>
                <a:gd name="connsiteY72" fmla="*/ 13153 h 340716"/>
                <a:gd name="connsiteX73" fmla="*/ 366396 w 531743"/>
                <a:gd name="connsiteY73" fmla="*/ 8768 h 340716"/>
                <a:gd name="connsiteX74" fmla="*/ 353869 w 531743"/>
                <a:gd name="connsiteY74" fmla="*/ 12526 h 340716"/>
                <a:gd name="connsiteX75" fmla="*/ 334454 w 531743"/>
                <a:gd name="connsiteY75" fmla="*/ 10021 h 340716"/>
                <a:gd name="connsiteX76" fmla="*/ 313785 w 531743"/>
                <a:gd name="connsiteY76" fmla="*/ 0 h 340716"/>
                <a:gd name="connsiteX77" fmla="*/ 300633 w 531743"/>
                <a:gd name="connsiteY77" fmla="*/ 5010 h 340716"/>
                <a:gd name="connsiteX78" fmla="*/ 288106 w 531743"/>
                <a:gd name="connsiteY78" fmla="*/ 4384 h 340716"/>
                <a:gd name="connsiteX79" fmla="*/ 287480 w 531743"/>
                <a:gd name="connsiteY79" fmla="*/ 4384 h 340716"/>
                <a:gd name="connsiteX80" fmla="*/ 285601 w 531743"/>
                <a:gd name="connsiteY80" fmla="*/ 5010 h 340716"/>
                <a:gd name="connsiteX81" fmla="*/ 271196 w 531743"/>
                <a:gd name="connsiteY81" fmla="*/ 23173 h 340716"/>
                <a:gd name="connsiteX82" fmla="*/ 267438 w 531743"/>
                <a:gd name="connsiteY82" fmla="*/ 26305 h 340716"/>
                <a:gd name="connsiteX83" fmla="*/ 250527 w 531743"/>
                <a:gd name="connsiteY83" fmla="*/ 35700 h 340716"/>
                <a:gd name="connsiteX84" fmla="*/ 229859 w 531743"/>
                <a:gd name="connsiteY84" fmla="*/ 43842 h 340716"/>
                <a:gd name="connsiteX85" fmla="*/ 204180 w 531743"/>
                <a:gd name="connsiteY85" fmla="*/ 51984 h 340716"/>
                <a:gd name="connsiteX86" fmla="*/ 192280 w 531743"/>
                <a:gd name="connsiteY86" fmla="*/ 50732 h 340716"/>
                <a:gd name="connsiteX87" fmla="*/ 182258 w 531743"/>
                <a:gd name="connsiteY87" fmla="*/ 45094 h 340716"/>
                <a:gd name="connsiteX88" fmla="*/ 152822 w 531743"/>
                <a:gd name="connsiteY88" fmla="*/ 48226 h 340716"/>
                <a:gd name="connsiteX89" fmla="*/ 147811 w 531743"/>
                <a:gd name="connsiteY89" fmla="*/ 48226 h 340716"/>
                <a:gd name="connsiteX90" fmla="*/ 117748 w 531743"/>
                <a:gd name="connsiteY90" fmla="*/ 40710 h 340716"/>
                <a:gd name="connsiteX91" fmla="*/ 107101 w 531743"/>
                <a:gd name="connsiteY91" fmla="*/ 31316 h 340716"/>
                <a:gd name="connsiteX92" fmla="*/ 97706 w 531743"/>
                <a:gd name="connsiteY92" fmla="*/ 6889 h 340716"/>
                <a:gd name="connsiteX93" fmla="*/ 24427 w 531743"/>
                <a:gd name="connsiteY93" fmla="*/ 40710 h 340716"/>
                <a:gd name="connsiteX94" fmla="*/ 0 w 531743"/>
                <a:gd name="connsiteY94" fmla="*/ 49479 h 340716"/>
                <a:gd name="connsiteX95" fmla="*/ 10021 w 531743"/>
                <a:gd name="connsiteY95" fmla="*/ 73279 h 34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531743" h="340716">
                  <a:moveTo>
                    <a:pt x="8769" y="73906"/>
                  </a:moveTo>
                  <a:cubicBezTo>
                    <a:pt x="8769" y="73906"/>
                    <a:pt x="10021" y="77037"/>
                    <a:pt x="10021" y="78916"/>
                  </a:cubicBezTo>
                  <a:cubicBezTo>
                    <a:pt x="10021" y="78916"/>
                    <a:pt x="10021" y="88937"/>
                    <a:pt x="11274" y="94574"/>
                  </a:cubicBezTo>
                  <a:cubicBezTo>
                    <a:pt x="14405" y="98332"/>
                    <a:pt x="20042" y="105221"/>
                    <a:pt x="22547" y="108353"/>
                  </a:cubicBezTo>
                  <a:lnTo>
                    <a:pt x="36953" y="116495"/>
                  </a:lnTo>
                  <a:lnTo>
                    <a:pt x="43842" y="115242"/>
                  </a:lnTo>
                  <a:cubicBezTo>
                    <a:pt x="43842" y="115242"/>
                    <a:pt x="45095" y="113363"/>
                    <a:pt x="45095" y="112110"/>
                  </a:cubicBezTo>
                  <a:cubicBezTo>
                    <a:pt x="45095" y="112737"/>
                    <a:pt x="45721" y="113363"/>
                    <a:pt x="46348" y="114616"/>
                  </a:cubicBezTo>
                  <a:lnTo>
                    <a:pt x="73906" y="109606"/>
                  </a:lnTo>
                  <a:cubicBezTo>
                    <a:pt x="78290" y="108979"/>
                    <a:pt x="82048" y="109606"/>
                    <a:pt x="85806" y="111484"/>
                  </a:cubicBezTo>
                  <a:lnTo>
                    <a:pt x="114616" y="130900"/>
                  </a:lnTo>
                  <a:cubicBezTo>
                    <a:pt x="114616" y="130900"/>
                    <a:pt x="119000" y="134658"/>
                    <a:pt x="120253" y="137163"/>
                  </a:cubicBezTo>
                  <a:lnTo>
                    <a:pt x="128395" y="153448"/>
                  </a:lnTo>
                  <a:cubicBezTo>
                    <a:pt x="128395" y="153448"/>
                    <a:pt x="129648" y="157205"/>
                    <a:pt x="129648" y="159711"/>
                  </a:cubicBezTo>
                  <a:lnTo>
                    <a:pt x="141548" y="160964"/>
                  </a:lnTo>
                  <a:cubicBezTo>
                    <a:pt x="145306" y="160964"/>
                    <a:pt x="149064" y="163468"/>
                    <a:pt x="151569" y="166600"/>
                  </a:cubicBezTo>
                  <a:lnTo>
                    <a:pt x="165974" y="184764"/>
                  </a:lnTo>
                  <a:cubicBezTo>
                    <a:pt x="165974" y="184764"/>
                    <a:pt x="167227" y="186642"/>
                    <a:pt x="167853" y="187895"/>
                  </a:cubicBezTo>
                  <a:cubicBezTo>
                    <a:pt x="173490" y="187895"/>
                    <a:pt x="179127" y="189774"/>
                    <a:pt x="184138" y="191027"/>
                  </a:cubicBezTo>
                  <a:cubicBezTo>
                    <a:pt x="191027" y="192280"/>
                    <a:pt x="193532" y="192906"/>
                    <a:pt x="194785" y="192906"/>
                  </a:cubicBezTo>
                  <a:cubicBezTo>
                    <a:pt x="196038" y="192906"/>
                    <a:pt x="196038" y="192906"/>
                    <a:pt x="207311" y="196037"/>
                  </a:cubicBezTo>
                  <a:lnTo>
                    <a:pt x="225475" y="201048"/>
                  </a:lnTo>
                  <a:cubicBezTo>
                    <a:pt x="230485" y="202300"/>
                    <a:pt x="234243" y="206058"/>
                    <a:pt x="236122" y="211069"/>
                  </a:cubicBezTo>
                  <a:lnTo>
                    <a:pt x="241132" y="225474"/>
                  </a:lnTo>
                  <a:lnTo>
                    <a:pt x="245517" y="252406"/>
                  </a:lnTo>
                  <a:lnTo>
                    <a:pt x="259922" y="254911"/>
                  </a:lnTo>
                  <a:lnTo>
                    <a:pt x="283096" y="250527"/>
                  </a:lnTo>
                  <a:lnTo>
                    <a:pt x="307522" y="234869"/>
                  </a:lnTo>
                  <a:lnTo>
                    <a:pt x="322554" y="227353"/>
                  </a:lnTo>
                  <a:cubicBezTo>
                    <a:pt x="328191" y="224848"/>
                    <a:pt x="334454" y="225474"/>
                    <a:pt x="338838" y="229232"/>
                  </a:cubicBezTo>
                  <a:cubicBezTo>
                    <a:pt x="343849" y="232990"/>
                    <a:pt x="345727" y="239253"/>
                    <a:pt x="343849" y="244890"/>
                  </a:cubicBezTo>
                  <a:lnTo>
                    <a:pt x="336333" y="273701"/>
                  </a:lnTo>
                  <a:lnTo>
                    <a:pt x="340091" y="279338"/>
                  </a:lnTo>
                  <a:lnTo>
                    <a:pt x="350112" y="298127"/>
                  </a:lnTo>
                  <a:lnTo>
                    <a:pt x="371407" y="303138"/>
                  </a:lnTo>
                  <a:cubicBezTo>
                    <a:pt x="371407" y="303138"/>
                    <a:pt x="374538" y="304390"/>
                    <a:pt x="375791" y="305016"/>
                  </a:cubicBezTo>
                  <a:lnTo>
                    <a:pt x="404601" y="323180"/>
                  </a:lnTo>
                  <a:lnTo>
                    <a:pt x="425896" y="340717"/>
                  </a:lnTo>
                  <a:lnTo>
                    <a:pt x="446565" y="340717"/>
                  </a:lnTo>
                  <a:lnTo>
                    <a:pt x="462223" y="334453"/>
                  </a:lnTo>
                  <a:lnTo>
                    <a:pt x="463475" y="328190"/>
                  </a:lnTo>
                  <a:cubicBezTo>
                    <a:pt x="462223" y="324433"/>
                    <a:pt x="459717" y="316917"/>
                    <a:pt x="454707" y="303138"/>
                  </a:cubicBezTo>
                  <a:cubicBezTo>
                    <a:pt x="450949" y="293117"/>
                    <a:pt x="447191" y="291864"/>
                    <a:pt x="444059" y="290611"/>
                  </a:cubicBezTo>
                  <a:cubicBezTo>
                    <a:pt x="441554" y="289985"/>
                    <a:pt x="432786" y="287480"/>
                    <a:pt x="430280" y="277459"/>
                  </a:cubicBezTo>
                  <a:cubicBezTo>
                    <a:pt x="428401" y="267437"/>
                    <a:pt x="434038" y="262427"/>
                    <a:pt x="445938" y="251153"/>
                  </a:cubicBezTo>
                  <a:cubicBezTo>
                    <a:pt x="450949" y="246769"/>
                    <a:pt x="457212" y="241132"/>
                    <a:pt x="458465" y="238000"/>
                  </a:cubicBezTo>
                  <a:cubicBezTo>
                    <a:pt x="462223" y="229859"/>
                    <a:pt x="467233" y="228606"/>
                    <a:pt x="477254" y="225474"/>
                  </a:cubicBezTo>
                  <a:lnTo>
                    <a:pt x="494791" y="219837"/>
                  </a:lnTo>
                  <a:cubicBezTo>
                    <a:pt x="499176" y="218585"/>
                    <a:pt x="504186" y="219211"/>
                    <a:pt x="507944" y="221716"/>
                  </a:cubicBezTo>
                  <a:lnTo>
                    <a:pt x="519844" y="229232"/>
                  </a:lnTo>
                  <a:cubicBezTo>
                    <a:pt x="519844" y="229232"/>
                    <a:pt x="522349" y="227353"/>
                    <a:pt x="523602" y="227353"/>
                  </a:cubicBezTo>
                  <a:cubicBezTo>
                    <a:pt x="523602" y="224848"/>
                    <a:pt x="524854" y="221090"/>
                    <a:pt x="525481" y="217332"/>
                  </a:cubicBezTo>
                  <a:lnTo>
                    <a:pt x="531744" y="173490"/>
                  </a:lnTo>
                  <a:lnTo>
                    <a:pt x="514207" y="155953"/>
                  </a:lnTo>
                  <a:cubicBezTo>
                    <a:pt x="514207" y="155953"/>
                    <a:pt x="512328" y="153448"/>
                    <a:pt x="511702" y="152195"/>
                  </a:cubicBezTo>
                  <a:lnTo>
                    <a:pt x="507317" y="144053"/>
                  </a:lnTo>
                  <a:lnTo>
                    <a:pt x="480386" y="144053"/>
                  </a:lnTo>
                  <a:cubicBezTo>
                    <a:pt x="480386" y="144053"/>
                    <a:pt x="476002" y="144053"/>
                    <a:pt x="473496" y="142800"/>
                  </a:cubicBezTo>
                  <a:lnTo>
                    <a:pt x="447191" y="129648"/>
                  </a:lnTo>
                  <a:cubicBezTo>
                    <a:pt x="440928" y="126516"/>
                    <a:pt x="437170" y="119626"/>
                    <a:pt x="439049" y="112110"/>
                  </a:cubicBezTo>
                  <a:lnTo>
                    <a:pt x="442807" y="95200"/>
                  </a:lnTo>
                  <a:cubicBezTo>
                    <a:pt x="442807" y="95200"/>
                    <a:pt x="444686" y="90189"/>
                    <a:pt x="446565" y="87684"/>
                  </a:cubicBezTo>
                  <a:cubicBezTo>
                    <a:pt x="446565" y="87684"/>
                    <a:pt x="456586" y="77037"/>
                    <a:pt x="459091" y="74531"/>
                  </a:cubicBezTo>
                  <a:cubicBezTo>
                    <a:pt x="459091" y="74531"/>
                    <a:pt x="460970" y="68895"/>
                    <a:pt x="462849" y="64511"/>
                  </a:cubicBezTo>
                  <a:lnTo>
                    <a:pt x="462849" y="60752"/>
                  </a:lnTo>
                  <a:lnTo>
                    <a:pt x="447817" y="45721"/>
                  </a:lnTo>
                  <a:cubicBezTo>
                    <a:pt x="443433" y="44469"/>
                    <a:pt x="439049" y="42590"/>
                    <a:pt x="434664" y="40084"/>
                  </a:cubicBezTo>
                  <a:cubicBezTo>
                    <a:pt x="430907" y="41963"/>
                    <a:pt x="427149" y="43842"/>
                    <a:pt x="422138" y="44469"/>
                  </a:cubicBezTo>
                  <a:cubicBezTo>
                    <a:pt x="411491" y="46974"/>
                    <a:pt x="403975" y="48226"/>
                    <a:pt x="397712" y="42590"/>
                  </a:cubicBezTo>
                  <a:cubicBezTo>
                    <a:pt x="396459" y="42590"/>
                    <a:pt x="393954" y="41963"/>
                    <a:pt x="390822" y="41337"/>
                  </a:cubicBezTo>
                  <a:lnTo>
                    <a:pt x="384559" y="41337"/>
                  </a:lnTo>
                  <a:cubicBezTo>
                    <a:pt x="379549" y="40084"/>
                    <a:pt x="368275" y="38205"/>
                    <a:pt x="367022" y="26932"/>
                  </a:cubicBezTo>
                  <a:cubicBezTo>
                    <a:pt x="366396" y="21921"/>
                    <a:pt x="368275" y="16910"/>
                    <a:pt x="372033" y="13153"/>
                  </a:cubicBezTo>
                  <a:cubicBezTo>
                    <a:pt x="370154" y="11900"/>
                    <a:pt x="368275" y="10647"/>
                    <a:pt x="366396" y="8768"/>
                  </a:cubicBezTo>
                  <a:cubicBezTo>
                    <a:pt x="363264" y="11900"/>
                    <a:pt x="358880" y="13153"/>
                    <a:pt x="353869" y="12526"/>
                  </a:cubicBezTo>
                  <a:lnTo>
                    <a:pt x="334454" y="10021"/>
                  </a:lnTo>
                  <a:cubicBezTo>
                    <a:pt x="325059" y="8768"/>
                    <a:pt x="317543" y="8142"/>
                    <a:pt x="313785" y="0"/>
                  </a:cubicBezTo>
                  <a:lnTo>
                    <a:pt x="300633" y="5010"/>
                  </a:lnTo>
                  <a:cubicBezTo>
                    <a:pt x="296248" y="6889"/>
                    <a:pt x="291864" y="6263"/>
                    <a:pt x="288106" y="4384"/>
                  </a:cubicBezTo>
                  <a:lnTo>
                    <a:pt x="287480" y="4384"/>
                  </a:lnTo>
                  <a:cubicBezTo>
                    <a:pt x="287480" y="4384"/>
                    <a:pt x="286227" y="4384"/>
                    <a:pt x="285601" y="5010"/>
                  </a:cubicBezTo>
                  <a:lnTo>
                    <a:pt x="271196" y="23173"/>
                  </a:lnTo>
                  <a:cubicBezTo>
                    <a:pt x="271196" y="23173"/>
                    <a:pt x="268690" y="25679"/>
                    <a:pt x="267438" y="26305"/>
                  </a:cubicBezTo>
                  <a:lnTo>
                    <a:pt x="250527" y="35700"/>
                  </a:lnTo>
                  <a:lnTo>
                    <a:pt x="229859" y="43842"/>
                  </a:lnTo>
                  <a:lnTo>
                    <a:pt x="204180" y="51984"/>
                  </a:lnTo>
                  <a:cubicBezTo>
                    <a:pt x="200422" y="53237"/>
                    <a:pt x="195411" y="52610"/>
                    <a:pt x="192280" y="50732"/>
                  </a:cubicBezTo>
                  <a:lnTo>
                    <a:pt x="182258" y="45094"/>
                  </a:lnTo>
                  <a:lnTo>
                    <a:pt x="152822" y="48226"/>
                  </a:lnTo>
                  <a:cubicBezTo>
                    <a:pt x="152822" y="48226"/>
                    <a:pt x="149064" y="48226"/>
                    <a:pt x="147811" y="48226"/>
                  </a:cubicBezTo>
                  <a:lnTo>
                    <a:pt x="117748" y="40710"/>
                  </a:lnTo>
                  <a:cubicBezTo>
                    <a:pt x="112737" y="39458"/>
                    <a:pt x="108979" y="35700"/>
                    <a:pt x="107101" y="31316"/>
                  </a:cubicBezTo>
                  <a:lnTo>
                    <a:pt x="97706" y="6889"/>
                  </a:lnTo>
                  <a:cubicBezTo>
                    <a:pt x="77037" y="10647"/>
                    <a:pt x="33821" y="18789"/>
                    <a:pt x="24427" y="40710"/>
                  </a:cubicBezTo>
                  <a:cubicBezTo>
                    <a:pt x="16284" y="43216"/>
                    <a:pt x="8142" y="46347"/>
                    <a:pt x="0" y="49479"/>
                  </a:cubicBezTo>
                  <a:lnTo>
                    <a:pt x="10021" y="73279"/>
                  </a:lnTo>
                  <a:close/>
                </a:path>
              </a:pathLst>
            </a:custGeom>
            <a:solidFill>
              <a:schemeClr val="tx1"/>
            </a:solidFill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2" name="Forma libre: forma 621">
              <a:extLst>
                <a:ext uri="{FF2B5EF4-FFF2-40B4-BE49-F238E27FC236}">
                  <a16:creationId xmlns:a16="http://schemas.microsoft.com/office/drawing/2014/main" id="{FCBE70CC-4363-7E23-E4D8-3A1F56369354}"/>
                </a:ext>
              </a:extLst>
            </p:cNvPr>
            <p:cNvSpPr/>
            <p:nvPr/>
          </p:nvSpPr>
          <p:spPr>
            <a:xfrm>
              <a:off x="9802271" y="3400815"/>
              <a:ext cx="3321070" cy="2270646"/>
            </a:xfrm>
            <a:custGeom>
              <a:avLst/>
              <a:gdLst>
                <a:gd name="connsiteX0" fmla="*/ 2394421 w 3321070"/>
                <a:gd name="connsiteY0" fmla="*/ 140283 h 2270646"/>
                <a:gd name="connsiteX1" fmla="*/ 2392541 w 3321070"/>
                <a:gd name="connsiteY1" fmla="*/ 162204 h 2270646"/>
                <a:gd name="connsiteX2" fmla="*/ 2388157 w 3321070"/>
                <a:gd name="connsiteY2" fmla="*/ 184751 h 2270646"/>
                <a:gd name="connsiteX3" fmla="*/ 2373125 w 3321070"/>
                <a:gd name="connsiteY3" fmla="*/ 170346 h 2270646"/>
                <a:gd name="connsiteX4" fmla="*/ 2350578 w 3321070"/>
                <a:gd name="connsiteY4" fmla="*/ 156567 h 2270646"/>
                <a:gd name="connsiteX5" fmla="*/ 2325525 w 3321070"/>
                <a:gd name="connsiteY5" fmla="*/ 138404 h 2270646"/>
                <a:gd name="connsiteX6" fmla="*/ 2318010 w 3321070"/>
                <a:gd name="connsiteY6" fmla="*/ 120241 h 2270646"/>
                <a:gd name="connsiteX7" fmla="*/ 2281683 w 3321070"/>
                <a:gd name="connsiteY7" fmla="*/ 120867 h 2270646"/>
                <a:gd name="connsiteX8" fmla="*/ 2254751 w 3321070"/>
                <a:gd name="connsiteY8" fmla="*/ 133393 h 2270646"/>
                <a:gd name="connsiteX9" fmla="*/ 2247235 w 3321070"/>
                <a:gd name="connsiteY9" fmla="*/ 129636 h 2270646"/>
                <a:gd name="connsiteX10" fmla="*/ 2234083 w 3321070"/>
                <a:gd name="connsiteY10" fmla="*/ 140283 h 2270646"/>
                <a:gd name="connsiteX11" fmla="*/ 2218425 w 3321070"/>
                <a:gd name="connsiteY11" fmla="*/ 134020 h 2270646"/>
                <a:gd name="connsiteX12" fmla="*/ 2191493 w 3321070"/>
                <a:gd name="connsiteY12" fmla="*/ 140283 h 2270646"/>
                <a:gd name="connsiteX13" fmla="*/ 2158298 w 3321070"/>
                <a:gd name="connsiteY13" fmla="*/ 145920 h 2270646"/>
                <a:gd name="connsiteX14" fmla="*/ 2127609 w 3321070"/>
                <a:gd name="connsiteY14" fmla="*/ 141536 h 2270646"/>
                <a:gd name="connsiteX15" fmla="*/ 2141388 w 3321070"/>
                <a:gd name="connsiteY15" fmla="*/ 152809 h 2270646"/>
                <a:gd name="connsiteX16" fmla="*/ 2174583 w 3321070"/>
                <a:gd name="connsiteY16" fmla="*/ 169720 h 2270646"/>
                <a:gd name="connsiteX17" fmla="*/ 2220930 w 3321070"/>
                <a:gd name="connsiteY17" fmla="*/ 207299 h 2270646"/>
                <a:gd name="connsiteX18" fmla="*/ 2167693 w 3321070"/>
                <a:gd name="connsiteY18" fmla="*/ 186004 h 2270646"/>
                <a:gd name="connsiteX19" fmla="*/ 2139509 w 3321070"/>
                <a:gd name="connsiteY19" fmla="*/ 184125 h 2270646"/>
                <a:gd name="connsiteX20" fmla="*/ 2120093 w 3321070"/>
                <a:gd name="connsiteY20" fmla="*/ 182246 h 2270646"/>
                <a:gd name="connsiteX21" fmla="*/ 2089404 w 3321070"/>
                <a:gd name="connsiteY21" fmla="*/ 209178 h 2270646"/>
                <a:gd name="connsiteX22" fmla="*/ 2053077 w 3321070"/>
                <a:gd name="connsiteY22" fmla="*/ 194773 h 2270646"/>
                <a:gd name="connsiteX23" fmla="*/ 2035540 w 3321070"/>
                <a:gd name="connsiteY23" fmla="*/ 214188 h 2270646"/>
                <a:gd name="connsiteX24" fmla="*/ 2060593 w 3321070"/>
                <a:gd name="connsiteY24" fmla="*/ 259283 h 2270646"/>
                <a:gd name="connsiteX25" fmla="*/ 2043682 w 3321070"/>
                <a:gd name="connsiteY25" fmla="*/ 261789 h 2270646"/>
                <a:gd name="connsiteX26" fmla="*/ 2037419 w 3321070"/>
                <a:gd name="connsiteY26" fmla="*/ 259283 h 2270646"/>
                <a:gd name="connsiteX27" fmla="*/ 2023640 w 3321070"/>
                <a:gd name="connsiteY27" fmla="*/ 261789 h 2270646"/>
                <a:gd name="connsiteX28" fmla="*/ 2002345 w 3321070"/>
                <a:gd name="connsiteY28" fmla="*/ 286841 h 2270646"/>
                <a:gd name="connsiteX29" fmla="*/ 2006730 w 3321070"/>
                <a:gd name="connsiteY29" fmla="*/ 257404 h 2270646"/>
                <a:gd name="connsiteX30" fmla="*/ 2013619 w 3321070"/>
                <a:gd name="connsiteY30" fmla="*/ 194146 h 2270646"/>
                <a:gd name="connsiteX31" fmla="*/ 1968524 w 3321070"/>
                <a:gd name="connsiteY31" fmla="*/ 198530 h 2270646"/>
                <a:gd name="connsiteX32" fmla="*/ 1941593 w 3321070"/>
                <a:gd name="connsiteY32" fmla="*/ 259283 h 2270646"/>
                <a:gd name="connsiteX33" fmla="*/ 1940340 w 3321070"/>
                <a:gd name="connsiteY33" fmla="*/ 211057 h 2270646"/>
                <a:gd name="connsiteX34" fmla="*/ 1895245 w 3321070"/>
                <a:gd name="connsiteY34" fmla="*/ 216694 h 2270646"/>
                <a:gd name="connsiteX35" fmla="*/ 1857040 w 3321070"/>
                <a:gd name="connsiteY35" fmla="*/ 238615 h 2270646"/>
                <a:gd name="connsiteX36" fmla="*/ 1839503 w 3321070"/>
                <a:gd name="connsiteY36" fmla="*/ 259283 h 2270646"/>
                <a:gd name="connsiteX37" fmla="*/ 1806934 w 3321070"/>
                <a:gd name="connsiteY37" fmla="*/ 264294 h 2270646"/>
                <a:gd name="connsiteX38" fmla="*/ 1833239 w 3321070"/>
                <a:gd name="connsiteY38" fmla="*/ 293104 h 2270646"/>
                <a:gd name="connsiteX39" fmla="*/ 1801923 w 3321070"/>
                <a:gd name="connsiteY39" fmla="*/ 288094 h 2270646"/>
                <a:gd name="connsiteX40" fmla="*/ 1785013 w 3321070"/>
                <a:gd name="connsiteY40" fmla="*/ 281204 h 2270646"/>
                <a:gd name="connsiteX41" fmla="*/ 1768103 w 3321070"/>
                <a:gd name="connsiteY41" fmla="*/ 264920 h 2270646"/>
                <a:gd name="connsiteX42" fmla="*/ 1746808 w 3321070"/>
                <a:gd name="connsiteY42" fmla="*/ 303125 h 2270646"/>
                <a:gd name="connsiteX43" fmla="*/ 1747434 w 3321070"/>
                <a:gd name="connsiteY43" fmla="*/ 331310 h 2270646"/>
                <a:gd name="connsiteX44" fmla="*/ 1697329 w 3321070"/>
                <a:gd name="connsiteY44" fmla="*/ 340705 h 2270646"/>
                <a:gd name="connsiteX45" fmla="*/ 1671650 w 3321070"/>
                <a:gd name="connsiteY45" fmla="*/ 355110 h 2270646"/>
                <a:gd name="connsiteX46" fmla="*/ 1642839 w 3321070"/>
                <a:gd name="connsiteY46" fmla="*/ 385800 h 2270646"/>
                <a:gd name="connsiteX47" fmla="*/ 1612149 w 3321070"/>
                <a:gd name="connsiteY47" fmla="*/ 398952 h 2270646"/>
                <a:gd name="connsiteX48" fmla="*/ 1592734 w 3321070"/>
                <a:gd name="connsiteY48" fmla="*/ 405842 h 2270646"/>
                <a:gd name="connsiteX49" fmla="*/ 1570813 w 3321070"/>
                <a:gd name="connsiteY49" fmla="*/ 402710 h 2270646"/>
                <a:gd name="connsiteX50" fmla="*/ 1542628 w 3321070"/>
                <a:gd name="connsiteY50" fmla="*/ 429642 h 2270646"/>
                <a:gd name="connsiteX51" fmla="*/ 1585844 w 3321070"/>
                <a:gd name="connsiteY51" fmla="*/ 432147 h 2270646"/>
                <a:gd name="connsiteX52" fmla="*/ 1623423 w 3321070"/>
                <a:gd name="connsiteY52" fmla="*/ 433400 h 2270646"/>
                <a:gd name="connsiteX53" fmla="*/ 1679165 w 3321070"/>
                <a:gd name="connsiteY53" fmla="*/ 440915 h 2270646"/>
                <a:gd name="connsiteX54" fmla="*/ 1637829 w 3321070"/>
                <a:gd name="connsiteY54" fmla="*/ 455947 h 2270646"/>
                <a:gd name="connsiteX55" fmla="*/ 1608392 w 3321070"/>
                <a:gd name="connsiteY55" fmla="*/ 448431 h 2270646"/>
                <a:gd name="connsiteX56" fmla="*/ 1565175 w 3321070"/>
                <a:gd name="connsiteY56" fmla="*/ 457826 h 2270646"/>
                <a:gd name="connsiteX57" fmla="*/ 1535738 w 3321070"/>
                <a:gd name="connsiteY57" fmla="*/ 457200 h 2270646"/>
                <a:gd name="connsiteX58" fmla="*/ 1517576 w 3321070"/>
                <a:gd name="connsiteY58" fmla="*/ 484758 h 2270646"/>
                <a:gd name="connsiteX59" fmla="*/ 1536991 w 3321070"/>
                <a:gd name="connsiteY59" fmla="*/ 509810 h 2270646"/>
                <a:gd name="connsiteX60" fmla="*/ 1518202 w 3321070"/>
                <a:gd name="connsiteY60" fmla="*/ 512942 h 2270646"/>
                <a:gd name="connsiteX61" fmla="*/ 1510686 w 3321070"/>
                <a:gd name="connsiteY61" fmla="*/ 522337 h 2270646"/>
                <a:gd name="connsiteX62" fmla="*/ 1504423 w 3321070"/>
                <a:gd name="connsiteY62" fmla="*/ 518579 h 2270646"/>
                <a:gd name="connsiteX63" fmla="*/ 1478117 w 3321070"/>
                <a:gd name="connsiteY63" fmla="*/ 497910 h 2270646"/>
                <a:gd name="connsiteX64" fmla="*/ 1453065 w 3321070"/>
                <a:gd name="connsiteY64" fmla="*/ 489142 h 2270646"/>
                <a:gd name="connsiteX65" fmla="*/ 1410475 w 3321070"/>
                <a:gd name="connsiteY65" fmla="*/ 502295 h 2270646"/>
                <a:gd name="connsiteX66" fmla="*/ 1404212 w 3321070"/>
                <a:gd name="connsiteY66" fmla="*/ 521084 h 2270646"/>
                <a:gd name="connsiteX67" fmla="*/ 1362875 w 3321070"/>
                <a:gd name="connsiteY67" fmla="*/ 515447 h 2270646"/>
                <a:gd name="connsiteX68" fmla="*/ 1348470 w 3321070"/>
                <a:gd name="connsiteY68" fmla="*/ 556784 h 2270646"/>
                <a:gd name="connsiteX69" fmla="*/ 1368512 w 3321070"/>
                <a:gd name="connsiteY69" fmla="*/ 555532 h 2270646"/>
                <a:gd name="connsiteX70" fmla="*/ 1411101 w 3321070"/>
                <a:gd name="connsiteY70" fmla="*/ 560542 h 2270646"/>
                <a:gd name="connsiteX71" fmla="*/ 1408596 w 3321070"/>
                <a:gd name="connsiteY71" fmla="*/ 588726 h 2270646"/>
                <a:gd name="connsiteX72" fmla="*/ 1453065 w 3321070"/>
                <a:gd name="connsiteY72" fmla="*/ 588726 h 2270646"/>
                <a:gd name="connsiteX73" fmla="*/ 1442417 w 3321070"/>
                <a:gd name="connsiteY73" fmla="*/ 594990 h 2270646"/>
                <a:gd name="connsiteX74" fmla="*/ 1441165 w 3321070"/>
                <a:gd name="connsiteY74" fmla="*/ 627558 h 2270646"/>
                <a:gd name="connsiteX75" fmla="*/ 1436781 w 3321070"/>
                <a:gd name="connsiteY75" fmla="*/ 620669 h 2270646"/>
                <a:gd name="connsiteX76" fmla="*/ 1413607 w 3321070"/>
                <a:gd name="connsiteY76" fmla="*/ 610648 h 2270646"/>
                <a:gd name="connsiteX77" fmla="*/ 1385423 w 3321070"/>
                <a:gd name="connsiteY77" fmla="*/ 590605 h 2270646"/>
                <a:gd name="connsiteX78" fmla="*/ 1342207 w 3321070"/>
                <a:gd name="connsiteY78" fmla="*/ 595616 h 2270646"/>
                <a:gd name="connsiteX79" fmla="*/ 1289596 w 3321070"/>
                <a:gd name="connsiteY79" fmla="*/ 631316 h 2270646"/>
                <a:gd name="connsiteX80" fmla="*/ 1339701 w 3321070"/>
                <a:gd name="connsiteY80" fmla="*/ 640084 h 2270646"/>
                <a:gd name="connsiteX81" fmla="*/ 1364754 w 3321070"/>
                <a:gd name="connsiteY81" fmla="*/ 633821 h 2270646"/>
                <a:gd name="connsiteX82" fmla="*/ 1397322 w 3321070"/>
                <a:gd name="connsiteY82" fmla="*/ 643216 h 2270646"/>
                <a:gd name="connsiteX83" fmla="*/ 1374775 w 3321070"/>
                <a:gd name="connsiteY83" fmla="*/ 646348 h 2270646"/>
                <a:gd name="connsiteX84" fmla="*/ 1340328 w 3321070"/>
                <a:gd name="connsiteY84" fmla="*/ 646348 h 2270646"/>
                <a:gd name="connsiteX85" fmla="*/ 1272685 w 3321070"/>
                <a:gd name="connsiteY85" fmla="*/ 653863 h 2270646"/>
                <a:gd name="connsiteX86" fmla="*/ 1230722 w 3321070"/>
                <a:gd name="connsiteY86" fmla="*/ 671400 h 2270646"/>
                <a:gd name="connsiteX87" fmla="*/ 1189385 w 3321070"/>
                <a:gd name="connsiteY87" fmla="*/ 682674 h 2270646"/>
                <a:gd name="connsiteX88" fmla="*/ 1184375 w 3321070"/>
                <a:gd name="connsiteY88" fmla="*/ 700837 h 2270646"/>
                <a:gd name="connsiteX89" fmla="*/ 1208175 w 3321070"/>
                <a:gd name="connsiteY89" fmla="*/ 716495 h 2270646"/>
                <a:gd name="connsiteX90" fmla="*/ 1139280 w 3321070"/>
                <a:gd name="connsiteY90" fmla="*/ 744053 h 2270646"/>
                <a:gd name="connsiteX91" fmla="*/ 1136148 w 3321070"/>
                <a:gd name="connsiteY91" fmla="*/ 761590 h 2270646"/>
                <a:gd name="connsiteX92" fmla="*/ 1122369 w 3321070"/>
                <a:gd name="connsiteY92" fmla="*/ 774117 h 2270646"/>
                <a:gd name="connsiteX93" fmla="*/ 1153685 w 3321070"/>
                <a:gd name="connsiteY93" fmla="*/ 801674 h 2270646"/>
                <a:gd name="connsiteX94" fmla="*/ 1183748 w 3321070"/>
                <a:gd name="connsiteY94" fmla="*/ 789148 h 2270646"/>
                <a:gd name="connsiteX95" fmla="*/ 1233227 w 3321070"/>
                <a:gd name="connsiteY95" fmla="*/ 802927 h 2270646"/>
                <a:gd name="connsiteX96" fmla="*/ 1144290 w 3321070"/>
                <a:gd name="connsiteY96" fmla="*/ 824848 h 2270646"/>
                <a:gd name="connsiteX97" fmla="*/ 1081658 w 3321070"/>
                <a:gd name="connsiteY97" fmla="*/ 836122 h 2270646"/>
                <a:gd name="connsiteX98" fmla="*/ 1109216 w 3321070"/>
                <a:gd name="connsiteY98" fmla="*/ 865559 h 2270646"/>
                <a:gd name="connsiteX99" fmla="*/ 1087922 w 3321070"/>
                <a:gd name="connsiteY99" fmla="*/ 863680 h 2270646"/>
                <a:gd name="connsiteX100" fmla="*/ 1080406 w 3321070"/>
                <a:gd name="connsiteY100" fmla="*/ 873075 h 2270646"/>
                <a:gd name="connsiteX101" fmla="*/ 1066627 w 3321070"/>
                <a:gd name="connsiteY101" fmla="*/ 876206 h 2270646"/>
                <a:gd name="connsiteX102" fmla="*/ 1044079 w 3321070"/>
                <a:gd name="connsiteY102" fmla="*/ 906896 h 2270646"/>
                <a:gd name="connsiteX103" fmla="*/ 998984 w 3321070"/>
                <a:gd name="connsiteY103" fmla="*/ 931322 h 2270646"/>
                <a:gd name="connsiteX104" fmla="*/ 992095 w 3321070"/>
                <a:gd name="connsiteY104" fmla="*/ 963891 h 2270646"/>
                <a:gd name="connsiteX105" fmla="*/ 1025290 w 3321070"/>
                <a:gd name="connsiteY105" fmla="*/ 983933 h 2270646"/>
                <a:gd name="connsiteX106" fmla="*/ 1085416 w 3321070"/>
                <a:gd name="connsiteY106" fmla="*/ 981428 h 2270646"/>
                <a:gd name="connsiteX107" fmla="*/ 1081032 w 3321070"/>
                <a:gd name="connsiteY107" fmla="*/ 991449 h 2270646"/>
                <a:gd name="connsiteX108" fmla="*/ 1006500 w 3321070"/>
                <a:gd name="connsiteY108" fmla="*/ 998965 h 2270646"/>
                <a:gd name="connsiteX109" fmla="*/ 868084 w 3321070"/>
                <a:gd name="connsiteY109" fmla="*/ 1058465 h 2270646"/>
                <a:gd name="connsiteX110" fmla="*/ 896268 w 3321070"/>
                <a:gd name="connsiteY110" fmla="*/ 1081012 h 2270646"/>
                <a:gd name="connsiteX111" fmla="*/ 814847 w 3321070"/>
                <a:gd name="connsiteY111" fmla="*/ 1111075 h 2270646"/>
                <a:gd name="connsiteX112" fmla="*/ 638226 w 3321070"/>
                <a:gd name="connsiteY112" fmla="*/ 1225692 h 2270646"/>
                <a:gd name="connsiteX113" fmla="*/ 672047 w 3321070"/>
                <a:gd name="connsiteY113" fmla="*/ 1222560 h 2270646"/>
                <a:gd name="connsiteX114" fmla="*/ 767873 w 3321070"/>
                <a:gd name="connsiteY114" fmla="*/ 1270786 h 2270646"/>
                <a:gd name="connsiteX115" fmla="*/ 814221 w 3321070"/>
                <a:gd name="connsiteY115" fmla="*/ 1240723 h 2270646"/>
                <a:gd name="connsiteX116" fmla="*/ 845537 w 3321070"/>
                <a:gd name="connsiteY116" fmla="*/ 1218802 h 2270646"/>
                <a:gd name="connsiteX117" fmla="*/ 860568 w 3321070"/>
                <a:gd name="connsiteY117" fmla="*/ 1176839 h 2270646"/>
                <a:gd name="connsiteX118" fmla="*/ 884994 w 3321070"/>
                <a:gd name="connsiteY118" fmla="*/ 1244481 h 2270646"/>
                <a:gd name="connsiteX119" fmla="*/ 837395 w 3321070"/>
                <a:gd name="connsiteY119" fmla="*/ 1260139 h 2270646"/>
                <a:gd name="connsiteX120" fmla="*/ 791673 w 3321070"/>
                <a:gd name="connsiteY120" fmla="*/ 1285192 h 2270646"/>
                <a:gd name="connsiteX121" fmla="*/ 771005 w 3321070"/>
                <a:gd name="connsiteY121" fmla="*/ 1281434 h 2270646"/>
                <a:gd name="connsiteX122" fmla="*/ 701483 w 3321070"/>
                <a:gd name="connsiteY122" fmla="*/ 1304608 h 2270646"/>
                <a:gd name="connsiteX123" fmla="*/ 685199 w 3321070"/>
                <a:gd name="connsiteY123" fmla="*/ 1290829 h 2270646"/>
                <a:gd name="connsiteX124" fmla="*/ 626952 w 3321070"/>
                <a:gd name="connsiteY124" fmla="*/ 1278929 h 2270646"/>
                <a:gd name="connsiteX125" fmla="*/ 626952 w 3321070"/>
                <a:gd name="connsiteY125" fmla="*/ 1266402 h 2270646"/>
                <a:gd name="connsiteX126" fmla="*/ 577473 w 3321070"/>
                <a:gd name="connsiteY126" fmla="*/ 1268907 h 2270646"/>
                <a:gd name="connsiteX127" fmla="*/ 544904 w 3321070"/>
                <a:gd name="connsiteY127" fmla="*/ 1253250 h 2270646"/>
                <a:gd name="connsiteX128" fmla="*/ 525488 w 3321070"/>
                <a:gd name="connsiteY128" fmla="*/ 1328408 h 2270646"/>
                <a:gd name="connsiteX129" fmla="*/ 524862 w 3321070"/>
                <a:gd name="connsiteY129" fmla="*/ 1384150 h 2270646"/>
                <a:gd name="connsiteX130" fmla="*/ 274335 w 3321070"/>
                <a:gd name="connsiteY130" fmla="*/ 1404819 h 2270646"/>
                <a:gd name="connsiteX131" fmla="*/ 378304 w 3321070"/>
                <a:gd name="connsiteY131" fmla="*/ 1412334 h 2270646"/>
                <a:gd name="connsiteX132" fmla="*/ 460977 w 3321070"/>
                <a:gd name="connsiteY132" fmla="*/ 1419850 h 2270646"/>
                <a:gd name="connsiteX133" fmla="*/ 425277 w 3321070"/>
                <a:gd name="connsiteY133" fmla="*/ 1417971 h 2270646"/>
                <a:gd name="connsiteX134" fmla="*/ 401478 w 3321070"/>
                <a:gd name="connsiteY134" fmla="*/ 1446156 h 2270646"/>
                <a:gd name="connsiteX135" fmla="*/ 293751 w 3321070"/>
                <a:gd name="connsiteY135" fmla="*/ 1444903 h 2270646"/>
                <a:gd name="connsiteX136" fmla="*/ 210450 w 3321070"/>
                <a:gd name="connsiteY136" fmla="*/ 1429871 h 2270646"/>
                <a:gd name="connsiteX137" fmla="*/ 247403 w 3321070"/>
                <a:gd name="connsiteY137" fmla="*/ 1479977 h 2270646"/>
                <a:gd name="connsiteX138" fmla="*/ 184771 w 3321070"/>
                <a:gd name="connsiteY138" fmla="*/ 1503150 h 2270646"/>
                <a:gd name="connsiteX139" fmla="*/ 122139 w 3321070"/>
                <a:gd name="connsiteY139" fmla="*/ 1486240 h 2270646"/>
                <a:gd name="connsiteX140" fmla="*/ 49487 w 3321070"/>
                <a:gd name="connsiteY140" fmla="*/ 1547619 h 2270646"/>
                <a:gd name="connsiteX141" fmla="*/ 135918 w 3321070"/>
                <a:gd name="connsiteY141" fmla="*/ 1573924 h 2270646"/>
                <a:gd name="connsiteX142" fmla="*/ 244272 w 3321070"/>
                <a:gd name="connsiteY142" fmla="*/ 1592087 h 2270646"/>
                <a:gd name="connsiteX143" fmla="*/ 184771 w 3321070"/>
                <a:gd name="connsiteY143" fmla="*/ 1593340 h 2270646"/>
                <a:gd name="connsiteX144" fmla="*/ 72034 w 3321070"/>
                <a:gd name="connsiteY144" fmla="*/ 1573924 h 2270646"/>
                <a:gd name="connsiteX145" fmla="*/ 18797 w 3321070"/>
                <a:gd name="connsiteY145" fmla="*/ 1573298 h 2270646"/>
                <a:gd name="connsiteX146" fmla="*/ 26313 w 3321070"/>
                <a:gd name="connsiteY146" fmla="*/ 1616514 h 2270646"/>
                <a:gd name="connsiteX147" fmla="*/ 45103 w 3321070"/>
                <a:gd name="connsiteY147" fmla="*/ 1629667 h 2270646"/>
                <a:gd name="connsiteX148" fmla="*/ 23182 w 3321070"/>
                <a:gd name="connsiteY148" fmla="*/ 1668498 h 2270646"/>
                <a:gd name="connsiteX149" fmla="*/ 147192 w 3321070"/>
                <a:gd name="connsiteY149" fmla="*/ 1696683 h 2270646"/>
                <a:gd name="connsiteX150" fmla="*/ 256171 w 3321070"/>
                <a:gd name="connsiteY150" fmla="*/ 1694177 h 2270646"/>
                <a:gd name="connsiteX151" fmla="*/ 304398 w 3321070"/>
                <a:gd name="connsiteY151" fmla="*/ 1696683 h 2270646"/>
                <a:gd name="connsiteX152" fmla="*/ 332582 w 3321070"/>
                <a:gd name="connsiteY152" fmla="*/ 1647203 h 2270646"/>
                <a:gd name="connsiteX153" fmla="*/ 368282 w 3321070"/>
                <a:gd name="connsiteY153" fmla="*/ 1677267 h 2270646"/>
                <a:gd name="connsiteX154" fmla="*/ 311914 w 3321070"/>
                <a:gd name="connsiteY154" fmla="*/ 1713593 h 2270646"/>
                <a:gd name="connsiteX155" fmla="*/ 307530 w 3321070"/>
                <a:gd name="connsiteY155" fmla="*/ 1731130 h 2270646"/>
                <a:gd name="connsiteX156" fmla="*/ 249282 w 3321070"/>
                <a:gd name="connsiteY156" fmla="*/ 1710461 h 2270646"/>
                <a:gd name="connsiteX157" fmla="*/ 192287 w 3321070"/>
                <a:gd name="connsiteY157" fmla="*/ 1708583 h 2270646"/>
                <a:gd name="connsiteX158" fmla="*/ 78297 w 3321070"/>
                <a:gd name="connsiteY158" fmla="*/ 1721735 h 2270646"/>
                <a:gd name="connsiteX159" fmla="*/ 20050 w 3321070"/>
                <a:gd name="connsiteY159" fmla="*/ 1696683 h 2270646"/>
                <a:gd name="connsiteX160" fmla="*/ 10655 w 3321070"/>
                <a:gd name="connsiteY160" fmla="*/ 1738646 h 2270646"/>
                <a:gd name="connsiteX161" fmla="*/ 48860 w 3321070"/>
                <a:gd name="connsiteY161" fmla="*/ 1793762 h 2270646"/>
                <a:gd name="connsiteX162" fmla="*/ 89571 w 3321070"/>
                <a:gd name="connsiteY162" fmla="*/ 1798772 h 2270646"/>
                <a:gd name="connsiteX163" fmla="*/ 56376 w 3321070"/>
                <a:gd name="connsiteY163" fmla="*/ 1814430 h 2270646"/>
                <a:gd name="connsiteX164" fmla="*/ 85187 w 3321070"/>
                <a:gd name="connsiteY164" fmla="*/ 1870799 h 2270646"/>
                <a:gd name="connsiteX165" fmla="*/ 27566 w 3321070"/>
                <a:gd name="connsiteY165" fmla="*/ 1897104 h 2270646"/>
                <a:gd name="connsiteX166" fmla="*/ 26313 w 3321070"/>
                <a:gd name="connsiteY166" fmla="*/ 1946583 h 2270646"/>
                <a:gd name="connsiteX167" fmla="*/ 102097 w 3321070"/>
                <a:gd name="connsiteY167" fmla="*/ 1929046 h 2270646"/>
                <a:gd name="connsiteX168" fmla="*/ 147192 w 3321070"/>
                <a:gd name="connsiteY168" fmla="*/ 1878941 h 2270646"/>
                <a:gd name="connsiteX169" fmla="*/ 271829 w 3321070"/>
                <a:gd name="connsiteY169" fmla="*/ 1826957 h 2270646"/>
                <a:gd name="connsiteX170" fmla="*/ 231119 w 3321070"/>
                <a:gd name="connsiteY170" fmla="*/ 1890215 h 2270646"/>
                <a:gd name="connsiteX171" fmla="*/ 200429 w 3321070"/>
                <a:gd name="connsiteY171" fmla="*/ 1847625 h 2270646"/>
                <a:gd name="connsiteX172" fmla="*/ 164103 w 3321070"/>
                <a:gd name="connsiteY172" fmla="*/ 1878315 h 2270646"/>
                <a:gd name="connsiteX173" fmla="*/ 134040 w 3321070"/>
                <a:gd name="connsiteY173" fmla="*/ 1917146 h 2270646"/>
                <a:gd name="connsiteX174" fmla="*/ 113997 w 3321070"/>
                <a:gd name="connsiteY174" fmla="*/ 1950341 h 2270646"/>
                <a:gd name="connsiteX175" fmla="*/ 154082 w 3321070"/>
                <a:gd name="connsiteY175" fmla="*/ 1967878 h 2270646"/>
                <a:gd name="connsiteX176" fmla="*/ 74540 w 3321070"/>
                <a:gd name="connsiteY176" fmla="*/ 1975394 h 2270646"/>
                <a:gd name="connsiteX177" fmla="*/ 18171 w 3321070"/>
                <a:gd name="connsiteY177" fmla="*/ 1988547 h 2270646"/>
                <a:gd name="connsiteX178" fmla="*/ 46355 w 3321070"/>
                <a:gd name="connsiteY178" fmla="*/ 2065584 h 2270646"/>
                <a:gd name="connsiteX179" fmla="*/ 115250 w 3321070"/>
                <a:gd name="connsiteY179" fmla="*/ 2049926 h 2270646"/>
                <a:gd name="connsiteX180" fmla="*/ 172245 w 3321070"/>
                <a:gd name="connsiteY180" fmla="*/ 2007962 h 2270646"/>
                <a:gd name="connsiteX181" fmla="*/ 139050 w 3321070"/>
                <a:gd name="connsiteY181" fmla="*/ 2065584 h 2270646"/>
                <a:gd name="connsiteX182" fmla="*/ 165355 w 3321070"/>
                <a:gd name="connsiteY182" fmla="*/ 2113810 h 2270646"/>
                <a:gd name="connsiteX183" fmla="*/ 61387 w 3321070"/>
                <a:gd name="connsiteY183" fmla="*/ 2136358 h 2270646"/>
                <a:gd name="connsiteX184" fmla="*/ 115250 w 3321070"/>
                <a:gd name="connsiteY184" fmla="*/ 2197737 h 2270646"/>
                <a:gd name="connsiteX185" fmla="*/ 213582 w 3321070"/>
                <a:gd name="connsiteY185" fmla="*/ 2209011 h 2270646"/>
                <a:gd name="connsiteX186" fmla="*/ 219845 w 3321070"/>
                <a:gd name="connsiteY186" fmla="*/ 2256611 h 2270646"/>
                <a:gd name="connsiteX187" fmla="*/ 258051 w 3321070"/>
                <a:gd name="connsiteY187" fmla="*/ 2250974 h 2270646"/>
                <a:gd name="connsiteX188" fmla="*/ 279972 w 3321070"/>
                <a:gd name="connsiteY188" fmla="*/ 2263500 h 2270646"/>
                <a:gd name="connsiteX189" fmla="*/ 314419 w 3321070"/>
                <a:gd name="connsiteY189" fmla="*/ 2269137 h 2270646"/>
                <a:gd name="connsiteX190" fmla="*/ 401478 w 3321070"/>
                <a:gd name="connsiteY190" fmla="*/ 2260369 h 2270646"/>
                <a:gd name="connsiteX191" fmla="*/ 423399 w 3321070"/>
                <a:gd name="connsiteY191" fmla="*/ 2222789 h 2270646"/>
                <a:gd name="connsiteX192" fmla="*/ 509204 w 3321070"/>
                <a:gd name="connsiteY192" fmla="*/ 2185837 h 2270646"/>
                <a:gd name="connsiteX193" fmla="*/ 564320 w 3321070"/>
                <a:gd name="connsiteY193" fmla="*/ 2153895 h 2270646"/>
                <a:gd name="connsiteX194" fmla="*/ 587493 w 3321070"/>
                <a:gd name="connsiteY194" fmla="*/ 2112558 h 2270646"/>
                <a:gd name="connsiteX195" fmla="*/ 624446 w 3321070"/>
                <a:gd name="connsiteY195" fmla="*/ 2096273 h 2270646"/>
                <a:gd name="connsiteX196" fmla="*/ 620689 w 3321070"/>
                <a:gd name="connsiteY196" fmla="*/ 2049299 h 2270646"/>
                <a:gd name="connsiteX197" fmla="*/ 670794 w 3321070"/>
                <a:gd name="connsiteY197" fmla="*/ 2060573 h 2270646"/>
                <a:gd name="connsiteX198" fmla="*/ 675805 w 3321070"/>
                <a:gd name="connsiteY198" fmla="*/ 2112558 h 2270646"/>
                <a:gd name="connsiteX199" fmla="*/ 759731 w 3321070"/>
                <a:gd name="connsiteY199" fmla="*/ 2083121 h 2270646"/>
                <a:gd name="connsiteX200" fmla="*/ 724657 w 3321070"/>
                <a:gd name="connsiteY200" fmla="*/ 2001073 h 2270646"/>
                <a:gd name="connsiteX201" fmla="*/ 749710 w 3321070"/>
                <a:gd name="connsiteY201" fmla="*/ 2000447 h 2270646"/>
                <a:gd name="connsiteX202" fmla="*/ 757852 w 3321070"/>
                <a:gd name="connsiteY202" fmla="*/ 1939694 h 2270646"/>
                <a:gd name="connsiteX203" fmla="*/ 808584 w 3321070"/>
                <a:gd name="connsiteY203" fmla="*/ 1977899 h 2270646"/>
                <a:gd name="connsiteX204" fmla="*/ 786037 w 3321070"/>
                <a:gd name="connsiteY204" fmla="*/ 2046794 h 2270646"/>
                <a:gd name="connsiteX205" fmla="*/ 863700 w 3321070"/>
                <a:gd name="connsiteY205" fmla="*/ 2062452 h 2270646"/>
                <a:gd name="connsiteX206" fmla="*/ 885621 w 3321070"/>
                <a:gd name="connsiteY206" fmla="*/ 2077484 h 2270646"/>
                <a:gd name="connsiteX207" fmla="*/ 884368 w 3321070"/>
                <a:gd name="connsiteY207" fmla="*/ 2086252 h 2270646"/>
                <a:gd name="connsiteX208" fmla="*/ 926958 w 3321070"/>
                <a:gd name="connsiteY208" fmla="*/ 2083121 h 2270646"/>
                <a:gd name="connsiteX209" fmla="*/ 938232 w 3321070"/>
                <a:gd name="connsiteY209" fmla="*/ 2048673 h 2270646"/>
                <a:gd name="connsiteX210" fmla="*/ 938232 w 3321070"/>
                <a:gd name="connsiteY210" fmla="*/ 1970383 h 2270646"/>
                <a:gd name="connsiteX211" fmla="*/ 944495 w 3321070"/>
                <a:gd name="connsiteY211" fmla="*/ 1957857 h 2270646"/>
                <a:gd name="connsiteX212" fmla="*/ 978942 w 3321070"/>
                <a:gd name="connsiteY212" fmla="*/ 1915894 h 2270646"/>
                <a:gd name="connsiteX213" fmla="*/ 1010258 w 3321070"/>
                <a:gd name="connsiteY213" fmla="*/ 1888336 h 2270646"/>
                <a:gd name="connsiteX214" fmla="*/ 1032179 w 3321070"/>
                <a:gd name="connsiteY214" fmla="*/ 1872678 h 2270646"/>
                <a:gd name="connsiteX215" fmla="*/ 1046584 w 3321070"/>
                <a:gd name="connsiteY215" fmla="*/ 1721735 h 2270646"/>
                <a:gd name="connsiteX216" fmla="*/ 1046584 w 3321070"/>
                <a:gd name="connsiteY216" fmla="*/ 1717977 h 2270646"/>
                <a:gd name="connsiteX217" fmla="*/ 1055979 w 3321070"/>
                <a:gd name="connsiteY217" fmla="*/ 1674761 h 2270646"/>
                <a:gd name="connsiteX218" fmla="*/ 1057858 w 3321070"/>
                <a:gd name="connsiteY218" fmla="*/ 1670377 h 2270646"/>
                <a:gd name="connsiteX219" fmla="*/ 1075395 w 3321070"/>
                <a:gd name="connsiteY219" fmla="*/ 1640940 h 2270646"/>
                <a:gd name="connsiteX220" fmla="*/ 1033432 w 3321070"/>
                <a:gd name="connsiteY220" fmla="*/ 1589582 h 2270646"/>
                <a:gd name="connsiteX221" fmla="*/ 990216 w 3321070"/>
                <a:gd name="connsiteY221" fmla="*/ 1548245 h 2270646"/>
                <a:gd name="connsiteX222" fmla="*/ 986458 w 3321070"/>
                <a:gd name="connsiteY222" fmla="*/ 1532587 h 2270646"/>
                <a:gd name="connsiteX223" fmla="*/ 1000237 w 3321070"/>
                <a:gd name="connsiteY223" fmla="*/ 1484361 h 2270646"/>
                <a:gd name="connsiteX224" fmla="*/ 998984 w 3321070"/>
                <a:gd name="connsiteY224" fmla="*/ 1420477 h 2270646"/>
                <a:gd name="connsiteX225" fmla="*/ 985832 w 3321070"/>
                <a:gd name="connsiteY225" fmla="*/ 1361602 h 2270646"/>
                <a:gd name="connsiteX226" fmla="*/ 985832 w 3321070"/>
                <a:gd name="connsiteY226" fmla="*/ 1357218 h 2270646"/>
                <a:gd name="connsiteX227" fmla="*/ 989590 w 3321070"/>
                <a:gd name="connsiteY227" fmla="*/ 1291455 h 2270646"/>
                <a:gd name="connsiteX228" fmla="*/ 995226 w 3321070"/>
                <a:gd name="connsiteY228" fmla="*/ 1280808 h 2270646"/>
                <a:gd name="connsiteX229" fmla="*/ 1032179 w 3321070"/>
                <a:gd name="connsiteY229" fmla="*/ 1246986 h 2270646"/>
                <a:gd name="connsiteX230" fmla="*/ 1047211 w 3321070"/>
                <a:gd name="connsiteY230" fmla="*/ 1210660 h 2270646"/>
                <a:gd name="connsiteX231" fmla="*/ 1062869 w 3321070"/>
                <a:gd name="connsiteY231" fmla="*/ 1198760 h 2270646"/>
                <a:gd name="connsiteX232" fmla="*/ 1157443 w 3321070"/>
                <a:gd name="connsiteY232" fmla="*/ 1171828 h 2270646"/>
                <a:gd name="connsiteX233" fmla="*/ 1229469 w 3321070"/>
                <a:gd name="connsiteY233" fmla="*/ 1153665 h 2270646"/>
                <a:gd name="connsiteX234" fmla="*/ 1236359 w 3321070"/>
                <a:gd name="connsiteY234" fmla="*/ 1144270 h 2270646"/>
                <a:gd name="connsiteX235" fmla="*/ 1213811 w 3321070"/>
                <a:gd name="connsiteY235" fmla="*/ 1122976 h 2270646"/>
                <a:gd name="connsiteX236" fmla="*/ 1210053 w 3321070"/>
                <a:gd name="connsiteY236" fmla="*/ 1117965 h 2270646"/>
                <a:gd name="connsiteX237" fmla="*/ 1187506 w 3321070"/>
                <a:gd name="connsiteY237" fmla="*/ 1065354 h 2270646"/>
                <a:gd name="connsiteX238" fmla="*/ 1193769 w 3321070"/>
                <a:gd name="connsiteY238" fmla="*/ 1045939 h 2270646"/>
                <a:gd name="connsiteX239" fmla="*/ 1244501 w 3321070"/>
                <a:gd name="connsiteY239" fmla="*/ 1016501 h 2270646"/>
                <a:gd name="connsiteX240" fmla="*/ 1272059 w 3321070"/>
                <a:gd name="connsiteY240" fmla="*/ 955749 h 2270646"/>
                <a:gd name="connsiteX241" fmla="*/ 1293354 w 3321070"/>
                <a:gd name="connsiteY241" fmla="*/ 884348 h 2270646"/>
                <a:gd name="connsiteX242" fmla="*/ 1298990 w 3321070"/>
                <a:gd name="connsiteY242" fmla="*/ 848022 h 2270646"/>
                <a:gd name="connsiteX243" fmla="*/ 1304001 w 3321070"/>
                <a:gd name="connsiteY243" fmla="*/ 839253 h 2270646"/>
                <a:gd name="connsiteX244" fmla="*/ 1349096 w 3321070"/>
                <a:gd name="connsiteY244" fmla="*/ 796664 h 2270646"/>
                <a:gd name="connsiteX245" fmla="*/ 1359743 w 3321070"/>
                <a:gd name="connsiteY245" fmla="*/ 792280 h 2270646"/>
                <a:gd name="connsiteX246" fmla="*/ 1402959 w 3321070"/>
                <a:gd name="connsiteY246" fmla="*/ 792280 h 2270646"/>
                <a:gd name="connsiteX247" fmla="*/ 1402959 w 3321070"/>
                <a:gd name="connsiteY247" fmla="*/ 765348 h 2270646"/>
                <a:gd name="connsiteX248" fmla="*/ 1407344 w 3321070"/>
                <a:gd name="connsiteY248" fmla="*/ 754701 h 2270646"/>
                <a:gd name="connsiteX249" fmla="*/ 1486260 w 3321070"/>
                <a:gd name="connsiteY249" fmla="*/ 697079 h 2270646"/>
                <a:gd name="connsiteX250" fmla="*/ 1522586 w 3321070"/>
                <a:gd name="connsiteY250" fmla="*/ 674532 h 2270646"/>
                <a:gd name="connsiteX251" fmla="*/ 1476865 w 3321070"/>
                <a:gd name="connsiteY251" fmla="*/ 604384 h 2270646"/>
                <a:gd name="connsiteX252" fmla="*/ 1479996 w 3321070"/>
                <a:gd name="connsiteY252" fmla="*/ 584342 h 2270646"/>
                <a:gd name="connsiteX253" fmla="*/ 1531981 w 3321070"/>
                <a:gd name="connsiteY253" fmla="*/ 541753 h 2270646"/>
                <a:gd name="connsiteX254" fmla="*/ 1535738 w 3321070"/>
                <a:gd name="connsiteY254" fmla="*/ 539874 h 2270646"/>
                <a:gd name="connsiteX255" fmla="*/ 1640960 w 3321070"/>
                <a:gd name="connsiteY255" fmla="*/ 495405 h 2270646"/>
                <a:gd name="connsiteX256" fmla="*/ 1647223 w 3321070"/>
                <a:gd name="connsiteY256" fmla="*/ 494152 h 2270646"/>
                <a:gd name="connsiteX257" fmla="*/ 1692944 w 3321070"/>
                <a:gd name="connsiteY257" fmla="*/ 494152 h 2270646"/>
                <a:gd name="connsiteX258" fmla="*/ 1716118 w 3321070"/>
                <a:gd name="connsiteY258" fmla="*/ 478495 h 2270646"/>
                <a:gd name="connsiteX259" fmla="*/ 1749939 w 3321070"/>
                <a:gd name="connsiteY259" fmla="*/ 420247 h 2270646"/>
                <a:gd name="connsiteX260" fmla="*/ 1764345 w 3321070"/>
                <a:gd name="connsiteY260" fmla="*/ 412731 h 2270646"/>
                <a:gd name="connsiteX261" fmla="*/ 1833866 w 3321070"/>
                <a:gd name="connsiteY261" fmla="*/ 417742 h 2270646"/>
                <a:gd name="connsiteX262" fmla="*/ 1841382 w 3321070"/>
                <a:gd name="connsiteY262" fmla="*/ 420247 h 2270646"/>
                <a:gd name="connsiteX263" fmla="*/ 1882093 w 3321070"/>
                <a:gd name="connsiteY263" fmla="*/ 448431 h 2270646"/>
                <a:gd name="connsiteX264" fmla="*/ 1973535 w 3321070"/>
                <a:gd name="connsiteY264" fmla="*/ 431521 h 2270646"/>
                <a:gd name="connsiteX265" fmla="*/ 1971656 w 3321070"/>
                <a:gd name="connsiteY265" fmla="*/ 426510 h 2270646"/>
                <a:gd name="connsiteX266" fmla="*/ 1974161 w 3321070"/>
                <a:gd name="connsiteY266" fmla="*/ 411479 h 2270646"/>
                <a:gd name="connsiteX267" fmla="*/ 1994829 w 3321070"/>
                <a:gd name="connsiteY267" fmla="*/ 387052 h 2270646"/>
                <a:gd name="connsiteX268" fmla="*/ 1979798 w 3321070"/>
                <a:gd name="connsiteY268" fmla="*/ 346341 h 2270646"/>
                <a:gd name="connsiteX269" fmla="*/ 1981677 w 3321070"/>
                <a:gd name="connsiteY269" fmla="*/ 331936 h 2270646"/>
                <a:gd name="connsiteX270" fmla="*/ 1994203 w 3321070"/>
                <a:gd name="connsiteY270" fmla="*/ 325047 h 2270646"/>
                <a:gd name="connsiteX271" fmla="*/ 2009235 w 3321070"/>
                <a:gd name="connsiteY271" fmla="*/ 325047 h 2270646"/>
                <a:gd name="connsiteX272" fmla="*/ 2054330 w 3321070"/>
                <a:gd name="connsiteY272" fmla="*/ 301873 h 2270646"/>
                <a:gd name="connsiteX273" fmla="*/ 2058714 w 3321070"/>
                <a:gd name="connsiteY273" fmla="*/ 300620 h 2270646"/>
                <a:gd name="connsiteX274" fmla="*/ 2123851 w 3321070"/>
                <a:gd name="connsiteY274" fmla="*/ 289973 h 2270646"/>
                <a:gd name="connsiteX275" fmla="*/ 2131993 w 3321070"/>
                <a:gd name="connsiteY275" fmla="*/ 290599 h 2270646"/>
                <a:gd name="connsiteX276" fmla="*/ 2222809 w 3321070"/>
                <a:gd name="connsiteY276" fmla="*/ 327552 h 2270646"/>
                <a:gd name="connsiteX277" fmla="*/ 2294836 w 3321070"/>
                <a:gd name="connsiteY277" fmla="*/ 374526 h 2270646"/>
                <a:gd name="connsiteX278" fmla="*/ 2416342 w 3321070"/>
                <a:gd name="connsiteY278" fmla="*/ 374526 h 2270646"/>
                <a:gd name="connsiteX279" fmla="*/ 2543484 w 3321070"/>
                <a:gd name="connsiteY279" fmla="*/ 380789 h 2270646"/>
                <a:gd name="connsiteX280" fmla="*/ 2553505 w 3321070"/>
                <a:gd name="connsiteY280" fmla="*/ 385173 h 2270646"/>
                <a:gd name="connsiteX281" fmla="*/ 2571042 w 3321070"/>
                <a:gd name="connsiteY281" fmla="*/ 402710 h 2270646"/>
                <a:gd name="connsiteX282" fmla="*/ 2633047 w 3321070"/>
                <a:gd name="connsiteY282" fmla="*/ 375778 h 2270646"/>
                <a:gd name="connsiteX283" fmla="*/ 2659353 w 3321070"/>
                <a:gd name="connsiteY283" fmla="*/ 367636 h 2270646"/>
                <a:gd name="connsiteX284" fmla="*/ 2688790 w 3321070"/>
                <a:gd name="connsiteY284" fmla="*/ 335068 h 2270646"/>
                <a:gd name="connsiteX285" fmla="*/ 2688790 w 3321070"/>
                <a:gd name="connsiteY285" fmla="*/ 290599 h 2270646"/>
                <a:gd name="connsiteX286" fmla="*/ 2689416 w 3321070"/>
                <a:gd name="connsiteY286" fmla="*/ 285589 h 2270646"/>
                <a:gd name="connsiteX287" fmla="*/ 2725742 w 3321070"/>
                <a:gd name="connsiteY287" fmla="*/ 187883 h 2270646"/>
                <a:gd name="connsiteX288" fmla="*/ 2734511 w 3321070"/>
                <a:gd name="connsiteY288" fmla="*/ 179115 h 2270646"/>
                <a:gd name="connsiteX289" fmla="*/ 2747037 w 3321070"/>
                <a:gd name="connsiteY289" fmla="*/ 179115 h 2270646"/>
                <a:gd name="connsiteX290" fmla="*/ 2770837 w 3321070"/>
                <a:gd name="connsiteY290" fmla="*/ 191015 h 2270646"/>
                <a:gd name="connsiteX291" fmla="*/ 2831590 w 3321070"/>
                <a:gd name="connsiteY291" fmla="*/ 160325 h 2270646"/>
                <a:gd name="connsiteX292" fmla="*/ 2838480 w 3321070"/>
                <a:gd name="connsiteY292" fmla="*/ 158446 h 2270646"/>
                <a:gd name="connsiteX293" fmla="*/ 2920527 w 3321070"/>
                <a:gd name="connsiteY293" fmla="*/ 158446 h 2270646"/>
                <a:gd name="connsiteX294" fmla="*/ 2926164 w 3321070"/>
                <a:gd name="connsiteY294" fmla="*/ 159699 h 2270646"/>
                <a:gd name="connsiteX295" fmla="*/ 2976269 w 3321070"/>
                <a:gd name="connsiteY295" fmla="*/ 179115 h 2270646"/>
                <a:gd name="connsiteX296" fmla="*/ 3032638 w 3321070"/>
                <a:gd name="connsiteY296" fmla="*/ 205420 h 2270646"/>
                <a:gd name="connsiteX297" fmla="*/ 3097775 w 3321070"/>
                <a:gd name="connsiteY297" fmla="*/ 217320 h 2270646"/>
                <a:gd name="connsiteX298" fmla="*/ 3144749 w 3321070"/>
                <a:gd name="connsiteY298" fmla="*/ 253020 h 2270646"/>
                <a:gd name="connsiteX299" fmla="*/ 3144749 w 3321070"/>
                <a:gd name="connsiteY299" fmla="*/ 261789 h 2270646"/>
                <a:gd name="connsiteX300" fmla="*/ 3127839 w 3321070"/>
                <a:gd name="connsiteY300" fmla="*/ 311268 h 2270646"/>
                <a:gd name="connsiteX301" fmla="*/ 3127839 w 3321070"/>
                <a:gd name="connsiteY301" fmla="*/ 316905 h 2270646"/>
                <a:gd name="connsiteX302" fmla="*/ 3142244 w 3321070"/>
                <a:gd name="connsiteY302" fmla="*/ 299368 h 2270646"/>
                <a:gd name="connsiteX303" fmla="*/ 3203623 w 3321070"/>
                <a:gd name="connsiteY303" fmla="*/ 266799 h 2270646"/>
                <a:gd name="connsiteX304" fmla="*/ 3303834 w 3321070"/>
                <a:gd name="connsiteY304" fmla="*/ 236736 h 2270646"/>
                <a:gd name="connsiteX305" fmla="*/ 3311976 w 3321070"/>
                <a:gd name="connsiteY305" fmla="*/ 214815 h 2270646"/>
                <a:gd name="connsiteX306" fmla="*/ 3303834 w 3321070"/>
                <a:gd name="connsiteY306" fmla="*/ 212309 h 2270646"/>
                <a:gd name="connsiteX307" fmla="*/ 3286923 w 3321070"/>
                <a:gd name="connsiteY307" fmla="*/ 209178 h 2270646"/>
                <a:gd name="connsiteX308" fmla="*/ 3270012 w 3321070"/>
                <a:gd name="connsiteY308" fmla="*/ 220452 h 2270646"/>
                <a:gd name="connsiteX309" fmla="*/ 3247465 w 3321070"/>
                <a:gd name="connsiteY309" fmla="*/ 200409 h 2270646"/>
                <a:gd name="connsiteX310" fmla="*/ 3243707 w 3321070"/>
                <a:gd name="connsiteY310" fmla="*/ 231099 h 2270646"/>
                <a:gd name="connsiteX311" fmla="*/ 3213018 w 3321070"/>
                <a:gd name="connsiteY311" fmla="*/ 216067 h 2270646"/>
                <a:gd name="connsiteX312" fmla="*/ 3225544 w 3321070"/>
                <a:gd name="connsiteY312" fmla="*/ 204794 h 2270646"/>
                <a:gd name="connsiteX313" fmla="*/ 3217402 w 3321070"/>
                <a:gd name="connsiteY313" fmla="*/ 194146 h 2270646"/>
                <a:gd name="connsiteX314" fmla="*/ 3194854 w 3321070"/>
                <a:gd name="connsiteY314" fmla="*/ 200409 h 2270646"/>
                <a:gd name="connsiteX315" fmla="*/ 3194854 w 3321070"/>
                <a:gd name="connsiteY315" fmla="*/ 217946 h 2270646"/>
                <a:gd name="connsiteX316" fmla="*/ 3177944 w 3321070"/>
                <a:gd name="connsiteY316" fmla="*/ 216694 h 2270646"/>
                <a:gd name="connsiteX317" fmla="*/ 3188591 w 3321070"/>
                <a:gd name="connsiteY317" fmla="*/ 185378 h 2270646"/>
                <a:gd name="connsiteX318" fmla="*/ 3186712 w 3321070"/>
                <a:gd name="connsiteY318" fmla="*/ 179115 h 2270646"/>
                <a:gd name="connsiteX319" fmla="*/ 3197986 w 3321070"/>
                <a:gd name="connsiteY319" fmla="*/ 179115 h 2270646"/>
                <a:gd name="connsiteX320" fmla="*/ 3286297 w 3321070"/>
                <a:gd name="connsiteY320" fmla="*/ 159699 h 2270646"/>
                <a:gd name="connsiteX321" fmla="*/ 3319492 w 3321070"/>
                <a:gd name="connsiteY321" fmla="*/ 132767 h 2270646"/>
                <a:gd name="connsiteX322" fmla="*/ 3308844 w 3321070"/>
                <a:gd name="connsiteY322" fmla="*/ 122746 h 2270646"/>
                <a:gd name="connsiteX323" fmla="*/ 3269386 w 3321070"/>
                <a:gd name="connsiteY323" fmla="*/ 95814 h 2270646"/>
                <a:gd name="connsiteX324" fmla="*/ 3226170 w 3321070"/>
                <a:gd name="connsiteY324" fmla="*/ 97067 h 2270646"/>
                <a:gd name="connsiteX325" fmla="*/ 3216149 w 3321070"/>
                <a:gd name="connsiteY325" fmla="*/ 72641 h 2270646"/>
                <a:gd name="connsiteX326" fmla="*/ 3184207 w 3321070"/>
                <a:gd name="connsiteY326" fmla="*/ 69509 h 2270646"/>
                <a:gd name="connsiteX327" fmla="*/ 3145375 w 3321070"/>
                <a:gd name="connsiteY327" fmla="*/ 85793 h 2270646"/>
                <a:gd name="connsiteX328" fmla="*/ 3143496 w 3321070"/>
                <a:gd name="connsiteY328" fmla="*/ 65125 h 2270646"/>
                <a:gd name="connsiteX329" fmla="*/ 3112181 w 3321070"/>
                <a:gd name="connsiteY329" fmla="*/ 56356 h 2270646"/>
                <a:gd name="connsiteX330" fmla="*/ 3055812 w 3321070"/>
                <a:gd name="connsiteY330" fmla="*/ 32556 h 2270646"/>
                <a:gd name="connsiteX331" fmla="*/ 3016354 w 3321070"/>
                <a:gd name="connsiteY331" fmla="*/ 50093 h 2270646"/>
                <a:gd name="connsiteX332" fmla="*/ 3005080 w 3321070"/>
                <a:gd name="connsiteY332" fmla="*/ 81409 h 2270646"/>
                <a:gd name="connsiteX333" fmla="*/ 3000070 w 3321070"/>
                <a:gd name="connsiteY333" fmla="*/ 107714 h 2270646"/>
                <a:gd name="connsiteX334" fmla="*/ 2986291 w 3321070"/>
                <a:gd name="connsiteY334" fmla="*/ 129009 h 2270646"/>
                <a:gd name="connsiteX335" fmla="*/ 2976896 w 3321070"/>
                <a:gd name="connsiteY335" fmla="*/ 100825 h 2270646"/>
                <a:gd name="connsiteX336" fmla="*/ 2980653 w 3321070"/>
                <a:gd name="connsiteY336" fmla="*/ 63246 h 2270646"/>
                <a:gd name="connsiteX337" fmla="*/ 2961238 w 3321070"/>
                <a:gd name="connsiteY337" fmla="*/ 53225 h 2270646"/>
                <a:gd name="connsiteX338" fmla="*/ 2995685 w 3321070"/>
                <a:gd name="connsiteY338" fmla="*/ 16272 h 2270646"/>
                <a:gd name="connsiteX339" fmla="*/ 2958732 w 3321070"/>
                <a:gd name="connsiteY339" fmla="*/ 14393 h 2270646"/>
                <a:gd name="connsiteX340" fmla="*/ 2928669 w 3321070"/>
                <a:gd name="connsiteY340" fmla="*/ 4372 h 2270646"/>
                <a:gd name="connsiteX341" fmla="*/ 2901738 w 3321070"/>
                <a:gd name="connsiteY341" fmla="*/ 1867 h 2270646"/>
                <a:gd name="connsiteX342" fmla="*/ 2880443 w 3321070"/>
                <a:gd name="connsiteY342" fmla="*/ 19404 h 2270646"/>
                <a:gd name="connsiteX343" fmla="*/ 2856016 w 3321070"/>
                <a:gd name="connsiteY343" fmla="*/ 33183 h 2270646"/>
                <a:gd name="connsiteX344" fmla="*/ 2879817 w 3321070"/>
                <a:gd name="connsiteY344" fmla="*/ 55104 h 2270646"/>
                <a:gd name="connsiteX345" fmla="*/ 2866038 w 3321070"/>
                <a:gd name="connsiteY345" fmla="*/ 55104 h 2270646"/>
                <a:gd name="connsiteX346" fmla="*/ 2856016 w 3321070"/>
                <a:gd name="connsiteY346" fmla="*/ 50093 h 2270646"/>
                <a:gd name="connsiteX347" fmla="*/ 2842864 w 3321070"/>
                <a:gd name="connsiteY347" fmla="*/ 69509 h 2270646"/>
                <a:gd name="connsiteX348" fmla="*/ 2828459 w 3321070"/>
                <a:gd name="connsiteY348" fmla="*/ 102704 h 2270646"/>
                <a:gd name="connsiteX349" fmla="*/ 2787748 w 3321070"/>
                <a:gd name="connsiteY349" fmla="*/ 117735 h 2270646"/>
                <a:gd name="connsiteX350" fmla="*/ 2792132 w 3321070"/>
                <a:gd name="connsiteY350" fmla="*/ 86420 h 2270646"/>
                <a:gd name="connsiteX351" fmla="*/ 2782737 w 3321070"/>
                <a:gd name="connsiteY351" fmla="*/ 67004 h 2270646"/>
                <a:gd name="connsiteX352" fmla="*/ 2796516 w 3321070"/>
                <a:gd name="connsiteY352" fmla="*/ 50720 h 2270646"/>
                <a:gd name="connsiteX353" fmla="*/ 2804658 w 3321070"/>
                <a:gd name="connsiteY353" fmla="*/ 20030 h 2270646"/>
                <a:gd name="connsiteX354" fmla="*/ 2791506 w 3321070"/>
                <a:gd name="connsiteY354" fmla="*/ 29425 h 2270646"/>
                <a:gd name="connsiteX355" fmla="*/ 2770837 w 3321070"/>
                <a:gd name="connsiteY355" fmla="*/ 39446 h 2270646"/>
                <a:gd name="connsiteX356" fmla="*/ 2720106 w 3321070"/>
                <a:gd name="connsiteY356" fmla="*/ 56356 h 2270646"/>
                <a:gd name="connsiteX357" fmla="*/ 2707579 w 3321070"/>
                <a:gd name="connsiteY357" fmla="*/ 77651 h 2270646"/>
                <a:gd name="connsiteX358" fmla="*/ 2664990 w 3321070"/>
                <a:gd name="connsiteY358" fmla="*/ 105835 h 2270646"/>
                <a:gd name="connsiteX359" fmla="*/ 2664990 w 3321070"/>
                <a:gd name="connsiteY359" fmla="*/ 105835 h 2270646"/>
                <a:gd name="connsiteX360" fmla="*/ 2646200 w 3321070"/>
                <a:gd name="connsiteY360" fmla="*/ 141536 h 2270646"/>
                <a:gd name="connsiteX361" fmla="*/ 2624905 w 3321070"/>
                <a:gd name="connsiteY361" fmla="*/ 149678 h 2270646"/>
                <a:gd name="connsiteX362" fmla="*/ 2594842 w 3321070"/>
                <a:gd name="connsiteY362" fmla="*/ 157193 h 2270646"/>
                <a:gd name="connsiteX363" fmla="*/ 2613005 w 3321070"/>
                <a:gd name="connsiteY363" fmla="*/ 118362 h 2270646"/>
                <a:gd name="connsiteX364" fmla="*/ 2625531 w 3321070"/>
                <a:gd name="connsiteY364" fmla="*/ 105209 h 2270646"/>
                <a:gd name="connsiteX365" fmla="*/ 2622400 w 3321070"/>
                <a:gd name="connsiteY365" fmla="*/ 93309 h 2270646"/>
                <a:gd name="connsiteX366" fmla="*/ 2663110 w 3321070"/>
                <a:gd name="connsiteY366" fmla="*/ 56356 h 2270646"/>
                <a:gd name="connsiteX367" fmla="*/ 2659353 w 3321070"/>
                <a:gd name="connsiteY367" fmla="*/ 34435 h 2270646"/>
                <a:gd name="connsiteX368" fmla="*/ 2631169 w 3321070"/>
                <a:gd name="connsiteY368" fmla="*/ 31304 h 2270646"/>
                <a:gd name="connsiteX369" fmla="*/ 2604237 w 3321070"/>
                <a:gd name="connsiteY369" fmla="*/ 29425 h 2270646"/>
                <a:gd name="connsiteX370" fmla="*/ 2587952 w 3321070"/>
                <a:gd name="connsiteY370" fmla="*/ 30677 h 2270646"/>
                <a:gd name="connsiteX371" fmla="*/ 2579184 w 3321070"/>
                <a:gd name="connsiteY371" fmla="*/ 22535 h 2270646"/>
                <a:gd name="connsiteX372" fmla="*/ 2550374 w 3321070"/>
                <a:gd name="connsiteY372" fmla="*/ 12514 h 2270646"/>
                <a:gd name="connsiteX373" fmla="*/ 2538473 w 3321070"/>
                <a:gd name="connsiteY373" fmla="*/ 23162 h 2270646"/>
                <a:gd name="connsiteX374" fmla="*/ 2519684 w 3321070"/>
                <a:gd name="connsiteY374" fmla="*/ 35688 h 2270646"/>
                <a:gd name="connsiteX375" fmla="*/ 2483358 w 3321070"/>
                <a:gd name="connsiteY375" fmla="*/ 61367 h 2270646"/>
                <a:gd name="connsiteX376" fmla="*/ 2499642 w 3321070"/>
                <a:gd name="connsiteY376" fmla="*/ 80156 h 2270646"/>
                <a:gd name="connsiteX377" fmla="*/ 2477720 w 3321070"/>
                <a:gd name="connsiteY377" fmla="*/ 91430 h 2270646"/>
                <a:gd name="connsiteX378" fmla="*/ 2455173 w 3321070"/>
                <a:gd name="connsiteY378" fmla="*/ 107088 h 2270646"/>
                <a:gd name="connsiteX379" fmla="*/ 2438263 w 3321070"/>
                <a:gd name="connsiteY379" fmla="*/ 106462 h 227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</a:cxnLst>
              <a:rect l="l" t="t" r="r" b="b"/>
              <a:pathLst>
                <a:path w="3321070" h="2270646">
                  <a:moveTo>
                    <a:pt x="2394421" y="140283"/>
                  </a:moveTo>
                  <a:cubicBezTo>
                    <a:pt x="2390036" y="145920"/>
                    <a:pt x="2390036" y="155315"/>
                    <a:pt x="2392541" y="162204"/>
                  </a:cubicBezTo>
                  <a:cubicBezTo>
                    <a:pt x="2396299" y="171599"/>
                    <a:pt x="2404441" y="188509"/>
                    <a:pt x="2388157" y="184751"/>
                  </a:cubicBezTo>
                  <a:cubicBezTo>
                    <a:pt x="2380015" y="182872"/>
                    <a:pt x="2378136" y="175983"/>
                    <a:pt x="2373125" y="170346"/>
                  </a:cubicBezTo>
                  <a:cubicBezTo>
                    <a:pt x="2367489" y="164083"/>
                    <a:pt x="2359346" y="160325"/>
                    <a:pt x="2350578" y="156567"/>
                  </a:cubicBezTo>
                  <a:cubicBezTo>
                    <a:pt x="2339304" y="151557"/>
                    <a:pt x="2330536" y="150304"/>
                    <a:pt x="2325525" y="138404"/>
                  </a:cubicBezTo>
                  <a:cubicBezTo>
                    <a:pt x="2323020" y="133393"/>
                    <a:pt x="2322394" y="123999"/>
                    <a:pt x="2318010" y="120241"/>
                  </a:cubicBezTo>
                  <a:cubicBezTo>
                    <a:pt x="2309867" y="113978"/>
                    <a:pt x="2291704" y="120241"/>
                    <a:pt x="2281683" y="120867"/>
                  </a:cubicBezTo>
                  <a:cubicBezTo>
                    <a:pt x="2267904" y="120867"/>
                    <a:pt x="2263520" y="123372"/>
                    <a:pt x="2254751" y="133393"/>
                  </a:cubicBezTo>
                  <a:cubicBezTo>
                    <a:pt x="2252246" y="132141"/>
                    <a:pt x="2249741" y="132141"/>
                    <a:pt x="2247235" y="129636"/>
                  </a:cubicBezTo>
                  <a:cubicBezTo>
                    <a:pt x="2245357" y="135272"/>
                    <a:pt x="2239720" y="139657"/>
                    <a:pt x="2234083" y="140283"/>
                  </a:cubicBezTo>
                  <a:cubicBezTo>
                    <a:pt x="2224688" y="141536"/>
                    <a:pt x="2225941" y="135272"/>
                    <a:pt x="2218425" y="134020"/>
                  </a:cubicBezTo>
                  <a:cubicBezTo>
                    <a:pt x="2213414" y="133393"/>
                    <a:pt x="2195877" y="139030"/>
                    <a:pt x="2191493" y="140283"/>
                  </a:cubicBezTo>
                  <a:cubicBezTo>
                    <a:pt x="2179594" y="143415"/>
                    <a:pt x="2171451" y="149051"/>
                    <a:pt x="2158298" y="145920"/>
                  </a:cubicBezTo>
                  <a:cubicBezTo>
                    <a:pt x="2152035" y="144667"/>
                    <a:pt x="2121346" y="120867"/>
                    <a:pt x="2127609" y="141536"/>
                  </a:cubicBezTo>
                  <a:cubicBezTo>
                    <a:pt x="2128861" y="147172"/>
                    <a:pt x="2136377" y="150304"/>
                    <a:pt x="2141388" y="152809"/>
                  </a:cubicBezTo>
                  <a:cubicBezTo>
                    <a:pt x="2152662" y="157820"/>
                    <a:pt x="2163309" y="163457"/>
                    <a:pt x="2174583" y="169720"/>
                  </a:cubicBezTo>
                  <a:cubicBezTo>
                    <a:pt x="2190867" y="177862"/>
                    <a:pt x="2220930" y="183499"/>
                    <a:pt x="2220930" y="207299"/>
                  </a:cubicBezTo>
                  <a:cubicBezTo>
                    <a:pt x="2200262" y="212936"/>
                    <a:pt x="2185230" y="191015"/>
                    <a:pt x="2167693" y="186004"/>
                  </a:cubicBezTo>
                  <a:cubicBezTo>
                    <a:pt x="2158925" y="183499"/>
                    <a:pt x="2148904" y="186004"/>
                    <a:pt x="2139509" y="184125"/>
                  </a:cubicBezTo>
                  <a:cubicBezTo>
                    <a:pt x="2133872" y="182872"/>
                    <a:pt x="2126983" y="179741"/>
                    <a:pt x="2120093" y="182246"/>
                  </a:cubicBezTo>
                  <a:cubicBezTo>
                    <a:pt x="2116962" y="199783"/>
                    <a:pt x="2109446" y="212936"/>
                    <a:pt x="2089404" y="209178"/>
                  </a:cubicBezTo>
                  <a:cubicBezTo>
                    <a:pt x="2078130" y="206673"/>
                    <a:pt x="2064351" y="192267"/>
                    <a:pt x="2053077" y="194773"/>
                  </a:cubicBezTo>
                  <a:cubicBezTo>
                    <a:pt x="2046814" y="196025"/>
                    <a:pt x="2038046" y="208551"/>
                    <a:pt x="2035540" y="214188"/>
                  </a:cubicBezTo>
                  <a:cubicBezTo>
                    <a:pt x="2019882" y="243625"/>
                    <a:pt x="2063724" y="240494"/>
                    <a:pt x="2060593" y="259283"/>
                  </a:cubicBezTo>
                  <a:cubicBezTo>
                    <a:pt x="2054956" y="258657"/>
                    <a:pt x="2048693" y="259283"/>
                    <a:pt x="2043682" y="261789"/>
                  </a:cubicBezTo>
                  <a:cubicBezTo>
                    <a:pt x="2041177" y="261162"/>
                    <a:pt x="2039924" y="259910"/>
                    <a:pt x="2037419" y="259283"/>
                  </a:cubicBezTo>
                  <a:cubicBezTo>
                    <a:pt x="2026772" y="257404"/>
                    <a:pt x="2031156" y="256778"/>
                    <a:pt x="2023640" y="261789"/>
                  </a:cubicBezTo>
                  <a:cubicBezTo>
                    <a:pt x="2015498" y="267425"/>
                    <a:pt x="2013619" y="284336"/>
                    <a:pt x="2002345" y="286841"/>
                  </a:cubicBezTo>
                  <a:cubicBezTo>
                    <a:pt x="1996082" y="275568"/>
                    <a:pt x="2001719" y="267425"/>
                    <a:pt x="2006730" y="257404"/>
                  </a:cubicBezTo>
                  <a:cubicBezTo>
                    <a:pt x="2016125" y="240494"/>
                    <a:pt x="2024893" y="213562"/>
                    <a:pt x="2013619" y="194146"/>
                  </a:cubicBezTo>
                  <a:cubicBezTo>
                    <a:pt x="2005477" y="179741"/>
                    <a:pt x="1982303" y="191641"/>
                    <a:pt x="1968524" y="198530"/>
                  </a:cubicBezTo>
                  <a:cubicBezTo>
                    <a:pt x="1941593" y="212309"/>
                    <a:pt x="1951614" y="233604"/>
                    <a:pt x="1941593" y="259283"/>
                  </a:cubicBezTo>
                  <a:cubicBezTo>
                    <a:pt x="1917166" y="262415"/>
                    <a:pt x="1943471" y="217946"/>
                    <a:pt x="1940340" y="211057"/>
                  </a:cubicBezTo>
                  <a:cubicBezTo>
                    <a:pt x="1924056" y="224836"/>
                    <a:pt x="1912156" y="216067"/>
                    <a:pt x="1895245" y="216694"/>
                  </a:cubicBezTo>
                  <a:cubicBezTo>
                    <a:pt x="1878961" y="216694"/>
                    <a:pt x="1868314" y="229220"/>
                    <a:pt x="1857040" y="238615"/>
                  </a:cubicBezTo>
                  <a:cubicBezTo>
                    <a:pt x="1850150" y="244878"/>
                    <a:pt x="1845766" y="252394"/>
                    <a:pt x="1839503" y="259283"/>
                  </a:cubicBezTo>
                  <a:cubicBezTo>
                    <a:pt x="1826350" y="274315"/>
                    <a:pt x="1824471" y="260536"/>
                    <a:pt x="1806934" y="264294"/>
                  </a:cubicBezTo>
                  <a:cubicBezTo>
                    <a:pt x="1803803" y="281204"/>
                    <a:pt x="1833866" y="275568"/>
                    <a:pt x="1833239" y="293104"/>
                  </a:cubicBezTo>
                  <a:cubicBezTo>
                    <a:pt x="1825097" y="295610"/>
                    <a:pt x="1811318" y="289973"/>
                    <a:pt x="1801923" y="288094"/>
                  </a:cubicBezTo>
                  <a:cubicBezTo>
                    <a:pt x="1795034" y="286841"/>
                    <a:pt x="1790024" y="285589"/>
                    <a:pt x="1785013" y="281204"/>
                  </a:cubicBezTo>
                  <a:cubicBezTo>
                    <a:pt x="1778124" y="274941"/>
                    <a:pt x="1777497" y="263041"/>
                    <a:pt x="1768103" y="264920"/>
                  </a:cubicBezTo>
                  <a:cubicBezTo>
                    <a:pt x="1758081" y="267425"/>
                    <a:pt x="1745555" y="293731"/>
                    <a:pt x="1746808" y="303125"/>
                  </a:cubicBezTo>
                  <a:cubicBezTo>
                    <a:pt x="1748687" y="315026"/>
                    <a:pt x="1758081" y="318783"/>
                    <a:pt x="1747434" y="331310"/>
                  </a:cubicBezTo>
                  <a:cubicBezTo>
                    <a:pt x="1729271" y="352605"/>
                    <a:pt x="1716745" y="336320"/>
                    <a:pt x="1697329" y="340705"/>
                  </a:cubicBezTo>
                  <a:cubicBezTo>
                    <a:pt x="1689187" y="342584"/>
                    <a:pt x="1677286" y="349473"/>
                    <a:pt x="1671650" y="355110"/>
                  </a:cubicBezTo>
                  <a:cubicBezTo>
                    <a:pt x="1661002" y="364505"/>
                    <a:pt x="1652860" y="376405"/>
                    <a:pt x="1642839" y="385800"/>
                  </a:cubicBezTo>
                  <a:cubicBezTo>
                    <a:pt x="1634697" y="393942"/>
                    <a:pt x="1622797" y="394568"/>
                    <a:pt x="1612149" y="398952"/>
                  </a:cubicBezTo>
                  <a:cubicBezTo>
                    <a:pt x="1605886" y="400831"/>
                    <a:pt x="1598997" y="405215"/>
                    <a:pt x="1592734" y="405842"/>
                  </a:cubicBezTo>
                  <a:cubicBezTo>
                    <a:pt x="1585844" y="405842"/>
                    <a:pt x="1577702" y="402084"/>
                    <a:pt x="1570813" y="402710"/>
                  </a:cubicBezTo>
                  <a:cubicBezTo>
                    <a:pt x="1556407" y="402710"/>
                    <a:pt x="1541376" y="413357"/>
                    <a:pt x="1542628" y="429642"/>
                  </a:cubicBezTo>
                  <a:cubicBezTo>
                    <a:pt x="1555781" y="433400"/>
                    <a:pt x="1572065" y="430894"/>
                    <a:pt x="1585844" y="432147"/>
                  </a:cubicBezTo>
                  <a:cubicBezTo>
                    <a:pt x="1598370" y="433400"/>
                    <a:pt x="1610897" y="434652"/>
                    <a:pt x="1623423" y="433400"/>
                  </a:cubicBezTo>
                  <a:cubicBezTo>
                    <a:pt x="1638455" y="432147"/>
                    <a:pt x="1669144" y="424005"/>
                    <a:pt x="1679165" y="440915"/>
                  </a:cubicBezTo>
                  <a:cubicBezTo>
                    <a:pt x="1671023" y="449058"/>
                    <a:pt x="1649102" y="456573"/>
                    <a:pt x="1637829" y="455947"/>
                  </a:cubicBezTo>
                  <a:cubicBezTo>
                    <a:pt x="1627181" y="455947"/>
                    <a:pt x="1618412" y="449058"/>
                    <a:pt x="1608392" y="448431"/>
                  </a:cubicBezTo>
                  <a:cubicBezTo>
                    <a:pt x="1593986" y="447179"/>
                    <a:pt x="1578955" y="455321"/>
                    <a:pt x="1565175" y="457826"/>
                  </a:cubicBezTo>
                  <a:cubicBezTo>
                    <a:pt x="1553276" y="460331"/>
                    <a:pt x="1546386" y="458452"/>
                    <a:pt x="1535738" y="457200"/>
                  </a:cubicBezTo>
                  <a:cubicBezTo>
                    <a:pt x="1515070" y="454068"/>
                    <a:pt x="1501918" y="465968"/>
                    <a:pt x="1517576" y="484758"/>
                  </a:cubicBezTo>
                  <a:cubicBezTo>
                    <a:pt x="1522586" y="491021"/>
                    <a:pt x="1551396" y="497284"/>
                    <a:pt x="1536991" y="509810"/>
                  </a:cubicBezTo>
                  <a:cubicBezTo>
                    <a:pt x="1533234" y="512942"/>
                    <a:pt x="1523839" y="509184"/>
                    <a:pt x="1518202" y="512942"/>
                  </a:cubicBezTo>
                  <a:cubicBezTo>
                    <a:pt x="1515070" y="515447"/>
                    <a:pt x="1512565" y="518579"/>
                    <a:pt x="1510686" y="522337"/>
                  </a:cubicBezTo>
                  <a:cubicBezTo>
                    <a:pt x="1508807" y="521084"/>
                    <a:pt x="1506928" y="519205"/>
                    <a:pt x="1504423" y="518579"/>
                  </a:cubicBezTo>
                  <a:cubicBezTo>
                    <a:pt x="1490018" y="512942"/>
                    <a:pt x="1485007" y="512942"/>
                    <a:pt x="1478117" y="497910"/>
                  </a:cubicBezTo>
                  <a:cubicBezTo>
                    <a:pt x="1470602" y="481626"/>
                    <a:pt x="1471228" y="486010"/>
                    <a:pt x="1453065" y="489142"/>
                  </a:cubicBezTo>
                  <a:cubicBezTo>
                    <a:pt x="1437407" y="491647"/>
                    <a:pt x="1423628" y="491021"/>
                    <a:pt x="1410475" y="502295"/>
                  </a:cubicBezTo>
                  <a:cubicBezTo>
                    <a:pt x="1421123" y="524842"/>
                    <a:pt x="1423002" y="526095"/>
                    <a:pt x="1404212" y="521084"/>
                  </a:cubicBezTo>
                  <a:cubicBezTo>
                    <a:pt x="1392938" y="517953"/>
                    <a:pt x="1374149" y="512316"/>
                    <a:pt x="1362875" y="515447"/>
                  </a:cubicBezTo>
                  <a:cubicBezTo>
                    <a:pt x="1347217" y="519831"/>
                    <a:pt x="1332185" y="545511"/>
                    <a:pt x="1348470" y="556784"/>
                  </a:cubicBezTo>
                  <a:cubicBezTo>
                    <a:pt x="1355359" y="561795"/>
                    <a:pt x="1361622" y="558037"/>
                    <a:pt x="1368512" y="555532"/>
                  </a:cubicBezTo>
                  <a:cubicBezTo>
                    <a:pt x="1384170" y="549895"/>
                    <a:pt x="1397949" y="545511"/>
                    <a:pt x="1411101" y="560542"/>
                  </a:cubicBezTo>
                  <a:cubicBezTo>
                    <a:pt x="1406717" y="566805"/>
                    <a:pt x="1395443" y="584342"/>
                    <a:pt x="1408596" y="588726"/>
                  </a:cubicBezTo>
                  <a:cubicBezTo>
                    <a:pt x="1421123" y="593111"/>
                    <a:pt x="1441791" y="568058"/>
                    <a:pt x="1453065" y="588726"/>
                  </a:cubicBezTo>
                  <a:cubicBezTo>
                    <a:pt x="1449307" y="589979"/>
                    <a:pt x="1445549" y="593111"/>
                    <a:pt x="1442417" y="594990"/>
                  </a:cubicBezTo>
                  <a:cubicBezTo>
                    <a:pt x="1454944" y="598747"/>
                    <a:pt x="1447428" y="621921"/>
                    <a:pt x="1441165" y="627558"/>
                  </a:cubicBezTo>
                  <a:cubicBezTo>
                    <a:pt x="1439912" y="625679"/>
                    <a:pt x="1438033" y="624426"/>
                    <a:pt x="1436781" y="620669"/>
                  </a:cubicBezTo>
                  <a:cubicBezTo>
                    <a:pt x="1421749" y="620669"/>
                    <a:pt x="1423628" y="617537"/>
                    <a:pt x="1413607" y="610648"/>
                  </a:cubicBezTo>
                  <a:cubicBezTo>
                    <a:pt x="1398575" y="601253"/>
                    <a:pt x="1393565" y="608142"/>
                    <a:pt x="1385423" y="590605"/>
                  </a:cubicBezTo>
                  <a:cubicBezTo>
                    <a:pt x="1371644" y="594363"/>
                    <a:pt x="1356612" y="592484"/>
                    <a:pt x="1342207" y="595616"/>
                  </a:cubicBezTo>
                  <a:cubicBezTo>
                    <a:pt x="1322791" y="599374"/>
                    <a:pt x="1287091" y="600627"/>
                    <a:pt x="1289596" y="631316"/>
                  </a:cubicBezTo>
                  <a:cubicBezTo>
                    <a:pt x="1307133" y="630063"/>
                    <a:pt x="1322164" y="641337"/>
                    <a:pt x="1339701" y="640084"/>
                  </a:cubicBezTo>
                  <a:cubicBezTo>
                    <a:pt x="1348470" y="639458"/>
                    <a:pt x="1355986" y="633821"/>
                    <a:pt x="1364754" y="633821"/>
                  </a:cubicBezTo>
                  <a:cubicBezTo>
                    <a:pt x="1376654" y="633821"/>
                    <a:pt x="1386675" y="641964"/>
                    <a:pt x="1397322" y="643216"/>
                  </a:cubicBezTo>
                  <a:cubicBezTo>
                    <a:pt x="1389807" y="641964"/>
                    <a:pt x="1382291" y="645721"/>
                    <a:pt x="1374775" y="646348"/>
                  </a:cubicBezTo>
                  <a:cubicBezTo>
                    <a:pt x="1363501" y="647600"/>
                    <a:pt x="1351601" y="646348"/>
                    <a:pt x="1340328" y="646348"/>
                  </a:cubicBezTo>
                  <a:cubicBezTo>
                    <a:pt x="1315901" y="646348"/>
                    <a:pt x="1295859" y="646348"/>
                    <a:pt x="1272685" y="653863"/>
                  </a:cubicBezTo>
                  <a:cubicBezTo>
                    <a:pt x="1256401" y="658874"/>
                    <a:pt x="1245754" y="663258"/>
                    <a:pt x="1230722" y="671400"/>
                  </a:cubicBezTo>
                  <a:cubicBezTo>
                    <a:pt x="1216943" y="678916"/>
                    <a:pt x="1203164" y="676411"/>
                    <a:pt x="1189385" y="682674"/>
                  </a:cubicBezTo>
                  <a:cubicBezTo>
                    <a:pt x="1188132" y="688311"/>
                    <a:pt x="1182495" y="694574"/>
                    <a:pt x="1184375" y="700837"/>
                  </a:cubicBezTo>
                  <a:cubicBezTo>
                    <a:pt x="1186880" y="710858"/>
                    <a:pt x="1201912" y="708353"/>
                    <a:pt x="1208175" y="716495"/>
                  </a:cubicBezTo>
                  <a:cubicBezTo>
                    <a:pt x="1193769" y="725264"/>
                    <a:pt x="1148048" y="729022"/>
                    <a:pt x="1139280" y="744053"/>
                  </a:cubicBezTo>
                  <a:cubicBezTo>
                    <a:pt x="1136148" y="749064"/>
                    <a:pt x="1139906" y="755953"/>
                    <a:pt x="1136148" y="761590"/>
                  </a:cubicBezTo>
                  <a:cubicBezTo>
                    <a:pt x="1132390" y="767227"/>
                    <a:pt x="1124874" y="767853"/>
                    <a:pt x="1122369" y="774117"/>
                  </a:cubicBezTo>
                  <a:cubicBezTo>
                    <a:pt x="1112348" y="796664"/>
                    <a:pt x="1138027" y="804806"/>
                    <a:pt x="1153685" y="801674"/>
                  </a:cubicBezTo>
                  <a:cubicBezTo>
                    <a:pt x="1163706" y="799796"/>
                    <a:pt x="1173727" y="791027"/>
                    <a:pt x="1183748" y="789148"/>
                  </a:cubicBezTo>
                  <a:cubicBezTo>
                    <a:pt x="1198780" y="786643"/>
                    <a:pt x="1218195" y="796664"/>
                    <a:pt x="1233227" y="802927"/>
                  </a:cubicBezTo>
                  <a:cubicBezTo>
                    <a:pt x="1203164" y="806685"/>
                    <a:pt x="1176232" y="826727"/>
                    <a:pt x="1144290" y="824848"/>
                  </a:cubicBezTo>
                  <a:cubicBezTo>
                    <a:pt x="1120490" y="823596"/>
                    <a:pt x="1096064" y="808564"/>
                    <a:pt x="1081658" y="836122"/>
                  </a:cubicBezTo>
                  <a:cubicBezTo>
                    <a:pt x="1089174" y="847396"/>
                    <a:pt x="1118611" y="846143"/>
                    <a:pt x="1109216" y="865559"/>
                  </a:cubicBezTo>
                  <a:cubicBezTo>
                    <a:pt x="1102327" y="865559"/>
                    <a:pt x="1094811" y="860548"/>
                    <a:pt x="1087922" y="863680"/>
                  </a:cubicBezTo>
                  <a:cubicBezTo>
                    <a:pt x="1084163" y="865559"/>
                    <a:pt x="1084163" y="870569"/>
                    <a:pt x="1080406" y="873075"/>
                  </a:cubicBezTo>
                  <a:cubicBezTo>
                    <a:pt x="1075395" y="876206"/>
                    <a:pt x="1071011" y="874327"/>
                    <a:pt x="1066627" y="876206"/>
                  </a:cubicBezTo>
                  <a:cubicBezTo>
                    <a:pt x="1054100" y="883096"/>
                    <a:pt x="1055353" y="898127"/>
                    <a:pt x="1044079" y="906896"/>
                  </a:cubicBezTo>
                  <a:cubicBezTo>
                    <a:pt x="1030927" y="916917"/>
                    <a:pt x="1014642" y="925059"/>
                    <a:pt x="998984" y="931322"/>
                  </a:cubicBezTo>
                  <a:cubicBezTo>
                    <a:pt x="986458" y="936333"/>
                    <a:pt x="977690" y="955122"/>
                    <a:pt x="992095" y="963891"/>
                  </a:cubicBezTo>
                  <a:cubicBezTo>
                    <a:pt x="1007127" y="972659"/>
                    <a:pt x="1020906" y="960759"/>
                    <a:pt x="1025290" y="983933"/>
                  </a:cubicBezTo>
                  <a:cubicBezTo>
                    <a:pt x="1045332" y="984559"/>
                    <a:pt x="1065374" y="980801"/>
                    <a:pt x="1085416" y="981428"/>
                  </a:cubicBezTo>
                  <a:cubicBezTo>
                    <a:pt x="1085416" y="984559"/>
                    <a:pt x="1082911" y="988317"/>
                    <a:pt x="1081032" y="991449"/>
                  </a:cubicBezTo>
                  <a:cubicBezTo>
                    <a:pt x="1056606" y="1003975"/>
                    <a:pt x="1030927" y="1018380"/>
                    <a:pt x="1006500" y="998965"/>
                  </a:cubicBezTo>
                  <a:cubicBezTo>
                    <a:pt x="961405" y="1037170"/>
                    <a:pt x="901279" y="1007107"/>
                    <a:pt x="868084" y="1058465"/>
                  </a:cubicBezTo>
                  <a:cubicBezTo>
                    <a:pt x="884994" y="1056586"/>
                    <a:pt x="903158" y="1062849"/>
                    <a:pt x="896268" y="1081012"/>
                  </a:cubicBezTo>
                  <a:cubicBezTo>
                    <a:pt x="891258" y="1095417"/>
                    <a:pt x="825494" y="1107318"/>
                    <a:pt x="814847" y="1111075"/>
                  </a:cubicBezTo>
                  <a:cubicBezTo>
                    <a:pt x="754721" y="1129239"/>
                    <a:pt x="649499" y="1149281"/>
                    <a:pt x="638226" y="1225692"/>
                  </a:cubicBezTo>
                  <a:cubicBezTo>
                    <a:pt x="649499" y="1224439"/>
                    <a:pt x="660773" y="1222560"/>
                    <a:pt x="672047" y="1222560"/>
                  </a:cubicBezTo>
                  <a:cubicBezTo>
                    <a:pt x="688331" y="1262644"/>
                    <a:pt x="724657" y="1290829"/>
                    <a:pt x="767873" y="1270786"/>
                  </a:cubicBezTo>
                  <a:cubicBezTo>
                    <a:pt x="784784" y="1262644"/>
                    <a:pt x="795431" y="1248239"/>
                    <a:pt x="814221" y="1240723"/>
                  </a:cubicBezTo>
                  <a:cubicBezTo>
                    <a:pt x="831131" y="1233207"/>
                    <a:pt x="836142" y="1237592"/>
                    <a:pt x="845537" y="1218802"/>
                  </a:cubicBezTo>
                  <a:cubicBezTo>
                    <a:pt x="851800" y="1205650"/>
                    <a:pt x="844284" y="1183728"/>
                    <a:pt x="860568" y="1176839"/>
                  </a:cubicBezTo>
                  <a:cubicBezTo>
                    <a:pt x="901905" y="1159302"/>
                    <a:pt x="908168" y="1223186"/>
                    <a:pt x="884994" y="1244481"/>
                  </a:cubicBezTo>
                  <a:cubicBezTo>
                    <a:pt x="872468" y="1256381"/>
                    <a:pt x="852426" y="1253876"/>
                    <a:pt x="837395" y="1260139"/>
                  </a:cubicBezTo>
                  <a:cubicBezTo>
                    <a:pt x="820484" y="1267029"/>
                    <a:pt x="809210" y="1280808"/>
                    <a:pt x="791673" y="1285192"/>
                  </a:cubicBezTo>
                  <a:cubicBezTo>
                    <a:pt x="786037" y="1287071"/>
                    <a:pt x="777268" y="1280808"/>
                    <a:pt x="771005" y="1281434"/>
                  </a:cubicBezTo>
                  <a:cubicBezTo>
                    <a:pt x="747831" y="1285192"/>
                    <a:pt x="727163" y="1312750"/>
                    <a:pt x="701483" y="1304608"/>
                  </a:cubicBezTo>
                  <a:cubicBezTo>
                    <a:pt x="692715" y="1301476"/>
                    <a:pt x="692089" y="1294587"/>
                    <a:pt x="685199" y="1290829"/>
                  </a:cubicBezTo>
                  <a:cubicBezTo>
                    <a:pt x="665783" y="1280808"/>
                    <a:pt x="650125" y="1279555"/>
                    <a:pt x="626952" y="1278929"/>
                  </a:cubicBezTo>
                  <a:cubicBezTo>
                    <a:pt x="627578" y="1275171"/>
                    <a:pt x="626325" y="1270160"/>
                    <a:pt x="626952" y="1266402"/>
                  </a:cubicBezTo>
                  <a:cubicBezTo>
                    <a:pt x="611920" y="1268281"/>
                    <a:pt x="592504" y="1272039"/>
                    <a:pt x="577473" y="1268907"/>
                  </a:cubicBezTo>
                  <a:cubicBezTo>
                    <a:pt x="566199" y="1266402"/>
                    <a:pt x="558057" y="1253250"/>
                    <a:pt x="544904" y="1253250"/>
                  </a:cubicBezTo>
                  <a:cubicBezTo>
                    <a:pt x="488536" y="1253876"/>
                    <a:pt x="533004" y="1308366"/>
                    <a:pt x="525488" y="1328408"/>
                  </a:cubicBezTo>
                  <a:cubicBezTo>
                    <a:pt x="453462" y="1317134"/>
                    <a:pt x="519225" y="1372250"/>
                    <a:pt x="524862" y="1384150"/>
                  </a:cubicBezTo>
                  <a:cubicBezTo>
                    <a:pt x="502941" y="1396676"/>
                    <a:pt x="242393" y="1293960"/>
                    <a:pt x="274335" y="1404819"/>
                  </a:cubicBezTo>
                  <a:cubicBezTo>
                    <a:pt x="309409" y="1402939"/>
                    <a:pt x="343856" y="1415466"/>
                    <a:pt x="378304" y="1412334"/>
                  </a:cubicBezTo>
                  <a:cubicBezTo>
                    <a:pt x="410872" y="1409203"/>
                    <a:pt x="429662" y="1399808"/>
                    <a:pt x="460977" y="1419850"/>
                  </a:cubicBezTo>
                  <a:cubicBezTo>
                    <a:pt x="450330" y="1419850"/>
                    <a:pt x="435298" y="1414213"/>
                    <a:pt x="425277" y="1417971"/>
                  </a:cubicBezTo>
                  <a:cubicBezTo>
                    <a:pt x="414004" y="1422355"/>
                    <a:pt x="412125" y="1439266"/>
                    <a:pt x="401478" y="1446156"/>
                  </a:cubicBezTo>
                  <a:cubicBezTo>
                    <a:pt x="373293" y="1465571"/>
                    <a:pt x="323814" y="1451792"/>
                    <a:pt x="293751" y="1444903"/>
                  </a:cubicBezTo>
                  <a:cubicBezTo>
                    <a:pt x="273082" y="1440519"/>
                    <a:pt x="231745" y="1425487"/>
                    <a:pt x="210450" y="1429871"/>
                  </a:cubicBezTo>
                  <a:cubicBezTo>
                    <a:pt x="133413" y="1447408"/>
                    <a:pt x="236756" y="1473087"/>
                    <a:pt x="247403" y="1479977"/>
                  </a:cubicBezTo>
                  <a:cubicBezTo>
                    <a:pt x="240513" y="1489371"/>
                    <a:pt x="199177" y="1500645"/>
                    <a:pt x="184771" y="1503150"/>
                  </a:cubicBezTo>
                  <a:cubicBezTo>
                    <a:pt x="158466" y="1507535"/>
                    <a:pt x="145940" y="1486240"/>
                    <a:pt x="122139" y="1486240"/>
                  </a:cubicBezTo>
                  <a:cubicBezTo>
                    <a:pt x="92703" y="1485613"/>
                    <a:pt x="31950" y="1511919"/>
                    <a:pt x="49487" y="1547619"/>
                  </a:cubicBezTo>
                  <a:cubicBezTo>
                    <a:pt x="78924" y="1556387"/>
                    <a:pt x="105855" y="1570166"/>
                    <a:pt x="135918" y="1573924"/>
                  </a:cubicBezTo>
                  <a:cubicBezTo>
                    <a:pt x="165982" y="1577682"/>
                    <a:pt x="223603" y="1563903"/>
                    <a:pt x="244272" y="1592087"/>
                  </a:cubicBezTo>
                  <a:cubicBezTo>
                    <a:pt x="230493" y="1602109"/>
                    <a:pt x="202308" y="1596472"/>
                    <a:pt x="184771" y="1593340"/>
                  </a:cubicBezTo>
                  <a:cubicBezTo>
                    <a:pt x="148445" y="1587703"/>
                    <a:pt x="105229" y="1588956"/>
                    <a:pt x="72034" y="1573924"/>
                  </a:cubicBezTo>
                  <a:cubicBezTo>
                    <a:pt x="51366" y="1564530"/>
                    <a:pt x="25687" y="1542608"/>
                    <a:pt x="18797" y="1573298"/>
                  </a:cubicBezTo>
                  <a:cubicBezTo>
                    <a:pt x="15666" y="1586451"/>
                    <a:pt x="25687" y="1602735"/>
                    <a:pt x="26313" y="1616514"/>
                  </a:cubicBezTo>
                  <a:cubicBezTo>
                    <a:pt x="34455" y="1619019"/>
                    <a:pt x="38839" y="1625282"/>
                    <a:pt x="45103" y="1629667"/>
                  </a:cubicBezTo>
                  <a:cubicBezTo>
                    <a:pt x="14413" y="1634677"/>
                    <a:pt x="-6882" y="1642193"/>
                    <a:pt x="23182" y="1668498"/>
                  </a:cubicBezTo>
                  <a:cubicBezTo>
                    <a:pt x="52618" y="1695430"/>
                    <a:pt x="108987" y="1694804"/>
                    <a:pt x="147192" y="1696683"/>
                  </a:cubicBezTo>
                  <a:cubicBezTo>
                    <a:pt x="187903" y="1698561"/>
                    <a:pt x="217340" y="1685409"/>
                    <a:pt x="256171" y="1694177"/>
                  </a:cubicBezTo>
                  <a:cubicBezTo>
                    <a:pt x="270577" y="1697309"/>
                    <a:pt x="288740" y="1704198"/>
                    <a:pt x="304398" y="1696683"/>
                  </a:cubicBezTo>
                  <a:cubicBezTo>
                    <a:pt x="331956" y="1683530"/>
                    <a:pt x="315672" y="1659730"/>
                    <a:pt x="332582" y="1647203"/>
                  </a:cubicBezTo>
                  <a:cubicBezTo>
                    <a:pt x="356383" y="1629667"/>
                    <a:pt x="372666" y="1657851"/>
                    <a:pt x="368282" y="1677267"/>
                  </a:cubicBezTo>
                  <a:cubicBezTo>
                    <a:pt x="360140" y="1715472"/>
                    <a:pt x="342603" y="1711088"/>
                    <a:pt x="311914" y="1713593"/>
                  </a:cubicBezTo>
                  <a:cubicBezTo>
                    <a:pt x="311914" y="1719230"/>
                    <a:pt x="307530" y="1726119"/>
                    <a:pt x="307530" y="1731130"/>
                  </a:cubicBezTo>
                  <a:cubicBezTo>
                    <a:pt x="284982" y="1727999"/>
                    <a:pt x="271829" y="1717977"/>
                    <a:pt x="249282" y="1710461"/>
                  </a:cubicBezTo>
                  <a:cubicBezTo>
                    <a:pt x="232998" y="1705451"/>
                    <a:pt x="209824" y="1707956"/>
                    <a:pt x="192287" y="1708583"/>
                  </a:cubicBezTo>
                  <a:cubicBezTo>
                    <a:pt x="154708" y="1710461"/>
                    <a:pt x="115876" y="1731130"/>
                    <a:pt x="78297" y="1721735"/>
                  </a:cubicBezTo>
                  <a:cubicBezTo>
                    <a:pt x="63266" y="1717977"/>
                    <a:pt x="34455" y="1690419"/>
                    <a:pt x="20050" y="1696683"/>
                  </a:cubicBezTo>
                  <a:cubicBezTo>
                    <a:pt x="6897" y="1702319"/>
                    <a:pt x="7524" y="1727999"/>
                    <a:pt x="10655" y="1738646"/>
                  </a:cubicBezTo>
                  <a:cubicBezTo>
                    <a:pt x="15039" y="1751172"/>
                    <a:pt x="39465" y="1788751"/>
                    <a:pt x="48860" y="1793762"/>
                  </a:cubicBezTo>
                  <a:cubicBezTo>
                    <a:pt x="59508" y="1799399"/>
                    <a:pt x="77671" y="1796267"/>
                    <a:pt x="89571" y="1798772"/>
                  </a:cubicBezTo>
                  <a:cubicBezTo>
                    <a:pt x="78297" y="1800025"/>
                    <a:pt x="63266" y="1803783"/>
                    <a:pt x="56376" y="1814430"/>
                  </a:cubicBezTo>
                  <a:cubicBezTo>
                    <a:pt x="68276" y="1830715"/>
                    <a:pt x="56376" y="1868294"/>
                    <a:pt x="85187" y="1870799"/>
                  </a:cubicBezTo>
                  <a:cubicBezTo>
                    <a:pt x="78924" y="1897731"/>
                    <a:pt x="50739" y="1900862"/>
                    <a:pt x="27566" y="1897104"/>
                  </a:cubicBezTo>
                  <a:cubicBezTo>
                    <a:pt x="23808" y="1913388"/>
                    <a:pt x="24434" y="1929673"/>
                    <a:pt x="26313" y="1946583"/>
                  </a:cubicBezTo>
                  <a:cubicBezTo>
                    <a:pt x="51366" y="1943452"/>
                    <a:pt x="79550" y="1939694"/>
                    <a:pt x="102097" y="1929046"/>
                  </a:cubicBezTo>
                  <a:cubicBezTo>
                    <a:pt x="125898" y="1917773"/>
                    <a:pt x="130282" y="1897104"/>
                    <a:pt x="147192" y="1878941"/>
                  </a:cubicBezTo>
                  <a:cubicBezTo>
                    <a:pt x="170366" y="1853262"/>
                    <a:pt x="239261" y="1792509"/>
                    <a:pt x="271829" y="1826957"/>
                  </a:cubicBezTo>
                  <a:cubicBezTo>
                    <a:pt x="249908" y="1825704"/>
                    <a:pt x="240513" y="1874557"/>
                    <a:pt x="231119" y="1890215"/>
                  </a:cubicBezTo>
                  <a:cubicBezTo>
                    <a:pt x="229240" y="1861404"/>
                    <a:pt x="236756" y="1839483"/>
                    <a:pt x="200429" y="1847625"/>
                  </a:cubicBezTo>
                  <a:cubicBezTo>
                    <a:pt x="179761" y="1852636"/>
                    <a:pt x="172245" y="1860152"/>
                    <a:pt x="164103" y="1878315"/>
                  </a:cubicBezTo>
                  <a:cubicBezTo>
                    <a:pt x="153455" y="1900862"/>
                    <a:pt x="153455" y="1904620"/>
                    <a:pt x="134040" y="1917146"/>
                  </a:cubicBezTo>
                  <a:cubicBezTo>
                    <a:pt x="120887" y="1925288"/>
                    <a:pt x="106481" y="1925915"/>
                    <a:pt x="113997" y="1950341"/>
                  </a:cubicBezTo>
                  <a:cubicBezTo>
                    <a:pt x="128403" y="1950341"/>
                    <a:pt x="148445" y="1954725"/>
                    <a:pt x="154082" y="1967878"/>
                  </a:cubicBezTo>
                  <a:cubicBezTo>
                    <a:pt x="127776" y="1973515"/>
                    <a:pt x="100845" y="1984789"/>
                    <a:pt x="74540" y="1975394"/>
                  </a:cubicBezTo>
                  <a:cubicBezTo>
                    <a:pt x="44476" y="1964120"/>
                    <a:pt x="40092" y="1964120"/>
                    <a:pt x="18171" y="1988547"/>
                  </a:cubicBezTo>
                  <a:cubicBezTo>
                    <a:pt x="-13771" y="2024873"/>
                    <a:pt x="-3124" y="2066836"/>
                    <a:pt x="46355" y="2065584"/>
                  </a:cubicBezTo>
                  <a:cubicBezTo>
                    <a:pt x="66397" y="2065584"/>
                    <a:pt x="97713" y="2061826"/>
                    <a:pt x="115250" y="2049926"/>
                  </a:cubicBezTo>
                  <a:cubicBezTo>
                    <a:pt x="129029" y="2040531"/>
                    <a:pt x="152203" y="1986668"/>
                    <a:pt x="172245" y="2007962"/>
                  </a:cubicBezTo>
                  <a:cubicBezTo>
                    <a:pt x="163477" y="2030510"/>
                    <a:pt x="142808" y="2037399"/>
                    <a:pt x="139050" y="2065584"/>
                  </a:cubicBezTo>
                  <a:cubicBezTo>
                    <a:pt x="134666" y="2098152"/>
                    <a:pt x="143434" y="2089384"/>
                    <a:pt x="165355" y="2113810"/>
                  </a:cubicBezTo>
                  <a:cubicBezTo>
                    <a:pt x="130908" y="2157653"/>
                    <a:pt x="72661" y="2056815"/>
                    <a:pt x="61387" y="2136358"/>
                  </a:cubicBezTo>
                  <a:cubicBezTo>
                    <a:pt x="56376" y="2171431"/>
                    <a:pt x="83308" y="2185837"/>
                    <a:pt x="115250" y="2197737"/>
                  </a:cubicBezTo>
                  <a:cubicBezTo>
                    <a:pt x="144687" y="2209011"/>
                    <a:pt x="187903" y="2193979"/>
                    <a:pt x="213582" y="2209011"/>
                  </a:cubicBezTo>
                  <a:cubicBezTo>
                    <a:pt x="241140" y="2225295"/>
                    <a:pt x="198550" y="2230305"/>
                    <a:pt x="219845" y="2256611"/>
                  </a:cubicBezTo>
                  <a:cubicBezTo>
                    <a:pt x="238635" y="2279784"/>
                    <a:pt x="236129" y="2251600"/>
                    <a:pt x="258051" y="2250974"/>
                  </a:cubicBezTo>
                  <a:cubicBezTo>
                    <a:pt x="270577" y="2250974"/>
                    <a:pt x="270577" y="2259742"/>
                    <a:pt x="279972" y="2263500"/>
                  </a:cubicBezTo>
                  <a:cubicBezTo>
                    <a:pt x="291872" y="2267884"/>
                    <a:pt x="299387" y="2269137"/>
                    <a:pt x="314419" y="2269137"/>
                  </a:cubicBezTo>
                  <a:cubicBezTo>
                    <a:pt x="340098" y="2269137"/>
                    <a:pt x="380809" y="2276027"/>
                    <a:pt x="401478" y="2260369"/>
                  </a:cubicBezTo>
                  <a:cubicBezTo>
                    <a:pt x="413377" y="2251600"/>
                    <a:pt x="414630" y="2232811"/>
                    <a:pt x="423399" y="2222789"/>
                  </a:cubicBezTo>
                  <a:cubicBezTo>
                    <a:pt x="442188" y="2199616"/>
                    <a:pt x="482272" y="2194605"/>
                    <a:pt x="509204" y="2185837"/>
                  </a:cubicBezTo>
                  <a:cubicBezTo>
                    <a:pt x="531125" y="2178947"/>
                    <a:pt x="553046" y="2175816"/>
                    <a:pt x="564320" y="2153895"/>
                  </a:cubicBezTo>
                  <a:cubicBezTo>
                    <a:pt x="574341" y="2135105"/>
                    <a:pt x="566825" y="2121326"/>
                    <a:pt x="587493" y="2112558"/>
                  </a:cubicBezTo>
                  <a:cubicBezTo>
                    <a:pt x="600646" y="2106921"/>
                    <a:pt x="620689" y="2116942"/>
                    <a:pt x="624446" y="2096273"/>
                  </a:cubicBezTo>
                  <a:cubicBezTo>
                    <a:pt x="627578" y="2076231"/>
                    <a:pt x="594383" y="2068089"/>
                    <a:pt x="620689" y="2049299"/>
                  </a:cubicBezTo>
                  <a:cubicBezTo>
                    <a:pt x="639478" y="2035521"/>
                    <a:pt x="663278" y="2044915"/>
                    <a:pt x="670794" y="2060573"/>
                  </a:cubicBezTo>
                  <a:cubicBezTo>
                    <a:pt x="677057" y="2074352"/>
                    <a:pt x="670794" y="2096900"/>
                    <a:pt x="675805" y="2112558"/>
                  </a:cubicBezTo>
                  <a:cubicBezTo>
                    <a:pt x="690210" y="2153895"/>
                    <a:pt x="746578" y="2112558"/>
                    <a:pt x="759731" y="2083121"/>
                  </a:cubicBezTo>
                  <a:cubicBezTo>
                    <a:pt x="779773" y="2038652"/>
                    <a:pt x="722152" y="2041157"/>
                    <a:pt x="724657" y="2001073"/>
                  </a:cubicBezTo>
                  <a:cubicBezTo>
                    <a:pt x="732799" y="2001073"/>
                    <a:pt x="741568" y="1999820"/>
                    <a:pt x="749710" y="2000447"/>
                  </a:cubicBezTo>
                  <a:cubicBezTo>
                    <a:pt x="750336" y="1978526"/>
                    <a:pt x="749710" y="1960362"/>
                    <a:pt x="757852" y="1939694"/>
                  </a:cubicBezTo>
                  <a:cubicBezTo>
                    <a:pt x="775389" y="1943452"/>
                    <a:pt x="806079" y="1960362"/>
                    <a:pt x="808584" y="1977899"/>
                  </a:cubicBezTo>
                  <a:cubicBezTo>
                    <a:pt x="812968" y="2002952"/>
                    <a:pt x="781026" y="2020489"/>
                    <a:pt x="786037" y="2046794"/>
                  </a:cubicBezTo>
                  <a:cubicBezTo>
                    <a:pt x="809210" y="2056189"/>
                    <a:pt x="838647" y="2053684"/>
                    <a:pt x="863700" y="2062452"/>
                  </a:cubicBezTo>
                  <a:cubicBezTo>
                    <a:pt x="874974" y="2066210"/>
                    <a:pt x="880610" y="2071847"/>
                    <a:pt x="885621" y="2077484"/>
                  </a:cubicBezTo>
                  <a:cubicBezTo>
                    <a:pt x="884994" y="2079989"/>
                    <a:pt x="884368" y="2083121"/>
                    <a:pt x="884368" y="2086252"/>
                  </a:cubicBezTo>
                  <a:lnTo>
                    <a:pt x="926958" y="2083121"/>
                  </a:lnTo>
                  <a:lnTo>
                    <a:pt x="938232" y="2048673"/>
                  </a:lnTo>
                  <a:lnTo>
                    <a:pt x="938232" y="1970383"/>
                  </a:lnTo>
                  <a:cubicBezTo>
                    <a:pt x="938232" y="1965373"/>
                    <a:pt x="940737" y="1960989"/>
                    <a:pt x="944495" y="1957857"/>
                  </a:cubicBezTo>
                  <a:cubicBezTo>
                    <a:pt x="952010" y="1952220"/>
                    <a:pt x="973305" y="1933431"/>
                    <a:pt x="978942" y="1915894"/>
                  </a:cubicBezTo>
                  <a:cubicBezTo>
                    <a:pt x="985206" y="1894599"/>
                    <a:pt x="1000237" y="1890841"/>
                    <a:pt x="1010258" y="1888336"/>
                  </a:cubicBezTo>
                  <a:cubicBezTo>
                    <a:pt x="1019026" y="1886457"/>
                    <a:pt x="1025290" y="1884578"/>
                    <a:pt x="1032179" y="1872678"/>
                  </a:cubicBezTo>
                  <a:cubicBezTo>
                    <a:pt x="1045332" y="1850757"/>
                    <a:pt x="1047837" y="1768709"/>
                    <a:pt x="1046584" y="1721735"/>
                  </a:cubicBezTo>
                  <a:cubicBezTo>
                    <a:pt x="1046584" y="1720483"/>
                    <a:pt x="1046584" y="1719230"/>
                    <a:pt x="1046584" y="1717977"/>
                  </a:cubicBezTo>
                  <a:lnTo>
                    <a:pt x="1055979" y="1674761"/>
                  </a:lnTo>
                  <a:cubicBezTo>
                    <a:pt x="1055979" y="1674761"/>
                    <a:pt x="1057232" y="1671630"/>
                    <a:pt x="1057858" y="1670377"/>
                  </a:cubicBezTo>
                  <a:lnTo>
                    <a:pt x="1075395" y="1640940"/>
                  </a:lnTo>
                  <a:lnTo>
                    <a:pt x="1033432" y="1589582"/>
                  </a:lnTo>
                  <a:lnTo>
                    <a:pt x="990216" y="1548245"/>
                  </a:lnTo>
                  <a:cubicBezTo>
                    <a:pt x="986458" y="1543861"/>
                    <a:pt x="984579" y="1538224"/>
                    <a:pt x="986458" y="1532587"/>
                  </a:cubicBezTo>
                  <a:lnTo>
                    <a:pt x="1000237" y="1484361"/>
                  </a:lnTo>
                  <a:lnTo>
                    <a:pt x="998984" y="1420477"/>
                  </a:lnTo>
                  <a:lnTo>
                    <a:pt x="985832" y="1361602"/>
                  </a:lnTo>
                  <a:cubicBezTo>
                    <a:pt x="985832" y="1361602"/>
                    <a:pt x="985832" y="1358471"/>
                    <a:pt x="985832" y="1357218"/>
                  </a:cubicBezTo>
                  <a:lnTo>
                    <a:pt x="989590" y="1291455"/>
                  </a:lnTo>
                  <a:cubicBezTo>
                    <a:pt x="989590" y="1287071"/>
                    <a:pt x="991469" y="1283313"/>
                    <a:pt x="995226" y="1280808"/>
                  </a:cubicBezTo>
                  <a:cubicBezTo>
                    <a:pt x="995226" y="1280808"/>
                    <a:pt x="1021532" y="1258260"/>
                    <a:pt x="1032179" y="1246986"/>
                  </a:cubicBezTo>
                  <a:cubicBezTo>
                    <a:pt x="1037816" y="1241350"/>
                    <a:pt x="1044079" y="1221934"/>
                    <a:pt x="1047211" y="1210660"/>
                  </a:cubicBezTo>
                  <a:cubicBezTo>
                    <a:pt x="1049090" y="1203770"/>
                    <a:pt x="1055353" y="1198760"/>
                    <a:pt x="1062869" y="1198760"/>
                  </a:cubicBezTo>
                  <a:cubicBezTo>
                    <a:pt x="1062869" y="1198760"/>
                    <a:pt x="1086669" y="1198760"/>
                    <a:pt x="1157443" y="1171828"/>
                  </a:cubicBezTo>
                  <a:cubicBezTo>
                    <a:pt x="1195648" y="1157423"/>
                    <a:pt x="1216943" y="1152412"/>
                    <a:pt x="1229469" y="1153665"/>
                  </a:cubicBezTo>
                  <a:lnTo>
                    <a:pt x="1236359" y="1144270"/>
                  </a:lnTo>
                  <a:lnTo>
                    <a:pt x="1213811" y="1122976"/>
                  </a:lnTo>
                  <a:cubicBezTo>
                    <a:pt x="1213811" y="1122976"/>
                    <a:pt x="1211306" y="1119844"/>
                    <a:pt x="1210053" y="1117965"/>
                  </a:cubicBezTo>
                  <a:lnTo>
                    <a:pt x="1187506" y="1065354"/>
                  </a:lnTo>
                  <a:cubicBezTo>
                    <a:pt x="1184375" y="1058465"/>
                    <a:pt x="1187506" y="1050323"/>
                    <a:pt x="1193769" y="1045939"/>
                  </a:cubicBezTo>
                  <a:lnTo>
                    <a:pt x="1244501" y="1016501"/>
                  </a:lnTo>
                  <a:lnTo>
                    <a:pt x="1272059" y="955749"/>
                  </a:lnTo>
                  <a:lnTo>
                    <a:pt x="1293354" y="884348"/>
                  </a:lnTo>
                  <a:lnTo>
                    <a:pt x="1298990" y="848022"/>
                  </a:lnTo>
                  <a:cubicBezTo>
                    <a:pt x="1299617" y="844890"/>
                    <a:pt x="1301496" y="841759"/>
                    <a:pt x="1304001" y="839253"/>
                  </a:cubicBezTo>
                  <a:lnTo>
                    <a:pt x="1349096" y="796664"/>
                  </a:lnTo>
                  <a:cubicBezTo>
                    <a:pt x="1349096" y="796664"/>
                    <a:pt x="1355986" y="792280"/>
                    <a:pt x="1359743" y="792280"/>
                  </a:cubicBezTo>
                  <a:lnTo>
                    <a:pt x="1402959" y="792280"/>
                  </a:lnTo>
                  <a:lnTo>
                    <a:pt x="1402959" y="765348"/>
                  </a:lnTo>
                  <a:cubicBezTo>
                    <a:pt x="1402959" y="760964"/>
                    <a:pt x="1404212" y="757206"/>
                    <a:pt x="1407344" y="754701"/>
                  </a:cubicBezTo>
                  <a:cubicBezTo>
                    <a:pt x="1412354" y="749690"/>
                    <a:pt x="1456196" y="705222"/>
                    <a:pt x="1486260" y="697079"/>
                  </a:cubicBezTo>
                  <a:cubicBezTo>
                    <a:pt x="1499412" y="693322"/>
                    <a:pt x="1513817" y="682674"/>
                    <a:pt x="1522586" y="674532"/>
                  </a:cubicBezTo>
                  <a:lnTo>
                    <a:pt x="1476865" y="604384"/>
                  </a:lnTo>
                  <a:cubicBezTo>
                    <a:pt x="1472481" y="597495"/>
                    <a:pt x="1473733" y="589353"/>
                    <a:pt x="1479996" y="584342"/>
                  </a:cubicBezTo>
                  <a:lnTo>
                    <a:pt x="1531981" y="541753"/>
                  </a:lnTo>
                  <a:cubicBezTo>
                    <a:pt x="1531981" y="541753"/>
                    <a:pt x="1534486" y="539874"/>
                    <a:pt x="1535738" y="539874"/>
                  </a:cubicBezTo>
                  <a:lnTo>
                    <a:pt x="1640960" y="495405"/>
                  </a:lnTo>
                  <a:cubicBezTo>
                    <a:pt x="1640960" y="495405"/>
                    <a:pt x="1644718" y="494152"/>
                    <a:pt x="1647223" y="494152"/>
                  </a:cubicBezTo>
                  <a:lnTo>
                    <a:pt x="1692944" y="494152"/>
                  </a:lnTo>
                  <a:lnTo>
                    <a:pt x="1716118" y="478495"/>
                  </a:lnTo>
                  <a:lnTo>
                    <a:pt x="1749939" y="420247"/>
                  </a:lnTo>
                  <a:cubicBezTo>
                    <a:pt x="1752445" y="415236"/>
                    <a:pt x="1758081" y="412105"/>
                    <a:pt x="1764345" y="412731"/>
                  </a:cubicBezTo>
                  <a:lnTo>
                    <a:pt x="1833866" y="417742"/>
                  </a:lnTo>
                  <a:cubicBezTo>
                    <a:pt x="1833866" y="417742"/>
                    <a:pt x="1838876" y="418994"/>
                    <a:pt x="1841382" y="420247"/>
                  </a:cubicBezTo>
                  <a:lnTo>
                    <a:pt x="1882093" y="448431"/>
                  </a:lnTo>
                  <a:lnTo>
                    <a:pt x="1973535" y="431521"/>
                  </a:lnTo>
                  <a:lnTo>
                    <a:pt x="1971656" y="426510"/>
                  </a:lnTo>
                  <a:cubicBezTo>
                    <a:pt x="1969777" y="421500"/>
                    <a:pt x="1971030" y="415236"/>
                    <a:pt x="1974161" y="411479"/>
                  </a:cubicBezTo>
                  <a:lnTo>
                    <a:pt x="1994829" y="387052"/>
                  </a:lnTo>
                  <a:lnTo>
                    <a:pt x="1979798" y="346341"/>
                  </a:lnTo>
                  <a:cubicBezTo>
                    <a:pt x="1977919" y="341331"/>
                    <a:pt x="1978545" y="336320"/>
                    <a:pt x="1981677" y="331936"/>
                  </a:cubicBezTo>
                  <a:cubicBezTo>
                    <a:pt x="1984809" y="327552"/>
                    <a:pt x="1989193" y="325047"/>
                    <a:pt x="1994203" y="325047"/>
                  </a:cubicBezTo>
                  <a:lnTo>
                    <a:pt x="2009235" y="325047"/>
                  </a:lnTo>
                  <a:lnTo>
                    <a:pt x="2054330" y="301873"/>
                  </a:lnTo>
                  <a:cubicBezTo>
                    <a:pt x="2054330" y="301873"/>
                    <a:pt x="2057461" y="300620"/>
                    <a:pt x="2058714" y="300620"/>
                  </a:cubicBezTo>
                  <a:lnTo>
                    <a:pt x="2123851" y="289973"/>
                  </a:lnTo>
                  <a:cubicBezTo>
                    <a:pt x="2123851" y="289973"/>
                    <a:pt x="2129488" y="289973"/>
                    <a:pt x="2131993" y="290599"/>
                  </a:cubicBezTo>
                  <a:lnTo>
                    <a:pt x="2222809" y="327552"/>
                  </a:lnTo>
                  <a:lnTo>
                    <a:pt x="2294836" y="374526"/>
                  </a:lnTo>
                  <a:lnTo>
                    <a:pt x="2416342" y="374526"/>
                  </a:lnTo>
                  <a:lnTo>
                    <a:pt x="2543484" y="380789"/>
                  </a:lnTo>
                  <a:cubicBezTo>
                    <a:pt x="2547242" y="380789"/>
                    <a:pt x="2551000" y="382668"/>
                    <a:pt x="2553505" y="385173"/>
                  </a:cubicBezTo>
                  <a:lnTo>
                    <a:pt x="2571042" y="402710"/>
                  </a:lnTo>
                  <a:lnTo>
                    <a:pt x="2633047" y="375778"/>
                  </a:lnTo>
                  <a:lnTo>
                    <a:pt x="2659353" y="367636"/>
                  </a:lnTo>
                  <a:lnTo>
                    <a:pt x="2688790" y="335068"/>
                  </a:lnTo>
                  <a:lnTo>
                    <a:pt x="2688790" y="290599"/>
                  </a:lnTo>
                  <a:cubicBezTo>
                    <a:pt x="2688790" y="290599"/>
                    <a:pt x="2688790" y="286841"/>
                    <a:pt x="2689416" y="285589"/>
                  </a:cubicBezTo>
                  <a:lnTo>
                    <a:pt x="2725742" y="187883"/>
                  </a:lnTo>
                  <a:cubicBezTo>
                    <a:pt x="2726995" y="183499"/>
                    <a:pt x="2730753" y="180367"/>
                    <a:pt x="2734511" y="179115"/>
                  </a:cubicBezTo>
                  <a:cubicBezTo>
                    <a:pt x="2738895" y="177236"/>
                    <a:pt x="2743279" y="177862"/>
                    <a:pt x="2747037" y="179115"/>
                  </a:cubicBezTo>
                  <a:lnTo>
                    <a:pt x="2770837" y="191015"/>
                  </a:lnTo>
                  <a:lnTo>
                    <a:pt x="2831590" y="160325"/>
                  </a:lnTo>
                  <a:cubicBezTo>
                    <a:pt x="2831590" y="160325"/>
                    <a:pt x="2835974" y="158446"/>
                    <a:pt x="2838480" y="158446"/>
                  </a:cubicBezTo>
                  <a:lnTo>
                    <a:pt x="2920527" y="158446"/>
                  </a:lnTo>
                  <a:cubicBezTo>
                    <a:pt x="2920527" y="158446"/>
                    <a:pt x="2924285" y="158446"/>
                    <a:pt x="2926164" y="159699"/>
                  </a:cubicBezTo>
                  <a:lnTo>
                    <a:pt x="2976269" y="179115"/>
                  </a:lnTo>
                  <a:lnTo>
                    <a:pt x="3032638" y="205420"/>
                  </a:lnTo>
                  <a:cubicBezTo>
                    <a:pt x="3041406" y="206673"/>
                    <a:pt x="3070843" y="210430"/>
                    <a:pt x="3097775" y="217320"/>
                  </a:cubicBezTo>
                  <a:cubicBezTo>
                    <a:pt x="3135980" y="226715"/>
                    <a:pt x="3143496" y="250515"/>
                    <a:pt x="3144749" y="253020"/>
                  </a:cubicBezTo>
                  <a:cubicBezTo>
                    <a:pt x="3145375" y="256152"/>
                    <a:pt x="3144749" y="259283"/>
                    <a:pt x="3144749" y="261789"/>
                  </a:cubicBezTo>
                  <a:cubicBezTo>
                    <a:pt x="3144749" y="261789"/>
                    <a:pt x="3130344" y="305004"/>
                    <a:pt x="3127839" y="311268"/>
                  </a:cubicBezTo>
                  <a:cubicBezTo>
                    <a:pt x="3127839" y="311894"/>
                    <a:pt x="3127839" y="313773"/>
                    <a:pt x="3127839" y="316905"/>
                  </a:cubicBezTo>
                  <a:cubicBezTo>
                    <a:pt x="3133475" y="312520"/>
                    <a:pt x="3139112" y="306257"/>
                    <a:pt x="3142244" y="299368"/>
                  </a:cubicBezTo>
                  <a:cubicBezTo>
                    <a:pt x="3156649" y="269304"/>
                    <a:pt x="3192976" y="266799"/>
                    <a:pt x="3203623" y="266799"/>
                  </a:cubicBezTo>
                  <a:lnTo>
                    <a:pt x="3303834" y="236736"/>
                  </a:lnTo>
                  <a:lnTo>
                    <a:pt x="3311976" y="214815"/>
                  </a:lnTo>
                  <a:cubicBezTo>
                    <a:pt x="3311976" y="214815"/>
                    <a:pt x="3306339" y="212936"/>
                    <a:pt x="3303834" y="212309"/>
                  </a:cubicBezTo>
                  <a:cubicBezTo>
                    <a:pt x="3298197" y="210430"/>
                    <a:pt x="3292560" y="206673"/>
                    <a:pt x="3286923" y="209178"/>
                  </a:cubicBezTo>
                  <a:cubicBezTo>
                    <a:pt x="3284418" y="216067"/>
                    <a:pt x="3279407" y="234231"/>
                    <a:pt x="3270012" y="220452"/>
                  </a:cubicBezTo>
                  <a:cubicBezTo>
                    <a:pt x="3264376" y="212309"/>
                    <a:pt x="3266255" y="186004"/>
                    <a:pt x="3247465" y="200409"/>
                  </a:cubicBezTo>
                  <a:cubicBezTo>
                    <a:pt x="3246838" y="210430"/>
                    <a:pt x="3246838" y="220452"/>
                    <a:pt x="3243707" y="231099"/>
                  </a:cubicBezTo>
                  <a:cubicBezTo>
                    <a:pt x="3234939" y="232352"/>
                    <a:pt x="3208007" y="229220"/>
                    <a:pt x="3213018" y="216067"/>
                  </a:cubicBezTo>
                  <a:cubicBezTo>
                    <a:pt x="3214897" y="211057"/>
                    <a:pt x="3223665" y="209804"/>
                    <a:pt x="3225544" y="204794"/>
                  </a:cubicBezTo>
                  <a:cubicBezTo>
                    <a:pt x="3228049" y="196652"/>
                    <a:pt x="3221786" y="197278"/>
                    <a:pt x="3217402" y="194146"/>
                  </a:cubicBezTo>
                  <a:cubicBezTo>
                    <a:pt x="3205502" y="186004"/>
                    <a:pt x="3196107" y="180367"/>
                    <a:pt x="3194854" y="200409"/>
                  </a:cubicBezTo>
                  <a:cubicBezTo>
                    <a:pt x="3194854" y="204794"/>
                    <a:pt x="3197986" y="214815"/>
                    <a:pt x="3194854" y="217946"/>
                  </a:cubicBezTo>
                  <a:cubicBezTo>
                    <a:pt x="3191096" y="221704"/>
                    <a:pt x="3182328" y="217320"/>
                    <a:pt x="3177944" y="216694"/>
                  </a:cubicBezTo>
                  <a:cubicBezTo>
                    <a:pt x="3177944" y="205420"/>
                    <a:pt x="3187965" y="197278"/>
                    <a:pt x="3188591" y="185378"/>
                  </a:cubicBezTo>
                  <a:cubicBezTo>
                    <a:pt x="3188591" y="182872"/>
                    <a:pt x="3187965" y="180994"/>
                    <a:pt x="3186712" y="179115"/>
                  </a:cubicBezTo>
                  <a:cubicBezTo>
                    <a:pt x="3190470" y="179115"/>
                    <a:pt x="3194228" y="179115"/>
                    <a:pt x="3197986" y="179115"/>
                  </a:cubicBezTo>
                  <a:cubicBezTo>
                    <a:pt x="3226796" y="176609"/>
                    <a:pt x="3259365" y="171599"/>
                    <a:pt x="3286297" y="159699"/>
                  </a:cubicBezTo>
                  <a:cubicBezTo>
                    <a:pt x="3298197" y="154688"/>
                    <a:pt x="3328260" y="150304"/>
                    <a:pt x="3319492" y="132767"/>
                  </a:cubicBezTo>
                  <a:cubicBezTo>
                    <a:pt x="3316986" y="127130"/>
                    <a:pt x="3312602" y="126504"/>
                    <a:pt x="3308844" y="122746"/>
                  </a:cubicBezTo>
                  <a:cubicBezTo>
                    <a:pt x="3297571" y="110846"/>
                    <a:pt x="3286297" y="100199"/>
                    <a:pt x="3269386" y="95814"/>
                  </a:cubicBezTo>
                  <a:cubicBezTo>
                    <a:pt x="3254354" y="92056"/>
                    <a:pt x="3240575" y="97067"/>
                    <a:pt x="3226170" y="97067"/>
                  </a:cubicBezTo>
                  <a:cubicBezTo>
                    <a:pt x="3236818" y="83288"/>
                    <a:pt x="3230555" y="74520"/>
                    <a:pt x="3216149" y="72641"/>
                  </a:cubicBezTo>
                  <a:cubicBezTo>
                    <a:pt x="3208007" y="71388"/>
                    <a:pt x="3192976" y="68256"/>
                    <a:pt x="3184207" y="69509"/>
                  </a:cubicBezTo>
                  <a:cubicBezTo>
                    <a:pt x="3168549" y="71388"/>
                    <a:pt x="3165417" y="87672"/>
                    <a:pt x="3145375" y="85793"/>
                  </a:cubicBezTo>
                  <a:cubicBezTo>
                    <a:pt x="3143496" y="78904"/>
                    <a:pt x="3145375" y="72014"/>
                    <a:pt x="3143496" y="65125"/>
                  </a:cubicBezTo>
                  <a:cubicBezTo>
                    <a:pt x="3131596" y="63246"/>
                    <a:pt x="3122828" y="62619"/>
                    <a:pt x="3112181" y="56356"/>
                  </a:cubicBezTo>
                  <a:cubicBezTo>
                    <a:pt x="3095270" y="46335"/>
                    <a:pt x="3075854" y="33809"/>
                    <a:pt x="3055812" y="32556"/>
                  </a:cubicBezTo>
                  <a:cubicBezTo>
                    <a:pt x="3038901" y="31304"/>
                    <a:pt x="3020738" y="32556"/>
                    <a:pt x="3016354" y="50093"/>
                  </a:cubicBezTo>
                  <a:cubicBezTo>
                    <a:pt x="3013222" y="61367"/>
                    <a:pt x="3011343" y="70762"/>
                    <a:pt x="3005080" y="81409"/>
                  </a:cubicBezTo>
                  <a:cubicBezTo>
                    <a:pt x="2998817" y="92056"/>
                    <a:pt x="3000070" y="96441"/>
                    <a:pt x="3000070" y="107714"/>
                  </a:cubicBezTo>
                  <a:cubicBezTo>
                    <a:pt x="3000070" y="117109"/>
                    <a:pt x="2996311" y="139030"/>
                    <a:pt x="2986291" y="129009"/>
                  </a:cubicBezTo>
                  <a:cubicBezTo>
                    <a:pt x="2981280" y="123999"/>
                    <a:pt x="2976896" y="107714"/>
                    <a:pt x="2976896" y="100825"/>
                  </a:cubicBezTo>
                  <a:cubicBezTo>
                    <a:pt x="2976896" y="87672"/>
                    <a:pt x="2983159" y="77025"/>
                    <a:pt x="2980653" y="63246"/>
                  </a:cubicBezTo>
                  <a:cubicBezTo>
                    <a:pt x="2971259" y="65125"/>
                    <a:pt x="2953722" y="68883"/>
                    <a:pt x="2961238" y="53225"/>
                  </a:cubicBezTo>
                  <a:cubicBezTo>
                    <a:pt x="2968754" y="36940"/>
                    <a:pt x="3003201" y="40072"/>
                    <a:pt x="2995685" y="16272"/>
                  </a:cubicBezTo>
                  <a:cubicBezTo>
                    <a:pt x="2983785" y="15019"/>
                    <a:pt x="2971259" y="17525"/>
                    <a:pt x="2958732" y="14393"/>
                  </a:cubicBezTo>
                  <a:cubicBezTo>
                    <a:pt x="2948712" y="11888"/>
                    <a:pt x="2938064" y="7504"/>
                    <a:pt x="2928669" y="4372"/>
                  </a:cubicBezTo>
                  <a:cubicBezTo>
                    <a:pt x="2919901" y="1867"/>
                    <a:pt x="2910506" y="-2518"/>
                    <a:pt x="2901738" y="1867"/>
                  </a:cubicBezTo>
                  <a:cubicBezTo>
                    <a:pt x="2892969" y="6877"/>
                    <a:pt x="2891716" y="16898"/>
                    <a:pt x="2880443" y="19404"/>
                  </a:cubicBezTo>
                  <a:cubicBezTo>
                    <a:pt x="2869795" y="21909"/>
                    <a:pt x="2852259" y="13767"/>
                    <a:pt x="2856016" y="33183"/>
                  </a:cubicBezTo>
                  <a:cubicBezTo>
                    <a:pt x="2857895" y="44456"/>
                    <a:pt x="2882322" y="39446"/>
                    <a:pt x="2879817" y="55104"/>
                  </a:cubicBezTo>
                  <a:cubicBezTo>
                    <a:pt x="2874806" y="55104"/>
                    <a:pt x="2870422" y="56356"/>
                    <a:pt x="2866038" y="55104"/>
                  </a:cubicBezTo>
                  <a:cubicBezTo>
                    <a:pt x="2861653" y="54477"/>
                    <a:pt x="2859148" y="50720"/>
                    <a:pt x="2856016" y="50093"/>
                  </a:cubicBezTo>
                  <a:cubicBezTo>
                    <a:pt x="2841611" y="46335"/>
                    <a:pt x="2841611" y="60114"/>
                    <a:pt x="2842864" y="69509"/>
                  </a:cubicBezTo>
                  <a:cubicBezTo>
                    <a:pt x="2845369" y="93309"/>
                    <a:pt x="2846622" y="93935"/>
                    <a:pt x="2828459" y="102704"/>
                  </a:cubicBezTo>
                  <a:cubicBezTo>
                    <a:pt x="2815932" y="108967"/>
                    <a:pt x="2803406" y="125878"/>
                    <a:pt x="2787748" y="117735"/>
                  </a:cubicBezTo>
                  <a:cubicBezTo>
                    <a:pt x="2791506" y="107088"/>
                    <a:pt x="2796516" y="98320"/>
                    <a:pt x="2792132" y="86420"/>
                  </a:cubicBezTo>
                  <a:cubicBezTo>
                    <a:pt x="2789627" y="80156"/>
                    <a:pt x="2780858" y="74520"/>
                    <a:pt x="2782737" y="67004"/>
                  </a:cubicBezTo>
                  <a:cubicBezTo>
                    <a:pt x="2783990" y="61993"/>
                    <a:pt x="2793385" y="55104"/>
                    <a:pt x="2796516" y="50720"/>
                  </a:cubicBezTo>
                  <a:cubicBezTo>
                    <a:pt x="2802779" y="41325"/>
                    <a:pt x="2808416" y="31930"/>
                    <a:pt x="2804658" y="20030"/>
                  </a:cubicBezTo>
                  <a:cubicBezTo>
                    <a:pt x="2798395" y="20030"/>
                    <a:pt x="2795890" y="25667"/>
                    <a:pt x="2791506" y="29425"/>
                  </a:cubicBezTo>
                  <a:cubicBezTo>
                    <a:pt x="2785869" y="34435"/>
                    <a:pt x="2777727" y="38193"/>
                    <a:pt x="2770837" y="39446"/>
                  </a:cubicBezTo>
                  <a:cubicBezTo>
                    <a:pt x="2748916" y="43204"/>
                    <a:pt x="2730753" y="33183"/>
                    <a:pt x="2720106" y="56356"/>
                  </a:cubicBezTo>
                  <a:cubicBezTo>
                    <a:pt x="2716348" y="65125"/>
                    <a:pt x="2714468" y="72014"/>
                    <a:pt x="2707579" y="77651"/>
                  </a:cubicBezTo>
                  <a:cubicBezTo>
                    <a:pt x="2695679" y="87672"/>
                    <a:pt x="2673132" y="90804"/>
                    <a:pt x="2664990" y="105835"/>
                  </a:cubicBezTo>
                  <a:cubicBezTo>
                    <a:pt x="2664990" y="105835"/>
                    <a:pt x="2664990" y="105835"/>
                    <a:pt x="2664990" y="105835"/>
                  </a:cubicBezTo>
                  <a:cubicBezTo>
                    <a:pt x="2653716" y="110220"/>
                    <a:pt x="2656221" y="134020"/>
                    <a:pt x="2646200" y="141536"/>
                  </a:cubicBezTo>
                  <a:cubicBezTo>
                    <a:pt x="2640563" y="145920"/>
                    <a:pt x="2631795" y="146546"/>
                    <a:pt x="2624905" y="149678"/>
                  </a:cubicBezTo>
                  <a:cubicBezTo>
                    <a:pt x="2613632" y="155315"/>
                    <a:pt x="2607995" y="161578"/>
                    <a:pt x="2594842" y="157193"/>
                  </a:cubicBezTo>
                  <a:cubicBezTo>
                    <a:pt x="2596721" y="142788"/>
                    <a:pt x="2602358" y="127130"/>
                    <a:pt x="2613005" y="118362"/>
                  </a:cubicBezTo>
                  <a:cubicBezTo>
                    <a:pt x="2618642" y="113978"/>
                    <a:pt x="2624905" y="113351"/>
                    <a:pt x="2625531" y="105209"/>
                  </a:cubicBezTo>
                  <a:cubicBezTo>
                    <a:pt x="2625531" y="101451"/>
                    <a:pt x="2622400" y="97067"/>
                    <a:pt x="2622400" y="93309"/>
                  </a:cubicBezTo>
                  <a:cubicBezTo>
                    <a:pt x="2623653" y="77025"/>
                    <a:pt x="2650584" y="63872"/>
                    <a:pt x="2663110" y="56356"/>
                  </a:cubicBezTo>
                  <a:cubicBezTo>
                    <a:pt x="2680021" y="46335"/>
                    <a:pt x="2673132" y="41951"/>
                    <a:pt x="2659353" y="34435"/>
                  </a:cubicBezTo>
                  <a:cubicBezTo>
                    <a:pt x="2648705" y="28798"/>
                    <a:pt x="2641816" y="32556"/>
                    <a:pt x="2631169" y="31304"/>
                  </a:cubicBezTo>
                  <a:cubicBezTo>
                    <a:pt x="2620521" y="30051"/>
                    <a:pt x="2616137" y="25040"/>
                    <a:pt x="2604237" y="29425"/>
                  </a:cubicBezTo>
                  <a:cubicBezTo>
                    <a:pt x="2594842" y="33183"/>
                    <a:pt x="2596094" y="35062"/>
                    <a:pt x="2587952" y="30677"/>
                  </a:cubicBezTo>
                  <a:cubicBezTo>
                    <a:pt x="2582942" y="27546"/>
                    <a:pt x="2582942" y="26293"/>
                    <a:pt x="2579184" y="22535"/>
                  </a:cubicBezTo>
                  <a:cubicBezTo>
                    <a:pt x="2571668" y="15019"/>
                    <a:pt x="2561647" y="7504"/>
                    <a:pt x="2550374" y="12514"/>
                  </a:cubicBezTo>
                  <a:cubicBezTo>
                    <a:pt x="2544736" y="14393"/>
                    <a:pt x="2542858" y="18777"/>
                    <a:pt x="2538473" y="23162"/>
                  </a:cubicBezTo>
                  <a:cubicBezTo>
                    <a:pt x="2532837" y="28798"/>
                    <a:pt x="2527200" y="31930"/>
                    <a:pt x="2519684" y="35688"/>
                  </a:cubicBezTo>
                  <a:cubicBezTo>
                    <a:pt x="2508410" y="41325"/>
                    <a:pt x="2482105" y="43830"/>
                    <a:pt x="2483358" y="61367"/>
                  </a:cubicBezTo>
                  <a:cubicBezTo>
                    <a:pt x="2494005" y="63872"/>
                    <a:pt x="2516552" y="69509"/>
                    <a:pt x="2499642" y="80156"/>
                  </a:cubicBezTo>
                  <a:cubicBezTo>
                    <a:pt x="2492126" y="84541"/>
                    <a:pt x="2484610" y="85167"/>
                    <a:pt x="2477720" y="91430"/>
                  </a:cubicBezTo>
                  <a:cubicBezTo>
                    <a:pt x="2469578" y="98320"/>
                    <a:pt x="2467073" y="107088"/>
                    <a:pt x="2455173" y="107088"/>
                  </a:cubicBezTo>
                  <a:cubicBezTo>
                    <a:pt x="2448910" y="107088"/>
                    <a:pt x="2443899" y="102078"/>
                    <a:pt x="2438263" y="106462"/>
                  </a:cubicBezTo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3" name="Forma libre: forma 622">
              <a:extLst>
                <a:ext uri="{FF2B5EF4-FFF2-40B4-BE49-F238E27FC236}">
                  <a16:creationId xmlns:a16="http://schemas.microsoft.com/office/drawing/2014/main" id="{E9A64EEE-B305-10AD-17DD-8748A6A5C712}"/>
                </a:ext>
              </a:extLst>
            </p:cNvPr>
            <p:cNvSpPr/>
            <p:nvPr/>
          </p:nvSpPr>
          <p:spPr>
            <a:xfrm>
              <a:off x="10598328" y="2210792"/>
              <a:ext cx="169941" cy="109625"/>
            </a:xfrm>
            <a:custGeom>
              <a:avLst/>
              <a:gdLst>
                <a:gd name="connsiteX0" fmla="*/ 139043 w 169941"/>
                <a:gd name="connsiteY0" fmla="*/ 96460 h 109625"/>
                <a:gd name="connsiteX1" fmla="*/ 169106 w 169941"/>
                <a:gd name="connsiteY1" fmla="*/ 107108 h 109625"/>
                <a:gd name="connsiteX2" fmla="*/ 169106 w 169941"/>
                <a:gd name="connsiteY2" fmla="*/ 93955 h 109625"/>
                <a:gd name="connsiteX3" fmla="*/ 154701 w 169941"/>
                <a:gd name="connsiteY3" fmla="*/ 82055 h 109625"/>
                <a:gd name="connsiteX4" fmla="*/ 110859 w 169941"/>
                <a:gd name="connsiteY4" fmla="*/ 57629 h 109625"/>
                <a:gd name="connsiteX5" fmla="*/ 98958 w 169941"/>
                <a:gd name="connsiteY5" fmla="*/ 55124 h 109625"/>
                <a:gd name="connsiteX6" fmla="*/ 83300 w 169941"/>
                <a:gd name="connsiteY6" fmla="*/ 55124 h 109625"/>
                <a:gd name="connsiteX7" fmla="*/ 82047 w 169941"/>
                <a:gd name="connsiteY7" fmla="*/ 45729 h 109625"/>
                <a:gd name="connsiteX8" fmla="*/ 75158 w 169941"/>
                <a:gd name="connsiteY8" fmla="*/ 41971 h 109625"/>
                <a:gd name="connsiteX9" fmla="*/ 64511 w 169941"/>
                <a:gd name="connsiteY9" fmla="*/ 35708 h 109625"/>
                <a:gd name="connsiteX10" fmla="*/ 72653 w 169941"/>
                <a:gd name="connsiteY10" fmla="*/ 31950 h 109625"/>
                <a:gd name="connsiteX11" fmla="*/ 64511 w 169941"/>
                <a:gd name="connsiteY11" fmla="*/ 20050 h 109625"/>
                <a:gd name="connsiteX12" fmla="*/ 38205 w 169941"/>
                <a:gd name="connsiteY12" fmla="*/ 14413 h 109625"/>
                <a:gd name="connsiteX13" fmla="*/ 0 w 169941"/>
                <a:gd name="connsiteY13" fmla="*/ 1887 h 109625"/>
                <a:gd name="connsiteX14" fmla="*/ 8768 w 169941"/>
                <a:gd name="connsiteY14" fmla="*/ 23181 h 109625"/>
                <a:gd name="connsiteX15" fmla="*/ 19416 w 169941"/>
                <a:gd name="connsiteY15" fmla="*/ 43850 h 109625"/>
                <a:gd name="connsiteX16" fmla="*/ 35700 w 169941"/>
                <a:gd name="connsiteY16" fmla="*/ 62639 h 109625"/>
                <a:gd name="connsiteX17" fmla="*/ 50106 w 169941"/>
                <a:gd name="connsiteY17" fmla="*/ 75792 h 109625"/>
                <a:gd name="connsiteX18" fmla="*/ 68269 w 169941"/>
                <a:gd name="connsiteY18" fmla="*/ 72034 h 109625"/>
                <a:gd name="connsiteX19" fmla="*/ 94574 w 169941"/>
                <a:gd name="connsiteY19" fmla="*/ 75792 h 109625"/>
                <a:gd name="connsiteX20" fmla="*/ 138416 w 169941"/>
                <a:gd name="connsiteY20" fmla="*/ 95208 h 1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9941" h="109625">
                  <a:moveTo>
                    <a:pt x="139043" y="96460"/>
                  </a:moveTo>
                  <a:cubicBezTo>
                    <a:pt x="144053" y="101471"/>
                    <a:pt x="162843" y="115250"/>
                    <a:pt x="169106" y="107108"/>
                  </a:cubicBezTo>
                  <a:cubicBezTo>
                    <a:pt x="170985" y="104603"/>
                    <a:pt x="169106" y="97087"/>
                    <a:pt x="169106" y="93955"/>
                  </a:cubicBezTo>
                  <a:cubicBezTo>
                    <a:pt x="169106" y="81429"/>
                    <a:pt x="166601" y="85813"/>
                    <a:pt x="154701" y="82055"/>
                  </a:cubicBezTo>
                  <a:cubicBezTo>
                    <a:pt x="139669" y="77045"/>
                    <a:pt x="124637" y="65771"/>
                    <a:pt x="110859" y="57629"/>
                  </a:cubicBezTo>
                  <a:cubicBezTo>
                    <a:pt x="105848" y="55124"/>
                    <a:pt x="103969" y="55124"/>
                    <a:pt x="98958" y="55124"/>
                  </a:cubicBezTo>
                  <a:cubicBezTo>
                    <a:pt x="95201" y="55124"/>
                    <a:pt x="86432" y="57629"/>
                    <a:pt x="83300" y="55124"/>
                  </a:cubicBezTo>
                  <a:cubicBezTo>
                    <a:pt x="81421" y="53245"/>
                    <a:pt x="83300" y="47608"/>
                    <a:pt x="82047" y="45729"/>
                  </a:cubicBezTo>
                  <a:cubicBezTo>
                    <a:pt x="80169" y="42597"/>
                    <a:pt x="78290" y="43223"/>
                    <a:pt x="75158" y="41971"/>
                  </a:cubicBezTo>
                  <a:cubicBezTo>
                    <a:pt x="72653" y="40718"/>
                    <a:pt x="64511" y="38839"/>
                    <a:pt x="64511" y="35708"/>
                  </a:cubicBezTo>
                  <a:cubicBezTo>
                    <a:pt x="63885" y="31323"/>
                    <a:pt x="69521" y="33202"/>
                    <a:pt x="72653" y="31950"/>
                  </a:cubicBezTo>
                  <a:cubicBezTo>
                    <a:pt x="73906" y="26313"/>
                    <a:pt x="68895" y="21929"/>
                    <a:pt x="64511" y="20050"/>
                  </a:cubicBezTo>
                  <a:cubicBezTo>
                    <a:pt x="55742" y="16918"/>
                    <a:pt x="46974" y="19423"/>
                    <a:pt x="38205" y="14413"/>
                  </a:cubicBezTo>
                  <a:cubicBezTo>
                    <a:pt x="28185" y="8776"/>
                    <a:pt x="11900" y="-5003"/>
                    <a:pt x="0" y="1887"/>
                  </a:cubicBezTo>
                  <a:cubicBezTo>
                    <a:pt x="0" y="8776"/>
                    <a:pt x="7516" y="16292"/>
                    <a:pt x="8768" y="23181"/>
                  </a:cubicBezTo>
                  <a:cubicBezTo>
                    <a:pt x="12527" y="30697"/>
                    <a:pt x="14406" y="38213"/>
                    <a:pt x="19416" y="43850"/>
                  </a:cubicBezTo>
                  <a:cubicBezTo>
                    <a:pt x="24426" y="50113"/>
                    <a:pt x="30689" y="56376"/>
                    <a:pt x="35700" y="62639"/>
                  </a:cubicBezTo>
                  <a:cubicBezTo>
                    <a:pt x="38832" y="67024"/>
                    <a:pt x="44469" y="75166"/>
                    <a:pt x="50106" y="75792"/>
                  </a:cubicBezTo>
                  <a:cubicBezTo>
                    <a:pt x="55742" y="77045"/>
                    <a:pt x="62005" y="72034"/>
                    <a:pt x="68269" y="72034"/>
                  </a:cubicBezTo>
                  <a:cubicBezTo>
                    <a:pt x="77037" y="72034"/>
                    <a:pt x="85806" y="75166"/>
                    <a:pt x="94574" y="75792"/>
                  </a:cubicBezTo>
                  <a:cubicBezTo>
                    <a:pt x="112111" y="78297"/>
                    <a:pt x="125890" y="83308"/>
                    <a:pt x="138416" y="9520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4" name="Forma libre: forma 623">
              <a:extLst>
                <a:ext uri="{FF2B5EF4-FFF2-40B4-BE49-F238E27FC236}">
                  <a16:creationId xmlns:a16="http://schemas.microsoft.com/office/drawing/2014/main" id="{260F003E-32D7-8DDF-AD18-A0C79F0C697B}"/>
                </a:ext>
              </a:extLst>
            </p:cNvPr>
            <p:cNvSpPr/>
            <p:nvPr/>
          </p:nvSpPr>
          <p:spPr>
            <a:xfrm>
              <a:off x="23727648" y="11397037"/>
              <a:ext cx="573885" cy="304495"/>
            </a:xfrm>
            <a:custGeom>
              <a:avLst/>
              <a:gdLst>
                <a:gd name="connsiteX0" fmla="*/ 462401 w 573885"/>
                <a:gd name="connsiteY0" fmla="*/ 102053 h 304495"/>
                <a:gd name="connsiteX1" fmla="*/ 433591 w 573885"/>
                <a:gd name="connsiteY1" fmla="*/ 72617 h 304495"/>
                <a:gd name="connsiteX2" fmla="*/ 414175 w 573885"/>
                <a:gd name="connsiteY2" fmla="*/ 52575 h 304495"/>
                <a:gd name="connsiteX3" fmla="*/ 380981 w 573885"/>
                <a:gd name="connsiteY3" fmla="*/ 65101 h 304495"/>
                <a:gd name="connsiteX4" fmla="*/ 356553 w 573885"/>
                <a:gd name="connsiteY4" fmla="*/ 74496 h 304495"/>
                <a:gd name="connsiteX5" fmla="*/ 339016 w 573885"/>
                <a:gd name="connsiteY5" fmla="*/ 79507 h 304495"/>
                <a:gd name="connsiteX6" fmla="*/ 253838 w 573885"/>
                <a:gd name="connsiteY6" fmla="*/ 72617 h 304495"/>
                <a:gd name="connsiteX7" fmla="*/ 221268 w 573885"/>
                <a:gd name="connsiteY7" fmla="*/ 31280 h 304495"/>
                <a:gd name="connsiteX8" fmla="*/ 195589 w 573885"/>
                <a:gd name="connsiteY8" fmla="*/ 590 h 304495"/>
                <a:gd name="connsiteX9" fmla="*/ 101016 w 573885"/>
                <a:gd name="connsiteY9" fmla="*/ 14369 h 304495"/>
                <a:gd name="connsiteX10" fmla="*/ 89116 w 573885"/>
                <a:gd name="connsiteY10" fmla="*/ 29401 h 304495"/>
                <a:gd name="connsiteX11" fmla="*/ 84105 w 573885"/>
                <a:gd name="connsiteY11" fmla="*/ 48191 h 304495"/>
                <a:gd name="connsiteX12" fmla="*/ 75337 w 573885"/>
                <a:gd name="connsiteY12" fmla="*/ 79507 h 304495"/>
                <a:gd name="connsiteX13" fmla="*/ 11452 w 573885"/>
                <a:gd name="connsiteY13" fmla="*/ 161554 h 304495"/>
                <a:gd name="connsiteX14" fmla="*/ 15836 w 573885"/>
                <a:gd name="connsiteY14" fmla="*/ 182223 h 304495"/>
                <a:gd name="connsiteX15" fmla="*/ 3936 w 573885"/>
                <a:gd name="connsiteY15" fmla="*/ 201639 h 304495"/>
                <a:gd name="connsiteX16" fmla="*/ 178 w 573885"/>
                <a:gd name="connsiteY16" fmla="*/ 205396 h 304495"/>
                <a:gd name="connsiteX17" fmla="*/ 25858 w 573885"/>
                <a:gd name="connsiteY17" fmla="*/ 226691 h 304495"/>
                <a:gd name="connsiteX18" fmla="*/ 37758 w 573885"/>
                <a:gd name="connsiteY18" fmla="*/ 231702 h 304495"/>
                <a:gd name="connsiteX19" fmla="*/ 68447 w 573885"/>
                <a:gd name="connsiteY19" fmla="*/ 259886 h 304495"/>
                <a:gd name="connsiteX20" fmla="*/ 85358 w 573885"/>
                <a:gd name="connsiteY20" fmla="*/ 277423 h 304495"/>
                <a:gd name="connsiteX21" fmla="*/ 111036 w 573885"/>
                <a:gd name="connsiteY21" fmla="*/ 282433 h 304495"/>
                <a:gd name="connsiteX22" fmla="*/ 132332 w 573885"/>
                <a:gd name="connsiteY22" fmla="*/ 285565 h 304495"/>
                <a:gd name="connsiteX23" fmla="*/ 160515 w 573885"/>
                <a:gd name="connsiteY23" fmla="*/ 294959 h 304495"/>
                <a:gd name="connsiteX24" fmla="*/ 187447 w 573885"/>
                <a:gd name="connsiteY24" fmla="*/ 303728 h 304495"/>
                <a:gd name="connsiteX25" fmla="*/ 211247 w 573885"/>
                <a:gd name="connsiteY25" fmla="*/ 294334 h 304495"/>
                <a:gd name="connsiteX26" fmla="*/ 256969 w 573885"/>
                <a:gd name="connsiteY26" fmla="*/ 273039 h 304495"/>
                <a:gd name="connsiteX27" fmla="*/ 293921 w 573885"/>
                <a:gd name="connsiteY27" fmla="*/ 279302 h 304495"/>
                <a:gd name="connsiteX28" fmla="*/ 328368 w 573885"/>
                <a:gd name="connsiteY28" fmla="*/ 282433 h 304495"/>
                <a:gd name="connsiteX29" fmla="*/ 348411 w 573885"/>
                <a:gd name="connsiteY29" fmla="*/ 274918 h 304495"/>
                <a:gd name="connsiteX30" fmla="*/ 377221 w 573885"/>
                <a:gd name="connsiteY30" fmla="*/ 265522 h 304495"/>
                <a:gd name="connsiteX31" fmla="*/ 427954 w 573885"/>
                <a:gd name="connsiteY31" fmla="*/ 278676 h 304495"/>
                <a:gd name="connsiteX32" fmla="*/ 443612 w 573885"/>
                <a:gd name="connsiteY32" fmla="*/ 286818 h 304495"/>
                <a:gd name="connsiteX33" fmla="*/ 498727 w 573885"/>
                <a:gd name="connsiteY33" fmla="*/ 286818 h 304495"/>
                <a:gd name="connsiteX34" fmla="*/ 537560 w 573885"/>
                <a:gd name="connsiteY34" fmla="*/ 275544 h 304495"/>
                <a:gd name="connsiteX35" fmla="*/ 554470 w 573885"/>
                <a:gd name="connsiteY35" fmla="*/ 275544 h 304495"/>
                <a:gd name="connsiteX36" fmla="*/ 572634 w 573885"/>
                <a:gd name="connsiteY36" fmla="*/ 274291 h 304495"/>
                <a:gd name="connsiteX37" fmla="*/ 573886 w 573885"/>
                <a:gd name="connsiteY37" fmla="*/ 271786 h 304495"/>
                <a:gd name="connsiteX38" fmla="*/ 548833 w 573885"/>
                <a:gd name="connsiteY38" fmla="*/ 248613 h 304495"/>
                <a:gd name="connsiteX39" fmla="*/ 540064 w 573885"/>
                <a:gd name="connsiteY39" fmla="*/ 241723 h 304495"/>
                <a:gd name="connsiteX40" fmla="*/ 537560 w 573885"/>
                <a:gd name="connsiteY40" fmla="*/ 239217 h 304495"/>
                <a:gd name="connsiteX41" fmla="*/ 510002 w 573885"/>
                <a:gd name="connsiteY41" fmla="*/ 195375 h 304495"/>
                <a:gd name="connsiteX42" fmla="*/ 518142 w 573885"/>
                <a:gd name="connsiteY42" fmla="*/ 165312 h 304495"/>
                <a:gd name="connsiteX43" fmla="*/ 519396 w 573885"/>
                <a:gd name="connsiteY43" fmla="*/ 162806 h 304495"/>
                <a:gd name="connsiteX44" fmla="*/ 506244 w 573885"/>
                <a:gd name="connsiteY44" fmla="*/ 150280 h 304495"/>
                <a:gd name="connsiteX45" fmla="*/ 491838 w 573885"/>
                <a:gd name="connsiteY45" fmla="*/ 108317 h 304495"/>
                <a:gd name="connsiteX46" fmla="*/ 463028 w 573885"/>
                <a:gd name="connsiteY46" fmla="*/ 102053 h 30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73885" h="304495">
                  <a:moveTo>
                    <a:pt x="462401" y="102053"/>
                  </a:moveTo>
                  <a:cubicBezTo>
                    <a:pt x="448622" y="95791"/>
                    <a:pt x="440480" y="83265"/>
                    <a:pt x="433591" y="72617"/>
                  </a:cubicBezTo>
                  <a:cubicBezTo>
                    <a:pt x="426075" y="61343"/>
                    <a:pt x="421064" y="54454"/>
                    <a:pt x="414175" y="52575"/>
                  </a:cubicBezTo>
                  <a:cubicBezTo>
                    <a:pt x="410418" y="52575"/>
                    <a:pt x="391627" y="60717"/>
                    <a:pt x="380981" y="65101"/>
                  </a:cubicBezTo>
                  <a:cubicBezTo>
                    <a:pt x="370959" y="69486"/>
                    <a:pt x="362190" y="72617"/>
                    <a:pt x="356553" y="74496"/>
                  </a:cubicBezTo>
                  <a:cubicBezTo>
                    <a:pt x="350290" y="76375"/>
                    <a:pt x="344026" y="78254"/>
                    <a:pt x="339016" y="79507"/>
                  </a:cubicBezTo>
                  <a:cubicBezTo>
                    <a:pt x="308952" y="88901"/>
                    <a:pt x="287658" y="95165"/>
                    <a:pt x="253838" y="72617"/>
                  </a:cubicBezTo>
                  <a:cubicBezTo>
                    <a:pt x="238180" y="61969"/>
                    <a:pt x="229411" y="45685"/>
                    <a:pt x="221268" y="31280"/>
                  </a:cubicBezTo>
                  <a:cubicBezTo>
                    <a:pt x="213126" y="16875"/>
                    <a:pt x="206237" y="4348"/>
                    <a:pt x="195589" y="590"/>
                  </a:cubicBezTo>
                  <a:cubicBezTo>
                    <a:pt x="183064" y="-2541"/>
                    <a:pt x="112290" y="7480"/>
                    <a:pt x="101016" y="14369"/>
                  </a:cubicBezTo>
                  <a:cubicBezTo>
                    <a:pt x="90368" y="21885"/>
                    <a:pt x="90368" y="23138"/>
                    <a:pt x="89116" y="29401"/>
                  </a:cubicBezTo>
                  <a:cubicBezTo>
                    <a:pt x="88489" y="34412"/>
                    <a:pt x="87237" y="40049"/>
                    <a:pt x="84105" y="48191"/>
                  </a:cubicBezTo>
                  <a:cubicBezTo>
                    <a:pt x="80347" y="58838"/>
                    <a:pt x="77841" y="69486"/>
                    <a:pt x="75337" y="79507"/>
                  </a:cubicBezTo>
                  <a:cubicBezTo>
                    <a:pt x="67822" y="112075"/>
                    <a:pt x="58425" y="149027"/>
                    <a:pt x="11452" y="161554"/>
                  </a:cubicBezTo>
                  <a:cubicBezTo>
                    <a:pt x="14584" y="166565"/>
                    <a:pt x="17715" y="173455"/>
                    <a:pt x="15836" y="182223"/>
                  </a:cubicBezTo>
                  <a:cubicBezTo>
                    <a:pt x="13330" y="191617"/>
                    <a:pt x="7694" y="197254"/>
                    <a:pt x="3936" y="201639"/>
                  </a:cubicBezTo>
                  <a:cubicBezTo>
                    <a:pt x="2684" y="202891"/>
                    <a:pt x="805" y="204771"/>
                    <a:pt x="178" y="205396"/>
                  </a:cubicBezTo>
                  <a:cubicBezTo>
                    <a:pt x="-1074" y="213539"/>
                    <a:pt x="3936" y="217923"/>
                    <a:pt x="25858" y="226691"/>
                  </a:cubicBezTo>
                  <a:cubicBezTo>
                    <a:pt x="30242" y="228570"/>
                    <a:pt x="34000" y="229823"/>
                    <a:pt x="37758" y="231702"/>
                  </a:cubicBezTo>
                  <a:cubicBezTo>
                    <a:pt x="52789" y="239217"/>
                    <a:pt x="61558" y="250491"/>
                    <a:pt x="68447" y="259886"/>
                  </a:cubicBezTo>
                  <a:cubicBezTo>
                    <a:pt x="74083" y="267402"/>
                    <a:pt x="78468" y="273665"/>
                    <a:pt x="85358" y="277423"/>
                  </a:cubicBezTo>
                  <a:cubicBezTo>
                    <a:pt x="91620" y="280554"/>
                    <a:pt x="101641" y="281180"/>
                    <a:pt x="111036" y="282433"/>
                  </a:cubicBezTo>
                  <a:cubicBezTo>
                    <a:pt x="118553" y="283060"/>
                    <a:pt x="126069" y="284312"/>
                    <a:pt x="132332" y="285565"/>
                  </a:cubicBezTo>
                  <a:cubicBezTo>
                    <a:pt x="142352" y="288070"/>
                    <a:pt x="151748" y="291829"/>
                    <a:pt x="160515" y="294959"/>
                  </a:cubicBezTo>
                  <a:cubicBezTo>
                    <a:pt x="169910" y="298718"/>
                    <a:pt x="178679" y="301849"/>
                    <a:pt x="187447" y="303728"/>
                  </a:cubicBezTo>
                  <a:cubicBezTo>
                    <a:pt x="199347" y="306234"/>
                    <a:pt x="203105" y="302476"/>
                    <a:pt x="211247" y="294334"/>
                  </a:cubicBezTo>
                  <a:cubicBezTo>
                    <a:pt x="220641" y="285565"/>
                    <a:pt x="232542" y="273665"/>
                    <a:pt x="256969" y="273039"/>
                  </a:cubicBezTo>
                  <a:cubicBezTo>
                    <a:pt x="272627" y="273039"/>
                    <a:pt x="283273" y="276171"/>
                    <a:pt x="293921" y="279302"/>
                  </a:cubicBezTo>
                  <a:cubicBezTo>
                    <a:pt x="306449" y="282433"/>
                    <a:pt x="315843" y="285565"/>
                    <a:pt x="328368" y="282433"/>
                  </a:cubicBezTo>
                  <a:cubicBezTo>
                    <a:pt x="334007" y="281180"/>
                    <a:pt x="340895" y="278050"/>
                    <a:pt x="348411" y="274918"/>
                  </a:cubicBezTo>
                  <a:cubicBezTo>
                    <a:pt x="357180" y="270533"/>
                    <a:pt x="366575" y="266775"/>
                    <a:pt x="377221" y="265522"/>
                  </a:cubicBezTo>
                  <a:cubicBezTo>
                    <a:pt x="399142" y="261765"/>
                    <a:pt x="414800" y="271160"/>
                    <a:pt x="427954" y="278676"/>
                  </a:cubicBezTo>
                  <a:cubicBezTo>
                    <a:pt x="432964" y="281180"/>
                    <a:pt x="437974" y="284312"/>
                    <a:pt x="443612" y="286818"/>
                  </a:cubicBezTo>
                  <a:cubicBezTo>
                    <a:pt x="469290" y="297465"/>
                    <a:pt x="480565" y="293708"/>
                    <a:pt x="498727" y="286818"/>
                  </a:cubicBezTo>
                  <a:cubicBezTo>
                    <a:pt x="509375" y="282433"/>
                    <a:pt x="521275" y="278050"/>
                    <a:pt x="537560" y="275544"/>
                  </a:cubicBezTo>
                  <a:cubicBezTo>
                    <a:pt x="541943" y="274918"/>
                    <a:pt x="547579" y="274918"/>
                    <a:pt x="554470" y="275544"/>
                  </a:cubicBezTo>
                  <a:cubicBezTo>
                    <a:pt x="560106" y="275544"/>
                    <a:pt x="570128" y="275544"/>
                    <a:pt x="572634" y="274291"/>
                  </a:cubicBezTo>
                  <a:cubicBezTo>
                    <a:pt x="573259" y="273039"/>
                    <a:pt x="573886" y="272412"/>
                    <a:pt x="573886" y="271786"/>
                  </a:cubicBezTo>
                  <a:cubicBezTo>
                    <a:pt x="573259" y="264896"/>
                    <a:pt x="555722" y="252996"/>
                    <a:pt x="548833" y="248613"/>
                  </a:cubicBezTo>
                  <a:cubicBezTo>
                    <a:pt x="545075" y="246107"/>
                    <a:pt x="541943" y="243602"/>
                    <a:pt x="540064" y="241723"/>
                  </a:cubicBezTo>
                  <a:lnTo>
                    <a:pt x="537560" y="239217"/>
                  </a:lnTo>
                  <a:cubicBezTo>
                    <a:pt x="525660" y="229823"/>
                    <a:pt x="511254" y="217923"/>
                    <a:pt x="510002" y="195375"/>
                  </a:cubicBezTo>
                  <a:cubicBezTo>
                    <a:pt x="509375" y="182223"/>
                    <a:pt x="513760" y="172828"/>
                    <a:pt x="518142" y="165312"/>
                  </a:cubicBezTo>
                  <a:cubicBezTo>
                    <a:pt x="518142" y="164059"/>
                    <a:pt x="518769" y="163433"/>
                    <a:pt x="519396" y="162806"/>
                  </a:cubicBezTo>
                  <a:cubicBezTo>
                    <a:pt x="514385" y="159676"/>
                    <a:pt x="510002" y="155917"/>
                    <a:pt x="506244" y="150280"/>
                  </a:cubicBezTo>
                  <a:cubicBezTo>
                    <a:pt x="497475" y="139633"/>
                    <a:pt x="492465" y="123975"/>
                    <a:pt x="491838" y="108317"/>
                  </a:cubicBezTo>
                  <a:cubicBezTo>
                    <a:pt x="480565" y="107064"/>
                    <a:pt x="469917" y="105185"/>
                    <a:pt x="463028" y="10205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5" name="Forma libre: forma 624">
              <a:extLst>
                <a:ext uri="{FF2B5EF4-FFF2-40B4-BE49-F238E27FC236}">
                  <a16:creationId xmlns:a16="http://schemas.microsoft.com/office/drawing/2014/main" id="{1DB7D06A-155E-6E57-0ED2-84F414977EEC}"/>
                </a:ext>
              </a:extLst>
            </p:cNvPr>
            <p:cNvSpPr/>
            <p:nvPr/>
          </p:nvSpPr>
          <p:spPr>
            <a:xfrm>
              <a:off x="18796263" y="9406586"/>
              <a:ext cx="2171992" cy="1766519"/>
            </a:xfrm>
            <a:custGeom>
              <a:avLst/>
              <a:gdLst>
                <a:gd name="connsiteX0" fmla="*/ 1825654 w 2171992"/>
                <a:gd name="connsiteY0" fmla="*/ 323784 h 1766519"/>
                <a:gd name="connsiteX1" fmla="*/ 1887032 w 2171992"/>
                <a:gd name="connsiteY1" fmla="*/ 295599 h 1766519"/>
                <a:gd name="connsiteX2" fmla="*/ 1964696 w 2171992"/>
                <a:gd name="connsiteY2" fmla="*/ 292468 h 1766519"/>
                <a:gd name="connsiteX3" fmla="*/ 1986618 w 2171992"/>
                <a:gd name="connsiteY3" fmla="*/ 300610 h 1766519"/>
                <a:gd name="connsiteX4" fmla="*/ 2073676 w 2171992"/>
                <a:gd name="connsiteY4" fmla="*/ 305620 h 1766519"/>
                <a:gd name="connsiteX5" fmla="*/ 2099981 w 2171992"/>
                <a:gd name="connsiteY5" fmla="*/ 299983 h 1766519"/>
                <a:gd name="connsiteX6" fmla="*/ 2158855 w 2171992"/>
                <a:gd name="connsiteY6" fmla="*/ 278689 h 1766519"/>
                <a:gd name="connsiteX7" fmla="*/ 2164492 w 2171992"/>
                <a:gd name="connsiteY7" fmla="*/ 264910 h 1766519"/>
                <a:gd name="connsiteX8" fmla="*/ 2164492 w 2171992"/>
                <a:gd name="connsiteY8" fmla="*/ 264910 h 1766519"/>
                <a:gd name="connsiteX9" fmla="*/ 2166997 w 2171992"/>
                <a:gd name="connsiteY9" fmla="*/ 249878 h 1766519"/>
                <a:gd name="connsiteX10" fmla="*/ 2168249 w 2171992"/>
                <a:gd name="connsiteY10" fmla="*/ 239230 h 1766519"/>
                <a:gd name="connsiteX11" fmla="*/ 2168875 w 2171992"/>
                <a:gd name="connsiteY11" fmla="*/ 192883 h 1766519"/>
                <a:gd name="connsiteX12" fmla="*/ 2150086 w 2171992"/>
                <a:gd name="connsiteY12" fmla="*/ 185994 h 1766519"/>
                <a:gd name="connsiteX13" fmla="*/ 2101860 w 2171992"/>
                <a:gd name="connsiteY13" fmla="*/ 199773 h 1766519"/>
                <a:gd name="connsiteX14" fmla="*/ 2042986 w 2171992"/>
                <a:gd name="connsiteY14" fmla="*/ 215431 h 1766519"/>
                <a:gd name="connsiteX15" fmla="*/ 1998517 w 2171992"/>
                <a:gd name="connsiteY15" fmla="*/ 197894 h 1766519"/>
                <a:gd name="connsiteX16" fmla="*/ 1962190 w 2171992"/>
                <a:gd name="connsiteY16" fmla="*/ 187872 h 1766519"/>
                <a:gd name="connsiteX17" fmla="*/ 1917722 w 2171992"/>
                <a:gd name="connsiteY17" fmla="*/ 232341 h 1766519"/>
                <a:gd name="connsiteX18" fmla="*/ 1864485 w 2171992"/>
                <a:gd name="connsiteY18" fmla="*/ 286204 h 1766519"/>
                <a:gd name="connsiteX19" fmla="*/ 1815632 w 2171992"/>
                <a:gd name="connsiteY19" fmla="*/ 295599 h 1766519"/>
                <a:gd name="connsiteX20" fmla="*/ 1799974 w 2171992"/>
                <a:gd name="connsiteY20" fmla="*/ 297478 h 1766519"/>
                <a:gd name="connsiteX21" fmla="*/ 1776175 w 2171992"/>
                <a:gd name="connsiteY21" fmla="*/ 304368 h 1766519"/>
                <a:gd name="connsiteX22" fmla="*/ 1746111 w 2171992"/>
                <a:gd name="connsiteY22" fmla="*/ 312510 h 1766519"/>
                <a:gd name="connsiteX23" fmla="*/ 1637132 w 2171992"/>
                <a:gd name="connsiteY23" fmla="*/ 185368 h 1766519"/>
                <a:gd name="connsiteX24" fmla="*/ 1630869 w 2171992"/>
                <a:gd name="connsiteY24" fmla="*/ 140273 h 1766519"/>
                <a:gd name="connsiteX25" fmla="*/ 1604563 w 2171992"/>
                <a:gd name="connsiteY25" fmla="*/ 56972 h 1766519"/>
                <a:gd name="connsiteX26" fmla="*/ 1588280 w 2171992"/>
                <a:gd name="connsiteY26" fmla="*/ 54467 h 1766519"/>
                <a:gd name="connsiteX27" fmla="*/ 1560094 w 2171992"/>
                <a:gd name="connsiteY27" fmla="*/ 49456 h 1766519"/>
                <a:gd name="connsiteX28" fmla="*/ 1541306 w 2171992"/>
                <a:gd name="connsiteY28" fmla="*/ 31293 h 1766519"/>
                <a:gd name="connsiteX29" fmla="*/ 1536295 w 2171992"/>
                <a:gd name="connsiteY29" fmla="*/ 24404 h 1766519"/>
                <a:gd name="connsiteX30" fmla="*/ 1452368 w 2171992"/>
                <a:gd name="connsiteY30" fmla="*/ 8746 h 1766519"/>
                <a:gd name="connsiteX31" fmla="*/ 1412283 w 2171992"/>
                <a:gd name="connsiteY31" fmla="*/ 103320 h 1766519"/>
                <a:gd name="connsiteX32" fmla="*/ 1394747 w 2171992"/>
                <a:gd name="connsiteY32" fmla="*/ 174720 h 1766519"/>
                <a:gd name="connsiteX33" fmla="*/ 1218126 w 2171992"/>
                <a:gd name="connsiteY33" fmla="*/ 257394 h 1766519"/>
                <a:gd name="connsiteX34" fmla="*/ 1177414 w 2171992"/>
                <a:gd name="connsiteY34" fmla="*/ 271799 h 1766519"/>
                <a:gd name="connsiteX35" fmla="*/ 1131067 w 2171992"/>
                <a:gd name="connsiteY35" fmla="*/ 293720 h 1766519"/>
                <a:gd name="connsiteX36" fmla="*/ 1057788 w 2171992"/>
                <a:gd name="connsiteY36" fmla="*/ 254888 h 1766519"/>
                <a:gd name="connsiteX37" fmla="*/ 1024594 w 2171992"/>
                <a:gd name="connsiteY37" fmla="*/ 230462 h 1766519"/>
                <a:gd name="connsiteX38" fmla="*/ 961335 w 2171992"/>
                <a:gd name="connsiteY38" fmla="*/ 221068 h 1766519"/>
                <a:gd name="connsiteX39" fmla="*/ 925635 w 2171992"/>
                <a:gd name="connsiteY39" fmla="*/ 219188 h 1766519"/>
                <a:gd name="connsiteX40" fmla="*/ 908098 w 2171992"/>
                <a:gd name="connsiteY40" fmla="*/ 216683 h 1766519"/>
                <a:gd name="connsiteX41" fmla="*/ 863003 w 2171992"/>
                <a:gd name="connsiteY41" fmla="*/ 214804 h 1766519"/>
                <a:gd name="connsiteX42" fmla="*/ 863003 w 2171992"/>
                <a:gd name="connsiteY42" fmla="*/ 229836 h 1766519"/>
                <a:gd name="connsiteX43" fmla="*/ 855487 w 2171992"/>
                <a:gd name="connsiteY43" fmla="*/ 244241 h 1766519"/>
                <a:gd name="connsiteX44" fmla="*/ 839203 w 2171992"/>
                <a:gd name="connsiteY44" fmla="*/ 244241 h 1766519"/>
                <a:gd name="connsiteX45" fmla="*/ 683250 w 2171992"/>
                <a:gd name="connsiteY45" fmla="*/ 234846 h 1766519"/>
                <a:gd name="connsiteX46" fmla="*/ 672602 w 2171992"/>
                <a:gd name="connsiteY46" fmla="*/ 265536 h 1766519"/>
                <a:gd name="connsiteX47" fmla="*/ 666966 w 2171992"/>
                <a:gd name="connsiteY47" fmla="*/ 289962 h 1766519"/>
                <a:gd name="connsiteX48" fmla="*/ 633771 w 2171992"/>
                <a:gd name="connsiteY48" fmla="*/ 333805 h 1766519"/>
                <a:gd name="connsiteX49" fmla="*/ 618113 w 2171992"/>
                <a:gd name="connsiteY49" fmla="*/ 343199 h 1766519"/>
                <a:gd name="connsiteX50" fmla="*/ 514144 w 2171992"/>
                <a:gd name="connsiteY50" fmla="*/ 450926 h 1766519"/>
                <a:gd name="connsiteX51" fmla="*/ 391386 w 2171992"/>
                <a:gd name="connsiteY51" fmla="*/ 502284 h 1766519"/>
                <a:gd name="connsiteX52" fmla="*/ 304328 w 2171992"/>
                <a:gd name="connsiteY52" fmla="*/ 568674 h 1766519"/>
                <a:gd name="connsiteX53" fmla="*/ 275517 w 2171992"/>
                <a:gd name="connsiteY53" fmla="*/ 635690 h 1766519"/>
                <a:gd name="connsiteX54" fmla="*/ 243575 w 2171992"/>
                <a:gd name="connsiteY54" fmla="*/ 644458 h 1766519"/>
                <a:gd name="connsiteX55" fmla="*/ 212885 w 2171992"/>
                <a:gd name="connsiteY55" fmla="*/ 640074 h 1766519"/>
                <a:gd name="connsiteX56" fmla="*/ 132091 w 2171992"/>
                <a:gd name="connsiteY56" fmla="*/ 573058 h 1766519"/>
                <a:gd name="connsiteX57" fmla="*/ 110169 w 2171992"/>
                <a:gd name="connsiteY57" fmla="*/ 569300 h 1766519"/>
                <a:gd name="connsiteX58" fmla="*/ 55680 w 2171992"/>
                <a:gd name="connsiteY58" fmla="*/ 553642 h 1766519"/>
                <a:gd name="connsiteX59" fmla="*/ 41901 w 2171992"/>
                <a:gd name="connsiteY59" fmla="*/ 542995 h 1766519"/>
                <a:gd name="connsiteX60" fmla="*/ 25616 w 2171992"/>
                <a:gd name="connsiteY60" fmla="*/ 589969 h 1766519"/>
                <a:gd name="connsiteX61" fmla="*/ 4321 w 2171992"/>
                <a:gd name="connsiteY61" fmla="*/ 652601 h 1766519"/>
                <a:gd name="connsiteX62" fmla="*/ 21858 w 2171992"/>
                <a:gd name="connsiteY62" fmla="*/ 751559 h 1766519"/>
                <a:gd name="connsiteX63" fmla="*/ 48163 w 2171992"/>
                <a:gd name="connsiteY63" fmla="*/ 821080 h 1766519"/>
                <a:gd name="connsiteX64" fmla="*/ 48163 w 2171992"/>
                <a:gd name="connsiteY64" fmla="*/ 871185 h 1766519"/>
                <a:gd name="connsiteX65" fmla="*/ 46285 w 2171992"/>
                <a:gd name="connsiteY65" fmla="*/ 894985 h 1766519"/>
                <a:gd name="connsiteX66" fmla="*/ 55680 w 2171992"/>
                <a:gd name="connsiteY66" fmla="*/ 946970 h 1766519"/>
                <a:gd name="connsiteX67" fmla="*/ 62569 w 2171992"/>
                <a:gd name="connsiteY67" fmla="*/ 972022 h 1766519"/>
                <a:gd name="connsiteX68" fmla="*/ 74469 w 2171992"/>
                <a:gd name="connsiteY68" fmla="*/ 1069101 h 1766519"/>
                <a:gd name="connsiteX69" fmla="*/ 106412 w 2171992"/>
                <a:gd name="connsiteY69" fmla="*/ 1213155 h 1766519"/>
                <a:gd name="connsiteX70" fmla="*/ 179065 w 2171992"/>
                <a:gd name="connsiteY70" fmla="*/ 1272029 h 1766519"/>
                <a:gd name="connsiteX71" fmla="*/ 273638 w 2171992"/>
                <a:gd name="connsiteY71" fmla="*/ 1401050 h 1766519"/>
                <a:gd name="connsiteX72" fmla="*/ 228543 w 2171992"/>
                <a:gd name="connsiteY72" fmla="*/ 1508151 h 1766519"/>
                <a:gd name="connsiteX73" fmla="*/ 205370 w 2171992"/>
                <a:gd name="connsiteY73" fmla="*/ 1543224 h 1766519"/>
                <a:gd name="connsiteX74" fmla="*/ 179691 w 2171992"/>
                <a:gd name="connsiteY74" fmla="*/ 1679135 h 1766519"/>
                <a:gd name="connsiteX75" fmla="*/ 192843 w 2171992"/>
                <a:gd name="connsiteY75" fmla="*/ 1679135 h 1766519"/>
                <a:gd name="connsiteX76" fmla="*/ 227290 w 2171992"/>
                <a:gd name="connsiteY76" fmla="*/ 1681014 h 1766519"/>
                <a:gd name="connsiteX77" fmla="*/ 308086 w 2171992"/>
                <a:gd name="connsiteY77" fmla="*/ 1701056 h 1766519"/>
                <a:gd name="connsiteX78" fmla="*/ 330006 w 2171992"/>
                <a:gd name="connsiteY78" fmla="*/ 1707945 h 1766519"/>
                <a:gd name="connsiteX79" fmla="*/ 385123 w 2171992"/>
                <a:gd name="connsiteY79" fmla="*/ 1704188 h 1766519"/>
                <a:gd name="connsiteX80" fmla="*/ 438986 w 2171992"/>
                <a:gd name="connsiteY80" fmla="*/ 1697298 h 1766519"/>
                <a:gd name="connsiteX81" fmla="*/ 571765 w 2171992"/>
                <a:gd name="connsiteY81" fmla="*/ 1736130 h 1766519"/>
                <a:gd name="connsiteX82" fmla="*/ 586797 w 2171992"/>
                <a:gd name="connsiteY82" fmla="*/ 1742393 h 1766519"/>
                <a:gd name="connsiteX83" fmla="*/ 694524 w 2171992"/>
                <a:gd name="connsiteY83" fmla="*/ 1765567 h 1766519"/>
                <a:gd name="connsiteX84" fmla="*/ 720829 w 2171992"/>
                <a:gd name="connsiteY84" fmla="*/ 1763688 h 1766519"/>
                <a:gd name="connsiteX85" fmla="*/ 817282 w 2171992"/>
                <a:gd name="connsiteY85" fmla="*/ 1746151 h 1766519"/>
                <a:gd name="connsiteX86" fmla="*/ 834192 w 2171992"/>
                <a:gd name="connsiteY86" fmla="*/ 1739261 h 1766519"/>
                <a:gd name="connsiteX87" fmla="*/ 919372 w 2171992"/>
                <a:gd name="connsiteY87" fmla="*/ 1717341 h 1766519"/>
                <a:gd name="connsiteX88" fmla="*/ 1030230 w 2171992"/>
                <a:gd name="connsiteY88" fmla="*/ 1670993 h 1766519"/>
                <a:gd name="connsiteX89" fmla="*/ 1060293 w 2171992"/>
                <a:gd name="connsiteY89" fmla="*/ 1516292 h 1766519"/>
                <a:gd name="connsiteX90" fmla="*/ 1060293 w 2171992"/>
                <a:gd name="connsiteY90" fmla="*/ 1508777 h 1766519"/>
                <a:gd name="connsiteX91" fmla="*/ 1090356 w 2171992"/>
                <a:gd name="connsiteY91" fmla="*/ 1384766 h 1766519"/>
                <a:gd name="connsiteX92" fmla="*/ 1106014 w 2171992"/>
                <a:gd name="connsiteY92" fmla="*/ 1381634 h 1766519"/>
                <a:gd name="connsiteX93" fmla="*/ 1225015 w 2171992"/>
                <a:gd name="connsiteY93" fmla="*/ 1382887 h 1766519"/>
                <a:gd name="connsiteX94" fmla="*/ 1236915 w 2171992"/>
                <a:gd name="connsiteY94" fmla="*/ 1374745 h 1766519"/>
                <a:gd name="connsiteX95" fmla="*/ 1243805 w 2171992"/>
                <a:gd name="connsiteY95" fmla="*/ 1365976 h 1766519"/>
                <a:gd name="connsiteX96" fmla="*/ 1296415 w 2171992"/>
                <a:gd name="connsiteY96" fmla="*/ 1345308 h 1766519"/>
                <a:gd name="connsiteX97" fmla="*/ 1310820 w 2171992"/>
                <a:gd name="connsiteY97" fmla="*/ 1348440 h 1766519"/>
                <a:gd name="connsiteX98" fmla="*/ 1349652 w 2171992"/>
                <a:gd name="connsiteY98" fmla="*/ 1341550 h 1766519"/>
                <a:gd name="connsiteX99" fmla="*/ 1355289 w 2171992"/>
                <a:gd name="connsiteY99" fmla="*/ 1334661 h 1766519"/>
                <a:gd name="connsiteX100" fmla="*/ 1384099 w 2171992"/>
                <a:gd name="connsiteY100" fmla="*/ 1314618 h 1766519"/>
                <a:gd name="connsiteX101" fmla="*/ 1429194 w 2171992"/>
                <a:gd name="connsiteY101" fmla="*/ 1325265 h 1766519"/>
                <a:gd name="connsiteX102" fmla="*/ 1461136 w 2171992"/>
                <a:gd name="connsiteY102" fmla="*/ 1333408 h 1766519"/>
                <a:gd name="connsiteX103" fmla="*/ 1500594 w 2171992"/>
                <a:gd name="connsiteY103" fmla="*/ 1272029 h 1766519"/>
                <a:gd name="connsiteX104" fmla="*/ 1501847 w 2171992"/>
                <a:gd name="connsiteY104" fmla="*/ 1266392 h 1766519"/>
                <a:gd name="connsiteX105" fmla="*/ 1508110 w 2171992"/>
                <a:gd name="connsiteY105" fmla="*/ 1242592 h 1766519"/>
                <a:gd name="connsiteX106" fmla="*/ 1521263 w 2171992"/>
                <a:gd name="connsiteY106" fmla="*/ 1136744 h 1766519"/>
                <a:gd name="connsiteX107" fmla="*/ 1506858 w 2171992"/>
                <a:gd name="connsiteY107" fmla="*/ 1111065 h 1766519"/>
                <a:gd name="connsiteX108" fmla="*/ 1488694 w 2171992"/>
                <a:gd name="connsiteY108" fmla="*/ 1030896 h 1766519"/>
                <a:gd name="connsiteX109" fmla="*/ 1544437 w 2171992"/>
                <a:gd name="connsiteY109" fmla="*/ 995822 h 1766519"/>
                <a:gd name="connsiteX110" fmla="*/ 1571995 w 2171992"/>
                <a:gd name="connsiteY110" fmla="*/ 983296 h 1766519"/>
                <a:gd name="connsiteX111" fmla="*/ 1555084 w 2171992"/>
                <a:gd name="connsiteY111" fmla="*/ 958870 h 1766519"/>
                <a:gd name="connsiteX112" fmla="*/ 1545063 w 2171992"/>
                <a:gd name="connsiteY112" fmla="*/ 949475 h 1766519"/>
                <a:gd name="connsiteX113" fmla="*/ 1509990 w 2171992"/>
                <a:gd name="connsiteY113" fmla="*/ 878701 h 1766519"/>
                <a:gd name="connsiteX114" fmla="*/ 1593916 w 2171992"/>
                <a:gd name="connsiteY114" fmla="*/ 841122 h 1766519"/>
                <a:gd name="connsiteX115" fmla="*/ 1622100 w 2171992"/>
                <a:gd name="connsiteY115" fmla="*/ 848638 h 1766519"/>
                <a:gd name="connsiteX116" fmla="*/ 1661559 w 2171992"/>
                <a:gd name="connsiteY116" fmla="*/ 855527 h 1766519"/>
                <a:gd name="connsiteX117" fmla="*/ 1684106 w 2171992"/>
                <a:gd name="connsiteY117" fmla="*/ 849264 h 1766519"/>
                <a:gd name="connsiteX118" fmla="*/ 1682227 w 2171992"/>
                <a:gd name="connsiteY118" fmla="*/ 817322 h 1766519"/>
                <a:gd name="connsiteX119" fmla="*/ 1678468 w 2171992"/>
                <a:gd name="connsiteY119" fmla="*/ 796027 h 1766519"/>
                <a:gd name="connsiteX120" fmla="*/ 1677217 w 2171992"/>
                <a:gd name="connsiteY120" fmla="*/ 787885 h 1766519"/>
                <a:gd name="connsiteX121" fmla="*/ 1681600 w 2171992"/>
                <a:gd name="connsiteY121" fmla="*/ 706464 h 1766519"/>
                <a:gd name="connsiteX122" fmla="*/ 1720433 w 2171992"/>
                <a:gd name="connsiteY122" fmla="*/ 685169 h 1766519"/>
                <a:gd name="connsiteX123" fmla="*/ 1745485 w 2171992"/>
                <a:gd name="connsiteY123" fmla="*/ 661995 h 1766519"/>
                <a:gd name="connsiteX124" fmla="*/ 1725442 w 2171992"/>
                <a:gd name="connsiteY124" fmla="*/ 591848 h 1766519"/>
                <a:gd name="connsiteX125" fmla="*/ 1706654 w 2171992"/>
                <a:gd name="connsiteY125" fmla="*/ 556774 h 1766519"/>
                <a:gd name="connsiteX126" fmla="*/ 1714795 w 2171992"/>
                <a:gd name="connsiteY126" fmla="*/ 395184 h 1766519"/>
                <a:gd name="connsiteX127" fmla="*/ 1826279 w 2171992"/>
                <a:gd name="connsiteY127" fmla="*/ 325663 h 176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171992" h="1766519">
                  <a:moveTo>
                    <a:pt x="1825654" y="323784"/>
                  </a:moveTo>
                  <a:cubicBezTo>
                    <a:pt x="1848827" y="314389"/>
                    <a:pt x="1870122" y="306247"/>
                    <a:pt x="1887032" y="295599"/>
                  </a:cubicBezTo>
                  <a:cubicBezTo>
                    <a:pt x="1920227" y="274931"/>
                    <a:pt x="1941523" y="283073"/>
                    <a:pt x="1964696" y="292468"/>
                  </a:cubicBezTo>
                  <a:cubicBezTo>
                    <a:pt x="1970960" y="294973"/>
                    <a:pt x="1978475" y="298104"/>
                    <a:pt x="1986618" y="300610"/>
                  </a:cubicBezTo>
                  <a:cubicBezTo>
                    <a:pt x="2021064" y="311257"/>
                    <a:pt x="2041107" y="315015"/>
                    <a:pt x="2073676" y="305620"/>
                  </a:cubicBezTo>
                  <a:cubicBezTo>
                    <a:pt x="2080565" y="303742"/>
                    <a:pt x="2089960" y="301862"/>
                    <a:pt x="2099981" y="299983"/>
                  </a:cubicBezTo>
                  <a:cubicBezTo>
                    <a:pt x="2121276" y="296226"/>
                    <a:pt x="2150086" y="290589"/>
                    <a:pt x="2158855" y="278689"/>
                  </a:cubicBezTo>
                  <a:cubicBezTo>
                    <a:pt x="2161360" y="275557"/>
                    <a:pt x="2163239" y="270546"/>
                    <a:pt x="2164492" y="264910"/>
                  </a:cubicBezTo>
                  <a:cubicBezTo>
                    <a:pt x="2164492" y="264910"/>
                    <a:pt x="2164492" y="264910"/>
                    <a:pt x="2164492" y="264910"/>
                  </a:cubicBezTo>
                  <a:cubicBezTo>
                    <a:pt x="2165744" y="259899"/>
                    <a:pt x="2166371" y="254888"/>
                    <a:pt x="2166997" y="249878"/>
                  </a:cubicBezTo>
                  <a:cubicBezTo>
                    <a:pt x="2166997" y="246120"/>
                    <a:pt x="2167623" y="242989"/>
                    <a:pt x="2168249" y="239230"/>
                  </a:cubicBezTo>
                  <a:cubicBezTo>
                    <a:pt x="2171381" y="219188"/>
                    <a:pt x="2174513" y="200399"/>
                    <a:pt x="2168875" y="192883"/>
                  </a:cubicBezTo>
                  <a:cubicBezTo>
                    <a:pt x="2165118" y="188499"/>
                    <a:pt x="2156349" y="186620"/>
                    <a:pt x="2150086" y="185994"/>
                  </a:cubicBezTo>
                  <a:cubicBezTo>
                    <a:pt x="2135055" y="184741"/>
                    <a:pt x="2118770" y="192257"/>
                    <a:pt x="2101860" y="199773"/>
                  </a:cubicBezTo>
                  <a:cubicBezTo>
                    <a:pt x="2083696" y="207915"/>
                    <a:pt x="2064907" y="216683"/>
                    <a:pt x="2042986" y="215431"/>
                  </a:cubicBezTo>
                  <a:cubicBezTo>
                    <a:pt x="2024822" y="214178"/>
                    <a:pt x="2011044" y="205410"/>
                    <a:pt x="1998517" y="197894"/>
                  </a:cubicBezTo>
                  <a:cubicBezTo>
                    <a:pt x="1983486" y="187872"/>
                    <a:pt x="1974717" y="183488"/>
                    <a:pt x="1962190" y="187872"/>
                  </a:cubicBezTo>
                  <a:cubicBezTo>
                    <a:pt x="1944028" y="194762"/>
                    <a:pt x="1931501" y="212925"/>
                    <a:pt x="1917722" y="232341"/>
                  </a:cubicBezTo>
                  <a:cubicBezTo>
                    <a:pt x="1903317" y="253636"/>
                    <a:pt x="1888285" y="274931"/>
                    <a:pt x="1864485" y="286204"/>
                  </a:cubicBezTo>
                  <a:cubicBezTo>
                    <a:pt x="1848827" y="293094"/>
                    <a:pt x="1831290" y="294347"/>
                    <a:pt x="1815632" y="295599"/>
                  </a:cubicBezTo>
                  <a:cubicBezTo>
                    <a:pt x="1809996" y="295599"/>
                    <a:pt x="1804985" y="296852"/>
                    <a:pt x="1799974" y="297478"/>
                  </a:cubicBezTo>
                  <a:cubicBezTo>
                    <a:pt x="1793085" y="298104"/>
                    <a:pt x="1784316" y="301236"/>
                    <a:pt x="1776175" y="304368"/>
                  </a:cubicBezTo>
                  <a:cubicBezTo>
                    <a:pt x="1766154" y="308126"/>
                    <a:pt x="1756132" y="311884"/>
                    <a:pt x="1746111" y="312510"/>
                  </a:cubicBezTo>
                  <a:cubicBezTo>
                    <a:pt x="1690369" y="318147"/>
                    <a:pt x="1645901" y="219815"/>
                    <a:pt x="1637132" y="185368"/>
                  </a:cubicBezTo>
                  <a:cubicBezTo>
                    <a:pt x="1633374" y="171588"/>
                    <a:pt x="1632122" y="156557"/>
                    <a:pt x="1630869" y="140273"/>
                  </a:cubicBezTo>
                  <a:cubicBezTo>
                    <a:pt x="1627737" y="107078"/>
                    <a:pt x="1624605" y="73257"/>
                    <a:pt x="1604563" y="56972"/>
                  </a:cubicBezTo>
                  <a:cubicBezTo>
                    <a:pt x="1602058" y="54467"/>
                    <a:pt x="1594542" y="54467"/>
                    <a:pt x="1588280" y="54467"/>
                  </a:cubicBezTo>
                  <a:cubicBezTo>
                    <a:pt x="1579511" y="54467"/>
                    <a:pt x="1569490" y="54467"/>
                    <a:pt x="1560094" y="49456"/>
                  </a:cubicBezTo>
                  <a:cubicBezTo>
                    <a:pt x="1548195" y="43193"/>
                    <a:pt x="1544437" y="38182"/>
                    <a:pt x="1541306" y="31293"/>
                  </a:cubicBezTo>
                  <a:cubicBezTo>
                    <a:pt x="1540679" y="29414"/>
                    <a:pt x="1539426" y="27535"/>
                    <a:pt x="1536295" y="24404"/>
                  </a:cubicBezTo>
                  <a:cubicBezTo>
                    <a:pt x="1514374" y="3109"/>
                    <a:pt x="1479926" y="-9417"/>
                    <a:pt x="1452368" y="8746"/>
                  </a:cubicBezTo>
                  <a:cubicBezTo>
                    <a:pt x="1422932" y="28788"/>
                    <a:pt x="1417921" y="65114"/>
                    <a:pt x="1412283" y="103320"/>
                  </a:cubicBezTo>
                  <a:cubicBezTo>
                    <a:pt x="1408526" y="127746"/>
                    <a:pt x="1404768" y="152799"/>
                    <a:pt x="1394747" y="174720"/>
                  </a:cubicBezTo>
                  <a:cubicBezTo>
                    <a:pt x="1363431" y="240483"/>
                    <a:pt x="1294536" y="272426"/>
                    <a:pt x="1218126" y="257394"/>
                  </a:cubicBezTo>
                  <a:cubicBezTo>
                    <a:pt x="1200589" y="253636"/>
                    <a:pt x="1190567" y="261152"/>
                    <a:pt x="1177414" y="271799"/>
                  </a:cubicBezTo>
                  <a:cubicBezTo>
                    <a:pt x="1165515" y="281194"/>
                    <a:pt x="1151736" y="291841"/>
                    <a:pt x="1131067" y="293720"/>
                  </a:cubicBezTo>
                  <a:cubicBezTo>
                    <a:pt x="1107267" y="295599"/>
                    <a:pt x="1081588" y="275557"/>
                    <a:pt x="1057788" y="254888"/>
                  </a:cubicBezTo>
                  <a:cubicBezTo>
                    <a:pt x="1045888" y="244868"/>
                    <a:pt x="1033362" y="234220"/>
                    <a:pt x="1024594" y="230462"/>
                  </a:cubicBezTo>
                  <a:cubicBezTo>
                    <a:pt x="1006430" y="222320"/>
                    <a:pt x="984509" y="221694"/>
                    <a:pt x="961335" y="221068"/>
                  </a:cubicBezTo>
                  <a:cubicBezTo>
                    <a:pt x="948809" y="221068"/>
                    <a:pt x="936909" y="221068"/>
                    <a:pt x="925635" y="219188"/>
                  </a:cubicBezTo>
                  <a:cubicBezTo>
                    <a:pt x="919998" y="218562"/>
                    <a:pt x="913735" y="217309"/>
                    <a:pt x="908098" y="216683"/>
                  </a:cubicBezTo>
                  <a:cubicBezTo>
                    <a:pt x="892440" y="214178"/>
                    <a:pt x="875530" y="211046"/>
                    <a:pt x="863003" y="214804"/>
                  </a:cubicBezTo>
                  <a:cubicBezTo>
                    <a:pt x="863003" y="220441"/>
                    <a:pt x="863003" y="226078"/>
                    <a:pt x="863003" y="229836"/>
                  </a:cubicBezTo>
                  <a:cubicBezTo>
                    <a:pt x="863003" y="235473"/>
                    <a:pt x="860498" y="241110"/>
                    <a:pt x="855487" y="244241"/>
                  </a:cubicBezTo>
                  <a:cubicBezTo>
                    <a:pt x="850476" y="247373"/>
                    <a:pt x="844214" y="247373"/>
                    <a:pt x="839203" y="244241"/>
                  </a:cubicBezTo>
                  <a:cubicBezTo>
                    <a:pt x="804755" y="222947"/>
                    <a:pt x="710182" y="210420"/>
                    <a:pt x="683250" y="234846"/>
                  </a:cubicBezTo>
                  <a:cubicBezTo>
                    <a:pt x="676987" y="240483"/>
                    <a:pt x="674481" y="253009"/>
                    <a:pt x="672602" y="265536"/>
                  </a:cubicBezTo>
                  <a:cubicBezTo>
                    <a:pt x="671350" y="273678"/>
                    <a:pt x="669471" y="282447"/>
                    <a:pt x="666966" y="289962"/>
                  </a:cubicBezTo>
                  <a:cubicBezTo>
                    <a:pt x="656318" y="319400"/>
                    <a:pt x="650055" y="324410"/>
                    <a:pt x="633771" y="333805"/>
                  </a:cubicBezTo>
                  <a:cubicBezTo>
                    <a:pt x="630013" y="336310"/>
                    <a:pt x="625003" y="338815"/>
                    <a:pt x="618113" y="343199"/>
                  </a:cubicBezTo>
                  <a:cubicBezTo>
                    <a:pt x="570513" y="375768"/>
                    <a:pt x="543581" y="398942"/>
                    <a:pt x="514144" y="450926"/>
                  </a:cubicBezTo>
                  <a:cubicBezTo>
                    <a:pt x="482828" y="505415"/>
                    <a:pt x="450886" y="506042"/>
                    <a:pt x="391386" y="502284"/>
                  </a:cubicBezTo>
                  <a:cubicBezTo>
                    <a:pt x="332512" y="498526"/>
                    <a:pt x="310591" y="515437"/>
                    <a:pt x="304328" y="568674"/>
                  </a:cubicBezTo>
                  <a:cubicBezTo>
                    <a:pt x="301196" y="594979"/>
                    <a:pt x="296186" y="621285"/>
                    <a:pt x="275517" y="635690"/>
                  </a:cubicBezTo>
                  <a:cubicBezTo>
                    <a:pt x="266749" y="641326"/>
                    <a:pt x="256101" y="644458"/>
                    <a:pt x="243575" y="644458"/>
                  </a:cubicBezTo>
                  <a:cubicBezTo>
                    <a:pt x="234180" y="644458"/>
                    <a:pt x="224159" y="642579"/>
                    <a:pt x="212885" y="640074"/>
                  </a:cubicBezTo>
                  <a:cubicBezTo>
                    <a:pt x="184701" y="632558"/>
                    <a:pt x="147122" y="603748"/>
                    <a:pt x="132091" y="573058"/>
                  </a:cubicBezTo>
                  <a:cubicBezTo>
                    <a:pt x="124574" y="571179"/>
                    <a:pt x="117685" y="570553"/>
                    <a:pt x="110169" y="569300"/>
                  </a:cubicBezTo>
                  <a:cubicBezTo>
                    <a:pt x="92632" y="566795"/>
                    <a:pt x="74469" y="564290"/>
                    <a:pt x="55680" y="553642"/>
                  </a:cubicBezTo>
                  <a:cubicBezTo>
                    <a:pt x="49416" y="549884"/>
                    <a:pt x="45659" y="546127"/>
                    <a:pt x="41901" y="542995"/>
                  </a:cubicBezTo>
                  <a:cubicBezTo>
                    <a:pt x="36890" y="558653"/>
                    <a:pt x="31254" y="574311"/>
                    <a:pt x="25616" y="589969"/>
                  </a:cubicBezTo>
                  <a:cubicBezTo>
                    <a:pt x="18101" y="610637"/>
                    <a:pt x="9958" y="631306"/>
                    <a:pt x="4321" y="652601"/>
                  </a:cubicBezTo>
                  <a:cubicBezTo>
                    <a:pt x="-6952" y="693938"/>
                    <a:pt x="5574" y="719616"/>
                    <a:pt x="21858" y="751559"/>
                  </a:cubicBezTo>
                  <a:cubicBezTo>
                    <a:pt x="31254" y="771601"/>
                    <a:pt x="42527" y="793522"/>
                    <a:pt x="48163" y="821080"/>
                  </a:cubicBezTo>
                  <a:cubicBezTo>
                    <a:pt x="51921" y="839869"/>
                    <a:pt x="50042" y="855527"/>
                    <a:pt x="48163" y="871185"/>
                  </a:cubicBezTo>
                  <a:cubicBezTo>
                    <a:pt x="47538" y="878701"/>
                    <a:pt x="46285" y="886217"/>
                    <a:pt x="46285" y="894985"/>
                  </a:cubicBezTo>
                  <a:cubicBezTo>
                    <a:pt x="46285" y="914401"/>
                    <a:pt x="50669" y="928807"/>
                    <a:pt x="55680" y="946970"/>
                  </a:cubicBezTo>
                  <a:cubicBezTo>
                    <a:pt x="58185" y="954485"/>
                    <a:pt x="60691" y="963254"/>
                    <a:pt x="62569" y="972022"/>
                  </a:cubicBezTo>
                  <a:cubicBezTo>
                    <a:pt x="70085" y="1002712"/>
                    <a:pt x="72590" y="1036534"/>
                    <a:pt x="74469" y="1069101"/>
                  </a:cubicBezTo>
                  <a:cubicBezTo>
                    <a:pt x="77601" y="1120460"/>
                    <a:pt x="81358" y="1173696"/>
                    <a:pt x="106412" y="1213155"/>
                  </a:cubicBezTo>
                  <a:cubicBezTo>
                    <a:pt x="123322" y="1240713"/>
                    <a:pt x="150880" y="1255745"/>
                    <a:pt x="179065" y="1272029"/>
                  </a:cubicBezTo>
                  <a:cubicBezTo>
                    <a:pt x="222907" y="1297081"/>
                    <a:pt x="272385" y="1325265"/>
                    <a:pt x="273638" y="1401050"/>
                  </a:cubicBezTo>
                  <a:cubicBezTo>
                    <a:pt x="274264" y="1443013"/>
                    <a:pt x="251091" y="1476208"/>
                    <a:pt x="228543" y="1508151"/>
                  </a:cubicBezTo>
                  <a:cubicBezTo>
                    <a:pt x="220401" y="1519424"/>
                    <a:pt x="212259" y="1531324"/>
                    <a:pt x="205370" y="1543224"/>
                  </a:cubicBezTo>
                  <a:cubicBezTo>
                    <a:pt x="189085" y="1572035"/>
                    <a:pt x="165912" y="1625272"/>
                    <a:pt x="179691" y="1679135"/>
                  </a:cubicBezTo>
                  <a:cubicBezTo>
                    <a:pt x="184701" y="1679135"/>
                    <a:pt x="189085" y="1679135"/>
                    <a:pt x="192843" y="1679135"/>
                  </a:cubicBezTo>
                  <a:cubicBezTo>
                    <a:pt x="202864" y="1679135"/>
                    <a:pt x="211632" y="1679135"/>
                    <a:pt x="227290" y="1681014"/>
                  </a:cubicBezTo>
                  <a:cubicBezTo>
                    <a:pt x="258606" y="1684772"/>
                    <a:pt x="282407" y="1692914"/>
                    <a:pt x="308086" y="1701056"/>
                  </a:cubicBezTo>
                  <a:cubicBezTo>
                    <a:pt x="314975" y="1703562"/>
                    <a:pt x="322491" y="1705441"/>
                    <a:pt x="330006" y="1707945"/>
                  </a:cubicBezTo>
                  <a:cubicBezTo>
                    <a:pt x="348796" y="1713583"/>
                    <a:pt x="365707" y="1709198"/>
                    <a:pt x="385123" y="1704188"/>
                  </a:cubicBezTo>
                  <a:cubicBezTo>
                    <a:pt x="402034" y="1699804"/>
                    <a:pt x="418943" y="1695419"/>
                    <a:pt x="438986" y="1697298"/>
                  </a:cubicBezTo>
                  <a:cubicBezTo>
                    <a:pt x="475939" y="1701056"/>
                    <a:pt x="520408" y="1714835"/>
                    <a:pt x="571765" y="1736130"/>
                  </a:cubicBezTo>
                  <a:lnTo>
                    <a:pt x="586797" y="1742393"/>
                  </a:lnTo>
                  <a:cubicBezTo>
                    <a:pt x="625003" y="1758678"/>
                    <a:pt x="650055" y="1769951"/>
                    <a:pt x="694524" y="1765567"/>
                  </a:cubicBezTo>
                  <a:cubicBezTo>
                    <a:pt x="703292" y="1764941"/>
                    <a:pt x="712061" y="1764315"/>
                    <a:pt x="720829" y="1763688"/>
                  </a:cubicBezTo>
                  <a:cubicBezTo>
                    <a:pt x="754024" y="1761183"/>
                    <a:pt x="785966" y="1758678"/>
                    <a:pt x="817282" y="1746151"/>
                  </a:cubicBezTo>
                  <a:cubicBezTo>
                    <a:pt x="822919" y="1743646"/>
                    <a:pt x="828556" y="1741767"/>
                    <a:pt x="834192" y="1739261"/>
                  </a:cubicBezTo>
                  <a:cubicBezTo>
                    <a:pt x="860498" y="1727988"/>
                    <a:pt x="885551" y="1717967"/>
                    <a:pt x="919372" y="1717341"/>
                  </a:cubicBezTo>
                  <a:cubicBezTo>
                    <a:pt x="963841" y="1717341"/>
                    <a:pt x="999540" y="1709198"/>
                    <a:pt x="1030230" y="1670993"/>
                  </a:cubicBezTo>
                  <a:cubicBezTo>
                    <a:pt x="1064678" y="1627777"/>
                    <a:pt x="1062172" y="1571409"/>
                    <a:pt x="1060293" y="1516292"/>
                  </a:cubicBezTo>
                  <a:lnTo>
                    <a:pt x="1060293" y="1508777"/>
                  </a:lnTo>
                  <a:cubicBezTo>
                    <a:pt x="1057788" y="1468067"/>
                    <a:pt x="1055283" y="1416708"/>
                    <a:pt x="1090356" y="1384766"/>
                  </a:cubicBezTo>
                  <a:cubicBezTo>
                    <a:pt x="1094741" y="1381008"/>
                    <a:pt x="1101003" y="1379755"/>
                    <a:pt x="1106014" y="1381634"/>
                  </a:cubicBezTo>
                  <a:cubicBezTo>
                    <a:pt x="1156747" y="1401050"/>
                    <a:pt x="1176788" y="1403555"/>
                    <a:pt x="1225015" y="1382887"/>
                  </a:cubicBezTo>
                  <a:cubicBezTo>
                    <a:pt x="1230840" y="1380381"/>
                    <a:pt x="1234848" y="1377688"/>
                    <a:pt x="1236915" y="1374745"/>
                  </a:cubicBezTo>
                  <a:cubicBezTo>
                    <a:pt x="1236915" y="1374745"/>
                    <a:pt x="1240673" y="1369734"/>
                    <a:pt x="1243805" y="1365976"/>
                  </a:cubicBezTo>
                  <a:cubicBezTo>
                    <a:pt x="1263846" y="1342176"/>
                    <a:pt x="1270110" y="1339671"/>
                    <a:pt x="1296415" y="1345308"/>
                  </a:cubicBezTo>
                  <a:cubicBezTo>
                    <a:pt x="1300173" y="1345934"/>
                    <a:pt x="1305184" y="1347187"/>
                    <a:pt x="1310820" y="1348440"/>
                  </a:cubicBezTo>
                  <a:cubicBezTo>
                    <a:pt x="1331489" y="1352197"/>
                    <a:pt x="1337752" y="1350944"/>
                    <a:pt x="1349652" y="1341550"/>
                  </a:cubicBezTo>
                  <a:cubicBezTo>
                    <a:pt x="1351531" y="1339671"/>
                    <a:pt x="1353410" y="1337165"/>
                    <a:pt x="1355289" y="1334661"/>
                  </a:cubicBezTo>
                  <a:cubicBezTo>
                    <a:pt x="1360300" y="1327771"/>
                    <a:pt x="1367188" y="1317124"/>
                    <a:pt x="1384099" y="1314618"/>
                  </a:cubicBezTo>
                  <a:cubicBezTo>
                    <a:pt x="1400384" y="1312113"/>
                    <a:pt x="1416042" y="1319003"/>
                    <a:pt x="1429194" y="1325265"/>
                  </a:cubicBezTo>
                  <a:cubicBezTo>
                    <a:pt x="1441094" y="1330276"/>
                    <a:pt x="1451742" y="1335287"/>
                    <a:pt x="1461136" y="1333408"/>
                  </a:cubicBezTo>
                  <a:cubicBezTo>
                    <a:pt x="1485563" y="1329650"/>
                    <a:pt x="1492452" y="1307728"/>
                    <a:pt x="1500594" y="1272029"/>
                  </a:cubicBezTo>
                  <a:lnTo>
                    <a:pt x="1501847" y="1266392"/>
                  </a:lnTo>
                  <a:cubicBezTo>
                    <a:pt x="1503726" y="1259503"/>
                    <a:pt x="1505605" y="1251360"/>
                    <a:pt x="1508110" y="1242592"/>
                  </a:cubicBezTo>
                  <a:cubicBezTo>
                    <a:pt x="1517505" y="1208144"/>
                    <a:pt x="1528779" y="1165555"/>
                    <a:pt x="1521263" y="1136744"/>
                  </a:cubicBezTo>
                  <a:cubicBezTo>
                    <a:pt x="1519384" y="1129854"/>
                    <a:pt x="1513121" y="1120460"/>
                    <a:pt x="1506858" y="1111065"/>
                  </a:cubicBezTo>
                  <a:cubicBezTo>
                    <a:pt x="1491826" y="1087891"/>
                    <a:pt x="1472410" y="1059080"/>
                    <a:pt x="1488694" y="1030896"/>
                  </a:cubicBezTo>
                  <a:cubicBezTo>
                    <a:pt x="1499968" y="1010854"/>
                    <a:pt x="1523768" y="1002712"/>
                    <a:pt x="1544437" y="995822"/>
                  </a:cubicBezTo>
                  <a:cubicBezTo>
                    <a:pt x="1553205" y="992691"/>
                    <a:pt x="1570116" y="987054"/>
                    <a:pt x="1571995" y="983296"/>
                  </a:cubicBezTo>
                  <a:cubicBezTo>
                    <a:pt x="1571995" y="983296"/>
                    <a:pt x="1571995" y="977033"/>
                    <a:pt x="1555084" y="958870"/>
                  </a:cubicBezTo>
                  <a:cubicBezTo>
                    <a:pt x="1552579" y="955738"/>
                    <a:pt x="1548821" y="952606"/>
                    <a:pt x="1545063" y="949475"/>
                  </a:cubicBezTo>
                  <a:cubicBezTo>
                    <a:pt x="1527527" y="933817"/>
                    <a:pt x="1501221" y="910017"/>
                    <a:pt x="1509990" y="878701"/>
                  </a:cubicBezTo>
                  <a:cubicBezTo>
                    <a:pt x="1519384" y="844880"/>
                    <a:pt x="1565732" y="836738"/>
                    <a:pt x="1593916" y="841122"/>
                  </a:cubicBezTo>
                  <a:cubicBezTo>
                    <a:pt x="1604563" y="843001"/>
                    <a:pt x="1613332" y="845507"/>
                    <a:pt x="1622100" y="848638"/>
                  </a:cubicBezTo>
                  <a:cubicBezTo>
                    <a:pt x="1635253" y="853022"/>
                    <a:pt x="1647153" y="856780"/>
                    <a:pt x="1661559" y="855527"/>
                  </a:cubicBezTo>
                  <a:cubicBezTo>
                    <a:pt x="1679095" y="854275"/>
                    <a:pt x="1682853" y="850517"/>
                    <a:pt x="1684106" y="849264"/>
                  </a:cubicBezTo>
                  <a:cubicBezTo>
                    <a:pt x="1687237" y="844880"/>
                    <a:pt x="1684732" y="831101"/>
                    <a:pt x="1682227" y="817322"/>
                  </a:cubicBezTo>
                  <a:cubicBezTo>
                    <a:pt x="1680974" y="810433"/>
                    <a:pt x="1679721" y="803543"/>
                    <a:pt x="1678468" y="796027"/>
                  </a:cubicBezTo>
                  <a:lnTo>
                    <a:pt x="1677217" y="787885"/>
                  </a:lnTo>
                  <a:cubicBezTo>
                    <a:pt x="1671579" y="754064"/>
                    <a:pt x="1667821" y="722122"/>
                    <a:pt x="1681600" y="706464"/>
                  </a:cubicBezTo>
                  <a:cubicBezTo>
                    <a:pt x="1693500" y="692059"/>
                    <a:pt x="1708532" y="688300"/>
                    <a:pt x="1720433" y="685169"/>
                  </a:cubicBezTo>
                  <a:cubicBezTo>
                    <a:pt x="1735464" y="681411"/>
                    <a:pt x="1741727" y="679532"/>
                    <a:pt x="1745485" y="661995"/>
                  </a:cubicBezTo>
                  <a:cubicBezTo>
                    <a:pt x="1751748" y="635064"/>
                    <a:pt x="1739221" y="615021"/>
                    <a:pt x="1725442" y="591848"/>
                  </a:cubicBezTo>
                  <a:cubicBezTo>
                    <a:pt x="1718553" y="580573"/>
                    <a:pt x="1712290" y="569300"/>
                    <a:pt x="1706654" y="556774"/>
                  </a:cubicBezTo>
                  <a:cubicBezTo>
                    <a:pt x="1687237" y="510426"/>
                    <a:pt x="1684732" y="437773"/>
                    <a:pt x="1714795" y="395184"/>
                  </a:cubicBezTo>
                  <a:cubicBezTo>
                    <a:pt x="1739221" y="360110"/>
                    <a:pt x="1783690" y="342573"/>
                    <a:pt x="1826279" y="32566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6" name="Forma libre: forma 625">
              <a:extLst>
                <a:ext uri="{FF2B5EF4-FFF2-40B4-BE49-F238E27FC236}">
                  <a16:creationId xmlns:a16="http://schemas.microsoft.com/office/drawing/2014/main" id="{4E63C39C-1A32-8A78-EF65-B79EAE3BAA1D}"/>
                </a:ext>
              </a:extLst>
            </p:cNvPr>
            <p:cNvSpPr/>
            <p:nvPr/>
          </p:nvSpPr>
          <p:spPr>
            <a:xfrm>
              <a:off x="16082366" y="9146015"/>
              <a:ext cx="201674" cy="143426"/>
            </a:xfrm>
            <a:custGeom>
              <a:avLst/>
              <a:gdLst>
                <a:gd name="connsiteX0" fmla="*/ 172863 w 201674"/>
                <a:gd name="connsiteY0" fmla="*/ 94574 h 143426"/>
                <a:gd name="connsiteX1" fmla="*/ 171610 w 201674"/>
                <a:gd name="connsiteY1" fmla="*/ 94574 h 143426"/>
                <a:gd name="connsiteX2" fmla="*/ 153448 w 201674"/>
                <a:gd name="connsiteY2" fmla="*/ 73279 h 143426"/>
                <a:gd name="connsiteX3" fmla="*/ 150316 w 201674"/>
                <a:gd name="connsiteY3" fmla="*/ 63884 h 143426"/>
                <a:gd name="connsiteX4" fmla="*/ 144679 w 201674"/>
                <a:gd name="connsiteY4" fmla="*/ 51984 h 143426"/>
                <a:gd name="connsiteX5" fmla="*/ 132153 w 201674"/>
                <a:gd name="connsiteY5" fmla="*/ 28184 h 143426"/>
                <a:gd name="connsiteX6" fmla="*/ 130274 w 201674"/>
                <a:gd name="connsiteY6" fmla="*/ 25053 h 143426"/>
                <a:gd name="connsiteX7" fmla="*/ 129647 w 201674"/>
                <a:gd name="connsiteY7" fmla="*/ 26932 h 143426"/>
                <a:gd name="connsiteX8" fmla="*/ 115242 w 201674"/>
                <a:gd name="connsiteY8" fmla="*/ 36953 h 143426"/>
                <a:gd name="connsiteX9" fmla="*/ 65137 w 201674"/>
                <a:gd name="connsiteY9" fmla="*/ 36953 h 143426"/>
                <a:gd name="connsiteX10" fmla="*/ 54489 w 201674"/>
                <a:gd name="connsiteY10" fmla="*/ 32568 h 143426"/>
                <a:gd name="connsiteX11" fmla="*/ 26305 w 201674"/>
                <a:gd name="connsiteY11" fmla="*/ 5637 h 143426"/>
                <a:gd name="connsiteX12" fmla="*/ 14405 w 201674"/>
                <a:gd name="connsiteY12" fmla="*/ 0 h 143426"/>
                <a:gd name="connsiteX13" fmla="*/ 0 w 201674"/>
                <a:gd name="connsiteY13" fmla="*/ 5011 h 143426"/>
                <a:gd name="connsiteX14" fmla="*/ 16910 w 201674"/>
                <a:gd name="connsiteY14" fmla="*/ 15031 h 143426"/>
                <a:gd name="connsiteX15" fmla="*/ 20042 w 201674"/>
                <a:gd name="connsiteY15" fmla="*/ 17537 h 143426"/>
                <a:gd name="connsiteX16" fmla="*/ 93321 w 201674"/>
                <a:gd name="connsiteY16" fmla="*/ 92069 h 143426"/>
                <a:gd name="connsiteX17" fmla="*/ 139043 w 201674"/>
                <a:gd name="connsiteY17" fmla="*/ 128395 h 143426"/>
                <a:gd name="connsiteX18" fmla="*/ 201674 w 201674"/>
                <a:gd name="connsiteY18" fmla="*/ 143427 h 143426"/>
                <a:gd name="connsiteX19" fmla="*/ 182885 w 201674"/>
                <a:gd name="connsiteY19" fmla="*/ 112737 h 143426"/>
                <a:gd name="connsiteX20" fmla="*/ 172237 w 201674"/>
                <a:gd name="connsiteY20" fmla="*/ 94574 h 14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1674" h="143426">
                  <a:moveTo>
                    <a:pt x="172863" y="94574"/>
                  </a:moveTo>
                  <a:lnTo>
                    <a:pt x="171610" y="94574"/>
                  </a:lnTo>
                  <a:cubicBezTo>
                    <a:pt x="165974" y="93321"/>
                    <a:pt x="150942" y="90190"/>
                    <a:pt x="153448" y="73279"/>
                  </a:cubicBezTo>
                  <a:cubicBezTo>
                    <a:pt x="153448" y="70774"/>
                    <a:pt x="151569" y="67016"/>
                    <a:pt x="150316" y="63884"/>
                  </a:cubicBezTo>
                  <a:cubicBezTo>
                    <a:pt x="146997" y="57183"/>
                    <a:pt x="145118" y="53237"/>
                    <a:pt x="144679" y="51984"/>
                  </a:cubicBezTo>
                  <a:cubicBezTo>
                    <a:pt x="144679" y="51984"/>
                    <a:pt x="141547" y="46347"/>
                    <a:pt x="132153" y="28184"/>
                  </a:cubicBezTo>
                  <a:cubicBezTo>
                    <a:pt x="132153" y="26932"/>
                    <a:pt x="130900" y="25679"/>
                    <a:pt x="130274" y="25053"/>
                  </a:cubicBezTo>
                  <a:cubicBezTo>
                    <a:pt x="130274" y="25053"/>
                    <a:pt x="130274" y="26305"/>
                    <a:pt x="129647" y="26932"/>
                  </a:cubicBezTo>
                  <a:cubicBezTo>
                    <a:pt x="127768" y="33195"/>
                    <a:pt x="121506" y="36953"/>
                    <a:pt x="115242" y="36953"/>
                  </a:cubicBezTo>
                  <a:lnTo>
                    <a:pt x="65137" y="36953"/>
                  </a:lnTo>
                  <a:cubicBezTo>
                    <a:pt x="61379" y="36953"/>
                    <a:pt x="57621" y="35700"/>
                    <a:pt x="54489" y="32568"/>
                  </a:cubicBezTo>
                  <a:lnTo>
                    <a:pt x="26305" y="5637"/>
                  </a:lnTo>
                  <a:lnTo>
                    <a:pt x="14405" y="0"/>
                  </a:lnTo>
                  <a:lnTo>
                    <a:pt x="0" y="5011"/>
                  </a:lnTo>
                  <a:lnTo>
                    <a:pt x="16910" y="15031"/>
                  </a:lnTo>
                  <a:cubicBezTo>
                    <a:pt x="16910" y="15031"/>
                    <a:pt x="18790" y="16284"/>
                    <a:pt x="20042" y="17537"/>
                  </a:cubicBezTo>
                  <a:lnTo>
                    <a:pt x="93321" y="92069"/>
                  </a:lnTo>
                  <a:lnTo>
                    <a:pt x="139043" y="128395"/>
                  </a:lnTo>
                  <a:cubicBezTo>
                    <a:pt x="174116" y="136537"/>
                    <a:pt x="192279" y="140921"/>
                    <a:pt x="201674" y="143427"/>
                  </a:cubicBezTo>
                  <a:lnTo>
                    <a:pt x="182885" y="112737"/>
                  </a:lnTo>
                  <a:cubicBezTo>
                    <a:pt x="178500" y="105848"/>
                    <a:pt x="174742" y="99584"/>
                    <a:pt x="172237" y="9457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7" name="Forma libre: forma 626">
              <a:extLst>
                <a:ext uri="{FF2B5EF4-FFF2-40B4-BE49-F238E27FC236}">
                  <a16:creationId xmlns:a16="http://schemas.microsoft.com/office/drawing/2014/main" id="{40398830-3E8A-0A21-68E6-D15811D6F9E1}"/>
                </a:ext>
              </a:extLst>
            </p:cNvPr>
            <p:cNvSpPr/>
            <p:nvPr/>
          </p:nvSpPr>
          <p:spPr>
            <a:xfrm>
              <a:off x="25819152" y="12545668"/>
              <a:ext cx="1423200" cy="1665114"/>
            </a:xfrm>
            <a:custGeom>
              <a:avLst/>
              <a:gdLst>
                <a:gd name="connsiteX0" fmla="*/ 134608 w 1423200"/>
                <a:gd name="connsiteY0" fmla="*/ 216706 h 1665114"/>
                <a:gd name="connsiteX1" fmla="*/ 88261 w 1423200"/>
                <a:gd name="connsiteY1" fmla="*/ 284975 h 1665114"/>
                <a:gd name="connsiteX2" fmla="*/ 43166 w 1423200"/>
                <a:gd name="connsiteY2" fmla="*/ 341343 h 1665114"/>
                <a:gd name="connsiteX3" fmla="*/ 575 w 1423200"/>
                <a:gd name="connsiteY3" fmla="*/ 418381 h 1665114"/>
                <a:gd name="connsiteX4" fmla="*/ 4333 w 1423200"/>
                <a:gd name="connsiteY4" fmla="*/ 430280 h 1665114"/>
                <a:gd name="connsiteX5" fmla="*/ 19366 w 1423200"/>
                <a:gd name="connsiteY5" fmla="*/ 427149 h 1665114"/>
                <a:gd name="connsiteX6" fmla="*/ 59449 w 1423200"/>
                <a:gd name="connsiteY6" fmla="*/ 424017 h 1665114"/>
                <a:gd name="connsiteX7" fmla="*/ 102665 w 1423200"/>
                <a:gd name="connsiteY7" fmla="*/ 522349 h 1665114"/>
                <a:gd name="connsiteX8" fmla="*/ 104544 w 1423200"/>
                <a:gd name="connsiteY8" fmla="*/ 551160 h 1665114"/>
                <a:gd name="connsiteX9" fmla="*/ 105798 w 1423200"/>
                <a:gd name="connsiteY9" fmla="*/ 570576 h 1665114"/>
                <a:gd name="connsiteX10" fmla="*/ 105798 w 1423200"/>
                <a:gd name="connsiteY10" fmla="*/ 575586 h 1665114"/>
                <a:gd name="connsiteX11" fmla="*/ 117696 w 1423200"/>
                <a:gd name="connsiteY11" fmla="*/ 580597 h 1665114"/>
                <a:gd name="connsiteX12" fmla="*/ 162166 w 1423200"/>
                <a:gd name="connsiteY12" fmla="*/ 569323 h 1665114"/>
                <a:gd name="connsiteX13" fmla="*/ 180328 w 1423200"/>
                <a:gd name="connsiteY13" fmla="*/ 565565 h 1665114"/>
                <a:gd name="connsiteX14" fmla="*/ 247344 w 1423200"/>
                <a:gd name="connsiteY14" fmla="*/ 790413 h 1665114"/>
                <a:gd name="connsiteX15" fmla="*/ 243587 w 1423200"/>
                <a:gd name="connsiteY15" fmla="*/ 848034 h 1665114"/>
                <a:gd name="connsiteX16" fmla="*/ 241081 w 1423200"/>
                <a:gd name="connsiteY16" fmla="*/ 883734 h 1665114"/>
                <a:gd name="connsiteX17" fmla="*/ 244214 w 1423200"/>
                <a:gd name="connsiteY17" fmla="*/ 968914 h 1665114"/>
                <a:gd name="connsiteX18" fmla="*/ 288055 w 1423200"/>
                <a:gd name="connsiteY18" fmla="*/ 984572 h 1665114"/>
                <a:gd name="connsiteX19" fmla="*/ 360708 w 1423200"/>
                <a:gd name="connsiteY19" fmla="*/ 929455 h 1665114"/>
                <a:gd name="connsiteX20" fmla="*/ 368850 w 1423200"/>
                <a:gd name="connsiteY20" fmla="*/ 920687 h 1665114"/>
                <a:gd name="connsiteX21" fmla="*/ 381377 w 1423200"/>
                <a:gd name="connsiteY21" fmla="*/ 920687 h 1665114"/>
                <a:gd name="connsiteX22" fmla="*/ 408935 w 1423200"/>
                <a:gd name="connsiteY22" fmla="*/ 934466 h 1665114"/>
                <a:gd name="connsiteX23" fmla="*/ 489729 w 1423200"/>
                <a:gd name="connsiteY23" fmla="*/ 952003 h 1665114"/>
                <a:gd name="connsiteX24" fmla="*/ 512904 w 1423200"/>
                <a:gd name="connsiteY24" fmla="*/ 915676 h 1665114"/>
                <a:gd name="connsiteX25" fmla="*/ 522299 w 1423200"/>
                <a:gd name="connsiteY25" fmla="*/ 879350 h 1665114"/>
                <a:gd name="connsiteX26" fmla="*/ 594952 w 1423200"/>
                <a:gd name="connsiteY26" fmla="*/ 846782 h 1665114"/>
                <a:gd name="connsiteX27" fmla="*/ 607477 w 1423200"/>
                <a:gd name="connsiteY27" fmla="*/ 846782 h 1665114"/>
                <a:gd name="connsiteX28" fmla="*/ 626268 w 1423200"/>
                <a:gd name="connsiteY28" fmla="*/ 856176 h 1665114"/>
                <a:gd name="connsiteX29" fmla="*/ 630026 w 1423200"/>
                <a:gd name="connsiteY29" fmla="*/ 858682 h 1665114"/>
                <a:gd name="connsiteX30" fmla="*/ 637541 w 1423200"/>
                <a:gd name="connsiteY30" fmla="*/ 846155 h 1665114"/>
                <a:gd name="connsiteX31" fmla="*/ 658209 w 1423200"/>
                <a:gd name="connsiteY31" fmla="*/ 824234 h 1665114"/>
                <a:gd name="connsiteX32" fmla="*/ 780968 w 1423200"/>
                <a:gd name="connsiteY32" fmla="*/ 869329 h 1665114"/>
                <a:gd name="connsiteX33" fmla="*/ 798505 w 1423200"/>
                <a:gd name="connsiteY33" fmla="*/ 884987 h 1665114"/>
                <a:gd name="connsiteX34" fmla="*/ 874289 w 1423200"/>
                <a:gd name="connsiteY34" fmla="*/ 993340 h 1665114"/>
                <a:gd name="connsiteX35" fmla="*/ 893705 w 1423200"/>
                <a:gd name="connsiteY35" fmla="*/ 1031545 h 1665114"/>
                <a:gd name="connsiteX36" fmla="*/ 1000180 w 1423200"/>
                <a:gd name="connsiteY36" fmla="*/ 1190004 h 1665114"/>
                <a:gd name="connsiteX37" fmla="*/ 1049032 w 1423200"/>
                <a:gd name="connsiteY37" fmla="*/ 1257646 h 1665114"/>
                <a:gd name="connsiteX38" fmla="*/ 1071579 w 1423200"/>
                <a:gd name="connsiteY38" fmla="*/ 1325915 h 1665114"/>
                <a:gd name="connsiteX39" fmla="*/ 1078469 w 1423200"/>
                <a:gd name="connsiteY39" fmla="*/ 1361615 h 1665114"/>
                <a:gd name="connsiteX40" fmla="*/ 1097258 w 1423200"/>
                <a:gd name="connsiteY40" fmla="*/ 1410468 h 1665114"/>
                <a:gd name="connsiteX41" fmla="*/ 1120431 w 1423200"/>
                <a:gd name="connsiteY41" fmla="*/ 1530721 h 1665114"/>
                <a:gd name="connsiteX42" fmla="*/ 1055294 w 1423200"/>
                <a:gd name="connsiteY42" fmla="*/ 1623416 h 1665114"/>
                <a:gd name="connsiteX43" fmla="*/ 1137968 w 1423200"/>
                <a:gd name="connsiteY43" fmla="*/ 1664753 h 1665114"/>
                <a:gd name="connsiteX44" fmla="*/ 1164274 w 1423200"/>
                <a:gd name="connsiteY44" fmla="*/ 1639700 h 1665114"/>
                <a:gd name="connsiteX45" fmla="*/ 1224400 w 1423200"/>
                <a:gd name="connsiteY45" fmla="*/ 1600868 h 1665114"/>
                <a:gd name="connsiteX46" fmla="*/ 1271374 w 1423200"/>
                <a:gd name="connsiteY46" fmla="*/ 1620284 h 1665114"/>
                <a:gd name="connsiteX47" fmla="*/ 1303317 w 1423200"/>
                <a:gd name="connsiteY47" fmla="*/ 1633437 h 1665114"/>
                <a:gd name="connsiteX48" fmla="*/ 1327117 w 1423200"/>
                <a:gd name="connsiteY48" fmla="*/ 1620284 h 1665114"/>
                <a:gd name="connsiteX49" fmla="*/ 1349037 w 1423200"/>
                <a:gd name="connsiteY49" fmla="*/ 1607758 h 1665114"/>
                <a:gd name="connsiteX50" fmla="*/ 1359058 w 1423200"/>
                <a:gd name="connsiteY50" fmla="*/ 1604000 h 1665114"/>
                <a:gd name="connsiteX51" fmla="*/ 1411044 w 1423200"/>
                <a:gd name="connsiteY51" fmla="*/ 1573310 h 1665114"/>
                <a:gd name="connsiteX52" fmla="*/ 1416680 w 1423200"/>
                <a:gd name="connsiteY52" fmla="*/ 1554521 h 1665114"/>
                <a:gd name="connsiteX53" fmla="*/ 1422944 w 1423200"/>
                <a:gd name="connsiteY53" fmla="*/ 1530721 h 1665114"/>
                <a:gd name="connsiteX54" fmla="*/ 1407286 w 1423200"/>
                <a:gd name="connsiteY54" fmla="*/ 1471847 h 1665114"/>
                <a:gd name="connsiteX55" fmla="*/ 1389122 w 1423200"/>
                <a:gd name="connsiteY55" fmla="*/ 1412347 h 1665114"/>
                <a:gd name="connsiteX56" fmla="*/ 1399144 w 1423200"/>
                <a:gd name="connsiteY56" fmla="*/ 1371010 h 1665114"/>
                <a:gd name="connsiteX57" fmla="*/ 1406032 w 1423200"/>
                <a:gd name="connsiteY57" fmla="*/ 1335310 h 1665114"/>
                <a:gd name="connsiteX58" fmla="*/ 1350291 w 1423200"/>
                <a:gd name="connsiteY58" fmla="*/ 1265162 h 1665114"/>
                <a:gd name="connsiteX59" fmla="*/ 1341522 w 1423200"/>
                <a:gd name="connsiteY59" fmla="*/ 1257646 h 1665114"/>
                <a:gd name="connsiteX60" fmla="*/ 1318348 w 1423200"/>
                <a:gd name="connsiteY60" fmla="*/ 1238230 h 1665114"/>
                <a:gd name="connsiteX61" fmla="*/ 1252586 w 1423200"/>
                <a:gd name="connsiteY61" fmla="*/ 1163073 h 1665114"/>
                <a:gd name="connsiteX62" fmla="*/ 1205612 w 1423200"/>
                <a:gd name="connsiteY62" fmla="*/ 1094177 h 1665114"/>
                <a:gd name="connsiteX63" fmla="*/ 1174296 w 1423200"/>
                <a:gd name="connsiteY63" fmla="*/ 1077266 h 1665114"/>
                <a:gd name="connsiteX64" fmla="*/ 1141726 w 1423200"/>
                <a:gd name="connsiteY64" fmla="*/ 1060356 h 1665114"/>
                <a:gd name="connsiteX65" fmla="*/ 1091621 w 1423200"/>
                <a:gd name="connsiteY65" fmla="*/ 988955 h 1665114"/>
                <a:gd name="connsiteX66" fmla="*/ 1063436 w 1423200"/>
                <a:gd name="connsiteY66" fmla="*/ 940730 h 1665114"/>
                <a:gd name="connsiteX67" fmla="*/ 1009574 w 1423200"/>
                <a:gd name="connsiteY67" fmla="*/ 906908 h 1665114"/>
                <a:gd name="connsiteX68" fmla="*/ 986400 w 1423200"/>
                <a:gd name="connsiteY68" fmla="*/ 895635 h 1665114"/>
                <a:gd name="connsiteX69" fmla="*/ 921263 w 1423200"/>
                <a:gd name="connsiteY69" fmla="*/ 800434 h 1665114"/>
                <a:gd name="connsiteX70" fmla="*/ 873662 w 1423200"/>
                <a:gd name="connsiteY70" fmla="*/ 724650 h 1665114"/>
                <a:gd name="connsiteX71" fmla="*/ 821052 w 1423200"/>
                <a:gd name="connsiteY71" fmla="*/ 707112 h 1665114"/>
                <a:gd name="connsiteX72" fmla="*/ 697667 w 1423200"/>
                <a:gd name="connsiteY72" fmla="*/ 641976 h 1665114"/>
                <a:gd name="connsiteX73" fmla="*/ 699546 w 1423200"/>
                <a:gd name="connsiteY73" fmla="*/ 591870 h 1665114"/>
                <a:gd name="connsiteX74" fmla="*/ 732741 w 1423200"/>
                <a:gd name="connsiteY74" fmla="*/ 558675 h 1665114"/>
                <a:gd name="connsiteX75" fmla="*/ 753410 w 1423200"/>
                <a:gd name="connsiteY75" fmla="*/ 541764 h 1665114"/>
                <a:gd name="connsiteX76" fmla="*/ 757793 w 1423200"/>
                <a:gd name="connsiteY76" fmla="*/ 530491 h 1665114"/>
                <a:gd name="connsiteX77" fmla="*/ 780341 w 1423200"/>
                <a:gd name="connsiteY77" fmla="*/ 497296 h 1665114"/>
                <a:gd name="connsiteX78" fmla="*/ 817294 w 1423200"/>
                <a:gd name="connsiteY78" fmla="*/ 487275 h 1665114"/>
                <a:gd name="connsiteX79" fmla="*/ 832325 w 1423200"/>
                <a:gd name="connsiteY79" fmla="*/ 485396 h 1665114"/>
                <a:gd name="connsiteX80" fmla="*/ 858004 w 1423200"/>
                <a:gd name="connsiteY80" fmla="*/ 473496 h 1665114"/>
                <a:gd name="connsiteX81" fmla="*/ 856125 w 1423200"/>
                <a:gd name="connsiteY81" fmla="*/ 452827 h 1665114"/>
                <a:gd name="connsiteX82" fmla="*/ 808526 w 1423200"/>
                <a:gd name="connsiteY82" fmla="*/ 422764 h 1665114"/>
                <a:gd name="connsiteX83" fmla="*/ 790988 w 1423200"/>
                <a:gd name="connsiteY83" fmla="*/ 418381 h 1665114"/>
                <a:gd name="connsiteX84" fmla="*/ 779714 w 1423200"/>
                <a:gd name="connsiteY84" fmla="*/ 405228 h 1665114"/>
                <a:gd name="connsiteX85" fmla="*/ 777836 w 1423200"/>
                <a:gd name="connsiteY85" fmla="*/ 375791 h 1665114"/>
                <a:gd name="connsiteX86" fmla="*/ 754662 w 1423200"/>
                <a:gd name="connsiteY86" fmla="*/ 312533 h 1665114"/>
                <a:gd name="connsiteX87" fmla="*/ 712073 w 1423200"/>
                <a:gd name="connsiteY87" fmla="*/ 323806 h 1665114"/>
                <a:gd name="connsiteX88" fmla="*/ 644430 w 1423200"/>
                <a:gd name="connsiteY88" fmla="*/ 362012 h 1665114"/>
                <a:gd name="connsiteX89" fmla="*/ 469061 w 1423200"/>
                <a:gd name="connsiteY89" fmla="*/ 333202 h 1665114"/>
                <a:gd name="connsiteX90" fmla="*/ 443382 w 1423200"/>
                <a:gd name="connsiteY90" fmla="*/ 294369 h 1665114"/>
                <a:gd name="connsiteX91" fmla="*/ 437119 w 1423200"/>
                <a:gd name="connsiteY91" fmla="*/ 279338 h 1665114"/>
                <a:gd name="connsiteX92" fmla="*/ 408935 w 1423200"/>
                <a:gd name="connsiteY92" fmla="*/ 248022 h 1665114"/>
                <a:gd name="connsiteX93" fmla="*/ 373235 w 1423200"/>
                <a:gd name="connsiteY93" fmla="*/ 206685 h 1665114"/>
                <a:gd name="connsiteX94" fmla="*/ 373235 w 1423200"/>
                <a:gd name="connsiteY94" fmla="*/ 129648 h 1665114"/>
                <a:gd name="connsiteX95" fmla="*/ 378245 w 1423200"/>
                <a:gd name="connsiteY95" fmla="*/ 85805 h 1665114"/>
                <a:gd name="connsiteX96" fmla="*/ 363840 w 1423200"/>
                <a:gd name="connsiteY96" fmla="*/ 28184 h 1665114"/>
                <a:gd name="connsiteX97" fmla="*/ 283672 w 1423200"/>
                <a:gd name="connsiteY97" fmla="*/ 11900 h 1665114"/>
                <a:gd name="connsiteX98" fmla="*/ 261123 w 1423200"/>
                <a:gd name="connsiteY98" fmla="*/ 0 h 1665114"/>
                <a:gd name="connsiteX99" fmla="*/ 265508 w 1423200"/>
                <a:gd name="connsiteY99" fmla="*/ 113363 h 1665114"/>
                <a:gd name="connsiteX100" fmla="*/ 273651 w 1423200"/>
                <a:gd name="connsiteY100" fmla="*/ 146558 h 1665114"/>
                <a:gd name="connsiteX101" fmla="*/ 263629 w 1423200"/>
                <a:gd name="connsiteY101" fmla="*/ 246769 h 1665114"/>
                <a:gd name="connsiteX102" fmla="*/ 229808 w 1423200"/>
                <a:gd name="connsiteY102" fmla="*/ 266811 h 1665114"/>
                <a:gd name="connsiteX103" fmla="*/ 193482 w 1423200"/>
                <a:gd name="connsiteY103" fmla="*/ 246143 h 1665114"/>
                <a:gd name="connsiteX104" fmla="*/ 179703 w 1423200"/>
                <a:gd name="connsiteY104" fmla="*/ 232990 h 1665114"/>
                <a:gd name="connsiteX105" fmla="*/ 134608 w 1423200"/>
                <a:gd name="connsiteY105" fmla="*/ 216079 h 166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1423200" h="1665114">
                  <a:moveTo>
                    <a:pt x="134608" y="216706"/>
                  </a:moveTo>
                  <a:cubicBezTo>
                    <a:pt x="115192" y="222343"/>
                    <a:pt x="101413" y="253032"/>
                    <a:pt x="88261" y="284975"/>
                  </a:cubicBezTo>
                  <a:cubicBezTo>
                    <a:pt x="78865" y="307522"/>
                    <a:pt x="60703" y="325059"/>
                    <a:pt x="43166" y="341343"/>
                  </a:cubicBezTo>
                  <a:cubicBezTo>
                    <a:pt x="17487" y="365143"/>
                    <a:pt x="-3808" y="385812"/>
                    <a:pt x="575" y="418381"/>
                  </a:cubicBezTo>
                  <a:cubicBezTo>
                    <a:pt x="1829" y="428401"/>
                    <a:pt x="4333" y="430280"/>
                    <a:pt x="4333" y="430280"/>
                  </a:cubicBezTo>
                  <a:cubicBezTo>
                    <a:pt x="6212" y="430280"/>
                    <a:pt x="14981" y="428401"/>
                    <a:pt x="19366" y="427149"/>
                  </a:cubicBezTo>
                  <a:cubicBezTo>
                    <a:pt x="30639" y="424017"/>
                    <a:pt x="45045" y="419633"/>
                    <a:pt x="59449" y="424017"/>
                  </a:cubicBezTo>
                  <a:cubicBezTo>
                    <a:pt x="100786" y="437170"/>
                    <a:pt x="102038" y="486022"/>
                    <a:pt x="102665" y="522349"/>
                  </a:cubicBezTo>
                  <a:cubicBezTo>
                    <a:pt x="102665" y="533623"/>
                    <a:pt x="102665" y="543644"/>
                    <a:pt x="104544" y="551160"/>
                  </a:cubicBezTo>
                  <a:cubicBezTo>
                    <a:pt x="105798" y="559302"/>
                    <a:pt x="105798" y="565565"/>
                    <a:pt x="105798" y="570576"/>
                  </a:cubicBezTo>
                  <a:cubicBezTo>
                    <a:pt x="105798" y="572454"/>
                    <a:pt x="105798" y="574960"/>
                    <a:pt x="105798" y="575586"/>
                  </a:cubicBezTo>
                  <a:cubicBezTo>
                    <a:pt x="105798" y="575586"/>
                    <a:pt x="108302" y="576839"/>
                    <a:pt x="117696" y="580597"/>
                  </a:cubicBezTo>
                  <a:cubicBezTo>
                    <a:pt x="130223" y="585607"/>
                    <a:pt x="154024" y="578091"/>
                    <a:pt x="162166" y="569323"/>
                  </a:cubicBezTo>
                  <a:cubicBezTo>
                    <a:pt x="167176" y="563686"/>
                    <a:pt x="174691" y="562433"/>
                    <a:pt x="180328" y="565565"/>
                  </a:cubicBezTo>
                  <a:cubicBezTo>
                    <a:pt x="264881" y="607528"/>
                    <a:pt x="255487" y="708992"/>
                    <a:pt x="247344" y="790413"/>
                  </a:cubicBezTo>
                  <a:cubicBezTo>
                    <a:pt x="245466" y="811081"/>
                    <a:pt x="243587" y="831124"/>
                    <a:pt x="243587" y="848034"/>
                  </a:cubicBezTo>
                  <a:cubicBezTo>
                    <a:pt x="243587" y="857429"/>
                    <a:pt x="242335" y="869955"/>
                    <a:pt x="241081" y="883734"/>
                  </a:cubicBezTo>
                  <a:cubicBezTo>
                    <a:pt x="237950" y="911918"/>
                    <a:pt x="233565" y="955135"/>
                    <a:pt x="244214" y="968914"/>
                  </a:cubicBezTo>
                  <a:cubicBezTo>
                    <a:pt x="254235" y="982067"/>
                    <a:pt x="269266" y="987703"/>
                    <a:pt x="288055" y="984572"/>
                  </a:cubicBezTo>
                  <a:cubicBezTo>
                    <a:pt x="318119" y="980187"/>
                    <a:pt x="351940" y="953882"/>
                    <a:pt x="360708" y="929455"/>
                  </a:cubicBezTo>
                  <a:cubicBezTo>
                    <a:pt x="361962" y="925072"/>
                    <a:pt x="365092" y="921940"/>
                    <a:pt x="368850" y="920687"/>
                  </a:cubicBezTo>
                  <a:cubicBezTo>
                    <a:pt x="372608" y="918808"/>
                    <a:pt x="377620" y="918808"/>
                    <a:pt x="381377" y="920687"/>
                  </a:cubicBezTo>
                  <a:cubicBezTo>
                    <a:pt x="390145" y="924445"/>
                    <a:pt x="399539" y="929455"/>
                    <a:pt x="408935" y="934466"/>
                  </a:cubicBezTo>
                  <a:cubicBezTo>
                    <a:pt x="437119" y="950124"/>
                    <a:pt x="464677" y="964529"/>
                    <a:pt x="489729" y="952003"/>
                  </a:cubicBezTo>
                  <a:cubicBezTo>
                    <a:pt x="509772" y="941981"/>
                    <a:pt x="511026" y="932587"/>
                    <a:pt x="512904" y="915676"/>
                  </a:cubicBezTo>
                  <a:cubicBezTo>
                    <a:pt x="514156" y="905029"/>
                    <a:pt x="515408" y="892503"/>
                    <a:pt x="522299" y="879350"/>
                  </a:cubicBezTo>
                  <a:cubicBezTo>
                    <a:pt x="540461" y="842397"/>
                    <a:pt x="567394" y="844276"/>
                    <a:pt x="594952" y="846782"/>
                  </a:cubicBezTo>
                  <a:lnTo>
                    <a:pt x="607477" y="846782"/>
                  </a:lnTo>
                  <a:cubicBezTo>
                    <a:pt x="616246" y="848034"/>
                    <a:pt x="621883" y="853044"/>
                    <a:pt x="626268" y="856176"/>
                  </a:cubicBezTo>
                  <a:cubicBezTo>
                    <a:pt x="627520" y="856803"/>
                    <a:pt x="629399" y="858682"/>
                    <a:pt x="630026" y="858682"/>
                  </a:cubicBezTo>
                  <a:cubicBezTo>
                    <a:pt x="630026" y="858055"/>
                    <a:pt x="635662" y="849914"/>
                    <a:pt x="637541" y="846155"/>
                  </a:cubicBezTo>
                  <a:cubicBezTo>
                    <a:pt x="642551" y="838013"/>
                    <a:pt x="648814" y="829245"/>
                    <a:pt x="658209" y="824234"/>
                  </a:cubicBezTo>
                  <a:cubicBezTo>
                    <a:pt x="705182" y="799808"/>
                    <a:pt x="749026" y="839892"/>
                    <a:pt x="780968" y="869329"/>
                  </a:cubicBezTo>
                  <a:cubicBezTo>
                    <a:pt x="787230" y="874966"/>
                    <a:pt x="792869" y="880603"/>
                    <a:pt x="798505" y="884987"/>
                  </a:cubicBezTo>
                  <a:cubicBezTo>
                    <a:pt x="836083" y="915676"/>
                    <a:pt x="854873" y="953256"/>
                    <a:pt x="874289" y="993340"/>
                  </a:cubicBezTo>
                  <a:cubicBezTo>
                    <a:pt x="880553" y="1005866"/>
                    <a:pt x="886816" y="1019019"/>
                    <a:pt x="893705" y="1031545"/>
                  </a:cubicBezTo>
                  <a:cubicBezTo>
                    <a:pt x="925021" y="1087914"/>
                    <a:pt x="963225" y="1139898"/>
                    <a:pt x="1000180" y="1190004"/>
                  </a:cubicBezTo>
                  <a:cubicBezTo>
                    <a:pt x="1016462" y="1212551"/>
                    <a:pt x="1033374" y="1234473"/>
                    <a:pt x="1049032" y="1257646"/>
                  </a:cubicBezTo>
                  <a:cubicBezTo>
                    <a:pt x="1064690" y="1280194"/>
                    <a:pt x="1068448" y="1303367"/>
                    <a:pt x="1071579" y="1325915"/>
                  </a:cubicBezTo>
                  <a:cubicBezTo>
                    <a:pt x="1073458" y="1337189"/>
                    <a:pt x="1075337" y="1349088"/>
                    <a:pt x="1078469" y="1361615"/>
                  </a:cubicBezTo>
                  <a:cubicBezTo>
                    <a:pt x="1082852" y="1377899"/>
                    <a:pt x="1090369" y="1393557"/>
                    <a:pt x="1097258" y="1410468"/>
                  </a:cubicBezTo>
                  <a:cubicBezTo>
                    <a:pt x="1113543" y="1447420"/>
                    <a:pt x="1129826" y="1485000"/>
                    <a:pt x="1120431" y="1530721"/>
                  </a:cubicBezTo>
                  <a:cubicBezTo>
                    <a:pt x="1112916" y="1566420"/>
                    <a:pt x="1080348" y="1602121"/>
                    <a:pt x="1055294" y="1623416"/>
                  </a:cubicBezTo>
                  <a:cubicBezTo>
                    <a:pt x="1076590" y="1642205"/>
                    <a:pt x="1122310" y="1668510"/>
                    <a:pt x="1137968" y="1664753"/>
                  </a:cubicBezTo>
                  <a:cubicBezTo>
                    <a:pt x="1149868" y="1662247"/>
                    <a:pt x="1155505" y="1653478"/>
                    <a:pt x="1164274" y="1639700"/>
                  </a:cubicBezTo>
                  <a:cubicBezTo>
                    <a:pt x="1174921" y="1622790"/>
                    <a:pt x="1189954" y="1599615"/>
                    <a:pt x="1224400" y="1600868"/>
                  </a:cubicBezTo>
                  <a:cubicBezTo>
                    <a:pt x="1242564" y="1601495"/>
                    <a:pt x="1258222" y="1611515"/>
                    <a:pt x="1271374" y="1620284"/>
                  </a:cubicBezTo>
                  <a:cubicBezTo>
                    <a:pt x="1283274" y="1627800"/>
                    <a:pt x="1294548" y="1635316"/>
                    <a:pt x="1303317" y="1633437"/>
                  </a:cubicBezTo>
                  <a:cubicBezTo>
                    <a:pt x="1307700" y="1633437"/>
                    <a:pt x="1320227" y="1624668"/>
                    <a:pt x="1327117" y="1620284"/>
                  </a:cubicBezTo>
                  <a:cubicBezTo>
                    <a:pt x="1335258" y="1615273"/>
                    <a:pt x="1342775" y="1610263"/>
                    <a:pt x="1349037" y="1607758"/>
                  </a:cubicBezTo>
                  <a:lnTo>
                    <a:pt x="1359058" y="1604000"/>
                  </a:lnTo>
                  <a:cubicBezTo>
                    <a:pt x="1377849" y="1596484"/>
                    <a:pt x="1403528" y="1586463"/>
                    <a:pt x="1411044" y="1573310"/>
                  </a:cubicBezTo>
                  <a:cubicBezTo>
                    <a:pt x="1412923" y="1566420"/>
                    <a:pt x="1414802" y="1560158"/>
                    <a:pt x="1416680" y="1554521"/>
                  </a:cubicBezTo>
                  <a:cubicBezTo>
                    <a:pt x="1419186" y="1546379"/>
                    <a:pt x="1422317" y="1538236"/>
                    <a:pt x="1422944" y="1530721"/>
                  </a:cubicBezTo>
                  <a:cubicBezTo>
                    <a:pt x="1424823" y="1510678"/>
                    <a:pt x="1416054" y="1491889"/>
                    <a:pt x="1407286" y="1471847"/>
                  </a:cubicBezTo>
                  <a:cubicBezTo>
                    <a:pt x="1398517" y="1453057"/>
                    <a:pt x="1389749" y="1434267"/>
                    <a:pt x="1389122" y="1412347"/>
                  </a:cubicBezTo>
                  <a:cubicBezTo>
                    <a:pt x="1388495" y="1396062"/>
                    <a:pt x="1394132" y="1382284"/>
                    <a:pt x="1399144" y="1371010"/>
                  </a:cubicBezTo>
                  <a:cubicBezTo>
                    <a:pt x="1404780" y="1357857"/>
                    <a:pt x="1409165" y="1347836"/>
                    <a:pt x="1406032" y="1335310"/>
                  </a:cubicBezTo>
                  <a:cubicBezTo>
                    <a:pt x="1400396" y="1309631"/>
                    <a:pt x="1372212" y="1285204"/>
                    <a:pt x="1350291" y="1265162"/>
                  </a:cubicBezTo>
                  <a:lnTo>
                    <a:pt x="1341522" y="1257646"/>
                  </a:lnTo>
                  <a:cubicBezTo>
                    <a:pt x="1333379" y="1250757"/>
                    <a:pt x="1325864" y="1243867"/>
                    <a:pt x="1318348" y="1238230"/>
                  </a:cubicBezTo>
                  <a:cubicBezTo>
                    <a:pt x="1292669" y="1216309"/>
                    <a:pt x="1272001" y="1198772"/>
                    <a:pt x="1252586" y="1163073"/>
                  </a:cubicBezTo>
                  <a:cubicBezTo>
                    <a:pt x="1238806" y="1138019"/>
                    <a:pt x="1223774" y="1110461"/>
                    <a:pt x="1205612" y="1094177"/>
                  </a:cubicBezTo>
                  <a:cubicBezTo>
                    <a:pt x="1196842" y="1086662"/>
                    <a:pt x="1185569" y="1082277"/>
                    <a:pt x="1174296" y="1077266"/>
                  </a:cubicBezTo>
                  <a:cubicBezTo>
                    <a:pt x="1163648" y="1072256"/>
                    <a:pt x="1152374" y="1067872"/>
                    <a:pt x="1141726" y="1060356"/>
                  </a:cubicBezTo>
                  <a:cubicBezTo>
                    <a:pt x="1114795" y="1041567"/>
                    <a:pt x="1102895" y="1014635"/>
                    <a:pt x="1091621" y="988955"/>
                  </a:cubicBezTo>
                  <a:cubicBezTo>
                    <a:pt x="1083479" y="970793"/>
                    <a:pt x="1075963" y="953882"/>
                    <a:pt x="1063436" y="940730"/>
                  </a:cubicBezTo>
                  <a:cubicBezTo>
                    <a:pt x="1050284" y="926324"/>
                    <a:pt x="1030242" y="916929"/>
                    <a:pt x="1009574" y="906908"/>
                  </a:cubicBezTo>
                  <a:cubicBezTo>
                    <a:pt x="1002058" y="903150"/>
                    <a:pt x="993916" y="899392"/>
                    <a:pt x="986400" y="895635"/>
                  </a:cubicBezTo>
                  <a:cubicBezTo>
                    <a:pt x="943809" y="873087"/>
                    <a:pt x="931909" y="834256"/>
                    <a:pt x="921263" y="800434"/>
                  </a:cubicBezTo>
                  <a:cubicBezTo>
                    <a:pt x="911242" y="769118"/>
                    <a:pt x="902474" y="741560"/>
                    <a:pt x="873662" y="724650"/>
                  </a:cubicBezTo>
                  <a:cubicBezTo>
                    <a:pt x="863641" y="719013"/>
                    <a:pt x="842973" y="713376"/>
                    <a:pt x="821052" y="707112"/>
                  </a:cubicBezTo>
                  <a:cubicBezTo>
                    <a:pt x="770947" y="693960"/>
                    <a:pt x="714579" y="678302"/>
                    <a:pt x="697667" y="641976"/>
                  </a:cubicBezTo>
                  <a:cubicBezTo>
                    <a:pt x="690778" y="626944"/>
                    <a:pt x="691403" y="610034"/>
                    <a:pt x="699546" y="591870"/>
                  </a:cubicBezTo>
                  <a:cubicBezTo>
                    <a:pt x="707061" y="575586"/>
                    <a:pt x="720840" y="566818"/>
                    <a:pt x="732741" y="558675"/>
                  </a:cubicBezTo>
                  <a:cubicBezTo>
                    <a:pt x="740883" y="553039"/>
                    <a:pt x="748399" y="548028"/>
                    <a:pt x="753410" y="541764"/>
                  </a:cubicBezTo>
                  <a:cubicBezTo>
                    <a:pt x="755914" y="538007"/>
                    <a:pt x="756541" y="534875"/>
                    <a:pt x="757793" y="530491"/>
                  </a:cubicBezTo>
                  <a:cubicBezTo>
                    <a:pt x="759672" y="521723"/>
                    <a:pt x="762178" y="509197"/>
                    <a:pt x="780341" y="497296"/>
                  </a:cubicBezTo>
                  <a:cubicBezTo>
                    <a:pt x="792869" y="489154"/>
                    <a:pt x="806021" y="487901"/>
                    <a:pt x="817294" y="487275"/>
                  </a:cubicBezTo>
                  <a:cubicBezTo>
                    <a:pt x="822304" y="487275"/>
                    <a:pt x="827315" y="486649"/>
                    <a:pt x="832325" y="485396"/>
                  </a:cubicBezTo>
                  <a:cubicBezTo>
                    <a:pt x="843600" y="482264"/>
                    <a:pt x="855500" y="478507"/>
                    <a:pt x="858004" y="473496"/>
                  </a:cubicBezTo>
                  <a:cubicBezTo>
                    <a:pt x="859883" y="469738"/>
                    <a:pt x="859258" y="462223"/>
                    <a:pt x="856125" y="452827"/>
                  </a:cubicBezTo>
                  <a:cubicBezTo>
                    <a:pt x="849862" y="432786"/>
                    <a:pt x="837337" y="429028"/>
                    <a:pt x="808526" y="422764"/>
                  </a:cubicBezTo>
                  <a:cubicBezTo>
                    <a:pt x="802888" y="421512"/>
                    <a:pt x="796626" y="420260"/>
                    <a:pt x="790988" y="418381"/>
                  </a:cubicBezTo>
                  <a:cubicBezTo>
                    <a:pt x="784726" y="416501"/>
                    <a:pt x="780341" y="411491"/>
                    <a:pt x="779714" y="405228"/>
                  </a:cubicBezTo>
                  <a:cubicBezTo>
                    <a:pt x="778463" y="395206"/>
                    <a:pt x="778463" y="385185"/>
                    <a:pt x="777836" y="375791"/>
                  </a:cubicBezTo>
                  <a:cubicBezTo>
                    <a:pt x="776584" y="343849"/>
                    <a:pt x="775330" y="326938"/>
                    <a:pt x="754662" y="312533"/>
                  </a:cubicBezTo>
                  <a:cubicBezTo>
                    <a:pt x="735873" y="299380"/>
                    <a:pt x="730862" y="303764"/>
                    <a:pt x="712073" y="323806"/>
                  </a:cubicBezTo>
                  <a:cubicBezTo>
                    <a:pt x="696415" y="340091"/>
                    <a:pt x="677624" y="360133"/>
                    <a:pt x="644430" y="362012"/>
                  </a:cubicBezTo>
                  <a:cubicBezTo>
                    <a:pt x="608104" y="363890"/>
                    <a:pt x="506014" y="358880"/>
                    <a:pt x="469061" y="333202"/>
                  </a:cubicBezTo>
                  <a:cubicBezTo>
                    <a:pt x="453403" y="322553"/>
                    <a:pt x="448394" y="307522"/>
                    <a:pt x="443382" y="294369"/>
                  </a:cubicBezTo>
                  <a:cubicBezTo>
                    <a:pt x="441503" y="289359"/>
                    <a:pt x="439624" y="284348"/>
                    <a:pt x="437119" y="279338"/>
                  </a:cubicBezTo>
                  <a:cubicBezTo>
                    <a:pt x="431482" y="268690"/>
                    <a:pt x="420209" y="258670"/>
                    <a:pt x="408935" y="248022"/>
                  </a:cubicBezTo>
                  <a:cubicBezTo>
                    <a:pt x="395156" y="235495"/>
                    <a:pt x="381377" y="222969"/>
                    <a:pt x="373235" y="206685"/>
                  </a:cubicBezTo>
                  <a:cubicBezTo>
                    <a:pt x="361962" y="183512"/>
                    <a:pt x="367598" y="155953"/>
                    <a:pt x="373235" y="129648"/>
                  </a:cubicBezTo>
                  <a:cubicBezTo>
                    <a:pt x="376366" y="113363"/>
                    <a:pt x="379498" y="98332"/>
                    <a:pt x="378245" y="85805"/>
                  </a:cubicBezTo>
                  <a:cubicBezTo>
                    <a:pt x="376366" y="68268"/>
                    <a:pt x="371356" y="46348"/>
                    <a:pt x="363840" y="28184"/>
                  </a:cubicBezTo>
                  <a:cubicBezTo>
                    <a:pt x="331898" y="39458"/>
                    <a:pt x="305591" y="24426"/>
                    <a:pt x="283672" y="11900"/>
                  </a:cubicBezTo>
                  <a:cubicBezTo>
                    <a:pt x="276156" y="7516"/>
                    <a:pt x="268639" y="3132"/>
                    <a:pt x="261123" y="0"/>
                  </a:cubicBezTo>
                  <a:cubicBezTo>
                    <a:pt x="246092" y="39458"/>
                    <a:pt x="254860" y="72653"/>
                    <a:pt x="265508" y="113363"/>
                  </a:cubicBezTo>
                  <a:cubicBezTo>
                    <a:pt x="268639" y="124011"/>
                    <a:pt x="271145" y="135285"/>
                    <a:pt x="273651" y="146558"/>
                  </a:cubicBezTo>
                  <a:cubicBezTo>
                    <a:pt x="280539" y="176622"/>
                    <a:pt x="286803" y="219211"/>
                    <a:pt x="263629" y="246769"/>
                  </a:cubicBezTo>
                  <a:cubicBezTo>
                    <a:pt x="256739" y="255538"/>
                    <a:pt x="244840" y="266185"/>
                    <a:pt x="229808" y="266811"/>
                  </a:cubicBezTo>
                  <a:cubicBezTo>
                    <a:pt x="213525" y="266811"/>
                    <a:pt x="203503" y="256164"/>
                    <a:pt x="193482" y="246143"/>
                  </a:cubicBezTo>
                  <a:cubicBezTo>
                    <a:pt x="189724" y="241759"/>
                    <a:pt x="184713" y="237374"/>
                    <a:pt x="179703" y="232990"/>
                  </a:cubicBezTo>
                  <a:cubicBezTo>
                    <a:pt x="161539" y="219211"/>
                    <a:pt x="145881" y="213575"/>
                    <a:pt x="134608" y="21607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8" name="Forma libre: forma 627">
              <a:extLst>
                <a:ext uri="{FF2B5EF4-FFF2-40B4-BE49-F238E27FC236}">
                  <a16:creationId xmlns:a16="http://schemas.microsoft.com/office/drawing/2014/main" id="{0D3D4B95-491B-D577-37C8-2EF03BACF189}"/>
                </a:ext>
              </a:extLst>
            </p:cNvPr>
            <p:cNvSpPr/>
            <p:nvPr/>
          </p:nvSpPr>
          <p:spPr>
            <a:xfrm>
              <a:off x="11957125" y="8622414"/>
              <a:ext cx="272134" cy="519217"/>
            </a:xfrm>
            <a:custGeom>
              <a:avLst/>
              <a:gdLst>
                <a:gd name="connsiteX0" fmla="*/ 29123 w 272134"/>
                <a:gd name="connsiteY0" fmla="*/ 424643 h 519217"/>
                <a:gd name="connsiteX1" fmla="*/ 69207 w 272134"/>
                <a:gd name="connsiteY1" fmla="*/ 454707 h 519217"/>
                <a:gd name="connsiteX2" fmla="*/ 123071 w 272134"/>
                <a:gd name="connsiteY2" fmla="*/ 479133 h 519217"/>
                <a:gd name="connsiteX3" fmla="*/ 136849 w 272134"/>
                <a:gd name="connsiteY3" fmla="*/ 485396 h 519217"/>
                <a:gd name="connsiteX4" fmla="*/ 135597 w 272134"/>
                <a:gd name="connsiteY4" fmla="*/ 519217 h 519217"/>
                <a:gd name="connsiteX5" fmla="*/ 170671 w 272134"/>
                <a:gd name="connsiteY5" fmla="*/ 509823 h 519217"/>
                <a:gd name="connsiteX6" fmla="*/ 170671 w 272134"/>
                <a:gd name="connsiteY6" fmla="*/ 460343 h 519217"/>
                <a:gd name="connsiteX7" fmla="*/ 179439 w 272134"/>
                <a:gd name="connsiteY7" fmla="*/ 447191 h 519217"/>
                <a:gd name="connsiteX8" fmla="*/ 191966 w 272134"/>
                <a:gd name="connsiteY8" fmla="*/ 439675 h 519217"/>
                <a:gd name="connsiteX9" fmla="*/ 199481 w 272134"/>
                <a:gd name="connsiteY9" fmla="*/ 437796 h 519217"/>
                <a:gd name="connsiteX10" fmla="*/ 203866 w 272134"/>
                <a:gd name="connsiteY10" fmla="*/ 437796 h 519217"/>
                <a:gd name="connsiteX11" fmla="*/ 228918 w 272134"/>
                <a:gd name="connsiteY11" fmla="*/ 413370 h 519217"/>
                <a:gd name="connsiteX12" fmla="*/ 240192 w 272134"/>
                <a:gd name="connsiteY12" fmla="*/ 393327 h 519217"/>
                <a:gd name="connsiteX13" fmla="*/ 253971 w 272134"/>
                <a:gd name="connsiteY13" fmla="*/ 374538 h 519217"/>
                <a:gd name="connsiteX14" fmla="*/ 263992 w 272134"/>
                <a:gd name="connsiteY14" fmla="*/ 368275 h 519217"/>
                <a:gd name="connsiteX15" fmla="*/ 263992 w 272134"/>
                <a:gd name="connsiteY15" fmla="*/ 364517 h 519217"/>
                <a:gd name="connsiteX16" fmla="*/ 272134 w 272134"/>
                <a:gd name="connsiteY16" fmla="*/ 326311 h 519217"/>
                <a:gd name="connsiteX17" fmla="*/ 260234 w 272134"/>
                <a:gd name="connsiteY17" fmla="*/ 310027 h 519217"/>
                <a:gd name="connsiteX18" fmla="*/ 232676 w 272134"/>
                <a:gd name="connsiteY18" fmla="*/ 293743 h 519217"/>
                <a:gd name="connsiteX19" fmla="*/ 227666 w 272134"/>
                <a:gd name="connsiteY19" fmla="*/ 288733 h 519217"/>
                <a:gd name="connsiteX20" fmla="*/ 207624 w 272134"/>
                <a:gd name="connsiteY20" fmla="*/ 258043 h 519217"/>
                <a:gd name="connsiteX21" fmla="*/ 205745 w 272134"/>
                <a:gd name="connsiteY21" fmla="*/ 253659 h 519217"/>
                <a:gd name="connsiteX22" fmla="*/ 194471 w 272134"/>
                <a:gd name="connsiteY22" fmla="*/ 207311 h 519217"/>
                <a:gd name="connsiteX23" fmla="*/ 194471 w 272134"/>
                <a:gd name="connsiteY23" fmla="*/ 203553 h 519217"/>
                <a:gd name="connsiteX24" fmla="*/ 194471 w 272134"/>
                <a:gd name="connsiteY24" fmla="*/ 87685 h 519217"/>
                <a:gd name="connsiteX25" fmla="*/ 179439 w 272134"/>
                <a:gd name="connsiteY25" fmla="*/ 70148 h 519217"/>
                <a:gd name="connsiteX26" fmla="*/ 169418 w 272134"/>
                <a:gd name="connsiteY26" fmla="*/ 48226 h 519217"/>
                <a:gd name="connsiteX27" fmla="*/ 162529 w 272134"/>
                <a:gd name="connsiteY27" fmla="*/ 43216 h 519217"/>
                <a:gd name="connsiteX28" fmla="*/ 130586 w 272134"/>
                <a:gd name="connsiteY28" fmla="*/ 20042 h 519217"/>
                <a:gd name="connsiteX29" fmla="*/ 127455 w 272134"/>
                <a:gd name="connsiteY29" fmla="*/ 16910 h 519217"/>
                <a:gd name="connsiteX30" fmla="*/ 118687 w 272134"/>
                <a:gd name="connsiteY30" fmla="*/ 5011 h 519217"/>
                <a:gd name="connsiteX31" fmla="*/ 103655 w 272134"/>
                <a:gd name="connsiteY31" fmla="*/ 1879 h 519217"/>
                <a:gd name="connsiteX32" fmla="*/ 68581 w 272134"/>
                <a:gd name="connsiteY32" fmla="*/ 1879 h 519217"/>
                <a:gd name="connsiteX33" fmla="*/ 44155 w 272134"/>
                <a:gd name="connsiteY33" fmla="*/ 0 h 519217"/>
                <a:gd name="connsiteX34" fmla="*/ 17849 w 272134"/>
                <a:gd name="connsiteY34" fmla="*/ 37579 h 519217"/>
                <a:gd name="connsiteX35" fmla="*/ 17849 w 272134"/>
                <a:gd name="connsiteY35" fmla="*/ 73279 h 519217"/>
                <a:gd name="connsiteX36" fmla="*/ 27244 w 272134"/>
                <a:gd name="connsiteY36" fmla="*/ 107727 h 519217"/>
                <a:gd name="connsiteX37" fmla="*/ 52297 w 272134"/>
                <a:gd name="connsiteY37" fmla="*/ 146558 h 519217"/>
                <a:gd name="connsiteX38" fmla="*/ 43528 w 272134"/>
                <a:gd name="connsiteY38" fmla="*/ 166601 h 519217"/>
                <a:gd name="connsiteX39" fmla="*/ 43528 w 272134"/>
                <a:gd name="connsiteY39" fmla="*/ 204806 h 519217"/>
                <a:gd name="connsiteX40" fmla="*/ 32881 w 272134"/>
                <a:gd name="connsiteY40" fmla="*/ 239253 h 519217"/>
                <a:gd name="connsiteX41" fmla="*/ 37892 w 272134"/>
                <a:gd name="connsiteY41" fmla="*/ 279964 h 519217"/>
                <a:gd name="connsiteX42" fmla="*/ 19728 w 272134"/>
                <a:gd name="connsiteY42" fmla="*/ 311906 h 519217"/>
                <a:gd name="connsiteX43" fmla="*/ 36013 w 272134"/>
                <a:gd name="connsiteY43" fmla="*/ 396459 h 519217"/>
                <a:gd name="connsiteX44" fmla="*/ 1565 w 272134"/>
                <a:gd name="connsiteY44" fmla="*/ 383933 h 519217"/>
                <a:gd name="connsiteX45" fmla="*/ 28497 w 272134"/>
                <a:gd name="connsiteY45" fmla="*/ 425896 h 51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72134" h="519217">
                  <a:moveTo>
                    <a:pt x="29123" y="424643"/>
                  </a:moveTo>
                  <a:cubicBezTo>
                    <a:pt x="41023" y="435917"/>
                    <a:pt x="54175" y="447191"/>
                    <a:pt x="69207" y="454707"/>
                  </a:cubicBezTo>
                  <a:cubicBezTo>
                    <a:pt x="87371" y="462849"/>
                    <a:pt x="105533" y="470365"/>
                    <a:pt x="123071" y="479133"/>
                  </a:cubicBezTo>
                  <a:cubicBezTo>
                    <a:pt x="127455" y="481012"/>
                    <a:pt x="132465" y="483517"/>
                    <a:pt x="136849" y="485396"/>
                  </a:cubicBezTo>
                  <a:cubicBezTo>
                    <a:pt x="131213" y="496670"/>
                    <a:pt x="129960" y="509823"/>
                    <a:pt x="135597" y="519217"/>
                  </a:cubicBezTo>
                  <a:lnTo>
                    <a:pt x="170671" y="509823"/>
                  </a:lnTo>
                  <a:lnTo>
                    <a:pt x="170671" y="460343"/>
                  </a:lnTo>
                  <a:cubicBezTo>
                    <a:pt x="171297" y="454707"/>
                    <a:pt x="174429" y="449696"/>
                    <a:pt x="179439" y="447191"/>
                  </a:cubicBezTo>
                  <a:lnTo>
                    <a:pt x="191966" y="439675"/>
                  </a:lnTo>
                  <a:cubicBezTo>
                    <a:pt x="191966" y="439675"/>
                    <a:pt x="196976" y="437796"/>
                    <a:pt x="199481" y="437796"/>
                  </a:cubicBezTo>
                  <a:lnTo>
                    <a:pt x="203866" y="437796"/>
                  </a:lnTo>
                  <a:lnTo>
                    <a:pt x="228918" y="413370"/>
                  </a:lnTo>
                  <a:lnTo>
                    <a:pt x="240192" y="393327"/>
                  </a:lnTo>
                  <a:lnTo>
                    <a:pt x="253971" y="374538"/>
                  </a:lnTo>
                  <a:cubicBezTo>
                    <a:pt x="256476" y="371406"/>
                    <a:pt x="260234" y="368901"/>
                    <a:pt x="263992" y="368275"/>
                  </a:cubicBezTo>
                  <a:cubicBezTo>
                    <a:pt x="263992" y="367022"/>
                    <a:pt x="263992" y="365769"/>
                    <a:pt x="263992" y="364517"/>
                  </a:cubicBezTo>
                  <a:lnTo>
                    <a:pt x="272134" y="326311"/>
                  </a:lnTo>
                  <a:lnTo>
                    <a:pt x="260234" y="310027"/>
                  </a:lnTo>
                  <a:lnTo>
                    <a:pt x="232676" y="293743"/>
                  </a:lnTo>
                  <a:cubicBezTo>
                    <a:pt x="232676" y="293743"/>
                    <a:pt x="228918" y="290611"/>
                    <a:pt x="227666" y="288733"/>
                  </a:cubicBezTo>
                  <a:lnTo>
                    <a:pt x="207624" y="258043"/>
                  </a:lnTo>
                  <a:cubicBezTo>
                    <a:pt x="207624" y="258043"/>
                    <a:pt x="205745" y="254911"/>
                    <a:pt x="205745" y="253659"/>
                  </a:cubicBezTo>
                  <a:lnTo>
                    <a:pt x="194471" y="207311"/>
                  </a:lnTo>
                  <a:cubicBezTo>
                    <a:pt x="194471" y="207311"/>
                    <a:pt x="194471" y="204806"/>
                    <a:pt x="194471" y="203553"/>
                  </a:cubicBezTo>
                  <a:lnTo>
                    <a:pt x="194471" y="87685"/>
                  </a:lnTo>
                  <a:cubicBezTo>
                    <a:pt x="188208" y="82674"/>
                    <a:pt x="183197" y="75158"/>
                    <a:pt x="179439" y="70148"/>
                  </a:cubicBezTo>
                  <a:cubicBezTo>
                    <a:pt x="176308" y="65137"/>
                    <a:pt x="170045" y="56995"/>
                    <a:pt x="169418" y="48226"/>
                  </a:cubicBezTo>
                  <a:cubicBezTo>
                    <a:pt x="167539" y="46974"/>
                    <a:pt x="165034" y="45095"/>
                    <a:pt x="162529" y="43216"/>
                  </a:cubicBezTo>
                  <a:lnTo>
                    <a:pt x="130586" y="20042"/>
                  </a:lnTo>
                  <a:cubicBezTo>
                    <a:pt x="130586" y="20042"/>
                    <a:pt x="128081" y="18163"/>
                    <a:pt x="127455" y="16910"/>
                  </a:cubicBezTo>
                  <a:lnTo>
                    <a:pt x="118687" y="5011"/>
                  </a:lnTo>
                  <a:cubicBezTo>
                    <a:pt x="113049" y="5011"/>
                    <a:pt x="107413" y="3758"/>
                    <a:pt x="103655" y="1879"/>
                  </a:cubicBezTo>
                  <a:lnTo>
                    <a:pt x="68581" y="1879"/>
                  </a:lnTo>
                  <a:cubicBezTo>
                    <a:pt x="57307" y="1879"/>
                    <a:pt x="49165" y="1879"/>
                    <a:pt x="44155" y="0"/>
                  </a:cubicBezTo>
                  <a:lnTo>
                    <a:pt x="17849" y="37579"/>
                  </a:lnTo>
                  <a:lnTo>
                    <a:pt x="17849" y="73279"/>
                  </a:lnTo>
                  <a:lnTo>
                    <a:pt x="27244" y="107727"/>
                  </a:lnTo>
                  <a:cubicBezTo>
                    <a:pt x="41649" y="115242"/>
                    <a:pt x="55428" y="130274"/>
                    <a:pt x="52297" y="146558"/>
                  </a:cubicBezTo>
                  <a:cubicBezTo>
                    <a:pt x="51044" y="154701"/>
                    <a:pt x="45407" y="159711"/>
                    <a:pt x="43528" y="166601"/>
                  </a:cubicBezTo>
                  <a:cubicBezTo>
                    <a:pt x="39770" y="179127"/>
                    <a:pt x="46033" y="192906"/>
                    <a:pt x="43528" y="204806"/>
                  </a:cubicBezTo>
                  <a:cubicBezTo>
                    <a:pt x="40397" y="216706"/>
                    <a:pt x="33507" y="226101"/>
                    <a:pt x="32881" y="239253"/>
                  </a:cubicBezTo>
                  <a:cubicBezTo>
                    <a:pt x="31628" y="254285"/>
                    <a:pt x="37892" y="266185"/>
                    <a:pt x="37892" y="279964"/>
                  </a:cubicBezTo>
                  <a:cubicBezTo>
                    <a:pt x="37892" y="298127"/>
                    <a:pt x="28497" y="298753"/>
                    <a:pt x="19728" y="311906"/>
                  </a:cubicBezTo>
                  <a:cubicBezTo>
                    <a:pt x="5323" y="333827"/>
                    <a:pt x="37265" y="372033"/>
                    <a:pt x="36013" y="396459"/>
                  </a:cubicBezTo>
                  <a:cubicBezTo>
                    <a:pt x="20355" y="398965"/>
                    <a:pt x="14718" y="383933"/>
                    <a:pt x="1565" y="383933"/>
                  </a:cubicBezTo>
                  <a:cubicBezTo>
                    <a:pt x="-5951" y="404601"/>
                    <a:pt x="15344" y="413370"/>
                    <a:pt x="28497" y="42589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9" name="Forma libre: forma 628">
              <a:extLst>
                <a:ext uri="{FF2B5EF4-FFF2-40B4-BE49-F238E27FC236}">
                  <a16:creationId xmlns:a16="http://schemas.microsoft.com/office/drawing/2014/main" id="{91DFBA66-A329-4107-0557-5F2AC17F0E80}"/>
                </a:ext>
              </a:extLst>
            </p:cNvPr>
            <p:cNvSpPr/>
            <p:nvPr/>
          </p:nvSpPr>
          <p:spPr>
            <a:xfrm>
              <a:off x="14507804" y="10426835"/>
              <a:ext cx="232363" cy="711496"/>
            </a:xfrm>
            <a:custGeom>
              <a:avLst/>
              <a:gdLst>
                <a:gd name="connsiteX0" fmla="*/ 626 w 232363"/>
                <a:gd name="connsiteY0" fmla="*/ 368901 h 711496"/>
                <a:gd name="connsiteX1" fmla="*/ 130900 w 232363"/>
                <a:gd name="connsiteY1" fmla="*/ 711497 h 711496"/>
                <a:gd name="connsiteX2" fmla="*/ 137790 w 232363"/>
                <a:gd name="connsiteY2" fmla="*/ 690828 h 711496"/>
                <a:gd name="connsiteX3" fmla="*/ 157831 w 232363"/>
                <a:gd name="connsiteY3" fmla="*/ 596255 h 711496"/>
                <a:gd name="connsiteX4" fmla="*/ 157831 w 232363"/>
                <a:gd name="connsiteY4" fmla="*/ 546149 h 711496"/>
                <a:gd name="connsiteX5" fmla="*/ 158458 w 232363"/>
                <a:gd name="connsiteY5" fmla="*/ 541139 h 711496"/>
                <a:gd name="connsiteX6" fmla="*/ 185390 w 232363"/>
                <a:gd name="connsiteY6" fmla="*/ 456586 h 711496"/>
                <a:gd name="connsiteX7" fmla="*/ 185390 w 232363"/>
                <a:gd name="connsiteY7" fmla="*/ 421512 h 711496"/>
                <a:gd name="connsiteX8" fmla="*/ 172237 w 232363"/>
                <a:gd name="connsiteY8" fmla="*/ 394580 h 711496"/>
                <a:gd name="connsiteX9" fmla="*/ 171610 w 232363"/>
                <a:gd name="connsiteY9" fmla="*/ 387691 h 711496"/>
                <a:gd name="connsiteX10" fmla="*/ 146558 w 232363"/>
                <a:gd name="connsiteY10" fmla="*/ 393327 h 711496"/>
                <a:gd name="connsiteX11" fmla="*/ 105221 w 232363"/>
                <a:gd name="connsiteY11" fmla="*/ 401470 h 711496"/>
                <a:gd name="connsiteX12" fmla="*/ 102089 w 232363"/>
                <a:gd name="connsiteY12" fmla="*/ 401470 h 711496"/>
                <a:gd name="connsiteX13" fmla="*/ 92695 w 232363"/>
                <a:gd name="connsiteY13" fmla="*/ 398338 h 711496"/>
                <a:gd name="connsiteX14" fmla="*/ 87058 w 232363"/>
                <a:gd name="connsiteY14" fmla="*/ 387065 h 711496"/>
                <a:gd name="connsiteX15" fmla="*/ 85179 w 232363"/>
                <a:gd name="connsiteY15" fmla="*/ 360760 h 711496"/>
                <a:gd name="connsiteX16" fmla="*/ 87058 w 232363"/>
                <a:gd name="connsiteY16" fmla="*/ 353870 h 711496"/>
                <a:gd name="connsiteX17" fmla="*/ 104595 w 232363"/>
                <a:gd name="connsiteY17" fmla="*/ 316291 h 711496"/>
                <a:gd name="connsiteX18" fmla="*/ 108353 w 232363"/>
                <a:gd name="connsiteY18" fmla="*/ 311280 h 711496"/>
                <a:gd name="connsiteX19" fmla="*/ 125890 w 232363"/>
                <a:gd name="connsiteY19" fmla="*/ 294996 h 711496"/>
                <a:gd name="connsiteX20" fmla="*/ 123385 w 232363"/>
                <a:gd name="connsiteY20" fmla="*/ 292490 h 711496"/>
                <a:gd name="connsiteX21" fmla="*/ 97705 w 232363"/>
                <a:gd name="connsiteY21" fmla="*/ 285601 h 711496"/>
                <a:gd name="connsiteX22" fmla="*/ 87684 w 232363"/>
                <a:gd name="connsiteY22" fmla="*/ 278085 h 711496"/>
                <a:gd name="connsiteX23" fmla="*/ 87058 w 232363"/>
                <a:gd name="connsiteY23" fmla="*/ 265559 h 711496"/>
                <a:gd name="connsiteX24" fmla="*/ 104595 w 232363"/>
                <a:gd name="connsiteY24" fmla="*/ 216079 h 711496"/>
                <a:gd name="connsiteX25" fmla="*/ 116495 w 232363"/>
                <a:gd name="connsiteY25" fmla="*/ 165975 h 711496"/>
                <a:gd name="connsiteX26" fmla="*/ 118374 w 232363"/>
                <a:gd name="connsiteY26" fmla="*/ 161590 h 711496"/>
                <a:gd name="connsiteX27" fmla="*/ 130274 w 232363"/>
                <a:gd name="connsiteY27" fmla="*/ 140296 h 711496"/>
                <a:gd name="connsiteX28" fmla="*/ 139043 w 232363"/>
                <a:gd name="connsiteY28" fmla="*/ 133406 h 711496"/>
                <a:gd name="connsiteX29" fmla="*/ 163469 w 232363"/>
                <a:gd name="connsiteY29" fmla="*/ 125890 h 711496"/>
                <a:gd name="connsiteX30" fmla="*/ 175995 w 232363"/>
                <a:gd name="connsiteY30" fmla="*/ 127769 h 711496"/>
                <a:gd name="connsiteX31" fmla="*/ 188521 w 232363"/>
                <a:gd name="connsiteY31" fmla="*/ 135285 h 711496"/>
                <a:gd name="connsiteX32" fmla="*/ 188521 w 232363"/>
                <a:gd name="connsiteY32" fmla="*/ 119627 h 711496"/>
                <a:gd name="connsiteX33" fmla="*/ 198543 w 232363"/>
                <a:gd name="connsiteY33" fmla="*/ 106474 h 711496"/>
                <a:gd name="connsiteX34" fmla="*/ 219837 w 232363"/>
                <a:gd name="connsiteY34" fmla="*/ 97079 h 711496"/>
                <a:gd name="connsiteX35" fmla="*/ 217958 w 232363"/>
                <a:gd name="connsiteY35" fmla="*/ 80796 h 711496"/>
                <a:gd name="connsiteX36" fmla="*/ 232363 w 232363"/>
                <a:gd name="connsiteY36" fmla="*/ 52610 h 711496"/>
                <a:gd name="connsiteX37" fmla="*/ 229858 w 232363"/>
                <a:gd name="connsiteY37" fmla="*/ 36953 h 711496"/>
                <a:gd name="connsiteX38" fmla="*/ 229858 w 232363"/>
                <a:gd name="connsiteY38" fmla="*/ 5637 h 711496"/>
                <a:gd name="connsiteX39" fmla="*/ 227353 w 232363"/>
                <a:gd name="connsiteY39" fmla="*/ 0 h 711496"/>
                <a:gd name="connsiteX40" fmla="*/ 210443 w 232363"/>
                <a:gd name="connsiteY40" fmla="*/ 20043 h 711496"/>
                <a:gd name="connsiteX41" fmla="*/ 203553 w 232363"/>
                <a:gd name="connsiteY41" fmla="*/ 24426 h 711496"/>
                <a:gd name="connsiteX42" fmla="*/ 180379 w 232363"/>
                <a:gd name="connsiteY42" fmla="*/ 32569 h 711496"/>
                <a:gd name="connsiteX43" fmla="*/ 175995 w 232363"/>
                <a:gd name="connsiteY43" fmla="*/ 53237 h 711496"/>
                <a:gd name="connsiteX44" fmla="*/ 157831 w 232363"/>
                <a:gd name="connsiteY44" fmla="*/ 60753 h 711496"/>
                <a:gd name="connsiteX45" fmla="*/ 138416 w 232363"/>
                <a:gd name="connsiteY45" fmla="*/ 56369 h 711496"/>
                <a:gd name="connsiteX46" fmla="*/ 121506 w 232363"/>
                <a:gd name="connsiteY46" fmla="*/ 50106 h 711496"/>
                <a:gd name="connsiteX47" fmla="*/ 113989 w 232363"/>
                <a:gd name="connsiteY47" fmla="*/ 83926 h 711496"/>
                <a:gd name="connsiteX48" fmla="*/ 112110 w 232363"/>
                <a:gd name="connsiteY48" fmla="*/ 169106 h 711496"/>
                <a:gd name="connsiteX49" fmla="*/ 98331 w 232363"/>
                <a:gd name="connsiteY49" fmla="*/ 232364 h 711496"/>
                <a:gd name="connsiteX50" fmla="*/ 17537 w 232363"/>
                <a:gd name="connsiteY50" fmla="*/ 350738 h 711496"/>
                <a:gd name="connsiteX51" fmla="*/ 0 w 232363"/>
                <a:gd name="connsiteY51" fmla="*/ 367648 h 71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2363" h="711496">
                  <a:moveTo>
                    <a:pt x="626" y="368901"/>
                  </a:moveTo>
                  <a:lnTo>
                    <a:pt x="130900" y="711497"/>
                  </a:lnTo>
                  <a:lnTo>
                    <a:pt x="137790" y="690828"/>
                  </a:lnTo>
                  <a:lnTo>
                    <a:pt x="157831" y="596255"/>
                  </a:lnTo>
                  <a:lnTo>
                    <a:pt x="157831" y="546149"/>
                  </a:lnTo>
                  <a:cubicBezTo>
                    <a:pt x="157831" y="546149"/>
                    <a:pt x="157831" y="543017"/>
                    <a:pt x="158458" y="541139"/>
                  </a:cubicBezTo>
                  <a:lnTo>
                    <a:pt x="185390" y="456586"/>
                  </a:lnTo>
                  <a:lnTo>
                    <a:pt x="185390" y="421512"/>
                  </a:lnTo>
                  <a:lnTo>
                    <a:pt x="172237" y="394580"/>
                  </a:lnTo>
                  <a:cubicBezTo>
                    <a:pt x="172237" y="394580"/>
                    <a:pt x="170984" y="389570"/>
                    <a:pt x="171610" y="387691"/>
                  </a:cubicBezTo>
                  <a:lnTo>
                    <a:pt x="146558" y="393327"/>
                  </a:lnTo>
                  <a:lnTo>
                    <a:pt x="105221" y="401470"/>
                  </a:lnTo>
                  <a:cubicBezTo>
                    <a:pt x="105221" y="401470"/>
                    <a:pt x="103342" y="401470"/>
                    <a:pt x="102089" y="401470"/>
                  </a:cubicBezTo>
                  <a:cubicBezTo>
                    <a:pt x="98958" y="401470"/>
                    <a:pt x="95200" y="400217"/>
                    <a:pt x="92695" y="398338"/>
                  </a:cubicBezTo>
                  <a:cubicBezTo>
                    <a:pt x="88937" y="395833"/>
                    <a:pt x="87058" y="391449"/>
                    <a:pt x="87058" y="387065"/>
                  </a:cubicBezTo>
                  <a:lnTo>
                    <a:pt x="85179" y="360760"/>
                  </a:lnTo>
                  <a:cubicBezTo>
                    <a:pt x="85179" y="360760"/>
                    <a:pt x="85179" y="355749"/>
                    <a:pt x="87058" y="353870"/>
                  </a:cubicBezTo>
                  <a:lnTo>
                    <a:pt x="104595" y="316291"/>
                  </a:lnTo>
                  <a:cubicBezTo>
                    <a:pt x="104595" y="316291"/>
                    <a:pt x="106474" y="313159"/>
                    <a:pt x="108353" y="311280"/>
                  </a:cubicBezTo>
                  <a:lnTo>
                    <a:pt x="125890" y="294996"/>
                  </a:lnTo>
                  <a:lnTo>
                    <a:pt x="123385" y="292490"/>
                  </a:lnTo>
                  <a:lnTo>
                    <a:pt x="97705" y="285601"/>
                  </a:lnTo>
                  <a:cubicBezTo>
                    <a:pt x="93321" y="284349"/>
                    <a:pt x="90190" y="281843"/>
                    <a:pt x="87684" y="278085"/>
                  </a:cubicBezTo>
                  <a:cubicBezTo>
                    <a:pt x="85805" y="274327"/>
                    <a:pt x="85179" y="269943"/>
                    <a:pt x="87058" y="265559"/>
                  </a:cubicBezTo>
                  <a:lnTo>
                    <a:pt x="104595" y="216079"/>
                  </a:lnTo>
                  <a:lnTo>
                    <a:pt x="116495" y="165975"/>
                  </a:lnTo>
                  <a:cubicBezTo>
                    <a:pt x="116495" y="165975"/>
                    <a:pt x="117121" y="163469"/>
                    <a:pt x="118374" y="161590"/>
                  </a:cubicBezTo>
                  <a:lnTo>
                    <a:pt x="130274" y="140296"/>
                  </a:lnTo>
                  <a:cubicBezTo>
                    <a:pt x="132153" y="137164"/>
                    <a:pt x="135284" y="134659"/>
                    <a:pt x="139043" y="133406"/>
                  </a:cubicBezTo>
                  <a:lnTo>
                    <a:pt x="163469" y="125890"/>
                  </a:lnTo>
                  <a:cubicBezTo>
                    <a:pt x="167853" y="124638"/>
                    <a:pt x="172237" y="125264"/>
                    <a:pt x="175995" y="127769"/>
                  </a:cubicBezTo>
                  <a:lnTo>
                    <a:pt x="188521" y="135285"/>
                  </a:lnTo>
                  <a:lnTo>
                    <a:pt x="188521" y="119627"/>
                  </a:lnTo>
                  <a:cubicBezTo>
                    <a:pt x="189774" y="113990"/>
                    <a:pt x="192906" y="108980"/>
                    <a:pt x="198543" y="106474"/>
                  </a:cubicBezTo>
                  <a:lnTo>
                    <a:pt x="219837" y="97079"/>
                  </a:lnTo>
                  <a:cubicBezTo>
                    <a:pt x="216079" y="92069"/>
                    <a:pt x="215453" y="85805"/>
                    <a:pt x="217958" y="80796"/>
                  </a:cubicBezTo>
                  <a:lnTo>
                    <a:pt x="232363" y="52610"/>
                  </a:lnTo>
                  <a:lnTo>
                    <a:pt x="229858" y="36953"/>
                  </a:lnTo>
                  <a:lnTo>
                    <a:pt x="229858" y="5637"/>
                  </a:lnTo>
                  <a:cubicBezTo>
                    <a:pt x="229858" y="5637"/>
                    <a:pt x="227353" y="0"/>
                    <a:pt x="227353" y="0"/>
                  </a:cubicBezTo>
                  <a:lnTo>
                    <a:pt x="210443" y="20043"/>
                  </a:lnTo>
                  <a:cubicBezTo>
                    <a:pt x="210443" y="20043"/>
                    <a:pt x="206684" y="23800"/>
                    <a:pt x="203553" y="24426"/>
                  </a:cubicBezTo>
                  <a:lnTo>
                    <a:pt x="180379" y="32569"/>
                  </a:lnTo>
                  <a:cubicBezTo>
                    <a:pt x="181632" y="39458"/>
                    <a:pt x="181006" y="46974"/>
                    <a:pt x="175995" y="53237"/>
                  </a:cubicBezTo>
                  <a:cubicBezTo>
                    <a:pt x="170984" y="58874"/>
                    <a:pt x="164095" y="60753"/>
                    <a:pt x="157831" y="60753"/>
                  </a:cubicBezTo>
                  <a:cubicBezTo>
                    <a:pt x="149690" y="60753"/>
                    <a:pt x="142173" y="57621"/>
                    <a:pt x="138416" y="56369"/>
                  </a:cubicBezTo>
                  <a:lnTo>
                    <a:pt x="121506" y="50106"/>
                  </a:lnTo>
                  <a:cubicBezTo>
                    <a:pt x="119000" y="61379"/>
                    <a:pt x="115868" y="72653"/>
                    <a:pt x="113989" y="83926"/>
                  </a:cubicBezTo>
                  <a:cubicBezTo>
                    <a:pt x="108979" y="111484"/>
                    <a:pt x="113363" y="140921"/>
                    <a:pt x="112110" y="169106"/>
                  </a:cubicBezTo>
                  <a:cubicBezTo>
                    <a:pt x="110858" y="190401"/>
                    <a:pt x="103968" y="211069"/>
                    <a:pt x="98331" y="232364"/>
                  </a:cubicBezTo>
                  <a:cubicBezTo>
                    <a:pt x="85179" y="278085"/>
                    <a:pt x="51984" y="316291"/>
                    <a:pt x="17537" y="350738"/>
                  </a:cubicBezTo>
                  <a:cubicBezTo>
                    <a:pt x="11900" y="355749"/>
                    <a:pt x="6263" y="362012"/>
                    <a:pt x="0" y="36764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0" name="Forma libre: forma 629">
              <a:extLst>
                <a:ext uri="{FF2B5EF4-FFF2-40B4-BE49-F238E27FC236}">
                  <a16:creationId xmlns:a16="http://schemas.microsoft.com/office/drawing/2014/main" id="{78C0C9A5-994D-C455-2D90-52FB89512601}"/>
                </a:ext>
              </a:extLst>
            </p:cNvPr>
            <p:cNvSpPr/>
            <p:nvPr/>
          </p:nvSpPr>
          <p:spPr>
            <a:xfrm>
              <a:off x="10257400" y="8518445"/>
              <a:ext cx="157284" cy="322639"/>
            </a:xfrm>
            <a:custGeom>
              <a:avLst/>
              <a:gdLst>
                <a:gd name="connsiteX0" fmla="*/ 11485 w 157284"/>
                <a:gd name="connsiteY0" fmla="*/ 184138 h 322639"/>
                <a:gd name="connsiteX1" fmla="*/ 10233 w 157284"/>
                <a:gd name="connsiteY1" fmla="*/ 209190 h 322639"/>
                <a:gd name="connsiteX2" fmla="*/ 29648 w 157284"/>
                <a:gd name="connsiteY2" fmla="*/ 218585 h 322639"/>
                <a:gd name="connsiteX3" fmla="*/ 30901 w 157284"/>
                <a:gd name="connsiteY3" fmla="*/ 236749 h 322639"/>
                <a:gd name="connsiteX4" fmla="*/ 44054 w 157284"/>
                <a:gd name="connsiteY4" fmla="*/ 266812 h 322639"/>
                <a:gd name="connsiteX5" fmla="*/ 46559 w 157284"/>
                <a:gd name="connsiteY5" fmla="*/ 291238 h 322639"/>
                <a:gd name="connsiteX6" fmla="*/ 64722 w 157284"/>
                <a:gd name="connsiteY6" fmla="*/ 307522 h 322639"/>
                <a:gd name="connsiteX7" fmla="*/ 117333 w 157284"/>
                <a:gd name="connsiteY7" fmla="*/ 317544 h 322639"/>
                <a:gd name="connsiteX8" fmla="*/ 124222 w 157284"/>
                <a:gd name="connsiteY8" fmla="*/ 286854 h 322639"/>
                <a:gd name="connsiteX9" fmla="*/ 132991 w 157284"/>
                <a:gd name="connsiteY9" fmla="*/ 242385 h 322639"/>
                <a:gd name="connsiteX10" fmla="*/ 136123 w 157284"/>
                <a:gd name="connsiteY10" fmla="*/ 200422 h 322639"/>
                <a:gd name="connsiteX11" fmla="*/ 155538 w 157284"/>
                <a:gd name="connsiteY11" fmla="*/ 164095 h 322639"/>
                <a:gd name="connsiteX12" fmla="*/ 154286 w 157284"/>
                <a:gd name="connsiteY12" fmla="*/ 98958 h 322639"/>
                <a:gd name="connsiteX13" fmla="*/ 148649 w 157284"/>
                <a:gd name="connsiteY13" fmla="*/ 62632 h 322639"/>
                <a:gd name="connsiteX14" fmla="*/ 153659 w 157284"/>
                <a:gd name="connsiteY14" fmla="*/ 36953 h 322639"/>
                <a:gd name="connsiteX15" fmla="*/ 136749 w 157284"/>
                <a:gd name="connsiteY15" fmla="*/ 0 h 322639"/>
                <a:gd name="connsiteX16" fmla="*/ 130486 w 157284"/>
                <a:gd name="connsiteY16" fmla="*/ 58874 h 322639"/>
                <a:gd name="connsiteX17" fmla="*/ 97917 w 157284"/>
                <a:gd name="connsiteY17" fmla="*/ 51984 h 322639"/>
                <a:gd name="connsiteX18" fmla="*/ 74117 w 157284"/>
                <a:gd name="connsiteY18" fmla="*/ 72653 h 322639"/>
                <a:gd name="connsiteX19" fmla="*/ 27143 w 157284"/>
                <a:gd name="connsiteY19" fmla="*/ 78916 h 322639"/>
                <a:gd name="connsiteX20" fmla="*/ 211 w 157284"/>
                <a:gd name="connsiteY20" fmla="*/ 121506 h 322639"/>
                <a:gd name="connsiteX21" fmla="*/ 13990 w 157284"/>
                <a:gd name="connsiteY21" fmla="*/ 125890 h 322639"/>
                <a:gd name="connsiteX22" fmla="*/ 16496 w 157284"/>
                <a:gd name="connsiteY22" fmla="*/ 142174 h 322639"/>
                <a:gd name="connsiteX23" fmla="*/ 211 w 157284"/>
                <a:gd name="connsiteY23" fmla="*/ 146559 h 322639"/>
                <a:gd name="connsiteX24" fmla="*/ 11485 w 157284"/>
                <a:gd name="connsiteY24" fmla="*/ 184138 h 32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7284" h="322639">
                  <a:moveTo>
                    <a:pt x="11485" y="184138"/>
                  </a:moveTo>
                  <a:cubicBezTo>
                    <a:pt x="17122" y="192280"/>
                    <a:pt x="28396" y="205433"/>
                    <a:pt x="10233" y="209190"/>
                  </a:cubicBezTo>
                  <a:cubicBezTo>
                    <a:pt x="12738" y="217332"/>
                    <a:pt x="24012" y="211696"/>
                    <a:pt x="29648" y="218585"/>
                  </a:cubicBezTo>
                  <a:cubicBezTo>
                    <a:pt x="34659" y="224222"/>
                    <a:pt x="30275" y="231111"/>
                    <a:pt x="30901" y="236749"/>
                  </a:cubicBezTo>
                  <a:cubicBezTo>
                    <a:pt x="32780" y="251154"/>
                    <a:pt x="42801" y="250527"/>
                    <a:pt x="44054" y="266812"/>
                  </a:cubicBezTo>
                  <a:cubicBezTo>
                    <a:pt x="44054" y="276833"/>
                    <a:pt x="40922" y="283096"/>
                    <a:pt x="46559" y="291238"/>
                  </a:cubicBezTo>
                  <a:cubicBezTo>
                    <a:pt x="50317" y="296875"/>
                    <a:pt x="59712" y="302512"/>
                    <a:pt x="64722" y="307522"/>
                  </a:cubicBezTo>
                  <a:cubicBezTo>
                    <a:pt x="74117" y="318170"/>
                    <a:pt x="102301" y="329443"/>
                    <a:pt x="117333" y="317544"/>
                  </a:cubicBezTo>
                  <a:cubicBezTo>
                    <a:pt x="126101" y="310654"/>
                    <a:pt x="123596" y="296249"/>
                    <a:pt x="124222" y="286854"/>
                  </a:cubicBezTo>
                  <a:cubicBezTo>
                    <a:pt x="125475" y="270570"/>
                    <a:pt x="129233" y="256791"/>
                    <a:pt x="132991" y="242385"/>
                  </a:cubicBezTo>
                  <a:cubicBezTo>
                    <a:pt x="136123" y="228606"/>
                    <a:pt x="131738" y="213575"/>
                    <a:pt x="136123" y="200422"/>
                  </a:cubicBezTo>
                  <a:cubicBezTo>
                    <a:pt x="141759" y="185390"/>
                    <a:pt x="153659" y="181006"/>
                    <a:pt x="155538" y="164095"/>
                  </a:cubicBezTo>
                  <a:cubicBezTo>
                    <a:pt x="158044" y="144053"/>
                    <a:pt x="158044" y="118374"/>
                    <a:pt x="154286" y="98958"/>
                  </a:cubicBezTo>
                  <a:cubicBezTo>
                    <a:pt x="151781" y="86432"/>
                    <a:pt x="146144" y="76411"/>
                    <a:pt x="148649" y="62632"/>
                  </a:cubicBezTo>
                  <a:cubicBezTo>
                    <a:pt x="149902" y="53863"/>
                    <a:pt x="153033" y="45721"/>
                    <a:pt x="153659" y="36953"/>
                  </a:cubicBezTo>
                  <a:cubicBezTo>
                    <a:pt x="155538" y="19416"/>
                    <a:pt x="157417" y="6264"/>
                    <a:pt x="136749" y="0"/>
                  </a:cubicBezTo>
                  <a:cubicBezTo>
                    <a:pt x="127980" y="18163"/>
                    <a:pt x="131112" y="38832"/>
                    <a:pt x="130486" y="58874"/>
                  </a:cubicBezTo>
                  <a:cubicBezTo>
                    <a:pt x="118586" y="60753"/>
                    <a:pt x="107938" y="50106"/>
                    <a:pt x="97917" y="51984"/>
                  </a:cubicBezTo>
                  <a:cubicBezTo>
                    <a:pt x="90401" y="53237"/>
                    <a:pt x="75370" y="65764"/>
                    <a:pt x="74117" y="72653"/>
                  </a:cubicBezTo>
                  <a:cubicBezTo>
                    <a:pt x="61591" y="72653"/>
                    <a:pt x="37164" y="72027"/>
                    <a:pt x="27143" y="78916"/>
                  </a:cubicBezTo>
                  <a:cubicBezTo>
                    <a:pt x="12738" y="88311"/>
                    <a:pt x="10859" y="110232"/>
                    <a:pt x="211" y="121506"/>
                  </a:cubicBezTo>
                  <a:cubicBezTo>
                    <a:pt x="4596" y="123385"/>
                    <a:pt x="8980" y="124638"/>
                    <a:pt x="13990" y="125890"/>
                  </a:cubicBezTo>
                  <a:cubicBezTo>
                    <a:pt x="15243" y="130901"/>
                    <a:pt x="17749" y="136537"/>
                    <a:pt x="16496" y="142174"/>
                  </a:cubicBezTo>
                  <a:cubicBezTo>
                    <a:pt x="10859" y="141548"/>
                    <a:pt x="5222" y="143427"/>
                    <a:pt x="211" y="146559"/>
                  </a:cubicBezTo>
                  <a:cubicBezTo>
                    <a:pt x="-1041" y="160338"/>
                    <a:pt x="3343" y="173490"/>
                    <a:pt x="11485" y="18413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1" name="Forma libre: forma 630">
              <a:extLst>
                <a:ext uri="{FF2B5EF4-FFF2-40B4-BE49-F238E27FC236}">
                  <a16:creationId xmlns:a16="http://schemas.microsoft.com/office/drawing/2014/main" id="{7D6C235B-51D3-36CC-1769-08FEC3623B00}"/>
                </a:ext>
              </a:extLst>
            </p:cNvPr>
            <p:cNvSpPr/>
            <p:nvPr/>
          </p:nvSpPr>
          <p:spPr>
            <a:xfrm>
              <a:off x="11939275" y="6131548"/>
              <a:ext cx="401469" cy="189774"/>
            </a:xfrm>
            <a:custGeom>
              <a:avLst/>
              <a:gdLst>
                <a:gd name="connsiteX0" fmla="*/ 0 w 401469"/>
                <a:gd name="connsiteY0" fmla="*/ 177874 h 189774"/>
                <a:gd name="connsiteX1" fmla="*/ 397085 w 401469"/>
                <a:gd name="connsiteY1" fmla="*/ 189774 h 189774"/>
                <a:gd name="connsiteX2" fmla="*/ 397085 w 401469"/>
                <a:gd name="connsiteY2" fmla="*/ 164721 h 189774"/>
                <a:gd name="connsiteX3" fmla="*/ 401469 w 401469"/>
                <a:gd name="connsiteY3" fmla="*/ 128395 h 189774"/>
                <a:gd name="connsiteX4" fmla="*/ 394580 w 401469"/>
                <a:gd name="connsiteY4" fmla="*/ 109606 h 189774"/>
                <a:gd name="connsiteX5" fmla="*/ 364517 w 401469"/>
                <a:gd name="connsiteY5" fmla="*/ 100211 h 189774"/>
                <a:gd name="connsiteX6" fmla="*/ 304390 w 401469"/>
                <a:gd name="connsiteY6" fmla="*/ 86432 h 189774"/>
                <a:gd name="connsiteX7" fmla="*/ 242385 w 401469"/>
                <a:gd name="connsiteY7" fmla="*/ 68268 h 189774"/>
                <a:gd name="connsiteX8" fmla="*/ 228606 w 401469"/>
                <a:gd name="connsiteY8" fmla="*/ 68268 h 189774"/>
                <a:gd name="connsiteX9" fmla="*/ 212322 w 401469"/>
                <a:gd name="connsiteY9" fmla="*/ 65763 h 189774"/>
                <a:gd name="connsiteX10" fmla="*/ 196664 w 401469"/>
                <a:gd name="connsiteY10" fmla="*/ 52610 h 189774"/>
                <a:gd name="connsiteX11" fmla="*/ 179127 w 401469"/>
                <a:gd name="connsiteY11" fmla="*/ 60752 h 189774"/>
                <a:gd name="connsiteX12" fmla="*/ 179127 w 401469"/>
                <a:gd name="connsiteY12" fmla="*/ 66390 h 189774"/>
                <a:gd name="connsiteX13" fmla="*/ 120879 w 401469"/>
                <a:gd name="connsiteY13" fmla="*/ 116495 h 189774"/>
                <a:gd name="connsiteX14" fmla="*/ 156579 w 401469"/>
                <a:gd name="connsiteY14" fmla="*/ 54489 h 189774"/>
                <a:gd name="connsiteX15" fmla="*/ 156579 w 401469"/>
                <a:gd name="connsiteY15" fmla="*/ 54489 h 189774"/>
                <a:gd name="connsiteX16" fmla="*/ 164095 w 401469"/>
                <a:gd name="connsiteY16" fmla="*/ 33821 h 189774"/>
                <a:gd name="connsiteX17" fmla="*/ 168479 w 401469"/>
                <a:gd name="connsiteY17" fmla="*/ 31942 h 189774"/>
                <a:gd name="connsiteX18" fmla="*/ 172863 w 401469"/>
                <a:gd name="connsiteY18" fmla="*/ 0 h 189774"/>
                <a:gd name="connsiteX19" fmla="*/ 126516 w 401469"/>
                <a:gd name="connsiteY19" fmla="*/ 48226 h 189774"/>
                <a:gd name="connsiteX20" fmla="*/ 96453 w 401469"/>
                <a:gd name="connsiteY20" fmla="*/ 90816 h 189774"/>
                <a:gd name="connsiteX21" fmla="*/ 15031 w 401469"/>
                <a:gd name="connsiteY21" fmla="*/ 101463 h 189774"/>
                <a:gd name="connsiteX22" fmla="*/ 16910 w 401469"/>
                <a:gd name="connsiteY22" fmla="*/ 144053 h 189774"/>
                <a:gd name="connsiteX23" fmla="*/ 0 w 401469"/>
                <a:gd name="connsiteY23" fmla="*/ 176622 h 18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01469" h="189774">
                  <a:moveTo>
                    <a:pt x="0" y="177874"/>
                  </a:moveTo>
                  <a:cubicBezTo>
                    <a:pt x="65137" y="179126"/>
                    <a:pt x="182885" y="182258"/>
                    <a:pt x="397085" y="189774"/>
                  </a:cubicBezTo>
                  <a:lnTo>
                    <a:pt x="397085" y="164721"/>
                  </a:lnTo>
                  <a:cubicBezTo>
                    <a:pt x="397085" y="164721"/>
                    <a:pt x="401469" y="128395"/>
                    <a:pt x="401469" y="128395"/>
                  </a:cubicBezTo>
                  <a:lnTo>
                    <a:pt x="394580" y="109606"/>
                  </a:lnTo>
                  <a:lnTo>
                    <a:pt x="364517" y="100211"/>
                  </a:lnTo>
                  <a:lnTo>
                    <a:pt x="304390" y="86432"/>
                  </a:lnTo>
                  <a:cubicBezTo>
                    <a:pt x="299380" y="85179"/>
                    <a:pt x="256164" y="74531"/>
                    <a:pt x="242385" y="68268"/>
                  </a:cubicBezTo>
                  <a:cubicBezTo>
                    <a:pt x="237374" y="66390"/>
                    <a:pt x="231111" y="68268"/>
                    <a:pt x="228606" y="68268"/>
                  </a:cubicBezTo>
                  <a:cubicBezTo>
                    <a:pt x="222969" y="70147"/>
                    <a:pt x="216706" y="69521"/>
                    <a:pt x="212322" y="65763"/>
                  </a:cubicBezTo>
                  <a:lnTo>
                    <a:pt x="196664" y="52610"/>
                  </a:lnTo>
                  <a:lnTo>
                    <a:pt x="179127" y="60752"/>
                  </a:lnTo>
                  <a:cubicBezTo>
                    <a:pt x="179127" y="60752"/>
                    <a:pt x="179127" y="64511"/>
                    <a:pt x="179127" y="66390"/>
                  </a:cubicBezTo>
                  <a:cubicBezTo>
                    <a:pt x="169732" y="100211"/>
                    <a:pt x="167853" y="135911"/>
                    <a:pt x="120879" y="116495"/>
                  </a:cubicBezTo>
                  <a:cubicBezTo>
                    <a:pt x="127142" y="96453"/>
                    <a:pt x="143427" y="75784"/>
                    <a:pt x="156579" y="54489"/>
                  </a:cubicBezTo>
                  <a:cubicBezTo>
                    <a:pt x="156579" y="54489"/>
                    <a:pt x="156579" y="54489"/>
                    <a:pt x="156579" y="54489"/>
                  </a:cubicBezTo>
                  <a:cubicBezTo>
                    <a:pt x="153448" y="46347"/>
                    <a:pt x="156579" y="37579"/>
                    <a:pt x="164095" y="33821"/>
                  </a:cubicBezTo>
                  <a:lnTo>
                    <a:pt x="168479" y="31942"/>
                  </a:lnTo>
                  <a:cubicBezTo>
                    <a:pt x="172237" y="21921"/>
                    <a:pt x="174743" y="11274"/>
                    <a:pt x="172863" y="0"/>
                  </a:cubicBezTo>
                  <a:cubicBezTo>
                    <a:pt x="158458" y="16910"/>
                    <a:pt x="137790" y="29437"/>
                    <a:pt x="126516" y="48226"/>
                  </a:cubicBezTo>
                  <a:cubicBezTo>
                    <a:pt x="115869" y="65763"/>
                    <a:pt x="115242" y="81421"/>
                    <a:pt x="96453" y="90816"/>
                  </a:cubicBezTo>
                  <a:cubicBezTo>
                    <a:pt x="73279" y="102716"/>
                    <a:pt x="34447" y="86432"/>
                    <a:pt x="15031" y="101463"/>
                  </a:cubicBezTo>
                  <a:cubicBezTo>
                    <a:pt x="-1253" y="114616"/>
                    <a:pt x="20042" y="127142"/>
                    <a:pt x="16910" y="144053"/>
                  </a:cubicBezTo>
                  <a:cubicBezTo>
                    <a:pt x="15031" y="156579"/>
                    <a:pt x="8768" y="167853"/>
                    <a:pt x="0" y="17662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2" name="Forma libre: forma 631">
              <a:extLst>
                <a:ext uri="{FF2B5EF4-FFF2-40B4-BE49-F238E27FC236}">
                  <a16:creationId xmlns:a16="http://schemas.microsoft.com/office/drawing/2014/main" id="{762CC31E-6925-C5B1-1520-1798A1569DC1}"/>
                </a:ext>
              </a:extLst>
            </p:cNvPr>
            <p:cNvSpPr/>
            <p:nvPr/>
          </p:nvSpPr>
          <p:spPr>
            <a:xfrm>
              <a:off x="18754237" y="12881830"/>
              <a:ext cx="118844" cy="139941"/>
            </a:xfrm>
            <a:custGeom>
              <a:avLst/>
              <a:gdLst>
                <a:gd name="connsiteX0" fmla="*/ 73280 w 118844"/>
                <a:gd name="connsiteY0" fmla="*/ 8939 h 139941"/>
                <a:gd name="connsiteX1" fmla="*/ 56369 w 118844"/>
                <a:gd name="connsiteY1" fmla="*/ 68440 h 139941"/>
                <a:gd name="connsiteX2" fmla="*/ 24427 w 118844"/>
                <a:gd name="connsiteY2" fmla="*/ 82845 h 139941"/>
                <a:gd name="connsiteX3" fmla="*/ 0 w 118844"/>
                <a:gd name="connsiteY3" fmla="*/ 109150 h 139941"/>
                <a:gd name="connsiteX4" fmla="*/ 25053 w 118844"/>
                <a:gd name="connsiteY4" fmla="*/ 137334 h 139941"/>
                <a:gd name="connsiteX5" fmla="*/ 60127 w 118844"/>
                <a:gd name="connsiteY5" fmla="*/ 121050 h 139941"/>
                <a:gd name="connsiteX6" fmla="*/ 110233 w 118844"/>
                <a:gd name="connsiteY6" fmla="*/ 76581 h 139941"/>
                <a:gd name="connsiteX7" fmla="*/ 115243 w 118844"/>
                <a:gd name="connsiteY7" fmla="*/ 38376 h 139941"/>
                <a:gd name="connsiteX8" fmla="*/ 105222 w 118844"/>
                <a:gd name="connsiteY8" fmla="*/ 5808 h 139941"/>
                <a:gd name="connsiteX9" fmla="*/ 73280 w 118844"/>
                <a:gd name="connsiteY9" fmla="*/ 8939 h 13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844" h="139941">
                  <a:moveTo>
                    <a:pt x="73280" y="8939"/>
                  </a:moveTo>
                  <a:cubicBezTo>
                    <a:pt x="63259" y="26476"/>
                    <a:pt x="73280" y="54034"/>
                    <a:pt x="56369" y="68440"/>
                  </a:cubicBezTo>
                  <a:cubicBezTo>
                    <a:pt x="48227" y="74702"/>
                    <a:pt x="34448" y="76581"/>
                    <a:pt x="24427" y="82845"/>
                  </a:cubicBezTo>
                  <a:cubicBezTo>
                    <a:pt x="16285" y="88482"/>
                    <a:pt x="1253" y="98503"/>
                    <a:pt x="0" y="109150"/>
                  </a:cubicBezTo>
                  <a:cubicBezTo>
                    <a:pt x="6890" y="124808"/>
                    <a:pt x="11274" y="133577"/>
                    <a:pt x="25053" y="137334"/>
                  </a:cubicBezTo>
                  <a:cubicBezTo>
                    <a:pt x="45722" y="142345"/>
                    <a:pt x="58248" y="141719"/>
                    <a:pt x="60127" y="121050"/>
                  </a:cubicBezTo>
                  <a:cubicBezTo>
                    <a:pt x="62632" y="91613"/>
                    <a:pt x="90817" y="94745"/>
                    <a:pt x="110233" y="76581"/>
                  </a:cubicBezTo>
                  <a:cubicBezTo>
                    <a:pt x="123385" y="64681"/>
                    <a:pt x="118375" y="52782"/>
                    <a:pt x="115243" y="38376"/>
                  </a:cubicBezTo>
                  <a:cubicBezTo>
                    <a:pt x="112737" y="28356"/>
                    <a:pt x="113364" y="13324"/>
                    <a:pt x="105222" y="5808"/>
                  </a:cubicBezTo>
                  <a:cubicBezTo>
                    <a:pt x="95827" y="-2960"/>
                    <a:pt x="79543" y="-1708"/>
                    <a:pt x="73280" y="893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3" name="Forma libre: forma 632">
              <a:extLst>
                <a:ext uri="{FF2B5EF4-FFF2-40B4-BE49-F238E27FC236}">
                  <a16:creationId xmlns:a16="http://schemas.microsoft.com/office/drawing/2014/main" id="{C1977188-EE81-3BDC-4B75-CF48F9D7C8B8}"/>
                </a:ext>
              </a:extLst>
            </p:cNvPr>
            <p:cNvSpPr/>
            <p:nvPr/>
          </p:nvSpPr>
          <p:spPr>
            <a:xfrm>
              <a:off x="17673839" y="12030209"/>
              <a:ext cx="1273959" cy="1652225"/>
            </a:xfrm>
            <a:custGeom>
              <a:avLst/>
              <a:gdLst>
                <a:gd name="connsiteX0" fmla="*/ 1262031 w 1273959"/>
                <a:gd name="connsiteY0" fmla="*/ 561180 h 1652225"/>
                <a:gd name="connsiteX1" fmla="*/ 1141778 w 1273959"/>
                <a:gd name="connsiteY1" fmla="*/ 374538 h 1652225"/>
                <a:gd name="connsiteX2" fmla="*/ 1066620 w 1273959"/>
                <a:gd name="connsiteY2" fmla="*/ 303764 h 1652225"/>
                <a:gd name="connsiteX3" fmla="*/ 1035304 w 1273959"/>
                <a:gd name="connsiteY3" fmla="*/ 259296 h 1652225"/>
                <a:gd name="connsiteX4" fmla="*/ 821103 w 1273959"/>
                <a:gd name="connsiteY4" fmla="*/ 165348 h 1652225"/>
                <a:gd name="connsiteX5" fmla="*/ 722771 w 1273959"/>
                <a:gd name="connsiteY5" fmla="*/ 0 h 1652225"/>
                <a:gd name="connsiteX6" fmla="*/ 664523 w 1273959"/>
                <a:gd name="connsiteY6" fmla="*/ 21295 h 1652225"/>
                <a:gd name="connsiteX7" fmla="*/ 625692 w 1273959"/>
                <a:gd name="connsiteY7" fmla="*/ 39457 h 1652225"/>
                <a:gd name="connsiteX8" fmla="*/ 610660 w 1273959"/>
                <a:gd name="connsiteY8" fmla="*/ 58874 h 1652225"/>
                <a:gd name="connsiteX9" fmla="*/ 610660 w 1273959"/>
                <a:gd name="connsiteY9" fmla="*/ 63258 h 1652225"/>
                <a:gd name="connsiteX10" fmla="*/ 600639 w 1273959"/>
                <a:gd name="connsiteY10" fmla="*/ 78916 h 1652225"/>
                <a:gd name="connsiteX11" fmla="*/ 583103 w 1273959"/>
                <a:gd name="connsiteY11" fmla="*/ 72653 h 1652225"/>
                <a:gd name="connsiteX12" fmla="*/ 564939 w 1273959"/>
                <a:gd name="connsiteY12" fmla="*/ 45721 h 1652225"/>
                <a:gd name="connsiteX13" fmla="*/ 564939 w 1273959"/>
                <a:gd name="connsiteY13" fmla="*/ 68268 h 1652225"/>
                <a:gd name="connsiteX14" fmla="*/ 571202 w 1273959"/>
                <a:gd name="connsiteY14" fmla="*/ 96453 h 1652225"/>
                <a:gd name="connsiteX15" fmla="*/ 571202 w 1273959"/>
                <a:gd name="connsiteY15" fmla="*/ 99584 h 1652225"/>
                <a:gd name="connsiteX16" fmla="*/ 571202 w 1273959"/>
                <a:gd name="connsiteY16" fmla="*/ 146558 h 1652225"/>
                <a:gd name="connsiteX17" fmla="*/ 583729 w 1273959"/>
                <a:gd name="connsiteY17" fmla="*/ 157205 h 1652225"/>
                <a:gd name="connsiteX18" fmla="*/ 605650 w 1273959"/>
                <a:gd name="connsiteY18" fmla="*/ 179753 h 1652225"/>
                <a:gd name="connsiteX19" fmla="*/ 610034 w 1273959"/>
                <a:gd name="connsiteY19" fmla="*/ 192279 h 1652225"/>
                <a:gd name="connsiteX20" fmla="*/ 602518 w 1273959"/>
                <a:gd name="connsiteY20" fmla="*/ 203553 h 1652225"/>
                <a:gd name="connsiteX21" fmla="*/ 569950 w 1273959"/>
                <a:gd name="connsiteY21" fmla="*/ 222969 h 1652225"/>
                <a:gd name="connsiteX22" fmla="*/ 566192 w 1273959"/>
                <a:gd name="connsiteY22" fmla="*/ 224848 h 1652225"/>
                <a:gd name="connsiteX23" fmla="*/ 536755 w 1273959"/>
                <a:gd name="connsiteY23" fmla="*/ 232363 h 1652225"/>
                <a:gd name="connsiteX24" fmla="*/ 527360 w 1273959"/>
                <a:gd name="connsiteY24" fmla="*/ 236748 h 1652225"/>
                <a:gd name="connsiteX25" fmla="*/ 532997 w 1273959"/>
                <a:gd name="connsiteY25" fmla="*/ 317543 h 1652225"/>
                <a:gd name="connsiteX26" fmla="*/ 490407 w 1273959"/>
                <a:gd name="connsiteY26" fmla="*/ 460970 h 1652225"/>
                <a:gd name="connsiteX27" fmla="*/ 580597 w 1273959"/>
                <a:gd name="connsiteY27" fmla="*/ 591244 h 1652225"/>
                <a:gd name="connsiteX28" fmla="*/ 583103 w 1273959"/>
                <a:gd name="connsiteY28" fmla="*/ 602517 h 1652225"/>
                <a:gd name="connsiteX29" fmla="*/ 509824 w 1273959"/>
                <a:gd name="connsiteY29" fmla="*/ 1005240 h 1652225"/>
                <a:gd name="connsiteX30" fmla="*/ 499802 w 1273959"/>
                <a:gd name="connsiteY30" fmla="*/ 1017139 h 1652225"/>
                <a:gd name="connsiteX31" fmla="*/ 0 w 1273959"/>
                <a:gd name="connsiteY31" fmla="*/ 1196893 h 1652225"/>
                <a:gd name="connsiteX32" fmla="*/ 90817 w 1273959"/>
                <a:gd name="connsiteY32" fmla="*/ 1508173 h 1652225"/>
                <a:gd name="connsiteX33" fmla="*/ 144053 w 1273959"/>
                <a:gd name="connsiteY33" fmla="*/ 1521325 h 1652225"/>
                <a:gd name="connsiteX34" fmla="*/ 154075 w 1273959"/>
                <a:gd name="connsiteY34" fmla="*/ 1529468 h 1652225"/>
                <a:gd name="connsiteX35" fmla="*/ 212323 w 1273959"/>
                <a:gd name="connsiteY35" fmla="*/ 1652226 h 1652225"/>
                <a:gd name="connsiteX36" fmla="*/ 253659 w 1273959"/>
                <a:gd name="connsiteY36" fmla="*/ 1620910 h 1652225"/>
                <a:gd name="connsiteX37" fmla="*/ 363891 w 1273959"/>
                <a:gd name="connsiteY37" fmla="*/ 1582704 h 1652225"/>
                <a:gd name="connsiteX38" fmla="*/ 465355 w 1273959"/>
                <a:gd name="connsiteY38" fmla="*/ 1610889 h 1652225"/>
                <a:gd name="connsiteX39" fmla="*/ 572455 w 1273959"/>
                <a:gd name="connsiteY39" fmla="*/ 1453683 h 1652225"/>
                <a:gd name="connsiteX40" fmla="*/ 738429 w 1273959"/>
                <a:gd name="connsiteY40" fmla="*/ 1406083 h 1652225"/>
                <a:gd name="connsiteX41" fmla="*/ 817345 w 1273959"/>
                <a:gd name="connsiteY41" fmla="*/ 1243867 h 1652225"/>
                <a:gd name="connsiteX42" fmla="*/ 965783 w 1273959"/>
                <a:gd name="connsiteY42" fmla="*/ 1223199 h 1652225"/>
                <a:gd name="connsiteX43" fmla="*/ 992714 w 1273959"/>
                <a:gd name="connsiteY43" fmla="*/ 1074135 h 1652225"/>
                <a:gd name="connsiteX44" fmla="*/ 952630 w 1273959"/>
                <a:gd name="connsiteY44" fmla="*/ 956387 h 1652225"/>
                <a:gd name="connsiteX45" fmla="*/ 1055346 w 1273959"/>
                <a:gd name="connsiteY45" fmla="*/ 868076 h 1652225"/>
                <a:gd name="connsiteX46" fmla="*/ 1077893 w 1273959"/>
                <a:gd name="connsiteY46" fmla="*/ 903150 h 1652225"/>
                <a:gd name="connsiteX47" fmla="*/ 1131757 w 1273959"/>
                <a:gd name="connsiteY47" fmla="*/ 802939 h 1652225"/>
                <a:gd name="connsiteX48" fmla="*/ 1156809 w 1273959"/>
                <a:gd name="connsiteY48" fmla="*/ 720891 h 1652225"/>
                <a:gd name="connsiteX49" fmla="*/ 1235726 w 1273959"/>
                <a:gd name="connsiteY49" fmla="*/ 677675 h 1652225"/>
                <a:gd name="connsiteX50" fmla="*/ 1262031 w 1273959"/>
                <a:gd name="connsiteY50" fmla="*/ 561180 h 165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73959" h="1652225">
                  <a:moveTo>
                    <a:pt x="1262031" y="561180"/>
                  </a:moveTo>
                  <a:cubicBezTo>
                    <a:pt x="1241362" y="470364"/>
                    <a:pt x="1232594" y="423390"/>
                    <a:pt x="1141778" y="374538"/>
                  </a:cubicBezTo>
                  <a:cubicBezTo>
                    <a:pt x="1087288" y="345727"/>
                    <a:pt x="1093551" y="347607"/>
                    <a:pt x="1066620" y="303764"/>
                  </a:cubicBezTo>
                  <a:cubicBezTo>
                    <a:pt x="1052841" y="281843"/>
                    <a:pt x="1060356" y="277458"/>
                    <a:pt x="1035304" y="259296"/>
                  </a:cubicBezTo>
                  <a:cubicBezTo>
                    <a:pt x="967662" y="210443"/>
                    <a:pt x="884987" y="226101"/>
                    <a:pt x="821103" y="165348"/>
                  </a:cubicBezTo>
                  <a:cubicBezTo>
                    <a:pt x="773503" y="120253"/>
                    <a:pt x="745319" y="61379"/>
                    <a:pt x="722771" y="0"/>
                  </a:cubicBezTo>
                  <a:lnTo>
                    <a:pt x="664523" y="21295"/>
                  </a:lnTo>
                  <a:lnTo>
                    <a:pt x="625692" y="39457"/>
                  </a:lnTo>
                  <a:lnTo>
                    <a:pt x="610660" y="58874"/>
                  </a:lnTo>
                  <a:lnTo>
                    <a:pt x="610660" y="63258"/>
                  </a:lnTo>
                  <a:cubicBezTo>
                    <a:pt x="611913" y="70147"/>
                    <a:pt x="607529" y="77037"/>
                    <a:pt x="600639" y="78916"/>
                  </a:cubicBezTo>
                  <a:cubicBezTo>
                    <a:pt x="593750" y="81422"/>
                    <a:pt x="586860" y="78916"/>
                    <a:pt x="583103" y="72653"/>
                  </a:cubicBezTo>
                  <a:lnTo>
                    <a:pt x="564939" y="45721"/>
                  </a:lnTo>
                  <a:lnTo>
                    <a:pt x="564939" y="68268"/>
                  </a:lnTo>
                  <a:lnTo>
                    <a:pt x="571202" y="96453"/>
                  </a:lnTo>
                  <a:cubicBezTo>
                    <a:pt x="571202" y="96453"/>
                    <a:pt x="571202" y="98958"/>
                    <a:pt x="571202" y="99584"/>
                  </a:cubicBezTo>
                  <a:lnTo>
                    <a:pt x="571202" y="146558"/>
                  </a:lnTo>
                  <a:lnTo>
                    <a:pt x="583729" y="157205"/>
                  </a:lnTo>
                  <a:lnTo>
                    <a:pt x="605650" y="179753"/>
                  </a:lnTo>
                  <a:cubicBezTo>
                    <a:pt x="608781" y="182885"/>
                    <a:pt x="610660" y="187895"/>
                    <a:pt x="610034" y="192279"/>
                  </a:cubicBezTo>
                  <a:cubicBezTo>
                    <a:pt x="610034" y="197290"/>
                    <a:pt x="606902" y="201047"/>
                    <a:pt x="602518" y="203553"/>
                  </a:cubicBezTo>
                  <a:lnTo>
                    <a:pt x="569950" y="222969"/>
                  </a:lnTo>
                  <a:cubicBezTo>
                    <a:pt x="569950" y="222969"/>
                    <a:pt x="567445" y="224222"/>
                    <a:pt x="566192" y="224848"/>
                  </a:cubicBezTo>
                  <a:lnTo>
                    <a:pt x="536755" y="232363"/>
                  </a:lnTo>
                  <a:lnTo>
                    <a:pt x="527360" y="236748"/>
                  </a:lnTo>
                  <a:cubicBezTo>
                    <a:pt x="539260" y="296874"/>
                    <a:pt x="539887" y="311906"/>
                    <a:pt x="532997" y="317543"/>
                  </a:cubicBezTo>
                  <a:cubicBezTo>
                    <a:pt x="526733" y="334453"/>
                    <a:pt x="507318" y="400217"/>
                    <a:pt x="490407" y="460970"/>
                  </a:cubicBezTo>
                  <a:lnTo>
                    <a:pt x="580597" y="591244"/>
                  </a:lnTo>
                  <a:cubicBezTo>
                    <a:pt x="583103" y="594375"/>
                    <a:pt x="583729" y="598760"/>
                    <a:pt x="583103" y="602517"/>
                  </a:cubicBezTo>
                  <a:lnTo>
                    <a:pt x="509824" y="1005240"/>
                  </a:lnTo>
                  <a:cubicBezTo>
                    <a:pt x="508571" y="1010877"/>
                    <a:pt x="504813" y="1015261"/>
                    <a:pt x="499802" y="1017139"/>
                  </a:cubicBezTo>
                  <a:lnTo>
                    <a:pt x="0" y="1196893"/>
                  </a:lnTo>
                  <a:lnTo>
                    <a:pt x="90817" y="1508173"/>
                  </a:lnTo>
                  <a:lnTo>
                    <a:pt x="144053" y="1521325"/>
                  </a:lnTo>
                  <a:cubicBezTo>
                    <a:pt x="148438" y="1522578"/>
                    <a:pt x="152196" y="1525710"/>
                    <a:pt x="154075" y="1529468"/>
                  </a:cubicBezTo>
                  <a:lnTo>
                    <a:pt x="212323" y="1652226"/>
                  </a:lnTo>
                  <a:cubicBezTo>
                    <a:pt x="221091" y="1647216"/>
                    <a:pt x="228607" y="1639073"/>
                    <a:pt x="253659" y="1620910"/>
                  </a:cubicBezTo>
                  <a:cubicBezTo>
                    <a:pt x="277459" y="1603373"/>
                    <a:pt x="333827" y="1583957"/>
                    <a:pt x="363891" y="1582704"/>
                  </a:cubicBezTo>
                  <a:cubicBezTo>
                    <a:pt x="402097" y="1580825"/>
                    <a:pt x="426523" y="1604000"/>
                    <a:pt x="465355" y="1610889"/>
                  </a:cubicBezTo>
                  <a:cubicBezTo>
                    <a:pt x="551160" y="1625294"/>
                    <a:pt x="660139" y="1529468"/>
                    <a:pt x="572455" y="1453683"/>
                  </a:cubicBezTo>
                  <a:cubicBezTo>
                    <a:pt x="611913" y="1341573"/>
                    <a:pt x="670787" y="1429884"/>
                    <a:pt x="738429" y="1406083"/>
                  </a:cubicBezTo>
                  <a:cubicBezTo>
                    <a:pt x="829245" y="1374767"/>
                    <a:pt x="773503" y="1294599"/>
                    <a:pt x="817345" y="1243867"/>
                  </a:cubicBezTo>
                  <a:cubicBezTo>
                    <a:pt x="858682" y="1196266"/>
                    <a:pt x="920061" y="1244493"/>
                    <a:pt x="965783" y="1223199"/>
                  </a:cubicBezTo>
                  <a:cubicBezTo>
                    <a:pt x="1014009" y="1200651"/>
                    <a:pt x="1011504" y="1115472"/>
                    <a:pt x="992714" y="1074135"/>
                  </a:cubicBezTo>
                  <a:cubicBezTo>
                    <a:pt x="972045" y="1027161"/>
                    <a:pt x="943235" y="1012756"/>
                    <a:pt x="952630" y="956387"/>
                  </a:cubicBezTo>
                  <a:cubicBezTo>
                    <a:pt x="962651" y="901271"/>
                    <a:pt x="999604" y="873087"/>
                    <a:pt x="1055346" y="868076"/>
                  </a:cubicBezTo>
                  <a:cubicBezTo>
                    <a:pt x="1054720" y="886866"/>
                    <a:pt x="1060982" y="900644"/>
                    <a:pt x="1077893" y="903150"/>
                  </a:cubicBezTo>
                  <a:cubicBezTo>
                    <a:pt x="1138646" y="911293"/>
                    <a:pt x="1127372" y="840518"/>
                    <a:pt x="1131757" y="802939"/>
                  </a:cubicBezTo>
                  <a:cubicBezTo>
                    <a:pt x="1135514" y="772250"/>
                    <a:pt x="1139899" y="747197"/>
                    <a:pt x="1156809" y="720891"/>
                  </a:cubicBezTo>
                  <a:cubicBezTo>
                    <a:pt x="1186246" y="673918"/>
                    <a:pt x="1201278" y="693960"/>
                    <a:pt x="1235726" y="677675"/>
                  </a:cubicBezTo>
                  <a:cubicBezTo>
                    <a:pt x="1289589" y="651997"/>
                    <a:pt x="1274557" y="614418"/>
                    <a:pt x="1262031" y="56118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4" name="Forma libre: forma 633">
              <a:extLst>
                <a:ext uri="{FF2B5EF4-FFF2-40B4-BE49-F238E27FC236}">
                  <a16:creationId xmlns:a16="http://schemas.microsoft.com/office/drawing/2014/main" id="{6D767615-03EF-A29D-FB4F-62DD88EA0E81}"/>
                </a:ext>
              </a:extLst>
            </p:cNvPr>
            <p:cNvSpPr/>
            <p:nvPr/>
          </p:nvSpPr>
          <p:spPr>
            <a:xfrm>
              <a:off x="22532566" y="15020876"/>
              <a:ext cx="418842" cy="766791"/>
            </a:xfrm>
            <a:custGeom>
              <a:avLst/>
              <a:gdLst>
                <a:gd name="connsiteX0" fmla="*/ 19035 w 418842"/>
                <a:gd name="connsiteY0" fmla="*/ 311280 h 766791"/>
                <a:gd name="connsiteX1" fmla="*/ 4004 w 418842"/>
                <a:gd name="connsiteY1" fmla="*/ 449070 h 766791"/>
                <a:gd name="connsiteX2" fmla="*/ 64757 w 418842"/>
                <a:gd name="connsiteY2" fmla="*/ 603143 h 766791"/>
                <a:gd name="connsiteX3" fmla="*/ 82919 w 418842"/>
                <a:gd name="connsiteY3" fmla="*/ 727155 h 766791"/>
                <a:gd name="connsiteX4" fmla="*/ 134277 w 418842"/>
                <a:gd name="connsiteY4" fmla="*/ 763482 h 766791"/>
                <a:gd name="connsiteX5" fmla="*/ 210061 w 418842"/>
                <a:gd name="connsiteY5" fmla="*/ 744065 h 766791"/>
                <a:gd name="connsiteX6" fmla="*/ 316536 w 418842"/>
                <a:gd name="connsiteY6" fmla="*/ 700850 h 766791"/>
                <a:gd name="connsiteX7" fmla="*/ 412363 w 418842"/>
                <a:gd name="connsiteY7" fmla="*/ 631954 h 766791"/>
                <a:gd name="connsiteX8" fmla="*/ 395453 w 418842"/>
                <a:gd name="connsiteY8" fmla="*/ 522349 h 766791"/>
                <a:gd name="connsiteX9" fmla="*/ 348479 w 418842"/>
                <a:gd name="connsiteY9" fmla="*/ 450949 h 766791"/>
                <a:gd name="connsiteX10" fmla="*/ 298999 w 418842"/>
                <a:gd name="connsiteY10" fmla="*/ 367022 h 766791"/>
                <a:gd name="connsiteX11" fmla="*/ 262047 w 418842"/>
                <a:gd name="connsiteY11" fmla="*/ 297501 h 766791"/>
                <a:gd name="connsiteX12" fmla="*/ 252652 w 418842"/>
                <a:gd name="connsiteY12" fmla="*/ 221090 h 766791"/>
                <a:gd name="connsiteX13" fmla="*/ 253904 w 418842"/>
                <a:gd name="connsiteY13" fmla="*/ 184764 h 766791"/>
                <a:gd name="connsiteX14" fmla="*/ 173109 w 418842"/>
                <a:gd name="connsiteY14" fmla="*/ 98958 h 766791"/>
                <a:gd name="connsiteX15" fmla="*/ 146804 w 418842"/>
                <a:gd name="connsiteY15" fmla="*/ 46347 h 766791"/>
                <a:gd name="connsiteX16" fmla="*/ 66636 w 418842"/>
                <a:gd name="connsiteY16" fmla="*/ 0 h 766791"/>
                <a:gd name="connsiteX17" fmla="*/ 92940 w 418842"/>
                <a:gd name="connsiteY17" fmla="*/ 56995 h 766791"/>
                <a:gd name="connsiteX18" fmla="*/ 101710 w 418842"/>
                <a:gd name="connsiteY18" fmla="*/ 80169 h 766791"/>
                <a:gd name="connsiteX19" fmla="*/ 64757 w 418842"/>
                <a:gd name="connsiteY19" fmla="*/ 71400 h 766791"/>
                <a:gd name="connsiteX20" fmla="*/ 77909 w 418842"/>
                <a:gd name="connsiteY20" fmla="*/ 149690 h 766791"/>
                <a:gd name="connsiteX21" fmla="*/ 43462 w 418842"/>
                <a:gd name="connsiteY21" fmla="*/ 197917 h 766791"/>
                <a:gd name="connsiteX22" fmla="*/ 35945 w 418842"/>
                <a:gd name="connsiteY22" fmla="*/ 335079 h 766791"/>
                <a:gd name="connsiteX23" fmla="*/ 20287 w 418842"/>
                <a:gd name="connsiteY23" fmla="*/ 312532 h 76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8842" h="766791">
                  <a:moveTo>
                    <a:pt x="19035" y="311280"/>
                  </a:moveTo>
                  <a:cubicBezTo>
                    <a:pt x="-12281" y="342596"/>
                    <a:pt x="4629" y="408985"/>
                    <a:pt x="4004" y="449070"/>
                  </a:cubicBezTo>
                  <a:cubicBezTo>
                    <a:pt x="4004" y="509196"/>
                    <a:pt x="39078" y="551786"/>
                    <a:pt x="64757" y="603143"/>
                  </a:cubicBezTo>
                  <a:cubicBezTo>
                    <a:pt x="84798" y="643228"/>
                    <a:pt x="70394" y="687071"/>
                    <a:pt x="82919" y="727155"/>
                  </a:cubicBezTo>
                  <a:cubicBezTo>
                    <a:pt x="89809" y="749076"/>
                    <a:pt x="112983" y="757844"/>
                    <a:pt x="134277" y="763482"/>
                  </a:cubicBezTo>
                  <a:cubicBezTo>
                    <a:pt x="165593" y="772250"/>
                    <a:pt x="185009" y="762855"/>
                    <a:pt x="210061" y="744065"/>
                  </a:cubicBezTo>
                  <a:cubicBezTo>
                    <a:pt x="244510" y="718387"/>
                    <a:pt x="277078" y="714002"/>
                    <a:pt x="316536" y="700850"/>
                  </a:cubicBezTo>
                  <a:cubicBezTo>
                    <a:pt x="347225" y="690828"/>
                    <a:pt x="401089" y="667655"/>
                    <a:pt x="412363" y="631954"/>
                  </a:cubicBezTo>
                  <a:cubicBezTo>
                    <a:pt x="424890" y="592496"/>
                    <a:pt x="419253" y="554291"/>
                    <a:pt x="395453" y="522349"/>
                  </a:cubicBezTo>
                  <a:cubicBezTo>
                    <a:pt x="378541" y="499175"/>
                    <a:pt x="362258" y="476001"/>
                    <a:pt x="348479" y="450949"/>
                  </a:cubicBezTo>
                  <a:cubicBezTo>
                    <a:pt x="332821" y="422138"/>
                    <a:pt x="317788" y="393327"/>
                    <a:pt x="298999" y="367022"/>
                  </a:cubicBezTo>
                  <a:cubicBezTo>
                    <a:pt x="282714" y="344475"/>
                    <a:pt x="268935" y="325059"/>
                    <a:pt x="262047" y="297501"/>
                  </a:cubicBezTo>
                  <a:cubicBezTo>
                    <a:pt x="255783" y="272448"/>
                    <a:pt x="250773" y="246769"/>
                    <a:pt x="252652" y="221090"/>
                  </a:cubicBezTo>
                  <a:cubicBezTo>
                    <a:pt x="253277" y="209816"/>
                    <a:pt x="257662" y="195411"/>
                    <a:pt x="253904" y="184764"/>
                  </a:cubicBezTo>
                  <a:cubicBezTo>
                    <a:pt x="242004" y="151569"/>
                    <a:pt x="193778" y="128395"/>
                    <a:pt x="173109" y="98958"/>
                  </a:cubicBezTo>
                  <a:cubicBezTo>
                    <a:pt x="161209" y="82047"/>
                    <a:pt x="157451" y="63258"/>
                    <a:pt x="146804" y="46347"/>
                  </a:cubicBezTo>
                  <a:cubicBezTo>
                    <a:pt x="128641" y="16284"/>
                    <a:pt x="96698" y="8141"/>
                    <a:pt x="66636" y="0"/>
                  </a:cubicBezTo>
                  <a:cubicBezTo>
                    <a:pt x="44087" y="29437"/>
                    <a:pt x="71646" y="40084"/>
                    <a:pt x="92940" y="56995"/>
                  </a:cubicBezTo>
                  <a:cubicBezTo>
                    <a:pt x="98577" y="62005"/>
                    <a:pt x="112983" y="71400"/>
                    <a:pt x="101710" y="80169"/>
                  </a:cubicBezTo>
                  <a:cubicBezTo>
                    <a:pt x="93567" y="86431"/>
                    <a:pt x="74151" y="71400"/>
                    <a:pt x="64757" y="71400"/>
                  </a:cubicBezTo>
                  <a:cubicBezTo>
                    <a:pt x="63503" y="98958"/>
                    <a:pt x="81040" y="123385"/>
                    <a:pt x="77909" y="149690"/>
                  </a:cubicBezTo>
                  <a:cubicBezTo>
                    <a:pt x="74778" y="174742"/>
                    <a:pt x="57242" y="181006"/>
                    <a:pt x="43462" y="197917"/>
                  </a:cubicBezTo>
                  <a:cubicBezTo>
                    <a:pt x="11520" y="236748"/>
                    <a:pt x="73524" y="291237"/>
                    <a:pt x="35945" y="335079"/>
                  </a:cubicBezTo>
                  <a:cubicBezTo>
                    <a:pt x="29683" y="328190"/>
                    <a:pt x="24672" y="320674"/>
                    <a:pt x="20287" y="31253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5" name="Forma libre: forma 634">
              <a:extLst>
                <a:ext uri="{FF2B5EF4-FFF2-40B4-BE49-F238E27FC236}">
                  <a16:creationId xmlns:a16="http://schemas.microsoft.com/office/drawing/2014/main" id="{A109E3CC-661C-2E1C-85DB-D9D238463667}"/>
                </a:ext>
              </a:extLst>
            </p:cNvPr>
            <p:cNvSpPr/>
            <p:nvPr/>
          </p:nvSpPr>
          <p:spPr>
            <a:xfrm>
              <a:off x="5870882" y="14474100"/>
              <a:ext cx="501054" cy="357001"/>
            </a:xfrm>
            <a:custGeom>
              <a:avLst/>
              <a:gdLst>
                <a:gd name="connsiteX0" fmla="*/ 258669 w 501054"/>
                <a:gd name="connsiteY0" fmla="*/ 357002 h 357001"/>
                <a:gd name="connsiteX1" fmla="*/ 312533 w 501054"/>
                <a:gd name="connsiteY1" fmla="*/ 257417 h 357001"/>
                <a:gd name="connsiteX2" fmla="*/ 315038 w 501054"/>
                <a:gd name="connsiteY2" fmla="*/ 253659 h 357001"/>
                <a:gd name="connsiteX3" fmla="*/ 350738 w 501054"/>
                <a:gd name="connsiteY3" fmla="*/ 217959 h 357001"/>
                <a:gd name="connsiteX4" fmla="*/ 357627 w 501054"/>
                <a:gd name="connsiteY4" fmla="*/ 214202 h 357001"/>
                <a:gd name="connsiteX5" fmla="*/ 413370 w 501054"/>
                <a:gd name="connsiteY5" fmla="*/ 198544 h 357001"/>
                <a:gd name="connsiteX6" fmla="*/ 462849 w 501054"/>
                <a:gd name="connsiteY6" fmla="*/ 175996 h 357001"/>
                <a:gd name="connsiteX7" fmla="*/ 488528 w 501054"/>
                <a:gd name="connsiteY7" fmla="*/ 155953 h 357001"/>
                <a:gd name="connsiteX8" fmla="*/ 465354 w 501054"/>
                <a:gd name="connsiteY8" fmla="*/ 119001 h 357001"/>
                <a:gd name="connsiteX9" fmla="*/ 462849 w 501054"/>
                <a:gd name="connsiteY9" fmla="*/ 112111 h 357001"/>
                <a:gd name="connsiteX10" fmla="*/ 460344 w 501054"/>
                <a:gd name="connsiteY10" fmla="*/ 82674 h 357001"/>
                <a:gd name="connsiteX11" fmla="*/ 470365 w 501054"/>
                <a:gd name="connsiteY11" fmla="*/ 67016 h 357001"/>
                <a:gd name="connsiteX12" fmla="*/ 501054 w 501054"/>
                <a:gd name="connsiteY12" fmla="*/ 55743 h 357001"/>
                <a:gd name="connsiteX13" fmla="*/ 494165 w 501054"/>
                <a:gd name="connsiteY13" fmla="*/ 26932 h 357001"/>
                <a:gd name="connsiteX14" fmla="*/ 494165 w 501054"/>
                <a:gd name="connsiteY14" fmla="*/ 21296 h 357001"/>
                <a:gd name="connsiteX15" fmla="*/ 496670 w 501054"/>
                <a:gd name="connsiteY15" fmla="*/ 0 h 357001"/>
                <a:gd name="connsiteX16" fmla="*/ 496670 w 501054"/>
                <a:gd name="connsiteY16" fmla="*/ 0 h 357001"/>
                <a:gd name="connsiteX17" fmla="*/ 410238 w 501054"/>
                <a:gd name="connsiteY17" fmla="*/ 17538 h 357001"/>
                <a:gd name="connsiteX18" fmla="*/ 347606 w 501054"/>
                <a:gd name="connsiteY18" fmla="*/ 15032 h 357001"/>
                <a:gd name="connsiteX19" fmla="*/ 300006 w 501054"/>
                <a:gd name="connsiteY19" fmla="*/ 3759 h 357001"/>
                <a:gd name="connsiteX20" fmla="*/ 249274 w 501054"/>
                <a:gd name="connsiteY20" fmla="*/ 1880 h 357001"/>
                <a:gd name="connsiteX21" fmla="*/ 253659 w 501054"/>
                <a:gd name="connsiteY21" fmla="*/ 16285 h 357001"/>
                <a:gd name="connsiteX22" fmla="*/ 244264 w 501054"/>
                <a:gd name="connsiteY22" fmla="*/ 27558 h 357001"/>
                <a:gd name="connsiteX23" fmla="*/ 164722 w 501054"/>
                <a:gd name="connsiteY23" fmla="*/ 58248 h 357001"/>
                <a:gd name="connsiteX24" fmla="*/ 160964 w 501054"/>
                <a:gd name="connsiteY24" fmla="*/ 59501 h 357001"/>
                <a:gd name="connsiteX25" fmla="*/ 26932 w 501054"/>
                <a:gd name="connsiteY25" fmla="*/ 74532 h 357001"/>
                <a:gd name="connsiteX26" fmla="*/ 0 w 501054"/>
                <a:gd name="connsiteY26" fmla="*/ 119001 h 357001"/>
                <a:gd name="connsiteX27" fmla="*/ 83300 w 501054"/>
                <a:gd name="connsiteY27" fmla="*/ 142801 h 357001"/>
                <a:gd name="connsiteX28" fmla="*/ 93321 w 501054"/>
                <a:gd name="connsiteY28" fmla="*/ 209817 h 357001"/>
                <a:gd name="connsiteX29" fmla="*/ 156579 w 501054"/>
                <a:gd name="connsiteY29" fmla="*/ 142174 h 357001"/>
                <a:gd name="connsiteX30" fmla="*/ 191027 w 501054"/>
                <a:gd name="connsiteY30" fmla="*/ 209817 h 357001"/>
                <a:gd name="connsiteX31" fmla="*/ 285601 w 501054"/>
                <a:gd name="connsiteY31" fmla="*/ 214202 h 357001"/>
                <a:gd name="connsiteX32" fmla="*/ 224222 w 501054"/>
                <a:gd name="connsiteY32" fmla="*/ 348233 h 357001"/>
                <a:gd name="connsiteX33" fmla="*/ 259296 w 501054"/>
                <a:gd name="connsiteY33" fmla="*/ 357002 h 3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01054" h="357001">
                  <a:moveTo>
                    <a:pt x="258669" y="357002"/>
                  </a:moveTo>
                  <a:lnTo>
                    <a:pt x="312533" y="257417"/>
                  </a:lnTo>
                  <a:cubicBezTo>
                    <a:pt x="312533" y="257417"/>
                    <a:pt x="314412" y="254912"/>
                    <a:pt x="315038" y="253659"/>
                  </a:cubicBezTo>
                  <a:lnTo>
                    <a:pt x="350738" y="217959"/>
                  </a:lnTo>
                  <a:cubicBezTo>
                    <a:pt x="350738" y="217959"/>
                    <a:pt x="355122" y="214827"/>
                    <a:pt x="357627" y="214202"/>
                  </a:cubicBezTo>
                  <a:lnTo>
                    <a:pt x="413370" y="198544"/>
                  </a:lnTo>
                  <a:lnTo>
                    <a:pt x="462849" y="175996"/>
                  </a:lnTo>
                  <a:lnTo>
                    <a:pt x="488528" y="155953"/>
                  </a:lnTo>
                  <a:lnTo>
                    <a:pt x="465354" y="119001"/>
                  </a:lnTo>
                  <a:cubicBezTo>
                    <a:pt x="465354" y="119001"/>
                    <a:pt x="463475" y="114616"/>
                    <a:pt x="462849" y="112111"/>
                  </a:cubicBezTo>
                  <a:lnTo>
                    <a:pt x="460344" y="82674"/>
                  </a:lnTo>
                  <a:cubicBezTo>
                    <a:pt x="459717" y="75785"/>
                    <a:pt x="463475" y="69521"/>
                    <a:pt x="470365" y="67016"/>
                  </a:cubicBezTo>
                  <a:lnTo>
                    <a:pt x="501054" y="55743"/>
                  </a:lnTo>
                  <a:lnTo>
                    <a:pt x="494165" y="26932"/>
                  </a:lnTo>
                  <a:cubicBezTo>
                    <a:pt x="494165" y="26932"/>
                    <a:pt x="494165" y="23174"/>
                    <a:pt x="494165" y="21296"/>
                  </a:cubicBezTo>
                  <a:lnTo>
                    <a:pt x="496670" y="0"/>
                  </a:lnTo>
                  <a:lnTo>
                    <a:pt x="496670" y="0"/>
                  </a:lnTo>
                  <a:lnTo>
                    <a:pt x="410238" y="17538"/>
                  </a:lnTo>
                  <a:cubicBezTo>
                    <a:pt x="359506" y="28185"/>
                    <a:pt x="355748" y="28811"/>
                    <a:pt x="347606" y="15032"/>
                  </a:cubicBezTo>
                  <a:cubicBezTo>
                    <a:pt x="347606" y="15032"/>
                    <a:pt x="340091" y="9395"/>
                    <a:pt x="300006" y="3759"/>
                  </a:cubicBezTo>
                  <a:cubicBezTo>
                    <a:pt x="271196" y="0"/>
                    <a:pt x="256164" y="627"/>
                    <a:pt x="249274" y="1880"/>
                  </a:cubicBezTo>
                  <a:cubicBezTo>
                    <a:pt x="253032" y="5638"/>
                    <a:pt x="254911" y="10648"/>
                    <a:pt x="253659" y="16285"/>
                  </a:cubicBezTo>
                  <a:cubicBezTo>
                    <a:pt x="252406" y="21296"/>
                    <a:pt x="249274" y="25679"/>
                    <a:pt x="244264" y="27558"/>
                  </a:cubicBezTo>
                  <a:lnTo>
                    <a:pt x="164722" y="58248"/>
                  </a:lnTo>
                  <a:cubicBezTo>
                    <a:pt x="164722" y="58248"/>
                    <a:pt x="162216" y="58874"/>
                    <a:pt x="160964" y="59501"/>
                  </a:cubicBezTo>
                  <a:cubicBezTo>
                    <a:pt x="102090" y="66390"/>
                    <a:pt x="58874" y="70774"/>
                    <a:pt x="26932" y="74532"/>
                  </a:cubicBezTo>
                  <a:cubicBezTo>
                    <a:pt x="20042" y="90190"/>
                    <a:pt x="11274" y="105848"/>
                    <a:pt x="0" y="119001"/>
                  </a:cubicBezTo>
                  <a:cubicBezTo>
                    <a:pt x="20668" y="139043"/>
                    <a:pt x="52611" y="143427"/>
                    <a:pt x="83300" y="142801"/>
                  </a:cubicBezTo>
                  <a:cubicBezTo>
                    <a:pt x="82048" y="166601"/>
                    <a:pt x="92695" y="186643"/>
                    <a:pt x="93321" y="209817"/>
                  </a:cubicBezTo>
                  <a:cubicBezTo>
                    <a:pt x="120253" y="196038"/>
                    <a:pt x="140921" y="169733"/>
                    <a:pt x="156579" y="142174"/>
                  </a:cubicBezTo>
                  <a:cubicBezTo>
                    <a:pt x="181006" y="156579"/>
                    <a:pt x="189774" y="181007"/>
                    <a:pt x="191027" y="209817"/>
                  </a:cubicBezTo>
                  <a:cubicBezTo>
                    <a:pt x="222969" y="212323"/>
                    <a:pt x="255538" y="208564"/>
                    <a:pt x="285601" y="214202"/>
                  </a:cubicBezTo>
                  <a:cubicBezTo>
                    <a:pt x="296248" y="284349"/>
                    <a:pt x="248022" y="305643"/>
                    <a:pt x="224222" y="348233"/>
                  </a:cubicBezTo>
                  <a:cubicBezTo>
                    <a:pt x="237374" y="350738"/>
                    <a:pt x="248648" y="353244"/>
                    <a:pt x="259296" y="35700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6" name="Forma libre: forma 635">
              <a:extLst>
                <a:ext uri="{FF2B5EF4-FFF2-40B4-BE49-F238E27FC236}">
                  <a16:creationId xmlns:a16="http://schemas.microsoft.com/office/drawing/2014/main" id="{B114EF79-2629-0306-4FFE-EC465638C4A8}"/>
                </a:ext>
              </a:extLst>
            </p:cNvPr>
            <p:cNvSpPr/>
            <p:nvPr/>
          </p:nvSpPr>
          <p:spPr>
            <a:xfrm>
              <a:off x="12362039" y="6719034"/>
              <a:ext cx="2685650" cy="1542227"/>
            </a:xfrm>
            <a:custGeom>
              <a:avLst/>
              <a:gdLst>
                <a:gd name="connsiteX0" fmla="*/ 1652226 w 2685650"/>
                <a:gd name="connsiteY0" fmla="*/ 8142 h 1542227"/>
                <a:gd name="connsiteX1" fmla="*/ 1600242 w 2685650"/>
                <a:gd name="connsiteY1" fmla="*/ 0 h 1542227"/>
                <a:gd name="connsiteX2" fmla="*/ 1553894 w 2685650"/>
                <a:gd name="connsiteY2" fmla="*/ 17537 h 1542227"/>
                <a:gd name="connsiteX3" fmla="*/ 1546378 w 2685650"/>
                <a:gd name="connsiteY3" fmla="*/ 18163 h 1542227"/>
                <a:gd name="connsiteX4" fmla="*/ 1482493 w 2685650"/>
                <a:gd name="connsiteY4" fmla="*/ 10021 h 1542227"/>
                <a:gd name="connsiteX5" fmla="*/ 1461199 w 2685650"/>
                <a:gd name="connsiteY5" fmla="*/ 25679 h 1542227"/>
                <a:gd name="connsiteX6" fmla="*/ 1449299 w 2685650"/>
                <a:gd name="connsiteY6" fmla="*/ 44469 h 1542227"/>
                <a:gd name="connsiteX7" fmla="*/ 1444915 w 2685650"/>
                <a:gd name="connsiteY7" fmla="*/ 48853 h 1542227"/>
                <a:gd name="connsiteX8" fmla="*/ 1416104 w 2685650"/>
                <a:gd name="connsiteY8" fmla="*/ 68268 h 1542227"/>
                <a:gd name="connsiteX9" fmla="*/ 1401699 w 2685650"/>
                <a:gd name="connsiteY9" fmla="*/ 70148 h 1542227"/>
                <a:gd name="connsiteX10" fmla="*/ 1361615 w 2685650"/>
                <a:gd name="connsiteY10" fmla="*/ 54490 h 1542227"/>
                <a:gd name="connsiteX11" fmla="*/ 1329046 w 2685650"/>
                <a:gd name="connsiteY11" fmla="*/ 59500 h 1542227"/>
                <a:gd name="connsiteX12" fmla="*/ 1273930 w 2685650"/>
                <a:gd name="connsiteY12" fmla="*/ 66390 h 1542227"/>
                <a:gd name="connsiteX13" fmla="*/ 1222572 w 2685650"/>
                <a:gd name="connsiteY13" fmla="*/ 117748 h 1542227"/>
                <a:gd name="connsiteX14" fmla="*/ 1215056 w 2685650"/>
                <a:gd name="connsiteY14" fmla="*/ 138416 h 1542227"/>
                <a:gd name="connsiteX15" fmla="*/ 1218188 w 2685650"/>
                <a:gd name="connsiteY15" fmla="*/ 170984 h 1542227"/>
                <a:gd name="connsiteX16" fmla="*/ 1223198 w 2685650"/>
                <a:gd name="connsiteY16" fmla="*/ 177248 h 1542227"/>
                <a:gd name="connsiteX17" fmla="*/ 1226330 w 2685650"/>
                <a:gd name="connsiteY17" fmla="*/ 189774 h 1542227"/>
                <a:gd name="connsiteX18" fmla="*/ 1218814 w 2685650"/>
                <a:gd name="connsiteY18" fmla="*/ 200421 h 1542227"/>
                <a:gd name="connsiteX19" fmla="*/ 1191883 w 2685650"/>
                <a:gd name="connsiteY19" fmla="*/ 215453 h 1542227"/>
                <a:gd name="connsiteX20" fmla="*/ 1184367 w 2685650"/>
                <a:gd name="connsiteY20" fmla="*/ 217332 h 1542227"/>
                <a:gd name="connsiteX21" fmla="*/ 1153677 w 2685650"/>
                <a:gd name="connsiteY21" fmla="*/ 217332 h 1542227"/>
                <a:gd name="connsiteX22" fmla="*/ 1140525 w 2685650"/>
                <a:gd name="connsiteY22" fmla="*/ 209816 h 1542227"/>
                <a:gd name="connsiteX23" fmla="*/ 1126119 w 2685650"/>
                <a:gd name="connsiteY23" fmla="*/ 186642 h 1542227"/>
                <a:gd name="connsiteX24" fmla="*/ 1104198 w 2685650"/>
                <a:gd name="connsiteY24" fmla="*/ 187895 h 1542227"/>
                <a:gd name="connsiteX25" fmla="*/ 1047829 w 2685650"/>
                <a:gd name="connsiteY25" fmla="*/ 202927 h 1542227"/>
                <a:gd name="connsiteX26" fmla="*/ 1019019 w 2685650"/>
                <a:gd name="connsiteY26" fmla="*/ 207311 h 1542227"/>
                <a:gd name="connsiteX27" fmla="*/ 1005240 w 2685650"/>
                <a:gd name="connsiteY27" fmla="*/ 202300 h 1542227"/>
                <a:gd name="connsiteX28" fmla="*/ 972671 w 2685650"/>
                <a:gd name="connsiteY28" fmla="*/ 164095 h 1542227"/>
                <a:gd name="connsiteX29" fmla="*/ 968913 w 2685650"/>
                <a:gd name="connsiteY29" fmla="*/ 155953 h 1542227"/>
                <a:gd name="connsiteX30" fmla="*/ 962024 w 2685650"/>
                <a:gd name="connsiteY30" fmla="*/ 155953 h 1542227"/>
                <a:gd name="connsiteX31" fmla="*/ 951376 w 2685650"/>
                <a:gd name="connsiteY31" fmla="*/ 175369 h 1542227"/>
                <a:gd name="connsiteX32" fmla="*/ 932587 w 2685650"/>
                <a:gd name="connsiteY32" fmla="*/ 198543 h 1542227"/>
                <a:gd name="connsiteX33" fmla="*/ 921313 w 2685650"/>
                <a:gd name="connsiteY33" fmla="*/ 204180 h 1542227"/>
                <a:gd name="connsiteX34" fmla="*/ 909413 w 2685650"/>
                <a:gd name="connsiteY34" fmla="*/ 199796 h 1542227"/>
                <a:gd name="connsiteX35" fmla="*/ 881855 w 2685650"/>
                <a:gd name="connsiteY35" fmla="*/ 172237 h 1542227"/>
                <a:gd name="connsiteX36" fmla="*/ 865571 w 2685650"/>
                <a:gd name="connsiteY36" fmla="*/ 169106 h 1542227"/>
                <a:gd name="connsiteX37" fmla="*/ 864318 w 2685650"/>
                <a:gd name="connsiteY37" fmla="*/ 169106 h 1542227"/>
                <a:gd name="connsiteX38" fmla="*/ 825487 w 2685650"/>
                <a:gd name="connsiteY38" fmla="*/ 171611 h 1542227"/>
                <a:gd name="connsiteX39" fmla="*/ 781018 w 2685650"/>
                <a:gd name="connsiteY39" fmla="*/ 175369 h 1542227"/>
                <a:gd name="connsiteX40" fmla="*/ 763481 w 2685650"/>
                <a:gd name="connsiteY40" fmla="*/ 186642 h 1542227"/>
                <a:gd name="connsiteX41" fmla="*/ 745318 w 2685650"/>
                <a:gd name="connsiteY41" fmla="*/ 185390 h 1542227"/>
                <a:gd name="connsiteX42" fmla="*/ 722144 w 2685650"/>
                <a:gd name="connsiteY42" fmla="*/ 165348 h 1542227"/>
                <a:gd name="connsiteX43" fmla="*/ 677676 w 2685650"/>
                <a:gd name="connsiteY43" fmla="*/ 157832 h 1542227"/>
                <a:gd name="connsiteX44" fmla="*/ 670786 w 2685650"/>
                <a:gd name="connsiteY44" fmla="*/ 154701 h 1542227"/>
                <a:gd name="connsiteX45" fmla="*/ 643228 w 2685650"/>
                <a:gd name="connsiteY45" fmla="*/ 133406 h 1542227"/>
                <a:gd name="connsiteX46" fmla="*/ 579970 w 2685650"/>
                <a:gd name="connsiteY46" fmla="*/ 139043 h 1542227"/>
                <a:gd name="connsiteX47" fmla="*/ 573707 w 2685650"/>
                <a:gd name="connsiteY47" fmla="*/ 138416 h 1542227"/>
                <a:gd name="connsiteX48" fmla="*/ 525481 w 2685650"/>
                <a:gd name="connsiteY48" fmla="*/ 120879 h 1542227"/>
                <a:gd name="connsiteX49" fmla="*/ 509823 w 2685650"/>
                <a:gd name="connsiteY49" fmla="*/ 117122 h 1542227"/>
                <a:gd name="connsiteX50" fmla="*/ 461596 w 2685650"/>
                <a:gd name="connsiteY50" fmla="*/ 103968 h 1542227"/>
                <a:gd name="connsiteX51" fmla="*/ 291864 w 2685650"/>
                <a:gd name="connsiteY51" fmla="*/ 119000 h 1542227"/>
                <a:gd name="connsiteX52" fmla="*/ 259921 w 2685650"/>
                <a:gd name="connsiteY52" fmla="*/ 138416 h 1542227"/>
                <a:gd name="connsiteX53" fmla="*/ 253032 w 2685650"/>
                <a:gd name="connsiteY53" fmla="*/ 155953 h 1542227"/>
                <a:gd name="connsiteX54" fmla="*/ 237374 w 2685650"/>
                <a:gd name="connsiteY54" fmla="*/ 165348 h 1542227"/>
                <a:gd name="connsiteX55" fmla="*/ 191027 w 2685650"/>
                <a:gd name="connsiteY55" fmla="*/ 161590 h 1542227"/>
                <a:gd name="connsiteX56" fmla="*/ 188521 w 2685650"/>
                <a:gd name="connsiteY56" fmla="*/ 161590 h 1542227"/>
                <a:gd name="connsiteX57" fmla="*/ 194785 w 2685650"/>
                <a:gd name="connsiteY57" fmla="*/ 169106 h 1542227"/>
                <a:gd name="connsiteX58" fmla="*/ 197916 w 2685650"/>
                <a:gd name="connsiteY58" fmla="*/ 173490 h 1542227"/>
                <a:gd name="connsiteX59" fmla="*/ 216079 w 2685650"/>
                <a:gd name="connsiteY59" fmla="*/ 214201 h 1542227"/>
                <a:gd name="connsiteX60" fmla="*/ 243011 w 2685650"/>
                <a:gd name="connsiteY60" fmla="*/ 241132 h 1542227"/>
                <a:gd name="connsiteX61" fmla="*/ 264932 w 2685650"/>
                <a:gd name="connsiteY61" fmla="*/ 269943 h 1542227"/>
                <a:gd name="connsiteX62" fmla="*/ 267437 w 2685650"/>
                <a:gd name="connsiteY62" fmla="*/ 284975 h 1542227"/>
                <a:gd name="connsiteX63" fmla="*/ 263680 w 2685650"/>
                <a:gd name="connsiteY63" fmla="*/ 294369 h 1542227"/>
                <a:gd name="connsiteX64" fmla="*/ 266811 w 2685650"/>
                <a:gd name="connsiteY64" fmla="*/ 315664 h 1542227"/>
                <a:gd name="connsiteX65" fmla="*/ 266811 w 2685650"/>
                <a:gd name="connsiteY65" fmla="*/ 345101 h 1542227"/>
                <a:gd name="connsiteX66" fmla="*/ 262427 w 2685650"/>
                <a:gd name="connsiteY66" fmla="*/ 355749 h 1542227"/>
                <a:gd name="connsiteX67" fmla="*/ 233616 w 2685650"/>
                <a:gd name="connsiteY67" fmla="*/ 384559 h 1542227"/>
                <a:gd name="connsiteX68" fmla="*/ 213574 w 2685650"/>
                <a:gd name="connsiteY68" fmla="*/ 408359 h 1542227"/>
                <a:gd name="connsiteX69" fmla="*/ 155327 w 2685650"/>
                <a:gd name="connsiteY69" fmla="*/ 465354 h 1542227"/>
                <a:gd name="connsiteX70" fmla="*/ 85179 w 2685650"/>
                <a:gd name="connsiteY70" fmla="*/ 514207 h 1542227"/>
                <a:gd name="connsiteX71" fmla="*/ 78916 w 2685650"/>
                <a:gd name="connsiteY71" fmla="*/ 518591 h 1542227"/>
                <a:gd name="connsiteX72" fmla="*/ 76410 w 2685650"/>
                <a:gd name="connsiteY72" fmla="*/ 534875 h 1542227"/>
                <a:gd name="connsiteX73" fmla="*/ 78290 w 2685650"/>
                <a:gd name="connsiteY73" fmla="*/ 574333 h 1542227"/>
                <a:gd name="connsiteX74" fmla="*/ 78290 w 2685650"/>
                <a:gd name="connsiteY74" fmla="*/ 581849 h 1542227"/>
                <a:gd name="connsiteX75" fmla="*/ 87684 w 2685650"/>
                <a:gd name="connsiteY75" fmla="*/ 592497 h 1542227"/>
                <a:gd name="connsiteX76" fmla="*/ 90816 w 2685650"/>
                <a:gd name="connsiteY76" fmla="*/ 610033 h 1542227"/>
                <a:gd name="connsiteX77" fmla="*/ 81421 w 2685650"/>
                <a:gd name="connsiteY77" fmla="*/ 631328 h 1542227"/>
                <a:gd name="connsiteX78" fmla="*/ 67642 w 2685650"/>
                <a:gd name="connsiteY78" fmla="*/ 640097 h 1542227"/>
                <a:gd name="connsiteX79" fmla="*/ 50732 w 2685650"/>
                <a:gd name="connsiteY79" fmla="*/ 640097 h 1542227"/>
                <a:gd name="connsiteX80" fmla="*/ 37579 w 2685650"/>
                <a:gd name="connsiteY80" fmla="*/ 668281 h 1542227"/>
                <a:gd name="connsiteX81" fmla="*/ 18789 w 2685650"/>
                <a:gd name="connsiteY81" fmla="*/ 697091 h 1542227"/>
                <a:gd name="connsiteX82" fmla="*/ 11274 w 2685650"/>
                <a:gd name="connsiteY82" fmla="*/ 712749 h 1542227"/>
                <a:gd name="connsiteX83" fmla="*/ 7516 w 2685650"/>
                <a:gd name="connsiteY83" fmla="*/ 721518 h 1542227"/>
                <a:gd name="connsiteX84" fmla="*/ 1879 w 2685650"/>
                <a:gd name="connsiteY84" fmla="*/ 735297 h 1542227"/>
                <a:gd name="connsiteX85" fmla="*/ 0 w 2685650"/>
                <a:gd name="connsiteY85" fmla="*/ 741560 h 1542227"/>
                <a:gd name="connsiteX86" fmla="*/ 5637 w 2685650"/>
                <a:gd name="connsiteY86" fmla="*/ 742813 h 1542227"/>
                <a:gd name="connsiteX87" fmla="*/ 16910 w 2685650"/>
                <a:gd name="connsiteY87" fmla="*/ 752208 h 1542227"/>
                <a:gd name="connsiteX88" fmla="*/ 20668 w 2685650"/>
                <a:gd name="connsiteY88" fmla="*/ 760350 h 1542227"/>
                <a:gd name="connsiteX89" fmla="*/ 25679 w 2685650"/>
                <a:gd name="connsiteY89" fmla="*/ 760350 h 1542227"/>
                <a:gd name="connsiteX90" fmla="*/ 36953 w 2685650"/>
                <a:gd name="connsiteY90" fmla="*/ 763482 h 1542227"/>
                <a:gd name="connsiteX91" fmla="*/ 62005 w 2685650"/>
                <a:gd name="connsiteY91" fmla="*/ 782271 h 1542227"/>
                <a:gd name="connsiteX92" fmla="*/ 101463 w 2685650"/>
                <a:gd name="connsiteY92" fmla="*/ 797302 h 1542227"/>
                <a:gd name="connsiteX93" fmla="*/ 110858 w 2685650"/>
                <a:gd name="connsiteY93" fmla="*/ 809202 h 1542227"/>
                <a:gd name="connsiteX94" fmla="*/ 110858 w 2685650"/>
                <a:gd name="connsiteY94" fmla="*/ 814840 h 1542227"/>
                <a:gd name="connsiteX95" fmla="*/ 126516 w 2685650"/>
                <a:gd name="connsiteY95" fmla="*/ 804192 h 1542227"/>
                <a:gd name="connsiteX96" fmla="*/ 139042 w 2685650"/>
                <a:gd name="connsiteY96" fmla="*/ 797929 h 1542227"/>
                <a:gd name="connsiteX97" fmla="*/ 150942 w 2685650"/>
                <a:gd name="connsiteY97" fmla="*/ 797302 h 1542227"/>
                <a:gd name="connsiteX98" fmla="*/ 170358 w 2685650"/>
                <a:gd name="connsiteY98" fmla="*/ 803566 h 1542227"/>
                <a:gd name="connsiteX99" fmla="*/ 194785 w 2685650"/>
                <a:gd name="connsiteY99" fmla="*/ 809829 h 1542227"/>
                <a:gd name="connsiteX100" fmla="*/ 228606 w 2685650"/>
                <a:gd name="connsiteY100" fmla="*/ 820476 h 1542227"/>
                <a:gd name="connsiteX101" fmla="*/ 262427 w 2685650"/>
                <a:gd name="connsiteY101" fmla="*/ 815466 h 1542227"/>
                <a:gd name="connsiteX102" fmla="*/ 271195 w 2685650"/>
                <a:gd name="connsiteY102" fmla="*/ 816718 h 1542227"/>
                <a:gd name="connsiteX103" fmla="*/ 296248 w 2685650"/>
                <a:gd name="connsiteY103" fmla="*/ 829245 h 1542227"/>
                <a:gd name="connsiteX104" fmla="*/ 306895 w 2685650"/>
                <a:gd name="connsiteY104" fmla="*/ 827366 h 1542227"/>
                <a:gd name="connsiteX105" fmla="*/ 331322 w 2685650"/>
                <a:gd name="connsiteY105" fmla="*/ 821103 h 1542227"/>
                <a:gd name="connsiteX106" fmla="*/ 339464 w 2685650"/>
                <a:gd name="connsiteY106" fmla="*/ 821103 h 1542227"/>
                <a:gd name="connsiteX107" fmla="*/ 361385 w 2685650"/>
                <a:gd name="connsiteY107" fmla="*/ 827366 h 1542227"/>
                <a:gd name="connsiteX108" fmla="*/ 390822 w 2685650"/>
                <a:gd name="connsiteY108" fmla="*/ 833629 h 1542227"/>
                <a:gd name="connsiteX109" fmla="*/ 398964 w 2685650"/>
                <a:gd name="connsiteY109" fmla="*/ 838013 h 1542227"/>
                <a:gd name="connsiteX110" fmla="*/ 416501 w 2685650"/>
                <a:gd name="connsiteY110" fmla="*/ 856176 h 1542227"/>
                <a:gd name="connsiteX111" fmla="*/ 430906 w 2685650"/>
                <a:gd name="connsiteY111" fmla="*/ 856176 h 1542227"/>
                <a:gd name="connsiteX112" fmla="*/ 449070 w 2685650"/>
                <a:gd name="connsiteY112" fmla="*/ 851792 h 1542227"/>
                <a:gd name="connsiteX113" fmla="*/ 474122 w 2685650"/>
                <a:gd name="connsiteY113" fmla="*/ 837387 h 1542227"/>
                <a:gd name="connsiteX114" fmla="*/ 517965 w 2685650"/>
                <a:gd name="connsiteY114" fmla="*/ 822355 h 1542227"/>
                <a:gd name="connsiteX115" fmla="*/ 522975 w 2685650"/>
                <a:gd name="connsiteY115" fmla="*/ 821729 h 1542227"/>
                <a:gd name="connsiteX116" fmla="*/ 564312 w 2685650"/>
                <a:gd name="connsiteY116" fmla="*/ 821729 h 1542227"/>
                <a:gd name="connsiteX117" fmla="*/ 587486 w 2685650"/>
                <a:gd name="connsiteY117" fmla="*/ 814840 h 1542227"/>
                <a:gd name="connsiteX118" fmla="*/ 604396 w 2685650"/>
                <a:gd name="connsiteY118" fmla="*/ 805445 h 1542227"/>
                <a:gd name="connsiteX119" fmla="*/ 653875 w 2685650"/>
                <a:gd name="connsiteY119" fmla="*/ 768492 h 1542227"/>
                <a:gd name="connsiteX120" fmla="*/ 662018 w 2685650"/>
                <a:gd name="connsiteY120" fmla="*/ 760350 h 1542227"/>
                <a:gd name="connsiteX121" fmla="*/ 667654 w 2685650"/>
                <a:gd name="connsiteY121" fmla="*/ 757218 h 1542227"/>
                <a:gd name="connsiteX122" fmla="*/ 714628 w 2685650"/>
                <a:gd name="connsiteY122" fmla="*/ 739681 h 1542227"/>
                <a:gd name="connsiteX123" fmla="*/ 747823 w 2685650"/>
                <a:gd name="connsiteY123" fmla="*/ 733418 h 1542227"/>
                <a:gd name="connsiteX124" fmla="*/ 777887 w 2685650"/>
                <a:gd name="connsiteY124" fmla="*/ 733418 h 1542227"/>
                <a:gd name="connsiteX125" fmla="*/ 805445 w 2685650"/>
                <a:gd name="connsiteY125" fmla="*/ 725902 h 1542227"/>
                <a:gd name="connsiteX126" fmla="*/ 809202 w 2685650"/>
                <a:gd name="connsiteY126" fmla="*/ 725902 h 1542227"/>
                <a:gd name="connsiteX127" fmla="*/ 833629 w 2685650"/>
                <a:gd name="connsiteY127" fmla="*/ 725902 h 1542227"/>
                <a:gd name="connsiteX128" fmla="*/ 836761 w 2685650"/>
                <a:gd name="connsiteY128" fmla="*/ 725902 h 1542227"/>
                <a:gd name="connsiteX129" fmla="*/ 869955 w 2685650"/>
                <a:gd name="connsiteY129" fmla="*/ 733418 h 1542227"/>
                <a:gd name="connsiteX130" fmla="*/ 879350 w 2685650"/>
                <a:gd name="connsiteY130" fmla="*/ 740308 h 1542227"/>
                <a:gd name="connsiteX131" fmla="*/ 888119 w 2685650"/>
                <a:gd name="connsiteY131" fmla="*/ 754713 h 1542227"/>
                <a:gd name="connsiteX132" fmla="*/ 920060 w 2685650"/>
                <a:gd name="connsiteY132" fmla="*/ 766613 h 1542227"/>
                <a:gd name="connsiteX133" fmla="*/ 941982 w 2685650"/>
                <a:gd name="connsiteY133" fmla="*/ 766613 h 1542227"/>
                <a:gd name="connsiteX134" fmla="*/ 956387 w 2685650"/>
                <a:gd name="connsiteY134" fmla="*/ 776008 h 1542227"/>
                <a:gd name="connsiteX135" fmla="*/ 961398 w 2685650"/>
                <a:gd name="connsiteY135" fmla="*/ 789160 h 1542227"/>
                <a:gd name="connsiteX136" fmla="*/ 974550 w 2685650"/>
                <a:gd name="connsiteY136" fmla="*/ 789160 h 1542227"/>
                <a:gd name="connsiteX137" fmla="*/ 997098 w 2685650"/>
                <a:gd name="connsiteY137" fmla="*/ 789160 h 1542227"/>
                <a:gd name="connsiteX138" fmla="*/ 1011503 w 2685650"/>
                <a:gd name="connsiteY138" fmla="*/ 798555 h 1542227"/>
                <a:gd name="connsiteX139" fmla="*/ 1018392 w 2685650"/>
                <a:gd name="connsiteY139" fmla="*/ 809829 h 1542227"/>
                <a:gd name="connsiteX140" fmla="*/ 1022151 w 2685650"/>
                <a:gd name="connsiteY140" fmla="*/ 809829 h 1542227"/>
                <a:gd name="connsiteX141" fmla="*/ 1059103 w 2685650"/>
                <a:gd name="connsiteY141" fmla="*/ 819850 h 1542227"/>
                <a:gd name="connsiteX142" fmla="*/ 1069750 w 2685650"/>
                <a:gd name="connsiteY142" fmla="*/ 829871 h 1542227"/>
                <a:gd name="connsiteX143" fmla="*/ 1081024 w 2685650"/>
                <a:gd name="connsiteY143" fmla="*/ 867450 h 1542227"/>
                <a:gd name="connsiteX144" fmla="*/ 1081024 w 2685650"/>
                <a:gd name="connsiteY144" fmla="*/ 875592 h 1542227"/>
                <a:gd name="connsiteX145" fmla="*/ 1074135 w 2685650"/>
                <a:gd name="connsiteY145" fmla="*/ 902524 h 1542227"/>
                <a:gd name="connsiteX146" fmla="*/ 1092924 w 2685650"/>
                <a:gd name="connsiteY146" fmla="*/ 925071 h 1542227"/>
                <a:gd name="connsiteX147" fmla="*/ 1119856 w 2685650"/>
                <a:gd name="connsiteY147" fmla="*/ 949497 h 1542227"/>
                <a:gd name="connsiteX148" fmla="*/ 1142403 w 2685650"/>
                <a:gd name="connsiteY148" fmla="*/ 958266 h 1542227"/>
                <a:gd name="connsiteX149" fmla="*/ 1152424 w 2685650"/>
                <a:gd name="connsiteY149" fmla="*/ 972671 h 1542227"/>
                <a:gd name="connsiteX150" fmla="*/ 1152424 w 2685650"/>
                <a:gd name="connsiteY150" fmla="*/ 1003361 h 1542227"/>
                <a:gd name="connsiteX151" fmla="*/ 1164324 w 2685650"/>
                <a:gd name="connsiteY151" fmla="*/ 1020272 h 1542227"/>
                <a:gd name="connsiteX152" fmla="*/ 1187498 w 2685650"/>
                <a:gd name="connsiteY152" fmla="*/ 1033424 h 1542227"/>
                <a:gd name="connsiteX153" fmla="*/ 1193135 w 2685650"/>
                <a:gd name="connsiteY153" fmla="*/ 1039687 h 1542227"/>
                <a:gd name="connsiteX154" fmla="*/ 1218814 w 2685650"/>
                <a:gd name="connsiteY154" fmla="*/ 1087288 h 1542227"/>
                <a:gd name="connsiteX155" fmla="*/ 1255141 w 2685650"/>
                <a:gd name="connsiteY155" fmla="*/ 1134262 h 1542227"/>
                <a:gd name="connsiteX156" fmla="*/ 1256393 w 2685650"/>
                <a:gd name="connsiteY156" fmla="*/ 1151172 h 1542227"/>
                <a:gd name="connsiteX157" fmla="*/ 1241362 w 2685650"/>
                <a:gd name="connsiteY157" fmla="*/ 1158688 h 1542227"/>
                <a:gd name="connsiteX158" fmla="*/ 1206914 w 2685650"/>
                <a:gd name="connsiteY158" fmla="*/ 1154930 h 1542227"/>
                <a:gd name="connsiteX159" fmla="*/ 1168709 w 2685650"/>
                <a:gd name="connsiteY159" fmla="*/ 1154930 h 1542227"/>
                <a:gd name="connsiteX160" fmla="*/ 1136766 w 2685650"/>
                <a:gd name="connsiteY160" fmla="*/ 1161193 h 1542227"/>
                <a:gd name="connsiteX161" fmla="*/ 1122361 w 2685650"/>
                <a:gd name="connsiteY161" fmla="*/ 1156183 h 1542227"/>
                <a:gd name="connsiteX162" fmla="*/ 1102946 w 2685650"/>
                <a:gd name="connsiteY162" fmla="*/ 1133009 h 1542227"/>
                <a:gd name="connsiteX163" fmla="*/ 1086661 w 2685650"/>
                <a:gd name="connsiteY163" fmla="*/ 1125493 h 1542227"/>
                <a:gd name="connsiteX164" fmla="*/ 1070377 w 2685650"/>
                <a:gd name="connsiteY164" fmla="*/ 1138019 h 1542227"/>
                <a:gd name="connsiteX165" fmla="*/ 1071003 w 2685650"/>
                <a:gd name="connsiteY165" fmla="*/ 1138019 h 1542227"/>
                <a:gd name="connsiteX166" fmla="*/ 1081651 w 2685650"/>
                <a:gd name="connsiteY166" fmla="*/ 1149293 h 1542227"/>
                <a:gd name="connsiteX167" fmla="*/ 1087914 w 2685650"/>
                <a:gd name="connsiteY167" fmla="*/ 1179982 h 1542227"/>
                <a:gd name="connsiteX168" fmla="*/ 1086661 w 2685650"/>
                <a:gd name="connsiteY168" fmla="*/ 1189377 h 1542227"/>
                <a:gd name="connsiteX169" fmla="*/ 1069750 w 2685650"/>
                <a:gd name="connsiteY169" fmla="*/ 1226330 h 1542227"/>
                <a:gd name="connsiteX170" fmla="*/ 1068498 w 2685650"/>
                <a:gd name="connsiteY170" fmla="*/ 1228836 h 1542227"/>
                <a:gd name="connsiteX171" fmla="*/ 1027787 w 2685650"/>
                <a:gd name="connsiteY171" fmla="*/ 1284578 h 1542227"/>
                <a:gd name="connsiteX172" fmla="*/ 1019645 w 2685650"/>
                <a:gd name="connsiteY172" fmla="*/ 1312762 h 1542227"/>
                <a:gd name="connsiteX173" fmla="*/ 1011503 w 2685650"/>
                <a:gd name="connsiteY173" fmla="*/ 1322157 h 1542227"/>
                <a:gd name="connsiteX174" fmla="*/ 1002734 w 2685650"/>
                <a:gd name="connsiteY174" fmla="*/ 1326541 h 1542227"/>
                <a:gd name="connsiteX175" fmla="*/ 1009624 w 2685650"/>
                <a:gd name="connsiteY175" fmla="*/ 1332804 h 1542227"/>
                <a:gd name="connsiteX176" fmla="*/ 1032798 w 2685650"/>
                <a:gd name="connsiteY176" fmla="*/ 1332804 h 1542227"/>
                <a:gd name="connsiteX177" fmla="*/ 1057851 w 2685650"/>
                <a:gd name="connsiteY177" fmla="*/ 1319652 h 1542227"/>
                <a:gd name="connsiteX178" fmla="*/ 1065993 w 2685650"/>
                <a:gd name="connsiteY178" fmla="*/ 1317773 h 1542227"/>
                <a:gd name="connsiteX179" fmla="*/ 1104198 w 2685650"/>
                <a:gd name="connsiteY179" fmla="*/ 1318399 h 1542227"/>
                <a:gd name="connsiteX180" fmla="*/ 1153051 w 2685650"/>
                <a:gd name="connsiteY180" fmla="*/ 1318399 h 1542227"/>
                <a:gd name="connsiteX181" fmla="*/ 1156808 w 2685650"/>
                <a:gd name="connsiteY181" fmla="*/ 1318399 h 1542227"/>
                <a:gd name="connsiteX182" fmla="*/ 1189377 w 2685650"/>
                <a:gd name="connsiteY182" fmla="*/ 1328420 h 1542227"/>
                <a:gd name="connsiteX183" fmla="*/ 1191256 w 2685650"/>
                <a:gd name="connsiteY183" fmla="*/ 1324662 h 1542227"/>
                <a:gd name="connsiteX184" fmla="*/ 1192509 w 2685650"/>
                <a:gd name="connsiteY184" fmla="*/ 1297730 h 1542227"/>
                <a:gd name="connsiteX185" fmla="*/ 1186872 w 2685650"/>
                <a:gd name="connsiteY185" fmla="*/ 1275183 h 1542227"/>
                <a:gd name="connsiteX186" fmla="*/ 1230088 w 2685650"/>
                <a:gd name="connsiteY186" fmla="*/ 1259525 h 1542227"/>
                <a:gd name="connsiteX187" fmla="*/ 1298356 w 2685650"/>
                <a:gd name="connsiteY187" fmla="*/ 1205662 h 1542227"/>
                <a:gd name="connsiteX188" fmla="*/ 1335935 w 2685650"/>
                <a:gd name="connsiteY188" fmla="*/ 1132383 h 1542227"/>
                <a:gd name="connsiteX189" fmla="*/ 1376646 w 2685650"/>
                <a:gd name="connsiteY189" fmla="*/ 1102319 h 1542227"/>
                <a:gd name="connsiteX190" fmla="*/ 1406710 w 2685650"/>
                <a:gd name="connsiteY190" fmla="*/ 1102319 h 1542227"/>
                <a:gd name="connsiteX191" fmla="*/ 1431136 w 2685650"/>
                <a:gd name="connsiteY191" fmla="*/ 1084782 h 1542227"/>
                <a:gd name="connsiteX192" fmla="*/ 1459320 w 2685650"/>
                <a:gd name="connsiteY192" fmla="*/ 1090419 h 1542227"/>
                <a:gd name="connsiteX193" fmla="*/ 1477484 w 2685650"/>
                <a:gd name="connsiteY193" fmla="*/ 1037808 h 1542227"/>
                <a:gd name="connsiteX194" fmla="*/ 1473099 w 2685650"/>
                <a:gd name="connsiteY194" fmla="*/ 1000230 h 1542227"/>
                <a:gd name="connsiteX195" fmla="*/ 1454309 w 2685650"/>
                <a:gd name="connsiteY195" fmla="*/ 969540 h 1542227"/>
                <a:gd name="connsiteX196" fmla="*/ 1529467 w 2685650"/>
                <a:gd name="connsiteY196" fmla="*/ 1064740 h 1542227"/>
                <a:gd name="connsiteX197" fmla="*/ 1548257 w 2685650"/>
                <a:gd name="connsiteY197" fmla="*/ 1084156 h 1542227"/>
                <a:gd name="connsiteX198" fmla="*/ 1593352 w 2685650"/>
                <a:gd name="connsiteY198" fmla="*/ 1096683 h 1542227"/>
                <a:gd name="connsiteX199" fmla="*/ 1556399 w 2685650"/>
                <a:gd name="connsiteY199" fmla="*/ 1117977 h 1542227"/>
                <a:gd name="connsiteX200" fmla="*/ 1467462 w 2685650"/>
                <a:gd name="connsiteY200" fmla="*/ 1111088 h 1542227"/>
                <a:gd name="connsiteX201" fmla="*/ 1506294 w 2685650"/>
                <a:gd name="connsiteY201" fmla="*/ 1146788 h 1542227"/>
                <a:gd name="connsiteX202" fmla="*/ 1469341 w 2685650"/>
                <a:gd name="connsiteY202" fmla="*/ 1163699 h 1542227"/>
                <a:gd name="connsiteX203" fmla="*/ 1534478 w 2685650"/>
                <a:gd name="connsiteY203" fmla="*/ 1191883 h 1542227"/>
                <a:gd name="connsiteX204" fmla="*/ 1597110 w 2685650"/>
                <a:gd name="connsiteY204" fmla="*/ 1196267 h 1542227"/>
                <a:gd name="connsiteX205" fmla="*/ 1644084 w 2685650"/>
                <a:gd name="connsiteY205" fmla="*/ 1204409 h 1542227"/>
                <a:gd name="connsiteX206" fmla="*/ 1666631 w 2685650"/>
                <a:gd name="connsiteY206" fmla="*/ 1173093 h 1542227"/>
                <a:gd name="connsiteX207" fmla="*/ 1728637 w 2685650"/>
                <a:gd name="connsiteY207" fmla="*/ 1167456 h 1542227"/>
                <a:gd name="connsiteX208" fmla="*/ 1759327 w 2685650"/>
                <a:gd name="connsiteY208" fmla="*/ 1176225 h 1542227"/>
                <a:gd name="connsiteX209" fmla="*/ 1781247 w 2685650"/>
                <a:gd name="connsiteY209" fmla="*/ 1215683 h 1542227"/>
                <a:gd name="connsiteX210" fmla="*/ 1753063 w 2685650"/>
                <a:gd name="connsiteY210" fmla="*/ 1258899 h 1542227"/>
                <a:gd name="connsiteX211" fmla="*/ 1703585 w 2685650"/>
                <a:gd name="connsiteY211" fmla="*/ 1297104 h 1542227"/>
                <a:gd name="connsiteX212" fmla="*/ 1662873 w 2685650"/>
                <a:gd name="connsiteY212" fmla="*/ 1300236 h 1542227"/>
                <a:gd name="connsiteX213" fmla="*/ 1649721 w 2685650"/>
                <a:gd name="connsiteY213" fmla="*/ 1349089 h 1542227"/>
                <a:gd name="connsiteX214" fmla="*/ 1682289 w 2685650"/>
                <a:gd name="connsiteY214" fmla="*/ 1357230 h 1542227"/>
                <a:gd name="connsiteX215" fmla="*/ 1731769 w 2685650"/>
                <a:gd name="connsiteY215" fmla="*/ 1376020 h 1542227"/>
                <a:gd name="connsiteX216" fmla="*/ 1771853 w 2685650"/>
                <a:gd name="connsiteY216" fmla="*/ 1378526 h 1542227"/>
                <a:gd name="connsiteX217" fmla="*/ 1785005 w 2685650"/>
                <a:gd name="connsiteY217" fmla="*/ 1392304 h 1542227"/>
                <a:gd name="connsiteX218" fmla="*/ 1814442 w 2685650"/>
                <a:gd name="connsiteY218" fmla="*/ 1438652 h 1542227"/>
                <a:gd name="connsiteX219" fmla="*/ 1802542 w 2685650"/>
                <a:gd name="connsiteY219" fmla="*/ 1486878 h 1542227"/>
                <a:gd name="connsiteX220" fmla="*/ 1897116 w 2685650"/>
                <a:gd name="connsiteY220" fmla="*/ 1541368 h 1542227"/>
                <a:gd name="connsiteX221" fmla="*/ 1972274 w 2685650"/>
                <a:gd name="connsiteY221" fmla="*/ 1473099 h 1542227"/>
                <a:gd name="connsiteX222" fmla="*/ 2006095 w 2685650"/>
                <a:gd name="connsiteY222" fmla="*/ 1471847 h 1542227"/>
                <a:gd name="connsiteX223" fmla="*/ 2047432 w 2685650"/>
                <a:gd name="connsiteY223" fmla="*/ 1451178 h 1542227"/>
                <a:gd name="connsiteX224" fmla="*/ 2083133 w 2685650"/>
                <a:gd name="connsiteY224" fmla="*/ 1438652 h 1542227"/>
                <a:gd name="connsiteX225" fmla="*/ 2087517 w 2685650"/>
                <a:gd name="connsiteY225" fmla="*/ 1422368 h 1542227"/>
                <a:gd name="connsiteX226" fmla="*/ 2209648 w 2685650"/>
                <a:gd name="connsiteY226" fmla="*/ 1409215 h 1542227"/>
                <a:gd name="connsiteX227" fmla="*/ 2250360 w 2685650"/>
                <a:gd name="connsiteY227" fmla="*/ 1391052 h 1542227"/>
                <a:gd name="connsiteX228" fmla="*/ 2258501 w 2685650"/>
                <a:gd name="connsiteY228" fmla="*/ 1340946 h 1542227"/>
                <a:gd name="connsiteX229" fmla="*/ 2234702 w 2685650"/>
                <a:gd name="connsiteY229" fmla="*/ 1330925 h 1542227"/>
                <a:gd name="connsiteX230" fmla="*/ 2193990 w 2685650"/>
                <a:gd name="connsiteY230" fmla="*/ 1317773 h 1542227"/>
                <a:gd name="connsiteX231" fmla="*/ 2172696 w 2685650"/>
                <a:gd name="connsiteY231" fmla="*/ 1341573 h 1542227"/>
                <a:gd name="connsiteX232" fmla="*/ 2111943 w 2685650"/>
                <a:gd name="connsiteY232" fmla="*/ 1327793 h 1542227"/>
                <a:gd name="connsiteX233" fmla="*/ 2056201 w 2685650"/>
                <a:gd name="connsiteY233" fmla="*/ 1345330 h 1542227"/>
                <a:gd name="connsiteX234" fmla="*/ 2002337 w 2685650"/>
                <a:gd name="connsiteY234" fmla="*/ 1263909 h 1542227"/>
                <a:gd name="connsiteX235" fmla="*/ 1974779 w 2685650"/>
                <a:gd name="connsiteY235" fmla="*/ 1217562 h 1542227"/>
                <a:gd name="connsiteX236" fmla="*/ 1974779 w 2685650"/>
                <a:gd name="connsiteY236" fmla="*/ 1191883 h 1542227"/>
                <a:gd name="connsiteX237" fmla="*/ 2006095 w 2685650"/>
                <a:gd name="connsiteY237" fmla="*/ 1146162 h 1542227"/>
                <a:gd name="connsiteX238" fmla="*/ 2026764 w 2685650"/>
                <a:gd name="connsiteY238" fmla="*/ 1173719 h 1542227"/>
                <a:gd name="connsiteX239" fmla="*/ 2048059 w 2685650"/>
                <a:gd name="connsiteY239" fmla="*/ 1155556 h 1542227"/>
                <a:gd name="connsiteX240" fmla="*/ 2063717 w 2685650"/>
                <a:gd name="connsiteY240" fmla="*/ 1136767 h 1542227"/>
                <a:gd name="connsiteX241" fmla="*/ 2140127 w 2685650"/>
                <a:gd name="connsiteY241" fmla="*/ 1105451 h 1542227"/>
                <a:gd name="connsiteX242" fmla="*/ 2204639 w 2685650"/>
                <a:gd name="connsiteY242" fmla="*/ 1069124 h 1542227"/>
                <a:gd name="connsiteX243" fmla="*/ 2251613 w 2685650"/>
                <a:gd name="connsiteY243" fmla="*/ 1074761 h 1542227"/>
                <a:gd name="connsiteX244" fmla="*/ 2278544 w 2685650"/>
                <a:gd name="connsiteY244" fmla="*/ 1054093 h 1542227"/>
                <a:gd name="connsiteX245" fmla="*/ 2312991 w 2685650"/>
                <a:gd name="connsiteY245" fmla="*/ 1047203 h 1542227"/>
                <a:gd name="connsiteX246" fmla="*/ 2371865 w 2685650"/>
                <a:gd name="connsiteY246" fmla="*/ 1030919 h 1542227"/>
                <a:gd name="connsiteX247" fmla="*/ 2425102 w 2685650"/>
                <a:gd name="connsiteY247" fmla="*/ 1011503 h 1542227"/>
                <a:gd name="connsiteX248" fmla="*/ 2447023 w 2685650"/>
                <a:gd name="connsiteY248" fmla="*/ 1011503 h 1542227"/>
                <a:gd name="connsiteX249" fmla="*/ 2455792 w 2685650"/>
                <a:gd name="connsiteY249" fmla="*/ 988956 h 1542227"/>
                <a:gd name="connsiteX250" fmla="*/ 2455792 w 2685650"/>
                <a:gd name="connsiteY250" fmla="*/ 977682 h 1542227"/>
                <a:gd name="connsiteX251" fmla="*/ 2448902 w 2685650"/>
                <a:gd name="connsiteY251" fmla="*/ 962024 h 1542227"/>
                <a:gd name="connsiteX252" fmla="*/ 2467692 w 2685650"/>
                <a:gd name="connsiteY252" fmla="*/ 918182 h 1542227"/>
                <a:gd name="connsiteX253" fmla="*/ 2470197 w 2685650"/>
                <a:gd name="connsiteY253" fmla="*/ 915677 h 1542227"/>
                <a:gd name="connsiteX254" fmla="*/ 2467692 w 2685650"/>
                <a:gd name="connsiteY254" fmla="*/ 900019 h 1542227"/>
                <a:gd name="connsiteX255" fmla="*/ 2489613 w 2685650"/>
                <a:gd name="connsiteY255" fmla="*/ 884987 h 1542227"/>
                <a:gd name="connsiteX256" fmla="*/ 2524060 w 2685650"/>
                <a:gd name="connsiteY256" fmla="*/ 878724 h 1542227"/>
                <a:gd name="connsiteX257" fmla="*/ 2524060 w 2685650"/>
                <a:gd name="connsiteY257" fmla="*/ 869955 h 1542227"/>
                <a:gd name="connsiteX258" fmla="*/ 2533456 w 2685650"/>
                <a:gd name="connsiteY258" fmla="*/ 855550 h 1542227"/>
                <a:gd name="connsiteX259" fmla="*/ 2566023 w 2685650"/>
                <a:gd name="connsiteY259" fmla="*/ 841771 h 1542227"/>
                <a:gd name="connsiteX260" fmla="*/ 2572287 w 2685650"/>
                <a:gd name="connsiteY260" fmla="*/ 840518 h 1542227"/>
                <a:gd name="connsiteX261" fmla="*/ 2652456 w 2685650"/>
                <a:gd name="connsiteY261" fmla="*/ 840518 h 1542227"/>
                <a:gd name="connsiteX262" fmla="*/ 2662477 w 2685650"/>
                <a:gd name="connsiteY262" fmla="*/ 834255 h 1542227"/>
                <a:gd name="connsiteX263" fmla="*/ 2662477 w 2685650"/>
                <a:gd name="connsiteY263" fmla="*/ 778513 h 1542227"/>
                <a:gd name="connsiteX264" fmla="*/ 2663729 w 2685650"/>
                <a:gd name="connsiteY264" fmla="*/ 772250 h 1542227"/>
                <a:gd name="connsiteX265" fmla="*/ 2673124 w 2685650"/>
                <a:gd name="connsiteY265" fmla="*/ 750328 h 1542227"/>
                <a:gd name="connsiteX266" fmla="*/ 2653081 w 2685650"/>
                <a:gd name="connsiteY266" fmla="*/ 728407 h 1542227"/>
                <a:gd name="connsiteX267" fmla="*/ 2649324 w 2685650"/>
                <a:gd name="connsiteY267" fmla="*/ 717760 h 1542227"/>
                <a:gd name="connsiteX268" fmla="*/ 2649324 w 2685650"/>
                <a:gd name="connsiteY268" fmla="*/ 698344 h 1542227"/>
                <a:gd name="connsiteX269" fmla="*/ 2664982 w 2685650"/>
                <a:gd name="connsiteY269" fmla="*/ 682686 h 1542227"/>
                <a:gd name="connsiteX270" fmla="*/ 2676882 w 2685650"/>
                <a:gd name="connsiteY270" fmla="*/ 681434 h 1542227"/>
                <a:gd name="connsiteX271" fmla="*/ 2644940 w 2685650"/>
                <a:gd name="connsiteY271" fmla="*/ 658886 h 1542227"/>
                <a:gd name="connsiteX272" fmla="*/ 2639302 w 2685650"/>
                <a:gd name="connsiteY272" fmla="*/ 641349 h 1542227"/>
                <a:gd name="connsiteX273" fmla="*/ 2649324 w 2685650"/>
                <a:gd name="connsiteY273" fmla="*/ 610660 h 1542227"/>
                <a:gd name="connsiteX274" fmla="*/ 2654960 w 2685650"/>
                <a:gd name="connsiteY274" fmla="*/ 602518 h 1542227"/>
                <a:gd name="connsiteX275" fmla="*/ 2679387 w 2685650"/>
                <a:gd name="connsiteY275" fmla="*/ 584981 h 1542227"/>
                <a:gd name="connsiteX276" fmla="*/ 2685650 w 2685650"/>
                <a:gd name="connsiteY276" fmla="*/ 556796 h 1542227"/>
                <a:gd name="connsiteX277" fmla="*/ 2668113 w 2685650"/>
                <a:gd name="connsiteY277" fmla="*/ 540512 h 1542227"/>
                <a:gd name="connsiteX278" fmla="*/ 2636798 w 2685650"/>
                <a:gd name="connsiteY278" fmla="*/ 531744 h 1542227"/>
                <a:gd name="connsiteX279" fmla="*/ 2562266 w 2685650"/>
                <a:gd name="connsiteY279" fmla="*/ 502307 h 1542227"/>
                <a:gd name="connsiteX280" fmla="*/ 2505270 w 2685650"/>
                <a:gd name="connsiteY280" fmla="*/ 483517 h 1542227"/>
                <a:gd name="connsiteX281" fmla="*/ 2501513 w 2685650"/>
                <a:gd name="connsiteY281" fmla="*/ 481639 h 1542227"/>
                <a:gd name="connsiteX282" fmla="*/ 2468944 w 2685650"/>
                <a:gd name="connsiteY282" fmla="*/ 459717 h 1542227"/>
                <a:gd name="connsiteX283" fmla="*/ 2395039 w 2685650"/>
                <a:gd name="connsiteY283" fmla="*/ 459717 h 1542227"/>
                <a:gd name="connsiteX284" fmla="*/ 2383765 w 2685650"/>
                <a:gd name="connsiteY284" fmla="*/ 469112 h 1542227"/>
                <a:gd name="connsiteX285" fmla="*/ 2368734 w 2685650"/>
                <a:gd name="connsiteY285" fmla="*/ 472244 h 1542227"/>
                <a:gd name="connsiteX286" fmla="*/ 2326770 w 2685650"/>
                <a:gd name="connsiteY286" fmla="*/ 459091 h 1542227"/>
                <a:gd name="connsiteX287" fmla="*/ 2318002 w 2685650"/>
                <a:gd name="connsiteY287" fmla="*/ 452201 h 1542227"/>
                <a:gd name="connsiteX288" fmla="*/ 2296707 w 2685650"/>
                <a:gd name="connsiteY288" fmla="*/ 415875 h 1542227"/>
                <a:gd name="connsiteX289" fmla="*/ 2279170 w 2685650"/>
                <a:gd name="connsiteY289" fmla="*/ 388943 h 1542227"/>
                <a:gd name="connsiteX290" fmla="*/ 2253491 w 2685650"/>
                <a:gd name="connsiteY290" fmla="*/ 383307 h 1542227"/>
                <a:gd name="connsiteX291" fmla="*/ 2190860 w 2685650"/>
                <a:gd name="connsiteY291" fmla="*/ 393954 h 1542227"/>
                <a:gd name="connsiteX292" fmla="*/ 2158291 w 2685650"/>
                <a:gd name="connsiteY292" fmla="*/ 405228 h 1542227"/>
                <a:gd name="connsiteX293" fmla="*/ 2154533 w 2685650"/>
                <a:gd name="connsiteY293" fmla="*/ 405854 h 1542227"/>
                <a:gd name="connsiteX294" fmla="*/ 2108185 w 2685650"/>
                <a:gd name="connsiteY294" fmla="*/ 409612 h 1542227"/>
                <a:gd name="connsiteX295" fmla="*/ 2097538 w 2685650"/>
                <a:gd name="connsiteY295" fmla="*/ 406480 h 1542227"/>
                <a:gd name="connsiteX296" fmla="*/ 2068101 w 2685650"/>
                <a:gd name="connsiteY296" fmla="*/ 383933 h 1542227"/>
                <a:gd name="connsiteX297" fmla="*/ 2009854 w 2685650"/>
                <a:gd name="connsiteY297" fmla="*/ 393954 h 1542227"/>
                <a:gd name="connsiteX298" fmla="*/ 2004843 w 2685650"/>
                <a:gd name="connsiteY298" fmla="*/ 393954 h 1542227"/>
                <a:gd name="connsiteX299" fmla="*/ 1974153 w 2685650"/>
                <a:gd name="connsiteY299" fmla="*/ 390196 h 1542227"/>
                <a:gd name="connsiteX300" fmla="*/ 1961627 w 2685650"/>
                <a:gd name="connsiteY300" fmla="*/ 380801 h 1542227"/>
                <a:gd name="connsiteX301" fmla="*/ 1944090 w 2685650"/>
                <a:gd name="connsiteY301" fmla="*/ 340717 h 1542227"/>
                <a:gd name="connsiteX302" fmla="*/ 1942837 w 2685650"/>
                <a:gd name="connsiteY302" fmla="*/ 335706 h 1542227"/>
                <a:gd name="connsiteX303" fmla="*/ 1940958 w 2685650"/>
                <a:gd name="connsiteY303" fmla="*/ 310654 h 1542227"/>
                <a:gd name="connsiteX304" fmla="*/ 1922169 w 2685650"/>
                <a:gd name="connsiteY304" fmla="*/ 281217 h 1542227"/>
                <a:gd name="connsiteX305" fmla="*/ 1900248 w 2685650"/>
                <a:gd name="connsiteY305" fmla="*/ 252406 h 1542227"/>
                <a:gd name="connsiteX306" fmla="*/ 1854526 w 2685650"/>
                <a:gd name="connsiteY306" fmla="*/ 228606 h 1542227"/>
                <a:gd name="connsiteX307" fmla="*/ 1833858 w 2685650"/>
                <a:gd name="connsiteY307" fmla="*/ 222969 h 1542227"/>
                <a:gd name="connsiteX308" fmla="*/ 1781247 w 2685650"/>
                <a:gd name="connsiteY308" fmla="*/ 229859 h 1542227"/>
                <a:gd name="connsiteX309" fmla="*/ 1769974 w 2685650"/>
                <a:gd name="connsiteY309" fmla="*/ 226727 h 1542227"/>
                <a:gd name="connsiteX310" fmla="*/ 1739284 w 2685650"/>
                <a:gd name="connsiteY310" fmla="*/ 202927 h 1542227"/>
                <a:gd name="connsiteX311" fmla="*/ 1733647 w 2685650"/>
                <a:gd name="connsiteY311" fmla="*/ 193532 h 1542227"/>
                <a:gd name="connsiteX312" fmla="*/ 1726131 w 2685650"/>
                <a:gd name="connsiteY312" fmla="*/ 150942 h 1542227"/>
                <a:gd name="connsiteX313" fmla="*/ 1730516 w 2685650"/>
                <a:gd name="connsiteY313" fmla="*/ 137164 h 1542227"/>
                <a:gd name="connsiteX314" fmla="*/ 1750558 w 2685650"/>
                <a:gd name="connsiteY314" fmla="*/ 117122 h 1542227"/>
                <a:gd name="connsiteX315" fmla="*/ 1674147 w 2685650"/>
                <a:gd name="connsiteY315" fmla="*/ 75158 h 1542227"/>
                <a:gd name="connsiteX316" fmla="*/ 1666631 w 2685650"/>
                <a:gd name="connsiteY316" fmla="*/ 60126 h 1542227"/>
                <a:gd name="connsiteX317" fmla="*/ 1669763 w 2685650"/>
                <a:gd name="connsiteY317" fmla="*/ 30063 h 1542227"/>
                <a:gd name="connsiteX318" fmla="*/ 1656611 w 2685650"/>
                <a:gd name="connsiteY318" fmla="*/ 14405 h 154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</a:cxnLst>
              <a:rect l="l" t="t" r="r" b="b"/>
              <a:pathLst>
                <a:path w="2685650" h="1542227">
                  <a:moveTo>
                    <a:pt x="1652226" y="8142"/>
                  </a:moveTo>
                  <a:lnTo>
                    <a:pt x="1600242" y="0"/>
                  </a:lnTo>
                  <a:lnTo>
                    <a:pt x="1553894" y="17537"/>
                  </a:lnTo>
                  <a:cubicBezTo>
                    <a:pt x="1553894" y="17537"/>
                    <a:pt x="1548884" y="18790"/>
                    <a:pt x="1546378" y="18163"/>
                  </a:cubicBezTo>
                  <a:lnTo>
                    <a:pt x="1482493" y="10021"/>
                  </a:lnTo>
                  <a:lnTo>
                    <a:pt x="1461199" y="25679"/>
                  </a:lnTo>
                  <a:lnTo>
                    <a:pt x="1449299" y="44469"/>
                  </a:lnTo>
                  <a:cubicBezTo>
                    <a:pt x="1449299" y="44469"/>
                    <a:pt x="1446794" y="47600"/>
                    <a:pt x="1444915" y="48853"/>
                  </a:cubicBezTo>
                  <a:lnTo>
                    <a:pt x="1416104" y="68268"/>
                  </a:lnTo>
                  <a:cubicBezTo>
                    <a:pt x="1411720" y="70774"/>
                    <a:pt x="1406710" y="71400"/>
                    <a:pt x="1401699" y="70148"/>
                  </a:cubicBezTo>
                  <a:lnTo>
                    <a:pt x="1361615" y="54490"/>
                  </a:lnTo>
                  <a:lnTo>
                    <a:pt x="1329046" y="59500"/>
                  </a:lnTo>
                  <a:lnTo>
                    <a:pt x="1273930" y="66390"/>
                  </a:lnTo>
                  <a:lnTo>
                    <a:pt x="1222572" y="117748"/>
                  </a:lnTo>
                  <a:lnTo>
                    <a:pt x="1215056" y="138416"/>
                  </a:lnTo>
                  <a:lnTo>
                    <a:pt x="1218188" y="170984"/>
                  </a:lnTo>
                  <a:lnTo>
                    <a:pt x="1223198" y="177248"/>
                  </a:lnTo>
                  <a:cubicBezTo>
                    <a:pt x="1225704" y="181006"/>
                    <a:pt x="1226956" y="185390"/>
                    <a:pt x="1226330" y="189774"/>
                  </a:cubicBezTo>
                  <a:cubicBezTo>
                    <a:pt x="1225704" y="194158"/>
                    <a:pt x="1222572" y="197916"/>
                    <a:pt x="1218814" y="200421"/>
                  </a:cubicBezTo>
                  <a:lnTo>
                    <a:pt x="1191883" y="215453"/>
                  </a:lnTo>
                  <a:cubicBezTo>
                    <a:pt x="1191883" y="215453"/>
                    <a:pt x="1186872" y="217332"/>
                    <a:pt x="1184367" y="217332"/>
                  </a:cubicBezTo>
                  <a:lnTo>
                    <a:pt x="1153677" y="217332"/>
                  </a:lnTo>
                  <a:cubicBezTo>
                    <a:pt x="1148040" y="217332"/>
                    <a:pt x="1143656" y="214827"/>
                    <a:pt x="1140525" y="209816"/>
                  </a:cubicBezTo>
                  <a:lnTo>
                    <a:pt x="1126119" y="186642"/>
                  </a:lnTo>
                  <a:lnTo>
                    <a:pt x="1104198" y="187895"/>
                  </a:lnTo>
                  <a:lnTo>
                    <a:pt x="1047829" y="202927"/>
                  </a:lnTo>
                  <a:lnTo>
                    <a:pt x="1019019" y="207311"/>
                  </a:lnTo>
                  <a:cubicBezTo>
                    <a:pt x="1014008" y="207311"/>
                    <a:pt x="1008371" y="206059"/>
                    <a:pt x="1005240" y="202300"/>
                  </a:cubicBezTo>
                  <a:lnTo>
                    <a:pt x="972671" y="164095"/>
                  </a:lnTo>
                  <a:cubicBezTo>
                    <a:pt x="972671" y="164095"/>
                    <a:pt x="969540" y="159085"/>
                    <a:pt x="968913" y="155953"/>
                  </a:cubicBezTo>
                  <a:lnTo>
                    <a:pt x="962024" y="155953"/>
                  </a:lnTo>
                  <a:lnTo>
                    <a:pt x="951376" y="175369"/>
                  </a:lnTo>
                  <a:lnTo>
                    <a:pt x="932587" y="198543"/>
                  </a:lnTo>
                  <a:cubicBezTo>
                    <a:pt x="930082" y="201674"/>
                    <a:pt x="925698" y="204180"/>
                    <a:pt x="921313" y="204180"/>
                  </a:cubicBezTo>
                  <a:cubicBezTo>
                    <a:pt x="916303" y="204180"/>
                    <a:pt x="912545" y="202927"/>
                    <a:pt x="909413" y="199796"/>
                  </a:cubicBezTo>
                  <a:lnTo>
                    <a:pt x="881855" y="172237"/>
                  </a:lnTo>
                  <a:lnTo>
                    <a:pt x="865571" y="169106"/>
                  </a:lnTo>
                  <a:cubicBezTo>
                    <a:pt x="865571" y="169106"/>
                    <a:pt x="864945" y="169106"/>
                    <a:pt x="864318" y="169106"/>
                  </a:cubicBezTo>
                  <a:cubicBezTo>
                    <a:pt x="859934" y="169106"/>
                    <a:pt x="851792" y="169106"/>
                    <a:pt x="825487" y="171611"/>
                  </a:cubicBezTo>
                  <a:lnTo>
                    <a:pt x="781018" y="175369"/>
                  </a:lnTo>
                  <a:lnTo>
                    <a:pt x="763481" y="186642"/>
                  </a:lnTo>
                  <a:cubicBezTo>
                    <a:pt x="757844" y="190401"/>
                    <a:pt x="750328" y="189774"/>
                    <a:pt x="745318" y="185390"/>
                  </a:cubicBezTo>
                  <a:lnTo>
                    <a:pt x="722144" y="165348"/>
                  </a:lnTo>
                  <a:lnTo>
                    <a:pt x="677676" y="157832"/>
                  </a:lnTo>
                  <a:cubicBezTo>
                    <a:pt x="677676" y="157832"/>
                    <a:pt x="672665" y="156579"/>
                    <a:pt x="670786" y="154701"/>
                  </a:cubicBezTo>
                  <a:lnTo>
                    <a:pt x="643228" y="133406"/>
                  </a:lnTo>
                  <a:lnTo>
                    <a:pt x="579970" y="139043"/>
                  </a:lnTo>
                  <a:cubicBezTo>
                    <a:pt x="579970" y="139043"/>
                    <a:pt x="575586" y="139043"/>
                    <a:pt x="573707" y="138416"/>
                  </a:cubicBezTo>
                  <a:lnTo>
                    <a:pt x="525481" y="120879"/>
                  </a:lnTo>
                  <a:lnTo>
                    <a:pt x="509823" y="117122"/>
                  </a:lnTo>
                  <a:lnTo>
                    <a:pt x="461596" y="103968"/>
                  </a:lnTo>
                  <a:lnTo>
                    <a:pt x="291864" y="119000"/>
                  </a:lnTo>
                  <a:lnTo>
                    <a:pt x="259921" y="138416"/>
                  </a:lnTo>
                  <a:lnTo>
                    <a:pt x="253032" y="155953"/>
                  </a:lnTo>
                  <a:cubicBezTo>
                    <a:pt x="250527" y="162216"/>
                    <a:pt x="244890" y="165974"/>
                    <a:pt x="237374" y="165348"/>
                  </a:cubicBezTo>
                  <a:lnTo>
                    <a:pt x="191027" y="161590"/>
                  </a:lnTo>
                  <a:lnTo>
                    <a:pt x="188521" y="161590"/>
                  </a:lnTo>
                  <a:cubicBezTo>
                    <a:pt x="188521" y="161590"/>
                    <a:pt x="194785" y="169106"/>
                    <a:pt x="194785" y="169106"/>
                  </a:cubicBezTo>
                  <a:cubicBezTo>
                    <a:pt x="196037" y="170359"/>
                    <a:pt x="197290" y="172237"/>
                    <a:pt x="197916" y="173490"/>
                  </a:cubicBezTo>
                  <a:lnTo>
                    <a:pt x="216079" y="214201"/>
                  </a:lnTo>
                  <a:lnTo>
                    <a:pt x="243011" y="241132"/>
                  </a:lnTo>
                  <a:lnTo>
                    <a:pt x="264932" y="269943"/>
                  </a:lnTo>
                  <a:cubicBezTo>
                    <a:pt x="268064" y="273701"/>
                    <a:pt x="268690" y="279338"/>
                    <a:pt x="267437" y="284975"/>
                  </a:cubicBezTo>
                  <a:lnTo>
                    <a:pt x="263680" y="294369"/>
                  </a:lnTo>
                  <a:lnTo>
                    <a:pt x="266811" y="315664"/>
                  </a:lnTo>
                  <a:lnTo>
                    <a:pt x="266811" y="345101"/>
                  </a:lnTo>
                  <a:cubicBezTo>
                    <a:pt x="266811" y="349485"/>
                    <a:pt x="265559" y="353243"/>
                    <a:pt x="262427" y="355749"/>
                  </a:cubicBezTo>
                  <a:lnTo>
                    <a:pt x="233616" y="384559"/>
                  </a:lnTo>
                  <a:lnTo>
                    <a:pt x="213574" y="408359"/>
                  </a:lnTo>
                  <a:lnTo>
                    <a:pt x="155327" y="465354"/>
                  </a:lnTo>
                  <a:cubicBezTo>
                    <a:pt x="155327" y="465354"/>
                    <a:pt x="110232" y="497922"/>
                    <a:pt x="85179" y="514207"/>
                  </a:cubicBezTo>
                  <a:cubicBezTo>
                    <a:pt x="82047" y="516086"/>
                    <a:pt x="80169" y="517339"/>
                    <a:pt x="78916" y="518591"/>
                  </a:cubicBezTo>
                  <a:cubicBezTo>
                    <a:pt x="80795" y="526107"/>
                    <a:pt x="78916" y="531744"/>
                    <a:pt x="76410" y="534875"/>
                  </a:cubicBezTo>
                  <a:cubicBezTo>
                    <a:pt x="75784" y="540512"/>
                    <a:pt x="76410" y="553665"/>
                    <a:pt x="78290" y="574333"/>
                  </a:cubicBezTo>
                  <a:cubicBezTo>
                    <a:pt x="78290" y="577465"/>
                    <a:pt x="78290" y="579970"/>
                    <a:pt x="78290" y="581849"/>
                  </a:cubicBezTo>
                  <a:cubicBezTo>
                    <a:pt x="80169" y="584355"/>
                    <a:pt x="83926" y="589365"/>
                    <a:pt x="87684" y="592497"/>
                  </a:cubicBezTo>
                  <a:cubicBezTo>
                    <a:pt x="92068" y="596881"/>
                    <a:pt x="93321" y="603770"/>
                    <a:pt x="90816" y="610033"/>
                  </a:cubicBezTo>
                  <a:lnTo>
                    <a:pt x="81421" y="631328"/>
                  </a:lnTo>
                  <a:cubicBezTo>
                    <a:pt x="78916" y="636965"/>
                    <a:pt x="73279" y="640097"/>
                    <a:pt x="67642" y="640097"/>
                  </a:cubicBezTo>
                  <a:lnTo>
                    <a:pt x="50732" y="640097"/>
                  </a:lnTo>
                  <a:lnTo>
                    <a:pt x="37579" y="668281"/>
                  </a:lnTo>
                  <a:lnTo>
                    <a:pt x="18789" y="697091"/>
                  </a:lnTo>
                  <a:cubicBezTo>
                    <a:pt x="18789" y="697091"/>
                    <a:pt x="12526" y="708992"/>
                    <a:pt x="11274" y="712749"/>
                  </a:cubicBezTo>
                  <a:cubicBezTo>
                    <a:pt x="11274" y="714628"/>
                    <a:pt x="9394" y="717760"/>
                    <a:pt x="7516" y="721518"/>
                  </a:cubicBezTo>
                  <a:cubicBezTo>
                    <a:pt x="5637" y="725276"/>
                    <a:pt x="2505" y="732792"/>
                    <a:pt x="1879" y="735297"/>
                  </a:cubicBezTo>
                  <a:cubicBezTo>
                    <a:pt x="1879" y="737176"/>
                    <a:pt x="626" y="739681"/>
                    <a:pt x="0" y="741560"/>
                  </a:cubicBezTo>
                  <a:lnTo>
                    <a:pt x="5637" y="742813"/>
                  </a:lnTo>
                  <a:cubicBezTo>
                    <a:pt x="10647" y="744065"/>
                    <a:pt x="15031" y="747824"/>
                    <a:pt x="16910" y="752208"/>
                  </a:cubicBezTo>
                  <a:cubicBezTo>
                    <a:pt x="18163" y="755339"/>
                    <a:pt x="19416" y="758471"/>
                    <a:pt x="20668" y="760350"/>
                  </a:cubicBezTo>
                  <a:cubicBezTo>
                    <a:pt x="22547" y="760350"/>
                    <a:pt x="23800" y="760350"/>
                    <a:pt x="25679" y="760350"/>
                  </a:cubicBezTo>
                  <a:cubicBezTo>
                    <a:pt x="29437" y="760350"/>
                    <a:pt x="33821" y="760976"/>
                    <a:pt x="36953" y="763482"/>
                  </a:cubicBezTo>
                  <a:lnTo>
                    <a:pt x="62005" y="782271"/>
                  </a:lnTo>
                  <a:lnTo>
                    <a:pt x="101463" y="797302"/>
                  </a:lnTo>
                  <a:cubicBezTo>
                    <a:pt x="106474" y="799182"/>
                    <a:pt x="110232" y="804192"/>
                    <a:pt x="110858" y="809202"/>
                  </a:cubicBezTo>
                  <a:lnTo>
                    <a:pt x="110858" y="814840"/>
                  </a:lnTo>
                  <a:cubicBezTo>
                    <a:pt x="110858" y="814840"/>
                    <a:pt x="126516" y="804192"/>
                    <a:pt x="126516" y="804192"/>
                  </a:cubicBezTo>
                  <a:lnTo>
                    <a:pt x="139042" y="797929"/>
                  </a:lnTo>
                  <a:cubicBezTo>
                    <a:pt x="142800" y="796050"/>
                    <a:pt x="147185" y="796050"/>
                    <a:pt x="150942" y="797302"/>
                  </a:cubicBezTo>
                  <a:lnTo>
                    <a:pt x="170358" y="803566"/>
                  </a:lnTo>
                  <a:lnTo>
                    <a:pt x="194785" y="809829"/>
                  </a:lnTo>
                  <a:lnTo>
                    <a:pt x="228606" y="820476"/>
                  </a:lnTo>
                  <a:lnTo>
                    <a:pt x="262427" y="815466"/>
                  </a:lnTo>
                  <a:cubicBezTo>
                    <a:pt x="262427" y="815466"/>
                    <a:pt x="268690" y="815466"/>
                    <a:pt x="271195" y="816718"/>
                  </a:cubicBezTo>
                  <a:lnTo>
                    <a:pt x="296248" y="829245"/>
                  </a:lnTo>
                  <a:lnTo>
                    <a:pt x="306895" y="827366"/>
                  </a:lnTo>
                  <a:lnTo>
                    <a:pt x="331322" y="821103"/>
                  </a:lnTo>
                  <a:cubicBezTo>
                    <a:pt x="331322" y="821103"/>
                    <a:pt x="336959" y="821103"/>
                    <a:pt x="339464" y="821103"/>
                  </a:cubicBezTo>
                  <a:lnTo>
                    <a:pt x="361385" y="827366"/>
                  </a:lnTo>
                  <a:lnTo>
                    <a:pt x="390822" y="833629"/>
                  </a:lnTo>
                  <a:cubicBezTo>
                    <a:pt x="393954" y="834255"/>
                    <a:pt x="396459" y="836134"/>
                    <a:pt x="398964" y="838013"/>
                  </a:cubicBezTo>
                  <a:lnTo>
                    <a:pt x="416501" y="856176"/>
                  </a:lnTo>
                  <a:lnTo>
                    <a:pt x="430906" y="856176"/>
                  </a:lnTo>
                  <a:lnTo>
                    <a:pt x="449070" y="851792"/>
                  </a:lnTo>
                  <a:lnTo>
                    <a:pt x="474122" y="837387"/>
                  </a:lnTo>
                  <a:lnTo>
                    <a:pt x="517965" y="822355"/>
                  </a:lnTo>
                  <a:cubicBezTo>
                    <a:pt x="517965" y="822355"/>
                    <a:pt x="521096" y="821729"/>
                    <a:pt x="522975" y="821729"/>
                  </a:cubicBezTo>
                  <a:lnTo>
                    <a:pt x="564312" y="821729"/>
                  </a:lnTo>
                  <a:lnTo>
                    <a:pt x="587486" y="814840"/>
                  </a:lnTo>
                  <a:lnTo>
                    <a:pt x="604396" y="805445"/>
                  </a:lnTo>
                  <a:cubicBezTo>
                    <a:pt x="610033" y="794797"/>
                    <a:pt x="624438" y="775381"/>
                    <a:pt x="653875" y="768492"/>
                  </a:cubicBezTo>
                  <a:lnTo>
                    <a:pt x="662018" y="760350"/>
                  </a:lnTo>
                  <a:cubicBezTo>
                    <a:pt x="662018" y="760350"/>
                    <a:pt x="665776" y="757844"/>
                    <a:pt x="667654" y="757218"/>
                  </a:cubicBezTo>
                  <a:lnTo>
                    <a:pt x="714628" y="739681"/>
                  </a:lnTo>
                  <a:lnTo>
                    <a:pt x="747823" y="733418"/>
                  </a:lnTo>
                  <a:lnTo>
                    <a:pt x="777887" y="733418"/>
                  </a:lnTo>
                  <a:cubicBezTo>
                    <a:pt x="777887" y="733418"/>
                    <a:pt x="805445" y="725902"/>
                    <a:pt x="805445" y="725902"/>
                  </a:cubicBezTo>
                  <a:cubicBezTo>
                    <a:pt x="806697" y="725902"/>
                    <a:pt x="807949" y="725902"/>
                    <a:pt x="809202" y="725902"/>
                  </a:cubicBezTo>
                  <a:lnTo>
                    <a:pt x="833629" y="725902"/>
                  </a:lnTo>
                  <a:cubicBezTo>
                    <a:pt x="833629" y="725902"/>
                    <a:pt x="835508" y="725902"/>
                    <a:pt x="836761" y="725902"/>
                  </a:cubicBezTo>
                  <a:lnTo>
                    <a:pt x="869955" y="733418"/>
                  </a:lnTo>
                  <a:cubicBezTo>
                    <a:pt x="873713" y="734670"/>
                    <a:pt x="877471" y="736550"/>
                    <a:pt x="879350" y="740308"/>
                  </a:cubicBezTo>
                  <a:lnTo>
                    <a:pt x="888119" y="754713"/>
                  </a:lnTo>
                  <a:lnTo>
                    <a:pt x="920060" y="766613"/>
                  </a:lnTo>
                  <a:lnTo>
                    <a:pt x="941982" y="766613"/>
                  </a:lnTo>
                  <a:cubicBezTo>
                    <a:pt x="948245" y="766613"/>
                    <a:pt x="953882" y="770371"/>
                    <a:pt x="956387" y="776008"/>
                  </a:cubicBezTo>
                  <a:lnTo>
                    <a:pt x="961398" y="789160"/>
                  </a:lnTo>
                  <a:lnTo>
                    <a:pt x="974550" y="789160"/>
                  </a:lnTo>
                  <a:cubicBezTo>
                    <a:pt x="974550" y="789160"/>
                    <a:pt x="997098" y="789160"/>
                    <a:pt x="997098" y="789160"/>
                  </a:cubicBezTo>
                  <a:cubicBezTo>
                    <a:pt x="1002108" y="788534"/>
                    <a:pt x="1008998" y="792918"/>
                    <a:pt x="1011503" y="798555"/>
                  </a:cubicBezTo>
                  <a:lnTo>
                    <a:pt x="1018392" y="809829"/>
                  </a:lnTo>
                  <a:cubicBezTo>
                    <a:pt x="1018392" y="809829"/>
                    <a:pt x="1020898" y="809829"/>
                    <a:pt x="1022151" y="809829"/>
                  </a:cubicBezTo>
                  <a:lnTo>
                    <a:pt x="1059103" y="819850"/>
                  </a:lnTo>
                  <a:cubicBezTo>
                    <a:pt x="1064114" y="821103"/>
                    <a:pt x="1067871" y="825487"/>
                    <a:pt x="1069750" y="829871"/>
                  </a:cubicBezTo>
                  <a:lnTo>
                    <a:pt x="1081024" y="867450"/>
                  </a:lnTo>
                  <a:cubicBezTo>
                    <a:pt x="1081024" y="867450"/>
                    <a:pt x="1081651" y="873087"/>
                    <a:pt x="1081024" y="875592"/>
                  </a:cubicBezTo>
                  <a:lnTo>
                    <a:pt x="1074135" y="902524"/>
                  </a:lnTo>
                  <a:lnTo>
                    <a:pt x="1092924" y="925071"/>
                  </a:lnTo>
                  <a:lnTo>
                    <a:pt x="1119856" y="949497"/>
                  </a:lnTo>
                  <a:lnTo>
                    <a:pt x="1142403" y="958266"/>
                  </a:lnTo>
                  <a:cubicBezTo>
                    <a:pt x="1148040" y="960771"/>
                    <a:pt x="1152424" y="966408"/>
                    <a:pt x="1152424" y="972671"/>
                  </a:cubicBezTo>
                  <a:lnTo>
                    <a:pt x="1152424" y="1003361"/>
                  </a:lnTo>
                  <a:cubicBezTo>
                    <a:pt x="1152424" y="1003361"/>
                    <a:pt x="1158061" y="1012129"/>
                    <a:pt x="1164324" y="1020272"/>
                  </a:cubicBezTo>
                  <a:lnTo>
                    <a:pt x="1187498" y="1033424"/>
                  </a:lnTo>
                  <a:cubicBezTo>
                    <a:pt x="1187498" y="1033424"/>
                    <a:pt x="1191883" y="1037182"/>
                    <a:pt x="1193135" y="1039687"/>
                  </a:cubicBezTo>
                  <a:lnTo>
                    <a:pt x="1218814" y="1087288"/>
                  </a:lnTo>
                  <a:lnTo>
                    <a:pt x="1255141" y="1134262"/>
                  </a:lnTo>
                  <a:cubicBezTo>
                    <a:pt x="1258899" y="1139272"/>
                    <a:pt x="1259525" y="1145535"/>
                    <a:pt x="1256393" y="1151172"/>
                  </a:cubicBezTo>
                  <a:cubicBezTo>
                    <a:pt x="1253261" y="1156809"/>
                    <a:pt x="1247625" y="1159314"/>
                    <a:pt x="1241362" y="1158688"/>
                  </a:cubicBezTo>
                  <a:lnTo>
                    <a:pt x="1206914" y="1154930"/>
                  </a:lnTo>
                  <a:lnTo>
                    <a:pt x="1168709" y="1154930"/>
                  </a:lnTo>
                  <a:cubicBezTo>
                    <a:pt x="1168709" y="1154930"/>
                    <a:pt x="1136766" y="1161193"/>
                    <a:pt x="1136766" y="1161193"/>
                  </a:cubicBezTo>
                  <a:cubicBezTo>
                    <a:pt x="1131130" y="1162446"/>
                    <a:pt x="1126119" y="1160567"/>
                    <a:pt x="1122361" y="1156183"/>
                  </a:cubicBezTo>
                  <a:lnTo>
                    <a:pt x="1102946" y="1133009"/>
                  </a:lnTo>
                  <a:lnTo>
                    <a:pt x="1086661" y="1125493"/>
                  </a:lnTo>
                  <a:cubicBezTo>
                    <a:pt x="1082903" y="1129251"/>
                    <a:pt x="1077893" y="1133635"/>
                    <a:pt x="1070377" y="1138019"/>
                  </a:cubicBezTo>
                  <a:cubicBezTo>
                    <a:pt x="1070377" y="1138019"/>
                    <a:pt x="1070377" y="1138019"/>
                    <a:pt x="1071003" y="1138019"/>
                  </a:cubicBezTo>
                  <a:cubicBezTo>
                    <a:pt x="1076014" y="1139898"/>
                    <a:pt x="1080398" y="1144282"/>
                    <a:pt x="1081651" y="1149293"/>
                  </a:cubicBezTo>
                  <a:lnTo>
                    <a:pt x="1087914" y="1179982"/>
                  </a:lnTo>
                  <a:cubicBezTo>
                    <a:pt x="1087914" y="1179982"/>
                    <a:pt x="1087914" y="1186246"/>
                    <a:pt x="1086661" y="1189377"/>
                  </a:cubicBezTo>
                  <a:lnTo>
                    <a:pt x="1069750" y="1226330"/>
                  </a:lnTo>
                  <a:cubicBezTo>
                    <a:pt x="1069750" y="1226330"/>
                    <a:pt x="1069124" y="1228209"/>
                    <a:pt x="1068498" y="1228836"/>
                  </a:cubicBezTo>
                  <a:lnTo>
                    <a:pt x="1027787" y="1284578"/>
                  </a:lnTo>
                  <a:lnTo>
                    <a:pt x="1019645" y="1312762"/>
                  </a:lnTo>
                  <a:cubicBezTo>
                    <a:pt x="1018392" y="1317146"/>
                    <a:pt x="1015887" y="1320278"/>
                    <a:pt x="1011503" y="1322157"/>
                  </a:cubicBezTo>
                  <a:lnTo>
                    <a:pt x="1002734" y="1326541"/>
                  </a:lnTo>
                  <a:lnTo>
                    <a:pt x="1009624" y="1332804"/>
                  </a:lnTo>
                  <a:lnTo>
                    <a:pt x="1032798" y="1332804"/>
                  </a:lnTo>
                  <a:lnTo>
                    <a:pt x="1057851" y="1319652"/>
                  </a:lnTo>
                  <a:cubicBezTo>
                    <a:pt x="1057851" y="1319652"/>
                    <a:pt x="1062861" y="1317773"/>
                    <a:pt x="1065993" y="1317773"/>
                  </a:cubicBezTo>
                  <a:cubicBezTo>
                    <a:pt x="1077266" y="1318399"/>
                    <a:pt x="1097935" y="1319025"/>
                    <a:pt x="1104198" y="1318399"/>
                  </a:cubicBezTo>
                  <a:cubicBezTo>
                    <a:pt x="1115472" y="1317146"/>
                    <a:pt x="1146788" y="1318399"/>
                    <a:pt x="1153051" y="1318399"/>
                  </a:cubicBezTo>
                  <a:cubicBezTo>
                    <a:pt x="1154304" y="1318399"/>
                    <a:pt x="1155556" y="1318399"/>
                    <a:pt x="1156808" y="1318399"/>
                  </a:cubicBezTo>
                  <a:lnTo>
                    <a:pt x="1189377" y="1328420"/>
                  </a:lnTo>
                  <a:cubicBezTo>
                    <a:pt x="1189377" y="1328420"/>
                    <a:pt x="1190630" y="1325915"/>
                    <a:pt x="1191256" y="1324662"/>
                  </a:cubicBezTo>
                  <a:cubicBezTo>
                    <a:pt x="1193761" y="1317146"/>
                    <a:pt x="1193135" y="1305872"/>
                    <a:pt x="1192509" y="1297730"/>
                  </a:cubicBezTo>
                  <a:cubicBezTo>
                    <a:pt x="1192509" y="1294599"/>
                    <a:pt x="1186245" y="1276435"/>
                    <a:pt x="1186872" y="1275183"/>
                  </a:cubicBezTo>
                  <a:cubicBezTo>
                    <a:pt x="1190630" y="1252636"/>
                    <a:pt x="1213804" y="1263283"/>
                    <a:pt x="1230088" y="1259525"/>
                  </a:cubicBezTo>
                  <a:cubicBezTo>
                    <a:pt x="1257020" y="1253888"/>
                    <a:pt x="1283951" y="1227583"/>
                    <a:pt x="1298356" y="1205662"/>
                  </a:cubicBezTo>
                  <a:cubicBezTo>
                    <a:pt x="1314014" y="1182488"/>
                    <a:pt x="1321530" y="1156183"/>
                    <a:pt x="1335935" y="1132383"/>
                  </a:cubicBezTo>
                  <a:cubicBezTo>
                    <a:pt x="1345330" y="1116098"/>
                    <a:pt x="1356604" y="1106703"/>
                    <a:pt x="1376646" y="1102319"/>
                  </a:cubicBezTo>
                  <a:cubicBezTo>
                    <a:pt x="1387294" y="1099814"/>
                    <a:pt x="1396688" y="1104198"/>
                    <a:pt x="1406710" y="1102319"/>
                  </a:cubicBezTo>
                  <a:cubicBezTo>
                    <a:pt x="1418610" y="1099188"/>
                    <a:pt x="1416104" y="1087288"/>
                    <a:pt x="1431136" y="1084782"/>
                  </a:cubicBezTo>
                  <a:cubicBezTo>
                    <a:pt x="1441157" y="1082903"/>
                    <a:pt x="1450552" y="1092298"/>
                    <a:pt x="1459320" y="1090419"/>
                  </a:cubicBezTo>
                  <a:cubicBezTo>
                    <a:pt x="1483746" y="1085409"/>
                    <a:pt x="1479363" y="1054719"/>
                    <a:pt x="1477484" y="1037808"/>
                  </a:cubicBezTo>
                  <a:cubicBezTo>
                    <a:pt x="1476231" y="1025282"/>
                    <a:pt x="1477484" y="1012129"/>
                    <a:pt x="1473099" y="1000230"/>
                  </a:cubicBezTo>
                  <a:cubicBezTo>
                    <a:pt x="1468715" y="988329"/>
                    <a:pt x="1458694" y="980813"/>
                    <a:pt x="1454309" y="969540"/>
                  </a:cubicBezTo>
                  <a:cubicBezTo>
                    <a:pt x="1491889" y="972671"/>
                    <a:pt x="1516315" y="1036556"/>
                    <a:pt x="1529467" y="1064740"/>
                  </a:cubicBezTo>
                  <a:cubicBezTo>
                    <a:pt x="1535105" y="1076640"/>
                    <a:pt x="1535731" y="1079145"/>
                    <a:pt x="1548257" y="1084156"/>
                  </a:cubicBezTo>
                  <a:cubicBezTo>
                    <a:pt x="1559531" y="1089167"/>
                    <a:pt x="1585836" y="1084782"/>
                    <a:pt x="1593352" y="1096683"/>
                  </a:cubicBezTo>
                  <a:cubicBezTo>
                    <a:pt x="1606505" y="1118604"/>
                    <a:pt x="1568300" y="1119230"/>
                    <a:pt x="1556399" y="1117977"/>
                  </a:cubicBezTo>
                  <a:cubicBezTo>
                    <a:pt x="1529467" y="1114219"/>
                    <a:pt x="1492515" y="1096056"/>
                    <a:pt x="1467462" y="1111088"/>
                  </a:cubicBezTo>
                  <a:cubicBezTo>
                    <a:pt x="1472473" y="1139272"/>
                    <a:pt x="1488757" y="1129251"/>
                    <a:pt x="1506294" y="1146788"/>
                  </a:cubicBezTo>
                  <a:cubicBezTo>
                    <a:pt x="1500657" y="1161820"/>
                    <a:pt x="1481242" y="1157435"/>
                    <a:pt x="1469341" y="1163699"/>
                  </a:cubicBezTo>
                  <a:cubicBezTo>
                    <a:pt x="1481868" y="1179982"/>
                    <a:pt x="1515689" y="1184367"/>
                    <a:pt x="1534478" y="1191883"/>
                  </a:cubicBezTo>
                  <a:cubicBezTo>
                    <a:pt x="1562663" y="1203156"/>
                    <a:pt x="1568926" y="1194388"/>
                    <a:pt x="1597110" y="1196267"/>
                  </a:cubicBezTo>
                  <a:cubicBezTo>
                    <a:pt x="1612768" y="1196893"/>
                    <a:pt x="1627800" y="1208793"/>
                    <a:pt x="1644084" y="1204409"/>
                  </a:cubicBezTo>
                  <a:cubicBezTo>
                    <a:pt x="1663499" y="1198772"/>
                    <a:pt x="1659116" y="1188125"/>
                    <a:pt x="1666631" y="1173093"/>
                  </a:cubicBezTo>
                  <a:cubicBezTo>
                    <a:pt x="1679784" y="1146162"/>
                    <a:pt x="1704836" y="1161193"/>
                    <a:pt x="1728637" y="1167456"/>
                  </a:cubicBezTo>
                  <a:cubicBezTo>
                    <a:pt x="1738658" y="1169962"/>
                    <a:pt x="1749305" y="1172467"/>
                    <a:pt x="1759327" y="1176225"/>
                  </a:cubicBezTo>
                  <a:cubicBezTo>
                    <a:pt x="1787511" y="1186246"/>
                    <a:pt x="1787511" y="1190004"/>
                    <a:pt x="1781247" y="1215683"/>
                  </a:cubicBezTo>
                  <a:cubicBezTo>
                    <a:pt x="1774985" y="1241362"/>
                    <a:pt x="1771853" y="1243867"/>
                    <a:pt x="1753063" y="1258899"/>
                  </a:cubicBezTo>
                  <a:cubicBezTo>
                    <a:pt x="1738658" y="1270172"/>
                    <a:pt x="1721747" y="1291467"/>
                    <a:pt x="1703585" y="1297104"/>
                  </a:cubicBezTo>
                  <a:cubicBezTo>
                    <a:pt x="1691057" y="1300862"/>
                    <a:pt x="1676026" y="1296478"/>
                    <a:pt x="1662873" y="1300236"/>
                  </a:cubicBezTo>
                  <a:cubicBezTo>
                    <a:pt x="1641579" y="1306499"/>
                    <a:pt x="1628426" y="1332804"/>
                    <a:pt x="1649721" y="1349089"/>
                  </a:cubicBezTo>
                  <a:cubicBezTo>
                    <a:pt x="1657237" y="1354725"/>
                    <a:pt x="1672895" y="1354099"/>
                    <a:pt x="1682289" y="1357230"/>
                  </a:cubicBezTo>
                  <a:cubicBezTo>
                    <a:pt x="1698574" y="1362241"/>
                    <a:pt x="1715484" y="1373515"/>
                    <a:pt x="1731769" y="1376020"/>
                  </a:cubicBezTo>
                  <a:cubicBezTo>
                    <a:pt x="1744295" y="1378526"/>
                    <a:pt x="1759953" y="1372262"/>
                    <a:pt x="1771853" y="1378526"/>
                  </a:cubicBezTo>
                  <a:cubicBezTo>
                    <a:pt x="1781247" y="1382910"/>
                    <a:pt x="1778116" y="1384162"/>
                    <a:pt x="1785005" y="1392304"/>
                  </a:cubicBezTo>
                  <a:cubicBezTo>
                    <a:pt x="1795652" y="1404831"/>
                    <a:pt x="1812563" y="1421741"/>
                    <a:pt x="1814442" y="1438652"/>
                  </a:cubicBezTo>
                  <a:cubicBezTo>
                    <a:pt x="1816321" y="1455562"/>
                    <a:pt x="1800663" y="1469341"/>
                    <a:pt x="1802542" y="1486878"/>
                  </a:cubicBezTo>
                  <a:cubicBezTo>
                    <a:pt x="1808179" y="1538236"/>
                    <a:pt x="1855779" y="1545126"/>
                    <a:pt x="1897116" y="1541368"/>
                  </a:cubicBezTo>
                  <a:cubicBezTo>
                    <a:pt x="1939706" y="1536984"/>
                    <a:pt x="1935322" y="1484999"/>
                    <a:pt x="1972274" y="1473099"/>
                  </a:cubicBezTo>
                  <a:cubicBezTo>
                    <a:pt x="1982296" y="1469968"/>
                    <a:pt x="1995448" y="1473099"/>
                    <a:pt x="2006095" y="1471847"/>
                  </a:cubicBezTo>
                  <a:cubicBezTo>
                    <a:pt x="2011733" y="1459321"/>
                    <a:pt x="2035532" y="1455562"/>
                    <a:pt x="2047432" y="1451178"/>
                  </a:cubicBezTo>
                  <a:cubicBezTo>
                    <a:pt x="2058707" y="1447420"/>
                    <a:pt x="2074364" y="1447420"/>
                    <a:pt x="2083133" y="1438652"/>
                  </a:cubicBezTo>
                  <a:cubicBezTo>
                    <a:pt x="2085638" y="1436147"/>
                    <a:pt x="2085012" y="1425499"/>
                    <a:pt x="2087517" y="1422368"/>
                  </a:cubicBezTo>
                  <a:cubicBezTo>
                    <a:pt x="2113822" y="1382910"/>
                    <a:pt x="2173949" y="1404204"/>
                    <a:pt x="2209648" y="1409215"/>
                  </a:cubicBezTo>
                  <a:cubicBezTo>
                    <a:pt x="2229691" y="1411720"/>
                    <a:pt x="2242217" y="1412347"/>
                    <a:pt x="2250360" y="1391052"/>
                  </a:cubicBezTo>
                  <a:cubicBezTo>
                    <a:pt x="2254743" y="1379778"/>
                    <a:pt x="2263512" y="1352220"/>
                    <a:pt x="2258501" y="1340946"/>
                  </a:cubicBezTo>
                  <a:cubicBezTo>
                    <a:pt x="2252865" y="1327793"/>
                    <a:pt x="2250360" y="1333431"/>
                    <a:pt x="2234702" y="1330925"/>
                  </a:cubicBezTo>
                  <a:cubicBezTo>
                    <a:pt x="2222802" y="1329046"/>
                    <a:pt x="2205891" y="1315894"/>
                    <a:pt x="2193990" y="1317773"/>
                  </a:cubicBezTo>
                  <a:cubicBezTo>
                    <a:pt x="2178959" y="1320278"/>
                    <a:pt x="2183970" y="1333431"/>
                    <a:pt x="2172696" y="1341573"/>
                  </a:cubicBezTo>
                  <a:cubicBezTo>
                    <a:pt x="2152654" y="1356604"/>
                    <a:pt x="2131986" y="1330299"/>
                    <a:pt x="2111943" y="1327793"/>
                  </a:cubicBezTo>
                  <a:cubicBezTo>
                    <a:pt x="2106306" y="1365999"/>
                    <a:pt x="2080627" y="1364746"/>
                    <a:pt x="2056201" y="1345330"/>
                  </a:cubicBezTo>
                  <a:cubicBezTo>
                    <a:pt x="2027391" y="1322783"/>
                    <a:pt x="2021127" y="1290841"/>
                    <a:pt x="2002337" y="1263909"/>
                  </a:cubicBezTo>
                  <a:cubicBezTo>
                    <a:pt x="1990437" y="1246372"/>
                    <a:pt x="1977285" y="1238856"/>
                    <a:pt x="1974779" y="1217562"/>
                  </a:cubicBezTo>
                  <a:cubicBezTo>
                    <a:pt x="1974153" y="1209419"/>
                    <a:pt x="1974779" y="1200025"/>
                    <a:pt x="1974779" y="1191883"/>
                  </a:cubicBezTo>
                  <a:cubicBezTo>
                    <a:pt x="1975406" y="1171840"/>
                    <a:pt x="1979164" y="1143656"/>
                    <a:pt x="2006095" y="1146162"/>
                  </a:cubicBezTo>
                  <a:cubicBezTo>
                    <a:pt x="2009854" y="1161820"/>
                    <a:pt x="2004216" y="1184367"/>
                    <a:pt x="2026764" y="1173719"/>
                  </a:cubicBezTo>
                  <a:cubicBezTo>
                    <a:pt x="2033027" y="1170588"/>
                    <a:pt x="2042422" y="1159940"/>
                    <a:pt x="2048059" y="1155556"/>
                  </a:cubicBezTo>
                  <a:cubicBezTo>
                    <a:pt x="2055575" y="1149919"/>
                    <a:pt x="2063090" y="1146788"/>
                    <a:pt x="2063717" y="1136767"/>
                  </a:cubicBezTo>
                  <a:cubicBezTo>
                    <a:pt x="2086264" y="1116725"/>
                    <a:pt x="2113196" y="1120482"/>
                    <a:pt x="2140127" y="1105451"/>
                  </a:cubicBezTo>
                  <a:cubicBezTo>
                    <a:pt x="2162675" y="1092924"/>
                    <a:pt x="2175828" y="1071630"/>
                    <a:pt x="2204639" y="1069124"/>
                  </a:cubicBezTo>
                  <a:cubicBezTo>
                    <a:pt x="2220297" y="1067872"/>
                    <a:pt x="2234702" y="1077266"/>
                    <a:pt x="2251613" y="1074761"/>
                  </a:cubicBezTo>
                  <a:cubicBezTo>
                    <a:pt x="2254117" y="1057851"/>
                    <a:pt x="2263512" y="1054719"/>
                    <a:pt x="2278544" y="1054093"/>
                  </a:cubicBezTo>
                  <a:cubicBezTo>
                    <a:pt x="2296707" y="1053466"/>
                    <a:pt x="2299212" y="1056598"/>
                    <a:pt x="2312991" y="1047203"/>
                  </a:cubicBezTo>
                  <a:cubicBezTo>
                    <a:pt x="2334912" y="1033424"/>
                    <a:pt x="2346812" y="1033424"/>
                    <a:pt x="2371865" y="1030919"/>
                  </a:cubicBezTo>
                  <a:cubicBezTo>
                    <a:pt x="2391281" y="1029040"/>
                    <a:pt x="2406312" y="1016513"/>
                    <a:pt x="2425102" y="1011503"/>
                  </a:cubicBezTo>
                  <a:cubicBezTo>
                    <a:pt x="2431991" y="1009624"/>
                    <a:pt x="2439508" y="1010250"/>
                    <a:pt x="2447023" y="1011503"/>
                  </a:cubicBezTo>
                  <a:lnTo>
                    <a:pt x="2455792" y="988956"/>
                  </a:lnTo>
                  <a:lnTo>
                    <a:pt x="2455792" y="977682"/>
                  </a:lnTo>
                  <a:cubicBezTo>
                    <a:pt x="2453913" y="973298"/>
                    <a:pt x="2450781" y="965782"/>
                    <a:pt x="2448902" y="962024"/>
                  </a:cubicBezTo>
                  <a:cubicBezTo>
                    <a:pt x="2446396" y="957013"/>
                    <a:pt x="2441387" y="946993"/>
                    <a:pt x="2467692" y="918182"/>
                  </a:cubicBezTo>
                  <a:lnTo>
                    <a:pt x="2470197" y="915677"/>
                  </a:lnTo>
                  <a:cubicBezTo>
                    <a:pt x="2467692" y="911293"/>
                    <a:pt x="2465813" y="905655"/>
                    <a:pt x="2467692" y="900019"/>
                  </a:cubicBezTo>
                  <a:cubicBezTo>
                    <a:pt x="2468944" y="895008"/>
                    <a:pt x="2473329" y="886240"/>
                    <a:pt x="2489613" y="884987"/>
                  </a:cubicBezTo>
                  <a:cubicBezTo>
                    <a:pt x="2500260" y="883734"/>
                    <a:pt x="2514039" y="880603"/>
                    <a:pt x="2524060" y="878724"/>
                  </a:cubicBezTo>
                  <a:lnTo>
                    <a:pt x="2524060" y="869955"/>
                  </a:lnTo>
                  <a:cubicBezTo>
                    <a:pt x="2524060" y="863692"/>
                    <a:pt x="2527818" y="858055"/>
                    <a:pt x="2533456" y="855550"/>
                  </a:cubicBezTo>
                  <a:lnTo>
                    <a:pt x="2566023" y="841771"/>
                  </a:lnTo>
                  <a:cubicBezTo>
                    <a:pt x="2566023" y="841771"/>
                    <a:pt x="2569781" y="840518"/>
                    <a:pt x="2572287" y="840518"/>
                  </a:cubicBezTo>
                  <a:lnTo>
                    <a:pt x="2652456" y="840518"/>
                  </a:lnTo>
                  <a:lnTo>
                    <a:pt x="2662477" y="834255"/>
                  </a:lnTo>
                  <a:lnTo>
                    <a:pt x="2662477" y="778513"/>
                  </a:lnTo>
                  <a:cubicBezTo>
                    <a:pt x="2662477" y="778513"/>
                    <a:pt x="2662477" y="774129"/>
                    <a:pt x="2663729" y="772250"/>
                  </a:cubicBezTo>
                  <a:lnTo>
                    <a:pt x="2673124" y="750328"/>
                  </a:lnTo>
                  <a:lnTo>
                    <a:pt x="2653081" y="728407"/>
                  </a:lnTo>
                  <a:cubicBezTo>
                    <a:pt x="2653081" y="728407"/>
                    <a:pt x="2649324" y="722144"/>
                    <a:pt x="2649324" y="717760"/>
                  </a:cubicBezTo>
                  <a:lnTo>
                    <a:pt x="2649324" y="698344"/>
                  </a:lnTo>
                  <a:cubicBezTo>
                    <a:pt x="2649324" y="689576"/>
                    <a:pt x="2656213" y="682686"/>
                    <a:pt x="2664982" y="682686"/>
                  </a:cubicBezTo>
                  <a:lnTo>
                    <a:pt x="2676882" y="681434"/>
                  </a:lnTo>
                  <a:lnTo>
                    <a:pt x="2644940" y="658886"/>
                  </a:lnTo>
                  <a:cubicBezTo>
                    <a:pt x="2639302" y="655128"/>
                    <a:pt x="2637424" y="648239"/>
                    <a:pt x="2639302" y="641349"/>
                  </a:cubicBezTo>
                  <a:lnTo>
                    <a:pt x="2649324" y="610660"/>
                  </a:lnTo>
                  <a:cubicBezTo>
                    <a:pt x="2649324" y="610660"/>
                    <a:pt x="2652456" y="605023"/>
                    <a:pt x="2654960" y="602518"/>
                  </a:cubicBezTo>
                  <a:lnTo>
                    <a:pt x="2679387" y="584981"/>
                  </a:lnTo>
                  <a:lnTo>
                    <a:pt x="2685650" y="556796"/>
                  </a:lnTo>
                  <a:lnTo>
                    <a:pt x="2668113" y="540512"/>
                  </a:lnTo>
                  <a:lnTo>
                    <a:pt x="2636798" y="531744"/>
                  </a:lnTo>
                  <a:lnTo>
                    <a:pt x="2562266" y="502307"/>
                  </a:lnTo>
                  <a:lnTo>
                    <a:pt x="2505270" y="483517"/>
                  </a:lnTo>
                  <a:cubicBezTo>
                    <a:pt x="2505270" y="483517"/>
                    <a:pt x="2502766" y="482264"/>
                    <a:pt x="2501513" y="481639"/>
                  </a:cubicBezTo>
                  <a:lnTo>
                    <a:pt x="2468944" y="459717"/>
                  </a:lnTo>
                  <a:lnTo>
                    <a:pt x="2395039" y="459717"/>
                  </a:lnTo>
                  <a:lnTo>
                    <a:pt x="2383765" y="469112"/>
                  </a:lnTo>
                  <a:cubicBezTo>
                    <a:pt x="2380007" y="472870"/>
                    <a:pt x="2374370" y="473496"/>
                    <a:pt x="2368734" y="472244"/>
                  </a:cubicBezTo>
                  <a:lnTo>
                    <a:pt x="2326770" y="459091"/>
                  </a:lnTo>
                  <a:cubicBezTo>
                    <a:pt x="2323013" y="457838"/>
                    <a:pt x="2319881" y="455333"/>
                    <a:pt x="2318002" y="452201"/>
                  </a:cubicBezTo>
                  <a:lnTo>
                    <a:pt x="2296707" y="415875"/>
                  </a:lnTo>
                  <a:lnTo>
                    <a:pt x="2279170" y="388943"/>
                  </a:lnTo>
                  <a:lnTo>
                    <a:pt x="2253491" y="383307"/>
                  </a:lnTo>
                  <a:lnTo>
                    <a:pt x="2190860" y="393954"/>
                  </a:lnTo>
                  <a:lnTo>
                    <a:pt x="2158291" y="405228"/>
                  </a:lnTo>
                  <a:cubicBezTo>
                    <a:pt x="2158291" y="405228"/>
                    <a:pt x="2155785" y="405228"/>
                    <a:pt x="2154533" y="405854"/>
                  </a:cubicBezTo>
                  <a:lnTo>
                    <a:pt x="2108185" y="409612"/>
                  </a:lnTo>
                  <a:cubicBezTo>
                    <a:pt x="2103802" y="409612"/>
                    <a:pt x="2100670" y="408985"/>
                    <a:pt x="2097538" y="406480"/>
                  </a:cubicBezTo>
                  <a:lnTo>
                    <a:pt x="2068101" y="383933"/>
                  </a:lnTo>
                  <a:lnTo>
                    <a:pt x="2009854" y="393954"/>
                  </a:lnTo>
                  <a:cubicBezTo>
                    <a:pt x="2009854" y="393954"/>
                    <a:pt x="2006722" y="393954"/>
                    <a:pt x="2004843" y="393954"/>
                  </a:cubicBezTo>
                  <a:lnTo>
                    <a:pt x="1974153" y="390196"/>
                  </a:lnTo>
                  <a:cubicBezTo>
                    <a:pt x="1968517" y="389570"/>
                    <a:pt x="1964132" y="385811"/>
                    <a:pt x="1961627" y="380801"/>
                  </a:cubicBezTo>
                  <a:lnTo>
                    <a:pt x="1944090" y="340717"/>
                  </a:lnTo>
                  <a:cubicBezTo>
                    <a:pt x="1944090" y="340717"/>
                    <a:pt x="1942837" y="337585"/>
                    <a:pt x="1942837" y="335706"/>
                  </a:cubicBezTo>
                  <a:lnTo>
                    <a:pt x="1940958" y="310654"/>
                  </a:lnTo>
                  <a:lnTo>
                    <a:pt x="1922169" y="281217"/>
                  </a:lnTo>
                  <a:lnTo>
                    <a:pt x="1900248" y="252406"/>
                  </a:lnTo>
                  <a:lnTo>
                    <a:pt x="1854526" y="228606"/>
                  </a:lnTo>
                  <a:lnTo>
                    <a:pt x="1833858" y="222969"/>
                  </a:lnTo>
                  <a:lnTo>
                    <a:pt x="1781247" y="229859"/>
                  </a:lnTo>
                  <a:cubicBezTo>
                    <a:pt x="1776864" y="229859"/>
                    <a:pt x="1773105" y="229859"/>
                    <a:pt x="1769974" y="226727"/>
                  </a:cubicBezTo>
                  <a:lnTo>
                    <a:pt x="1739284" y="202927"/>
                  </a:lnTo>
                  <a:cubicBezTo>
                    <a:pt x="1739284" y="202927"/>
                    <a:pt x="1734273" y="197290"/>
                    <a:pt x="1733647" y="193532"/>
                  </a:cubicBezTo>
                  <a:lnTo>
                    <a:pt x="1726131" y="150942"/>
                  </a:lnTo>
                  <a:cubicBezTo>
                    <a:pt x="1725505" y="145932"/>
                    <a:pt x="1726758" y="140921"/>
                    <a:pt x="1730516" y="137164"/>
                  </a:cubicBezTo>
                  <a:lnTo>
                    <a:pt x="1750558" y="117122"/>
                  </a:lnTo>
                  <a:lnTo>
                    <a:pt x="1674147" y="75158"/>
                  </a:lnTo>
                  <a:cubicBezTo>
                    <a:pt x="1669137" y="72027"/>
                    <a:pt x="1666005" y="66390"/>
                    <a:pt x="1666631" y="60126"/>
                  </a:cubicBezTo>
                  <a:lnTo>
                    <a:pt x="1669763" y="30063"/>
                  </a:lnTo>
                  <a:lnTo>
                    <a:pt x="1656611" y="14405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7" name="Forma libre: forma 636">
              <a:extLst>
                <a:ext uri="{FF2B5EF4-FFF2-40B4-BE49-F238E27FC236}">
                  <a16:creationId xmlns:a16="http://schemas.microsoft.com/office/drawing/2014/main" id="{44577702-E60D-E5FE-4A33-16B1FDA14A46}"/>
                </a:ext>
              </a:extLst>
            </p:cNvPr>
            <p:cNvSpPr/>
            <p:nvPr/>
          </p:nvSpPr>
          <p:spPr>
            <a:xfrm>
              <a:off x="11656920" y="5666435"/>
              <a:ext cx="178015" cy="221056"/>
            </a:xfrm>
            <a:custGeom>
              <a:avLst/>
              <a:gdLst>
                <a:gd name="connsiteX0" fmla="*/ 1137 w 178015"/>
                <a:gd name="connsiteY0" fmla="*/ 160723 h 221056"/>
                <a:gd name="connsiteX1" fmla="*/ 15543 w 178015"/>
                <a:gd name="connsiteY1" fmla="*/ 178260 h 221056"/>
                <a:gd name="connsiteX2" fmla="*/ 1137 w 178015"/>
                <a:gd name="connsiteY2" fmla="*/ 218970 h 221056"/>
                <a:gd name="connsiteX3" fmla="*/ 61264 w 178015"/>
                <a:gd name="connsiteY3" fmla="*/ 157591 h 221056"/>
                <a:gd name="connsiteX4" fmla="*/ 96338 w 178015"/>
                <a:gd name="connsiteY4" fmla="*/ 137549 h 221056"/>
                <a:gd name="connsiteX5" fmla="*/ 100096 w 178015"/>
                <a:gd name="connsiteY5" fmla="*/ 119386 h 221056"/>
                <a:gd name="connsiteX6" fmla="*/ 120764 w 178015"/>
                <a:gd name="connsiteY6" fmla="*/ 119386 h 221056"/>
                <a:gd name="connsiteX7" fmla="*/ 104480 w 178015"/>
                <a:gd name="connsiteY7" fmla="*/ 91828 h 221056"/>
                <a:gd name="connsiteX8" fmla="*/ 104480 w 178015"/>
                <a:gd name="connsiteY8" fmla="*/ 71786 h 221056"/>
                <a:gd name="connsiteX9" fmla="*/ 143312 w 178015"/>
                <a:gd name="connsiteY9" fmla="*/ 54249 h 221056"/>
                <a:gd name="connsiteX10" fmla="*/ 154585 w 178015"/>
                <a:gd name="connsiteY10" fmla="*/ 38591 h 221056"/>
                <a:gd name="connsiteX11" fmla="*/ 172122 w 178015"/>
                <a:gd name="connsiteY11" fmla="*/ 32954 h 221056"/>
                <a:gd name="connsiteX12" fmla="*/ 165859 w 178015"/>
                <a:gd name="connsiteY12" fmla="*/ 4143 h 221056"/>
                <a:gd name="connsiteX13" fmla="*/ 137675 w 178015"/>
                <a:gd name="connsiteY13" fmla="*/ 1638 h 221056"/>
                <a:gd name="connsiteX14" fmla="*/ 124522 w 178015"/>
                <a:gd name="connsiteY14" fmla="*/ 23559 h 221056"/>
                <a:gd name="connsiteX15" fmla="*/ 100096 w 178015"/>
                <a:gd name="connsiteY15" fmla="*/ 18548 h 221056"/>
                <a:gd name="connsiteX16" fmla="*/ 94459 w 178015"/>
                <a:gd name="connsiteY16" fmla="*/ 41722 h 221056"/>
                <a:gd name="connsiteX17" fmla="*/ 51869 w 178015"/>
                <a:gd name="connsiteY17" fmla="*/ 44227 h 221056"/>
                <a:gd name="connsiteX18" fmla="*/ 20554 w 178015"/>
                <a:gd name="connsiteY18" fmla="*/ 79928 h 221056"/>
                <a:gd name="connsiteX19" fmla="*/ 4269 w 178015"/>
                <a:gd name="connsiteY19" fmla="*/ 123770 h 221056"/>
                <a:gd name="connsiteX20" fmla="*/ 3017 w 178015"/>
                <a:gd name="connsiteY20" fmla="*/ 142560 h 221056"/>
                <a:gd name="connsiteX21" fmla="*/ 1764 w 178015"/>
                <a:gd name="connsiteY21" fmla="*/ 162602 h 22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015" h="221056">
                  <a:moveTo>
                    <a:pt x="1137" y="160723"/>
                  </a:moveTo>
                  <a:cubicBezTo>
                    <a:pt x="4896" y="167612"/>
                    <a:pt x="14290" y="168238"/>
                    <a:pt x="15543" y="178260"/>
                  </a:cubicBezTo>
                  <a:cubicBezTo>
                    <a:pt x="18048" y="192039"/>
                    <a:pt x="3643" y="206444"/>
                    <a:pt x="1137" y="218970"/>
                  </a:cubicBezTo>
                  <a:cubicBezTo>
                    <a:pt x="33706" y="233375"/>
                    <a:pt x="44353" y="168865"/>
                    <a:pt x="61264" y="157591"/>
                  </a:cubicBezTo>
                  <a:cubicBezTo>
                    <a:pt x="75669" y="147570"/>
                    <a:pt x="88822" y="157591"/>
                    <a:pt x="96338" y="137549"/>
                  </a:cubicBezTo>
                  <a:cubicBezTo>
                    <a:pt x="97590" y="133165"/>
                    <a:pt x="96964" y="121891"/>
                    <a:pt x="100096" y="119386"/>
                  </a:cubicBezTo>
                  <a:cubicBezTo>
                    <a:pt x="103227" y="116880"/>
                    <a:pt x="116380" y="119386"/>
                    <a:pt x="120764" y="119386"/>
                  </a:cubicBezTo>
                  <a:cubicBezTo>
                    <a:pt x="120138" y="99970"/>
                    <a:pt x="110743" y="104354"/>
                    <a:pt x="104480" y="91828"/>
                  </a:cubicBezTo>
                  <a:cubicBezTo>
                    <a:pt x="101975" y="86817"/>
                    <a:pt x="101349" y="76170"/>
                    <a:pt x="104480" y="71786"/>
                  </a:cubicBezTo>
                  <a:cubicBezTo>
                    <a:pt x="111369" y="59885"/>
                    <a:pt x="132664" y="61138"/>
                    <a:pt x="143312" y="54249"/>
                  </a:cubicBezTo>
                  <a:cubicBezTo>
                    <a:pt x="150201" y="49864"/>
                    <a:pt x="150201" y="42975"/>
                    <a:pt x="154585" y="38591"/>
                  </a:cubicBezTo>
                  <a:cubicBezTo>
                    <a:pt x="160849" y="32327"/>
                    <a:pt x="165233" y="36712"/>
                    <a:pt x="172122" y="32954"/>
                  </a:cubicBezTo>
                  <a:cubicBezTo>
                    <a:pt x="184648" y="24812"/>
                    <a:pt x="174628" y="5396"/>
                    <a:pt x="165859" y="4143"/>
                  </a:cubicBezTo>
                  <a:cubicBezTo>
                    <a:pt x="158343" y="4770"/>
                    <a:pt x="145191" y="-3373"/>
                    <a:pt x="137675" y="1638"/>
                  </a:cubicBezTo>
                  <a:cubicBezTo>
                    <a:pt x="129533" y="7275"/>
                    <a:pt x="137675" y="19801"/>
                    <a:pt x="124522" y="23559"/>
                  </a:cubicBezTo>
                  <a:cubicBezTo>
                    <a:pt x="116380" y="26064"/>
                    <a:pt x="106985" y="16043"/>
                    <a:pt x="100096" y="18548"/>
                  </a:cubicBezTo>
                  <a:cubicBezTo>
                    <a:pt x="92580" y="21054"/>
                    <a:pt x="94459" y="34833"/>
                    <a:pt x="94459" y="41722"/>
                  </a:cubicBezTo>
                  <a:cubicBezTo>
                    <a:pt x="76296" y="44227"/>
                    <a:pt x="67527" y="26064"/>
                    <a:pt x="51869" y="44227"/>
                  </a:cubicBezTo>
                  <a:cubicBezTo>
                    <a:pt x="41848" y="55501"/>
                    <a:pt x="31827" y="68028"/>
                    <a:pt x="20554" y="79928"/>
                  </a:cubicBezTo>
                  <a:cubicBezTo>
                    <a:pt x="8027" y="93707"/>
                    <a:pt x="1764" y="103728"/>
                    <a:pt x="4269" y="123770"/>
                  </a:cubicBezTo>
                  <a:cubicBezTo>
                    <a:pt x="5522" y="133165"/>
                    <a:pt x="5522" y="133791"/>
                    <a:pt x="3017" y="142560"/>
                  </a:cubicBezTo>
                  <a:cubicBezTo>
                    <a:pt x="1137" y="150075"/>
                    <a:pt x="-1994" y="155086"/>
                    <a:pt x="1764" y="16260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8" name="Forma libre: forma 637">
              <a:extLst>
                <a:ext uri="{FF2B5EF4-FFF2-40B4-BE49-F238E27FC236}">
                  <a16:creationId xmlns:a16="http://schemas.microsoft.com/office/drawing/2014/main" id="{7583D33C-2F01-C140-E582-0213006B2825}"/>
                </a:ext>
              </a:extLst>
            </p:cNvPr>
            <p:cNvSpPr/>
            <p:nvPr/>
          </p:nvSpPr>
          <p:spPr>
            <a:xfrm>
              <a:off x="11416299" y="5780810"/>
              <a:ext cx="113788" cy="251955"/>
            </a:xfrm>
            <a:custGeom>
              <a:avLst/>
              <a:gdLst>
                <a:gd name="connsiteX0" fmla="*/ 105221 w 113788"/>
                <a:gd name="connsiteY0" fmla="*/ 43842 h 251955"/>
                <a:gd name="connsiteX1" fmla="*/ 98958 w 113788"/>
                <a:gd name="connsiteY1" fmla="*/ 0 h 251955"/>
                <a:gd name="connsiteX2" fmla="*/ 85179 w 113788"/>
                <a:gd name="connsiteY2" fmla="*/ 20668 h 251955"/>
                <a:gd name="connsiteX3" fmla="*/ 67016 w 113788"/>
                <a:gd name="connsiteY3" fmla="*/ 48853 h 251955"/>
                <a:gd name="connsiteX4" fmla="*/ 49479 w 113788"/>
                <a:gd name="connsiteY4" fmla="*/ 88937 h 251955"/>
                <a:gd name="connsiteX5" fmla="*/ 20669 w 113788"/>
                <a:gd name="connsiteY5" fmla="*/ 111485 h 251955"/>
                <a:gd name="connsiteX6" fmla="*/ 10021 w 113788"/>
                <a:gd name="connsiteY6" fmla="*/ 168479 h 251955"/>
                <a:gd name="connsiteX7" fmla="*/ 0 w 113788"/>
                <a:gd name="connsiteY7" fmla="*/ 251780 h 251955"/>
                <a:gd name="connsiteX8" fmla="*/ 37579 w 113788"/>
                <a:gd name="connsiteY8" fmla="*/ 240506 h 251955"/>
                <a:gd name="connsiteX9" fmla="*/ 43216 w 113788"/>
                <a:gd name="connsiteY9" fmla="*/ 204806 h 251955"/>
                <a:gd name="connsiteX10" fmla="*/ 59500 w 113788"/>
                <a:gd name="connsiteY10" fmla="*/ 140921 h 251955"/>
                <a:gd name="connsiteX11" fmla="*/ 103969 w 113788"/>
                <a:gd name="connsiteY11" fmla="*/ 43842 h 25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788" h="251955">
                  <a:moveTo>
                    <a:pt x="105221" y="43842"/>
                  </a:moveTo>
                  <a:cubicBezTo>
                    <a:pt x="110232" y="31942"/>
                    <a:pt x="124638" y="626"/>
                    <a:pt x="98958" y="0"/>
                  </a:cubicBezTo>
                  <a:cubicBezTo>
                    <a:pt x="97079" y="6890"/>
                    <a:pt x="89563" y="13153"/>
                    <a:pt x="85179" y="20668"/>
                  </a:cubicBezTo>
                  <a:cubicBezTo>
                    <a:pt x="79543" y="30063"/>
                    <a:pt x="72653" y="38832"/>
                    <a:pt x="67016" y="48853"/>
                  </a:cubicBezTo>
                  <a:cubicBezTo>
                    <a:pt x="60127" y="62006"/>
                    <a:pt x="55116" y="75784"/>
                    <a:pt x="49479" y="88937"/>
                  </a:cubicBezTo>
                  <a:cubicBezTo>
                    <a:pt x="43216" y="104595"/>
                    <a:pt x="31942" y="102090"/>
                    <a:pt x="20669" y="111485"/>
                  </a:cubicBezTo>
                  <a:cubicBezTo>
                    <a:pt x="6890" y="123384"/>
                    <a:pt x="13153" y="151569"/>
                    <a:pt x="10021" y="168479"/>
                  </a:cubicBezTo>
                  <a:cubicBezTo>
                    <a:pt x="5637" y="196663"/>
                    <a:pt x="2505" y="223595"/>
                    <a:pt x="0" y="251780"/>
                  </a:cubicBezTo>
                  <a:cubicBezTo>
                    <a:pt x="9395" y="253032"/>
                    <a:pt x="30063" y="247396"/>
                    <a:pt x="37579" y="240506"/>
                  </a:cubicBezTo>
                  <a:cubicBezTo>
                    <a:pt x="46348" y="232364"/>
                    <a:pt x="42590" y="216706"/>
                    <a:pt x="43216" y="204806"/>
                  </a:cubicBezTo>
                  <a:cubicBezTo>
                    <a:pt x="44469" y="179753"/>
                    <a:pt x="48227" y="162843"/>
                    <a:pt x="59500" y="140921"/>
                  </a:cubicBezTo>
                  <a:cubicBezTo>
                    <a:pt x="75785" y="109605"/>
                    <a:pt x="90190" y="77037"/>
                    <a:pt x="103969" y="4384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9" name="Forma libre: forma 638">
              <a:extLst>
                <a:ext uri="{FF2B5EF4-FFF2-40B4-BE49-F238E27FC236}">
                  <a16:creationId xmlns:a16="http://schemas.microsoft.com/office/drawing/2014/main" id="{6318D848-18F2-B7D0-7D10-68E96E6721CD}"/>
                </a:ext>
              </a:extLst>
            </p:cNvPr>
            <p:cNvSpPr/>
            <p:nvPr/>
          </p:nvSpPr>
          <p:spPr>
            <a:xfrm>
              <a:off x="10687265" y="3755299"/>
              <a:ext cx="1658489" cy="2412898"/>
            </a:xfrm>
            <a:custGeom>
              <a:avLst/>
              <a:gdLst>
                <a:gd name="connsiteX0" fmla="*/ 132780 w 1658489"/>
                <a:gd name="connsiteY0" fmla="*/ 1567047 h 2412898"/>
                <a:gd name="connsiteX1" fmla="*/ 124011 w 1658489"/>
                <a:gd name="connsiteY1" fmla="*/ 1573310 h 2412898"/>
                <a:gd name="connsiteX2" fmla="*/ 84553 w 1658489"/>
                <a:gd name="connsiteY2" fmla="*/ 1627174 h 2412898"/>
                <a:gd name="connsiteX3" fmla="*/ 84553 w 1658489"/>
                <a:gd name="connsiteY3" fmla="*/ 1699826 h 2412898"/>
                <a:gd name="connsiteX4" fmla="*/ 83927 w 1658489"/>
                <a:gd name="connsiteY4" fmla="*/ 1704837 h 2412898"/>
                <a:gd name="connsiteX5" fmla="*/ 68895 w 1658489"/>
                <a:gd name="connsiteY5" fmla="*/ 1751811 h 2412898"/>
                <a:gd name="connsiteX6" fmla="*/ 55116 w 1658489"/>
                <a:gd name="connsiteY6" fmla="*/ 1762458 h 2412898"/>
                <a:gd name="connsiteX7" fmla="*/ 0 w 1658489"/>
                <a:gd name="connsiteY7" fmla="*/ 1766842 h 2412898"/>
                <a:gd name="connsiteX8" fmla="*/ 1253 w 1658489"/>
                <a:gd name="connsiteY8" fmla="*/ 1779369 h 2412898"/>
                <a:gd name="connsiteX9" fmla="*/ 26932 w 1658489"/>
                <a:gd name="connsiteY9" fmla="*/ 1830100 h 2412898"/>
                <a:gd name="connsiteX10" fmla="*/ 35700 w 1658489"/>
                <a:gd name="connsiteY10" fmla="*/ 1891480 h 2412898"/>
                <a:gd name="connsiteX11" fmla="*/ 47600 w 1658489"/>
                <a:gd name="connsiteY11" fmla="*/ 1929059 h 2412898"/>
                <a:gd name="connsiteX12" fmla="*/ 93322 w 1658489"/>
                <a:gd name="connsiteY12" fmla="*/ 1967890 h 2412898"/>
                <a:gd name="connsiteX13" fmla="*/ 114616 w 1658489"/>
                <a:gd name="connsiteY13" fmla="*/ 2023633 h 2412898"/>
                <a:gd name="connsiteX14" fmla="*/ 147185 w 1658489"/>
                <a:gd name="connsiteY14" fmla="*/ 2117580 h 2412898"/>
                <a:gd name="connsiteX15" fmla="*/ 201674 w 1658489"/>
                <a:gd name="connsiteY15" fmla="*/ 2212781 h 2412898"/>
                <a:gd name="connsiteX16" fmla="*/ 163469 w 1658489"/>
                <a:gd name="connsiteY16" fmla="*/ 2227812 h 2412898"/>
                <a:gd name="connsiteX17" fmla="*/ 232990 w 1658489"/>
                <a:gd name="connsiteY17" fmla="*/ 2310486 h 2412898"/>
                <a:gd name="connsiteX18" fmla="*/ 249901 w 1658489"/>
                <a:gd name="connsiteY18" fmla="*/ 2406939 h 2412898"/>
                <a:gd name="connsiteX19" fmla="*/ 290611 w 1658489"/>
                <a:gd name="connsiteY19" fmla="*/ 2401302 h 2412898"/>
                <a:gd name="connsiteX20" fmla="*/ 429654 w 1658489"/>
                <a:gd name="connsiteY20" fmla="*/ 2402555 h 2412898"/>
                <a:gd name="connsiteX21" fmla="*/ 479760 w 1658489"/>
                <a:gd name="connsiteY21" fmla="*/ 2328023 h 2412898"/>
                <a:gd name="connsiteX22" fmla="*/ 587486 w 1658489"/>
                <a:gd name="connsiteY22" fmla="*/ 2253491 h 2412898"/>
                <a:gd name="connsiteX23" fmla="*/ 699597 w 1658489"/>
                <a:gd name="connsiteY23" fmla="*/ 2254744 h 2412898"/>
                <a:gd name="connsiteX24" fmla="*/ 714629 w 1658489"/>
                <a:gd name="connsiteY24" fmla="*/ 2140128 h 2412898"/>
                <a:gd name="connsiteX25" fmla="*/ 748450 w 1658489"/>
                <a:gd name="connsiteY25" fmla="*/ 1991690 h 2412898"/>
                <a:gd name="connsiteX26" fmla="*/ 719639 w 1658489"/>
                <a:gd name="connsiteY26" fmla="*/ 1815695 h 2412898"/>
                <a:gd name="connsiteX27" fmla="*/ 821729 w 1658489"/>
                <a:gd name="connsiteY27" fmla="*/ 1793774 h 2412898"/>
                <a:gd name="connsiteX28" fmla="*/ 904403 w 1658489"/>
                <a:gd name="connsiteY28" fmla="*/ 1759327 h 2412898"/>
                <a:gd name="connsiteX29" fmla="*/ 975803 w 1658489"/>
                <a:gd name="connsiteY29" fmla="*/ 1728637 h 2412898"/>
                <a:gd name="connsiteX30" fmla="*/ 987077 w 1658489"/>
                <a:gd name="connsiteY30" fmla="*/ 1709847 h 2412898"/>
                <a:gd name="connsiteX31" fmla="*/ 1005240 w 1658489"/>
                <a:gd name="connsiteY31" fmla="*/ 1667884 h 2412898"/>
                <a:gd name="connsiteX32" fmla="*/ 957640 w 1658489"/>
                <a:gd name="connsiteY32" fmla="*/ 1660995 h 2412898"/>
                <a:gd name="connsiteX33" fmla="*/ 994593 w 1658489"/>
                <a:gd name="connsiteY33" fmla="*/ 1639073 h 2412898"/>
                <a:gd name="connsiteX34" fmla="*/ 1070377 w 1658489"/>
                <a:gd name="connsiteY34" fmla="*/ 1592100 h 2412898"/>
                <a:gd name="connsiteX35" fmla="*/ 1047203 w 1658489"/>
                <a:gd name="connsiteY35" fmla="*/ 1535105 h 2412898"/>
                <a:gd name="connsiteX36" fmla="*/ 988956 w 1658489"/>
                <a:gd name="connsiteY36" fmla="*/ 1519447 h 2412898"/>
                <a:gd name="connsiteX37" fmla="*/ 936345 w 1658489"/>
                <a:gd name="connsiteY37" fmla="*/ 1459947 h 2412898"/>
                <a:gd name="connsiteX38" fmla="*/ 916929 w 1658489"/>
                <a:gd name="connsiteY38" fmla="*/ 1474978 h 2412898"/>
                <a:gd name="connsiteX39" fmla="*/ 896261 w 1658489"/>
                <a:gd name="connsiteY39" fmla="*/ 1462452 h 2412898"/>
                <a:gd name="connsiteX40" fmla="*/ 850540 w 1658489"/>
                <a:gd name="connsiteY40" fmla="*/ 1454936 h 2412898"/>
                <a:gd name="connsiteX41" fmla="*/ 824861 w 1658489"/>
                <a:gd name="connsiteY41" fmla="*/ 1459947 h 2412898"/>
                <a:gd name="connsiteX42" fmla="*/ 810455 w 1658489"/>
                <a:gd name="connsiteY42" fmla="*/ 1433641 h 2412898"/>
                <a:gd name="connsiteX43" fmla="*/ 768492 w 1658489"/>
                <a:gd name="connsiteY43" fmla="*/ 1407336 h 2412898"/>
                <a:gd name="connsiteX44" fmla="*/ 760976 w 1658489"/>
                <a:gd name="connsiteY44" fmla="*/ 1358483 h 2412898"/>
                <a:gd name="connsiteX45" fmla="*/ 789161 w 1658489"/>
                <a:gd name="connsiteY45" fmla="*/ 1264535 h 2412898"/>
                <a:gd name="connsiteX46" fmla="*/ 787908 w 1658489"/>
                <a:gd name="connsiteY46" fmla="*/ 1264535 h 2412898"/>
                <a:gd name="connsiteX47" fmla="*/ 841145 w 1658489"/>
                <a:gd name="connsiteY47" fmla="*/ 1174346 h 2412898"/>
                <a:gd name="connsiteX48" fmla="*/ 817971 w 1658489"/>
                <a:gd name="connsiteY48" fmla="*/ 1114846 h 2412898"/>
                <a:gd name="connsiteX49" fmla="*/ 877471 w 1658489"/>
                <a:gd name="connsiteY49" fmla="*/ 1112340 h 2412898"/>
                <a:gd name="connsiteX50" fmla="*/ 863692 w 1658489"/>
                <a:gd name="connsiteY50" fmla="*/ 1040940 h 2412898"/>
                <a:gd name="connsiteX51" fmla="*/ 921313 w 1658489"/>
                <a:gd name="connsiteY51" fmla="*/ 1033424 h 2412898"/>
                <a:gd name="connsiteX52" fmla="*/ 1000856 w 1658489"/>
                <a:gd name="connsiteY52" fmla="*/ 1004614 h 2412898"/>
                <a:gd name="connsiteX53" fmla="*/ 1064114 w 1658489"/>
                <a:gd name="connsiteY53" fmla="*/ 974550 h 2412898"/>
                <a:gd name="connsiteX54" fmla="*/ 1114219 w 1658489"/>
                <a:gd name="connsiteY54" fmla="*/ 929456 h 2412898"/>
                <a:gd name="connsiteX55" fmla="*/ 1212551 w 1658489"/>
                <a:gd name="connsiteY55" fmla="*/ 933840 h 2412898"/>
                <a:gd name="connsiteX56" fmla="*/ 1289588 w 1658489"/>
                <a:gd name="connsiteY56" fmla="*/ 814839 h 2412898"/>
                <a:gd name="connsiteX57" fmla="*/ 1339694 w 1658489"/>
                <a:gd name="connsiteY57" fmla="*/ 791666 h 2412898"/>
                <a:gd name="connsiteX58" fmla="*/ 1320904 w 1658489"/>
                <a:gd name="connsiteY58" fmla="*/ 740308 h 2412898"/>
                <a:gd name="connsiteX59" fmla="*/ 1231341 w 1658489"/>
                <a:gd name="connsiteY59" fmla="*/ 684565 h 2412898"/>
                <a:gd name="connsiteX60" fmla="*/ 1356604 w 1658489"/>
                <a:gd name="connsiteY60" fmla="*/ 627570 h 2412898"/>
                <a:gd name="connsiteX61" fmla="*/ 1349088 w 1658489"/>
                <a:gd name="connsiteY61" fmla="*/ 588112 h 2412898"/>
                <a:gd name="connsiteX62" fmla="*/ 1406084 w 1658489"/>
                <a:gd name="connsiteY62" fmla="*/ 586860 h 2412898"/>
                <a:gd name="connsiteX63" fmla="*/ 1448673 w 1658489"/>
                <a:gd name="connsiteY63" fmla="*/ 564939 h 2412898"/>
                <a:gd name="connsiteX64" fmla="*/ 1449926 w 1658489"/>
                <a:gd name="connsiteY64" fmla="*/ 514833 h 2412898"/>
                <a:gd name="connsiteX65" fmla="*/ 1502537 w 1658489"/>
                <a:gd name="connsiteY65" fmla="*/ 532996 h 2412898"/>
                <a:gd name="connsiteX66" fmla="*/ 1638447 w 1658489"/>
                <a:gd name="connsiteY66" fmla="*/ 517338 h 2412898"/>
                <a:gd name="connsiteX67" fmla="*/ 1658490 w 1658489"/>
                <a:gd name="connsiteY67" fmla="*/ 526733 h 2412898"/>
                <a:gd name="connsiteX68" fmla="*/ 1658490 w 1658489"/>
                <a:gd name="connsiteY68" fmla="*/ 526733 h 2412898"/>
                <a:gd name="connsiteX69" fmla="*/ 1643458 w 1658489"/>
                <a:gd name="connsiteY69" fmla="*/ 489780 h 2412898"/>
                <a:gd name="connsiteX70" fmla="*/ 1616526 w 1658489"/>
                <a:gd name="connsiteY70" fmla="*/ 477254 h 2412898"/>
                <a:gd name="connsiteX71" fmla="*/ 1609010 w 1658489"/>
                <a:gd name="connsiteY71" fmla="*/ 469112 h 2412898"/>
                <a:gd name="connsiteX72" fmla="*/ 1593352 w 1658489"/>
                <a:gd name="connsiteY72" fmla="*/ 429654 h 2412898"/>
                <a:gd name="connsiteX73" fmla="*/ 1593352 w 1658489"/>
                <a:gd name="connsiteY73" fmla="*/ 417754 h 2412898"/>
                <a:gd name="connsiteX74" fmla="*/ 1602121 w 1658489"/>
                <a:gd name="connsiteY74" fmla="*/ 409612 h 2412898"/>
                <a:gd name="connsiteX75" fmla="*/ 1614648 w 1658489"/>
                <a:gd name="connsiteY75" fmla="*/ 405227 h 2412898"/>
                <a:gd name="connsiteX76" fmla="*/ 1614648 w 1658489"/>
                <a:gd name="connsiteY76" fmla="*/ 381428 h 2412898"/>
                <a:gd name="connsiteX77" fmla="*/ 1622163 w 1658489"/>
                <a:gd name="connsiteY77" fmla="*/ 368275 h 2412898"/>
                <a:gd name="connsiteX78" fmla="*/ 1631558 w 1658489"/>
                <a:gd name="connsiteY78" fmla="*/ 362638 h 2412898"/>
                <a:gd name="connsiteX79" fmla="*/ 1630305 w 1658489"/>
                <a:gd name="connsiteY79" fmla="*/ 360759 h 2412898"/>
                <a:gd name="connsiteX80" fmla="*/ 1583958 w 1658489"/>
                <a:gd name="connsiteY80" fmla="*/ 330069 h 2412898"/>
                <a:gd name="connsiteX81" fmla="*/ 1578321 w 1658489"/>
                <a:gd name="connsiteY81" fmla="*/ 311280 h 2412898"/>
                <a:gd name="connsiteX82" fmla="*/ 1587716 w 1658489"/>
                <a:gd name="connsiteY82" fmla="*/ 290611 h 2412898"/>
                <a:gd name="connsiteX83" fmla="*/ 1592100 w 1658489"/>
                <a:gd name="connsiteY83" fmla="*/ 284975 h 2412898"/>
                <a:gd name="connsiteX84" fmla="*/ 1595858 w 1658489"/>
                <a:gd name="connsiteY84" fmla="*/ 281843 h 2412898"/>
                <a:gd name="connsiteX85" fmla="*/ 1588342 w 1658489"/>
                <a:gd name="connsiteY85" fmla="*/ 275580 h 2412898"/>
                <a:gd name="connsiteX86" fmla="*/ 1549510 w 1658489"/>
                <a:gd name="connsiteY86" fmla="*/ 254911 h 2412898"/>
                <a:gd name="connsiteX87" fmla="*/ 1541368 w 1658489"/>
                <a:gd name="connsiteY87" fmla="*/ 243011 h 2412898"/>
                <a:gd name="connsiteX88" fmla="*/ 1547005 w 1658489"/>
                <a:gd name="connsiteY88" fmla="*/ 229859 h 2412898"/>
                <a:gd name="connsiteX89" fmla="*/ 1555773 w 1658489"/>
                <a:gd name="connsiteY89" fmla="*/ 222343 h 2412898"/>
                <a:gd name="connsiteX90" fmla="*/ 1545752 w 1658489"/>
                <a:gd name="connsiteY90" fmla="*/ 203553 h 2412898"/>
                <a:gd name="connsiteX91" fmla="*/ 1552016 w 1658489"/>
                <a:gd name="connsiteY91" fmla="*/ 182885 h 2412898"/>
                <a:gd name="connsiteX92" fmla="*/ 1562663 w 1658489"/>
                <a:gd name="connsiteY92" fmla="*/ 177248 h 2412898"/>
                <a:gd name="connsiteX93" fmla="*/ 1562663 w 1658489"/>
                <a:gd name="connsiteY93" fmla="*/ 175995 h 2412898"/>
                <a:gd name="connsiteX94" fmla="*/ 1538863 w 1658489"/>
                <a:gd name="connsiteY94" fmla="*/ 162216 h 2412898"/>
                <a:gd name="connsiteX95" fmla="*/ 1523205 w 1658489"/>
                <a:gd name="connsiteY95" fmla="*/ 156579 h 2412898"/>
                <a:gd name="connsiteX96" fmla="*/ 1505668 w 1658489"/>
                <a:gd name="connsiteY96" fmla="*/ 156579 h 2412898"/>
                <a:gd name="connsiteX97" fmla="*/ 1491263 w 1658489"/>
                <a:gd name="connsiteY97" fmla="*/ 146558 h 2412898"/>
                <a:gd name="connsiteX98" fmla="*/ 1485626 w 1658489"/>
                <a:gd name="connsiteY98" fmla="*/ 130900 h 2412898"/>
                <a:gd name="connsiteX99" fmla="*/ 1476857 w 1658489"/>
                <a:gd name="connsiteY99" fmla="*/ 120253 h 2412898"/>
                <a:gd name="connsiteX100" fmla="*/ 1451805 w 1658489"/>
                <a:gd name="connsiteY100" fmla="*/ 105221 h 2412898"/>
                <a:gd name="connsiteX101" fmla="*/ 1428631 w 1658489"/>
                <a:gd name="connsiteY101" fmla="*/ 98958 h 2412898"/>
                <a:gd name="connsiteX102" fmla="*/ 1422368 w 1658489"/>
                <a:gd name="connsiteY102" fmla="*/ 100211 h 2412898"/>
                <a:gd name="connsiteX103" fmla="*/ 1394183 w 1658489"/>
                <a:gd name="connsiteY103" fmla="*/ 100211 h 2412898"/>
                <a:gd name="connsiteX104" fmla="*/ 1389799 w 1658489"/>
                <a:gd name="connsiteY104" fmla="*/ 99585 h 2412898"/>
                <a:gd name="connsiteX105" fmla="*/ 1336562 w 1658489"/>
                <a:gd name="connsiteY105" fmla="*/ 84553 h 2412898"/>
                <a:gd name="connsiteX106" fmla="*/ 1305246 w 1658489"/>
                <a:gd name="connsiteY106" fmla="*/ 80795 h 2412898"/>
                <a:gd name="connsiteX107" fmla="*/ 1296478 w 1658489"/>
                <a:gd name="connsiteY107" fmla="*/ 77037 h 2412898"/>
                <a:gd name="connsiteX108" fmla="*/ 1282699 w 1658489"/>
                <a:gd name="connsiteY108" fmla="*/ 64511 h 2412898"/>
                <a:gd name="connsiteX109" fmla="*/ 1265788 w 1658489"/>
                <a:gd name="connsiteY109" fmla="*/ 56368 h 2412898"/>
                <a:gd name="connsiteX110" fmla="*/ 1237604 w 1658489"/>
                <a:gd name="connsiteY110" fmla="*/ 39458 h 2412898"/>
                <a:gd name="connsiteX111" fmla="*/ 1215683 w 1658489"/>
                <a:gd name="connsiteY111" fmla="*/ 39458 h 2412898"/>
                <a:gd name="connsiteX112" fmla="*/ 1200651 w 1658489"/>
                <a:gd name="connsiteY112" fmla="*/ 26305 h 2412898"/>
                <a:gd name="connsiteX113" fmla="*/ 1199399 w 1658489"/>
                <a:gd name="connsiteY113" fmla="*/ 18789 h 2412898"/>
                <a:gd name="connsiteX114" fmla="*/ 1149919 w 1658489"/>
                <a:gd name="connsiteY114" fmla="*/ 0 h 2412898"/>
                <a:gd name="connsiteX115" fmla="*/ 1134888 w 1658489"/>
                <a:gd name="connsiteY115" fmla="*/ 7516 h 2412898"/>
                <a:gd name="connsiteX116" fmla="*/ 1131130 w 1658489"/>
                <a:gd name="connsiteY116" fmla="*/ 8768 h 2412898"/>
                <a:gd name="connsiteX117" fmla="*/ 1141777 w 1658489"/>
                <a:gd name="connsiteY117" fmla="*/ 38205 h 2412898"/>
                <a:gd name="connsiteX118" fmla="*/ 1139272 w 1658489"/>
                <a:gd name="connsiteY118" fmla="*/ 53863 h 2412898"/>
                <a:gd name="connsiteX119" fmla="*/ 1118604 w 1658489"/>
                <a:gd name="connsiteY119" fmla="*/ 78290 h 2412898"/>
                <a:gd name="connsiteX120" fmla="*/ 1123614 w 1658489"/>
                <a:gd name="connsiteY120" fmla="*/ 91442 h 2412898"/>
                <a:gd name="connsiteX121" fmla="*/ 1122988 w 1658489"/>
                <a:gd name="connsiteY121" fmla="*/ 104595 h 2412898"/>
                <a:gd name="connsiteX122" fmla="*/ 1112340 w 1658489"/>
                <a:gd name="connsiteY122" fmla="*/ 112111 h 2412898"/>
                <a:gd name="connsiteX123" fmla="*/ 997098 w 1658489"/>
                <a:gd name="connsiteY123" fmla="*/ 133406 h 2412898"/>
                <a:gd name="connsiteX124" fmla="*/ 985198 w 1658489"/>
                <a:gd name="connsiteY124" fmla="*/ 130900 h 2412898"/>
                <a:gd name="connsiteX125" fmla="*/ 942608 w 1658489"/>
                <a:gd name="connsiteY125" fmla="*/ 101463 h 2412898"/>
                <a:gd name="connsiteX126" fmla="*/ 886866 w 1658489"/>
                <a:gd name="connsiteY126" fmla="*/ 97705 h 2412898"/>
                <a:gd name="connsiteX127" fmla="*/ 856803 w 1658489"/>
                <a:gd name="connsiteY127" fmla="*/ 150943 h 2412898"/>
                <a:gd name="connsiteX128" fmla="*/ 852418 w 1658489"/>
                <a:gd name="connsiteY128" fmla="*/ 155953 h 2412898"/>
                <a:gd name="connsiteX129" fmla="*/ 822355 w 1658489"/>
                <a:gd name="connsiteY129" fmla="*/ 176622 h 2412898"/>
                <a:gd name="connsiteX130" fmla="*/ 813587 w 1658489"/>
                <a:gd name="connsiteY130" fmla="*/ 179127 h 2412898"/>
                <a:gd name="connsiteX131" fmla="*/ 766613 w 1658489"/>
                <a:gd name="connsiteY131" fmla="*/ 179127 h 2412898"/>
                <a:gd name="connsiteX132" fmla="*/ 666402 w 1658489"/>
                <a:gd name="connsiteY132" fmla="*/ 221717 h 2412898"/>
                <a:gd name="connsiteX133" fmla="*/ 626318 w 1658489"/>
                <a:gd name="connsiteY133" fmla="*/ 254285 h 2412898"/>
                <a:gd name="connsiteX134" fmla="*/ 670786 w 1658489"/>
                <a:gd name="connsiteY134" fmla="*/ 323180 h 2412898"/>
                <a:gd name="connsiteX135" fmla="*/ 669534 w 1658489"/>
                <a:gd name="connsiteY135" fmla="*/ 341969 h 2412898"/>
                <a:gd name="connsiteX136" fmla="*/ 610034 w 1658489"/>
                <a:gd name="connsiteY136" fmla="*/ 382054 h 2412898"/>
                <a:gd name="connsiteX137" fmla="*/ 549281 w 1658489"/>
                <a:gd name="connsiteY137" fmla="*/ 427149 h 2412898"/>
                <a:gd name="connsiteX138" fmla="*/ 549281 w 1658489"/>
                <a:gd name="connsiteY138" fmla="*/ 462849 h 2412898"/>
                <a:gd name="connsiteX139" fmla="*/ 533623 w 1658489"/>
                <a:gd name="connsiteY139" fmla="*/ 478507 h 2412898"/>
                <a:gd name="connsiteX140" fmla="*/ 481012 w 1658489"/>
                <a:gd name="connsiteY140" fmla="*/ 478507 h 2412898"/>
                <a:gd name="connsiteX141" fmla="*/ 444060 w 1658489"/>
                <a:gd name="connsiteY141" fmla="*/ 513581 h 2412898"/>
                <a:gd name="connsiteX142" fmla="*/ 439049 w 1658489"/>
                <a:gd name="connsiteY142" fmla="*/ 546149 h 2412898"/>
                <a:gd name="connsiteX143" fmla="*/ 417128 w 1658489"/>
                <a:gd name="connsiteY143" fmla="*/ 621307 h 2412898"/>
                <a:gd name="connsiteX144" fmla="*/ 387064 w 1658489"/>
                <a:gd name="connsiteY144" fmla="*/ 688323 h 2412898"/>
                <a:gd name="connsiteX145" fmla="*/ 380801 w 1658489"/>
                <a:gd name="connsiteY145" fmla="*/ 695213 h 2412898"/>
                <a:gd name="connsiteX146" fmla="*/ 337585 w 1658489"/>
                <a:gd name="connsiteY146" fmla="*/ 720265 h 2412898"/>
                <a:gd name="connsiteX147" fmla="*/ 353243 w 1658489"/>
                <a:gd name="connsiteY147" fmla="*/ 757844 h 2412898"/>
                <a:gd name="connsiteX148" fmla="*/ 383307 w 1658489"/>
                <a:gd name="connsiteY148" fmla="*/ 786655 h 2412898"/>
                <a:gd name="connsiteX149" fmla="*/ 385185 w 1658489"/>
                <a:gd name="connsiteY149" fmla="*/ 806697 h 2412898"/>
                <a:gd name="connsiteX150" fmla="*/ 362638 w 1658489"/>
                <a:gd name="connsiteY150" fmla="*/ 837387 h 2412898"/>
                <a:gd name="connsiteX151" fmla="*/ 343222 w 1658489"/>
                <a:gd name="connsiteY151" fmla="*/ 841771 h 2412898"/>
                <a:gd name="connsiteX152" fmla="*/ 340091 w 1658489"/>
                <a:gd name="connsiteY152" fmla="*/ 839266 h 2412898"/>
                <a:gd name="connsiteX153" fmla="*/ 284975 w 1658489"/>
                <a:gd name="connsiteY153" fmla="*/ 855550 h 2412898"/>
                <a:gd name="connsiteX154" fmla="*/ 191027 w 1658489"/>
                <a:gd name="connsiteY154" fmla="*/ 883108 h 2412898"/>
                <a:gd name="connsiteX155" fmla="*/ 171611 w 1658489"/>
                <a:gd name="connsiteY155" fmla="*/ 923192 h 2412898"/>
                <a:gd name="connsiteX156" fmla="*/ 137164 w 1658489"/>
                <a:gd name="connsiteY156" fmla="*/ 954508 h 2412898"/>
                <a:gd name="connsiteX157" fmla="*/ 134032 w 1658489"/>
                <a:gd name="connsiteY157" fmla="*/ 1011503 h 2412898"/>
                <a:gd name="connsiteX158" fmla="*/ 147185 w 1658489"/>
                <a:gd name="connsiteY158" fmla="*/ 1071003 h 2412898"/>
                <a:gd name="connsiteX159" fmla="*/ 149064 w 1658489"/>
                <a:gd name="connsiteY159" fmla="*/ 1140525 h 2412898"/>
                <a:gd name="connsiteX160" fmla="*/ 149064 w 1658489"/>
                <a:gd name="connsiteY160" fmla="*/ 1145535 h 2412898"/>
                <a:gd name="connsiteX161" fmla="*/ 137164 w 1658489"/>
                <a:gd name="connsiteY161" fmla="*/ 1186872 h 2412898"/>
                <a:gd name="connsiteX162" fmla="*/ 174743 w 1658489"/>
                <a:gd name="connsiteY162" fmla="*/ 1223199 h 2412898"/>
                <a:gd name="connsiteX163" fmla="*/ 224848 w 1658489"/>
                <a:gd name="connsiteY163" fmla="*/ 1284578 h 2412898"/>
                <a:gd name="connsiteX164" fmla="*/ 226101 w 1658489"/>
                <a:gd name="connsiteY164" fmla="*/ 1302115 h 2412898"/>
                <a:gd name="connsiteX165" fmla="*/ 204180 w 1658489"/>
                <a:gd name="connsiteY165" fmla="*/ 1338441 h 2412898"/>
                <a:gd name="connsiteX166" fmla="*/ 195411 w 1658489"/>
                <a:gd name="connsiteY166" fmla="*/ 1377273 h 2412898"/>
                <a:gd name="connsiteX167" fmla="*/ 176622 w 1658489"/>
                <a:gd name="connsiteY167" fmla="*/ 1543247 h 2412898"/>
                <a:gd name="connsiteX168" fmla="*/ 135285 w 1658489"/>
                <a:gd name="connsiteY168" fmla="*/ 1572684 h 241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658489" h="2412898">
                  <a:moveTo>
                    <a:pt x="132780" y="1567047"/>
                  </a:moveTo>
                  <a:cubicBezTo>
                    <a:pt x="127769" y="1568300"/>
                    <a:pt x="124844" y="1570385"/>
                    <a:pt x="124011" y="1573310"/>
                  </a:cubicBezTo>
                  <a:cubicBezTo>
                    <a:pt x="117122" y="1597110"/>
                    <a:pt x="95827" y="1617779"/>
                    <a:pt x="84553" y="1627174"/>
                  </a:cubicBezTo>
                  <a:lnTo>
                    <a:pt x="84553" y="1699826"/>
                  </a:lnTo>
                  <a:cubicBezTo>
                    <a:pt x="84553" y="1699826"/>
                    <a:pt x="84553" y="1702958"/>
                    <a:pt x="83927" y="1704837"/>
                  </a:cubicBezTo>
                  <a:lnTo>
                    <a:pt x="68895" y="1751811"/>
                  </a:lnTo>
                  <a:cubicBezTo>
                    <a:pt x="67016" y="1757447"/>
                    <a:pt x="61379" y="1761832"/>
                    <a:pt x="55116" y="1762458"/>
                  </a:cubicBezTo>
                  <a:lnTo>
                    <a:pt x="0" y="1766842"/>
                  </a:lnTo>
                  <a:cubicBezTo>
                    <a:pt x="0" y="1771227"/>
                    <a:pt x="626" y="1775611"/>
                    <a:pt x="1253" y="1779369"/>
                  </a:cubicBezTo>
                  <a:cubicBezTo>
                    <a:pt x="5011" y="1811311"/>
                    <a:pt x="8142" y="1801916"/>
                    <a:pt x="26932" y="1830100"/>
                  </a:cubicBezTo>
                  <a:cubicBezTo>
                    <a:pt x="45095" y="1858285"/>
                    <a:pt x="32569" y="1854527"/>
                    <a:pt x="35700" y="1891480"/>
                  </a:cubicBezTo>
                  <a:cubicBezTo>
                    <a:pt x="36327" y="1903380"/>
                    <a:pt x="40711" y="1919038"/>
                    <a:pt x="47600" y="1929059"/>
                  </a:cubicBezTo>
                  <a:cubicBezTo>
                    <a:pt x="59500" y="1945969"/>
                    <a:pt x="82048" y="1950980"/>
                    <a:pt x="93322" y="1967890"/>
                  </a:cubicBezTo>
                  <a:cubicBezTo>
                    <a:pt x="102090" y="1981043"/>
                    <a:pt x="107727" y="2008601"/>
                    <a:pt x="114616" y="2023633"/>
                  </a:cubicBezTo>
                  <a:cubicBezTo>
                    <a:pt x="129648" y="2054948"/>
                    <a:pt x="132153" y="2086264"/>
                    <a:pt x="147185" y="2117580"/>
                  </a:cubicBezTo>
                  <a:cubicBezTo>
                    <a:pt x="167227" y="2159543"/>
                    <a:pt x="209190" y="2164554"/>
                    <a:pt x="201674" y="2212781"/>
                  </a:cubicBezTo>
                  <a:cubicBezTo>
                    <a:pt x="186643" y="2212781"/>
                    <a:pt x="171611" y="2216539"/>
                    <a:pt x="163469" y="2227812"/>
                  </a:cubicBezTo>
                  <a:cubicBezTo>
                    <a:pt x="191027" y="2255996"/>
                    <a:pt x="226101" y="2269775"/>
                    <a:pt x="232990" y="2310486"/>
                  </a:cubicBezTo>
                  <a:cubicBezTo>
                    <a:pt x="237374" y="2335539"/>
                    <a:pt x="221717" y="2390655"/>
                    <a:pt x="249901" y="2406939"/>
                  </a:cubicBezTo>
                  <a:cubicBezTo>
                    <a:pt x="265559" y="2416334"/>
                    <a:pt x="274953" y="2403181"/>
                    <a:pt x="290611" y="2401302"/>
                  </a:cubicBezTo>
                  <a:cubicBezTo>
                    <a:pt x="331322" y="2397544"/>
                    <a:pt x="397086" y="2428234"/>
                    <a:pt x="429654" y="2402555"/>
                  </a:cubicBezTo>
                  <a:cubicBezTo>
                    <a:pt x="442181" y="2392534"/>
                    <a:pt x="473497" y="2341802"/>
                    <a:pt x="479760" y="2328023"/>
                  </a:cubicBezTo>
                  <a:cubicBezTo>
                    <a:pt x="501054" y="2276665"/>
                    <a:pt x="521096" y="2242217"/>
                    <a:pt x="587486" y="2253491"/>
                  </a:cubicBezTo>
                  <a:cubicBezTo>
                    <a:pt x="628823" y="2260381"/>
                    <a:pt x="659513" y="2291071"/>
                    <a:pt x="699597" y="2254744"/>
                  </a:cubicBezTo>
                  <a:cubicBezTo>
                    <a:pt x="734044" y="2223428"/>
                    <a:pt x="705860" y="2179586"/>
                    <a:pt x="714629" y="2140128"/>
                  </a:cubicBezTo>
                  <a:cubicBezTo>
                    <a:pt x="726529" y="2085638"/>
                    <a:pt x="748450" y="2048685"/>
                    <a:pt x="748450" y="1991690"/>
                  </a:cubicBezTo>
                  <a:cubicBezTo>
                    <a:pt x="748450" y="1946595"/>
                    <a:pt x="767239" y="1831353"/>
                    <a:pt x="719639" y="1815695"/>
                  </a:cubicBezTo>
                  <a:cubicBezTo>
                    <a:pt x="744066" y="1797532"/>
                    <a:pt x="791666" y="1808179"/>
                    <a:pt x="821729" y="1793774"/>
                  </a:cubicBezTo>
                  <a:cubicBezTo>
                    <a:pt x="851792" y="1779369"/>
                    <a:pt x="874339" y="1768095"/>
                    <a:pt x="904403" y="1759327"/>
                  </a:cubicBezTo>
                  <a:cubicBezTo>
                    <a:pt x="929456" y="1751811"/>
                    <a:pt x="957014" y="1744921"/>
                    <a:pt x="975803" y="1728637"/>
                  </a:cubicBezTo>
                  <a:cubicBezTo>
                    <a:pt x="974551" y="1729890"/>
                    <a:pt x="987703" y="1708595"/>
                    <a:pt x="987077" y="1709847"/>
                  </a:cubicBezTo>
                  <a:cubicBezTo>
                    <a:pt x="997098" y="1695442"/>
                    <a:pt x="1010877" y="1691058"/>
                    <a:pt x="1005240" y="1667884"/>
                  </a:cubicBezTo>
                  <a:cubicBezTo>
                    <a:pt x="989582" y="1664126"/>
                    <a:pt x="973298" y="1663500"/>
                    <a:pt x="957640" y="1660995"/>
                  </a:cubicBezTo>
                  <a:cubicBezTo>
                    <a:pt x="975803" y="1658489"/>
                    <a:pt x="980187" y="1648468"/>
                    <a:pt x="994593" y="1639073"/>
                  </a:cubicBezTo>
                  <a:cubicBezTo>
                    <a:pt x="1019019" y="1622789"/>
                    <a:pt x="1044072" y="1607131"/>
                    <a:pt x="1070377" y="1592100"/>
                  </a:cubicBezTo>
                  <a:cubicBezTo>
                    <a:pt x="1065367" y="1571431"/>
                    <a:pt x="1064740" y="1549510"/>
                    <a:pt x="1047203" y="1535105"/>
                  </a:cubicBezTo>
                  <a:cubicBezTo>
                    <a:pt x="1031545" y="1522578"/>
                    <a:pt x="1005867" y="1530094"/>
                    <a:pt x="988956" y="1519447"/>
                  </a:cubicBezTo>
                  <a:cubicBezTo>
                    <a:pt x="958893" y="1500657"/>
                    <a:pt x="964529" y="1464331"/>
                    <a:pt x="936345" y="1459947"/>
                  </a:cubicBezTo>
                  <a:cubicBezTo>
                    <a:pt x="936345" y="1459947"/>
                    <a:pt x="923193" y="1474978"/>
                    <a:pt x="916929" y="1474978"/>
                  </a:cubicBezTo>
                  <a:cubicBezTo>
                    <a:pt x="904403" y="1474978"/>
                    <a:pt x="903776" y="1463705"/>
                    <a:pt x="896261" y="1462452"/>
                  </a:cubicBezTo>
                  <a:cubicBezTo>
                    <a:pt x="879350" y="1458694"/>
                    <a:pt x="866198" y="1456189"/>
                    <a:pt x="850540" y="1454936"/>
                  </a:cubicBezTo>
                  <a:cubicBezTo>
                    <a:pt x="843024" y="1454936"/>
                    <a:pt x="834882" y="1464331"/>
                    <a:pt x="824861" y="1459947"/>
                  </a:cubicBezTo>
                  <a:cubicBezTo>
                    <a:pt x="807324" y="1451805"/>
                    <a:pt x="817971" y="1441157"/>
                    <a:pt x="810455" y="1433641"/>
                  </a:cubicBezTo>
                  <a:cubicBezTo>
                    <a:pt x="797303" y="1419862"/>
                    <a:pt x="791666" y="1408589"/>
                    <a:pt x="768492" y="1407336"/>
                  </a:cubicBezTo>
                  <a:cubicBezTo>
                    <a:pt x="794797" y="1404831"/>
                    <a:pt x="762855" y="1368504"/>
                    <a:pt x="760976" y="1358483"/>
                  </a:cubicBezTo>
                  <a:cubicBezTo>
                    <a:pt x="753461" y="1322157"/>
                    <a:pt x="772250" y="1297730"/>
                    <a:pt x="789161" y="1264535"/>
                  </a:cubicBezTo>
                  <a:cubicBezTo>
                    <a:pt x="789161" y="1264535"/>
                    <a:pt x="787908" y="1264535"/>
                    <a:pt x="787908" y="1264535"/>
                  </a:cubicBezTo>
                  <a:cubicBezTo>
                    <a:pt x="807950" y="1256393"/>
                    <a:pt x="840519" y="1196893"/>
                    <a:pt x="841145" y="1174346"/>
                  </a:cubicBezTo>
                  <a:cubicBezTo>
                    <a:pt x="841145" y="1146161"/>
                    <a:pt x="826740" y="1139272"/>
                    <a:pt x="817971" y="1114846"/>
                  </a:cubicBezTo>
                  <a:cubicBezTo>
                    <a:pt x="827366" y="1114846"/>
                    <a:pt x="870582" y="1120482"/>
                    <a:pt x="877471" y="1112340"/>
                  </a:cubicBezTo>
                  <a:cubicBezTo>
                    <a:pt x="890624" y="1097935"/>
                    <a:pt x="857429" y="1064114"/>
                    <a:pt x="863692" y="1040940"/>
                  </a:cubicBezTo>
                  <a:cubicBezTo>
                    <a:pt x="889997" y="1074761"/>
                    <a:pt x="961398" y="1069124"/>
                    <a:pt x="921313" y="1033424"/>
                  </a:cubicBezTo>
                  <a:cubicBezTo>
                    <a:pt x="938224" y="1011503"/>
                    <a:pt x="979561" y="1024029"/>
                    <a:pt x="1000856" y="1004614"/>
                  </a:cubicBezTo>
                  <a:cubicBezTo>
                    <a:pt x="1012756" y="993340"/>
                    <a:pt x="1049709" y="922566"/>
                    <a:pt x="1064114" y="974550"/>
                  </a:cubicBezTo>
                  <a:cubicBezTo>
                    <a:pt x="1089167" y="971419"/>
                    <a:pt x="1091672" y="939477"/>
                    <a:pt x="1114219" y="929456"/>
                  </a:cubicBezTo>
                  <a:cubicBezTo>
                    <a:pt x="1143030" y="916929"/>
                    <a:pt x="1183741" y="940729"/>
                    <a:pt x="1212551" y="933840"/>
                  </a:cubicBezTo>
                  <a:cubicBezTo>
                    <a:pt x="1268920" y="920061"/>
                    <a:pt x="1233846" y="841771"/>
                    <a:pt x="1289588" y="814839"/>
                  </a:cubicBezTo>
                  <a:cubicBezTo>
                    <a:pt x="1308378" y="805445"/>
                    <a:pt x="1328420" y="808576"/>
                    <a:pt x="1339694" y="791666"/>
                  </a:cubicBezTo>
                  <a:cubicBezTo>
                    <a:pt x="1362241" y="758471"/>
                    <a:pt x="1335309" y="754713"/>
                    <a:pt x="1320904" y="740308"/>
                  </a:cubicBezTo>
                  <a:cubicBezTo>
                    <a:pt x="1293346" y="712123"/>
                    <a:pt x="1257646" y="710244"/>
                    <a:pt x="1231341" y="684565"/>
                  </a:cubicBezTo>
                  <a:cubicBezTo>
                    <a:pt x="1257020" y="646986"/>
                    <a:pt x="1335309" y="662644"/>
                    <a:pt x="1356604" y="627570"/>
                  </a:cubicBezTo>
                  <a:cubicBezTo>
                    <a:pt x="1335936" y="623186"/>
                    <a:pt x="1332178" y="600639"/>
                    <a:pt x="1349088" y="588112"/>
                  </a:cubicBezTo>
                  <a:cubicBezTo>
                    <a:pt x="1360362" y="579344"/>
                    <a:pt x="1392305" y="589991"/>
                    <a:pt x="1406084" y="586860"/>
                  </a:cubicBezTo>
                  <a:cubicBezTo>
                    <a:pt x="1404205" y="586860"/>
                    <a:pt x="1451179" y="561181"/>
                    <a:pt x="1448673" y="564939"/>
                  </a:cubicBezTo>
                  <a:cubicBezTo>
                    <a:pt x="1454310" y="555544"/>
                    <a:pt x="1448673" y="526107"/>
                    <a:pt x="1449926" y="514833"/>
                  </a:cubicBezTo>
                  <a:cubicBezTo>
                    <a:pt x="1466210" y="519844"/>
                    <a:pt x="1485626" y="529865"/>
                    <a:pt x="1502537" y="532996"/>
                  </a:cubicBezTo>
                  <a:cubicBezTo>
                    <a:pt x="1522579" y="472244"/>
                    <a:pt x="1600242" y="494165"/>
                    <a:pt x="1638447" y="517338"/>
                  </a:cubicBezTo>
                  <a:cubicBezTo>
                    <a:pt x="1644084" y="521096"/>
                    <a:pt x="1650974" y="524228"/>
                    <a:pt x="1658490" y="526733"/>
                  </a:cubicBezTo>
                  <a:lnTo>
                    <a:pt x="1658490" y="526733"/>
                  </a:lnTo>
                  <a:cubicBezTo>
                    <a:pt x="1658490" y="526733"/>
                    <a:pt x="1643458" y="489780"/>
                    <a:pt x="1643458" y="489780"/>
                  </a:cubicBezTo>
                  <a:lnTo>
                    <a:pt x="1616526" y="477254"/>
                  </a:lnTo>
                  <a:cubicBezTo>
                    <a:pt x="1612768" y="475375"/>
                    <a:pt x="1610263" y="472244"/>
                    <a:pt x="1609010" y="469112"/>
                  </a:cubicBezTo>
                  <a:lnTo>
                    <a:pt x="1593352" y="429654"/>
                  </a:lnTo>
                  <a:cubicBezTo>
                    <a:pt x="1592100" y="425896"/>
                    <a:pt x="1592100" y="421512"/>
                    <a:pt x="1593352" y="417754"/>
                  </a:cubicBezTo>
                  <a:cubicBezTo>
                    <a:pt x="1595231" y="413996"/>
                    <a:pt x="1598363" y="410864"/>
                    <a:pt x="1602121" y="409612"/>
                  </a:cubicBezTo>
                  <a:lnTo>
                    <a:pt x="1614648" y="405227"/>
                  </a:lnTo>
                  <a:lnTo>
                    <a:pt x="1614648" y="381428"/>
                  </a:lnTo>
                  <a:cubicBezTo>
                    <a:pt x="1614648" y="375791"/>
                    <a:pt x="1617779" y="370780"/>
                    <a:pt x="1622163" y="368275"/>
                  </a:cubicBezTo>
                  <a:lnTo>
                    <a:pt x="1631558" y="362638"/>
                  </a:lnTo>
                  <a:lnTo>
                    <a:pt x="1630305" y="360759"/>
                  </a:lnTo>
                  <a:lnTo>
                    <a:pt x="1583958" y="330069"/>
                  </a:lnTo>
                  <a:cubicBezTo>
                    <a:pt x="1577695" y="325685"/>
                    <a:pt x="1575189" y="317543"/>
                    <a:pt x="1578321" y="311280"/>
                  </a:cubicBezTo>
                  <a:lnTo>
                    <a:pt x="1587716" y="290611"/>
                  </a:lnTo>
                  <a:cubicBezTo>
                    <a:pt x="1587716" y="290611"/>
                    <a:pt x="1590221" y="286227"/>
                    <a:pt x="1592100" y="284975"/>
                  </a:cubicBezTo>
                  <a:lnTo>
                    <a:pt x="1595858" y="281843"/>
                  </a:lnTo>
                  <a:lnTo>
                    <a:pt x="1588342" y="275580"/>
                  </a:lnTo>
                  <a:lnTo>
                    <a:pt x="1549510" y="254911"/>
                  </a:lnTo>
                  <a:cubicBezTo>
                    <a:pt x="1545126" y="252406"/>
                    <a:pt x="1541994" y="248022"/>
                    <a:pt x="1541368" y="243011"/>
                  </a:cubicBezTo>
                  <a:cubicBezTo>
                    <a:pt x="1541368" y="238001"/>
                    <a:pt x="1542621" y="232990"/>
                    <a:pt x="1547005" y="229859"/>
                  </a:cubicBezTo>
                  <a:lnTo>
                    <a:pt x="1555773" y="222343"/>
                  </a:lnTo>
                  <a:lnTo>
                    <a:pt x="1545752" y="203553"/>
                  </a:lnTo>
                  <a:cubicBezTo>
                    <a:pt x="1541994" y="196037"/>
                    <a:pt x="1544500" y="186643"/>
                    <a:pt x="1552016" y="182885"/>
                  </a:cubicBezTo>
                  <a:lnTo>
                    <a:pt x="1562663" y="177248"/>
                  </a:lnTo>
                  <a:lnTo>
                    <a:pt x="1562663" y="175995"/>
                  </a:lnTo>
                  <a:cubicBezTo>
                    <a:pt x="1562663" y="175995"/>
                    <a:pt x="1538863" y="162216"/>
                    <a:pt x="1538863" y="162216"/>
                  </a:cubicBezTo>
                  <a:lnTo>
                    <a:pt x="1523205" y="156579"/>
                  </a:lnTo>
                  <a:lnTo>
                    <a:pt x="1505668" y="156579"/>
                  </a:lnTo>
                  <a:cubicBezTo>
                    <a:pt x="1499405" y="156579"/>
                    <a:pt x="1493142" y="152195"/>
                    <a:pt x="1491263" y="146558"/>
                  </a:cubicBezTo>
                  <a:lnTo>
                    <a:pt x="1485626" y="130900"/>
                  </a:lnTo>
                  <a:lnTo>
                    <a:pt x="1476857" y="120253"/>
                  </a:lnTo>
                  <a:cubicBezTo>
                    <a:pt x="1476857" y="120253"/>
                    <a:pt x="1471847" y="114616"/>
                    <a:pt x="1451805" y="105221"/>
                  </a:cubicBezTo>
                  <a:cubicBezTo>
                    <a:pt x="1434894" y="97079"/>
                    <a:pt x="1428631" y="98958"/>
                    <a:pt x="1428631" y="98958"/>
                  </a:cubicBezTo>
                  <a:cubicBezTo>
                    <a:pt x="1426126" y="100837"/>
                    <a:pt x="1425499" y="100211"/>
                    <a:pt x="1422368" y="100211"/>
                  </a:cubicBezTo>
                  <a:lnTo>
                    <a:pt x="1394183" y="100211"/>
                  </a:lnTo>
                  <a:cubicBezTo>
                    <a:pt x="1394183" y="100211"/>
                    <a:pt x="1391052" y="100211"/>
                    <a:pt x="1389799" y="99585"/>
                  </a:cubicBezTo>
                  <a:lnTo>
                    <a:pt x="1336562" y="84553"/>
                  </a:lnTo>
                  <a:lnTo>
                    <a:pt x="1305246" y="80795"/>
                  </a:lnTo>
                  <a:cubicBezTo>
                    <a:pt x="1305246" y="80795"/>
                    <a:pt x="1298983" y="78916"/>
                    <a:pt x="1296478" y="77037"/>
                  </a:cubicBezTo>
                  <a:lnTo>
                    <a:pt x="1282699" y="64511"/>
                  </a:lnTo>
                  <a:lnTo>
                    <a:pt x="1265788" y="56368"/>
                  </a:lnTo>
                  <a:cubicBezTo>
                    <a:pt x="1252635" y="50105"/>
                    <a:pt x="1242615" y="43216"/>
                    <a:pt x="1237604" y="39458"/>
                  </a:cubicBezTo>
                  <a:lnTo>
                    <a:pt x="1215683" y="39458"/>
                  </a:lnTo>
                  <a:cubicBezTo>
                    <a:pt x="1208167" y="39458"/>
                    <a:pt x="1201277" y="33821"/>
                    <a:pt x="1200651" y="26305"/>
                  </a:cubicBezTo>
                  <a:lnTo>
                    <a:pt x="1199399" y="18789"/>
                  </a:lnTo>
                  <a:lnTo>
                    <a:pt x="1149919" y="0"/>
                  </a:lnTo>
                  <a:lnTo>
                    <a:pt x="1134888" y="7516"/>
                  </a:lnTo>
                  <a:cubicBezTo>
                    <a:pt x="1134888" y="7516"/>
                    <a:pt x="1132383" y="8768"/>
                    <a:pt x="1131130" y="8768"/>
                  </a:cubicBezTo>
                  <a:lnTo>
                    <a:pt x="1141777" y="38205"/>
                  </a:lnTo>
                  <a:cubicBezTo>
                    <a:pt x="1143656" y="43216"/>
                    <a:pt x="1142404" y="49479"/>
                    <a:pt x="1139272" y="53863"/>
                  </a:cubicBezTo>
                  <a:lnTo>
                    <a:pt x="1118604" y="78290"/>
                  </a:lnTo>
                  <a:lnTo>
                    <a:pt x="1123614" y="91442"/>
                  </a:lnTo>
                  <a:cubicBezTo>
                    <a:pt x="1125493" y="95827"/>
                    <a:pt x="1124867" y="100211"/>
                    <a:pt x="1122988" y="104595"/>
                  </a:cubicBezTo>
                  <a:cubicBezTo>
                    <a:pt x="1120482" y="108353"/>
                    <a:pt x="1116725" y="111484"/>
                    <a:pt x="1112340" y="112111"/>
                  </a:cubicBezTo>
                  <a:lnTo>
                    <a:pt x="997098" y="133406"/>
                  </a:lnTo>
                  <a:cubicBezTo>
                    <a:pt x="993340" y="134032"/>
                    <a:pt x="988956" y="133406"/>
                    <a:pt x="985198" y="130900"/>
                  </a:cubicBezTo>
                  <a:lnTo>
                    <a:pt x="942608" y="101463"/>
                  </a:lnTo>
                  <a:lnTo>
                    <a:pt x="886866" y="97705"/>
                  </a:lnTo>
                  <a:lnTo>
                    <a:pt x="856803" y="150943"/>
                  </a:lnTo>
                  <a:cubicBezTo>
                    <a:pt x="856803" y="150943"/>
                    <a:pt x="853671" y="154700"/>
                    <a:pt x="852418" y="155953"/>
                  </a:cubicBezTo>
                  <a:lnTo>
                    <a:pt x="822355" y="176622"/>
                  </a:lnTo>
                  <a:cubicBezTo>
                    <a:pt x="822355" y="176622"/>
                    <a:pt x="816718" y="179127"/>
                    <a:pt x="813587" y="179127"/>
                  </a:cubicBezTo>
                  <a:lnTo>
                    <a:pt x="766613" y="179127"/>
                  </a:lnTo>
                  <a:lnTo>
                    <a:pt x="666402" y="221717"/>
                  </a:lnTo>
                  <a:lnTo>
                    <a:pt x="626318" y="254285"/>
                  </a:lnTo>
                  <a:lnTo>
                    <a:pt x="670786" y="323180"/>
                  </a:lnTo>
                  <a:cubicBezTo>
                    <a:pt x="674544" y="328817"/>
                    <a:pt x="673918" y="336333"/>
                    <a:pt x="669534" y="341969"/>
                  </a:cubicBezTo>
                  <a:cubicBezTo>
                    <a:pt x="668281" y="343222"/>
                    <a:pt x="640723" y="373285"/>
                    <a:pt x="610034" y="382054"/>
                  </a:cubicBezTo>
                  <a:cubicBezTo>
                    <a:pt x="594376" y="386438"/>
                    <a:pt x="566818" y="410238"/>
                    <a:pt x="549281" y="427149"/>
                  </a:cubicBezTo>
                  <a:lnTo>
                    <a:pt x="549281" y="462849"/>
                  </a:lnTo>
                  <a:cubicBezTo>
                    <a:pt x="549281" y="471617"/>
                    <a:pt x="542391" y="478507"/>
                    <a:pt x="533623" y="478507"/>
                  </a:cubicBezTo>
                  <a:lnTo>
                    <a:pt x="481012" y="478507"/>
                  </a:lnTo>
                  <a:lnTo>
                    <a:pt x="444060" y="513581"/>
                  </a:lnTo>
                  <a:lnTo>
                    <a:pt x="439049" y="546149"/>
                  </a:lnTo>
                  <a:lnTo>
                    <a:pt x="417128" y="621307"/>
                  </a:lnTo>
                  <a:lnTo>
                    <a:pt x="387064" y="688323"/>
                  </a:lnTo>
                  <a:cubicBezTo>
                    <a:pt x="387064" y="688323"/>
                    <a:pt x="383307" y="693334"/>
                    <a:pt x="380801" y="695213"/>
                  </a:cubicBezTo>
                  <a:lnTo>
                    <a:pt x="337585" y="720265"/>
                  </a:lnTo>
                  <a:lnTo>
                    <a:pt x="353243" y="757844"/>
                  </a:lnTo>
                  <a:lnTo>
                    <a:pt x="383307" y="786655"/>
                  </a:lnTo>
                  <a:cubicBezTo>
                    <a:pt x="388943" y="792292"/>
                    <a:pt x="389570" y="800434"/>
                    <a:pt x="385185" y="806697"/>
                  </a:cubicBezTo>
                  <a:lnTo>
                    <a:pt x="362638" y="837387"/>
                  </a:lnTo>
                  <a:cubicBezTo>
                    <a:pt x="358254" y="843650"/>
                    <a:pt x="350112" y="845529"/>
                    <a:pt x="343222" y="841771"/>
                  </a:cubicBezTo>
                  <a:cubicBezTo>
                    <a:pt x="341969" y="841771"/>
                    <a:pt x="340717" y="840518"/>
                    <a:pt x="340091" y="839266"/>
                  </a:cubicBezTo>
                  <a:cubicBezTo>
                    <a:pt x="333827" y="839266"/>
                    <a:pt x="318796" y="842397"/>
                    <a:pt x="284975" y="855550"/>
                  </a:cubicBezTo>
                  <a:cubicBezTo>
                    <a:pt x="234243" y="874966"/>
                    <a:pt x="205433" y="881229"/>
                    <a:pt x="191027" y="883108"/>
                  </a:cubicBezTo>
                  <a:cubicBezTo>
                    <a:pt x="187895" y="895008"/>
                    <a:pt x="181006" y="913171"/>
                    <a:pt x="171611" y="923192"/>
                  </a:cubicBezTo>
                  <a:cubicBezTo>
                    <a:pt x="162843" y="931961"/>
                    <a:pt x="145932" y="946992"/>
                    <a:pt x="137164" y="954508"/>
                  </a:cubicBezTo>
                  <a:lnTo>
                    <a:pt x="134032" y="1011503"/>
                  </a:lnTo>
                  <a:lnTo>
                    <a:pt x="147185" y="1071003"/>
                  </a:lnTo>
                  <a:lnTo>
                    <a:pt x="149064" y="1140525"/>
                  </a:lnTo>
                  <a:cubicBezTo>
                    <a:pt x="149064" y="1140525"/>
                    <a:pt x="149064" y="1143656"/>
                    <a:pt x="149064" y="1145535"/>
                  </a:cubicBezTo>
                  <a:lnTo>
                    <a:pt x="137164" y="1186872"/>
                  </a:lnTo>
                  <a:lnTo>
                    <a:pt x="174743" y="1223199"/>
                  </a:lnTo>
                  <a:lnTo>
                    <a:pt x="224848" y="1284578"/>
                  </a:lnTo>
                  <a:cubicBezTo>
                    <a:pt x="229233" y="1289588"/>
                    <a:pt x="229859" y="1296478"/>
                    <a:pt x="226101" y="1302115"/>
                  </a:cubicBezTo>
                  <a:lnTo>
                    <a:pt x="204180" y="1338441"/>
                  </a:lnTo>
                  <a:lnTo>
                    <a:pt x="195411" y="1377273"/>
                  </a:lnTo>
                  <a:cubicBezTo>
                    <a:pt x="195411" y="1397941"/>
                    <a:pt x="197917" y="1508173"/>
                    <a:pt x="176622" y="1543247"/>
                  </a:cubicBezTo>
                  <a:cubicBezTo>
                    <a:pt x="162843" y="1566421"/>
                    <a:pt x="145932" y="1570179"/>
                    <a:pt x="135285" y="1572684"/>
                  </a:cubicBezTo>
                  <a:close/>
                </a:path>
              </a:pathLst>
            </a:custGeom>
            <a:solidFill>
              <a:schemeClr val="tx1"/>
            </a:solidFill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640" name="Forma libre: forma 639">
              <a:extLst>
                <a:ext uri="{FF2B5EF4-FFF2-40B4-BE49-F238E27FC236}">
                  <a16:creationId xmlns:a16="http://schemas.microsoft.com/office/drawing/2014/main" id="{BECCE277-7CD2-F918-1527-B02E5D632250}"/>
                </a:ext>
              </a:extLst>
            </p:cNvPr>
            <p:cNvSpPr/>
            <p:nvPr/>
          </p:nvSpPr>
          <p:spPr>
            <a:xfrm>
              <a:off x="8894118" y="14554895"/>
              <a:ext cx="486648" cy="1188124"/>
            </a:xfrm>
            <a:custGeom>
              <a:avLst/>
              <a:gdLst>
                <a:gd name="connsiteX0" fmla="*/ 305643 w 486648"/>
                <a:gd name="connsiteY0" fmla="*/ 1146788 h 1188124"/>
                <a:gd name="connsiteX1" fmla="*/ 318796 w 486648"/>
                <a:gd name="connsiteY1" fmla="*/ 1036556 h 1188124"/>
                <a:gd name="connsiteX2" fmla="*/ 301259 w 486648"/>
                <a:gd name="connsiteY2" fmla="*/ 814839 h 1188124"/>
                <a:gd name="connsiteX3" fmla="*/ 301259 w 486648"/>
                <a:gd name="connsiteY3" fmla="*/ 811707 h 1188124"/>
                <a:gd name="connsiteX4" fmla="*/ 326311 w 486648"/>
                <a:gd name="connsiteY4" fmla="*/ 623186 h 1188124"/>
                <a:gd name="connsiteX5" fmla="*/ 330696 w 486648"/>
                <a:gd name="connsiteY5" fmla="*/ 614418 h 1188124"/>
                <a:gd name="connsiteX6" fmla="*/ 373285 w 486648"/>
                <a:gd name="connsiteY6" fmla="*/ 571828 h 1188124"/>
                <a:gd name="connsiteX7" fmla="*/ 402722 w 486648"/>
                <a:gd name="connsiteY7" fmla="*/ 505438 h 1188124"/>
                <a:gd name="connsiteX8" fmla="*/ 404601 w 486648"/>
                <a:gd name="connsiteY8" fmla="*/ 502307 h 1188124"/>
                <a:gd name="connsiteX9" fmla="*/ 432159 w 486648"/>
                <a:gd name="connsiteY9" fmla="*/ 465354 h 1188124"/>
                <a:gd name="connsiteX10" fmla="*/ 460343 w 486648"/>
                <a:gd name="connsiteY10" fmla="*/ 391449 h 1188124"/>
                <a:gd name="connsiteX11" fmla="*/ 486649 w 486648"/>
                <a:gd name="connsiteY11" fmla="*/ 348858 h 1188124"/>
                <a:gd name="connsiteX12" fmla="*/ 486649 w 486648"/>
                <a:gd name="connsiteY12" fmla="*/ 236122 h 1188124"/>
                <a:gd name="connsiteX13" fmla="*/ 448443 w 486648"/>
                <a:gd name="connsiteY13" fmla="*/ 174742 h 1188124"/>
                <a:gd name="connsiteX14" fmla="*/ 446565 w 486648"/>
                <a:gd name="connsiteY14" fmla="*/ 162216 h 1188124"/>
                <a:gd name="connsiteX15" fmla="*/ 462849 w 486648"/>
                <a:gd name="connsiteY15" fmla="*/ 105221 h 1188124"/>
                <a:gd name="connsiteX16" fmla="*/ 415249 w 486648"/>
                <a:gd name="connsiteY16" fmla="*/ 68895 h 1188124"/>
                <a:gd name="connsiteX17" fmla="*/ 365143 w 486648"/>
                <a:gd name="connsiteY17" fmla="*/ 12526 h 1188124"/>
                <a:gd name="connsiteX18" fmla="*/ 331322 w 486648"/>
                <a:gd name="connsiteY18" fmla="*/ 0 h 1188124"/>
                <a:gd name="connsiteX19" fmla="*/ 290611 w 486648"/>
                <a:gd name="connsiteY19" fmla="*/ 11900 h 1188124"/>
                <a:gd name="connsiteX20" fmla="*/ 280590 w 486648"/>
                <a:gd name="connsiteY20" fmla="*/ 82673 h 1188124"/>
                <a:gd name="connsiteX21" fmla="*/ 280590 w 486648"/>
                <a:gd name="connsiteY21" fmla="*/ 82673 h 1188124"/>
                <a:gd name="connsiteX22" fmla="*/ 278085 w 486648"/>
                <a:gd name="connsiteY22" fmla="*/ 88937 h 1188124"/>
                <a:gd name="connsiteX23" fmla="*/ 233616 w 486648"/>
                <a:gd name="connsiteY23" fmla="*/ 148437 h 1188124"/>
                <a:gd name="connsiteX24" fmla="*/ 229232 w 486648"/>
                <a:gd name="connsiteY24" fmla="*/ 152195 h 1188124"/>
                <a:gd name="connsiteX25" fmla="*/ 198543 w 486648"/>
                <a:gd name="connsiteY25" fmla="*/ 171611 h 1188124"/>
                <a:gd name="connsiteX26" fmla="*/ 190401 w 486648"/>
                <a:gd name="connsiteY26" fmla="*/ 174116 h 1188124"/>
                <a:gd name="connsiteX27" fmla="*/ 107100 w 486648"/>
                <a:gd name="connsiteY27" fmla="*/ 174116 h 1188124"/>
                <a:gd name="connsiteX28" fmla="*/ 88937 w 486648"/>
                <a:gd name="connsiteY28" fmla="*/ 195411 h 1188124"/>
                <a:gd name="connsiteX29" fmla="*/ 75158 w 486648"/>
                <a:gd name="connsiteY29" fmla="*/ 200421 h 1188124"/>
                <a:gd name="connsiteX30" fmla="*/ 33821 w 486648"/>
                <a:gd name="connsiteY30" fmla="*/ 216705 h 1188124"/>
                <a:gd name="connsiteX31" fmla="*/ 22547 w 486648"/>
                <a:gd name="connsiteY31" fmla="*/ 250527 h 1188124"/>
                <a:gd name="connsiteX32" fmla="*/ 21295 w 486648"/>
                <a:gd name="connsiteY32" fmla="*/ 251780 h 1188124"/>
                <a:gd name="connsiteX33" fmla="*/ 18789 w 486648"/>
                <a:gd name="connsiteY33" fmla="*/ 256164 h 1188124"/>
                <a:gd name="connsiteX34" fmla="*/ 0 w 486648"/>
                <a:gd name="connsiteY34" fmla="*/ 282469 h 1188124"/>
                <a:gd name="connsiteX35" fmla="*/ 0 w 486648"/>
                <a:gd name="connsiteY35" fmla="*/ 351990 h 1188124"/>
                <a:gd name="connsiteX36" fmla="*/ 95200 w 486648"/>
                <a:gd name="connsiteY36" fmla="*/ 416501 h 1188124"/>
                <a:gd name="connsiteX37" fmla="*/ 102090 w 486648"/>
                <a:gd name="connsiteY37" fmla="*/ 429028 h 1188124"/>
                <a:gd name="connsiteX38" fmla="*/ 102090 w 486648"/>
                <a:gd name="connsiteY38" fmla="*/ 500428 h 1188124"/>
                <a:gd name="connsiteX39" fmla="*/ 110858 w 486648"/>
                <a:gd name="connsiteY39" fmla="*/ 574333 h 1188124"/>
                <a:gd name="connsiteX40" fmla="*/ 136537 w 486648"/>
                <a:gd name="connsiteY40" fmla="*/ 621933 h 1188124"/>
                <a:gd name="connsiteX41" fmla="*/ 138416 w 486648"/>
                <a:gd name="connsiteY41" fmla="*/ 628823 h 1188124"/>
                <a:gd name="connsiteX42" fmla="*/ 142174 w 486648"/>
                <a:gd name="connsiteY42" fmla="*/ 1005866 h 1188124"/>
                <a:gd name="connsiteX43" fmla="*/ 142174 w 486648"/>
                <a:gd name="connsiteY43" fmla="*/ 1010251 h 1188124"/>
                <a:gd name="connsiteX44" fmla="*/ 133406 w 486648"/>
                <a:gd name="connsiteY44" fmla="*/ 1039688 h 1188124"/>
                <a:gd name="connsiteX45" fmla="*/ 147811 w 486648"/>
                <a:gd name="connsiteY45" fmla="*/ 1097935 h 1188124"/>
                <a:gd name="connsiteX46" fmla="*/ 189148 w 486648"/>
                <a:gd name="connsiteY46" fmla="*/ 1188125 h 1188124"/>
                <a:gd name="connsiteX47" fmla="*/ 205432 w 486648"/>
                <a:gd name="connsiteY47" fmla="*/ 1183114 h 1188124"/>
                <a:gd name="connsiteX48" fmla="*/ 306896 w 486648"/>
                <a:gd name="connsiteY48" fmla="*/ 1144909 h 118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86648" h="1188124">
                  <a:moveTo>
                    <a:pt x="305643" y="1146788"/>
                  </a:moveTo>
                  <a:lnTo>
                    <a:pt x="318796" y="1036556"/>
                  </a:lnTo>
                  <a:lnTo>
                    <a:pt x="301259" y="814839"/>
                  </a:lnTo>
                  <a:cubicBezTo>
                    <a:pt x="301259" y="814839"/>
                    <a:pt x="301259" y="812960"/>
                    <a:pt x="301259" y="811707"/>
                  </a:cubicBezTo>
                  <a:lnTo>
                    <a:pt x="326311" y="623186"/>
                  </a:lnTo>
                  <a:cubicBezTo>
                    <a:pt x="326311" y="620054"/>
                    <a:pt x="328191" y="616923"/>
                    <a:pt x="330696" y="614418"/>
                  </a:cubicBezTo>
                  <a:lnTo>
                    <a:pt x="373285" y="571828"/>
                  </a:lnTo>
                  <a:lnTo>
                    <a:pt x="402722" y="505438"/>
                  </a:lnTo>
                  <a:cubicBezTo>
                    <a:pt x="402722" y="505438"/>
                    <a:pt x="403975" y="503559"/>
                    <a:pt x="404601" y="502307"/>
                  </a:cubicBezTo>
                  <a:lnTo>
                    <a:pt x="432159" y="465354"/>
                  </a:lnTo>
                  <a:lnTo>
                    <a:pt x="460343" y="391449"/>
                  </a:lnTo>
                  <a:lnTo>
                    <a:pt x="486649" y="348858"/>
                  </a:lnTo>
                  <a:lnTo>
                    <a:pt x="486649" y="236122"/>
                  </a:lnTo>
                  <a:lnTo>
                    <a:pt x="448443" y="174742"/>
                  </a:lnTo>
                  <a:cubicBezTo>
                    <a:pt x="445938" y="170984"/>
                    <a:pt x="445312" y="166601"/>
                    <a:pt x="446565" y="162216"/>
                  </a:cubicBezTo>
                  <a:lnTo>
                    <a:pt x="462849" y="105221"/>
                  </a:lnTo>
                  <a:lnTo>
                    <a:pt x="415249" y="68895"/>
                  </a:lnTo>
                  <a:lnTo>
                    <a:pt x="365143" y="12526"/>
                  </a:lnTo>
                  <a:lnTo>
                    <a:pt x="331322" y="0"/>
                  </a:lnTo>
                  <a:lnTo>
                    <a:pt x="290611" y="11900"/>
                  </a:lnTo>
                  <a:lnTo>
                    <a:pt x="280590" y="82673"/>
                  </a:lnTo>
                  <a:cubicBezTo>
                    <a:pt x="280590" y="82673"/>
                    <a:pt x="280590" y="82673"/>
                    <a:pt x="280590" y="82673"/>
                  </a:cubicBezTo>
                  <a:cubicBezTo>
                    <a:pt x="280590" y="85179"/>
                    <a:pt x="279338" y="87058"/>
                    <a:pt x="278085" y="88937"/>
                  </a:cubicBezTo>
                  <a:lnTo>
                    <a:pt x="233616" y="148437"/>
                  </a:lnTo>
                  <a:cubicBezTo>
                    <a:pt x="233616" y="148437"/>
                    <a:pt x="231111" y="150943"/>
                    <a:pt x="229232" y="152195"/>
                  </a:cubicBezTo>
                  <a:lnTo>
                    <a:pt x="198543" y="171611"/>
                  </a:lnTo>
                  <a:cubicBezTo>
                    <a:pt x="198543" y="171611"/>
                    <a:pt x="193532" y="174116"/>
                    <a:pt x="190401" y="174116"/>
                  </a:cubicBezTo>
                  <a:lnTo>
                    <a:pt x="107100" y="174116"/>
                  </a:lnTo>
                  <a:lnTo>
                    <a:pt x="88937" y="195411"/>
                  </a:lnTo>
                  <a:cubicBezTo>
                    <a:pt x="85805" y="199169"/>
                    <a:pt x="80169" y="201047"/>
                    <a:pt x="75158" y="200421"/>
                  </a:cubicBezTo>
                  <a:cubicBezTo>
                    <a:pt x="75158" y="200421"/>
                    <a:pt x="40711" y="195411"/>
                    <a:pt x="33821" y="216705"/>
                  </a:cubicBezTo>
                  <a:lnTo>
                    <a:pt x="22547" y="250527"/>
                  </a:lnTo>
                  <a:cubicBezTo>
                    <a:pt x="22547" y="250527"/>
                    <a:pt x="21921" y="251153"/>
                    <a:pt x="21295" y="251780"/>
                  </a:cubicBezTo>
                  <a:cubicBezTo>
                    <a:pt x="20669" y="253659"/>
                    <a:pt x="20042" y="254911"/>
                    <a:pt x="18789" y="256164"/>
                  </a:cubicBezTo>
                  <a:cubicBezTo>
                    <a:pt x="10647" y="265559"/>
                    <a:pt x="1879" y="277458"/>
                    <a:pt x="0" y="282469"/>
                  </a:cubicBezTo>
                  <a:cubicBezTo>
                    <a:pt x="1253" y="294369"/>
                    <a:pt x="626" y="330070"/>
                    <a:pt x="0" y="351990"/>
                  </a:cubicBezTo>
                  <a:lnTo>
                    <a:pt x="95200" y="416501"/>
                  </a:lnTo>
                  <a:cubicBezTo>
                    <a:pt x="99585" y="419007"/>
                    <a:pt x="102090" y="424017"/>
                    <a:pt x="102090" y="429028"/>
                  </a:cubicBezTo>
                  <a:lnTo>
                    <a:pt x="102090" y="500428"/>
                  </a:lnTo>
                  <a:lnTo>
                    <a:pt x="110858" y="574333"/>
                  </a:lnTo>
                  <a:lnTo>
                    <a:pt x="136537" y="621933"/>
                  </a:lnTo>
                  <a:cubicBezTo>
                    <a:pt x="136537" y="621933"/>
                    <a:pt x="138416" y="626318"/>
                    <a:pt x="138416" y="628823"/>
                  </a:cubicBezTo>
                  <a:lnTo>
                    <a:pt x="142174" y="1005866"/>
                  </a:lnTo>
                  <a:cubicBezTo>
                    <a:pt x="142174" y="1005866"/>
                    <a:pt x="142174" y="1008998"/>
                    <a:pt x="142174" y="1010251"/>
                  </a:cubicBezTo>
                  <a:lnTo>
                    <a:pt x="133406" y="1039688"/>
                  </a:lnTo>
                  <a:cubicBezTo>
                    <a:pt x="134658" y="1047829"/>
                    <a:pt x="138416" y="1073509"/>
                    <a:pt x="147811" y="1097935"/>
                  </a:cubicBezTo>
                  <a:cubicBezTo>
                    <a:pt x="155953" y="1120482"/>
                    <a:pt x="177874" y="1164324"/>
                    <a:pt x="189148" y="1188125"/>
                  </a:cubicBezTo>
                  <a:cubicBezTo>
                    <a:pt x="194785" y="1186246"/>
                    <a:pt x="199795" y="1184993"/>
                    <a:pt x="205432" y="1183114"/>
                  </a:cubicBezTo>
                  <a:cubicBezTo>
                    <a:pt x="234869" y="1174346"/>
                    <a:pt x="272448" y="1156182"/>
                    <a:pt x="306896" y="114490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1" name="Forma libre: forma 640">
              <a:extLst>
                <a:ext uri="{FF2B5EF4-FFF2-40B4-BE49-F238E27FC236}">
                  <a16:creationId xmlns:a16="http://schemas.microsoft.com/office/drawing/2014/main" id="{C61E00E4-DFDE-6167-C2A5-75A7DF038615}"/>
                </a:ext>
              </a:extLst>
            </p:cNvPr>
            <p:cNvSpPr/>
            <p:nvPr/>
          </p:nvSpPr>
          <p:spPr>
            <a:xfrm>
              <a:off x="8244627" y="6962672"/>
              <a:ext cx="1948474" cy="1685421"/>
            </a:xfrm>
            <a:custGeom>
              <a:avLst/>
              <a:gdLst>
                <a:gd name="connsiteX0" fmla="*/ 988956 w 1948474"/>
                <a:gd name="connsiteY0" fmla="*/ 56369 h 1685421"/>
                <a:gd name="connsiteX1" fmla="*/ 992713 w 1948474"/>
                <a:gd name="connsiteY1" fmla="*/ 111484 h 1685421"/>
                <a:gd name="connsiteX2" fmla="*/ 985824 w 1948474"/>
                <a:gd name="connsiteY2" fmla="*/ 123385 h 1685421"/>
                <a:gd name="connsiteX3" fmla="*/ 970166 w 1948474"/>
                <a:gd name="connsiteY3" fmla="*/ 155327 h 1685421"/>
                <a:gd name="connsiteX4" fmla="*/ 966408 w 1948474"/>
                <a:gd name="connsiteY4" fmla="*/ 191027 h 1685421"/>
                <a:gd name="connsiteX5" fmla="*/ 932587 w 1948474"/>
                <a:gd name="connsiteY5" fmla="*/ 207937 h 1685421"/>
                <a:gd name="connsiteX6" fmla="*/ 871834 w 1948474"/>
                <a:gd name="connsiteY6" fmla="*/ 227353 h 1685421"/>
                <a:gd name="connsiteX7" fmla="*/ 809202 w 1948474"/>
                <a:gd name="connsiteY7" fmla="*/ 251780 h 1685421"/>
                <a:gd name="connsiteX8" fmla="*/ 769118 w 1948474"/>
                <a:gd name="connsiteY8" fmla="*/ 271196 h 1685421"/>
                <a:gd name="connsiteX9" fmla="*/ 801687 w 1948474"/>
                <a:gd name="connsiteY9" fmla="*/ 306896 h 1685421"/>
                <a:gd name="connsiteX10" fmla="*/ 717760 w 1948474"/>
                <a:gd name="connsiteY10" fmla="*/ 331949 h 1685421"/>
                <a:gd name="connsiteX11" fmla="*/ 637591 w 1948474"/>
                <a:gd name="connsiteY11" fmla="*/ 317543 h 1685421"/>
                <a:gd name="connsiteX12" fmla="*/ 578717 w 1948474"/>
                <a:gd name="connsiteY12" fmla="*/ 312532 h 1685421"/>
                <a:gd name="connsiteX13" fmla="*/ 561181 w 1948474"/>
                <a:gd name="connsiteY13" fmla="*/ 285601 h 1685421"/>
                <a:gd name="connsiteX14" fmla="*/ 524228 w 1948474"/>
                <a:gd name="connsiteY14" fmla="*/ 260548 h 1685421"/>
                <a:gd name="connsiteX15" fmla="*/ 461596 w 1948474"/>
                <a:gd name="connsiteY15" fmla="*/ 255538 h 1685421"/>
                <a:gd name="connsiteX16" fmla="*/ 465354 w 1948474"/>
                <a:gd name="connsiteY16" fmla="*/ 279964 h 1685421"/>
                <a:gd name="connsiteX17" fmla="*/ 472243 w 1948474"/>
                <a:gd name="connsiteY17" fmla="*/ 336333 h 1685421"/>
                <a:gd name="connsiteX18" fmla="*/ 503559 w 1948474"/>
                <a:gd name="connsiteY18" fmla="*/ 383307 h 1685421"/>
                <a:gd name="connsiteX19" fmla="*/ 504812 w 1948474"/>
                <a:gd name="connsiteY19" fmla="*/ 425270 h 1685421"/>
                <a:gd name="connsiteX20" fmla="*/ 523602 w 1948474"/>
                <a:gd name="connsiteY20" fmla="*/ 443433 h 1685421"/>
                <a:gd name="connsiteX21" fmla="*/ 482265 w 1948474"/>
                <a:gd name="connsiteY21" fmla="*/ 464728 h 1685421"/>
                <a:gd name="connsiteX22" fmla="*/ 452201 w 1948474"/>
                <a:gd name="connsiteY22" fmla="*/ 460343 h 1685421"/>
                <a:gd name="connsiteX23" fmla="*/ 431533 w 1948474"/>
                <a:gd name="connsiteY23" fmla="*/ 450949 h 1685421"/>
                <a:gd name="connsiteX24" fmla="*/ 419633 w 1948474"/>
                <a:gd name="connsiteY24" fmla="*/ 470365 h 1685421"/>
                <a:gd name="connsiteX25" fmla="*/ 382054 w 1948474"/>
                <a:gd name="connsiteY25" fmla="*/ 443433 h 1685421"/>
                <a:gd name="connsiteX26" fmla="*/ 332575 w 1948474"/>
                <a:gd name="connsiteY26" fmla="*/ 472244 h 1685421"/>
                <a:gd name="connsiteX27" fmla="*/ 295622 w 1948474"/>
                <a:gd name="connsiteY27" fmla="*/ 442807 h 1685421"/>
                <a:gd name="connsiteX28" fmla="*/ 282469 w 1948474"/>
                <a:gd name="connsiteY28" fmla="*/ 420259 h 1685421"/>
                <a:gd name="connsiteX29" fmla="*/ 226101 w 1948474"/>
                <a:gd name="connsiteY29" fmla="*/ 407107 h 1685421"/>
                <a:gd name="connsiteX30" fmla="*/ 170985 w 1948474"/>
                <a:gd name="connsiteY30" fmla="*/ 433412 h 1685421"/>
                <a:gd name="connsiteX31" fmla="*/ 120879 w 1948474"/>
                <a:gd name="connsiteY31" fmla="*/ 445312 h 1685421"/>
                <a:gd name="connsiteX32" fmla="*/ 21295 w 1948474"/>
                <a:gd name="connsiteY32" fmla="*/ 477254 h 1685421"/>
                <a:gd name="connsiteX33" fmla="*/ 3132 w 1948474"/>
                <a:gd name="connsiteY33" fmla="*/ 487275 h 1685421"/>
                <a:gd name="connsiteX34" fmla="*/ 15031 w 1948474"/>
                <a:gd name="connsiteY34" fmla="*/ 510449 h 1685421"/>
                <a:gd name="connsiteX35" fmla="*/ 45721 w 1948474"/>
                <a:gd name="connsiteY35" fmla="*/ 526107 h 1685421"/>
                <a:gd name="connsiteX36" fmla="*/ 46347 w 1948474"/>
                <a:gd name="connsiteY36" fmla="*/ 526107 h 1685421"/>
                <a:gd name="connsiteX37" fmla="*/ 48226 w 1948474"/>
                <a:gd name="connsiteY37" fmla="*/ 527359 h 1685421"/>
                <a:gd name="connsiteX38" fmla="*/ 66390 w 1948474"/>
                <a:gd name="connsiteY38" fmla="*/ 533623 h 1685421"/>
                <a:gd name="connsiteX39" fmla="*/ 48226 w 1948474"/>
                <a:gd name="connsiteY39" fmla="*/ 527359 h 1685421"/>
                <a:gd name="connsiteX40" fmla="*/ 45721 w 1948474"/>
                <a:gd name="connsiteY40" fmla="*/ 526733 h 1685421"/>
                <a:gd name="connsiteX41" fmla="*/ 65137 w 1948474"/>
                <a:gd name="connsiteY41" fmla="*/ 558675 h 1685421"/>
                <a:gd name="connsiteX42" fmla="*/ 0 w 1948474"/>
                <a:gd name="connsiteY42" fmla="*/ 572454 h 1685421"/>
                <a:gd name="connsiteX43" fmla="*/ 33195 w 1948474"/>
                <a:gd name="connsiteY43" fmla="*/ 591870 h 1685421"/>
                <a:gd name="connsiteX44" fmla="*/ 54490 w 1948474"/>
                <a:gd name="connsiteY44" fmla="*/ 615044 h 1685421"/>
                <a:gd name="connsiteX45" fmla="*/ 96453 w 1948474"/>
                <a:gd name="connsiteY45" fmla="*/ 618176 h 1685421"/>
                <a:gd name="connsiteX46" fmla="*/ 127142 w 1948474"/>
                <a:gd name="connsiteY46" fmla="*/ 626318 h 1685421"/>
                <a:gd name="connsiteX47" fmla="*/ 212948 w 1948474"/>
                <a:gd name="connsiteY47" fmla="*/ 629450 h 1685421"/>
                <a:gd name="connsiteX48" fmla="*/ 264932 w 1948474"/>
                <a:gd name="connsiteY48" fmla="*/ 660765 h 1685421"/>
                <a:gd name="connsiteX49" fmla="*/ 291864 w 1948474"/>
                <a:gd name="connsiteY49" fmla="*/ 675797 h 1685421"/>
                <a:gd name="connsiteX50" fmla="*/ 321301 w 1948474"/>
                <a:gd name="connsiteY50" fmla="*/ 675797 h 1685421"/>
                <a:gd name="connsiteX51" fmla="*/ 327564 w 1948474"/>
                <a:gd name="connsiteY51" fmla="*/ 699597 h 1685421"/>
                <a:gd name="connsiteX52" fmla="*/ 351364 w 1948474"/>
                <a:gd name="connsiteY52" fmla="*/ 708992 h 1685421"/>
                <a:gd name="connsiteX53" fmla="*/ 360133 w 1948474"/>
                <a:gd name="connsiteY53" fmla="*/ 702729 h 1685421"/>
                <a:gd name="connsiteX54" fmla="*/ 409612 w 1948474"/>
                <a:gd name="connsiteY54" fmla="*/ 723397 h 1685421"/>
                <a:gd name="connsiteX55" fmla="*/ 388943 w 1948474"/>
                <a:gd name="connsiteY55" fmla="*/ 750329 h 1685421"/>
                <a:gd name="connsiteX56" fmla="*/ 381428 w 1948474"/>
                <a:gd name="connsiteY56" fmla="*/ 776634 h 1685421"/>
                <a:gd name="connsiteX57" fmla="*/ 399591 w 1948474"/>
                <a:gd name="connsiteY57" fmla="*/ 794797 h 1685421"/>
                <a:gd name="connsiteX58" fmla="*/ 457838 w 1948474"/>
                <a:gd name="connsiteY58" fmla="*/ 875592 h 1685421"/>
                <a:gd name="connsiteX59" fmla="*/ 504186 w 1948474"/>
                <a:gd name="connsiteY59" fmla="*/ 893755 h 1685421"/>
                <a:gd name="connsiteX60" fmla="*/ 519217 w 1948474"/>
                <a:gd name="connsiteY60" fmla="*/ 935719 h 1685421"/>
                <a:gd name="connsiteX61" fmla="*/ 515459 w 1948474"/>
                <a:gd name="connsiteY61" fmla="*/ 1008998 h 1685421"/>
                <a:gd name="connsiteX62" fmla="*/ 564939 w 1948474"/>
                <a:gd name="connsiteY62" fmla="*/ 1059104 h 1685421"/>
                <a:gd name="connsiteX63" fmla="*/ 574960 w 1948474"/>
                <a:gd name="connsiteY63" fmla="*/ 1099814 h 1685421"/>
                <a:gd name="connsiteX64" fmla="*/ 583728 w 1948474"/>
                <a:gd name="connsiteY64" fmla="*/ 1152425 h 1685421"/>
                <a:gd name="connsiteX65" fmla="*/ 549281 w 1948474"/>
                <a:gd name="connsiteY65" fmla="*/ 1086035 h 1685421"/>
                <a:gd name="connsiteX66" fmla="*/ 511075 w 1948474"/>
                <a:gd name="connsiteY66" fmla="*/ 1104198 h 1685421"/>
                <a:gd name="connsiteX67" fmla="*/ 492286 w 1948474"/>
                <a:gd name="connsiteY67" fmla="*/ 1188125 h 1685421"/>
                <a:gd name="connsiteX68" fmla="*/ 524228 w 1948474"/>
                <a:gd name="connsiteY68" fmla="*/ 1236978 h 1685421"/>
                <a:gd name="connsiteX69" fmla="*/ 479133 w 1948474"/>
                <a:gd name="connsiteY69" fmla="*/ 1285830 h 1685421"/>
                <a:gd name="connsiteX70" fmla="*/ 450949 w 1948474"/>
                <a:gd name="connsiteY70" fmla="*/ 1367252 h 1685421"/>
                <a:gd name="connsiteX71" fmla="*/ 427775 w 1948474"/>
                <a:gd name="connsiteY71" fmla="*/ 1441783 h 1685421"/>
                <a:gd name="connsiteX72" fmla="*/ 408359 w 1948474"/>
                <a:gd name="connsiteY72" fmla="*/ 1464331 h 1685421"/>
                <a:gd name="connsiteX73" fmla="*/ 413996 w 1948474"/>
                <a:gd name="connsiteY73" fmla="*/ 1473099 h 1685421"/>
                <a:gd name="connsiteX74" fmla="*/ 456585 w 1948474"/>
                <a:gd name="connsiteY74" fmla="*/ 1494394 h 1685421"/>
                <a:gd name="connsiteX75" fmla="*/ 464101 w 1948474"/>
                <a:gd name="connsiteY75" fmla="*/ 1513810 h 1685421"/>
                <a:gd name="connsiteX76" fmla="*/ 457838 w 1948474"/>
                <a:gd name="connsiteY76" fmla="*/ 1530721 h 1685421"/>
                <a:gd name="connsiteX77" fmla="*/ 459091 w 1948474"/>
                <a:gd name="connsiteY77" fmla="*/ 1544500 h 1685421"/>
                <a:gd name="connsiteX78" fmla="*/ 504186 w 1948474"/>
                <a:gd name="connsiteY78" fmla="*/ 1553894 h 1685421"/>
                <a:gd name="connsiteX79" fmla="*/ 572454 w 1948474"/>
                <a:gd name="connsiteY79" fmla="*/ 1565168 h 1685421"/>
                <a:gd name="connsiteX80" fmla="*/ 580597 w 1948474"/>
                <a:gd name="connsiteY80" fmla="*/ 1568926 h 1685421"/>
                <a:gd name="connsiteX81" fmla="*/ 613165 w 1948474"/>
                <a:gd name="connsiteY81" fmla="*/ 1599616 h 1685421"/>
                <a:gd name="connsiteX82" fmla="*/ 661391 w 1948474"/>
                <a:gd name="connsiteY82" fmla="*/ 1589594 h 1685421"/>
                <a:gd name="connsiteX83" fmla="*/ 668907 w 1948474"/>
                <a:gd name="connsiteY83" fmla="*/ 1589594 h 1685421"/>
                <a:gd name="connsiteX84" fmla="*/ 707739 w 1948474"/>
                <a:gd name="connsiteY84" fmla="*/ 1600868 h 1685421"/>
                <a:gd name="connsiteX85" fmla="*/ 761602 w 1948474"/>
                <a:gd name="connsiteY85" fmla="*/ 1600868 h 1685421"/>
                <a:gd name="connsiteX86" fmla="*/ 782271 w 1948474"/>
                <a:gd name="connsiteY86" fmla="*/ 1582079 h 1685421"/>
                <a:gd name="connsiteX87" fmla="*/ 797302 w 1948474"/>
                <a:gd name="connsiteY87" fmla="*/ 1578321 h 1685421"/>
                <a:gd name="connsiteX88" fmla="*/ 874339 w 1948474"/>
                <a:gd name="connsiteY88" fmla="*/ 1601494 h 1685421"/>
                <a:gd name="connsiteX89" fmla="*/ 884987 w 1948474"/>
                <a:gd name="connsiteY89" fmla="*/ 1616526 h 1685421"/>
                <a:gd name="connsiteX90" fmla="*/ 884987 w 1948474"/>
                <a:gd name="connsiteY90" fmla="*/ 1655358 h 1685421"/>
                <a:gd name="connsiteX91" fmla="*/ 939477 w 1948474"/>
                <a:gd name="connsiteY91" fmla="*/ 1655358 h 1685421"/>
                <a:gd name="connsiteX92" fmla="*/ 943861 w 1948474"/>
                <a:gd name="connsiteY92" fmla="*/ 1655984 h 1685421"/>
                <a:gd name="connsiteX93" fmla="*/ 1002108 w 1948474"/>
                <a:gd name="connsiteY93" fmla="*/ 1673521 h 1685421"/>
                <a:gd name="connsiteX94" fmla="*/ 1067245 w 1948474"/>
                <a:gd name="connsiteY94" fmla="*/ 1685421 h 1685421"/>
                <a:gd name="connsiteX95" fmla="*/ 1136767 w 1948474"/>
                <a:gd name="connsiteY95" fmla="*/ 1650974 h 1685421"/>
                <a:gd name="connsiteX96" fmla="*/ 1138019 w 1948474"/>
                <a:gd name="connsiteY96" fmla="*/ 1650974 h 1685421"/>
                <a:gd name="connsiteX97" fmla="*/ 1135514 w 1948474"/>
                <a:gd name="connsiteY97" fmla="*/ 1615274 h 1685421"/>
                <a:gd name="connsiteX98" fmla="*/ 1142403 w 1948474"/>
                <a:gd name="connsiteY98" fmla="*/ 1517568 h 1685421"/>
                <a:gd name="connsiteX99" fmla="*/ 1228835 w 1948474"/>
                <a:gd name="connsiteY99" fmla="*/ 1484999 h 1685421"/>
                <a:gd name="connsiteX100" fmla="*/ 1266414 w 1948474"/>
                <a:gd name="connsiteY100" fmla="*/ 1462452 h 1685421"/>
                <a:gd name="connsiteX101" fmla="*/ 1304620 w 1948474"/>
                <a:gd name="connsiteY101" fmla="*/ 1451178 h 1685421"/>
                <a:gd name="connsiteX102" fmla="*/ 1364746 w 1948474"/>
                <a:gd name="connsiteY102" fmla="*/ 1461825 h 1685421"/>
                <a:gd name="connsiteX103" fmla="*/ 1419236 w 1948474"/>
                <a:gd name="connsiteY103" fmla="*/ 1483120 h 1685421"/>
                <a:gd name="connsiteX104" fmla="*/ 1455562 w 1948474"/>
                <a:gd name="connsiteY104" fmla="*/ 1460573 h 1685421"/>
                <a:gd name="connsiteX105" fmla="*/ 1463704 w 1948474"/>
                <a:gd name="connsiteY105" fmla="*/ 1468089 h 1685421"/>
                <a:gd name="connsiteX106" fmla="*/ 1469341 w 1948474"/>
                <a:gd name="connsiteY106" fmla="*/ 1476231 h 1685421"/>
                <a:gd name="connsiteX107" fmla="*/ 1488757 w 1948474"/>
                <a:gd name="connsiteY107" fmla="*/ 1483120 h 1685421"/>
                <a:gd name="connsiteX108" fmla="*/ 1512557 w 1948474"/>
                <a:gd name="connsiteY108" fmla="*/ 1500657 h 1685421"/>
                <a:gd name="connsiteX109" fmla="*/ 1533852 w 1948474"/>
                <a:gd name="connsiteY109" fmla="*/ 1525710 h 1685421"/>
                <a:gd name="connsiteX110" fmla="*/ 1645963 w 1948474"/>
                <a:gd name="connsiteY110" fmla="*/ 1533852 h 1685421"/>
                <a:gd name="connsiteX111" fmla="*/ 1687926 w 1948474"/>
                <a:gd name="connsiteY111" fmla="*/ 1526963 h 1685421"/>
                <a:gd name="connsiteX112" fmla="*/ 1716110 w 1948474"/>
                <a:gd name="connsiteY112" fmla="*/ 1490636 h 1685421"/>
                <a:gd name="connsiteX113" fmla="*/ 1785632 w 1948474"/>
                <a:gd name="connsiteY113" fmla="*/ 1437399 h 1685421"/>
                <a:gd name="connsiteX114" fmla="*/ 1838869 w 1948474"/>
                <a:gd name="connsiteY114" fmla="*/ 1407963 h 1685421"/>
                <a:gd name="connsiteX115" fmla="*/ 1837616 w 1948474"/>
                <a:gd name="connsiteY115" fmla="*/ 1393557 h 1685421"/>
                <a:gd name="connsiteX116" fmla="*/ 1841374 w 1948474"/>
                <a:gd name="connsiteY116" fmla="*/ 1381657 h 1685421"/>
                <a:gd name="connsiteX117" fmla="*/ 1858911 w 1948474"/>
                <a:gd name="connsiteY117" fmla="*/ 1362868 h 1685421"/>
                <a:gd name="connsiteX118" fmla="*/ 1857658 w 1948474"/>
                <a:gd name="connsiteY118" fmla="*/ 1350341 h 1685421"/>
                <a:gd name="connsiteX119" fmla="*/ 1840122 w 1948474"/>
                <a:gd name="connsiteY119" fmla="*/ 1354099 h 1685421"/>
                <a:gd name="connsiteX120" fmla="*/ 1828848 w 1948474"/>
                <a:gd name="connsiteY120" fmla="*/ 1351594 h 1685421"/>
                <a:gd name="connsiteX121" fmla="*/ 1746174 w 1948474"/>
                <a:gd name="connsiteY121" fmla="*/ 1295852 h 1685421"/>
                <a:gd name="connsiteX122" fmla="*/ 1739911 w 1948474"/>
                <a:gd name="connsiteY122" fmla="*/ 1278941 h 1685421"/>
                <a:gd name="connsiteX123" fmla="*/ 1758074 w 1948474"/>
                <a:gd name="connsiteY123" fmla="*/ 1225704 h 1685421"/>
                <a:gd name="connsiteX124" fmla="*/ 1748679 w 1948474"/>
                <a:gd name="connsiteY124" fmla="*/ 1221320 h 1685421"/>
                <a:gd name="connsiteX125" fmla="*/ 1745547 w 1948474"/>
                <a:gd name="connsiteY125" fmla="*/ 1219441 h 1685421"/>
                <a:gd name="connsiteX126" fmla="*/ 1734274 w 1948474"/>
                <a:gd name="connsiteY126" fmla="*/ 1210672 h 1685421"/>
                <a:gd name="connsiteX127" fmla="*/ 1729263 w 1948474"/>
                <a:gd name="connsiteY127" fmla="*/ 1203156 h 1685421"/>
                <a:gd name="connsiteX128" fmla="*/ 1709847 w 1948474"/>
                <a:gd name="connsiteY128" fmla="*/ 1144282 h 1685421"/>
                <a:gd name="connsiteX129" fmla="*/ 1718616 w 1948474"/>
                <a:gd name="connsiteY129" fmla="*/ 1125493 h 1685421"/>
                <a:gd name="connsiteX130" fmla="*/ 1773732 w 1948474"/>
                <a:gd name="connsiteY130" fmla="*/ 1102319 h 1685421"/>
                <a:gd name="connsiteX131" fmla="*/ 1781248 w 1948474"/>
                <a:gd name="connsiteY131" fmla="*/ 1087288 h 1685421"/>
                <a:gd name="connsiteX132" fmla="*/ 1756821 w 1948474"/>
                <a:gd name="connsiteY132" fmla="*/ 1060356 h 1685421"/>
                <a:gd name="connsiteX133" fmla="*/ 1754316 w 1948474"/>
                <a:gd name="connsiteY133" fmla="*/ 1057224 h 1685421"/>
                <a:gd name="connsiteX134" fmla="*/ 1736153 w 1948474"/>
                <a:gd name="connsiteY134" fmla="*/ 1022777 h 1685421"/>
                <a:gd name="connsiteX135" fmla="*/ 1738658 w 1948474"/>
                <a:gd name="connsiteY135" fmla="*/ 1004614 h 1685421"/>
                <a:gd name="connsiteX136" fmla="*/ 1758074 w 1948474"/>
                <a:gd name="connsiteY136" fmla="*/ 984572 h 1685421"/>
                <a:gd name="connsiteX137" fmla="*/ 1750558 w 1948474"/>
                <a:gd name="connsiteY137" fmla="*/ 962651 h 1685421"/>
                <a:gd name="connsiteX138" fmla="*/ 1736779 w 1948474"/>
                <a:gd name="connsiteY138" fmla="*/ 925071 h 1685421"/>
                <a:gd name="connsiteX139" fmla="*/ 1714858 w 1948474"/>
                <a:gd name="connsiteY139" fmla="*/ 917556 h 1685421"/>
                <a:gd name="connsiteX140" fmla="*/ 1698574 w 1948474"/>
                <a:gd name="connsiteY140" fmla="*/ 943234 h 1685421"/>
                <a:gd name="connsiteX141" fmla="*/ 1693563 w 1948474"/>
                <a:gd name="connsiteY141" fmla="*/ 948245 h 1685421"/>
                <a:gd name="connsiteX142" fmla="*/ 1650973 w 1948474"/>
                <a:gd name="connsiteY142" fmla="*/ 974550 h 1685421"/>
                <a:gd name="connsiteX143" fmla="*/ 1632184 w 1948474"/>
                <a:gd name="connsiteY143" fmla="*/ 972671 h 1685421"/>
                <a:gd name="connsiteX144" fmla="*/ 1604000 w 1948474"/>
                <a:gd name="connsiteY144" fmla="*/ 946366 h 1685421"/>
                <a:gd name="connsiteX145" fmla="*/ 1600242 w 1948474"/>
                <a:gd name="connsiteY145" fmla="*/ 930082 h 1685421"/>
                <a:gd name="connsiteX146" fmla="*/ 1608384 w 1948474"/>
                <a:gd name="connsiteY146" fmla="*/ 908161 h 1685421"/>
                <a:gd name="connsiteX147" fmla="*/ 1611515 w 1948474"/>
                <a:gd name="connsiteY147" fmla="*/ 903150 h 1685421"/>
                <a:gd name="connsiteX148" fmla="*/ 1622789 w 1948474"/>
                <a:gd name="connsiteY148" fmla="*/ 890624 h 1685421"/>
                <a:gd name="connsiteX149" fmla="*/ 1624042 w 1948474"/>
                <a:gd name="connsiteY149" fmla="*/ 864319 h 1685421"/>
                <a:gd name="connsiteX150" fmla="*/ 1627800 w 1948474"/>
                <a:gd name="connsiteY150" fmla="*/ 854924 h 1685421"/>
                <a:gd name="connsiteX151" fmla="*/ 1649094 w 1948474"/>
                <a:gd name="connsiteY151" fmla="*/ 829871 h 1685421"/>
                <a:gd name="connsiteX152" fmla="*/ 1654105 w 1948474"/>
                <a:gd name="connsiteY152" fmla="*/ 818597 h 1685421"/>
                <a:gd name="connsiteX153" fmla="*/ 1657863 w 1948474"/>
                <a:gd name="connsiteY153" fmla="*/ 791039 h 1685421"/>
                <a:gd name="connsiteX154" fmla="*/ 1672268 w 1948474"/>
                <a:gd name="connsiteY154" fmla="*/ 764107 h 1685421"/>
                <a:gd name="connsiteX155" fmla="*/ 1680410 w 1948474"/>
                <a:gd name="connsiteY155" fmla="*/ 764107 h 1685421"/>
                <a:gd name="connsiteX156" fmla="*/ 1708595 w 1948474"/>
                <a:gd name="connsiteY156" fmla="*/ 754713 h 1685421"/>
                <a:gd name="connsiteX157" fmla="*/ 1717363 w 1948474"/>
                <a:gd name="connsiteY157" fmla="*/ 740934 h 1685421"/>
                <a:gd name="connsiteX158" fmla="*/ 1704210 w 1948474"/>
                <a:gd name="connsiteY158" fmla="*/ 726529 h 1685421"/>
                <a:gd name="connsiteX159" fmla="*/ 1700452 w 1948474"/>
                <a:gd name="connsiteY159" fmla="*/ 713376 h 1685421"/>
                <a:gd name="connsiteX160" fmla="*/ 1708595 w 1948474"/>
                <a:gd name="connsiteY160" fmla="*/ 702729 h 1685421"/>
                <a:gd name="connsiteX161" fmla="*/ 1778116 w 1948474"/>
                <a:gd name="connsiteY161" fmla="*/ 673292 h 1685421"/>
                <a:gd name="connsiteX162" fmla="*/ 1828221 w 1948474"/>
                <a:gd name="connsiteY162" fmla="*/ 639470 h 1685421"/>
                <a:gd name="connsiteX163" fmla="*/ 1852021 w 1948474"/>
                <a:gd name="connsiteY163" fmla="*/ 570576 h 1685421"/>
                <a:gd name="connsiteX164" fmla="*/ 1880832 w 1948474"/>
                <a:gd name="connsiteY164" fmla="*/ 512328 h 1685421"/>
                <a:gd name="connsiteX165" fmla="*/ 1903379 w 1948474"/>
                <a:gd name="connsiteY165" fmla="*/ 455333 h 1685421"/>
                <a:gd name="connsiteX166" fmla="*/ 1909016 w 1948474"/>
                <a:gd name="connsiteY166" fmla="*/ 448444 h 1685421"/>
                <a:gd name="connsiteX167" fmla="*/ 1944716 w 1948474"/>
                <a:gd name="connsiteY167" fmla="*/ 422138 h 1685421"/>
                <a:gd name="connsiteX168" fmla="*/ 1948474 w 1948474"/>
                <a:gd name="connsiteY168" fmla="*/ 414623 h 1685421"/>
                <a:gd name="connsiteX169" fmla="*/ 1948474 w 1948474"/>
                <a:gd name="connsiteY169" fmla="*/ 414623 h 1685421"/>
                <a:gd name="connsiteX170" fmla="*/ 1933443 w 1948474"/>
                <a:gd name="connsiteY170" fmla="*/ 410238 h 1685421"/>
                <a:gd name="connsiteX171" fmla="*/ 1883964 w 1948474"/>
                <a:gd name="connsiteY171" fmla="*/ 402096 h 1685421"/>
                <a:gd name="connsiteX172" fmla="*/ 1821958 w 1948474"/>
                <a:gd name="connsiteY172" fmla="*/ 388943 h 1685421"/>
                <a:gd name="connsiteX173" fmla="*/ 1734274 w 1948474"/>
                <a:gd name="connsiteY173" fmla="*/ 362012 h 1685421"/>
                <a:gd name="connsiteX174" fmla="*/ 1728637 w 1948474"/>
                <a:gd name="connsiteY174" fmla="*/ 358880 h 1685421"/>
                <a:gd name="connsiteX175" fmla="*/ 1679158 w 1948474"/>
                <a:gd name="connsiteY175" fmla="*/ 316291 h 1685421"/>
                <a:gd name="connsiteX176" fmla="*/ 1672268 w 1948474"/>
                <a:gd name="connsiteY176" fmla="*/ 317543 h 1685421"/>
                <a:gd name="connsiteX177" fmla="*/ 1647842 w 1948474"/>
                <a:gd name="connsiteY177" fmla="*/ 333201 h 1685421"/>
                <a:gd name="connsiteX178" fmla="*/ 1640326 w 1948474"/>
                <a:gd name="connsiteY178" fmla="*/ 335080 h 1685421"/>
                <a:gd name="connsiteX179" fmla="*/ 1630305 w 1948474"/>
                <a:gd name="connsiteY179" fmla="*/ 331949 h 1685421"/>
                <a:gd name="connsiteX180" fmla="*/ 1600868 w 1948474"/>
                <a:gd name="connsiteY180" fmla="*/ 308148 h 1685421"/>
                <a:gd name="connsiteX181" fmla="*/ 1598363 w 1948474"/>
                <a:gd name="connsiteY181" fmla="*/ 309401 h 1685421"/>
                <a:gd name="connsiteX182" fmla="*/ 1592726 w 1948474"/>
                <a:gd name="connsiteY182" fmla="*/ 310654 h 1685421"/>
                <a:gd name="connsiteX183" fmla="*/ 1563915 w 1948474"/>
                <a:gd name="connsiteY183" fmla="*/ 310654 h 1685421"/>
                <a:gd name="connsiteX184" fmla="*/ 1553894 w 1948474"/>
                <a:gd name="connsiteY184" fmla="*/ 306896 h 1685421"/>
                <a:gd name="connsiteX185" fmla="*/ 1530094 w 1948474"/>
                <a:gd name="connsiteY185" fmla="*/ 286854 h 1685421"/>
                <a:gd name="connsiteX186" fmla="*/ 1505042 w 1948474"/>
                <a:gd name="connsiteY186" fmla="*/ 271196 h 1685421"/>
                <a:gd name="connsiteX187" fmla="*/ 1479362 w 1948474"/>
                <a:gd name="connsiteY187" fmla="*/ 264933 h 1685421"/>
                <a:gd name="connsiteX188" fmla="*/ 1469341 w 1948474"/>
                <a:gd name="connsiteY188" fmla="*/ 257417 h 1685421"/>
                <a:gd name="connsiteX189" fmla="*/ 1456815 w 1948474"/>
                <a:gd name="connsiteY189" fmla="*/ 233617 h 1685421"/>
                <a:gd name="connsiteX190" fmla="*/ 1449925 w 1948474"/>
                <a:gd name="connsiteY190" fmla="*/ 224222 h 1685421"/>
                <a:gd name="connsiteX191" fmla="*/ 1447420 w 1948474"/>
                <a:gd name="connsiteY191" fmla="*/ 211695 h 1685421"/>
                <a:gd name="connsiteX192" fmla="*/ 1439904 w 1948474"/>
                <a:gd name="connsiteY192" fmla="*/ 216706 h 1685421"/>
                <a:gd name="connsiteX193" fmla="*/ 1434267 w 1948474"/>
                <a:gd name="connsiteY193" fmla="*/ 218585 h 1685421"/>
                <a:gd name="connsiteX194" fmla="*/ 1405457 w 1948474"/>
                <a:gd name="connsiteY194" fmla="*/ 224222 h 1685421"/>
                <a:gd name="connsiteX195" fmla="*/ 1399820 w 1948474"/>
                <a:gd name="connsiteY195" fmla="*/ 224222 h 1685421"/>
                <a:gd name="connsiteX196" fmla="*/ 1369757 w 1948474"/>
                <a:gd name="connsiteY196" fmla="*/ 218585 h 1685421"/>
                <a:gd name="connsiteX197" fmla="*/ 1357230 w 1948474"/>
                <a:gd name="connsiteY197" fmla="*/ 203553 h 1685421"/>
                <a:gd name="connsiteX198" fmla="*/ 1357230 w 1948474"/>
                <a:gd name="connsiteY198" fmla="*/ 187895 h 1685421"/>
                <a:gd name="connsiteX199" fmla="*/ 1352220 w 1948474"/>
                <a:gd name="connsiteY199" fmla="*/ 167227 h 1685421"/>
                <a:gd name="connsiteX200" fmla="*/ 1342199 w 1948474"/>
                <a:gd name="connsiteY200" fmla="*/ 164721 h 1685421"/>
                <a:gd name="connsiteX201" fmla="*/ 1334057 w 1948474"/>
                <a:gd name="connsiteY201" fmla="*/ 162843 h 1685421"/>
                <a:gd name="connsiteX202" fmla="*/ 1320904 w 1948474"/>
                <a:gd name="connsiteY202" fmla="*/ 160337 h 1685421"/>
                <a:gd name="connsiteX203" fmla="*/ 1305872 w 1948474"/>
                <a:gd name="connsiteY203" fmla="*/ 157832 h 1685421"/>
                <a:gd name="connsiteX204" fmla="*/ 1301488 w 1948474"/>
                <a:gd name="connsiteY204" fmla="*/ 158458 h 1685421"/>
                <a:gd name="connsiteX205" fmla="*/ 1286456 w 1948474"/>
                <a:gd name="connsiteY205" fmla="*/ 149063 h 1685421"/>
                <a:gd name="connsiteX206" fmla="*/ 1283325 w 1948474"/>
                <a:gd name="connsiteY206" fmla="*/ 141548 h 1685421"/>
                <a:gd name="connsiteX207" fmla="*/ 1273930 w 1948474"/>
                <a:gd name="connsiteY207" fmla="*/ 130274 h 1685421"/>
                <a:gd name="connsiteX208" fmla="*/ 1254514 w 1948474"/>
                <a:gd name="connsiteY208" fmla="*/ 127769 h 1685421"/>
                <a:gd name="connsiteX209" fmla="*/ 1241362 w 1948474"/>
                <a:gd name="connsiteY209" fmla="*/ 112111 h 1685421"/>
                <a:gd name="connsiteX210" fmla="*/ 1241362 w 1948474"/>
                <a:gd name="connsiteY210" fmla="*/ 102716 h 1685421"/>
                <a:gd name="connsiteX211" fmla="*/ 1236978 w 1948474"/>
                <a:gd name="connsiteY211" fmla="*/ 93321 h 1685421"/>
                <a:gd name="connsiteX212" fmla="*/ 1216935 w 1948474"/>
                <a:gd name="connsiteY212" fmla="*/ 80169 h 1685421"/>
                <a:gd name="connsiteX213" fmla="*/ 1178730 w 1948474"/>
                <a:gd name="connsiteY213" fmla="*/ 86432 h 1685421"/>
                <a:gd name="connsiteX214" fmla="*/ 1168709 w 1948474"/>
                <a:gd name="connsiteY214" fmla="*/ 84553 h 1685421"/>
                <a:gd name="connsiteX215" fmla="*/ 1147414 w 1948474"/>
                <a:gd name="connsiteY215" fmla="*/ 72027 h 1685421"/>
                <a:gd name="connsiteX216" fmla="*/ 1143656 w 1948474"/>
                <a:gd name="connsiteY216" fmla="*/ 68895 h 1685421"/>
                <a:gd name="connsiteX217" fmla="*/ 1124240 w 1948474"/>
                <a:gd name="connsiteY217" fmla="*/ 43216 h 1685421"/>
                <a:gd name="connsiteX218" fmla="*/ 1121735 w 1948474"/>
                <a:gd name="connsiteY218" fmla="*/ 21921 h 1685421"/>
                <a:gd name="connsiteX219" fmla="*/ 1112340 w 1948474"/>
                <a:gd name="connsiteY219" fmla="*/ 0 h 1685421"/>
                <a:gd name="connsiteX220" fmla="*/ 1102946 w 1948474"/>
                <a:gd name="connsiteY220" fmla="*/ 3758 h 1685421"/>
                <a:gd name="connsiteX221" fmla="*/ 1036556 w 1948474"/>
                <a:gd name="connsiteY221" fmla="*/ 30063 h 1685421"/>
                <a:gd name="connsiteX222" fmla="*/ 985198 w 1948474"/>
                <a:gd name="connsiteY222" fmla="*/ 58248 h 168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948474" h="1685421">
                  <a:moveTo>
                    <a:pt x="988956" y="56369"/>
                  </a:moveTo>
                  <a:cubicBezTo>
                    <a:pt x="983319" y="69521"/>
                    <a:pt x="997724" y="95827"/>
                    <a:pt x="992713" y="111484"/>
                  </a:cubicBezTo>
                  <a:cubicBezTo>
                    <a:pt x="991461" y="115242"/>
                    <a:pt x="987703" y="119627"/>
                    <a:pt x="985824" y="123385"/>
                  </a:cubicBezTo>
                  <a:cubicBezTo>
                    <a:pt x="980814" y="134032"/>
                    <a:pt x="972671" y="142800"/>
                    <a:pt x="970166" y="155327"/>
                  </a:cubicBezTo>
                  <a:cubicBezTo>
                    <a:pt x="967661" y="167227"/>
                    <a:pt x="974550" y="181006"/>
                    <a:pt x="966408" y="191027"/>
                  </a:cubicBezTo>
                  <a:cubicBezTo>
                    <a:pt x="960145" y="198543"/>
                    <a:pt x="941982" y="204180"/>
                    <a:pt x="932587" y="207937"/>
                  </a:cubicBezTo>
                  <a:cubicBezTo>
                    <a:pt x="913171" y="216079"/>
                    <a:pt x="891876" y="219838"/>
                    <a:pt x="871834" y="227353"/>
                  </a:cubicBezTo>
                  <a:cubicBezTo>
                    <a:pt x="849287" y="235496"/>
                    <a:pt x="834255" y="250527"/>
                    <a:pt x="809202" y="251780"/>
                  </a:cubicBezTo>
                  <a:cubicBezTo>
                    <a:pt x="797929" y="251780"/>
                    <a:pt x="760976" y="246769"/>
                    <a:pt x="769118" y="271196"/>
                  </a:cubicBezTo>
                  <a:cubicBezTo>
                    <a:pt x="774129" y="285601"/>
                    <a:pt x="800434" y="281843"/>
                    <a:pt x="801687" y="306896"/>
                  </a:cubicBezTo>
                  <a:cubicBezTo>
                    <a:pt x="772876" y="311280"/>
                    <a:pt x="746571" y="326938"/>
                    <a:pt x="717760" y="331949"/>
                  </a:cubicBezTo>
                  <a:cubicBezTo>
                    <a:pt x="685192" y="337585"/>
                    <a:pt x="667655" y="317543"/>
                    <a:pt x="637591" y="317543"/>
                  </a:cubicBezTo>
                  <a:cubicBezTo>
                    <a:pt x="617549" y="317543"/>
                    <a:pt x="597507" y="320048"/>
                    <a:pt x="578717" y="312532"/>
                  </a:cubicBezTo>
                  <a:cubicBezTo>
                    <a:pt x="556170" y="303764"/>
                    <a:pt x="564312" y="303138"/>
                    <a:pt x="561181" y="285601"/>
                  </a:cubicBezTo>
                  <a:cubicBezTo>
                    <a:pt x="556170" y="256164"/>
                    <a:pt x="550533" y="262427"/>
                    <a:pt x="524228" y="260548"/>
                  </a:cubicBezTo>
                  <a:cubicBezTo>
                    <a:pt x="509823" y="259922"/>
                    <a:pt x="470991" y="244890"/>
                    <a:pt x="461596" y="255538"/>
                  </a:cubicBezTo>
                  <a:cubicBezTo>
                    <a:pt x="454707" y="263053"/>
                    <a:pt x="462849" y="271822"/>
                    <a:pt x="465354" y="279964"/>
                  </a:cubicBezTo>
                  <a:cubicBezTo>
                    <a:pt x="470991" y="298127"/>
                    <a:pt x="466607" y="318170"/>
                    <a:pt x="472243" y="336333"/>
                  </a:cubicBezTo>
                  <a:cubicBezTo>
                    <a:pt x="478507" y="357627"/>
                    <a:pt x="501054" y="361385"/>
                    <a:pt x="503559" y="383307"/>
                  </a:cubicBezTo>
                  <a:cubicBezTo>
                    <a:pt x="504812" y="396459"/>
                    <a:pt x="497923" y="412117"/>
                    <a:pt x="504812" y="425270"/>
                  </a:cubicBezTo>
                  <a:cubicBezTo>
                    <a:pt x="509196" y="433412"/>
                    <a:pt x="518591" y="435917"/>
                    <a:pt x="523602" y="443433"/>
                  </a:cubicBezTo>
                  <a:cubicBezTo>
                    <a:pt x="542391" y="471617"/>
                    <a:pt x="501054" y="465354"/>
                    <a:pt x="482265" y="464728"/>
                  </a:cubicBezTo>
                  <a:cubicBezTo>
                    <a:pt x="471617" y="464728"/>
                    <a:pt x="461596" y="464102"/>
                    <a:pt x="452201" y="460343"/>
                  </a:cubicBezTo>
                  <a:cubicBezTo>
                    <a:pt x="444059" y="457212"/>
                    <a:pt x="443433" y="448444"/>
                    <a:pt x="431533" y="450949"/>
                  </a:cubicBezTo>
                  <a:cubicBezTo>
                    <a:pt x="431533" y="459091"/>
                    <a:pt x="427149" y="465981"/>
                    <a:pt x="419633" y="470365"/>
                  </a:cubicBezTo>
                  <a:cubicBezTo>
                    <a:pt x="409612" y="459717"/>
                    <a:pt x="407107" y="432786"/>
                    <a:pt x="382054" y="443433"/>
                  </a:cubicBezTo>
                  <a:cubicBezTo>
                    <a:pt x="361385" y="451575"/>
                    <a:pt x="362638" y="481639"/>
                    <a:pt x="332575" y="472244"/>
                  </a:cubicBezTo>
                  <a:cubicBezTo>
                    <a:pt x="320048" y="468486"/>
                    <a:pt x="303138" y="453454"/>
                    <a:pt x="295622" y="442807"/>
                  </a:cubicBezTo>
                  <a:cubicBezTo>
                    <a:pt x="289985" y="435291"/>
                    <a:pt x="289985" y="425896"/>
                    <a:pt x="282469" y="420259"/>
                  </a:cubicBezTo>
                  <a:cubicBezTo>
                    <a:pt x="270569" y="410238"/>
                    <a:pt x="242385" y="404601"/>
                    <a:pt x="226101" y="407107"/>
                  </a:cubicBezTo>
                  <a:cubicBezTo>
                    <a:pt x="226727" y="435291"/>
                    <a:pt x="189774" y="436544"/>
                    <a:pt x="170985" y="433412"/>
                  </a:cubicBezTo>
                  <a:cubicBezTo>
                    <a:pt x="145932" y="429654"/>
                    <a:pt x="143427" y="436544"/>
                    <a:pt x="120879" y="445312"/>
                  </a:cubicBezTo>
                  <a:cubicBezTo>
                    <a:pt x="96453" y="454707"/>
                    <a:pt x="31942" y="443433"/>
                    <a:pt x="21295" y="477254"/>
                  </a:cubicBezTo>
                  <a:cubicBezTo>
                    <a:pt x="13153" y="477254"/>
                    <a:pt x="6263" y="479760"/>
                    <a:pt x="3132" y="487275"/>
                  </a:cubicBezTo>
                  <a:cubicBezTo>
                    <a:pt x="-2505" y="500428"/>
                    <a:pt x="6890" y="502933"/>
                    <a:pt x="15031" y="510449"/>
                  </a:cubicBezTo>
                  <a:cubicBezTo>
                    <a:pt x="24426" y="518591"/>
                    <a:pt x="35074" y="522975"/>
                    <a:pt x="45721" y="526107"/>
                  </a:cubicBezTo>
                  <a:cubicBezTo>
                    <a:pt x="45721" y="526107"/>
                    <a:pt x="45721" y="526107"/>
                    <a:pt x="46347" y="526107"/>
                  </a:cubicBezTo>
                  <a:cubicBezTo>
                    <a:pt x="46347" y="526107"/>
                    <a:pt x="47600" y="526733"/>
                    <a:pt x="48226" y="527359"/>
                  </a:cubicBezTo>
                  <a:cubicBezTo>
                    <a:pt x="53863" y="529238"/>
                    <a:pt x="60126" y="531118"/>
                    <a:pt x="66390" y="533623"/>
                  </a:cubicBezTo>
                  <a:cubicBezTo>
                    <a:pt x="60126" y="534875"/>
                    <a:pt x="53237" y="532370"/>
                    <a:pt x="48226" y="527359"/>
                  </a:cubicBezTo>
                  <a:cubicBezTo>
                    <a:pt x="47600" y="527359"/>
                    <a:pt x="46347" y="527359"/>
                    <a:pt x="45721" y="526733"/>
                  </a:cubicBezTo>
                  <a:cubicBezTo>
                    <a:pt x="20042" y="538007"/>
                    <a:pt x="64511" y="549280"/>
                    <a:pt x="65137" y="558675"/>
                  </a:cubicBezTo>
                  <a:cubicBezTo>
                    <a:pt x="68269" y="588112"/>
                    <a:pt x="12526" y="563060"/>
                    <a:pt x="0" y="572454"/>
                  </a:cubicBezTo>
                  <a:cubicBezTo>
                    <a:pt x="11274" y="578717"/>
                    <a:pt x="23174" y="581849"/>
                    <a:pt x="33195" y="591870"/>
                  </a:cubicBezTo>
                  <a:cubicBezTo>
                    <a:pt x="40711" y="599386"/>
                    <a:pt x="42590" y="611286"/>
                    <a:pt x="54490" y="615044"/>
                  </a:cubicBezTo>
                  <a:cubicBezTo>
                    <a:pt x="68269" y="619428"/>
                    <a:pt x="82047" y="615044"/>
                    <a:pt x="96453" y="618176"/>
                  </a:cubicBezTo>
                  <a:cubicBezTo>
                    <a:pt x="106474" y="620681"/>
                    <a:pt x="117121" y="623812"/>
                    <a:pt x="127142" y="626318"/>
                  </a:cubicBezTo>
                  <a:cubicBezTo>
                    <a:pt x="156579" y="632581"/>
                    <a:pt x="183511" y="618802"/>
                    <a:pt x="212948" y="629450"/>
                  </a:cubicBezTo>
                  <a:cubicBezTo>
                    <a:pt x="232364" y="636339"/>
                    <a:pt x="245516" y="654502"/>
                    <a:pt x="264932" y="660765"/>
                  </a:cubicBezTo>
                  <a:cubicBezTo>
                    <a:pt x="275580" y="663897"/>
                    <a:pt x="292490" y="660765"/>
                    <a:pt x="291864" y="675797"/>
                  </a:cubicBezTo>
                  <a:cubicBezTo>
                    <a:pt x="300006" y="675797"/>
                    <a:pt x="313159" y="673292"/>
                    <a:pt x="321301" y="675797"/>
                  </a:cubicBezTo>
                  <a:cubicBezTo>
                    <a:pt x="341969" y="683313"/>
                    <a:pt x="323806" y="682060"/>
                    <a:pt x="327564" y="699597"/>
                  </a:cubicBezTo>
                  <a:cubicBezTo>
                    <a:pt x="331948" y="719013"/>
                    <a:pt x="344475" y="709618"/>
                    <a:pt x="351364" y="708992"/>
                  </a:cubicBezTo>
                  <a:cubicBezTo>
                    <a:pt x="355122" y="708992"/>
                    <a:pt x="355748" y="702729"/>
                    <a:pt x="360133" y="702729"/>
                  </a:cubicBezTo>
                  <a:cubicBezTo>
                    <a:pt x="373285" y="700850"/>
                    <a:pt x="398338" y="716508"/>
                    <a:pt x="409612" y="723397"/>
                  </a:cubicBezTo>
                  <a:cubicBezTo>
                    <a:pt x="392075" y="724023"/>
                    <a:pt x="392701" y="736550"/>
                    <a:pt x="388943" y="750329"/>
                  </a:cubicBezTo>
                  <a:cubicBezTo>
                    <a:pt x="386438" y="759097"/>
                    <a:pt x="375164" y="760976"/>
                    <a:pt x="381428" y="776634"/>
                  </a:cubicBezTo>
                  <a:cubicBezTo>
                    <a:pt x="384559" y="785403"/>
                    <a:pt x="393327" y="788534"/>
                    <a:pt x="399591" y="794797"/>
                  </a:cubicBezTo>
                  <a:cubicBezTo>
                    <a:pt x="422764" y="816092"/>
                    <a:pt x="430280" y="856803"/>
                    <a:pt x="457838" y="875592"/>
                  </a:cubicBezTo>
                  <a:cubicBezTo>
                    <a:pt x="472243" y="884987"/>
                    <a:pt x="490407" y="883734"/>
                    <a:pt x="504186" y="893755"/>
                  </a:cubicBezTo>
                  <a:cubicBezTo>
                    <a:pt x="521723" y="906282"/>
                    <a:pt x="517965" y="918182"/>
                    <a:pt x="519217" y="935719"/>
                  </a:cubicBezTo>
                  <a:cubicBezTo>
                    <a:pt x="521096" y="955761"/>
                    <a:pt x="547402" y="1011503"/>
                    <a:pt x="515459" y="1008998"/>
                  </a:cubicBezTo>
                  <a:cubicBezTo>
                    <a:pt x="512328" y="1045324"/>
                    <a:pt x="546149" y="1039687"/>
                    <a:pt x="564939" y="1059104"/>
                  </a:cubicBezTo>
                  <a:cubicBezTo>
                    <a:pt x="573081" y="1067246"/>
                    <a:pt x="572454" y="1087914"/>
                    <a:pt x="574960" y="1099814"/>
                  </a:cubicBezTo>
                  <a:cubicBezTo>
                    <a:pt x="579344" y="1118604"/>
                    <a:pt x="584981" y="1132383"/>
                    <a:pt x="583728" y="1152425"/>
                  </a:cubicBezTo>
                  <a:cubicBezTo>
                    <a:pt x="561807" y="1142403"/>
                    <a:pt x="559928" y="1106077"/>
                    <a:pt x="549281" y="1086035"/>
                  </a:cubicBezTo>
                  <a:cubicBezTo>
                    <a:pt x="529865" y="1050335"/>
                    <a:pt x="511701" y="1076014"/>
                    <a:pt x="511075" y="1104198"/>
                  </a:cubicBezTo>
                  <a:cubicBezTo>
                    <a:pt x="511075" y="1134888"/>
                    <a:pt x="498549" y="1158061"/>
                    <a:pt x="492286" y="1188125"/>
                  </a:cubicBezTo>
                  <a:cubicBezTo>
                    <a:pt x="485396" y="1221946"/>
                    <a:pt x="490407" y="1234472"/>
                    <a:pt x="524228" y="1236978"/>
                  </a:cubicBezTo>
                  <a:cubicBezTo>
                    <a:pt x="526733" y="1278941"/>
                    <a:pt x="494165" y="1257646"/>
                    <a:pt x="479133" y="1285830"/>
                  </a:cubicBezTo>
                  <a:cubicBezTo>
                    <a:pt x="465980" y="1310883"/>
                    <a:pt x="459091" y="1340320"/>
                    <a:pt x="450949" y="1367252"/>
                  </a:cubicBezTo>
                  <a:cubicBezTo>
                    <a:pt x="443433" y="1391678"/>
                    <a:pt x="440301" y="1419862"/>
                    <a:pt x="427775" y="1441783"/>
                  </a:cubicBezTo>
                  <a:cubicBezTo>
                    <a:pt x="422764" y="1450552"/>
                    <a:pt x="415875" y="1458068"/>
                    <a:pt x="408359" y="1464331"/>
                  </a:cubicBezTo>
                  <a:lnTo>
                    <a:pt x="413996" y="1473099"/>
                  </a:lnTo>
                  <a:lnTo>
                    <a:pt x="456585" y="1494394"/>
                  </a:lnTo>
                  <a:cubicBezTo>
                    <a:pt x="463475" y="1498152"/>
                    <a:pt x="466607" y="1506294"/>
                    <a:pt x="464101" y="1513810"/>
                  </a:cubicBezTo>
                  <a:lnTo>
                    <a:pt x="457838" y="1530721"/>
                  </a:lnTo>
                  <a:lnTo>
                    <a:pt x="459091" y="1544500"/>
                  </a:lnTo>
                  <a:lnTo>
                    <a:pt x="504186" y="1553894"/>
                  </a:lnTo>
                  <a:lnTo>
                    <a:pt x="572454" y="1565168"/>
                  </a:lnTo>
                  <a:cubicBezTo>
                    <a:pt x="572454" y="1565168"/>
                    <a:pt x="578091" y="1567047"/>
                    <a:pt x="580597" y="1568926"/>
                  </a:cubicBezTo>
                  <a:lnTo>
                    <a:pt x="613165" y="1599616"/>
                  </a:lnTo>
                  <a:lnTo>
                    <a:pt x="661391" y="1589594"/>
                  </a:lnTo>
                  <a:cubicBezTo>
                    <a:pt x="661391" y="1589594"/>
                    <a:pt x="666402" y="1589594"/>
                    <a:pt x="668907" y="1589594"/>
                  </a:cubicBezTo>
                  <a:lnTo>
                    <a:pt x="707739" y="1600868"/>
                  </a:lnTo>
                  <a:lnTo>
                    <a:pt x="761602" y="1600868"/>
                  </a:lnTo>
                  <a:lnTo>
                    <a:pt x="782271" y="1582079"/>
                  </a:lnTo>
                  <a:cubicBezTo>
                    <a:pt x="786029" y="1578321"/>
                    <a:pt x="791666" y="1577068"/>
                    <a:pt x="797302" y="1578321"/>
                  </a:cubicBezTo>
                  <a:lnTo>
                    <a:pt x="874339" y="1601494"/>
                  </a:lnTo>
                  <a:cubicBezTo>
                    <a:pt x="880603" y="1603373"/>
                    <a:pt x="884987" y="1609636"/>
                    <a:pt x="884987" y="1616526"/>
                  </a:cubicBezTo>
                  <a:lnTo>
                    <a:pt x="884987" y="1655358"/>
                  </a:lnTo>
                  <a:lnTo>
                    <a:pt x="939477" y="1655358"/>
                  </a:lnTo>
                  <a:cubicBezTo>
                    <a:pt x="939477" y="1655358"/>
                    <a:pt x="942608" y="1655358"/>
                    <a:pt x="943861" y="1655984"/>
                  </a:cubicBezTo>
                  <a:lnTo>
                    <a:pt x="1002108" y="1673521"/>
                  </a:lnTo>
                  <a:lnTo>
                    <a:pt x="1067245" y="1685421"/>
                  </a:lnTo>
                  <a:lnTo>
                    <a:pt x="1136767" y="1650974"/>
                  </a:lnTo>
                  <a:cubicBezTo>
                    <a:pt x="1136767" y="1650974"/>
                    <a:pt x="1137393" y="1650974"/>
                    <a:pt x="1138019" y="1650974"/>
                  </a:cubicBezTo>
                  <a:cubicBezTo>
                    <a:pt x="1136140" y="1638447"/>
                    <a:pt x="1136140" y="1622790"/>
                    <a:pt x="1135514" y="1615274"/>
                  </a:cubicBezTo>
                  <a:cubicBezTo>
                    <a:pt x="1133009" y="1582079"/>
                    <a:pt x="1103572" y="1540115"/>
                    <a:pt x="1142403" y="1517568"/>
                  </a:cubicBezTo>
                  <a:cubicBezTo>
                    <a:pt x="1168082" y="1502536"/>
                    <a:pt x="1201904" y="1498778"/>
                    <a:pt x="1228835" y="1484999"/>
                  </a:cubicBezTo>
                  <a:cubicBezTo>
                    <a:pt x="1242614" y="1478110"/>
                    <a:pt x="1253262" y="1470594"/>
                    <a:pt x="1266414" y="1462452"/>
                  </a:cubicBezTo>
                  <a:cubicBezTo>
                    <a:pt x="1281446" y="1453057"/>
                    <a:pt x="1287709" y="1449299"/>
                    <a:pt x="1304620" y="1451178"/>
                  </a:cubicBezTo>
                  <a:cubicBezTo>
                    <a:pt x="1324662" y="1453683"/>
                    <a:pt x="1345957" y="1451178"/>
                    <a:pt x="1364746" y="1461825"/>
                  </a:cubicBezTo>
                  <a:cubicBezTo>
                    <a:pt x="1381031" y="1471847"/>
                    <a:pt x="1397941" y="1492515"/>
                    <a:pt x="1419236" y="1483120"/>
                  </a:cubicBezTo>
                  <a:cubicBezTo>
                    <a:pt x="1430510" y="1478110"/>
                    <a:pt x="1443662" y="1460573"/>
                    <a:pt x="1455562" y="1460573"/>
                  </a:cubicBezTo>
                  <a:cubicBezTo>
                    <a:pt x="1463078" y="1460573"/>
                    <a:pt x="1458068" y="1463078"/>
                    <a:pt x="1463704" y="1468089"/>
                  </a:cubicBezTo>
                  <a:cubicBezTo>
                    <a:pt x="1466210" y="1470594"/>
                    <a:pt x="1466836" y="1474352"/>
                    <a:pt x="1469341" y="1476231"/>
                  </a:cubicBezTo>
                  <a:cubicBezTo>
                    <a:pt x="1473726" y="1479989"/>
                    <a:pt x="1483747" y="1479989"/>
                    <a:pt x="1488757" y="1483120"/>
                  </a:cubicBezTo>
                  <a:cubicBezTo>
                    <a:pt x="1496273" y="1486878"/>
                    <a:pt x="1506294" y="1494394"/>
                    <a:pt x="1512557" y="1500657"/>
                  </a:cubicBezTo>
                  <a:cubicBezTo>
                    <a:pt x="1520073" y="1507547"/>
                    <a:pt x="1524457" y="1522578"/>
                    <a:pt x="1533852" y="1525710"/>
                  </a:cubicBezTo>
                  <a:cubicBezTo>
                    <a:pt x="1560157" y="1500657"/>
                    <a:pt x="1617779" y="1524457"/>
                    <a:pt x="1645963" y="1533852"/>
                  </a:cubicBezTo>
                  <a:cubicBezTo>
                    <a:pt x="1666005" y="1540742"/>
                    <a:pt x="1670390" y="1539489"/>
                    <a:pt x="1687926" y="1526963"/>
                  </a:cubicBezTo>
                  <a:cubicBezTo>
                    <a:pt x="1701079" y="1517568"/>
                    <a:pt x="1710474" y="1505668"/>
                    <a:pt x="1716110" y="1490636"/>
                  </a:cubicBezTo>
                  <a:cubicBezTo>
                    <a:pt x="1726132" y="1463078"/>
                    <a:pt x="1762458" y="1453057"/>
                    <a:pt x="1785632" y="1437399"/>
                  </a:cubicBezTo>
                  <a:cubicBezTo>
                    <a:pt x="1801290" y="1427378"/>
                    <a:pt x="1819453" y="1414852"/>
                    <a:pt x="1838869" y="1407963"/>
                  </a:cubicBezTo>
                  <a:lnTo>
                    <a:pt x="1837616" y="1393557"/>
                  </a:lnTo>
                  <a:cubicBezTo>
                    <a:pt x="1837616" y="1389173"/>
                    <a:pt x="1838869" y="1384789"/>
                    <a:pt x="1841374" y="1381657"/>
                  </a:cubicBezTo>
                  <a:lnTo>
                    <a:pt x="1858911" y="1362868"/>
                  </a:lnTo>
                  <a:lnTo>
                    <a:pt x="1857658" y="1350341"/>
                  </a:lnTo>
                  <a:lnTo>
                    <a:pt x="1840122" y="1354099"/>
                  </a:lnTo>
                  <a:cubicBezTo>
                    <a:pt x="1836363" y="1354725"/>
                    <a:pt x="1831979" y="1354099"/>
                    <a:pt x="1828848" y="1351594"/>
                  </a:cubicBezTo>
                  <a:lnTo>
                    <a:pt x="1746174" y="1295852"/>
                  </a:lnTo>
                  <a:cubicBezTo>
                    <a:pt x="1740537" y="1292093"/>
                    <a:pt x="1738031" y="1285204"/>
                    <a:pt x="1739911" y="1278941"/>
                  </a:cubicBezTo>
                  <a:cubicBezTo>
                    <a:pt x="1749932" y="1242614"/>
                    <a:pt x="1754316" y="1230715"/>
                    <a:pt x="1758074" y="1225704"/>
                  </a:cubicBezTo>
                  <a:lnTo>
                    <a:pt x="1748679" y="1221320"/>
                  </a:lnTo>
                  <a:cubicBezTo>
                    <a:pt x="1748679" y="1221320"/>
                    <a:pt x="1746800" y="1220067"/>
                    <a:pt x="1745547" y="1219441"/>
                  </a:cubicBezTo>
                  <a:lnTo>
                    <a:pt x="1734274" y="1210672"/>
                  </a:lnTo>
                  <a:cubicBezTo>
                    <a:pt x="1734274" y="1210672"/>
                    <a:pt x="1729889" y="1206288"/>
                    <a:pt x="1729263" y="1203156"/>
                  </a:cubicBezTo>
                  <a:lnTo>
                    <a:pt x="1709847" y="1144282"/>
                  </a:lnTo>
                  <a:cubicBezTo>
                    <a:pt x="1707342" y="1136767"/>
                    <a:pt x="1711100" y="1127998"/>
                    <a:pt x="1718616" y="1125493"/>
                  </a:cubicBezTo>
                  <a:lnTo>
                    <a:pt x="1773732" y="1102319"/>
                  </a:lnTo>
                  <a:lnTo>
                    <a:pt x="1781248" y="1087288"/>
                  </a:lnTo>
                  <a:lnTo>
                    <a:pt x="1756821" y="1060356"/>
                  </a:lnTo>
                  <a:cubicBezTo>
                    <a:pt x="1756821" y="1060356"/>
                    <a:pt x="1754942" y="1058477"/>
                    <a:pt x="1754316" y="1057224"/>
                  </a:cubicBezTo>
                  <a:lnTo>
                    <a:pt x="1736153" y="1022777"/>
                  </a:lnTo>
                  <a:cubicBezTo>
                    <a:pt x="1733021" y="1016514"/>
                    <a:pt x="1734274" y="1009624"/>
                    <a:pt x="1738658" y="1004614"/>
                  </a:cubicBezTo>
                  <a:lnTo>
                    <a:pt x="1758074" y="984572"/>
                  </a:lnTo>
                  <a:lnTo>
                    <a:pt x="1750558" y="962651"/>
                  </a:lnTo>
                  <a:cubicBezTo>
                    <a:pt x="1744295" y="943861"/>
                    <a:pt x="1739911" y="931961"/>
                    <a:pt x="1736779" y="925071"/>
                  </a:cubicBezTo>
                  <a:lnTo>
                    <a:pt x="1714858" y="917556"/>
                  </a:lnTo>
                  <a:lnTo>
                    <a:pt x="1698574" y="943234"/>
                  </a:lnTo>
                  <a:cubicBezTo>
                    <a:pt x="1698574" y="943234"/>
                    <a:pt x="1695442" y="946993"/>
                    <a:pt x="1693563" y="948245"/>
                  </a:cubicBezTo>
                  <a:lnTo>
                    <a:pt x="1650973" y="974550"/>
                  </a:lnTo>
                  <a:cubicBezTo>
                    <a:pt x="1645337" y="978309"/>
                    <a:pt x="1637194" y="977682"/>
                    <a:pt x="1632184" y="972671"/>
                  </a:cubicBezTo>
                  <a:lnTo>
                    <a:pt x="1604000" y="946366"/>
                  </a:lnTo>
                  <a:cubicBezTo>
                    <a:pt x="1599615" y="941982"/>
                    <a:pt x="1597736" y="935719"/>
                    <a:pt x="1600242" y="930082"/>
                  </a:cubicBezTo>
                  <a:lnTo>
                    <a:pt x="1608384" y="908161"/>
                  </a:lnTo>
                  <a:cubicBezTo>
                    <a:pt x="1608384" y="908161"/>
                    <a:pt x="1610263" y="904403"/>
                    <a:pt x="1611515" y="903150"/>
                  </a:cubicBezTo>
                  <a:lnTo>
                    <a:pt x="1622789" y="890624"/>
                  </a:lnTo>
                  <a:lnTo>
                    <a:pt x="1624042" y="864319"/>
                  </a:lnTo>
                  <a:cubicBezTo>
                    <a:pt x="1624042" y="861187"/>
                    <a:pt x="1625295" y="857429"/>
                    <a:pt x="1627800" y="854924"/>
                  </a:cubicBezTo>
                  <a:lnTo>
                    <a:pt x="1649094" y="829871"/>
                  </a:lnTo>
                  <a:lnTo>
                    <a:pt x="1654105" y="818597"/>
                  </a:lnTo>
                  <a:lnTo>
                    <a:pt x="1657863" y="791039"/>
                  </a:lnTo>
                  <a:cubicBezTo>
                    <a:pt x="1659742" y="774755"/>
                    <a:pt x="1660995" y="767239"/>
                    <a:pt x="1672268" y="764107"/>
                  </a:cubicBezTo>
                  <a:cubicBezTo>
                    <a:pt x="1674774" y="764107"/>
                    <a:pt x="1677905" y="764107"/>
                    <a:pt x="1680410" y="764107"/>
                  </a:cubicBezTo>
                  <a:cubicBezTo>
                    <a:pt x="1690432" y="756592"/>
                    <a:pt x="1700452" y="754087"/>
                    <a:pt x="1708595" y="754713"/>
                  </a:cubicBezTo>
                  <a:lnTo>
                    <a:pt x="1717363" y="740934"/>
                  </a:lnTo>
                  <a:lnTo>
                    <a:pt x="1704210" y="726529"/>
                  </a:lnTo>
                  <a:cubicBezTo>
                    <a:pt x="1701079" y="722771"/>
                    <a:pt x="1699826" y="717760"/>
                    <a:pt x="1700452" y="713376"/>
                  </a:cubicBezTo>
                  <a:cubicBezTo>
                    <a:pt x="1701079" y="708992"/>
                    <a:pt x="1704210" y="704607"/>
                    <a:pt x="1708595" y="702729"/>
                  </a:cubicBezTo>
                  <a:cubicBezTo>
                    <a:pt x="1735526" y="690202"/>
                    <a:pt x="1768721" y="674544"/>
                    <a:pt x="1778116" y="673292"/>
                  </a:cubicBezTo>
                  <a:cubicBezTo>
                    <a:pt x="1782500" y="671413"/>
                    <a:pt x="1806927" y="654502"/>
                    <a:pt x="1828221" y="639470"/>
                  </a:cubicBezTo>
                  <a:lnTo>
                    <a:pt x="1852021" y="570576"/>
                  </a:lnTo>
                  <a:lnTo>
                    <a:pt x="1880832" y="512328"/>
                  </a:lnTo>
                  <a:lnTo>
                    <a:pt x="1903379" y="455333"/>
                  </a:lnTo>
                  <a:cubicBezTo>
                    <a:pt x="1903379" y="455333"/>
                    <a:pt x="1906511" y="450323"/>
                    <a:pt x="1909016" y="448444"/>
                  </a:cubicBezTo>
                  <a:lnTo>
                    <a:pt x="1944716" y="422138"/>
                  </a:lnTo>
                  <a:cubicBezTo>
                    <a:pt x="1944716" y="422138"/>
                    <a:pt x="1947848" y="416501"/>
                    <a:pt x="1948474" y="414623"/>
                  </a:cubicBezTo>
                  <a:lnTo>
                    <a:pt x="1948474" y="414623"/>
                  </a:lnTo>
                  <a:cubicBezTo>
                    <a:pt x="1948474" y="414623"/>
                    <a:pt x="1944716" y="412117"/>
                    <a:pt x="1933443" y="410238"/>
                  </a:cubicBezTo>
                  <a:lnTo>
                    <a:pt x="1883964" y="402096"/>
                  </a:lnTo>
                  <a:lnTo>
                    <a:pt x="1821958" y="388943"/>
                  </a:lnTo>
                  <a:lnTo>
                    <a:pt x="1734274" y="362012"/>
                  </a:lnTo>
                  <a:cubicBezTo>
                    <a:pt x="1734274" y="362012"/>
                    <a:pt x="1730516" y="360133"/>
                    <a:pt x="1728637" y="358880"/>
                  </a:cubicBezTo>
                  <a:lnTo>
                    <a:pt x="1679158" y="316291"/>
                  </a:lnTo>
                  <a:cubicBezTo>
                    <a:pt x="1679158" y="316291"/>
                    <a:pt x="1673521" y="316291"/>
                    <a:pt x="1672268" y="317543"/>
                  </a:cubicBezTo>
                  <a:cubicBezTo>
                    <a:pt x="1669137" y="320675"/>
                    <a:pt x="1662247" y="325059"/>
                    <a:pt x="1647842" y="333201"/>
                  </a:cubicBezTo>
                  <a:cubicBezTo>
                    <a:pt x="1645337" y="334453"/>
                    <a:pt x="1642831" y="335080"/>
                    <a:pt x="1640326" y="335080"/>
                  </a:cubicBezTo>
                  <a:cubicBezTo>
                    <a:pt x="1636568" y="335080"/>
                    <a:pt x="1633437" y="333827"/>
                    <a:pt x="1630305" y="331949"/>
                  </a:cubicBezTo>
                  <a:lnTo>
                    <a:pt x="1600868" y="308148"/>
                  </a:lnTo>
                  <a:lnTo>
                    <a:pt x="1598363" y="309401"/>
                  </a:lnTo>
                  <a:cubicBezTo>
                    <a:pt x="1598363" y="309401"/>
                    <a:pt x="1594605" y="310654"/>
                    <a:pt x="1592726" y="310654"/>
                  </a:cubicBezTo>
                  <a:lnTo>
                    <a:pt x="1563915" y="310654"/>
                  </a:lnTo>
                  <a:cubicBezTo>
                    <a:pt x="1560157" y="310654"/>
                    <a:pt x="1557026" y="309401"/>
                    <a:pt x="1553894" y="306896"/>
                  </a:cubicBezTo>
                  <a:lnTo>
                    <a:pt x="1530094" y="286854"/>
                  </a:lnTo>
                  <a:lnTo>
                    <a:pt x="1505042" y="271196"/>
                  </a:lnTo>
                  <a:lnTo>
                    <a:pt x="1479362" y="264933"/>
                  </a:lnTo>
                  <a:cubicBezTo>
                    <a:pt x="1474978" y="263680"/>
                    <a:pt x="1471847" y="261174"/>
                    <a:pt x="1469341" y="257417"/>
                  </a:cubicBezTo>
                  <a:lnTo>
                    <a:pt x="1456815" y="233617"/>
                  </a:lnTo>
                  <a:lnTo>
                    <a:pt x="1449925" y="224222"/>
                  </a:lnTo>
                  <a:cubicBezTo>
                    <a:pt x="1447420" y="220464"/>
                    <a:pt x="1446168" y="216079"/>
                    <a:pt x="1447420" y="211695"/>
                  </a:cubicBezTo>
                  <a:lnTo>
                    <a:pt x="1439904" y="216706"/>
                  </a:lnTo>
                  <a:cubicBezTo>
                    <a:pt x="1439904" y="216706"/>
                    <a:pt x="1436147" y="218585"/>
                    <a:pt x="1434267" y="218585"/>
                  </a:cubicBezTo>
                  <a:lnTo>
                    <a:pt x="1405457" y="224222"/>
                  </a:lnTo>
                  <a:cubicBezTo>
                    <a:pt x="1405457" y="224222"/>
                    <a:pt x="1401699" y="224222"/>
                    <a:pt x="1399820" y="224222"/>
                  </a:cubicBezTo>
                  <a:lnTo>
                    <a:pt x="1369757" y="218585"/>
                  </a:lnTo>
                  <a:cubicBezTo>
                    <a:pt x="1362867" y="217332"/>
                    <a:pt x="1357230" y="211069"/>
                    <a:pt x="1357230" y="203553"/>
                  </a:cubicBezTo>
                  <a:lnTo>
                    <a:pt x="1357230" y="187895"/>
                  </a:lnTo>
                  <a:lnTo>
                    <a:pt x="1352220" y="167227"/>
                  </a:lnTo>
                  <a:lnTo>
                    <a:pt x="1342199" y="164721"/>
                  </a:lnTo>
                  <a:cubicBezTo>
                    <a:pt x="1336562" y="163469"/>
                    <a:pt x="1334683" y="162843"/>
                    <a:pt x="1334057" y="162843"/>
                  </a:cubicBezTo>
                  <a:cubicBezTo>
                    <a:pt x="1334057" y="162843"/>
                    <a:pt x="1332804" y="162843"/>
                    <a:pt x="1320904" y="160337"/>
                  </a:cubicBezTo>
                  <a:cubicBezTo>
                    <a:pt x="1312136" y="158458"/>
                    <a:pt x="1307751" y="157832"/>
                    <a:pt x="1305872" y="157832"/>
                  </a:cubicBezTo>
                  <a:cubicBezTo>
                    <a:pt x="1304620" y="157832"/>
                    <a:pt x="1302741" y="158458"/>
                    <a:pt x="1301488" y="158458"/>
                  </a:cubicBezTo>
                  <a:cubicBezTo>
                    <a:pt x="1295225" y="158458"/>
                    <a:pt x="1288962" y="154701"/>
                    <a:pt x="1286456" y="149063"/>
                  </a:cubicBezTo>
                  <a:lnTo>
                    <a:pt x="1283325" y="141548"/>
                  </a:lnTo>
                  <a:lnTo>
                    <a:pt x="1273930" y="130274"/>
                  </a:lnTo>
                  <a:lnTo>
                    <a:pt x="1254514" y="127769"/>
                  </a:lnTo>
                  <a:cubicBezTo>
                    <a:pt x="1246999" y="126516"/>
                    <a:pt x="1241362" y="120253"/>
                    <a:pt x="1241362" y="112111"/>
                  </a:cubicBezTo>
                  <a:lnTo>
                    <a:pt x="1241362" y="102716"/>
                  </a:lnTo>
                  <a:lnTo>
                    <a:pt x="1236978" y="93321"/>
                  </a:lnTo>
                  <a:lnTo>
                    <a:pt x="1216935" y="80169"/>
                  </a:lnTo>
                  <a:lnTo>
                    <a:pt x="1178730" y="86432"/>
                  </a:lnTo>
                  <a:cubicBezTo>
                    <a:pt x="1175598" y="86432"/>
                    <a:pt x="1171840" y="86432"/>
                    <a:pt x="1168709" y="84553"/>
                  </a:cubicBezTo>
                  <a:lnTo>
                    <a:pt x="1147414" y="72027"/>
                  </a:lnTo>
                  <a:cubicBezTo>
                    <a:pt x="1147414" y="72027"/>
                    <a:pt x="1144909" y="70148"/>
                    <a:pt x="1143656" y="68895"/>
                  </a:cubicBezTo>
                  <a:cubicBezTo>
                    <a:pt x="1126119" y="48853"/>
                    <a:pt x="1124867" y="45721"/>
                    <a:pt x="1124240" y="43216"/>
                  </a:cubicBezTo>
                  <a:cubicBezTo>
                    <a:pt x="1124240" y="41963"/>
                    <a:pt x="1122988" y="38832"/>
                    <a:pt x="1121735" y="21921"/>
                  </a:cubicBezTo>
                  <a:lnTo>
                    <a:pt x="1112340" y="0"/>
                  </a:lnTo>
                  <a:cubicBezTo>
                    <a:pt x="1108582" y="1879"/>
                    <a:pt x="1104824" y="3132"/>
                    <a:pt x="1102946" y="3758"/>
                  </a:cubicBezTo>
                  <a:cubicBezTo>
                    <a:pt x="1081024" y="12526"/>
                    <a:pt x="1059103" y="22547"/>
                    <a:pt x="1036556" y="30063"/>
                  </a:cubicBezTo>
                  <a:cubicBezTo>
                    <a:pt x="1017140" y="36327"/>
                    <a:pt x="993966" y="36953"/>
                    <a:pt x="985198" y="58248"/>
                  </a:cubicBezTo>
                  <a:close/>
                </a:path>
              </a:pathLst>
            </a:custGeom>
            <a:solidFill>
              <a:schemeClr val="tx1"/>
            </a:solidFill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2" name="Forma libre: forma 641">
              <a:extLst>
                <a:ext uri="{FF2B5EF4-FFF2-40B4-BE49-F238E27FC236}">
                  <a16:creationId xmlns:a16="http://schemas.microsoft.com/office/drawing/2014/main" id="{F454A43B-D7DF-8283-6864-5F33F34B2500}"/>
                </a:ext>
              </a:extLst>
            </p:cNvPr>
            <p:cNvSpPr/>
            <p:nvPr/>
          </p:nvSpPr>
          <p:spPr>
            <a:xfrm>
              <a:off x="17530413" y="11856093"/>
              <a:ext cx="855550" cy="640096"/>
            </a:xfrm>
            <a:custGeom>
              <a:avLst/>
              <a:gdLst>
                <a:gd name="connsiteX0" fmla="*/ 21922 w 855550"/>
                <a:gd name="connsiteY0" fmla="*/ 351364 h 640096"/>
                <a:gd name="connsiteX1" fmla="*/ 3758 w 855550"/>
                <a:gd name="connsiteY1" fmla="*/ 334453 h 640096"/>
                <a:gd name="connsiteX2" fmla="*/ 0 w 855550"/>
                <a:gd name="connsiteY2" fmla="*/ 365769 h 640096"/>
                <a:gd name="connsiteX3" fmla="*/ 178501 w 855550"/>
                <a:gd name="connsiteY3" fmla="*/ 584355 h 640096"/>
                <a:gd name="connsiteX4" fmla="*/ 601265 w 855550"/>
                <a:gd name="connsiteY4" fmla="*/ 640097 h 640096"/>
                <a:gd name="connsiteX5" fmla="*/ 601265 w 855550"/>
                <a:gd name="connsiteY5" fmla="*/ 638844 h 640096"/>
                <a:gd name="connsiteX6" fmla="*/ 601265 w 855550"/>
                <a:gd name="connsiteY6" fmla="*/ 636965 h 640096"/>
                <a:gd name="connsiteX7" fmla="*/ 601265 w 855550"/>
                <a:gd name="connsiteY7" fmla="*/ 635712 h 640096"/>
                <a:gd name="connsiteX8" fmla="*/ 601265 w 855550"/>
                <a:gd name="connsiteY8" fmla="*/ 635086 h 640096"/>
                <a:gd name="connsiteX9" fmla="*/ 648865 w 855550"/>
                <a:gd name="connsiteY9" fmla="*/ 477254 h 640096"/>
                <a:gd name="connsiteX10" fmla="*/ 636965 w 855550"/>
                <a:gd name="connsiteY10" fmla="*/ 406480 h 640096"/>
                <a:gd name="connsiteX11" fmla="*/ 645733 w 855550"/>
                <a:gd name="connsiteY11" fmla="*/ 389570 h 640096"/>
                <a:gd name="connsiteX12" fmla="*/ 668908 w 855550"/>
                <a:gd name="connsiteY12" fmla="*/ 379548 h 640096"/>
                <a:gd name="connsiteX13" fmla="*/ 698344 w 855550"/>
                <a:gd name="connsiteY13" fmla="*/ 371406 h 640096"/>
                <a:gd name="connsiteX14" fmla="*/ 712123 w 855550"/>
                <a:gd name="connsiteY14" fmla="*/ 362638 h 640096"/>
                <a:gd name="connsiteX15" fmla="*/ 704607 w 855550"/>
                <a:gd name="connsiteY15" fmla="*/ 355122 h 640096"/>
                <a:gd name="connsiteX16" fmla="*/ 687697 w 855550"/>
                <a:gd name="connsiteY16" fmla="*/ 340717 h 640096"/>
                <a:gd name="connsiteX17" fmla="*/ 682060 w 855550"/>
                <a:gd name="connsiteY17" fmla="*/ 328817 h 640096"/>
                <a:gd name="connsiteX18" fmla="*/ 682060 w 855550"/>
                <a:gd name="connsiteY18" fmla="*/ 276832 h 640096"/>
                <a:gd name="connsiteX19" fmla="*/ 676423 w 855550"/>
                <a:gd name="connsiteY19" fmla="*/ 248648 h 640096"/>
                <a:gd name="connsiteX20" fmla="*/ 676423 w 855550"/>
                <a:gd name="connsiteY20" fmla="*/ 245516 h 640096"/>
                <a:gd name="connsiteX21" fmla="*/ 676423 w 855550"/>
                <a:gd name="connsiteY21" fmla="*/ 211069 h 640096"/>
                <a:gd name="connsiteX22" fmla="*/ 683313 w 855550"/>
                <a:gd name="connsiteY22" fmla="*/ 197916 h 640096"/>
                <a:gd name="connsiteX23" fmla="*/ 702103 w 855550"/>
                <a:gd name="connsiteY23" fmla="*/ 186016 h 640096"/>
                <a:gd name="connsiteX24" fmla="*/ 723397 w 855550"/>
                <a:gd name="connsiteY24" fmla="*/ 190400 h 640096"/>
                <a:gd name="connsiteX25" fmla="*/ 734670 w 855550"/>
                <a:gd name="connsiteY25" fmla="*/ 207311 h 640096"/>
                <a:gd name="connsiteX26" fmla="*/ 745945 w 855550"/>
                <a:gd name="connsiteY26" fmla="*/ 192906 h 640096"/>
                <a:gd name="connsiteX27" fmla="*/ 751581 w 855550"/>
                <a:gd name="connsiteY27" fmla="*/ 188521 h 640096"/>
                <a:gd name="connsiteX28" fmla="*/ 795423 w 855550"/>
                <a:gd name="connsiteY28" fmla="*/ 167853 h 640096"/>
                <a:gd name="connsiteX29" fmla="*/ 855550 w 855550"/>
                <a:gd name="connsiteY29" fmla="*/ 146558 h 640096"/>
                <a:gd name="connsiteX30" fmla="*/ 840518 w 855550"/>
                <a:gd name="connsiteY30" fmla="*/ 98958 h 640096"/>
                <a:gd name="connsiteX31" fmla="*/ 807324 w 855550"/>
                <a:gd name="connsiteY31" fmla="*/ 95827 h 640096"/>
                <a:gd name="connsiteX32" fmla="*/ 770371 w 855550"/>
                <a:gd name="connsiteY32" fmla="*/ 95827 h 640096"/>
                <a:gd name="connsiteX33" fmla="*/ 757845 w 855550"/>
                <a:gd name="connsiteY33" fmla="*/ 89563 h 640096"/>
                <a:gd name="connsiteX34" fmla="*/ 728408 w 855550"/>
                <a:gd name="connsiteY34" fmla="*/ 40084 h 640096"/>
                <a:gd name="connsiteX35" fmla="*/ 723397 w 855550"/>
                <a:gd name="connsiteY35" fmla="*/ 626 h 640096"/>
                <a:gd name="connsiteX36" fmla="*/ 722770 w 855550"/>
                <a:gd name="connsiteY36" fmla="*/ 0 h 640096"/>
                <a:gd name="connsiteX37" fmla="*/ 704607 w 855550"/>
                <a:gd name="connsiteY37" fmla="*/ 31942 h 640096"/>
                <a:gd name="connsiteX38" fmla="*/ 606276 w 855550"/>
                <a:gd name="connsiteY38" fmla="*/ 88937 h 640096"/>
                <a:gd name="connsiteX39" fmla="*/ 589365 w 855550"/>
                <a:gd name="connsiteY39" fmla="*/ 147184 h 640096"/>
                <a:gd name="connsiteX40" fmla="*/ 528612 w 855550"/>
                <a:gd name="connsiteY40" fmla="*/ 233616 h 640096"/>
                <a:gd name="connsiteX41" fmla="*/ 388317 w 855550"/>
                <a:gd name="connsiteY41" fmla="*/ 360759 h 640096"/>
                <a:gd name="connsiteX42" fmla="*/ 175995 w 855550"/>
                <a:gd name="connsiteY42" fmla="*/ 391449 h 640096"/>
                <a:gd name="connsiteX43" fmla="*/ 21922 w 855550"/>
                <a:gd name="connsiteY43" fmla="*/ 353869 h 64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55550" h="640096">
                  <a:moveTo>
                    <a:pt x="21922" y="351364"/>
                  </a:moveTo>
                  <a:cubicBezTo>
                    <a:pt x="16911" y="344475"/>
                    <a:pt x="10647" y="339464"/>
                    <a:pt x="3758" y="334453"/>
                  </a:cubicBezTo>
                  <a:lnTo>
                    <a:pt x="0" y="365769"/>
                  </a:lnTo>
                  <a:lnTo>
                    <a:pt x="178501" y="584355"/>
                  </a:lnTo>
                  <a:cubicBezTo>
                    <a:pt x="289358" y="598760"/>
                    <a:pt x="546775" y="633207"/>
                    <a:pt x="601265" y="640097"/>
                  </a:cubicBezTo>
                  <a:cubicBezTo>
                    <a:pt x="601265" y="640097"/>
                    <a:pt x="601265" y="638844"/>
                    <a:pt x="601265" y="638844"/>
                  </a:cubicBezTo>
                  <a:cubicBezTo>
                    <a:pt x="601265" y="638218"/>
                    <a:pt x="601265" y="637591"/>
                    <a:pt x="601265" y="636965"/>
                  </a:cubicBezTo>
                  <a:cubicBezTo>
                    <a:pt x="601265" y="636965"/>
                    <a:pt x="601265" y="636338"/>
                    <a:pt x="601265" y="635712"/>
                  </a:cubicBezTo>
                  <a:cubicBezTo>
                    <a:pt x="601265" y="635712"/>
                    <a:pt x="601265" y="635712"/>
                    <a:pt x="601265" y="635086"/>
                  </a:cubicBezTo>
                  <a:cubicBezTo>
                    <a:pt x="630702" y="529864"/>
                    <a:pt x="641976" y="491659"/>
                    <a:pt x="648865" y="477254"/>
                  </a:cubicBezTo>
                  <a:cubicBezTo>
                    <a:pt x="648865" y="467859"/>
                    <a:pt x="642602" y="434038"/>
                    <a:pt x="636965" y="406480"/>
                  </a:cubicBezTo>
                  <a:cubicBezTo>
                    <a:pt x="635712" y="399590"/>
                    <a:pt x="639471" y="392701"/>
                    <a:pt x="645733" y="389570"/>
                  </a:cubicBezTo>
                  <a:lnTo>
                    <a:pt x="668908" y="379548"/>
                  </a:lnTo>
                  <a:lnTo>
                    <a:pt x="698344" y="371406"/>
                  </a:lnTo>
                  <a:lnTo>
                    <a:pt x="712123" y="362638"/>
                  </a:lnTo>
                  <a:lnTo>
                    <a:pt x="704607" y="355122"/>
                  </a:lnTo>
                  <a:lnTo>
                    <a:pt x="687697" y="340717"/>
                  </a:lnTo>
                  <a:cubicBezTo>
                    <a:pt x="684566" y="337585"/>
                    <a:pt x="682060" y="333201"/>
                    <a:pt x="682060" y="328817"/>
                  </a:cubicBezTo>
                  <a:lnTo>
                    <a:pt x="682060" y="276832"/>
                  </a:lnTo>
                  <a:lnTo>
                    <a:pt x="676423" y="248648"/>
                  </a:lnTo>
                  <a:cubicBezTo>
                    <a:pt x="676423" y="248648"/>
                    <a:pt x="676423" y="246142"/>
                    <a:pt x="676423" y="245516"/>
                  </a:cubicBezTo>
                  <a:lnTo>
                    <a:pt x="676423" y="211069"/>
                  </a:lnTo>
                  <a:cubicBezTo>
                    <a:pt x="676423" y="206058"/>
                    <a:pt x="678928" y="201047"/>
                    <a:pt x="683313" y="197916"/>
                  </a:cubicBezTo>
                  <a:lnTo>
                    <a:pt x="702103" y="186016"/>
                  </a:lnTo>
                  <a:cubicBezTo>
                    <a:pt x="708992" y="181632"/>
                    <a:pt x="718387" y="183511"/>
                    <a:pt x="723397" y="190400"/>
                  </a:cubicBezTo>
                  <a:lnTo>
                    <a:pt x="734670" y="207311"/>
                  </a:lnTo>
                  <a:lnTo>
                    <a:pt x="745945" y="192906"/>
                  </a:lnTo>
                  <a:cubicBezTo>
                    <a:pt x="745945" y="192906"/>
                    <a:pt x="749076" y="189774"/>
                    <a:pt x="751581" y="188521"/>
                  </a:cubicBezTo>
                  <a:lnTo>
                    <a:pt x="795423" y="167853"/>
                  </a:lnTo>
                  <a:lnTo>
                    <a:pt x="855550" y="146558"/>
                  </a:lnTo>
                  <a:cubicBezTo>
                    <a:pt x="850540" y="130900"/>
                    <a:pt x="844903" y="115242"/>
                    <a:pt x="840518" y="98958"/>
                  </a:cubicBezTo>
                  <a:lnTo>
                    <a:pt x="807324" y="95827"/>
                  </a:lnTo>
                  <a:lnTo>
                    <a:pt x="770371" y="95827"/>
                  </a:lnTo>
                  <a:cubicBezTo>
                    <a:pt x="765360" y="95827"/>
                    <a:pt x="760976" y="93321"/>
                    <a:pt x="757845" y="89563"/>
                  </a:cubicBezTo>
                  <a:cubicBezTo>
                    <a:pt x="728408" y="48853"/>
                    <a:pt x="728408" y="45095"/>
                    <a:pt x="728408" y="40084"/>
                  </a:cubicBezTo>
                  <a:cubicBezTo>
                    <a:pt x="728408" y="36953"/>
                    <a:pt x="724650" y="10020"/>
                    <a:pt x="723397" y="626"/>
                  </a:cubicBezTo>
                  <a:cubicBezTo>
                    <a:pt x="723397" y="626"/>
                    <a:pt x="723397" y="0"/>
                    <a:pt x="722770" y="0"/>
                  </a:cubicBezTo>
                  <a:cubicBezTo>
                    <a:pt x="718387" y="11900"/>
                    <a:pt x="712750" y="22547"/>
                    <a:pt x="704607" y="31942"/>
                  </a:cubicBezTo>
                  <a:cubicBezTo>
                    <a:pt x="678302" y="61379"/>
                    <a:pt x="630702" y="60126"/>
                    <a:pt x="606276" y="88937"/>
                  </a:cubicBezTo>
                  <a:cubicBezTo>
                    <a:pt x="589365" y="108353"/>
                    <a:pt x="596255" y="124011"/>
                    <a:pt x="589365" y="147184"/>
                  </a:cubicBezTo>
                  <a:cubicBezTo>
                    <a:pt x="574960" y="195411"/>
                    <a:pt x="552413" y="200421"/>
                    <a:pt x="528612" y="233616"/>
                  </a:cubicBezTo>
                  <a:cubicBezTo>
                    <a:pt x="480386" y="301259"/>
                    <a:pt x="493539" y="355122"/>
                    <a:pt x="388317" y="360759"/>
                  </a:cubicBezTo>
                  <a:cubicBezTo>
                    <a:pt x="313785" y="364516"/>
                    <a:pt x="248648" y="382680"/>
                    <a:pt x="175995" y="391449"/>
                  </a:cubicBezTo>
                  <a:cubicBezTo>
                    <a:pt x="77037" y="403349"/>
                    <a:pt x="73906" y="421512"/>
                    <a:pt x="21922" y="35386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3" name="Forma libre: forma 642">
              <a:extLst>
                <a:ext uri="{FF2B5EF4-FFF2-40B4-BE49-F238E27FC236}">
                  <a16:creationId xmlns:a16="http://schemas.microsoft.com/office/drawing/2014/main" id="{0FC22815-1164-D9AA-C3B3-F024EEAE8214}"/>
                </a:ext>
              </a:extLst>
            </p:cNvPr>
            <p:cNvSpPr/>
            <p:nvPr/>
          </p:nvSpPr>
          <p:spPr>
            <a:xfrm>
              <a:off x="16066709" y="8753940"/>
              <a:ext cx="827992" cy="626317"/>
            </a:xfrm>
            <a:custGeom>
              <a:avLst/>
              <a:gdLst>
                <a:gd name="connsiteX0" fmla="*/ 476628 w 827992"/>
                <a:gd name="connsiteY0" fmla="*/ 89563 h 626317"/>
                <a:gd name="connsiteX1" fmla="*/ 460343 w 827992"/>
                <a:gd name="connsiteY1" fmla="*/ 117748 h 626317"/>
                <a:gd name="connsiteX2" fmla="*/ 446564 w 827992"/>
                <a:gd name="connsiteY2" fmla="*/ 125264 h 626317"/>
                <a:gd name="connsiteX3" fmla="*/ 406480 w 827992"/>
                <a:gd name="connsiteY3" fmla="*/ 123385 h 626317"/>
                <a:gd name="connsiteX4" fmla="*/ 357001 w 827992"/>
                <a:gd name="connsiteY4" fmla="*/ 129648 h 626317"/>
                <a:gd name="connsiteX5" fmla="*/ 355122 w 827992"/>
                <a:gd name="connsiteY5" fmla="*/ 129648 h 626317"/>
                <a:gd name="connsiteX6" fmla="*/ 341969 w 827992"/>
                <a:gd name="connsiteY6" fmla="*/ 122758 h 626317"/>
                <a:gd name="connsiteX7" fmla="*/ 283722 w 827992"/>
                <a:gd name="connsiteY7" fmla="*/ 35074 h 626317"/>
                <a:gd name="connsiteX8" fmla="*/ 241132 w 827992"/>
                <a:gd name="connsiteY8" fmla="*/ 23174 h 626317"/>
                <a:gd name="connsiteX9" fmla="*/ 235495 w 827992"/>
                <a:gd name="connsiteY9" fmla="*/ 20669 h 626317"/>
                <a:gd name="connsiteX10" fmla="*/ 209190 w 827992"/>
                <a:gd name="connsiteY10" fmla="*/ 0 h 626317"/>
                <a:gd name="connsiteX11" fmla="*/ 187268 w 827992"/>
                <a:gd name="connsiteY11" fmla="*/ 16911 h 626317"/>
                <a:gd name="connsiteX12" fmla="*/ 191027 w 827992"/>
                <a:gd name="connsiteY12" fmla="*/ 31942 h 626317"/>
                <a:gd name="connsiteX13" fmla="*/ 231737 w 827992"/>
                <a:gd name="connsiteY13" fmla="*/ 48227 h 626317"/>
                <a:gd name="connsiteX14" fmla="*/ 238001 w 827992"/>
                <a:gd name="connsiteY14" fmla="*/ 52611 h 626317"/>
                <a:gd name="connsiteX15" fmla="*/ 268690 w 827992"/>
                <a:gd name="connsiteY15" fmla="*/ 88937 h 626317"/>
                <a:gd name="connsiteX16" fmla="*/ 272448 w 827992"/>
                <a:gd name="connsiteY16" fmla="*/ 100837 h 626317"/>
                <a:gd name="connsiteX17" fmla="*/ 270569 w 827992"/>
                <a:gd name="connsiteY17" fmla="*/ 113990 h 626317"/>
                <a:gd name="connsiteX18" fmla="*/ 264306 w 827992"/>
                <a:gd name="connsiteY18" fmla="*/ 124011 h 626317"/>
                <a:gd name="connsiteX19" fmla="*/ 241132 w 827992"/>
                <a:gd name="connsiteY19" fmla="*/ 141548 h 626317"/>
                <a:gd name="connsiteX20" fmla="*/ 217332 w 827992"/>
                <a:gd name="connsiteY20" fmla="*/ 150316 h 626317"/>
                <a:gd name="connsiteX21" fmla="*/ 209190 w 827992"/>
                <a:gd name="connsiteY21" fmla="*/ 149064 h 626317"/>
                <a:gd name="connsiteX22" fmla="*/ 186642 w 827992"/>
                <a:gd name="connsiteY22" fmla="*/ 131527 h 626317"/>
                <a:gd name="connsiteX23" fmla="*/ 167227 w 827992"/>
                <a:gd name="connsiteY23" fmla="*/ 123385 h 626317"/>
                <a:gd name="connsiteX24" fmla="*/ 129647 w 827992"/>
                <a:gd name="connsiteY24" fmla="*/ 121506 h 626317"/>
                <a:gd name="connsiteX25" fmla="*/ 122132 w 827992"/>
                <a:gd name="connsiteY25" fmla="*/ 119000 h 626317"/>
                <a:gd name="connsiteX26" fmla="*/ 104595 w 827992"/>
                <a:gd name="connsiteY26" fmla="*/ 107100 h 626317"/>
                <a:gd name="connsiteX27" fmla="*/ 102089 w 827992"/>
                <a:gd name="connsiteY27" fmla="*/ 104595 h 626317"/>
                <a:gd name="connsiteX28" fmla="*/ 80795 w 827992"/>
                <a:gd name="connsiteY28" fmla="*/ 81422 h 626317"/>
                <a:gd name="connsiteX29" fmla="*/ 78916 w 827992"/>
                <a:gd name="connsiteY29" fmla="*/ 79543 h 626317"/>
                <a:gd name="connsiteX30" fmla="*/ 51358 w 827992"/>
                <a:gd name="connsiteY30" fmla="*/ 80795 h 626317"/>
                <a:gd name="connsiteX31" fmla="*/ 33195 w 827992"/>
                <a:gd name="connsiteY31" fmla="*/ 79543 h 626317"/>
                <a:gd name="connsiteX32" fmla="*/ 27558 w 827992"/>
                <a:gd name="connsiteY32" fmla="*/ 85806 h 626317"/>
                <a:gd name="connsiteX33" fmla="*/ 0 w 827992"/>
                <a:gd name="connsiteY33" fmla="*/ 103969 h 626317"/>
                <a:gd name="connsiteX34" fmla="*/ 13779 w 827992"/>
                <a:gd name="connsiteY34" fmla="*/ 124011 h 626317"/>
                <a:gd name="connsiteX35" fmla="*/ 46347 w 827992"/>
                <a:gd name="connsiteY35" fmla="*/ 144053 h 626317"/>
                <a:gd name="connsiteX36" fmla="*/ 70773 w 827992"/>
                <a:gd name="connsiteY36" fmla="*/ 144053 h 626317"/>
                <a:gd name="connsiteX37" fmla="*/ 85805 w 827992"/>
                <a:gd name="connsiteY37" fmla="*/ 155327 h 626317"/>
                <a:gd name="connsiteX38" fmla="*/ 95200 w 827992"/>
                <a:gd name="connsiteY38" fmla="*/ 187895 h 626317"/>
                <a:gd name="connsiteX39" fmla="*/ 95200 w 827992"/>
                <a:gd name="connsiteY39" fmla="*/ 192280 h 626317"/>
                <a:gd name="connsiteX40" fmla="*/ 95200 w 827992"/>
                <a:gd name="connsiteY40" fmla="*/ 230485 h 626317"/>
                <a:gd name="connsiteX41" fmla="*/ 127768 w 827992"/>
                <a:gd name="connsiteY41" fmla="*/ 266812 h 626317"/>
                <a:gd name="connsiteX42" fmla="*/ 160963 w 827992"/>
                <a:gd name="connsiteY42" fmla="*/ 294370 h 626317"/>
                <a:gd name="connsiteX43" fmla="*/ 166600 w 827992"/>
                <a:gd name="connsiteY43" fmla="*/ 305017 h 626317"/>
                <a:gd name="connsiteX44" fmla="*/ 162842 w 827992"/>
                <a:gd name="connsiteY44" fmla="*/ 316291 h 626317"/>
                <a:gd name="connsiteX45" fmla="*/ 153448 w 827992"/>
                <a:gd name="connsiteY45" fmla="*/ 326311 h 626317"/>
                <a:gd name="connsiteX46" fmla="*/ 163469 w 827992"/>
                <a:gd name="connsiteY46" fmla="*/ 343848 h 626317"/>
                <a:gd name="connsiteX47" fmla="*/ 212948 w 827992"/>
                <a:gd name="connsiteY47" fmla="*/ 395207 h 626317"/>
                <a:gd name="connsiteX48" fmla="*/ 245516 w 827992"/>
                <a:gd name="connsiteY48" fmla="*/ 396459 h 626317"/>
                <a:gd name="connsiteX49" fmla="*/ 256164 w 827992"/>
                <a:gd name="connsiteY49" fmla="*/ 400217 h 626317"/>
                <a:gd name="connsiteX50" fmla="*/ 284975 w 827992"/>
                <a:gd name="connsiteY50" fmla="*/ 424643 h 626317"/>
                <a:gd name="connsiteX51" fmla="*/ 289358 w 827992"/>
                <a:gd name="connsiteY51" fmla="*/ 430280 h 626317"/>
                <a:gd name="connsiteX52" fmla="*/ 303138 w 827992"/>
                <a:gd name="connsiteY52" fmla="*/ 461596 h 626317"/>
                <a:gd name="connsiteX53" fmla="*/ 301259 w 827992"/>
                <a:gd name="connsiteY53" fmla="*/ 476628 h 626317"/>
                <a:gd name="connsiteX54" fmla="*/ 293116 w 827992"/>
                <a:gd name="connsiteY54" fmla="*/ 488528 h 626317"/>
                <a:gd name="connsiteX55" fmla="*/ 309401 w 827992"/>
                <a:gd name="connsiteY55" fmla="*/ 520470 h 626317"/>
                <a:gd name="connsiteX56" fmla="*/ 323179 w 827992"/>
                <a:gd name="connsiteY56" fmla="*/ 506691 h 626317"/>
                <a:gd name="connsiteX57" fmla="*/ 367022 w 827992"/>
                <a:gd name="connsiteY57" fmla="*/ 465981 h 626317"/>
                <a:gd name="connsiteX58" fmla="*/ 406480 w 827992"/>
                <a:gd name="connsiteY58" fmla="*/ 434665 h 626317"/>
                <a:gd name="connsiteX59" fmla="*/ 442806 w 827992"/>
                <a:gd name="connsiteY59" fmla="*/ 393954 h 626317"/>
                <a:gd name="connsiteX60" fmla="*/ 450949 w 827992"/>
                <a:gd name="connsiteY60" fmla="*/ 389570 h 626317"/>
                <a:gd name="connsiteX61" fmla="*/ 501054 w 827992"/>
                <a:gd name="connsiteY61" fmla="*/ 378296 h 626317"/>
                <a:gd name="connsiteX62" fmla="*/ 511701 w 827992"/>
                <a:gd name="connsiteY62" fmla="*/ 379549 h 626317"/>
                <a:gd name="connsiteX63" fmla="*/ 546775 w 827992"/>
                <a:gd name="connsiteY63" fmla="*/ 397086 h 626317"/>
                <a:gd name="connsiteX64" fmla="*/ 553665 w 827992"/>
                <a:gd name="connsiteY64" fmla="*/ 403975 h 626317"/>
                <a:gd name="connsiteX65" fmla="*/ 566818 w 827992"/>
                <a:gd name="connsiteY65" fmla="*/ 430280 h 626317"/>
                <a:gd name="connsiteX66" fmla="*/ 568070 w 827992"/>
                <a:gd name="connsiteY66" fmla="*/ 433412 h 626317"/>
                <a:gd name="connsiteX67" fmla="*/ 577465 w 827992"/>
                <a:gd name="connsiteY67" fmla="*/ 476001 h 626317"/>
                <a:gd name="connsiteX68" fmla="*/ 573080 w 827992"/>
                <a:gd name="connsiteY68" fmla="*/ 527359 h 626317"/>
                <a:gd name="connsiteX69" fmla="*/ 564938 w 827992"/>
                <a:gd name="connsiteY69" fmla="*/ 531118 h 626317"/>
                <a:gd name="connsiteX70" fmla="*/ 551160 w 827992"/>
                <a:gd name="connsiteY70" fmla="*/ 539260 h 626317"/>
                <a:gd name="connsiteX71" fmla="*/ 588738 w 827992"/>
                <a:gd name="connsiteY71" fmla="*/ 575586 h 626317"/>
                <a:gd name="connsiteX72" fmla="*/ 623812 w 827992"/>
                <a:gd name="connsiteY72" fmla="*/ 603144 h 626317"/>
                <a:gd name="connsiteX73" fmla="*/ 669534 w 827992"/>
                <a:gd name="connsiteY73" fmla="*/ 626318 h 626317"/>
                <a:gd name="connsiteX74" fmla="*/ 675170 w 827992"/>
                <a:gd name="connsiteY74" fmla="*/ 626318 h 626317"/>
                <a:gd name="connsiteX75" fmla="*/ 653876 w 827992"/>
                <a:gd name="connsiteY75" fmla="*/ 556170 h 626317"/>
                <a:gd name="connsiteX76" fmla="*/ 653876 w 827992"/>
                <a:gd name="connsiteY76" fmla="*/ 545523 h 626317"/>
                <a:gd name="connsiteX77" fmla="*/ 703981 w 827992"/>
                <a:gd name="connsiteY77" fmla="*/ 430280 h 626317"/>
                <a:gd name="connsiteX78" fmla="*/ 707739 w 827992"/>
                <a:gd name="connsiteY78" fmla="*/ 421512 h 626317"/>
                <a:gd name="connsiteX79" fmla="*/ 692081 w 827992"/>
                <a:gd name="connsiteY79" fmla="*/ 406480 h 626317"/>
                <a:gd name="connsiteX80" fmla="*/ 694586 w 827992"/>
                <a:gd name="connsiteY80" fmla="*/ 392075 h 626317"/>
                <a:gd name="connsiteX81" fmla="*/ 717760 w 827992"/>
                <a:gd name="connsiteY81" fmla="*/ 366396 h 626317"/>
                <a:gd name="connsiteX82" fmla="*/ 733418 w 827992"/>
                <a:gd name="connsiteY82" fmla="*/ 312532 h 626317"/>
                <a:gd name="connsiteX83" fmla="*/ 776008 w 827992"/>
                <a:gd name="connsiteY83" fmla="*/ 246769 h 626317"/>
                <a:gd name="connsiteX84" fmla="*/ 776634 w 827992"/>
                <a:gd name="connsiteY84" fmla="*/ 246769 h 626317"/>
                <a:gd name="connsiteX85" fmla="*/ 811707 w 827992"/>
                <a:gd name="connsiteY85" fmla="*/ 289359 h 626317"/>
                <a:gd name="connsiteX86" fmla="*/ 827992 w 827992"/>
                <a:gd name="connsiteY86" fmla="*/ 279338 h 626317"/>
                <a:gd name="connsiteX87" fmla="*/ 812334 w 827992"/>
                <a:gd name="connsiteY87" fmla="*/ 246769 h 626317"/>
                <a:gd name="connsiteX88" fmla="*/ 765986 w 827992"/>
                <a:gd name="connsiteY88" fmla="*/ 214827 h 626317"/>
                <a:gd name="connsiteX89" fmla="*/ 750328 w 827992"/>
                <a:gd name="connsiteY89" fmla="*/ 204180 h 626317"/>
                <a:gd name="connsiteX90" fmla="*/ 724023 w 827992"/>
                <a:gd name="connsiteY90" fmla="*/ 201674 h 626317"/>
                <a:gd name="connsiteX91" fmla="*/ 652623 w 827992"/>
                <a:gd name="connsiteY91" fmla="*/ 145306 h 626317"/>
                <a:gd name="connsiteX92" fmla="*/ 552412 w 827992"/>
                <a:gd name="connsiteY92" fmla="*/ 43843 h 626317"/>
                <a:gd name="connsiteX93" fmla="*/ 546149 w 827992"/>
                <a:gd name="connsiteY93" fmla="*/ 35700 h 626317"/>
                <a:gd name="connsiteX94" fmla="*/ 541764 w 827992"/>
                <a:gd name="connsiteY94" fmla="*/ 50106 h 626317"/>
                <a:gd name="connsiteX95" fmla="*/ 531117 w 827992"/>
                <a:gd name="connsiteY95" fmla="*/ 60753 h 626317"/>
                <a:gd name="connsiteX96" fmla="*/ 496044 w 827992"/>
                <a:gd name="connsiteY96" fmla="*/ 71400 h 626317"/>
                <a:gd name="connsiteX97" fmla="*/ 477254 w 827992"/>
                <a:gd name="connsiteY97" fmla="*/ 89563 h 62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827992" h="626317">
                  <a:moveTo>
                    <a:pt x="476628" y="89563"/>
                  </a:moveTo>
                  <a:lnTo>
                    <a:pt x="460343" y="117748"/>
                  </a:lnTo>
                  <a:cubicBezTo>
                    <a:pt x="457212" y="122758"/>
                    <a:pt x="452201" y="125890"/>
                    <a:pt x="446564" y="125264"/>
                  </a:cubicBezTo>
                  <a:lnTo>
                    <a:pt x="406480" y="123385"/>
                  </a:lnTo>
                  <a:lnTo>
                    <a:pt x="357001" y="129648"/>
                  </a:lnTo>
                  <a:cubicBezTo>
                    <a:pt x="357001" y="129648"/>
                    <a:pt x="355748" y="129648"/>
                    <a:pt x="355122" y="129648"/>
                  </a:cubicBezTo>
                  <a:cubicBezTo>
                    <a:pt x="350111" y="129648"/>
                    <a:pt x="345101" y="127142"/>
                    <a:pt x="341969" y="122758"/>
                  </a:cubicBezTo>
                  <a:lnTo>
                    <a:pt x="283722" y="35074"/>
                  </a:lnTo>
                  <a:lnTo>
                    <a:pt x="241132" y="23174"/>
                  </a:lnTo>
                  <a:cubicBezTo>
                    <a:pt x="241132" y="23174"/>
                    <a:pt x="237374" y="21921"/>
                    <a:pt x="235495" y="20669"/>
                  </a:cubicBezTo>
                  <a:lnTo>
                    <a:pt x="209190" y="0"/>
                  </a:lnTo>
                  <a:lnTo>
                    <a:pt x="187268" y="16911"/>
                  </a:lnTo>
                  <a:lnTo>
                    <a:pt x="191027" y="31942"/>
                  </a:lnTo>
                  <a:lnTo>
                    <a:pt x="231737" y="48227"/>
                  </a:lnTo>
                  <a:cubicBezTo>
                    <a:pt x="231737" y="48227"/>
                    <a:pt x="236121" y="50732"/>
                    <a:pt x="238001" y="52611"/>
                  </a:cubicBezTo>
                  <a:lnTo>
                    <a:pt x="268690" y="88937"/>
                  </a:lnTo>
                  <a:cubicBezTo>
                    <a:pt x="271822" y="92069"/>
                    <a:pt x="273075" y="96453"/>
                    <a:pt x="272448" y="100837"/>
                  </a:cubicBezTo>
                  <a:lnTo>
                    <a:pt x="270569" y="113990"/>
                  </a:lnTo>
                  <a:cubicBezTo>
                    <a:pt x="270569" y="117748"/>
                    <a:pt x="268064" y="121506"/>
                    <a:pt x="264306" y="124011"/>
                  </a:cubicBezTo>
                  <a:lnTo>
                    <a:pt x="241132" y="141548"/>
                  </a:lnTo>
                  <a:cubicBezTo>
                    <a:pt x="231737" y="148437"/>
                    <a:pt x="223595" y="150316"/>
                    <a:pt x="217332" y="150316"/>
                  </a:cubicBezTo>
                  <a:cubicBezTo>
                    <a:pt x="214201" y="150316"/>
                    <a:pt x="211695" y="150316"/>
                    <a:pt x="209190" y="149064"/>
                  </a:cubicBezTo>
                  <a:cubicBezTo>
                    <a:pt x="197916" y="145932"/>
                    <a:pt x="190400" y="137164"/>
                    <a:pt x="186642" y="131527"/>
                  </a:cubicBezTo>
                  <a:lnTo>
                    <a:pt x="167227" y="123385"/>
                  </a:lnTo>
                  <a:lnTo>
                    <a:pt x="129647" y="121506"/>
                  </a:lnTo>
                  <a:cubicBezTo>
                    <a:pt x="129647" y="121506"/>
                    <a:pt x="124011" y="120253"/>
                    <a:pt x="122132" y="119000"/>
                  </a:cubicBezTo>
                  <a:lnTo>
                    <a:pt x="104595" y="107100"/>
                  </a:lnTo>
                  <a:cubicBezTo>
                    <a:pt x="104595" y="107100"/>
                    <a:pt x="102716" y="105848"/>
                    <a:pt x="102089" y="104595"/>
                  </a:cubicBezTo>
                  <a:lnTo>
                    <a:pt x="80795" y="81422"/>
                  </a:lnTo>
                  <a:cubicBezTo>
                    <a:pt x="80795" y="81422"/>
                    <a:pt x="79542" y="80169"/>
                    <a:pt x="78916" y="79543"/>
                  </a:cubicBezTo>
                  <a:cubicBezTo>
                    <a:pt x="71400" y="82048"/>
                    <a:pt x="62632" y="82048"/>
                    <a:pt x="51358" y="80795"/>
                  </a:cubicBezTo>
                  <a:cubicBezTo>
                    <a:pt x="41336" y="79543"/>
                    <a:pt x="35700" y="79543"/>
                    <a:pt x="33195" y="79543"/>
                  </a:cubicBezTo>
                  <a:cubicBezTo>
                    <a:pt x="31942" y="82048"/>
                    <a:pt x="30063" y="84553"/>
                    <a:pt x="27558" y="85806"/>
                  </a:cubicBezTo>
                  <a:lnTo>
                    <a:pt x="0" y="103969"/>
                  </a:lnTo>
                  <a:lnTo>
                    <a:pt x="13779" y="124011"/>
                  </a:lnTo>
                  <a:lnTo>
                    <a:pt x="46347" y="144053"/>
                  </a:lnTo>
                  <a:lnTo>
                    <a:pt x="70773" y="144053"/>
                  </a:lnTo>
                  <a:cubicBezTo>
                    <a:pt x="77663" y="144053"/>
                    <a:pt x="83300" y="148437"/>
                    <a:pt x="85805" y="155327"/>
                  </a:cubicBezTo>
                  <a:lnTo>
                    <a:pt x="95200" y="187895"/>
                  </a:lnTo>
                  <a:cubicBezTo>
                    <a:pt x="95200" y="187895"/>
                    <a:pt x="95200" y="191027"/>
                    <a:pt x="95200" y="192280"/>
                  </a:cubicBezTo>
                  <a:lnTo>
                    <a:pt x="95200" y="230485"/>
                  </a:lnTo>
                  <a:lnTo>
                    <a:pt x="127768" y="266812"/>
                  </a:lnTo>
                  <a:lnTo>
                    <a:pt x="160963" y="294370"/>
                  </a:lnTo>
                  <a:cubicBezTo>
                    <a:pt x="160963" y="294370"/>
                    <a:pt x="165974" y="301259"/>
                    <a:pt x="166600" y="305017"/>
                  </a:cubicBezTo>
                  <a:cubicBezTo>
                    <a:pt x="166600" y="309401"/>
                    <a:pt x="165348" y="313159"/>
                    <a:pt x="162842" y="316291"/>
                  </a:cubicBezTo>
                  <a:lnTo>
                    <a:pt x="153448" y="326311"/>
                  </a:lnTo>
                  <a:lnTo>
                    <a:pt x="163469" y="343848"/>
                  </a:lnTo>
                  <a:cubicBezTo>
                    <a:pt x="197290" y="372033"/>
                    <a:pt x="208564" y="386438"/>
                    <a:pt x="212948" y="395207"/>
                  </a:cubicBezTo>
                  <a:cubicBezTo>
                    <a:pt x="219837" y="396459"/>
                    <a:pt x="233616" y="397086"/>
                    <a:pt x="245516" y="396459"/>
                  </a:cubicBezTo>
                  <a:cubicBezTo>
                    <a:pt x="249274" y="396459"/>
                    <a:pt x="253032" y="397712"/>
                    <a:pt x="256164" y="400217"/>
                  </a:cubicBezTo>
                  <a:lnTo>
                    <a:pt x="284975" y="424643"/>
                  </a:lnTo>
                  <a:cubicBezTo>
                    <a:pt x="284975" y="424643"/>
                    <a:pt x="288106" y="428402"/>
                    <a:pt x="289358" y="430280"/>
                  </a:cubicBezTo>
                  <a:lnTo>
                    <a:pt x="303138" y="461596"/>
                  </a:lnTo>
                  <a:cubicBezTo>
                    <a:pt x="305016" y="466607"/>
                    <a:pt x="304390" y="472244"/>
                    <a:pt x="301259" y="476628"/>
                  </a:cubicBezTo>
                  <a:lnTo>
                    <a:pt x="293116" y="488528"/>
                  </a:lnTo>
                  <a:lnTo>
                    <a:pt x="309401" y="520470"/>
                  </a:lnTo>
                  <a:lnTo>
                    <a:pt x="323179" y="506691"/>
                  </a:lnTo>
                  <a:lnTo>
                    <a:pt x="367022" y="465981"/>
                  </a:lnTo>
                  <a:lnTo>
                    <a:pt x="406480" y="434665"/>
                  </a:lnTo>
                  <a:lnTo>
                    <a:pt x="442806" y="393954"/>
                  </a:lnTo>
                  <a:cubicBezTo>
                    <a:pt x="442806" y="393954"/>
                    <a:pt x="447817" y="390196"/>
                    <a:pt x="450949" y="389570"/>
                  </a:cubicBezTo>
                  <a:lnTo>
                    <a:pt x="501054" y="378296"/>
                  </a:lnTo>
                  <a:cubicBezTo>
                    <a:pt x="504186" y="377670"/>
                    <a:pt x="507944" y="378296"/>
                    <a:pt x="511701" y="379549"/>
                  </a:cubicBezTo>
                  <a:lnTo>
                    <a:pt x="546775" y="397086"/>
                  </a:lnTo>
                  <a:cubicBezTo>
                    <a:pt x="546775" y="397086"/>
                    <a:pt x="552412" y="400843"/>
                    <a:pt x="553665" y="403975"/>
                  </a:cubicBezTo>
                  <a:lnTo>
                    <a:pt x="566818" y="430280"/>
                  </a:lnTo>
                  <a:cubicBezTo>
                    <a:pt x="566818" y="430280"/>
                    <a:pt x="567444" y="432786"/>
                    <a:pt x="568070" y="433412"/>
                  </a:cubicBezTo>
                  <a:lnTo>
                    <a:pt x="577465" y="476001"/>
                  </a:lnTo>
                  <a:cubicBezTo>
                    <a:pt x="584355" y="505438"/>
                    <a:pt x="583102" y="519844"/>
                    <a:pt x="573080" y="527359"/>
                  </a:cubicBezTo>
                  <a:cubicBezTo>
                    <a:pt x="570575" y="529239"/>
                    <a:pt x="567444" y="530491"/>
                    <a:pt x="564938" y="531118"/>
                  </a:cubicBezTo>
                  <a:lnTo>
                    <a:pt x="551160" y="539260"/>
                  </a:lnTo>
                  <a:lnTo>
                    <a:pt x="588738" y="575586"/>
                  </a:lnTo>
                  <a:lnTo>
                    <a:pt x="623812" y="603144"/>
                  </a:lnTo>
                  <a:lnTo>
                    <a:pt x="669534" y="626318"/>
                  </a:lnTo>
                  <a:lnTo>
                    <a:pt x="675170" y="626318"/>
                  </a:lnTo>
                  <a:cubicBezTo>
                    <a:pt x="675170" y="626318"/>
                    <a:pt x="653876" y="556170"/>
                    <a:pt x="653876" y="556170"/>
                  </a:cubicBezTo>
                  <a:cubicBezTo>
                    <a:pt x="652623" y="553039"/>
                    <a:pt x="653249" y="549281"/>
                    <a:pt x="653876" y="545523"/>
                  </a:cubicBezTo>
                  <a:lnTo>
                    <a:pt x="703981" y="430280"/>
                  </a:lnTo>
                  <a:cubicBezTo>
                    <a:pt x="705233" y="427149"/>
                    <a:pt x="706486" y="424017"/>
                    <a:pt x="707739" y="421512"/>
                  </a:cubicBezTo>
                  <a:cubicBezTo>
                    <a:pt x="700223" y="419633"/>
                    <a:pt x="693960" y="413370"/>
                    <a:pt x="692081" y="406480"/>
                  </a:cubicBezTo>
                  <a:cubicBezTo>
                    <a:pt x="690828" y="401470"/>
                    <a:pt x="691454" y="396459"/>
                    <a:pt x="694586" y="392075"/>
                  </a:cubicBezTo>
                  <a:cubicBezTo>
                    <a:pt x="703981" y="379549"/>
                    <a:pt x="711497" y="371406"/>
                    <a:pt x="717760" y="366396"/>
                  </a:cubicBezTo>
                  <a:cubicBezTo>
                    <a:pt x="722144" y="354496"/>
                    <a:pt x="727155" y="336959"/>
                    <a:pt x="733418" y="312532"/>
                  </a:cubicBezTo>
                  <a:cubicBezTo>
                    <a:pt x="742186" y="278085"/>
                    <a:pt x="753460" y="246769"/>
                    <a:pt x="776008" y="246769"/>
                  </a:cubicBezTo>
                  <a:lnTo>
                    <a:pt x="776634" y="246769"/>
                  </a:lnTo>
                  <a:cubicBezTo>
                    <a:pt x="794170" y="246769"/>
                    <a:pt x="804818" y="266812"/>
                    <a:pt x="811707" y="289359"/>
                  </a:cubicBezTo>
                  <a:lnTo>
                    <a:pt x="827992" y="279338"/>
                  </a:lnTo>
                  <a:lnTo>
                    <a:pt x="812334" y="246769"/>
                  </a:lnTo>
                  <a:cubicBezTo>
                    <a:pt x="806071" y="242385"/>
                    <a:pt x="792918" y="233617"/>
                    <a:pt x="765986" y="214827"/>
                  </a:cubicBezTo>
                  <a:cubicBezTo>
                    <a:pt x="759723" y="210443"/>
                    <a:pt x="754713" y="206685"/>
                    <a:pt x="750328" y="204180"/>
                  </a:cubicBezTo>
                  <a:cubicBezTo>
                    <a:pt x="741560" y="207312"/>
                    <a:pt x="730913" y="204180"/>
                    <a:pt x="724023" y="201674"/>
                  </a:cubicBezTo>
                  <a:cubicBezTo>
                    <a:pt x="678928" y="186643"/>
                    <a:pt x="658260" y="154701"/>
                    <a:pt x="652623" y="145306"/>
                  </a:cubicBezTo>
                  <a:lnTo>
                    <a:pt x="552412" y="43843"/>
                  </a:lnTo>
                  <a:lnTo>
                    <a:pt x="546149" y="35700"/>
                  </a:lnTo>
                  <a:lnTo>
                    <a:pt x="541764" y="50106"/>
                  </a:lnTo>
                  <a:cubicBezTo>
                    <a:pt x="540512" y="55116"/>
                    <a:pt x="536754" y="58874"/>
                    <a:pt x="531117" y="60753"/>
                  </a:cubicBezTo>
                  <a:lnTo>
                    <a:pt x="496044" y="71400"/>
                  </a:lnTo>
                  <a:lnTo>
                    <a:pt x="477254" y="89563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4" name="Forma libre: forma 643">
              <a:extLst>
                <a:ext uri="{FF2B5EF4-FFF2-40B4-BE49-F238E27FC236}">
                  <a16:creationId xmlns:a16="http://schemas.microsoft.com/office/drawing/2014/main" id="{70ABC2D7-B368-E19B-0A6B-E87C1D5CEF8D}"/>
                </a:ext>
              </a:extLst>
            </p:cNvPr>
            <p:cNvSpPr/>
            <p:nvPr/>
          </p:nvSpPr>
          <p:spPr>
            <a:xfrm>
              <a:off x="29364686" y="9414079"/>
              <a:ext cx="646921" cy="800557"/>
            </a:xfrm>
            <a:custGeom>
              <a:avLst/>
              <a:gdLst>
                <a:gd name="connsiteX0" fmla="*/ 593750 w 646921"/>
                <a:gd name="connsiteY0" fmla="*/ 449697 h 800557"/>
                <a:gd name="connsiteX1" fmla="*/ 588738 w 646921"/>
                <a:gd name="connsiteY1" fmla="*/ 360133 h 800557"/>
                <a:gd name="connsiteX2" fmla="*/ 561180 w 646921"/>
                <a:gd name="connsiteY2" fmla="*/ 254285 h 800557"/>
                <a:gd name="connsiteX3" fmla="*/ 461596 w 646921"/>
                <a:gd name="connsiteY3" fmla="*/ 177874 h 800557"/>
                <a:gd name="connsiteX4" fmla="*/ 363890 w 646921"/>
                <a:gd name="connsiteY4" fmla="*/ 104595 h 800557"/>
                <a:gd name="connsiteX5" fmla="*/ 253033 w 646921"/>
                <a:gd name="connsiteY5" fmla="*/ 40084 h 800557"/>
                <a:gd name="connsiteX6" fmla="*/ 202301 w 646921"/>
                <a:gd name="connsiteY6" fmla="*/ 0 h 800557"/>
                <a:gd name="connsiteX7" fmla="*/ 197290 w 646921"/>
                <a:gd name="connsiteY7" fmla="*/ 7516 h 800557"/>
                <a:gd name="connsiteX8" fmla="*/ 149064 w 646921"/>
                <a:gd name="connsiteY8" fmla="*/ 39458 h 800557"/>
                <a:gd name="connsiteX9" fmla="*/ 113363 w 646921"/>
                <a:gd name="connsiteY9" fmla="*/ 15031 h 800557"/>
                <a:gd name="connsiteX10" fmla="*/ 62005 w 646921"/>
                <a:gd name="connsiteY10" fmla="*/ 20042 h 800557"/>
                <a:gd name="connsiteX11" fmla="*/ 22548 w 646921"/>
                <a:gd name="connsiteY11" fmla="*/ 58874 h 800557"/>
                <a:gd name="connsiteX12" fmla="*/ 0 w 646921"/>
                <a:gd name="connsiteY12" fmla="*/ 124011 h 800557"/>
                <a:gd name="connsiteX13" fmla="*/ 15658 w 646921"/>
                <a:gd name="connsiteY13" fmla="*/ 164721 h 800557"/>
                <a:gd name="connsiteX14" fmla="*/ 43216 w 646921"/>
                <a:gd name="connsiteY14" fmla="*/ 221090 h 800557"/>
                <a:gd name="connsiteX15" fmla="*/ 108354 w 646921"/>
                <a:gd name="connsiteY15" fmla="*/ 273075 h 800557"/>
                <a:gd name="connsiteX16" fmla="*/ 6264 w 646921"/>
                <a:gd name="connsiteY16" fmla="*/ 284975 h 800557"/>
                <a:gd name="connsiteX17" fmla="*/ 26931 w 646921"/>
                <a:gd name="connsiteY17" fmla="*/ 353243 h 800557"/>
                <a:gd name="connsiteX18" fmla="*/ 80796 w 646921"/>
                <a:gd name="connsiteY18" fmla="*/ 375164 h 800557"/>
                <a:gd name="connsiteX19" fmla="*/ 103969 w 646921"/>
                <a:gd name="connsiteY19" fmla="*/ 419007 h 800557"/>
                <a:gd name="connsiteX20" fmla="*/ 115869 w 646921"/>
                <a:gd name="connsiteY20" fmla="*/ 469738 h 800557"/>
                <a:gd name="connsiteX21" fmla="*/ 136537 w 646921"/>
                <a:gd name="connsiteY21" fmla="*/ 515459 h 800557"/>
                <a:gd name="connsiteX22" fmla="*/ 162216 w 646921"/>
                <a:gd name="connsiteY22" fmla="*/ 553039 h 800557"/>
                <a:gd name="connsiteX23" fmla="*/ 142800 w 646921"/>
                <a:gd name="connsiteY23" fmla="*/ 571201 h 800557"/>
                <a:gd name="connsiteX24" fmla="*/ 162216 w 646921"/>
                <a:gd name="connsiteY24" fmla="*/ 633207 h 800557"/>
                <a:gd name="connsiteX25" fmla="*/ 184764 w 646921"/>
                <a:gd name="connsiteY25" fmla="*/ 683939 h 800557"/>
                <a:gd name="connsiteX26" fmla="*/ 174116 w 646921"/>
                <a:gd name="connsiteY26" fmla="*/ 746571 h 800557"/>
                <a:gd name="connsiteX27" fmla="*/ 225475 w 646921"/>
                <a:gd name="connsiteY27" fmla="*/ 759724 h 800557"/>
                <a:gd name="connsiteX28" fmla="*/ 274954 w 646921"/>
                <a:gd name="connsiteY28" fmla="*/ 799808 h 800557"/>
                <a:gd name="connsiteX29" fmla="*/ 337586 w 646921"/>
                <a:gd name="connsiteY29" fmla="*/ 742187 h 800557"/>
                <a:gd name="connsiteX30" fmla="*/ 399591 w 646921"/>
                <a:gd name="connsiteY30" fmla="*/ 750955 h 800557"/>
                <a:gd name="connsiteX31" fmla="*/ 407733 w 646921"/>
                <a:gd name="connsiteY31" fmla="*/ 695213 h 800557"/>
                <a:gd name="connsiteX32" fmla="*/ 452828 w 646921"/>
                <a:gd name="connsiteY32" fmla="*/ 723397 h 800557"/>
                <a:gd name="connsiteX33" fmla="*/ 468486 w 646921"/>
                <a:gd name="connsiteY33" fmla="*/ 665776 h 800557"/>
                <a:gd name="connsiteX34" fmla="*/ 540513 w 646921"/>
                <a:gd name="connsiteY34" fmla="*/ 719013 h 800557"/>
                <a:gd name="connsiteX35" fmla="*/ 539261 w 646921"/>
                <a:gd name="connsiteY35" fmla="*/ 678928 h 800557"/>
                <a:gd name="connsiteX36" fmla="*/ 633833 w 646921"/>
                <a:gd name="connsiteY36" fmla="*/ 611286 h 800557"/>
                <a:gd name="connsiteX37" fmla="*/ 633833 w 646921"/>
                <a:gd name="connsiteY37" fmla="*/ 469738 h 800557"/>
                <a:gd name="connsiteX38" fmla="*/ 593750 w 646921"/>
                <a:gd name="connsiteY38" fmla="*/ 449070 h 800557"/>
                <a:gd name="connsiteX39" fmla="*/ 502306 w 646921"/>
                <a:gd name="connsiteY39" fmla="*/ 662644 h 800557"/>
                <a:gd name="connsiteX40" fmla="*/ 518591 w 646921"/>
                <a:gd name="connsiteY40" fmla="*/ 662644 h 800557"/>
                <a:gd name="connsiteX41" fmla="*/ 519218 w 646921"/>
                <a:gd name="connsiteY41" fmla="*/ 665776 h 800557"/>
                <a:gd name="connsiteX42" fmla="*/ 502306 w 646921"/>
                <a:gd name="connsiteY42" fmla="*/ 662644 h 80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46921" h="800557">
                  <a:moveTo>
                    <a:pt x="593750" y="449697"/>
                  </a:moveTo>
                  <a:cubicBezTo>
                    <a:pt x="589365" y="420260"/>
                    <a:pt x="591871" y="389570"/>
                    <a:pt x="588738" y="360133"/>
                  </a:cubicBezTo>
                  <a:cubicBezTo>
                    <a:pt x="584981" y="328190"/>
                    <a:pt x="579344" y="281217"/>
                    <a:pt x="561180" y="254285"/>
                  </a:cubicBezTo>
                  <a:cubicBezTo>
                    <a:pt x="540513" y="222969"/>
                    <a:pt x="493539" y="200421"/>
                    <a:pt x="461596" y="177874"/>
                  </a:cubicBezTo>
                  <a:cubicBezTo>
                    <a:pt x="427776" y="154701"/>
                    <a:pt x="398964" y="125264"/>
                    <a:pt x="363890" y="104595"/>
                  </a:cubicBezTo>
                  <a:cubicBezTo>
                    <a:pt x="326938" y="82047"/>
                    <a:pt x="288107" y="67016"/>
                    <a:pt x="253033" y="40084"/>
                  </a:cubicBezTo>
                  <a:cubicBezTo>
                    <a:pt x="235496" y="26305"/>
                    <a:pt x="218584" y="13153"/>
                    <a:pt x="202301" y="0"/>
                  </a:cubicBezTo>
                  <a:lnTo>
                    <a:pt x="197290" y="7516"/>
                  </a:lnTo>
                  <a:cubicBezTo>
                    <a:pt x="182259" y="30063"/>
                    <a:pt x="165974" y="41337"/>
                    <a:pt x="149064" y="39458"/>
                  </a:cubicBezTo>
                  <a:cubicBezTo>
                    <a:pt x="131527" y="38205"/>
                    <a:pt x="119627" y="25053"/>
                    <a:pt x="113363" y="15031"/>
                  </a:cubicBezTo>
                  <a:lnTo>
                    <a:pt x="62005" y="20042"/>
                  </a:lnTo>
                  <a:lnTo>
                    <a:pt x="22548" y="58874"/>
                  </a:lnTo>
                  <a:lnTo>
                    <a:pt x="0" y="124011"/>
                  </a:lnTo>
                  <a:cubicBezTo>
                    <a:pt x="6890" y="138416"/>
                    <a:pt x="11900" y="154074"/>
                    <a:pt x="15658" y="164721"/>
                  </a:cubicBezTo>
                  <a:cubicBezTo>
                    <a:pt x="23173" y="185390"/>
                    <a:pt x="27558" y="204806"/>
                    <a:pt x="43216" y="221090"/>
                  </a:cubicBezTo>
                  <a:cubicBezTo>
                    <a:pt x="58247" y="236748"/>
                    <a:pt x="107727" y="251154"/>
                    <a:pt x="108354" y="273075"/>
                  </a:cubicBezTo>
                  <a:cubicBezTo>
                    <a:pt x="109606" y="321301"/>
                    <a:pt x="25052" y="279338"/>
                    <a:pt x="6264" y="284975"/>
                  </a:cubicBezTo>
                  <a:cubicBezTo>
                    <a:pt x="12527" y="307522"/>
                    <a:pt x="8769" y="335080"/>
                    <a:pt x="26931" y="353243"/>
                  </a:cubicBezTo>
                  <a:cubicBezTo>
                    <a:pt x="41964" y="368275"/>
                    <a:pt x="67016" y="362638"/>
                    <a:pt x="80796" y="375164"/>
                  </a:cubicBezTo>
                  <a:cubicBezTo>
                    <a:pt x="90817" y="383933"/>
                    <a:pt x="96453" y="406481"/>
                    <a:pt x="103969" y="419007"/>
                  </a:cubicBezTo>
                  <a:cubicBezTo>
                    <a:pt x="123385" y="452827"/>
                    <a:pt x="116496" y="435918"/>
                    <a:pt x="115869" y="469738"/>
                  </a:cubicBezTo>
                  <a:cubicBezTo>
                    <a:pt x="115242" y="505439"/>
                    <a:pt x="114617" y="493539"/>
                    <a:pt x="136537" y="515459"/>
                  </a:cubicBezTo>
                  <a:cubicBezTo>
                    <a:pt x="152822" y="531744"/>
                    <a:pt x="165349" y="519217"/>
                    <a:pt x="162216" y="553039"/>
                  </a:cubicBezTo>
                  <a:cubicBezTo>
                    <a:pt x="161591" y="563686"/>
                    <a:pt x="144679" y="561181"/>
                    <a:pt x="142800" y="571201"/>
                  </a:cubicBezTo>
                  <a:cubicBezTo>
                    <a:pt x="139043" y="592497"/>
                    <a:pt x="152822" y="615670"/>
                    <a:pt x="162216" y="633207"/>
                  </a:cubicBezTo>
                  <a:cubicBezTo>
                    <a:pt x="170985" y="649491"/>
                    <a:pt x="185390" y="654502"/>
                    <a:pt x="184764" y="683939"/>
                  </a:cubicBezTo>
                  <a:cubicBezTo>
                    <a:pt x="155953" y="684566"/>
                    <a:pt x="159712" y="731540"/>
                    <a:pt x="174116" y="746571"/>
                  </a:cubicBezTo>
                  <a:cubicBezTo>
                    <a:pt x="197917" y="727155"/>
                    <a:pt x="208565" y="743439"/>
                    <a:pt x="225475" y="759724"/>
                  </a:cubicBezTo>
                  <a:cubicBezTo>
                    <a:pt x="254912" y="789161"/>
                    <a:pt x="244264" y="804192"/>
                    <a:pt x="274954" y="799808"/>
                  </a:cubicBezTo>
                  <a:cubicBezTo>
                    <a:pt x="308149" y="794797"/>
                    <a:pt x="316917" y="748450"/>
                    <a:pt x="337586" y="742187"/>
                  </a:cubicBezTo>
                  <a:cubicBezTo>
                    <a:pt x="359506" y="773503"/>
                    <a:pt x="387691" y="793544"/>
                    <a:pt x="399591" y="750955"/>
                  </a:cubicBezTo>
                  <a:cubicBezTo>
                    <a:pt x="403349" y="737176"/>
                    <a:pt x="380802" y="698971"/>
                    <a:pt x="407733" y="695213"/>
                  </a:cubicBezTo>
                  <a:cubicBezTo>
                    <a:pt x="417128" y="693960"/>
                    <a:pt x="437795" y="721518"/>
                    <a:pt x="452828" y="723397"/>
                  </a:cubicBezTo>
                  <a:cubicBezTo>
                    <a:pt x="449071" y="706486"/>
                    <a:pt x="442807" y="670787"/>
                    <a:pt x="468486" y="665776"/>
                  </a:cubicBezTo>
                  <a:cubicBezTo>
                    <a:pt x="491660" y="661391"/>
                    <a:pt x="509197" y="717134"/>
                    <a:pt x="540513" y="719013"/>
                  </a:cubicBezTo>
                  <a:cubicBezTo>
                    <a:pt x="544270" y="702103"/>
                    <a:pt x="544270" y="688324"/>
                    <a:pt x="539261" y="678928"/>
                  </a:cubicBezTo>
                  <a:cubicBezTo>
                    <a:pt x="569323" y="675170"/>
                    <a:pt x="623187" y="626318"/>
                    <a:pt x="633833" y="611286"/>
                  </a:cubicBezTo>
                  <a:cubicBezTo>
                    <a:pt x="662645" y="569950"/>
                    <a:pt x="635087" y="519217"/>
                    <a:pt x="633833" y="469738"/>
                  </a:cubicBezTo>
                  <a:cubicBezTo>
                    <a:pt x="627570" y="519844"/>
                    <a:pt x="597508" y="470364"/>
                    <a:pt x="593750" y="449070"/>
                  </a:cubicBezTo>
                  <a:close/>
                  <a:moveTo>
                    <a:pt x="502306" y="662644"/>
                  </a:moveTo>
                  <a:cubicBezTo>
                    <a:pt x="506691" y="662018"/>
                    <a:pt x="512954" y="662644"/>
                    <a:pt x="518591" y="662644"/>
                  </a:cubicBezTo>
                  <a:cubicBezTo>
                    <a:pt x="518591" y="663897"/>
                    <a:pt x="518591" y="664523"/>
                    <a:pt x="519218" y="665776"/>
                  </a:cubicBezTo>
                  <a:cubicBezTo>
                    <a:pt x="514206" y="664523"/>
                    <a:pt x="509197" y="663270"/>
                    <a:pt x="502306" y="66264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5" name="Forma libre: forma 644">
              <a:extLst>
                <a:ext uri="{FF2B5EF4-FFF2-40B4-BE49-F238E27FC236}">
                  <a16:creationId xmlns:a16="http://schemas.microsoft.com/office/drawing/2014/main" id="{1C8DA307-C165-3ABD-5015-572C3CD87998}"/>
                </a:ext>
              </a:extLst>
            </p:cNvPr>
            <p:cNvSpPr/>
            <p:nvPr/>
          </p:nvSpPr>
          <p:spPr>
            <a:xfrm>
              <a:off x="12447218" y="8303618"/>
              <a:ext cx="964536" cy="539259"/>
            </a:xfrm>
            <a:custGeom>
              <a:avLst/>
              <a:gdLst>
                <a:gd name="connsiteX0" fmla="*/ 40710 w 964536"/>
                <a:gd name="connsiteY0" fmla="*/ 0 h 539259"/>
                <a:gd name="connsiteX1" fmla="*/ 28184 w 964536"/>
                <a:gd name="connsiteY1" fmla="*/ 21295 h 539259"/>
                <a:gd name="connsiteX2" fmla="*/ 21921 w 964536"/>
                <a:gd name="connsiteY2" fmla="*/ 27558 h 539259"/>
                <a:gd name="connsiteX3" fmla="*/ 5637 w 964536"/>
                <a:gd name="connsiteY3" fmla="*/ 35700 h 539259"/>
                <a:gd name="connsiteX4" fmla="*/ 0 w 964536"/>
                <a:gd name="connsiteY4" fmla="*/ 68895 h 539259"/>
                <a:gd name="connsiteX5" fmla="*/ 13153 w 964536"/>
                <a:gd name="connsiteY5" fmla="*/ 82674 h 539259"/>
                <a:gd name="connsiteX6" fmla="*/ 16910 w 964536"/>
                <a:gd name="connsiteY6" fmla="*/ 88937 h 539259"/>
                <a:gd name="connsiteX7" fmla="*/ 25052 w 964536"/>
                <a:gd name="connsiteY7" fmla="*/ 117121 h 539259"/>
                <a:gd name="connsiteX8" fmla="*/ 45094 w 964536"/>
                <a:gd name="connsiteY8" fmla="*/ 131527 h 539259"/>
                <a:gd name="connsiteX9" fmla="*/ 70147 w 964536"/>
                <a:gd name="connsiteY9" fmla="*/ 152821 h 539259"/>
                <a:gd name="connsiteX10" fmla="*/ 95827 w 964536"/>
                <a:gd name="connsiteY10" fmla="*/ 168479 h 539259"/>
                <a:gd name="connsiteX11" fmla="*/ 100837 w 964536"/>
                <a:gd name="connsiteY11" fmla="*/ 189148 h 539259"/>
                <a:gd name="connsiteX12" fmla="*/ 83300 w 964536"/>
                <a:gd name="connsiteY12" fmla="*/ 221090 h 539259"/>
                <a:gd name="connsiteX13" fmla="*/ 75784 w 964536"/>
                <a:gd name="connsiteY13" fmla="*/ 227980 h 539259"/>
                <a:gd name="connsiteX14" fmla="*/ 41963 w 964536"/>
                <a:gd name="connsiteY14" fmla="*/ 241758 h 539259"/>
                <a:gd name="connsiteX15" fmla="*/ 18163 w 964536"/>
                <a:gd name="connsiteY15" fmla="*/ 256790 h 539259"/>
                <a:gd name="connsiteX16" fmla="*/ 27558 w 964536"/>
                <a:gd name="connsiteY16" fmla="*/ 297501 h 539259"/>
                <a:gd name="connsiteX17" fmla="*/ 27558 w 964536"/>
                <a:gd name="connsiteY17" fmla="*/ 304390 h 539259"/>
                <a:gd name="connsiteX18" fmla="*/ 19416 w 964536"/>
                <a:gd name="connsiteY18" fmla="*/ 339464 h 539259"/>
                <a:gd name="connsiteX19" fmla="*/ 43842 w 964536"/>
                <a:gd name="connsiteY19" fmla="*/ 375791 h 539259"/>
                <a:gd name="connsiteX20" fmla="*/ 74531 w 964536"/>
                <a:gd name="connsiteY20" fmla="*/ 395833 h 539259"/>
                <a:gd name="connsiteX21" fmla="*/ 77663 w 964536"/>
                <a:gd name="connsiteY21" fmla="*/ 398338 h 539259"/>
                <a:gd name="connsiteX22" fmla="*/ 99584 w 964536"/>
                <a:gd name="connsiteY22" fmla="*/ 421512 h 539259"/>
                <a:gd name="connsiteX23" fmla="*/ 103342 w 964536"/>
                <a:gd name="connsiteY23" fmla="*/ 432159 h 539259"/>
                <a:gd name="connsiteX24" fmla="*/ 103342 w 964536"/>
                <a:gd name="connsiteY24" fmla="*/ 494791 h 539259"/>
                <a:gd name="connsiteX25" fmla="*/ 108353 w 964536"/>
                <a:gd name="connsiteY25" fmla="*/ 519843 h 539259"/>
                <a:gd name="connsiteX26" fmla="*/ 108353 w 964536"/>
                <a:gd name="connsiteY26" fmla="*/ 523601 h 539259"/>
                <a:gd name="connsiteX27" fmla="*/ 109606 w 964536"/>
                <a:gd name="connsiteY27" fmla="*/ 523601 h 539259"/>
                <a:gd name="connsiteX28" fmla="*/ 162216 w 964536"/>
                <a:gd name="connsiteY28" fmla="*/ 516086 h 539259"/>
                <a:gd name="connsiteX29" fmla="*/ 217958 w 964536"/>
                <a:gd name="connsiteY29" fmla="*/ 505438 h 539259"/>
                <a:gd name="connsiteX30" fmla="*/ 255537 w 964536"/>
                <a:gd name="connsiteY30" fmla="*/ 486022 h 539259"/>
                <a:gd name="connsiteX31" fmla="*/ 263053 w 964536"/>
                <a:gd name="connsiteY31" fmla="*/ 484143 h 539259"/>
                <a:gd name="connsiteX32" fmla="*/ 299380 w 964536"/>
                <a:gd name="connsiteY32" fmla="*/ 484143 h 539259"/>
                <a:gd name="connsiteX33" fmla="*/ 311280 w 964536"/>
                <a:gd name="connsiteY33" fmla="*/ 483517 h 539259"/>
                <a:gd name="connsiteX34" fmla="*/ 341969 w 964536"/>
                <a:gd name="connsiteY34" fmla="*/ 472870 h 539259"/>
                <a:gd name="connsiteX35" fmla="*/ 358880 w 964536"/>
                <a:gd name="connsiteY35" fmla="*/ 477254 h 539259"/>
                <a:gd name="connsiteX36" fmla="*/ 388317 w 964536"/>
                <a:gd name="connsiteY36" fmla="*/ 511075 h 539259"/>
                <a:gd name="connsiteX37" fmla="*/ 411491 w 964536"/>
                <a:gd name="connsiteY37" fmla="*/ 512954 h 539259"/>
                <a:gd name="connsiteX38" fmla="*/ 417754 w 964536"/>
                <a:gd name="connsiteY38" fmla="*/ 514833 h 539259"/>
                <a:gd name="connsiteX39" fmla="*/ 461596 w 964536"/>
                <a:gd name="connsiteY39" fmla="*/ 539259 h 539259"/>
                <a:gd name="connsiteX40" fmla="*/ 521722 w 964536"/>
                <a:gd name="connsiteY40" fmla="*/ 526733 h 539259"/>
                <a:gd name="connsiteX41" fmla="*/ 570575 w 964536"/>
                <a:gd name="connsiteY41" fmla="*/ 512954 h 539259"/>
                <a:gd name="connsiteX42" fmla="*/ 583102 w 964536"/>
                <a:gd name="connsiteY42" fmla="*/ 494165 h 539259"/>
                <a:gd name="connsiteX43" fmla="*/ 584354 w 964536"/>
                <a:gd name="connsiteY43" fmla="*/ 470364 h 539259"/>
                <a:gd name="connsiteX44" fmla="*/ 593122 w 964536"/>
                <a:gd name="connsiteY44" fmla="*/ 457212 h 539259"/>
                <a:gd name="connsiteX45" fmla="*/ 617549 w 964536"/>
                <a:gd name="connsiteY45" fmla="*/ 445311 h 539259"/>
                <a:gd name="connsiteX46" fmla="*/ 623186 w 964536"/>
                <a:gd name="connsiteY46" fmla="*/ 444059 h 539259"/>
                <a:gd name="connsiteX47" fmla="*/ 641349 w 964536"/>
                <a:gd name="connsiteY47" fmla="*/ 420259 h 539259"/>
                <a:gd name="connsiteX48" fmla="*/ 646986 w 964536"/>
                <a:gd name="connsiteY48" fmla="*/ 415875 h 539259"/>
                <a:gd name="connsiteX49" fmla="*/ 673918 w 964536"/>
                <a:gd name="connsiteY49" fmla="*/ 402722 h 539259"/>
                <a:gd name="connsiteX50" fmla="*/ 730286 w 964536"/>
                <a:gd name="connsiteY50" fmla="*/ 383933 h 539259"/>
                <a:gd name="connsiteX51" fmla="*/ 768492 w 964536"/>
                <a:gd name="connsiteY51" fmla="*/ 377043 h 539259"/>
                <a:gd name="connsiteX52" fmla="*/ 781644 w 964536"/>
                <a:gd name="connsiteY52" fmla="*/ 381427 h 539259"/>
                <a:gd name="connsiteX53" fmla="*/ 804192 w 964536"/>
                <a:gd name="connsiteY53" fmla="*/ 403348 h 539259"/>
                <a:gd name="connsiteX54" fmla="*/ 829871 w 964536"/>
                <a:gd name="connsiteY54" fmla="*/ 403348 h 539259"/>
                <a:gd name="connsiteX55" fmla="*/ 863692 w 964536"/>
                <a:gd name="connsiteY55" fmla="*/ 398964 h 539259"/>
                <a:gd name="connsiteX56" fmla="*/ 848660 w 964536"/>
                <a:gd name="connsiteY56" fmla="*/ 354496 h 539259"/>
                <a:gd name="connsiteX57" fmla="*/ 822981 w 964536"/>
                <a:gd name="connsiteY57" fmla="*/ 335080 h 539259"/>
                <a:gd name="connsiteX58" fmla="*/ 793544 w 964536"/>
                <a:gd name="connsiteY58" fmla="*/ 300006 h 539259"/>
                <a:gd name="connsiteX59" fmla="*/ 801686 w 964536"/>
                <a:gd name="connsiteY59" fmla="*/ 276832 h 539259"/>
                <a:gd name="connsiteX60" fmla="*/ 842397 w 964536"/>
                <a:gd name="connsiteY60" fmla="*/ 264306 h 539259"/>
                <a:gd name="connsiteX61" fmla="*/ 853671 w 964536"/>
                <a:gd name="connsiteY61" fmla="*/ 236748 h 539259"/>
                <a:gd name="connsiteX62" fmla="*/ 847408 w 964536"/>
                <a:gd name="connsiteY62" fmla="*/ 187895 h 539259"/>
                <a:gd name="connsiteX63" fmla="*/ 866824 w 964536"/>
                <a:gd name="connsiteY63" fmla="*/ 178500 h 539259"/>
                <a:gd name="connsiteX64" fmla="*/ 881855 w 964536"/>
                <a:gd name="connsiteY64" fmla="*/ 140921 h 539259"/>
                <a:gd name="connsiteX65" fmla="*/ 931961 w 964536"/>
                <a:gd name="connsiteY65" fmla="*/ 135284 h 539259"/>
                <a:gd name="connsiteX66" fmla="*/ 962650 w 964536"/>
                <a:gd name="connsiteY66" fmla="*/ 119000 h 539259"/>
                <a:gd name="connsiteX67" fmla="*/ 960771 w 964536"/>
                <a:gd name="connsiteY67" fmla="*/ 88937 h 539259"/>
                <a:gd name="connsiteX68" fmla="*/ 935718 w 964536"/>
                <a:gd name="connsiteY68" fmla="*/ 93321 h 539259"/>
                <a:gd name="connsiteX69" fmla="*/ 930708 w 964536"/>
                <a:gd name="connsiteY69" fmla="*/ 93321 h 539259"/>
                <a:gd name="connsiteX70" fmla="*/ 923192 w 964536"/>
                <a:gd name="connsiteY70" fmla="*/ 90189 h 539259"/>
                <a:gd name="connsiteX71" fmla="*/ 866197 w 964536"/>
                <a:gd name="connsiteY71" fmla="*/ 63884 h 539259"/>
                <a:gd name="connsiteX72" fmla="*/ 806697 w 964536"/>
                <a:gd name="connsiteY72" fmla="*/ 48226 h 539259"/>
                <a:gd name="connsiteX73" fmla="*/ 790413 w 964536"/>
                <a:gd name="connsiteY73" fmla="*/ 51358 h 539259"/>
                <a:gd name="connsiteX74" fmla="*/ 740308 w 964536"/>
                <a:gd name="connsiteY74" fmla="*/ 31942 h 539259"/>
                <a:gd name="connsiteX75" fmla="*/ 692081 w 964536"/>
                <a:gd name="connsiteY75" fmla="*/ 25052 h 539259"/>
                <a:gd name="connsiteX76" fmla="*/ 640096 w 964536"/>
                <a:gd name="connsiteY76" fmla="*/ 45721 h 539259"/>
                <a:gd name="connsiteX77" fmla="*/ 535501 w 964536"/>
                <a:gd name="connsiteY77" fmla="*/ 83300 h 539259"/>
                <a:gd name="connsiteX78" fmla="*/ 491033 w 964536"/>
                <a:gd name="connsiteY78" fmla="*/ 105847 h 539259"/>
                <a:gd name="connsiteX79" fmla="*/ 484143 w 964536"/>
                <a:gd name="connsiteY79" fmla="*/ 107726 h 539259"/>
                <a:gd name="connsiteX80" fmla="*/ 480386 w 964536"/>
                <a:gd name="connsiteY80" fmla="*/ 107726 h 539259"/>
                <a:gd name="connsiteX81" fmla="*/ 439675 w 964536"/>
                <a:gd name="connsiteY81" fmla="*/ 98332 h 539259"/>
                <a:gd name="connsiteX82" fmla="*/ 355122 w 964536"/>
                <a:gd name="connsiteY82" fmla="*/ 98332 h 539259"/>
                <a:gd name="connsiteX83" fmla="*/ 351990 w 964536"/>
                <a:gd name="connsiteY83" fmla="*/ 98332 h 539259"/>
                <a:gd name="connsiteX84" fmla="*/ 267437 w 964536"/>
                <a:gd name="connsiteY84" fmla="*/ 79542 h 539259"/>
                <a:gd name="connsiteX85" fmla="*/ 157832 w 964536"/>
                <a:gd name="connsiteY85" fmla="*/ 66390 h 539259"/>
                <a:gd name="connsiteX86" fmla="*/ 83300 w 964536"/>
                <a:gd name="connsiteY86" fmla="*/ 80169 h 539259"/>
                <a:gd name="connsiteX87" fmla="*/ 67016 w 964536"/>
                <a:gd name="connsiteY87" fmla="*/ 72653 h 539259"/>
                <a:gd name="connsiteX88" fmla="*/ 59500 w 964536"/>
                <a:gd name="connsiteY88" fmla="*/ 58247 h 539259"/>
                <a:gd name="connsiteX89" fmla="*/ 57621 w 964536"/>
                <a:gd name="connsiteY89" fmla="*/ 50732 h 539259"/>
                <a:gd name="connsiteX90" fmla="*/ 57621 w 964536"/>
                <a:gd name="connsiteY90" fmla="*/ 10647 h 539259"/>
                <a:gd name="connsiteX91" fmla="*/ 42590 w 964536"/>
                <a:gd name="connsiteY91" fmla="*/ 626 h 539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964536" h="539259">
                  <a:moveTo>
                    <a:pt x="40710" y="0"/>
                  </a:moveTo>
                  <a:lnTo>
                    <a:pt x="28184" y="21295"/>
                  </a:lnTo>
                  <a:cubicBezTo>
                    <a:pt x="28184" y="21295"/>
                    <a:pt x="24426" y="25679"/>
                    <a:pt x="21921" y="27558"/>
                  </a:cubicBezTo>
                  <a:lnTo>
                    <a:pt x="5637" y="35700"/>
                  </a:lnTo>
                  <a:lnTo>
                    <a:pt x="0" y="68895"/>
                  </a:lnTo>
                  <a:lnTo>
                    <a:pt x="13153" y="82674"/>
                  </a:lnTo>
                  <a:cubicBezTo>
                    <a:pt x="13153" y="82674"/>
                    <a:pt x="15658" y="86432"/>
                    <a:pt x="16910" y="88937"/>
                  </a:cubicBezTo>
                  <a:lnTo>
                    <a:pt x="25052" y="117121"/>
                  </a:lnTo>
                  <a:lnTo>
                    <a:pt x="45094" y="131527"/>
                  </a:lnTo>
                  <a:lnTo>
                    <a:pt x="70147" y="152821"/>
                  </a:lnTo>
                  <a:lnTo>
                    <a:pt x="95827" y="168479"/>
                  </a:lnTo>
                  <a:cubicBezTo>
                    <a:pt x="102716" y="172863"/>
                    <a:pt x="105221" y="181632"/>
                    <a:pt x="100837" y="189148"/>
                  </a:cubicBezTo>
                  <a:lnTo>
                    <a:pt x="83300" y="221090"/>
                  </a:lnTo>
                  <a:cubicBezTo>
                    <a:pt x="83300" y="221090"/>
                    <a:pt x="78916" y="226727"/>
                    <a:pt x="75784" y="227980"/>
                  </a:cubicBezTo>
                  <a:lnTo>
                    <a:pt x="41963" y="241758"/>
                  </a:lnTo>
                  <a:lnTo>
                    <a:pt x="18163" y="256790"/>
                  </a:lnTo>
                  <a:lnTo>
                    <a:pt x="27558" y="297501"/>
                  </a:lnTo>
                  <a:cubicBezTo>
                    <a:pt x="27558" y="297501"/>
                    <a:pt x="27558" y="301885"/>
                    <a:pt x="27558" y="304390"/>
                  </a:cubicBezTo>
                  <a:lnTo>
                    <a:pt x="19416" y="339464"/>
                  </a:lnTo>
                  <a:lnTo>
                    <a:pt x="43842" y="375791"/>
                  </a:lnTo>
                  <a:lnTo>
                    <a:pt x="74531" y="395833"/>
                  </a:lnTo>
                  <a:cubicBezTo>
                    <a:pt x="74531" y="395833"/>
                    <a:pt x="76410" y="397085"/>
                    <a:pt x="77663" y="398338"/>
                  </a:cubicBezTo>
                  <a:lnTo>
                    <a:pt x="99584" y="421512"/>
                  </a:lnTo>
                  <a:cubicBezTo>
                    <a:pt x="99584" y="421512"/>
                    <a:pt x="103342" y="428401"/>
                    <a:pt x="103342" y="432159"/>
                  </a:cubicBezTo>
                  <a:lnTo>
                    <a:pt x="103342" y="494791"/>
                  </a:lnTo>
                  <a:lnTo>
                    <a:pt x="108353" y="519843"/>
                  </a:lnTo>
                  <a:cubicBezTo>
                    <a:pt x="108353" y="519843"/>
                    <a:pt x="108353" y="522349"/>
                    <a:pt x="108353" y="523601"/>
                  </a:cubicBezTo>
                  <a:lnTo>
                    <a:pt x="109606" y="523601"/>
                  </a:lnTo>
                  <a:lnTo>
                    <a:pt x="162216" y="516086"/>
                  </a:lnTo>
                  <a:lnTo>
                    <a:pt x="217958" y="505438"/>
                  </a:lnTo>
                  <a:lnTo>
                    <a:pt x="255537" y="486022"/>
                  </a:lnTo>
                  <a:cubicBezTo>
                    <a:pt x="255537" y="486022"/>
                    <a:pt x="260548" y="484143"/>
                    <a:pt x="263053" y="484143"/>
                  </a:cubicBezTo>
                  <a:lnTo>
                    <a:pt x="299380" y="484143"/>
                  </a:lnTo>
                  <a:cubicBezTo>
                    <a:pt x="299380" y="484143"/>
                    <a:pt x="311280" y="483517"/>
                    <a:pt x="311280" y="483517"/>
                  </a:cubicBezTo>
                  <a:lnTo>
                    <a:pt x="341969" y="472870"/>
                  </a:lnTo>
                  <a:cubicBezTo>
                    <a:pt x="347606" y="470364"/>
                    <a:pt x="354496" y="472870"/>
                    <a:pt x="358880" y="477254"/>
                  </a:cubicBezTo>
                  <a:lnTo>
                    <a:pt x="388317" y="511075"/>
                  </a:lnTo>
                  <a:lnTo>
                    <a:pt x="411491" y="512954"/>
                  </a:lnTo>
                  <a:cubicBezTo>
                    <a:pt x="411491" y="512954"/>
                    <a:pt x="415875" y="514207"/>
                    <a:pt x="417754" y="514833"/>
                  </a:cubicBezTo>
                  <a:lnTo>
                    <a:pt x="461596" y="539259"/>
                  </a:lnTo>
                  <a:lnTo>
                    <a:pt x="521722" y="526733"/>
                  </a:lnTo>
                  <a:lnTo>
                    <a:pt x="570575" y="512954"/>
                  </a:lnTo>
                  <a:lnTo>
                    <a:pt x="583102" y="494165"/>
                  </a:lnTo>
                  <a:lnTo>
                    <a:pt x="584354" y="470364"/>
                  </a:lnTo>
                  <a:cubicBezTo>
                    <a:pt x="584354" y="464728"/>
                    <a:pt x="588112" y="459717"/>
                    <a:pt x="593122" y="457212"/>
                  </a:cubicBezTo>
                  <a:lnTo>
                    <a:pt x="617549" y="445311"/>
                  </a:lnTo>
                  <a:cubicBezTo>
                    <a:pt x="617549" y="445311"/>
                    <a:pt x="621307" y="444059"/>
                    <a:pt x="623186" y="444059"/>
                  </a:cubicBezTo>
                  <a:lnTo>
                    <a:pt x="641349" y="420259"/>
                  </a:lnTo>
                  <a:cubicBezTo>
                    <a:pt x="641349" y="420259"/>
                    <a:pt x="644481" y="417127"/>
                    <a:pt x="646986" y="415875"/>
                  </a:cubicBezTo>
                  <a:lnTo>
                    <a:pt x="673918" y="402722"/>
                  </a:lnTo>
                  <a:lnTo>
                    <a:pt x="730286" y="383933"/>
                  </a:lnTo>
                  <a:lnTo>
                    <a:pt x="768492" y="377043"/>
                  </a:lnTo>
                  <a:cubicBezTo>
                    <a:pt x="773502" y="376417"/>
                    <a:pt x="778513" y="377043"/>
                    <a:pt x="781644" y="381427"/>
                  </a:cubicBezTo>
                  <a:lnTo>
                    <a:pt x="804192" y="403348"/>
                  </a:lnTo>
                  <a:lnTo>
                    <a:pt x="829871" y="403348"/>
                  </a:lnTo>
                  <a:lnTo>
                    <a:pt x="863692" y="398964"/>
                  </a:lnTo>
                  <a:cubicBezTo>
                    <a:pt x="862439" y="382680"/>
                    <a:pt x="857429" y="370154"/>
                    <a:pt x="848660" y="354496"/>
                  </a:cubicBezTo>
                  <a:cubicBezTo>
                    <a:pt x="841145" y="339464"/>
                    <a:pt x="838639" y="338838"/>
                    <a:pt x="822981" y="335080"/>
                  </a:cubicBezTo>
                  <a:cubicBezTo>
                    <a:pt x="801060" y="330069"/>
                    <a:pt x="792292" y="323180"/>
                    <a:pt x="793544" y="300006"/>
                  </a:cubicBezTo>
                  <a:cubicBezTo>
                    <a:pt x="793544" y="291237"/>
                    <a:pt x="793544" y="281843"/>
                    <a:pt x="801686" y="276832"/>
                  </a:cubicBezTo>
                  <a:cubicBezTo>
                    <a:pt x="812334" y="269316"/>
                    <a:pt x="830497" y="272448"/>
                    <a:pt x="842397" y="264306"/>
                  </a:cubicBezTo>
                  <a:cubicBezTo>
                    <a:pt x="853044" y="256790"/>
                    <a:pt x="853671" y="249901"/>
                    <a:pt x="853671" y="236748"/>
                  </a:cubicBezTo>
                  <a:cubicBezTo>
                    <a:pt x="853671" y="222969"/>
                    <a:pt x="842397" y="199169"/>
                    <a:pt x="847408" y="187895"/>
                  </a:cubicBezTo>
                  <a:cubicBezTo>
                    <a:pt x="851792" y="178500"/>
                    <a:pt x="860560" y="183511"/>
                    <a:pt x="866824" y="178500"/>
                  </a:cubicBezTo>
                  <a:cubicBezTo>
                    <a:pt x="876845" y="170984"/>
                    <a:pt x="871834" y="150942"/>
                    <a:pt x="881855" y="140921"/>
                  </a:cubicBezTo>
                  <a:cubicBezTo>
                    <a:pt x="900645" y="122132"/>
                    <a:pt x="911292" y="128395"/>
                    <a:pt x="931961" y="135284"/>
                  </a:cubicBezTo>
                  <a:cubicBezTo>
                    <a:pt x="947619" y="140295"/>
                    <a:pt x="957639" y="133406"/>
                    <a:pt x="962650" y="119000"/>
                  </a:cubicBezTo>
                  <a:cubicBezTo>
                    <a:pt x="966408" y="108353"/>
                    <a:pt x="963903" y="98958"/>
                    <a:pt x="960771" y="88937"/>
                  </a:cubicBezTo>
                  <a:lnTo>
                    <a:pt x="935718" y="93321"/>
                  </a:lnTo>
                  <a:cubicBezTo>
                    <a:pt x="935718" y="93321"/>
                    <a:pt x="932587" y="93321"/>
                    <a:pt x="930708" y="93321"/>
                  </a:cubicBezTo>
                  <a:cubicBezTo>
                    <a:pt x="927576" y="93321"/>
                    <a:pt x="925071" y="92068"/>
                    <a:pt x="923192" y="90189"/>
                  </a:cubicBezTo>
                  <a:cubicBezTo>
                    <a:pt x="920060" y="88311"/>
                    <a:pt x="908787" y="82674"/>
                    <a:pt x="866197" y="63884"/>
                  </a:cubicBezTo>
                  <a:cubicBezTo>
                    <a:pt x="824234" y="45094"/>
                    <a:pt x="809829" y="47600"/>
                    <a:pt x="806697" y="48226"/>
                  </a:cubicBezTo>
                  <a:cubicBezTo>
                    <a:pt x="802313" y="51984"/>
                    <a:pt x="796050" y="53237"/>
                    <a:pt x="790413" y="51358"/>
                  </a:cubicBezTo>
                  <a:lnTo>
                    <a:pt x="740308" y="31942"/>
                  </a:lnTo>
                  <a:lnTo>
                    <a:pt x="692081" y="25052"/>
                  </a:lnTo>
                  <a:lnTo>
                    <a:pt x="640096" y="45721"/>
                  </a:lnTo>
                  <a:lnTo>
                    <a:pt x="535501" y="83300"/>
                  </a:lnTo>
                  <a:lnTo>
                    <a:pt x="491033" y="105847"/>
                  </a:lnTo>
                  <a:cubicBezTo>
                    <a:pt x="491033" y="105847"/>
                    <a:pt x="486649" y="107726"/>
                    <a:pt x="484143" y="107726"/>
                  </a:cubicBezTo>
                  <a:cubicBezTo>
                    <a:pt x="482891" y="107726"/>
                    <a:pt x="481638" y="107726"/>
                    <a:pt x="480386" y="107726"/>
                  </a:cubicBezTo>
                  <a:lnTo>
                    <a:pt x="439675" y="98332"/>
                  </a:lnTo>
                  <a:lnTo>
                    <a:pt x="355122" y="98332"/>
                  </a:lnTo>
                  <a:cubicBezTo>
                    <a:pt x="355122" y="98332"/>
                    <a:pt x="352617" y="98332"/>
                    <a:pt x="351990" y="98332"/>
                  </a:cubicBezTo>
                  <a:lnTo>
                    <a:pt x="267437" y="79542"/>
                  </a:lnTo>
                  <a:lnTo>
                    <a:pt x="157832" y="66390"/>
                  </a:lnTo>
                  <a:lnTo>
                    <a:pt x="83300" y="80169"/>
                  </a:lnTo>
                  <a:cubicBezTo>
                    <a:pt x="76410" y="81421"/>
                    <a:pt x="70147" y="78290"/>
                    <a:pt x="67016" y="72653"/>
                  </a:cubicBezTo>
                  <a:lnTo>
                    <a:pt x="59500" y="58247"/>
                  </a:lnTo>
                  <a:cubicBezTo>
                    <a:pt x="59500" y="58247"/>
                    <a:pt x="57621" y="53237"/>
                    <a:pt x="57621" y="50732"/>
                  </a:cubicBezTo>
                  <a:lnTo>
                    <a:pt x="57621" y="10647"/>
                  </a:lnTo>
                  <a:lnTo>
                    <a:pt x="42590" y="626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6" name="Forma libre: forma 645">
              <a:extLst>
                <a:ext uri="{FF2B5EF4-FFF2-40B4-BE49-F238E27FC236}">
                  <a16:creationId xmlns:a16="http://schemas.microsoft.com/office/drawing/2014/main" id="{A94BC612-75E6-D718-C9ED-E627F3635AD4}"/>
                </a:ext>
              </a:extLst>
            </p:cNvPr>
            <p:cNvSpPr/>
            <p:nvPr/>
          </p:nvSpPr>
          <p:spPr>
            <a:xfrm>
              <a:off x="14666888" y="10425582"/>
              <a:ext cx="638217" cy="781645"/>
            </a:xfrm>
            <a:custGeom>
              <a:avLst/>
              <a:gdLst>
                <a:gd name="connsiteX0" fmla="*/ 603144 w 638217"/>
                <a:gd name="connsiteY0" fmla="*/ 140296 h 781645"/>
                <a:gd name="connsiteX1" fmla="*/ 553039 w 638217"/>
                <a:gd name="connsiteY1" fmla="*/ 0 h 781645"/>
                <a:gd name="connsiteX2" fmla="*/ 269943 w 638217"/>
                <a:gd name="connsiteY2" fmla="*/ 187895 h 781645"/>
                <a:gd name="connsiteX3" fmla="*/ 262427 w 638217"/>
                <a:gd name="connsiteY3" fmla="*/ 190401 h 781645"/>
                <a:gd name="connsiteX4" fmla="*/ 224848 w 638217"/>
                <a:gd name="connsiteY4" fmla="*/ 191654 h 781645"/>
                <a:gd name="connsiteX5" fmla="*/ 175995 w 638217"/>
                <a:gd name="connsiteY5" fmla="*/ 183512 h 781645"/>
                <a:gd name="connsiteX6" fmla="*/ 119627 w 638217"/>
                <a:gd name="connsiteY6" fmla="*/ 155327 h 781645"/>
                <a:gd name="connsiteX7" fmla="*/ 115242 w 638217"/>
                <a:gd name="connsiteY7" fmla="*/ 152196 h 781645"/>
                <a:gd name="connsiteX8" fmla="*/ 82674 w 638217"/>
                <a:gd name="connsiteY8" fmla="*/ 121506 h 781645"/>
                <a:gd name="connsiteX9" fmla="*/ 60127 w 638217"/>
                <a:gd name="connsiteY9" fmla="*/ 130901 h 781645"/>
                <a:gd name="connsiteX10" fmla="*/ 58248 w 638217"/>
                <a:gd name="connsiteY10" fmla="*/ 167228 h 781645"/>
                <a:gd name="connsiteX11" fmla="*/ 58248 w 638217"/>
                <a:gd name="connsiteY11" fmla="*/ 174117 h 781645"/>
                <a:gd name="connsiteX12" fmla="*/ 58248 w 638217"/>
                <a:gd name="connsiteY12" fmla="*/ 176622 h 781645"/>
                <a:gd name="connsiteX13" fmla="*/ 58248 w 638217"/>
                <a:gd name="connsiteY13" fmla="*/ 252407 h 781645"/>
                <a:gd name="connsiteX14" fmla="*/ 58248 w 638217"/>
                <a:gd name="connsiteY14" fmla="*/ 316918 h 781645"/>
                <a:gd name="connsiteX15" fmla="*/ 45095 w 638217"/>
                <a:gd name="connsiteY15" fmla="*/ 387065 h 781645"/>
                <a:gd name="connsiteX16" fmla="*/ 57621 w 638217"/>
                <a:gd name="connsiteY16" fmla="*/ 412117 h 781645"/>
                <a:gd name="connsiteX17" fmla="*/ 59500 w 638217"/>
                <a:gd name="connsiteY17" fmla="*/ 419007 h 781645"/>
                <a:gd name="connsiteX18" fmla="*/ 59500 w 638217"/>
                <a:gd name="connsiteY18" fmla="*/ 460344 h 781645"/>
                <a:gd name="connsiteX19" fmla="*/ 58874 w 638217"/>
                <a:gd name="connsiteY19" fmla="*/ 464729 h 781645"/>
                <a:gd name="connsiteX20" fmla="*/ 31942 w 638217"/>
                <a:gd name="connsiteY20" fmla="*/ 549281 h 781645"/>
                <a:gd name="connsiteX21" fmla="*/ 31942 w 638217"/>
                <a:gd name="connsiteY21" fmla="*/ 598761 h 781645"/>
                <a:gd name="connsiteX22" fmla="*/ 31942 w 638217"/>
                <a:gd name="connsiteY22" fmla="*/ 601891 h 781645"/>
                <a:gd name="connsiteX23" fmla="*/ 10647 w 638217"/>
                <a:gd name="connsiteY23" fmla="*/ 700224 h 781645"/>
                <a:gd name="connsiteX24" fmla="*/ 0 w 638217"/>
                <a:gd name="connsiteY24" fmla="*/ 731540 h 781645"/>
                <a:gd name="connsiteX25" fmla="*/ 164095 w 638217"/>
                <a:gd name="connsiteY25" fmla="*/ 781645 h 781645"/>
                <a:gd name="connsiteX26" fmla="*/ 224222 w 638217"/>
                <a:gd name="connsiteY26" fmla="*/ 730914 h 781645"/>
                <a:gd name="connsiteX27" fmla="*/ 273075 w 638217"/>
                <a:gd name="connsiteY27" fmla="*/ 657634 h 781645"/>
                <a:gd name="connsiteX28" fmla="*/ 283096 w 638217"/>
                <a:gd name="connsiteY28" fmla="*/ 651371 h 781645"/>
                <a:gd name="connsiteX29" fmla="*/ 393327 w 638217"/>
                <a:gd name="connsiteY29" fmla="*/ 630076 h 781645"/>
                <a:gd name="connsiteX30" fmla="*/ 415249 w 638217"/>
                <a:gd name="connsiteY30" fmla="*/ 564939 h 781645"/>
                <a:gd name="connsiteX31" fmla="*/ 421512 w 638217"/>
                <a:gd name="connsiteY31" fmla="*/ 557423 h 781645"/>
                <a:gd name="connsiteX32" fmla="*/ 452827 w 638217"/>
                <a:gd name="connsiteY32" fmla="*/ 536755 h 781645"/>
                <a:gd name="connsiteX33" fmla="*/ 280590 w 638217"/>
                <a:gd name="connsiteY33" fmla="*/ 353870 h 781645"/>
                <a:gd name="connsiteX34" fmla="*/ 276832 w 638217"/>
                <a:gd name="connsiteY34" fmla="*/ 339465 h 781645"/>
                <a:gd name="connsiteX35" fmla="*/ 287480 w 638217"/>
                <a:gd name="connsiteY35" fmla="*/ 328817 h 781645"/>
                <a:gd name="connsiteX36" fmla="*/ 613792 w 638217"/>
                <a:gd name="connsiteY36" fmla="*/ 239880 h 781645"/>
                <a:gd name="connsiteX37" fmla="*/ 628197 w 638217"/>
                <a:gd name="connsiteY37" fmla="*/ 215453 h 781645"/>
                <a:gd name="connsiteX38" fmla="*/ 628197 w 638217"/>
                <a:gd name="connsiteY38" fmla="*/ 215453 h 781645"/>
                <a:gd name="connsiteX39" fmla="*/ 628197 w 638217"/>
                <a:gd name="connsiteY39" fmla="*/ 215453 h 781645"/>
                <a:gd name="connsiteX40" fmla="*/ 638218 w 638217"/>
                <a:gd name="connsiteY40" fmla="*/ 200422 h 781645"/>
                <a:gd name="connsiteX41" fmla="*/ 633833 w 638217"/>
                <a:gd name="connsiteY41" fmla="*/ 200422 h 781645"/>
                <a:gd name="connsiteX42" fmla="*/ 617549 w 638217"/>
                <a:gd name="connsiteY42" fmla="*/ 193533 h 781645"/>
                <a:gd name="connsiteX43" fmla="*/ 600638 w 638217"/>
                <a:gd name="connsiteY43" fmla="*/ 162217 h 781645"/>
                <a:gd name="connsiteX44" fmla="*/ 600638 w 638217"/>
                <a:gd name="connsiteY44" fmla="*/ 147185 h 781645"/>
                <a:gd name="connsiteX45" fmla="*/ 603144 w 638217"/>
                <a:gd name="connsiteY45" fmla="*/ 142174 h 78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38217" h="781645">
                  <a:moveTo>
                    <a:pt x="603144" y="140296"/>
                  </a:moveTo>
                  <a:lnTo>
                    <a:pt x="553039" y="0"/>
                  </a:lnTo>
                  <a:lnTo>
                    <a:pt x="269943" y="187895"/>
                  </a:lnTo>
                  <a:cubicBezTo>
                    <a:pt x="269943" y="187895"/>
                    <a:pt x="264932" y="190401"/>
                    <a:pt x="262427" y="190401"/>
                  </a:cubicBezTo>
                  <a:cubicBezTo>
                    <a:pt x="247395" y="191027"/>
                    <a:pt x="234869" y="191654"/>
                    <a:pt x="224848" y="191654"/>
                  </a:cubicBezTo>
                  <a:cubicBezTo>
                    <a:pt x="184764" y="191654"/>
                    <a:pt x="179127" y="186016"/>
                    <a:pt x="175995" y="183512"/>
                  </a:cubicBezTo>
                  <a:cubicBezTo>
                    <a:pt x="171611" y="180380"/>
                    <a:pt x="142800" y="165975"/>
                    <a:pt x="119627" y="155327"/>
                  </a:cubicBezTo>
                  <a:cubicBezTo>
                    <a:pt x="118374" y="154701"/>
                    <a:pt x="117121" y="153449"/>
                    <a:pt x="115242" y="152196"/>
                  </a:cubicBezTo>
                  <a:lnTo>
                    <a:pt x="82674" y="121506"/>
                  </a:lnTo>
                  <a:lnTo>
                    <a:pt x="60127" y="130901"/>
                  </a:lnTo>
                  <a:lnTo>
                    <a:pt x="58248" y="167228"/>
                  </a:lnTo>
                  <a:cubicBezTo>
                    <a:pt x="58248" y="167228"/>
                    <a:pt x="58248" y="171611"/>
                    <a:pt x="58248" y="174117"/>
                  </a:cubicBezTo>
                  <a:lnTo>
                    <a:pt x="58248" y="176622"/>
                  </a:lnTo>
                  <a:cubicBezTo>
                    <a:pt x="58248" y="176622"/>
                    <a:pt x="58248" y="252407"/>
                    <a:pt x="58248" y="252407"/>
                  </a:cubicBezTo>
                  <a:cubicBezTo>
                    <a:pt x="67642" y="259922"/>
                    <a:pt x="65764" y="276206"/>
                    <a:pt x="58248" y="316918"/>
                  </a:cubicBezTo>
                  <a:lnTo>
                    <a:pt x="45095" y="387065"/>
                  </a:lnTo>
                  <a:lnTo>
                    <a:pt x="57621" y="412117"/>
                  </a:lnTo>
                  <a:cubicBezTo>
                    <a:pt x="57621" y="412117"/>
                    <a:pt x="59500" y="416502"/>
                    <a:pt x="59500" y="419007"/>
                  </a:cubicBezTo>
                  <a:lnTo>
                    <a:pt x="59500" y="460344"/>
                  </a:lnTo>
                  <a:cubicBezTo>
                    <a:pt x="59500" y="460344"/>
                    <a:pt x="59500" y="463476"/>
                    <a:pt x="58874" y="464729"/>
                  </a:cubicBezTo>
                  <a:lnTo>
                    <a:pt x="31942" y="549281"/>
                  </a:lnTo>
                  <a:lnTo>
                    <a:pt x="31942" y="598761"/>
                  </a:lnTo>
                  <a:cubicBezTo>
                    <a:pt x="31942" y="598761"/>
                    <a:pt x="31942" y="600639"/>
                    <a:pt x="31942" y="601891"/>
                  </a:cubicBezTo>
                  <a:lnTo>
                    <a:pt x="10647" y="700224"/>
                  </a:lnTo>
                  <a:lnTo>
                    <a:pt x="0" y="731540"/>
                  </a:lnTo>
                  <a:cubicBezTo>
                    <a:pt x="62632" y="751581"/>
                    <a:pt x="143427" y="777261"/>
                    <a:pt x="164095" y="781645"/>
                  </a:cubicBezTo>
                  <a:cubicBezTo>
                    <a:pt x="173490" y="774129"/>
                    <a:pt x="199796" y="751581"/>
                    <a:pt x="224222" y="730914"/>
                  </a:cubicBezTo>
                  <a:lnTo>
                    <a:pt x="273075" y="657634"/>
                  </a:lnTo>
                  <a:cubicBezTo>
                    <a:pt x="275580" y="654503"/>
                    <a:pt x="278711" y="651997"/>
                    <a:pt x="283096" y="651371"/>
                  </a:cubicBezTo>
                  <a:lnTo>
                    <a:pt x="393327" y="630076"/>
                  </a:lnTo>
                  <a:lnTo>
                    <a:pt x="415249" y="564939"/>
                  </a:lnTo>
                  <a:cubicBezTo>
                    <a:pt x="415249" y="564939"/>
                    <a:pt x="418381" y="559302"/>
                    <a:pt x="421512" y="557423"/>
                  </a:cubicBezTo>
                  <a:lnTo>
                    <a:pt x="452827" y="536755"/>
                  </a:lnTo>
                  <a:lnTo>
                    <a:pt x="280590" y="353870"/>
                  </a:lnTo>
                  <a:cubicBezTo>
                    <a:pt x="276832" y="350112"/>
                    <a:pt x="275580" y="344475"/>
                    <a:pt x="276832" y="339465"/>
                  </a:cubicBezTo>
                  <a:cubicBezTo>
                    <a:pt x="278085" y="334454"/>
                    <a:pt x="282469" y="330070"/>
                    <a:pt x="287480" y="328817"/>
                  </a:cubicBezTo>
                  <a:lnTo>
                    <a:pt x="613792" y="239880"/>
                  </a:lnTo>
                  <a:lnTo>
                    <a:pt x="628197" y="215453"/>
                  </a:lnTo>
                  <a:cubicBezTo>
                    <a:pt x="628197" y="215453"/>
                    <a:pt x="628197" y="215453"/>
                    <a:pt x="628197" y="215453"/>
                  </a:cubicBezTo>
                  <a:cubicBezTo>
                    <a:pt x="628197" y="215453"/>
                    <a:pt x="628197" y="215453"/>
                    <a:pt x="628197" y="215453"/>
                  </a:cubicBezTo>
                  <a:lnTo>
                    <a:pt x="638218" y="200422"/>
                  </a:lnTo>
                  <a:lnTo>
                    <a:pt x="633833" y="200422"/>
                  </a:lnTo>
                  <a:cubicBezTo>
                    <a:pt x="626944" y="202301"/>
                    <a:pt x="620681" y="199170"/>
                    <a:pt x="617549" y="193533"/>
                  </a:cubicBezTo>
                  <a:lnTo>
                    <a:pt x="600638" y="162217"/>
                  </a:lnTo>
                  <a:cubicBezTo>
                    <a:pt x="598134" y="157832"/>
                    <a:pt x="598134" y="152196"/>
                    <a:pt x="600638" y="147185"/>
                  </a:cubicBezTo>
                  <a:lnTo>
                    <a:pt x="603144" y="142174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7" name="Forma libre: forma 646">
              <a:extLst>
                <a:ext uri="{FF2B5EF4-FFF2-40B4-BE49-F238E27FC236}">
                  <a16:creationId xmlns:a16="http://schemas.microsoft.com/office/drawing/2014/main" id="{B45C0BCE-598C-A6F2-42B7-EDB926FD66A3}"/>
                </a:ext>
              </a:extLst>
            </p:cNvPr>
            <p:cNvSpPr/>
            <p:nvPr/>
          </p:nvSpPr>
          <p:spPr>
            <a:xfrm>
              <a:off x="24467507" y="11368078"/>
              <a:ext cx="1517568" cy="3608955"/>
            </a:xfrm>
            <a:custGeom>
              <a:avLst/>
              <a:gdLst>
                <a:gd name="connsiteX0" fmla="*/ 620054 w 1517568"/>
                <a:gd name="connsiteY0" fmla="*/ 2483463 h 3608955"/>
                <a:gd name="connsiteX1" fmla="*/ 660139 w 1517568"/>
                <a:gd name="connsiteY1" fmla="*/ 2452773 h 3608955"/>
                <a:gd name="connsiteX2" fmla="*/ 688324 w 1517568"/>
                <a:gd name="connsiteY2" fmla="*/ 2504132 h 3608955"/>
                <a:gd name="connsiteX3" fmla="*/ 731539 w 1517568"/>
                <a:gd name="connsiteY3" fmla="*/ 2445258 h 3608955"/>
                <a:gd name="connsiteX4" fmla="*/ 785403 w 1517568"/>
                <a:gd name="connsiteY4" fmla="*/ 2388262 h 3608955"/>
                <a:gd name="connsiteX5" fmla="*/ 821104 w 1517568"/>
                <a:gd name="connsiteY5" fmla="*/ 2362583 h 3608955"/>
                <a:gd name="connsiteX6" fmla="*/ 815467 w 1517568"/>
                <a:gd name="connsiteY6" fmla="*/ 2298698 h 3608955"/>
                <a:gd name="connsiteX7" fmla="*/ 861814 w 1517568"/>
                <a:gd name="connsiteY7" fmla="*/ 2350057 h 3608955"/>
                <a:gd name="connsiteX8" fmla="*/ 918182 w 1517568"/>
                <a:gd name="connsiteY8" fmla="*/ 2313730 h 3608955"/>
                <a:gd name="connsiteX9" fmla="*/ 932588 w 1517568"/>
                <a:gd name="connsiteY9" fmla="*/ 2187214 h 3608955"/>
                <a:gd name="connsiteX10" fmla="*/ 960771 w 1517568"/>
                <a:gd name="connsiteY10" fmla="*/ 2247341 h 3608955"/>
                <a:gd name="connsiteX11" fmla="*/ 1009624 w 1517568"/>
                <a:gd name="connsiteY11" fmla="*/ 2298698 h 3608955"/>
                <a:gd name="connsiteX12" fmla="*/ 1025909 w 1517568"/>
                <a:gd name="connsiteY12" fmla="*/ 2336904 h 3608955"/>
                <a:gd name="connsiteX13" fmla="*/ 1073510 w 1517568"/>
                <a:gd name="connsiteY13" fmla="*/ 2330014 h 3608955"/>
                <a:gd name="connsiteX14" fmla="*/ 1050961 w 1517568"/>
                <a:gd name="connsiteY14" fmla="*/ 2402667 h 3608955"/>
                <a:gd name="connsiteX15" fmla="*/ 1071004 w 1517568"/>
                <a:gd name="connsiteY15" fmla="*/ 2465926 h 3608955"/>
                <a:gd name="connsiteX16" fmla="*/ 1100441 w 1517568"/>
                <a:gd name="connsiteY16" fmla="*/ 2514152 h 3608955"/>
                <a:gd name="connsiteX17" fmla="*/ 1119229 w 1517568"/>
                <a:gd name="connsiteY17" fmla="*/ 2537326 h 3608955"/>
                <a:gd name="connsiteX18" fmla="*/ 1116726 w 1517568"/>
                <a:gd name="connsiteY18" fmla="*/ 2601210 h 3608955"/>
                <a:gd name="connsiteX19" fmla="*/ 1137393 w 1517568"/>
                <a:gd name="connsiteY19" fmla="*/ 2634405 h 3608955"/>
                <a:gd name="connsiteX20" fmla="*/ 1137393 w 1517568"/>
                <a:gd name="connsiteY20" fmla="*/ 2642547 h 3608955"/>
                <a:gd name="connsiteX21" fmla="*/ 1111714 w 1517568"/>
                <a:gd name="connsiteY21" fmla="*/ 2663842 h 3608955"/>
                <a:gd name="connsiteX22" fmla="*/ 1140524 w 1517568"/>
                <a:gd name="connsiteY22" fmla="*/ 2740880 h 3608955"/>
                <a:gd name="connsiteX23" fmla="*/ 1179357 w 1517568"/>
                <a:gd name="connsiteY23" fmla="*/ 2820421 h 3608955"/>
                <a:gd name="connsiteX24" fmla="*/ 1185619 w 1517568"/>
                <a:gd name="connsiteY24" fmla="*/ 2901217 h 3608955"/>
                <a:gd name="connsiteX25" fmla="*/ 1206916 w 1517568"/>
                <a:gd name="connsiteY25" fmla="*/ 2841090 h 3608955"/>
                <a:gd name="connsiteX26" fmla="*/ 1258272 w 1517568"/>
                <a:gd name="connsiteY26" fmla="*/ 2961970 h 3608955"/>
                <a:gd name="connsiteX27" fmla="*/ 1286457 w 1517568"/>
                <a:gd name="connsiteY27" fmla="*/ 3042138 h 3608955"/>
                <a:gd name="connsiteX28" fmla="*/ 1306500 w 1517568"/>
                <a:gd name="connsiteY28" fmla="*/ 3128569 h 3608955"/>
                <a:gd name="connsiteX29" fmla="*/ 1292721 w 1517568"/>
                <a:gd name="connsiteY29" fmla="*/ 3160512 h 3608955"/>
                <a:gd name="connsiteX30" fmla="*/ 1312136 w 1517568"/>
                <a:gd name="connsiteY30" fmla="*/ 3196839 h 3608955"/>
                <a:gd name="connsiteX31" fmla="*/ 1306500 w 1517568"/>
                <a:gd name="connsiteY31" fmla="*/ 3276380 h 3608955"/>
                <a:gd name="connsiteX32" fmla="*/ 1330925 w 1517568"/>
                <a:gd name="connsiteY32" fmla="*/ 3286402 h 3608955"/>
                <a:gd name="connsiteX33" fmla="*/ 1328419 w 1517568"/>
                <a:gd name="connsiteY33" fmla="*/ 3305191 h 3608955"/>
                <a:gd name="connsiteX34" fmla="*/ 1324037 w 1517568"/>
                <a:gd name="connsiteY34" fmla="*/ 3360308 h 3608955"/>
                <a:gd name="connsiteX35" fmla="*/ 1334683 w 1517568"/>
                <a:gd name="connsiteY35" fmla="*/ 3416050 h 3608955"/>
                <a:gd name="connsiteX36" fmla="*/ 1314642 w 1517568"/>
                <a:gd name="connsiteY36" fmla="*/ 3451750 h 3608955"/>
                <a:gd name="connsiteX37" fmla="*/ 1315267 w 1517568"/>
                <a:gd name="connsiteY37" fmla="*/ 3493087 h 3608955"/>
                <a:gd name="connsiteX38" fmla="*/ 1298357 w 1517568"/>
                <a:gd name="connsiteY38" fmla="*/ 3544444 h 3608955"/>
                <a:gd name="connsiteX39" fmla="*/ 1300236 w 1517568"/>
                <a:gd name="connsiteY39" fmla="*/ 3608956 h 3608955"/>
                <a:gd name="connsiteX40" fmla="*/ 1318400 w 1517568"/>
                <a:gd name="connsiteY40" fmla="*/ 3582650 h 3608955"/>
                <a:gd name="connsiteX41" fmla="*/ 1343452 w 1517568"/>
                <a:gd name="connsiteY41" fmla="*/ 3540061 h 3608955"/>
                <a:gd name="connsiteX42" fmla="*/ 1348462 w 1517568"/>
                <a:gd name="connsiteY42" fmla="*/ 3504987 h 3608955"/>
                <a:gd name="connsiteX43" fmla="*/ 1360362 w 1517568"/>
                <a:gd name="connsiteY43" fmla="*/ 3447992 h 3608955"/>
                <a:gd name="connsiteX44" fmla="*/ 1381657 w 1517568"/>
                <a:gd name="connsiteY44" fmla="*/ 3357176 h 3608955"/>
                <a:gd name="connsiteX45" fmla="*/ 1401699 w 1517568"/>
                <a:gd name="connsiteY45" fmla="*/ 3292665 h 3608955"/>
                <a:gd name="connsiteX46" fmla="*/ 1418609 w 1517568"/>
                <a:gd name="connsiteY46" fmla="*/ 3223770 h 3608955"/>
                <a:gd name="connsiteX47" fmla="*/ 1387293 w 1517568"/>
                <a:gd name="connsiteY47" fmla="*/ 3087233 h 3608955"/>
                <a:gd name="connsiteX48" fmla="*/ 1347210 w 1517568"/>
                <a:gd name="connsiteY48" fmla="*/ 2971364 h 3608955"/>
                <a:gd name="connsiteX49" fmla="*/ 1317773 w 1517568"/>
                <a:gd name="connsiteY49" fmla="*/ 2898085 h 3608955"/>
                <a:gd name="connsiteX50" fmla="*/ 1310883 w 1517568"/>
                <a:gd name="connsiteY50" fmla="*/ 2881801 h 3608955"/>
                <a:gd name="connsiteX51" fmla="*/ 1269547 w 1517568"/>
                <a:gd name="connsiteY51" fmla="*/ 2827311 h 3608955"/>
                <a:gd name="connsiteX52" fmla="*/ 1263909 w 1517568"/>
                <a:gd name="connsiteY52" fmla="*/ 2821674 h 3608955"/>
                <a:gd name="connsiteX53" fmla="*/ 1237604 w 1517568"/>
                <a:gd name="connsiteY53" fmla="*/ 2798501 h 3608955"/>
                <a:gd name="connsiteX54" fmla="*/ 1166203 w 1517568"/>
                <a:gd name="connsiteY54" fmla="*/ 2686389 h 3608955"/>
                <a:gd name="connsiteX55" fmla="*/ 1195015 w 1517568"/>
                <a:gd name="connsiteY55" fmla="*/ 2571773 h 3608955"/>
                <a:gd name="connsiteX56" fmla="*/ 1203783 w 1517568"/>
                <a:gd name="connsiteY56" fmla="*/ 2557994 h 3608955"/>
                <a:gd name="connsiteX57" fmla="*/ 1206916 w 1517568"/>
                <a:gd name="connsiteY57" fmla="*/ 2547974 h 3608955"/>
                <a:gd name="connsiteX58" fmla="*/ 1204410 w 1517568"/>
                <a:gd name="connsiteY58" fmla="*/ 2507262 h 3608955"/>
                <a:gd name="connsiteX59" fmla="*/ 1201277 w 1517568"/>
                <a:gd name="connsiteY59" fmla="*/ 2473442 h 3608955"/>
                <a:gd name="connsiteX60" fmla="*/ 1212552 w 1517568"/>
                <a:gd name="connsiteY60" fmla="*/ 2421457 h 3608955"/>
                <a:gd name="connsiteX61" fmla="*/ 1216310 w 1517568"/>
                <a:gd name="connsiteY61" fmla="*/ 2361957 h 3608955"/>
                <a:gd name="connsiteX62" fmla="*/ 1196267 w 1517568"/>
                <a:gd name="connsiteY62" fmla="*/ 2345046 h 3608955"/>
                <a:gd name="connsiteX63" fmla="*/ 1177478 w 1517568"/>
                <a:gd name="connsiteY63" fmla="*/ 2333773 h 3608955"/>
                <a:gd name="connsiteX64" fmla="*/ 1134887 w 1517568"/>
                <a:gd name="connsiteY64" fmla="*/ 2268009 h 3608955"/>
                <a:gd name="connsiteX65" fmla="*/ 1133635 w 1517568"/>
                <a:gd name="connsiteY65" fmla="*/ 2264252 h 3608955"/>
                <a:gd name="connsiteX66" fmla="*/ 1129251 w 1517568"/>
                <a:gd name="connsiteY66" fmla="*/ 2252978 h 3608955"/>
                <a:gd name="connsiteX67" fmla="*/ 1112968 w 1517568"/>
                <a:gd name="connsiteY67" fmla="*/ 2226046 h 3608955"/>
                <a:gd name="connsiteX68" fmla="*/ 1090419 w 1517568"/>
                <a:gd name="connsiteY68" fmla="*/ 2222915 h 3608955"/>
                <a:gd name="connsiteX69" fmla="*/ 1041567 w 1517568"/>
                <a:gd name="connsiteY69" fmla="*/ 2209135 h 3608955"/>
                <a:gd name="connsiteX70" fmla="*/ 1000229 w 1517568"/>
                <a:gd name="connsiteY70" fmla="*/ 2096398 h 3608955"/>
                <a:gd name="connsiteX71" fmla="*/ 968914 w 1517568"/>
                <a:gd name="connsiteY71" fmla="*/ 2011846 h 3608955"/>
                <a:gd name="connsiteX72" fmla="*/ 948246 w 1517568"/>
                <a:gd name="connsiteY72" fmla="*/ 2005582 h 3608955"/>
                <a:gd name="connsiteX73" fmla="*/ 898766 w 1517568"/>
                <a:gd name="connsiteY73" fmla="*/ 1947334 h 3608955"/>
                <a:gd name="connsiteX74" fmla="*/ 925698 w 1517568"/>
                <a:gd name="connsiteY74" fmla="*/ 1909756 h 3608955"/>
                <a:gd name="connsiteX75" fmla="*/ 933840 w 1517568"/>
                <a:gd name="connsiteY75" fmla="*/ 1905371 h 3608955"/>
                <a:gd name="connsiteX76" fmla="*/ 975177 w 1517568"/>
                <a:gd name="connsiteY76" fmla="*/ 1822697 h 3608955"/>
                <a:gd name="connsiteX77" fmla="*/ 982693 w 1517568"/>
                <a:gd name="connsiteY77" fmla="*/ 1780734 h 3608955"/>
                <a:gd name="connsiteX78" fmla="*/ 1032172 w 1517568"/>
                <a:gd name="connsiteY78" fmla="*/ 1731882 h 3608955"/>
                <a:gd name="connsiteX79" fmla="*/ 1062861 w 1517568"/>
                <a:gd name="connsiteY79" fmla="*/ 1708707 h 3608955"/>
                <a:gd name="connsiteX80" fmla="*/ 1066619 w 1517568"/>
                <a:gd name="connsiteY80" fmla="*/ 1692423 h 3608955"/>
                <a:gd name="connsiteX81" fmla="*/ 1078519 w 1517568"/>
                <a:gd name="connsiteY81" fmla="*/ 1657350 h 3608955"/>
                <a:gd name="connsiteX82" fmla="*/ 1130505 w 1517568"/>
                <a:gd name="connsiteY82" fmla="*/ 1633549 h 3608955"/>
                <a:gd name="connsiteX83" fmla="*/ 1144284 w 1517568"/>
                <a:gd name="connsiteY83" fmla="*/ 1633549 h 3608955"/>
                <a:gd name="connsiteX84" fmla="*/ 1172467 w 1517568"/>
                <a:gd name="connsiteY84" fmla="*/ 1629791 h 3608955"/>
                <a:gd name="connsiteX85" fmla="*/ 1221320 w 1517568"/>
                <a:gd name="connsiteY85" fmla="*/ 1625407 h 3608955"/>
                <a:gd name="connsiteX86" fmla="*/ 1250130 w 1517568"/>
                <a:gd name="connsiteY86" fmla="*/ 1606618 h 3608955"/>
                <a:gd name="connsiteX87" fmla="*/ 1252635 w 1517568"/>
                <a:gd name="connsiteY87" fmla="*/ 1595971 h 3608955"/>
                <a:gd name="connsiteX88" fmla="*/ 1272678 w 1517568"/>
                <a:gd name="connsiteY88" fmla="*/ 1567160 h 3608955"/>
                <a:gd name="connsiteX89" fmla="*/ 1309631 w 1517568"/>
                <a:gd name="connsiteY89" fmla="*/ 1572170 h 3608955"/>
                <a:gd name="connsiteX90" fmla="*/ 1317773 w 1517568"/>
                <a:gd name="connsiteY90" fmla="*/ 1575302 h 3608955"/>
                <a:gd name="connsiteX91" fmla="*/ 1369132 w 1517568"/>
                <a:gd name="connsiteY91" fmla="*/ 1497638 h 3608955"/>
                <a:gd name="connsiteX92" fmla="*/ 1406709 w 1517568"/>
                <a:gd name="connsiteY92" fmla="*/ 1451917 h 3608955"/>
                <a:gd name="connsiteX93" fmla="*/ 1473101 w 1517568"/>
                <a:gd name="connsiteY93" fmla="*/ 1366111 h 3608955"/>
                <a:gd name="connsiteX94" fmla="*/ 1517569 w 1517568"/>
                <a:gd name="connsiteY94" fmla="*/ 1371749 h 3608955"/>
                <a:gd name="connsiteX95" fmla="*/ 1510053 w 1517568"/>
                <a:gd name="connsiteY95" fmla="*/ 1355464 h 3608955"/>
                <a:gd name="connsiteX96" fmla="*/ 1493768 w 1517568"/>
                <a:gd name="connsiteY96" fmla="*/ 1349201 h 3608955"/>
                <a:gd name="connsiteX97" fmla="*/ 1468089 w 1517568"/>
                <a:gd name="connsiteY97" fmla="*/ 1339806 h 3608955"/>
                <a:gd name="connsiteX98" fmla="*/ 1444289 w 1517568"/>
                <a:gd name="connsiteY98" fmla="*/ 1313501 h 3608955"/>
                <a:gd name="connsiteX99" fmla="*/ 1436773 w 1517568"/>
                <a:gd name="connsiteY99" fmla="*/ 1304106 h 3608955"/>
                <a:gd name="connsiteX100" fmla="*/ 1423621 w 1517568"/>
                <a:gd name="connsiteY100" fmla="*/ 1314128 h 3608955"/>
                <a:gd name="connsiteX101" fmla="*/ 1409842 w 1517568"/>
                <a:gd name="connsiteY101" fmla="*/ 1338554 h 3608955"/>
                <a:gd name="connsiteX102" fmla="*/ 1376020 w 1517568"/>
                <a:gd name="connsiteY102" fmla="*/ 1378638 h 3608955"/>
                <a:gd name="connsiteX103" fmla="*/ 1328419 w 1517568"/>
                <a:gd name="connsiteY103" fmla="*/ 1376760 h 3608955"/>
                <a:gd name="connsiteX104" fmla="*/ 1275809 w 1517568"/>
                <a:gd name="connsiteY104" fmla="*/ 1299096 h 3608955"/>
                <a:gd name="connsiteX105" fmla="*/ 1186873 w 1517568"/>
                <a:gd name="connsiteY105" fmla="*/ 1206401 h 3608955"/>
                <a:gd name="connsiteX106" fmla="*/ 1184367 w 1517568"/>
                <a:gd name="connsiteY106" fmla="*/ 1193248 h 3608955"/>
                <a:gd name="connsiteX107" fmla="*/ 1173721 w 1517568"/>
                <a:gd name="connsiteY107" fmla="*/ 1156921 h 3608955"/>
                <a:gd name="connsiteX108" fmla="*/ 1163072 w 1517568"/>
                <a:gd name="connsiteY108" fmla="*/ 1142516 h 3608955"/>
                <a:gd name="connsiteX109" fmla="*/ 1145536 w 1517568"/>
                <a:gd name="connsiteY109" fmla="*/ 1107443 h 3608955"/>
                <a:gd name="connsiteX110" fmla="*/ 1144284 w 1517568"/>
                <a:gd name="connsiteY110" fmla="*/ 1077379 h 3608955"/>
                <a:gd name="connsiteX111" fmla="*/ 1137393 w 1517568"/>
                <a:gd name="connsiteY111" fmla="*/ 1037294 h 3608955"/>
                <a:gd name="connsiteX112" fmla="*/ 1112341 w 1517568"/>
                <a:gd name="connsiteY112" fmla="*/ 1027900 h 3608955"/>
                <a:gd name="connsiteX113" fmla="*/ 1057225 w 1517568"/>
                <a:gd name="connsiteY113" fmla="*/ 984058 h 3608955"/>
                <a:gd name="connsiteX114" fmla="*/ 1054719 w 1517568"/>
                <a:gd name="connsiteY114" fmla="*/ 940216 h 3608955"/>
                <a:gd name="connsiteX115" fmla="*/ 1052840 w 1517568"/>
                <a:gd name="connsiteY115" fmla="*/ 903889 h 3608955"/>
                <a:gd name="connsiteX116" fmla="*/ 1017766 w 1517568"/>
                <a:gd name="connsiteY116" fmla="*/ 868816 h 3608955"/>
                <a:gd name="connsiteX117" fmla="*/ 991462 w 1517568"/>
                <a:gd name="connsiteY117" fmla="*/ 872574 h 3608955"/>
                <a:gd name="connsiteX118" fmla="*/ 975804 w 1517568"/>
                <a:gd name="connsiteY118" fmla="*/ 893868 h 3608955"/>
                <a:gd name="connsiteX119" fmla="*/ 896887 w 1517568"/>
                <a:gd name="connsiteY119" fmla="*/ 928316 h 3608955"/>
                <a:gd name="connsiteX120" fmla="*/ 863693 w 1517568"/>
                <a:gd name="connsiteY120" fmla="*/ 823721 h 3608955"/>
                <a:gd name="connsiteX121" fmla="*/ 863693 w 1517568"/>
                <a:gd name="connsiteY121" fmla="*/ 820589 h 3608955"/>
                <a:gd name="connsiteX122" fmla="*/ 822982 w 1517568"/>
                <a:gd name="connsiteY122" fmla="*/ 805557 h 3608955"/>
                <a:gd name="connsiteX123" fmla="*/ 815467 w 1517568"/>
                <a:gd name="connsiteY123" fmla="*/ 789899 h 3608955"/>
                <a:gd name="connsiteX124" fmla="*/ 824234 w 1517568"/>
                <a:gd name="connsiteY124" fmla="*/ 726641 h 3608955"/>
                <a:gd name="connsiteX125" fmla="*/ 829871 w 1517568"/>
                <a:gd name="connsiteY125" fmla="*/ 685930 h 3608955"/>
                <a:gd name="connsiteX126" fmla="*/ 869956 w 1517568"/>
                <a:gd name="connsiteY126" fmla="*/ 620168 h 3608955"/>
                <a:gd name="connsiteX127" fmla="*/ 892503 w 1517568"/>
                <a:gd name="connsiteY127" fmla="*/ 607014 h 3608955"/>
                <a:gd name="connsiteX128" fmla="*/ 901897 w 1517568"/>
                <a:gd name="connsiteY128" fmla="*/ 591983 h 3608955"/>
                <a:gd name="connsiteX129" fmla="*/ 911293 w 1517568"/>
                <a:gd name="connsiteY129" fmla="*/ 557536 h 3608955"/>
                <a:gd name="connsiteX130" fmla="*/ 955135 w 1517568"/>
                <a:gd name="connsiteY130" fmla="*/ 532483 h 3608955"/>
                <a:gd name="connsiteX131" fmla="*/ 973925 w 1517568"/>
                <a:gd name="connsiteY131" fmla="*/ 525593 h 3608955"/>
                <a:gd name="connsiteX132" fmla="*/ 957013 w 1517568"/>
                <a:gd name="connsiteY132" fmla="*/ 431019 h 3608955"/>
                <a:gd name="connsiteX133" fmla="*/ 938225 w 1517568"/>
                <a:gd name="connsiteY133" fmla="*/ 353356 h 3608955"/>
                <a:gd name="connsiteX134" fmla="*/ 955761 w 1517568"/>
                <a:gd name="connsiteY134" fmla="*/ 288219 h 3608955"/>
                <a:gd name="connsiteX135" fmla="*/ 970167 w 1517568"/>
                <a:gd name="connsiteY135" fmla="*/ 220577 h 3608955"/>
                <a:gd name="connsiteX136" fmla="*/ 886239 w 1517568"/>
                <a:gd name="connsiteY136" fmla="*/ 203666 h 3608955"/>
                <a:gd name="connsiteX137" fmla="*/ 833629 w 1517568"/>
                <a:gd name="connsiteY137" fmla="*/ 210555 h 3608955"/>
                <a:gd name="connsiteX138" fmla="*/ 820477 w 1517568"/>
                <a:gd name="connsiteY138" fmla="*/ 201787 h 3608955"/>
                <a:gd name="connsiteX139" fmla="*/ 811082 w 1517568"/>
                <a:gd name="connsiteY139" fmla="*/ 142913 h 3608955"/>
                <a:gd name="connsiteX140" fmla="*/ 804819 w 1517568"/>
                <a:gd name="connsiteY140" fmla="*/ 101577 h 3608955"/>
                <a:gd name="connsiteX141" fmla="*/ 797930 w 1517568"/>
                <a:gd name="connsiteY141" fmla="*/ 99697 h 3608955"/>
                <a:gd name="connsiteX142" fmla="*/ 774755 w 1517568"/>
                <a:gd name="connsiteY142" fmla="*/ 87171 h 3608955"/>
                <a:gd name="connsiteX143" fmla="*/ 762230 w 1517568"/>
                <a:gd name="connsiteY143" fmla="*/ 58986 h 3608955"/>
                <a:gd name="connsiteX144" fmla="*/ 758472 w 1517568"/>
                <a:gd name="connsiteY144" fmla="*/ 47086 h 3608955"/>
                <a:gd name="connsiteX145" fmla="*/ 698971 w 1517568"/>
                <a:gd name="connsiteY145" fmla="*/ 112 h 3608955"/>
                <a:gd name="connsiteX146" fmla="*/ 676424 w 1517568"/>
                <a:gd name="connsiteY146" fmla="*/ 25792 h 3608955"/>
                <a:gd name="connsiteX147" fmla="*/ 690203 w 1517568"/>
                <a:gd name="connsiteY147" fmla="*/ 73391 h 3608955"/>
                <a:gd name="connsiteX148" fmla="*/ 657009 w 1517568"/>
                <a:gd name="connsiteY148" fmla="*/ 150429 h 3608955"/>
                <a:gd name="connsiteX149" fmla="*/ 629450 w 1517568"/>
                <a:gd name="connsiteY149" fmla="*/ 225587 h 3608955"/>
                <a:gd name="connsiteX150" fmla="*/ 635712 w 1517568"/>
                <a:gd name="connsiteY150" fmla="*/ 248135 h 3608955"/>
                <a:gd name="connsiteX151" fmla="*/ 643230 w 1517568"/>
                <a:gd name="connsiteY151" fmla="*/ 307635 h 3608955"/>
                <a:gd name="connsiteX152" fmla="*/ 536755 w 1517568"/>
                <a:gd name="connsiteY152" fmla="*/ 325797 h 3608955"/>
                <a:gd name="connsiteX153" fmla="*/ 519218 w 1517568"/>
                <a:gd name="connsiteY153" fmla="*/ 322040 h 3608955"/>
                <a:gd name="connsiteX154" fmla="*/ 377044 w 1517568"/>
                <a:gd name="connsiteY154" fmla="*/ 387177 h 3608955"/>
                <a:gd name="connsiteX155" fmla="*/ 381427 w 1517568"/>
                <a:gd name="connsiteY155" fmla="*/ 419745 h 3608955"/>
                <a:gd name="connsiteX156" fmla="*/ 386439 w 1517568"/>
                <a:gd name="connsiteY156" fmla="*/ 459829 h 3608955"/>
                <a:gd name="connsiteX157" fmla="*/ 367023 w 1517568"/>
                <a:gd name="connsiteY157" fmla="*/ 489893 h 3608955"/>
                <a:gd name="connsiteX158" fmla="*/ 359508 w 1517568"/>
                <a:gd name="connsiteY158" fmla="*/ 498035 h 3608955"/>
                <a:gd name="connsiteX159" fmla="*/ 366396 w 1517568"/>
                <a:gd name="connsiteY159" fmla="*/ 576952 h 3608955"/>
                <a:gd name="connsiteX160" fmla="*/ 365144 w 1517568"/>
                <a:gd name="connsiteY160" fmla="*/ 689689 h 3608955"/>
                <a:gd name="connsiteX161" fmla="*/ 305643 w 1517568"/>
                <a:gd name="connsiteY161" fmla="*/ 749815 h 3608955"/>
                <a:gd name="connsiteX162" fmla="*/ 274954 w 1517568"/>
                <a:gd name="connsiteY162" fmla="*/ 817457 h 3608955"/>
                <a:gd name="connsiteX163" fmla="*/ 245517 w 1517568"/>
                <a:gd name="connsiteY163" fmla="*/ 907647 h 3608955"/>
                <a:gd name="connsiteX164" fmla="*/ 168480 w 1517568"/>
                <a:gd name="connsiteY164" fmla="*/ 901384 h 3608955"/>
                <a:gd name="connsiteX165" fmla="*/ 162843 w 1517568"/>
                <a:gd name="connsiteY165" fmla="*/ 913284 h 3608955"/>
                <a:gd name="connsiteX166" fmla="*/ 110859 w 1517568"/>
                <a:gd name="connsiteY166" fmla="*/ 1051700 h 3608955"/>
                <a:gd name="connsiteX167" fmla="*/ 122133 w 1517568"/>
                <a:gd name="connsiteY167" fmla="*/ 1166943 h 3608955"/>
                <a:gd name="connsiteX168" fmla="*/ 131527 w 1517568"/>
                <a:gd name="connsiteY168" fmla="*/ 1213917 h 3608955"/>
                <a:gd name="connsiteX169" fmla="*/ 120879 w 1517568"/>
                <a:gd name="connsiteY169" fmla="*/ 1230827 h 3608955"/>
                <a:gd name="connsiteX170" fmla="*/ 77038 w 1517568"/>
                <a:gd name="connsiteY170" fmla="*/ 1285317 h 3608955"/>
                <a:gd name="connsiteX171" fmla="*/ 75159 w 1517568"/>
                <a:gd name="connsiteY171" fmla="*/ 1358596 h 3608955"/>
                <a:gd name="connsiteX172" fmla="*/ 0 w 1517568"/>
                <a:gd name="connsiteY172" fmla="*/ 1436260 h 3608955"/>
                <a:gd name="connsiteX173" fmla="*/ 4385 w 1517568"/>
                <a:gd name="connsiteY173" fmla="*/ 1450665 h 3608955"/>
                <a:gd name="connsiteX174" fmla="*/ 70147 w 1517568"/>
                <a:gd name="connsiteY174" fmla="*/ 1500143 h 3608955"/>
                <a:gd name="connsiteX175" fmla="*/ 99584 w 1517568"/>
                <a:gd name="connsiteY175" fmla="*/ 1589081 h 3608955"/>
                <a:gd name="connsiteX176" fmla="*/ 154074 w 1517568"/>
                <a:gd name="connsiteY176" fmla="*/ 1534591 h 3608955"/>
                <a:gd name="connsiteX177" fmla="*/ 147185 w 1517568"/>
                <a:gd name="connsiteY177" fmla="*/ 1634175 h 3608955"/>
                <a:gd name="connsiteX178" fmla="*/ 196665 w 1517568"/>
                <a:gd name="connsiteY178" fmla="*/ 1761319 h 3608955"/>
                <a:gd name="connsiteX179" fmla="*/ 242385 w 1517568"/>
                <a:gd name="connsiteY179" fmla="*/ 1687413 h 3608955"/>
                <a:gd name="connsiteX180" fmla="*/ 274327 w 1517568"/>
                <a:gd name="connsiteY180" fmla="*/ 1675512 h 3608955"/>
                <a:gd name="connsiteX181" fmla="*/ 303138 w 1517568"/>
                <a:gd name="connsiteY181" fmla="*/ 1743155 h 3608955"/>
                <a:gd name="connsiteX182" fmla="*/ 346981 w 1517568"/>
                <a:gd name="connsiteY182" fmla="*/ 1787624 h 3608955"/>
                <a:gd name="connsiteX183" fmla="*/ 268064 w 1517568"/>
                <a:gd name="connsiteY183" fmla="*/ 1765702 h 3608955"/>
                <a:gd name="connsiteX184" fmla="*/ 306895 w 1517568"/>
                <a:gd name="connsiteY184" fmla="*/ 1877187 h 3608955"/>
                <a:gd name="connsiteX185" fmla="*/ 357002 w 1517568"/>
                <a:gd name="connsiteY185" fmla="*/ 1883450 h 3608955"/>
                <a:gd name="connsiteX186" fmla="*/ 369527 w 1517568"/>
                <a:gd name="connsiteY186" fmla="*/ 1823950 h 3608955"/>
                <a:gd name="connsiteX187" fmla="*/ 407733 w 1517568"/>
                <a:gd name="connsiteY187" fmla="*/ 1896603 h 3608955"/>
                <a:gd name="connsiteX188" fmla="*/ 429028 w 1517568"/>
                <a:gd name="connsiteY188" fmla="*/ 1921656 h 3608955"/>
                <a:gd name="connsiteX189" fmla="*/ 400843 w 1517568"/>
                <a:gd name="connsiteY189" fmla="*/ 1945455 h 3608955"/>
                <a:gd name="connsiteX190" fmla="*/ 419007 w 1517568"/>
                <a:gd name="connsiteY190" fmla="*/ 1999319 h 3608955"/>
                <a:gd name="connsiteX191" fmla="*/ 464729 w 1517568"/>
                <a:gd name="connsiteY191" fmla="*/ 2070719 h 3608955"/>
                <a:gd name="connsiteX192" fmla="*/ 477881 w 1517568"/>
                <a:gd name="connsiteY192" fmla="*/ 2288051 h 3608955"/>
                <a:gd name="connsiteX193" fmla="*/ 462223 w 1517568"/>
                <a:gd name="connsiteY193" fmla="*/ 2423962 h 3608955"/>
                <a:gd name="connsiteX194" fmla="*/ 486023 w 1517568"/>
                <a:gd name="connsiteY194" fmla="*/ 2465299 h 3608955"/>
                <a:gd name="connsiteX195" fmla="*/ 513581 w 1517568"/>
                <a:gd name="connsiteY195" fmla="*/ 2402667 h 3608955"/>
                <a:gd name="connsiteX196" fmla="*/ 534249 w 1517568"/>
                <a:gd name="connsiteY196" fmla="*/ 2345672 h 3608955"/>
                <a:gd name="connsiteX197" fmla="*/ 544897 w 1517568"/>
                <a:gd name="connsiteY197" fmla="*/ 2488474 h 3608955"/>
                <a:gd name="connsiteX198" fmla="*/ 592496 w 1517568"/>
                <a:gd name="connsiteY198" fmla="*/ 2466552 h 3608955"/>
                <a:gd name="connsiteX199" fmla="*/ 593750 w 1517568"/>
                <a:gd name="connsiteY199" fmla="*/ 2425215 h 3608955"/>
                <a:gd name="connsiteX200" fmla="*/ 615044 w 1517568"/>
                <a:gd name="connsiteY200" fmla="*/ 2486594 h 360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1517568" h="3608955">
                  <a:moveTo>
                    <a:pt x="620054" y="2483463"/>
                  </a:moveTo>
                  <a:cubicBezTo>
                    <a:pt x="644481" y="2497868"/>
                    <a:pt x="655128" y="2470936"/>
                    <a:pt x="660139" y="2452773"/>
                  </a:cubicBezTo>
                  <a:cubicBezTo>
                    <a:pt x="665149" y="2469684"/>
                    <a:pt x="667028" y="2502879"/>
                    <a:pt x="688324" y="2504132"/>
                  </a:cubicBezTo>
                  <a:cubicBezTo>
                    <a:pt x="717135" y="2506636"/>
                    <a:pt x="716508" y="2460915"/>
                    <a:pt x="731539" y="2445258"/>
                  </a:cubicBezTo>
                  <a:cubicBezTo>
                    <a:pt x="746572" y="2429600"/>
                    <a:pt x="802940" y="2420831"/>
                    <a:pt x="785403" y="2388262"/>
                  </a:cubicBezTo>
                  <a:cubicBezTo>
                    <a:pt x="794170" y="2378241"/>
                    <a:pt x="817346" y="2373857"/>
                    <a:pt x="821104" y="2362583"/>
                  </a:cubicBezTo>
                  <a:cubicBezTo>
                    <a:pt x="829246" y="2340036"/>
                    <a:pt x="779139" y="2317488"/>
                    <a:pt x="815467" y="2298698"/>
                  </a:cubicBezTo>
                  <a:cubicBezTo>
                    <a:pt x="833629" y="2323125"/>
                    <a:pt x="824234" y="2351936"/>
                    <a:pt x="861814" y="2350057"/>
                  </a:cubicBezTo>
                  <a:cubicBezTo>
                    <a:pt x="884360" y="2348804"/>
                    <a:pt x="910040" y="2333146"/>
                    <a:pt x="918182" y="2313730"/>
                  </a:cubicBezTo>
                  <a:cubicBezTo>
                    <a:pt x="940104" y="2259867"/>
                    <a:pt x="850541" y="2206631"/>
                    <a:pt x="932588" y="2187214"/>
                  </a:cubicBezTo>
                  <a:cubicBezTo>
                    <a:pt x="938852" y="2215399"/>
                    <a:pt x="938225" y="2231057"/>
                    <a:pt x="960771" y="2247341"/>
                  </a:cubicBezTo>
                  <a:cubicBezTo>
                    <a:pt x="983320" y="2263625"/>
                    <a:pt x="998978" y="2269262"/>
                    <a:pt x="1009624" y="2298698"/>
                  </a:cubicBezTo>
                  <a:cubicBezTo>
                    <a:pt x="1014635" y="2311852"/>
                    <a:pt x="1012757" y="2329388"/>
                    <a:pt x="1025909" y="2336904"/>
                  </a:cubicBezTo>
                  <a:cubicBezTo>
                    <a:pt x="1042194" y="2346925"/>
                    <a:pt x="1059730" y="2331894"/>
                    <a:pt x="1073510" y="2330014"/>
                  </a:cubicBezTo>
                  <a:cubicBezTo>
                    <a:pt x="1084783" y="2366341"/>
                    <a:pt x="1043446" y="2364462"/>
                    <a:pt x="1050961" y="2402667"/>
                  </a:cubicBezTo>
                  <a:cubicBezTo>
                    <a:pt x="1055346" y="2424589"/>
                    <a:pt x="1067873" y="2442752"/>
                    <a:pt x="1071004" y="2465926"/>
                  </a:cubicBezTo>
                  <a:cubicBezTo>
                    <a:pt x="1075388" y="2495362"/>
                    <a:pt x="1077267" y="2495362"/>
                    <a:pt x="1100441" y="2514152"/>
                  </a:cubicBezTo>
                  <a:cubicBezTo>
                    <a:pt x="1112968" y="2524799"/>
                    <a:pt x="1117351" y="2521041"/>
                    <a:pt x="1119229" y="2537326"/>
                  </a:cubicBezTo>
                  <a:cubicBezTo>
                    <a:pt x="1122362" y="2563632"/>
                    <a:pt x="1102320" y="2571147"/>
                    <a:pt x="1116726" y="2601210"/>
                  </a:cubicBezTo>
                  <a:cubicBezTo>
                    <a:pt x="1121735" y="2612484"/>
                    <a:pt x="1134887" y="2623132"/>
                    <a:pt x="1137393" y="2634405"/>
                  </a:cubicBezTo>
                  <a:cubicBezTo>
                    <a:pt x="1138020" y="2636911"/>
                    <a:pt x="1138020" y="2640042"/>
                    <a:pt x="1137393" y="2642547"/>
                  </a:cubicBezTo>
                  <a:cubicBezTo>
                    <a:pt x="1126120" y="2647558"/>
                    <a:pt x="1117351" y="2653821"/>
                    <a:pt x="1111714" y="2663842"/>
                  </a:cubicBezTo>
                  <a:cubicBezTo>
                    <a:pt x="1093550" y="2697663"/>
                    <a:pt x="1124866" y="2714573"/>
                    <a:pt x="1140524" y="2740880"/>
                  </a:cubicBezTo>
                  <a:cubicBezTo>
                    <a:pt x="1153678" y="2762800"/>
                    <a:pt x="1173721" y="2795995"/>
                    <a:pt x="1179357" y="2820421"/>
                  </a:cubicBezTo>
                  <a:cubicBezTo>
                    <a:pt x="1185619" y="2847353"/>
                    <a:pt x="1176225" y="2873659"/>
                    <a:pt x="1185619" y="2901217"/>
                  </a:cubicBezTo>
                  <a:cubicBezTo>
                    <a:pt x="1213177" y="2897459"/>
                    <a:pt x="1175600" y="2841717"/>
                    <a:pt x="1206916" y="2841090"/>
                  </a:cubicBezTo>
                  <a:cubicBezTo>
                    <a:pt x="1186873" y="2869901"/>
                    <a:pt x="1246372" y="2938795"/>
                    <a:pt x="1258272" y="2961970"/>
                  </a:cubicBezTo>
                  <a:cubicBezTo>
                    <a:pt x="1271426" y="2987022"/>
                    <a:pt x="1280821" y="3014580"/>
                    <a:pt x="1286457" y="3042138"/>
                  </a:cubicBezTo>
                  <a:cubicBezTo>
                    <a:pt x="1291467" y="3066565"/>
                    <a:pt x="1305246" y="3102891"/>
                    <a:pt x="1306500" y="3128569"/>
                  </a:cubicBezTo>
                  <a:cubicBezTo>
                    <a:pt x="1306500" y="3145480"/>
                    <a:pt x="1296478" y="3146733"/>
                    <a:pt x="1292721" y="3160512"/>
                  </a:cubicBezTo>
                  <a:cubicBezTo>
                    <a:pt x="1286457" y="3181807"/>
                    <a:pt x="1307125" y="3183060"/>
                    <a:pt x="1312136" y="3196839"/>
                  </a:cubicBezTo>
                  <a:cubicBezTo>
                    <a:pt x="1320904" y="3218133"/>
                    <a:pt x="1305246" y="3253207"/>
                    <a:pt x="1306500" y="3276380"/>
                  </a:cubicBezTo>
                  <a:cubicBezTo>
                    <a:pt x="1314015" y="3276380"/>
                    <a:pt x="1326541" y="3279512"/>
                    <a:pt x="1330925" y="3286402"/>
                  </a:cubicBezTo>
                  <a:cubicBezTo>
                    <a:pt x="1337816" y="3298302"/>
                    <a:pt x="1332179" y="3295170"/>
                    <a:pt x="1328419" y="3305191"/>
                  </a:cubicBezTo>
                  <a:cubicBezTo>
                    <a:pt x="1319652" y="3327113"/>
                    <a:pt x="1315267" y="3335881"/>
                    <a:pt x="1324037" y="3360308"/>
                  </a:cubicBezTo>
                  <a:cubicBezTo>
                    <a:pt x="1330300" y="3378471"/>
                    <a:pt x="1339695" y="3395381"/>
                    <a:pt x="1334683" y="3416050"/>
                  </a:cubicBezTo>
                  <a:cubicBezTo>
                    <a:pt x="1330925" y="3429829"/>
                    <a:pt x="1318400" y="3438597"/>
                    <a:pt x="1314642" y="3451750"/>
                  </a:cubicBezTo>
                  <a:cubicBezTo>
                    <a:pt x="1310883" y="3464903"/>
                    <a:pt x="1317146" y="3479308"/>
                    <a:pt x="1315267" y="3493087"/>
                  </a:cubicBezTo>
                  <a:cubicBezTo>
                    <a:pt x="1312761" y="3509998"/>
                    <a:pt x="1302742" y="3527534"/>
                    <a:pt x="1298357" y="3544444"/>
                  </a:cubicBezTo>
                  <a:cubicBezTo>
                    <a:pt x="1293973" y="3560729"/>
                    <a:pt x="1290842" y="3590792"/>
                    <a:pt x="1300236" y="3608956"/>
                  </a:cubicBezTo>
                  <a:cubicBezTo>
                    <a:pt x="1305873" y="3599561"/>
                    <a:pt x="1312136" y="3590792"/>
                    <a:pt x="1318400" y="3582650"/>
                  </a:cubicBezTo>
                  <a:cubicBezTo>
                    <a:pt x="1329673" y="3568245"/>
                    <a:pt x="1339695" y="3555093"/>
                    <a:pt x="1343452" y="3540061"/>
                  </a:cubicBezTo>
                  <a:cubicBezTo>
                    <a:pt x="1346583" y="3528160"/>
                    <a:pt x="1347210" y="3516887"/>
                    <a:pt x="1348462" y="3504987"/>
                  </a:cubicBezTo>
                  <a:cubicBezTo>
                    <a:pt x="1349716" y="3486823"/>
                    <a:pt x="1351595" y="3468660"/>
                    <a:pt x="1360362" y="3447992"/>
                  </a:cubicBezTo>
                  <a:cubicBezTo>
                    <a:pt x="1371010" y="3422940"/>
                    <a:pt x="1377274" y="3396007"/>
                    <a:pt x="1381657" y="3357176"/>
                  </a:cubicBezTo>
                  <a:cubicBezTo>
                    <a:pt x="1384789" y="3333376"/>
                    <a:pt x="1393557" y="3312707"/>
                    <a:pt x="1401699" y="3292665"/>
                  </a:cubicBezTo>
                  <a:cubicBezTo>
                    <a:pt x="1411721" y="3269491"/>
                    <a:pt x="1421115" y="3247570"/>
                    <a:pt x="1418609" y="3223770"/>
                  </a:cubicBezTo>
                  <a:cubicBezTo>
                    <a:pt x="1413600" y="3172412"/>
                    <a:pt x="1404205" y="3131701"/>
                    <a:pt x="1387293" y="3087233"/>
                  </a:cubicBezTo>
                  <a:cubicBezTo>
                    <a:pt x="1372889" y="3048401"/>
                    <a:pt x="1359735" y="3010822"/>
                    <a:pt x="1347210" y="2971364"/>
                  </a:cubicBezTo>
                  <a:cubicBezTo>
                    <a:pt x="1339068" y="2946312"/>
                    <a:pt x="1329046" y="2923137"/>
                    <a:pt x="1317773" y="2898085"/>
                  </a:cubicBezTo>
                  <a:lnTo>
                    <a:pt x="1310883" y="2881801"/>
                  </a:lnTo>
                  <a:cubicBezTo>
                    <a:pt x="1300863" y="2858001"/>
                    <a:pt x="1288963" y="2846726"/>
                    <a:pt x="1269547" y="2827311"/>
                  </a:cubicBezTo>
                  <a:lnTo>
                    <a:pt x="1263909" y="2821674"/>
                  </a:lnTo>
                  <a:cubicBezTo>
                    <a:pt x="1256393" y="2814159"/>
                    <a:pt x="1247626" y="2806642"/>
                    <a:pt x="1237604" y="2798501"/>
                  </a:cubicBezTo>
                  <a:cubicBezTo>
                    <a:pt x="1203783" y="2769064"/>
                    <a:pt x="1161194" y="2732737"/>
                    <a:pt x="1166203" y="2686389"/>
                  </a:cubicBezTo>
                  <a:cubicBezTo>
                    <a:pt x="1168709" y="2664469"/>
                    <a:pt x="1176852" y="2608726"/>
                    <a:pt x="1195015" y="2571773"/>
                  </a:cubicBezTo>
                  <a:cubicBezTo>
                    <a:pt x="1198773" y="2564258"/>
                    <a:pt x="1201904" y="2560500"/>
                    <a:pt x="1203783" y="2557994"/>
                  </a:cubicBezTo>
                  <a:cubicBezTo>
                    <a:pt x="1205662" y="2556115"/>
                    <a:pt x="1206289" y="2555489"/>
                    <a:pt x="1206916" y="2547974"/>
                  </a:cubicBezTo>
                  <a:cubicBezTo>
                    <a:pt x="1208794" y="2536073"/>
                    <a:pt x="1206916" y="2521668"/>
                    <a:pt x="1204410" y="2507262"/>
                  </a:cubicBezTo>
                  <a:cubicBezTo>
                    <a:pt x="1202531" y="2495989"/>
                    <a:pt x="1201277" y="2484715"/>
                    <a:pt x="1201277" y="2473442"/>
                  </a:cubicBezTo>
                  <a:cubicBezTo>
                    <a:pt x="1201277" y="2454652"/>
                    <a:pt x="1206916" y="2437741"/>
                    <a:pt x="1212552" y="2421457"/>
                  </a:cubicBezTo>
                  <a:cubicBezTo>
                    <a:pt x="1220068" y="2398910"/>
                    <a:pt x="1226331" y="2381373"/>
                    <a:pt x="1216310" y="2361957"/>
                  </a:cubicBezTo>
                  <a:cubicBezTo>
                    <a:pt x="1211298" y="2352562"/>
                    <a:pt x="1205662" y="2350057"/>
                    <a:pt x="1196267" y="2345046"/>
                  </a:cubicBezTo>
                  <a:cubicBezTo>
                    <a:pt x="1190004" y="2341915"/>
                    <a:pt x="1183740" y="2338157"/>
                    <a:pt x="1177478" y="2333773"/>
                  </a:cubicBezTo>
                  <a:cubicBezTo>
                    <a:pt x="1154303" y="2316236"/>
                    <a:pt x="1144284" y="2290557"/>
                    <a:pt x="1134887" y="2268009"/>
                  </a:cubicBezTo>
                  <a:lnTo>
                    <a:pt x="1133635" y="2264252"/>
                  </a:lnTo>
                  <a:cubicBezTo>
                    <a:pt x="1131757" y="2260493"/>
                    <a:pt x="1130505" y="2256735"/>
                    <a:pt x="1129251" y="2252978"/>
                  </a:cubicBezTo>
                  <a:cubicBezTo>
                    <a:pt x="1124241" y="2238572"/>
                    <a:pt x="1120483" y="2229177"/>
                    <a:pt x="1112968" y="2226046"/>
                  </a:cubicBezTo>
                  <a:cubicBezTo>
                    <a:pt x="1106077" y="2222915"/>
                    <a:pt x="1099189" y="2222915"/>
                    <a:pt x="1090419" y="2222915"/>
                  </a:cubicBezTo>
                  <a:cubicBezTo>
                    <a:pt x="1076640" y="2222915"/>
                    <a:pt x="1059730" y="2222915"/>
                    <a:pt x="1041567" y="2209135"/>
                  </a:cubicBezTo>
                  <a:cubicBezTo>
                    <a:pt x="1003362" y="2180324"/>
                    <a:pt x="1001483" y="2135856"/>
                    <a:pt x="1000229" y="2096398"/>
                  </a:cubicBezTo>
                  <a:cubicBezTo>
                    <a:pt x="998351" y="2053809"/>
                    <a:pt x="995845" y="2026877"/>
                    <a:pt x="968914" y="2011846"/>
                  </a:cubicBezTo>
                  <a:cubicBezTo>
                    <a:pt x="963277" y="2008714"/>
                    <a:pt x="955761" y="2006835"/>
                    <a:pt x="948246" y="2005582"/>
                  </a:cubicBezTo>
                  <a:cubicBezTo>
                    <a:pt x="927576" y="2001197"/>
                    <a:pt x="896887" y="1993682"/>
                    <a:pt x="898766" y="1947334"/>
                  </a:cubicBezTo>
                  <a:cubicBezTo>
                    <a:pt x="899393" y="1922282"/>
                    <a:pt x="916303" y="1914139"/>
                    <a:pt x="925698" y="1909756"/>
                  </a:cubicBezTo>
                  <a:cubicBezTo>
                    <a:pt x="928203" y="1908503"/>
                    <a:pt x="931334" y="1907250"/>
                    <a:pt x="933840" y="1905371"/>
                  </a:cubicBezTo>
                  <a:cubicBezTo>
                    <a:pt x="966408" y="1881571"/>
                    <a:pt x="970167" y="1858397"/>
                    <a:pt x="975177" y="1822697"/>
                  </a:cubicBezTo>
                  <a:cubicBezTo>
                    <a:pt x="977056" y="1809544"/>
                    <a:pt x="979562" y="1795765"/>
                    <a:pt x="982693" y="1780734"/>
                  </a:cubicBezTo>
                  <a:cubicBezTo>
                    <a:pt x="990835" y="1748791"/>
                    <a:pt x="1014009" y="1739397"/>
                    <a:pt x="1032172" y="1731882"/>
                  </a:cubicBezTo>
                  <a:cubicBezTo>
                    <a:pt x="1047830" y="1725618"/>
                    <a:pt x="1057225" y="1721234"/>
                    <a:pt x="1062861" y="1708707"/>
                  </a:cubicBezTo>
                  <a:cubicBezTo>
                    <a:pt x="1064740" y="1703697"/>
                    <a:pt x="1065367" y="1698687"/>
                    <a:pt x="1066619" y="1692423"/>
                  </a:cubicBezTo>
                  <a:cubicBezTo>
                    <a:pt x="1067873" y="1682402"/>
                    <a:pt x="1069752" y="1669876"/>
                    <a:pt x="1078519" y="1657350"/>
                  </a:cubicBezTo>
                  <a:cubicBezTo>
                    <a:pt x="1096056" y="1634175"/>
                    <a:pt x="1113593" y="1634175"/>
                    <a:pt x="1130505" y="1633549"/>
                  </a:cubicBezTo>
                  <a:cubicBezTo>
                    <a:pt x="1134887" y="1633549"/>
                    <a:pt x="1139272" y="1633549"/>
                    <a:pt x="1144284" y="1633549"/>
                  </a:cubicBezTo>
                  <a:cubicBezTo>
                    <a:pt x="1154303" y="1632923"/>
                    <a:pt x="1163699" y="1631044"/>
                    <a:pt x="1172467" y="1629791"/>
                  </a:cubicBezTo>
                  <a:cubicBezTo>
                    <a:pt x="1188125" y="1627287"/>
                    <a:pt x="1203783" y="1625407"/>
                    <a:pt x="1221320" y="1625407"/>
                  </a:cubicBezTo>
                  <a:cubicBezTo>
                    <a:pt x="1237167" y="1625407"/>
                    <a:pt x="1246812" y="1619144"/>
                    <a:pt x="1250130" y="1606618"/>
                  </a:cubicBezTo>
                  <a:lnTo>
                    <a:pt x="1252635" y="1595971"/>
                  </a:lnTo>
                  <a:cubicBezTo>
                    <a:pt x="1255141" y="1585949"/>
                    <a:pt x="1260151" y="1572796"/>
                    <a:pt x="1272678" y="1567160"/>
                  </a:cubicBezTo>
                  <a:cubicBezTo>
                    <a:pt x="1285205" y="1560896"/>
                    <a:pt x="1297730" y="1567160"/>
                    <a:pt x="1309631" y="1572170"/>
                  </a:cubicBezTo>
                  <a:cubicBezTo>
                    <a:pt x="1312136" y="1573423"/>
                    <a:pt x="1314642" y="1574675"/>
                    <a:pt x="1317773" y="1575302"/>
                  </a:cubicBezTo>
                  <a:cubicBezTo>
                    <a:pt x="1322783" y="1541480"/>
                    <a:pt x="1347210" y="1518307"/>
                    <a:pt x="1369132" y="1497638"/>
                  </a:cubicBezTo>
                  <a:cubicBezTo>
                    <a:pt x="1385415" y="1482606"/>
                    <a:pt x="1400447" y="1468827"/>
                    <a:pt x="1406709" y="1451917"/>
                  </a:cubicBezTo>
                  <a:cubicBezTo>
                    <a:pt x="1422994" y="1411833"/>
                    <a:pt x="1439906" y="1374880"/>
                    <a:pt x="1473101" y="1366111"/>
                  </a:cubicBezTo>
                  <a:cubicBezTo>
                    <a:pt x="1486880" y="1362354"/>
                    <a:pt x="1501284" y="1364859"/>
                    <a:pt x="1517569" y="1371749"/>
                  </a:cubicBezTo>
                  <a:cubicBezTo>
                    <a:pt x="1515690" y="1364859"/>
                    <a:pt x="1513184" y="1358596"/>
                    <a:pt x="1510053" y="1355464"/>
                  </a:cubicBezTo>
                  <a:cubicBezTo>
                    <a:pt x="1505041" y="1350453"/>
                    <a:pt x="1500657" y="1349827"/>
                    <a:pt x="1493768" y="1349201"/>
                  </a:cubicBezTo>
                  <a:cubicBezTo>
                    <a:pt x="1486253" y="1347949"/>
                    <a:pt x="1476858" y="1346696"/>
                    <a:pt x="1468089" y="1339806"/>
                  </a:cubicBezTo>
                  <a:cubicBezTo>
                    <a:pt x="1456816" y="1331038"/>
                    <a:pt x="1449925" y="1321016"/>
                    <a:pt x="1444289" y="1313501"/>
                  </a:cubicBezTo>
                  <a:cubicBezTo>
                    <a:pt x="1441785" y="1310369"/>
                    <a:pt x="1438652" y="1305358"/>
                    <a:pt x="1436773" y="1304106"/>
                  </a:cubicBezTo>
                  <a:cubicBezTo>
                    <a:pt x="1436773" y="1304106"/>
                    <a:pt x="1432388" y="1305985"/>
                    <a:pt x="1423621" y="1314128"/>
                  </a:cubicBezTo>
                  <a:cubicBezTo>
                    <a:pt x="1416730" y="1320390"/>
                    <a:pt x="1413600" y="1329159"/>
                    <a:pt x="1409842" y="1338554"/>
                  </a:cubicBezTo>
                  <a:cubicBezTo>
                    <a:pt x="1404205" y="1352959"/>
                    <a:pt x="1396690" y="1371122"/>
                    <a:pt x="1376020" y="1378638"/>
                  </a:cubicBezTo>
                  <a:cubicBezTo>
                    <a:pt x="1359110" y="1384901"/>
                    <a:pt x="1342825" y="1384275"/>
                    <a:pt x="1328419" y="1376760"/>
                  </a:cubicBezTo>
                  <a:cubicBezTo>
                    <a:pt x="1300863" y="1362980"/>
                    <a:pt x="1285205" y="1327906"/>
                    <a:pt x="1275809" y="1299096"/>
                  </a:cubicBezTo>
                  <a:cubicBezTo>
                    <a:pt x="1215056" y="1295964"/>
                    <a:pt x="1199398" y="1267780"/>
                    <a:pt x="1186873" y="1206401"/>
                  </a:cubicBezTo>
                  <a:cubicBezTo>
                    <a:pt x="1186246" y="1202016"/>
                    <a:pt x="1184994" y="1197633"/>
                    <a:pt x="1184367" y="1193248"/>
                  </a:cubicBezTo>
                  <a:cubicBezTo>
                    <a:pt x="1181861" y="1179469"/>
                    <a:pt x="1179982" y="1167569"/>
                    <a:pt x="1173721" y="1156921"/>
                  </a:cubicBezTo>
                  <a:cubicBezTo>
                    <a:pt x="1169961" y="1150032"/>
                    <a:pt x="1166203" y="1146274"/>
                    <a:pt x="1163072" y="1142516"/>
                  </a:cubicBezTo>
                  <a:cubicBezTo>
                    <a:pt x="1156182" y="1135001"/>
                    <a:pt x="1149293" y="1126858"/>
                    <a:pt x="1145536" y="1107443"/>
                  </a:cubicBezTo>
                  <a:cubicBezTo>
                    <a:pt x="1143657" y="1098047"/>
                    <a:pt x="1144284" y="1087400"/>
                    <a:pt x="1144284" y="1077379"/>
                  </a:cubicBezTo>
                  <a:cubicBezTo>
                    <a:pt x="1144284" y="1061095"/>
                    <a:pt x="1145536" y="1044811"/>
                    <a:pt x="1137393" y="1037294"/>
                  </a:cubicBezTo>
                  <a:cubicBezTo>
                    <a:pt x="1131130" y="1031658"/>
                    <a:pt x="1122362" y="1029779"/>
                    <a:pt x="1112341" y="1027900"/>
                  </a:cubicBezTo>
                  <a:cubicBezTo>
                    <a:pt x="1093550" y="1024142"/>
                    <a:pt x="1067873" y="1019758"/>
                    <a:pt x="1057225" y="984058"/>
                  </a:cubicBezTo>
                  <a:cubicBezTo>
                    <a:pt x="1052840" y="969026"/>
                    <a:pt x="1054094" y="954621"/>
                    <a:pt x="1054719" y="940216"/>
                  </a:cubicBezTo>
                  <a:cubicBezTo>
                    <a:pt x="1055973" y="927063"/>
                    <a:pt x="1056598" y="914537"/>
                    <a:pt x="1052840" y="903889"/>
                  </a:cubicBezTo>
                  <a:cubicBezTo>
                    <a:pt x="1046576" y="886979"/>
                    <a:pt x="1032172" y="873200"/>
                    <a:pt x="1017766" y="868816"/>
                  </a:cubicBezTo>
                  <a:cubicBezTo>
                    <a:pt x="1008372" y="865684"/>
                    <a:pt x="999603" y="867563"/>
                    <a:pt x="991462" y="872574"/>
                  </a:cubicBezTo>
                  <a:cubicBezTo>
                    <a:pt x="985825" y="876331"/>
                    <a:pt x="980814" y="885100"/>
                    <a:pt x="975804" y="893868"/>
                  </a:cubicBezTo>
                  <a:cubicBezTo>
                    <a:pt x="963277" y="914537"/>
                    <a:pt x="943234" y="948984"/>
                    <a:pt x="896887" y="928316"/>
                  </a:cubicBezTo>
                  <a:cubicBezTo>
                    <a:pt x="862441" y="912031"/>
                    <a:pt x="863066" y="861299"/>
                    <a:pt x="863693" y="823721"/>
                  </a:cubicBezTo>
                  <a:cubicBezTo>
                    <a:pt x="863693" y="822468"/>
                    <a:pt x="863693" y="821215"/>
                    <a:pt x="863693" y="820589"/>
                  </a:cubicBezTo>
                  <a:cubicBezTo>
                    <a:pt x="848035" y="817457"/>
                    <a:pt x="834256" y="812447"/>
                    <a:pt x="822982" y="805557"/>
                  </a:cubicBezTo>
                  <a:cubicBezTo>
                    <a:pt x="817346" y="802425"/>
                    <a:pt x="814840" y="796163"/>
                    <a:pt x="815467" y="789899"/>
                  </a:cubicBezTo>
                  <a:cubicBezTo>
                    <a:pt x="817971" y="769231"/>
                    <a:pt x="821104" y="747936"/>
                    <a:pt x="824234" y="726641"/>
                  </a:cubicBezTo>
                  <a:lnTo>
                    <a:pt x="829871" y="685930"/>
                  </a:lnTo>
                  <a:cubicBezTo>
                    <a:pt x="835508" y="642088"/>
                    <a:pt x="844904" y="633320"/>
                    <a:pt x="869956" y="620168"/>
                  </a:cubicBezTo>
                  <a:cubicBezTo>
                    <a:pt x="876220" y="617036"/>
                    <a:pt x="883735" y="612651"/>
                    <a:pt x="892503" y="607014"/>
                  </a:cubicBezTo>
                  <a:cubicBezTo>
                    <a:pt x="901897" y="600751"/>
                    <a:pt x="901897" y="599499"/>
                    <a:pt x="901897" y="591983"/>
                  </a:cubicBezTo>
                  <a:cubicBezTo>
                    <a:pt x="901897" y="584467"/>
                    <a:pt x="901897" y="572567"/>
                    <a:pt x="911293" y="557536"/>
                  </a:cubicBezTo>
                  <a:cubicBezTo>
                    <a:pt x="920061" y="542504"/>
                    <a:pt x="938852" y="537493"/>
                    <a:pt x="955135" y="532483"/>
                  </a:cubicBezTo>
                  <a:cubicBezTo>
                    <a:pt x="961398" y="530604"/>
                    <a:pt x="972046" y="527472"/>
                    <a:pt x="973925" y="525593"/>
                  </a:cubicBezTo>
                  <a:cubicBezTo>
                    <a:pt x="983320" y="509309"/>
                    <a:pt x="968914" y="466093"/>
                    <a:pt x="957013" y="431019"/>
                  </a:cubicBezTo>
                  <a:cubicBezTo>
                    <a:pt x="946992" y="402208"/>
                    <a:pt x="937598" y="374024"/>
                    <a:pt x="938225" y="353356"/>
                  </a:cubicBezTo>
                  <a:cubicBezTo>
                    <a:pt x="938225" y="333940"/>
                    <a:pt x="946992" y="312019"/>
                    <a:pt x="955761" y="288219"/>
                  </a:cubicBezTo>
                  <a:cubicBezTo>
                    <a:pt x="965156" y="263793"/>
                    <a:pt x="977056" y="233103"/>
                    <a:pt x="970167" y="220577"/>
                  </a:cubicBezTo>
                  <a:cubicBezTo>
                    <a:pt x="954510" y="189887"/>
                    <a:pt x="928203" y="194271"/>
                    <a:pt x="886239" y="203666"/>
                  </a:cubicBezTo>
                  <a:cubicBezTo>
                    <a:pt x="868702" y="207423"/>
                    <a:pt x="850541" y="211808"/>
                    <a:pt x="833629" y="210555"/>
                  </a:cubicBezTo>
                  <a:cubicBezTo>
                    <a:pt x="827992" y="210555"/>
                    <a:pt x="822982" y="206797"/>
                    <a:pt x="820477" y="201787"/>
                  </a:cubicBezTo>
                  <a:cubicBezTo>
                    <a:pt x="811707" y="183624"/>
                    <a:pt x="811082" y="162955"/>
                    <a:pt x="811082" y="142913"/>
                  </a:cubicBezTo>
                  <a:cubicBezTo>
                    <a:pt x="810455" y="126629"/>
                    <a:pt x="809828" y="110971"/>
                    <a:pt x="804819" y="101577"/>
                  </a:cubicBezTo>
                  <a:cubicBezTo>
                    <a:pt x="804819" y="101577"/>
                    <a:pt x="800434" y="100950"/>
                    <a:pt x="797930" y="99697"/>
                  </a:cubicBezTo>
                  <a:cubicBezTo>
                    <a:pt x="790413" y="97192"/>
                    <a:pt x="781018" y="94060"/>
                    <a:pt x="774755" y="87171"/>
                  </a:cubicBezTo>
                  <a:cubicBezTo>
                    <a:pt x="767239" y="78402"/>
                    <a:pt x="764733" y="67755"/>
                    <a:pt x="762230" y="58986"/>
                  </a:cubicBezTo>
                  <a:cubicBezTo>
                    <a:pt x="760976" y="54603"/>
                    <a:pt x="759724" y="50844"/>
                    <a:pt x="758472" y="47086"/>
                  </a:cubicBezTo>
                  <a:cubicBezTo>
                    <a:pt x="745318" y="20155"/>
                    <a:pt x="717760" y="-1766"/>
                    <a:pt x="698971" y="112"/>
                  </a:cubicBezTo>
                  <a:cubicBezTo>
                    <a:pt x="687071" y="1365"/>
                    <a:pt x="680182" y="13891"/>
                    <a:pt x="676424" y="25792"/>
                  </a:cubicBezTo>
                  <a:cubicBezTo>
                    <a:pt x="685819" y="37692"/>
                    <a:pt x="691455" y="53350"/>
                    <a:pt x="690203" y="73391"/>
                  </a:cubicBezTo>
                  <a:cubicBezTo>
                    <a:pt x="688324" y="105960"/>
                    <a:pt x="671413" y="129134"/>
                    <a:pt x="657009" y="150429"/>
                  </a:cubicBezTo>
                  <a:cubicBezTo>
                    <a:pt x="640097" y="173603"/>
                    <a:pt x="625693" y="194271"/>
                    <a:pt x="629450" y="225587"/>
                  </a:cubicBezTo>
                  <a:cubicBezTo>
                    <a:pt x="629450" y="229971"/>
                    <a:pt x="633208" y="239366"/>
                    <a:pt x="635712" y="248135"/>
                  </a:cubicBezTo>
                  <a:cubicBezTo>
                    <a:pt x="643230" y="269429"/>
                    <a:pt x="650745" y="291977"/>
                    <a:pt x="643230" y="307635"/>
                  </a:cubicBezTo>
                  <a:cubicBezTo>
                    <a:pt x="623812" y="346466"/>
                    <a:pt x="569323" y="333314"/>
                    <a:pt x="536755" y="325797"/>
                  </a:cubicBezTo>
                  <a:cubicBezTo>
                    <a:pt x="529864" y="323919"/>
                    <a:pt x="524228" y="322667"/>
                    <a:pt x="519218" y="322040"/>
                  </a:cubicBezTo>
                  <a:cubicBezTo>
                    <a:pt x="482265" y="316403"/>
                    <a:pt x="395833" y="312645"/>
                    <a:pt x="377044" y="387177"/>
                  </a:cubicBezTo>
                  <a:cubicBezTo>
                    <a:pt x="374539" y="395946"/>
                    <a:pt x="378296" y="408472"/>
                    <a:pt x="381427" y="419745"/>
                  </a:cubicBezTo>
                  <a:cubicBezTo>
                    <a:pt x="385185" y="432898"/>
                    <a:pt x="388943" y="446677"/>
                    <a:pt x="386439" y="459829"/>
                  </a:cubicBezTo>
                  <a:cubicBezTo>
                    <a:pt x="383306" y="474861"/>
                    <a:pt x="373912" y="483630"/>
                    <a:pt x="367023" y="489893"/>
                  </a:cubicBezTo>
                  <a:cubicBezTo>
                    <a:pt x="363890" y="493025"/>
                    <a:pt x="360133" y="496156"/>
                    <a:pt x="359508" y="498035"/>
                  </a:cubicBezTo>
                  <a:cubicBezTo>
                    <a:pt x="353244" y="523088"/>
                    <a:pt x="359508" y="549393"/>
                    <a:pt x="366396" y="576952"/>
                  </a:cubicBezTo>
                  <a:cubicBezTo>
                    <a:pt x="375166" y="613278"/>
                    <a:pt x="383933" y="651483"/>
                    <a:pt x="365144" y="689689"/>
                  </a:cubicBezTo>
                  <a:cubicBezTo>
                    <a:pt x="346981" y="726014"/>
                    <a:pt x="323807" y="739168"/>
                    <a:pt x="305643" y="749815"/>
                  </a:cubicBezTo>
                  <a:cubicBezTo>
                    <a:pt x="283722" y="762341"/>
                    <a:pt x="271822" y="769231"/>
                    <a:pt x="274954" y="817457"/>
                  </a:cubicBezTo>
                  <a:cubicBezTo>
                    <a:pt x="278085" y="863805"/>
                    <a:pt x="268064" y="894494"/>
                    <a:pt x="245517" y="907647"/>
                  </a:cubicBezTo>
                  <a:cubicBezTo>
                    <a:pt x="226102" y="919547"/>
                    <a:pt x="200422" y="917042"/>
                    <a:pt x="168480" y="901384"/>
                  </a:cubicBezTo>
                  <a:cubicBezTo>
                    <a:pt x="166601" y="905141"/>
                    <a:pt x="164722" y="909526"/>
                    <a:pt x="162843" y="913284"/>
                  </a:cubicBezTo>
                  <a:cubicBezTo>
                    <a:pt x="141548" y="957126"/>
                    <a:pt x="117121" y="1007231"/>
                    <a:pt x="110859" y="1051700"/>
                  </a:cubicBezTo>
                  <a:cubicBezTo>
                    <a:pt x="105221" y="1090532"/>
                    <a:pt x="113990" y="1129363"/>
                    <a:pt x="122133" y="1166943"/>
                  </a:cubicBezTo>
                  <a:cubicBezTo>
                    <a:pt x="125890" y="1182601"/>
                    <a:pt x="129021" y="1198259"/>
                    <a:pt x="131527" y="1213917"/>
                  </a:cubicBezTo>
                  <a:cubicBezTo>
                    <a:pt x="132779" y="1221432"/>
                    <a:pt x="127769" y="1228949"/>
                    <a:pt x="120879" y="1230827"/>
                  </a:cubicBezTo>
                  <a:cubicBezTo>
                    <a:pt x="68268" y="1247111"/>
                    <a:pt x="70774" y="1257133"/>
                    <a:pt x="77038" y="1285317"/>
                  </a:cubicBezTo>
                  <a:cubicBezTo>
                    <a:pt x="81422" y="1304732"/>
                    <a:pt x="86432" y="1329159"/>
                    <a:pt x="75159" y="1358596"/>
                  </a:cubicBezTo>
                  <a:cubicBezTo>
                    <a:pt x="60753" y="1394922"/>
                    <a:pt x="29437" y="1416844"/>
                    <a:pt x="0" y="1436260"/>
                  </a:cubicBezTo>
                  <a:cubicBezTo>
                    <a:pt x="0" y="1440643"/>
                    <a:pt x="1879" y="1445654"/>
                    <a:pt x="4385" y="1450665"/>
                  </a:cubicBezTo>
                  <a:cubicBezTo>
                    <a:pt x="15033" y="1468827"/>
                    <a:pt x="55116" y="1485112"/>
                    <a:pt x="70147" y="1500143"/>
                  </a:cubicBezTo>
                  <a:cubicBezTo>
                    <a:pt x="98959" y="1527701"/>
                    <a:pt x="93323" y="1545238"/>
                    <a:pt x="99584" y="1589081"/>
                  </a:cubicBezTo>
                  <a:cubicBezTo>
                    <a:pt x="135912" y="1582192"/>
                    <a:pt x="119000" y="1530833"/>
                    <a:pt x="154074" y="1534591"/>
                  </a:cubicBezTo>
                  <a:cubicBezTo>
                    <a:pt x="159712" y="1568413"/>
                    <a:pt x="141548" y="1600980"/>
                    <a:pt x="147185" y="1634175"/>
                  </a:cubicBezTo>
                  <a:cubicBezTo>
                    <a:pt x="151570" y="1656723"/>
                    <a:pt x="182259" y="1753176"/>
                    <a:pt x="196665" y="1761319"/>
                  </a:cubicBezTo>
                  <a:cubicBezTo>
                    <a:pt x="233617" y="1783239"/>
                    <a:pt x="239254" y="1731255"/>
                    <a:pt x="242385" y="1687413"/>
                  </a:cubicBezTo>
                  <a:cubicBezTo>
                    <a:pt x="251154" y="1688666"/>
                    <a:pt x="262427" y="1684908"/>
                    <a:pt x="274327" y="1675512"/>
                  </a:cubicBezTo>
                  <a:cubicBezTo>
                    <a:pt x="275579" y="1697434"/>
                    <a:pt x="289985" y="1725618"/>
                    <a:pt x="303138" y="1743155"/>
                  </a:cubicBezTo>
                  <a:cubicBezTo>
                    <a:pt x="317544" y="1762571"/>
                    <a:pt x="346981" y="1756934"/>
                    <a:pt x="346981" y="1787624"/>
                  </a:cubicBezTo>
                  <a:cubicBezTo>
                    <a:pt x="320049" y="1803908"/>
                    <a:pt x="294370" y="1771339"/>
                    <a:pt x="268064" y="1765702"/>
                  </a:cubicBezTo>
                  <a:cubicBezTo>
                    <a:pt x="250527" y="1810171"/>
                    <a:pt x="279337" y="1841487"/>
                    <a:pt x="306895" y="1877187"/>
                  </a:cubicBezTo>
                  <a:cubicBezTo>
                    <a:pt x="320674" y="1895351"/>
                    <a:pt x="340090" y="1909756"/>
                    <a:pt x="357002" y="1883450"/>
                  </a:cubicBezTo>
                  <a:cubicBezTo>
                    <a:pt x="368275" y="1865914"/>
                    <a:pt x="351990" y="1835224"/>
                    <a:pt x="369527" y="1823950"/>
                  </a:cubicBezTo>
                  <a:cubicBezTo>
                    <a:pt x="385185" y="1856518"/>
                    <a:pt x="375166" y="1875934"/>
                    <a:pt x="407733" y="1896603"/>
                  </a:cubicBezTo>
                  <a:cubicBezTo>
                    <a:pt x="420259" y="1904745"/>
                    <a:pt x="433413" y="1898481"/>
                    <a:pt x="429028" y="1921656"/>
                  </a:cubicBezTo>
                  <a:cubicBezTo>
                    <a:pt x="426522" y="1935435"/>
                    <a:pt x="414622" y="1942324"/>
                    <a:pt x="400843" y="1945455"/>
                  </a:cubicBezTo>
                  <a:cubicBezTo>
                    <a:pt x="394581" y="1968630"/>
                    <a:pt x="401470" y="1983035"/>
                    <a:pt x="419007" y="1999319"/>
                  </a:cubicBezTo>
                  <a:cubicBezTo>
                    <a:pt x="444686" y="2023745"/>
                    <a:pt x="455959" y="2033766"/>
                    <a:pt x="464729" y="2070719"/>
                  </a:cubicBezTo>
                  <a:cubicBezTo>
                    <a:pt x="481012" y="2140240"/>
                    <a:pt x="479760" y="2216025"/>
                    <a:pt x="477881" y="2288051"/>
                  </a:cubicBezTo>
                  <a:cubicBezTo>
                    <a:pt x="476629" y="2335025"/>
                    <a:pt x="470365" y="2376988"/>
                    <a:pt x="462223" y="2423962"/>
                  </a:cubicBezTo>
                  <a:cubicBezTo>
                    <a:pt x="458465" y="2444631"/>
                    <a:pt x="449696" y="2480331"/>
                    <a:pt x="486023" y="2465299"/>
                  </a:cubicBezTo>
                  <a:cubicBezTo>
                    <a:pt x="511702" y="2454652"/>
                    <a:pt x="505439" y="2423336"/>
                    <a:pt x="513581" y="2402667"/>
                  </a:cubicBezTo>
                  <a:cubicBezTo>
                    <a:pt x="521724" y="2381999"/>
                    <a:pt x="535503" y="2371978"/>
                    <a:pt x="534249" y="2345672"/>
                  </a:cubicBezTo>
                  <a:cubicBezTo>
                    <a:pt x="534249" y="2380120"/>
                    <a:pt x="522349" y="2454026"/>
                    <a:pt x="544897" y="2488474"/>
                  </a:cubicBezTo>
                  <a:cubicBezTo>
                    <a:pt x="564313" y="2517910"/>
                    <a:pt x="588113" y="2503505"/>
                    <a:pt x="592496" y="2466552"/>
                  </a:cubicBezTo>
                  <a:cubicBezTo>
                    <a:pt x="594377" y="2452147"/>
                    <a:pt x="587486" y="2437741"/>
                    <a:pt x="593750" y="2425215"/>
                  </a:cubicBezTo>
                  <a:cubicBezTo>
                    <a:pt x="607529" y="2442126"/>
                    <a:pt x="595629" y="2475321"/>
                    <a:pt x="615044" y="248659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8" name="Forma libre: forma 647">
              <a:extLst>
                <a:ext uri="{FF2B5EF4-FFF2-40B4-BE49-F238E27FC236}">
                  <a16:creationId xmlns:a16="http://schemas.microsoft.com/office/drawing/2014/main" id="{035612AE-E428-E541-7600-E51134C5B1C7}"/>
                </a:ext>
              </a:extLst>
            </p:cNvPr>
            <p:cNvSpPr/>
            <p:nvPr/>
          </p:nvSpPr>
          <p:spPr>
            <a:xfrm>
              <a:off x="18989733" y="9693280"/>
              <a:ext cx="2440415" cy="2599555"/>
            </a:xfrm>
            <a:custGeom>
              <a:avLst/>
              <a:gdLst>
                <a:gd name="connsiteX0" fmla="*/ 1060982 w 2440415"/>
                <a:gd name="connsiteY0" fmla="*/ 2363234 h 2599555"/>
                <a:gd name="connsiteX1" fmla="*/ 1166830 w 2440415"/>
                <a:gd name="connsiteY1" fmla="*/ 2410834 h 2599555"/>
                <a:gd name="connsiteX2" fmla="*/ 1173719 w 2440415"/>
                <a:gd name="connsiteY2" fmla="*/ 2489123 h 2599555"/>
                <a:gd name="connsiteX3" fmla="*/ 1240735 w 2440415"/>
                <a:gd name="connsiteY3" fmla="*/ 2527329 h 2599555"/>
                <a:gd name="connsiteX4" fmla="*/ 1277688 w 2440415"/>
                <a:gd name="connsiteY4" fmla="*/ 2591840 h 2599555"/>
                <a:gd name="connsiteX5" fmla="*/ 1330925 w 2440415"/>
                <a:gd name="connsiteY5" fmla="*/ 2583698 h 2599555"/>
                <a:gd name="connsiteX6" fmla="*/ 1343451 w 2440415"/>
                <a:gd name="connsiteY6" fmla="*/ 2583698 h 2599555"/>
                <a:gd name="connsiteX7" fmla="*/ 1481868 w 2440415"/>
                <a:gd name="connsiteY7" fmla="*/ 2534845 h 2599555"/>
                <a:gd name="connsiteX8" fmla="*/ 1502536 w 2440415"/>
                <a:gd name="connsiteY8" fmla="*/ 2491002 h 2599555"/>
                <a:gd name="connsiteX9" fmla="*/ 1687926 w 2440415"/>
                <a:gd name="connsiteY9" fmla="*/ 2456556 h 2599555"/>
                <a:gd name="connsiteX10" fmla="*/ 1716737 w 2440415"/>
                <a:gd name="connsiteY10" fmla="*/ 2464697 h 2599555"/>
                <a:gd name="connsiteX11" fmla="*/ 1783753 w 2440415"/>
                <a:gd name="connsiteY11" fmla="*/ 2472214 h 2599555"/>
                <a:gd name="connsiteX12" fmla="*/ 1794400 w 2440415"/>
                <a:gd name="connsiteY12" fmla="*/ 2442777 h 2599555"/>
                <a:gd name="connsiteX13" fmla="*/ 1773105 w 2440415"/>
                <a:gd name="connsiteY13" fmla="*/ 2337555 h 2599555"/>
                <a:gd name="connsiteX14" fmla="*/ 1717363 w 2440415"/>
                <a:gd name="connsiteY14" fmla="*/ 2266781 h 2599555"/>
                <a:gd name="connsiteX15" fmla="*/ 1659742 w 2440415"/>
                <a:gd name="connsiteY15" fmla="*/ 2202270 h 2599555"/>
                <a:gd name="connsiteX16" fmla="*/ 1652852 w 2440415"/>
                <a:gd name="connsiteY16" fmla="*/ 2130244 h 2599555"/>
                <a:gd name="connsiteX17" fmla="*/ 1652852 w 2440415"/>
                <a:gd name="connsiteY17" fmla="*/ 2085149 h 2599555"/>
                <a:gd name="connsiteX18" fmla="*/ 1609636 w 2440415"/>
                <a:gd name="connsiteY18" fmla="*/ 2035043 h 2599555"/>
                <a:gd name="connsiteX19" fmla="*/ 1560784 w 2440415"/>
                <a:gd name="connsiteY19" fmla="*/ 1977422 h 2599555"/>
                <a:gd name="connsiteX20" fmla="*/ 1541368 w 2440415"/>
                <a:gd name="connsiteY20" fmla="*/ 1931074 h 2599555"/>
                <a:gd name="connsiteX21" fmla="*/ 1605253 w 2440415"/>
                <a:gd name="connsiteY21" fmla="*/ 1815832 h 2599555"/>
                <a:gd name="connsiteX22" fmla="*/ 1709848 w 2440415"/>
                <a:gd name="connsiteY22" fmla="*/ 1789527 h 2599555"/>
                <a:gd name="connsiteX23" fmla="*/ 1736779 w 2440415"/>
                <a:gd name="connsiteY23" fmla="*/ 1789527 h 2599555"/>
                <a:gd name="connsiteX24" fmla="*/ 1790016 w 2440415"/>
                <a:gd name="connsiteY24" fmla="*/ 1794537 h 2599555"/>
                <a:gd name="connsiteX25" fmla="*/ 1882085 w 2440415"/>
                <a:gd name="connsiteY25" fmla="*/ 1760717 h 2599555"/>
                <a:gd name="connsiteX26" fmla="*/ 1893358 w 2440415"/>
                <a:gd name="connsiteY26" fmla="*/ 1710611 h 2599555"/>
                <a:gd name="connsiteX27" fmla="*/ 1907137 w 2440415"/>
                <a:gd name="connsiteY27" fmla="*/ 1652990 h 2599555"/>
                <a:gd name="connsiteX28" fmla="*/ 1962880 w 2440415"/>
                <a:gd name="connsiteY28" fmla="*/ 1594116 h 2599555"/>
                <a:gd name="connsiteX29" fmla="*/ 1998580 w 2440415"/>
                <a:gd name="connsiteY29" fmla="*/ 1568437 h 2599555"/>
                <a:gd name="connsiteX30" fmla="*/ 2081254 w 2440415"/>
                <a:gd name="connsiteY30" fmla="*/ 1379288 h 2599555"/>
                <a:gd name="connsiteX31" fmla="*/ 2099417 w 2440415"/>
                <a:gd name="connsiteY31" fmla="*/ 1316031 h 2599555"/>
                <a:gd name="connsiteX32" fmla="*/ 2159543 w 2440415"/>
                <a:gd name="connsiteY32" fmla="*/ 1241499 h 2599555"/>
                <a:gd name="connsiteX33" fmla="*/ 2205891 w 2440415"/>
                <a:gd name="connsiteY33" fmla="*/ 1231477 h 2599555"/>
                <a:gd name="connsiteX34" fmla="*/ 2244723 w 2440415"/>
                <a:gd name="connsiteY34" fmla="*/ 1213940 h 2599555"/>
                <a:gd name="connsiteX35" fmla="*/ 2231570 w 2440415"/>
                <a:gd name="connsiteY35" fmla="*/ 1146925 h 2599555"/>
                <a:gd name="connsiteX36" fmla="*/ 2208396 w 2440415"/>
                <a:gd name="connsiteY36" fmla="*/ 1052977 h 2599555"/>
                <a:gd name="connsiteX37" fmla="*/ 2254117 w 2440415"/>
                <a:gd name="connsiteY37" fmla="*/ 1003498 h 2599555"/>
                <a:gd name="connsiteX38" fmla="*/ 2299839 w 2440415"/>
                <a:gd name="connsiteY38" fmla="*/ 949634 h 2599555"/>
                <a:gd name="connsiteX39" fmla="*/ 2282928 w 2440415"/>
                <a:gd name="connsiteY39" fmla="*/ 928340 h 2599555"/>
                <a:gd name="connsiteX40" fmla="*/ 2245349 w 2440415"/>
                <a:gd name="connsiteY40" fmla="*/ 921450 h 2599555"/>
                <a:gd name="connsiteX41" fmla="*/ 2234075 w 2440415"/>
                <a:gd name="connsiteY41" fmla="*/ 901409 h 2599555"/>
                <a:gd name="connsiteX42" fmla="*/ 2234075 w 2440415"/>
                <a:gd name="connsiteY42" fmla="*/ 901409 h 2599555"/>
                <a:gd name="connsiteX43" fmla="*/ 2217791 w 2440415"/>
                <a:gd name="connsiteY43" fmla="*/ 884498 h 2599555"/>
                <a:gd name="connsiteX44" fmla="*/ 2168939 w 2440415"/>
                <a:gd name="connsiteY44" fmla="*/ 850676 h 2599555"/>
                <a:gd name="connsiteX45" fmla="*/ 2131985 w 2440415"/>
                <a:gd name="connsiteY45" fmla="*/ 850676 h 2599555"/>
                <a:gd name="connsiteX46" fmla="*/ 2052443 w 2440415"/>
                <a:gd name="connsiteY46" fmla="*/ 833139 h 2599555"/>
                <a:gd name="connsiteX47" fmla="*/ 2031775 w 2440415"/>
                <a:gd name="connsiteY47" fmla="*/ 798066 h 2599555"/>
                <a:gd name="connsiteX48" fmla="*/ 2023632 w 2440415"/>
                <a:gd name="connsiteY48" fmla="*/ 781156 h 2599555"/>
                <a:gd name="connsiteX49" fmla="*/ 2017996 w 2440415"/>
                <a:gd name="connsiteY49" fmla="*/ 777397 h 2599555"/>
                <a:gd name="connsiteX50" fmla="*/ 1992317 w 2440415"/>
                <a:gd name="connsiteY50" fmla="*/ 749213 h 2599555"/>
                <a:gd name="connsiteX51" fmla="*/ 1990438 w 2440415"/>
                <a:gd name="connsiteY51" fmla="*/ 726039 h 2599555"/>
                <a:gd name="connsiteX52" fmla="*/ 1990438 w 2440415"/>
                <a:gd name="connsiteY52" fmla="*/ 719150 h 2599555"/>
                <a:gd name="connsiteX53" fmla="*/ 1992317 w 2440415"/>
                <a:gd name="connsiteY53" fmla="*/ 689087 h 2599555"/>
                <a:gd name="connsiteX54" fmla="*/ 1994195 w 2440415"/>
                <a:gd name="connsiteY54" fmla="*/ 661529 h 2599555"/>
                <a:gd name="connsiteX55" fmla="*/ 1989812 w 2440415"/>
                <a:gd name="connsiteY55" fmla="*/ 638354 h 2599555"/>
                <a:gd name="connsiteX56" fmla="*/ 1982922 w 2440415"/>
                <a:gd name="connsiteY56" fmla="*/ 635849 h 2599555"/>
                <a:gd name="connsiteX57" fmla="*/ 1942211 w 2440415"/>
                <a:gd name="connsiteY57" fmla="*/ 615807 h 2599555"/>
                <a:gd name="connsiteX58" fmla="*/ 1919037 w 2440415"/>
                <a:gd name="connsiteY58" fmla="*/ 573218 h 2599555"/>
                <a:gd name="connsiteX59" fmla="*/ 1947222 w 2440415"/>
                <a:gd name="connsiteY59" fmla="*/ 496807 h 2599555"/>
                <a:gd name="connsiteX60" fmla="*/ 2105680 w 2440415"/>
                <a:gd name="connsiteY60" fmla="*/ 485534 h 2599555"/>
                <a:gd name="connsiteX61" fmla="*/ 2143885 w 2440415"/>
                <a:gd name="connsiteY61" fmla="*/ 498060 h 2599555"/>
                <a:gd name="connsiteX62" fmla="*/ 2185223 w 2440415"/>
                <a:gd name="connsiteY62" fmla="*/ 511212 h 2599555"/>
                <a:gd name="connsiteX63" fmla="*/ 2279796 w 2440415"/>
                <a:gd name="connsiteY63" fmla="*/ 497433 h 2599555"/>
                <a:gd name="connsiteX64" fmla="*/ 2358713 w 2440415"/>
                <a:gd name="connsiteY64" fmla="*/ 455470 h 2599555"/>
                <a:gd name="connsiteX65" fmla="*/ 2413202 w 2440415"/>
                <a:gd name="connsiteY65" fmla="*/ 431043 h 2599555"/>
                <a:gd name="connsiteX66" fmla="*/ 2439507 w 2440415"/>
                <a:gd name="connsiteY66" fmla="*/ 374675 h 2599555"/>
                <a:gd name="connsiteX67" fmla="*/ 2419466 w 2440415"/>
                <a:gd name="connsiteY67" fmla="*/ 287617 h 2599555"/>
                <a:gd name="connsiteX68" fmla="*/ 2344934 w 2440415"/>
                <a:gd name="connsiteY68" fmla="*/ 253795 h 2599555"/>
                <a:gd name="connsiteX69" fmla="*/ 2273534 w 2440415"/>
                <a:gd name="connsiteY69" fmla="*/ 226238 h 2599555"/>
                <a:gd name="connsiteX70" fmla="*/ 2212781 w 2440415"/>
                <a:gd name="connsiteY70" fmla="*/ 131037 h 2599555"/>
                <a:gd name="connsiteX71" fmla="*/ 2192738 w 2440415"/>
                <a:gd name="connsiteY71" fmla="*/ 85316 h 2599555"/>
                <a:gd name="connsiteX72" fmla="*/ 2157038 w 2440415"/>
                <a:gd name="connsiteY72" fmla="*/ 57132 h 2599555"/>
                <a:gd name="connsiteX73" fmla="*/ 2121965 w 2440415"/>
                <a:gd name="connsiteY73" fmla="*/ 44605 h 2599555"/>
                <a:gd name="connsiteX74" fmla="*/ 2093780 w 2440415"/>
                <a:gd name="connsiteY74" fmla="*/ 20805 h 2599555"/>
                <a:gd name="connsiteX75" fmla="*/ 2064970 w 2440415"/>
                <a:gd name="connsiteY75" fmla="*/ 763 h 2599555"/>
                <a:gd name="connsiteX76" fmla="*/ 2035533 w 2440415"/>
                <a:gd name="connsiteY76" fmla="*/ 3269 h 2599555"/>
                <a:gd name="connsiteX77" fmla="*/ 1992317 w 2440415"/>
                <a:gd name="connsiteY77" fmla="*/ 3895 h 2599555"/>
                <a:gd name="connsiteX78" fmla="*/ 1989185 w 2440415"/>
                <a:gd name="connsiteY78" fmla="*/ 9532 h 2599555"/>
                <a:gd name="connsiteX79" fmla="*/ 1912148 w 2440415"/>
                <a:gd name="connsiteY79" fmla="*/ 41474 h 2599555"/>
                <a:gd name="connsiteX80" fmla="*/ 1888974 w 2440415"/>
                <a:gd name="connsiteY80" fmla="*/ 46484 h 2599555"/>
                <a:gd name="connsiteX81" fmla="*/ 1784379 w 2440415"/>
                <a:gd name="connsiteY81" fmla="*/ 41474 h 2599555"/>
                <a:gd name="connsiteX82" fmla="*/ 1760579 w 2440415"/>
                <a:gd name="connsiteY82" fmla="*/ 32706 h 2599555"/>
                <a:gd name="connsiteX83" fmla="*/ 1710474 w 2440415"/>
                <a:gd name="connsiteY83" fmla="*/ 32706 h 2599555"/>
                <a:gd name="connsiteX84" fmla="*/ 1644084 w 2440415"/>
                <a:gd name="connsiteY84" fmla="*/ 64022 h 2599555"/>
                <a:gd name="connsiteX85" fmla="*/ 1546379 w 2440415"/>
                <a:gd name="connsiteY85" fmla="*/ 122895 h 2599555"/>
                <a:gd name="connsiteX86" fmla="*/ 1541994 w 2440415"/>
                <a:gd name="connsiteY86" fmla="*/ 254422 h 2599555"/>
                <a:gd name="connsiteX87" fmla="*/ 1558905 w 2440415"/>
                <a:gd name="connsiteY87" fmla="*/ 285111 h 2599555"/>
                <a:gd name="connsiteX88" fmla="*/ 1582705 w 2440415"/>
                <a:gd name="connsiteY88" fmla="*/ 377807 h 2599555"/>
                <a:gd name="connsiteX89" fmla="*/ 1535731 w 2440415"/>
                <a:gd name="connsiteY89" fmla="*/ 424154 h 2599555"/>
                <a:gd name="connsiteX90" fmla="*/ 1512557 w 2440415"/>
                <a:gd name="connsiteY90" fmla="*/ 435428 h 2599555"/>
                <a:gd name="connsiteX91" fmla="*/ 1515063 w 2440415"/>
                <a:gd name="connsiteY91" fmla="*/ 491796 h 2599555"/>
                <a:gd name="connsiteX92" fmla="*/ 1516315 w 2440415"/>
                <a:gd name="connsiteY92" fmla="*/ 500565 h 2599555"/>
                <a:gd name="connsiteX93" fmla="*/ 1519446 w 2440415"/>
                <a:gd name="connsiteY93" fmla="*/ 520607 h 2599555"/>
                <a:gd name="connsiteX94" fmla="*/ 1515063 w 2440415"/>
                <a:gd name="connsiteY94" fmla="*/ 576975 h 2599555"/>
                <a:gd name="connsiteX95" fmla="*/ 1470594 w 2440415"/>
                <a:gd name="connsiteY95" fmla="*/ 594512 h 2599555"/>
                <a:gd name="connsiteX96" fmla="*/ 1419862 w 2440415"/>
                <a:gd name="connsiteY96" fmla="*/ 586371 h 2599555"/>
                <a:gd name="connsiteX97" fmla="*/ 1396062 w 2440415"/>
                <a:gd name="connsiteY97" fmla="*/ 580107 h 2599555"/>
                <a:gd name="connsiteX98" fmla="*/ 1346583 w 2440415"/>
                <a:gd name="connsiteY98" fmla="*/ 595139 h 2599555"/>
                <a:gd name="connsiteX99" fmla="*/ 1372888 w 2440415"/>
                <a:gd name="connsiteY99" fmla="*/ 634597 h 2599555"/>
                <a:gd name="connsiteX100" fmla="*/ 1384162 w 2440415"/>
                <a:gd name="connsiteY100" fmla="*/ 645244 h 2599555"/>
                <a:gd name="connsiteX101" fmla="*/ 1408588 w 2440415"/>
                <a:gd name="connsiteY101" fmla="*/ 698481 h 2599555"/>
                <a:gd name="connsiteX102" fmla="*/ 1360988 w 2440415"/>
                <a:gd name="connsiteY102" fmla="*/ 732929 h 2599555"/>
                <a:gd name="connsiteX103" fmla="*/ 1322157 w 2440415"/>
                <a:gd name="connsiteY103" fmla="*/ 754223 h 2599555"/>
                <a:gd name="connsiteX104" fmla="*/ 1339068 w 2440415"/>
                <a:gd name="connsiteY104" fmla="*/ 802450 h 2599555"/>
                <a:gd name="connsiteX105" fmla="*/ 1357856 w 2440415"/>
                <a:gd name="connsiteY105" fmla="*/ 837524 h 2599555"/>
                <a:gd name="connsiteX106" fmla="*/ 1345330 w 2440415"/>
                <a:gd name="connsiteY106" fmla="*/ 959030 h 2599555"/>
                <a:gd name="connsiteX107" fmla="*/ 1339068 w 2440415"/>
                <a:gd name="connsiteY107" fmla="*/ 981577 h 2599555"/>
                <a:gd name="connsiteX108" fmla="*/ 1337815 w 2440415"/>
                <a:gd name="connsiteY108" fmla="*/ 987214 h 2599555"/>
                <a:gd name="connsiteX109" fmla="*/ 1273930 w 2440415"/>
                <a:gd name="connsiteY109" fmla="*/ 1072393 h 2599555"/>
                <a:gd name="connsiteX110" fmla="*/ 1224451 w 2440415"/>
                <a:gd name="connsiteY110" fmla="*/ 1061746 h 2599555"/>
                <a:gd name="connsiteX111" fmla="*/ 1196266 w 2440415"/>
                <a:gd name="connsiteY111" fmla="*/ 1053603 h 2599555"/>
                <a:gd name="connsiteX112" fmla="*/ 1188751 w 2440415"/>
                <a:gd name="connsiteY112" fmla="*/ 1060493 h 2599555"/>
                <a:gd name="connsiteX113" fmla="*/ 1177478 w 2440415"/>
                <a:gd name="connsiteY113" fmla="*/ 1073646 h 2599555"/>
                <a:gd name="connsiteX114" fmla="*/ 1112967 w 2440415"/>
                <a:gd name="connsiteY114" fmla="*/ 1087425 h 2599555"/>
                <a:gd name="connsiteX115" fmla="*/ 1097309 w 2440415"/>
                <a:gd name="connsiteY115" fmla="*/ 1084293 h 2599555"/>
                <a:gd name="connsiteX116" fmla="*/ 1086035 w 2440415"/>
                <a:gd name="connsiteY116" fmla="*/ 1082414 h 2599555"/>
                <a:gd name="connsiteX117" fmla="*/ 1075387 w 2440415"/>
                <a:gd name="connsiteY117" fmla="*/ 1094940 h 2599555"/>
                <a:gd name="connsiteX118" fmla="*/ 1069751 w 2440415"/>
                <a:gd name="connsiteY118" fmla="*/ 1102456 h 2599555"/>
                <a:gd name="connsiteX119" fmla="*/ 1045324 w 2440415"/>
                <a:gd name="connsiteY119" fmla="*/ 1120620 h 2599555"/>
                <a:gd name="connsiteX120" fmla="*/ 913171 w 2440415"/>
                <a:gd name="connsiteY120" fmla="*/ 1123125 h 2599555"/>
                <a:gd name="connsiteX121" fmla="*/ 898139 w 2440415"/>
                <a:gd name="connsiteY121" fmla="*/ 1216446 h 2599555"/>
                <a:gd name="connsiteX122" fmla="*/ 898139 w 2440415"/>
                <a:gd name="connsiteY122" fmla="*/ 1223962 h 2599555"/>
                <a:gd name="connsiteX123" fmla="*/ 862440 w 2440415"/>
                <a:gd name="connsiteY123" fmla="*/ 1399331 h 2599555"/>
                <a:gd name="connsiteX124" fmla="*/ 727781 w 2440415"/>
                <a:gd name="connsiteY124" fmla="*/ 1457578 h 2599555"/>
                <a:gd name="connsiteX125" fmla="*/ 653876 w 2440415"/>
                <a:gd name="connsiteY125" fmla="*/ 1476994 h 2599555"/>
                <a:gd name="connsiteX126" fmla="*/ 636339 w 2440415"/>
                <a:gd name="connsiteY126" fmla="*/ 1484510 h 2599555"/>
                <a:gd name="connsiteX127" fmla="*/ 530491 w 2440415"/>
                <a:gd name="connsiteY127" fmla="*/ 1504552 h 2599555"/>
                <a:gd name="connsiteX128" fmla="*/ 504812 w 2440415"/>
                <a:gd name="connsiteY128" fmla="*/ 1507058 h 2599555"/>
                <a:gd name="connsiteX129" fmla="*/ 482890 w 2440415"/>
                <a:gd name="connsiteY129" fmla="*/ 1508310 h 2599555"/>
                <a:gd name="connsiteX130" fmla="*/ 381427 w 2440415"/>
                <a:gd name="connsiteY130" fmla="*/ 1482004 h 2599555"/>
                <a:gd name="connsiteX131" fmla="*/ 367022 w 2440415"/>
                <a:gd name="connsiteY131" fmla="*/ 1475742 h 2599555"/>
                <a:gd name="connsiteX132" fmla="*/ 242385 w 2440415"/>
                <a:gd name="connsiteY132" fmla="*/ 1438789 h 2599555"/>
                <a:gd name="connsiteX133" fmla="*/ 199796 w 2440415"/>
                <a:gd name="connsiteY133" fmla="*/ 1445052 h 2599555"/>
                <a:gd name="connsiteX134" fmla="*/ 127768 w 2440415"/>
                <a:gd name="connsiteY134" fmla="*/ 1448184 h 2599555"/>
                <a:gd name="connsiteX135" fmla="*/ 105221 w 2440415"/>
                <a:gd name="connsiteY135" fmla="*/ 1441294 h 2599555"/>
                <a:gd name="connsiteX136" fmla="*/ 30063 w 2440415"/>
                <a:gd name="connsiteY136" fmla="*/ 1422504 h 2599555"/>
                <a:gd name="connsiteX137" fmla="*/ 0 w 2440415"/>
                <a:gd name="connsiteY137" fmla="*/ 1421251 h 2599555"/>
                <a:gd name="connsiteX138" fmla="*/ 0 w 2440415"/>
                <a:gd name="connsiteY138" fmla="*/ 1421251 h 2599555"/>
                <a:gd name="connsiteX139" fmla="*/ 21295 w 2440415"/>
                <a:gd name="connsiteY139" fmla="*/ 1451941 h 2599555"/>
                <a:gd name="connsiteX140" fmla="*/ 48227 w 2440415"/>
                <a:gd name="connsiteY140" fmla="*/ 1490773 h 2599555"/>
                <a:gd name="connsiteX141" fmla="*/ 67642 w 2440415"/>
                <a:gd name="connsiteY141" fmla="*/ 1533989 h 2599555"/>
                <a:gd name="connsiteX142" fmla="*/ 87058 w 2440415"/>
                <a:gd name="connsiteY142" fmla="*/ 1576579 h 2599555"/>
                <a:gd name="connsiteX143" fmla="*/ 159711 w 2440415"/>
                <a:gd name="connsiteY143" fmla="*/ 1612279 h 2599555"/>
                <a:gd name="connsiteX144" fmla="*/ 239880 w 2440415"/>
                <a:gd name="connsiteY144" fmla="*/ 1639837 h 2599555"/>
                <a:gd name="connsiteX145" fmla="*/ 344475 w 2440415"/>
                <a:gd name="connsiteY145" fmla="*/ 1778253 h 2599555"/>
                <a:gd name="connsiteX146" fmla="*/ 350737 w 2440415"/>
                <a:gd name="connsiteY146" fmla="*/ 1803932 h 2599555"/>
                <a:gd name="connsiteX147" fmla="*/ 362012 w 2440415"/>
                <a:gd name="connsiteY147" fmla="*/ 1840258 h 2599555"/>
                <a:gd name="connsiteX148" fmla="*/ 386438 w 2440415"/>
                <a:gd name="connsiteY148" fmla="*/ 1858422 h 2599555"/>
                <a:gd name="connsiteX149" fmla="*/ 412743 w 2440415"/>
                <a:gd name="connsiteY149" fmla="*/ 1875332 h 2599555"/>
                <a:gd name="connsiteX150" fmla="*/ 460970 w 2440415"/>
                <a:gd name="connsiteY150" fmla="*/ 1991827 h 2599555"/>
                <a:gd name="connsiteX151" fmla="*/ 443433 w 2440415"/>
                <a:gd name="connsiteY151" fmla="*/ 2046317 h 2599555"/>
                <a:gd name="connsiteX152" fmla="*/ 371406 w 2440415"/>
                <a:gd name="connsiteY152" fmla="*/ 2064480 h 2599555"/>
                <a:gd name="connsiteX153" fmla="*/ 329443 w 2440415"/>
                <a:gd name="connsiteY153" fmla="*/ 2069491 h 2599555"/>
                <a:gd name="connsiteX154" fmla="*/ 261174 w 2440415"/>
                <a:gd name="connsiteY154" fmla="*/ 2123354 h 2599555"/>
                <a:gd name="connsiteX155" fmla="*/ 187895 w 2440415"/>
                <a:gd name="connsiteY155" fmla="*/ 2320018 h 2599555"/>
                <a:gd name="connsiteX156" fmla="*/ 184764 w 2440415"/>
                <a:gd name="connsiteY156" fmla="*/ 2340686 h 2599555"/>
                <a:gd name="connsiteX157" fmla="*/ 193532 w 2440415"/>
                <a:gd name="connsiteY157" fmla="*/ 2341312 h 2599555"/>
                <a:gd name="connsiteX158" fmla="*/ 214827 w 2440415"/>
                <a:gd name="connsiteY158" fmla="*/ 2326907 h 2599555"/>
                <a:gd name="connsiteX159" fmla="*/ 279964 w 2440415"/>
                <a:gd name="connsiteY159" fmla="*/ 2326907 h 2599555"/>
                <a:gd name="connsiteX160" fmla="*/ 387691 w 2440415"/>
                <a:gd name="connsiteY160" fmla="*/ 2323776 h 2599555"/>
                <a:gd name="connsiteX161" fmla="*/ 439675 w 2440415"/>
                <a:gd name="connsiteY161" fmla="*/ 2313754 h 2599555"/>
                <a:gd name="connsiteX162" fmla="*/ 491033 w 2440415"/>
                <a:gd name="connsiteY162" fmla="*/ 2325655 h 2599555"/>
                <a:gd name="connsiteX163" fmla="*/ 556170 w 2440415"/>
                <a:gd name="connsiteY163" fmla="*/ 2269286 h 2599555"/>
                <a:gd name="connsiteX164" fmla="*/ 598760 w 2440415"/>
                <a:gd name="connsiteY164" fmla="*/ 2281186 h 2599555"/>
                <a:gd name="connsiteX165" fmla="*/ 612539 w 2440415"/>
                <a:gd name="connsiteY165" fmla="*/ 2293713 h 2599555"/>
                <a:gd name="connsiteX166" fmla="*/ 643855 w 2440415"/>
                <a:gd name="connsiteY166" fmla="*/ 2287449 h 2599555"/>
                <a:gd name="connsiteX167" fmla="*/ 774129 w 2440415"/>
                <a:gd name="connsiteY167" fmla="*/ 2292460 h 2599555"/>
                <a:gd name="connsiteX168" fmla="*/ 774129 w 2440415"/>
                <a:gd name="connsiteY168" fmla="*/ 2291207 h 2599555"/>
                <a:gd name="connsiteX169" fmla="*/ 818597 w 2440415"/>
                <a:gd name="connsiteY169" fmla="*/ 2301228 h 2599555"/>
                <a:gd name="connsiteX170" fmla="*/ 859308 w 2440415"/>
                <a:gd name="connsiteY170" fmla="*/ 2299349 h 2599555"/>
                <a:gd name="connsiteX171" fmla="*/ 908161 w 2440415"/>
                <a:gd name="connsiteY171" fmla="*/ 2293713 h 2599555"/>
                <a:gd name="connsiteX172" fmla="*/ 946366 w 2440415"/>
                <a:gd name="connsiteY172" fmla="*/ 2282438 h 2599555"/>
                <a:gd name="connsiteX173" fmla="*/ 987076 w 2440415"/>
                <a:gd name="connsiteY173" fmla="*/ 2286823 h 2599555"/>
                <a:gd name="connsiteX174" fmla="*/ 992713 w 2440415"/>
                <a:gd name="connsiteY174" fmla="*/ 2241102 h 2599555"/>
                <a:gd name="connsiteX175" fmla="*/ 942608 w 2440415"/>
                <a:gd name="connsiteY175" fmla="*/ 2235465 h 2599555"/>
                <a:gd name="connsiteX176" fmla="*/ 997724 w 2440415"/>
                <a:gd name="connsiteY176" fmla="*/ 2217928 h 2599555"/>
                <a:gd name="connsiteX177" fmla="*/ 1037182 w 2440415"/>
                <a:gd name="connsiteY177" fmla="*/ 2245486 h 2599555"/>
                <a:gd name="connsiteX178" fmla="*/ 1062234 w 2440415"/>
                <a:gd name="connsiteY178" fmla="*/ 2285570 h 2599555"/>
                <a:gd name="connsiteX179" fmla="*/ 1062234 w 2440415"/>
                <a:gd name="connsiteY179" fmla="*/ 2361981 h 259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2440415" h="2599555">
                  <a:moveTo>
                    <a:pt x="1060982" y="2363234"/>
                  </a:moveTo>
                  <a:cubicBezTo>
                    <a:pt x="1096056" y="2395176"/>
                    <a:pt x="1143030" y="2355092"/>
                    <a:pt x="1166830" y="2410834"/>
                  </a:cubicBezTo>
                  <a:cubicBezTo>
                    <a:pt x="1177478" y="2435887"/>
                    <a:pt x="1164324" y="2465950"/>
                    <a:pt x="1173719" y="2489123"/>
                  </a:cubicBezTo>
                  <a:cubicBezTo>
                    <a:pt x="1184367" y="2513550"/>
                    <a:pt x="1220693" y="2510418"/>
                    <a:pt x="1240735" y="2527329"/>
                  </a:cubicBezTo>
                  <a:cubicBezTo>
                    <a:pt x="1260151" y="2544240"/>
                    <a:pt x="1257646" y="2578060"/>
                    <a:pt x="1277688" y="2591840"/>
                  </a:cubicBezTo>
                  <a:cubicBezTo>
                    <a:pt x="1291467" y="2601235"/>
                    <a:pt x="1329672" y="2605619"/>
                    <a:pt x="1330925" y="2583698"/>
                  </a:cubicBezTo>
                  <a:cubicBezTo>
                    <a:pt x="1334683" y="2582445"/>
                    <a:pt x="1339068" y="2583698"/>
                    <a:pt x="1343451" y="2583698"/>
                  </a:cubicBezTo>
                  <a:cubicBezTo>
                    <a:pt x="1384789" y="2558645"/>
                    <a:pt x="1431135" y="2536097"/>
                    <a:pt x="1481868" y="2534845"/>
                  </a:cubicBezTo>
                  <a:cubicBezTo>
                    <a:pt x="1483120" y="2517935"/>
                    <a:pt x="1490009" y="2502903"/>
                    <a:pt x="1502536" y="2491002"/>
                  </a:cubicBezTo>
                  <a:cubicBezTo>
                    <a:pt x="1543873" y="2450918"/>
                    <a:pt x="1638447" y="2445281"/>
                    <a:pt x="1687926" y="2456556"/>
                  </a:cubicBezTo>
                  <a:cubicBezTo>
                    <a:pt x="1696694" y="2458435"/>
                    <a:pt x="1706716" y="2461565"/>
                    <a:pt x="1716737" y="2464697"/>
                  </a:cubicBezTo>
                  <a:cubicBezTo>
                    <a:pt x="1740537" y="2472214"/>
                    <a:pt x="1770600" y="2481608"/>
                    <a:pt x="1783753" y="2472214"/>
                  </a:cubicBezTo>
                  <a:cubicBezTo>
                    <a:pt x="1790016" y="2467829"/>
                    <a:pt x="1793774" y="2457808"/>
                    <a:pt x="1794400" y="2442777"/>
                  </a:cubicBezTo>
                  <a:cubicBezTo>
                    <a:pt x="1795653" y="2415218"/>
                    <a:pt x="1781248" y="2364487"/>
                    <a:pt x="1773105" y="2337555"/>
                  </a:cubicBezTo>
                  <a:cubicBezTo>
                    <a:pt x="1763711" y="2304986"/>
                    <a:pt x="1741163" y="2286197"/>
                    <a:pt x="1717363" y="2266781"/>
                  </a:cubicBezTo>
                  <a:cubicBezTo>
                    <a:pt x="1696069" y="2249244"/>
                    <a:pt x="1673521" y="2230455"/>
                    <a:pt x="1659742" y="2202270"/>
                  </a:cubicBezTo>
                  <a:cubicBezTo>
                    <a:pt x="1648468" y="2179096"/>
                    <a:pt x="1650974" y="2154044"/>
                    <a:pt x="1652852" y="2130244"/>
                  </a:cubicBezTo>
                  <a:cubicBezTo>
                    <a:pt x="1654105" y="2113960"/>
                    <a:pt x="1655357" y="2098928"/>
                    <a:pt x="1652852" y="2085149"/>
                  </a:cubicBezTo>
                  <a:cubicBezTo>
                    <a:pt x="1648468" y="2065733"/>
                    <a:pt x="1629679" y="2050701"/>
                    <a:pt x="1609636" y="2035043"/>
                  </a:cubicBezTo>
                  <a:cubicBezTo>
                    <a:pt x="1588968" y="2018759"/>
                    <a:pt x="1567673" y="2002475"/>
                    <a:pt x="1560784" y="1977422"/>
                  </a:cubicBezTo>
                  <a:cubicBezTo>
                    <a:pt x="1548258" y="1966149"/>
                    <a:pt x="1541368" y="1949864"/>
                    <a:pt x="1541368" y="1931074"/>
                  </a:cubicBezTo>
                  <a:cubicBezTo>
                    <a:pt x="1541368" y="1886606"/>
                    <a:pt x="1579573" y="1834622"/>
                    <a:pt x="1605253" y="1815832"/>
                  </a:cubicBezTo>
                  <a:cubicBezTo>
                    <a:pt x="1644710" y="1787022"/>
                    <a:pt x="1674773" y="1788274"/>
                    <a:pt x="1709848" y="1789527"/>
                  </a:cubicBezTo>
                  <a:cubicBezTo>
                    <a:pt x="1717989" y="1789527"/>
                    <a:pt x="1727384" y="1789527"/>
                    <a:pt x="1736779" y="1789527"/>
                  </a:cubicBezTo>
                  <a:cubicBezTo>
                    <a:pt x="1754316" y="1788274"/>
                    <a:pt x="1773105" y="1792032"/>
                    <a:pt x="1790016" y="1794537"/>
                  </a:cubicBezTo>
                  <a:cubicBezTo>
                    <a:pt x="1841374" y="1802053"/>
                    <a:pt x="1866427" y="1803306"/>
                    <a:pt x="1882085" y="1760717"/>
                  </a:cubicBezTo>
                  <a:cubicBezTo>
                    <a:pt x="1887722" y="1745059"/>
                    <a:pt x="1890853" y="1728148"/>
                    <a:pt x="1893358" y="1710611"/>
                  </a:cubicBezTo>
                  <a:cubicBezTo>
                    <a:pt x="1896490" y="1691821"/>
                    <a:pt x="1899622" y="1671779"/>
                    <a:pt x="1907137" y="1652990"/>
                  </a:cubicBezTo>
                  <a:cubicBezTo>
                    <a:pt x="1920916" y="1617289"/>
                    <a:pt x="1942211" y="1605389"/>
                    <a:pt x="1962880" y="1594116"/>
                  </a:cubicBezTo>
                  <a:cubicBezTo>
                    <a:pt x="1974780" y="1587852"/>
                    <a:pt x="1986680" y="1580963"/>
                    <a:pt x="1998580" y="1568437"/>
                  </a:cubicBezTo>
                  <a:cubicBezTo>
                    <a:pt x="2041169" y="1524594"/>
                    <a:pt x="2062464" y="1447558"/>
                    <a:pt x="2081254" y="1379288"/>
                  </a:cubicBezTo>
                  <a:cubicBezTo>
                    <a:pt x="2087517" y="1357368"/>
                    <a:pt x="2093154" y="1335446"/>
                    <a:pt x="2099417" y="1316031"/>
                  </a:cubicBezTo>
                  <a:cubicBezTo>
                    <a:pt x="2111317" y="1279078"/>
                    <a:pt x="2130733" y="1254652"/>
                    <a:pt x="2159543" y="1241499"/>
                  </a:cubicBezTo>
                  <a:cubicBezTo>
                    <a:pt x="2177080" y="1233356"/>
                    <a:pt x="2193365" y="1232104"/>
                    <a:pt x="2205891" y="1231477"/>
                  </a:cubicBezTo>
                  <a:cubicBezTo>
                    <a:pt x="2224054" y="1230225"/>
                    <a:pt x="2233449" y="1229598"/>
                    <a:pt x="2244723" y="1213940"/>
                  </a:cubicBezTo>
                  <a:cubicBezTo>
                    <a:pt x="2261006" y="1192020"/>
                    <a:pt x="2250986" y="1175735"/>
                    <a:pt x="2231570" y="1146925"/>
                  </a:cubicBezTo>
                  <a:cubicBezTo>
                    <a:pt x="2214660" y="1121872"/>
                    <a:pt x="2193365" y="1090556"/>
                    <a:pt x="2208396" y="1052977"/>
                  </a:cubicBezTo>
                  <a:cubicBezTo>
                    <a:pt x="2215286" y="1036066"/>
                    <a:pt x="2234075" y="1020409"/>
                    <a:pt x="2254117" y="1003498"/>
                  </a:cubicBezTo>
                  <a:cubicBezTo>
                    <a:pt x="2274786" y="986588"/>
                    <a:pt x="2300465" y="964666"/>
                    <a:pt x="2299839" y="949634"/>
                  </a:cubicBezTo>
                  <a:cubicBezTo>
                    <a:pt x="2299839" y="942745"/>
                    <a:pt x="2293575" y="935855"/>
                    <a:pt x="2282928" y="928340"/>
                  </a:cubicBezTo>
                  <a:cubicBezTo>
                    <a:pt x="2278544" y="925208"/>
                    <a:pt x="2260380" y="930219"/>
                    <a:pt x="2245349" y="921450"/>
                  </a:cubicBezTo>
                  <a:cubicBezTo>
                    <a:pt x="2236580" y="915814"/>
                    <a:pt x="2234701" y="906419"/>
                    <a:pt x="2234075" y="901409"/>
                  </a:cubicBezTo>
                  <a:lnTo>
                    <a:pt x="2234075" y="901409"/>
                  </a:lnTo>
                  <a:cubicBezTo>
                    <a:pt x="2228439" y="895771"/>
                    <a:pt x="2223428" y="890134"/>
                    <a:pt x="2217791" y="884498"/>
                  </a:cubicBezTo>
                  <a:cubicBezTo>
                    <a:pt x="2202759" y="868840"/>
                    <a:pt x="2189606" y="855061"/>
                    <a:pt x="2168939" y="850676"/>
                  </a:cubicBezTo>
                  <a:cubicBezTo>
                    <a:pt x="2158917" y="848171"/>
                    <a:pt x="2146391" y="849424"/>
                    <a:pt x="2131985" y="850676"/>
                  </a:cubicBezTo>
                  <a:cubicBezTo>
                    <a:pt x="2105054" y="852556"/>
                    <a:pt x="2074364" y="854435"/>
                    <a:pt x="2052443" y="833139"/>
                  </a:cubicBezTo>
                  <a:cubicBezTo>
                    <a:pt x="2041795" y="823119"/>
                    <a:pt x="2036786" y="809966"/>
                    <a:pt x="2031775" y="798066"/>
                  </a:cubicBezTo>
                  <a:cubicBezTo>
                    <a:pt x="2029269" y="791176"/>
                    <a:pt x="2026137" y="784913"/>
                    <a:pt x="2023632" y="781156"/>
                  </a:cubicBezTo>
                  <a:cubicBezTo>
                    <a:pt x="2022380" y="779903"/>
                    <a:pt x="2021754" y="779276"/>
                    <a:pt x="2017996" y="777397"/>
                  </a:cubicBezTo>
                  <a:cubicBezTo>
                    <a:pt x="2010479" y="774266"/>
                    <a:pt x="1999206" y="768629"/>
                    <a:pt x="1992317" y="749213"/>
                  </a:cubicBezTo>
                  <a:cubicBezTo>
                    <a:pt x="1989185" y="741070"/>
                    <a:pt x="1989812" y="732929"/>
                    <a:pt x="1990438" y="726039"/>
                  </a:cubicBezTo>
                  <a:cubicBezTo>
                    <a:pt x="1990438" y="723534"/>
                    <a:pt x="1990438" y="721029"/>
                    <a:pt x="1990438" y="719150"/>
                  </a:cubicBezTo>
                  <a:cubicBezTo>
                    <a:pt x="1990438" y="708503"/>
                    <a:pt x="1991064" y="698481"/>
                    <a:pt x="1992317" y="689087"/>
                  </a:cubicBezTo>
                  <a:cubicBezTo>
                    <a:pt x="1993569" y="679692"/>
                    <a:pt x="1994821" y="670297"/>
                    <a:pt x="1994195" y="661529"/>
                  </a:cubicBezTo>
                  <a:cubicBezTo>
                    <a:pt x="1992942" y="641486"/>
                    <a:pt x="1990438" y="638354"/>
                    <a:pt x="1989812" y="638354"/>
                  </a:cubicBezTo>
                  <a:cubicBezTo>
                    <a:pt x="1989185" y="638354"/>
                    <a:pt x="1985427" y="636475"/>
                    <a:pt x="1982922" y="635849"/>
                  </a:cubicBezTo>
                  <a:cubicBezTo>
                    <a:pt x="1973527" y="633345"/>
                    <a:pt x="1959748" y="630213"/>
                    <a:pt x="1942211" y="615807"/>
                  </a:cubicBezTo>
                  <a:cubicBezTo>
                    <a:pt x="1929059" y="604534"/>
                    <a:pt x="1920916" y="590129"/>
                    <a:pt x="1919037" y="573218"/>
                  </a:cubicBezTo>
                  <a:cubicBezTo>
                    <a:pt x="1915906" y="539397"/>
                    <a:pt x="1937827" y="508081"/>
                    <a:pt x="1947222" y="496807"/>
                  </a:cubicBezTo>
                  <a:cubicBezTo>
                    <a:pt x="1991064" y="443569"/>
                    <a:pt x="2054322" y="466744"/>
                    <a:pt x="2105680" y="485534"/>
                  </a:cubicBezTo>
                  <a:cubicBezTo>
                    <a:pt x="2118833" y="490543"/>
                    <a:pt x="2131985" y="494928"/>
                    <a:pt x="2143885" y="498060"/>
                  </a:cubicBezTo>
                  <a:cubicBezTo>
                    <a:pt x="2159543" y="502443"/>
                    <a:pt x="2173322" y="506828"/>
                    <a:pt x="2185223" y="511212"/>
                  </a:cubicBezTo>
                  <a:cubicBezTo>
                    <a:pt x="2226560" y="525618"/>
                    <a:pt x="2244097" y="531880"/>
                    <a:pt x="2279796" y="497433"/>
                  </a:cubicBezTo>
                  <a:cubicBezTo>
                    <a:pt x="2304849" y="473633"/>
                    <a:pt x="2333660" y="463612"/>
                    <a:pt x="2358713" y="455470"/>
                  </a:cubicBezTo>
                  <a:cubicBezTo>
                    <a:pt x="2378129" y="449207"/>
                    <a:pt x="2396918" y="442943"/>
                    <a:pt x="2413202" y="431043"/>
                  </a:cubicBezTo>
                  <a:cubicBezTo>
                    <a:pt x="2426981" y="420396"/>
                    <a:pt x="2437003" y="399727"/>
                    <a:pt x="2439507" y="374675"/>
                  </a:cubicBezTo>
                  <a:cubicBezTo>
                    <a:pt x="2443265" y="341480"/>
                    <a:pt x="2435124" y="307033"/>
                    <a:pt x="2419466" y="287617"/>
                  </a:cubicBezTo>
                  <a:cubicBezTo>
                    <a:pt x="2403808" y="268827"/>
                    <a:pt x="2374997" y="261312"/>
                    <a:pt x="2344934" y="253795"/>
                  </a:cubicBezTo>
                  <a:cubicBezTo>
                    <a:pt x="2319880" y="246906"/>
                    <a:pt x="2293575" y="240643"/>
                    <a:pt x="2273534" y="226238"/>
                  </a:cubicBezTo>
                  <a:cubicBezTo>
                    <a:pt x="2240339" y="203064"/>
                    <a:pt x="2226560" y="166737"/>
                    <a:pt x="2212781" y="131037"/>
                  </a:cubicBezTo>
                  <a:cubicBezTo>
                    <a:pt x="2206517" y="114753"/>
                    <a:pt x="2200880" y="99095"/>
                    <a:pt x="2192738" y="85316"/>
                  </a:cubicBezTo>
                  <a:cubicBezTo>
                    <a:pt x="2180212" y="62769"/>
                    <a:pt x="2172696" y="60890"/>
                    <a:pt x="2157038" y="57132"/>
                  </a:cubicBezTo>
                  <a:cubicBezTo>
                    <a:pt x="2147643" y="54627"/>
                    <a:pt x="2135743" y="52121"/>
                    <a:pt x="2121965" y="44605"/>
                  </a:cubicBezTo>
                  <a:cubicBezTo>
                    <a:pt x="2109438" y="37716"/>
                    <a:pt x="2101296" y="28947"/>
                    <a:pt x="2093780" y="20805"/>
                  </a:cubicBezTo>
                  <a:cubicBezTo>
                    <a:pt x="2085011" y="10784"/>
                    <a:pt x="2078122" y="3269"/>
                    <a:pt x="2064970" y="763"/>
                  </a:cubicBezTo>
                  <a:cubicBezTo>
                    <a:pt x="2056827" y="-1116"/>
                    <a:pt x="2046180" y="763"/>
                    <a:pt x="2035533" y="3269"/>
                  </a:cubicBezTo>
                  <a:cubicBezTo>
                    <a:pt x="2022380" y="5774"/>
                    <a:pt x="2006722" y="8905"/>
                    <a:pt x="1992317" y="3895"/>
                  </a:cubicBezTo>
                  <a:cubicBezTo>
                    <a:pt x="1991064" y="5774"/>
                    <a:pt x="1990438" y="8279"/>
                    <a:pt x="1989185" y="9532"/>
                  </a:cubicBezTo>
                  <a:cubicBezTo>
                    <a:pt x="1973527" y="30200"/>
                    <a:pt x="1940958" y="35837"/>
                    <a:pt x="1912148" y="41474"/>
                  </a:cubicBezTo>
                  <a:cubicBezTo>
                    <a:pt x="1903380" y="43353"/>
                    <a:pt x="1895237" y="44605"/>
                    <a:pt x="1888974" y="46484"/>
                  </a:cubicBezTo>
                  <a:cubicBezTo>
                    <a:pt x="1847637" y="58384"/>
                    <a:pt x="1820705" y="52748"/>
                    <a:pt x="1784379" y="41474"/>
                  </a:cubicBezTo>
                  <a:cubicBezTo>
                    <a:pt x="1774984" y="38969"/>
                    <a:pt x="1767469" y="35837"/>
                    <a:pt x="1760579" y="32706"/>
                  </a:cubicBezTo>
                  <a:cubicBezTo>
                    <a:pt x="1739285" y="24563"/>
                    <a:pt x="1730516" y="20805"/>
                    <a:pt x="1710474" y="32706"/>
                  </a:cubicBezTo>
                  <a:cubicBezTo>
                    <a:pt x="1691058" y="44605"/>
                    <a:pt x="1668510" y="54000"/>
                    <a:pt x="1644084" y="64022"/>
                  </a:cubicBezTo>
                  <a:cubicBezTo>
                    <a:pt x="1605253" y="79679"/>
                    <a:pt x="1565167" y="95337"/>
                    <a:pt x="1546379" y="122895"/>
                  </a:cubicBezTo>
                  <a:cubicBezTo>
                    <a:pt x="1523831" y="154838"/>
                    <a:pt x="1525710" y="216843"/>
                    <a:pt x="1541994" y="254422"/>
                  </a:cubicBezTo>
                  <a:cubicBezTo>
                    <a:pt x="1546379" y="265069"/>
                    <a:pt x="1552641" y="275091"/>
                    <a:pt x="1558905" y="285111"/>
                  </a:cubicBezTo>
                  <a:cubicBezTo>
                    <a:pt x="1573937" y="310164"/>
                    <a:pt x="1591474" y="338349"/>
                    <a:pt x="1582705" y="377807"/>
                  </a:cubicBezTo>
                  <a:cubicBezTo>
                    <a:pt x="1574563" y="413506"/>
                    <a:pt x="1552015" y="419770"/>
                    <a:pt x="1535731" y="424154"/>
                  </a:cubicBezTo>
                  <a:cubicBezTo>
                    <a:pt x="1525710" y="426660"/>
                    <a:pt x="1518194" y="429164"/>
                    <a:pt x="1512557" y="435428"/>
                  </a:cubicBezTo>
                  <a:cubicBezTo>
                    <a:pt x="1509425" y="441065"/>
                    <a:pt x="1510052" y="459854"/>
                    <a:pt x="1515063" y="491796"/>
                  </a:cubicBezTo>
                  <a:lnTo>
                    <a:pt x="1516315" y="500565"/>
                  </a:lnTo>
                  <a:cubicBezTo>
                    <a:pt x="1516942" y="507454"/>
                    <a:pt x="1518194" y="514344"/>
                    <a:pt x="1519446" y="520607"/>
                  </a:cubicBezTo>
                  <a:cubicBezTo>
                    <a:pt x="1523204" y="543155"/>
                    <a:pt x="1526963" y="561944"/>
                    <a:pt x="1515063" y="576975"/>
                  </a:cubicBezTo>
                  <a:cubicBezTo>
                    <a:pt x="1503789" y="590754"/>
                    <a:pt x="1484373" y="593886"/>
                    <a:pt x="1470594" y="594512"/>
                  </a:cubicBezTo>
                  <a:cubicBezTo>
                    <a:pt x="1449925" y="595765"/>
                    <a:pt x="1434894" y="590754"/>
                    <a:pt x="1419862" y="586371"/>
                  </a:cubicBezTo>
                  <a:cubicBezTo>
                    <a:pt x="1412347" y="583865"/>
                    <a:pt x="1404204" y="581360"/>
                    <a:pt x="1396062" y="580107"/>
                  </a:cubicBezTo>
                  <a:cubicBezTo>
                    <a:pt x="1377272" y="576975"/>
                    <a:pt x="1349715" y="583239"/>
                    <a:pt x="1346583" y="595139"/>
                  </a:cubicBezTo>
                  <a:cubicBezTo>
                    <a:pt x="1342825" y="607665"/>
                    <a:pt x="1359735" y="622696"/>
                    <a:pt x="1372888" y="634597"/>
                  </a:cubicBezTo>
                  <a:cubicBezTo>
                    <a:pt x="1377272" y="638354"/>
                    <a:pt x="1381031" y="642113"/>
                    <a:pt x="1384162" y="645244"/>
                  </a:cubicBezTo>
                  <a:cubicBezTo>
                    <a:pt x="1397941" y="659650"/>
                    <a:pt x="1413599" y="679066"/>
                    <a:pt x="1408588" y="698481"/>
                  </a:cubicBezTo>
                  <a:cubicBezTo>
                    <a:pt x="1403578" y="718524"/>
                    <a:pt x="1382283" y="725412"/>
                    <a:pt x="1360988" y="732929"/>
                  </a:cubicBezTo>
                  <a:cubicBezTo>
                    <a:pt x="1345330" y="737940"/>
                    <a:pt x="1327793" y="744202"/>
                    <a:pt x="1322157" y="754223"/>
                  </a:cubicBezTo>
                  <a:cubicBezTo>
                    <a:pt x="1315893" y="765498"/>
                    <a:pt x="1325289" y="781156"/>
                    <a:pt x="1339068" y="802450"/>
                  </a:cubicBezTo>
                  <a:cubicBezTo>
                    <a:pt x="1347209" y="814350"/>
                    <a:pt x="1354726" y="826250"/>
                    <a:pt x="1357856" y="837524"/>
                  </a:cubicBezTo>
                  <a:cubicBezTo>
                    <a:pt x="1367252" y="874476"/>
                    <a:pt x="1354726" y="921450"/>
                    <a:pt x="1345330" y="959030"/>
                  </a:cubicBezTo>
                  <a:cubicBezTo>
                    <a:pt x="1342825" y="967171"/>
                    <a:pt x="1340946" y="974688"/>
                    <a:pt x="1339068" y="981577"/>
                  </a:cubicBezTo>
                  <a:lnTo>
                    <a:pt x="1337815" y="987214"/>
                  </a:lnTo>
                  <a:cubicBezTo>
                    <a:pt x="1330298" y="1019783"/>
                    <a:pt x="1319651" y="1064251"/>
                    <a:pt x="1273930" y="1072393"/>
                  </a:cubicBezTo>
                  <a:cubicBezTo>
                    <a:pt x="1255140" y="1075525"/>
                    <a:pt x="1238856" y="1068008"/>
                    <a:pt x="1224451" y="1061746"/>
                  </a:cubicBezTo>
                  <a:cubicBezTo>
                    <a:pt x="1213804" y="1057361"/>
                    <a:pt x="1203783" y="1052350"/>
                    <a:pt x="1196266" y="1053603"/>
                  </a:cubicBezTo>
                  <a:cubicBezTo>
                    <a:pt x="1193135" y="1053603"/>
                    <a:pt x="1193135" y="1054229"/>
                    <a:pt x="1188751" y="1060493"/>
                  </a:cubicBezTo>
                  <a:cubicBezTo>
                    <a:pt x="1186246" y="1064251"/>
                    <a:pt x="1182488" y="1069261"/>
                    <a:pt x="1177478" y="1073646"/>
                  </a:cubicBezTo>
                  <a:cubicBezTo>
                    <a:pt x="1156182" y="1091183"/>
                    <a:pt x="1139272" y="1091809"/>
                    <a:pt x="1112967" y="1087425"/>
                  </a:cubicBezTo>
                  <a:cubicBezTo>
                    <a:pt x="1106703" y="1086172"/>
                    <a:pt x="1101693" y="1084919"/>
                    <a:pt x="1097309" y="1084293"/>
                  </a:cubicBezTo>
                  <a:cubicBezTo>
                    <a:pt x="1092924" y="1083040"/>
                    <a:pt x="1087288" y="1082414"/>
                    <a:pt x="1086035" y="1082414"/>
                  </a:cubicBezTo>
                  <a:cubicBezTo>
                    <a:pt x="1084782" y="1083040"/>
                    <a:pt x="1078519" y="1090556"/>
                    <a:pt x="1075387" y="1094940"/>
                  </a:cubicBezTo>
                  <a:cubicBezTo>
                    <a:pt x="1072883" y="1098072"/>
                    <a:pt x="1071003" y="1100577"/>
                    <a:pt x="1069751" y="1102456"/>
                  </a:cubicBezTo>
                  <a:cubicBezTo>
                    <a:pt x="1062861" y="1111224"/>
                    <a:pt x="1059730" y="1114356"/>
                    <a:pt x="1045324" y="1120620"/>
                  </a:cubicBezTo>
                  <a:cubicBezTo>
                    <a:pt x="992087" y="1143167"/>
                    <a:pt x="963903" y="1141288"/>
                    <a:pt x="913171" y="1123125"/>
                  </a:cubicBezTo>
                  <a:cubicBezTo>
                    <a:pt x="895008" y="1146298"/>
                    <a:pt x="896886" y="1183252"/>
                    <a:pt x="898139" y="1216446"/>
                  </a:cubicBezTo>
                  <a:lnTo>
                    <a:pt x="898139" y="1223962"/>
                  </a:lnTo>
                  <a:cubicBezTo>
                    <a:pt x="901271" y="1281583"/>
                    <a:pt x="903776" y="1346720"/>
                    <a:pt x="862440" y="1399331"/>
                  </a:cubicBezTo>
                  <a:cubicBezTo>
                    <a:pt x="821729" y="1450063"/>
                    <a:pt x="771623" y="1456952"/>
                    <a:pt x="727781" y="1457578"/>
                  </a:cubicBezTo>
                  <a:cubicBezTo>
                    <a:pt x="699597" y="1457578"/>
                    <a:pt x="679554" y="1466346"/>
                    <a:pt x="653876" y="1476994"/>
                  </a:cubicBezTo>
                  <a:cubicBezTo>
                    <a:pt x="648238" y="1479500"/>
                    <a:pt x="642602" y="1482004"/>
                    <a:pt x="636339" y="1484510"/>
                  </a:cubicBezTo>
                  <a:cubicBezTo>
                    <a:pt x="600638" y="1498915"/>
                    <a:pt x="566818" y="1501421"/>
                    <a:pt x="530491" y="1504552"/>
                  </a:cubicBezTo>
                  <a:cubicBezTo>
                    <a:pt x="521723" y="1505179"/>
                    <a:pt x="512954" y="1505805"/>
                    <a:pt x="504812" y="1507058"/>
                  </a:cubicBezTo>
                  <a:cubicBezTo>
                    <a:pt x="497296" y="1507684"/>
                    <a:pt x="489780" y="1508310"/>
                    <a:pt x="482890" y="1508310"/>
                  </a:cubicBezTo>
                  <a:cubicBezTo>
                    <a:pt x="442806" y="1508310"/>
                    <a:pt x="415249" y="1496410"/>
                    <a:pt x="381427" y="1482004"/>
                  </a:cubicBezTo>
                  <a:lnTo>
                    <a:pt x="367022" y="1475742"/>
                  </a:lnTo>
                  <a:cubicBezTo>
                    <a:pt x="319421" y="1455073"/>
                    <a:pt x="276206" y="1442547"/>
                    <a:pt x="242385" y="1438789"/>
                  </a:cubicBezTo>
                  <a:cubicBezTo>
                    <a:pt x="228606" y="1436909"/>
                    <a:pt x="214827" y="1440668"/>
                    <a:pt x="199796" y="1445052"/>
                  </a:cubicBezTo>
                  <a:cubicBezTo>
                    <a:pt x="179127" y="1450689"/>
                    <a:pt x="155327" y="1456952"/>
                    <a:pt x="127768" y="1448184"/>
                  </a:cubicBezTo>
                  <a:cubicBezTo>
                    <a:pt x="120253" y="1445678"/>
                    <a:pt x="112737" y="1443173"/>
                    <a:pt x="105221" y="1441294"/>
                  </a:cubicBezTo>
                  <a:cubicBezTo>
                    <a:pt x="80169" y="1433152"/>
                    <a:pt x="58874" y="1426262"/>
                    <a:pt x="30063" y="1422504"/>
                  </a:cubicBezTo>
                  <a:cubicBezTo>
                    <a:pt x="16284" y="1420626"/>
                    <a:pt x="9394" y="1420626"/>
                    <a:pt x="0" y="1421251"/>
                  </a:cubicBezTo>
                  <a:lnTo>
                    <a:pt x="0" y="1421251"/>
                  </a:lnTo>
                  <a:cubicBezTo>
                    <a:pt x="5637" y="1431273"/>
                    <a:pt x="13152" y="1441294"/>
                    <a:pt x="21295" y="1451941"/>
                  </a:cubicBezTo>
                  <a:cubicBezTo>
                    <a:pt x="30689" y="1463842"/>
                    <a:pt x="40710" y="1476994"/>
                    <a:pt x="48227" y="1490773"/>
                  </a:cubicBezTo>
                  <a:cubicBezTo>
                    <a:pt x="55742" y="1504552"/>
                    <a:pt x="62005" y="1519584"/>
                    <a:pt x="67642" y="1533989"/>
                  </a:cubicBezTo>
                  <a:cubicBezTo>
                    <a:pt x="73905" y="1549021"/>
                    <a:pt x="79543" y="1563426"/>
                    <a:pt x="87058" y="1576579"/>
                  </a:cubicBezTo>
                  <a:cubicBezTo>
                    <a:pt x="100837" y="1600378"/>
                    <a:pt x="127142" y="1606016"/>
                    <a:pt x="159711" y="1612279"/>
                  </a:cubicBezTo>
                  <a:cubicBezTo>
                    <a:pt x="185390" y="1617289"/>
                    <a:pt x="213575" y="1622926"/>
                    <a:pt x="239880" y="1639837"/>
                  </a:cubicBezTo>
                  <a:cubicBezTo>
                    <a:pt x="285601" y="1668648"/>
                    <a:pt x="325059" y="1720632"/>
                    <a:pt x="344475" y="1778253"/>
                  </a:cubicBezTo>
                  <a:cubicBezTo>
                    <a:pt x="346980" y="1785769"/>
                    <a:pt x="348858" y="1794537"/>
                    <a:pt x="350737" y="1803932"/>
                  </a:cubicBezTo>
                  <a:cubicBezTo>
                    <a:pt x="353243" y="1817085"/>
                    <a:pt x="356375" y="1832743"/>
                    <a:pt x="362012" y="1840258"/>
                  </a:cubicBezTo>
                  <a:cubicBezTo>
                    <a:pt x="368275" y="1848401"/>
                    <a:pt x="376417" y="1853411"/>
                    <a:pt x="386438" y="1858422"/>
                  </a:cubicBezTo>
                  <a:cubicBezTo>
                    <a:pt x="394580" y="1862806"/>
                    <a:pt x="403975" y="1867816"/>
                    <a:pt x="412743" y="1875332"/>
                  </a:cubicBezTo>
                  <a:cubicBezTo>
                    <a:pt x="437795" y="1897253"/>
                    <a:pt x="459717" y="1950491"/>
                    <a:pt x="460970" y="1991827"/>
                  </a:cubicBezTo>
                  <a:cubicBezTo>
                    <a:pt x="461596" y="2015627"/>
                    <a:pt x="455333" y="2034417"/>
                    <a:pt x="443433" y="2046317"/>
                  </a:cubicBezTo>
                  <a:cubicBezTo>
                    <a:pt x="427148" y="2062601"/>
                    <a:pt x="398964" y="2063227"/>
                    <a:pt x="371406" y="2064480"/>
                  </a:cubicBezTo>
                  <a:cubicBezTo>
                    <a:pt x="355122" y="2064480"/>
                    <a:pt x="338211" y="2065733"/>
                    <a:pt x="329443" y="2069491"/>
                  </a:cubicBezTo>
                  <a:cubicBezTo>
                    <a:pt x="304390" y="2080765"/>
                    <a:pt x="277458" y="2102060"/>
                    <a:pt x="261174" y="2123354"/>
                  </a:cubicBezTo>
                  <a:cubicBezTo>
                    <a:pt x="226101" y="2170328"/>
                    <a:pt x="200421" y="2256133"/>
                    <a:pt x="187895" y="2320018"/>
                  </a:cubicBezTo>
                  <a:cubicBezTo>
                    <a:pt x="186642" y="2326907"/>
                    <a:pt x="186016" y="2333797"/>
                    <a:pt x="184764" y="2340686"/>
                  </a:cubicBezTo>
                  <a:cubicBezTo>
                    <a:pt x="187895" y="2341312"/>
                    <a:pt x="191027" y="2341312"/>
                    <a:pt x="193532" y="2341312"/>
                  </a:cubicBezTo>
                  <a:cubicBezTo>
                    <a:pt x="215453" y="2340686"/>
                    <a:pt x="202926" y="2335676"/>
                    <a:pt x="214827" y="2326907"/>
                  </a:cubicBezTo>
                  <a:cubicBezTo>
                    <a:pt x="235495" y="2311249"/>
                    <a:pt x="257417" y="2307492"/>
                    <a:pt x="279964" y="2326907"/>
                  </a:cubicBezTo>
                  <a:cubicBezTo>
                    <a:pt x="310027" y="2283065"/>
                    <a:pt x="340717" y="2333797"/>
                    <a:pt x="387691" y="2323776"/>
                  </a:cubicBezTo>
                  <a:cubicBezTo>
                    <a:pt x="406480" y="2320018"/>
                    <a:pt x="415249" y="2309371"/>
                    <a:pt x="439675" y="2313754"/>
                  </a:cubicBezTo>
                  <a:cubicBezTo>
                    <a:pt x="456585" y="2316260"/>
                    <a:pt x="472870" y="2328786"/>
                    <a:pt x="491033" y="2325655"/>
                  </a:cubicBezTo>
                  <a:cubicBezTo>
                    <a:pt x="535502" y="2317513"/>
                    <a:pt x="514833" y="2275549"/>
                    <a:pt x="556170" y="2269286"/>
                  </a:cubicBezTo>
                  <a:cubicBezTo>
                    <a:pt x="579970" y="2265529"/>
                    <a:pt x="581849" y="2273670"/>
                    <a:pt x="598760" y="2281186"/>
                  </a:cubicBezTo>
                  <a:cubicBezTo>
                    <a:pt x="605649" y="2284318"/>
                    <a:pt x="602517" y="2291207"/>
                    <a:pt x="612539" y="2293713"/>
                  </a:cubicBezTo>
                  <a:cubicBezTo>
                    <a:pt x="626318" y="2298096"/>
                    <a:pt x="631954" y="2287449"/>
                    <a:pt x="643855" y="2287449"/>
                  </a:cubicBezTo>
                  <a:cubicBezTo>
                    <a:pt x="683313" y="2287449"/>
                    <a:pt x="748449" y="2366992"/>
                    <a:pt x="774129" y="2292460"/>
                  </a:cubicBezTo>
                  <a:cubicBezTo>
                    <a:pt x="774129" y="2292460"/>
                    <a:pt x="774129" y="2292460"/>
                    <a:pt x="774129" y="2291207"/>
                  </a:cubicBezTo>
                  <a:cubicBezTo>
                    <a:pt x="786029" y="2298723"/>
                    <a:pt x="798555" y="2304360"/>
                    <a:pt x="818597" y="2301228"/>
                  </a:cubicBezTo>
                  <a:cubicBezTo>
                    <a:pt x="836134" y="2298723"/>
                    <a:pt x="841771" y="2297470"/>
                    <a:pt x="859308" y="2299349"/>
                  </a:cubicBezTo>
                  <a:cubicBezTo>
                    <a:pt x="876845" y="2300602"/>
                    <a:pt x="892503" y="2299349"/>
                    <a:pt x="908161" y="2293713"/>
                  </a:cubicBezTo>
                  <a:cubicBezTo>
                    <a:pt x="923819" y="2288076"/>
                    <a:pt x="930081" y="2283691"/>
                    <a:pt x="946366" y="2282438"/>
                  </a:cubicBezTo>
                  <a:cubicBezTo>
                    <a:pt x="957013" y="2281812"/>
                    <a:pt x="975803" y="2288702"/>
                    <a:pt x="987076" y="2286823"/>
                  </a:cubicBezTo>
                  <a:cubicBezTo>
                    <a:pt x="1012130" y="2283065"/>
                    <a:pt x="1017766" y="2261144"/>
                    <a:pt x="992713" y="2241102"/>
                  </a:cubicBezTo>
                  <a:cubicBezTo>
                    <a:pt x="978308" y="2229828"/>
                    <a:pt x="958266" y="2232960"/>
                    <a:pt x="942608" y="2235465"/>
                  </a:cubicBezTo>
                  <a:cubicBezTo>
                    <a:pt x="939477" y="2210412"/>
                    <a:pt x="982693" y="2214797"/>
                    <a:pt x="997724" y="2217928"/>
                  </a:cubicBezTo>
                  <a:cubicBezTo>
                    <a:pt x="1022150" y="2222938"/>
                    <a:pt x="1024656" y="2226696"/>
                    <a:pt x="1037182" y="2245486"/>
                  </a:cubicBezTo>
                  <a:cubicBezTo>
                    <a:pt x="1044072" y="2256133"/>
                    <a:pt x="1059730" y="2274297"/>
                    <a:pt x="1062234" y="2285570"/>
                  </a:cubicBezTo>
                  <a:cubicBezTo>
                    <a:pt x="1068498" y="2310624"/>
                    <a:pt x="1041567" y="2343191"/>
                    <a:pt x="1062234" y="236198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9" name="Forma libre: forma 648">
              <a:extLst>
                <a:ext uri="{FF2B5EF4-FFF2-40B4-BE49-F238E27FC236}">
                  <a16:creationId xmlns:a16="http://schemas.microsoft.com/office/drawing/2014/main" id="{407CAB45-9FBC-B744-C652-10FA1204FD3B}"/>
                </a:ext>
              </a:extLst>
            </p:cNvPr>
            <p:cNvSpPr/>
            <p:nvPr/>
          </p:nvSpPr>
          <p:spPr>
            <a:xfrm>
              <a:off x="29144835" y="11987392"/>
              <a:ext cx="272589" cy="688154"/>
            </a:xfrm>
            <a:custGeom>
              <a:avLst/>
              <a:gdLst>
                <a:gd name="connsiteX0" fmla="*/ 27571 w 272589"/>
                <a:gd name="connsiteY0" fmla="*/ 209418 h 688154"/>
                <a:gd name="connsiteX1" fmla="*/ 13 w 272589"/>
                <a:gd name="connsiteY1" fmla="*/ 339065 h 688154"/>
                <a:gd name="connsiteX2" fmla="*/ 24440 w 272589"/>
                <a:gd name="connsiteY2" fmla="*/ 402323 h 688154"/>
                <a:gd name="connsiteX3" fmla="*/ 28198 w 272589"/>
                <a:gd name="connsiteY3" fmla="*/ 478108 h 688154"/>
                <a:gd name="connsiteX4" fmla="*/ 90830 w 272589"/>
                <a:gd name="connsiteY4" fmla="*/ 543244 h 688154"/>
                <a:gd name="connsiteX5" fmla="*/ 122145 w 272589"/>
                <a:gd name="connsiteY5" fmla="*/ 639698 h 688154"/>
                <a:gd name="connsiteX6" fmla="*/ 167867 w 272589"/>
                <a:gd name="connsiteY6" fmla="*/ 686672 h 688154"/>
                <a:gd name="connsiteX7" fmla="*/ 176635 w 272589"/>
                <a:gd name="connsiteY7" fmla="*/ 603371 h 688154"/>
                <a:gd name="connsiteX8" fmla="*/ 172877 w 272589"/>
                <a:gd name="connsiteY8" fmla="*/ 516313 h 688154"/>
                <a:gd name="connsiteX9" fmla="*/ 196677 w 272589"/>
                <a:gd name="connsiteY9" fmla="*/ 493766 h 688154"/>
                <a:gd name="connsiteX10" fmla="*/ 224236 w 272589"/>
                <a:gd name="connsiteY10" fmla="*/ 409212 h 688154"/>
                <a:gd name="connsiteX11" fmla="*/ 254300 w 272589"/>
                <a:gd name="connsiteY11" fmla="*/ 329671 h 688154"/>
                <a:gd name="connsiteX12" fmla="*/ 255551 w 272589"/>
                <a:gd name="connsiteY12" fmla="*/ 226955 h 688154"/>
                <a:gd name="connsiteX13" fmla="*/ 261188 w 272589"/>
                <a:gd name="connsiteY13" fmla="*/ 143654 h 688154"/>
                <a:gd name="connsiteX14" fmla="*/ 264319 w 272589"/>
                <a:gd name="connsiteY14" fmla="*/ 62859 h 688154"/>
                <a:gd name="connsiteX15" fmla="*/ 232378 w 272589"/>
                <a:gd name="connsiteY15" fmla="*/ 45322 h 688154"/>
                <a:gd name="connsiteX16" fmla="*/ 216093 w 272589"/>
                <a:gd name="connsiteY16" fmla="*/ 16512 h 688154"/>
                <a:gd name="connsiteX17" fmla="*/ 172877 w 272589"/>
                <a:gd name="connsiteY17" fmla="*/ 8995 h 688154"/>
                <a:gd name="connsiteX18" fmla="*/ 120894 w 272589"/>
                <a:gd name="connsiteY18" fmla="*/ 39059 h 688154"/>
                <a:gd name="connsiteX19" fmla="*/ 103357 w 272589"/>
                <a:gd name="connsiteY19" fmla="*/ 102943 h 688154"/>
                <a:gd name="connsiteX20" fmla="*/ 61393 w 272589"/>
                <a:gd name="connsiteY20" fmla="*/ 143654 h 688154"/>
                <a:gd name="connsiteX21" fmla="*/ 26946 w 272589"/>
                <a:gd name="connsiteY21" fmla="*/ 208791 h 68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2589" h="688154">
                  <a:moveTo>
                    <a:pt x="27571" y="209418"/>
                  </a:moveTo>
                  <a:cubicBezTo>
                    <a:pt x="14419" y="247622"/>
                    <a:pt x="1267" y="299607"/>
                    <a:pt x="13" y="339065"/>
                  </a:cubicBezTo>
                  <a:cubicBezTo>
                    <a:pt x="-612" y="370381"/>
                    <a:pt x="21934" y="372260"/>
                    <a:pt x="24440" y="402323"/>
                  </a:cubicBezTo>
                  <a:cubicBezTo>
                    <a:pt x="26946" y="426749"/>
                    <a:pt x="18803" y="454934"/>
                    <a:pt x="28198" y="478108"/>
                  </a:cubicBezTo>
                  <a:cubicBezTo>
                    <a:pt x="39471" y="506292"/>
                    <a:pt x="73920" y="518192"/>
                    <a:pt x="90830" y="543244"/>
                  </a:cubicBezTo>
                  <a:cubicBezTo>
                    <a:pt x="111497" y="573934"/>
                    <a:pt x="111497" y="605250"/>
                    <a:pt x="122145" y="639698"/>
                  </a:cubicBezTo>
                  <a:cubicBezTo>
                    <a:pt x="127782" y="658487"/>
                    <a:pt x="139682" y="696066"/>
                    <a:pt x="167867" y="686672"/>
                  </a:cubicBezTo>
                  <a:cubicBezTo>
                    <a:pt x="197929" y="676650"/>
                    <a:pt x="185404" y="624666"/>
                    <a:pt x="176635" y="603371"/>
                  </a:cubicBezTo>
                  <a:cubicBezTo>
                    <a:pt x="164110" y="573308"/>
                    <a:pt x="148452" y="547003"/>
                    <a:pt x="172877" y="516313"/>
                  </a:cubicBezTo>
                  <a:cubicBezTo>
                    <a:pt x="179768" y="507545"/>
                    <a:pt x="189787" y="502534"/>
                    <a:pt x="196677" y="493766"/>
                  </a:cubicBezTo>
                  <a:cubicBezTo>
                    <a:pt x="212962" y="471218"/>
                    <a:pt x="217345" y="436770"/>
                    <a:pt x="224236" y="409212"/>
                  </a:cubicBezTo>
                  <a:cubicBezTo>
                    <a:pt x="231751" y="381028"/>
                    <a:pt x="246782" y="357228"/>
                    <a:pt x="254300" y="329671"/>
                  </a:cubicBezTo>
                  <a:cubicBezTo>
                    <a:pt x="262440" y="295849"/>
                    <a:pt x="256803" y="260149"/>
                    <a:pt x="255551" y="226955"/>
                  </a:cubicBezTo>
                  <a:cubicBezTo>
                    <a:pt x="254300" y="199396"/>
                    <a:pt x="253046" y="169959"/>
                    <a:pt x="261188" y="143654"/>
                  </a:cubicBezTo>
                  <a:cubicBezTo>
                    <a:pt x="268077" y="121107"/>
                    <a:pt x="281231" y="82274"/>
                    <a:pt x="264319" y="62859"/>
                  </a:cubicBezTo>
                  <a:cubicBezTo>
                    <a:pt x="256803" y="54717"/>
                    <a:pt x="239894" y="52211"/>
                    <a:pt x="232378" y="45322"/>
                  </a:cubicBezTo>
                  <a:cubicBezTo>
                    <a:pt x="224862" y="38432"/>
                    <a:pt x="222357" y="24653"/>
                    <a:pt x="216093" y="16512"/>
                  </a:cubicBezTo>
                  <a:cubicBezTo>
                    <a:pt x="199808" y="-5410"/>
                    <a:pt x="186029" y="-2905"/>
                    <a:pt x="172877" y="8995"/>
                  </a:cubicBezTo>
                  <a:cubicBezTo>
                    <a:pt x="157219" y="15885"/>
                    <a:pt x="132167" y="25280"/>
                    <a:pt x="120894" y="39059"/>
                  </a:cubicBezTo>
                  <a:cubicBezTo>
                    <a:pt x="107114" y="56596"/>
                    <a:pt x="115257" y="83527"/>
                    <a:pt x="103357" y="102943"/>
                  </a:cubicBezTo>
                  <a:cubicBezTo>
                    <a:pt x="93335" y="119228"/>
                    <a:pt x="75172" y="127369"/>
                    <a:pt x="61393" y="143654"/>
                  </a:cubicBezTo>
                  <a:cubicBezTo>
                    <a:pt x="46362" y="161817"/>
                    <a:pt x="35088" y="185617"/>
                    <a:pt x="26946" y="20879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0" name="Forma libre: forma 649">
              <a:extLst>
                <a:ext uri="{FF2B5EF4-FFF2-40B4-BE49-F238E27FC236}">
                  <a16:creationId xmlns:a16="http://schemas.microsoft.com/office/drawing/2014/main" id="{07524CA6-4515-0D9E-C478-10CD7FCAB83D}"/>
                </a:ext>
              </a:extLst>
            </p:cNvPr>
            <p:cNvSpPr/>
            <p:nvPr/>
          </p:nvSpPr>
          <p:spPr>
            <a:xfrm>
              <a:off x="16085123" y="6161779"/>
              <a:ext cx="6098830" cy="2813858"/>
            </a:xfrm>
            <a:custGeom>
              <a:avLst/>
              <a:gdLst>
                <a:gd name="connsiteX0" fmla="*/ 435666 w 6098830"/>
                <a:gd name="connsiteY0" fmla="*/ 1679616 h 2813858"/>
                <a:gd name="connsiteX1" fmla="*/ 447566 w 6098830"/>
                <a:gd name="connsiteY1" fmla="*/ 1672727 h 2813858"/>
                <a:gd name="connsiteX2" fmla="*/ 545271 w 6098830"/>
                <a:gd name="connsiteY2" fmla="*/ 1630137 h 2813858"/>
                <a:gd name="connsiteX3" fmla="*/ 664271 w 6098830"/>
                <a:gd name="connsiteY3" fmla="*/ 1575021 h 2813858"/>
                <a:gd name="connsiteX4" fmla="*/ 731288 w 6098830"/>
                <a:gd name="connsiteY4" fmla="*/ 1552474 h 2813858"/>
                <a:gd name="connsiteX5" fmla="*/ 776383 w 6098830"/>
                <a:gd name="connsiteY5" fmla="*/ 1546211 h 2813858"/>
                <a:gd name="connsiteX6" fmla="*/ 783898 w 6098830"/>
                <a:gd name="connsiteY6" fmla="*/ 1547463 h 2813858"/>
                <a:gd name="connsiteX7" fmla="*/ 892878 w 6098830"/>
                <a:gd name="connsiteY7" fmla="*/ 1588800 h 2813858"/>
                <a:gd name="connsiteX8" fmla="*/ 917304 w 6098830"/>
                <a:gd name="connsiteY8" fmla="*/ 1575648 h 2813858"/>
                <a:gd name="connsiteX9" fmla="*/ 922941 w 6098830"/>
                <a:gd name="connsiteY9" fmla="*/ 1573768 h 2813858"/>
                <a:gd name="connsiteX10" fmla="*/ 976804 w 6098830"/>
                <a:gd name="connsiteY10" fmla="*/ 1569384 h 2813858"/>
                <a:gd name="connsiteX11" fmla="*/ 980562 w 6098830"/>
                <a:gd name="connsiteY11" fmla="*/ 1569384 h 2813858"/>
                <a:gd name="connsiteX12" fmla="*/ 1031919 w 6098830"/>
                <a:gd name="connsiteY12" fmla="*/ 1578153 h 2813858"/>
                <a:gd name="connsiteX13" fmla="*/ 1041315 w 6098830"/>
                <a:gd name="connsiteY13" fmla="*/ 1584416 h 2813858"/>
                <a:gd name="connsiteX14" fmla="*/ 1094551 w 6098830"/>
                <a:gd name="connsiteY14" fmla="*/ 1657695 h 2813858"/>
                <a:gd name="connsiteX15" fmla="*/ 1097057 w 6098830"/>
                <a:gd name="connsiteY15" fmla="*/ 1664585 h 2813858"/>
                <a:gd name="connsiteX16" fmla="*/ 1097683 w 6098830"/>
                <a:gd name="connsiteY16" fmla="*/ 1754775 h 2813858"/>
                <a:gd name="connsiteX17" fmla="*/ 1090168 w 6098830"/>
                <a:gd name="connsiteY17" fmla="*/ 1823669 h 2813858"/>
                <a:gd name="connsiteX18" fmla="*/ 1125241 w 6098830"/>
                <a:gd name="connsiteY18" fmla="*/ 1885048 h 2813858"/>
                <a:gd name="connsiteX19" fmla="*/ 1126494 w 6098830"/>
                <a:gd name="connsiteY19" fmla="*/ 1896948 h 2813858"/>
                <a:gd name="connsiteX20" fmla="*/ 1118978 w 6098830"/>
                <a:gd name="connsiteY20" fmla="*/ 1906343 h 2813858"/>
                <a:gd name="connsiteX21" fmla="*/ 1093925 w 6098830"/>
                <a:gd name="connsiteY21" fmla="*/ 1919496 h 2813858"/>
                <a:gd name="connsiteX22" fmla="*/ 1069499 w 6098830"/>
                <a:gd name="connsiteY22" fmla="*/ 1926385 h 2813858"/>
                <a:gd name="connsiteX23" fmla="*/ 1058852 w 6098830"/>
                <a:gd name="connsiteY23" fmla="*/ 1916991 h 2813858"/>
                <a:gd name="connsiteX24" fmla="*/ 1040688 w 6098830"/>
                <a:gd name="connsiteY24" fmla="*/ 1905717 h 2813858"/>
                <a:gd name="connsiteX25" fmla="*/ 994967 w 6098830"/>
                <a:gd name="connsiteY25" fmla="*/ 1902585 h 2813858"/>
                <a:gd name="connsiteX26" fmla="*/ 988077 w 6098830"/>
                <a:gd name="connsiteY26" fmla="*/ 1905090 h 2813858"/>
                <a:gd name="connsiteX27" fmla="*/ 872209 w 6098830"/>
                <a:gd name="connsiteY27" fmla="*/ 1893191 h 2813858"/>
                <a:gd name="connsiteX28" fmla="*/ 847156 w 6098830"/>
                <a:gd name="connsiteY28" fmla="*/ 1925759 h 2813858"/>
                <a:gd name="connsiteX29" fmla="*/ 828366 w 6098830"/>
                <a:gd name="connsiteY29" fmla="*/ 1974612 h 2813858"/>
                <a:gd name="connsiteX30" fmla="*/ 857177 w 6098830"/>
                <a:gd name="connsiteY30" fmla="*/ 2018454 h 2813858"/>
                <a:gd name="connsiteX31" fmla="*/ 907283 w 6098830"/>
                <a:gd name="connsiteY31" fmla="*/ 2048517 h 2813858"/>
                <a:gd name="connsiteX32" fmla="*/ 914798 w 6098830"/>
                <a:gd name="connsiteY32" fmla="*/ 2061670 h 2813858"/>
                <a:gd name="connsiteX33" fmla="*/ 907909 w 6098830"/>
                <a:gd name="connsiteY33" fmla="*/ 2074822 h 2813858"/>
                <a:gd name="connsiteX34" fmla="*/ 880978 w 6098830"/>
                <a:gd name="connsiteY34" fmla="*/ 2092360 h 2813858"/>
                <a:gd name="connsiteX35" fmla="*/ 869703 w 6098830"/>
                <a:gd name="connsiteY35" fmla="*/ 2094239 h 2813858"/>
                <a:gd name="connsiteX36" fmla="*/ 803314 w 6098830"/>
                <a:gd name="connsiteY36" fmla="*/ 2081712 h 2813858"/>
                <a:gd name="connsiteX37" fmla="*/ 757593 w 6098830"/>
                <a:gd name="connsiteY37" fmla="*/ 2068559 h 2813858"/>
                <a:gd name="connsiteX38" fmla="*/ 702477 w 6098830"/>
                <a:gd name="connsiteY38" fmla="*/ 2082965 h 2813858"/>
                <a:gd name="connsiteX39" fmla="*/ 696840 w 6098830"/>
                <a:gd name="connsiteY39" fmla="*/ 2087976 h 2813858"/>
                <a:gd name="connsiteX40" fmla="*/ 731288 w 6098830"/>
                <a:gd name="connsiteY40" fmla="*/ 2106765 h 2813858"/>
                <a:gd name="connsiteX41" fmla="*/ 805193 w 6098830"/>
                <a:gd name="connsiteY41" fmla="*/ 2138081 h 2813858"/>
                <a:gd name="connsiteX42" fmla="*/ 810829 w 6098830"/>
                <a:gd name="connsiteY42" fmla="*/ 2141839 h 2813858"/>
                <a:gd name="connsiteX43" fmla="*/ 911041 w 6098830"/>
                <a:gd name="connsiteY43" fmla="*/ 2253323 h 2813858"/>
                <a:gd name="connsiteX44" fmla="*/ 914798 w 6098830"/>
                <a:gd name="connsiteY44" fmla="*/ 2265850 h 2813858"/>
                <a:gd name="connsiteX45" fmla="*/ 958640 w 6098830"/>
                <a:gd name="connsiteY45" fmla="*/ 2335997 h 2813858"/>
                <a:gd name="connsiteX46" fmla="*/ 1048830 w 6098830"/>
                <a:gd name="connsiteY46" fmla="*/ 2377961 h 2813858"/>
                <a:gd name="connsiteX47" fmla="*/ 1062609 w 6098830"/>
                <a:gd name="connsiteY47" fmla="*/ 2376708 h 2813858"/>
                <a:gd name="connsiteX48" fmla="*/ 1139646 w 6098830"/>
                <a:gd name="connsiteY48" fmla="*/ 2403639 h 2813858"/>
                <a:gd name="connsiteX49" fmla="*/ 1149668 w 6098830"/>
                <a:gd name="connsiteY49" fmla="*/ 2419297 h 2813858"/>
                <a:gd name="connsiteX50" fmla="*/ 1142152 w 6098830"/>
                <a:gd name="connsiteY50" fmla="*/ 2501345 h 2813858"/>
                <a:gd name="connsiteX51" fmla="*/ 1154678 w 6098830"/>
                <a:gd name="connsiteY51" fmla="*/ 2553956 h 2813858"/>
                <a:gd name="connsiteX52" fmla="*/ 1157810 w 6098830"/>
                <a:gd name="connsiteY52" fmla="*/ 2549571 h 2813858"/>
                <a:gd name="connsiteX53" fmla="*/ 1222947 w 6098830"/>
                <a:gd name="connsiteY53" fmla="*/ 2482555 h 2813858"/>
                <a:gd name="connsiteX54" fmla="*/ 1234221 w 6098830"/>
                <a:gd name="connsiteY54" fmla="*/ 2477545 h 2813858"/>
                <a:gd name="connsiteX55" fmla="*/ 1335058 w 6098830"/>
                <a:gd name="connsiteY55" fmla="*/ 2477545 h 2813858"/>
                <a:gd name="connsiteX56" fmla="*/ 1338189 w 6098830"/>
                <a:gd name="connsiteY56" fmla="*/ 2477545 h 2813858"/>
                <a:gd name="connsiteX57" fmla="*/ 1504164 w 6098830"/>
                <a:gd name="connsiteY57" fmla="*/ 2537045 h 2813858"/>
                <a:gd name="connsiteX58" fmla="*/ 1568674 w 6098830"/>
                <a:gd name="connsiteY58" fmla="*/ 2595293 h 2813858"/>
                <a:gd name="connsiteX59" fmla="*/ 1702080 w 6098830"/>
                <a:gd name="connsiteY59" fmla="*/ 2669824 h 2813858"/>
                <a:gd name="connsiteX60" fmla="*/ 1605627 w 6098830"/>
                <a:gd name="connsiteY60" fmla="*/ 2285892 h 2813858"/>
                <a:gd name="connsiteX61" fmla="*/ 1571179 w 6098830"/>
                <a:gd name="connsiteY61" fmla="*/ 2193823 h 2813858"/>
                <a:gd name="connsiteX62" fmla="*/ 1539237 w 6098830"/>
                <a:gd name="connsiteY62" fmla="*/ 1950185 h 2813858"/>
                <a:gd name="connsiteX63" fmla="*/ 1649469 w 6098830"/>
                <a:gd name="connsiteY63" fmla="*/ 1901333 h 2813858"/>
                <a:gd name="connsiteX64" fmla="*/ 1686422 w 6098830"/>
                <a:gd name="connsiteY64" fmla="*/ 1890685 h 2813858"/>
                <a:gd name="connsiteX65" fmla="*/ 1737154 w 6098830"/>
                <a:gd name="connsiteY65" fmla="*/ 1870017 h 2813858"/>
                <a:gd name="connsiteX66" fmla="*/ 1878075 w 6098830"/>
                <a:gd name="connsiteY66" fmla="*/ 1821164 h 2813858"/>
                <a:gd name="connsiteX67" fmla="*/ 2021502 w 6098830"/>
                <a:gd name="connsiteY67" fmla="*/ 1865633 h 2813858"/>
                <a:gd name="connsiteX68" fmla="*/ 2070354 w 6098830"/>
                <a:gd name="connsiteY68" fmla="*/ 1907596 h 2813858"/>
                <a:gd name="connsiteX69" fmla="*/ 2341550 w 6098830"/>
                <a:gd name="connsiteY69" fmla="*/ 2052901 h 2813858"/>
                <a:gd name="connsiteX70" fmla="*/ 2419214 w 6098830"/>
                <a:gd name="connsiteY70" fmla="*/ 2122423 h 2813858"/>
                <a:gd name="connsiteX71" fmla="*/ 2450530 w 6098830"/>
                <a:gd name="connsiteY71" fmla="*/ 2175034 h 2813858"/>
                <a:gd name="connsiteX72" fmla="*/ 2595209 w 6098830"/>
                <a:gd name="connsiteY72" fmla="*/ 2277123 h 2813858"/>
                <a:gd name="connsiteX73" fmla="*/ 2665983 w 6098830"/>
                <a:gd name="connsiteY73" fmla="*/ 2263971 h 2813858"/>
                <a:gd name="connsiteX74" fmla="*/ 2721725 w 6098830"/>
                <a:gd name="connsiteY74" fmla="*/ 2227644 h 2813858"/>
                <a:gd name="connsiteX75" fmla="*/ 2829452 w 6098830"/>
                <a:gd name="connsiteY75" fmla="*/ 2241423 h 2813858"/>
                <a:gd name="connsiteX76" fmla="*/ 2863273 w 6098830"/>
                <a:gd name="connsiteY76" fmla="*/ 2257708 h 2813858"/>
                <a:gd name="connsiteX77" fmla="*/ 2938431 w 6098830"/>
                <a:gd name="connsiteY77" fmla="*/ 2247686 h 2813858"/>
                <a:gd name="connsiteX78" fmla="*/ 3004820 w 6098830"/>
                <a:gd name="connsiteY78" fmla="*/ 2228271 h 2813858"/>
                <a:gd name="connsiteX79" fmla="*/ 3058058 w 6098830"/>
                <a:gd name="connsiteY79" fmla="*/ 2245181 h 2813858"/>
                <a:gd name="connsiteX80" fmla="*/ 3069958 w 6098830"/>
                <a:gd name="connsiteY80" fmla="*/ 2252697 h 2813858"/>
                <a:gd name="connsiteX81" fmla="*/ 3073716 w 6098830"/>
                <a:gd name="connsiteY81" fmla="*/ 2254576 h 2813858"/>
                <a:gd name="connsiteX82" fmla="*/ 3128205 w 6098830"/>
                <a:gd name="connsiteY82" fmla="*/ 2278376 h 2813858"/>
                <a:gd name="connsiteX83" fmla="*/ 3237185 w 6098830"/>
                <a:gd name="connsiteY83" fmla="*/ 2366687 h 2813858"/>
                <a:gd name="connsiteX84" fmla="*/ 3254095 w 6098830"/>
                <a:gd name="connsiteY84" fmla="*/ 2436835 h 2813858"/>
                <a:gd name="connsiteX85" fmla="*/ 3264116 w 6098830"/>
                <a:gd name="connsiteY85" fmla="*/ 2483808 h 2813858"/>
                <a:gd name="connsiteX86" fmla="*/ 3297312 w 6098830"/>
                <a:gd name="connsiteY86" fmla="*/ 2501345 h 2813858"/>
                <a:gd name="connsiteX87" fmla="*/ 3344285 w 6098830"/>
                <a:gd name="connsiteY87" fmla="*/ 2528903 h 2813858"/>
                <a:gd name="connsiteX88" fmla="*/ 3373095 w 6098830"/>
                <a:gd name="connsiteY88" fmla="*/ 2608445 h 2813858"/>
                <a:gd name="connsiteX89" fmla="*/ 3415686 w 6098830"/>
                <a:gd name="connsiteY89" fmla="*/ 2695504 h 2813858"/>
                <a:gd name="connsiteX90" fmla="*/ 3478317 w 6098830"/>
                <a:gd name="connsiteY90" fmla="*/ 2697382 h 2813858"/>
                <a:gd name="connsiteX91" fmla="*/ 3581659 w 6098830"/>
                <a:gd name="connsiteY91" fmla="*/ 2711788 h 2813858"/>
                <a:gd name="connsiteX92" fmla="*/ 3618612 w 6098830"/>
                <a:gd name="connsiteY92" fmla="*/ 2759388 h 2813858"/>
                <a:gd name="connsiteX93" fmla="*/ 3664960 w 6098830"/>
                <a:gd name="connsiteY93" fmla="*/ 2811999 h 2813858"/>
                <a:gd name="connsiteX94" fmla="*/ 3726966 w 6098830"/>
                <a:gd name="connsiteY94" fmla="*/ 2796341 h 2813858"/>
                <a:gd name="connsiteX95" fmla="*/ 3755776 w 6098830"/>
                <a:gd name="connsiteY95" fmla="*/ 2783815 h 2813858"/>
                <a:gd name="connsiteX96" fmla="*/ 3773312 w 6098830"/>
                <a:gd name="connsiteY96" fmla="*/ 2678593 h 2813858"/>
                <a:gd name="connsiteX97" fmla="*/ 3907971 w 6098830"/>
                <a:gd name="connsiteY97" fmla="*/ 2604061 h 2813858"/>
                <a:gd name="connsiteX98" fmla="*/ 3943671 w 6098830"/>
                <a:gd name="connsiteY98" fmla="*/ 2599051 h 2813858"/>
                <a:gd name="connsiteX99" fmla="*/ 4032608 w 6098830"/>
                <a:gd name="connsiteY99" fmla="*/ 2515124 h 2813858"/>
                <a:gd name="connsiteX100" fmla="*/ 4026345 w 6098830"/>
                <a:gd name="connsiteY100" fmla="*/ 2483808 h 2813858"/>
                <a:gd name="connsiteX101" fmla="*/ 4025092 w 6098830"/>
                <a:gd name="connsiteY101" fmla="*/ 2399882 h 2813858"/>
                <a:gd name="connsiteX102" fmla="*/ 4110272 w 6098830"/>
                <a:gd name="connsiteY102" fmla="*/ 2376708 h 2813858"/>
                <a:gd name="connsiteX103" fmla="*/ 4135324 w 6098830"/>
                <a:gd name="connsiteY103" fmla="*/ 2382345 h 2813858"/>
                <a:gd name="connsiteX104" fmla="*/ 4142213 w 6098830"/>
                <a:gd name="connsiteY104" fmla="*/ 2383597 h 2813858"/>
                <a:gd name="connsiteX105" fmla="*/ 4267477 w 6098830"/>
                <a:gd name="connsiteY105" fmla="*/ 2413034 h 2813858"/>
                <a:gd name="connsiteX106" fmla="*/ 4276246 w 6098830"/>
                <a:gd name="connsiteY106" fmla="*/ 2416792 h 2813858"/>
                <a:gd name="connsiteX107" fmla="*/ 4395247 w 6098830"/>
                <a:gd name="connsiteY107" fmla="*/ 2445603 h 2813858"/>
                <a:gd name="connsiteX108" fmla="*/ 4401509 w 6098830"/>
                <a:gd name="connsiteY108" fmla="*/ 2409276 h 2813858"/>
                <a:gd name="connsiteX109" fmla="*/ 4409026 w 6098830"/>
                <a:gd name="connsiteY109" fmla="*/ 2357292 h 2813858"/>
                <a:gd name="connsiteX110" fmla="*/ 4462262 w 6098830"/>
                <a:gd name="connsiteY110" fmla="*/ 2329108 h 2813858"/>
                <a:gd name="connsiteX111" fmla="*/ 4499841 w 6098830"/>
                <a:gd name="connsiteY111" fmla="*/ 2359171 h 2813858"/>
                <a:gd name="connsiteX112" fmla="*/ 4541179 w 6098830"/>
                <a:gd name="connsiteY112" fmla="*/ 2338503 h 2813858"/>
                <a:gd name="connsiteX113" fmla="*/ 4558089 w 6098830"/>
                <a:gd name="connsiteY113" fmla="*/ 2336623 h 2813858"/>
                <a:gd name="connsiteX114" fmla="*/ 4587526 w 6098830"/>
                <a:gd name="connsiteY114" fmla="*/ 2354787 h 2813858"/>
                <a:gd name="connsiteX115" fmla="*/ 4642642 w 6098830"/>
                <a:gd name="connsiteY115" fmla="*/ 2374829 h 2813858"/>
                <a:gd name="connsiteX116" fmla="*/ 4669573 w 6098830"/>
                <a:gd name="connsiteY116" fmla="*/ 2372323 h 2813858"/>
                <a:gd name="connsiteX117" fmla="*/ 4719053 w 6098830"/>
                <a:gd name="connsiteY117" fmla="*/ 2372950 h 2813858"/>
                <a:gd name="connsiteX118" fmla="*/ 4752873 w 6098830"/>
                <a:gd name="connsiteY118" fmla="*/ 2389861 h 2813858"/>
                <a:gd name="connsiteX119" fmla="*/ 4792332 w 6098830"/>
                <a:gd name="connsiteY119" fmla="*/ 2405519 h 2813858"/>
                <a:gd name="connsiteX120" fmla="*/ 4857468 w 6098830"/>
                <a:gd name="connsiteY120" fmla="*/ 2384850 h 2813858"/>
                <a:gd name="connsiteX121" fmla="*/ 4928869 w 6098830"/>
                <a:gd name="connsiteY121" fmla="*/ 2359797 h 2813858"/>
                <a:gd name="connsiteX122" fmla="*/ 4992753 w 6098830"/>
                <a:gd name="connsiteY122" fmla="*/ 2371697 h 2813858"/>
                <a:gd name="connsiteX123" fmla="*/ 5025322 w 6098830"/>
                <a:gd name="connsiteY123" fmla="*/ 2381092 h 2813858"/>
                <a:gd name="connsiteX124" fmla="*/ 5076054 w 6098830"/>
                <a:gd name="connsiteY124" fmla="*/ 2380466 h 2813858"/>
                <a:gd name="connsiteX125" fmla="*/ 5099854 w 6098830"/>
                <a:gd name="connsiteY125" fmla="*/ 2377961 h 2813858"/>
                <a:gd name="connsiteX126" fmla="*/ 5204449 w 6098830"/>
                <a:gd name="connsiteY126" fmla="*/ 2399882 h 2813858"/>
                <a:gd name="connsiteX127" fmla="*/ 5277728 w 6098830"/>
                <a:gd name="connsiteY127" fmla="*/ 2421803 h 2813858"/>
                <a:gd name="connsiteX128" fmla="*/ 5310923 w 6098830"/>
                <a:gd name="connsiteY128" fmla="*/ 2424934 h 2813858"/>
                <a:gd name="connsiteX129" fmla="*/ 5419275 w 6098830"/>
                <a:gd name="connsiteY129" fmla="*/ 2454998 h 2813858"/>
                <a:gd name="connsiteX130" fmla="*/ 5444329 w 6098830"/>
                <a:gd name="connsiteY130" fmla="*/ 2472535 h 2813858"/>
                <a:gd name="connsiteX131" fmla="*/ 5477523 w 6098830"/>
                <a:gd name="connsiteY131" fmla="*/ 2491324 h 2813858"/>
                <a:gd name="connsiteX132" fmla="*/ 5488797 w 6098830"/>
                <a:gd name="connsiteY132" fmla="*/ 2470656 h 2813858"/>
                <a:gd name="connsiteX133" fmla="*/ 5480655 w 6098830"/>
                <a:gd name="connsiteY133" fmla="*/ 2425561 h 2813858"/>
                <a:gd name="connsiteX134" fmla="*/ 5468755 w 6098830"/>
                <a:gd name="connsiteY134" fmla="*/ 2379839 h 2813858"/>
                <a:gd name="connsiteX135" fmla="*/ 5481907 w 6098830"/>
                <a:gd name="connsiteY135" fmla="*/ 2364808 h 2813858"/>
                <a:gd name="connsiteX136" fmla="*/ 5532639 w 6098830"/>
                <a:gd name="connsiteY136" fmla="*/ 2352908 h 2813858"/>
                <a:gd name="connsiteX137" fmla="*/ 5515729 w 6098830"/>
                <a:gd name="connsiteY137" fmla="*/ 2335997 h 2813858"/>
                <a:gd name="connsiteX138" fmla="*/ 5490676 w 6098830"/>
                <a:gd name="connsiteY138" fmla="*/ 2315955 h 2813858"/>
                <a:gd name="connsiteX139" fmla="*/ 5446834 w 6098830"/>
                <a:gd name="connsiteY139" fmla="*/ 2217623 h 2813858"/>
                <a:gd name="connsiteX140" fmla="*/ 5446834 w 6098830"/>
                <a:gd name="connsiteY140" fmla="*/ 2206976 h 2813858"/>
                <a:gd name="connsiteX141" fmla="*/ 5411134 w 6098830"/>
                <a:gd name="connsiteY141" fmla="*/ 2109270 h 2813858"/>
                <a:gd name="connsiteX142" fmla="*/ 5384828 w 6098830"/>
                <a:gd name="connsiteY142" fmla="*/ 2000917 h 2813858"/>
                <a:gd name="connsiteX143" fmla="*/ 5335975 w 6098830"/>
                <a:gd name="connsiteY143" fmla="*/ 1995907 h 2813858"/>
                <a:gd name="connsiteX144" fmla="*/ 5332844 w 6098830"/>
                <a:gd name="connsiteY144" fmla="*/ 1995907 h 2813858"/>
                <a:gd name="connsiteX145" fmla="*/ 5318438 w 6098830"/>
                <a:gd name="connsiteY145" fmla="*/ 1981501 h 2813858"/>
                <a:gd name="connsiteX146" fmla="*/ 5337228 w 6098830"/>
                <a:gd name="connsiteY146" fmla="*/ 1940165 h 2813858"/>
                <a:gd name="connsiteX147" fmla="*/ 5501323 w 6098830"/>
                <a:gd name="connsiteY147" fmla="*/ 1910101 h 2813858"/>
                <a:gd name="connsiteX148" fmla="*/ 5533266 w 6098830"/>
                <a:gd name="connsiteY148" fmla="*/ 1918869 h 2813858"/>
                <a:gd name="connsiteX149" fmla="*/ 5607171 w 6098830"/>
                <a:gd name="connsiteY149" fmla="*/ 1906970 h 2813858"/>
                <a:gd name="connsiteX150" fmla="*/ 5620324 w 6098830"/>
                <a:gd name="connsiteY150" fmla="*/ 1903838 h 2813858"/>
                <a:gd name="connsiteX151" fmla="*/ 5630971 w 6098830"/>
                <a:gd name="connsiteY151" fmla="*/ 1911980 h 2813858"/>
                <a:gd name="connsiteX152" fmla="*/ 5667924 w 6098830"/>
                <a:gd name="connsiteY152" fmla="*/ 1951438 h 2813858"/>
                <a:gd name="connsiteX153" fmla="*/ 5693603 w 6098830"/>
                <a:gd name="connsiteY153" fmla="*/ 1941417 h 2813858"/>
                <a:gd name="connsiteX154" fmla="*/ 5704251 w 6098830"/>
                <a:gd name="connsiteY154" fmla="*/ 1927012 h 2813858"/>
                <a:gd name="connsiteX155" fmla="*/ 5665419 w 6098830"/>
                <a:gd name="connsiteY155" fmla="*/ 1905717 h 2813858"/>
                <a:gd name="connsiteX156" fmla="*/ 5619697 w 6098830"/>
                <a:gd name="connsiteY156" fmla="*/ 1879412 h 2813858"/>
                <a:gd name="connsiteX157" fmla="*/ 5620324 w 6098830"/>
                <a:gd name="connsiteY157" fmla="*/ 1694022 h 2813858"/>
                <a:gd name="connsiteX158" fmla="*/ 5636608 w 6098830"/>
                <a:gd name="connsiteY158" fmla="*/ 1588800 h 2813858"/>
                <a:gd name="connsiteX159" fmla="*/ 5649134 w 6098830"/>
                <a:gd name="connsiteY159" fmla="*/ 1572516 h 2813858"/>
                <a:gd name="connsiteX160" fmla="*/ 5772519 w 6098830"/>
                <a:gd name="connsiteY160" fmla="*/ 1581911 h 2813858"/>
                <a:gd name="connsiteX161" fmla="*/ 5785672 w 6098830"/>
                <a:gd name="connsiteY161" fmla="*/ 1586295 h 2813858"/>
                <a:gd name="connsiteX162" fmla="*/ 5895904 w 6098830"/>
                <a:gd name="connsiteY162" fmla="*/ 1577526 h 2813858"/>
                <a:gd name="connsiteX163" fmla="*/ 5908429 w 6098830"/>
                <a:gd name="connsiteY163" fmla="*/ 1575648 h 2813858"/>
                <a:gd name="connsiteX164" fmla="*/ 5917824 w 6098830"/>
                <a:gd name="connsiteY164" fmla="*/ 1583790 h 2813858"/>
                <a:gd name="connsiteX165" fmla="*/ 5943503 w 6098830"/>
                <a:gd name="connsiteY165" fmla="*/ 1606963 h 2813858"/>
                <a:gd name="connsiteX166" fmla="*/ 5991731 w 6098830"/>
                <a:gd name="connsiteY166" fmla="*/ 1595690 h 2813858"/>
                <a:gd name="connsiteX167" fmla="*/ 6014904 w 6098830"/>
                <a:gd name="connsiteY167" fmla="*/ 1575648 h 2813858"/>
                <a:gd name="connsiteX168" fmla="*/ 6004256 w 6098830"/>
                <a:gd name="connsiteY168" fmla="*/ 1567505 h 2813858"/>
                <a:gd name="connsiteX169" fmla="*/ 5978577 w 6098830"/>
                <a:gd name="connsiteY169" fmla="*/ 1541826 h 2813858"/>
                <a:gd name="connsiteX170" fmla="*/ 5956030 w 6098830"/>
                <a:gd name="connsiteY170" fmla="*/ 1295057 h 2813858"/>
                <a:gd name="connsiteX171" fmla="*/ 6037451 w 6098830"/>
                <a:gd name="connsiteY171" fmla="*/ 1268125 h 2813858"/>
                <a:gd name="connsiteX172" fmla="*/ 6085051 w 6098830"/>
                <a:gd name="connsiteY172" fmla="*/ 1254973 h 2813858"/>
                <a:gd name="connsiteX173" fmla="*/ 6088809 w 6098830"/>
                <a:gd name="connsiteY173" fmla="*/ 1218646 h 2813858"/>
                <a:gd name="connsiteX174" fmla="*/ 6098830 w 6098830"/>
                <a:gd name="connsiteY174" fmla="*/ 1164157 h 2813858"/>
                <a:gd name="connsiteX175" fmla="*/ 6056241 w 6098830"/>
                <a:gd name="connsiteY175" fmla="*/ 1140356 h 2813858"/>
                <a:gd name="connsiteX176" fmla="*/ 6051230 w 6098830"/>
                <a:gd name="connsiteY176" fmla="*/ 1135346 h 2813858"/>
                <a:gd name="connsiteX177" fmla="*/ 6028056 w 6098830"/>
                <a:gd name="connsiteY177" fmla="*/ 1101525 h 2813858"/>
                <a:gd name="connsiteX178" fmla="*/ 5989852 w 6098830"/>
                <a:gd name="connsiteY178" fmla="*/ 1068956 h 2813858"/>
                <a:gd name="connsiteX179" fmla="*/ 5971688 w 6098830"/>
                <a:gd name="connsiteY179" fmla="*/ 1078978 h 2813858"/>
                <a:gd name="connsiteX180" fmla="*/ 5957282 w 6098830"/>
                <a:gd name="connsiteY180" fmla="*/ 1101525 h 2813858"/>
                <a:gd name="connsiteX181" fmla="*/ 5953524 w 6098830"/>
                <a:gd name="connsiteY181" fmla="*/ 1115930 h 2813858"/>
                <a:gd name="connsiteX182" fmla="*/ 5939745 w 6098830"/>
                <a:gd name="connsiteY182" fmla="*/ 1120314 h 2813858"/>
                <a:gd name="connsiteX183" fmla="*/ 5906550 w 6098830"/>
                <a:gd name="connsiteY183" fmla="*/ 1114051 h 2813858"/>
                <a:gd name="connsiteX184" fmla="*/ 5865840 w 6098830"/>
                <a:gd name="connsiteY184" fmla="*/ 1101525 h 2813858"/>
                <a:gd name="connsiteX185" fmla="*/ 5825755 w 6098830"/>
                <a:gd name="connsiteY185" fmla="*/ 1101525 h 2813858"/>
                <a:gd name="connsiteX186" fmla="*/ 5784420 w 6098830"/>
                <a:gd name="connsiteY186" fmla="*/ 1096514 h 2813858"/>
                <a:gd name="connsiteX187" fmla="*/ 5775023 w 6098830"/>
                <a:gd name="connsiteY187" fmla="*/ 1092130 h 2813858"/>
                <a:gd name="connsiteX188" fmla="*/ 5748719 w 6098830"/>
                <a:gd name="connsiteY188" fmla="*/ 1065199 h 2813858"/>
                <a:gd name="connsiteX189" fmla="*/ 5717403 w 6098830"/>
                <a:gd name="connsiteY189" fmla="*/ 1025114 h 2813858"/>
                <a:gd name="connsiteX190" fmla="*/ 5714270 w 6098830"/>
                <a:gd name="connsiteY190" fmla="*/ 1011962 h 2813858"/>
                <a:gd name="connsiteX191" fmla="*/ 5674187 w 6098830"/>
                <a:gd name="connsiteY191" fmla="*/ 988161 h 2813858"/>
                <a:gd name="connsiteX192" fmla="*/ 5625334 w 6098830"/>
                <a:gd name="connsiteY192" fmla="*/ 977514 h 2813858"/>
                <a:gd name="connsiteX193" fmla="*/ 5619697 w 6098830"/>
                <a:gd name="connsiteY193" fmla="*/ 975009 h 2813858"/>
                <a:gd name="connsiteX194" fmla="*/ 5488171 w 6098830"/>
                <a:gd name="connsiteY194" fmla="*/ 874171 h 2813858"/>
                <a:gd name="connsiteX195" fmla="*/ 5383576 w 6098830"/>
                <a:gd name="connsiteY195" fmla="*/ 837845 h 2813858"/>
                <a:gd name="connsiteX196" fmla="*/ 5365412 w 6098830"/>
                <a:gd name="connsiteY196" fmla="*/ 854129 h 2813858"/>
                <a:gd name="connsiteX197" fmla="*/ 5354139 w 6098830"/>
                <a:gd name="connsiteY197" fmla="*/ 857888 h 2813858"/>
                <a:gd name="connsiteX198" fmla="*/ 5325328 w 6098830"/>
                <a:gd name="connsiteY198" fmla="*/ 855382 h 2813858"/>
                <a:gd name="connsiteX199" fmla="*/ 5300901 w 6098830"/>
                <a:gd name="connsiteY199" fmla="*/ 878556 h 2813858"/>
                <a:gd name="connsiteX200" fmla="*/ 5289628 w 6098830"/>
                <a:gd name="connsiteY200" fmla="*/ 882940 h 2813858"/>
                <a:gd name="connsiteX201" fmla="*/ 5232007 w 6098830"/>
                <a:gd name="connsiteY201" fmla="*/ 880435 h 2813858"/>
                <a:gd name="connsiteX202" fmla="*/ 5128664 w 6098830"/>
                <a:gd name="connsiteY202" fmla="*/ 872919 h 2813858"/>
                <a:gd name="connsiteX203" fmla="*/ 5117391 w 6098830"/>
                <a:gd name="connsiteY203" fmla="*/ 866656 h 2813858"/>
                <a:gd name="connsiteX204" fmla="*/ 5099854 w 6098830"/>
                <a:gd name="connsiteY204" fmla="*/ 844108 h 2813858"/>
                <a:gd name="connsiteX205" fmla="*/ 5060396 w 6098830"/>
                <a:gd name="connsiteY205" fmla="*/ 835340 h 2813858"/>
                <a:gd name="connsiteX206" fmla="*/ 5050374 w 6098830"/>
                <a:gd name="connsiteY206" fmla="*/ 827824 h 2813858"/>
                <a:gd name="connsiteX207" fmla="*/ 5049121 w 6098830"/>
                <a:gd name="connsiteY207" fmla="*/ 815298 h 2813858"/>
                <a:gd name="connsiteX208" fmla="*/ 5053506 w 6098830"/>
                <a:gd name="connsiteY208" fmla="*/ 802145 h 2813858"/>
                <a:gd name="connsiteX209" fmla="*/ 5032211 w 6098830"/>
                <a:gd name="connsiteY209" fmla="*/ 788992 h 2813858"/>
                <a:gd name="connsiteX210" fmla="*/ 5000269 w 6098830"/>
                <a:gd name="connsiteY210" fmla="*/ 782103 h 2813858"/>
                <a:gd name="connsiteX211" fmla="*/ 4978974 w 6098830"/>
                <a:gd name="connsiteY211" fmla="*/ 780850 h 2813858"/>
                <a:gd name="connsiteX212" fmla="*/ 4976469 w 6098830"/>
                <a:gd name="connsiteY212" fmla="*/ 786487 h 2813858"/>
                <a:gd name="connsiteX213" fmla="*/ 4952669 w 6098830"/>
                <a:gd name="connsiteY213" fmla="*/ 838471 h 2813858"/>
                <a:gd name="connsiteX214" fmla="*/ 4919474 w 6098830"/>
                <a:gd name="connsiteY214" fmla="*/ 869161 h 2813858"/>
                <a:gd name="connsiteX215" fmla="*/ 4898806 w 6098830"/>
                <a:gd name="connsiteY215" fmla="*/ 869161 h 2813858"/>
                <a:gd name="connsiteX216" fmla="*/ 4387104 w 6098830"/>
                <a:gd name="connsiteY216" fmla="*/ 388149 h 2813858"/>
                <a:gd name="connsiteX217" fmla="*/ 4136577 w 6098830"/>
                <a:gd name="connsiteY217" fmla="*/ 255996 h 2813858"/>
                <a:gd name="connsiteX218" fmla="*/ 4128434 w 6098830"/>
                <a:gd name="connsiteY218" fmla="*/ 243469 h 2813858"/>
                <a:gd name="connsiteX219" fmla="*/ 4135324 w 6098830"/>
                <a:gd name="connsiteY219" fmla="*/ 229690 h 2813858"/>
                <a:gd name="connsiteX220" fmla="*/ 4158498 w 6098830"/>
                <a:gd name="connsiteY220" fmla="*/ 213406 h 2813858"/>
                <a:gd name="connsiteX221" fmla="*/ 4158498 w 6098830"/>
                <a:gd name="connsiteY221" fmla="*/ 201506 h 2813858"/>
                <a:gd name="connsiteX222" fmla="*/ 4147850 w 6098830"/>
                <a:gd name="connsiteY222" fmla="*/ 178959 h 2813858"/>
                <a:gd name="connsiteX223" fmla="*/ 4137203 w 6098830"/>
                <a:gd name="connsiteY223" fmla="*/ 192111 h 2813858"/>
                <a:gd name="connsiteX224" fmla="*/ 4129061 w 6098830"/>
                <a:gd name="connsiteY224" fmla="*/ 198375 h 2813858"/>
                <a:gd name="connsiteX225" fmla="*/ 4007556 w 6098830"/>
                <a:gd name="connsiteY225" fmla="*/ 237833 h 2813858"/>
                <a:gd name="connsiteX226" fmla="*/ 4003798 w 6098830"/>
                <a:gd name="connsiteY226" fmla="*/ 262886 h 2813858"/>
                <a:gd name="connsiteX227" fmla="*/ 3991271 w 6098830"/>
                <a:gd name="connsiteY227" fmla="*/ 276038 h 2813858"/>
                <a:gd name="connsiteX228" fmla="*/ 3931145 w 6098830"/>
                <a:gd name="connsiteY228" fmla="*/ 286059 h 2813858"/>
                <a:gd name="connsiteX229" fmla="*/ 3875402 w 6098830"/>
                <a:gd name="connsiteY229" fmla="*/ 342428 h 2813858"/>
                <a:gd name="connsiteX230" fmla="*/ 3847844 w 6098830"/>
                <a:gd name="connsiteY230" fmla="*/ 364349 h 2813858"/>
                <a:gd name="connsiteX231" fmla="*/ 3801497 w 6098830"/>
                <a:gd name="connsiteY231" fmla="*/ 336165 h 2813858"/>
                <a:gd name="connsiteX232" fmla="*/ 3745754 w 6098830"/>
                <a:gd name="connsiteY232" fmla="*/ 339296 h 2813858"/>
                <a:gd name="connsiteX233" fmla="*/ 3734481 w 6098830"/>
                <a:gd name="connsiteY233" fmla="*/ 334912 h 2813858"/>
                <a:gd name="connsiteX234" fmla="*/ 3729470 w 6098830"/>
                <a:gd name="connsiteY234" fmla="*/ 323638 h 2813858"/>
                <a:gd name="connsiteX235" fmla="*/ 3729470 w 6098830"/>
                <a:gd name="connsiteY235" fmla="*/ 296706 h 2813858"/>
                <a:gd name="connsiteX236" fmla="*/ 3736360 w 6098830"/>
                <a:gd name="connsiteY236" fmla="*/ 253491 h 2813858"/>
                <a:gd name="connsiteX237" fmla="*/ 3619865 w 6098830"/>
                <a:gd name="connsiteY237" fmla="*/ 249107 h 2813858"/>
                <a:gd name="connsiteX238" fmla="*/ 3543454 w 6098830"/>
                <a:gd name="connsiteY238" fmla="*/ 227185 h 2813858"/>
                <a:gd name="connsiteX239" fmla="*/ 3537817 w 6098830"/>
                <a:gd name="connsiteY239" fmla="*/ 225933 h 2813858"/>
                <a:gd name="connsiteX240" fmla="*/ 3451385 w 6098830"/>
                <a:gd name="connsiteY240" fmla="*/ 232196 h 2813858"/>
                <a:gd name="connsiteX241" fmla="*/ 3398149 w 6098830"/>
                <a:gd name="connsiteY241" fmla="*/ 222175 h 2813858"/>
                <a:gd name="connsiteX242" fmla="*/ 3397522 w 6098830"/>
                <a:gd name="connsiteY242" fmla="*/ 223427 h 2813858"/>
                <a:gd name="connsiteX243" fmla="*/ 3382491 w 6098830"/>
                <a:gd name="connsiteY243" fmla="*/ 230317 h 2813858"/>
                <a:gd name="connsiteX244" fmla="*/ 3328627 w 6098830"/>
                <a:gd name="connsiteY244" fmla="*/ 222801 h 2813858"/>
                <a:gd name="connsiteX245" fmla="*/ 3315474 w 6098830"/>
                <a:gd name="connsiteY245" fmla="*/ 209022 h 2813858"/>
                <a:gd name="connsiteX246" fmla="*/ 3311717 w 6098830"/>
                <a:gd name="connsiteY246" fmla="*/ 163927 h 2813858"/>
                <a:gd name="connsiteX247" fmla="*/ 3272885 w 6098830"/>
                <a:gd name="connsiteY247" fmla="*/ 119459 h 2813858"/>
                <a:gd name="connsiteX248" fmla="*/ 3271005 w 6098830"/>
                <a:gd name="connsiteY248" fmla="*/ 116327 h 2813858"/>
                <a:gd name="connsiteX249" fmla="*/ 3245953 w 6098830"/>
                <a:gd name="connsiteY249" fmla="*/ 68101 h 2813858"/>
                <a:gd name="connsiteX250" fmla="*/ 3222153 w 6098830"/>
                <a:gd name="connsiteY250" fmla="*/ 36785 h 2813858"/>
                <a:gd name="connsiteX251" fmla="*/ 3194595 w 6098830"/>
                <a:gd name="connsiteY251" fmla="*/ 31148 h 2813858"/>
                <a:gd name="connsiteX252" fmla="*/ 3147622 w 6098830"/>
                <a:gd name="connsiteY252" fmla="*/ 41795 h 2813858"/>
                <a:gd name="connsiteX253" fmla="*/ 3143863 w 6098830"/>
                <a:gd name="connsiteY253" fmla="*/ 41795 h 2813858"/>
                <a:gd name="connsiteX254" fmla="*/ 3080605 w 6098830"/>
                <a:gd name="connsiteY254" fmla="*/ 39916 h 2813858"/>
                <a:gd name="connsiteX255" fmla="*/ 3033631 w 6098830"/>
                <a:gd name="connsiteY255" fmla="*/ 24258 h 2813858"/>
                <a:gd name="connsiteX256" fmla="*/ 3006073 w 6098830"/>
                <a:gd name="connsiteY256" fmla="*/ 11732 h 2813858"/>
                <a:gd name="connsiteX257" fmla="*/ 2948452 w 6098830"/>
                <a:gd name="connsiteY257" fmla="*/ 1711 h 2813858"/>
                <a:gd name="connsiteX258" fmla="*/ 2941563 w 6098830"/>
                <a:gd name="connsiteY258" fmla="*/ 7974 h 2813858"/>
                <a:gd name="connsiteX259" fmla="*/ 2881437 w 6098830"/>
                <a:gd name="connsiteY259" fmla="*/ 36785 h 2813858"/>
                <a:gd name="connsiteX260" fmla="*/ 2875173 w 6098830"/>
                <a:gd name="connsiteY260" fmla="*/ 71232 h 2813858"/>
                <a:gd name="connsiteX261" fmla="*/ 2864526 w 6098830"/>
                <a:gd name="connsiteY261" fmla="*/ 83132 h 2813858"/>
                <a:gd name="connsiteX262" fmla="*/ 2818178 w 6098830"/>
                <a:gd name="connsiteY262" fmla="*/ 96285 h 2813858"/>
                <a:gd name="connsiteX263" fmla="*/ 2788741 w 6098830"/>
                <a:gd name="connsiteY263" fmla="*/ 112569 h 2813858"/>
                <a:gd name="connsiteX264" fmla="*/ 2783104 w 6098830"/>
                <a:gd name="connsiteY264" fmla="*/ 114448 h 2813858"/>
                <a:gd name="connsiteX265" fmla="*/ 2606482 w 6098830"/>
                <a:gd name="connsiteY265" fmla="*/ 137622 h 2813858"/>
                <a:gd name="connsiteX266" fmla="*/ 2540720 w 6098830"/>
                <a:gd name="connsiteY266" fmla="*/ 139501 h 2813858"/>
                <a:gd name="connsiteX267" fmla="*/ 2499382 w 6098830"/>
                <a:gd name="connsiteY267" fmla="*/ 158290 h 2813858"/>
                <a:gd name="connsiteX268" fmla="*/ 2462430 w 6098830"/>
                <a:gd name="connsiteY268" fmla="*/ 189606 h 2813858"/>
                <a:gd name="connsiteX269" fmla="*/ 2415456 w 6098830"/>
                <a:gd name="connsiteY269" fmla="*/ 204638 h 2813858"/>
                <a:gd name="connsiteX270" fmla="*/ 2402303 w 6098830"/>
                <a:gd name="connsiteY270" fmla="*/ 188980 h 2813858"/>
                <a:gd name="connsiteX271" fmla="*/ 2378503 w 6098830"/>
                <a:gd name="connsiteY271" fmla="*/ 185222 h 2813858"/>
                <a:gd name="connsiteX272" fmla="*/ 2339671 w 6098830"/>
                <a:gd name="connsiteY272" fmla="*/ 197749 h 2813858"/>
                <a:gd name="connsiteX273" fmla="*/ 2323387 w 6098830"/>
                <a:gd name="connsiteY273" fmla="*/ 203385 h 2813858"/>
                <a:gd name="connsiteX274" fmla="*/ 2323387 w 6098830"/>
                <a:gd name="connsiteY274" fmla="*/ 205890 h 2813858"/>
                <a:gd name="connsiteX275" fmla="*/ 2305850 w 6098830"/>
                <a:gd name="connsiteY275" fmla="*/ 217164 h 2813858"/>
                <a:gd name="connsiteX276" fmla="*/ 2243845 w 6098830"/>
                <a:gd name="connsiteY276" fmla="*/ 206517 h 2813858"/>
                <a:gd name="connsiteX277" fmla="*/ 2087265 w 6098830"/>
                <a:gd name="connsiteY277" fmla="*/ 261006 h 2813858"/>
                <a:gd name="connsiteX278" fmla="*/ 1920664 w 6098830"/>
                <a:gd name="connsiteY278" fmla="*/ 253491 h 2813858"/>
                <a:gd name="connsiteX279" fmla="*/ 1919413 w 6098830"/>
                <a:gd name="connsiteY279" fmla="*/ 261633 h 2813858"/>
                <a:gd name="connsiteX280" fmla="*/ 1916281 w 6098830"/>
                <a:gd name="connsiteY280" fmla="*/ 299838 h 2813858"/>
                <a:gd name="connsiteX281" fmla="*/ 1926302 w 6098830"/>
                <a:gd name="connsiteY281" fmla="*/ 306728 h 2813858"/>
                <a:gd name="connsiteX282" fmla="*/ 1965759 w 6098830"/>
                <a:gd name="connsiteY282" fmla="*/ 318001 h 2813858"/>
                <a:gd name="connsiteX283" fmla="*/ 1970770 w 6098830"/>
                <a:gd name="connsiteY283" fmla="*/ 320507 h 2813858"/>
                <a:gd name="connsiteX284" fmla="*/ 1978286 w 6098830"/>
                <a:gd name="connsiteY284" fmla="*/ 326143 h 2813858"/>
                <a:gd name="connsiteX285" fmla="*/ 1984549 w 6098830"/>
                <a:gd name="connsiteY285" fmla="*/ 338044 h 2813858"/>
                <a:gd name="connsiteX286" fmla="*/ 1979538 w 6098830"/>
                <a:gd name="connsiteY286" fmla="*/ 350570 h 2813858"/>
                <a:gd name="connsiteX287" fmla="*/ 1967638 w 6098830"/>
                <a:gd name="connsiteY287" fmla="*/ 360591 h 2813858"/>
                <a:gd name="connsiteX288" fmla="*/ 2077871 w 6098830"/>
                <a:gd name="connsiteY288" fmla="*/ 395038 h 2813858"/>
                <a:gd name="connsiteX289" fmla="*/ 2087265 w 6098830"/>
                <a:gd name="connsiteY289" fmla="*/ 404433 h 2813858"/>
                <a:gd name="connsiteX290" fmla="*/ 2099165 w 6098830"/>
                <a:gd name="connsiteY290" fmla="*/ 435123 h 2813858"/>
                <a:gd name="connsiteX291" fmla="*/ 2097913 w 6098830"/>
                <a:gd name="connsiteY291" fmla="*/ 448902 h 2813858"/>
                <a:gd name="connsiteX292" fmla="*/ 2086012 w 6098830"/>
                <a:gd name="connsiteY292" fmla="*/ 455791 h 2813858"/>
                <a:gd name="connsiteX293" fmla="*/ 2043423 w 6098830"/>
                <a:gd name="connsiteY293" fmla="*/ 459549 h 2813858"/>
                <a:gd name="connsiteX294" fmla="*/ 1989560 w 6098830"/>
                <a:gd name="connsiteY294" fmla="*/ 455791 h 2813858"/>
                <a:gd name="connsiteX295" fmla="*/ 1951354 w 6098830"/>
                <a:gd name="connsiteY295" fmla="*/ 476460 h 2813858"/>
                <a:gd name="connsiteX296" fmla="*/ 1972023 w 6098830"/>
                <a:gd name="connsiteY296" fmla="*/ 498381 h 2813858"/>
                <a:gd name="connsiteX297" fmla="*/ 1976407 w 6098830"/>
                <a:gd name="connsiteY297" fmla="*/ 510907 h 2813858"/>
                <a:gd name="connsiteX298" fmla="*/ 1968891 w 6098830"/>
                <a:gd name="connsiteY298" fmla="*/ 576045 h 2813858"/>
                <a:gd name="connsiteX299" fmla="*/ 1958244 w 6098830"/>
                <a:gd name="connsiteY299" fmla="*/ 588571 h 2813858"/>
                <a:gd name="connsiteX300" fmla="*/ 1876196 w 6098830"/>
                <a:gd name="connsiteY300" fmla="*/ 615502 h 2813858"/>
                <a:gd name="connsiteX301" fmla="*/ 1890601 w 6098830"/>
                <a:gd name="connsiteY301" fmla="*/ 637423 h 2813858"/>
                <a:gd name="connsiteX302" fmla="*/ 1950728 w 6098830"/>
                <a:gd name="connsiteY302" fmla="*/ 681892 h 2813858"/>
                <a:gd name="connsiteX303" fmla="*/ 1965133 w 6098830"/>
                <a:gd name="connsiteY303" fmla="*/ 684397 h 2813858"/>
                <a:gd name="connsiteX304" fmla="*/ 2093529 w 6098830"/>
                <a:gd name="connsiteY304" fmla="*/ 719471 h 2813858"/>
                <a:gd name="connsiteX305" fmla="*/ 2156161 w 6098830"/>
                <a:gd name="connsiteY305" fmla="*/ 777092 h 2813858"/>
                <a:gd name="connsiteX306" fmla="*/ 2151776 w 6098830"/>
                <a:gd name="connsiteY306" fmla="*/ 859766 h 2813858"/>
                <a:gd name="connsiteX307" fmla="*/ 2141129 w 6098830"/>
                <a:gd name="connsiteY307" fmla="*/ 867908 h 2813858"/>
                <a:gd name="connsiteX308" fmla="*/ 2029644 w 6098830"/>
                <a:gd name="connsiteY308" fmla="*/ 891082 h 2813858"/>
                <a:gd name="connsiteX309" fmla="*/ 2022129 w 6098830"/>
                <a:gd name="connsiteY309" fmla="*/ 891082 h 2813858"/>
                <a:gd name="connsiteX310" fmla="*/ 1935070 w 6098830"/>
                <a:gd name="connsiteY310" fmla="*/ 864777 h 2813858"/>
                <a:gd name="connsiteX311" fmla="*/ 1925675 w 6098830"/>
                <a:gd name="connsiteY311" fmla="*/ 877303 h 2813858"/>
                <a:gd name="connsiteX312" fmla="*/ 1897491 w 6098830"/>
                <a:gd name="connsiteY312" fmla="*/ 907366 h 2813858"/>
                <a:gd name="connsiteX313" fmla="*/ 1886217 w 6098830"/>
                <a:gd name="connsiteY313" fmla="*/ 914882 h 2813858"/>
                <a:gd name="connsiteX314" fmla="*/ 1857407 w 6098830"/>
                <a:gd name="connsiteY314" fmla="*/ 918640 h 2813858"/>
                <a:gd name="connsiteX315" fmla="*/ 1848012 w 6098830"/>
                <a:gd name="connsiteY315" fmla="*/ 916761 h 2813858"/>
                <a:gd name="connsiteX316" fmla="*/ 1807301 w 6098830"/>
                <a:gd name="connsiteY316" fmla="*/ 893588 h 2813858"/>
                <a:gd name="connsiteX317" fmla="*/ 1749680 w 6098830"/>
                <a:gd name="connsiteY317" fmla="*/ 871666 h 2813858"/>
                <a:gd name="connsiteX318" fmla="*/ 1665127 w 6098830"/>
                <a:gd name="connsiteY318" fmla="*/ 824692 h 2813858"/>
                <a:gd name="connsiteX319" fmla="*/ 1606254 w 6098830"/>
                <a:gd name="connsiteY319" fmla="*/ 800892 h 2813858"/>
                <a:gd name="connsiteX320" fmla="*/ 1606254 w 6098830"/>
                <a:gd name="connsiteY320" fmla="*/ 800892 h 2813858"/>
                <a:gd name="connsiteX321" fmla="*/ 1599990 w 6098830"/>
                <a:gd name="connsiteY321" fmla="*/ 808408 h 2813858"/>
                <a:gd name="connsiteX322" fmla="*/ 1548006 w 6098830"/>
                <a:gd name="connsiteY322" fmla="*/ 840977 h 2813858"/>
                <a:gd name="connsiteX323" fmla="*/ 1534853 w 6098830"/>
                <a:gd name="connsiteY323" fmla="*/ 842230 h 2813858"/>
                <a:gd name="connsiteX324" fmla="*/ 1476605 w 6098830"/>
                <a:gd name="connsiteY324" fmla="*/ 822187 h 2813858"/>
                <a:gd name="connsiteX325" fmla="*/ 1425874 w 6098830"/>
                <a:gd name="connsiteY325" fmla="*/ 827824 h 2813858"/>
                <a:gd name="connsiteX326" fmla="*/ 1380153 w 6098830"/>
                <a:gd name="connsiteY326" fmla="*/ 825319 h 2813858"/>
                <a:gd name="connsiteX327" fmla="*/ 1364495 w 6098830"/>
                <a:gd name="connsiteY327" fmla="*/ 842230 h 2813858"/>
                <a:gd name="connsiteX328" fmla="*/ 1304368 w 6098830"/>
                <a:gd name="connsiteY328" fmla="*/ 888577 h 2813858"/>
                <a:gd name="connsiteX329" fmla="*/ 1260526 w 6098830"/>
                <a:gd name="connsiteY329" fmla="*/ 894840 h 2813858"/>
                <a:gd name="connsiteX330" fmla="*/ 1253636 w 6098830"/>
                <a:gd name="connsiteY330" fmla="*/ 894214 h 2813858"/>
                <a:gd name="connsiteX331" fmla="*/ 1185994 w 6098830"/>
                <a:gd name="connsiteY331" fmla="*/ 869161 h 2813858"/>
                <a:gd name="connsiteX332" fmla="*/ 1183489 w 6098830"/>
                <a:gd name="connsiteY332" fmla="*/ 867908 h 2813858"/>
                <a:gd name="connsiteX333" fmla="*/ 1139646 w 6098830"/>
                <a:gd name="connsiteY333" fmla="*/ 840350 h 2813858"/>
                <a:gd name="connsiteX334" fmla="*/ 1120231 w 6098830"/>
                <a:gd name="connsiteY334" fmla="*/ 852250 h 2813858"/>
                <a:gd name="connsiteX335" fmla="*/ 1120231 w 6098830"/>
                <a:gd name="connsiteY335" fmla="*/ 913003 h 2813858"/>
                <a:gd name="connsiteX336" fmla="*/ 1109583 w 6098830"/>
                <a:gd name="connsiteY336" fmla="*/ 927408 h 2813858"/>
                <a:gd name="connsiteX337" fmla="*/ 1092046 w 6098830"/>
                <a:gd name="connsiteY337" fmla="*/ 921772 h 2813858"/>
                <a:gd name="connsiteX338" fmla="*/ 1048204 w 6098830"/>
                <a:gd name="connsiteY338" fmla="*/ 860392 h 2813858"/>
                <a:gd name="connsiteX339" fmla="*/ 1012504 w 6098830"/>
                <a:gd name="connsiteY339" fmla="*/ 821561 h 2813858"/>
                <a:gd name="connsiteX340" fmla="*/ 962398 w 6098830"/>
                <a:gd name="connsiteY340" fmla="*/ 780850 h 2813858"/>
                <a:gd name="connsiteX341" fmla="*/ 887867 w 6098830"/>
                <a:gd name="connsiteY341" fmla="*/ 738261 h 2813858"/>
                <a:gd name="connsiteX342" fmla="*/ 825235 w 6098830"/>
                <a:gd name="connsiteY342" fmla="*/ 745777 h 2813858"/>
                <a:gd name="connsiteX343" fmla="*/ 820225 w 6098830"/>
                <a:gd name="connsiteY343" fmla="*/ 745777 h 2813858"/>
                <a:gd name="connsiteX344" fmla="*/ 722519 w 6098830"/>
                <a:gd name="connsiteY344" fmla="*/ 698803 h 2813858"/>
                <a:gd name="connsiteX345" fmla="*/ 587234 w 6098830"/>
                <a:gd name="connsiteY345" fmla="*/ 728239 h 2813858"/>
                <a:gd name="connsiteX346" fmla="*/ 569698 w 6098830"/>
                <a:gd name="connsiteY346" fmla="*/ 726987 h 2813858"/>
                <a:gd name="connsiteX347" fmla="*/ 528360 w 6098830"/>
                <a:gd name="connsiteY347" fmla="*/ 695045 h 2813858"/>
                <a:gd name="connsiteX348" fmla="*/ 485771 w 6098830"/>
                <a:gd name="connsiteY348" fmla="*/ 685650 h 2813858"/>
                <a:gd name="connsiteX349" fmla="*/ 444434 w 6098830"/>
                <a:gd name="connsiteY349" fmla="*/ 722603 h 2813858"/>
                <a:gd name="connsiteX350" fmla="*/ 386186 w 6098830"/>
                <a:gd name="connsiteY350" fmla="*/ 765819 h 2813858"/>
                <a:gd name="connsiteX351" fmla="*/ 382428 w 6098830"/>
                <a:gd name="connsiteY351" fmla="*/ 767698 h 2813858"/>
                <a:gd name="connsiteX352" fmla="*/ 334202 w 6098830"/>
                <a:gd name="connsiteY352" fmla="*/ 787113 h 2813858"/>
                <a:gd name="connsiteX353" fmla="*/ 328565 w 6098830"/>
                <a:gd name="connsiteY353" fmla="*/ 789619 h 2813858"/>
                <a:gd name="connsiteX354" fmla="*/ 319797 w 6098830"/>
                <a:gd name="connsiteY354" fmla="*/ 810914 h 2813858"/>
                <a:gd name="connsiteX355" fmla="*/ 289107 w 6098830"/>
                <a:gd name="connsiteY355" fmla="*/ 852877 h 2813858"/>
                <a:gd name="connsiteX356" fmla="*/ 284097 w 6098830"/>
                <a:gd name="connsiteY356" fmla="*/ 857261 h 2813858"/>
                <a:gd name="connsiteX357" fmla="*/ 246517 w 6098830"/>
                <a:gd name="connsiteY357" fmla="*/ 877930 h 2813858"/>
                <a:gd name="connsiteX358" fmla="*/ 272823 w 6098830"/>
                <a:gd name="connsiteY358" fmla="*/ 976262 h 2813858"/>
                <a:gd name="connsiteX359" fmla="*/ 262801 w 6098830"/>
                <a:gd name="connsiteY359" fmla="*/ 1023235 h 2813858"/>
                <a:gd name="connsiteX360" fmla="*/ 246517 w 6098830"/>
                <a:gd name="connsiteY360" fmla="*/ 1033883 h 2813858"/>
                <a:gd name="connsiteX361" fmla="*/ 156328 w 6098830"/>
                <a:gd name="connsiteY361" fmla="*/ 978766 h 2813858"/>
                <a:gd name="connsiteX362" fmla="*/ 74280 w 6098830"/>
                <a:gd name="connsiteY362" fmla="*/ 943693 h 2813858"/>
                <a:gd name="connsiteX363" fmla="*/ 16659 w 6098830"/>
                <a:gd name="connsiteY363" fmla="*/ 981272 h 2813858"/>
                <a:gd name="connsiteX364" fmla="*/ 6012 w 6098830"/>
                <a:gd name="connsiteY364" fmla="*/ 1065199 h 2813858"/>
                <a:gd name="connsiteX365" fmla="*/ 3506 w 6098830"/>
                <a:gd name="connsiteY365" fmla="*/ 1095262 h 2813858"/>
                <a:gd name="connsiteX366" fmla="*/ 8517 w 6098830"/>
                <a:gd name="connsiteY366" fmla="*/ 1095262 h 2813858"/>
                <a:gd name="connsiteX367" fmla="*/ 19164 w 6098830"/>
                <a:gd name="connsiteY367" fmla="*/ 1110919 h 2813858"/>
                <a:gd name="connsiteX368" fmla="*/ 13527 w 6098830"/>
                <a:gd name="connsiteY368" fmla="*/ 1184199 h 2813858"/>
                <a:gd name="connsiteX369" fmla="*/ 1627 w 6098830"/>
                <a:gd name="connsiteY369" fmla="*/ 1296310 h 2813858"/>
                <a:gd name="connsiteX370" fmla="*/ 375 w 6098830"/>
                <a:gd name="connsiteY370" fmla="*/ 1332636 h 2813858"/>
                <a:gd name="connsiteX371" fmla="*/ 13527 w 6098830"/>
                <a:gd name="connsiteY371" fmla="*/ 1315726 h 2813858"/>
                <a:gd name="connsiteX372" fmla="*/ 26680 w 6098830"/>
                <a:gd name="connsiteY372" fmla="*/ 1308836 h 2813858"/>
                <a:gd name="connsiteX373" fmla="*/ 39832 w 6098830"/>
                <a:gd name="connsiteY373" fmla="*/ 1315726 h 2813858"/>
                <a:gd name="connsiteX374" fmla="*/ 145680 w 6098830"/>
                <a:gd name="connsiteY374" fmla="*/ 1415936 h 2813858"/>
                <a:gd name="connsiteX375" fmla="*/ 330444 w 6098830"/>
                <a:gd name="connsiteY375" fmla="*/ 1492347 h 2813858"/>
                <a:gd name="connsiteX376" fmla="*/ 338586 w 6098830"/>
                <a:gd name="connsiteY376" fmla="*/ 1497984 h 2813858"/>
                <a:gd name="connsiteX377" fmla="*/ 359881 w 6098830"/>
                <a:gd name="connsiteY377" fmla="*/ 1633269 h 2813858"/>
                <a:gd name="connsiteX378" fmla="*/ 433160 w 6098830"/>
                <a:gd name="connsiteY378" fmla="*/ 1677111 h 281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</a:cxnLst>
              <a:rect l="l" t="t" r="r" b="b"/>
              <a:pathLst>
                <a:path w="6098830" h="2813858">
                  <a:moveTo>
                    <a:pt x="435666" y="1679616"/>
                  </a:moveTo>
                  <a:lnTo>
                    <a:pt x="447566" y="1672727"/>
                  </a:lnTo>
                  <a:lnTo>
                    <a:pt x="545271" y="1630137"/>
                  </a:lnTo>
                  <a:lnTo>
                    <a:pt x="664271" y="1575021"/>
                  </a:lnTo>
                  <a:lnTo>
                    <a:pt x="731288" y="1552474"/>
                  </a:lnTo>
                  <a:lnTo>
                    <a:pt x="776383" y="1546211"/>
                  </a:lnTo>
                  <a:cubicBezTo>
                    <a:pt x="776383" y="1546211"/>
                    <a:pt x="781392" y="1546211"/>
                    <a:pt x="783898" y="1547463"/>
                  </a:cubicBezTo>
                  <a:lnTo>
                    <a:pt x="892878" y="1588800"/>
                  </a:lnTo>
                  <a:lnTo>
                    <a:pt x="917304" y="1575648"/>
                  </a:lnTo>
                  <a:cubicBezTo>
                    <a:pt x="917304" y="1575648"/>
                    <a:pt x="921062" y="1574395"/>
                    <a:pt x="922941" y="1573768"/>
                  </a:cubicBezTo>
                  <a:lnTo>
                    <a:pt x="976804" y="1569384"/>
                  </a:lnTo>
                  <a:cubicBezTo>
                    <a:pt x="976804" y="1569384"/>
                    <a:pt x="979309" y="1569384"/>
                    <a:pt x="980562" y="1569384"/>
                  </a:cubicBezTo>
                  <a:lnTo>
                    <a:pt x="1031919" y="1578153"/>
                  </a:lnTo>
                  <a:cubicBezTo>
                    <a:pt x="1035678" y="1578779"/>
                    <a:pt x="1039436" y="1580658"/>
                    <a:pt x="1041315" y="1584416"/>
                  </a:cubicBezTo>
                  <a:lnTo>
                    <a:pt x="1094551" y="1657695"/>
                  </a:lnTo>
                  <a:cubicBezTo>
                    <a:pt x="1094551" y="1657695"/>
                    <a:pt x="1097057" y="1662079"/>
                    <a:pt x="1097057" y="1664585"/>
                  </a:cubicBezTo>
                  <a:cubicBezTo>
                    <a:pt x="1097057" y="1667090"/>
                    <a:pt x="1103947" y="1720327"/>
                    <a:pt x="1097683" y="1754775"/>
                  </a:cubicBezTo>
                  <a:cubicBezTo>
                    <a:pt x="1093299" y="1779827"/>
                    <a:pt x="1090794" y="1811769"/>
                    <a:pt x="1090168" y="1823669"/>
                  </a:cubicBezTo>
                  <a:lnTo>
                    <a:pt x="1125241" y="1885048"/>
                  </a:lnTo>
                  <a:cubicBezTo>
                    <a:pt x="1127120" y="1888806"/>
                    <a:pt x="1127747" y="1893191"/>
                    <a:pt x="1126494" y="1896948"/>
                  </a:cubicBezTo>
                  <a:cubicBezTo>
                    <a:pt x="1125241" y="1900706"/>
                    <a:pt x="1122736" y="1904464"/>
                    <a:pt x="1118978" y="1906343"/>
                  </a:cubicBezTo>
                  <a:lnTo>
                    <a:pt x="1093925" y="1919496"/>
                  </a:lnTo>
                  <a:cubicBezTo>
                    <a:pt x="1082652" y="1925759"/>
                    <a:pt x="1077641" y="1928891"/>
                    <a:pt x="1069499" y="1926385"/>
                  </a:cubicBezTo>
                  <a:cubicBezTo>
                    <a:pt x="1065741" y="1925133"/>
                    <a:pt x="1060731" y="1920122"/>
                    <a:pt x="1058852" y="1916991"/>
                  </a:cubicBezTo>
                  <a:cubicBezTo>
                    <a:pt x="1058226" y="1915112"/>
                    <a:pt x="1055720" y="1911354"/>
                    <a:pt x="1040688" y="1905717"/>
                  </a:cubicBezTo>
                  <a:cubicBezTo>
                    <a:pt x="1012504" y="1895070"/>
                    <a:pt x="1001230" y="1899454"/>
                    <a:pt x="994967" y="1902585"/>
                  </a:cubicBezTo>
                  <a:cubicBezTo>
                    <a:pt x="993088" y="1903212"/>
                    <a:pt x="990583" y="1904464"/>
                    <a:pt x="988077" y="1905090"/>
                  </a:cubicBezTo>
                  <a:cubicBezTo>
                    <a:pt x="985573" y="1905090"/>
                    <a:pt x="980562" y="1906343"/>
                    <a:pt x="872209" y="1893191"/>
                  </a:cubicBezTo>
                  <a:lnTo>
                    <a:pt x="847156" y="1925759"/>
                  </a:lnTo>
                  <a:lnTo>
                    <a:pt x="828366" y="1974612"/>
                  </a:lnTo>
                  <a:lnTo>
                    <a:pt x="857177" y="2018454"/>
                  </a:lnTo>
                  <a:lnTo>
                    <a:pt x="907283" y="2048517"/>
                  </a:lnTo>
                  <a:cubicBezTo>
                    <a:pt x="911667" y="2051023"/>
                    <a:pt x="914798" y="2056033"/>
                    <a:pt x="914798" y="2061670"/>
                  </a:cubicBezTo>
                  <a:cubicBezTo>
                    <a:pt x="914798" y="2067307"/>
                    <a:pt x="912294" y="2072318"/>
                    <a:pt x="907909" y="2074822"/>
                  </a:cubicBezTo>
                  <a:lnTo>
                    <a:pt x="880978" y="2092360"/>
                  </a:lnTo>
                  <a:cubicBezTo>
                    <a:pt x="877846" y="2094239"/>
                    <a:pt x="873461" y="2095491"/>
                    <a:pt x="869703" y="2094239"/>
                  </a:cubicBezTo>
                  <a:lnTo>
                    <a:pt x="803314" y="2081712"/>
                  </a:lnTo>
                  <a:lnTo>
                    <a:pt x="757593" y="2068559"/>
                  </a:lnTo>
                  <a:cubicBezTo>
                    <a:pt x="757593" y="2068559"/>
                    <a:pt x="736298" y="2061670"/>
                    <a:pt x="702477" y="2082965"/>
                  </a:cubicBezTo>
                  <a:cubicBezTo>
                    <a:pt x="697466" y="2086096"/>
                    <a:pt x="696840" y="2087976"/>
                    <a:pt x="696840" y="2087976"/>
                  </a:cubicBezTo>
                  <a:cubicBezTo>
                    <a:pt x="698719" y="2091733"/>
                    <a:pt x="715630" y="2101754"/>
                    <a:pt x="731288" y="2106765"/>
                  </a:cubicBezTo>
                  <a:lnTo>
                    <a:pt x="805193" y="2138081"/>
                  </a:lnTo>
                  <a:cubicBezTo>
                    <a:pt x="805193" y="2138081"/>
                    <a:pt x="808951" y="2140586"/>
                    <a:pt x="810829" y="2141839"/>
                  </a:cubicBezTo>
                  <a:lnTo>
                    <a:pt x="911041" y="2253323"/>
                  </a:lnTo>
                  <a:cubicBezTo>
                    <a:pt x="914172" y="2257081"/>
                    <a:pt x="915424" y="2261465"/>
                    <a:pt x="914798" y="2265850"/>
                  </a:cubicBezTo>
                  <a:cubicBezTo>
                    <a:pt x="917304" y="2271487"/>
                    <a:pt x="926073" y="2289024"/>
                    <a:pt x="958640" y="2335997"/>
                  </a:cubicBezTo>
                  <a:cubicBezTo>
                    <a:pt x="1005614" y="2403639"/>
                    <a:pt x="1045073" y="2380466"/>
                    <a:pt x="1048830" y="2377961"/>
                  </a:cubicBezTo>
                  <a:cubicBezTo>
                    <a:pt x="1052588" y="2375455"/>
                    <a:pt x="1058226" y="2374829"/>
                    <a:pt x="1062609" y="2376708"/>
                  </a:cubicBezTo>
                  <a:lnTo>
                    <a:pt x="1139646" y="2403639"/>
                  </a:lnTo>
                  <a:cubicBezTo>
                    <a:pt x="1146536" y="2406145"/>
                    <a:pt x="1150293" y="2412408"/>
                    <a:pt x="1149668" y="2419297"/>
                  </a:cubicBezTo>
                  <a:lnTo>
                    <a:pt x="1142152" y="2501345"/>
                  </a:lnTo>
                  <a:lnTo>
                    <a:pt x="1154678" y="2553956"/>
                  </a:lnTo>
                  <a:cubicBezTo>
                    <a:pt x="1154678" y="2553956"/>
                    <a:pt x="1156557" y="2550824"/>
                    <a:pt x="1157810" y="2549571"/>
                  </a:cubicBezTo>
                  <a:lnTo>
                    <a:pt x="1222947" y="2482555"/>
                  </a:lnTo>
                  <a:cubicBezTo>
                    <a:pt x="1222947" y="2482555"/>
                    <a:pt x="1229836" y="2477545"/>
                    <a:pt x="1234221" y="2477545"/>
                  </a:cubicBezTo>
                  <a:lnTo>
                    <a:pt x="1335058" y="2477545"/>
                  </a:lnTo>
                  <a:cubicBezTo>
                    <a:pt x="1335058" y="2477545"/>
                    <a:pt x="1337563" y="2477545"/>
                    <a:pt x="1338189" y="2477545"/>
                  </a:cubicBezTo>
                  <a:cubicBezTo>
                    <a:pt x="1391426" y="2480677"/>
                    <a:pt x="1459069" y="2505103"/>
                    <a:pt x="1504164" y="2537045"/>
                  </a:cubicBezTo>
                  <a:cubicBezTo>
                    <a:pt x="1530469" y="2555835"/>
                    <a:pt x="1549884" y="2575877"/>
                    <a:pt x="1568674" y="2595293"/>
                  </a:cubicBezTo>
                  <a:cubicBezTo>
                    <a:pt x="1605627" y="2634124"/>
                    <a:pt x="1635690" y="2664188"/>
                    <a:pt x="1702080" y="2669824"/>
                  </a:cubicBezTo>
                  <a:cubicBezTo>
                    <a:pt x="1698948" y="2531408"/>
                    <a:pt x="1653853" y="2411782"/>
                    <a:pt x="1605627" y="2285892"/>
                  </a:cubicBezTo>
                  <a:cubicBezTo>
                    <a:pt x="1593727" y="2255202"/>
                    <a:pt x="1582453" y="2224513"/>
                    <a:pt x="1571179" y="2193823"/>
                  </a:cubicBezTo>
                  <a:cubicBezTo>
                    <a:pt x="1525458" y="2066054"/>
                    <a:pt x="1514811" y="1984007"/>
                    <a:pt x="1539237" y="1950185"/>
                  </a:cubicBezTo>
                  <a:cubicBezTo>
                    <a:pt x="1557400" y="1925133"/>
                    <a:pt x="1606254" y="1911980"/>
                    <a:pt x="1649469" y="1901333"/>
                  </a:cubicBezTo>
                  <a:cubicBezTo>
                    <a:pt x="1664501" y="1897575"/>
                    <a:pt x="1678280" y="1893817"/>
                    <a:pt x="1686422" y="1890685"/>
                  </a:cubicBezTo>
                  <a:cubicBezTo>
                    <a:pt x="1703332" y="1883796"/>
                    <a:pt x="1720243" y="1877533"/>
                    <a:pt x="1737154" y="1870017"/>
                  </a:cubicBezTo>
                  <a:cubicBezTo>
                    <a:pt x="1781622" y="1851227"/>
                    <a:pt x="1828596" y="1832438"/>
                    <a:pt x="1878075" y="1821164"/>
                  </a:cubicBezTo>
                  <a:cubicBezTo>
                    <a:pt x="1954486" y="1803627"/>
                    <a:pt x="1982670" y="1829932"/>
                    <a:pt x="2021502" y="1865633"/>
                  </a:cubicBezTo>
                  <a:cubicBezTo>
                    <a:pt x="2035281" y="1878159"/>
                    <a:pt x="2050313" y="1892564"/>
                    <a:pt x="2070354" y="1907596"/>
                  </a:cubicBezTo>
                  <a:cubicBezTo>
                    <a:pt x="2153029" y="1968975"/>
                    <a:pt x="2246976" y="2019080"/>
                    <a:pt x="2341550" y="2052901"/>
                  </a:cubicBezTo>
                  <a:cubicBezTo>
                    <a:pt x="2394161" y="2071691"/>
                    <a:pt x="2405435" y="2091733"/>
                    <a:pt x="2419214" y="2122423"/>
                  </a:cubicBezTo>
                  <a:cubicBezTo>
                    <a:pt x="2426103" y="2136828"/>
                    <a:pt x="2432993" y="2153739"/>
                    <a:pt x="2450530" y="2175034"/>
                  </a:cubicBezTo>
                  <a:cubicBezTo>
                    <a:pt x="2488108" y="2221381"/>
                    <a:pt x="2550114" y="2255829"/>
                    <a:pt x="2595209" y="2277123"/>
                  </a:cubicBezTo>
                  <a:cubicBezTo>
                    <a:pt x="2632161" y="2294660"/>
                    <a:pt x="2643436" y="2284013"/>
                    <a:pt x="2665983" y="2263971"/>
                  </a:cubicBezTo>
                  <a:cubicBezTo>
                    <a:pt x="2679762" y="2252071"/>
                    <a:pt x="2696672" y="2237039"/>
                    <a:pt x="2721725" y="2227644"/>
                  </a:cubicBezTo>
                  <a:cubicBezTo>
                    <a:pt x="2770578" y="2209481"/>
                    <a:pt x="2800641" y="2225765"/>
                    <a:pt x="2829452" y="2241423"/>
                  </a:cubicBezTo>
                  <a:cubicBezTo>
                    <a:pt x="2840099" y="2247060"/>
                    <a:pt x="2850747" y="2253323"/>
                    <a:pt x="2863273" y="2257708"/>
                  </a:cubicBezTo>
                  <a:cubicBezTo>
                    <a:pt x="2893963" y="2268981"/>
                    <a:pt x="2913378" y="2259587"/>
                    <a:pt x="2938431" y="2247686"/>
                  </a:cubicBezTo>
                  <a:cubicBezTo>
                    <a:pt x="2956595" y="2238918"/>
                    <a:pt x="2977889" y="2229523"/>
                    <a:pt x="3004820" y="2228271"/>
                  </a:cubicBezTo>
                  <a:cubicBezTo>
                    <a:pt x="3031752" y="2228271"/>
                    <a:pt x="3044279" y="2235787"/>
                    <a:pt x="3058058" y="2245181"/>
                  </a:cubicBezTo>
                  <a:cubicBezTo>
                    <a:pt x="3061815" y="2247686"/>
                    <a:pt x="3065573" y="2250192"/>
                    <a:pt x="3069958" y="2252697"/>
                  </a:cubicBezTo>
                  <a:lnTo>
                    <a:pt x="3073716" y="2254576"/>
                  </a:lnTo>
                  <a:cubicBezTo>
                    <a:pt x="3097516" y="2268355"/>
                    <a:pt x="3100021" y="2270234"/>
                    <a:pt x="3128205" y="2278376"/>
                  </a:cubicBezTo>
                  <a:cubicBezTo>
                    <a:pt x="3173927" y="2292781"/>
                    <a:pt x="3209626" y="2321592"/>
                    <a:pt x="3237185" y="2366687"/>
                  </a:cubicBezTo>
                  <a:cubicBezTo>
                    <a:pt x="3249085" y="2386102"/>
                    <a:pt x="3251590" y="2411782"/>
                    <a:pt x="3254095" y="2436835"/>
                  </a:cubicBezTo>
                  <a:cubicBezTo>
                    <a:pt x="3255974" y="2455624"/>
                    <a:pt x="3257853" y="2475666"/>
                    <a:pt x="3264116" y="2483808"/>
                  </a:cubicBezTo>
                  <a:cubicBezTo>
                    <a:pt x="3269753" y="2491324"/>
                    <a:pt x="3283532" y="2496335"/>
                    <a:pt x="3297312" y="2501345"/>
                  </a:cubicBezTo>
                  <a:cubicBezTo>
                    <a:pt x="3314848" y="2507608"/>
                    <a:pt x="3333011" y="2514498"/>
                    <a:pt x="3344285" y="2528903"/>
                  </a:cubicBezTo>
                  <a:cubicBezTo>
                    <a:pt x="3361195" y="2551450"/>
                    <a:pt x="3367459" y="2580261"/>
                    <a:pt x="3373095" y="2608445"/>
                  </a:cubicBezTo>
                  <a:cubicBezTo>
                    <a:pt x="3380611" y="2643519"/>
                    <a:pt x="3387500" y="2676714"/>
                    <a:pt x="3415686" y="2695504"/>
                  </a:cubicBezTo>
                  <a:cubicBezTo>
                    <a:pt x="3436353" y="2709283"/>
                    <a:pt x="3454517" y="2703646"/>
                    <a:pt x="3478317" y="2697382"/>
                  </a:cubicBezTo>
                  <a:cubicBezTo>
                    <a:pt x="3507127" y="2689241"/>
                    <a:pt x="3542828" y="2679219"/>
                    <a:pt x="3581659" y="2711788"/>
                  </a:cubicBezTo>
                  <a:cubicBezTo>
                    <a:pt x="3595438" y="2723062"/>
                    <a:pt x="3606712" y="2740599"/>
                    <a:pt x="3618612" y="2759388"/>
                  </a:cubicBezTo>
                  <a:cubicBezTo>
                    <a:pt x="3633018" y="2782562"/>
                    <a:pt x="3648049" y="2806362"/>
                    <a:pt x="3664960" y="2811999"/>
                  </a:cubicBezTo>
                  <a:cubicBezTo>
                    <a:pt x="3683123" y="2818262"/>
                    <a:pt x="3704418" y="2807615"/>
                    <a:pt x="3726966" y="2796341"/>
                  </a:cubicBezTo>
                  <a:cubicBezTo>
                    <a:pt x="3736360" y="2791957"/>
                    <a:pt x="3745754" y="2787572"/>
                    <a:pt x="3755776" y="2783815"/>
                  </a:cubicBezTo>
                  <a:cubicBezTo>
                    <a:pt x="3758281" y="2750619"/>
                    <a:pt x="3762665" y="2707404"/>
                    <a:pt x="3773312" y="2678593"/>
                  </a:cubicBezTo>
                  <a:cubicBezTo>
                    <a:pt x="3795860" y="2619093"/>
                    <a:pt x="3852855" y="2611577"/>
                    <a:pt x="3907971" y="2604061"/>
                  </a:cubicBezTo>
                  <a:lnTo>
                    <a:pt x="3943671" y="2599051"/>
                  </a:lnTo>
                  <a:cubicBezTo>
                    <a:pt x="4013192" y="2589656"/>
                    <a:pt x="4036993" y="2587150"/>
                    <a:pt x="4032608" y="2515124"/>
                  </a:cubicBezTo>
                  <a:cubicBezTo>
                    <a:pt x="4032608" y="2506982"/>
                    <a:pt x="4029476" y="2495708"/>
                    <a:pt x="4026345" y="2483808"/>
                  </a:cubicBezTo>
                  <a:cubicBezTo>
                    <a:pt x="4019456" y="2456250"/>
                    <a:pt x="4011313" y="2424934"/>
                    <a:pt x="4025092" y="2399882"/>
                  </a:cubicBezTo>
                  <a:cubicBezTo>
                    <a:pt x="4047640" y="2359797"/>
                    <a:pt x="4083966" y="2369192"/>
                    <a:pt x="4110272" y="2376708"/>
                  </a:cubicBezTo>
                  <a:cubicBezTo>
                    <a:pt x="4118414" y="2378587"/>
                    <a:pt x="4126556" y="2381092"/>
                    <a:pt x="4135324" y="2382345"/>
                  </a:cubicBezTo>
                  <a:lnTo>
                    <a:pt x="4142213" y="2383597"/>
                  </a:lnTo>
                  <a:cubicBezTo>
                    <a:pt x="4189187" y="2390487"/>
                    <a:pt x="4223009" y="2394871"/>
                    <a:pt x="4267477" y="2413034"/>
                  </a:cubicBezTo>
                  <a:lnTo>
                    <a:pt x="4276246" y="2416792"/>
                  </a:lnTo>
                  <a:cubicBezTo>
                    <a:pt x="4358920" y="2451866"/>
                    <a:pt x="4386478" y="2451866"/>
                    <a:pt x="4395247" y="2445603"/>
                  </a:cubicBezTo>
                  <a:cubicBezTo>
                    <a:pt x="4403388" y="2439966"/>
                    <a:pt x="4403388" y="2429319"/>
                    <a:pt x="4401509" y="2409276"/>
                  </a:cubicBezTo>
                  <a:cubicBezTo>
                    <a:pt x="4400257" y="2392366"/>
                    <a:pt x="4399004" y="2373576"/>
                    <a:pt x="4409026" y="2357292"/>
                  </a:cubicBezTo>
                  <a:cubicBezTo>
                    <a:pt x="4422178" y="2336623"/>
                    <a:pt x="4442220" y="2325976"/>
                    <a:pt x="4462262" y="2329108"/>
                  </a:cubicBezTo>
                  <a:cubicBezTo>
                    <a:pt x="4478547" y="2331613"/>
                    <a:pt x="4492325" y="2342887"/>
                    <a:pt x="4499841" y="2359171"/>
                  </a:cubicBezTo>
                  <a:cubicBezTo>
                    <a:pt x="4512994" y="2357292"/>
                    <a:pt x="4528026" y="2349776"/>
                    <a:pt x="4541179" y="2338503"/>
                  </a:cubicBezTo>
                  <a:cubicBezTo>
                    <a:pt x="4546188" y="2334744"/>
                    <a:pt x="4553078" y="2333492"/>
                    <a:pt x="4558089" y="2336623"/>
                  </a:cubicBezTo>
                  <a:cubicBezTo>
                    <a:pt x="4569363" y="2342887"/>
                    <a:pt x="4578757" y="2349150"/>
                    <a:pt x="4587526" y="2354787"/>
                  </a:cubicBezTo>
                  <a:cubicBezTo>
                    <a:pt x="4605689" y="2366687"/>
                    <a:pt x="4616963" y="2374203"/>
                    <a:pt x="4642642" y="2374829"/>
                  </a:cubicBezTo>
                  <a:cubicBezTo>
                    <a:pt x="4653289" y="2374829"/>
                    <a:pt x="4660805" y="2373576"/>
                    <a:pt x="4669573" y="2372323"/>
                  </a:cubicBezTo>
                  <a:cubicBezTo>
                    <a:pt x="4683979" y="2369819"/>
                    <a:pt x="4698384" y="2367313"/>
                    <a:pt x="4719053" y="2372950"/>
                  </a:cubicBezTo>
                  <a:cubicBezTo>
                    <a:pt x="4732205" y="2376708"/>
                    <a:pt x="4742852" y="2382971"/>
                    <a:pt x="4752873" y="2389861"/>
                  </a:cubicBezTo>
                  <a:cubicBezTo>
                    <a:pt x="4766026" y="2398003"/>
                    <a:pt x="4777300" y="2404892"/>
                    <a:pt x="4792332" y="2405519"/>
                  </a:cubicBezTo>
                  <a:cubicBezTo>
                    <a:pt x="4816132" y="2407398"/>
                    <a:pt x="4836174" y="2396124"/>
                    <a:pt x="4857468" y="2384850"/>
                  </a:cubicBezTo>
                  <a:cubicBezTo>
                    <a:pt x="4878764" y="2373576"/>
                    <a:pt x="4901311" y="2362303"/>
                    <a:pt x="4928869" y="2359797"/>
                  </a:cubicBezTo>
                  <a:cubicBezTo>
                    <a:pt x="4953295" y="2357918"/>
                    <a:pt x="4973337" y="2364808"/>
                    <a:pt x="4992753" y="2371697"/>
                  </a:cubicBezTo>
                  <a:cubicBezTo>
                    <a:pt x="5004027" y="2375455"/>
                    <a:pt x="5014048" y="2379213"/>
                    <a:pt x="5025322" y="2381092"/>
                  </a:cubicBezTo>
                  <a:cubicBezTo>
                    <a:pt x="5043485" y="2384224"/>
                    <a:pt x="5058517" y="2382345"/>
                    <a:pt x="5076054" y="2380466"/>
                  </a:cubicBezTo>
                  <a:cubicBezTo>
                    <a:pt x="5083569" y="2379213"/>
                    <a:pt x="5091711" y="2378587"/>
                    <a:pt x="5099854" y="2377961"/>
                  </a:cubicBezTo>
                  <a:cubicBezTo>
                    <a:pt x="5141817" y="2374829"/>
                    <a:pt x="5173759" y="2387355"/>
                    <a:pt x="5204449" y="2399882"/>
                  </a:cubicBezTo>
                  <a:cubicBezTo>
                    <a:pt x="5226996" y="2408650"/>
                    <a:pt x="5250170" y="2418045"/>
                    <a:pt x="5277728" y="2421803"/>
                  </a:cubicBezTo>
                  <a:cubicBezTo>
                    <a:pt x="5289628" y="2423055"/>
                    <a:pt x="5300275" y="2424308"/>
                    <a:pt x="5310923" y="2424934"/>
                  </a:cubicBezTo>
                  <a:cubicBezTo>
                    <a:pt x="5346622" y="2428066"/>
                    <a:pt x="5377938" y="2430571"/>
                    <a:pt x="5419275" y="2454998"/>
                  </a:cubicBezTo>
                  <a:cubicBezTo>
                    <a:pt x="5428044" y="2460008"/>
                    <a:pt x="5436186" y="2466271"/>
                    <a:pt x="5444329" y="2472535"/>
                  </a:cubicBezTo>
                  <a:cubicBezTo>
                    <a:pt x="5455602" y="2480677"/>
                    <a:pt x="5471886" y="2492577"/>
                    <a:pt x="5477523" y="2491324"/>
                  </a:cubicBezTo>
                  <a:cubicBezTo>
                    <a:pt x="5477523" y="2491324"/>
                    <a:pt x="5483160" y="2488819"/>
                    <a:pt x="5488797" y="2470656"/>
                  </a:cubicBezTo>
                  <a:cubicBezTo>
                    <a:pt x="5493181" y="2456877"/>
                    <a:pt x="5487544" y="2441845"/>
                    <a:pt x="5480655" y="2425561"/>
                  </a:cubicBezTo>
                  <a:cubicBezTo>
                    <a:pt x="5475018" y="2411155"/>
                    <a:pt x="5468755" y="2396124"/>
                    <a:pt x="5468755" y="2379839"/>
                  </a:cubicBezTo>
                  <a:cubicBezTo>
                    <a:pt x="5468755" y="2372323"/>
                    <a:pt x="5474392" y="2366060"/>
                    <a:pt x="5481907" y="2364808"/>
                  </a:cubicBezTo>
                  <a:cubicBezTo>
                    <a:pt x="5498818" y="2362303"/>
                    <a:pt x="5526376" y="2357918"/>
                    <a:pt x="5532639" y="2352908"/>
                  </a:cubicBezTo>
                  <a:cubicBezTo>
                    <a:pt x="5531387" y="2352908"/>
                    <a:pt x="5528255" y="2346645"/>
                    <a:pt x="5515729" y="2335997"/>
                  </a:cubicBezTo>
                  <a:cubicBezTo>
                    <a:pt x="5506334" y="2327855"/>
                    <a:pt x="5498192" y="2321592"/>
                    <a:pt x="5490676" y="2315955"/>
                  </a:cubicBezTo>
                  <a:cubicBezTo>
                    <a:pt x="5459360" y="2292781"/>
                    <a:pt x="5445581" y="2279629"/>
                    <a:pt x="5446834" y="2217623"/>
                  </a:cubicBezTo>
                  <a:lnTo>
                    <a:pt x="5446834" y="2206976"/>
                  </a:lnTo>
                  <a:cubicBezTo>
                    <a:pt x="5447648" y="2173155"/>
                    <a:pt x="5435748" y="2140586"/>
                    <a:pt x="5411134" y="2109270"/>
                  </a:cubicBezTo>
                  <a:cubicBezTo>
                    <a:pt x="5386081" y="2076702"/>
                    <a:pt x="5367918" y="2047265"/>
                    <a:pt x="5384828" y="2000917"/>
                  </a:cubicBezTo>
                  <a:cubicBezTo>
                    <a:pt x="5369170" y="1997786"/>
                    <a:pt x="5352260" y="1996533"/>
                    <a:pt x="5335975" y="1995907"/>
                  </a:cubicBezTo>
                  <a:lnTo>
                    <a:pt x="5332844" y="1995907"/>
                  </a:lnTo>
                  <a:cubicBezTo>
                    <a:pt x="5325328" y="1995907"/>
                    <a:pt x="5319065" y="1989017"/>
                    <a:pt x="5318438" y="1981501"/>
                  </a:cubicBezTo>
                  <a:cubicBezTo>
                    <a:pt x="5317186" y="1965843"/>
                    <a:pt x="5324076" y="1951438"/>
                    <a:pt x="5337228" y="1940165"/>
                  </a:cubicBezTo>
                  <a:cubicBezTo>
                    <a:pt x="5376686" y="1905717"/>
                    <a:pt x="5470634" y="1903212"/>
                    <a:pt x="5501323" y="1910101"/>
                  </a:cubicBezTo>
                  <a:cubicBezTo>
                    <a:pt x="5513223" y="1912606"/>
                    <a:pt x="5523244" y="1915738"/>
                    <a:pt x="5533266" y="1918869"/>
                  </a:cubicBezTo>
                  <a:cubicBezTo>
                    <a:pt x="5560824" y="1928264"/>
                    <a:pt x="5575229" y="1932649"/>
                    <a:pt x="5607171" y="1906970"/>
                  </a:cubicBezTo>
                  <a:cubicBezTo>
                    <a:pt x="5610928" y="1903838"/>
                    <a:pt x="5615939" y="1902585"/>
                    <a:pt x="5620324" y="1903838"/>
                  </a:cubicBezTo>
                  <a:cubicBezTo>
                    <a:pt x="5624708" y="1905090"/>
                    <a:pt x="5629092" y="1908222"/>
                    <a:pt x="5630971" y="1911980"/>
                  </a:cubicBezTo>
                  <a:cubicBezTo>
                    <a:pt x="5639114" y="1928891"/>
                    <a:pt x="5653519" y="1948306"/>
                    <a:pt x="5667924" y="1951438"/>
                  </a:cubicBezTo>
                  <a:cubicBezTo>
                    <a:pt x="5671055" y="1951438"/>
                    <a:pt x="5679824" y="1953944"/>
                    <a:pt x="5693603" y="1941417"/>
                  </a:cubicBezTo>
                  <a:cubicBezTo>
                    <a:pt x="5702997" y="1933275"/>
                    <a:pt x="5704251" y="1928264"/>
                    <a:pt x="5704251" y="1927012"/>
                  </a:cubicBezTo>
                  <a:cubicBezTo>
                    <a:pt x="5702997" y="1920748"/>
                    <a:pt x="5676692" y="1910101"/>
                    <a:pt x="5665419" y="1905717"/>
                  </a:cubicBezTo>
                  <a:cubicBezTo>
                    <a:pt x="5645376" y="1898201"/>
                    <a:pt x="5627839" y="1891312"/>
                    <a:pt x="5619697" y="1879412"/>
                  </a:cubicBezTo>
                  <a:cubicBezTo>
                    <a:pt x="5587129" y="1833064"/>
                    <a:pt x="5604039" y="1762290"/>
                    <a:pt x="5620324" y="1694022"/>
                  </a:cubicBezTo>
                  <a:cubicBezTo>
                    <a:pt x="5629718" y="1653937"/>
                    <a:pt x="5639114" y="1616358"/>
                    <a:pt x="5636608" y="1588800"/>
                  </a:cubicBezTo>
                  <a:cubicBezTo>
                    <a:pt x="5635982" y="1580658"/>
                    <a:pt x="5641618" y="1573768"/>
                    <a:pt x="5649134" y="1572516"/>
                  </a:cubicBezTo>
                  <a:cubicBezTo>
                    <a:pt x="5714897" y="1561242"/>
                    <a:pt x="5725546" y="1564374"/>
                    <a:pt x="5772519" y="1581911"/>
                  </a:cubicBezTo>
                  <a:lnTo>
                    <a:pt x="5785672" y="1586295"/>
                  </a:lnTo>
                  <a:cubicBezTo>
                    <a:pt x="5827634" y="1601953"/>
                    <a:pt x="5862709" y="1599448"/>
                    <a:pt x="5895904" y="1577526"/>
                  </a:cubicBezTo>
                  <a:cubicBezTo>
                    <a:pt x="5899662" y="1575021"/>
                    <a:pt x="5904672" y="1574395"/>
                    <a:pt x="5908429" y="1575648"/>
                  </a:cubicBezTo>
                  <a:cubicBezTo>
                    <a:pt x="5912814" y="1576900"/>
                    <a:pt x="5915945" y="1580032"/>
                    <a:pt x="5917824" y="1583790"/>
                  </a:cubicBezTo>
                  <a:cubicBezTo>
                    <a:pt x="5923462" y="1595690"/>
                    <a:pt x="5932230" y="1603832"/>
                    <a:pt x="5943503" y="1606963"/>
                  </a:cubicBezTo>
                  <a:cubicBezTo>
                    <a:pt x="5957282" y="1610721"/>
                    <a:pt x="5975446" y="1606963"/>
                    <a:pt x="5991731" y="1595690"/>
                  </a:cubicBezTo>
                  <a:cubicBezTo>
                    <a:pt x="6013025" y="1581911"/>
                    <a:pt x="6014904" y="1576274"/>
                    <a:pt x="6014904" y="1575648"/>
                  </a:cubicBezTo>
                  <a:cubicBezTo>
                    <a:pt x="6014277" y="1575648"/>
                    <a:pt x="6008014" y="1570637"/>
                    <a:pt x="6004256" y="1567505"/>
                  </a:cubicBezTo>
                  <a:cubicBezTo>
                    <a:pt x="5996113" y="1561242"/>
                    <a:pt x="5986094" y="1553100"/>
                    <a:pt x="5978577" y="1541826"/>
                  </a:cubicBezTo>
                  <a:cubicBezTo>
                    <a:pt x="5957909" y="1509258"/>
                    <a:pt x="5933482" y="1329505"/>
                    <a:pt x="5956030" y="1295057"/>
                  </a:cubicBezTo>
                  <a:cubicBezTo>
                    <a:pt x="5979830" y="1258731"/>
                    <a:pt x="6013025" y="1264368"/>
                    <a:pt x="6037451" y="1268125"/>
                  </a:cubicBezTo>
                  <a:cubicBezTo>
                    <a:pt x="6061878" y="1272510"/>
                    <a:pt x="6074403" y="1273762"/>
                    <a:pt x="6085051" y="1254973"/>
                  </a:cubicBezTo>
                  <a:cubicBezTo>
                    <a:pt x="6090688" y="1244951"/>
                    <a:pt x="6090061" y="1233052"/>
                    <a:pt x="6088809" y="1218646"/>
                  </a:cubicBezTo>
                  <a:cubicBezTo>
                    <a:pt x="6087557" y="1201736"/>
                    <a:pt x="6086930" y="1181694"/>
                    <a:pt x="6098830" y="1164157"/>
                  </a:cubicBezTo>
                  <a:lnTo>
                    <a:pt x="6056241" y="1140356"/>
                  </a:lnTo>
                  <a:cubicBezTo>
                    <a:pt x="6056241" y="1140356"/>
                    <a:pt x="6052484" y="1137851"/>
                    <a:pt x="6051230" y="1135346"/>
                  </a:cubicBezTo>
                  <a:lnTo>
                    <a:pt x="6028056" y="1101525"/>
                  </a:lnTo>
                  <a:lnTo>
                    <a:pt x="5989852" y="1068956"/>
                  </a:lnTo>
                  <a:lnTo>
                    <a:pt x="5971688" y="1078978"/>
                  </a:lnTo>
                  <a:cubicBezTo>
                    <a:pt x="5954778" y="1088372"/>
                    <a:pt x="5957282" y="1101525"/>
                    <a:pt x="5957282" y="1101525"/>
                  </a:cubicBezTo>
                  <a:cubicBezTo>
                    <a:pt x="5958536" y="1106535"/>
                    <a:pt x="5957282" y="1112172"/>
                    <a:pt x="5953524" y="1115930"/>
                  </a:cubicBezTo>
                  <a:cubicBezTo>
                    <a:pt x="5949767" y="1119688"/>
                    <a:pt x="5944757" y="1121567"/>
                    <a:pt x="5939745" y="1120314"/>
                  </a:cubicBezTo>
                  <a:lnTo>
                    <a:pt x="5906550" y="1114051"/>
                  </a:lnTo>
                  <a:lnTo>
                    <a:pt x="5865840" y="1101525"/>
                  </a:lnTo>
                  <a:lnTo>
                    <a:pt x="5825755" y="1101525"/>
                  </a:lnTo>
                  <a:lnTo>
                    <a:pt x="5784420" y="1096514"/>
                  </a:lnTo>
                  <a:cubicBezTo>
                    <a:pt x="5781287" y="1096514"/>
                    <a:pt x="5777529" y="1094636"/>
                    <a:pt x="5775023" y="1092130"/>
                  </a:cubicBezTo>
                  <a:lnTo>
                    <a:pt x="5748719" y="1065199"/>
                  </a:lnTo>
                  <a:cubicBezTo>
                    <a:pt x="5723040" y="1038267"/>
                    <a:pt x="5716149" y="1031377"/>
                    <a:pt x="5717403" y="1025114"/>
                  </a:cubicBezTo>
                  <a:lnTo>
                    <a:pt x="5714270" y="1011962"/>
                  </a:lnTo>
                  <a:lnTo>
                    <a:pt x="5674187" y="988161"/>
                  </a:lnTo>
                  <a:lnTo>
                    <a:pt x="5625334" y="977514"/>
                  </a:lnTo>
                  <a:cubicBezTo>
                    <a:pt x="5625334" y="977514"/>
                    <a:pt x="5621577" y="976262"/>
                    <a:pt x="5619697" y="975009"/>
                  </a:cubicBezTo>
                  <a:cubicBezTo>
                    <a:pt x="5619697" y="975009"/>
                    <a:pt x="5558318" y="931793"/>
                    <a:pt x="5488171" y="874171"/>
                  </a:cubicBezTo>
                  <a:cubicBezTo>
                    <a:pt x="5433681" y="829703"/>
                    <a:pt x="5393596" y="835340"/>
                    <a:pt x="5383576" y="837845"/>
                  </a:cubicBezTo>
                  <a:lnTo>
                    <a:pt x="5365412" y="854129"/>
                  </a:lnTo>
                  <a:cubicBezTo>
                    <a:pt x="5365412" y="854129"/>
                    <a:pt x="5357897" y="858513"/>
                    <a:pt x="5354139" y="857888"/>
                  </a:cubicBezTo>
                  <a:lnTo>
                    <a:pt x="5325328" y="855382"/>
                  </a:lnTo>
                  <a:lnTo>
                    <a:pt x="5300901" y="878556"/>
                  </a:lnTo>
                  <a:cubicBezTo>
                    <a:pt x="5300901" y="878556"/>
                    <a:pt x="5294012" y="882940"/>
                    <a:pt x="5289628" y="882940"/>
                  </a:cubicBezTo>
                  <a:lnTo>
                    <a:pt x="5232007" y="880435"/>
                  </a:lnTo>
                  <a:lnTo>
                    <a:pt x="5128664" y="872919"/>
                  </a:lnTo>
                  <a:cubicBezTo>
                    <a:pt x="5124280" y="872919"/>
                    <a:pt x="5120523" y="870414"/>
                    <a:pt x="5117391" y="866656"/>
                  </a:cubicBezTo>
                  <a:lnTo>
                    <a:pt x="5099854" y="844108"/>
                  </a:lnTo>
                  <a:lnTo>
                    <a:pt x="5060396" y="835340"/>
                  </a:lnTo>
                  <a:cubicBezTo>
                    <a:pt x="5056011" y="834087"/>
                    <a:pt x="5052880" y="831582"/>
                    <a:pt x="5050374" y="827824"/>
                  </a:cubicBezTo>
                  <a:cubicBezTo>
                    <a:pt x="5048495" y="824066"/>
                    <a:pt x="5047869" y="819682"/>
                    <a:pt x="5049121" y="815298"/>
                  </a:cubicBezTo>
                  <a:lnTo>
                    <a:pt x="5053506" y="802145"/>
                  </a:lnTo>
                  <a:lnTo>
                    <a:pt x="5032211" y="788992"/>
                  </a:lnTo>
                  <a:lnTo>
                    <a:pt x="5000269" y="782103"/>
                  </a:lnTo>
                  <a:lnTo>
                    <a:pt x="4978974" y="780850"/>
                  </a:lnTo>
                  <a:lnTo>
                    <a:pt x="4976469" y="786487"/>
                  </a:lnTo>
                  <a:cubicBezTo>
                    <a:pt x="4975216" y="795256"/>
                    <a:pt x="4970206" y="822187"/>
                    <a:pt x="4952669" y="838471"/>
                  </a:cubicBezTo>
                  <a:lnTo>
                    <a:pt x="4919474" y="869161"/>
                  </a:lnTo>
                  <a:cubicBezTo>
                    <a:pt x="4913837" y="874798"/>
                    <a:pt x="4904442" y="874798"/>
                    <a:pt x="4898806" y="869161"/>
                  </a:cubicBezTo>
                  <a:lnTo>
                    <a:pt x="4387104" y="388149"/>
                  </a:lnTo>
                  <a:lnTo>
                    <a:pt x="4136577" y="255996"/>
                  </a:lnTo>
                  <a:cubicBezTo>
                    <a:pt x="4131566" y="253491"/>
                    <a:pt x="4128434" y="248480"/>
                    <a:pt x="4128434" y="243469"/>
                  </a:cubicBezTo>
                  <a:cubicBezTo>
                    <a:pt x="4128434" y="237833"/>
                    <a:pt x="4130313" y="232822"/>
                    <a:pt x="4135324" y="229690"/>
                  </a:cubicBezTo>
                  <a:lnTo>
                    <a:pt x="4158498" y="213406"/>
                  </a:lnTo>
                  <a:lnTo>
                    <a:pt x="4158498" y="201506"/>
                  </a:lnTo>
                  <a:lnTo>
                    <a:pt x="4147850" y="178959"/>
                  </a:lnTo>
                  <a:cubicBezTo>
                    <a:pt x="4144719" y="181464"/>
                    <a:pt x="4139709" y="187101"/>
                    <a:pt x="4137203" y="192111"/>
                  </a:cubicBezTo>
                  <a:cubicBezTo>
                    <a:pt x="4135324" y="195243"/>
                    <a:pt x="4132192" y="197749"/>
                    <a:pt x="4129061" y="198375"/>
                  </a:cubicBezTo>
                  <a:lnTo>
                    <a:pt x="4007556" y="237833"/>
                  </a:lnTo>
                  <a:lnTo>
                    <a:pt x="4003798" y="262886"/>
                  </a:lnTo>
                  <a:cubicBezTo>
                    <a:pt x="4002545" y="269775"/>
                    <a:pt x="3997534" y="274785"/>
                    <a:pt x="3991271" y="276038"/>
                  </a:cubicBezTo>
                  <a:lnTo>
                    <a:pt x="3931145" y="286059"/>
                  </a:lnTo>
                  <a:cubicBezTo>
                    <a:pt x="3921749" y="292322"/>
                    <a:pt x="3887929" y="315496"/>
                    <a:pt x="3875402" y="342428"/>
                  </a:cubicBezTo>
                  <a:cubicBezTo>
                    <a:pt x="3867887" y="359338"/>
                    <a:pt x="3856613" y="363722"/>
                    <a:pt x="3847844" y="364349"/>
                  </a:cubicBezTo>
                  <a:cubicBezTo>
                    <a:pt x="3828429" y="366228"/>
                    <a:pt x="3810892" y="348064"/>
                    <a:pt x="3801497" y="336165"/>
                  </a:cubicBezTo>
                  <a:lnTo>
                    <a:pt x="3745754" y="339296"/>
                  </a:lnTo>
                  <a:cubicBezTo>
                    <a:pt x="3741371" y="339296"/>
                    <a:pt x="3737613" y="338044"/>
                    <a:pt x="3734481" y="334912"/>
                  </a:cubicBezTo>
                  <a:cubicBezTo>
                    <a:pt x="3731349" y="331781"/>
                    <a:pt x="3729470" y="328022"/>
                    <a:pt x="3729470" y="323638"/>
                  </a:cubicBezTo>
                  <a:lnTo>
                    <a:pt x="3729470" y="296706"/>
                  </a:lnTo>
                  <a:lnTo>
                    <a:pt x="3736360" y="253491"/>
                  </a:lnTo>
                  <a:cubicBezTo>
                    <a:pt x="3700659" y="273533"/>
                    <a:pt x="3634897" y="253491"/>
                    <a:pt x="3619865" y="249107"/>
                  </a:cubicBezTo>
                  <a:lnTo>
                    <a:pt x="3543454" y="227185"/>
                  </a:lnTo>
                  <a:cubicBezTo>
                    <a:pt x="3539070" y="225933"/>
                    <a:pt x="3537817" y="225933"/>
                    <a:pt x="3537817" y="225933"/>
                  </a:cubicBezTo>
                  <a:cubicBezTo>
                    <a:pt x="3524038" y="238459"/>
                    <a:pt x="3507754" y="246601"/>
                    <a:pt x="3451385" y="232196"/>
                  </a:cubicBezTo>
                  <a:cubicBezTo>
                    <a:pt x="3420695" y="224054"/>
                    <a:pt x="3405037" y="222175"/>
                    <a:pt x="3398149" y="222175"/>
                  </a:cubicBezTo>
                  <a:cubicBezTo>
                    <a:pt x="3398149" y="222175"/>
                    <a:pt x="3398149" y="222801"/>
                    <a:pt x="3397522" y="223427"/>
                  </a:cubicBezTo>
                  <a:cubicBezTo>
                    <a:pt x="3394390" y="228438"/>
                    <a:pt x="3388127" y="231570"/>
                    <a:pt x="3382491" y="230317"/>
                  </a:cubicBezTo>
                  <a:lnTo>
                    <a:pt x="3328627" y="222801"/>
                  </a:lnTo>
                  <a:cubicBezTo>
                    <a:pt x="3321111" y="222175"/>
                    <a:pt x="3316100" y="215912"/>
                    <a:pt x="3315474" y="209022"/>
                  </a:cubicBezTo>
                  <a:lnTo>
                    <a:pt x="3311717" y="163927"/>
                  </a:lnTo>
                  <a:lnTo>
                    <a:pt x="3272885" y="119459"/>
                  </a:lnTo>
                  <a:cubicBezTo>
                    <a:pt x="3272885" y="119459"/>
                    <a:pt x="3271632" y="117579"/>
                    <a:pt x="3271005" y="116327"/>
                  </a:cubicBezTo>
                  <a:lnTo>
                    <a:pt x="3245953" y="68101"/>
                  </a:lnTo>
                  <a:lnTo>
                    <a:pt x="3222153" y="36785"/>
                  </a:lnTo>
                  <a:lnTo>
                    <a:pt x="3194595" y="31148"/>
                  </a:lnTo>
                  <a:lnTo>
                    <a:pt x="3147622" y="41795"/>
                  </a:lnTo>
                  <a:cubicBezTo>
                    <a:pt x="3147622" y="41795"/>
                    <a:pt x="3145116" y="41795"/>
                    <a:pt x="3143863" y="41795"/>
                  </a:cubicBezTo>
                  <a:lnTo>
                    <a:pt x="3080605" y="39916"/>
                  </a:lnTo>
                  <a:cubicBezTo>
                    <a:pt x="3043653" y="38664"/>
                    <a:pt x="3037389" y="38664"/>
                    <a:pt x="3033631" y="24258"/>
                  </a:cubicBezTo>
                  <a:cubicBezTo>
                    <a:pt x="3033631" y="24258"/>
                    <a:pt x="3028621" y="20500"/>
                    <a:pt x="3006073" y="11732"/>
                  </a:cubicBezTo>
                  <a:cubicBezTo>
                    <a:pt x="2964110" y="-4552"/>
                    <a:pt x="2950331" y="458"/>
                    <a:pt x="2948452" y="1711"/>
                  </a:cubicBezTo>
                  <a:cubicBezTo>
                    <a:pt x="2947199" y="4216"/>
                    <a:pt x="2944694" y="6721"/>
                    <a:pt x="2941563" y="7974"/>
                  </a:cubicBezTo>
                  <a:lnTo>
                    <a:pt x="2881437" y="36785"/>
                  </a:lnTo>
                  <a:lnTo>
                    <a:pt x="2875173" y="71232"/>
                  </a:lnTo>
                  <a:cubicBezTo>
                    <a:pt x="2873920" y="76869"/>
                    <a:pt x="2870162" y="81879"/>
                    <a:pt x="2864526" y="83132"/>
                  </a:cubicBezTo>
                  <a:lnTo>
                    <a:pt x="2818178" y="96285"/>
                  </a:lnTo>
                  <a:lnTo>
                    <a:pt x="2788741" y="112569"/>
                  </a:lnTo>
                  <a:cubicBezTo>
                    <a:pt x="2788741" y="112569"/>
                    <a:pt x="2784983" y="114448"/>
                    <a:pt x="2783104" y="114448"/>
                  </a:cubicBezTo>
                  <a:lnTo>
                    <a:pt x="2606482" y="137622"/>
                  </a:lnTo>
                  <a:lnTo>
                    <a:pt x="2540720" y="139501"/>
                  </a:lnTo>
                  <a:lnTo>
                    <a:pt x="2499382" y="158290"/>
                  </a:lnTo>
                  <a:lnTo>
                    <a:pt x="2462430" y="189606"/>
                  </a:lnTo>
                  <a:cubicBezTo>
                    <a:pt x="2449903" y="200254"/>
                    <a:pt x="2431740" y="212780"/>
                    <a:pt x="2415456" y="204638"/>
                  </a:cubicBezTo>
                  <a:cubicBezTo>
                    <a:pt x="2408567" y="200880"/>
                    <a:pt x="2404809" y="195243"/>
                    <a:pt x="2402303" y="188980"/>
                  </a:cubicBezTo>
                  <a:lnTo>
                    <a:pt x="2378503" y="185222"/>
                  </a:lnTo>
                  <a:lnTo>
                    <a:pt x="2339671" y="197749"/>
                  </a:lnTo>
                  <a:cubicBezTo>
                    <a:pt x="2332156" y="200254"/>
                    <a:pt x="2326519" y="202133"/>
                    <a:pt x="2323387" y="203385"/>
                  </a:cubicBezTo>
                  <a:cubicBezTo>
                    <a:pt x="2323387" y="204638"/>
                    <a:pt x="2323387" y="205264"/>
                    <a:pt x="2323387" y="205890"/>
                  </a:cubicBezTo>
                  <a:cubicBezTo>
                    <a:pt x="2321508" y="213406"/>
                    <a:pt x="2313992" y="218417"/>
                    <a:pt x="2305850" y="217164"/>
                  </a:cubicBezTo>
                  <a:lnTo>
                    <a:pt x="2243845" y="206517"/>
                  </a:lnTo>
                  <a:cubicBezTo>
                    <a:pt x="2226308" y="216538"/>
                    <a:pt x="2165555" y="248480"/>
                    <a:pt x="2087265" y="261006"/>
                  </a:cubicBezTo>
                  <a:cubicBezTo>
                    <a:pt x="2018370" y="272280"/>
                    <a:pt x="1951354" y="261006"/>
                    <a:pt x="1920664" y="253491"/>
                  </a:cubicBezTo>
                  <a:lnTo>
                    <a:pt x="1919413" y="261633"/>
                  </a:lnTo>
                  <a:lnTo>
                    <a:pt x="1916281" y="299838"/>
                  </a:lnTo>
                  <a:lnTo>
                    <a:pt x="1926302" y="306728"/>
                  </a:lnTo>
                  <a:lnTo>
                    <a:pt x="1965759" y="318001"/>
                  </a:lnTo>
                  <a:cubicBezTo>
                    <a:pt x="1965759" y="318001"/>
                    <a:pt x="1969517" y="319254"/>
                    <a:pt x="1970770" y="320507"/>
                  </a:cubicBezTo>
                  <a:lnTo>
                    <a:pt x="1978286" y="326143"/>
                  </a:lnTo>
                  <a:cubicBezTo>
                    <a:pt x="1982044" y="329275"/>
                    <a:pt x="1983923" y="333033"/>
                    <a:pt x="1984549" y="338044"/>
                  </a:cubicBezTo>
                  <a:cubicBezTo>
                    <a:pt x="1984549" y="342428"/>
                    <a:pt x="1982670" y="346812"/>
                    <a:pt x="1979538" y="350570"/>
                  </a:cubicBezTo>
                  <a:lnTo>
                    <a:pt x="1967638" y="360591"/>
                  </a:lnTo>
                  <a:lnTo>
                    <a:pt x="2077871" y="395038"/>
                  </a:lnTo>
                  <a:cubicBezTo>
                    <a:pt x="2082255" y="396291"/>
                    <a:pt x="2086012" y="400049"/>
                    <a:pt x="2087265" y="404433"/>
                  </a:cubicBezTo>
                  <a:lnTo>
                    <a:pt x="2099165" y="435123"/>
                  </a:lnTo>
                  <a:cubicBezTo>
                    <a:pt x="2100418" y="439507"/>
                    <a:pt x="2100418" y="444517"/>
                    <a:pt x="2097913" y="448902"/>
                  </a:cubicBezTo>
                  <a:cubicBezTo>
                    <a:pt x="2095408" y="452660"/>
                    <a:pt x="2091023" y="455791"/>
                    <a:pt x="2086012" y="455791"/>
                  </a:cubicBezTo>
                  <a:lnTo>
                    <a:pt x="2043423" y="459549"/>
                  </a:lnTo>
                  <a:lnTo>
                    <a:pt x="1989560" y="455791"/>
                  </a:lnTo>
                  <a:lnTo>
                    <a:pt x="1951354" y="476460"/>
                  </a:lnTo>
                  <a:lnTo>
                    <a:pt x="1972023" y="498381"/>
                  </a:lnTo>
                  <a:cubicBezTo>
                    <a:pt x="1975155" y="501513"/>
                    <a:pt x="1976407" y="505897"/>
                    <a:pt x="1976407" y="510907"/>
                  </a:cubicBezTo>
                  <a:lnTo>
                    <a:pt x="1968891" y="576045"/>
                  </a:lnTo>
                  <a:cubicBezTo>
                    <a:pt x="1968265" y="581681"/>
                    <a:pt x="1963881" y="587318"/>
                    <a:pt x="1958244" y="588571"/>
                  </a:cubicBezTo>
                  <a:cubicBezTo>
                    <a:pt x="1927554" y="598592"/>
                    <a:pt x="1893733" y="609239"/>
                    <a:pt x="1876196" y="615502"/>
                  </a:cubicBezTo>
                  <a:cubicBezTo>
                    <a:pt x="1879954" y="621765"/>
                    <a:pt x="1885591" y="629907"/>
                    <a:pt x="1890601" y="637423"/>
                  </a:cubicBezTo>
                  <a:cubicBezTo>
                    <a:pt x="1930686" y="662476"/>
                    <a:pt x="1945091" y="675002"/>
                    <a:pt x="1950728" y="681892"/>
                  </a:cubicBezTo>
                  <a:cubicBezTo>
                    <a:pt x="1953859" y="682518"/>
                    <a:pt x="1960123" y="683771"/>
                    <a:pt x="1965133" y="684397"/>
                  </a:cubicBezTo>
                  <a:cubicBezTo>
                    <a:pt x="1989560" y="688781"/>
                    <a:pt x="2034655" y="695671"/>
                    <a:pt x="2093529" y="719471"/>
                  </a:cubicBezTo>
                  <a:cubicBezTo>
                    <a:pt x="2124845" y="731998"/>
                    <a:pt x="2146139" y="752040"/>
                    <a:pt x="2156161" y="777092"/>
                  </a:cubicBezTo>
                  <a:cubicBezTo>
                    <a:pt x="2171819" y="817803"/>
                    <a:pt x="2152402" y="857888"/>
                    <a:pt x="2151776" y="859766"/>
                  </a:cubicBezTo>
                  <a:cubicBezTo>
                    <a:pt x="2149897" y="864151"/>
                    <a:pt x="2145513" y="867282"/>
                    <a:pt x="2141129" y="867908"/>
                  </a:cubicBezTo>
                  <a:lnTo>
                    <a:pt x="2029644" y="891082"/>
                  </a:lnTo>
                  <a:cubicBezTo>
                    <a:pt x="2029644" y="891082"/>
                    <a:pt x="2024633" y="891082"/>
                    <a:pt x="2022129" y="891082"/>
                  </a:cubicBezTo>
                  <a:lnTo>
                    <a:pt x="1935070" y="864777"/>
                  </a:lnTo>
                  <a:cubicBezTo>
                    <a:pt x="1933818" y="868535"/>
                    <a:pt x="1931312" y="873545"/>
                    <a:pt x="1925675" y="877303"/>
                  </a:cubicBezTo>
                  <a:cubicBezTo>
                    <a:pt x="1907512" y="890456"/>
                    <a:pt x="1897491" y="907366"/>
                    <a:pt x="1897491" y="907366"/>
                  </a:cubicBezTo>
                  <a:cubicBezTo>
                    <a:pt x="1894986" y="911124"/>
                    <a:pt x="1890601" y="913630"/>
                    <a:pt x="1886217" y="914882"/>
                  </a:cubicBezTo>
                  <a:lnTo>
                    <a:pt x="1857407" y="918640"/>
                  </a:lnTo>
                  <a:cubicBezTo>
                    <a:pt x="1854275" y="918640"/>
                    <a:pt x="1850517" y="918640"/>
                    <a:pt x="1848012" y="916761"/>
                  </a:cubicBezTo>
                  <a:lnTo>
                    <a:pt x="1807301" y="893588"/>
                  </a:lnTo>
                  <a:lnTo>
                    <a:pt x="1749680" y="871666"/>
                  </a:lnTo>
                  <a:lnTo>
                    <a:pt x="1665127" y="824692"/>
                  </a:lnTo>
                  <a:cubicBezTo>
                    <a:pt x="1627548" y="803398"/>
                    <a:pt x="1611890" y="800892"/>
                    <a:pt x="1606254" y="800892"/>
                  </a:cubicBezTo>
                  <a:lnTo>
                    <a:pt x="1606254" y="800892"/>
                  </a:lnTo>
                  <a:cubicBezTo>
                    <a:pt x="1606254" y="800892"/>
                    <a:pt x="1603122" y="806529"/>
                    <a:pt x="1599990" y="808408"/>
                  </a:cubicBezTo>
                  <a:lnTo>
                    <a:pt x="1548006" y="840977"/>
                  </a:lnTo>
                  <a:cubicBezTo>
                    <a:pt x="1544248" y="843482"/>
                    <a:pt x="1539237" y="844108"/>
                    <a:pt x="1534853" y="842230"/>
                  </a:cubicBezTo>
                  <a:lnTo>
                    <a:pt x="1476605" y="822187"/>
                  </a:lnTo>
                  <a:lnTo>
                    <a:pt x="1425874" y="827824"/>
                  </a:lnTo>
                  <a:cubicBezTo>
                    <a:pt x="1404579" y="830329"/>
                    <a:pt x="1390173" y="829076"/>
                    <a:pt x="1380153" y="825319"/>
                  </a:cubicBezTo>
                  <a:lnTo>
                    <a:pt x="1364495" y="842230"/>
                  </a:lnTo>
                  <a:cubicBezTo>
                    <a:pt x="1312511" y="886072"/>
                    <a:pt x="1306873" y="887950"/>
                    <a:pt x="1304368" y="888577"/>
                  </a:cubicBezTo>
                  <a:cubicBezTo>
                    <a:pt x="1298105" y="890456"/>
                    <a:pt x="1274305" y="893588"/>
                    <a:pt x="1260526" y="894840"/>
                  </a:cubicBezTo>
                  <a:cubicBezTo>
                    <a:pt x="1258020" y="894840"/>
                    <a:pt x="1256141" y="894840"/>
                    <a:pt x="1253636" y="894214"/>
                  </a:cubicBezTo>
                  <a:lnTo>
                    <a:pt x="1185994" y="869161"/>
                  </a:lnTo>
                  <a:cubicBezTo>
                    <a:pt x="1185994" y="869161"/>
                    <a:pt x="1184115" y="868535"/>
                    <a:pt x="1183489" y="867908"/>
                  </a:cubicBezTo>
                  <a:lnTo>
                    <a:pt x="1139646" y="840350"/>
                  </a:lnTo>
                  <a:lnTo>
                    <a:pt x="1120231" y="852250"/>
                  </a:lnTo>
                  <a:lnTo>
                    <a:pt x="1120231" y="913003"/>
                  </a:lnTo>
                  <a:cubicBezTo>
                    <a:pt x="1120231" y="919893"/>
                    <a:pt x="1115847" y="925529"/>
                    <a:pt x="1109583" y="927408"/>
                  </a:cubicBezTo>
                  <a:cubicBezTo>
                    <a:pt x="1103320" y="929288"/>
                    <a:pt x="1096431" y="927408"/>
                    <a:pt x="1092046" y="921772"/>
                  </a:cubicBezTo>
                  <a:lnTo>
                    <a:pt x="1048204" y="860392"/>
                  </a:lnTo>
                  <a:lnTo>
                    <a:pt x="1012504" y="821561"/>
                  </a:lnTo>
                  <a:lnTo>
                    <a:pt x="962398" y="780850"/>
                  </a:lnTo>
                  <a:lnTo>
                    <a:pt x="887867" y="738261"/>
                  </a:lnTo>
                  <a:lnTo>
                    <a:pt x="825235" y="745777"/>
                  </a:lnTo>
                  <a:cubicBezTo>
                    <a:pt x="825235" y="745777"/>
                    <a:pt x="822104" y="745777"/>
                    <a:pt x="820225" y="745777"/>
                  </a:cubicBezTo>
                  <a:cubicBezTo>
                    <a:pt x="818346" y="745777"/>
                    <a:pt x="772624" y="735129"/>
                    <a:pt x="722519" y="698803"/>
                  </a:cubicBezTo>
                  <a:cubicBezTo>
                    <a:pt x="689951" y="675002"/>
                    <a:pt x="612287" y="713208"/>
                    <a:pt x="587234" y="728239"/>
                  </a:cubicBezTo>
                  <a:cubicBezTo>
                    <a:pt x="581598" y="731371"/>
                    <a:pt x="574708" y="731371"/>
                    <a:pt x="569698" y="726987"/>
                  </a:cubicBezTo>
                  <a:lnTo>
                    <a:pt x="528360" y="695045"/>
                  </a:lnTo>
                  <a:lnTo>
                    <a:pt x="485771" y="685650"/>
                  </a:lnTo>
                  <a:lnTo>
                    <a:pt x="444434" y="722603"/>
                  </a:lnTo>
                  <a:lnTo>
                    <a:pt x="386186" y="765819"/>
                  </a:lnTo>
                  <a:cubicBezTo>
                    <a:pt x="386186" y="765819"/>
                    <a:pt x="383681" y="767698"/>
                    <a:pt x="382428" y="767698"/>
                  </a:cubicBezTo>
                  <a:lnTo>
                    <a:pt x="334202" y="787113"/>
                  </a:lnTo>
                  <a:cubicBezTo>
                    <a:pt x="334202" y="787113"/>
                    <a:pt x="330444" y="788366"/>
                    <a:pt x="328565" y="789619"/>
                  </a:cubicBezTo>
                  <a:cubicBezTo>
                    <a:pt x="328565" y="797761"/>
                    <a:pt x="323554" y="805277"/>
                    <a:pt x="319797" y="810914"/>
                  </a:cubicBezTo>
                  <a:cubicBezTo>
                    <a:pt x="298502" y="839724"/>
                    <a:pt x="289107" y="852877"/>
                    <a:pt x="289107" y="852877"/>
                  </a:cubicBezTo>
                  <a:cubicBezTo>
                    <a:pt x="287855" y="854756"/>
                    <a:pt x="285976" y="856008"/>
                    <a:pt x="284097" y="857261"/>
                  </a:cubicBezTo>
                  <a:lnTo>
                    <a:pt x="246517" y="877930"/>
                  </a:lnTo>
                  <a:cubicBezTo>
                    <a:pt x="259044" y="920519"/>
                    <a:pt x="272823" y="967493"/>
                    <a:pt x="272823" y="976262"/>
                  </a:cubicBezTo>
                  <a:cubicBezTo>
                    <a:pt x="272823" y="987535"/>
                    <a:pt x="264680" y="1015093"/>
                    <a:pt x="262801" y="1023235"/>
                  </a:cubicBezTo>
                  <a:cubicBezTo>
                    <a:pt x="260922" y="1030125"/>
                    <a:pt x="254033" y="1034509"/>
                    <a:pt x="246517" y="1033883"/>
                  </a:cubicBezTo>
                  <a:cubicBezTo>
                    <a:pt x="239002" y="1033883"/>
                    <a:pt x="170107" y="1025740"/>
                    <a:pt x="156328" y="978766"/>
                  </a:cubicBezTo>
                  <a:cubicBezTo>
                    <a:pt x="150691" y="960604"/>
                    <a:pt x="105596" y="947450"/>
                    <a:pt x="74280" y="943693"/>
                  </a:cubicBezTo>
                  <a:lnTo>
                    <a:pt x="16659" y="981272"/>
                  </a:lnTo>
                  <a:lnTo>
                    <a:pt x="6012" y="1065199"/>
                  </a:lnTo>
                  <a:cubicBezTo>
                    <a:pt x="4133" y="1078978"/>
                    <a:pt x="3506" y="1088372"/>
                    <a:pt x="3506" y="1095262"/>
                  </a:cubicBezTo>
                  <a:cubicBezTo>
                    <a:pt x="5385" y="1095262"/>
                    <a:pt x="6638" y="1095262"/>
                    <a:pt x="8517" y="1095262"/>
                  </a:cubicBezTo>
                  <a:cubicBezTo>
                    <a:pt x="15406" y="1097767"/>
                    <a:pt x="19791" y="1104030"/>
                    <a:pt x="19164" y="1110919"/>
                  </a:cubicBezTo>
                  <a:lnTo>
                    <a:pt x="13527" y="1184199"/>
                  </a:lnTo>
                  <a:lnTo>
                    <a:pt x="1627" y="1296310"/>
                  </a:lnTo>
                  <a:cubicBezTo>
                    <a:pt x="-252" y="1314473"/>
                    <a:pt x="-252" y="1325746"/>
                    <a:pt x="375" y="1332636"/>
                  </a:cubicBezTo>
                  <a:cubicBezTo>
                    <a:pt x="4759" y="1328252"/>
                    <a:pt x="9769" y="1321989"/>
                    <a:pt x="13527" y="1315726"/>
                  </a:cubicBezTo>
                  <a:cubicBezTo>
                    <a:pt x="16659" y="1311341"/>
                    <a:pt x="21043" y="1308836"/>
                    <a:pt x="26680" y="1308836"/>
                  </a:cubicBezTo>
                  <a:cubicBezTo>
                    <a:pt x="32317" y="1310089"/>
                    <a:pt x="36701" y="1311341"/>
                    <a:pt x="39832" y="1315726"/>
                  </a:cubicBezTo>
                  <a:cubicBezTo>
                    <a:pt x="39832" y="1315726"/>
                    <a:pt x="79291" y="1377105"/>
                    <a:pt x="145680" y="1415936"/>
                  </a:cubicBezTo>
                  <a:cubicBezTo>
                    <a:pt x="213323" y="1456021"/>
                    <a:pt x="329192" y="1491721"/>
                    <a:pt x="330444" y="1492347"/>
                  </a:cubicBezTo>
                  <a:cubicBezTo>
                    <a:pt x="333576" y="1493600"/>
                    <a:pt x="336707" y="1495479"/>
                    <a:pt x="338586" y="1497984"/>
                  </a:cubicBezTo>
                  <a:cubicBezTo>
                    <a:pt x="344850" y="1507379"/>
                    <a:pt x="401844" y="1591932"/>
                    <a:pt x="359881" y="1633269"/>
                  </a:cubicBezTo>
                  <a:cubicBezTo>
                    <a:pt x="359881" y="1643290"/>
                    <a:pt x="392450" y="1662706"/>
                    <a:pt x="433160" y="167711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1" name="Forma libre: forma 650">
              <a:extLst>
                <a:ext uri="{FF2B5EF4-FFF2-40B4-BE49-F238E27FC236}">
                  <a16:creationId xmlns:a16="http://schemas.microsoft.com/office/drawing/2014/main" id="{F75869B1-6292-11CE-C3AA-A6DA881CAEF2}"/>
                </a:ext>
              </a:extLst>
            </p:cNvPr>
            <p:cNvSpPr/>
            <p:nvPr/>
          </p:nvSpPr>
          <p:spPr>
            <a:xfrm>
              <a:off x="11878522" y="3592456"/>
              <a:ext cx="1500030" cy="1756527"/>
            </a:xfrm>
            <a:custGeom>
              <a:avLst/>
              <a:gdLst>
                <a:gd name="connsiteX0" fmla="*/ 951376 w 1500030"/>
                <a:gd name="connsiteY0" fmla="*/ 46347 h 1756527"/>
                <a:gd name="connsiteX1" fmla="*/ 946992 w 1500030"/>
                <a:gd name="connsiteY1" fmla="*/ 45095 h 1756527"/>
                <a:gd name="connsiteX2" fmla="*/ 889371 w 1500030"/>
                <a:gd name="connsiteY2" fmla="*/ 18163 h 1756527"/>
                <a:gd name="connsiteX3" fmla="*/ 842397 w 1500030"/>
                <a:gd name="connsiteY3" fmla="*/ 0 h 1756527"/>
                <a:gd name="connsiteX4" fmla="*/ 767239 w 1500030"/>
                <a:gd name="connsiteY4" fmla="*/ 0 h 1756527"/>
                <a:gd name="connsiteX5" fmla="*/ 702729 w 1500030"/>
                <a:gd name="connsiteY5" fmla="*/ 33195 h 1756527"/>
                <a:gd name="connsiteX6" fmla="*/ 688950 w 1500030"/>
                <a:gd name="connsiteY6" fmla="*/ 33195 h 1756527"/>
                <a:gd name="connsiteX7" fmla="*/ 673292 w 1500030"/>
                <a:gd name="connsiteY7" fmla="*/ 25679 h 1756527"/>
                <a:gd name="connsiteX8" fmla="*/ 644481 w 1500030"/>
                <a:gd name="connsiteY8" fmla="*/ 105221 h 1756527"/>
                <a:gd name="connsiteX9" fmla="*/ 644481 w 1500030"/>
                <a:gd name="connsiteY9" fmla="*/ 152821 h 1756527"/>
                <a:gd name="connsiteX10" fmla="*/ 640723 w 1500030"/>
                <a:gd name="connsiteY10" fmla="*/ 162843 h 1756527"/>
                <a:gd name="connsiteX11" fmla="*/ 604397 w 1500030"/>
                <a:gd name="connsiteY11" fmla="*/ 202927 h 1756527"/>
                <a:gd name="connsiteX12" fmla="*/ 597507 w 1500030"/>
                <a:gd name="connsiteY12" fmla="*/ 207311 h 1756527"/>
                <a:gd name="connsiteX13" fmla="*/ 569323 w 1500030"/>
                <a:gd name="connsiteY13" fmla="*/ 216080 h 1756527"/>
                <a:gd name="connsiteX14" fmla="*/ 499175 w 1500030"/>
                <a:gd name="connsiteY14" fmla="*/ 246769 h 1756527"/>
                <a:gd name="connsiteX15" fmla="*/ 482264 w 1500030"/>
                <a:gd name="connsiteY15" fmla="*/ 243638 h 1756527"/>
                <a:gd name="connsiteX16" fmla="*/ 461596 w 1500030"/>
                <a:gd name="connsiteY16" fmla="*/ 222343 h 1756527"/>
                <a:gd name="connsiteX17" fmla="*/ 341343 w 1500030"/>
                <a:gd name="connsiteY17" fmla="*/ 216706 h 1756527"/>
                <a:gd name="connsiteX18" fmla="*/ 216706 w 1500030"/>
                <a:gd name="connsiteY18" fmla="*/ 216706 h 1756527"/>
                <a:gd name="connsiteX19" fmla="*/ 207937 w 1500030"/>
                <a:gd name="connsiteY19" fmla="*/ 214201 h 1756527"/>
                <a:gd name="connsiteX20" fmla="*/ 134032 w 1500030"/>
                <a:gd name="connsiteY20" fmla="*/ 165974 h 1756527"/>
                <a:gd name="connsiteX21" fmla="*/ 50105 w 1500030"/>
                <a:gd name="connsiteY21" fmla="*/ 132153 h 1756527"/>
                <a:gd name="connsiteX22" fmla="*/ 0 w 1500030"/>
                <a:gd name="connsiteY22" fmla="*/ 140295 h 1756527"/>
                <a:gd name="connsiteX23" fmla="*/ 28811 w 1500030"/>
                <a:gd name="connsiteY23" fmla="*/ 151569 h 1756527"/>
                <a:gd name="connsiteX24" fmla="*/ 38831 w 1500030"/>
                <a:gd name="connsiteY24" fmla="*/ 164095 h 1756527"/>
                <a:gd name="connsiteX25" fmla="*/ 38831 w 1500030"/>
                <a:gd name="connsiteY25" fmla="*/ 167227 h 1756527"/>
                <a:gd name="connsiteX26" fmla="*/ 53237 w 1500030"/>
                <a:gd name="connsiteY26" fmla="*/ 167227 h 1756527"/>
                <a:gd name="connsiteX27" fmla="*/ 63258 w 1500030"/>
                <a:gd name="connsiteY27" fmla="*/ 171611 h 1756527"/>
                <a:gd name="connsiteX28" fmla="*/ 88937 w 1500030"/>
                <a:gd name="connsiteY28" fmla="*/ 187895 h 1756527"/>
                <a:gd name="connsiteX29" fmla="*/ 108353 w 1500030"/>
                <a:gd name="connsiteY29" fmla="*/ 197290 h 1756527"/>
                <a:gd name="connsiteX30" fmla="*/ 112111 w 1500030"/>
                <a:gd name="connsiteY30" fmla="*/ 199795 h 1756527"/>
                <a:gd name="connsiteX31" fmla="*/ 124011 w 1500030"/>
                <a:gd name="connsiteY31" fmla="*/ 210443 h 1756527"/>
                <a:gd name="connsiteX32" fmla="*/ 152195 w 1500030"/>
                <a:gd name="connsiteY32" fmla="*/ 213574 h 1756527"/>
                <a:gd name="connsiteX33" fmla="*/ 206685 w 1500030"/>
                <a:gd name="connsiteY33" fmla="*/ 228606 h 1756527"/>
                <a:gd name="connsiteX34" fmla="*/ 229232 w 1500030"/>
                <a:gd name="connsiteY34" fmla="*/ 228606 h 1756527"/>
                <a:gd name="connsiteX35" fmla="*/ 274953 w 1500030"/>
                <a:gd name="connsiteY35" fmla="*/ 236748 h 1756527"/>
                <a:gd name="connsiteX36" fmla="*/ 312532 w 1500030"/>
                <a:gd name="connsiteY36" fmla="*/ 261801 h 1756527"/>
                <a:gd name="connsiteX37" fmla="*/ 321927 w 1500030"/>
                <a:gd name="connsiteY37" fmla="*/ 273074 h 1756527"/>
                <a:gd name="connsiteX38" fmla="*/ 324433 w 1500030"/>
                <a:gd name="connsiteY38" fmla="*/ 277459 h 1756527"/>
                <a:gd name="connsiteX39" fmla="*/ 326938 w 1500030"/>
                <a:gd name="connsiteY39" fmla="*/ 284975 h 1756527"/>
                <a:gd name="connsiteX40" fmla="*/ 336959 w 1500030"/>
                <a:gd name="connsiteY40" fmla="*/ 284975 h 1756527"/>
                <a:gd name="connsiteX41" fmla="*/ 342596 w 1500030"/>
                <a:gd name="connsiteY41" fmla="*/ 286227 h 1756527"/>
                <a:gd name="connsiteX42" fmla="*/ 363264 w 1500030"/>
                <a:gd name="connsiteY42" fmla="*/ 293743 h 1756527"/>
                <a:gd name="connsiteX43" fmla="*/ 393954 w 1500030"/>
                <a:gd name="connsiteY43" fmla="*/ 311906 h 1756527"/>
                <a:gd name="connsiteX44" fmla="*/ 400843 w 1500030"/>
                <a:gd name="connsiteY44" fmla="*/ 320048 h 1756527"/>
                <a:gd name="connsiteX45" fmla="*/ 407107 w 1500030"/>
                <a:gd name="connsiteY45" fmla="*/ 339464 h 1756527"/>
                <a:gd name="connsiteX46" fmla="*/ 399591 w 1500030"/>
                <a:gd name="connsiteY46" fmla="*/ 357628 h 1756527"/>
                <a:gd name="connsiteX47" fmla="*/ 391449 w 1500030"/>
                <a:gd name="connsiteY47" fmla="*/ 362012 h 1756527"/>
                <a:gd name="connsiteX48" fmla="*/ 399591 w 1500030"/>
                <a:gd name="connsiteY48" fmla="*/ 377670 h 1756527"/>
                <a:gd name="connsiteX49" fmla="*/ 395833 w 1500030"/>
                <a:gd name="connsiteY49" fmla="*/ 396459 h 1756527"/>
                <a:gd name="connsiteX50" fmla="*/ 395206 w 1500030"/>
                <a:gd name="connsiteY50" fmla="*/ 396459 h 1756527"/>
                <a:gd name="connsiteX51" fmla="*/ 416501 w 1500030"/>
                <a:gd name="connsiteY51" fmla="*/ 408359 h 1756527"/>
                <a:gd name="connsiteX52" fmla="*/ 441554 w 1500030"/>
                <a:gd name="connsiteY52" fmla="*/ 427775 h 1756527"/>
                <a:gd name="connsiteX53" fmla="*/ 447191 w 1500030"/>
                <a:gd name="connsiteY53" fmla="*/ 439675 h 1756527"/>
                <a:gd name="connsiteX54" fmla="*/ 441554 w 1500030"/>
                <a:gd name="connsiteY54" fmla="*/ 451575 h 1756527"/>
                <a:gd name="connsiteX55" fmla="*/ 425270 w 1500030"/>
                <a:gd name="connsiteY55" fmla="*/ 464728 h 1756527"/>
                <a:gd name="connsiteX56" fmla="*/ 422764 w 1500030"/>
                <a:gd name="connsiteY56" fmla="*/ 469738 h 1756527"/>
                <a:gd name="connsiteX57" fmla="*/ 460343 w 1500030"/>
                <a:gd name="connsiteY57" fmla="*/ 494791 h 1756527"/>
                <a:gd name="connsiteX58" fmla="*/ 464728 w 1500030"/>
                <a:gd name="connsiteY58" fmla="*/ 498549 h 1756527"/>
                <a:gd name="connsiteX59" fmla="*/ 477880 w 1500030"/>
                <a:gd name="connsiteY59" fmla="*/ 516712 h 1756527"/>
                <a:gd name="connsiteX60" fmla="*/ 480386 w 1500030"/>
                <a:gd name="connsiteY60" fmla="*/ 528612 h 1756527"/>
                <a:gd name="connsiteX61" fmla="*/ 472870 w 1500030"/>
                <a:gd name="connsiteY61" fmla="*/ 538633 h 1756527"/>
                <a:gd name="connsiteX62" fmla="*/ 455959 w 1500030"/>
                <a:gd name="connsiteY62" fmla="*/ 548654 h 1756527"/>
                <a:gd name="connsiteX63" fmla="*/ 455959 w 1500030"/>
                <a:gd name="connsiteY63" fmla="*/ 574333 h 1756527"/>
                <a:gd name="connsiteX64" fmla="*/ 445312 w 1500030"/>
                <a:gd name="connsiteY64" fmla="*/ 588739 h 1756527"/>
                <a:gd name="connsiteX65" fmla="*/ 437796 w 1500030"/>
                <a:gd name="connsiteY65" fmla="*/ 591244 h 1756527"/>
                <a:gd name="connsiteX66" fmla="*/ 445312 w 1500030"/>
                <a:gd name="connsiteY66" fmla="*/ 610033 h 1756527"/>
                <a:gd name="connsiteX67" fmla="*/ 471617 w 1500030"/>
                <a:gd name="connsiteY67" fmla="*/ 623186 h 1756527"/>
                <a:gd name="connsiteX68" fmla="*/ 479133 w 1500030"/>
                <a:gd name="connsiteY68" fmla="*/ 631328 h 1756527"/>
                <a:gd name="connsiteX69" fmla="*/ 497296 w 1500030"/>
                <a:gd name="connsiteY69" fmla="*/ 675171 h 1756527"/>
                <a:gd name="connsiteX70" fmla="*/ 498549 w 1500030"/>
                <a:gd name="connsiteY70" fmla="*/ 678928 h 1756527"/>
                <a:gd name="connsiteX71" fmla="*/ 501054 w 1500030"/>
                <a:gd name="connsiteY71" fmla="*/ 695839 h 1756527"/>
                <a:gd name="connsiteX72" fmla="*/ 623812 w 1500030"/>
                <a:gd name="connsiteY72" fmla="*/ 720265 h 1756527"/>
                <a:gd name="connsiteX73" fmla="*/ 636965 w 1500030"/>
                <a:gd name="connsiteY73" fmla="*/ 782897 h 1756527"/>
                <a:gd name="connsiteX74" fmla="*/ 663270 w 1500030"/>
                <a:gd name="connsiteY74" fmla="*/ 809203 h 1756527"/>
                <a:gd name="connsiteX75" fmla="*/ 648239 w 1500030"/>
                <a:gd name="connsiteY75" fmla="*/ 848661 h 1756527"/>
                <a:gd name="connsiteX76" fmla="*/ 581849 w 1500030"/>
                <a:gd name="connsiteY76" fmla="*/ 876219 h 1756527"/>
                <a:gd name="connsiteX77" fmla="*/ 512328 w 1500030"/>
                <a:gd name="connsiteY77" fmla="*/ 960145 h 1756527"/>
                <a:gd name="connsiteX78" fmla="*/ 451575 w 1500030"/>
                <a:gd name="connsiteY78" fmla="*/ 974550 h 1756527"/>
                <a:gd name="connsiteX79" fmla="*/ 417127 w 1500030"/>
                <a:gd name="connsiteY79" fmla="*/ 1027161 h 1756527"/>
                <a:gd name="connsiteX80" fmla="*/ 378922 w 1500030"/>
                <a:gd name="connsiteY80" fmla="*/ 1041566 h 1756527"/>
                <a:gd name="connsiteX81" fmla="*/ 353243 w 1500030"/>
                <a:gd name="connsiteY81" fmla="*/ 1063487 h 1756527"/>
                <a:gd name="connsiteX82" fmla="*/ 291864 w 1500030"/>
                <a:gd name="connsiteY82" fmla="*/ 1057851 h 1756527"/>
                <a:gd name="connsiteX83" fmla="*/ 263680 w 1500030"/>
                <a:gd name="connsiteY83" fmla="*/ 1134261 h 1756527"/>
                <a:gd name="connsiteX84" fmla="*/ 182885 w 1500030"/>
                <a:gd name="connsiteY84" fmla="*/ 1181235 h 1756527"/>
                <a:gd name="connsiteX85" fmla="*/ 129021 w 1500030"/>
                <a:gd name="connsiteY85" fmla="*/ 1210046 h 1756527"/>
                <a:gd name="connsiteX86" fmla="*/ 160337 w 1500030"/>
                <a:gd name="connsiteY86" fmla="*/ 1293346 h 1756527"/>
                <a:gd name="connsiteX87" fmla="*/ 153448 w 1500030"/>
                <a:gd name="connsiteY87" fmla="*/ 1363494 h 1756527"/>
                <a:gd name="connsiteX88" fmla="*/ 201048 w 1500030"/>
                <a:gd name="connsiteY88" fmla="*/ 1448047 h 1756527"/>
                <a:gd name="connsiteX89" fmla="*/ 202300 w 1500030"/>
                <a:gd name="connsiteY89" fmla="*/ 1542621 h 1756527"/>
                <a:gd name="connsiteX90" fmla="*/ 221717 w 1500030"/>
                <a:gd name="connsiteY90" fmla="*/ 1623416 h 1756527"/>
                <a:gd name="connsiteX91" fmla="*/ 232990 w 1500030"/>
                <a:gd name="connsiteY91" fmla="*/ 1607758 h 1756527"/>
                <a:gd name="connsiteX92" fmla="*/ 343848 w 1500030"/>
                <a:gd name="connsiteY92" fmla="*/ 1639700 h 1756527"/>
                <a:gd name="connsiteX93" fmla="*/ 348233 w 1500030"/>
                <a:gd name="connsiteY93" fmla="*/ 1714858 h 1756527"/>
                <a:gd name="connsiteX94" fmla="*/ 444059 w 1500030"/>
                <a:gd name="connsiteY94" fmla="*/ 1714858 h 1756527"/>
                <a:gd name="connsiteX95" fmla="*/ 469738 w 1500030"/>
                <a:gd name="connsiteY95" fmla="*/ 1752437 h 1756527"/>
                <a:gd name="connsiteX96" fmla="*/ 543644 w 1500030"/>
                <a:gd name="connsiteY96" fmla="*/ 1715484 h 1756527"/>
                <a:gd name="connsiteX97" fmla="*/ 657634 w 1500030"/>
                <a:gd name="connsiteY97" fmla="*/ 1711100 h 1756527"/>
                <a:gd name="connsiteX98" fmla="*/ 760350 w 1500030"/>
                <a:gd name="connsiteY98" fmla="*/ 1669137 h 1756527"/>
                <a:gd name="connsiteX99" fmla="*/ 848034 w 1500030"/>
                <a:gd name="connsiteY99" fmla="*/ 1654105 h 1756527"/>
                <a:gd name="connsiteX100" fmla="*/ 893129 w 1500030"/>
                <a:gd name="connsiteY100" fmla="*/ 1622163 h 1756527"/>
                <a:gd name="connsiteX101" fmla="*/ 954508 w 1500030"/>
                <a:gd name="connsiteY101" fmla="*/ 1634689 h 1756527"/>
                <a:gd name="connsiteX102" fmla="*/ 1028414 w 1500030"/>
                <a:gd name="connsiteY102" fmla="*/ 1641579 h 1756527"/>
                <a:gd name="connsiteX103" fmla="*/ 1056598 w 1500030"/>
                <a:gd name="connsiteY103" fmla="*/ 1625921 h 1756527"/>
                <a:gd name="connsiteX104" fmla="*/ 1064740 w 1500030"/>
                <a:gd name="connsiteY104" fmla="*/ 1618405 h 1756527"/>
                <a:gd name="connsiteX105" fmla="*/ 1126745 w 1500030"/>
                <a:gd name="connsiteY105" fmla="*/ 1578947 h 1756527"/>
                <a:gd name="connsiteX106" fmla="*/ 1194388 w 1500030"/>
                <a:gd name="connsiteY106" fmla="*/ 1503789 h 1756527"/>
                <a:gd name="connsiteX107" fmla="*/ 1310883 w 1500030"/>
                <a:gd name="connsiteY107" fmla="*/ 1399820 h 1756527"/>
                <a:gd name="connsiteX108" fmla="*/ 1376646 w 1500030"/>
                <a:gd name="connsiteY108" fmla="*/ 1355978 h 1756527"/>
                <a:gd name="connsiteX109" fmla="*/ 1470594 w 1500030"/>
                <a:gd name="connsiteY109" fmla="*/ 1285204 h 1756527"/>
                <a:gd name="connsiteX110" fmla="*/ 1500031 w 1500030"/>
                <a:gd name="connsiteY110" fmla="*/ 1237604 h 1756527"/>
                <a:gd name="connsiteX111" fmla="*/ 1500031 w 1500030"/>
                <a:gd name="connsiteY111" fmla="*/ 1221320 h 1756527"/>
                <a:gd name="connsiteX112" fmla="*/ 1488757 w 1500030"/>
                <a:gd name="connsiteY112" fmla="*/ 1182488 h 1756527"/>
                <a:gd name="connsiteX113" fmla="*/ 1469341 w 1500030"/>
                <a:gd name="connsiteY113" fmla="*/ 1156809 h 1756527"/>
                <a:gd name="connsiteX114" fmla="*/ 1389173 w 1500030"/>
                <a:gd name="connsiteY114" fmla="*/ 1122988 h 1756527"/>
                <a:gd name="connsiteX115" fmla="*/ 1386041 w 1500030"/>
                <a:gd name="connsiteY115" fmla="*/ 1121109 h 1756527"/>
                <a:gd name="connsiteX116" fmla="*/ 1309004 w 1500030"/>
                <a:gd name="connsiteY116" fmla="*/ 1064740 h 1756527"/>
                <a:gd name="connsiteX117" fmla="*/ 1302741 w 1500030"/>
                <a:gd name="connsiteY117" fmla="*/ 1052214 h 1756527"/>
                <a:gd name="connsiteX118" fmla="*/ 1309630 w 1500030"/>
                <a:gd name="connsiteY118" fmla="*/ 1039687 h 1756527"/>
                <a:gd name="connsiteX119" fmla="*/ 1352846 w 1500030"/>
                <a:gd name="connsiteY119" fmla="*/ 1011503 h 1756527"/>
                <a:gd name="connsiteX120" fmla="*/ 1349714 w 1500030"/>
                <a:gd name="connsiteY120" fmla="*/ 984571 h 1756527"/>
                <a:gd name="connsiteX121" fmla="*/ 1310257 w 1500030"/>
                <a:gd name="connsiteY121" fmla="*/ 961398 h 1756527"/>
                <a:gd name="connsiteX122" fmla="*/ 1307125 w 1500030"/>
                <a:gd name="connsiteY122" fmla="*/ 958892 h 1756527"/>
                <a:gd name="connsiteX123" fmla="*/ 1278941 w 1500030"/>
                <a:gd name="connsiteY123" fmla="*/ 930082 h 1756527"/>
                <a:gd name="connsiteX124" fmla="*/ 1274556 w 1500030"/>
                <a:gd name="connsiteY124" fmla="*/ 918808 h 1756527"/>
                <a:gd name="connsiteX125" fmla="*/ 1279567 w 1500030"/>
                <a:gd name="connsiteY125" fmla="*/ 907534 h 1756527"/>
                <a:gd name="connsiteX126" fmla="*/ 1292720 w 1500030"/>
                <a:gd name="connsiteY126" fmla="*/ 895634 h 1756527"/>
                <a:gd name="connsiteX127" fmla="*/ 1284578 w 1500030"/>
                <a:gd name="connsiteY127" fmla="*/ 890624 h 1756527"/>
                <a:gd name="connsiteX128" fmla="*/ 1265788 w 1500030"/>
                <a:gd name="connsiteY128" fmla="*/ 884361 h 1756527"/>
                <a:gd name="connsiteX129" fmla="*/ 1253888 w 1500030"/>
                <a:gd name="connsiteY129" fmla="*/ 888118 h 1756527"/>
                <a:gd name="connsiteX130" fmla="*/ 1243241 w 1500030"/>
                <a:gd name="connsiteY130" fmla="*/ 879977 h 1756527"/>
                <a:gd name="connsiteX131" fmla="*/ 1228209 w 1500030"/>
                <a:gd name="connsiteY131" fmla="*/ 856176 h 1756527"/>
                <a:gd name="connsiteX132" fmla="*/ 1228835 w 1500030"/>
                <a:gd name="connsiteY132" fmla="*/ 838640 h 1756527"/>
                <a:gd name="connsiteX133" fmla="*/ 1240109 w 1500030"/>
                <a:gd name="connsiteY133" fmla="*/ 823608 h 1756527"/>
                <a:gd name="connsiteX134" fmla="*/ 1225077 w 1500030"/>
                <a:gd name="connsiteY134" fmla="*/ 823608 h 1756527"/>
                <a:gd name="connsiteX135" fmla="*/ 1213177 w 1500030"/>
                <a:gd name="connsiteY135" fmla="*/ 817971 h 1756527"/>
                <a:gd name="connsiteX136" fmla="*/ 1210046 w 1500030"/>
                <a:gd name="connsiteY136" fmla="*/ 805445 h 1756527"/>
                <a:gd name="connsiteX137" fmla="*/ 1217561 w 1500030"/>
                <a:gd name="connsiteY137" fmla="*/ 770997 h 1756527"/>
                <a:gd name="connsiteX138" fmla="*/ 1217561 w 1500030"/>
                <a:gd name="connsiteY138" fmla="*/ 759097 h 1756527"/>
                <a:gd name="connsiteX139" fmla="*/ 1217561 w 1500030"/>
                <a:gd name="connsiteY139" fmla="*/ 752208 h 1756527"/>
                <a:gd name="connsiteX140" fmla="*/ 1226330 w 1500030"/>
                <a:gd name="connsiteY140" fmla="*/ 731539 h 1756527"/>
                <a:gd name="connsiteX141" fmla="*/ 1235099 w 1500030"/>
                <a:gd name="connsiteY141" fmla="*/ 723397 h 1756527"/>
                <a:gd name="connsiteX142" fmla="*/ 1250757 w 1500030"/>
                <a:gd name="connsiteY142" fmla="*/ 717760 h 1756527"/>
                <a:gd name="connsiteX143" fmla="*/ 1243867 w 1500030"/>
                <a:gd name="connsiteY143" fmla="*/ 698970 h 1756527"/>
                <a:gd name="connsiteX144" fmla="*/ 1227583 w 1500030"/>
                <a:gd name="connsiteY144" fmla="*/ 660765 h 1756527"/>
                <a:gd name="connsiteX145" fmla="*/ 1197519 w 1500030"/>
                <a:gd name="connsiteY145" fmla="*/ 620681 h 1756527"/>
                <a:gd name="connsiteX146" fmla="*/ 1178104 w 1500030"/>
                <a:gd name="connsiteY146" fmla="*/ 581849 h 1756527"/>
                <a:gd name="connsiteX147" fmla="*/ 1136140 w 1500030"/>
                <a:gd name="connsiteY147" fmla="*/ 561181 h 1756527"/>
                <a:gd name="connsiteX148" fmla="*/ 1089167 w 1500030"/>
                <a:gd name="connsiteY148" fmla="*/ 543018 h 1756527"/>
                <a:gd name="connsiteX149" fmla="*/ 1080398 w 1500030"/>
                <a:gd name="connsiteY149" fmla="*/ 534249 h 1756527"/>
                <a:gd name="connsiteX150" fmla="*/ 1080398 w 1500030"/>
                <a:gd name="connsiteY150" fmla="*/ 522349 h 1756527"/>
                <a:gd name="connsiteX151" fmla="*/ 1106077 w 1500030"/>
                <a:gd name="connsiteY151" fmla="*/ 465980 h 1756527"/>
                <a:gd name="connsiteX152" fmla="*/ 1112966 w 1500030"/>
                <a:gd name="connsiteY152" fmla="*/ 458464 h 1756527"/>
                <a:gd name="connsiteX153" fmla="*/ 1158688 w 1500030"/>
                <a:gd name="connsiteY153" fmla="*/ 435291 h 1756527"/>
                <a:gd name="connsiteX154" fmla="*/ 1193761 w 1500030"/>
                <a:gd name="connsiteY154" fmla="*/ 404601 h 1756527"/>
                <a:gd name="connsiteX155" fmla="*/ 1179982 w 1500030"/>
                <a:gd name="connsiteY155" fmla="*/ 370154 h 1756527"/>
                <a:gd name="connsiteX156" fmla="*/ 1176851 w 1500030"/>
                <a:gd name="connsiteY156" fmla="*/ 363264 h 1756527"/>
                <a:gd name="connsiteX157" fmla="*/ 1169962 w 1500030"/>
                <a:gd name="connsiteY157" fmla="*/ 367022 h 1756527"/>
                <a:gd name="connsiteX158" fmla="*/ 1156809 w 1500030"/>
                <a:gd name="connsiteY158" fmla="*/ 365143 h 1756527"/>
                <a:gd name="connsiteX159" fmla="*/ 1116098 w 1500030"/>
                <a:gd name="connsiteY159" fmla="*/ 334454 h 1756527"/>
                <a:gd name="connsiteX160" fmla="*/ 1090419 w 1500030"/>
                <a:gd name="connsiteY160" fmla="*/ 323806 h 1756527"/>
                <a:gd name="connsiteX161" fmla="*/ 1059103 w 1500030"/>
                <a:gd name="connsiteY161" fmla="*/ 335706 h 1756527"/>
                <a:gd name="connsiteX162" fmla="*/ 1043445 w 1500030"/>
                <a:gd name="connsiteY162" fmla="*/ 332575 h 1756527"/>
                <a:gd name="connsiteX163" fmla="*/ 1009624 w 1500030"/>
                <a:gd name="connsiteY163" fmla="*/ 301259 h 1756527"/>
                <a:gd name="connsiteX164" fmla="*/ 974550 w 1500030"/>
                <a:gd name="connsiteY164" fmla="*/ 290612 h 1756527"/>
                <a:gd name="connsiteX165" fmla="*/ 957640 w 1500030"/>
                <a:gd name="connsiteY165" fmla="*/ 277459 h 1756527"/>
                <a:gd name="connsiteX166" fmla="*/ 981440 w 1500030"/>
                <a:gd name="connsiteY166" fmla="*/ 224222 h 1756527"/>
                <a:gd name="connsiteX167" fmla="*/ 991461 w 1500030"/>
                <a:gd name="connsiteY167" fmla="*/ 196037 h 1756527"/>
                <a:gd name="connsiteX168" fmla="*/ 979561 w 1500030"/>
                <a:gd name="connsiteY168" fmla="*/ 187269 h 1756527"/>
                <a:gd name="connsiteX169" fmla="*/ 963276 w 1500030"/>
                <a:gd name="connsiteY169" fmla="*/ 177874 h 1756527"/>
                <a:gd name="connsiteX170" fmla="*/ 971419 w 1500030"/>
                <a:gd name="connsiteY170" fmla="*/ 157832 h 1756527"/>
                <a:gd name="connsiteX171" fmla="*/ 980187 w 1500030"/>
                <a:gd name="connsiteY171" fmla="*/ 155327 h 1756527"/>
                <a:gd name="connsiteX172" fmla="*/ 1024656 w 1500030"/>
                <a:gd name="connsiteY172" fmla="*/ 140921 h 1756527"/>
                <a:gd name="connsiteX173" fmla="*/ 1026535 w 1500030"/>
                <a:gd name="connsiteY173" fmla="*/ 108979 h 1756527"/>
                <a:gd name="connsiteX174" fmla="*/ 1040940 w 1500030"/>
                <a:gd name="connsiteY174" fmla="*/ 67642 h 1756527"/>
                <a:gd name="connsiteX175" fmla="*/ 1018393 w 1500030"/>
                <a:gd name="connsiteY175" fmla="*/ 55742 h 1756527"/>
                <a:gd name="connsiteX176" fmla="*/ 955135 w 1500030"/>
                <a:gd name="connsiteY176" fmla="*/ 44469 h 175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500030" h="1756527">
                  <a:moveTo>
                    <a:pt x="951376" y="46347"/>
                  </a:moveTo>
                  <a:cubicBezTo>
                    <a:pt x="951376" y="46347"/>
                    <a:pt x="948245" y="45721"/>
                    <a:pt x="946992" y="45095"/>
                  </a:cubicBezTo>
                  <a:lnTo>
                    <a:pt x="889371" y="18163"/>
                  </a:lnTo>
                  <a:lnTo>
                    <a:pt x="842397" y="0"/>
                  </a:lnTo>
                  <a:lnTo>
                    <a:pt x="767239" y="0"/>
                  </a:lnTo>
                  <a:lnTo>
                    <a:pt x="702729" y="33195"/>
                  </a:lnTo>
                  <a:cubicBezTo>
                    <a:pt x="698344" y="35700"/>
                    <a:pt x="693334" y="35700"/>
                    <a:pt x="688950" y="33195"/>
                  </a:cubicBezTo>
                  <a:lnTo>
                    <a:pt x="673292" y="25679"/>
                  </a:lnTo>
                  <a:lnTo>
                    <a:pt x="644481" y="105221"/>
                  </a:lnTo>
                  <a:lnTo>
                    <a:pt x="644481" y="152821"/>
                  </a:lnTo>
                  <a:cubicBezTo>
                    <a:pt x="644481" y="156579"/>
                    <a:pt x="643228" y="160337"/>
                    <a:pt x="640723" y="162843"/>
                  </a:cubicBezTo>
                  <a:lnTo>
                    <a:pt x="604397" y="202927"/>
                  </a:lnTo>
                  <a:cubicBezTo>
                    <a:pt x="604397" y="202927"/>
                    <a:pt x="600013" y="206058"/>
                    <a:pt x="597507" y="207311"/>
                  </a:cubicBezTo>
                  <a:lnTo>
                    <a:pt x="569323" y="216080"/>
                  </a:lnTo>
                  <a:lnTo>
                    <a:pt x="499175" y="246769"/>
                  </a:lnTo>
                  <a:cubicBezTo>
                    <a:pt x="493538" y="249274"/>
                    <a:pt x="486649" y="248022"/>
                    <a:pt x="482264" y="243638"/>
                  </a:cubicBezTo>
                  <a:lnTo>
                    <a:pt x="461596" y="222343"/>
                  </a:lnTo>
                  <a:lnTo>
                    <a:pt x="341343" y="216706"/>
                  </a:lnTo>
                  <a:lnTo>
                    <a:pt x="216706" y="216706"/>
                  </a:lnTo>
                  <a:cubicBezTo>
                    <a:pt x="216706" y="216706"/>
                    <a:pt x="210443" y="216080"/>
                    <a:pt x="207937" y="214201"/>
                  </a:cubicBezTo>
                  <a:lnTo>
                    <a:pt x="134032" y="165974"/>
                  </a:lnTo>
                  <a:lnTo>
                    <a:pt x="50105" y="132153"/>
                  </a:lnTo>
                  <a:lnTo>
                    <a:pt x="0" y="140295"/>
                  </a:lnTo>
                  <a:lnTo>
                    <a:pt x="28811" y="151569"/>
                  </a:lnTo>
                  <a:cubicBezTo>
                    <a:pt x="34447" y="153448"/>
                    <a:pt x="37579" y="158458"/>
                    <a:pt x="38831" y="164095"/>
                  </a:cubicBezTo>
                  <a:lnTo>
                    <a:pt x="38831" y="167227"/>
                  </a:lnTo>
                  <a:lnTo>
                    <a:pt x="53237" y="167227"/>
                  </a:lnTo>
                  <a:cubicBezTo>
                    <a:pt x="56995" y="167227"/>
                    <a:pt x="60753" y="168479"/>
                    <a:pt x="63258" y="171611"/>
                  </a:cubicBezTo>
                  <a:cubicBezTo>
                    <a:pt x="63258" y="171611"/>
                    <a:pt x="72653" y="179753"/>
                    <a:pt x="88937" y="187895"/>
                  </a:cubicBezTo>
                  <a:lnTo>
                    <a:pt x="108353" y="197290"/>
                  </a:lnTo>
                  <a:cubicBezTo>
                    <a:pt x="108353" y="197290"/>
                    <a:pt x="110858" y="198543"/>
                    <a:pt x="112111" y="199795"/>
                  </a:cubicBezTo>
                  <a:lnTo>
                    <a:pt x="124011" y="210443"/>
                  </a:lnTo>
                  <a:lnTo>
                    <a:pt x="152195" y="213574"/>
                  </a:lnTo>
                  <a:lnTo>
                    <a:pt x="206685" y="228606"/>
                  </a:lnTo>
                  <a:lnTo>
                    <a:pt x="229232" y="228606"/>
                  </a:lnTo>
                  <a:cubicBezTo>
                    <a:pt x="236748" y="226101"/>
                    <a:pt x="251154" y="225474"/>
                    <a:pt x="274953" y="236748"/>
                  </a:cubicBezTo>
                  <a:cubicBezTo>
                    <a:pt x="295622" y="246769"/>
                    <a:pt x="308148" y="254911"/>
                    <a:pt x="312532" y="261801"/>
                  </a:cubicBezTo>
                  <a:lnTo>
                    <a:pt x="321927" y="273074"/>
                  </a:lnTo>
                  <a:cubicBezTo>
                    <a:pt x="321927" y="273074"/>
                    <a:pt x="323806" y="276206"/>
                    <a:pt x="324433" y="277459"/>
                  </a:cubicBezTo>
                  <a:lnTo>
                    <a:pt x="326938" y="284975"/>
                  </a:lnTo>
                  <a:lnTo>
                    <a:pt x="336959" y="284975"/>
                  </a:lnTo>
                  <a:cubicBezTo>
                    <a:pt x="336959" y="284975"/>
                    <a:pt x="340717" y="284975"/>
                    <a:pt x="342596" y="286227"/>
                  </a:cubicBezTo>
                  <a:lnTo>
                    <a:pt x="363264" y="293743"/>
                  </a:lnTo>
                  <a:lnTo>
                    <a:pt x="393954" y="311906"/>
                  </a:lnTo>
                  <a:cubicBezTo>
                    <a:pt x="397085" y="313785"/>
                    <a:pt x="399591" y="316917"/>
                    <a:pt x="400843" y="320048"/>
                  </a:cubicBezTo>
                  <a:lnTo>
                    <a:pt x="407107" y="339464"/>
                  </a:lnTo>
                  <a:cubicBezTo>
                    <a:pt x="409612" y="346354"/>
                    <a:pt x="406480" y="354496"/>
                    <a:pt x="399591" y="357628"/>
                  </a:cubicBezTo>
                  <a:lnTo>
                    <a:pt x="391449" y="362012"/>
                  </a:lnTo>
                  <a:lnTo>
                    <a:pt x="399591" y="377670"/>
                  </a:lnTo>
                  <a:cubicBezTo>
                    <a:pt x="402722" y="383933"/>
                    <a:pt x="401469" y="392075"/>
                    <a:pt x="395833" y="396459"/>
                  </a:cubicBezTo>
                  <a:lnTo>
                    <a:pt x="395206" y="396459"/>
                  </a:lnTo>
                  <a:cubicBezTo>
                    <a:pt x="395206" y="396459"/>
                    <a:pt x="416501" y="408359"/>
                    <a:pt x="416501" y="408359"/>
                  </a:cubicBezTo>
                  <a:lnTo>
                    <a:pt x="441554" y="427775"/>
                  </a:lnTo>
                  <a:cubicBezTo>
                    <a:pt x="445312" y="430907"/>
                    <a:pt x="447191" y="435291"/>
                    <a:pt x="447191" y="439675"/>
                  </a:cubicBezTo>
                  <a:cubicBezTo>
                    <a:pt x="447191" y="444059"/>
                    <a:pt x="445312" y="448443"/>
                    <a:pt x="441554" y="451575"/>
                  </a:cubicBezTo>
                  <a:lnTo>
                    <a:pt x="425270" y="464728"/>
                  </a:lnTo>
                  <a:lnTo>
                    <a:pt x="422764" y="469738"/>
                  </a:lnTo>
                  <a:lnTo>
                    <a:pt x="460343" y="494791"/>
                  </a:lnTo>
                  <a:cubicBezTo>
                    <a:pt x="460343" y="494791"/>
                    <a:pt x="463475" y="497296"/>
                    <a:pt x="464728" y="498549"/>
                  </a:cubicBezTo>
                  <a:lnTo>
                    <a:pt x="477880" y="516712"/>
                  </a:lnTo>
                  <a:cubicBezTo>
                    <a:pt x="480386" y="519844"/>
                    <a:pt x="481012" y="524854"/>
                    <a:pt x="480386" y="528612"/>
                  </a:cubicBezTo>
                  <a:cubicBezTo>
                    <a:pt x="479133" y="532996"/>
                    <a:pt x="476628" y="536128"/>
                    <a:pt x="472870" y="538633"/>
                  </a:cubicBezTo>
                  <a:lnTo>
                    <a:pt x="455959" y="548654"/>
                  </a:lnTo>
                  <a:lnTo>
                    <a:pt x="455959" y="574333"/>
                  </a:lnTo>
                  <a:cubicBezTo>
                    <a:pt x="455959" y="580596"/>
                    <a:pt x="451575" y="586860"/>
                    <a:pt x="445312" y="588739"/>
                  </a:cubicBezTo>
                  <a:lnTo>
                    <a:pt x="437796" y="591244"/>
                  </a:lnTo>
                  <a:lnTo>
                    <a:pt x="445312" y="610033"/>
                  </a:lnTo>
                  <a:lnTo>
                    <a:pt x="471617" y="623186"/>
                  </a:lnTo>
                  <a:cubicBezTo>
                    <a:pt x="474749" y="625065"/>
                    <a:pt x="477880" y="627570"/>
                    <a:pt x="479133" y="631328"/>
                  </a:cubicBezTo>
                  <a:lnTo>
                    <a:pt x="497296" y="675171"/>
                  </a:lnTo>
                  <a:cubicBezTo>
                    <a:pt x="497296" y="675171"/>
                    <a:pt x="497922" y="677676"/>
                    <a:pt x="498549" y="678928"/>
                  </a:cubicBezTo>
                  <a:lnTo>
                    <a:pt x="501054" y="695839"/>
                  </a:lnTo>
                  <a:cubicBezTo>
                    <a:pt x="541138" y="705860"/>
                    <a:pt x="587486" y="712123"/>
                    <a:pt x="623812" y="720265"/>
                  </a:cubicBezTo>
                  <a:cubicBezTo>
                    <a:pt x="623186" y="739681"/>
                    <a:pt x="626944" y="765986"/>
                    <a:pt x="636965" y="782897"/>
                  </a:cubicBezTo>
                  <a:cubicBezTo>
                    <a:pt x="643855" y="795423"/>
                    <a:pt x="656381" y="797929"/>
                    <a:pt x="663270" y="809203"/>
                  </a:cubicBezTo>
                  <a:cubicBezTo>
                    <a:pt x="663897" y="826113"/>
                    <a:pt x="655755" y="834255"/>
                    <a:pt x="648239" y="848661"/>
                  </a:cubicBezTo>
                  <a:cubicBezTo>
                    <a:pt x="624439" y="893755"/>
                    <a:pt x="622560" y="879350"/>
                    <a:pt x="581849" y="876219"/>
                  </a:cubicBezTo>
                  <a:cubicBezTo>
                    <a:pt x="519217" y="871834"/>
                    <a:pt x="561181" y="930708"/>
                    <a:pt x="512328" y="960145"/>
                  </a:cubicBezTo>
                  <a:cubicBezTo>
                    <a:pt x="494791" y="970792"/>
                    <a:pt x="467859" y="957640"/>
                    <a:pt x="451575" y="974550"/>
                  </a:cubicBezTo>
                  <a:cubicBezTo>
                    <a:pt x="437170" y="988956"/>
                    <a:pt x="438422" y="1012129"/>
                    <a:pt x="417127" y="1027161"/>
                  </a:cubicBezTo>
                  <a:cubicBezTo>
                    <a:pt x="407107" y="1034051"/>
                    <a:pt x="390196" y="1035930"/>
                    <a:pt x="378922" y="1041566"/>
                  </a:cubicBezTo>
                  <a:cubicBezTo>
                    <a:pt x="368901" y="1046577"/>
                    <a:pt x="364517" y="1059103"/>
                    <a:pt x="353243" y="1063487"/>
                  </a:cubicBezTo>
                  <a:cubicBezTo>
                    <a:pt x="335080" y="1069751"/>
                    <a:pt x="311280" y="1055345"/>
                    <a:pt x="291864" y="1057851"/>
                  </a:cubicBezTo>
                  <a:cubicBezTo>
                    <a:pt x="288733" y="1091046"/>
                    <a:pt x="288733" y="1111088"/>
                    <a:pt x="263680" y="1134261"/>
                  </a:cubicBezTo>
                  <a:cubicBezTo>
                    <a:pt x="186642" y="1092924"/>
                    <a:pt x="227980" y="1159314"/>
                    <a:pt x="182885" y="1181235"/>
                  </a:cubicBezTo>
                  <a:cubicBezTo>
                    <a:pt x="154701" y="1195014"/>
                    <a:pt x="139669" y="1166830"/>
                    <a:pt x="129021" y="1210046"/>
                  </a:cubicBezTo>
                  <a:cubicBezTo>
                    <a:pt x="120253" y="1245746"/>
                    <a:pt x="148437" y="1263283"/>
                    <a:pt x="160337" y="1293346"/>
                  </a:cubicBezTo>
                  <a:cubicBezTo>
                    <a:pt x="112111" y="1299609"/>
                    <a:pt x="134032" y="1342825"/>
                    <a:pt x="153448" y="1363494"/>
                  </a:cubicBezTo>
                  <a:cubicBezTo>
                    <a:pt x="184137" y="1396689"/>
                    <a:pt x="209816" y="1402326"/>
                    <a:pt x="201048" y="1448047"/>
                  </a:cubicBezTo>
                  <a:cubicBezTo>
                    <a:pt x="193532" y="1484999"/>
                    <a:pt x="201674" y="1505042"/>
                    <a:pt x="202300" y="1542621"/>
                  </a:cubicBezTo>
                  <a:cubicBezTo>
                    <a:pt x="202927" y="1575815"/>
                    <a:pt x="182885" y="1599615"/>
                    <a:pt x="221717" y="1623416"/>
                  </a:cubicBezTo>
                  <a:cubicBezTo>
                    <a:pt x="224222" y="1618405"/>
                    <a:pt x="230485" y="1613395"/>
                    <a:pt x="232990" y="1607758"/>
                  </a:cubicBezTo>
                  <a:cubicBezTo>
                    <a:pt x="270569" y="1628426"/>
                    <a:pt x="304390" y="1625295"/>
                    <a:pt x="343848" y="1639700"/>
                  </a:cubicBezTo>
                  <a:cubicBezTo>
                    <a:pt x="324433" y="1664753"/>
                    <a:pt x="303138" y="1712353"/>
                    <a:pt x="348233" y="1714858"/>
                  </a:cubicBezTo>
                  <a:cubicBezTo>
                    <a:pt x="379548" y="1716737"/>
                    <a:pt x="415875" y="1669763"/>
                    <a:pt x="444059" y="1714858"/>
                  </a:cubicBezTo>
                  <a:cubicBezTo>
                    <a:pt x="399591" y="1726132"/>
                    <a:pt x="424017" y="1769974"/>
                    <a:pt x="469738" y="1752437"/>
                  </a:cubicBezTo>
                  <a:cubicBezTo>
                    <a:pt x="495417" y="1742416"/>
                    <a:pt x="514833" y="1723626"/>
                    <a:pt x="543644" y="1715484"/>
                  </a:cubicBezTo>
                  <a:cubicBezTo>
                    <a:pt x="583728" y="1704211"/>
                    <a:pt x="618175" y="1715484"/>
                    <a:pt x="657634" y="1711100"/>
                  </a:cubicBezTo>
                  <a:cubicBezTo>
                    <a:pt x="695839" y="1706716"/>
                    <a:pt x="727155" y="1681663"/>
                    <a:pt x="760350" y="1669137"/>
                  </a:cubicBezTo>
                  <a:cubicBezTo>
                    <a:pt x="787908" y="1659116"/>
                    <a:pt x="819850" y="1660368"/>
                    <a:pt x="848034" y="1654105"/>
                  </a:cubicBezTo>
                  <a:cubicBezTo>
                    <a:pt x="874966" y="1647842"/>
                    <a:pt x="877471" y="1628426"/>
                    <a:pt x="893129" y="1622163"/>
                  </a:cubicBezTo>
                  <a:cubicBezTo>
                    <a:pt x="915050" y="1613395"/>
                    <a:pt x="936971" y="1626547"/>
                    <a:pt x="954508" y="1634689"/>
                  </a:cubicBezTo>
                  <a:cubicBezTo>
                    <a:pt x="995845" y="1653479"/>
                    <a:pt x="992713" y="1662874"/>
                    <a:pt x="1028414" y="1641579"/>
                  </a:cubicBezTo>
                  <a:cubicBezTo>
                    <a:pt x="1038435" y="1635942"/>
                    <a:pt x="1047203" y="1630931"/>
                    <a:pt x="1056598" y="1625921"/>
                  </a:cubicBezTo>
                  <a:lnTo>
                    <a:pt x="1064740" y="1618405"/>
                  </a:lnTo>
                  <a:lnTo>
                    <a:pt x="1126745" y="1578947"/>
                  </a:lnTo>
                  <a:lnTo>
                    <a:pt x="1194388" y="1503789"/>
                  </a:lnTo>
                  <a:lnTo>
                    <a:pt x="1310883" y="1399820"/>
                  </a:lnTo>
                  <a:lnTo>
                    <a:pt x="1376646" y="1355978"/>
                  </a:lnTo>
                  <a:lnTo>
                    <a:pt x="1470594" y="1285204"/>
                  </a:lnTo>
                  <a:lnTo>
                    <a:pt x="1500031" y="1237604"/>
                  </a:lnTo>
                  <a:lnTo>
                    <a:pt x="1500031" y="1221320"/>
                  </a:lnTo>
                  <a:lnTo>
                    <a:pt x="1488757" y="1182488"/>
                  </a:lnTo>
                  <a:lnTo>
                    <a:pt x="1469341" y="1156809"/>
                  </a:lnTo>
                  <a:lnTo>
                    <a:pt x="1389173" y="1122988"/>
                  </a:lnTo>
                  <a:cubicBezTo>
                    <a:pt x="1389173" y="1122988"/>
                    <a:pt x="1386667" y="1121735"/>
                    <a:pt x="1386041" y="1121109"/>
                  </a:cubicBezTo>
                  <a:lnTo>
                    <a:pt x="1309004" y="1064740"/>
                  </a:lnTo>
                  <a:cubicBezTo>
                    <a:pt x="1305246" y="1061609"/>
                    <a:pt x="1302741" y="1057224"/>
                    <a:pt x="1302741" y="1052214"/>
                  </a:cubicBezTo>
                  <a:cubicBezTo>
                    <a:pt x="1302741" y="1047203"/>
                    <a:pt x="1305872" y="1042193"/>
                    <a:pt x="1309630" y="1039687"/>
                  </a:cubicBezTo>
                  <a:lnTo>
                    <a:pt x="1352846" y="1011503"/>
                  </a:lnTo>
                  <a:lnTo>
                    <a:pt x="1349714" y="984571"/>
                  </a:lnTo>
                  <a:lnTo>
                    <a:pt x="1310257" y="961398"/>
                  </a:lnTo>
                  <a:cubicBezTo>
                    <a:pt x="1310257" y="961398"/>
                    <a:pt x="1307751" y="959519"/>
                    <a:pt x="1307125" y="958892"/>
                  </a:cubicBezTo>
                  <a:lnTo>
                    <a:pt x="1278941" y="930082"/>
                  </a:lnTo>
                  <a:cubicBezTo>
                    <a:pt x="1278941" y="930082"/>
                    <a:pt x="1274556" y="923192"/>
                    <a:pt x="1274556" y="918808"/>
                  </a:cubicBezTo>
                  <a:cubicBezTo>
                    <a:pt x="1274556" y="914424"/>
                    <a:pt x="1276435" y="910666"/>
                    <a:pt x="1279567" y="907534"/>
                  </a:cubicBezTo>
                  <a:lnTo>
                    <a:pt x="1292720" y="895634"/>
                  </a:lnTo>
                  <a:lnTo>
                    <a:pt x="1284578" y="890624"/>
                  </a:lnTo>
                  <a:cubicBezTo>
                    <a:pt x="1273304" y="883734"/>
                    <a:pt x="1267041" y="883734"/>
                    <a:pt x="1265788" y="884361"/>
                  </a:cubicBezTo>
                  <a:cubicBezTo>
                    <a:pt x="1262656" y="887492"/>
                    <a:pt x="1258272" y="888745"/>
                    <a:pt x="1253888" y="888118"/>
                  </a:cubicBezTo>
                  <a:cubicBezTo>
                    <a:pt x="1248877" y="888118"/>
                    <a:pt x="1245746" y="884361"/>
                    <a:pt x="1243241" y="879977"/>
                  </a:cubicBezTo>
                  <a:lnTo>
                    <a:pt x="1228209" y="856176"/>
                  </a:lnTo>
                  <a:cubicBezTo>
                    <a:pt x="1225077" y="850540"/>
                    <a:pt x="1225077" y="843650"/>
                    <a:pt x="1228835" y="838640"/>
                  </a:cubicBezTo>
                  <a:lnTo>
                    <a:pt x="1240109" y="823608"/>
                  </a:lnTo>
                  <a:lnTo>
                    <a:pt x="1225077" y="823608"/>
                  </a:lnTo>
                  <a:cubicBezTo>
                    <a:pt x="1220693" y="823608"/>
                    <a:pt x="1216309" y="821102"/>
                    <a:pt x="1213177" y="817971"/>
                  </a:cubicBezTo>
                  <a:cubicBezTo>
                    <a:pt x="1210046" y="814839"/>
                    <a:pt x="1209419" y="809829"/>
                    <a:pt x="1210046" y="805445"/>
                  </a:cubicBezTo>
                  <a:lnTo>
                    <a:pt x="1217561" y="770997"/>
                  </a:lnTo>
                  <a:lnTo>
                    <a:pt x="1217561" y="759097"/>
                  </a:lnTo>
                  <a:cubicBezTo>
                    <a:pt x="1217561" y="759097"/>
                    <a:pt x="1217561" y="754713"/>
                    <a:pt x="1217561" y="752208"/>
                  </a:cubicBezTo>
                  <a:lnTo>
                    <a:pt x="1226330" y="731539"/>
                  </a:lnTo>
                  <a:cubicBezTo>
                    <a:pt x="1228209" y="727781"/>
                    <a:pt x="1231340" y="724650"/>
                    <a:pt x="1235099" y="723397"/>
                  </a:cubicBezTo>
                  <a:lnTo>
                    <a:pt x="1250757" y="717760"/>
                  </a:lnTo>
                  <a:lnTo>
                    <a:pt x="1243867" y="698970"/>
                  </a:lnTo>
                  <a:lnTo>
                    <a:pt x="1227583" y="660765"/>
                  </a:lnTo>
                  <a:lnTo>
                    <a:pt x="1197519" y="620681"/>
                  </a:lnTo>
                  <a:lnTo>
                    <a:pt x="1178104" y="581849"/>
                  </a:lnTo>
                  <a:lnTo>
                    <a:pt x="1136140" y="561181"/>
                  </a:lnTo>
                  <a:lnTo>
                    <a:pt x="1089167" y="543018"/>
                  </a:lnTo>
                  <a:cubicBezTo>
                    <a:pt x="1085409" y="541765"/>
                    <a:pt x="1082277" y="538633"/>
                    <a:pt x="1080398" y="534249"/>
                  </a:cubicBezTo>
                  <a:cubicBezTo>
                    <a:pt x="1078519" y="530491"/>
                    <a:pt x="1078519" y="526107"/>
                    <a:pt x="1080398" y="522349"/>
                  </a:cubicBezTo>
                  <a:lnTo>
                    <a:pt x="1106077" y="465980"/>
                  </a:lnTo>
                  <a:cubicBezTo>
                    <a:pt x="1106077" y="465980"/>
                    <a:pt x="1109835" y="460344"/>
                    <a:pt x="1112966" y="458464"/>
                  </a:cubicBezTo>
                  <a:lnTo>
                    <a:pt x="1158688" y="435291"/>
                  </a:lnTo>
                  <a:cubicBezTo>
                    <a:pt x="1185619" y="421512"/>
                    <a:pt x="1192509" y="408986"/>
                    <a:pt x="1193761" y="404601"/>
                  </a:cubicBezTo>
                  <a:lnTo>
                    <a:pt x="1179982" y="370154"/>
                  </a:lnTo>
                  <a:cubicBezTo>
                    <a:pt x="1179982" y="370154"/>
                    <a:pt x="1177477" y="365143"/>
                    <a:pt x="1176851" y="363264"/>
                  </a:cubicBezTo>
                  <a:cubicBezTo>
                    <a:pt x="1174972" y="365143"/>
                    <a:pt x="1172467" y="366396"/>
                    <a:pt x="1169962" y="367022"/>
                  </a:cubicBezTo>
                  <a:cubicBezTo>
                    <a:pt x="1165577" y="368275"/>
                    <a:pt x="1159940" y="367649"/>
                    <a:pt x="1156809" y="365143"/>
                  </a:cubicBezTo>
                  <a:lnTo>
                    <a:pt x="1116098" y="334454"/>
                  </a:lnTo>
                  <a:lnTo>
                    <a:pt x="1090419" y="323806"/>
                  </a:lnTo>
                  <a:lnTo>
                    <a:pt x="1059103" y="335706"/>
                  </a:lnTo>
                  <a:cubicBezTo>
                    <a:pt x="1053466" y="337585"/>
                    <a:pt x="1047203" y="336333"/>
                    <a:pt x="1043445" y="332575"/>
                  </a:cubicBezTo>
                  <a:lnTo>
                    <a:pt x="1009624" y="301259"/>
                  </a:lnTo>
                  <a:cubicBezTo>
                    <a:pt x="1003987" y="298753"/>
                    <a:pt x="987077" y="292490"/>
                    <a:pt x="974550" y="290612"/>
                  </a:cubicBezTo>
                  <a:cubicBezTo>
                    <a:pt x="966408" y="289359"/>
                    <a:pt x="960145" y="284348"/>
                    <a:pt x="957640" y="277459"/>
                  </a:cubicBezTo>
                  <a:cubicBezTo>
                    <a:pt x="955761" y="273074"/>
                    <a:pt x="950750" y="259296"/>
                    <a:pt x="981440" y="224222"/>
                  </a:cubicBezTo>
                  <a:lnTo>
                    <a:pt x="991461" y="196037"/>
                  </a:lnTo>
                  <a:cubicBezTo>
                    <a:pt x="987077" y="192280"/>
                    <a:pt x="982066" y="188522"/>
                    <a:pt x="979561" y="187269"/>
                  </a:cubicBezTo>
                  <a:cubicBezTo>
                    <a:pt x="967661" y="189148"/>
                    <a:pt x="966408" y="185390"/>
                    <a:pt x="963276" y="177874"/>
                  </a:cubicBezTo>
                  <a:cubicBezTo>
                    <a:pt x="960145" y="170358"/>
                    <a:pt x="963903" y="161590"/>
                    <a:pt x="971419" y="157832"/>
                  </a:cubicBezTo>
                  <a:cubicBezTo>
                    <a:pt x="973298" y="156579"/>
                    <a:pt x="975803" y="155327"/>
                    <a:pt x="980187" y="155327"/>
                  </a:cubicBezTo>
                  <a:cubicBezTo>
                    <a:pt x="988956" y="152821"/>
                    <a:pt x="1006493" y="147185"/>
                    <a:pt x="1024656" y="140921"/>
                  </a:cubicBezTo>
                  <a:cubicBezTo>
                    <a:pt x="1023403" y="117121"/>
                    <a:pt x="1025908" y="111484"/>
                    <a:pt x="1026535" y="108979"/>
                  </a:cubicBezTo>
                  <a:cubicBezTo>
                    <a:pt x="1028414" y="104595"/>
                    <a:pt x="1036556" y="79542"/>
                    <a:pt x="1040940" y="67642"/>
                  </a:cubicBezTo>
                  <a:cubicBezTo>
                    <a:pt x="1038435" y="64511"/>
                    <a:pt x="1031545" y="59500"/>
                    <a:pt x="1018393" y="55742"/>
                  </a:cubicBezTo>
                  <a:cubicBezTo>
                    <a:pt x="988956" y="48226"/>
                    <a:pt x="955135" y="44469"/>
                    <a:pt x="955135" y="44469"/>
                  </a:cubicBezTo>
                  <a:close/>
                </a:path>
              </a:pathLst>
            </a:custGeom>
            <a:solidFill>
              <a:schemeClr val="tx1"/>
            </a:solidFill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2" name="Forma libre: forma 651">
              <a:extLst>
                <a:ext uri="{FF2B5EF4-FFF2-40B4-BE49-F238E27FC236}">
                  <a16:creationId xmlns:a16="http://schemas.microsoft.com/office/drawing/2014/main" id="{D45D0B0F-B218-D3A4-8FB9-42855BC643E6}"/>
                </a:ext>
              </a:extLst>
            </p:cNvPr>
            <p:cNvSpPr/>
            <p:nvPr/>
          </p:nvSpPr>
          <p:spPr>
            <a:xfrm>
              <a:off x="9518557" y="6520295"/>
              <a:ext cx="551785" cy="493734"/>
            </a:xfrm>
            <a:custGeom>
              <a:avLst/>
              <a:gdLst>
                <a:gd name="connsiteX0" fmla="*/ 65137 w 551785"/>
                <a:gd name="connsiteY0" fmla="*/ 389140 h 493734"/>
                <a:gd name="connsiteX1" fmla="*/ 19416 w 551785"/>
                <a:gd name="connsiteY1" fmla="*/ 381624 h 493734"/>
                <a:gd name="connsiteX2" fmla="*/ 0 w 551785"/>
                <a:gd name="connsiteY2" fmla="*/ 381624 h 493734"/>
                <a:gd name="connsiteX3" fmla="*/ 4384 w 551785"/>
                <a:gd name="connsiteY3" fmla="*/ 392898 h 493734"/>
                <a:gd name="connsiteX4" fmla="*/ 23800 w 551785"/>
                <a:gd name="connsiteY4" fmla="*/ 397282 h 493734"/>
                <a:gd name="connsiteX5" fmla="*/ 55116 w 551785"/>
                <a:gd name="connsiteY5" fmla="*/ 394151 h 493734"/>
                <a:gd name="connsiteX6" fmla="*/ 63884 w 551785"/>
                <a:gd name="connsiteY6" fmla="*/ 396029 h 493734"/>
                <a:gd name="connsiteX7" fmla="*/ 72653 w 551785"/>
                <a:gd name="connsiteY7" fmla="*/ 401040 h 493734"/>
                <a:gd name="connsiteX8" fmla="*/ 108353 w 551785"/>
                <a:gd name="connsiteY8" fmla="*/ 388513 h 493734"/>
                <a:gd name="connsiteX9" fmla="*/ 120879 w 551785"/>
                <a:gd name="connsiteY9" fmla="*/ 380997 h 493734"/>
                <a:gd name="connsiteX10" fmla="*/ 134658 w 551785"/>
                <a:gd name="connsiteY10" fmla="*/ 364087 h 493734"/>
                <a:gd name="connsiteX11" fmla="*/ 167853 w 551785"/>
                <a:gd name="connsiteY11" fmla="*/ 354066 h 493734"/>
                <a:gd name="connsiteX12" fmla="*/ 173490 w 551785"/>
                <a:gd name="connsiteY12" fmla="*/ 351561 h 493734"/>
                <a:gd name="connsiteX13" fmla="*/ 194785 w 551785"/>
                <a:gd name="connsiteY13" fmla="*/ 340913 h 493734"/>
                <a:gd name="connsiteX14" fmla="*/ 214201 w 551785"/>
                <a:gd name="connsiteY14" fmla="*/ 354066 h 493734"/>
                <a:gd name="connsiteX15" fmla="*/ 215453 w 551785"/>
                <a:gd name="connsiteY15" fmla="*/ 357198 h 493734"/>
                <a:gd name="connsiteX16" fmla="*/ 224222 w 551785"/>
                <a:gd name="connsiteY16" fmla="*/ 349682 h 493734"/>
                <a:gd name="connsiteX17" fmla="*/ 253658 w 551785"/>
                <a:gd name="connsiteY17" fmla="*/ 361582 h 493734"/>
                <a:gd name="connsiteX18" fmla="*/ 256164 w 551785"/>
                <a:gd name="connsiteY18" fmla="*/ 364087 h 493734"/>
                <a:gd name="connsiteX19" fmla="*/ 258669 w 551785"/>
                <a:gd name="connsiteY19" fmla="*/ 364087 h 493734"/>
                <a:gd name="connsiteX20" fmla="*/ 273701 w 551785"/>
                <a:gd name="connsiteY20" fmla="*/ 382250 h 493734"/>
                <a:gd name="connsiteX21" fmla="*/ 276206 w 551785"/>
                <a:gd name="connsiteY21" fmla="*/ 392271 h 493734"/>
                <a:gd name="connsiteX22" fmla="*/ 283722 w 551785"/>
                <a:gd name="connsiteY22" fmla="*/ 394777 h 493734"/>
                <a:gd name="connsiteX23" fmla="*/ 286854 w 551785"/>
                <a:gd name="connsiteY23" fmla="*/ 394777 h 493734"/>
                <a:gd name="connsiteX24" fmla="*/ 288733 w 551785"/>
                <a:gd name="connsiteY24" fmla="*/ 394777 h 493734"/>
                <a:gd name="connsiteX25" fmla="*/ 296248 w 551785"/>
                <a:gd name="connsiteY25" fmla="*/ 387887 h 493734"/>
                <a:gd name="connsiteX26" fmla="*/ 318170 w 551785"/>
                <a:gd name="connsiteY26" fmla="*/ 392271 h 493734"/>
                <a:gd name="connsiteX27" fmla="*/ 323180 w 551785"/>
                <a:gd name="connsiteY27" fmla="*/ 394777 h 493734"/>
                <a:gd name="connsiteX28" fmla="*/ 335706 w 551785"/>
                <a:gd name="connsiteY28" fmla="*/ 399161 h 493734"/>
                <a:gd name="connsiteX29" fmla="*/ 360759 w 551785"/>
                <a:gd name="connsiteY29" fmla="*/ 423587 h 493734"/>
                <a:gd name="connsiteX30" fmla="*/ 365143 w 551785"/>
                <a:gd name="connsiteY30" fmla="*/ 434861 h 493734"/>
                <a:gd name="connsiteX31" fmla="*/ 365143 w 551785"/>
                <a:gd name="connsiteY31" fmla="*/ 447387 h 493734"/>
                <a:gd name="connsiteX32" fmla="*/ 364517 w 551785"/>
                <a:gd name="connsiteY32" fmla="*/ 452398 h 493734"/>
                <a:gd name="connsiteX33" fmla="*/ 354496 w 551785"/>
                <a:gd name="connsiteY33" fmla="*/ 474945 h 493734"/>
                <a:gd name="connsiteX34" fmla="*/ 343848 w 551785"/>
                <a:gd name="connsiteY34" fmla="*/ 486845 h 493734"/>
                <a:gd name="connsiteX35" fmla="*/ 343848 w 551785"/>
                <a:gd name="connsiteY35" fmla="*/ 486845 h 493734"/>
                <a:gd name="connsiteX36" fmla="*/ 356375 w 551785"/>
                <a:gd name="connsiteY36" fmla="*/ 493735 h 493734"/>
                <a:gd name="connsiteX37" fmla="*/ 373285 w 551785"/>
                <a:gd name="connsiteY37" fmla="*/ 493735 h 493734"/>
                <a:gd name="connsiteX38" fmla="*/ 375791 w 551785"/>
                <a:gd name="connsiteY38" fmla="*/ 464924 h 493734"/>
                <a:gd name="connsiteX39" fmla="*/ 372659 w 551785"/>
                <a:gd name="connsiteY39" fmla="*/ 436740 h 493734"/>
                <a:gd name="connsiteX40" fmla="*/ 373912 w 551785"/>
                <a:gd name="connsiteY40" fmla="*/ 429224 h 493734"/>
                <a:gd name="connsiteX41" fmla="*/ 385811 w 551785"/>
                <a:gd name="connsiteY41" fmla="*/ 401666 h 493734"/>
                <a:gd name="connsiteX42" fmla="*/ 376417 w 551785"/>
                <a:gd name="connsiteY42" fmla="*/ 370977 h 493734"/>
                <a:gd name="connsiteX43" fmla="*/ 348233 w 551785"/>
                <a:gd name="connsiteY43" fmla="*/ 308971 h 493734"/>
                <a:gd name="connsiteX44" fmla="*/ 348233 w 551785"/>
                <a:gd name="connsiteY44" fmla="*/ 296445 h 493734"/>
                <a:gd name="connsiteX45" fmla="*/ 357627 w 551785"/>
                <a:gd name="connsiteY45" fmla="*/ 288303 h 493734"/>
                <a:gd name="connsiteX46" fmla="*/ 401469 w 551785"/>
                <a:gd name="connsiteY46" fmla="*/ 274524 h 493734"/>
                <a:gd name="connsiteX47" fmla="*/ 406480 w 551785"/>
                <a:gd name="connsiteY47" fmla="*/ 273897 h 493734"/>
                <a:gd name="connsiteX48" fmla="*/ 445312 w 551785"/>
                <a:gd name="connsiteY48" fmla="*/ 273897 h 493734"/>
                <a:gd name="connsiteX49" fmla="*/ 465981 w 551785"/>
                <a:gd name="connsiteY49" fmla="*/ 261371 h 493734"/>
                <a:gd name="connsiteX50" fmla="*/ 468485 w 551785"/>
                <a:gd name="connsiteY50" fmla="*/ 220660 h 493734"/>
                <a:gd name="connsiteX51" fmla="*/ 477254 w 551785"/>
                <a:gd name="connsiteY51" fmla="*/ 207508 h 493734"/>
                <a:gd name="connsiteX52" fmla="*/ 498549 w 551785"/>
                <a:gd name="connsiteY52" fmla="*/ 197486 h 493734"/>
                <a:gd name="connsiteX53" fmla="*/ 472870 w 551785"/>
                <a:gd name="connsiteY53" fmla="*/ 149260 h 493734"/>
                <a:gd name="connsiteX54" fmla="*/ 471617 w 551785"/>
                <a:gd name="connsiteY54" fmla="*/ 136734 h 493734"/>
                <a:gd name="connsiteX55" fmla="*/ 480386 w 551785"/>
                <a:gd name="connsiteY55" fmla="*/ 127339 h 493734"/>
                <a:gd name="connsiteX56" fmla="*/ 525481 w 551785"/>
                <a:gd name="connsiteY56" fmla="*/ 108549 h 493734"/>
                <a:gd name="connsiteX57" fmla="*/ 551786 w 551785"/>
                <a:gd name="connsiteY57" fmla="*/ 76607 h 493734"/>
                <a:gd name="connsiteX58" fmla="*/ 549907 w 551785"/>
                <a:gd name="connsiteY58" fmla="*/ 30260 h 493734"/>
                <a:gd name="connsiteX59" fmla="*/ 543644 w 551785"/>
                <a:gd name="connsiteY59" fmla="*/ 27128 h 493734"/>
                <a:gd name="connsiteX60" fmla="*/ 538007 w 551785"/>
                <a:gd name="connsiteY60" fmla="*/ 21491 h 493734"/>
                <a:gd name="connsiteX61" fmla="*/ 490407 w 551785"/>
                <a:gd name="connsiteY61" fmla="*/ 2076 h 493734"/>
                <a:gd name="connsiteX62" fmla="*/ 407107 w 551785"/>
                <a:gd name="connsiteY62" fmla="*/ 13349 h 493734"/>
                <a:gd name="connsiteX63" fmla="*/ 355122 w 551785"/>
                <a:gd name="connsiteY63" fmla="*/ 20865 h 493734"/>
                <a:gd name="connsiteX64" fmla="*/ 336332 w 551785"/>
                <a:gd name="connsiteY64" fmla="*/ 42160 h 493734"/>
                <a:gd name="connsiteX65" fmla="*/ 296874 w 551785"/>
                <a:gd name="connsiteY65" fmla="*/ 52807 h 493734"/>
                <a:gd name="connsiteX66" fmla="*/ 280590 w 551785"/>
                <a:gd name="connsiteY66" fmla="*/ 82244 h 493734"/>
                <a:gd name="connsiteX67" fmla="*/ 249901 w 551785"/>
                <a:gd name="connsiteY67" fmla="*/ 105418 h 493734"/>
                <a:gd name="connsiteX68" fmla="*/ 227353 w 551785"/>
                <a:gd name="connsiteY68" fmla="*/ 96023 h 493734"/>
                <a:gd name="connsiteX69" fmla="*/ 181632 w 551785"/>
                <a:gd name="connsiteY69" fmla="*/ 168050 h 493734"/>
                <a:gd name="connsiteX70" fmla="*/ 120879 w 551785"/>
                <a:gd name="connsiteY70" fmla="*/ 256360 h 493734"/>
                <a:gd name="connsiteX71" fmla="*/ 86432 w 551785"/>
                <a:gd name="connsiteY71" fmla="*/ 287050 h 493734"/>
                <a:gd name="connsiteX72" fmla="*/ 95200 w 551785"/>
                <a:gd name="connsiteY72" fmla="*/ 310850 h 493734"/>
                <a:gd name="connsiteX73" fmla="*/ 97705 w 551785"/>
                <a:gd name="connsiteY73" fmla="*/ 335903 h 493734"/>
                <a:gd name="connsiteX74" fmla="*/ 117121 w 551785"/>
                <a:gd name="connsiteY74" fmla="*/ 364714 h 493734"/>
                <a:gd name="connsiteX75" fmla="*/ 71400 w 551785"/>
                <a:gd name="connsiteY75" fmla="*/ 349682 h 493734"/>
                <a:gd name="connsiteX76" fmla="*/ 31316 w 551785"/>
                <a:gd name="connsiteY76" fmla="*/ 327761 h 493734"/>
                <a:gd name="connsiteX77" fmla="*/ 16284 w 551785"/>
                <a:gd name="connsiteY77" fmla="*/ 354692 h 493734"/>
                <a:gd name="connsiteX78" fmla="*/ 65137 w 551785"/>
                <a:gd name="connsiteY78" fmla="*/ 369724 h 493734"/>
                <a:gd name="connsiteX79" fmla="*/ 66390 w 551785"/>
                <a:gd name="connsiteY79" fmla="*/ 391019 h 49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51785" h="493734">
                  <a:moveTo>
                    <a:pt x="65137" y="389140"/>
                  </a:moveTo>
                  <a:cubicBezTo>
                    <a:pt x="49479" y="392271"/>
                    <a:pt x="33821" y="383503"/>
                    <a:pt x="19416" y="381624"/>
                  </a:cubicBezTo>
                  <a:cubicBezTo>
                    <a:pt x="13153" y="380997"/>
                    <a:pt x="6263" y="380997"/>
                    <a:pt x="0" y="381624"/>
                  </a:cubicBezTo>
                  <a:lnTo>
                    <a:pt x="4384" y="392898"/>
                  </a:lnTo>
                  <a:lnTo>
                    <a:pt x="23800" y="397282"/>
                  </a:lnTo>
                  <a:lnTo>
                    <a:pt x="55116" y="394151"/>
                  </a:lnTo>
                  <a:cubicBezTo>
                    <a:pt x="55116" y="394151"/>
                    <a:pt x="61379" y="394151"/>
                    <a:pt x="63884" y="396029"/>
                  </a:cubicBezTo>
                  <a:lnTo>
                    <a:pt x="72653" y="401040"/>
                  </a:lnTo>
                  <a:lnTo>
                    <a:pt x="108353" y="388513"/>
                  </a:lnTo>
                  <a:lnTo>
                    <a:pt x="120879" y="380997"/>
                  </a:lnTo>
                  <a:lnTo>
                    <a:pt x="134658" y="364087"/>
                  </a:lnTo>
                  <a:cubicBezTo>
                    <a:pt x="140295" y="358450"/>
                    <a:pt x="154700" y="347803"/>
                    <a:pt x="167853" y="354066"/>
                  </a:cubicBezTo>
                  <a:lnTo>
                    <a:pt x="173490" y="351561"/>
                  </a:lnTo>
                  <a:cubicBezTo>
                    <a:pt x="177874" y="346550"/>
                    <a:pt x="184764" y="340287"/>
                    <a:pt x="194785" y="340913"/>
                  </a:cubicBezTo>
                  <a:cubicBezTo>
                    <a:pt x="199169" y="340913"/>
                    <a:pt x="207937" y="343419"/>
                    <a:pt x="214201" y="354066"/>
                  </a:cubicBezTo>
                  <a:cubicBezTo>
                    <a:pt x="214201" y="355319"/>
                    <a:pt x="215453" y="355945"/>
                    <a:pt x="215453" y="357198"/>
                  </a:cubicBezTo>
                  <a:cubicBezTo>
                    <a:pt x="217959" y="353440"/>
                    <a:pt x="220464" y="350935"/>
                    <a:pt x="224222" y="349682"/>
                  </a:cubicBezTo>
                  <a:cubicBezTo>
                    <a:pt x="233616" y="345924"/>
                    <a:pt x="243638" y="349682"/>
                    <a:pt x="253658" y="361582"/>
                  </a:cubicBezTo>
                  <a:cubicBezTo>
                    <a:pt x="254285" y="362835"/>
                    <a:pt x="255538" y="363461"/>
                    <a:pt x="256164" y="364087"/>
                  </a:cubicBezTo>
                  <a:cubicBezTo>
                    <a:pt x="256790" y="364087"/>
                    <a:pt x="258043" y="364087"/>
                    <a:pt x="258669" y="364087"/>
                  </a:cubicBezTo>
                  <a:cubicBezTo>
                    <a:pt x="267437" y="365966"/>
                    <a:pt x="269943" y="372856"/>
                    <a:pt x="273701" y="382250"/>
                  </a:cubicBezTo>
                  <a:cubicBezTo>
                    <a:pt x="274953" y="386008"/>
                    <a:pt x="275580" y="389140"/>
                    <a:pt x="276206" y="392271"/>
                  </a:cubicBezTo>
                  <a:cubicBezTo>
                    <a:pt x="279338" y="392898"/>
                    <a:pt x="281843" y="393524"/>
                    <a:pt x="283722" y="394777"/>
                  </a:cubicBezTo>
                  <a:cubicBezTo>
                    <a:pt x="284348" y="394777"/>
                    <a:pt x="285601" y="394777"/>
                    <a:pt x="286854" y="394777"/>
                  </a:cubicBezTo>
                  <a:cubicBezTo>
                    <a:pt x="287480" y="394777"/>
                    <a:pt x="288106" y="394777"/>
                    <a:pt x="288733" y="394777"/>
                  </a:cubicBezTo>
                  <a:cubicBezTo>
                    <a:pt x="290611" y="391645"/>
                    <a:pt x="293117" y="389140"/>
                    <a:pt x="296248" y="387887"/>
                  </a:cubicBezTo>
                  <a:cubicBezTo>
                    <a:pt x="303764" y="384756"/>
                    <a:pt x="309401" y="387887"/>
                    <a:pt x="318170" y="392271"/>
                  </a:cubicBezTo>
                  <a:cubicBezTo>
                    <a:pt x="320048" y="393524"/>
                    <a:pt x="321927" y="394151"/>
                    <a:pt x="323180" y="394777"/>
                  </a:cubicBezTo>
                  <a:cubicBezTo>
                    <a:pt x="327564" y="394777"/>
                    <a:pt x="331948" y="396029"/>
                    <a:pt x="335706" y="399161"/>
                  </a:cubicBezTo>
                  <a:lnTo>
                    <a:pt x="360759" y="423587"/>
                  </a:lnTo>
                  <a:cubicBezTo>
                    <a:pt x="360759" y="423587"/>
                    <a:pt x="365143" y="430477"/>
                    <a:pt x="365143" y="434861"/>
                  </a:cubicBezTo>
                  <a:lnTo>
                    <a:pt x="365143" y="447387"/>
                  </a:lnTo>
                  <a:cubicBezTo>
                    <a:pt x="365143" y="447387"/>
                    <a:pt x="365143" y="450519"/>
                    <a:pt x="364517" y="452398"/>
                  </a:cubicBezTo>
                  <a:cubicBezTo>
                    <a:pt x="358880" y="469935"/>
                    <a:pt x="355748" y="473693"/>
                    <a:pt x="354496" y="474945"/>
                  </a:cubicBezTo>
                  <a:cubicBezTo>
                    <a:pt x="352617" y="476824"/>
                    <a:pt x="346980" y="483088"/>
                    <a:pt x="343848" y="486845"/>
                  </a:cubicBezTo>
                  <a:lnTo>
                    <a:pt x="343848" y="486845"/>
                  </a:lnTo>
                  <a:cubicBezTo>
                    <a:pt x="343848" y="486845"/>
                    <a:pt x="356375" y="493735"/>
                    <a:pt x="356375" y="493735"/>
                  </a:cubicBezTo>
                  <a:lnTo>
                    <a:pt x="373285" y="493735"/>
                  </a:lnTo>
                  <a:cubicBezTo>
                    <a:pt x="373285" y="493735"/>
                    <a:pt x="375791" y="464924"/>
                    <a:pt x="375791" y="464924"/>
                  </a:cubicBezTo>
                  <a:lnTo>
                    <a:pt x="372659" y="436740"/>
                  </a:lnTo>
                  <a:cubicBezTo>
                    <a:pt x="372659" y="436740"/>
                    <a:pt x="372659" y="431730"/>
                    <a:pt x="373912" y="429224"/>
                  </a:cubicBezTo>
                  <a:lnTo>
                    <a:pt x="385811" y="401666"/>
                  </a:lnTo>
                  <a:lnTo>
                    <a:pt x="376417" y="370977"/>
                  </a:lnTo>
                  <a:lnTo>
                    <a:pt x="348233" y="308971"/>
                  </a:lnTo>
                  <a:cubicBezTo>
                    <a:pt x="346354" y="305213"/>
                    <a:pt x="346354" y="300203"/>
                    <a:pt x="348233" y="296445"/>
                  </a:cubicBezTo>
                  <a:cubicBezTo>
                    <a:pt x="350111" y="292687"/>
                    <a:pt x="353243" y="289555"/>
                    <a:pt x="357627" y="288303"/>
                  </a:cubicBezTo>
                  <a:lnTo>
                    <a:pt x="401469" y="274524"/>
                  </a:lnTo>
                  <a:cubicBezTo>
                    <a:pt x="401469" y="274524"/>
                    <a:pt x="404601" y="273897"/>
                    <a:pt x="406480" y="273897"/>
                  </a:cubicBezTo>
                  <a:lnTo>
                    <a:pt x="445312" y="273897"/>
                  </a:lnTo>
                  <a:lnTo>
                    <a:pt x="465981" y="261371"/>
                  </a:lnTo>
                  <a:lnTo>
                    <a:pt x="468485" y="220660"/>
                  </a:lnTo>
                  <a:cubicBezTo>
                    <a:pt x="468485" y="215024"/>
                    <a:pt x="472244" y="210013"/>
                    <a:pt x="477254" y="207508"/>
                  </a:cubicBezTo>
                  <a:lnTo>
                    <a:pt x="498549" y="197486"/>
                  </a:lnTo>
                  <a:lnTo>
                    <a:pt x="472870" y="149260"/>
                  </a:lnTo>
                  <a:cubicBezTo>
                    <a:pt x="470365" y="145502"/>
                    <a:pt x="470365" y="141118"/>
                    <a:pt x="471617" y="136734"/>
                  </a:cubicBezTo>
                  <a:cubicBezTo>
                    <a:pt x="472870" y="132350"/>
                    <a:pt x="476001" y="129218"/>
                    <a:pt x="480386" y="127339"/>
                  </a:cubicBezTo>
                  <a:lnTo>
                    <a:pt x="525481" y="108549"/>
                  </a:lnTo>
                  <a:lnTo>
                    <a:pt x="551786" y="76607"/>
                  </a:lnTo>
                  <a:lnTo>
                    <a:pt x="549907" y="30260"/>
                  </a:lnTo>
                  <a:lnTo>
                    <a:pt x="543644" y="27128"/>
                  </a:lnTo>
                  <a:cubicBezTo>
                    <a:pt x="543644" y="27128"/>
                    <a:pt x="539260" y="23997"/>
                    <a:pt x="538007" y="21491"/>
                  </a:cubicBezTo>
                  <a:cubicBezTo>
                    <a:pt x="521723" y="17733"/>
                    <a:pt x="508570" y="7086"/>
                    <a:pt x="490407" y="2076"/>
                  </a:cubicBezTo>
                  <a:cubicBezTo>
                    <a:pt x="463475" y="-5440"/>
                    <a:pt x="434038" y="9591"/>
                    <a:pt x="407107" y="13349"/>
                  </a:cubicBezTo>
                  <a:cubicBezTo>
                    <a:pt x="390196" y="15855"/>
                    <a:pt x="369528" y="11470"/>
                    <a:pt x="355122" y="20865"/>
                  </a:cubicBezTo>
                  <a:cubicBezTo>
                    <a:pt x="346980" y="25875"/>
                    <a:pt x="344475" y="37149"/>
                    <a:pt x="336332" y="42160"/>
                  </a:cubicBezTo>
                  <a:cubicBezTo>
                    <a:pt x="325059" y="49049"/>
                    <a:pt x="307522" y="44665"/>
                    <a:pt x="296874" y="52807"/>
                  </a:cubicBezTo>
                  <a:cubicBezTo>
                    <a:pt x="288106" y="59697"/>
                    <a:pt x="285601" y="72849"/>
                    <a:pt x="280590" y="82244"/>
                  </a:cubicBezTo>
                  <a:cubicBezTo>
                    <a:pt x="272448" y="97902"/>
                    <a:pt x="266811" y="106670"/>
                    <a:pt x="249901" y="105418"/>
                  </a:cubicBezTo>
                  <a:cubicBezTo>
                    <a:pt x="242385" y="105418"/>
                    <a:pt x="233616" y="96023"/>
                    <a:pt x="227353" y="96023"/>
                  </a:cubicBezTo>
                  <a:cubicBezTo>
                    <a:pt x="200421" y="97902"/>
                    <a:pt x="186643" y="151139"/>
                    <a:pt x="181632" y="168050"/>
                  </a:cubicBezTo>
                  <a:cubicBezTo>
                    <a:pt x="172237" y="200618"/>
                    <a:pt x="150943" y="240702"/>
                    <a:pt x="120879" y="256360"/>
                  </a:cubicBezTo>
                  <a:cubicBezTo>
                    <a:pt x="102090" y="265755"/>
                    <a:pt x="83927" y="262623"/>
                    <a:pt x="86432" y="287050"/>
                  </a:cubicBezTo>
                  <a:cubicBezTo>
                    <a:pt x="87058" y="296445"/>
                    <a:pt x="92069" y="302082"/>
                    <a:pt x="95200" y="310850"/>
                  </a:cubicBezTo>
                  <a:cubicBezTo>
                    <a:pt x="97079" y="316487"/>
                    <a:pt x="95200" y="330892"/>
                    <a:pt x="97705" y="335903"/>
                  </a:cubicBezTo>
                  <a:cubicBezTo>
                    <a:pt x="102716" y="345297"/>
                    <a:pt x="126516" y="345297"/>
                    <a:pt x="117121" y="364714"/>
                  </a:cubicBezTo>
                  <a:cubicBezTo>
                    <a:pt x="107726" y="382877"/>
                    <a:pt x="82674" y="356571"/>
                    <a:pt x="71400" y="349682"/>
                  </a:cubicBezTo>
                  <a:cubicBezTo>
                    <a:pt x="56995" y="341540"/>
                    <a:pt x="46974" y="329013"/>
                    <a:pt x="31316" y="327761"/>
                  </a:cubicBezTo>
                  <a:cubicBezTo>
                    <a:pt x="11274" y="326508"/>
                    <a:pt x="1879" y="340287"/>
                    <a:pt x="16284" y="354692"/>
                  </a:cubicBezTo>
                  <a:cubicBezTo>
                    <a:pt x="28184" y="366592"/>
                    <a:pt x="50732" y="365966"/>
                    <a:pt x="65137" y="369724"/>
                  </a:cubicBezTo>
                  <a:cubicBezTo>
                    <a:pt x="83927" y="374734"/>
                    <a:pt x="90816" y="386008"/>
                    <a:pt x="66390" y="39101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3" name="Forma libre: forma 652">
              <a:extLst>
                <a:ext uri="{FF2B5EF4-FFF2-40B4-BE49-F238E27FC236}">
                  <a16:creationId xmlns:a16="http://schemas.microsoft.com/office/drawing/2014/main" id="{FB04DBCA-B610-9960-D91E-00F7642E1CBF}"/>
                </a:ext>
              </a:extLst>
            </p:cNvPr>
            <p:cNvSpPr/>
            <p:nvPr/>
          </p:nvSpPr>
          <p:spPr>
            <a:xfrm>
              <a:off x="26163577" y="12378957"/>
              <a:ext cx="1474634" cy="2898944"/>
            </a:xfrm>
            <a:custGeom>
              <a:avLst/>
              <a:gdLst>
                <a:gd name="connsiteX0" fmla="*/ 1466835 w 1474634"/>
                <a:gd name="connsiteY0" fmla="*/ 2098275 h 2898944"/>
                <a:gd name="connsiteX1" fmla="*/ 1425498 w 1474634"/>
                <a:gd name="connsiteY1" fmla="*/ 1952342 h 2898944"/>
                <a:gd name="connsiteX2" fmla="*/ 1422367 w 1474634"/>
                <a:gd name="connsiteY2" fmla="*/ 1894721 h 2898944"/>
                <a:gd name="connsiteX3" fmla="*/ 1456189 w 1474634"/>
                <a:gd name="connsiteY3" fmla="*/ 1887206 h 2898944"/>
                <a:gd name="connsiteX4" fmla="*/ 1375393 w 1474634"/>
                <a:gd name="connsiteY4" fmla="*/ 1716847 h 2898944"/>
                <a:gd name="connsiteX5" fmla="*/ 1352220 w 1474634"/>
                <a:gd name="connsiteY5" fmla="*/ 1654842 h 2898944"/>
                <a:gd name="connsiteX6" fmla="*/ 1323408 w 1474634"/>
                <a:gd name="connsiteY6" fmla="*/ 1623526 h 2898944"/>
                <a:gd name="connsiteX7" fmla="*/ 1291467 w 1474634"/>
                <a:gd name="connsiteY7" fmla="*/ 1542105 h 2898944"/>
                <a:gd name="connsiteX8" fmla="*/ 1239481 w 1474634"/>
                <a:gd name="connsiteY8" fmla="*/ 1507657 h 2898944"/>
                <a:gd name="connsiteX9" fmla="*/ 1236978 w 1474634"/>
                <a:gd name="connsiteY9" fmla="*/ 1486363 h 2898944"/>
                <a:gd name="connsiteX10" fmla="*/ 1179982 w 1474634"/>
                <a:gd name="connsiteY10" fmla="*/ 1416842 h 2898944"/>
                <a:gd name="connsiteX11" fmla="*/ 1127372 w 1474634"/>
                <a:gd name="connsiteY11" fmla="*/ 1378009 h 2898944"/>
                <a:gd name="connsiteX12" fmla="*/ 1081650 w 1474634"/>
                <a:gd name="connsiteY12" fmla="*/ 1388031 h 2898944"/>
                <a:gd name="connsiteX13" fmla="*/ 981439 w 1474634"/>
                <a:gd name="connsiteY13" fmla="*/ 1275920 h 2898944"/>
                <a:gd name="connsiteX14" fmla="*/ 938850 w 1474634"/>
                <a:gd name="connsiteY14" fmla="*/ 1213288 h 2898944"/>
                <a:gd name="connsiteX15" fmla="*/ 896886 w 1474634"/>
                <a:gd name="connsiteY15" fmla="*/ 1171951 h 2898944"/>
                <a:gd name="connsiteX16" fmla="*/ 852418 w 1474634"/>
                <a:gd name="connsiteY16" fmla="*/ 1094287 h 2898944"/>
                <a:gd name="connsiteX17" fmla="*/ 835508 w 1474634"/>
                <a:gd name="connsiteY17" fmla="*/ 1043556 h 2898944"/>
                <a:gd name="connsiteX18" fmla="*/ 787280 w 1474634"/>
                <a:gd name="connsiteY18" fmla="*/ 1017877 h 2898944"/>
                <a:gd name="connsiteX19" fmla="*/ 738427 w 1474634"/>
                <a:gd name="connsiteY19" fmla="*/ 953993 h 2898944"/>
                <a:gd name="connsiteX20" fmla="*/ 692707 w 1474634"/>
                <a:gd name="connsiteY20" fmla="*/ 910150 h 2898944"/>
                <a:gd name="connsiteX21" fmla="*/ 683938 w 1474634"/>
                <a:gd name="connsiteY21" fmla="*/ 876955 h 2898944"/>
                <a:gd name="connsiteX22" fmla="*/ 664522 w 1474634"/>
                <a:gd name="connsiteY22" fmla="*/ 861297 h 2898944"/>
                <a:gd name="connsiteX23" fmla="*/ 668280 w 1474634"/>
                <a:gd name="connsiteY23" fmla="*/ 756076 h 2898944"/>
                <a:gd name="connsiteX24" fmla="*/ 658886 w 1474634"/>
                <a:gd name="connsiteY24" fmla="*/ 700334 h 2898944"/>
                <a:gd name="connsiteX25" fmla="*/ 718387 w 1474634"/>
                <a:gd name="connsiteY25" fmla="*/ 648349 h 2898944"/>
                <a:gd name="connsiteX26" fmla="*/ 737802 w 1474634"/>
                <a:gd name="connsiteY26" fmla="*/ 606386 h 2898944"/>
                <a:gd name="connsiteX27" fmla="*/ 783522 w 1474634"/>
                <a:gd name="connsiteY27" fmla="*/ 588223 h 2898944"/>
                <a:gd name="connsiteX28" fmla="*/ 780391 w 1474634"/>
                <a:gd name="connsiteY28" fmla="*/ 554402 h 2898944"/>
                <a:gd name="connsiteX29" fmla="*/ 791665 w 1474634"/>
                <a:gd name="connsiteY29" fmla="*/ 524965 h 2898944"/>
                <a:gd name="connsiteX30" fmla="*/ 788534 w 1474634"/>
                <a:gd name="connsiteY30" fmla="*/ 494902 h 2898944"/>
                <a:gd name="connsiteX31" fmla="*/ 762855 w 1474634"/>
                <a:gd name="connsiteY31" fmla="*/ 467970 h 2898944"/>
                <a:gd name="connsiteX32" fmla="*/ 807323 w 1474634"/>
                <a:gd name="connsiteY32" fmla="*/ 448554 h 2898944"/>
                <a:gd name="connsiteX33" fmla="*/ 841771 w 1474634"/>
                <a:gd name="connsiteY33" fmla="*/ 462333 h 2898944"/>
                <a:gd name="connsiteX34" fmla="*/ 895007 w 1474634"/>
                <a:gd name="connsiteY34" fmla="*/ 438533 h 2898944"/>
                <a:gd name="connsiteX35" fmla="*/ 915049 w 1474634"/>
                <a:gd name="connsiteY35" fmla="*/ 392186 h 2898944"/>
                <a:gd name="connsiteX36" fmla="*/ 962023 w 1474634"/>
                <a:gd name="connsiteY36" fmla="*/ 369638 h 2898944"/>
                <a:gd name="connsiteX37" fmla="*/ 940729 w 1474634"/>
                <a:gd name="connsiteY37" fmla="*/ 362122 h 2898944"/>
                <a:gd name="connsiteX38" fmla="*/ 873087 w 1474634"/>
                <a:gd name="connsiteY38" fmla="*/ 332059 h 2898944"/>
                <a:gd name="connsiteX39" fmla="*/ 822354 w 1474634"/>
                <a:gd name="connsiteY39" fmla="*/ 291348 h 2898944"/>
                <a:gd name="connsiteX40" fmla="*/ 784149 w 1474634"/>
                <a:gd name="connsiteY40" fmla="*/ 259406 h 2898944"/>
                <a:gd name="connsiteX41" fmla="*/ 773501 w 1474634"/>
                <a:gd name="connsiteY41" fmla="*/ 251890 h 2898944"/>
                <a:gd name="connsiteX42" fmla="*/ 722144 w 1474634"/>
                <a:gd name="connsiteY42" fmla="*/ 193643 h 2898944"/>
                <a:gd name="connsiteX43" fmla="*/ 715881 w 1474634"/>
                <a:gd name="connsiteY43" fmla="*/ 158568 h 2898944"/>
                <a:gd name="connsiteX44" fmla="*/ 710244 w 1474634"/>
                <a:gd name="connsiteY44" fmla="*/ 128505 h 2898944"/>
                <a:gd name="connsiteX45" fmla="*/ 639470 w 1474634"/>
                <a:gd name="connsiteY45" fmla="*/ 77148 h 2898944"/>
                <a:gd name="connsiteX46" fmla="*/ 583727 w 1474634"/>
                <a:gd name="connsiteY46" fmla="*/ 38943 h 2898944"/>
                <a:gd name="connsiteX47" fmla="*/ 507943 w 1474634"/>
                <a:gd name="connsiteY47" fmla="*/ 737 h 2898944"/>
                <a:gd name="connsiteX48" fmla="*/ 449696 w 1474634"/>
                <a:gd name="connsiteY48" fmla="*/ 4495 h 2898944"/>
                <a:gd name="connsiteX49" fmla="*/ 432159 w 1474634"/>
                <a:gd name="connsiteY49" fmla="*/ 27668 h 2898944"/>
                <a:gd name="connsiteX50" fmla="*/ 402095 w 1474634"/>
                <a:gd name="connsiteY50" fmla="*/ 64621 h 2898944"/>
                <a:gd name="connsiteX51" fmla="*/ 336332 w 1474634"/>
                <a:gd name="connsiteY51" fmla="*/ 84663 h 2898944"/>
                <a:gd name="connsiteX52" fmla="*/ 300005 w 1474634"/>
                <a:gd name="connsiteY52" fmla="*/ 92179 h 2898944"/>
                <a:gd name="connsiteX53" fmla="*/ 288732 w 1474634"/>
                <a:gd name="connsiteY53" fmla="*/ 95937 h 2898944"/>
                <a:gd name="connsiteX54" fmla="*/ 170358 w 1474634"/>
                <a:gd name="connsiteY54" fmla="*/ 119111 h 2898944"/>
                <a:gd name="connsiteX55" fmla="*/ 114615 w 1474634"/>
                <a:gd name="connsiteY55" fmla="*/ 111595 h 2898944"/>
                <a:gd name="connsiteX56" fmla="*/ 21295 w 1474634"/>
                <a:gd name="connsiteY56" fmla="*/ 107837 h 2898944"/>
                <a:gd name="connsiteX57" fmla="*/ 0 w 1474634"/>
                <a:gd name="connsiteY57" fmla="*/ 119111 h 2898944"/>
                <a:gd name="connsiteX58" fmla="*/ 15031 w 1474634"/>
                <a:gd name="connsiteY58" fmla="*/ 134769 h 2898944"/>
                <a:gd name="connsiteX59" fmla="*/ 34447 w 1474634"/>
                <a:gd name="connsiteY59" fmla="*/ 156690 h 2898944"/>
                <a:gd name="connsiteX60" fmla="*/ 65763 w 1474634"/>
                <a:gd name="connsiteY60" fmla="*/ 252516 h 2898944"/>
                <a:gd name="connsiteX61" fmla="*/ 60126 w 1474634"/>
                <a:gd name="connsiteY61" fmla="*/ 306380 h 2898944"/>
                <a:gd name="connsiteX62" fmla="*/ 58247 w 1474634"/>
                <a:gd name="connsiteY62" fmla="*/ 363375 h 2898944"/>
                <a:gd name="connsiteX63" fmla="*/ 86430 w 1474634"/>
                <a:gd name="connsiteY63" fmla="*/ 395317 h 2898944"/>
                <a:gd name="connsiteX64" fmla="*/ 121506 w 1474634"/>
                <a:gd name="connsiteY64" fmla="*/ 434775 h 2898944"/>
                <a:gd name="connsiteX65" fmla="*/ 129646 w 1474634"/>
                <a:gd name="connsiteY65" fmla="*/ 453565 h 2898944"/>
                <a:gd name="connsiteX66" fmla="*/ 144052 w 1474634"/>
                <a:gd name="connsiteY66" fmla="*/ 477365 h 2898944"/>
                <a:gd name="connsiteX67" fmla="*/ 300005 w 1474634"/>
                <a:gd name="connsiteY67" fmla="*/ 500538 h 2898944"/>
                <a:gd name="connsiteX68" fmla="*/ 346979 w 1474634"/>
                <a:gd name="connsiteY68" fmla="*/ 472354 h 2898944"/>
                <a:gd name="connsiteX69" fmla="*/ 429653 w 1474634"/>
                <a:gd name="connsiteY69" fmla="*/ 456696 h 2898944"/>
                <a:gd name="connsiteX70" fmla="*/ 465981 w 1474634"/>
                <a:gd name="connsiteY70" fmla="*/ 544380 h 2898944"/>
                <a:gd name="connsiteX71" fmla="*/ 465981 w 1474634"/>
                <a:gd name="connsiteY71" fmla="*/ 560664 h 2898944"/>
                <a:gd name="connsiteX72" fmla="*/ 472242 w 1474634"/>
                <a:gd name="connsiteY72" fmla="*/ 561917 h 2898944"/>
                <a:gd name="connsiteX73" fmla="*/ 542391 w 1474634"/>
                <a:gd name="connsiteY73" fmla="*/ 613276 h 2898944"/>
                <a:gd name="connsiteX74" fmla="*/ 541764 w 1474634"/>
                <a:gd name="connsiteY74" fmla="*/ 657744 h 2898944"/>
                <a:gd name="connsiteX75" fmla="*/ 496669 w 1474634"/>
                <a:gd name="connsiteY75" fmla="*/ 684676 h 2898944"/>
                <a:gd name="connsiteX76" fmla="*/ 476000 w 1474634"/>
                <a:gd name="connsiteY76" fmla="*/ 687808 h 2898944"/>
                <a:gd name="connsiteX77" fmla="*/ 454080 w 1474634"/>
                <a:gd name="connsiteY77" fmla="*/ 692817 h 2898944"/>
                <a:gd name="connsiteX78" fmla="*/ 444059 w 1474634"/>
                <a:gd name="connsiteY78" fmla="*/ 707223 h 2898944"/>
                <a:gd name="connsiteX79" fmla="*/ 435290 w 1474634"/>
                <a:gd name="connsiteY79" fmla="*/ 729144 h 2898944"/>
                <a:gd name="connsiteX80" fmla="*/ 406480 w 1474634"/>
                <a:gd name="connsiteY80" fmla="*/ 754823 h 2898944"/>
                <a:gd name="connsiteX81" fmla="*/ 384558 w 1474634"/>
                <a:gd name="connsiteY81" fmla="*/ 774866 h 2898944"/>
                <a:gd name="connsiteX82" fmla="*/ 382679 w 1474634"/>
                <a:gd name="connsiteY82" fmla="*/ 798665 h 2898944"/>
                <a:gd name="connsiteX83" fmla="*/ 486648 w 1474634"/>
                <a:gd name="connsiteY83" fmla="*/ 847518 h 2898944"/>
                <a:gd name="connsiteX84" fmla="*/ 546774 w 1474634"/>
                <a:gd name="connsiteY84" fmla="*/ 867561 h 2898944"/>
                <a:gd name="connsiteX85" fmla="*/ 608154 w 1474634"/>
                <a:gd name="connsiteY85" fmla="*/ 960255 h 2898944"/>
                <a:gd name="connsiteX86" fmla="*/ 658886 w 1474634"/>
                <a:gd name="connsiteY86" fmla="*/ 1037292 h 2898944"/>
                <a:gd name="connsiteX87" fmla="*/ 680807 w 1474634"/>
                <a:gd name="connsiteY87" fmla="*/ 1048566 h 2898944"/>
                <a:gd name="connsiteX88" fmla="*/ 743439 w 1474634"/>
                <a:gd name="connsiteY88" fmla="*/ 1089277 h 2898944"/>
                <a:gd name="connsiteX89" fmla="*/ 777261 w 1474634"/>
                <a:gd name="connsiteY89" fmla="*/ 1145646 h 2898944"/>
                <a:gd name="connsiteX90" fmla="*/ 816717 w 1474634"/>
                <a:gd name="connsiteY90" fmla="*/ 1204520 h 2898944"/>
                <a:gd name="connsiteX91" fmla="*/ 843650 w 1474634"/>
                <a:gd name="connsiteY91" fmla="*/ 1218298 h 2898944"/>
                <a:gd name="connsiteX92" fmla="*/ 882481 w 1474634"/>
                <a:gd name="connsiteY92" fmla="*/ 1240846 h 2898944"/>
                <a:gd name="connsiteX93" fmla="*/ 935719 w 1474634"/>
                <a:gd name="connsiteY93" fmla="*/ 1316004 h 2898944"/>
                <a:gd name="connsiteX94" fmla="*/ 995845 w 1474634"/>
                <a:gd name="connsiteY94" fmla="*/ 1384899 h 2898944"/>
                <a:gd name="connsiteX95" fmla="*/ 1019645 w 1474634"/>
                <a:gd name="connsiteY95" fmla="*/ 1405567 h 2898944"/>
                <a:gd name="connsiteX96" fmla="*/ 1027788 w 1474634"/>
                <a:gd name="connsiteY96" fmla="*/ 1413083 h 2898944"/>
                <a:gd name="connsiteX97" fmla="*/ 1092923 w 1474634"/>
                <a:gd name="connsiteY97" fmla="*/ 1498889 h 2898944"/>
                <a:gd name="connsiteX98" fmla="*/ 1084156 w 1474634"/>
                <a:gd name="connsiteY98" fmla="*/ 1553378 h 2898944"/>
                <a:gd name="connsiteX99" fmla="*/ 1076640 w 1474634"/>
                <a:gd name="connsiteY99" fmla="*/ 1581563 h 2898944"/>
                <a:gd name="connsiteX100" fmla="*/ 1092298 w 1474634"/>
                <a:gd name="connsiteY100" fmla="*/ 1629163 h 2898944"/>
                <a:gd name="connsiteX101" fmla="*/ 1111087 w 1474634"/>
                <a:gd name="connsiteY101" fmla="*/ 1704321 h 2898944"/>
                <a:gd name="connsiteX102" fmla="*/ 1103572 w 1474634"/>
                <a:gd name="connsiteY102" fmla="*/ 1735010 h 2898944"/>
                <a:gd name="connsiteX103" fmla="*/ 1096056 w 1474634"/>
                <a:gd name="connsiteY103" fmla="*/ 1765700 h 2898944"/>
                <a:gd name="connsiteX104" fmla="*/ 1107329 w 1474634"/>
                <a:gd name="connsiteY104" fmla="*/ 1863405 h 2898944"/>
                <a:gd name="connsiteX105" fmla="*/ 1119229 w 1474634"/>
                <a:gd name="connsiteY105" fmla="*/ 1962364 h 2898944"/>
                <a:gd name="connsiteX106" fmla="*/ 1105450 w 1474634"/>
                <a:gd name="connsiteY106" fmla="*/ 2056938 h 2898944"/>
                <a:gd name="connsiteX107" fmla="*/ 1104197 w 1474634"/>
                <a:gd name="connsiteY107" fmla="*/ 2061948 h 2898944"/>
                <a:gd name="connsiteX108" fmla="*/ 1102318 w 1474634"/>
                <a:gd name="connsiteY108" fmla="*/ 2120196 h 2898944"/>
                <a:gd name="connsiteX109" fmla="*/ 1092923 w 1474634"/>
                <a:gd name="connsiteY109" fmla="*/ 2204749 h 2898944"/>
                <a:gd name="connsiteX110" fmla="*/ 1076640 w 1474634"/>
                <a:gd name="connsiteY110" fmla="*/ 2213518 h 2898944"/>
                <a:gd name="connsiteX111" fmla="*/ 930707 w 1474634"/>
                <a:gd name="connsiteY111" fmla="*/ 2297444 h 2898944"/>
                <a:gd name="connsiteX112" fmla="*/ 928201 w 1474634"/>
                <a:gd name="connsiteY112" fmla="*/ 2345044 h 2898944"/>
                <a:gd name="connsiteX113" fmla="*/ 866824 w 1474634"/>
                <a:gd name="connsiteY113" fmla="*/ 2467803 h 2898944"/>
                <a:gd name="connsiteX114" fmla="*/ 797301 w 1474634"/>
                <a:gd name="connsiteY114" fmla="*/ 2488471 h 2898944"/>
                <a:gd name="connsiteX115" fmla="*/ 692707 w 1474634"/>
                <a:gd name="connsiteY115" fmla="*/ 2532939 h 2898944"/>
                <a:gd name="connsiteX116" fmla="*/ 666401 w 1474634"/>
                <a:gd name="connsiteY116" fmla="*/ 2559872 h 2898944"/>
                <a:gd name="connsiteX117" fmla="*/ 690201 w 1474634"/>
                <a:gd name="connsiteY117" fmla="*/ 2596197 h 2898944"/>
                <a:gd name="connsiteX118" fmla="*/ 750327 w 1474634"/>
                <a:gd name="connsiteY118" fmla="*/ 2639413 h 2898944"/>
                <a:gd name="connsiteX119" fmla="*/ 727154 w 1474634"/>
                <a:gd name="connsiteY119" fmla="*/ 2663840 h 2898944"/>
                <a:gd name="connsiteX120" fmla="*/ 725902 w 1474634"/>
                <a:gd name="connsiteY120" fmla="*/ 2790982 h 2898944"/>
                <a:gd name="connsiteX121" fmla="*/ 732166 w 1474634"/>
                <a:gd name="connsiteY121" fmla="*/ 2831066 h 2898944"/>
                <a:gd name="connsiteX122" fmla="*/ 717760 w 1474634"/>
                <a:gd name="connsiteY122" fmla="*/ 2837956 h 2898944"/>
                <a:gd name="connsiteX123" fmla="*/ 708990 w 1474634"/>
                <a:gd name="connsiteY123" fmla="*/ 2894951 h 2898944"/>
                <a:gd name="connsiteX124" fmla="*/ 783522 w 1474634"/>
                <a:gd name="connsiteY124" fmla="*/ 2890567 h 2898944"/>
                <a:gd name="connsiteX125" fmla="*/ 809201 w 1474634"/>
                <a:gd name="connsiteY125" fmla="*/ 2839836 h 2898944"/>
                <a:gd name="connsiteX126" fmla="*/ 847408 w 1474634"/>
                <a:gd name="connsiteY126" fmla="*/ 2815408 h 2898944"/>
                <a:gd name="connsiteX127" fmla="*/ 852418 w 1474634"/>
                <a:gd name="connsiteY127" fmla="*/ 2785972 h 2898944"/>
                <a:gd name="connsiteX128" fmla="*/ 901270 w 1474634"/>
                <a:gd name="connsiteY128" fmla="*/ 2767809 h 2898944"/>
                <a:gd name="connsiteX129" fmla="*/ 920061 w 1474634"/>
                <a:gd name="connsiteY129" fmla="*/ 2719582 h 2898944"/>
                <a:gd name="connsiteX130" fmla="*/ 890624 w 1474634"/>
                <a:gd name="connsiteY130" fmla="*/ 2625008 h 2898944"/>
                <a:gd name="connsiteX131" fmla="*/ 1008997 w 1474634"/>
                <a:gd name="connsiteY131" fmla="*/ 2712692 h 2898944"/>
                <a:gd name="connsiteX132" fmla="*/ 959517 w 1474634"/>
                <a:gd name="connsiteY132" fmla="*/ 2654445 h 2898944"/>
                <a:gd name="connsiteX133" fmla="*/ 938850 w 1474634"/>
                <a:gd name="connsiteY133" fmla="*/ 2577408 h 2898944"/>
                <a:gd name="connsiteX134" fmla="*/ 1002733 w 1474634"/>
                <a:gd name="connsiteY134" fmla="*/ 2656324 h 2898944"/>
                <a:gd name="connsiteX135" fmla="*/ 1037807 w 1474634"/>
                <a:gd name="connsiteY135" fmla="*/ 2589934 h 2898944"/>
                <a:gd name="connsiteX136" fmla="*/ 983945 w 1474634"/>
                <a:gd name="connsiteY136" fmla="*/ 2560497 h 2898944"/>
                <a:gd name="connsiteX137" fmla="*/ 1033424 w 1474634"/>
                <a:gd name="connsiteY137" fmla="*/ 2544840 h 2898944"/>
                <a:gd name="connsiteX138" fmla="*/ 1008997 w 1474634"/>
                <a:gd name="connsiteY138" fmla="*/ 2542335 h 2898944"/>
                <a:gd name="connsiteX139" fmla="*/ 1068498 w 1474634"/>
                <a:gd name="connsiteY139" fmla="*/ 2531060 h 2898944"/>
                <a:gd name="connsiteX140" fmla="*/ 1095429 w 1474634"/>
                <a:gd name="connsiteY140" fmla="*/ 2498492 h 2898944"/>
                <a:gd name="connsiteX141" fmla="*/ 1107329 w 1474634"/>
                <a:gd name="connsiteY141" fmla="*/ 2514150 h 2898944"/>
                <a:gd name="connsiteX142" fmla="*/ 1124239 w 1474634"/>
                <a:gd name="connsiteY142" fmla="*/ 2558619 h 2898944"/>
                <a:gd name="connsiteX143" fmla="*/ 1167455 w 1474634"/>
                <a:gd name="connsiteY143" fmla="*/ 2536697 h 2898944"/>
                <a:gd name="connsiteX144" fmla="*/ 1191256 w 1474634"/>
                <a:gd name="connsiteY144" fmla="*/ 2496613 h 2898944"/>
                <a:gd name="connsiteX145" fmla="*/ 1266415 w 1474634"/>
                <a:gd name="connsiteY145" fmla="*/ 2470308 h 2898944"/>
                <a:gd name="connsiteX146" fmla="*/ 1311509 w 1474634"/>
                <a:gd name="connsiteY146" fmla="*/ 2433981 h 2898944"/>
                <a:gd name="connsiteX147" fmla="*/ 1349087 w 1474634"/>
                <a:gd name="connsiteY147" fmla="*/ 2403292 h 2898944"/>
                <a:gd name="connsiteX148" fmla="*/ 1381657 w 1474634"/>
                <a:gd name="connsiteY148" fmla="*/ 2386381 h 2898944"/>
                <a:gd name="connsiteX149" fmla="*/ 1436773 w 1474634"/>
                <a:gd name="connsiteY149" fmla="*/ 2274897 h 2898944"/>
                <a:gd name="connsiteX150" fmla="*/ 1452431 w 1474634"/>
                <a:gd name="connsiteY150" fmla="*/ 2284291 h 2898944"/>
                <a:gd name="connsiteX151" fmla="*/ 1450552 w 1474634"/>
                <a:gd name="connsiteY151" fmla="*/ 2250470 h 2898944"/>
                <a:gd name="connsiteX152" fmla="*/ 1441156 w 1474634"/>
                <a:gd name="connsiteY152" fmla="*/ 2189091 h 2898944"/>
                <a:gd name="connsiteX153" fmla="*/ 1458693 w 1474634"/>
                <a:gd name="connsiteY153" fmla="*/ 2185333 h 2898944"/>
                <a:gd name="connsiteX154" fmla="*/ 1465583 w 1474634"/>
                <a:gd name="connsiteY154" fmla="*/ 2100154 h 289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1474634" h="2898944">
                  <a:moveTo>
                    <a:pt x="1466835" y="2098275"/>
                  </a:moveTo>
                  <a:cubicBezTo>
                    <a:pt x="1495645" y="2065707"/>
                    <a:pt x="1436146" y="1983032"/>
                    <a:pt x="1425498" y="1952342"/>
                  </a:cubicBezTo>
                  <a:cubicBezTo>
                    <a:pt x="1420488" y="1937937"/>
                    <a:pt x="1411719" y="1909127"/>
                    <a:pt x="1422367" y="1894721"/>
                  </a:cubicBezTo>
                  <a:cubicBezTo>
                    <a:pt x="1431134" y="1882195"/>
                    <a:pt x="1441783" y="1892842"/>
                    <a:pt x="1456189" y="1887206"/>
                  </a:cubicBezTo>
                  <a:cubicBezTo>
                    <a:pt x="1409840" y="1834595"/>
                    <a:pt x="1392303" y="1782611"/>
                    <a:pt x="1375393" y="1716847"/>
                  </a:cubicBezTo>
                  <a:cubicBezTo>
                    <a:pt x="1370382" y="1696179"/>
                    <a:pt x="1364120" y="1671752"/>
                    <a:pt x="1352220" y="1654842"/>
                  </a:cubicBezTo>
                  <a:cubicBezTo>
                    <a:pt x="1344077" y="1643568"/>
                    <a:pt x="1329671" y="1636053"/>
                    <a:pt x="1323408" y="1623526"/>
                  </a:cubicBezTo>
                  <a:cubicBezTo>
                    <a:pt x="1309004" y="1595342"/>
                    <a:pt x="1315267" y="1565905"/>
                    <a:pt x="1291467" y="1542105"/>
                  </a:cubicBezTo>
                  <a:cubicBezTo>
                    <a:pt x="1276434" y="1527073"/>
                    <a:pt x="1258272" y="1516426"/>
                    <a:pt x="1239481" y="1507657"/>
                  </a:cubicBezTo>
                  <a:cubicBezTo>
                    <a:pt x="1239481" y="1502021"/>
                    <a:pt x="1239481" y="1495757"/>
                    <a:pt x="1236978" y="1486363"/>
                  </a:cubicBezTo>
                  <a:cubicBezTo>
                    <a:pt x="1228835" y="1458178"/>
                    <a:pt x="1200025" y="1437509"/>
                    <a:pt x="1179982" y="1416842"/>
                  </a:cubicBezTo>
                  <a:cubicBezTo>
                    <a:pt x="1166203" y="1403063"/>
                    <a:pt x="1143655" y="1372999"/>
                    <a:pt x="1127372" y="1378009"/>
                  </a:cubicBezTo>
                  <a:cubicBezTo>
                    <a:pt x="1103572" y="1385526"/>
                    <a:pt x="1114218" y="1406820"/>
                    <a:pt x="1081650" y="1388031"/>
                  </a:cubicBezTo>
                  <a:cubicBezTo>
                    <a:pt x="1035303" y="1361099"/>
                    <a:pt x="1023403" y="1305357"/>
                    <a:pt x="981439" y="1275920"/>
                  </a:cubicBezTo>
                  <a:cubicBezTo>
                    <a:pt x="957638" y="1259009"/>
                    <a:pt x="954508" y="1235209"/>
                    <a:pt x="938850" y="1213288"/>
                  </a:cubicBezTo>
                  <a:cubicBezTo>
                    <a:pt x="927576" y="1197630"/>
                    <a:pt x="909413" y="1186356"/>
                    <a:pt x="896886" y="1171951"/>
                  </a:cubicBezTo>
                  <a:cubicBezTo>
                    <a:pt x="876845" y="1148778"/>
                    <a:pt x="848033" y="1128109"/>
                    <a:pt x="852418" y="1094287"/>
                  </a:cubicBezTo>
                  <a:cubicBezTo>
                    <a:pt x="872460" y="1091156"/>
                    <a:pt x="844275" y="1052324"/>
                    <a:pt x="835508" y="1043556"/>
                  </a:cubicBezTo>
                  <a:cubicBezTo>
                    <a:pt x="822981" y="1031030"/>
                    <a:pt x="801686" y="1027898"/>
                    <a:pt x="787280" y="1017877"/>
                  </a:cubicBezTo>
                  <a:cubicBezTo>
                    <a:pt x="764106" y="1002845"/>
                    <a:pt x="752833" y="976540"/>
                    <a:pt x="738427" y="953993"/>
                  </a:cubicBezTo>
                  <a:cubicBezTo>
                    <a:pt x="725902" y="934576"/>
                    <a:pt x="704607" y="927687"/>
                    <a:pt x="692707" y="910150"/>
                  </a:cubicBezTo>
                  <a:cubicBezTo>
                    <a:pt x="685817" y="899502"/>
                    <a:pt x="688950" y="887602"/>
                    <a:pt x="683938" y="876955"/>
                  </a:cubicBezTo>
                  <a:cubicBezTo>
                    <a:pt x="678928" y="866308"/>
                    <a:pt x="675170" y="870065"/>
                    <a:pt x="664522" y="861297"/>
                  </a:cubicBezTo>
                  <a:cubicBezTo>
                    <a:pt x="635712" y="838750"/>
                    <a:pt x="665774" y="785513"/>
                    <a:pt x="668280" y="756076"/>
                  </a:cubicBezTo>
                  <a:cubicBezTo>
                    <a:pt x="669534" y="736034"/>
                    <a:pt x="658259" y="719750"/>
                    <a:pt x="658886" y="700334"/>
                  </a:cubicBezTo>
                  <a:cubicBezTo>
                    <a:pt x="659512" y="650228"/>
                    <a:pt x="697717" y="676534"/>
                    <a:pt x="718387" y="648349"/>
                  </a:cubicBezTo>
                  <a:cubicBezTo>
                    <a:pt x="727154" y="635823"/>
                    <a:pt x="725275" y="617660"/>
                    <a:pt x="737802" y="606386"/>
                  </a:cubicBezTo>
                  <a:cubicBezTo>
                    <a:pt x="747197" y="597618"/>
                    <a:pt x="770370" y="590728"/>
                    <a:pt x="783522" y="588223"/>
                  </a:cubicBezTo>
                  <a:cubicBezTo>
                    <a:pt x="786028" y="576949"/>
                    <a:pt x="780391" y="565675"/>
                    <a:pt x="780391" y="554402"/>
                  </a:cubicBezTo>
                  <a:cubicBezTo>
                    <a:pt x="780391" y="537491"/>
                    <a:pt x="789159" y="536238"/>
                    <a:pt x="791665" y="524965"/>
                  </a:cubicBezTo>
                  <a:cubicBezTo>
                    <a:pt x="792918" y="519328"/>
                    <a:pt x="791038" y="499912"/>
                    <a:pt x="788534" y="494902"/>
                  </a:cubicBezTo>
                  <a:cubicBezTo>
                    <a:pt x="782270" y="482375"/>
                    <a:pt x="762228" y="484254"/>
                    <a:pt x="762855" y="467970"/>
                  </a:cubicBezTo>
                  <a:cubicBezTo>
                    <a:pt x="774128" y="461707"/>
                    <a:pt x="791665" y="447301"/>
                    <a:pt x="807323" y="448554"/>
                  </a:cubicBezTo>
                  <a:cubicBezTo>
                    <a:pt x="820475" y="449180"/>
                    <a:pt x="827992" y="461707"/>
                    <a:pt x="841771" y="462333"/>
                  </a:cubicBezTo>
                  <a:cubicBezTo>
                    <a:pt x="859933" y="462959"/>
                    <a:pt x="880603" y="447301"/>
                    <a:pt x="895007" y="438533"/>
                  </a:cubicBezTo>
                  <a:cubicBezTo>
                    <a:pt x="915049" y="426006"/>
                    <a:pt x="900643" y="408470"/>
                    <a:pt x="915049" y="392186"/>
                  </a:cubicBezTo>
                  <a:cubicBezTo>
                    <a:pt x="928201" y="377154"/>
                    <a:pt x="945738" y="374022"/>
                    <a:pt x="962023" y="369638"/>
                  </a:cubicBezTo>
                  <a:cubicBezTo>
                    <a:pt x="955135" y="367132"/>
                    <a:pt x="948244" y="364628"/>
                    <a:pt x="940729" y="362122"/>
                  </a:cubicBezTo>
                  <a:cubicBezTo>
                    <a:pt x="917555" y="353980"/>
                    <a:pt x="893755" y="345838"/>
                    <a:pt x="873087" y="332059"/>
                  </a:cubicBezTo>
                  <a:cubicBezTo>
                    <a:pt x="854296" y="320159"/>
                    <a:pt x="838012" y="305128"/>
                    <a:pt x="822354" y="291348"/>
                  </a:cubicBezTo>
                  <a:cubicBezTo>
                    <a:pt x="809828" y="280701"/>
                    <a:pt x="797301" y="268801"/>
                    <a:pt x="784149" y="259406"/>
                  </a:cubicBezTo>
                  <a:lnTo>
                    <a:pt x="773501" y="251890"/>
                  </a:lnTo>
                  <a:cubicBezTo>
                    <a:pt x="752206" y="236858"/>
                    <a:pt x="732791" y="223079"/>
                    <a:pt x="722144" y="193643"/>
                  </a:cubicBezTo>
                  <a:cubicBezTo>
                    <a:pt x="717760" y="181743"/>
                    <a:pt x="716508" y="169843"/>
                    <a:pt x="715881" y="158568"/>
                  </a:cubicBezTo>
                  <a:cubicBezTo>
                    <a:pt x="714629" y="147295"/>
                    <a:pt x="714002" y="136648"/>
                    <a:pt x="710244" y="128505"/>
                  </a:cubicBezTo>
                  <a:cubicBezTo>
                    <a:pt x="697717" y="102826"/>
                    <a:pt x="670786" y="90926"/>
                    <a:pt x="639470" y="77148"/>
                  </a:cubicBezTo>
                  <a:cubicBezTo>
                    <a:pt x="615669" y="67127"/>
                    <a:pt x="599385" y="52722"/>
                    <a:pt x="583727" y="38943"/>
                  </a:cubicBezTo>
                  <a:cubicBezTo>
                    <a:pt x="561180" y="19526"/>
                    <a:pt x="542391" y="3242"/>
                    <a:pt x="507943" y="737"/>
                  </a:cubicBezTo>
                  <a:cubicBezTo>
                    <a:pt x="485396" y="-1142"/>
                    <a:pt x="455959" y="737"/>
                    <a:pt x="449696" y="4495"/>
                  </a:cubicBezTo>
                  <a:cubicBezTo>
                    <a:pt x="442180" y="8879"/>
                    <a:pt x="437795" y="17647"/>
                    <a:pt x="432159" y="27668"/>
                  </a:cubicBezTo>
                  <a:cubicBezTo>
                    <a:pt x="425268" y="40194"/>
                    <a:pt x="417753" y="54600"/>
                    <a:pt x="402095" y="64621"/>
                  </a:cubicBezTo>
                  <a:cubicBezTo>
                    <a:pt x="382052" y="77774"/>
                    <a:pt x="358879" y="81532"/>
                    <a:pt x="336332" y="84663"/>
                  </a:cubicBezTo>
                  <a:cubicBezTo>
                    <a:pt x="323180" y="86542"/>
                    <a:pt x="311280" y="88421"/>
                    <a:pt x="300005" y="92179"/>
                  </a:cubicBezTo>
                  <a:lnTo>
                    <a:pt x="288732" y="95937"/>
                  </a:lnTo>
                  <a:cubicBezTo>
                    <a:pt x="249273" y="109090"/>
                    <a:pt x="215453" y="120363"/>
                    <a:pt x="170358" y="119111"/>
                  </a:cubicBezTo>
                  <a:cubicBezTo>
                    <a:pt x="153447" y="119111"/>
                    <a:pt x="134031" y="115353"/>
                    <a:pt x="114615" y="111595"/>
                  </a:cubicBezTo>
                  <a:cubicBezTo>
                    <a:pt x="81421" y="105332"/>
                    <a:pt x="46974" y="99695"/>
                    <a:pt x="21295" y="107837"/>
                  </a:cubicBezTo>
                  <a:cubicBezTo>
                    <a:pt x="2504" y="114726"/>
                    <a:pt x="0" y="119111"/>
                    <a:pt x="0" y="119111"/>
                  </a:cubicBezTo>
                  <a:cubicBezTo>
                    <a:pt x="1252" y="120990"/>
                    <a:pt x="9394" y="129131"/>
                    <a:pt x="15031" y="134769"/>
                  </a:cubicBezTo>
                  <a:cubicBezTo>
                    <a:pt x="21295" y="141032"/>
                    <a:pt x="28810" y="148548"/>
                    <a:pt x="34447" y="156690"/>
                  </a:cubicBezTo>
                  <a:cubicBezTo>
                    <a:pt x="51984" y="181116"/>
                    <a:pt x="62632" y="223079"/>
                    <a:pt x="65763" y="252516"/>
                  </a:cubicBezTo>
                  <a:cubicBezTo>
                    <a:pt x="67641" y="269427"/>
                    <a:pt x="63884" y="288217"/>
                    <a:pt x="60126" y="306380"/>
                  </a:cubicBezTo>
                  <a:cubicBezTo>
                    <a:pt x="55741" y="327675"/>
                    <a:pt x="51357" y="349596"/>
                    <a:pt x="58247" y="363375"/>
                  </a:cubicBezTo>
                  <a:cubicBezTo>
                    <a:pt x="63884" y="374022"/>
                    <a:pt x="75157" y="384669"/>
                    <a:pt x="86430" y="395317"/>
                  </a:cubicBezTo>
                  <a:cubicBezTo>
                    <a:pt x="99584" y="407217"/>
                    <a:pt x="112736" y="419117"/>
                    <a:pt x="121506" y="434775"/>
                  </a:cubicBezTo>
                  <a:cubicBezTo>
                    <a:pt x="124637" y="440411"/>
                    <a:pt x="127142" y="447301"/>
                    <a:pt x="129646" y="453565"/>
                  </a:cubicBezTo>
                  <a:cubicBezTo>
                    <a:pt x="134031" y="465465"/>
                    <a:pt x="137164" y="472980"/>
                    <a:pt x="144052" y="477365"/>
                  </a:cubicBezTo>
                  <a:cubicBezTo>
                    <a:pt x="170984" y="495528"/>
                    <a:pt x="260548" y="503043"/>
                    <a:pt x="300005" y="500538"/>
                  </a:cubicBezTo>
                  <a:cubicBezTo>
                    <a:pt x="321299" y="499285"/>
                    <a:pt x="333827" y="486133"/>
                    <a:pt x="346979" y="472354"/>
                  </a:cubicBezTo>
                  <a:cubicBezTo>
                    <a:pt x="364515" y="453565"/>
                    <a:pt x="388943" y="427885"/>
                    <a:pt x="429653" y="456696"/>
                  </a:cubicBezTo>
                  <a:cubicBezTo>
                    <a:pt x="463475" y="481123"/>
                    <a:pt x="464727" y="513065"/>
                    <a:pt x="465981" y="544380"/>
                  </a:cubicBezTo>
                  <a:cubicBezTo>
                    <a:pt x="465981" y="549391"/>
                    <a:pt x="465981" y="555028"/>
                    <a:pt x="465981" y="560664"/>
                  </a:cubicBezTo>
                  <a:cubicBezTo>
                    <a:pt x="467859" y="560664"/>
                    <a:pt x="470363" y="561291"/>
                    <a:pt x="472242" y="561917"/>
                  </a:cubicBezTo>
                  <a:cubicBezTo>
                    <a:pt x="501054" y="568807"/>
                    <a:pt x="530491" y="575070"/>
                    <a:pt x="542391" y="613276"/>
                  </a:cubicBezTo>
                  <a:cubicBezTo>
                    <a:pt x="548028" y="632066"/>
                    <a:pt x="548028" y="646471"/>
                    <a:pt x="541764" y="657744"/>
                  </a:cubicBezTo>
                  <a:cubicBezTo>
                    <a:pt x="532370" y="674655"/>
                    <a:pt x="511701" y="680291"/>
                    <a:pt x="496669" y="684676"/>
                  </a:cubicBezTo>
                  <a:cubicBezTo>
                    <a:pt x="489779" y="686555"/>
                    <a:pt x="482264" y="687181"/>
                    <a:pt x="476000" y="687808"/>
                  </a:cubicBezTo>
                  <a:cubicBezTo>
                    <a:pt x="467232" y="687808"/>
                    <a:pt x="459717" y="689060"/>
                    <a:pt x="454080" y="692817"/>
                  </a:cubicBezTo>
                  <a:cubicBezTo>
                    <a:pt x="446563" y="697828"/>
                    <a:pt x="445938" y="700334"/>
                    <a:pt x="444059" y="707223"/>
                  </a:cubicBezTo>
                  <a:cubicBezTo>
                    <a:pt x="442805" y="712860"/>
                    <a:pt x="440926" y="720376"/>
                    <a:pt x="435290" y="729144"/>
                  </a:cubicBezTo>
                  <a:cubicBezTo>
                    <a:pt x="427147" y="741044"/>
                    <a:pt x="416501" y="747934"/>
                    <a:pt x="406480" y="754823"/>
                  </a:cubicBezTo>
                  <a:cubicBezTo>
                    <a:pt x="397085" y="761087"/>
                    <a:pt x="388316" y="766723"/>
                    <a:pt x="384558" y="774866"/>
                  </a:cubicBezTo>
                  <a:cubicBezTo>
                    <a:pt x="378921" y="787392"/>
                    <a:pt x="380800" y="794282"/>
                    <a:pt x="382679" y="798665"/>
                  </a:cubicBezTo>
                  <a:cubicBezTo>
                    <a:pt x="393952" y="822466"/>
                    <a:pt x="447190" y="836871"/>
                    <a:pt x="486648" y="847518"/>
                  </a:cubicBezTo>
                  <a:cubicBezTo>
                    <a:pt x="511701" y="853782"/>
                    <a:pt x="532995" y="860045"/>
                    <a:pt x="546774" y="867561"/>
                  </a:cubicBezTo>
                  <a:cubicBezTo>
                    <a:pt x="586232" y="890108"/>
                    <a:pt x="598133" y="927687"/>
                    <a:pt x="608154" y="960255"/>
                  </a:cubicBezTo>
                  <a:cubicBezTo>
                    <a:pt x="618175" y="992824"/>
                    <a:pt x="626943" y="1020382"/>
                    <a:pt x="658886" y="1037292"/>
                  </a:cubicBezTo>
                  <a:cubicBezTo>
                    <a:pt x="666401" y="1041051"/>
                    <a:pt x="673917" y="1044809"/>
                    <a:pt x="680807" y="1048566"/>
                  </a:cubicBezTo>
                  <a:cubicBezTo>
                    <a:pt x="703354" y="1059214"/>
                    <a:pt x="726527" y="1070488"/>
                    <a:pt x="743439" y="1089277"/>
                  </a:cubicBezTo>
                  <a:cubicBezTo>
                    <a:pt x="759097" y="1106188"/>
                    <a:pt x="768491" y="1126230"/>
                    <a:pt x="777261" y="1145646"/>
                  </a:cubicBezTo>
                  <a:cubicBezTo>
                    <a:pt x="787280" y="1168819"/>
                    <a:pt x="797301" y="1190114"/>
                    <a:pt x="816717" y="1204520"/>
                  </a:cubicBezTo>
                  <a:cubicBezTo>
                    <a:pt x="824859" y="1210157"/>
                    <a:pt x="833629" y="1214540"/>
                    <a:pt x="843650" y="1218298"/>
                  </a:cubicBezTo>
                  <a:cubicBezTo>
                    <a:pt x="856802" y="1223936"/>
                    <a:pt x="870581" y="1230198"/>
                    <a:pt x="882481" y="1240846"/>
                  </a:cubicBezTo>
                  <a:cubicBezTo>
                    <a:pt x="905028" y="1260262"/>
                    <a:pt x="921940" y="1290951"/>
                    <a:pt x="935719" y="1316004"/>
                  </a:cubicBezTo>
                  <a:cubicBezTo>
                    <a:pt x="953881" y="1349199"/>
                    <a:pt x="971417" y="1364230"/>
                    <a:pt x="995845" y="1384899"/>
                  </a:cubicBezTo>
                  <a:cubicBezTo>
                    <a:pt x="1003360" y="1391162"/>
                    <a:pt x="1010876" y="1398052"/>
                    <a:pt x="1019645" y="1405567"/>
                  </a:cubicBezTo>
                  <a:lnTo>
                    <a:pt x="1027788" y="1413083"/>
                  </a:lnTo>
                  <a:cubicBezTo>
                    <a:pt x="1053465" y="1435630"/>
                    <a:pt x="1085408" y="1463815"/>
                    <a:pt x="1092923" y="1498889"/>
                  </a:cubicBezTo>
                  <a:cubicBezTo>
                    <a:pt x="1097935" y="1521437"/>
                    <a:pt x="1090419" y="1539599"/>
                    <a:pt x="1084156" y="1553378"/>
                  </a:cubicBezTo>
                  <a:cubicBezTo>
                    <a:pt x="1079771" y="1563400"/>
                    <a:pt x="1076013" y="1572168"/>
                    <a:pt x="1076640" y="1581563"/>
                  </a:cubicBezTo>
                  <a:cubicBezTo>
                    <a:pt x="1077265" y="1597220"/>
                    <a:pt x="1084156" y="1612878"/>
                    <a:pt x="1092298" y="1629163"/>
                  </a:cubicBezTo>
                  <a:cubicBezTo>
                    <a:pt x="1102318" y="1651084"/>
                    <a:pt x="1114218" y="1676137"/>
                    <a:pt x="1111087" y="1704321"/>
                  </a:cubicBezTo>
                  <a:cubicBezTo>
                    <a:pt x="1109835" y="1715594"/>
                    <a:pt x="1106702" y="1725616"/>
                    <a:pt x="1103572" y="1735010"/>
                  </a:cubicBezTo>
                  <a:cubicBezTo>
                    <a:pt x="1100439" y="1745031"/>
                    <a:pt x="1096681" y="1755053"/>
                    <a:pt x="1096056" y="1765700"/>
                  </a:cubicBezTo>
                  <a:cubicBezTo>
                    <a:pt x="1094802" y="1799522"/>
                    <a:pt x="1100439" y="1830838"/>
                    <a:pt x="1107329" y="1863405"/>
                  </a:cubicBezTo>
                  <a:cubicBezTo>
                    <a:pt x="1112966" y="1894721"/>
                    <a:pt x="1119229" y="1926664"/>
                    <a:pt x="1119229" y="1962364"/>
                  </a:cubicBezTo>
                  <a:cubicBezTo>
                    <a:pt x="1119229" y="2001195"/>
                    <a:pt x="1113593" y="2023117"/>
                    <a:pt x="1105450" y="2056938"/>
                  </a:cubicBezTo>
                  <a:lnTo>
                    <a:pt x="1104197" y="2061948"/>
                  </a:lnTo>
                  <a:cubicBezTo>
                    <a:pt x="1099814" y="2079485"/>
                    <a:pt x="1101066" y="2098902"/>
                    <a:pt x="1102318" y="2120196"/>
                  </a:cubicBezTo>
                  <a:cubicBezTo>
                    <a:pt x="1104197" y="2149006"/>
                    <a:pt x="1105450" y="2178443"/>
                    <a:pt x="1092923" y="2204749"/>
                  </a:cubicBezTo>
                  <a:cubicBezTo>
                    <a:pt x="1089792" y="2211012"/>
                    <a:pt x="1083529" y="2214770"/>
                    <a:pt x="1076640" y="2213518"/>
                  </a:cubicBezTo>
                  <a:cubicBezTo>
                    <a:pt x="1032170" y="2206628"/>
                    <a:pt x="940729" y="2254228"/>
                    <a:pt x="930707" y="2297444"/>
                  </a:cubicBezTo>
                  <a:cubicBezTo>
                    <a:pt x="927576" y="2311223"/>
                    <a:pt x="927576" y="2328133"/>
                    <a:pt x="928201" y="2345044"/>
                  </a:cubicBezTo>
                  <a:cubicBezTo>
                    <a:pt x="928828" y="2387634"/>
                    <a:pt x="930080" y="2440871"/>
                    <a:pt x="866824" y="2467803"/>
                  </a:cubicBezTo>
                  <a:cubicBezTo>
                    <a:pt x="843023" y="2477823"/>
                    <a:pt x="819850" y="2483461"/>
                    <a:pt x="797301" y="2488471"/>
                  </a:cubicBezTo>
                  <a:cubicBezTo>
                    <a:pt x="760976" y="2497240"/>
                    <a:pt x="726527" y="2505381"/>
                    <a:pt x="692707" y="2532939"/>
                  </a:cubicBezTo>
                  <a:cubicBezTo>
                    <a:pt x="683938" y="2539829"/>
                    <a:pt x="675170" y="2549223"/>
                    <a:pt x="666401" y="2559872"/>
                  </a:cubicBezTo>
                  <a:cubicBezTo>
                    <a:pt x="670786" y="2573651"/>
                    <a:pt x="677674" y="2586803"/>
                    <a:pt x="690201" y="2596197"/>
                  </a:cubicBezTo>
                  <a:cubicBezTo>
                    <a:pt x="705859" y="2607471"/>
                    <a:pt x="757218" y="2616866"/>
                    <a:pt x="750327" y="2639413"/>
                  </a:cubicBezTo>
                  <a:cubicBezTo>
                    <a:pt x="747197" y="2648182"/>
                    <a:pt x="732166" y="2653192"/>
                    <a:pt x="727154" y="2663840"/>
                  </a:cubicBezTo>
                  <a:cubicBezTo>
                    <a:pt x="712123" y="2695782"/>
                    <a:pt x="717133" y="2757787"/>
                    <a:pt x="725902" y="2790982"/>
                  </a:cubicBezTo>
                  <a:cubicBezTo>
                    <a:pt x="728406" y="2800377"/>
                    <a:pt x="738427" y="2821046"/>
                    <a:pt x="732166" y="2831066"/>
                  </a:cubicBezTo>
                  <a:cubicBezTo>
                    <a:pt x="728406" y="2836704"/>
                    <a:pt x="721517" y="2833572"/>
                    <a:pt x="717760" y="2837956"/>
                  </a:cubicBezTo>
                  <a:cubicBezTo>
                    <a:pt x="704607" y="2852362"/>
                    <a:pt x="706486" y="2871777"/>
                    <a:pt x="708990" y="2894951"/>
                  </a:cubicBezTo>
                  <a:cubicBezTo>
                    <a:pt x="732791" y="2889940"/>
                    <a:pt x="764106" y="2909356"/>
                    <a:pt x="783522" y="2890567"/>
                  </a:cubicBezTo>
                  <a:cubicBezTo>
                    <a:pt x="796676" y="2878040"/>
                    <a:pt x="797301" y="2853614"/>
                    <a:pt x="809201" y="2839836"/>
                  </a:cubicBezTo>
                  <a:cubicBezTo>
                    <a:pt x="819223" y="2828561"/>
                    <a:pt x="839892" y="2829187"/>
                    <a:pt x="847408" y="2815408"/>
                  </a:cubicBezTo>
                  <a:cubicBezTo>
                    <a:pt x="852418" y="2807267"/>
                    <a:pt x="846781" y="2794114"/>
                    <a:pt x="852418" y="2785972"/>
                  </a:cubicBezTo>
                  <a:cubicBezTo>
                    <a:pt x="863066" y="2770940"/>
                    <a:pt x="887491" y="2775324"/>
                    <a:pt x="901270" y="2767809"/>
                  </a:cubicBezTo>
                  <a:cubicBezTo>
                    <a:pt x="920686" y="2756535"/>
                    <a:pt x="925071" y="2738998"/>
                    <a:pt x="920061" y="2719582"/>
                  </a:cubicBezTo>
                  <a:cubicBezTo>
                    <a:pt x="911918" y="2687014"/>
                    <a:pt x="871833" y="2662588"/>
                    <a:pt x="890624" y="2625008"/>
                  </a:cubicBezTo>
                  <a:cubicBezTo>
                    <a:pt x="945738" y="2641919"/>
                    <a:pt x="940729" y="2712066"/>
                    <a:pt x="1008997" y="2712692"/>
                  </a:cubicBezTo>
                  <a:cubicBezTo>
                    <a:pt x="1003360" y="2687640"/>
                    <a:pt x="972671" y="2676367"/>
                    <a:pt x="959517" y="2654445"/>
                  </a:cubicBezTo>
                  <a:cubicBezTo>
                    <a:pt x="946992" y="2634403"/>
                    <a:pt x="921940" y="2598703"/>
                    <a:pt x="938850" y="2577408"/>
                  </a:cubicBezTo>
                  <a:cubicBezTo>
                    <a:pt x="948244" y="2606845"/>
                    <a:pt x="980187" y="2636908"/>
                    <a:pt x="1002733" y="2656324"/>
                  </a:cubicBezTo>
                  <a:cubicBezTo>
                    <a:pt x="1001481" y="2623755"/>
                    <a:pt x="1060982" y="2631898"/>
                    <a:pt x="1037807" y="2589934"/>
                  </a:cubicBezTo>
                  <a:cubicBezTo>
                    <a:pt x="1020897" y="2591813"/>
                    <a:pt x="990833" y="2575529"/>
                    <a:pt x="983945" y="2560497"/>
                  </a:cubicBezTo>
                  <a:cubicBezTo>
                    <a:pt x="1010876" y="2560497"/>
                    <a:pt x="1037807" y="2591187"/>
                    <a:pt x="1033424" y="2544840"/>
                  </a:cubicBezTo>
                  <a:cubicBezTo>
                    <a:pt x="1025282" y="2544840"/>
                    <a:pt x="1016512" y="2544840"/>
                    <a:pt x="1008997" y="2542335"/>
                  </a:cubicBezTo>
                  <a:cubicBezTo>
                    <a:pt x="1006491" y="2488471"/>
                    <a:pt x="1052213" y="2544840"/>
                    <a:pt x="1068498" y="2531060"/>
                  </a:cubicBezTo>
                  <a:cubicBezTo>
                    <a:pt x="1077265" y="2523545"/>
                    <a:pt x="1075386" y="2494108"/>
                    <a:pt x="1095429" y="2498492"/>
                  </a:cubicBezTo>
                  <a:cubicBezTo>
                    <a:pt x="1104197" y="2500371"/>
                    <a:pt x="1105450" y="2507260"/>
                    <a:pt x="1107329" y="2514150"/>
                  </a:cubicBezTo>
                  <a:cubicBezTo>
                    <a:pt x="1112966" y="2530435"/>
                    <a:pt x="1103572" y="2550476"/>
                    <a:pt x="1124239" y="2558619"/>
                  </a:cubicBezTo>
                  <a:cubicBezTo>
                    <a:pt x="1143655" y="2566134"/>
                    <a:pt x="1158688" y="2550476"/>
                    <a:pt x="1167455" y="2536697"/>
                  </a:cubicBezTo>
                  <a:cubicBezTo>
                    <a:pt x="1175598" y="2523545"/>
                    <a:pt x="1181234" y="2507260"/>
                    <a:pt x="1191256" y="2496613"/>
                  </a:cubicBezTo>
                  <a:cubicBezTo>
                    <a:pt x="1213177" y="2475318"/>
                    <a:pt x="1242614" y="2483461"/>
                    <a:pt x="1266415" y="2470308"/>
                  </a:cubicBezTo>
                  <a:cubicBezTo>
                    <a:pt x="1279567" y="2463418"/>
                    <a:pt x="1298982" y="2444002"/>
                    <a:pt x="1311509" y="2433981"/>
                  </a:cubicBezTo>
                  <a:cubicBezTo>
                    <a:pt x="1325914" y="2422081"/>
                    <a:pt x="1332804" y="2412686"/>
                    <a:pt x="1349087" y="2403292"/>
                  </a:cubicBezTo>
                  <a:cubicBezTo>
                    <a:pt x="1359108" y="2397654"/>
                    <a:pt x="1372887" y="2392644"/>
                    <a:pt x="1381657" y="2386381"/>
                  </a:cubicBezTo>
                  <a:cubicBezTo>
                    <a:pt x="1417982" y="2360702"/>
                    <a:pt x="1438025" y="2318739"/>
                    <a:pt x="1436773" y="2274897"/>
                  </a:cubicBezTo>
                  <a:cubicBezTo>
                    <a:pt x="1439277" y="2283038"/>
                    <a:pt x="1445540" y="2290555"/>
                    <a:pt x="1452431" y="2284291"/>
                  </a:cubicBezTo>
                  <a:cubicBezTo>
                    <a:pt x="1456189" y="2279907"/>
                    <a:pt x="1451804" y="2256107"/>
                    <a:pt x="1450552" y="2250470"/>
                  </a:cubicBezTo>
                  <a:cubicBezTo>
                    <a:pt x="1446792" y="2229802"/>
                    <a:pt x="1439904" y="2211638"/>
                    <a:pt x="1441156" y="2189091"/>
                  </a:cubicBezTo>
                  <a:cubicBezTo>
                    <a:pt x="1447419" y="2189718"/>
                    <a:pt x="1453056" y="2187212"/>
                    <a:pt x="1458693" y="2185333"/>
                  </a:cubicBezTo>
                  <a:cubicBezTo>
                    <a:pt x="1453683" y="2172181"/>
                    <a:pt x="1421740" y="2061948"/>
                    <a:pt x="1465583" y="210015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4" name="Forma libre: forma 653">
              <a:extLst>
                <a:ext uri="{FF2B5EF4-FFF2-40B4-BE49-F238E27FC236}">
                  <a16:creationId xmlns:a16="http://schemas.microsoft.com/office/drawing/2014/main" id="{CE89DA31-4B5F-C8A1-192D-E0D8F3B30F00}"/>
                </a:ext>
              </a:extLst>
            </p:cNvPr>
            <p:cNvSpPr/>
            <p:nvPr/>
          </p:nvSpPr>
          <p:spPr>
            <a:xfrm>
              <a:off x="5953226" y="4149805"/>
              <a:ext cx="1478183" cy="592153"/>
            </a:xfrm>
            <a:custGeom>
              <a:avLst/>
              <a:gdLst>
                <a:gd name="connsiteX0" fmla="*/ 67972 w 1478183"/>
                <a:gd name="connsiteY0" fmla="*/ 167927 h 592153"/>
                <a:gd name="connsiteX1" fmla="*/ 60457 w 1478183"/>
                <a:gd name="connsiteY1" fmla="*/ 189848 h 592153"/>
                <a:gd name="connsiteX2" fmla="*/ 17867 w 1478183"/>
                <a:gd name="connsiteY2" fmla="*/ 185463 h 592153"/>
                <a:gd name="connsiteX3" fmla="*/ 10977 w 1478183"/>
                <a:gd name="connsiteY3" fmla="*/ 214274 h 592153"/>
                <a:gd name="connsiteX4" fmla="*/ 67972 w 1478183"/>
                <a:gd name="connsiteY4" fmla="*/ 203627 h 592153"/>
                <a:gd name="connsiteX5" fmla="*/ 110562 w 1478183"/>
                <a:gd name="connsiteY5" fmla="*/ 214900 h 592153"/>
                <a:gd name="connsiteX6" fmla="*/ 217662 w 1478183"/>
                <a:gd name="connsiteY6" fmla="*/ 184837 h 592153"/>
                <a:gd name="connsiteX7" fmla="*/ 250231 w 1478183"/>
                <a:gd name="connsiteY7" fmla="*/ 206758 h 592153"/>
                <a:gd name="connsiteX8" fmla="*/ 302841 w 1478183"/>
                <a:gd name="connsiteY8" fmla="*/ 201748 h 592153"/>
                <a:gd name="connsiteX9" fmla="*/ 343552 w 1478183"/>
                <a:gd name="connsiteY9" fmla="*/ 223043 h 592153"/>
                <a:gd name="connsiteX10" fmla="*/ 293447 w 1478183"/>
                <a:gd name="connsiteY10" fmla="*/ 257490 h 592153"/>
                <a:gd name="connsiteX11" fmla="*/ 357331 w 1478183"/>
                <a:gd name="connsiteY11" fmla="*/ 244964 h 592153"/>
                <a:gd name="connsiteX12" fmla="*/ 205762 w 1478183"/>
                <a:gd name="connsiteY12" fmla="*/ 276280 h 592153"/>
                <a:gd name="connsiteX13" fmla="*/ 141251 w 1478183"/>
                <a:gd name="connsiteY13" fmla="*/ 283795 h 592153"/>
                <a:gd name="connsiteX14" fmla="*/ 112441 w 1478183"/>
                <a:gd name="connsiteY14" fmla="*/ 301332 h 592153"/>
                <a:gd name="connsiteX15" fmla="*/ 66093 w 1478183"/>
                <a:gd name="connsiteY15" fmla="*/ 298827 h 592153"/>
                <a:gd name="connsiteX16" fmla="*/ 42920 w 1478183"/>
                <a:gd name="connsiteY16" fmla="*/ 328890 h 592153"/>
                <a:gd name="connsiteX17" fmla="*/ 80499 w 1478183"/>
                <a:gd name="connsiteY17" fmla="*/ 320122 h 592153"/>
                <a:gd name="connsiteX18" fmla="*/ 101167 w 1478183"/>
                <a:gd name="connsiteY18" fmla="*/ 334527 h 592153"/>
                <a:gd name="connsiteX19" fmla="*/ 163799 w 1478183"/>
                <a:gd name="connsiteY19" fmla="*/ 322627 h 592153"/>
                <a:gd name="connsiteX20" fmla="*/ 256494 w 1478183"/>
                <a:gd name="connsiteY20" fmla="*/ 333901 h 592153"/>
                <a:gd name="connsiteX21" fmla="*/ 262757 w 1478183"/>
                <a:gd name="connsiteY21" fmla="*/ 368348 h 592153"/>
                <a:gd name="connsiteX22" fmla="*/ 315368 w 1478183"/>
                <a:gd name="connsiteY22" fmla="*/ 369601 h 592153"/>
                <a:gd name="connsiteX23" fmla="*/ 299710 w 1478183"/>
                <a:gd name="connsiteY23" fmla="*/ 417201 h 592153"/>
                <a:gd name="connsiteX24" fmla="*/ 245847 w 1478183"/>
                <a:gd name="connsiteY24" fmla="*/ 455407 h 592153"/>
                <a:gd name="connsiteX25" fmla="*/ 176952 w 1478183"/>
                <a:gd name="connsiteY25" fmla="*/ 447891 h 592153"/>
                <a:gd name="connsiteX26" fmla="*/ 262131 w 1478183"/>
                <a:gd name="connsiteY26" fmla="*/ 496117 h 592153"/>
                <a:gd name="connsiteX27" fmla="*/ 362342 w 1478183"/>
                <a:gd name="connsiteY27" fmla="*/ 498622 h 592153"/>
                <a:gd name="connsiteX28" fmla="*/ 385515 w 1478183"/>
                <a:gd name="connsiteY28" fmla="*/ 471691 h 592153"/>
                <a:gd name="connsiteX29" fmla="*/ 400547 w 1478183"/>
                <a:gd name="connsiteY29" fmla="*/ 506138 h 592153"/>
                <a:gd name="connsiteX30" fmla="*/ 469442 w 1478183"/>
                <a:gd name="connsiteY30" fmla="*/ 532444 h 592153"/>
                <a:gd name="connsiteX31" fmla="*/ 600969 w 1478183"/>
                <a:gd name="connsiteY31" fmla="*/ 550607 h 592153"/>
                <a:gd name="connsiteX32" fmla="*/ 709322 w 1478183"/>
                <a:gd name="connsiteY32" fmla="*/ 583175 h 592153"/>
                <a:gd name="connsiteX33" fmla="*/ 751911 w 1478183"/>
                <a:gd name="connsiteY33" fmla="*/ 591317 h 592153"/>
                <a:gd name="connsiteX34" fmla="*/ 761932 w 1478183"/>
                <a:gd name="connsiteY34" fmla="*/ 578791 h 592153"/>
                <a:gd name="connsiteX35" fmla="*/ 776964 w 1478183"/>
                <a:gd name="connsiteY35" fmla="*/ 563133 h 592153"/>
                <a:gd name="connsiteX36" fmla="*/ 803896 w 1478183"/>
                <a:gd name="connsiteY36" fmla="*/ 554365 h 592153"/>
                <a:gd name="connsiteX37" fmla="*/ 862143 w 1478183"/>
                <a:gd name="connsiteY37" fmla="*/ 519291 h 592153"/>
                <a:gd name="connsiteX38" fmla="*/ 1033754 w 1478183"/>
                <a:gd name="connsiteY38" fmla="*/ 472317 h 592153"/>
                <a:gd name="connsiteX39" fmla="*/ 1205365 w 1478183"/>
                <a:gd name="connsiteY39" fmla="*/ 422212 h 592153"/>
                <a:gd name="connsiteX40" fmla="*/ 1254218 w 1478183"/>
                <a:gd name="connsiteY40" fmla="*/ 399038 h 592153"/>
                <a:gd name="connsiteX41" fmla="*/ 1323739 w 1478183"/>
                <a:gd name="connsiteY41" fmla="*/ 389643 h 592153"/>
                <a:gd name="connsiteX42" fmla="*/ 1336892 w 1478183"/>
                <a:gd name="connsiteY42" fmla="*/ 356448 h 592153"/>
                <a:gd name="connsiteX43" fmla="*/ 1358187 w 1478183"/>
                <a:gd name="connsiteY43" fmla="*/ 340164 h 592153"/>
                <a:gd name="connsiteX44" fmla="*/ 1388250 w 1478183"/>
                <a:gd name="connsiteY44" fmla="*/ 322001 h 592153"/>
                <a:gd name="connsiteX45" fmla="*/ 1428961 w 1478183"/>
                <a:gd name="connsiteY45" fmla="*/ 292564 h 592153"/>
                <a:gd name="connsiteX46" fmla="*/ 1472803 w 1478183"/>
                <a:gd name="connsiteY46" fmla="*/ 246843 h 592153"/>
                <a:gd name="connsiteX47" fmla="*/ 1420819 w 1478183"/>
                <a:gd name="connsiteY47" fmla="*/ 234943 h 592153"/>
                <a:gd name="connsiteX48" fmla="*/ 1459650 w 1478183"/>
                <a:gd name="connsiteY48" fmla="*/ 216779 h 592153"/>
                <a:gd name="connsiteX49" fmla="*/ 1449629 w 1478183"/>
                <a:gd name="connsiteY49" fmla="*/ 198616 h 592153"/>
                <a:gd name="connsiteX50" fmla="*/ 1388250 w 1478183"/>
                <a:gd name="connsiteY50" fmla="*/ 155400 h 592153"/>
                <a:gd name="connsiteX51" fmla="*/ 1326245 w 1478183"/>
                <a:gd name="connsiteY51" fmla="*/ 135358 h 592153"/>
                <a:gd name="connsiteX52" fmla="*/ 1341903 w 1478183"/>
                <a:gd name="connsiteY52" fmla="*/ 107174 h 592153"/>
                <a:gd name="connsiteX53" fmla="*/ 1311213 w 1478183"/>
                <a:gd name="connsiteY53" fmla="*/ 94021 h 592153"/>
                <a:gd name="connsiteX54" fmla="*/ 1369461 w 1478183"/>
                <a:gd name="connsiteY54" fmla="*/ 62705 h 592153"/>
                <a:gd name="connsiteX55" fmla="*/ 1312466 w 1478183"/>
                <a:gd name="connsiteY55" fmla="*/ 30137 h 592153"/>
                <a:gd name="connsiteX56" fmla="*/ 1240439 w 1478183"/>
                <a:gd name="connsiteY56" fmla="*/ 52684 h 592153"/>
                <a:gd name="connsiteX57" fmla="*/ 1187202 w 1478183"/>
                <a:gd name="connsiteY57" fmla="*/ 1326 h 592153"/>
                <a:gd name="connsiteX58" fmla="*/ 1117054 w 1478183"/>
                <a:gd name="connsiteY58" fmla="*/ 21995 h 592153"/>
                <a:gd name="connsiteX59" fmla="*/ 1075718 w 1478183"/>
                <a:gd name="connsiteY59" fmla="*/ 70847 h 592153"/>
                <a:gd name="connsiteX60" fmla="*/ 947949 w 1478183"/>
                <a:gd name="connsiteY60" fmla="*/ 106548 h 592153"/>
                <a:gd name="connsiteX61" fmla="*/ 865275 w 1478183"/>
                <a:gd name="connsiteY61" fmla="*/ 90263 h 592153"/>
                <a:gd name="connsiteX62" fmla="*/ 871538 w 1478183"/>
                <a:gd name="connsiteY62" fmla="*/ 146005 h 592153"/>
                <a:gd name="connsiteX63" fmla="*/ 751285 w 1478183"/>
                <a:gd name="connsiteY63" fmla="*/ 83374 h 592153"/>
                <a:gd name="connsiteX64" fmla="*/ 689906 w 1478183"/>
                <a:gd name="connsiteY64" fmla="*/ 101537 h 592153"/>
                <a:gd name="connsiteX65" fmla="*/ 683016 w 1478183"/>
                <a:gd name="connsiteY65" fmla="*/ 140995 h 592153"/>
                <a:gd name="connsiteX66" fmla="*/ 651700 w 1478183"/>
                <a:gd name="connsiteY66" fmla="*/ 109679 h 592153"/>
                <a:gd name="connsiteX67" fmla="*/ 598463 w 1478183"/>
                <a:gd name="connsiteY67" fmla="*/ 96526 h 592153"/>
                <a:gd name="connsiteX68" fmla="*/ 546479 w 1478183"/>
                <a:gd name="connsiteY68" fmla="*/ 189221 h 592153"/>
                <a:gd name="connsiteX69" fmla="*/ 459421 w 1478183"/>
                <a:gd name="connsiteY69" fmla="*/ 231811 h 592153"/>
                <a:gd name="connsiteX70" fmla="*/ 428731 w 1478183"/>
                <a:gd name="connsiteY70" fmla="*/ 192979 h 592153"/>
                <a:gd name="connsiteX71" fmla="*/ 440631 w 1478183"/>
                <a:gd name="connsiteY71" fmla="*/ 154774 h 592153"/>
                <a:gd name="connsiteX72" fmla="*/ 418710 w 1478183"/>
                <a:gd name="connsiteY72" fmla="*/ 149137 h 592153"/>
                <a:gd name="connsiteX73" fmla="*/ 463179 w 1478183"/>
                <a:gd name="connsiteY73" fmla="*/ 126590 h 592153"/>
                <a:gd name="connsiteX74" fmla="*/ 418084 w 1478183"/>
                <a:gd name="connsiteY74" fmla="*/ 85253 h 592153"/>
                <a:gd name="connsiteX75" fmla="*/ 246473 w 1478183"/>
                <a:gd name="connsiteY75" fmla="*/ 32016 h 592153"/>
                <a:gd name="connsiteX76" fmla="*/ 305973 w 1478183"/>
                <a:gd name="connsiteY76" fmla="*/ 86505 h 592153"/>
                <a:gd name="connsiteX77" fmla="*/ 272778 w 1478183"/>
                <a:gd name="connsiteY77" fmla="*/ 95274 h 592153"/>
                <a:gd name="connsiteX78" fmla="*/ 310984 w 1478183"/>
                <a:gd name="connsiteY78" fmla="*/ 140995 h 592153"/>
                <a:gd name="connsiteX79" fmla="*/ 252736 w 1478183"/>
                <a:gd name="connsiteY79" fmla="*/ 103416 h 592153"/>
                <a:gd name="connsiteX80" fmla="*/ 212652 w 1478183"/>
                <a:gd name="connsiteY80" fmla="*/ 97779 h 592153"/>
                <a:gd name="connsiteX81" fmla="*/ 199499 w 1478183"/>
                <a:gd name="connsiteY81" fmla="*/ 82747 h 592153"/>
                <a:gd name="connsiteX82" fmla="*/ 173194 w 1478183"/>
                <a:gd name="connsiteY82" fmla="*/ 90890 h 592153"/>
                <a:gd name="connsiteX83" fmla="*/ 142504 w 1478183"/>
                <a:gd name="connsiteY83" fmla="*/ 114063 h 592153"/>
                <a:gd name="connsiteX84" fmla="*/ 152525 w 1478183"/>
                <a:gd name="connsiteY84" fmla="*/ 149763 h 592153"/>
                <a:gd name="connsiteX85" fmla="*/ 105551 w 1478183"/>
                <a:gd name="connsiteY85" fmla="*/ 160411 h 592153"/>
                <a:gd name="connsiteX86" fmla="*/ 66720 w 1478183"/>
                <a:gd name="connsiteY86" fmla="*/ 167927 h 59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478183" h="592153">
                  <a:moveTo>
                    <a:pt x="67972" y="167927"/>
                  </a:moveTo>
                  <a:cubicBezTo>
                    <a:pt x="63588" y="172937"/>
                    <a:pt x="63588" y="187343"/>
                    <a:pt x="60457" y="189848"/>
                  </a:cubicBezTo>
                  <a:cubicBezTo>
                    <a:pt x="47304" y="199243"/>
                    <a:pt x="31020" y="182958"/>
                    <a:pt x="17867" y="185463"/>
                  </a:cubicBezTo>
                  <a:cubicBezTo>
                    <a:pt x="3462" y="187969"/>
                    <a:pt x="-10317" y="204253"/>
                    <a:pt x="10977" y="214274"/>
                  </a:cubicBezTo>
                  <a:cubicBezTo>
                    <a:pt x="26009" y="221790"/>
                    <a:pt x="51688" y="201748"/>
                    <a:pt x="67972" y="203627"/>
                  </a:cubicBezTo>
                  <a:cubicBezTo>
                    <a:pt x="87388" y="206132"/>
                    <a:pt x="87388" y="216779"/>
                    <a:pt x="110562" y="214900"/>
                  </a:cubicBezTo>
                  <a:cubicBezTo>
                    <a:pt x="143757" y="211769"/>
                    <a:pt x="186973" y="176069"/>
                    <a:pt x="217662" y="184837"/>
                  </a:cubicBezTo>
                  <a:cubicBezTo>
                    <a:pt x="230189" y="187969"/>
                    <a:pt x="238331" y="202374"/>
                    <a:pt x="250231" y="206758"/>
                  </a:cubicBezTo>
                  <a:cubicBezTo>
                    <a:pt x="271526" y="215527"/>
                    <a:pt x="281547" y="206758"/>
                    <a:pt x="302841" y="201748"/>
                  </a:cubicBezTo>
                  <a:cubicBezTo>
                    <a:pt x="324136" y="197364"/>
                    <a:pt x="342299" y="197990"/>
                    <a:pt x="343552" y="223043"/>
                  </a:cubicBezTo>
                  <a:cubicBezTo>
                    <a:pt x="326015" y="224295"/>
                    <a:pt x="291568" y="235569"/>
                    <a:pt x="293447" y="257490"/>
                  </a:cubicBezTo>
                  <a:cubicBezTo>
                    <a:pt x="317873" y="266259"/>
                    <a:pt x="335410" y="253106"/>
                    <a:pt x="357331" y="244964"/>
                  </a:cubicBezTo>
                  <a:cubicBezTo>
                    <a:pt x="365473" y="324506"/>
                    <a:pt x="244594" y="277532"/>
                    <a:pt x="205762" y="276280"/>
                  </a:cubicBezTo>
                  <a:cubicBezTo>
                    <a:pt x="182588" y="275653"/>
                    <a:pt x="161920" y="274401"/>
                    <a:pt x="141251" y="283795"/>
                  </a:cubicBezTo>
                  <a:cubicBezTo>
                    <a:pt x="131230" y="288180"/>
                    <a:pt x="123088" y="298201"/>
                    <a:pt x="112441" y="301332"/>
                  </a:cubicBezTo>
                  <a:cubicBezTo>
                    <a:pt x="96783" y="306343"/>
                    <a:pt x="83004" y="296948"/>
                    <a:pt x="66093" y="298827"/>
                  </a:cubicBezTo>
                  <a:cubicBezTo>
                    <a:pt x="54193" y="300080"/>
                    <a:pt x="24130" y="311980"/>
                    <a:pt x="42920" y="328890"/>
                  </a:cubicBezTo>
                  <a:cubicBezTo>
                    <a:pt x="56072" y="340164"/>
                    <a:pt x="71104" y="318869"/>
                    <a:pt x="80499" y="320122"/>
                  </a:cubicBezTo>
                  <a:cubicBezTo>
                    <a:pt x="91146" y="321375"/>
                    <a:pt x="93025" y="331396"/>
                    <a:pt x="101167" y="334527"/>
                  </a:cubicBezTo>
                  <a:cubicBezTo>
                    <a:pt x="124967" y="342669"/>
                    <a:pt x="141251" y="323880"/>
                    <a:pt x="163799" y="322627"/>
                  </a:cubicBezTo>
                  <a:cubicBezTo>
                    <a:pt x="195115" y="320748"/>
                    <a:pt x="225178" y="340164"/>
                    <a:pt x="256494" y="333901"/>
                  </a:cubicBezTo>
                  <a:cubicBezTo>
                    <a:pt x="259626" y="343922"/>
                    <a:pt x="254615" y="361459"/>
                    <a:pt x="262757" y="368348"/>
                  </a:cubicBezTo>
                  <a:cubicBezTo>
                    <a:pt x="274657" y="378369"/>
                    <a:pt x="302215" y="367722"/>
                    <a:pt x="315368" y="369601"/>
                  </a:cubicBezTo>
                  <a:cubicBezTo>
                    <a:pt x="315368" y="383380"/>
                    <a:pt x="307226" y="407806"/>
                    <a:pt x="299710" y="417201"/>
                  </a:cubicBezTo>
                  <a:cubicBezTo>
                    <a:pt x="285305" y="435364"/>
                    <a:pt x="258373" y="435991"/>
                    <a:pt x="245847" y="455407"/>
                  </a:cubicBezTo>
                  <a:cubicBezTo>
                    <a:pt x="223299" y="433485"/>
                    <a:pt x="195741" y="413443"/>
                    <a:pt x="176952" y="447891"/>
                  </a:cubicBezTo>
                  <a:cubicBezTo>
                    <a:pt x="144383" y="506765"/>
                    <a:pt x="232068" y="489228"/>
                    <a:pt x="262131" y="496117"/>
                  </a:cubicBezTo>
                  <a:cubicBezTo>
                    <a:pt x="297831" y="503633"/>
                    <a:pt x="327268" y="530565"/>
                    <a:pt x="362342" y="498622"/>
                  </a:cubicBezTo>
                  <a:cubicBezTo>
                    <a:pt x="371110" y="490480"/>
                    <a:pt x="367352" y="471691"/>
                    <a:pt x="385515" y="471691"/>
                  </a:cubicBezTo>
                  <a:cubicBezTo>
                    <a:pt x="403679" y="471691"/>
                    <a:pt x="398668" y="494238"/>
                    <a:pt x="400547" y="506138"/>
                  </a:cubicBezTo>
                  <a:cubicBezTo>
                    <a:pt x="431237" y="510523"/>
                    <a:pt x="470068" y="477954"/>
                    <a:pt x="469442" y="532444"/>
                  </a:cubicBezTo>
                  <a:cubicBezTo>
                    <a:pt x="515163" y="534322"/>
                    <a:pt x="555248" y="542465"/>
                    <a:pt x="600969" y="550607"/>
                  </a:cubicBezTo>
                  <a:cubicBezTo>
                    <a:pt x="638548" y="557496"/>
                    <a:pt x="672369" y="573154"/>
                    <a:pt x="709322" y="583175"/>
                  </a:cubicBezTo>
                  <a:cubicBezTo>
                    <a:pt x="716211" y="585054"/>
                    <a:pt x="743769" y="595075"/>
                    <a:pt x="751911" y="591317"/>
                  </a:cubicBezTo>
                  <a:cubicBezTo>
                    <a:pt x="761306" y="587560"/>
                    <a:pt x="756295" y="583175"/>
                    <a:pt x="761932" y="578791"/>
                  </a:cubicBezTo>
                  <a:cubicBezTo>
                    <a:pt x="769448" y="573154"/>
                    <a:pt x="766317" y="569396"/>
                    <a:pt x="776964" y="563133"/>
                  </a:cubicBezTo>
                  <a:cubicBezTo>
                    <a:pt x="785106" y="558123"/>
                    <a:pt x="793875" y="561254"/>
                    <a:pt x="803896" y="554365"/>
                  </a:cubicBezTo>
                  <a:cubicBezTo>
                    <a:pt x="833333" y="532444"/>
                    <a:pt x="817048" y="519917"/>
                    <a:pt x="862143" y="519291"/>
                  </a:cubicBezTo>
                  <a:cubicBezTo>
                    <a:pt x="920391" y="519291"/>
                    <a:pt x="978012" y="488601"/>
                    <a:pt x="1033754" y="472317"/>
                  </a:cubicBezTo>
                  <a:cubicBezTo>
                    <a:pt x="1090749" y="456033"/>
                    <a:pt x="1148997" y="440375"/>
                    <a:pt x="1205365" y="422212"/>
                  </a:cubicBezTo>
                  <a:cubicBezTo>
                    <a:pt x="1222902" y="416575"/>
                    <a:pt x="1237307" y="405301"/>
                    <a:pt x="1254218" y="399038"/>
                  </a:cubicBezTo>
                  <a:cubicBezTo>
                    <a:pt x="1273634" y="391522"/>
                    <a:pt x="1307455" y="400917"/>
                    <a:pt x="1323739" y="389643"/>
                  </a:cubicBezTo>
                  <a:cubicBezTo>
                    <a:pt x="1334387" y="382127"/>
                    <a:pt x="1331881" y="366469"/>
                    <a:pt x="1336892" y="356448"/>
                  </a:cubicBezTo>
                  <a:cubicBezTo>
                    <a:pt x="1346287" y="337659"/>
                    <a:pt x="1335639" y="348932"/>
                    <a:pt x="1358187" y="340164"/>
                  </a:cubicBezTo>
                  <a:cubicBezTo>
                    <a:pt x="1374471" y="333901"/>
                    <a:pt x="1373845" y="340164"/>
                    <a:pt x="1388250" y="322001"/>
                  </a:cubicBezTo>
                  <a:cubicBezTo>
                    <a:pt x="1402029" y="305717"/>
                    <a:pt x="1406413" y="300706"/>
                    <a:pt x="1428961" y="292564"/>
                  </a:cubicBezTo>
                  <a:cubicBezTo>
                    <a:pt x="1446498" y="286927"/>
                    <a:pt x="1494098" y="277532"/>
                    <a:pt x="1472803" y="246843"/>
                  </a:cubicBezTo>
                  <a:cubicBezTo>
                    <a:pt x="1463408" y="233690"/>
                    <a:pt x="1436477" y="234316"/>
                    <a:pt x="1420819" y="234943"/>
                  </a:cubicBezTo>
                  <a:cubicBezTo>
                    <a:pt x="1427082" y="221164"/>
                    <a:pt x="1445245" y="216779"/>
                    <a:pt x="1459650" y="216779"/>
                  </a:cubicBezTo>
                  <a:cubicBezTo>
                    <a:pt x="1459650" y="206132"/>
                    <a:pt x="1457145" y="203627"/>
                    <a:pt x="1449629" y="198616"/>
                  </a:cubicBezTo>
                  <a:cubicBezTo>
                    <a:pt x="1476561" y="167927"/>
                    <a:pt x="1412050" y="157906"/>
                    <a:pt x="1388250" y="155400"/>
                  </a:cubicBezTo>
                  <a:cubicBezTo>
                    <a:pt x="1387624" y="131600"/>
                    <a:pt x="1343782" y="135358"/>
                    <a:pt x="1326245" y="135358"/>
                  </a:cubicBezTo>
                  <a:cubicBezTo>
                    <a:pt x="1328124" y="124711"/>
                    <a:pt x="1333760" y="114063"/>
                    <a:pt x="1341903" y="107174"/>
                  </a:cubicBezTo>
                  <a:cubicBezTo>
                    <a:pt x="1333760" y="100284"/>
                    <a:pt x="1321860" y="96526"/>
                    <a:pt x="1311213" y="94021"/>
                  </a:cubicBezTo>
                  <a:cubicBezTo>
                    <a:pt x="1299939" y="50805"/>
                    <a:pt x="1354429" y="79616"/>
                    <a:pt x="1369461" y="62705"/>
                  </a:cubicBezTo>
                  <a:cubicBezTo>
                    <a:pt x="1398897" y="30137"/>
                    <a:pt x="1325618" y="29510"/>
                    <a:pt x="1312466" y="30137"/>
                  </a:cubicBezTo>
                  <a:cubicBezTo>
                    <a:pt x="1287413" y="32016"/>
                    <a:pt x="1264865" y="54563"/>
                    <a:pt x="1240439" y="52684"/>
                  </a:cubicBezTo>
                  <a:cubicBezTo>
                    <a:pt x="1209750" y="50805"/>
                    <a:pt x="1216639" y="11347"/>
                    <a:pt x="1187202" y="1326"/>
                  </a:cubicBezTo>
                  <a:cubicBezTo>
                    <a:pt x="1165281" y="-5563"/>
                    <a:pt x="1137723" y="16358"/>
                    <a:pt x="1117054" y="21995"/>
                  </a:cubicBezTo>
                  <a:cubicBezTo>
                    <a:pt x="1070081" y="35147"/>
                    <a:pt x="1088870" y="35774"/>
                    <a:pt x="1075718" y="70847"/>
                  </a:cubicBezTo>
                  <a:cubicBezTo>
                    <a:pt x="1054423" y="127216"/>
                    <a:pt x="958596" y="36400"/>
                    <a:pt x="947949" y="106548"/>
                  </a:cubicBezTo>
                  <a:cubicBezTo>
                    <a:pt x="931664" y="78989"/>
                    <a:pt x="893459" y="84000"/>
                    <a:pt x="865275" y="90263"/>
                  </a:cubicBezTo>
                  <a:cubicBezTo>
                    <a:pt x="867154" y="108426"/>
                    <a:pt x="876549" y="128469"/>
                    <a:pt x="871538" y="146005"/>
                  </a:cubicBezTo>
                  <a:cubicBezTo>
                    <a:pt x="838969" y="152269"/>
                    <a:pt x="782601" y="-26232"/>
                    <a:pt x="751285" y="83374"/>
                  </a:cubicBezTo>
                  <a:cubicBezTo>
                    <a:pt x="733122" y="84626"/>
                    <a:pt x="702432" y="85253"/>
                    <a:pt x="689906" y="101537"/>
                  </a:cubicBezTo>
                  <a:cubicBezTo>
                    <a:pt x="683643" y="110305"/>
                    <a:pt x="685522" y="131600"/>
                    <a:pt x="683016" y="140995"/>
                  </a:cubicBezTo>
                  <a:cubicBezTo>
                    <a:pt x="662974" y="142248"/>
                    <a:pt x="664853" y="119700"/>
                    <a:pt x="651700" y="109679"/>
                  </a:cubicBezTo>
                  <a:cubicBezTo>
                    <a:pt x="643558" y="103416"/>
                    <a:pt x="609111" y="93395"/>
                    <a:pt x="598463" y="96526"/>
                  </a:cubicBezTo>
                  <a:cubicBezTo>
                    <a:pt x="570279" y="104668"/>
                    <a:pt x="567148" y="167927"/>
                    <a:pt x="546479" y="189221"/>
                  </a:cubicBezTo>
                  <a:cubicBezTo>
                    <a:pt x="502011" y="146632"/>
                    <a:pt x="476331" y="207385"/>
                    <a:pt x="459421" y="231811"/>
                  </a:cubicBezTo>
                  <a:cubicBezTo>
                    <a:pt x="455663" y="206132"/>
                    <a:pt x="460673" y="191100"/>
                    <a:pt x="428731" y="192979"/>
                  </a:cubicBezTo>
                  <a:cubicBezTo>
                    <a:pt x="422468" y="177948"/>
                    <a:pt x="426226" y="163542"/>
                    <a:pt x="440631" y="154774"/>
                  </a:cubicBezTo>
                  <a:cubicBezTo>
                    <a:pt x="434368" y="153521"/>
                    <a:pt x="425600" y="149763"/>
                    <a:pt x="418710" y="149137"/>
                  </a:cubicBezTo>
                  <a:cubicBezTo>
                    <a:pt x="421216" y="125963"/>
                    <a:pt x="455663" y="144127"/>
                    <a:pt x="463179" y="126590"/>
                  </a:cubicBezTo>
                  <a:cubicBezTo>
                    <a:pt x="469442" y="112184"/>
                    <a:pt x="429984" y="90890"/>
                    <a:pt x="418084" y="85253"/>
                  </a:cubicBezTo>
                  <a:cubicBezTo>
                    <a:pt x="362342" y="56442"/>
                    <a:pt x="307226" y="37026"/>
                    <a:pt x="246473" y="32016"/>
                  </a:cubicBezTo>
                  <a:cubicBezTo>
                    <a:pt x="237704" y="67716"/>
                    <a:pt x="304094" y="57695"/>
                    <a:pt x="305973" y="86505"/>
                  </a:cubicBezTo>
                  <a:cubicBezTo>
                    <a:pt x="295326" y="89637"/>
                    <a:pt x="283426" y="92142"/>
                    <a:pt x="272778" y="95274"/>
                  </a:cubicBezTo>
                  <a:cubicBezTo>
                    <a:pt x="285931" y="99658"/>
                    <a:pt x="338542" y="120953"/>
                    <a:pt x="310984" y="140995"/>
                  </a:cubicBezTo>
                  <a:cubicBezTo>
                    <a:pt x="285931" y="159158"/>
                    <a:pt x="269647" y="110932"/>
                    <a:pt x="252736" y="103416"/>
                  </a:cubicBezTo>
                  <a:cubicBezTo>
                    <a:pt x="240210" y="97779"/>
                    <a:pt x="224552" y="103416"/>
                    <a:pt x="212652" y="97779"/>
                  </a:cubicBezTo>
                  <a:cubicBezTo>
                    <a:pt x="207015" y="95274"/>
                    <a:pt x="209520" y="85253"/>
                    <a:pt x="199499" y="82747"/>
                  </a:cubicBezTo>
                  <a:cubicBezTo>
                    <a:pt x="191983" y="80869"/>
                    <a:pt x="179457" y="87758"/>
                    <a:pt x="173194" y="90890"/>
                  </a:cubicBezTo>
                  <a:cubicBezTo>
                    <a:pt x="163173" y="95274"/>
                    <a:pt x="145009" y="101537"/>
                    <a:pt x="142504" y="114063"/>
                  </a:cubicBezTo>
                  <a:cubicBezTo>
                    <a:pt x="141251" y="120326"/>
                    <a:pt x="155030" y="137237"/>
                    <a:pt x="152525" y="149763"/>
                  </a:cubicBezTo>
                  <a:cubicBezTo>
                    <a:pt x="134362" y="150390"/>
                    <a:pt x="118704" y="159158"/>
                    <a:pt x="105551" y="160411"/>
                  </a:cubicBezTo>
                  <a:cubicBezTo>
                    <a:pt x="82378" y="162916"/>
                    <a:pt x="83630" y="149763"/>
                    <a:pt x="66720" y="16792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5" name="Forma libre: forma 654">
              <a:extLst>
                <a:ext uri="{FF2B5EF4-FFF2-40B4-BE49-F238E27FC236}">
                  <a16:creationId xmlns:a16="http://schemas.microsoft.com/office/drawing/2014/main" id="{84C4CF5E-B271-DBBF-5C6D-A1917FC8EC7E}"/>
                </a:ext>
              </a:extLst>
            </p:cNvPr>
            <p:cNvSpPr/>
            <p:nvPr/>
          </p:nvSpPr>
          <p:spPr>
            <a:xfrm>
              <a:off x="7353376" y="9636308"/>
              <a:ext cx="3444747" cy="3566993"/>
            </a:xfrm>
            <a:custGeom>
              <a:avLst/>
              <a:gdLst>
                <a:gd name="connsiteX0" fmla="*/ 2384392 w 3444747"/>
                <a:gd name="connsiteY0" fmla="*/ 119115 h 3566993"/>
                <a:gd name="connsiteX1" fmla="*/ 2291070 w 3444747"/>
                <a:gd name="connsiteY1" fmla="*/ 96568 h 3566993"/>
                <a:gd name="connsiteX2" fmla="*/ 2258502 w 3444747"/>
                <a:gd name="connsiteY2" fmla="*/ 67131 h 3566993"/>
                <a:gd name="connsiteX3" fmla="*/ 2166433 w 3444747"/>
                <a:gd name="connsiteY3" fmla="*/ 70262 h 3566993"/>
                <a:gd name="connsiteX4" fmla="*/ 2084385 w 3444747"/>
                <a:gd name="connsiteY4" fmla="*/ 90304 h 3566993"/>
                <a:gd name="connsiteX5" fmla="*/ 1939080 w 3444747"/>
                <a:gd name="connsiteY5" fmla="*/ 95941 h 3566993"/>
                <a:gd name="connsiteX6" fmla="*/ 1796279 w 3444747"/>
                <a:gd name="connsiteY6" fmla="*/ 142288 h 3566993"/>
                <a:gd name="connsiteX7" fmla="*/ 1711100 w 3444747"/>
                <a:gd name="connsiteY7" fmla="*/ 152310 h 3566993"/>
                <a:gd name="connsiteX8" fmla="*/ 1574563 w 3444747"/>
                <a:gd name="connsiteY8" fmla="*/ 179867 h 3566993"/>
                <a:gd name="connsiteX9" fmla="*/ 1433015 w 3444747"/>
                <a:gd name="connsiteY9" fmla="*/ 264421 h 3566993"/>
                <a:gd name="connsiteX10" fmla="*/ 1330925 w 3444747"/>
                <a:gd name="connsiteY10" fmla="*/ 352732 h 3566993"/>
                <a:gd name="connsiteX11" fmla="*/ 1234472 w 3444747"/>
                <a:gd name="connsiteY11" fmla="*/ 393442 h 3566993"/>
                <a:gd name="connsiteX12" fmla="*/ 1223825 w 3444747"/>
                <a:gd name="connsiteY12" fmla="*/ 415364 h 3566993"/>
                <a:gd name="connsiteX13" fmla="*/ 1211925 w 3444747"/>
                <a:gd name="connsiteY13" fmla="*/ 409100 h 3566993"/>
                <a:gd name="connsiteX14" fmla="*/ 1173719 w 3444747"/>
                <a:gd name="connsiteY14" fmla="*/ 439790 h 3566993"/>
                <a:gd name="connsiteX15" fmla="*/ 1173719 w 3444747"/>
                <a:gd name="connsiteY15" fmla="*/ 439790 h 3566993"/>
                <a:gd name="connsiteX16" fmla="*/ 1210046 w 3444747"/>
                <a:gd name="connsiteY16" fmla="*/ 505552 h 3566993"/>
                <a:gd name="connsiteX17" fmla="*/ 1211925 w 3444747"/>
                <a:gd name="connsiteY17" fmla="*/ 512442 h 3566993"/>
                <a:gd name="connsiteX18" fmla="*/ 1215683 w 3444747"/>
                <a:gd name="connsiteY18" fmla="*/ 596995 h 3566993"/>
                <a:gd name="connsiteX19" fmla="*/ 1215683 w 3444747"/>
                <a:gd name="connsiteY19" fmla="*/ 710359 h 3566993"/>
                <a:gd name="connsiteX20" fmla="*/ 1237604 w 3444747"/>
                <a:gd name="connsiteY20" fmla="*/ 773616 h 3566993"/>
                <a:gd name="connsiteX21" fmla="*/ 1290841 w 3444747"/>
                <a:gd name="connsiteY21" fmla="*/ 879464 h 3566993"/>
                <a:gd name="connsiteX22" fmla="*/ 1292720 w 3444747"/>
                <a:gd name="connsiteY22" fmla="*/ 886354 h 3566993"/>
                <a:gd name="connsiteX23" fmla="*/ 1292720 w 3444747"/>
                <a:gd name="connsiteY23" fmla="*/ 932702 h 3566993"/>
                <a:gd name="connsiteX24" fmla="*/ 1290841 w 3444747"/>
                <a:gd name="connsiteY24" fmla="*/ 940217 h 3566993"/>
                <a:gd name="connsiteX25" fmla="*/ 1260151 w 3444747"/>
                <a:gd name="connsiteY25" fmla="*/ 994081 h 3566993"/>
                <a:gd name="connsiteX26" fmla="*/ 1250130 w 3444747"/>
                <a:gd name="connsiteY26" fmla="*/ 1001596 h 3566993"/>
                <a:gd name="connsiteX27" fmla="*/ 1134888 w 3444747"/>
                <a:gd name="connsiteY27" fmla="*/ 1028528 h 3566993"/>
                <a:gd name="connsiteX28" fmla="*/ 995219 w 3444747"/>
                <a:gd name="connsiteY28" fmla="*/ 1088028 h 3566993"/>
                <a:gd name="connsiteX29" fmla="*/ 869329 w 3444747"/>
                <a:gd name="connsiteY29" fmla="*/ 1148155 h 3566993"/>
                <a:gd name="connsiteX30" fmla="*/ 836760 w 3444747"/>
                <a:gd name="connsiteY30" fmla="*/ 1208908 h 3566993"/>
                <a:gd name="connsiteX31" fmla="*/ 801687 w 3444747"/>
                <a:gd name="connsiteY31" fmla="*/ 1267155 h 3566993"/>
                <a:gd name="connsiteX32" fmla="*/ 797929 w 3444747"/>
                <a:gd name="connsiteY32" fmla="*/ 1271540 h 3566993"/>
                <a:gd name="connsiteX33" fmla="*/ 629449 w 3444747"/>
                <a:gd name="connsiteY33" fmla="*/ 1394924 h 3566993"/>
                <a:gd name="connsiteX34" fmla="*/ 542391 w 3444747"/>
                <a:gd name="connsiteY34" fmla="*/ 1441898 h 3566993"/>
                <a:gd name="connsiteX35" fmla="*/ 405228 w 3444747"/>
                <a:gd name="connsiteY35" fmla="*/ 1488872 h 3566993"/>
                <a:gd name="connsiteX36" fmla="*/ 318796 w 3444747"/>
                <a:gd name="connsiteY36" fmla="*/ 1530208 h 3566993"/>
                <a:gd name="connsiteX37" fmla="*/ 65763 w 3444747"/>
                <a:gd name="connsiteY37" fmla="*/ 1619145 h 3566993"/>
                <a:gd name="connsiteX38" fmla="*/ 26932 w 3444747"/>
                <a:gd name="connsiteY38" fmla="*/ 1726872 h 3566993"/>
                <a:gd name="connsiteX39" fmla="*/ 26932 w 3444747"/>
                <a:gd name="connsiteY39" fmla="*/ 1889715 h 3566993"/>
                <a:gd name="connsiteX40" fmla="*/ 22547 w 3444747"/>
                <a:gd name="connsiteY40" fmla="*/ 1900988 h 3566993"/>
                <a:gd name="connsiteX41" fmla="*/ 11900 w 3444747"/>
                <a:gd name="connsiteY41" fmla="*/ 1905373 h 3566993"/>
                <a:gd name="connsiteX42" fmla="*/ 1253 w 3444747"/>
                <a:gd name="connsiteY42" fmla="*/ 1905373 h 3566993"/>
                <a:gd name="connsiteX43" fmla="*/ 0 w 3444747"/>
                <a:gd name="connsiteY43" fmla="*/ 1952973 h 3566993"/>
                <a:gd name="connsiteX44" fmla="*/ 1655984 w 3444747"/>
                <a:gd name="connsiteY44" fmla="*/ 3158635 h 3566993"/>
                <a:gd name="connsiteX45" fmla="*/ 1662247 w 3444747"/>
                <a:gd name="connsiteY45" fmla="*/ 3171162 h 3566993"/>
                <a:gd name="connsiteX46" fmla="*/ 1662247 w 3444747"/>
                <a:gd name="connsiteY46" fmla="*/ 3228783 h 3566993"/>
                <a:gd name="connsiteX47" fmla="*/ 1733021 w 3444747"/>
                <a:gd name="connsiteY47" fmla="*/ 3286404 h 3566993"/>
                <a:gd name="connsiteX48" fmla="*/ 1738032 w 3444747"/>
                <a:gd name="connsiteY48" fmla="*/ 3293293 h 3566993"/>
                <a:gd name="connsiteX49" fmla="*/ 1754316 w 3444747"/>
                <a:gd name="connsiteY49" fmla="*/ 3340893 h 3566993"/>
                <a:gd name="connsiteX50" fmla="*/ 1835737 w 3444747"/>
                <a:gd name="connsiteY50" fmla="*/ 3340893 h 3566993"/>
                <a:gd name="connsiteX51" fmla="*/ 1847637 w 3444747"/>
                <a:gd name="connsiteY51" fmla="*/ 3345904 h 3566993"/>
                <a:gd name="connsiteX52" fmla="*/ 1902127 w 3444747"/>
                <a:gd name="connsiteY52" fmla="*/ 3407283 h 3566993"/>
                <a:gd name="connsiteX53" fmla="*/ 1988559 w 3444747"/>
                <a:gd name="connsiteY53" fmla="*/ 3363441 h 3566993"/>
                <a:gd name="connsiteX54" fmla="*/ 1992943 w 3444747"/>
                <a:gd name="connsiteY54" fmla="*/ 3434215 h 3566993"/>
                <a:gd name="connsiteX55" fmla="*/ 1957869 w 3444747"/>
                <a:gd name="connsiteY55" fmla="*/ 3546325 h 3566993"/>
                <a:gd name="connsiteX56" fmla="*/ 1989185 w 3444747"/>
                <a:gd name="connsiteY56" fmla="*/ 3566994 h 3566993"/>
                <a:gd name="connsiteX57" fmla="*/ 2427608 w 3444747"/>
                <a:gd name="connsiteY57" fmla="*/ 3463025 h 3566993"/>
                <a:gd name="connsiteX58" fmla="*/ 2671871 w 3444747"/>
                <a:gd name="connsiteY58" fmla="*/ 3225651 h 3566993"/>
                <a:gd name="connsiteX59" fmla="*/ 2976888 w 3444747"/>
                <a:gd name="connsiteY59" fmla="*/ 3002055 h 3566993"/>
                <a:gd name="connsiteX60" fmla="*/ 3319484 w 3444747"/>
                <a:gd name="connsiteY60" fmla="*/ 2816666 h 3566993"/>
                <a:gd name="connsiteX61" fmla="*/ 3444748 w 3444747"/>
                <a:gd name="connsiteY61" fmla="*/ 2710818 h 3566993"/>
                <a:gd name="connsiteX62" fmla="*/ 3444748 w 3444747"/>
                <a:gd name="connsiteY62" fmla="*/ 2628770 h 3566993"/>
                <a:gd name="connsiteX63" fmla="*/ 3326374 w 3444747"/>
                <a:gd name="connsiteY63" fmla="*/ 2517912 h 3566993"/>
                <a:gd name="connsiteX64" fmla="*/ 3205494 w 3444747"/>
                <a:gd name="connsiteY64" fmla="*/ 2517912 h 3566993"/>
                <a:gd name="connsiteX65" fmla="*/ 3191089 w 3444747"/>
                <a:gd name="connsiteY65" fmla="*/ 2508517 h 3566993"/>
                <a:gd name="connsiteX66" fmla="*/ 3118436 w 3444747"/>
                <a:gd name="connsiteY66" fmla="*/ 2340038 h 3566993"/>
                <a:gd name="connsiteX67" fmla="*/ 3067704 w 3444747"/>
                <a:gd name="connsiteY67" fmla="*/ 2232937 h 3566993"/>
                <a:gd name="connsiteX68" fmla="*/ 3066452 w 3444747"/>
                <a:gd name="connsiteY68" fmla="*/ 2227926 h 3566993"/>
                <a:gd name="connsiteX69" fmla="*/ 3054551 w 3444747"/>
                <a:gd name="connsiteY69" fmla="*/ 2116442 h 3566993"/>
                <a:gd name="connsiteX70" fmla="*/ 3056430 w 3444747"/>
                <a:gd name="connsiteY70" fmla="*/ 2107048 h 3566993"/>
                <a:gd name="connsiteX71" fmla="*/ 3115304 w 3444747"/>
                <a:gd name="connsiteY71" fmla="*/ 2008089 h 3566993"/>
                <a:gd name="connsiteX72" fmla="*/ 3088999 w 3444747"/>
                <a:gd name="connsiteY72" fmla="*/ 1894726 h 3566993"/>
                <a:gd name="connsiteX73" fmla="*/ 3088999 w 3444747"/>
                <a:gd name="connsiteY73" fmla="*/ 1887210 h 3566993"/>
                <a:gd name="connsiteX74" fmla="*/ 3115931 w 3444747"/>
                <a:gd name="connsiteY74" fmla="*/ 1780110 h 3566993"/>
                <a:gd name="connsiteX75" fmla="*/ 3051420 w 3444747"/>
                <a:gd name="connsiteY75" fmla="*/ 1614136 h 3566993"/>
                <a:gd name="connsiteX76" fmla="*/ 3050167 w 3444747"/>
                <a:gd name="connsiteY76" fmla="*/ 1607872 h 3566993"/>
                <a:gd name="connsiteX77" fmla="*/ 3057683 w 3444747"/>
                <a:gd name="connsiteY77" fmla="*/ 1467577 h 3566993"/>
                <a:gd name="connsiteX78" fmla="*/ 3025114 w 3444747"/>
                <a:gd name="connsiteY78" fmla="*/ 1401814 h 3566993"/>
                <a:gd name="connsiteX79" fmla="*/ 3025114 w 3444747"/>
                <a:gd name="connsiteY79" fmla="*/ 1401814 h 3566993"/>
                <a:gd name="connsiteX80" fmla="*/ 3025114 w 3444747"/>
                <a:gd name="connsiteY80" fmla="*/ 1401187 h 3566993"/>
                <a:gd name="connsiteX81" fmla="*/ 3023862 w 3444747"/>
                <a:gd name="connsiteY81" fmla="*/ 1394924 h 3566993"/>
                <a:gd name="connsiteX82" fmla="*/ 3023862 w 3444747"/>
                <a:gd name="connsiteY82" fmla="*/ 1394298 h 3566993"/>
                <a:gd name="connsiteX83" fmla="*/ 3035762 w 3444747"/>
                <a:gd name="connsiteY83" fmla="*/ 1195755 h 3566993"/>
                <a:gd name="connsiteX84" fmla="*/ 2945572 w 3444747"/>
                <a:gd name="connsiteY84" fmla="*/ 1057339 h 3566993"/>
                <a:gd name="connsiteX85" fmla="*/ 2815298 w 3444747"/>
                <a:gd name="connsiteY85" fmla="*/ 881343 h 3566993"/>
                <a:gd name="connsiteX86" fmla="*/ 2730119 w 3444747"/>
                <a:gd name="connsiteY86" fmla="*/ 750443 h 3566993"/>
                <a:gd name="connsiteX87" fmla="*/ 2727614 w 3444747"/>
                <a:gd name="connsiteY87" fmla="*/ 742301 h 3566993"/>
                <a:gd name="connsiteX88" fmla="*/ 2727614 w 3444747"/>
                <a:gd name="connsiteY88" fmla="*/ 625805 h 3566993"/>
                <a:gd name="connsiteX89" fmla="*/ 2730119 w 3444747"/>
                <a:gd name="connsiteY89" fmla="*/ 617664 h 3566993"/>
                <a:gd name="connsiteX90" fmla="*/ 2820935 w 3444747"/>
                <a:gd name="connsiteY90" fmla="*/ 482379 h 3566993"/>
                <a:gd name="connsiteX91" fmla="*/ 2839724 w 3444747"/>
                <a:gd name="connsiteY91" fmla="*/ 347094 h 3566993"/>
                <a:gd name="connsiteX92" fmla="*/ 2839724 w 3444747"/>
                <a:gd name="connsiteY92" fmla="*/ 141662 h 3566993"/>
                <a:gd name="connsiteX93" fmla="*/ 2845362 w 3444747"/>
                <a:gd name="connsiteY93" fmla="*/ 102204 h 3566993"/>
                <a:gd name="connsiteX94" fmla="*/ 2679387 w 3444747"/>
                <a:gd name="connsiteY94" fmla="*/ 3246 h 3566993"/>
                <a:gd name="connsiteX95" fmla="*/ 2680014 w 3444747"/>
                <a:gd name="connsiteY95" fmla="*/ 47088 h 3566993"/>
                <a:gd name="connsiteX96" fmla="*/ 2634919 w 3444747"/>
                <a:gd name="connsiteY96" fmla="*/ 57736 h 3566993"/>
                <a:gd name="connsiteX97" fmla="*/ 2452034 w 3444747"/>
                <a:gd name="connsiteY97" fmla="*/ 7630 h 3566993"/>
                <a:gd name="connsiteX98" fmla="*/ 2436376 w 3444747"/>
                <a:gd name="connsiteY98" fmla="*/ 57109 h 3566993"/>
                <a:gd name="connsiteX99" fmla="*/ 2443892 w 3444747"/>
                <a:gd name="connsiteY99" fmla="*/ 92183 h 3566993"/>
                <a:gd name="connsiteX100" fmla="*/ 2385644 w 3444747"/>
                <a:gd name="connsiteY100" fmla="*/ 120994 h 356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444747" h="3566993">
                  <a:moveTo>
                    <a:pt x="2384392" y="119115"/>
                  </a:moveTo>
                  <a:cubicBezTo>
                    <a:pt x="2356207" y="114104"/>
                    <a:pt x="2310486" y="110973"/>
                    <a:pt x="2291070" y="96568"/>
                  </a:cubicBezTo>
                  <a:cubicBezTo>
                    <a:pt x="2268523" y="79657"/>
                    <a:pt x="2287939" y="75272"/>
                    <a:pt x="2258502" y="67131"/>
                  </a:cubicBezTo>
                  <a:cubicBezTo>
                    <a:pt x="2238460" y="61493"/>
                    <a:pt x="2189607" y="67131"/>
                    <a:pt x="2166433" y="70262"/>
                  </a:cubicBezTo>
                  <a:cubicBezTo>
                    <a:pt x="2138249" y="73394"/>
                    <a:pt x="2113196" y="90304"/>
                    <a:pt x="2084385" y="90304"/>
                  </a:cubicBezTo>
                  <a:cubicBezTo>
                    <a:pt x="2014864" y="90304"/>
                    <a:pt x="2002964" y="56483"/>
                    <a:pt x="1939080" y="95941"/>
                  </a:cubicBezTo>
                  <a:cubicBezTo>
                    <a:pt x="1878953" y="132894"/>
                    <a:pt x="1860790" y="150430"/>
                    <a:pt x="1796279" y="142288"/>
                  </a:cubicBezTo>
                  <a:cubicBezTo>
                    <a:pt x="1764963" y="138531"/>
                    <a:pt x="1741790" y="144167"/>
                    <a:pt x="1711100" y="152310"/>
                  </a:cubicBezTo>
                  <a:cubicBezTo>
                    <a:pt x="1665379" y="163584"/>
                    <a:pt x="1619031" y="164210"/>
                    <a:pt x="1574563" y="179867"/>
                  </a:cubicBezTo>
                  <a:cubicBezTo>
                    <a:pt x="1522578" y="198657"/>
                    <a:pt x="1458694" y="211810"/>
                    <a:pt x="1433015" y="264421"/>
                  </a:cubicBezTo>
                  <a:cubicBezTo>
                    <a:pt x="1404204" y="322668"/>
                    <a:pt x="1404204" y="338953"/>
                    <a:pt x="1330925" y="352732"/>
                  </a:cubicBezTo>
                  <a:cubicBezTo>
                    <a:pt x="1290215" y="360247"/>
                    <a:pt x="1258272" y="356490"/>
                    <a:pt x="1234472" y="393442"/>
                  </a:cubicBezTo>
                  <a:cubicBezTo>
                    <a:pt x="1230088" y="400332"/>
                    <a:pt x="1226957" y="407847"/>
                    <a:pt x="1223825" y="415364"/>
                  </a:cubicBezTo>
                  <a:cubicBezTo>
                    <a:pt x="1220067" y="413484"/>
                    <a:pt x="1215683" y="410979"/>
                    <a:pt x="1211925" y="409100"/>
                  </a:cubicBezTo>
                  <a:cubicBezTo>
                    <a:pt x="1199398" y="423505"/>
                    <a:pt x="1186872" y="433526"/>
                    <a:pt x="1173719" y="439790"/>
                  </a:cubicBezTo>
                  <a:lnTo>
                    <a:pt x="1173719" y="439790"/>
                  </a:lnTo>
                  <a:cubicBezTo>
                    <a:pt x="1173719" y="439790"/>
                    <a:pt x="1210046" y="505552"/>
                    <a:pt x="1210046" y="505552"/>
                  </a:cubicBezTo>
                  <a:cubicBezTo>
                    <a:pt x="1211299" y="507431"/>
                    <a:pt x="1211925" y="509937"/>
                    <a:pt x="1211925" y="512442"/>
                  </a:cubicBezTo>
                  <a:lnTo>
                    <a:pt x="1215683" y="596995"/>
                  </a:lnTo>
                  <a:lnTo>
                    <a:pt x="1215683" y="710359"/>
                  </a:lnTo>
                  <a:lnTo>
                    <a:pt x="1237604" y="773616"/>
                  </a:lnTo>
                  <a:lnTo>
                    <a:pt x="1290841" y="879464"/>
                  </a:lnTo>
                  <a:cubicBezTo>
                    <a:pt x="1290841" y="879464"/>
                    <a:pt x="1292720" y="883849"/>
                    <a:pt x="1292720" y="886354"/>
                  </a:cubicBezTo>
                  <a:lnTo>
                    <a:pt x="1292720" y="932702"/>
                  </a:lnTo>
                  <a:cubicBezTo>
                    <a:pt x="1292720" y="932702"/>
                    <a:pt x="1292093" y="938338"/>
                    <a:pt x="1290841" y="940217"/>
                  </a:cubicBezTo>
                  <a:lnTo>
                    <a:pt x="1260151" y="994081"/>
                  </a:lnTo>
                  <a:cubicBezTo>
                    <a:pt x="1258272" y="997838"/>
                    <a:pt x="1254514" y="1000344"/>
                    <a:pt x="1250130" y="1001596"/>
                  </a:cubicBezTo>
                  <a:lnTo>
                    <a:pt x="1134888" y="1028528"/>
                  </a:lnTo>
                  <a:lnTo>
                    <a:pt x="995219" y="1088028"/>
                  </a:lnTo>
                  <a:lnTo>
                    <a:pt x="869329" y="1148155"/>
                  </a:lnTo>
                  <a:lnTo>
                    <a:pt x="836760" y="1208908"/>
                  </a:lnTo>
                  <a:lnTo>
                    <a:pt x="801687" y="1267155"/>
                  </a:lnTo>
                  <a:cubicBezTo>
                    <a:pt x="801687" y="1267155"/>
                    <a:pt x="799181" y="1270287"/>
                    <a:pt x="797929" y="1271540"/>
                  </a:cubicBezTo>
                  <a:lnTo>
                    <a:pt x="629449" y="1394924"/>
                  </a:lnTo>
                  <a:lnTo>
                    <a:pt x="542391" y="1441898"/>
                  </a:lnTo>
                  <a:lnTo>
                    <a:pt x="405228" y="1488872"/>
                  </a:lnTo>
                  <a:lnTo>
                    <a:pt x="318796" y="1530208"/>
                  </a:lnTo>
                  <a:lnTo>
                    <a:pt x="65763" y="1619145"/>
                  </a:lnTo>
                  <a:lnTo>
                    <a:pt x="26932" y="1726872"/>
                  </a:lnTo>
                  <a:lnTo>
                    <a:pt x="26932" y="1889715"/>
                  </a:lnTo>
                  <a:cubicBezTo>
                    <a:pt x="26932" y="1894099"/>
                    <a:pt x="25053" y="1897858"/>
                    <a:pt x="22547" y="1900988"/>
                  </a:cubicBezTo>
                  <a:cubicBezTo>
                    <a:pt x="20042" y="1904120"/>
                    <a:pt x="15658" y="1905373"/>
                    <a:pt x="11900" y="1905373"/>
                  </a:cubicBezTo>
                  <a:lnTo>
                    <a:pt x="1253" y="1905373"/>
                  </a:lnTo>
                  <a:cubicBezTo>
                    <a:pt x="1253" y="1905373"/>
                    <a:pt x="0" y="1952973"/>
                    <a:pt x="0" y="1952973"/>
                  </a:cubicBezTo>
                  <a:lnTo>
                    <a:pt x="1655984" y="3158635"/>
                  </a:lnTo>
                  <a:cubicBezTo>
                    <a:pt x="1659742" y="3161766"/>
                    <a:pt x="1662247" y="3166151"/>
                    <a:pt x="1662247" y="3171162"/>
                  </a:cubicBezTo>
                  <a:lnTo>
                    <a:pt x="1662247" y="3228783"/>
                  </a:lnTo>
                  <a:lnTo>
                    <a:pt x="1733021" y="3286404"/>
                  </a:lnTo>
                  <a:cubicBezTo>
                    <a:pt x="1733021" y="3286404"/>
                    <a:pt x="1736779" y="3290788"/>
                    <a:pt x="1738032" y="3293293"/>
                  </a:cubicBezTo>
                  <a:lnTo>
                    <a:pt x="1754316" y="3340893"/>
                  </a:lnTo>
                  <a:lnTo>
                    <a:pt x="1835737" y="3340893"/>
                  </a:lnTo>
                  <a:cubicBezTo>
                    <a:pt x="1840121" y="3340893"/>
                    <a:pt x="1844506" y="3342772"/>
                    <a:pt x="1847637" y="3345904"/>
                  </a:cubicBezTo>
                  <a:lnTo>
                    <a:pt x="1902127" y="3407283"/>
                  </a:lnTo>
                  <a:cubicBezTo>
                    <a:pt x="1941585" y="3367825"/>
                    <a:pt x="1971022" y="3352793"/>
                    <a:pt x="1988559" y="3363441"/>
                  </a:cubicBezTo>
                  <a:cubicBezTo>
                    <a:pt x="2008601" y="3375341"/>
                    <a:pt x="2001712" y="3406031"/>
                    <a:pt x="1992943" y="3434215"/>
                  </a:cubicBezTo>
                  <a:lnTo>
                    <a:pt x="1957869" y="3546325"/>
                  </a:lnTo>
                  <a:lnTo>
                    <a:pt x="1989185" y="3566994"/>
                  </a:lnTo>
                  <a:lnTo>
                    <a:pt x="2427608" y="3463025"/>
                  </a:lnTo>
                  <a:lnTo>
                    <a:pt x="2671871" y="3225651"/>
                  </a:lnTo>
                  <a:lnTo>
                    <a:pt x="2976888" y="3002055"/>
                  </a:lnTo>
                  <a:lnTo>
                    <a:pt x="3319484" y="2816666"/>
                  </a:lnTo>
                  <a:lnTo>
                    <a:pt x="3444748" y="2710818"/>
                  </a:lnTo>
                  <a:lnTo>
                    <a:pt x="3444748" y="2628770"/>
                  </a:lnTo>
                  <a:lnTo>
                    <a:pt x="3326374" y="2517912"/>
                  </a:lnTo>
                  <a:lnTo>
                    <a:pt x="3205494" y="2517912"/>
                  </a:lnTo>
                  <a:cubicBezTo>
                    <a:pt x="3199231" y="2517912"/>
                    <a:pt x="3193594" y="2514154"/>
                    <a:pt x="3191089" y="2508517"/>
                  </a:cubicBezTo>
                  <a:lnTo>
                    <a:pt x="3118436" y="2340038"/>
                  </a:lnTo>
                  <a:lnTo>
                    <a:pt x="3067704" y="2232937"/>
                  </a:lnTo>
                  <a:cubicBezTo>
                    <a:pt x="3067704" y="2232937"/>
                    <a:pt x="3066452" y="2229805"/>
                    <a:pt x="3066452" y="2227926"/>
                  </a:cubicBezTo>
                  <a:lnTo>
                    <a:pt x="3054551" y="2116442"/>
                  </a:lnTo>
                  <a:cubicBezTo>
                    <a:pt x="3054551" y="2113310"/>
                    <a:pt x="3054551" y="2109552"/>
                    <a:pt x="3056430" y="2107048"/>
                  </a:cubicBezTo>
                  <a:lnTo>
                    <a:pt x="3115304" y="2008089"/>
                  </a:lnTo>
                  <a:lnTo>
                    <a:pt x="3088999" y="1894726"/>
                  </a:lnTo>
                  <a:cubicBezTo>
                    <a:pt x="3088999" y="1894726"/>
                    <a:pt x="3088373" y="1889715"/>
                    <a:pt x="3088999" y="1887210"/>
                  </a:cubicBezTo>
                  <a:lnTo>
                    <a:pt x="3115931" y="1780110"/>
                  </a:lnTo>
                  <a:lnTo>
                    <a:pt x="3051420" y="1614136"/>
                  </a:lnTo>
                  <a:cubicBezTo>
                    <a:pt x="3051420" y="1614136"/>
                    <a:pt x="3050167" y="1609751"/>
                    <a:pt x="3050167" y="1607872"/>
                  </a:cubicBezTo>
                  <a:lnTo>
                    <a:pt x="3057683" y="1467577"/>
                  </a:lnTo>
                  <a:lnTo>
                    <a:pt x="3025114" y="1401814"/>
                  </a:lnTo>
                  <a:lnTo>
                    <a:pt x="3025114" y="1401814"/>
                  </a:lnTo>
                  <a:cubicBezTo>
                    <a:pt x="3025114" y="1401814"/>
                    <a:pt x="3025114" y="1401814"/>
                    <a:pt x="3025114" y="1401187"/>
                  </a:cubicBezTo>
                  <a:cubicBezTo>
                    <a:pt x="3024488" y="1399308"/>
                    <a:pt x="3023862" y="1396803"/>
                    <a:pt x="3023862" y="1394924"/>
                  </a:cubicBezTo>
                  <a:cubicBezTo>
                    <a:pt x="3023862" y="1394924"/>
                    <a:pt x="3023862" y="1394924"/>
                    <a:pt x="3023862" y="1394298"/>
                  </a:cubicBezTo>
                  <a:lnTo>
                    <a:pt x="3035762" y="1195755"/>
                  </a:lnTo>
                  <a:lnTo>
                    <a:pt x="2945572" y="1057339"/>
                  </a:lnTo>
                  <a:lnTo>
                    <a:pt x="2815298" y="881343"/>
                  </a:lnTo>
                  <a:lnTo>
                    <a:pt x="2730119" y="750443"/>
                  </a:lnTo>
                  <a:cubicBezTo>
                    <a:pt x="2730119" y="750443"/>
                    <a:pt x="2727614" y="744806"/>
                    <a:pt x="2727614" y="742301"/>
                  </a:cubicBezTo>
                  <a:lnTo>
                    <a:pt x="2727614" y="625805"/>
                  </a:lnTo>
                  <a:cubicBezTo>
                    <a:pt x="2727614" y="625805"/>
                    <a:pt x="2728240" y="619543"/>
                    <a:pt x="2730119" y="617664"/>
                  </a:cubicBezTo>
                  <a:lnTo>
                    <a:pt x="2820935" y="482379"/>
                  </a:lnTo>
                  <a:lnTo>
                    <a:pt x="2839724" y="347094"/>
                  </a:lnTo>
                  <a:lnTo>
                    <a:pt x="2839724" y="141662"/>
                  </a:lnTo>
                  <a:lnTo>
                    <a:pt x="2845362" y="102204"/>
                  </a:lnTo>
                  <a:cubicBezTo>
                    <a:pt x="2785235" y="94062"/>
                    <a:pt x="2760809" y="-20554"/>
                    <a:pt x="2679387" y="3246"/>
                  </a:cubicBezTo>
                  <a:cubicBezTo>
                    <a:pt x="2634919" y="16398"/>
                    <a:pt x="2674377" y="17651"/>
                    <a:pt x="2680014" y="47088"/>
                  </a:cubicBezTo>
                  <a:cubicBezTo>
                    <a:pt x="2690661" y="100952"/>
                    <a:pt x="2654961" y="63372"/>
                    <a:pt x="2634919" y="57736"/>
                  </a:cubicBezTo>
                  <a:cubicBezTo>
                    <a:pt x="2571034" y="39572"/>
                    <a:pt x="2510908" y="50220"/>
                    <a:pt x="2452034" y="7630"/>
                  </a:cubicBezTo>
                  <a:cubicBezTo>
                    <a:pt x="2448902" y="23288"/>
                    <a:pt x="2437629" y="42078"/>
                    <a:pt x="2436376" y="57109"/>
                  </a:cubicBezTo>
                  <a:cubicBezTo>
                    <a:pt x="2435750" y="69009"/>
                    <a:pt x="2444518" y="84041"/>
                    <a:pt x="2443892" y="92183"/>
                  </a:cubicBezTo>
                  <a:cubicBezTo>
                    <a:pt x="2438881" y="132268"/>
                    <a:pt x="2423850" y="128509"/>
                    <a:pt x="2385644" y="12099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6" name="Forma libre: forma 655">
              <a:extLst>
                <a:ext uri="{FF2B5EF4-FFF2-40B4-BE49-F238E27FC236}">
                  <a16:creationId xmlns:a16="http://schemas.microsoft.com/office/drawing/2014/main" id="{E51EBE85-82F2-DD23-D966-9E848C187252}"/>
                </a:ext>
              </a:extLst>
            </p:cNvPr>
            <p:cNvSpPr/>
            <p:nvPr/>
          </p:nvSpPr>
          <p:spPr>
            <a:xfrm>
              <a:off x="26033928" y="2938777"/>
              <a:ext cx="477253" cy="118329"/>
            </a:xfrm>
            <a:custGeom>
              <a:avLst/>
              <a:gdLst>
                <a:gd name="connsiteX0" fmla="*/ 77663 w 477253"/>
                <a:gd name="connsiteY0" fmla="*/ 115046 h 118329"/>
                <a:gd name="connsiteX1" fmla="*/ 135910 w 477253"/>
                <a:gd name="connsiteY1" fmla="*/ 96256 h 118329"/>
                <a:gd name="connsiteX2" fmla="*/ 234242 w 477253"/>
                <a:gd name="connsiteY2" fmla="*/ 112540 h 118329"/>
                <a:gd name="connsiteX3" fmla="*/ 392701 w 477253"/>
                <a:gd name="connsiteY3" fmla="*/ 115046 h 118329"/>
                <a:gd name="connsiteX4" fmla="*/ 477254 w 477253"/>
                <a:gd name="connsiteY4" fmla="*/ 111288 h 118329"/>
                <a:gd name="connsiteX5" fmla="*/ 415874 w 477253"/>
                <a:gd name="connsiteY5" fmla="*/ 76840 h 118329"/>
                <a:gd name="connsiteX6" fmla="*/ 344475 w 477253"/>
                <a:gd name="connsiteY6" fmla="*/ 49909 h 118329"/>
                <a:gd name="connsiteX7" fmla="*/ 197917 w 477253"/>
                <a:gd name="connsiteY7" fmla="*/ 13582 h 118329"/>
                <a:gd name="connsiteX8" fmla="*/ 152195 w 477253"/>
                <a:gd name="connsiteY8" fmla="*/ 16088 h 118329"/>
                <a:gd name="connsiteX9" fmla="*/ 107727 w 477253"/>
                <a:gd name="connsiteY9" fmla="*/ 2309 h 118329"/>
                <a:gd name="connsiteX10" fmla="*/ 80169 w 477253"/>
                <a:gd name="connsiteY10" fmla="*/ 58051 h 118329"/>
                <a:gd name="connsiteX11" fmla="*/ 35074 w 477253"/>
                <a:gd name="connsiteY11" fmla="*/ 69951 h 118329"/>
                <a:gd name="connsiteX12" fmla="*/ 0 w 477253"/>
                <a:gd name="connsiteY12" fmla="*/ 94377 h 118329"/>
                <a:gd name="connsiteX13" fmla="*/ 1879 w 477253"/>
                <a:gd name="connsiteY13" fmla="*/ 100014 h 118329"/>
                <a:gd name="connsiteX14" fmla="*/ 77038 w 477253"/>
                <a:gd name="connsiteY14" fmla="*/ 115046 h 11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7253" h="118329">
                  <a:moveTo>
                    <a:pt x="77663" y="115046"/>
                  </a:moveTo>
                  <a:cubicBezTo>
                    <a:pt x="98332" y="110662"/>
                    <a:pt x="115869" y="98761"/>
                    <a:pt x="135910" y="96256"/>
                  </a:cubicBezTo>
                  <a:cubicBezTo>
                    <a:pt x="167226" y="91872"/>
                    <a:pt x="202926" y="106904"/>
                    <a:pt x="234242" y="112540"/>
                  </a:cubicBezTo>
                  <a:cubicBezTo>
                    <a:pt x="286853" y="121935"/>
                    <a:pt x="339463" y="117551"/>
                    <a:pt x="392701" y="115046"/>
                  </a:cubicBezTo>
                  <a:cubicBezTo>
                    <a:pt x="415249" y="113793"/>
                    <a:pt x="457838" y="120056"/>
                    <a:pt x="477254" y="111288"/>
                  </a:cubicBezTo>
                  <a:cubicBezTo>
                    <a:pt x="464727" y="81851"/>
                    <a:pt x="444059" y="81851"/>
                    <a:pt x="415874" y="76840"/>
                  </a:cubicBezTo>
                  <a:cubicBezTo>
                    <a:pt x="389570" y="71830"/>
                    <a:pt x="367648" y="60556"/>
                    <a:pt x="344475" y="49909"/>
                  </a:cubicBezTo>
                  <a:cubicBezTo>
                    <a:pt x="300007" y="29240"/>
                    <a:pt x="248021" y="13582"/>
                    <a:pt x="197917" y="13582"/>
                  </a:cubicBezTo>
                  <a:cubicBezTo>
                    <a:pt x="182259" y="13582"/>
                    <a:pt x="166601" y="17340"/>
                    <a:pt x="152195" y="16088"/>
                  </a:cubicBezTo>
                  <a:cubicBezTo>
                    <a:pt x="134658" y="14835"/>
                    <a:pt x="123385" y="6066"/>
                    <a:pt x="107727" y="2309"/>
                  </a:cubicBezTo>
                  <a:cubicBezTo>
                    <a:pt x="54489" y="-10844"/>
                    <a:pt x="97078" y="35503"/>
                    <a:pt x="80169" y="58051"/>
                  </a:cubicBezTo>
                  <a:cubicBezTo>
                    <a:pt x="68895" y="73082"/>
                    <a:pt x="50105" y="66193"/>
                    <a:pt x="35074" y="69951"/>
                  </a:cubicBezTo>
                  <a:cubicBezTo>
                    <a:pt x="22547" y="73082"/>
                    <a:pt x="8767" y="84356"/>
                    <a:pt x="0" y="94377"/>
                  </a:cubicBezTo>
                  <a:cubicBezTo>
                    <a:pt x="0" y="96882"/>
                    <a:pt x="1252" y="98135"/>
                    <a:pt x="1879" y="100014"/>
                  </a:cubicBezTo>
                  <a:cubicBezTo>
                    <a:pt x="14406" y="123188"/>
                    <a:pt x="56368" y="119430"/>
                    <a:pt x="77038" y="11504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7" name="Forma libre: forma 656">
              <a:extLst>
                <a:ext uri="{FF2B5EF4-FFF2-40B4-BE49-F238E27FC236}">
                  <a16:creationId xmlns:a16="http://schemas.microsoft.com/office/drawing/2014/main" id="{A7E07D4D-0580-770B-3E05-F3D7401BB23A}"/>
                </a:ext>
              </a:extLst>
            </p:cNvPr>
            <p:cNvSpPr/>
            <p:nvPr/>
          </p:nvSpPr>
          <p:spPr>
            <a:xfrm>
              <a:off x="25236604" y="2601884"/>
              <a:ext cx="1004008" cy="270237"/>
            </a:xfrm>
            <a:custGeom>
              <a:avLst/>
              <a:gdLst>
                <a:gd name="connsiteX0" fmla="*/ 20691 w 1004008"/>
                <a:gd name="connsiteY0" fmla="*/ 51722 h 270237"/>
                <a:gd name="connsiteX1" fmla="*/ 23195 w 1004008"/>
                <a:gd name="connsiteY1" fmla="*/ 77401 h 270237"/>
                <a:gd name="connsiteX2" fmla="*/ 62028 w 1004008"/>
                <a:gd name="connsiteY2" fmla="*/ 137527 h 270237"/>
                <a:gd name="connsiteX3" fmla="*/ 118397 w 1004008"/>
                <a:gd name="connsiteY3" fmla="*/ 161954 h 270237"/>
                <a:gd name="connsiteX4" fmla="*/ 190423 w 1004008"/>
                <a:gd name="connsiteY4" fmla="*/ 187633 h 270237"/>
                <a:gd name="connsiteX5" fmla="*/ 305038 w 1004008"/>
                <a:gd name="connsiteY5" fmla="*/ 224585 h 270237"/>
                <a:gd name="connsiteX6" fmla="*/ 486672 w 1004008"/>
                <a:gd name="connsiteY6" fmla="*/ 244628 h 270237"/>
                <a:gd name="connsiteX7" fmla="*/ 465375 w 1004008"/>
                <a:gd name="connsiteY7" fmla="*/ 210180 h 270237"/>
                <a:gd name="connsiteX8" fmla="*/ 504833 w 1004008"/>
                <a:gd name="connsiteY8" fmla="*/ 206422 h 270237"/>
                <a:gd name="connsiteX9" fmla="*/ 571850 w 1004008"/>
                <a:gd name="connsiteY9" fmla="*/ 207675 h 270237"/>
                <a:gd name="connsiteX10" fmla="*/ 647009 w 1004008"/>
                <a:gd name="connsiteY10" fmla="*/ 212059 h 270237"/>
                <a:gd name="connsiteX11" fmla="*/ 691477 w 1004008"/>
                <a:gd name="connsiteY11" fmla="*/ 217696 h 270237"/>
                <a:gd name="connsiteX12" fmla="*/ 760372 w 1004008"/>
                <a:gd name="connsiteY12" fmla="*/ 196401 h 270237"/>
                <a:gd name="connsiteX13" fmla="*/ 866845 w 1004008"/>
                <a:gd name="connsiteY13" fmla="*/ 222080 h 270237"/>
                <a:gd name="connsiteX14" fmla="*/ 807346 w 1004008"/>
                <a:gd name="connsiteY14" fmla="*/ 188259 h 270237"/>
                <a:gd name="connsiteX15" fmla="*/ 676446 w 1004008"/>
                <a:gd name="connsiteY15" fmla="*/ 143790 h 270237"/>
                <a:gd name="connsiteX16" fmla="*/ 606297 w 1004008"/>
                <a:gd name="connsiteY16" fmla="*/ 108090 h 270237"/>
                <a:gd name="connsiteX17" fmla="*/ 643251 w 1004008"/>
                <a:gd name="connsiteY17" fmla="*/ 82411 h 270237"/>
                <a:gd name="connsiteX18" fmla="*/ 702750 w 1004008"/>
                <a:gd name="connsiteY18" fmla="*/ 111222 h 270237"/>
                <a:gd name="connsiteX19" fmla="*/ 705256 w 1004008"/>
                <a:gd name="connsiteY19" fmla="*/ 127506 h 270237"/>
                <a:gd name="connsiteX20" fmla="*/ 760997 w 1004008"/>
                <a:gd name="connsiteY20" fmla="*/ 146922 h 270237"/>
                <a:gd name="connsiteX21" fmla="*/ 961420 w 1004008"/>
                <a:gd name="connsiteY21" fmla="*/ 181369 h 270237"/>
                <a:gd name="connsiteX22" fmla="*/ 988351 w 1004008"/>
                <a:gd name="connsiteY22" fmla="*/ 160701 h 270237"/>
                <a:gd name="connsiteX23" fmla="*/ 957662 w 1004008"/>
                <a:gd name="connsiteY23" fmla="*/ 129385 h 270237"/>
                <a:gd name="connsiteX24" fmla="*/ 1004009 w 1004008"/>
                <a:gd name="connsiteY24" fmla="*/ 106838 h 270237"/>
                <a:gd name="connsiteX25" fmla="*/ 832398 w 1004008"/>
                <a:gd name="connsiteY25" fmla="*/ 68632 h 270237"/>
                <a:gd name="connsiteX26" fmla="*/ 663292 w 1004008"/>
                <a:gd name="connsiteY26" fmla="*/ 44832 h 270237"/>
                <a:gd name="connsiteX27" fmla="*/ 546171 w 1004008"/>
                <a:gd name="connsiteY27" fmla="*/ 43579 h 270237"/>
                <a:gd name="connsiteX28" fmla="*/ 400865 w 1004008"/>
                <a:gd name="connsiteY28" fmla="*/ 16022 h 270237"/>
                <a:gd name="connsiteX29" fmla="*/ 439698 w 1004008"/>
                <a:gd name="connsiteY29" fmla="*/ 94938 h 270237"/>
                <a:gd name="connsiteX30" fmla="*/ 245539 w 1004008"/>
                <a:gd name="connsiteY30" fmla="*/ 39195 h 270237"/>
                <a:gd name="connsiteX31" fmla="*/ 114639 w 1004008"/>
                <a:gd name="connsiteY31" fmla="*/ 364 h 270237"/>
                <a:gd name="connsiteX32" fmla="*/ 63907 w 1004008"/>
                <a:gd name="connsiteY32" fmla="*/ 6000 h 270237"/>
                <a:gd name="connsiteX33" fmla="*/ 51380 w 1004008"/>
                <a:gd name="connsiteY33" fmla="*/ 19779 h 270237"/>
                <a:gd name="connsiteX34" fmla="*/ 27580 w 1004008"/>
                <a:gd name="connsiteY34" fmla="*/ 23537 h 270237"/>
                <a:gd name="connsiteX35" fmla="*/ 20064 w 1004008"/>
                <a:gd name="connsiteY35" fmla="*/ 52348 h 27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04008" h="270237">
                  <a:moveTo>
                    <a:pt x="20691" y="51722"/>
                  </a:moveTo>
                  <a:cubicBezTo>
                    <a:pt x="36349" y="58611"/>
                    <a:pt x="50128" y="75522"/>
                    <a:pt x="23195" y="77401"/>
                  </a:cubicBezTo>
                  <a:cubicBezTo>
                    <a:pt x="33843" y="102453"/>
                    <a:pt x="110254" y="109969"/>
                    <a:pt x="62028" y="137527"/>
                  </a:cubicBezTo>
                  <a:cubicBezTo>
                    <a:pt x="73302" y="152559"/>
                    <a:pt x="101485" y="155690"/>
                    <a:pt x="118397" y="161954"/>
                  </a:cubicBezTo>
                  <a:cubicBezTo>
                    <a:pt x="142822" y="170096"/>
                    <a:pt x="165995" y="180117"/>
                    <a:pt x="190423" y="187633"/>
                  </a:cubicBezTo>
                  <a:cubicBezTo>
                    <a:pt x="229254" y="199533"/>
                    <a:pt x="266834" y="210180"/>
                    <a:pt x="305038" y="224585"/>
                  </a:cubicBezTo>
                  <a:cubicBezTo>
                    <a:pt x="321323" y="230848"/>
                    <a:pt x="502330" y="309765"/>
                    <a:pt x="486672" y="244628"/>
                  </a:cubicBezTo>
                  <a:cubicBezTo>
                    <a:pt x="482914" y="228970"/>
                    <a:pt x="464123" y="228343"/>
                    <a:pt x="465375" y="210180"/>
                  </a:cubicBezTo>
                  <a:cubicBezTo>
                    <a:pt x="467256" y="182622"/>
                    <a:pt x="491054" y="199533"/>
                    <a:pt x="504833" y="206422"/>
                  </a:cubicBezTo>
                  <a:cubicBezTo>
                    <a:pt x="531767" y="220827"/>
                    <a:pt x="543665" y="214564"/>
                    <a:pt x="571850" y="207675"/>
                  </a:cubicBezTo>
                  <a:cubicBezTo>
                    <a:pt x="596902" y="201412"/>
                    <a:pt x="621955" y="205169"/>
                    <a:pt x="647009" y="212059"/>
                  </a:cubicBezTo>
                  <a:cubicBezTo>
                    <a:pt x="661413" y="215817"/>
                    <a:pt x="676446" y="223333"/>
                    <a:pt x="691477" y="217696"/>
                  </a:cubicBezTo>
                  <a:cubicBezTo>
                    <a:pt x="721541" y="206422"/>
                    <a:pt x="724672" y="181996"/>
                    <a:pt x="760372" y="196401"/>
                  </a:cubicBezTo>
                  <a:cubicBezTo>
                    <a:pt x="793567" y="209554"/>
                    <a:pt x="829268" y="235233"/>
                    <a:pt x="866845" y="222080"/>
                  </a:cubicBezTo>
                  <a:cubicBezTo>
                    <a:pt x="871230" y="195148"/>
                    <a:pt x="824256" y="193269"/>
                    <a:pt x="807346" y="188259"/>
                  </a:cubicBezTo>
                  <a:cubicBezTo>
                    <a:pt x="762876" y="175106"/>
                    <a:pt x="720914" y="155064"/>
                    <a:pt x="676446" y="143790"/>
                  </a:cubicBezTo>
                  <a:cubicBezTo>
                    <a:pt x="657655" y="138780"/>
                    <a:pt x="616318" y="125627"/>
                    <a:pt x="606297" y="108090"/>
                  </a:cubicBezTo>
                  <a:cubicBezTo>
                    <a:pt x="593771" y="84916"/>
                    <a:pt x="627593" y="79280"/>
                    <a:pt x="643251" y="82411"/>
                  </a:cubicBezTo>
                  <a:cubicBezTo>
                    <a:pt x="660788" y="85543"/>
                    <a:pt x="693356" y="96817"/>
                    <a:pt x="702750" y="111222"/>
                  </a:cubicBezTo>
                  <a:cubicBezTo>
                    <a:pt x="706508" y="116859"/>
                    <a:pt x="701498" y="123122"/>
                    <a:pt x="705256" y="127506"/>
                  </a:cubicBezTo>
                  <a:cubicBezTo>
                    <a:pt x="712771" y="136275"/>
                    <a:pt x="750351" y="142538"/>
                    <a:pt x="760997" y="146922"/>
                  </a:cubicBezTo>
                  <a:cubicBezTo>
                    <a:pt x="823629" y="172601"/>
                    <a:pt x="893151" y="188885"/>
                    <a:pt x="961420" y="181369"/>
                  </a:cubicBezTo>
                  <a:cubicBezTo>
                    <a:pt x="976451" y="179490"/>
                    <a:pt x="986472" y="176359"/>
                    <a:pt x="988351" y="160701"/>
                  </a:cubicBezTo>
                  <a:cubicBezTo>
                    <a:pt x="991484" y="139406"/>
                    <a:pt x="973320" y="138780"/>
                    <a:pt x="957662" y="129385"/>
                  </a:cubicBezTo>
                  <a:cubicBezTo>
                    <a:pt x="966429" y="113727"/>
                    <a:pt x="985847" y="102453"/>
                    <a:pt x="1004009" y="106838"/>
                  </a:cubicBezTo>
                  <a:cubicBezTo>
                    <a:pt x="952652" y="66127"/>
                    <a:pt x="891272" y="86795"/>
                    <a:pt x="832398" y="68632"/>
                  </a:cubicBezTo>
                  <a:cubicBezTo>
                    <a:pt x="774776" y="51095"/>
                    <a:pt x="723420" y="51722"/>
                    <a:pt x="663292" y="44832"/>
                  </a:cubicBezTo>
                  <a:cubicBezTo>
                    <a:pt x="624460" y="40448"/>
                    <a:pt x="585002" y="58611"/>
                    <a:pt x="546171" y="43579"/>
                  </a:cubicBezTo>
                  <a:cubicBezTo>
                    <a:pt x="520491" y="33558"/>
                    <a:pt x="425919" y="-10910"/>
                    <a:pt x="400865" y="16022"/>
                  </a:cubicBezTo>
                  <a:cubicBezTo>
                    <a:pt x="403997" y="24164"/>
                    <a:pt x="464750" y="74895"/>
                    <a:pt x="439698" y="94938"/>
                  </a:cubicBezTo>
                  <a:cubicBezTo>
                    <a:pt x="374560" y="79280"/>
                    <a:pt x="310677" y="54853"/>
                    <a:pt x="245539" y="39195"/>
                  </a:cubicBezTo>
                  <a:cubicBezTo>
                    <a:pt x="201071" y="28548"/>
                    <a:pt x="162865" y="2243"/>
                    <a:pt x="114639" y="364"/>
                  </a:cubicBezTo>
                  <a:cubicBezTo>
                    <a:pt x="98981" y="364"/>
                    <a:pt x="77059" y="-2142"/>
                    <a:pt x="63907" y="6000"/>
                  </a:cubicBezTo>
                  <a:cubicBezTo>
                    <a:pt x="58896" y="9132"/>
                    <a:pt x="56390" y="16648"/>
                    <a:pt x="51380" y="19779"/>
                  </a:cubicBezTo>
                  <a:cubicBezTo>
                    <a:pt x="45116" y="22911"/>
                    <a:pt x="35095" y="22285"/>
                    <a:pt x="27580" y="23537"/>
                  </a:cubicBezTo>
                  <a:cubicBezTo>
                    <a:pt x="-3736" y="29174"/>
                    <a:pt x="-11252" y="38569"/>
                    <a:pt x="20064" y="5234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8" name="Forma libre: forma 657">
              <a:extLst>
                <a:ext uri="{FF2B5EF4-FFF2-40B4-BE49-F238E27FC236}">
                  <a16:creationId xmlns:a16="http://schemas.microsoft.com/office/drawing/2014/main" id="{4220EB60-8668-BA97-DF11-47CB7F27328A}"/>
                </a:ext>
              </a:extLst>
            </p:cNvPr>
            <p:cNvSpPr/>
            <p:nvPr/>
          </p:nvSpPr>
          <p:spPr>
            <a:xfrm>
              <a:off x="26311387" y="2698074"/>
              <a:ext cx="685174" cy="141416"/>
            </a:xfrm>
            <a:custGeom>
              <a:avLst/>
              <a:gdLst>
                <a:gd name="connsiteX0" fmla="*/ 38206 w 685174"/>
                <a:gd name="connsiteY0" fmla="*/ 0 h 141416"/>
                <a:gd name="connsiteX1" fmla="*/ 0 w 685174"/>
                <a:gd name="connsiteY1" fmla="*/ 15658 h 141416"/>
                <a:gd name="connsiteX2" fmla="*/ 16285 w 685174"/>
                <a:gd name="connsiteY2" fmla="*/ 46347 h 141416"/>
                <a:gd name="connsiteX3" fmla="*/ 43843 w 685174"/>
                <a:gd name="connsiteY3" fmla="*/ 64511 h 141416"/>
                <a:gd name="connsiteX4" fmla="*/ 66390 w 685174"/>
                <a:gd name="connsiteY4" fmla="*/ 86432 h 141416"/>
                <a:gd name="connsiteX5" fmla="*/ 184764 w 685174"/>
                <a:gd name="connsiteY5" fmla="*/ 113990 h 141416"/>
                <a:gd name="connsiteX6" fmla="*/ 398964 w 685174"/>
                <a:gd name="connsiteY6" fmla="*/ 127769 h 141416"/>
                <a:gd name="connsiteX7" fmla="*/ 637591 w 685174"/>
                <a:gd name="connsiteY7" fmla="*/ 135285 h 141416"/>
                <a:gd name="connsiteX8" fmla="*/ 677676 w 685174"/>
                <a:gd name="connsiteY8" fmla="*/ 77663 h 141416"/>
                <a:gd name="connsiteX9" fmla="*/ 631329 w 685174"/>
                <a:gd name="connsiteY9" fmla="*/ 55742 h 141416"/>
                <a:gd name="connsiteX10" fmla="*/ 599387 w 685174"/>
                <a:gd name="connsiteY10" fmla="*/ 51984 h 141416"/>
                <a:gd name="connsiteX11" fmla="*/ 577465 w 685174"/>
                <a:gd name="connsiteY11" fmla="*/ 62005 h 141416"/>
                <a:gd name="connsiteX12" fmla="*/ 532370 w 685174"/>
                <a:gd name="connsiteY12" fmla="*/ 58248 h 141416"/>
                <a:gd name="connsiteX13" fmla="*/ 412118 w 685174"/>
                <a:gd name="connsiteY13" fmla="*/ 41963 h 141416"/>
                <a:gd name="connsiteX14" fmla="*/ 370781 w 685174"/>
                <a:gd name="connsiteY14" fmla="*/ 53237 h 141416"/>
                <a:gd name="connsiteX15" fmla="*/ 331323 w 685174"/>
                <a:gd name="connsiteY15" fmla="*/ 30063 h 141416"/>
                <a:gd name="connsiteX16" fmla="*/ 283095 w 685174"/>
                <a:gd name="connsiteY16" fmla="*/ 26305 h 141416"/>
                <a:gd name="connsiteX17" fmla="*/ 239254 w 685174"/>
                <a:gd name="connsiteY17" fmla="*/ 12526 h 141416"/>
                <a:gd name="connsiteX18" fmla="*/ 145933 w 685174"/>
                <a:gd name="connsiteY18" fmla="*/ 38832 h 141416"/>
                <a:gd name="connsiteX19" fmla="*/ 75159 w 685174"/>
                <a:gd name="connsiteY19" fmla="*/ 23174 h 141416"/>
                <a:gd name="connsiteX20" fmla="*/ 38206 w 685174"/>
                <a:gd name="connsiteY20" fmla="*/ 626 h 14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5174" h="141416">
                  <a:moveTo>
                    <a:pt x="38206" y="0"/>
                  </a:moveTo>
                  <a:cubicBezTo>
                    <a:pt x="26931" y="0"/>
                    <a:pt x="8142" y="8768"/>
                    <a:pt x="0" y="15658"/>
                  </a:cubicBezTo>
                  <a:cubicBezTo>
                    <a:pt x="14406" y="25679"/>
                    <a:pt x="11273" y="39458"/>
                    <a:pt x="16285" y="46347"/>
                  </a:cubicBezTo>
                  <a:cubicBezTo>
                    <a:pt x="21295" y="53237"/>
                    <a:pt x="36953" y="58874"/>
                    <a:pt x="43843" y="64511"/>
                  </a:cubicBezTo>
                  <a:cubicBezTo>
                    <a:pt x="51985" y="71400"/>
                    <a:pt x="58247" y="80795"/>
                    <a:pt x="66390" y="86432"/>
                  </a:cubicBezTo>
                  <a:cubicBezTo>
                    <a:pt x="92069" y="104595"/>
                    <a:pt x="151570" y="108979"/>
                    <a:pt x="184764" y="113990"/>
                  </a:cubicBezTo>
                  <a:cubicBezTo>
                    <a:pt x="254912" y="124011"/>
                    <a:pt x="328190" y="119627"/>
                    <a:pt x="398964" y="127769"/>
                  </a:cubicBezTo>
                  <a:cubicBezTo>
                    <a:pt x="475375" y="136537"/>
                    <a:pt x="560555" y="149064"/>
                    <a:pt x="637591" y="135285"/>
                  </a:cubicBezTo>
                  <a:cubicBezTo>
                    <a:pt x="663270" y="130900"/>
                    <a:pt x="701477" y="107727"/>
                    <a:pt x="677676" y="77663"/>
                  </a:cubicBezTo>
                  <a:cubicBezTo>
                    <a:pt x="668907" y="66390"/>
                    <a:pt x="645733" y="60753"/>
                    <a:pt x="631329" y="55742"/>
                  </a:cubicBezTo>
                  <a:cubicBezTo>
                    <a:pt x="617550" y="50732"/>
                    <a:pt x="615671" y="46974"/>
                    <a:pt x="599387" y="51984"/>
                  </a:cubicBezTo>
                  <a:cubicBezTo>
                    <a:pt x="591871" y="54490"/>
                    <a:pt x="586234" y="60753"/>
                    <a:pt x="577465" y="62005"/>
                  </a:cubicBezTo>
                  <a:cubicBezTo>
                    <a:pt x="564938" y="63884"/>
                    <a:pt x="546149" y="59500"/>
                    <a:pt x="532370" y="58248"/>
                  </a:cubicBezTo>
                  <a:cubicBezTo>
                    <a:pt x="491033" y="54490"/>
                    <a:pt x="453453" y="28811"/>
                    <a:pt x="412118" y="41963"/>
                  </a:cubicBezTo>
                  <a:cubicBezTo>
                    <a:pt x="396460" y="46974"/>
                    <a:pt x="388318" y="54490"/>
                    <a:pt x="370781" y="53237"/>
                  </a:cubicBezTo>
                  <a:cubicBezTo>
                    <a:pt x="350738" y="51358"/>
                    <a:pt x="346354" y="36953"/>
                    <a:pt x="331323" y="30063"/>
                  </a:cubicBezTo>
                  <a:cubicBezTo>
                    <a:pt x="318795" y="25053"/>
                    <a:pt x="296874" y="29437"/>
                    <a:pt x="283095" y="26305"/>
                  </a:cubicBezTo>
                  <a:cubicBezTo>
                    <a:pt x="268064" y="23174"/>
                    <a:pt x="252406" y="15658"/>
                    <a:pt x="239254" y="12526"/>
                  </a:cubicBezTo>
                  <a:cubicBezTo>
                    <a:pt x="203553" y="5637"/>
                    <a:pt x="176622" y="26305"/>
                    <a:pt x="145933" y="38832"/>
                  </a:cubicBezTo>
                  <a:cubicBezTo>
                    <a:pt x="119627" y="49479"/>
                    <a:pt x="99584" y="35700"/>
                    <a:pt x="75159" y="23174"/>
                  </a:cubicBezTo>
                  <a:cubicBezTo>
                    <a:pt x="62632" y="16911"/>
                    <a:pt x="51985" y="1253"/>
                    <a:pt x="38206" y="62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9" name="Forma libre: forma 658">
              <a:extLst>
                <a:ext uri="{FF2B5EF4-FFF2-40B4-BE49-F238E27FC236}">
                  <a16:creationId xmlns:a16="http://schemas.microsoft.com/office/drawing/2014/main" id="{CC5A22FC-BD45-C90B-41AB-52F137369F20}"/>
                </a:ext>
              </a:extLst>
            </p:cNvPr>
            <p:cNvSpPr/>
            <p:nvPr/>
          </p:nvSpPr>
          <p:spPr>
            <a:xfrm>
              <a:off x="15553103" y="3046159"/>
              <a:ext cx="870606" cy="470147"/>
            </a:xfrm>
            <a:custGeom>
              <a:avLst/>
              <a:gdLst>
                <a:gd name="connsiteX0" fmla="*/ 744090 w 870606"/>
                <a:gd name="connsiteY0" fmla="*/ 425418 h 470147"/>
                <a:gd name="connsiteX1" fmla="*/ 817996 w 870606"/>
                <a:gd name="connsiteY1" fmla="*/ 452349 h 470147"/>
                <a:gd name="connsiteX2" fmla="*/ 870606 w 870606"/>
                <a:gd name="connsiteY2" fmla="*/ 427297 h 470147"/>
                <a:gd name="connsiteX3" fmla="*/ 804217 w 870606"/>
                <a:gd name="connsiteY3" fmla="*/ 395354 h 470147"/>
                <a:gd name="connsiteX4" fmla="*/ 765385 w 870606"/>
                <a:gd name="connsiteY4" fmla="*/ 379070 h 470147"/>
                <a:gd name="connsiteX5" fmla="*/ 638242 w 870606"/>
                <a:gd name="connsiteY5" fmla="*/ 325833 h 470147"/>
                <a:gd name="connsiteX6" fmla="*/ 554316 w 870606"/>
                <a:gd name="connsiteY6" fmla="*/ 283870 h 470147"/>
                <a:gd name="connsiteX7" fmla="*/ 527385 w 870606"/>
                <a:gd name="connsiteY7" fmla="*/ 245038 h 470147"/>
                <a:gd name="connsiteX8" fmla="*/ 510474 w 870606"/>
                <a:gd name="connsiteY8" fmla="*/ 221864 h 470147"/>
                <a:gd name="connsiteX9" fmla="*/ 492937 w 870606"/>
                <a:gd name="connsiteY9" fmla="*/ 214975 h 470147"/>
                <a:gd name="connsiteX10" fmla="*/ 487300 w 870606"/>
                <a:gd name="connsiteY10" fmla="*/ 174264 h 470147"/>
                <a:gd name="connsiteX11" fmla="*/ 459742 w 870606"/>
                <a:gd name="connsiteY11" fmla="*/ 137938 h 470147"/>
                <a:gd name="connsiteX12" fmla="*/ 484794 w 870606"/>
                <a:gd name="connsiteY12" fmla="*/ 112885 h 470147"/>
                <a:gd name="connsiteX13" fmla="*/ 487300 w 870606"/>
                <a:gd name="connsiteY13" fmla="*/ 86580 h 470147"/>
                <a:gd name="connsiteX14" fmla="*/ 536779 w 870606"/>
                <a:gd name="connsiteY14" fmla="*/ 45243 h 470147"/>
                <a:gd name="connsiteX15" fmla="*/ 475400 w 870606"/>
                <a:gd name="connsiteY15" fmla="*/ 21443 h 470147"/>
                <a:gd name="connsiteX16" fmla="*/ 387715 w 870606"/>
                <a:gd name="connsiteY16" fmla="*/ 1400 h 470147"/>
                <a:gd name="connsiteX17" fmla="*/ 268715 w 870606"/>
                <a:gd name="connsiteY17" fmla="*/ 5158 h 470147"/>
                <a:gd name="connsiteX18" fmla="*/ 202325 w 870606"/>
                <a:gd name="connsiteY18" fmla="*/ 5158 h 470147"/>
                <a:gd name="connsiteX19" fmla="*/ 154099 w 870606"/>
                <a:gd name="connsiteY19" fmla="*/ 45243 h 470147"/>
                <a:gd name="connsiteX20" fmla="*/ 180404 w 870606"/>
                <a:gd name="connsiteY20" fmla="*/ 95348 h 470147"/>
                <a:gd name="connsiteX21" fmla="*/ 103993 w 870606"/>
                <a:gd name="connsiteY21" fmla="*/ 80317 h 470147"/>
                <a:gd name="connsiteX22" fmla="*/ 144077 w 870606"/>
                <a:gd name="connsiteY22" fmla="*/ 127290 h 470147"/>
                <a:gd name="connsiteX23" fmla="*/ 114640 w 870606"/>
                <a:gd name="connsiteY23" fmla="*/ 183659 h 470147"/>
                <a:gd name="connsiteX24" fmla="*/ 63283 w 870606"/>
                <a:gd name="connsiteY24" fmla="*/ 181780 h 470147"/>
                <a:gd name="connsiteX25" fmla="*/ 25 w 870606"/>
                <a:gd name="connsiteY25" fmla="*/ 218106 h 470147"/>
                <a:gd name="connsiteX26" fmla="*/ 15056 w 870606"/>
                <a:gd name="connsiteY26" fmla="*/ 244412 h 470147"/>
                <a:gd name="connsiteX27" fmla="*/ 39482 w 870606"/>
                <a:gd name="connsiteY27" fmla="*/ 286375 h 470147"/>
                <a:gd name="connsiteX28" fmla="*/ 111510 w 870606"/>
                <a:gd name="connsiteY28" fmla="*/ 331470 h 470147"/>
                <a:gd name="connsiteX29" fmla="*/ 167252 w 870606"/>
                <a:gd name="connsiteY29" fmla="*/ 287001 h 470147"/>
                <a:gd name="connsiteX30" fmla="*/ 240531 w 870606"/>
                <a:gd name="connsiteY30" fmla="*/ 298901 h 470147"/>
                <a:gd name="connsiteX31" fmla="*/ 271847 w 870606"/>
                <a:gd name="connsiteY31" fmla="*/ 297649 h 470147"/>
                <a:gd name="connsiteX32" fmla="*/ 297526 w 870606"/>
                <a:gd name="connsiteY32" fmla="*/ 287628 h 470147"/>
                <a:gd name="connsiteX33" fmla="*/ 335105 w 870606"/>
                <a:gd name="connsiteY33" fmla="*/ 324580 h 470147"/>
                <a:gd name="connsiteX34" fmla="*/ 391474 w 870606"/>
                <a:gd name="connsiteY34" fmla="*/ 360907 h 470147"/>
                <a:gd name="connsiteX35" fmla="*/ 355147 w 870606"/>
                <a:gd name="connsiteY35" fmla="*/ 369675 h 470147"/>
                <a:gd name="connsiteX36" fmla="*/ 351388 w 870606"/>
                <a:gd name="connsiteY36" fmla="*/ 394102 h 470147"/>
                <a:gd name="connsiteX37" fmla="*/ 393353 w 870606"/>
                <a:gd name="connsiteY37" fmla="*/ 397233 h 470147"/>
                <a:gd name="connsiteX38" fmla="*/ 463500 w 870606"/>
                <a:gd name="connsiteY38" fmla="*/ 437318 h 470147"/>
                <a:gd name="connsiteX39" fmla="*/ 505463 w 870606"/>
                <a:gd name="connsiteY39" fmla="*/ 416649 h 470147"/>
                <a:gd name="connsiteX40" fmla="*/ 560579 w 870606"/>
                <a:gd name="connsiteY40" fmla="*/ 420407 h 470147"/>
                <a:gd name="connsiteX41" fmla="*/ 637616 w 870606"/>
                <a:gd name="connsiteY41" fmla="*/ 434812 h 470147"/>
                <a:gd name="connsiteX42" fmla="*/ 665800 w 870606"/>
                <a:gd name="connsiteY42" fmla="*/ 467381 h 470147"/>
                <a:gd name="connsiteX43" fmla="*/ 714653 w 870606"/>
                <a:gd name="connsiteY43" fmla="*/ 449844 h 470147"/>
                <a:gd name="connsiteX44" fmla="*/ 709016 w 870606"/>
                <a:gd name="connsiteY44" fmla="*/ 416649 h 470147"/>
                <a:gd name="connsiteX45" fmla="*/ 744717 w 870606"/>
                <a:gd name="connsiteY45" fmla="*/ 423539 h 47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70606" h="470147">
                  <a:moveTo>
                    <a:pt x="744090" y="425418"/>
                  </a:moveTo>
                  <a:cubicBezTo>
                    <a:pt x="764759" y="442328"/>
                    <a:pt x="789811" y="453602"/>
                    <a:pt x="817996" y="452349"/>
                  </a:cubicBezTo>
                  <a:cubicBezTo>
                    <a:pt x="839916" y="451723"/>
                    <a:pt x="851817" y="436691"/>
                    <a:pt x="870606" y="427297"/>
                  </a:cubicBezTo>
                  <a:cubicBezTo>
                    <a:pt x="859959" y="404123"/>
                    <a:pt x="824885" y="403496"/>
                    <a:pt x="804217" y="395354"/>
                  </a:cubicBezTo>
                  <a:cubicBezTo>
                    <a:pt x="791064" y="389718"/>
                    <a:pt x="778538" y="384707"/>
                    <a:pt x="765385" y="379070"/>
                  </a:cubicBezTo>
                  <a:cubicBezTo>
                    <a:pt x="722795" y="361533"/>
                    <a:pt x="679579" y="345249"/>
                    <a:pt x="638242" y="325833"/>
                  </a:cubicBezTo>
                  <a:cubicBezTo>
                    <a:pt x="610058" y="312680"/>
                    <a:pt x="581248" y="298901"/>
                    <a:pt x="554316" y="283870"/>
                  </a:cubicBezTo>
                  <a:cubicBezTo>
                    <a:pt x="534900" y="273222"/>
                    <a:pt x="537405" y="266333"/>
                    <a:pt x="527385" y="245038"/>
                  </a:cubicBezTo>
                  <a:cubicBezTo>
                    <a:pt x="523626" y="236270"/>
                    <a:pt x="518616" y="228128"/>
                    <a:pt x="510474" y="221864"/>
                  </a:cubicBezTo>
                  <a:cubicBezTo>
                    <a:pt x="506089" y="218733"/>
                    <a:pt x="496069" y="217480"/>
                    <a:pt x="492937" y="214975"/>
                  </a:cubicBezTo>
                  <a:cubicBezTo>
                    <a:pt x="479158" y="203075"/>
                    <a:pt x="491684" y="190548"/>
                    <a:pt x="487300" y="174264"/>
                  </a:cubicBezTo>
                  <a:cubicBezTo>
                    <a:pt x="482916" y="157980"/>
                    <a:pt x="464753" y="151090"/>
                    <a:pt x="459742" y="137938"/>
                  </a:cubicBezTo>
                  <a:cubicBezTo>
                    <a:pt x="451600" y="116017"/>
                    <a:pt x="464753" y="104743"/>
                    <a:pt x="484794" y="112885"/>
                  </a:cubicBezTo>
                  <a:cubicBezTo>
                    <a:pt x="488552" y="105369"/>
                    <a:pt x="487300" y="95974"/>
                    <a:pt x="487300" y="86580"/>
                  </a:cubicBezTo>
                  <a:cubicBezTo>
                    <a:pt x="520495" y="79064"/>
                    <a:pt x="547426" y="102238"/>
                    <a:pt x="536779" y="45243"/>
                  </a:cubicBezTo>
                  <a:cubicBezTo>
                    <a:pt x="514857" y="40859"/>
                    <a:pt x="496695" y="28332"/>
                    <a:pt x="475400" y="21443"/>
                  </a:cubicBezTo>
                  <a:cubicBezTo>
                    <a:pt x="447216" y="12048"/>
                    <a:pt x="417779" y="2653"/>
                    <a:pt x="387715" y="1400"/>
                  </a:cubicBezTo>
                  <a:cubicBezTo>
                    <a:pt x="343873" y="-1105"/>
                    <a:pt x="315689" y="-479"/>
                    <a:pt x="268715" y="5158"/>
                  </a:cubicBezTo>
                  <a:cubicBezTo>
                    <a:pt x="268715" y="5158"/>
                    <a:pt x="222367" y="12674"/>
                    <a:pt x="202325" y="5158"/>
                  </a:cubicBezTo>
                  <a:cubicBezTo>
                    <a:pt x="184162" y="16432"/>
                    <a:pt x="149715" y="13301"/>
                    <a:pt x="154099" y="45243"/>
                  </a:cubicBezTo>
                  <a:cubicBezTo>
                    <a:pt x="157231" y="64659"/>
                    <a:pt x="209215" y="90338"/>
                    <a:pt x="180404" y="95348"/>
                  </a:cubicBezTo>
                  <a:cubicBezTo>
                    <a:pt x="155352" y="99732"/>
                    <a:pt x="129672" y="73427"/>
                    <a:pt x="103993" y="80317"/>
                  </a:cubicBezTo>
                  <a:cubicBezTo>
                    <a:pt x="48878" y="95974"/>
                    <a:pt x="137815" y="114764"/>
                    <a:pt x="144077" y="127290"/>
                  </a:cubicBezTo>
                  <a:cubicBezTo>
                    <a:pt x="156605" y="153596"/>
                    <a:pt x="108378" y="157980"/>
                    <a:pt x="114640" y="183659"/>
                  </a:cubicBezTo>
                  <a:cubicBezTo>
                    <a:pt x="96478" y="189296"/>
                    <a:pt x="80820" y="182406"/>
                    <a:pt x="63283" y="181780"/>
                  </a:cubicBezTo>
                  <a:cubicBezTo>
                    <a:pt x="44493" y="181780"/>
                    <a:pt x="1904" y="198064"/>
                    <a:pt x="25" y="218106"/>
                  </a:cubicBezTo>
                  <a:cubicBezTo>
                    <a:pt x="-602" y="226249"/>
                    <a:pt x="10672" y="238149"/>
                    <a:pt x="15056" y="244412"/>
                  </a:cubicBezTo>
                  <a:cubicBezTo>
                    <a:pt x="23199" y="258191"/>
                    <a:pt x="30088" y="273849"/>
                    <a:pt x="39482" y="286375"/>
                  </a:cubicBezTo>
                  <a:cubicBezTo>
                    <a:pt x="58272" y="310801"/>
                    <a:pt x="75183" y="332723"/>
                    <a:pt x="111510" y="331470"/>
                  </a:cubicBezTo>
                  <a:cubicBezTo>
                    <a:pt x="142199" y="330217"/>
                    <a:pt x="151594" y="307670"/>
                    <a:pt x="167252" y="287001"/>
                  </a:cubicBezTo>
                  <a:cubicBezTo>
                    <a:pt x="191678" y="255059"/>
                    <a:pt x="211094" y="289507"/>
                    <a:pt x="240531" y="298901"/>
                  </a:cubicBezTo>
                  <a:cubicBezTo>
                    <a:pt x="251804" y="302659"/>
                    <a:pt x="261199" y="301407"/>
                    <a:pt x="271847" y="297649"/>
                  </a:cubicBezTo>
                  <a:cubicBezTo>
                    <a:pt x="280615" y="294517"/>
                    <a:pt x="286252" y="285122"/>
                    <a:pt x="297526" y="287628"/>
                  </a:cubicBezTo>
                  <a:cubicBezTo>
                    <a:pt x="312557" y="290759"/>
                    <a:pt x="321952" y="315812"/>
                    <a:pt x="335105" y="324580"/>
                  </a:cubicBezTo>
                  <a:cubicBezTo>
                    <a:pt x="348884" y="333975"/>
                    <a:pt x="425294" y="337107"/>
                    <a:pt x="391474" y="360907"/>
                  </a:cubicBezTo>
                  <a:cubicBezTo>
                    <a:pt x="381452" y="367796"/>
                    <a:pt x="363916" y="359654"/>
                    <a:pt x="355147" y="369675"/>
                  </a:cubicBezTo>
                  <a:cubicBezTo>
                    <a:pt x="350137" y="375938"/>
                    <a:pt x="353268" y="386586"/>
                    <a:pt x="351388" y="394102"/>
                  </a:cubicBezTo>
                  <a:cubicBezTo>
                    <a:pt x="365794" y="399112"/>
                    <a:pt x="378947" y="394728"/>
                    <a:pt x="393353" y="397233"/>
                  </a:cubicBezTo>
                  <a:cubicBezTo>
                    <a:pt x="419658" y="402244"/>
                    <a:pt x="437821" y="427923"/>
                    <a:pt x="463500" y="437318"/>
                  </a:cubicBezTo>
                  <a:cubicBezTo>
                    <a:pt x="487300" y="446086"/>
                    <a:pt x="502958" y="441702"/>
                    <a:pt x="505463" y="416649"/>
                  </a:cubicBezTo>
                  <a:cubicBezTo>
                    <a:pt x="525506" y="421033"/>
                    <a:pt x="538032" y="422286"/>
                    <a:pt x="560579" y="420407"/>
                  </a:cubicBezTo>
                  <a:cubicBezTo>
                    <a:pt x="587511" y="418528"/>
                    <a:pt x="614443" y="420407"/>
                    <a:pt x="637616" y="434812"/>
                  </a:cubicBezTo>
                  <a:cubicBezTo>
                    <a:pt x="650142" y="442955"/>
                    <a:pt x="652021" y="459865"/>
                    <a:pt x="665800" y="467381"/>
                  </a:cubicBezTo>
                  <a:cubicBezTo>
                    <a:pt x="681458" y="476149"/>
                    <a:pt x="705885" y="462370"/>
                    <a:pt x="714653" y="449844"/>
                  </a:cubicBezTo>
                  <a:cubicBezTo>
                    <a:pt x="723421" y="436691"/>
                    <a:pt x="707137" y="422286"/>
                    <a:pt x="709016" y="416649"/>
                  </a:cubicBezTo>
                  <a:cubicBezTo>
                    <a:pt x="715906" y="395354"/>
                    <a:pt x="737827" y="417902"/>
                    <a:pt x="744717" y="42353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0" name="Forma libre: forma 659">
              <a:extLst>
                <a:ext uri="{FF2B5EF4-FFF2-40B4-BE49-F238E27FC236}">
                  <a16:creationId xmlns:a16="http://schemas.microsoft.com/office/drawing/2014/main" id="{5F4DB482-1859-9489-AB17-DCE74B6AB3D0}"/>
                </a:ext>
              </a:extLst>
            </p:cNvPr>
            <p:cNvSpPr/>
            <p:nvPr/>
          </p:nvSpPr>
          <p:spPr>
            <a:xfrm>
              <a:off x="15450355" y="2007872"/>
              <a:ext cx="164152" cy="63322"/>
            </a:xfrm>
            <a:custGeom>
              <a:avLst/>
              <a:gdLst>
                <a:gd name="connsiteX0" fmla="*/ 3815 w 164152"/>
                <a:gd name="connsiteY0" fmla="*/ 40084 h 63322"/>
                <a:gd name="connsiteX1" fmla="*/ 3815 w 164152"/>
                <a:gd name="connsiteY1" fmla="*/ 55742 h 63322"/>
                <a:gd name="connsiteX2" fmla="*/ 164153 w 164152"/>
                <a:gd name="connsiteY2" fmla="*/ 58248 h 63322"/>
                <a:gd name="connsiteX3" fmla="*/ 120310 w 164152"/>
                <a:gd name="connsiteY3" fmla="*/ 15032 h 63322"/>
                <a:gd name="connsiteX4" fmla="*/ 78973 w 164152"/>
                <a:gd name="connsiteY4" fmla="*/ 0 h 63322"/>
                <a:gd name="connsiteX5" fmla="*/ 31999 w 164152"/>
                <a:gd name="connsiteY5" fmla="*/ 5637 h 63322"/>
                <a:gd name="connsiteX6" fmla="*/ 10078 w 164152"/>
                <a:gd name="connsiteY6" fmla="*/ 8768 h 63322"/>
                <a:gd name="connsiteX7" fmla="*/ 12584 w 164152"/>
                <a:gd name="connsiteY7" fmla="*/ 26305 h 63322"/>
                <a:gd name="connsiteX8" fmla="*/ 3188 w 164152"/>
                <a:gd name="connsiteY8" fmla="*/ 39458 h 6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152" h="63322">
                  <a:moveTo>
                    <a:pt x="3815" y="40084"/>
                  </a:moveTo>
                  <a:cubicBezTo>
                    <a:pt x="57" y="45095"/>
                    <a:pt x="-2448" y="50732"/>
                    <a:pt x="3815" y="55742"/>
                  </a:cubicBezTo>
                  <a:cubicBezTo>
                    <a:pt x="54547" y="51358"/>
                    <a:pt x="112794" y="72653"/>
                    <a:pt x="164153" y="58248"/>
                  </a:cubicBezTo>
                  <a:cubicBezTo>
                    <a:pt x="157889" y="34447"/>
                    <a:pt x="140978" y="23800"/>
                    <a:pt x="120310" y="15032"/>
                  </a:cubicBezTo>
                  <a:cubicBezTo>
                    <a:pt x="106531" y="8768"/>
                    <a:pt x="94004" y="0"/>
                    <a:pt x="78973" y="0"/>
                  </a:cubicBezTo>
                  <a:cubicBezTo>
                    <a:pt x="63315" y="0"/>
                    <a:pt x="47657" y="3132"/>
                    <a:pt x="31999" y="5637"/>
                  </a:cubicBezTo>
                  <a:cubicBezTo>
                    <a:pt x="26989" y="6263"/>
                    <a:pt x="13210" y="5637"/>
                    <a:pt x="10078" y="8768"/>
                  </a:cubicBezTo>
                  <a:cubicBezTo>
                    <a:pt x="5067" y="15032"/>
                    <a:pt x="12584" y="20042"/>
                    <a:pt x="12584" y="26305"/>
                  </a:cubicBezTo>
                  <a:cubicBezTo>
                    <a:pt x="12584" y="38832"/>
                    <a:pt x="10078" y="30690"/>
                    <a:pt x="3188" y="3945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1" name="Forma libre: forma 660">
              <a:extLst>
                <a:ext uri="{FF2B5EF4-FFF2-40B4-BE49-F238E27FC236}">
                  <a16:creationId xmlns:a16="http://schemas.microsoft.com/office/drawing/2014/main" id="{CA356C51-D36A-AE49-5ED2-BE12AFACD73F}"/>
                </a:ext>
              </a:extLst>
            </p:cNvPr>
            <p:cNvSpPr/>
            <p:nvPr/>
          </p:nvSpPr>
          <p:spPr>
            <a:xfrm>
              <a:off x="15728384" y="2489466"/>
              <a:ext cx="1504808" cy="569441"/>
            </a:xfrm>
            <a:custGeom>
              <a:avLst/>
              <a:gdLst>
                <a:gd name="connsiteX0" fmla="*/ 667768 w 1504808"/>
                <a:gd name="connsiteY0" fmla="*/ 100882 h 569441"/>
                <a:gd name="connsiteX1" fmla="*/ 615783 w 1504808"/>
                <a:gd name="connsiteY1" fmla="*/ 129066 h 569441"/>
                <a:gd name="connsiteX2" fmla="*/ 588852 w 1504808"/>
                <a:gd name="connsiteY2" fmla="*/ 119671 h 569441"/>
                <a:gd name="connsiteX3" fmla="*/ 573194 w 1504808"/>
                <a:gd name="connsiteY3" fmla="*/ 139087 h 569441"/>
                <a:gd name="connsiteX4" fmla="*/ 531231 w 1504808"/>
                <a:gd name="connsiteY4" fmla="*/ 142845 h 569441"/>
                <a:gd name="connsiteX5" fmla="*/ 492399 w 1504808"/>
                <a:gd name="connsiteY5" fmla="*/ 151614 h 569441"/>
                <a:gd name="connsiteX6" fmla="*/ 402209 w 1504808"/>
                <a:gd name="connsiteY6" fmla="*/ 184808 h 569441"/>
                <a:gd name="connsiteX7" fmla="*/ 379661 w 1504808"/>
                <a:gd name="connsiteY7" fmla="*/ 177293 h 569441"/>
                <a:gd name="connsiteX8" fmla="*/ 370893 w 1504808"/>
                <a:gd name="connsiteY8" fmla="*/ 191698 h 569441"/>
                <a:gd name="connsiteX9" fmla="*/ 341457 w 1504808"/>
                <a:gd name="connsiteY9" fmla="*/ 227398 h 569441"/>
                <a:gd name="connsiteX10" fmla="*/ 313272 w 1504808"/>
                <a:gd name="connsiteY10" fmla="*/ 225519 h 569441"/>
                <a:gd name="connsiteX11" fmla="*/ 278825 w 1504808"/>
                <a:gd name="connsiteY11" fmla="*/ 240551 h 569441"/>
                <a:gd name="connsiteX12" fmla="*/ 238740 w 1504808"/>
                <a:gd name="connsiteY12" fmla="*/ 227398 h 569441"/>
                <a:gd name="connsiteX13" fmla="*/ 226214 w 1504808"/>
                <a:gd name="connsiteY13" fmla="*/ 266856 h 569441"/>
                <a:gd name="connsiteX14" fmla="*/ 163582 w 1504808"/>
                <a:gd name="connsiteY14" fmla="*/ 243682 h 569441"/>
                <a:gd name="connsiteX15" fmla="*/ 171098 w 1504808"/>
                <a:gd name="connsiteY15" fmla="*/ 295667 h 569441"/>
                <a:gd name="connsiteX16" fmla="*/ 216819 w 1504808"/>
                <a:gd name="connsiteY16" fmla="*/ 320719 h 569441"/>
                <a:gd name="connsiteX17" fmla="*/ 176735 w 1504808"/>
                <a:gd name="connsiteY17" fmla="*/ 359551 h 569441"/>
                <a:gd name="connsiteX18" fmla="*/ 222456 w 1504808"/>
                <a:gd name="connsiteY18" fmla="*/ 392120 h 569441"/>
                <a:gd name="connsiteX19" fmla="*/ 149177 w 1504808"/>
                <a:gd name="connsiteY19" fmla="*/ 378967 h 569441"/>
                <a:gd name="connsiteX20" fmla="*/ 114729 w 1504808"/>
                <a:gd name="connsiteY20" fmla="*/ 443478 h 569441"/>
                <a:gd name="connsiteX21" fmla="*/ 72140 w 1504808"/>
                <a:gd name="connsiteY21" fmla="*/ 456004 h 569441"/>
                <a:gd name="connsiteX22" fmla="*/ 1366 w 1504808"/>
                <a:gd name="connsiteY22" fmla="*/ 482309 h 569441"/>
                <a:gd name="connsiteX23" fmla="*/ 25792 w 1504808"/>
                <a:gd name="connsiteY23" fmla="*/ 502352 h 569441"/>
                <a:gd name="connsiteX24" fmla="*/ 65876 w 1504808"/>
                <a:gd name="connsiteY24" fmla="*/ 541183 h 569441"/>
                <a:gd name="connsiteX25" fmla="*/ 199282 w 1504808"/>
                <a:gd name="connsiteY25" fmla="*/ 539304 h 569441"/>
                <a:gd name="connsiteX26" fmla="*/ 298867 w 1504808"/>
                <a:gd name="connsiteY26" fmla="*/ 550578 h 569441"/>
                <a:gd name="connsiteX27" fmla="*/ 363377 w 1504808"/>
                <a:gd name="connsiteY27" fmla="*/ 569368 h 569441"/>
                <a:gd name="connsiteX28" fmla="*/ 416615 w 1504808"/>
                <a:gd name="connsiteY28" fmla="*/ 547446 h 569441"/>
                <a:gd name="connsiteX29" fmla="*/ 456072 w 1504808"/>
                <a:gd name="connsiteY29" fmla="*/ 482936 h 569441"/>
                <a:gd name="connsiteX30" fmla="*/ 511814 w 1504808"/>
                <a:gd name="connsiteY30" fmla="*/ 492957 h 569441"/>
                <a:gd name="connsiteX31" fmla="*/ 471104 w 1504808"/>
                <a:gd name="connsiteY31" fmla="*/ 449114 h 569441"/>
                <a:gd name="connsiteX32" fmla="*/ 508684 w 1504808"/>
                <a:gd name="connsiteY32" fmla="*/ 449114 h 569441"/>
                <a:gd name="connsiteX33" fmla="*/ 521210 w 1504808"/>
                <a:gd name="connsiteY33" fmla="*/ 432204 h 569441"/>
                <a:gd name="connsiteX34" fmla="*/ 536241 w 1504808"/>
                <a:gd name="connsiteY34" fmla="*/ 429072 h 569441"/>
                <a:gd name="connsiteX35" fmla="*/ 568809 w 1504808"/>
                <a:gd name="connsiteY35" fmla="*/ 393999 h 569441"/>
                <a:gd name="connsiteX36" fmla="*/ 538121 w 1504808"/>
                <a:gd name="connsiteY36" fmla="*/ 372704 h 569441"/>
                <a:gd name="connsiteX37" fmla="*/ 571941 w 1504808"/>
                <a:gd name="connsiteY37" fmla="*/ 382725 h 569441"/>
                <a:gd name="connsiteX38" fmla="*/ 571941 w 1504808"/>
                <a:gd name="connsiteY38" fmla="*/ 343267 h 569441"/>
                <a:gd name="connsiteX39" fmla="*/ 623926 w 1504808"/>
                <a:gd name="connsiteY39" fmla="*/ 355793 h 569441"/>
                <a:gd name="connsiteX40" fmla="*/ 653363 w 1504808"/>
                <a:gd name="connsiteY40" fmla="*/ 338883 h 569441"/>
                <a:gd name="connsiteX41" fmla="*/ 670900 w 1504808"/>
                <a:gd name="connsiteY41" fmla="*/ 333872 h 569441"/>
                <a:gd name="connsiteX42" fmla="*/ 675910 w 1504808"/>
                <a:gd name="connsiteY42" fmla="*/ 319467 h 569441"/>
                <a:gd name="connsiteX43" fmla="*/ 710984 w 1504808"/>
                <a:gd name="connsiteY43" fmla="*/ 311325 h 569441"/>
                <a:gd name="connsiteX44" fmla="*/ 690315 w 1504808"/>
                <a:gd name="connsiteY44" fmla="*/ 272493 h 569441"/>
                <a:gd name="connsiteX45" fmla="*/ 770484 w 1504808"/>
                <a:gd name="connsiteY45" fmla="*/ 253703 h 569441"/>
                <a:gd name="connsiteX46" fmla="*/ 845016 w 1504808"/>
                <a:gd name="connsiteY46" fmla="*/ 234287 h 569441"/>
                <a:gd name="connsiteX47" fmla="*/ 947106 w 1504808"/>
                <a:gd name="connsiteY47" fmla="*/ 203598 h 569441"/>
                <a:gd name="connsiteX48" fmla="*/ 1123101 w 1504808"/>
                <a:gd name="connsiteY48" fmla="*/ 174787 h 569441"/>
                <a:gd name="connsiteX49" fmla="*/ 1235838 w 1504808"/>
                <a:gd name="connsiteY49" fmla="*/ 150361 h 569441"/>
                <a:gd name="connsiteX50" fmla="*/ 1326027 w 1504808"/>
                <a:gd name="connsiteY50" fmla="*/ 155371 h 569441"/>
                <a:gd name="connsiteX51" fmla="*/ 1420602 w 1504808"/>
                <a:gd name="connsiteY51" fmla="*/ 111529 h 569441"/>
                <a:gd name="connsiteX52" fmla="*/ 1498265 w 1504808"/>
                <a:gd name="connsiteY52" fmla="*/ 70192 h 569441"/>
                <a:gd name="connsiteX53" fmla="*/ 1388659 w 1504808"/>
                <a:gd name="connsiteY53" fmla="*/ 5055 h 569441"/>
                <a:gd name="connsiteX54" fmla="*/ 1196380 w 1504808"/>
                <a:gd name="connsiteY54" fmla="*/ 30734 h 569441"/>
                <a:gd name="connsiteX55" fmla="*/ 1069864 w 1504808"/>
                <a:gd name="connsiteY55" fmla="*/ 65182 h 569441"/>
                <a:gd name="connsiteX56" fmla="*/ 893243 w 1504808"/>
                <a:gd name="connsiteY56" fmla="*/ 90234 h 569441"/>
                <a:gd name="connsiteX57" fmla="*/ 768605 w 1504808"/>
                <a:gd name="connsiteY57" fmla="*/ 91487 h 569441"/>
                <a:gd name="connsiteX58" fmla="*/ 709105 w 1504808"/>
                <a:gd name="connsiteY58" fmla="*/ 99629 h 569441"/>
                <a:gd name="connsiteX59" fmla="*/ 667142 w 1504808"/>
                <a:gd name="connsiteY59" fmla="*/ 97750 h 56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504808" h="569441">
                  <a:moveTo>
                    <a:pt x="667768" y="100882"/>
                  </a:moveTo>
                  <a:cubicBezTo>
                    <a:pt x="682800" y="131571"/>
                    <a:pt x="634573" y="134077"/>
                    <a:pt x="615783" y="129066"/>
                  </a:cubicBezTo>
                  <a:cubicBezTo>
                    <a:pt x="608894" y="127187"/>
                    <a:pt x="596368" y="117166"/>
                    <a:pt x="588852" y="119671"/>
                  </a:cubicBezTo>
                  <a:cubicBezTo>
                    <a:pt x="580710" y="122177"/>
                    <a:pt x="580710" y="134703"/>
                    <a:pt x="573194" y="139087"/>
                  </a:cubicBezTo>
                  <a:cubicBezTo>
                    <a:pt x="563799" y="144724"/>
                    <a:pt x="541878" y="140966"/>
                    <a:pt x="531231" y="142845"/>
                  </a:cubicBezTo>
                  <a:cubicBezTo>
                    <a:pt x="518704" y="145350"/>
                    <a:pt x="505552" y="149108"/>
                    <a:pt x="492399" y="151614"/>
                  </a:cubicBezTo>
                  <a:cubicBezTo>
                    <a:pt x="458578" y="158503"/>
                    <a:pt x="436030" y="195456"/>
                    <a:pt x="402209" y="184808"/>
                  </a:cubicBezTo>
                  <a:cubicBezTo>
                    <a:pt x="395319" y="182303"/>
                    <a:pt x="388431" y="175414"/>
                    <a:pt x="379661" y="177293"/>
                  </a:cubicBezTo>
                  <a:cubicBezTo>
                    <a:pt x="366509" y="180424"/>
                    <a:pt x="375278" y="180424"/>
                    <a:pt x="370893" y="191698"/>
                  </a:cubicBezTo>
                  <a:cubicBezTo>
                    <a:pt x="362751" y="211740"/>
                    <a:pt x="366509" y="224893"/>
                    <a:pt x="341457" y="227398"/>
                  </a:cubicBezTo>
                  <a:cubicBezTo>
                    <a:pt x="332061" y="228024"/>
                    <a:pt x="322667" y="224893"/>
                    <a:pt x="313272" y="225519"/>
                  </a:cubicBezTo>
                  <a:cubicBezTo>
                    <a:pt x="296988" y="226145"/>
                    <a:pt x="291351" y="238672"/>
                    <a:pt x="278825" y="240551"/>
                  </a:cubicBezTo>
                  <a:cubicBezTo>
                    <a:pt x="264419" y="242430"/>
                    <a:pt x="256904" y="224266"/>
                    <a:pt x="238740" y="227398"/>
                  </a:cubicBezTo>
                  <a:cubicBezTo>
                    <a:pt x="240620" y="241803"/>
                    <a:pt x="251267" y="269988"/>
                    <a:pt x="226214" y="266856"/>
                  </a:cubicBezTo>
                  <a:cubicBezTo>
                    <a:pt x="209304" y="264351"/>
                    <a:pt x="182998" y="229903"/>
                    <a:pt x="163582" y="243682"/>
                  </a:cubicBezTo>
                  <a:cubicBezTo>
                    <a:pt x="147298" y="254956"/>
                    <a:pt x="160450" y="288151"/>
                    <a:pt x="171098" y="295667"/>
                  </a:cubicBezTo>
                  <a:cubicBezTo>
                    <a:pt x="183624" y="305061"/>
                    <a:pt x="216193" y="301930"/>
                    <a:pt x="216819" y="320719"/>
                  </a:cubicBezTo>
                  <a:cubicBezTo>
                    <a:pt x="199282" y="332619"/>
                    <a:pt x="169845" y="323225"/>
                    <a:pt x="176735" y="359551"/>
                  </a:cubicBezTo>
                  <a:cubicBezTo>
                    <a:pt x="195525" y="358925"/>
                    <a:pt x="219951" y="372077"/>
                    <a:pt x="222456" y="392120"/>
                  </a:cubicBezTo>
                  <a:cubicBezTo>
                    <a:pt x="196777" y="392746"/>
                    <a:pt x="171724" y="376462"/>
                    <a:pt x="149177" y="378967"/>
                  </a:cubicBezTo>
                  <a:cubicBezTo>
                    <a:pt x="107214" y="382725"/>
                    <a:pt x="126003" y="420304"/>
                    <a:pt x="114729" y="443478"/>
                  </a:cubicBezTo>
                  <a:cubicBezTo>
                    <a:pt x="105961" y="461641"/>
                    <a:pt x="90303" y="454125"/>
                    <a:pt x="72140" y="456004"/>
                  </a:cubicBezTo>
                  <a:cubicBezTo>
                    <a:pt x="55855" y="457883"/>
                    <a:pt x="6376" y="465399"/>
                    <a:pt x="1366" y="482309"/>
                  </a:cubicBezTo>
                  <a:cubicBezTo>
                    <a:pt x="-4271" y="485441"/>
                    <a:pt x="8255" y="496715"/>
                    <a:pt x="25792" y="502352"/>
                  </a:cubicBezTo>
                  <a:cubicBezTo>
                    <a:pt x="53976" y="511746"/>
                    <a:pt x="52724" y="518009"/>
                    <a:pt x="65876" y="541183"/>
                  </a:cubicBezTo>
                  <a:cubicBezTo>
                    <a:pt x="110345" y="543062"/>
                    <a:pt x="154813" y="538678"/>
                    <a:pt x="199282" y="539304"/>
                  </a:cubicBezTo>
                  <a:cubicBezTo>
                    <a:pt x="232477" y="539304"/>
                    <a:pt x="266298" y="542436"/>
                    <a:pt x="298867" y="550578"/>
                  </a:cubicBezTo>
                  <a:cubicBezTo>
                    <a:pt x="318282" y="555589"/>
                    <a:pt x="343336" y="570620"/>
                    <a:pt x="363377" y="569368"/>
                  </a:cubicBezTo>
                  <a:cubicBezTo>
                    <a:pt x="380288" y="568115"/>
                    <a:pt x="399078" y="551831"/>
                    <a:pt x="416615" y="547446"/>
                  </a:cubicBezTo>
                  <a:cubicBezTo>
                    <a:pt x="455446" y="537425"/>
                    <a:pt x="485509" y="524273"/>
                    <a:pt x="456072" y="482936"/>
                  </a:cubicBezTo>
                  <a:cubicBezTo>
                    <a:pt x="467346" y="484188"/>
                    <a:pt x="502420" y="527404"/>
                    <a:pt x="511814" y="492957"/>
                  </a:cubicBezTo>
                  <a:cubicBezTo>
                    <a:pt x="498662" y="482936"/>
                    <a:pt x="472983" y="466651"/>
                    <a:pt x="471104" y="449114"/>
                  </a:cubicBezTo>
                  <a:cubicBezTo>
                    <a:pt x="482378" y="446609"/>
                    <a:pt x="496156" y="456630"/>
                    <a:pt x="508684" y="449114"/>
                  </a:cubicBezTo>
                  <a:cubicBezTo>
                    <a:pt x="514946" y="445983"/>
                    <a:pt x="515573" y="435962"/>
                    <a:pt x="521210" y="432204"/>
                  </a:cubicBezTo>
                  <a:cubicBezTo>
                    <a:pt x="524967" y="429699"/>
                    <a:pt x="531857" y="430325"/>
                    <a:pt x="536241" y="429072"/>
                  </a:cubicBezTo>
                  <a:cubicBezTo>
                    <a:pt x="550020" y="423435"/>
                    <a:pt x="578831" y="415293"/>
                    <a:pt x="568809" y="393999"/>
                  </a:cubicBezTo>
                  <a:cubicBezTo>
                    <a:pt x="562547" y="381472"/>
                    <a:pt x="539999" y="387735"/>
                    <a:pt x="538121" y="372704"/>
                  </a:cubicBezTo>
                  <a:cubicBezTo>
                    <a:pt x="550020" y="374583"/>
                    <a:pt x="560041" y="382099"/>
                    <a:pt x="571941" y="382725"/>
                  </a:cubicBezTo>
                  <a:cubicBezTo>
                    <a:pt x="571941" y="370198"/>
                    <a:pt x="559415" y="353914"/>
                    <a:pt x="571941" y="343267"/>
                  </a:cubicBezTo>
                  <a:cubicBezTo>
                    <a:pt x="595115" y="323225"/>
                    <a:pt x="603257" y="363309"/>
                    <a:pt x="623926" y="355793"/>
                  </a:cubicBezTo>
                  <a:cubicBezTo>
                    <a:pt x="620168" y="333872"/>
                    <a:pt x="639584" y="341388"/>
                    <a:pt x="653363" y="338883"/>
                  </a:cubicBezTo>
                  <a:cubicBezTo>
                    <a:pt x="660878" y="337630"/>
                    <a:pt x="664636" y="338883"/>
                    <a:pt x="670900" y="333872"/>
                  </a:cubicBezTo>
                  <a:cubicBezTo>
                    <a:pt x="675283" y="330114"/>
                    <a:pt x="672152" y="322598"/>
                    <a:pt x="675910" y="319467"/>
                  </a:cubicBezTo>
                  <a:cubicBezTo>
                    <a:pt x="684052" y="313830"/>
                    <a:pt x="704094" y="319467"/>
                    <a:pt x="710984" y="311325"/>
                  </a:cubicBezTo>
                  <a:cubicBezTo>
                    <a:pt x="722884" y="297546"/>
                    <a:pt x="691568" y="288151"/>
                    <a:pt x="690315" y="272493"/>
                  </a:cubicBezTo>
                  <a:cubicBezTo>
                    <a:pt x="714116" y="261846"/>
                    <a:pt x="745432" y="263724"/>
                    <a:pt x="770484" y="253703"/>
                  </a:cubicBezTo>
                  <a:cubicBezTo>
                    <a:pt x="794284" y="244309"/>
                    <a:pt x="819337" y="239924"/>
                    <a:pt x="845016" y="234287"/>
                  </a:cubicBezTo>
                  <a:cubicBezTo>
                    <a:pt x="879463" y="226772"/>
                    <a:pt x="912658" y="213619"/>
                    <a:pt x="947106" y="203598"/>
                  </a:cubicBezTo>
                  <a:cubicBezTo>
                    <a:pt x="1004727" y="186061"/>
                    <a:pt x="1065480" y="193577"/>
                    <a:pt x="1123101" y="174787"/>
                  </a:cubicBezTo>
                  <a:cubicBezTo>
                    <a:pt x="1159428" y="162887"/>
                    <a:pt x="1197633" y="154745"/>
                    <a:pt x="1235838" y="150361"/>
                  </a:cubicBezTo>
                  <a:cubicBezTo>
                    <a:pt x="1264023" y="147856"/>
                    <a:pt x="1300349" y="162261"/>
                    <a:pt x="1326027" y="155371"/>
                  </a:cubicBezTo>
                  <a:cubicBezTo>
                    <a:pt x="1357343" y="147229"/>
                    <a:pt x="1391791" y="126561"/>
                    <a:pt x="1420602" y="111529"/>
                  </a:cubicBezTo>
                  <a:cubicBezTo>
                    <a:pt x="1453797" y="93992"/>
                    <a:pt x="1480102" y="105892"/>
                    <a:pt x="1498265" y="70192"/>
                  </a:cubicBezTo>
                  <a:cubicBezTo>
                    <a:pt x="1532086" y="3176"/>
                    <a:pt x="1425613" y="10692"/>
                    <a:pt x="1388659" y="5055"/>
                  </a:cubicBezTo>
                  <a:cubicBezTo>
                    <a:pt x="1329786" y="-3087"/>
                    <a:pt x="1245233" y="-5592"/>
                    <a:pt x="1196380" y="30734"/>
                  </a:cubicBezTo>
                  <a:cubicBezTo>
                    <a:pt x="1155043" y="61424"/>
                    <a:pt x="1119969" y="62676"/>
                    <a:pt x="1069864" y="65182"/>
                  </a:cubicBezTo>
                  <a:cubicBezTo>
                    <a:pt x="1008485" y="67687"/>
                    <a:pt x="952743" y="78961"/>
                    <a:pt x="893243" y="90234"/>
                  </a:cubicBezTo>
                  <a:cubicBezTo>
                    <a:pt x="848774" y="97750"/>
                    <a:pt x="813700" y="95871"/>
                    <a:pt x="768605" y="91487"/>
                  </a:cubicBezTo>
                  <a:cubicBezTo>
                    <a:pt x="747936" y="89608"/>
                    <a:pt x="729774" y="99629"/>
                    <a:pt x="709105" y="99629"/>
                  </a:cubicBezTo>
                  <a:cubicBezTo>
                    <a:pt x="694700" y="99629"/>
                    <a:pt x="681547" y="97124"/>
                    <a:pt x="667142" y="9775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2" name="Forma libre: forma 661">
              <a:extLst>
                <a:ext uri="{FF2B5EF4-FFF2-40B4-BE49-F238E27FC236}">
                  <a16:creationId xmlns:a16="http://schemas.microsoft.com/office/drawing/2014/main" id="{C2428040-0ED4-FFE9-30DF-2B38E39F3A6C}"/>
                </a:ext>
              </a:extLst>
            </p:cNvPr>
            <p:cNvSpPr/>
            <p:nvPr/>
          </p:nvSpPr>
          <p:spPr>
            <a:xfrm>
              <a:off x="15802190" y="1944082"/>
              <a:ext cx="305854" cy="79361"/>
            </a:xfrm>
            <a:custGeom>
              <a:avLst/>
              <a:gdLst>
                <a:gd name="connsiteX0" fmla="*/ 44680 w 305854"/>
                <a:gd name="connsiteY0" fmla="*/ 71306 h 79361"/>
                <a:gd name="connsiteX1" fmla="*/ 102301 w 305854"/>
                <a:gd name="connsiteY1" fmla="*/ 68801 h 79361"/>
                <a:gd name="connsiteX2" fmla="*/ 215039 w 305854"/>
                <a:gd name="connsiteY2" fmla="*/ 73812 h 79361"/>
                <a:gd name="connsiteX3" fmla="*/ 235081 w 305854"/>
                <a:gd name="connsiteY3" fmla="*/ 63164 h 79361"/>
                <a:gd name="connsiteX4" fmla="*/ 242597 w 305854"/>
                <a:gd name="connsiteY4" fmla="*/ 57527 h 79361"/>
                <a:gd name="connsiteX5" fmla="*/ 263891 w 305854"/>
                <a:gd name="connsiteY5" fmla="*/ 58780 h 79361"/>
                <a:gd name="connsiteX6" fmla="*/ 278297 w 305854"/>
                <a:gd name="connsiteY6" fmla="*/ 46880 h 79361"/>
                <a:gd name="connsiteX7" fmla="*/ 305854 w 305854"/>
                <a:gd name="connsiteY7" fmla="*/ 43122 h 79361"/>
                <a:gd name="connsiteX8" fmla="*/ 293328 w 305854"/>
                <a:gd name="connsiteY8" fmla="*/ 16190 h 79361"/>
                <a:gd name="connsiteX9" fmla="*/ 268902 w 305854"/>
                <a:gd name="connsiteY9" fmla="*/ 2411 h 79361"/>
                <a:gd name="connsiteX10" fmla="*/ 236960 w 305854"/>
                <a:gd name="connsiteY10" fmla="*/ 3038 h 79361"/>
                <a:gd name="connsiteX11" fmla="*/ 199381 w 305854"/>
                <a:gd name="connsiteY11" fmla="*/ 4290 h 79361"/>
                <a:gd name="connsiteX12" fmla="*/ 127354 w 305854"/>
                <a:gd name="connsiteY12" fmla="*/ 6796 h 79361"/>
                <a:gd name="connsiteX13" fmla="*/ 67228 w 305854"/>
                <a:gd name="connsiteY13" fmla="*/ 6796 h 79361"/>
                <a:gd name="connsiteX14" fmla="*/ 19628 w 305854"/>
                <a:gd name="connsiteY14" fmla="*/ 8048 h 79361"/>
                <a:gd name="connsiteX15" fmla="*/ 7102 w 305854"/>
                <a:gd name="connsiteY15" fmla="*/ 49385 h 79361"/>
                <a:gd name="connsiteX16" fmla="*/ 44680 w 305854"/>
                <a:gd name="connsiteY16" fmla="*/ 71306 h 7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5854" h="79361">
                  <a:moveTo>
                    <a:pt x="44680" y="71306"/>
                  </a:moveTo>
                  <a:cubicBezTo>
                    <a:pt x="63470" y="72559"/>
                    <a:pt x="82886" y="66296"/>
                    <a:pt x="102301" y="68801"/>
                  </a:cubicBezTo>
                  <a:cubicBezTo>
                    <a:pt x="140507" y="73185"/>
                    <a:pt x="176833" y="86964"/>
                    <a:pt x="215039" y="73812"/>
                  </a:cubicBezTo>
                  <a:cubicBezTo>
                    <a:pt x="222555" y="71306"/>
                    <a:pt x="228192" y="66296"/>
                    <a:pt x="235081" y="63164"/>
                  </a:cubicBezTo>
                  <a:cubicBezTo>
                    <a:pt x="238213" y="61285"/>
                    <a:pt x="238839" y="58780"/>
                    <a:pt x="242597" y="57527"/>
                  </a:cubicBezTo>
                  <a:cubicBezTo>
                    <a:pt x="248860" y="55648"/>
                    <a:pt x="258881" y="61912"/>
                    <a:pt x="263891" y="58780"/>
                  </a:cubicBezTo>
                  <a:cubicBezTo>
                    <a:pt x="272660" y="53143"/>
                    <a:pt x="265144" y="48759"/>
                    <a:pt x="278297" y="46880"/>
                  </a:cubicBezTo>
                  <a:cubicBezTo>
                    <a:pt x="287692" y="45627"/>
                    <a:pt x="296460" y="48759"/>
                    <a:pt x="305854" y="43122"/>
                  </a:cubicBezTo>
                  <a:cubicBezTo>
                    <a:pt x="300218" y="34980"/>
                    <a:pt x="300845" y="23706"/>
                    <a:pt x="293328" y="16190"/>
                  </a:cubicBezTo>
                  <a:cubicBezTo>
                    <a:pt x="288945" y="11806"/>
                    <a:pt x="275166" y="4290"/>
                    <a:pt x="268902" y="2411"/>
                  </a:cubicBezTo>
                  <a:cubicBezTo>
                    <a:pt x="258255" y="-720"/>
                    <a:pt x="247607" y="2411"/>
                    <a:pt x="236960" y="3038"/>
                  </a:cubicBezTo>
                  <a:cubicBezTo>
                    <a:pt x="225060" y="4917"/>
                    <a:pt x="211907" y="4290"/>
                    <a:pt x="199381" y="4290"/>
                  </a:cubicBezTo>
                  <a:cubicBezTo>
                    <a:pt x="176207" y="4290"/>
                    <a:pt x="149902" y="1159"/>
                    <a:pt x="127354" y="6796"/>
                  </a:cubicBezTo>
                  <a:cubicBezTo>
                    <a:pt x="105433" y="12432"/>
                    <a:pt x="89149" y="10553"/>
                    <a:pt x="67228" y="6796"/>
                  </a:cubicBezTo>
                  <a:cubicBezTo>
                    <a:pt x="57207" y="4917"/>
                    <a:pt x="19628" y="-8236"/>
                    <a:pt x="19628" y="8048"/>
                  </a:cubicBezTo>
                  <a:cubicBezTo>
                    <a:pt x="-6051" y="9301"/>
                    <a:pt x="-2294" y="32475"/>
                    <a:pt x="7102" y="49385"/>
                  </a:cubicBezTo>
                  <a:cubicBezTo>
                    <a:pt x="14617" y="56901"/>
                    <a:pt x="29022" y="70680"/>
                    <a:pt x="44680" y="7130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3" name="Forma libre: forma 662">
              <a:extLst>
                <a:ext uri="{FF2B5EF4-FFF2-40B4-BE49-F238E27FC236}">
                  <a16:creationId xmlns:a16="http://schemas.microsoft.com/office/drawing/2014/main" id="{729C2A28-FB93-888D-79D7-1FCD7EF09D03}"/>
                </a:ext>
              </a:extLst>
            </p:cNvPr>
            <p:cNvSpPr/>
            <p:nvPr/>
          </p:nvSpPr>
          <p:spPr>
            <a:xfrm>
              <a:off x="15807413" y="2033522"/>
              <a:ext cx="131299" cy="45750"/>
            </a:xfrm>
            <a:custGeom>
              <a:avLst/>
              <a:gdLst>
                <a:gd name="connsiteX0" fmla="*/ 97078 w 131299"/>
                <a:gd name="connsiteY0" fmla="*/ 38235 h 45750"/>
                <a:gd name="connsiteX1" fmla="*/ 124011 w 131299"/>
                <a:gd name="connsiteY1" fmla="*/ 16314 h 45750"/>
                <a:gd name="connsiteX2" fmla="*/ 81421 w 131299"/>
                <a:gd name="connsiteY2" fmla="*/ 30 h 45750"/>
                <a:gd name="connsiteX3" fmla="*/ 32568 w 131299"/>
                <a:gd name="connsiteY3" fmla="*/ 14435 h 45750"/>
                <a:gd name="connsiteX4" fmla="*/ 0 w 131299"/>
                <a:gd name="connsiteY4" fmla="*/ 45751 h 45750"/>
                <a:gd name="connsiteX5" fmla="*/ 97705 w 131299"/>
                <a:gd name="connsiteY5" fmla="*/ 38235 h 4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299" h="45750">
                  <a:moveTo>
                    <a:pt x="97078" y="38235"/>
                  </a:moveTo>
                  <a:cubicBezTo>
                    <a:pt x="110858" y="38235"/>
                    <a:pt x="146558" y="35730"/>
                    <a:pt x="124011" y="16314"/>
                  </a:cubicBezTo>
                  <a:cubicBezTo>
                    <a:pt x="114616" y="8798"/>
                    <a:pt x="93321" y="-597"/>
                    <a:pt x="81421" y="30"/>
                  </a:cubicBezTo>
                  <a:cubicBezTo>
                    <a:pt x="64511" y="1282"/>
                    <a:pt x="48853" y="10051"/>
                    <a:pt x="32568" y="14435"/>
                  </a:cubicBezTo>
                  <a:cubicBezTo>
                    <a:pt x="11900" y="19446"/>
                    <a:pt x="2505" y="24456"/>
                    <a:pt x="0" y="45751"/>
                  </a:cubicBezTo>
                  <a:cubicBezTo>
                    <a:pt x="34447" y="33225"/>
                    <a:pt x="72026" y="38861"/>
                    <a:pt x="97705" y="3823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4" name="Forma libre: forma 663">
              <a:extLst>
                <a:ext uri="{FF2B5EF4-FFF2-40B4-BE49-F238E27FC236}">
                  <a16:creationId xmlns:a16="http://schemas.microsoft.com/office/drawing/2014/main" id="{B757FD69-6C31-E998-7E86-5E25506BA7AA}"/>
                </a:ext>
              </a:extLst>
            </p:cNvPr>
            <p:cNvSpPr/>
            <p:nvPr/>
          </p:nvSpPr>
          <p:spPr>
            <a:xfrm>
              <a:off x="15868879" y="1910160"/>
              <a:ext cx="134030" cy="30696"/>
            </a:xfrm>
            <a:custGeom>
              <a:avLst/>
              <a:gdLst>
                <a:gd name="connsiteX0" fmla="*/ 40623 w 134030"/>
                <a:gd name="connsiteY0" fmla="*/ 30696 h 30696"/>
                <a:gd name="connsiteX1" fmla="*/ 93234 w 134030"/>
                <a:gd name="connsiteY1" fmla="*/ 25686 h 30696"/>
                <a:gd name="connsiteX2" fmla="*/ 133944 w 134030"/>
                <a:gd name="connsiteY2" fmla="*/ 13159 h 30696"/>
                <a:gd name="connsiteX3" fmla="*/ 98244 w 134030"/>
                <a:gd name="connsiteY3" fmla="*/ 3765 h 30696"/>
                <a:gd name="connsiteX4" fmla="*/ 38118 w 134030"/>
                <a:gd name="connsiteY4" fmla="*/ 7522 h 30696"/>
                <a:gd name="connsiteX5" fmla="*/ 539 w 134030"/>
                <a:gd name="connsiteY5" fmla="*/ 17544 h 30696"/>
                <a:gd name="connsiteX6" fmla="*/ 39997 w 134030"/>
                <a:gd name="connsiteY6" fmla="*/ 30696 h 3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030" h="30696">
                  <a:moveTo>
                    <a:pt x="40623" y="30696"/>
                  </a:moveTo>
                  <a:cubicBezTo>
                    <a:pt x="61918" y="25686"/>
                    <a:pt x="75697" y="23807"/>
                    <a:pt x="93234" y="25686"/>
                  </a:cubicBezTo>
                  <a:cubicBezTo>
                    <a:pt x="106386" y="26938"/>
                    <a:pt x="135823" y="32575"/>
                    <a:pt x="133944" y="13159"/>
                  </a:cubicBezTo>
                  <a:cubicBezTo>
                    <a:pt x="132066" y="-6883"/>
                    <a:pt x="110144" y="1259"/>
                    <a:pt x="98244" y="3765"/>
                  </a:cubicBezTo>
                  <a:cubicBezTo>
                    <a:pt x="77576" y="7522"/>
                    <a:pt x="60039" y="10654"/>
                    <a:pt x="38118" y="7522"/>
                  </a:cubicBezTo>
                  <a:cubicBezTo>
                    <a:pt x="26844" y="5643"/>
                    <a:pt x="-4472" y="-4378"/>
                    <a:pt x="539" y="17544"/>
                  </a:cubicBezTo>
                  <a:cubicBezTo>
                    <a:pt x="13692" y="21301"/>
                    <a:pt x="26844" y="26312"/>
                    <a:pt x="39997" y="3069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5" name="Forma libre: forma 664">
              <a:extLst>
                <a:ext uri="{FF2B5EF4-FFF2-40B4-BE49-F238E27FC236}">
                  <a16:creationId xmlns:a16="http://schemas.microsoft.com/office/drawing/2014/main" id="{31083436-F84C-3DA8-3398-A7E63D48DF40}"/>
                </a:ext>
              </a:extLst>
            </p:cNvPr>
            <p:cNvSpPr/>
            <p:nvPr/>
          </p:nvSpPr>
          <p:spPr>
            <a:xfrm>
              <a:off x="16000566" y="1837952"/>
              <a:ext cx="182755" cy="45979"/>
            </a:xfrm>
            <a:custGeom>
              <a:avLst/>
              <a:gdLst>
                <a:gd name="connsiteX0" fmla="*/ 27937 w 182755"/>
                <a:gd name="connsiteY0" fmla="*/ 18978 h 45979"/>
                <a:gd name="connsiteX1" fmla="*/ 72405 w 182755"/>
                <a:gd name="connsiteY1" fmla="*/ 41525 h 45979"/>
                <a:gd name="connsiteX2" fmla="*/ 116248 w 182755"/>
                <a:gd name="connsiteY2" fmla="*/ 45283 h 45979"/>
                <a:gd name="connsiteX3" fmla="*/ 139422 w 182755"/>
                <a:gd name="connsiteY3" fmla="*/ 40273 h 45979"/>
                <a:gd name="connsiteX4" fmla="*/ 174496 w 182755"/>
                <a:gd name="connsiteY4" fmla="*/ 34636 h 45979"/>
                <a:gd name="connsiteX5" fmla="*/ 178880 w 182755"/>
                <a:gd name="connsiteY5" fmla="*/ 7078 h 45979"/>
                <a:gd name="connsiteX6" fmla="*/ 148816 w 182755"/>
                <a:gd name="connsiteY6" fmla="*/ 9583 h 45979"/>
                <a:gd name="connsiteX7" fmla="*/ 83680 w 182755"/>
                <a:gd name="connsiteY7" fmla="*/ 815 h 45979"/>
                <a:gd name="connsiteX8" fmla="*/ 5390 w 182755"/>
                <a:gd name="connsiteY8" fmla="*/ 4573 h 45979"/>
                <a:gd name="connsiteX9" fmla="*/ 27311 w 182755"/>
                <a:gd name="connsiteY9" fmla="*/ 19604 h 4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755" h="45979">
                  <a:moveTo>
                    <a:pt x="27937" y="18978"/>
                  </a:moveTo>
                  <a:cubicBezTo>
                    <a:pt x="44221" y="24615"/>
                    <a:pt x="56748" y="35888"/>
                    <a:pt x="72405" y="41525"/>
                  </a:cubicBezTo>
                  <a:cubicBezTo>
                    <a:pt x="85559" y="46536"/>
                    <a:pt x="102469" y="46536"/>
                    <a:pt x="116248" y="45283"/>
                  </a:cubicBezTo>
                  <a:cubicBezTo>
                    <a:pt x="124390" y="44031"/>
                    <a:pt x="131279" y="41525"/>
                    <a:pt x="139422" y="40273"/>
                  </a:cubicBezTo>
                  <a:cubicBezTo>
                    <a:pt x="150695" y="38394"/>
                    <a:pt x="165101" y="41525"/>
                    <a:pt x="174496" y="34636"/>
                  </a:cubicBezTo>
                  <a:cubicBezTo>
                    <a:pt x="180759" y="30252"/>
                    <a:pt x="187022" y="13967"/>
                    <a:pt x="178880" y="7078"/>
                  </a:cubicBezTo>
                  <a:cubicBezTo>
                    <a:pt x="173870" y="2694"/>
                    <a:pt x="155080" y="9583"/>
                    <a:pt x="148816" y="9583"/>
                  </a:cubicBezTo>
                  <a:cubicBezTo>
                    <a:pt x="125643" y="10836"/>
                    <a:pt x="106227" y="-1064"/>
                    <a:pt x="83680" y="815"/>
                  </a:cubicBezTo>
                  <a:cubicBezTo>
                    <a:pt x="61132" y="2694"/>
                    <a:pt x="24806" y="-4196"/>
                    <a:pt x="5390" y="4573"/>
                  </a:cubicBezTo>
                  <a:cubicBezTo>
                    <a:pt x="-12147" y="17725"/>
                    <a:pt x="17916" y="16473"/>
                    <a:pt x="27311" y="1960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6" name="Forma libre: forma 665">
              <a:extLst>
                <a:ext uri="{FF2B5EF4-FFF2-40B4-BE49-F238E27FC236}">
                  <a16:creationId xmlns:a16="http://schemas.microsoft.com/office/drawing/2014/main" id="{0EA08C8D-A8A3-59AE-5EDD-F99499D5D92D}"/>
                </a:ext>
              </a:extLst>
            </p:cNvPr>
            <p:cNvSpPr/>
            <p:nvPr/>
          </p:nvSpPr>
          <p:spPr>
            <a:xfrm>
              <a:off x="16136077" y="1900722"/>
              <a:ext cx="307637" cy="76695"/>
            </a:xfrm>
            <a:custGeom>
              <a:avLst/>
              <a:gdLst>
                <a:gd name="connsiteX0" fmla="*/ 153 w 307637"/>
                <a:gd name="connsiteY0" fmla="*/ 58298 h 76695"/>
                <a:gd name="connsiteX1" fmla="*/ 36480 w 307637"/>
                <a:gd name="connsiteY1" fmla="*/ 71450 h 76695"/>
                <a:gd name="connsiteX2" fmla="*/ 102242 w 307637"/>
                <a:gd name="connsiteY2" fmla="*/ 76461 h 76695"/>
                <a:gd name="connsiteX3" fmla="*/ 164248 w 307637"/>
                <a:gd name="connsiteY3" fmla="*/ 73956 h 76695"/>
                <a:gd name="connsiteX4" fmla="*/ 270096 w 307637"/>
                <a:gd name="connsiteY4" fmla="*/ 67066 h 76695"/>
                <a:gd name="connsiteX5" fmla="*/ 303917 w 307637"/>
                <a:gd name="connsiteY5" fmla="*/ 40135 h 76695"/>
                <a:gd name="connsiteX6" fmla="*/ 288886 w 307637"/>
                <a:gd name="connsiteY6" fmla="*/ 38256 h 76695"/>
                <a:gd name="connsiteX7" fmla="*/ 281369 w 307637"/>
                <a:gd name="connsiteY7" fmla="*/ 28861 h 76695"/>
                <a:gd name="connsiteX8" fmla="*/ 219990 w 307637"/>
                <a:gd name="connsiteY8" fmla="*/ 5061 h 76695"/>
                <a:gd name="connsiteX9" fmla="*/ 141701 w 307637"/>
                <a:gd name="connsiteY9" fmla="*/ 7566 h 76695"/>
                <a:gd name="connsiteX10" fmla="*/ 129800 w 307637"/>
                <a:gd name="connsiteY10" fmla="*/ 25103 h 76695"/>
                <a:gd name="connsiteX11" fmla="*/ 87211 w 307637"/>
                <a:gd name="connsiteY11" fmla="*/ 20092 h 76695"/>
                <a:gd name="connsiteX12" fmla="*/ 153 w 307637"/>
                <a:gd name="connsiteY12" fmla="*/ 58924 h 7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637" h="76695">
                  <a:moveTo>
                    <a:pt x="153" y="58298"/>
                  </a:moveTo>
                  <a:cubicBezTo>
                    <a:pt x="17690" y="58924"/>
                    <a:pt x="22074" y="67066"/>
                    <a:pt x="36480" y="71450"/>
                  </a:cubicBezTo>
                  <a:cubicBezTo>
                    <a:pt x="57774" y="78340"/>
                    <a:pt x="79695" y="76461"/>
                    <a:pt x="102242" y="76461"/>
                  </a:cubicBezTo>
                  <a:cubicBezTo>
                    <a:pt x="122911" y="76461"/>
                    <a:pt x="143580" y="75208"/>
                    <a:pt x="164248" y="73956"/>
                  </a:cubicBezTo>
                  <a:cubicBezTo>
                    <a:pt x="198696" y="72077"/>
                    <a:pt x="236274" y="73956"/>
                    <a:pt x="270096" y="67066"/>
                  </a:cubicBezTo>
                  <a:cubicBezTo>
                    <a:pt x="278238" y="65187"/>
                    <a:pt x="320202" y="55166"/>
                    <a:pt x="303917" y="40135"/>
                  </a:cubicBezTo>
                  <a:cubicBezTo>
                    <a:pt x="301412" y="37629"/>
                    <a:pt x="292017" y="40135"/>
                    <a:pt x="288886" y="38256"/>
                  </a:cubicBezTo>
                  <a:cubicBezTo>
                    <a:pt x="285754" y="36377"/>
                    <a:pt x="283248" y="31992"/>
                    <a:pt x="281369" y="28861"/>
                  </a:cubicBezTo>
                  <a:cubicBezTo>
                    <a:pt x="266338" y="6940"/>
                    <a:pt x="245670" y="5687"/>
                    <a:pt x="219990" y="5061"/>
                  </a:cubicBezTo>
                  <a:cubicBezTo>
                    <a:pt x="201201" y="4434"/>
                    <a:pt x="156106" y="-7466"/>
                    <a:pt x="141701" y="7566"/>
                  </a:cubicBezTo>
                  <a:cubicBezTo>
                    <a:pt x="151722" y="23224"/>
                    <a:pt x="145458" y="28235"/>
                    <a:pt x="129800" y="25103"/>
                  </a:cubicBezTo>
                  <a:cubicBezTo>
                    <a:pt x="116021" y="22598"/>
                    <a:pt x="101616" y="18840"/>
                    <a:pt x="87211" y="20092"/>
                  </a:cubicBezTo>
                  <a:cubicBezTo>
                    <a:pt x="62785" y="22598"/>
                    <a:pt x="-3605" y="20092"/>
                    <a:pt x="153" y="5892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7" name="Forma libre: forma 666">
              <a:extLst>
                <a:ext uri="{FF2B5EF4-FFF2-40B4-BE49-F238E27FC236}">
                  <a16:creationId xmlns:a16="http://schemas.microsoft.com/office/drawing/2014/main" id="{30BBB224-BABE-3963-07BC-D627D08B2ECA}"/>
                </a:ext>
              </a:extLst>
            </p:cNvPr>
            <p:cNvSpPr/>
            <p:nvPr/>
          </p:nvSpPr>
          <p:spPr>
            <a:xfrm>
              <a:off x="19278904" y="1888514"/>
              <a:ext cx="644779" cy="174474"/>
            </a:xfrm>
            <a:custGeom>
              <a:avLst/>
              <a:gdLst>
                <a:gd name="connsiteX0" fmla="*/ 235057 w 644779"/>
                <a:gd name="connsiteY0" fmla="*/ 156937 h 174474"/>
                <a:gd name="connsiteX1" fmla="*/ 303952 w 644779"/>
                <a:gd name="connsiteY1" fmla="*/ 174474 h 174474"/>
                <a:gd name="connsiteX2" fmla="*/ 333389 w 644779"/>
                <a:gd name="connsiteY2" fmla="*/ 169464 h 174474"/>
                <a:gd name="connsiteX3" fmla="*/ 411679 w 644779"/>
                <a:gd name="connsiteY3" fmla="*/ 153806 h 174474"/>
                <a:gd name="connsiteX4" fmla="*/ 504374 w 644779"/>
                <a:gd name="connsiteY4" fmla="*/ 133137 h 174474"/>
                <a:gd name="connsiteX5" fmla="*/ 597068 w 644779"/>
                <a:gd name="connsiteY5" fmla="*/ 146916 h 174474"/>
                <a:gd name="connsiteX6" fmla="*/ 644669 w 644779"/>
                <a:gd name="connsiteY6" fmla="*/ 128127 h 174474"/>
                <a:gd name="connsiteX7" fmla="*/ 620243 w 644779"/>
                <a:gd name="connsiteY7" fmla="*/ 116227 h 174474"/>
                <a:gd name="connsiteX8" fmla="*/ 573269 w 644779"/>
                <a:gd name="connsiteY8" fmla="*/ 91174 h 174474"/>
                <a:gd name="connsiteX9" fmla="*/ 619616 w 644779"/>
                <a:gd name="connsiteY9" fmla="*/ 73637 h 174474"/>
                <a:gd name="connsiteX10" fmla="*/ 588927 w 644779"/>
                <a:gd name="connsiteY10" fmla="*/ 52342 h 174474"/>
                <a:gd name="connsiteX11" fmla="*/ 538821 w 644779"/>
                <a:gd name="connsiteY11" fmla="*/ 40442 h 174474"/>
                <a:gd name="connsiteX12" fmla="*/ 357815 w 644779"/>
                <a:gd name="connsiteY12" fmla="*/ 22905 h 174474"/>
                <a:gd name="connsiteX13" fmla="*/ 295184 w 644779"/>
                <a:gd name="connsiteY13" fmla="*/ 984 h 174474"/>
                <a:gd name="connsiteX14" fmla="*/ 264494 w 644779"/>
                <a:gd name="connsiteY14" fmla="*/ 13511 h 174474"/>
                <a:gd name="connsiteX15" fmla="*/ 241320 w 644779"/>
                <a:gd name="connsiteY15" fmla="*/ 22279 h 174474"/>
                <a:gd name="connsiteX16" fmla="*/ 151756 w 644779"/>
                <a:gd name="connsiteY16" fmla="*/ 29795 h 174474"/>
                <a:gd name="connsiteX17" fmla="*/ 119188 w 644779"/>
                <a:gd name="connsiteY17" fmla="*/ 33553 h 174474"/>
                <a:gd name="connsiteX18" fmla="*/ 86620 w 644779"/>
                <a:gd name="connsiteY18" fmla="*/ 35432 h 174474"/>
                <a:gd name="connsiteX19" fmla="*/ 64698 w 644779"/>
                <a:gd name="connsiteY19" fmla="*/ 71758 h 174474"/>
                <a:gd name="connsiteX20" fmla="*/ 97893 w 644779"/>
                <a:gd name="connsiteY20" fmla="*/ 71758 h 174474"/>
                <a:gd name="connsiteX21" fmla="*/ 127330 w 644779"/>
                <a:gd name="connsiteY21" fmla="*/ 60485 h 174474"/>
                <a:gd name="connsiteX22" fmla="*/ 102904 w 644779"/>
                <a:gd name="connsiteY22" fmla="*/ 91800 h 174474"/>
                <a:gd name="connsiteX23" fmla="*/ 46535 w 644779"/>
                <a:gd name="connsiteY23" fmla="*/ 101195 h 174474"/>
                <a:gd name="connsiteX24" fmla="*/ 188 w 644779"/>
                <a:gd name="connsiteY24" fmla="*/ 122490 h 174474"/>
                <a:gd name="connsiteX25" fmla="*/ 74720 w 644779"/>
                <a:gd name="connsiteY25" fmla="*/ 139401 h 174474"/>
                <a:gd name="connsiteX26" fmla="*/ 234431 w 644779"/>
                <a:gd name="connsiteY26" fmla="*/ 155685 h 1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4779" h="174474">
                  <a:moveTo>
                    <a:pt x="235057" y="156937"/>
                  </a:moveTo>
                  <a:cubicBezTo>
                    <a:pt x="258230" y="161322"/>
                    <a:pt x="281405" y="173848"/>
                    <a:pt x="303952" y="174474"/>
                  </a:cubicBezTo>
                  <a:cubicBezTo>
                    <a:pt x="313973" y="174474"/>
                    <a:pt x="323994" y="171343"/>
                    <a:pt x="333389" y="169464"/>
                  </a:cubicBezTo>
                  <a:cubicBezTo>
                    <a:pt x="360320" y="165706"/>
                    <a:pt x="385999" y="160695"/>
                    <a:pt x="411679" y="153806"/>
                  </a:cubicBezTo>
                  <a:cubicBezTo>
                    <a:pt x="440489" y="145664"/>
                    <a:pt x="473684" y="133764"/>
                    <a:pt x="504374" y="133137"/>
                  </a:cubicBezTo>
                  <a:cubicBezTo>
                    <a:pt x="536315" y="133137"/>
                    <a:pt x="565752" y="145037"/>
                    <a:pt x="597068" y="146916"/>
                  </a:cubicBezTo>
                  <a:cubicBezTo>
                    <a:pt x="606464" y="146916"/>
                    <a:pt x="647174" y="145664"/>
                    <a:pt x="644669" y="128127"/>
                  </a:cubicBezTo>
                  <a:cubicBezTo>
                    <a:pt x="643416" y="118106"/>
                    <a:pt x="628384" y="118732"/>
                    <a:pt x="620243" y="116227"/>
                  </a:cubicBezTo>
                  <a:cubicBezTo>
                    <a:pt x="605837" y="111216"/>
                    <a:pt x="582037" y="105579"/>
                    <a:pt x="573269" y="91174"/>
                  </a:cubicBezTo>
                  <a:cubicBezTo>
                    <a:pt x="585168" y="81779"/>
                    <a:pt x="604585" y="77395"/>
                    <a:pt x="619616" y="73637"/>
                  </a:cubicBezTo>
                  <a:cubicBezTo>
                    <a:pt x="617111" y="68000"/>
                    <a:pt x="595816" y="57353"/>
                    <a:pt x="588927" y="52342"/>
                  </a:cubicBezTo>
                  <a:cubicBezTo>
                    <a:pt x="574521" y="42321"/>
                    <a:pt x="555731" y="41695"/>
                    <a:pt x="538821" y="40442"/>
                  </a:cubicBezTo>
                  <a:cubicBezTo>
                    <a:pt x="480573" y="37311"/>
                    <a:pt x="414810" y="38563"/>
                    <a:pt x="357815" y="22905"/>
                  </a:cubicBezTo>
                  <a:cubicBezTo>
                    <a:pt x="336520" y="17269"/>
                    <a:pt x="317731" y="3490"/>
                    <a:pt x="295184" y="984"/>
                  </a:cubicBezTo>
                  <a:cubicBezTo>
                    <a:pt x="273262" y="-2147"/>
                    <a:pt x="275141" y="2237"/>
                    <a:pt x="264494" y="13511"/>
                  </a:cubicBezTo>
                  <a:cubicBezTo>
                    <a:pt x="258230" y="20400"/>
                    <a:pt x="249462" y="21653"/>
                    <a:pt x="241320" y="22279"/>
                  </a:cubicBezTo>
                  <a:cubicBezTo>
                    <a:pt x="211883" y="24158"/>
                    <a:pt x="181193" y="30421"/>
                    <a:pt x="151756" y="29795"/>
                  </a:cubicBezTo>
                  <a:cubicBezTo>
                    <a:pt x="138604" y="29795"/>
                    <a:pt x="131715" y="28542"/>
                    <a:pt x="119188" y="33553"/>
                  </a:cubicBezTo>
                  <a:cubicBezTo>
                    <a:pt x="105409" y="39190"/>
                    <a:pt x="100399" y="37311"/>
                    <a:pt x="86620" y="35432"/>
                  </a:cubicBezTo>
                  <a:cubicBezTo>
                    <a:pt x="68456" y="33553"/>
                    <a:pt x="38393" y="64242"/>
                    <a:pt x="64698" y="71758"/>
                  </a:cubicBezTo>
                  <a:cubicBezTo>
                    <a:pt x="74720" y="74890"/>
                    <a:pt x="87873" y="74264"/>
                    <a:pt x="97893" y="71758"/>
                  </a:cubicBezTo>
                  <a:cubicBezTo>
                    <a:pt x="104782" y="70506"/>
                    <a:pt x="120440" y="56727"/>
                    <a:pt x="127330" y="60485"/>
                  </a:cubicBezTo>
                  <a:cubicBezTo>
                    <a:pt x="146746" y="71758"/>
                    <a:pt x="110420" y="89921"/>
                    <a:pt x="102904" y="91800"/>
                  </a:cubicBezTo>
                  <a:cubicBezTo>
                    <a:pt x="82862" y="98064"/>
                    <a:pt x="67204" y="105579"/>
                    <a:pt x="46535" y="101195"/>
                  </a:cubicBezTo>
                  <a:cubicBezTo>
                    <a:pt x="34009" y="98690"/>
                    <a:pt x="-2944" y="102448"/>
                    <a:pt x="188" y="122490"/>
                  </a:cubicBezTo>
                  <a:cubicBezTo>
                    <a:pt x="20230" y="120611"/>
                    <a:pt x="43404" y="141906"/>
                    <a:pt x="74720" y="139401"/>
                  </a:cubicBezTo>
                  <a:cubicBezTo>
                    <a:pt x="129209" y="134390"/>
                    <a:pt x="180567" y="145664"/>
                    <a:pt x="234431" y="15568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8" name="Forma libre: forma 667">
              <a:extLst>
                <a:ext uri="{FF2B5EF4-FFF2-40B4-BE49-F238E27FC236}">
                  <a16:creationId xmlns:a16="http://schemas.microsoft.com/office/drawing/2014/main" id="{FD057796-2B7B-D4AD-4740-65A5CC06ADDA}"/>
                </a:ext>
              </a:extLst>
            </p:cNvPr>
            <p:cNvSpPr/>
            <p:nvPr/>
          </p:nvSpPr>
          <p:spPr>
            <a:xfrm>
              <a:off x="19272335" y="2052341"/>
              <a:ext cx="316599" cy="69745"/>
            </a:xfrm>
            <a:custGeom>
              <a:avLst/>
              <a:gdLst>
                <a:gd name="connsiteX0" fmla="*/ 6131 w 316599"/>
                <a:gd name="connsiteY0" fmla="*/ 29437 h 69745"/>
                <a:gd name="connsiteX1" fmla="*/ 32436 w 316599"/>
                <a:gd name="connsiteY1" fmla="*/ 38832 h 69745"/>
                <a:gd name="connsiteX2" fmla="*/ 134526 w 316599"/>
                <a:gd name="connsiteY2" fmla="*/ 68895 h 69745"/>
                <a:gd name="connsiteX3" fmla="*/ 168973 w 316599"/>
                <a:gd name="connsiteY3" fmla="*/ 58248 h 69745"/>
                <a:gd name="connsiteX4" fmla="*/ 207805 w 316599"/>
                <a:gd name="connsiteY4" fmla="*/ 57621 h 69745"/>
                <a:gd name="connsiteX5" fmla="*/ 314279 w 316599"/>
                <a:gd name="connsiteY5" fmla="*/ 46348 h 69745"/>
                <a:gd name="connsiteX6" fmla="*/ 209684 w 316599"/>
                <a:gd name="connsiteY6" fmla="*/ 10647 h 69745"/>
                <a:gd name="connsiteX7" fmla="*/ 97573 w 316599"/>
                <a:gd name="connsiteY7" fmla="*/ 2505 h 69745"/>
                <a:gd name="connsiteX8" fmla="*/ 56237 w 316599"/>
                <a:gd name="connsiteY8" fmla="*/ 0 h 69745"/>
                <a:gd name="connsiteX9" fmla="*/ 11768 w 316599"/>
                <a:gd name="connsiteY9" fmla="*/ 18790 h 69745"/>
                <a:gd name="connsiteX10" fmla="*/ 6131 w 316599"/>
                <a:gd name="connsiteY10" fmla="*/ 28811 h 6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599" h="69745">
                  <a:moveTo>
                    <a:pt x="6131" y="29437"/>
                  </a:moveTo>
                  <a:cubicBezTo>
                    <a:pt x="12394" y="34447"/>
                    <a:pt x="24294" y="36326"/>
                    <a:pt x="32436" y="38832"/>
                  </a:cubicBezTo>
                  <a:cubicBezTo>
                    <a:pt x="66257" y="50732"/>
                    <a:pt x="96947" y="74532"/>
                    <a:pt x="134526" y="68895"/>
                  </a:cubicBezTo>
                  <a:cubicBezTo>
                    <a:pt x="147053" y="67016"/>
                    <a:pt x="157074" y="61379"/>
                    <a:pt x="168973" y="58248"/>
                  </a:cubicBezTo>
                  <a:cubicBezTo>
                    <a:pt x="181500" y="55116"/>
                    <a:pt x="194652" y="57621"/>
                    <a:pt x="207805" y="57621"/>
                  </a:cubicBezTo>
                  <a:cubicBezTo>
                    <a:pt x="232858" y="57621"/>
                    <a:pt x="300500" y="78290"/>
                    <a:pt x="314279" y="46348"/>
                  </a:cubicBezTo>
                  <a:cubicBezTo>
                    <a:pt x="333069" y="3132"/>
                    <a:pt x="232232" y="15032"/>
                    <a:pt x="209684" y="10647"/>
                  </a:cubicBezTo>
                  <a:cubicBezTo>
                    <a:pt x="173984" y="3758"/>
                    <a:pt x="133899" y="2505"/>
                    <a:pt x="97573" y="2505"/>
                  </a:cubicBezTo>
                  <a:cubicBezTo>
                    <a:pt x="83168" y="2505"/>
                    <a:pt x="70642" y="0"/>
                    <a:pt x="56237" y="0"/>
                  </a:cubicBezTo>
                  <a:cubicBezTo>
                    <a:pt x="45588" y="0"/>
                    <a:pt x="12394" y="6263"/>
                    <a:pt x="11768" y="18790"/>
                  </a:cubicBezTo>
                  <a:cubicBezTo>
                    <a:pt x="-7022" y="13153"/>
                    <a:pt x="1120" y="25053"/>
                    <a:pt x="6131" y="2881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9" name="Forma libre: forma 668">
              <a:extLst>
                <a:ext uri="{FF2B5EF4-FFF2-40B4-BE49-F238E27FC236}">
                  <a16:creationId xmlns:a16="http://schemas.microsoft.com/office/drawing/2014/main" id="{2DE43863-5756-00F0-996E-62CFFF7FC552}"/>
                </a:ext>
              </a:extLst>
            </p:cNvPr>
            <p:cNvSpPr/>
            <p:nvPr/>
          </p:nvSpPr>
          <p:spPr>
            <a:xfrm>
              <a:off x="20473480" y="2123962"/>
              <a:ext cx="612552" cy="227808"/>
            </a:xfrm>
            <a:custGeom>
              <a:avLst/>
              <a:gdLst>
                <a:gd name="connsiteX0" fmla="*/ 76411 w 612552"/>
                <a:gd name="connsiteY0" fmla="*/ 227132 h 227808"/>
                <a:gd name="connsiteX1" fmla="*/ 126515 w 612552"/>
                <a:gd name="connsiteY1" fmla="*/ 220243 h 227808"/>
                <a:gd name="connsiteX2" fmla="*/ 160337 w 612552"/>
                <a:gd name="connsiteY2" fmla="*/ 208969 h 227808"/>
                <a:gd name="connsiteX3" fmla="*/ 194158 w 612552"/>
                <a:gd name="connsiteY3" fmla="*/ 192059 h 227808"/>
                <a:gd name="connsiteX4" fmla="*/ 314411 w 612552"/>
                <a:gd name="connsiteY4" fmla="*/ 185795 h 227808"/>
                <a:gd name="connsiteX5" fmla="*/ 373912 w 612552"/>
                <a:gd name="connsiteY5" fmla="*/ 192685 h 227808"/>
                <a:gd name="connsiteX6" fmla="*/ 407732 w 612552"/>
                <a:gd name="connsiteY6" fmla="*/ 182038 h 227808"/>
                <a:gd name="connsiteX7" fmla="*/ 496044 w 612552"/>
                <a:gd name="connsiteY7" fmla="*/ 183290 h 227808"/>
                <a:gd name="connsiteX8" fmla="*/ 531743 w 612552"/>
                <a:gd name="connsiteY8" fmla="*/ 170138 h 227808"/>
                <a:gd name="connsiteX9" fmla="*/ 583728 w 612552"/>
                <a:gd name="connsiteY9" fmla="*/ 173895 h 227808"/>
                <a:gd name="connsiteX10" fmla="*/ 612539 w 612552"/>
                <a:gd name="connsiteY10" fmla="*/ 148216 h 227808"/>
                <a:gd name="connsiteX11" fmla="*/ 595628 w 612552"/>
                <a:gd name="connsiteY11" fmla="*/ 128801 h 227808"/>
                <a:gd name="connsiteX12" fmla="*/ 508570 w 612552"/>
                <a:gd name="connsiteY12" fmla="*/ 93100 h 227808"/>
                <a:gd name="connsiteX13" fmla="*/ 468485 w 612552"/>
                <a:gd name="connsiteY13" fmla="*/ 95606 h 227808"/>
                <a:gd name="connsiteX14" fmla="*/ 429654 w 612552"/>
                <a:gd name="connsiteY14" fmla="*/ 74937 h 227808"/>
                <a:gd name="connsiteX15" fmla="*/ 357001 w 612552"/>
                <a:gd name="connsiteY15" fmla="*/ 66169 h 227808"/>
                <a:gd name="connsiteX16" fmla="*/ 325685 w 612552"/>
                <a:gd name="connsiteY16" fmla="*/ 71179 h 227808"/>
                <a:gd name="connsiteX17" fmla="*/ 295622 w 612552"/>
                <a:gd name="connsiteY17" fmla="*/ 60532 h 227808"/>
                <a:gd name="connsiteX18" fmla="*/ 267437 w 612552"/>
                <a:gd name="connsiteY18" fmla="*/ 79321 h 227808"/>
                <a:gd name="connsiteX19" fmla="*/ 238000 w 612552"/>
                <a:gd name="connsiteY19" fmla="*/ 76816 h 227808"/>
                <a:gd name="connsiteX20" fmla="*/ 234242 w 612552"/>
                <a:gd name="connsiteY20" fmla="*/ 61158 h 227808"/>
                <a:gd name="connsiteX21" fmla="*/ 236121 w 612552"/>
                <a:gd name="connsiteY21" fmla="*/ 33600 h 227808"/>
                <a:gd name="connsiteX22" fmla="*/ 203553 w 612552"/>
                <a:gd name="connsiteY22" fmla="*/ 21700 h 227808"/>
                <a:gd name="connsiteX23" fmla="*/ 113989 w 612552"/>
                <a:gd name="connsiteY23" fmla="*/ 1658 h 227808"/>
                <a:gd name="connsiteX24" fmla="*/ 133405 w 612552"/>
                <a:gd name="connsiteY24" fmla="*/ 32974 h 227808"/>
                <a:gd name="connsiteX25" fmla="*/ 101463 w 612552"/>
                <a:gd name="connsiteY25" fmla="*/ 29216 h 227808"/>
                <a:gd name="connsiteX26" fmla="*/ 61379 w 612552"/>
                <a:gd name="connsiteY26" fmla="*/ 11053 h 227808"/>
                <a:gd name="connsiteX27" fmla="*/ 35700 w 612552"/>
                <a:gd name="connsiteY27" fmla="*/ 26711 h 227808"/>
                <a:gd name="connsiteX28" fmla="*/ 46974 w 612552"/>
                <a:gd name="connsiteY28" fmla="*/ 47379 h 227808"/>
                <a:gd name="connsiteX29" fmla="*/ 35074 w 612552"/>
                <a:gd name="connsiteY29" fmla="*/ 62411 h 227808"/>
                <a:gd name="connsiteX30" fmla="*/ 67642 w 612552"/>
                <a:gd name="connsiteY30" fmla="*/ 110011 h 227808"/>
                <a:gd name="connsiteX31" fmla="*/ 25052 w 612552"/>
                <a:gd name="connsiteY31" fmla="*/ 105000 h 227808"/>
                <a:gd name="connsiteX32" fmla="*/ 18789 w 612552"/>
                <a:gd name="connsiteY32" fmla="*/ 133185 h 227808"/>
                <a:gd name="connsiteX33" fmla="*/ 48226 w 612552"/>
                <a:gd name="connsiteY33" fmla="*/ 160116 h 227808"/>
                <a:gd name="connsiteX34" fmla="*/ 35700 w 612552"/>
                <a:gd name="connsiteY34" fmla="*/ 198322 h 227808"/>
                <a:gd name="connsiteX35" fmla="*/ 0 w 612552"/>
                <a:gd name="connsiteY35" fmla="*/ 212727 h 227808"/>
                <a:gd name="connsiteX36" fmla="*/ 77037 w 612552"/>
                <a:gd name="connsiteY36" fmla="*/ 227132 h 22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2552" h="227808">
                  <a:moveTo>
                    <a:pt x="76411" y="227132"/>
                  </a:moveTo>
                  <a:cubicBezTo>
                    <a:pt x="93321" y="225253"/>
                    <a:pt x="109606" y="224001"/>
                    <a:pt x="126515" y="220243"/>
                  </a:cubicBezTo>
                  <a:cubicBezTo>
                    <a:pt x="139043" y="217738"/>
                    <a:pt x="149690" y="215859"/>
                    <a:pt x="160337" y="208969"/>
                  </a:cubicBezTo>
                  <a:cubicBezTo>
                    <a:pt x="172863" y="200827"/>
                    <a:pt x="179127" y="193311"/>
                    <a:pt x="194158" y="192059"/>
                  </a:cubicBezTo>
                  <a:cubicBezTo>
                    <a:pt x="233616" y="188927"/>
                    <a:pt x="274953" y="185169"/>
                    <a:pt x="314411" y="185795"/>
                  </a:cubicBezTo>
                  <a:cubicBezTo>
                    <a:pt x="333201" y="185795"/>
                    <a:pt x="356375" y="197695"/>
                    <a:pt x="373912" y="192685"/>
                  </a:cubicBezTo>
                  <a:cubicBezTo>
                    <a:pt x="385811" y="188927"/>
                    <a:pt x="393953" y="182038"/>
                    <a:pt x="407732" y="182038"/>
                  </a:cubicBezTo>
                  <a:cubicBezTo>
                    <a:pt x="436544" y="182038"/>
                    <a:pt x="467232" y="188927"/>
                    <a:pt x="496044" y="183290"/>
                  </a:cubicBezTo>
                  <a:cubicBezTo>
                    <a:pt x="509196" y="180785"/>
                    <a:pt x="519217" y="173269"/>
                    <a:pt x="531743" y="170138"/>
                  </a:cubicBezTo>
                  <a:cubicBezTo>
                    <a:pt x="548654" y="166380"/>
                    <a:pt x="567444" y="177653"/>
                    <a:pt x="583728" y="173895"/>
                  </a:cubicBezTo>
                  <a:cubicBezTo>
                    <a:pt x="592496" y="172016"/>
                    <a:pt x="613165" y="158237"/>
                    <a:pt x="612539" y="148216"/>
                  </a:cubicBezTo>
                  <a:cubicBezTo>
                    <a:pt x="612539" y="143832"/>
                    <a:pt x="599386" y="131932"/>
                    <a:pt x="595628" y="128801"/>
                  </a:cubicBezTo>
                  <a:cubicBezTo>
                    <a:pt x="575586" y="110637"/>
                    <a:pt x="534249" y="96232"/>
                    <a:pt x="508570" y="93100"/>
                  </a:cubicBezTo>
                  <a:cubicBezTo>
                    <a:pt x="494165" y="91221"/>
                    <a:pt x="481638" y="97485"/>
                    <a:pt x="468485" y="95606"/>
                  </a:cubicBezTo>
                  <a:cubicBezTo>
                    <a:pt x="453453" y="93100"/>
                    <a:pt x="442180" y="81827"/>
                    <a:pt x="429654" y="74937"/>
                  </a:cubicBezTo>
                  <a:cubicBezTo>
                    <a:pt x="407107" y="63037"/>
                    <a:pt x="380174" y="55521"/>
                    <a:pt x="357001" y="66169"/>
                  </a:cubicBezTo>
                  <a:cubicBezTo>
                    <a:pt x="345101" y="71806"/>
                    <a:pt x="338837" y="73685"/>
                    <a:pt x="325685" y="71179"/>
                  </a:cubicBezTo>
                  <a:cubicBezTo>
                    <a:pt x="315664" y="68674"/>
                    <a:pt x="306269" y="61785"/>
                    <a:pt x="295622" y="60532"/>
                  </a:cubicBezTo>
                  <a:cubicBezTo>
                    <a:pt x="277458" y="58653"/>
                    <a:pt x="275579" y="68674"/>
                    <a:pt x="267437" y="79321"/>
                  </a:cubicBezTo>
                  <a:cubicBezTo>
                    <a:pt x="253658" y="98111"/>
                    <a:pt x="247395" y="93727"/>
                    <a:pt x="238000" y="76816"/>
                  </a:cubicBezTo>
                  <a:cubicBezTo>
                    <a:pt x="232363" y="66795"/>
                    <a:pt x="232990" y="72432"/>
                    <a:pt x="234242" y="61158"/>
                  </a:cubicBezTo>
                  <a:cubicBezTo>
                    <a:pt x="234869" y="53016"/>
                    <a:pt x="240506" y="41742"/>
                    <a:pt x="236121" y="33600"/>
                  </a:cubicBezTo>
                  <a:cubicBezTo>
                    <a:pt x="231111" y="24205"/>
                    <a:pt x="213574" y="24205"/>
                    <a:pt x="203553" y="21700"/>
                  </a:cubicBezTo>
                  <a:cubicBezTo>
                    <a:pt x="175368" y="14184"/>
                    <a:pt x="143426" y="-5858"/>
                    <a:pt x="113989" y="1658"/>
                  </a:cubicBezTo>
                  <a:cubicBezTo>
                    <a:pt x="116495" y="9174"/>
                    <a:pt x="145932" y="22327"/>
                    <a:pt x="133405" y="32974"/>
                  </a:cubicBezTo>
                  <a:cubicBezTo>
                    <a:pt x="128394" y="37358"/>
                    <a:pt x="105848" y="31095"/>
                    <a:pt x="101463" y="29216"/>
                  </a:cubicBezTo>
                  <a:cubicBezTo>
                    <a:pt x="87058" y="22953"/>
                    <a:pt x="78290" y="10426"/>
                    <a:pt x="61379" y="11053"/>
                  </a:cubicBezTo>
                  <a:cubicBezTo>
                    <a:pt x="50732" y="11053"/>
                    <a:pt x="37578" y="15437"/>
                    <a:pt x="35700" y="26711"/>
                  </a:cubicBezTo>
                  <a:cubicBezTo>
                    <a:pt x="34447" y="37358"/>
                    <a:pt x="46347" y="39237"/>
                    <a:pt x="46974" y="47379"/>
                  </a:cubicBezTo>
                  <a:cubicBezTo>
                    <a:pt x="46974" y="53642"/>
                    <a:pt x="38831" y="56774"/>
                    <a:pt x="35074" y="62411"/>
                  </a:cubicBezTo>
                  <a:cubicBezTo>
                    <a:pt x="20042" y="91221"/>
                    <a:pt x="71400" y="86837"/>
                    <a:pt x="67642" y="110011"/>
                  </a:cubicBezTo>
                  <a:cubicBezTo>
                    <a:pt x="54489" y="111890"/>
                    <a:pt x="38205" y="100616"/>
                    <a:pt x="25052" y="105000"/>
                  </a:cubicBezTo>
                  <a:cubicBezTo>
                    <a:pt x="10647" y="110011"/>
                    <a:pt x="17537" y="121911"/>
                    <a:pt x="18789" y="133185"/>
                  </a:cubicBezTo>
                  <a:cubicBezTo>
                    <a:pt x="28810" y="138822"/>
                    <a:pt x="48853" y="146337"/>
                    <a:pt x="48226" y="160116"/>
                  </a:cubicBezTo>
                  <a:cubicBezTo>
                    <a:pt x="32568" y="165753"/>
                    <a:pt x="14405" y="185795"/>
                    <a:pt x="35700" y="198322"/>
                  </a:cubicBezTo>
                  <a:cubicBezTo>
                    <a:pt x="25052" y="207717"/>
                    <a:pt x="7516" y="199574"/>
                    <a:pt x="0" y="212727"/>
                  </a:cubicBezTo>
                  <a:cubicBezTo>
                    <a:pt x="25678" y="225253"/>
                    <a:pt x="50732" y="229638"/>
                    <a:pt x="77037" y="22713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0" name="Forma libre: forma 669">
              <a:extLst>
                <a:ext uri="{FF2B5EF4-FFF2-40B4-BE49-F238E27FC236}">
                  <a16:creationId xmlns:a16="http://schemas.microsoft.com/office/drawing/2014/main" id="{FBC6A76F-C6D2-4D9D-44B8-50EA800AB5EA}"/>
                </a:ext>
              </a:extLst>
            </p:cNvPr>
            <p:cNvSpPr/>
            <p:nvPr/>
          </p:nvSpPr>
          <p:spPr>
            <a:xfrm>
              <a:off x="19595528" y="2031959"/>
              <a:ext cx="797236" cy="197072"/>
            </a:xfrm>
            <a:custGeom>
              <a:avLst/>
              <a:gdLst>
                <a:gd name="connsiteX0" fmla="*/ 255392 w 797236"/>
                <a:gd name="connsiteY0" fmla="*/ 17876 h 197072"/>
                <a:gd name="connsiteX1" fmla="*/ 217186 w 797236"/>
                <a:gd name="connsiteY1" fmla="*/ 19129 h 197072"/>
                <a:gd name="connsiteX2" fmla="*/ 185870 w 797236"/>
                <a:gd name="connsiteY2" fmla="*/ 31655 h 197072"/>
                <a:gd name="connsiteX3" fmla="*/ 129501 w 797236"/>
                <a:gd name="connsiteY3" fmla="*/ 22887 h 197072"/>
                <a:gd name="connsiteX4" fmla="*/ 106955 w 797236"/>
                <a:gd name="connsiteY4" fmla="*/ 31655 h 197072"/>
                <a:gd name="connsiteX5" fmla="*/ 63112 w 797236"/>
                <a:gd name="connsiteY5" fmla="*/ 44808 h 197072"/>
                <a:gd name="connsiteX6" fmla="*/ 2359 w 797236"/>
                <a:gd name="connsiteY6" fmla="*/ 108692 h 197072"/>
                <a:gd name="connsiteX7" fmla="*/ 4865 w 797236"/>
                <a:gd name="connsiteY7" fmla="*/ 103682 h 197072"/>
                <a:gd name="connsiteX8" fmla="*/ 61233 w 797236"/>
                <a:gd name="connsiteY8" fmla="*/ 111198 h 197072"/>
                <a:gd name="connsiteX9" fmla="*/ 123865 w 797236"/>
                <a:gd name="connsiteY9" fmla="*/ 128108 h 197072"/>
                <a:gd name="connsiteX10" fmla="*/ 153929 w 797236"/>
                <a:gd name="connsiteY10" fmla="*/ 132493 h 197072"/>
                <a:gd name="connsiteX11" fmla="*/ 194013 w 797236"/>
                <a:gd name="connsiteY11" fmla="*/ 119966 h 197072"/>
                <a:gd name="connsiteX12" fmla="*/ 289839 w 797236"/>
                <a:gd name="connsiteY12" fmla="*/ 133745 h 197072"/>
                <a:gd name="connsiteX13" fmla="*/ 364370 w 797236"/>
                <a:gd name="connsiteY13" fmla="*/ 159424 h 197072"/>
                <a:gd name="connsiteX14" fmla="*/ 427002 w 797236"/>
                <a:gd name="connsiteY14" fmla="*/ 183851 h 197072"/>
                <a:gd name="connsiteX15" fmla="*/ 567924 w 797236"/>
                <a:gd name="connsiteY15" fmla="*/ 188861 h 197072"/>
                <a:gd name="connsiteX16" fmla="*/ 733898 w 797236"/>
                <a:gd name="connsiteY16" fmla="*/ 195124 h 197072"/>
                <a:gd name="connsiteX17" fmla="*/ 787135 w 797236"/>
                <a:gd name="connsiteY17" fmla="*/ 195124 h 197072"/>
                <a:gd name="connsiteX18" fmla="*/ 790894 w 797236"/>
                <a:gd name="connsiteY18" fmla="*/ 165687 h 197072"/>
                <a:gd name="connsiteX19" fmla="*/ 697572 w 797236"/>
                <a:gd name="connsiteY19" fmla="*/ 123098 h 197072"/>
                <a:gd name="connsiteX20" fmla="*/ 735151 w 797236"/>
                <a:gd name="connsiteY20" fmla="*/ 104935 h 197072"/>
                <a:gd name="connsiteX21" fmla="*/ 710725 w 797236"/>
                <a:gd name="connsiteY21" fmla="*/ 94913 h 197072"/>
                <a:gd name="connsiteX22" fmla="*/ 708845 w 797236"/>
                <a:gd name="connsiteY22" fmla="*/ 71113 h 197072"/>
                <a:gd name="connsiteX23" fmla="*/ 703835 w 797236"/>
                <a:gd name="connsiteY23" fmla="*/ 68608 h 197072"/>
                <a:gd name="connsiteX24" fmla="*/ 647466 w 797236"/>
                <a:gd name="connsiteY24" fmla="*/ 46687 h 197072"/>
                <a:gd name="connsiteX25" fmla="*/ 609888 w 797236"/>
                <a:gd name="connsiteY25" fmla="*/ 33534 h 197072"/>
                <a:gd name="connsiteX26" fmla="*/ 496523 w 797236"/>
                <a:gd name="connsiteY26" fmla="*/ 15997 h 197072"/>
                <a:gd name="connsiteX27" fmla="*/ 502161 w 797236"/>
                <a:gd name="connsiteY27" fmla="*/ 46061 h 197072"/>
                <a:gd name="connsiteX28" fmla="*/ 475229 w 797236"/>
                <a:gd name="connsiteY28" fmla="*/ 39171 h 197072"/>
                <a:gd name="connsiteX29" fmla="*/ 460198 w 797236"/>
                <a:gd name="connsiteY29" fmla="*/ 56082 h 197072"/>
                <a:gd name="connsiteX30" fmla="*/ 449550 w 797236"/>
                <a:gd name="connsiteY30" fmla="*/ 61719 h 197072"/>
                <a:gd name="connsiteX31" fmla="*/ 423244 w 797236"/>
                <a:gd name="connsiteY31" fmla="*/ 51698 h 197072"/>
                <a:gd name="connsiteX32" fmla="*/ 420114 w 797236"/>
                <a:gd name="connsiteY32" fmla="*/ 4724 h 197072"/>
                <a:gd name="connsiteX33" fmla="*/ 356229 w 797236"/>
                <a:gd name="connsiteY33" fmla="*/ 5976 h 197072"/>
                <a:gd name="connsiteX34" fmla="*/ 256645 w 797236"/>
                <a:gd name="connsiteY34" fmla="*/ 1787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97236" h="197072">
                  <a:moveTo>
                    <a:pt x="255392" y="17876"/>
                  </a:moveTo>
                  <a:cubicBezTo>
                    <a:pt x="242239" y="15997"/>
                    <a:pt x="229086" y="13492"/>
                    <a:pt x="217186" y="19129"/>
                  </a:cubicBezTo>
                  <a:cubicBezTo>
                    <a:pt x="205912" y="24766"/>
                    <a:pt x="201528" y="32282"/>
                    <a:pt x="185870" y="31655"/>
                  </a:cubicBezTo>
                  <a:cubicBezTo>
                    <a:pt x="162697" y="31029"/>
                    <a:pt x="151423" y="14118"/>
                    <a:pt x="129501" y="22887"/>
                  </a:cubicBezTo>
                  <a:cubicBezTo>
                    <a:pt x="121360" y="26019"/>
                    <a:pt x="116349" y="31029"/>
                    <a:pt x="106955" y="31655"/>
                  </a:cubicBezTo>
                  <a:cubicBezTo>
                    <a:pt x="89417" y="33534"/>
                    <a:pt x="79397" y="31655"/>
                    <a:pt x="63112" y="44808"/>
                  </a:cubicBezTo>
                  <a:cubicBezTo>
                    <a:pt x="97559" y="94287"/>
                    <a:pt x="-17683" y="71740"/>
                    <a:pt x="2359" y="108692"/>
                  </a:cubicBezTo>
                  <a:cubicBezTo>
                    <a:pt x="4238" y="105561"/>
                    <a:pt x="4865" y="104308"/>
                    <a:pt x="4865" y="103682"/>
                  </a:cubicBezTo>
                  <a:cubicBezTo>
                    <a:pt x="23027" y="107440"/>
                    <a:pt x="42443" y="108692"/>
                    <a:pt x="61233" y="111198"/>
                  </a:cubicBezTo>
                  <a:cubicBezTo>
                    <a:pt x="82527" y="113703"/>
                    <a:pt x="102570" y="123724"/>
                    <a:pt x="123865" y="128108"/>
                  </a:cubicBezTo>
                  <a:cubicBezTo>
                    <a:pt x="133886" y="130614"/>
                    <a:pt x="143280" y="133119"/>
                    <a:pt x="153929" y="132493"/>
                  </a:cubicBezTo>
                  <a:cubicBezTo>
                    <a:pt x="168960" y="132493"/>
                    <a:pt x="179607" y="123098"/>
                    <a:pt x="194013" y="119966"/>
                  </a:cubicBezTo>
                  <a:cubicBezTo>
                    <a:pt x="224076" y="113703"/>
                    <a:pt x="261654" y="124350"/>
                    <a:pt x="289839" y="133745"/>
                  </a:cubicBezTo>
                  <a:cubicBezTo>
                    <a:pt x="314892" y="141887"/>
                    <a:pt x="339944" y="148777"/>
                    <a:pt x="364370" y="159424"/>
                  </a:cubicBezTo>
                  <a:cubicBezTo>
                    <a:pt x="385039" y="168193"/>
                    <a:pt x="405708" y="178214"/>
                    <a:pt x="427002" y="183851"/>
                  </a:cubicBezTo>
                  <a:cubicBezTo>
                    <a:pt x="472097" y="195124"/>
                    <a:pt x="522203" y="188235"/>
                    <a:pt x="567924" y="188861"/>
                  </a:cubicBezTo>
                  <a:cubicBezTo>
                    <a:pt x="623040" y="189487"/>
                    <a:pt x="678156" y="195124"/>
                    <a:pt x="733898" y="195124"/>
                  </a:cubicBezTo>
                  <a:cubicBezTo>
                    <a:pt x="749556" y="195124"/>
                    <a:pt x="772730" y="199509"/>
                    <a:pt x="787135" y="195124"/>
                  </a:cubicBezTo>
                  <a:cubicBezTo>
                    <a:pt x="801541" y="190740"/>
                    <a:pt x="798409" y="181345"/>
                    <a:pt x="790894" y="165687"/>
                  </a:cubicBezTo>
                  <a:cubicBezTo>
                    <a:pt x="777740" y="136877"/>
                    <a:pt x="693187" y="150029"/>
                    <a:pt x="697572" y="123098"/>
                  </a:cubicBezTo>
                  <a:cubicBezTo>
                    <a:pt x="708219" y="125603"/>
                    <a:pt x="748930" y="123098"/>
                    <a:pt x="735151" y="104935"/>
                  </a:cubicBezTo>
                  <a:cubicBezTo>
                    <a:pt x="730141" y="98045"/>
                    <a:pt x="715735" y="101803"/>
                    <a:pt x="710725" y="94913"/>
                  </a:cubicBezTo>
                  <a:cubicBezTo>
                    <a:pt x="705087" y="87398"/>
                    <a:pt x="713230" y="78629"/>
                    <a:pt x="708845" y="71113"/>
                  </a:cubicBezTo>
                  <a:cubicBezTo>
                    <a:pt x="707593" y="68608"/>
                    <a:pt x="705087" y="69861"/>
                    <a:pt x="703835" y="68608"/>
                  </a:cubicBezTo>
                  <a:cubicBezTo>
                    <a:pt x="690682" y="56708"/>
                    <a:pt x="664377" y="53577"/>
                    <a:pt x="647466" y="46687"/>
                  </a:cubicBezTo>
                  <a:cubicBezTo>
                    <a:pt x="634940" y="41676"/>
                    <a:pt x="622414" y="37919"/>
                    <a:pt x="609888" y="33534"/>
                  </a:cubicBezTo>
                  <a:cubicBezTo>
                    <a:pt x="582330" y="23513"/>
                    <a:pt x="523456" y="-3418"/>
                    <a:pt x="496523" y="15997"/>
                  </a:cubicBezTo>
                  <a:cubicBezTo>
                    <a:pt x="504040" y="23513"/>
                    <a:pt x="519071" y="39798"/>
                    <a:pt x="502161" y="46061"/>
                  </a:cubicBezTo>
                  <a:cubicBezTo>
                    <a:pt x="492766" y="49819"/>
                    <a:pt x="484624" y="38545"/>
                    <a:pt x="475229" y="39171"/>
                  </a:cubicBezTo>
                  <a:cubicBezTo>
                    <a:pt x="463329" y="40424"/>
                    <a:pt x="466460" y="47940"/>
                    <a:pt x="460198" y="56082"/>
                  </a:cubicBezTo>
                  <a:cubicBezTo>
                    <a:pt x="453934" y="64850"/>
                    <a:pt x="458945" y="61719"/>
                    <a:pt x="449550" y="61719"/>
                  </a:cubicBezTo>
                  <a:cubicBezTo>
                    <a:pt x="440781" y="61719"/>
                    <a:pt x="431387" y="54203"/>
                    <a:pt x="423244" y="51698"/>
                  </a:cubicBezTo>
                  <a:cubicBezTo>
                    <a:pt x="421365" y="32908"/>
                    <a:pt x="440781" y="17250"/>
                    <a:pt x="420114" y="4724"/>
                  </a:cubicBezTo>
                  <a:cubicBezTo>
                    <a:pt x="404456" y="-4671"/>
                    <a:pt x="373140" y="2218"/>
                    <a:pt x="356229" y="5976"/>
                  </a:cubicBezTo>
                  <a:cubicBezTo>
                    <a:pt x="323660" y="13492"/>
                    <a:pt x="290465" y="22261"/>
                    <a:pt x="256645" y="1787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1" name="Forma libre: forma 670">
              <a:extLst>
                <a:ext uri="{FF2B5EF4-FFF2-40B4-BE49-F238E27FC236}">
                  <a16:creationId xmlns:a16="http://schemas.microsoft.com/office/drawing/2014/main" id="{801DEB35-2650-65CE-DD58-9BD88122270F}"/>
                </a:ext>
              </a:extLst>
            </p:cNvPr>
            <p:cNvSpPr/>
            <p:nvPr/>
          </p:nvSpPr>
          <p:spPr>
            <a:xfrm>
              <a:off x="15570665" y="1995759"/>
              <a:ext cx="231110" cy="68318"/>
            </a:xfrm>
            <a:custGeom>
              <a:avLst/>
              <a:gdLst>
                <a:gd name="connsiteX0" fmla="*/ 0 w 231110"/>
                <a:gd name="connsiteY0" fmla="*/ 2718 h 68318"/>
                <a:gd name="connsiteX1" fmla="*/ 43215 w 231110"/>
                <a:gd name="connsiteY1" fmla="*/ 42176 h 68318"/>
                <a:gd name="connsiteX2" fmla="*/ 113989 w 231110"/>
                <a:gd name="connsiteY2" fmla="*/ 67855 h 68318"/>
                <a:gd name="connsiteX3" fmla="*/ 147811 w 231110"/>
                <a:gd name="connsiteY3" fmla="*/ 34034 h 68318"/>
                <a:gd name="connsiteX4" fmla="*/ 231110 w 231110"/>
                <a:gd name="connsiteY4" fmla="*/ 20881 h 68318"/>
                <a:gd name="connsiteX5" fmla="*/ 196664 w 231110"/>
                <a:gd name="connsiteY5" fmla="*/ 6476 h 68318"/>
                <a:gd name="connsiteX6" fmla="*/ 626 w 231110"/>
                <a:gd name="connsiteY6" fmla="*/ 2718 h 6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10" h="68318">
                  <a:moveTo>
                    <a:pt x="0" y="2718"/>
                  </a:moveTo>
                  <a:cubicBezTo>
                    <a:pt x="0" y="18376"/>
                    <a:pt x="30063" y="35913"/>
                    <a:pt x="43215" y="42176"/>
                  </a:cubicBezTo>
                  <a:cubicBezTo>
                    <a:pt x="61379" y="51571"/>
                    <a:pt x="93948" y="71613"/>
                    <a:pt x="113989" y="67855"/>
                  </a:cubicBezTo>
                  <a:cubicBezTo>
                    <a:pt x="119626" y="42802"/>
                    <a:pt x="160963" y="64097"/>
                    <a:pt x="147811" y="34034"/>
                  </a:cubicBezTo>
                  <a:cubicBezTo>
                    <a:pt x="169106" y="30902"/>
                    <a:pt x="219837" y="50945"/>
                    <a:pt x="231110" y="20881"/>
                  </a:cubicBezTo>
                  <a:cubicBezTo>
                    <a:pt x="221090" y="14618"/>
                    <a:pt x="208563" y="8981"/>
                    <a:pt x="196664" y="6476"/>
                  </a:cubicBezTo>
                  <a:cubicBezTo>
                    <a:pt x="134658" y="-5424"/>
                    <a:pt x="63884" y="2718"/>
                    <a:pt x="626" y="271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2" name="Forma libre: forma 671">
              <a:extLst>
                <a:ext uri="{FF2B5EF4-FFF2-40B4-BE49-F238E27FC236}">
                  <a16:creationId xmlns:a16="http://schemas.microsoft.com/office/drawing/2014/main" id="{A270E489-AACA-7E89-456C-CE0AAB0DE075}"/>
                </a:ext>
              </a:extLst>
            </p:cNvPr>
            <p:cNvSpPr/>
            <p:nvPr/>
          </p:nvSpPr>
          <p:spPr>
            <a:xfrm>
              <a:off x="12867478" y="2380296"/>
              <a:ext cx="21181438" cy="6478239"/>
            </a:xfrm>
            <a:custGeom>
              <a:avLst/>
              <a:gdLst>
                <a:gd name="connsiteX0" fmla="*/ 277459 w 21181438"/>
                <a:gd name="connsiteY0" fmla="*/ 1245355 h 6478239"/>
                <a:gd name="connsiteX1" fmla="*/ 264932 w 21181438"/>
                <a:gd name="connsiteY1" fmla="*/ 1277924 h 6478239"/>
                <a:gd name="connsiteX2" fmla="*/ 254911 w 21181438"/>
                <a:gd name="connsiteY2" fmla="*/ 1287319 h 6478239"/>
                <a:gd name="connsiteX3" fmla="*/ 145306 w 21181438"/>
                <a:gd name="connsiteY3" fmla="*/ 1319887 h 6478239"/>
                <a:gd name="connsiteX4" fmla="*/ 140295 w 21181438"/>
                <a:gd name="connsiteY4" fmla="*/ 1319887 h 6478239"/>
                <a:gd name="connsiteX5" fmla="*/ 105221 w 21181438"/>
                <a:gd name="connsiteY5" fmla="*/ 1334919 h 6478239"/>
                <a:gd name="connsiteX6" fmla="*/ 53863 w 21181438"/>
                <a:gd name="connsiteY6" fmla="*/ 1379387 h 6478239"/>
                <a:gd name="connsiteX7" fmla="*/ 53863 w 21181438"/>
                <a:gd name="connsiteY7" fmla="*/ 1379387 h 6478239"/>
                <a:gd name="connsiteX8" fmla="*/ 53863 w 21181438"/>
                <a:gd name="connsiteY8" fmla="*/ 1379387 h 6478239"/>
                <a:gd name="connsiteX9" fmla="*/ 24426 w 21181438"/>
                <a:gd name="connsiteY9" fmla="*/ 1388782 h 6478239"/>
                <a:gd name="connsiteX10" fmla="*/ 28184 w 21181438"/>
                <a:gd name="connsiteY10" fmla="*/ 1392540 h 6478239"/>
                <a:gd name="connsiteX11" fmla="*/ 31942 w 21181438"/>
                <a:gd name="connsiteY11" fmla="*/ 1408198 h 6478239"/>
                <a:gd name="connsiteX12" fmla="*/ 18163 w 21181438"/>
                <a:gd name="connsiteY12" fmla="*/ 1448909 h 6478239"/>
                <a:gd name="connsiteX13" fmla="*/ 15031 w 21181438"/>
                <a:gd name="connsiteY13" fmla="*/ 1453919 h 6478239"/>
                <a:gd name="connsiteX14" fmla="*/ 0 w 21181438"/>
                <a:gd name="connsiteY14" fmla="*/ 1474588 h 6478239"/>
                <a:gd name="connsiteX15" fmla="*/ 33821 w 21181438"/>
                <a:gd name="connsiteY15" fmla="*/ 1486488 h 6478239"/>
                <a:gd name="connsiteX16" fmla="*/ 38205 w 21181438"/>
                <a:gd name="connsiteY16" fmla="*/ 1488993 h 6478239"/>
                <a:gd name="connsiteX17" fmla="*/ 67016 w 21181438"/>
                <a:gd name="connsiteY17" fmla="*/ 1515925 h 6478239"/>
                <a:gd name="connsiteX18" fmla="*/ 95200 w 21181438"/>
                <a:gd name="connsiteY18" fmla="*/ 1505904 h 6478239"/>
                <a:gd name="connsiteX19" fmla="*/ 106474 w 21181438"/>
                <a:gd name="connsiteY19" fmla="*/ 1505904 h 6478239"/>
                <a:gd name="connsiteX20" fmla="*/ 139669 w 21181438"/>
                <a:gd name="connsiteY20" fmla="*/ 1519682 h 6478239"/>
                <a:gd name="connsiteX21" fmla="*/ 142800 w 21181438"/>
                <a:gd name="connsiteY21" fmla="*/ 1521561 h 6478239"/>
                <a:gd name="connsiteX22" fmla="*/ 174116 w 21181438"/>
                <a:gd name="connsiteY22" fmla="*/ 1545361 h 6478239"/>
                <a:gd name="connsiteX23" fmla="*/ 187895 w 21181438"/>
                <a:gd name="connsiteY23" fmla="*/ 1541604 h 6478239"/>
                <a:gd name="connsiteX24" fmla="*/ 218585 w 21181438"/>
                <a:gd name="connsiteY24" fmla="*/ 1572293 h 6478239"/>
                <a:gd name="connsiteX25" fmla="*/ 234243 w 21181438"/>
                <a:gd name="connsiteY25" fmla="*/ 1610498 h 6478239"/>
                <a:gd name="connsiteX26" fmla="*/ 234869 w 21181438"/>
                <a:gd name="connsiteY26" fmla="*/ 1614883 h 6478239"/>
                <a:gd name="connsiteX27" fmla="*/ 182885 w 21181438"/>
                <a:gd name="connsiteY27" fmla="*/ 1675636 h 6478239"/>
                <a:gd name="connsiteX28" fmla="*/ 141547 w 21181438"/>
                <a:gd name="connsiteY28" fmla="*/ 1696304 h 6478239"/>
                <a:gd name="connsiteX29" fmla="*/ 125264 w 21181438"/>
                <a:gd name="connsiteY29" fmla="*/ 1732631 h 6478239"/>
                <a:gd name="connsiteX30" fmla="*/ 158458 w 21181438"/>
                <a:gd name="connsiteY30" fmla="*/ 1745157 h 6478239"/>
                <a:gd name="connsiteX31" fmla="*/ 206059 w 21181438"/>
                <a:gd name="connsiteY31" fmla="*/ 1768957 h 6478239"/>
                <a:gd name="connsiteX32" fmla="*/ 212948 w 21181438"/>
                <a:gd name="connsiteY32" fmla="*/ 1775846 h 6478239"/>
                <a:gd name="connsiteX33" fmla="*/ 233616 w 21181438"/>
                <a:gd name="connsiteY33" fmla="*/ 1817183 h 6478239"/>
                <a:gd name="connsiteX34" fmla="*/ 263680 w 21181438"/>
                <a:gd name="connsiteY34" fmla="*/ 1856641 h 6478239"/>
                <a:gd name="connsiteX35" fmla="*/ 265559 w 21181438"/>
                <a:gd name="connsiteY35" fmla="*/ 1859773 h 6478239"/>
                <a:gd name="connsiteX36" fmla="*/ 283095 w 21181438"/>
                <a:gd name="connsiteY36" fmla="*/ 1900484 h 6478239"/>
                <a:gd name="connsiteX37" fmla="*/ 295622 w 21181438"/>
                <a:gd name="connsiteY37" fmla="*/ 1934305 h 6478239"/>
                <a:gd name="connsiteX38" fmla="*/ 286853 w 21181438"/>
                <a:gd name="connsiteY38" fmla="*/ 1954347 h 6478239"/>
                <a:gd name="connsiteX39" fmla="*/ 263053 w 21181438"/>
                <a:gd name="connsiteY39" fmla="*/ 1963115 h 6478239"/>
                <a:gd name="connsiteX40" fmla="*/ 258043 w 21181438"/>
                <a:gd name="connsiteY40" fmla="*/ 1974389 h 6478239"/>
                <a:gd name="connsiteX41" fmla="*/ 258043 w 21181438"/>
                <a:gd name="connsiteY41" fmla="*/ 1985036 h 6478239"/>
                <a:gd name="connsiteX42" fmla="*/ 258043 w 21181438"/>
                <a:gd name="connsiteY42" fmla="*/ 1988794 h 6478239"/>
                <a:gd name="connsiteX43" fmla="*/ 254285 w 21181438"/>
                <a:gd name="connsiteY43" fmla="*/ 2006331 h 6478239"/>
                <a:gd name="connsiteX44" fmla="*/ 281217 w 21181438"/>
                <a:gd name="connsiteY44" fmla="*/ 2006331 h 6478239"/>
                <a:gd name="connsiteX45" fmla="*/ 294996 w 21181438"/>
                <a:gd name="connsiteY45" fmla="*/ 2015100 h 6478239"/>
                <a:gd name="connsiteX46" fmla="*/ 293743 w 21181438"/>
                <a:gd name="connsiteY46" fmla="*/ 2031384 h 6478239"/>
                <a:gd name="connsiteX47" fmla="*/ 269943 w 21181438"/>
                <a:gd name="connsiteY47" fmla="*/ 2062700 h 6478239"/>
                <a:gd name="connsiteX48" fmla="*/ 272448 w 21181438"/>
                <a:gd name="connsiteY48" fmla="*/ 2067084 h 6478239"/>
                <a:gd name="connsiteX49" fmla="*/ 309401 w 21181438"/>
                <a:gd name="connsiteY49" fmla="*/ 2077731 h 6478239"/>
                <a:gd name="connsiteX50" fmla="*/ 335080 w 21181438"/>
                <a:gd name="connsiteY50" fmla="*/ 2093389 h 6478239"/>
                <a:gd name="connsiteX51" fmla="*/ 342596 w 21181438"/>
                <a:gd name="connsiteY51" fmla="*/ 2105290 h 6478239"/>
                <a:gd name="connsiteX52" fmla="*/ 337585 w 21181438"/>
                <a:gd name="connsiteY52" fmla="*/ 2118442 h 6478239"/>
                <a:gd name="connsiteX53" fmla="*/ 321301 w 21181438"/>
                <a:gd name="connsiteY53" fmla="*/ 2133474 h 6478239"/>
                <a:gd name="connsiteX54" fmla="*/ 336959 w 21181438"/>
                <a:gd name="connsiteY54" fmla="*/ 2149758 h 6478239"/>
                <a:gd name="connsiteX55" fmla="*/ 381427 w 21181438"/>
                <a:gd name="connsiteY55" fmla="*/ 2176064 h 6478239"/>
                <a:gd name="connsiteX56" fmla="*/ 388943 w 21181438"/>
                <a:gd name="connsiteY56" fmla="*/ 2187337 h 6478239"/>
                <a:gd name="connsiteX57" fmla="*/ 393954 w 21181438"/>
                <a:gd name="connsiteY57" fmla="*/ 2231179 h 6478239"/>
                <a:gd name="connsiteX58" fmla="*/ 387064 w 21181438"/>
                <a:gd name="connsiteY58" fmla="*/ 2246211 h 6478239"/>
                <a:gd name="connsiteX59" fmla="*/ 354496 w 21181438"/>
                <a:gd name="connsiteY59" fmla="*/ 2267506 h 6478239"/>
                <a:gd name="connsiteX60" fmla="*/ 412117 w 21181438"/>
                <a:gd name="connsiteY60" fmla="*/ 2310096 h 6478239"/>
                <a:gd name="connsiteX61" fmla="*/ 494165 w 21181438"/>
                <a:gd name="connsiteY61" fmla="*/ 2344543 h 6478239"/>
                <a:gd name="connsiteX62" fmla="*/ 500428 w 21181438"/>
                <a:gd name="connsiteY62" fmla="*/ 2349553 h 6478239"/>
                <a:gd name="connsiteX63" fmla="*/ 524228 w 21181438"/>
                <a:gd name="connsiteY63" fmla="*/ 2380869 h 6478239"/>
                <a:gd name="connsiteX64" fmla="*/ 526733 w 21181438"/>
                <a:gd name="connsiteY64" fmla="*/ 2385880 h 6478239"/>
                <a:gd name="connsiteX65" fmla="*/ 539886 w 21181438"/>
                <a:gd name="connsiteY65" fmla="*/ 2429722 h 6478239"/>
                <a:gd name="connsiteX66" fmla="*/ 539886 w 21181438"/>
                <a:gd name="connsiteY66" fmla="*/ 2434106 h 6478239"/>
                <a:gd name="connsiteX67" fmla="*/ 539886 w 21181438"/>
                <a:gd name="connsiteY67" fmla="*/ 2457280 h 6478239"/>
                <a:gd name="connsiteX68" fmla="*/ 537380 w 21181438"/>
                <a:gd name="connsiteY68" fmla="*/ 2465422 h 6478239"/>
                <a:gd name="connsiteX69" fmla="*/ 504185 w 21181438"/>
                <a:gd name="connsiteY69" fmla="*/ 2519286 h 6478239"/>
                <a:gd name="connsiteX70" fmla="*/ 500428 w 21181438"/>
                <a:gd name="connsiteY70" fmla="*/ 2523670 h 6478239"/>
                <a:gd name="connsiteX71" fmla="*/ 403348 w 21181438"/>
                <a:gd name="connsiteY71" fmla="*/ 2596323 h 6478239"/>
                <a:gd name="connsiteX72" fmla="*/ 338211 w 21181438"/>
                <a:gd name="connsiteY72" fmla="*/ 2639539 h 6478239"/>
                <a:gd name="connsiteX73" fmla="*/ 224221 w 21181438"/>
                <a:gd name="connsiteY73" fmla="*/ 2741002 h 6478239"/>
                <a:gd name="connsiteX74" fmla="*/ 159085 w 21181438"/>
                <a:gd name="connsiteY74" fmla="*/ 2813029 h 6478239"/>
                <a:gd name="connsiteX75" fmla="*/ 177874 w 21181438"/>
                <a:gd name="connsiteY75" fmla="*/ 2811776 h 6478239"/>
                <a:gd name="connsiteX76" fmla="*/ 229232 w 21181438"/>
                <a:gd name="connsiteY76" fmla="*/ 2837455 h 6478239"/>
                <a:gd name="connsiteX77" fmla="*/ 268064 w 21181438"/>
                <a:gd name="connsiteY77" fmla="*/ 2872529 h 6478239"/>
                <a:gd name="connsiteX78" fmla="*/ 412117 w 21181438"/>
                <a:gd name="connsiteY78" fmla="*/ 2872529 h 6478239"/>
                <a:gd name="connsiteX79" fmla="*/ 425896 w 21181438"/>
                <a:gd name="connsiteY79" fmla="*/ 2949566 h 6478239"/>
                <a:gd name="connsiteX80" fmla="*/ 372032 w 21181438"/>
                <a:gd name="connsiteY80" fmla="*/ 2934534 h 6478239"/>
                <a:gd name="connsiteX81" fmla="*/ 301885 w 21181438"/>
                <a:gd name="connsiteY81" fmla="*/ 2946434 h 6478239"/>
                <a:gd name="connsiteX82" fmla="*/ 241759 w 21181438"/>
                <a:gd name="connsiteY82" fmla="*/ 2930776 h 6478239"/>
                <a:gd name="connsiteX83" fmla="*/ 197290 w 21181438"/>
                <a:gd name="connsiteY83" fmla="*/ 2977124 h 6478239"/>
                <a:gd name="connsiteX84" fmla="*/ 153448 w 21181438"/>
                <a:gd name="connsiteY84" fmla="*/ 2954576 h 6478239"/>
                <a:gd name="connsiteX85" fmla="*/ 158458 w 21181438"/>
                <a:gd name="connsiteY85" fmla="*/ 2989650 h 6478239"/>
                <a:gd name="connsiteX86" fmla="*/ 159085 w 21181438"/>
                <a:gd name="connsiteY86" fmla="*/ 2989650 h 6478239"/>
                <a:gd name="connsiteX87" fmla="*/ 171611 w 21181438"/>
                <a:gd name="connsiteY87" fmla="*/ 3003429 h 6478239"/>
                <a:gd name="connsiteX88" fmla="*/ 175369 w 21181438"/>
                <a:gd name="connsiteY88" fmla="*/ 3043514 h 6478239"/>
                <a:gd name="connsiteX89" fmla="*/ 171611 w 21181438"/>
                <a:gd name="connsiteY89" fmla="*/ 3055414 h 6478239"/>
                <a:gd name="connsiteX90" fmla="*/ 148437 w 21181438"/>
                <a:gd name="connsiteY90" fmla="*/ 3081093 h 6478239"/>
                <a:gd name="connsiteX91" fmla="*/ 135911 w 21181438"/>
                <a:gd name="connsiteY91" fmla="*/ 3086103 h 6478239"/>
                <a:gd name="connsiteX92" fmla="*/ 135911 w 21181438"/>
                <a:gd name="connsiteY92" fmla="*/ 3086103 h 6478239"/>
                <a:gd name="connsiteX93" fmla="*/ 129648 w 21181438"/>
                <a:gd name="connsiteY93" fmla="*/ 3087982 h 6478239"/>
                <a:gd name="connsiteX94" fmla="*/ 129021 w 21181438"/>
                <a:gd name="connsiteY94" fmla="*/ 3092366 h 6478239"/>
                <a:gd name="connsiteX95" fmla="*/ 129021 w 21181438"/>
                <a:gd name="connsiteY95" fmla="*/ 3153119 h 6478239"/>
                <a:gd name="connsiteX96" fmla="*/ 126516 w 21181438"/>
                <a:gd name="connsiteY96" fmla="*/ 3161888 h 6478239"/>
                <a:gd name="connsiteX97" fmla="*/ 126516 w 21181438"/>
                <a:gd name="connsiteY97" fmla="*/ 3161888 h 6478239"/>
                <a:gd name="connsiteX98" fmla="*/ 128395 w 21181438"/>
                <a:gd name="connsiteY98" fmla="*/ 3178172 h 6478239"/>
                <a:gd name="connsiteX99" fmla="*/ 134032 w 21181438"/>
                <a:gd name="connsiteY99" fmla="*/ 3198840 h 6478239"/>
                <a:gd name="connsiteX100" fmla="*/ 139043 w 21181438"/>
                <a:gd name="connsiteY100" fmla="*/ 3220761 h 6478239"/>
                <a:gd name="connsiteX101" fmla="*/ 139043 w 21181438"/>
                <a:gd name="connsiteY101" fmla="*/ 3226398 h 6478239"/>
                <a:gd name="connsiteX102" fmla="*/ 144679 w 21181438"/>
                <a:gd name="connsiteY102" fmla="*/ 3265230 h 6478239"/>
                <a:gd name="connsiteX103" fmla="*/ 173490 w 21181438"/>
                <a:gd name="connsiteY103" fmla="*/ 3302809 h 6478239"/>
                <a:gd name="connsiteX104" fmla="*/ 166600 w 21181438"/>
                <a:gd name="connsiteY104" fmla="*/ 3322225 h 6478239"/>
                <a:gd name="connsiteX105" fmla="*/ 123385 w 21181438"/>
                <a:gd name="connsiteY105" fmla="*/ 3346651 h 6478239"/>
                <a:gd name="connsiteX106" fmla="*/ 116495 w 21181438"/>
                <a:gd name="connsiteY106" fmla="*/ 3370452 h 6478239"/>
                <a:gd name="connsiteX107" fmla="*/ 165974 w 21181438"/>
                <a:gd name="connsiteY107" fmla="*/ 3404899 h 6478239"/>
                <a:gd name="connsiteX108" fmla="*/ 199795 w 21181438"/>
                <a:gd name="connsiteY108" fmla="*/ 3416173 h 6478239"/>
                <a:gd name="connsiteX109" fmla="*/ 209190 w 21181438"/>
                <a:gd name="connsiteY109" fmla="*/ 3425567 h 6478239"/>
                <a:gd name="connsiteX110" fmla="*/ 207937 w 21181438"/>
                <a:gd name="connsiteY110" fmla="*/ 3438720 h 6478239"/>
                <a:gd name="connsiteX111" fmla="*/ 189774 w 21181438"/>
                <a:gd name="connsiteY111" fmla="*/ 3468783 h 6478239"/>
                <a:gd name="connsiteX112" fmla="*/ 189774 w 21181438"/>
                <a:gd name="connsiteY112" fmla="*/ 3497594 h 6478239"/>
                <a:gd name="connsiteX113" fmla="*/ 227353 w 21181438"/>
                <a:gd name="connsiteY113" fmla="*/ 3515757 h 6478239"/>
                <a:gd name="connsiteX114" fmla="*/ 234869 w 21181438"/>
                <a:gd name="connsiteY114" fmla="*/ 3525152 h 6478239"/>
                <a:gd name="connsiteX115" fmla="*/ 253032 w 21181438"/>
                <a:gd name="connsiteY115" fmla="*/ 3582147 h 6478239"/>
                <a:gd name="connsiteX116" fmla="*/ 278085 w 21181438"/>
                <a:gd name="connsiteY116" fmla="*/ 3610331 h 6478239"/>
                <a:gd name="connsiteX117" fmla="*/ 281843 w 21181438"/>
                <a:gd name="connsiteY117" fmla="*/ 3623484 h 6478239"/>
                <a:gd name="connsiteX118" fmla="*/ 273701 w 21181438"/>
                <a:gd name="connsiteY118" fmla="*/ 3634131 h 6478239"/>
                <a:gd name="connsiteX119" fmla="*/ 268690 w 21181438"/>
                <a:gd name="connsiteY119" fmla="*/ 3636637 h 6478239"/>
                <a:gd name="connsiteX120" fmla="*/ 273075 w 21181438"/>
                <a:gd name="connsiteY120" fmla="*/ 3639768 h 6478239"/>
                <a:gd name="connsiteX121" fmla="*/ 296248 w 21181438"/>
                <a:gd name="connsiteY121" fmla="*/ 3632252 h 6478239"/>
                <a:gd name="connsiteX122" fmla="*/ 303138 w 21181438"/>
                <a:gd name="connsiteY122" fmla="*/ 3632252 h 6478239"/>
                <a:gd name="connsiteX123" fmla="*/ 343222 w 21181438"/>
                <a:gd name="connsiteY123" fmla="*/ 3643526 h 6478239"/>
                <a:gd name="connsiteX124" fmla="*/ 357001 w 21181438"/>
                <a:gd name="connsiteY124" fmla="*/ 3660436 h 6478239"/>
                <a:gd name="connsiteX125" fmla="*/ 357001 w 21181438"/>
                <a:gd name="connsiteY125" fmla="*/ 3660436 h 6478239"/>
                <a:gd name="connsiteX126" fmla="*/ 381427 w 21181438"/>
                <a:gd name="connsiteY126" fmla="*/ 3654173 h 6478239"/>
                <a:gd name="connsiteX127" fmla="*/ 389570 w 21181438"/>
                <a:gd name="connsiteY127" fmla="*/ 3653547 h 6478239"/>
                <a:gd name="connsiteX128" fmla="*/ 432159 w 21181438"/>
                <a:gd name="connsiteY128" fmla="*/ 3661063 h 6478239"/>
                <a:gd name="connsiteX129" fmla="*/ 440301 w 21181438"/>
                <a:gd name="connsiteY129" fmla="*/ 3665447 h 6478239"/>
                <a:gd name="connsiteX130" fmla="*/ 455333 w 21181438"/>
                <a:gd name="connsiteY130" fmla="*/ 3681105 h 6478239"/>
                <a:gd name="connsiteX131" fmla="*/ 459717 w 21181438"/>
                <a:gd name="connsiteY131" fmla="*/ 3694884 h 6478239"/>
                <a:gd name="connsiteX132" fmla="*/ 471617 w 21181438"/>
                <a:gd name="connsiteY132" fmla="*/ 3694884 h 6478239"/>
                <a:gd name="connsiteX133" fmla="*/ 504812 w 21181438"/>
                <a:gd name="connsiteY133" fmla="*/ 3678600 h 6478239"/>
                <a:gd name="connsiteX134" fmla="*/ 512954 w 21181438"/>
                <a:gd name="connsiteY134" fmla="*/ 3677347 h 6478239"/>
                <a:gd name="connsiteX135" fmla="*/ 576212 w 21181438"/>
                <a:gd name="connsiteY135" fmla="*/ 3682984 h 6478239"/>
                <a:gd name="connsiteX136" fmla="*/ 630075 w 21181438"/>
                <a:gd name="connsiteY136" fmla="*/ 3695510 h 6478239"/>
                <a:gd name="connsiteX137" fmla="*/ 633207 w 21181438"/>
                <a:gd name="connsiteY137" fmla="*/ 3696763 h 6478239"/>
                <a:gd name="connsiteX138" fmla="*/ 667654 w 21181438"/>
                <a:gd name="connsiteY138" fmla="*/ 3714300 h 6478239"/>
                <a:gd name="connsiteX139" fmla="*/ 676423 w 21181438"/>
                <a:gd name="connsiteY139" fmla="*/ 3728079 h 6478239"/>
                <a:gd name="connsiteX140" fmla="*/ 676423 w 21181438"/>
                <a:gd name="connsiteY140" fmla="*/ 3761900 h 6478239"/>
                <a:gd name="connsiteX141" fmla="*/ 674544 w 21181438"/>
                <a:gd name="connsiteY141" fmla="*/ 3768790 h 6478239"/>
                <a:gd name="connsiteX142" fmla="*/ 665149 w 21181438"/>
                <a:gd name="connsiteY142" fmla="*/ 3788205 h 6478239"/>
                <a:gd name="connsiteX143" fmla="*/ 672039 w 21181438"/>
                <a:gd name="connsiteY143" fmla="*/ 3803237 h 6478239"/>
                <a:gd name="connsiteX144" fmla="*/ 688323 w 21181438"/>
                <a:gd name="connsiteY144" fmla="*/ 3808247 h 6478239"/>
                <a:gd name="connsiteX145" fmla="*/ 700223 w 21181438"/>
                <a:gd name="connsiteY145" fmla="*/ 3813258 h 6478239"/>
                <a:gd name="connsiteX146" fmla="*/ 701476 w 21181438"/>
                <a:gd name="connsiteY146" fmla="*/ 3834553 h 6478239"/>
                <a:gd name="connsiteX147" fmla="*/ 698970 w 21181438"/>
                <a:gd name="connsiteY147" fmla="*/ 3837058 h 6478239"/>
                <a:gd name="connsiteX148" fmla="*/ 679555 w 21181438"/>
                <a:gd name="connsiteY148" fmla="*/ 3857727 h 6478239"/>
                <a:gd name="connsiteX149" fmla="*/ 670160 w 21181438"/>
                <a:gd name="connsiteY149" fmla="*/ 3878395 h 6478239"/>
                <a:gd name="connsiteX150" fmla="*/ 693334 w 21181438"/>
                <a:gd name="connsiteY150" fmla="*/ 3884658 h 6478239"/>
                <a:gd name="connsiteX151" fmla="*/ 697718 w 21181438"/>
                <a:gd name="connsiteY151" fmla="*/ 3886537 h 6478239"/>
                <a:gd name="connsiteX152" fmla="*/ 728407 w 21181438"/>
                <a:gd name="connsiteY152" fmla="*/ 3905953 h 6478239"/>
                <a:gd name="connsiteX153" fmla="*/ 735297 w 21181438"/>
                <a:gd name="connsiteY153" fmla="*/ 3916601 h 6478239"/>
                <a:gd name="connsiteX154" fmla="*/ 731539 w 21181438"/>
                <a:gd name="connsiteY154" fmla="*/ 3929127 h 6478239"/>
                <a:gd name="connsiteX155" fmla="*/ 729660 w 21181438"/>
                <a:gd name="connsiteY155" fmla="*/ 3931632 h 6478239"/>
                <a:gd name="connsiteX156" fmla="*/ 759723 w 21181438"/>
                <a:gd name="connsiteY156" fmla="*/ 3947290 h 6478239"/>
                <a:gd name="connsiteX157" fmla="*/ 765986 w 21181438"/>
                <a:gd name="connsiteY157" fmla="*/ 3953553 h 6478239"/>
                <a:gd name="connsiteX158" fmla="*/ 788534 w 21181438"/>
                <a:gd name="connsiteY158" fmla="*/ 3994264 h 6478239"/>
                <a:gd name="connsiteX159" fmla="*/ 801060 w 21181438"/>
                <a:gd name="connsiteY159" fmla="*/ 4008043 h 6478239"/>
                <a:gd name="connsiteX160" fmla="*/ 820476 w 21181438"/>
                <a:gd name="connsiteY160" fmla="*/ 4011174 h 6478239"/>
                <a:gd name="connsiteX161" fmla="*/ 826739 w 21181438"/>
                <a:gd name="connsiteY161" fmla="*/ 4013680 h 6478239"/>
                <a:gd name="connsiteX162" fmla="*/ 844902 w 21181438"/>
                <a:gd name="connsiteY162" fmla="*/ 4024953 h 6478239"/>
                <a:gd name="connsiteX163" fmla="*/ 851792 w 21181438"/>
                <a:gd name="connsiteY163" fmla="*/ 4038106 h 6478239"/>
                <a:gd name="connsiteX164" fmla="*/ 851792 w 21181438"/>
                <a:gd name="connsiteY164" fmla="*/ 4043743 h 6478239"/>
                <a:gd name="connsiteX165" fmla="*/ 879976 w 21181438"/>
                <a:gd name="connsiteY165" fmla="*/ 4043743 h 6478239"/>
                <a:gd name="connsiteX166" fmla="*/ 888118 w 21181438"/>
                <a:gd name="connsiteY166" fmla="*/ 4046248 h 6478239"/>
                <a:gd name="connsiteX167" fmla="*/ 930708 w 21181438"/>
                <a:gd name="connsiteY167" fmla="*/ 4073806 h 6478239"/>
                <a:gd name="connsiteX168" fmla="*/ 935719 w 21181438"/>
                <a:gd name="connsiteY168" fmla="*/ 4078817 h 6478239"/>
                <a:gd name="connsiteX169" fmla="*/ 958892 w 21181438"/>
                <a:gd name="connsiteY169" fmla="*/ 4115770 h 6478239"/>
                <a:gd name="connsiteX170" fmla="*/ 988329 w 21181438"/>
                <a:gd name="connsiteY170" fmla="*/ 4133307 h 6478239"/>
                <a:gd name="connsiteX171" fmla="*/ 995845 w 21181438"/>
                <a:gd name="connsiteY171" fmla="*/ 4144580 h 6478239"/>
                <a:gd name="connsiteX172" fmla="*/ 991461 w 21181438"/>
                <a:gd name="connsiteY172" fmla="*/ 4157733 h 6478239"/>
                <a:gd name="connsiteX173" fmla="*/ 962650 w 21181438"/>
                <a:gd name="connsiteY173" fmla="*/ 4186543 h 6478239"/>
                <a:gd name="connsiteX174" fmla="*/ 958892 w 21181438"/>
                <a:gd name="connsiteY174" fmla="*/ 4189675 h 6478239"/>
                <a:gd name="connsiteX175" fmla="*/ 935092 w 21181438"/>
                <a:gd name="connsiteY175" fmla="*/ 4201575 h 6478239"/>
                <a:gd name="connsiteX176" fmla="*/ 913797 w 21181438"/>
                <a:gd name="connsiteY176" fmla="*/ 4227880 h 6478239"/>
                <a:gd name="connsiteX177" fmla="*/ 901897 w 21181438"/>
                <a:gd name="connsiteY177" fmla="*/ 4233517 h 6478239"/>
                <a:gd name="connsiteX178" fmla="*/ 861187 w 21181438"/>
                <a:gd name="connsiteY178" fmla="*/ 4233517 h 6478239"/>
                <a:gd name="connsiteX179" fmla="*/ 854297 w 21181438"/>
                <a:gd name="connsiteY179" fmla="*/ 4232265 h 6478239"/>
                <a:gd name="connsiteX180" fmla="*/ 803565 w 21181438"/>
                <a:gd name="connsiteY180" fmla="*/ 4207212 h 6478239"/>
                <a:gd name="connsiteX181" fmla="*/ 797929 w 21181438"/>
                <a:gd name="connsiteY181" fmla="*/ 4213475 h 6478239"/>
                <a:gd name="connsiteX182" fmla="*/ 813587 w 21181438"/>
                <a:gd name="connsiteY182" fmla="*/ 4234770 h 6478239"/>
                <a:gd name="connsiteX183" fmla="*/ 853671 w 21181438"/>
                <a:gd name="connsiteY183" fmla="*/ 4252307 h 6478239"/>
                <a:gd name="connsiteX184" fmla="*/ 862439 w 21181438"/>
                <a:gd name="connsiteY184" fmla="*/ 4269844 h 6478239"/>
                <a:gd name="connsiteX185" fmla="*/ 852418 w 21181438"/>
                <a:gd name="connsiteY185" fmla="*/ 4315565 h 6478239"/>
                <a:gd name="connsiteX186" fmla="*/ 852418 w 21181438"/>
                <a:gd name="connsiteY186" fmla="*/ 4326213 h 6478239"/>
                <a:gd name="connsiteX187" fmla="*/ 869955 w 21181438"/>
                <a:gd name="connsiteY187" fmla="*/ 4348134 h 6478239"/>
                <a:gd name="connsiteX188" fmla="*/ 873713 w 21181438"/>
                <a:gd name="connsiteY188" fmla="*/ 4360660 h 6478239"/>
                <a:gd name="connsiteX189" fmla="*/ 871834 w 21181438"/>
                <a:gd name="connsiteY189" fmla="*/ 4373812 h 6478239"/>
                <a:gd name="connsiteX190" fmla="*/ 896886 w 21181438"/>
                <a:gd name="connsiteY190" fmla="*/ 4383834 h 6478239"/>
                <a:gd name="connsiteX191" fmla="*/ 916303 w 21181438"/>
                <a:gd name="connsiteY191" fmla="*/ 4370681 h 6478239"/>
                <a:gd name="connsiteX192" fmla="*/ 928202 w 21181438"/>
                <a:gd name="connsiteY192" fmla="*/ 4352518 h 6478239"/>
                <a:gd name="connsiteX193" fmla="*/ 931961 w 21181438"/>
                <a:gd name="connsiteY193" fmla="*/ 4348134 h 6478239"/>
                <a:gd name="connsiteX194" fmla="*/ 960145 w 21181438"/>
                <a:gd name="connsiteY194" fmla="*/ 4326839 h 6478239"/>
                <a:gd name="connsiteX195" fmla="*/ 971418 w 21181438"/>
                <a:gd name="connsiteY195" fmla="*/ 4323707 h 6478239"/>
                <a:gd name="connsiteX196" fmla="*/ 1037182 w 21181438"/>
                <a:gd name="connsiteY196" fmla="*/ 4332476 h 6478239"/>
                <a:gd name="connsiteX197" fmla="*/ 1083530 w 21181438"/>
                <a:gd name="connsiteY197" fmla="*/ 4314939 h 6478239"/>
                <a:gd name="connsiteX198" fmla="*/ 1091045 w 21181438"/>
                <a:gd name="connsiteY198" fmla="*/ 4314312 h 6478239"/>
                <a:gd name="connsiteX199" fmla="*/ 1152424 w 21181438"/>
                <a:gd name="connsiteY199" fmla="*/ 4323707 h 6478239"/>
                <a:gd name="connsiteX200" fmla="*/ 1161820 w 21181438"/>
                <a:gd name="connsiteY200" fmla="*/ 4329344 h 6478239"/>
                <a:gd name="connsiteX201" fmla="*/ 1183114 w 21181438"/>
                <a:gd name="connsiteY201" fmla="*/ 4354397 h 6478239"/>
                <a:gd name="connsiteX202" fmla="*/ 1186872 w 21181438"/>
                <a:gd name="connsiteY202" fmla="*/ 4366297 h 6478239"/>
                <a:gd name="connsiteX203" fmla="*/ 1183740 w 21181438"/>
                <a:gd name="connsiteY203" fmla="*/ 4392602 h 6478239"/>
                <a:gd name="connsiteX204" fmla="*/ 1268919 w 21181438"/>
                <a:gd name="connsiteY204" fmla="*/ 4439576 h 6478239"/>
                <a:gd name="connsiteX205" fmla="*/ 1276436 w 21181438"/>
                <a:gd name="connsiteY205" fmla="*/ 4450850 h 6478239"/>
                <a:gd name="connsiteX206" fmla="*/ 1272051 w 21181438"/>
                <a:gd name="connsiteY206" fmla="*/ 4464002 h 6478239"/>
                <a:gd name="connsiteX207" fmla="*/ 1243240 w 21181438"/>
                <a:gd name="connsiteY207" fmla="*/ 4492813 h 6478239"/>
                <a:gd name="connsiteX208" fmla="*/ 1248251 w 21181438"/>
                <a:gd name="connsiteY208" fmla="*/ 4521623 h 6478239"/>
                <a:gd name="connsiteX209" fmla="*/ 1269546 w 21181438"/>
                <a:gd name="connsiteY209" fmla="*/ 4538534 h 6478239"/>
                <a:gd name="connsiteX210" fmla="*/ 1319025 w 21181438"/>
                <a:gd name="connsiteY210" fmla="*/ 4532271 h 6478239"/>
                <a:gd name="connsiteX211" fmla="*/ 1325289 w 21181438"/>
                <a:gd name="connsiteY211" fmla="*/ 4532271 h 6478239"/>
                <a:gd name="connsiteX212" fmla="*/ 1350341 w 21181438"/>
                <a:gd name="connsiteY212" fmla="*/ 4539160 h 6478239"/>
                <a:gd name="connsiteX213" fmla="*/ 1352846 w 21181438"/>
                <a:gd name="connsiteY213" fmla="*/ 4540413 h 6478239"/>
                <a:gd name="connsiteX214" fmla="*/ 1402951 w 21181438"/>
                <a:gd name="connsiteY214" fmla="*/ 4566092 h 6478239"/>
                <a:gd name="connsiteX215" fmla="*/ 1407962 w 21181438"/>
                <a:gd name="connsiteY215" fmla="*/ 4570476 h 6478239"/>
                <a:gd name="connsiteX216" fmla="*/ 1433015 w 21181438"/>
                <a:gd name="connsiteY216" fmla="*/ 4603045 h 6478239"/>
                <a:gd name="connsiteX217" fmla="*/ 1454936 w 21181438"/>
                <a:gd name="connsiteY217" fmla="*/ 4636866 h 6478239"/>
                <a:gd name="connsiteX218" fmla="*/ 1457442 w 21181438"/>
                <a:gd name="connsiteY218" fmla="*/ 4644382 h 6478239"/>
                <a:gd name="connsiteX219" fmla="*/ 1459321 w 21181438"/>
                <a:gd name="connsiteY219" fmla="*/ 4670687 h 6478239"/>
                <a:gd name="connsiteX220" fmla="*/ 1471847 w 21181438"/>
                <a:gd name="connsiteY220" fmla="*/ 4700124 h 6478239"/>
                <a:gd name="connsiteX221" fmla="*/ 1491888 w 21181438"/>
                <a:gd name="connsiteY221" fmla="*/ 4702629 h 6478239"/>
                <a:gd name="connsiteX222" fmla="*/ 1555147 w 21181438"/>
                <a:gd name="connsiteY222" fmla="*/ 4691356 h 6478239"/>
                <a:gd name="connsiteX223" fmla="*/ 1567047 w 21181438"/>
                <a:gd name="connsiteY223" fmla="*/ 4694487 h 6478239"/>
                <a:gd name="connsiteX224" fmla="*/ 1597110 w 21181438"/>
                <a:gd name="connsiteY224" fmla="*/ 4717661 h 6478239"/>
                <a:gd name="connsiteX225" fmla="*/ 1635316 w 21181438"/>
                <a:gd name="connsiteY225" fmla="*/ 4714529 h 6478239"/>
                <a:gd name="connsiteX226" fmla="*/ 1667884 w 21181438"/>
                <a:gd name="connsiteY226" fmla="*/ 4703256 h 6478239"/>
                <a:gd name="connsiteX227" fmla="*/ 1735526 w 21181438"/>
                <a:gd name="connsiteY227" fmla="*/ 4691356 h 6478239"/>
                <a:gd name="connsiteX228" fmla="*/ 1741789 w 21181438"/>
                <a:gd name="connsiteY228" fmla="*/ 4691356 h 6478239"/>
                <a:gd name="connsiteX229" fmla="*/ 1776237 w 21181438"/>
                <a:gd name="connsiteY229" fmla="*/ 4698872 h 6478239"/>
                <a:gd name="connsiteX230" fmla="*/ 1785631 w 21181438"/>
                <a:gd name="connsiteY230" fmla="*/ 4705761 h 6478239"/>
                <a:gd name="connsiteX231" fmla="*/ 1806926 w 21181438"/>
                <a:gd name="connsiteY231" fmla="*/ 4738329 h 6478239"/>
                <a:gd name="connsiteX232" fmla="*/ 1825716 w 21181438"/>
                <a:gd name="connsiteY232" fmla="*/ 4770272 h 6478239"/>
                <a:gd name="connsiteX233" fmla="*/ 1853900 w 21181438"/>
                <a:gd name="connsiteY233" fmla="*/ 4779667 h 6478239"/>
                <a:gd name="connsiteX234" fmla="*/ 1862668 w 21181438"/>
                <a:gd name="connsiteY234" fmla="*/ 4772151 h 6478239"/>
                <a:gd name="connsiteX235" fmla="*/ 1872690 w 21181438"/>
                <a:gd name="connsiteY235" fmla="*/ 4768393 h 6478239"/>
                <a:gd name="connsiteX236" fmla="*/ 1957243 w 21181438"/>
                <a:gd name="connsiteY236" fmla="*/ 4768393 h 6478239"/>
                <a:gd name="connsiteX237" fmla="*/ 1966011 w 21181438"/>
                <a:gd name="connsiteY237" fmla="*/ 4770898 h 6478239"/>
                <a:gd name="connsiteX238" fmla="*/ 2000459 w 21181438"/>
                <a:gd name="connsiteY238" fmla="*/ 4794698 h 6478239"/>
                <a:gd name="connsiteX239" fmla="*/ 2056201 w 21181438"/>
                <a:gd name="connsiteY239" fmla="*/ 4813488 h 6478239"/>
                <a:gd name="connsiteX240" fmla="*/ 2130106 w 21181438"/>
                <a:gd name="connsiteY240" fmla="*/ 4842925 h 6478239"/>
                <a:gd name="connsiteX241" fmla="*/ 2163301 w 21181438"/>
                <a:gd name="connsiteY241" fmla="*/ 4851693 h 6478239"/>
                <a:gd name="connsiteX242" fmla="*/ 2169565 w 21181438"/>
                <a:gd name="connsiteY242" fmla="*/ 4855451 h 6478239"/>
                <a:gd name="connsiteX243" fmla="*/ 2196496 w 21181438"/>
                <a:gd name="connsiteY243" fmla="*/ 4880504 h 6478239"/>
                <a:gd name="connsiteX244" fmla="*/ 2200880 w 21181438"/>
                <a:gd name="connsiteY244" fmla="*/ 4894909 h 6478239"/>
                <a:gd name="connsiteX245" fmla="*/ 2191485 w 21181438"/>
                <a:gd name="connsiteY245" fmla="*/ 4937498 h 6478239"/>
                <a:gd name="connsiteX246" fmla="*/ 2185849 w 21181438"/>
                <a:gd name="connsiteY246" fmla="*/ 4946267 h 6478239"/>
                <a:gd name="connsiteX247" fmla="*/ 2161422 w 21181438"/>
                <a:gd name="connsiteY247" fmla="*/ 4964430 h 6478239"/>
                <a:gd name="connsiteX248" fmla="*/ 2156412 w 21181438"/>
                <a:gd name="connsiteY248" fmla="*/ 4980088 h 6478239"/>
                <a:gd name="connsiteX249" fmla="*/ 2185849 w 21181438"/>
                <a:gd name="connsiteY249" fmla="*/ 5001383 h 6478239"/>
                <a:gd name="connsiteX250" fmla="*/ 2192112 w 21181438"/>
                <a:gd name="connsiteY250" fmla="*/ 5013909 h 6478239"/>
                <a:gd name="connsiteX251" fmla="*/ 2192112 w 21181438"/>
                <a:gd name="connsiteY251" fmla="*/ 5038336 h 6478239"/>
                <a:gd name="connsiteX252" fmla="*/ 2176454 w 21181438"/>
                <a:gd name="connsiteY252" fmla="*/ 5053994 h 6478239"/>
                <a:gd name="connsiteX253" fmla="*/ 2167059 w 21181438"/>
                <a:gd name="connsiteY253" fmla="*/ 5053994 h 6478239"/>
                <a:gd name="connsiteX254" fmla="*/ 2188354 w 21181438"/>
                <a:gd name="connsiteY254" fmla="*/ 5077167 h 6478239"/>
                <a:gd name="connsiteX255" fmla="*/ 2190859 w 21181438"/>
                <a:gd name="connsiteY255" fmla="*/ 5093452 h 6478239"/>
                <a:gd name="connsiteX256" fmla="*/ 2178959 w 21181438"/>
                <a:gd name="connsiteY256" fmla="*/ 5121636 h 6478239"/>
                <a:gd name="connsiteX257" fmla="*/ 2178959 w 21181438"/>
                <a:gd name="connsiteY257" fmla="*/ 5182389 h 6478239"/>
                <a:gd name="connsiteX258" fmla="*/ 2171443 w 21181438"/>
                <a:gd name="connsiteY258" fmla="*/ 5195541 h 6478239"/>
                <a:gd name="connsiteX259" fmla="*/ 2150149 w 21181438"/>
                <a:gd name="connsiteY259" fmla="*/ 5208694 h 6478239"/>
                <a:gd name="connsiteX260" fmla="*/ 2142006 w 21181438"/>
                <a:gd name="connsiteY260" fmla="*/ 5211199 h 6478239"/>
                <a:gd name="connsiteX261" fmla="*/ 2060585 w 21181438"/>
                <a:gd name="connsiteY261" fmla="*/ 5211199 h 6478239"/>
                <a:gd name="connsiteX262" fmla="*/ 2040543 w 21181438"/>
                <a:gd name="connsiteY262" fmla="*/ 5219968 h 6478239"/>
                <a:gd name="connsiteX263" fmla="*/ 2040543 w 21181438"/>
                <a:gd name="connsiteY263" fmla="*/ 5230615 h 6478239"/>
                <a:gd name="connsiteX264" fmla="*/ 2029269 w 21181438"/>
                <a:gd name="connsiteY264" fmla="*/ 5245647 h 6478239"/>
                <a:gd name="connsiteX265" fmla="*/ 1992317 w 21181438"/>
                <a:gd name="connsiteY265" fmla="*/ 5253789 h 6478239"/>
                <a:gd name="connsiteX266" fmla="*/ 1992317 w 21181438"/>
                <a:gd name="connsiteY266" fmla="*/ 5253789 h 6478239"/>
                <a:gd name="connsiteX267" fmla="*/ 1988559 w 21181438"/>
                <a:gd name="connsiteY267" fmla="*/ 5265689 h 6478239"/>
                <a:gd name="connsiteX268" fmla="*/ 1977285 w 21181438"/>
                <a:gd name="connsiteY268" fmla="*/ 5279468 h 6478239"/>
                <a:gd name="connsiteX269" fmla="*/ 1965385 w 21181438"/>
                <a:gd name="connsiteY269" fmla="*/ 5294500 h 6478239"/>
                <a:gd name="connsiteX270" fmla="*/ 1972274 w 21181438"/>
                <a:gd name="connsiteY270" fmla="*/ 5309531 h 6478239"/>
                <a:gd name="connsiteX271" fmla="*/ 1973527 w 21181438"/>
                <a:gd name="connsiteY271" fmla="*/ 5315168 h 6478239"/>
                <a:gd name="connsiteX272" fmla="*/ 1973527 w 21181438"/>
                <a:gd name="connsiteY272" fmla="*/ 5332705 h 6478239"/>
                <a:gd name="connsiteX273" fmla="*/ 1972274 w 21181438"/>
                <a:gd name="connsiteY273" fmla="*/ 5338342 h 6478239"/>
                <a:gd name="connsiteX274" fmla="*/ 1968516 w 21181438"/>
                <a:gd name="connsiteY274" fmla="*/ 5347110 h 6478239"/>
                <a:gd name="connsiteX275" fmla="*/ 1968516 w 21181438"/>
                <a:gd name="connsiteY275" fmla="*/ 5347110 h 6478239"/>
                <a:gd name="connsiteX276" fmla="*/ 2002964 w 21181438"/>
                <a:gd name="connsiteY276" fmla="*/ 5307652 h 6478239"/>
                <a:gd name="connsiteX277" fmla="*/ 2046806 w 21181438"/>
                <a:gd name="connsiteY277" fmla="*/ 5340221 h 6478239"/>
                <a:gd name="connsiteX278" fmla="*/ 2068101 w 21181438"/>
                <a:gd name="connsiteY278" fmla="*/ 5313916 h 6478239"/>
                <a:gd name="connsiteX279" fmla="*/ 2132612 w 21181438"/>
                <a:gd name="connsiteY279" fmla="*/ 5344605 h 6478239"/>
                <a:gd name="connsiteX280" fmla="*/ 2073111 w 21181438"/>
                <a:gd name="connsiteY280" fmla="*/ 5359637 h 6478239"/>
                <a:gd name="connsiteX281" fmla="*/ 2009227 w 21181438"/>
                <a:gd name="connsiteY281" fmla="*/ 5402226 h 6478239"/>
                <a:gd name="connsiteX282" fmla="*/ 1981669 w 21181438"/>
                <a:gd name="connsiteY282" fmla="*/ 5410368 h 6478239"/>
                <a:gd name="connsiteX283" fmla="*/ 1966637 w 21181438"/>
                <a:gd name="connsiteY283" fmla="*/ 5428532 h 6478239"/>
                <a:gd name="connsiteX284" fmla="*/ 1934069 w 21181438"/>
                <a:gd name="connsiteY284" fmla="*/ 5416005 h 6478239"/>
                <a:gd name="connsiteX285" fmla="*/ 1924048 w 21181438"/>
                <a:gd name="connsiteY285" fmla="*/ 5461100 h 6478239"/>
                <a:gd name="connsiteX286" fmla="*/ 1966637 w 21181438"/>
                <a:gd name="connsiteY286" fmla="*/ 5484274 h 6478239"/>
                <a:gd name="connsiteX287" fmla="*/ 1989812 w 21181438"/>
                <a:gd name="connsiteY287" fmla="*/ 5494295 h 6478239"/>
                <a:gd name="connsiteX288" fmla="*/ 1983548 w 21181438"/>
                <a:gd name="connsiteY288" fmla="*/ 5536884 h 6478239"/>
                <a:gd name="connsiteX289" fmla="*/ 1950979 w 21181438"/>
                <a:gd name="connsiteY289" fmla="*/ 5530621 h 6478239"/>
                <a:gd name="connsiteX290" fmla="*/ 1952858 w 21181438"/>
                <a:gd name="connsiteY290" fmla="*/ 5591374 h 6478239"/>
                <a:gd name="connsiteX291" fmla="*/ 1889600 w 21181438"/>
                <a:gd name="connsiteY291" fmla="*/ 5618932 h 6478239"/>
                <a:gd name="connsiteX292" fmla="*/ 1898995 w 21181438"/>
                <a:gd name="connsiteY292" fmla="*/ 5679059 h 6478239"/>
                <a:gd name="connsiteX293" fmla="*/ 1853274 w 21181438"/>
                <a:gd name="connsiteY293" fmla="*/ 5675927 h 6478239"/>
                <a:gd name="connsiteX294" fmla="*/ 1798785 w 21181438"/>
                <a:gd name="connsiteY294" fmla="*/ 5656511 h 6478239"/>
                <a:gd name="connsiteX295" fmla="*/ 1806300 w 21181438"/>
                <a:gd name="connsiteY295" fmla="*/ 5711627 h 6478239"/>
                <a:gd name="connsiteX296" fmla="*/ 1769348 w 21181438"/>
                <a:gd name="connsiteY296" fmla="*/ 5707869 h 6478239"/>
                <a:gd name="connsiteX297" fmla="*/ 1764337 w 21181438"/>
                <a:gd name="connsiteY297" fmla="*/ 5730417 h 6478239"/>
                <a:gd name="connsiteX298" fmla="*/ 1847637 w 21181438"/>
                <a:gd name="connsiteY298" fmla="*/ 5771754 h 6478239"/>
                <a:gd name="connsiteX299" fmla="*/ 1920290 w 21181438"/>
                <a:gd name="connsiteY299" fmla="*/ 5808080 h 6478239"/>
                <a:gd name="connsiteX300" fmla="*/ 1972274 w 21181438"/>
                <a:gd name="connsiteY300" fmla="*/ 5821233 h 6478239"/>
                <a:gd name="connsiteX301" fmla="*/ 1992942 w 21181438"/>
                <a:gd name="connsiteY301" fmla="*/ 5851922 h 6478239"/>
                <a:gd name="connsiteX302" fmla="*/ 2055574 w 21181438"/>
                <a:gd name="connsiteY302" fmla="*/ 5882612 h 6478239"/>
                <a:gd name="connsiteX303" fmla="*/ 2176454 w 21181438"/>
                <a:gd name="connsiteY303" fmla="*/ 5984702 h 6478239"/>
                <a:gd name="connsiteX304" fmla="*/ 2294202 w 21181438"/>
                <a:gd name="connsiteY304" fmla="*/ 6064244 h 6478239"/>
                <a:gd name="connsiteX305" fmla="*/ 2348065 w 21181438"/>
                <a:gd name="connsiteY305" fmla="*/ 6029170 h 6478239"/>
                <a:gd name="connsiteX306" fmla="*/ 2464560 w 21181438"/>
                <a:gd name="connsiteY306" fmla="*/ 6041070 h 6478239"/>
                <a:gd name="connsiteX307" fmla="*/ 2520929 w 21181438"/>
                <a:gd name="connsiteY307" fmla="*/ 6062991 h 6478239"/>
                <a:gd name="connsiteX308" fmla="*/ 2576045 w 21181438"/>
                <a:gd name="connsiteY308" fmla="*/ 6079902 h 6478239"/>
                <a:gd name="connsiteX309" fmla="*/ 2581055 w 21181438"/>
                <a:gd name="connsiteY309" fmla="*/ 6082407 h 6478239"/>
                <a:gd name="connsiteX310" fmla="*/ 2612371 w 21181438"/>
                <a:gd name="connsiteY310" fmla="*/ 6108713 h 6478239"/>
                <a:gd name="connsiteX311" fmla="*/ 2666861 w 21181438"/>
                <a:gd name="connsiteY311" fmla="*/ 6098692 h 6478239"/>
                <a:gd name="connsiteX312" fmla="*/ 2671245 w 21181438"/>
                <a:gd name="connsiteY312" fmla="*/ 6098692 h 6478239"/>
                <a:gd name="connsiteX313" fmla="*/ 2750161 w 21181438"/>
                <a:gd name="connsiteY313" fmla="*/ 6106208 h 6478239"/>
                <a:gd name="connsiteX314" fmla="*/ 2860393 w 21181438"/>
                <a:gd name="connsiteY314" fmla="*/ 6123744 h 6478239"/>
                <a:gd name="connsiteX315" fmla="*/ 2864777 w 21181438"/>
                <a:gd name="connsiteY315" fmla="*/ 6125623 h 6478239"/>
                <a:gd name="connsiteX316" fmla="*/ 2922399 w 21181438"/>
                <a:gd name="connsiteY316" fmla="*/ 6154434 h 6478239"/>
                <a:gd name="connsiteX317" fmla="*/ 2968120 w 21181438"/>
                <a:gd name="connsiteY317" fmla="*/ 6180113 h 6478239"/>
                <a:gd name="connsiteX318" fmla="*/ 2975635 w 21181438"/>
                <a:gd name="connsiteY318" fmla="*/ 6196397 h 6478239"/>
                <a:gd name="connsiteX319" fmla="*/ 2973756 w 21181438"/>
                <a:gd name="connsiteY319" fmla="*/ 6205166 h 6478239"/>
                <a:gd name="connsiteX320" fmla="*/ 2986282 w 21181438"/>
                <a:gd name="connsiteY320" fmla="*/ 6208924 h 6478239"/>
                <a:gd name="connsiteX321" fmla="*/ 3037014 w 21181438"/>
                <a:gd name="connsiteY321" fmla="*/ 6189508 h 6478239"/>
                <a:gd name="connsiteX322" fmla="*/ 3077099 w 21181438"/>
                <a:gd name="connsiteY322" fmla="*/ 6178234 h 6478239"/>
                <a:gd name="connsiteX323" fmla="*/ 3092757 w 21181438"/>
                <a:gd name="connsiteY323" fmla="*/ 6182618 h 6478239"/>
                <a:gd name="connsiteX324" fmla="*/ 3104031 w 21181438"/>
                <a:gd name="connsiteY324" fmla="*/ 6195145 h 6478239"/>
                <a:gd name="connsiteX325" fmla="*/ 3144741 w 21181438"/>
                <a:gd name="connsiteY325" fmla="*/ 6178860 h 6478239"/>
                <a:gd name="connsiteX326" fmla="*/ 3160399 w 21181438"/>
                <a:gd name="connsiteY326" fmla="*/ 6181992 h 6478239"/>
                <a:gd name="connsiteX327" fmla="*/ 3197352 w 21181438"/>
                <a:gd name="connsiteY327" fmla="*/ 6215813 h 6478239"/>
                <a:gd name="connsiteX328" fmla="*/ 3289421 w 21181438"/>
                <a:gd name="connsiteY328" fmla="*/ 6235229 h 6478239"/>
                <a:gd name="connsiteX329" fmla="*/ 3300694 w 21181438"/>
                <a:gd name="connsiteY329" fmla="*/ 6244624 h 6478239"/>
                <a:gd name="connsiteX330" fmla="*/ 3298815 w 21181438"/>
                <a:gd name="connsiteY330" fmla="*/ 6259029 h 6478239"/>
                <a:gd name="connsiteX331" fmla="*/ 3277521 w 21181438"/>
                <a:gd name="connsiteY331" fmla="*/ 6290345 h 6478239"/>
                <a:gd name="connsiteX332" fmla="*/ 3320737 w 21181438"/>
                <a:gd name="connsiteY332" fmla="*/ 6323540 h 6478239"/>
                <a:gd name="connsiteX333" fmla="*/ 3375226 w 21181438"/>
                <a:gd name="connsiteY333" fmla="*/ 6323540 h 6478239"/>
                <a:gd name="connsiteX334" fmla="*/ 3384621 w 21181438"/>
                <a:gd name="connsiteY334" fmla="*/ 6326671 h 6478239"/>
                <a:gd name="connsiteX335" fmla="*/ 3446000 w 21181438"/>
                <a:gd name="connsiteY335" fmla="*/ 6374898 h 6478239"/>
                <a:gd name="connsiteX336" fmla="*/ 3491094 w 21181438"/>
                <a:gd name="connsiteY336" fmla="*/ 6387424 h 6478239"/>
                <a:gd name="connsiteX337" fmla="*/ 3499864 w 21181438"/>
                <a:gd name="connsiteY337" fmla="*/ 6393687 h 6478239"/>
                <a:gd name="connsiteX338" fmla="*/ 3556232 w 21181438"/>
                <a:gd name="connsiteY338" fmla="*/ 6478240 h 6478239"/>
                <a:gd name="connsiteX339" fmla="*/ 3598821 w 21181438"/>
                <a:gd name="connsiteY339" fmla="*/ 6473230 h 6478239"/>
                <a:gd name="connsiteX340" fmla="*/ 3632643 w 21181438"/>
                <a:gd name="connsiteY340" fmla="*/ 6474482 h 6478239"/>
                <a:gd name="connsiteX341" fmla="*/ 3645169 w 21181438"/>
                <a:gd name="connsiteY341" fmla="*/ 6452561 h 6478239"/>
                <a:gd name="connsiteX342" fmla="*/ 3647674 w 21181438"/>
                <a:gd name="connsiteY342" fmla="*/ 6449429 h 6478239"/>
                <a:gd name="connsiteX343" fmla="*/ 3670848 w 21181438"/>
                <a:gd name="connsiteY343" fmla="*/ 6427508 h 6478239"/>
                <a:gd name="connsiteX344" fmla="*/ 3677111 w 21181438"/>
                <a:gd name="connsiteY344" fmla="*/ 6423751 h 6478239"/>
                <a:gd name="connsiteX345" fmla="*/ 3707801 w 21181438"/>
                <a:gd name="connsiteY345" fmla="*/ 6414356 h 6478239"/>
                <a:gd name="connsiteX346" fmla="*/ 3715316 w 21181438"/>
                <a:gd name="connsiteY346" fmla="*/ 6387424 h 6478239"/>
                <a:gd name="connsiteX347" fmla="*/ 3687132 w 21181438"/>
                <a:gd name="connsiteY347" fmla="*/ 6353603 h 6478239"/>
                <a:gd name="connsiteX348" fmla="*/ 3542453 w 21181438"/>
                <a:gd name="connsiteY348" fmla="*/ 6224582 h 6478239"/>
                <a:gd name="connsiteX349" fmla="*/ 3538695 w 21181438"/>
                <a:gd name="connsiteY349" fmla="*/ 6219571 h 6478239"/>
                <a:gd name="connsiteX350" fmla="*/ 3504247 w 21181438"/>
                <a:gd name="connsiteY350" fmla="*/ 6146292 h 6478239"/>
                <a:gd name="connsiteX351" fmla="*/ 3469800 w 21181438"/>
                <a:gd name="connsiteY351" fmla="*/ 6048586 h 6478239"/>
                <a:gd name="connsiteX352" fmla="*/ 3420321 w 21181438"/>
                <a:gd name="connsiteY352" fmla="*/ 5970923 h 6478239"/>
                <a:gd name="connsiteX353" fmla="*/ 3372094 w 21181438"/>
                <a:gd name="connsiteY353" fmla="*/ 5915180 h 6478239"/>
                <a:gd name="connsiteX354" fmla="*/ 3368963 w 21181438"/>
                <a:gd name="connsiteY354" fmla="*/ 5909544 h 6478239"/>
                <a:gd name="connsiteX355" fmla="*/ 3349547 w 21181438"/>
                <a:gd name="connsiteY355" fmla="*/ 5844407 h 6478239"/>
                <a:gd name="connsiteX356" fmla="*/ 3349547 w 21181438"/>
                <a:gd name="connsiteY356" fmla="*/ 5834385 h 6478239"/>
                <a:gd name="connsiteX357" fmla="*/ 3387752 w 21181438"/>
                <a:gd name="connsiteY357" fmla="*/ 5742317 h 6478239"/>
                <a:gd name="connsiteX358" fmla="*/ 3421574 w 21181438"/>
                <a:gd name="connsiteY358" fmla="*/ 5617053 h 6478239"/>
                <a:gd name="connsiteX359" fmla="*/ 3431594 w 21181438"/>
                <a:gd name="connsiteY359" fmla="*/ 5606406 h 6478239"/>
                <a:gd name="connsiteX360" fmla="*/ 3536816 w 21181438"/>
                <a:gd name="connsiteY360" fmla="*/ 5561311 h 6478239"/>
                <a:gd name="connsiteX361" fmla="*/ 3575648 w 21181438"/>
                <a:gd name="connsiteY361" fmla="*/ 5512458 h 6478239"/>
                <a:gd name="connsiteX362" fmla="*/ 3583163 w 21181438"/>
                <a:gd name="connsiteY362" fmla="*/ 5503063 h 6478239"/>
                <a:gd name="connsiteX363" fmla="*/ 3612600 w 21181438"/>
                <a:gd name="connsiteY363" fmla="*/ 5486779 h 6478239"/>
                <a:gd name="connsiteX364" fmla="*/ 3543079 w 21181438"/>
                <a:gd name="connsiteY364" fmla="*/ 5432290 h 6478239"/>
                <a:gd name="connsiteX365" fmla="*/ 3553100 w 21181438"/>
                <a:gd name="connsiteY365" fmla="*/ 5401600 h 6478239"/>
                <a:gd name="connsiteX366" fmla="*/ 3531180 w 21181438"/>
                <a:gd name="connsiteY366" fmla="*/ 5310158 h 6478239"/>
                <a:gd name="connsiteX367" fmla="*/ 3345163 w 21181438"/>
                <a:gd name="connsiteY367" fmla="*/ 5232494 h 6478239"/>
                <a:gd name="connsiteX368" fmla="*/ 3242447 w 21181438"/>
                <a:gd name="connsiteY368" fmla="*/ 5140426 h 6478239"/>
                <a:gd name="connsiteX369" fmla="*/ 3204242 w 21181438"/>
                <a:gd name="connsiteY369" fmla="*/ 5157963 h 6478239"/>
                <a:gd name="connsiteX370" fmla="*/ 3186705 w 21181438"/>
                <a:gd name="connsiteY370" fmla="*/ 5084057 h 6478239"/>
                <a:gd name="connsiteX371" fmla="*/ 3201736 w 21181438"/>
                <a:gd name="connsiteY371" fmla="*/ 4925599 h 6478239"/>
                <a:gd name="connsiteX372" fmla="*/ 3190463 w 21181438"/>
                <a:gd name="connsiteY372" fmla="*/ 4851693 h 6478239"/>
                <a:gd name="connsiteX373" fmla="*/ 3201736 w 21181438"/>
                <a:gd name="connsiteY373" fmla="*/ 4760877 h 6478239"/>
                <a:gd name="connsiteX374" fmla="*/ 3208625 w 21181438"/>
                <a:gd name="connsiteY374" fmla="*/ 4750230 h 6478239"/>
                <a:gd name="connsiteX375" fmla="*/ 3276894 w 21181438"/>
                <a:gd name="connsiteY375" fmla="*/ 4705761 h 6478239"/>
                <a:gd name="connsiteX376" fmla="*/ 3286915 w 21181438"/>
                <a:gd name="connsiteY376" fmla="*/ 4703256 h 6478239"/>
                <a:gd name="connsiteX377" fmla="*/ 3400905 w 21181438"/>
                <a:gd name="connsiteY377" fmla="*/ 4760250 h 6478239"/>
                <a:gd name="connsiteX378" fmla="*/ 3452263 w 21181438"/>
                <a:gd name="connsiteY378" fmla="*/ 4791566 h 6478239"/>
                <a:gd name="connsiteX379" fmla="*/ 3457900 w 21181438"/>
                <a:gd name="connsiteY379" fmla="*/ 4766514 h 6478239"/>
                <a:gd name="connsiteX380" fmla="*/ 3429716 w 21181438"/>
                <a:gd name="connsiteY380" fmla="*/ 4665050 h 6478239"/>
                <a:gd name="connsiteX381" fmla="*/ 3437232 w 21181438"/>
                <a:gd name="connsiteY381" fmla="*/ 4647513 h 6478239"/>
                <a:gd name="connsiteX382" fmla="*/ 3482326 w 21181438"/>
                <a:gd name="connsiteY382" fmla="*/ 4622461 h 6478239"/>
                <a:gd name="connsiteX383" fmla="*/ 3511137 w 21181438"/>
                <a:gd name="connsiteY383" fmla="*/ 4583003 h 6478239"/>
                <a:gd name="connsiteX384" fmla="*/ 3511137 w 21181438"/>
                <a:gd name="connsiteY384" fmla="*/ 4583003 h 6478239"/>
                <a:gd name="connsiteX385" fmla="*/ 3506752 w 21181438"/>
                <a:gd name="connsiteY385" fmla="*/ 4573608 h 6478239"/>
                <a:gd name="connsiteX386" fmla="*/ 3538695 w 21181438"/>
                <a:gd name="connsiteY386" fmla="*/ 4549182 h 6478239"/>
                <a:gd name="connsiteX387" fmla="*/ 3585042 w 21181438"/>
                <a:gd name="connsiteY387" fmla="*/ 4530392 h 6478239"/>
                <a:gd name="connsiteX388" fmla="*/ 3640158 w 21181438"/>
                <a:gd name="connsiteY388" fmla="*/ 4489055 h 6478239"/>
                <a:gd name="connsiteX389" fmla="*/ 3685879 w 21181438"/>
                <a:gd name="connsiteY389" fmla="*/ 4447718 h 6478239"/>
                <a:gd name="connsiteX390" fmla="*/ 3699032 w 21181438"/>
                <a:gd name="connsiteY390" fmla="*/ 4443960 h 6478239"/>
                <a:gd name="connsiteX391" fmla="*/ 3752896 w 21181438"/>
                <a:gd name="connsiteY391" fmla="*/ 4455860 h 6478239"/>
                <a:gd name="connsiteX392" fmla="*/ 3759159 w 21181438"/>
                <a:gd name="connsiteY392" fmla="*/ 4458992 h 6478239"/>
                <a:gd name="connsiteX393" fmla="*/ 3795485 w 21181438"/>
                <a:gd name="connsiteY393" fmla="*/ 4487176 h 6478239"/>
                <a:gd name="connsiteX394" fmla="*/ 3955196 w 21181438"/>
                <a:gd name="connsiteY394" fmla="*/ 4464002 h 6478239"/>
                <a:gd name="connsiteX395" fmla="*/ 4039749 w 21181438"/>
                <a:gd name="connsiteY395" fmla="*/ 4505339 h 6478239"/>
                <a:gd name="connsiteX396" fmla="*/ 4104260 w 21181438"/>
                <a:gd name="connsiteY396" fmla="*/ 4497824 h 6478239"/>
                <a:gd name="connsiteX397" fmla="*/ 4113654 w 21181438"/>
                <a:gd name="connsiteY397" fmla="*/ 4499702 h 6478239"/>
                <a:gd name="connsiteX398" fmla="*/ 4194450 w 21181438"/>
                <a:gd name="connsiteY398" fmla="*/ 4546050 h 6478239"/>
                <a:gd name="connsiteX399" fmla="*/ 4248313 w 21181438"/>
                <a:gd name="connsiteY399" fmla="*/ 4589892 h 6478239"/>
                <a:gd name="connsiteX400" fmla="*/ 4286519 w 21181438"/>
                <a:gd name="connsiteY400" fmla="*/ 4631856 h 6478239"/>
                <a:gd name="connsiteX401" fmla="*/ 4304056 w 21181438"/>
                <a:gd name="connsiteY401" fmla="*/ 4655655 h 6478239"/>
                <a:gd name="connsiteX402" fmla="*/ 4304056 w 21181438"/>
                <a:gd name="connsiteY402" fmla="*/ 4634361 h 6478239"/>
                <a:gd name="connsiteX403" fmla="*/ 4311571 w 21181438"/>
                <a:gd name="connsiteY403" fmla="*/ 4621208 h 6478239"/>
                <a:gd name="connsiteX404" fmla="*/ 4346019 w 21181438"/>
                <a:gd name="connsiteY404" fmla="*/ 4599913 h 6478239"/>
                <a:gd name="connsiteX405" fmla="*/ 4362303 w 21181438"/>
                <a:gd name="connsiteY405" fmla="*/ 4599913 h 6478239"/>
                <a:gd name="connsiteX406" fmla="*/ 4413034 w 21181438"/>
                <a:gd name="connsiteY406" fmla="*/ 4631856 h 6478239"/>
                <a:gd name="connsiteX407" fmla="*/ 4475040 w 21181438"/>
                <a:gd name="connsiteY407" fmla="*/ 4655029 h 6478239"/>
                <a:gd name="connsiteX408" fmla="*/ 4508861 w 21181438"/>
                <a:gd name="connsiteY408" fmla="*/ 4650019 h 6478239"/>
                <a:gd name="connsiteX409" fmla="*/ 4557714 w 21181438"/>
                <a:gd name="connsiteY409" fmla="*/ 4610560 h 6478239"/>
                <a:gd name="connsiteX410" fmla="*/ 4585272 w 21181438"/>
                <a:gd name="connsiteY410" fmla="*/ 4581124 h 6478239"/>
                <a:gd name="connsiteX411" fmla="*/ 4605940 w 21181438"/>
                <a:gd name="connsiteY411" fmla="*/ 4579245 h 6478239"/>
                <a:gd name="connsiteX412" fmla="*/ 4611578 w 21181438"/>
                <a:gd name="connsiteY412" fmla="*/ 4588013 h 6478239"/>
                <a:gd name="connsiteX413" fmla="*/ 4637256 w 21181438"/>
                <a:gd name="connsiteY413" fmla="*/ 4587387 h 6478239"/>
                <a:gd name="connsiteX414" fmla="*/ 4691119 w 21181438"/>
                <a:gd name="connsiteY414" fmla="*/ 4581750 h 6478239"/>
                <a:gd name="connsiteX415" fmla="*/ 4698009 w 21181438"/>
                <a:gd name="connsiteY415" fmla="*/ 4582376 h 6478239"/>
                <a:gd name="connsiteX416" fmla="*/ 4752499 w 21181438"/>
                <a:gd name="connsiteY416" fmla="*/ 4601166 h 6478239"/>
                <a:gd name="connsiteX417" fmla="*/ 4793210 w 21181438"/>
                <a:gd name="connsiteY417" fmla="*/ 4575487 h 6478239"/>
                <a:gd name="connsiteX418" fmla="*/ 4802604 w 21181438"/>
                <a:gd name="connsiteY418" fmla="*/ 4564213 h 6478239"/>
                <a:gd name="connsiteX419" fmla="*/ 4894673 w 21181438"/>
                <a:gd name="connsiteY419" fmla="*/ 4586761 h 6478239"/>
                <a:gd name="connsiteX420" fmla="*/ 4977347 w 21181438"/>
                <a:gd name="connsiteY420" fmla="*/ 4633108 h 6478239"/>
                <a:gd name="connsiteX421" fmla="*/ 5034968 w 21181438"/>
                <a:gd name="connsiteY421" fmla="*/ 4655029 h 6478239"/>
                <a:gd name="connsiteX422" fmla="*/ 5073174 w 21181438"/>
                <a:gd name="connsiteY422" fmla="*/ 4676324 h 6478239"/>
                <a:gd name="connsiteX423" fmla="*/ 5090084 w 21181438"/>
                <a:gd name="connsiteY423" fmla="*/ 4674445 h 6478239"/>
                <a:gd name="connsiteX424" fmla="*/ 5115137 w 21181438"/>
                <a:gd name="connsiteY424" fmla="*/ 4647513 h 6478239"/>
                <a:gd name="connsiteX425" fmla="*/ 5108873 w 21181438"/>
                <a:gd name="connsiteY425" fmla="*/ 4643756 h 6478239"/>
                <a:gd name="connsiteX426" fmla="*/ 5098853 w 21181438"/>
                <a:gd name="connsiteY426" fmla="*/ 4621208 h 6478239"/>
                <a:gd name="connsiteX427" fmla="*/ 5157726 w 21181438"/>
                <a:gd name="connsiteY427" fmla="*/ 4624340 h 6478239"/>
                <a:gd name="connsiteX428" fmla="*/ 5242905 w 21181438"/>
                <a:gd name="connsiteY428" fmla="*/ 4650019 h 6478239"/>
                <a:gd name="connsiteX429" fmla="*/ 5342490 w 21181438"/>
                <a:gd name="connsiteY429" fmla="*/ 4629350 h 6478239"/>
                <a:gd name="connsiteX430" fmla="*/ 5343116 w 21181438"/>
                <a:gd name="connsiteY430" fmla="*/ 4577992 h 6478239"/>
                <a:gd name="connsiteX431" fmla="*/ 5297396 w 21181438"/>
                <a:gd name="connsiteY431" fmla="*/ 4537908 h 6478239"/>
                <a:gd name="connsiteX432" fmla="*/ 5175264 w 21181438"/>
                <a:gd name="connsiteY432" fmla="*/ 4504713 h 6478239"/>
                <a:gd name="connsiteX433" fmla="*/ 5140816 w 21181438"/>
                <a:gd name="connsiteY433" fmla="*/ 4489681 h 6478239"/>
                <a:gd name="connsiteX434" fmla="*/ 5086953 w 21181438"/>
                <a:gd name="connsiteY434" fmla="*/ 4452102 h 6478239"/>
                <a:gd name="connsiteX435" fmla="*/ 5082568 w 21181438"/>
                <a:gd name="connsiteY435" fmla="*/ 4448344 h 6478239"/>
                <a:gd name="connsiteX436" fmla="*/ 5056263 w 21181438"/>
                <a:gd name="connsiteY436" fmla="*/ 4395108 h 6478239"/>
                <a:gd name="connsiteX437" fmla="*/ 5063778 w 21181438"/>
                <a:gd name="connsiteY437" fmla="*/ 4383834 h 6478239"/>
                <a:gd name="connsiteX438" fmla="*/ 5154595 w 21181438"/>
                <a:gd name="connsiteY438" fmla="*/ 4351891 h 6478239"/>
                <a:gd name="connsiteX439" fmla="*/ 5160232 w 21181438"/>
                <a:gd name="connsiteY439" fmla="*/ 4303665 h 6478239"/>
                <a:gd name="connsiteX440" fmla="*/ 5130169 w 21181438"/>
                <a:gd name="connsiteY440" fmla="*/ 4272349 h 6478239"/>
                <a:gd name="connsiteX441" fmla="*/ 5126410 w 21181438"/>
                <a:gd name="connsiteY441" fmla="*/ 4259196 h 6478239"/>
                <a:gd name="connsiteX442" fmla="*/ 5133927 w 21181438"/>
                <a:gd name="connsiteY442" fmla="*/ 4247923 h 6478239"/>
                <a:gd name="connsiteX443" fmla="*/ 5193427 w 21181438"/>
                <a:gd name="connsiteY443" fmla="*/ 4215354 h 6478239"/>
                <a:gd name="connsiteX444" fmla="*/ 5201569 w 21181438"/>
                <a:gd name="connsiteY444" fmla="*/ 4213475 h 6478239"/>
                <a:gd name="connsiteX445" fmla="*/ 5257311 w 21181438"/>
                <a:gd name="connsiteY445" fmla="*/ 4217233 h 6478239"/>
                <a:gd name="connsiteX446" fmla="*/ 5277353 w 21181438"/>
                <a:gd name="connsiteY446" fmla="*/ 4215354 h 6478239"/>
                <a:gd name="connsiteX447" fmla="*/ 5275474 w 21181438"/>
                <a:gd name="connsiteY447" fmla="*/ 4210343 h 6478239"/>
                <a:gd name="connsiteX448" fmla="*/ 5165242 w 21181438"/>
                <a:gd name="connsiteY448" fmla="*/ 4175896 h 6478239"/>
                <a:gd name="connsiteX449" fmla="*/ 5146453 w 21181438"/>
                <a:gd name="connsiteY449" fmla="*/ 4153975 h 6478239"/>
                <a:gd name="connsiteX450" fmla="*/ 5154595 w 21181438"/>
                <a:gd name="connsiteY450" fmla="*/ 4130801 h 6478239"/>
                <a:gd name="connsiteX451" fmla="*/ 5128916 w 21181438"/>
                <a:gd name="connsiteY451" fmla="*/ 4123912 h 6478239"/>
                <a:gd name="connsiteX452" fmla="*/ 5123905 w 21181438"/>
                <a:gd name="connsiteY452" fmla="*/ 4122033 h 6478239"/>
                <a:gd name="connsiteX453" fmla="*/ 5104490 w 21181438"/>
                <a:gd name="connsiteY453" fmla="*/ 4108254 h 6478239"/>
                <a:gd name="connsiteX454" fmla="*/ 5098226 w 21181438"/>
                <a:gd name="connsiteY454" fmla="*/ 4094475 h 6478239"/>
                <a:gd name="connsiteX455" fmla="*/ 5101984 w 21181438"/>
                <a:gd name="connsiteY455" fmla="*/ 4046248 h 6478239"/>
                <a:gd name="connsiteX456" fmla="*/ 5105742 w 21181438"/>
                <a:gd name="connsiteY456" fmla="*/ 4019943 h 6478239"/>
                <a:gd name="connsiteX457" fmla="*/ 5112632 w 21181438"/>
                <a:gd name="connsiteY457" fmla="*/ 4009295 h 6478239"/>
                <a:gd name="connsiteX458" fmla="*/ 5125158 w 21181438"/>
                <a:gd name="connsiteY458" fmla="*/ 4008043 h 6478239"/>
                <a:gd name="connsiteX459" fmla="*/ 5294890 w 21181438"/>
                <a:gd name="connsiteY459" fmla="*/ 4019317 h 6478239"/>
                <a:gd name="connsiteX460" fmla="*/ 5445207 w 21181438"/>
                <a:gd name="connsiteY460" fmla="*/ 3965453 h 6478239"/>
                <a:gd name="connsiteX461" fmla="*/ 5455854 w 21181438"/>
                <a:gd name="connsiteY461" fmla="*/ 3963575 h 6478239"/>
                <a:gd name="connsiteX462" fmla="*/ 5509090 w 21181438"/>
                <a:gd name="connsiteY462" fmla="*/ 3972343 h 6478239"/>
                <a:gd name="connsiteX463" fmla="*/ 5542912 w 21181438"/>
                <a:gd name="connsiteY463" fmla="*/ 3956059 h 6478239"/>
                <a:gd name="connsiteX464" fmla="*/ 5585501 w 21181438"/>
                <a:gd name="connsiteY464" fmla="*/ 3942906 h 6478239"/>
                <a:gd name="connsiteX465" fmla="*/ 5592391 w 21181438"/>
                <a:gd name="connsiteY465" fmla="*/ 3942906 h 6478239"/>
                <a:gd name="connsiteX466" fmla="*/ 5631223 w 21181438"/>
                <a:gd name="connsiteY466" fmla="*/ 3948543 h 6478239"/>
                <a:gd name="connsiteX467" fmla="*/ 5644375 w 21181438"/>
                <a:gd name="connsiteY467" fmla="*/ 3962322 h 6478239"/>
                <a:gd name="connsiteX468" fmla="*/ 5655649 w 21181438"/>
                <a:gd name="connsiteY468" fmla="*/ 3954180 h 6478239"/>
                <a:gd name="connsiteX469" fmla="*/ 5694481 w 21181438"/>
                <a:gd name="connsiteY469" fmla="*/ 3921611 h 6478239"/>
                <a:gd name="connsiteX470" fmla="*/ 5698238 w 21181438"/>
                <a:gd name="connsiteY470" fmla="*/ 3919106 h 6478239"/>
                <a:gd name="connsiteX471" fmla="*/ 5744586 w 21181438"/>
                <a:gd name="connsiteY471" fmla="*/ 3897811 h 6478239"/>
                <a:gd name="connsiteX472" fmla="*/ 5750849 w 21181438"/>
                <a:gd name="connsiteY472" fmla="*/ 3896559 h 6478239"/>
                <a:gd name="connsiteX473" fmla="*/ 5817865 w 21181438"/>
                <a:gd name="connsiteY473" fmla="*/ 3894679 h 6478239"/>
                <a:gd name="connsiteX474" fmla="*/ 5990729 w 21181438"/>
                <a:gd name="connsiteY474" fmla="*/ 3872132 h 6478239"/>
                <a:gd name="connsiteX475" fmla="*/ 6018913 w 21181438"/>
                <a:gd name="connsiteY475" fmla="*/ 3856474 h 6478239"/>
                <a:gd name="connsiteX476" fmla="*/ 6022672 w 21181438"/>
                <a:gd name="connsiteY476" fmla="*/ 3855221 h 6478239"/>
                <a:gd name="connsiteX477" fmla="*/ 6061503 w 21181438"/>
                <a:gd name="connsiteY477" fmla="*/ 3843948 h 6478239"/>
                <a:gd name="connsiteX478" fmla="*/ 6067766 w 21181438"/>
                <a:gd name="connsiteY478" fmla="*/ 3811379 h 6478239"/>
                <a:gd name="connsiteX479" fmla="*/ 6076535 w 21181438"/>
                <a:gd name="connsiteY479" fmla="*/ 3800106 h 6478239"/>
                <a:gd name="connsiteX480" fmla="*/ 6139793 w 21181438"/>
                <a:gd name="connsiteY480" fmla="*/ 3769416 h 6478239"/>
                <a:gd name="connsiteX481" fmla="*/ 6150440 w 21181438"/>
                <a:gd name="connsiteY481" fmla="*/ 3761274 h 6478239"/>
                <a:gd name="connsiteX482" fmla="*/ 6232487 w 21181438"/>
                <a:gd name="connsiteY482" fmla="*/ 3770669 h 6478239"/>
                <a:gd name="connsiteX483" fmla="*/ 6275077 w 21181438"/>
                <a:gd name="connsiteY483" fmla="*/ 3795721 h 6478239"/>
                <a:gd name="connsiteX484" fmla="*/ 6296372 w 21181438"/>
                <a:gd name="connsiteY484" fmla="*/ 3796347 h 6478239"/>
                <a:gd name="connsiteX485" fmla="*/ 6357751 w 21181438"/>
                <a:gd name="connsiteY485" fmla="*/ 3798227 h 6478239"/>
                <a:gd name="connsiteX486" fmla="*/ 6405978 w 21181438"/>
                <a:gd name="connsiteY486" fmla="*/ 3786953 h 6478239"/>
                <a:gd name="connsiteX487" fmla="*/ 6412867 w 21181438"/>
                <a:gd name="connsiteY487" fmla="*/ 3786953 h 6478239"/>
                <a:gd name="connsiteX488" fmla="*/ 6449194 w 21181438"/>
                <a:gd name="connsiteY488" fmla="*/ 3794468 h 6478239"/>
                <a:gd name="connsiteX489" fmla="*/ 6458588 w 21181438"/>
                <a:gd name="connsiteY489" fmla="*/ 3800106 h 6478239"/>
                <a:gd name="connsiteX490" fmla="*/ 6487399 w 21181438"/>
                <a:gd name="connsiteY490" fmla="*/ 3838311 h 6478239"/>
                <a:gd name="connsiteX491" fmla="*/ 6513077 w 21181438"/>
                <a:gd name="connsiteY491" fmla="*/ 3886537 h 6478239"/>
                <a:gd name="connsiteX492" fmla="*/ 6554415 w 21181438"/>
                <a:gd name="connsiteY492" fmla="*/ 3933511 h 6478239"/>
                <a:gd name="connsiteX493" fmla="*/ 6558172 w 21181438"/>
                <a:gd name="connsiteY493" fmla="*/ 3942279 h 6478239"/>
                <a:gd name="connsiteX494" fmla="*/ 6560678 w 21181438"/>
                <a:gd name="connsiteY494" fmla="*/ 3979858 h 6478239"/>
                <a:gd name="connsiteX495" fmla="*/ 6589488 w 21181438"/>
                <a:gd name="connsiteY495" fmla="*/ 3984243 h 6478239"/>
                <a:gd name="connsiteX496" fmla="*/ 6675294 w 21181438"/>
                <a:gd name="connsiteY496" fmla="*/ 3988001 h 6478239"/>
                <a:gd name="connsiteX497" fmla="*/ 6732289 w 21181438"/>
                <a:gd name="connsiteY497" fmla="*/ 3990506 h 6478239"/>
                <a:gd name="connsiteX498" fmla="*/ 6767989 w 21181438"/>
                <a:gd name="connsiteY498" fmla="*/ 3983617 h 6478239"/>
                <a:gd name="connsiteX499" fmla="*/ 6845026 w 21181438"/>
                <a:gd name="connsiteY499" fmla="*/ 4005538 h 6478239"/>
                <a:gd name="connsiteX500" fmla="*/ 6940853 w 21181438"/>
                <a:gd name="connsiteY500" fmla="*/ 4009295 h 6478239"/>
                <a:gd name="connsiteX501" fmla="*/ 6972168 w 21181438"/>
                <a:gd name="connsiteY501" fmla="*/ 3994264 h 6478239"/>
                <a:gd name="connsiteX502" fmla="*/ 6983443 w 21181438"/>
                <a:gd name="connsiteY502" fmla="*/ 4038732 h 6478239"/>
                <a:gd name="connsiteX503" fmla="*/ 6975927 w 21181438"/>
                <a:gd name="connsiteY503" fmla="*/ 4085080 h 6478239"/>
                <a:gd name="connsiteX504" fmla="*/ 6975927 w 21181438"/>
                <a:gd name="connsiteY504" fmla="*/ 4093222 h 6478239"/>
                <a:gd name="connsiteX505" fmla="*/ 7024153 w 21181438"/>
                <a:gd name="connsiteY505" fmla="*/ 4090090 h 6478239"/>
                <a:gd name="connsiteX506" fmla="*/ 7037932 w 21181438"/>
                <a:gd name="connsiteY506" fmla="*/ 4096980 h 6478239"/>
                <a:gd name="connsiteX507" fmla="*/ 7061732 w 21181438"/>
                <a:gd name="connsiteY507" fmla="*/ 4118901 h 6478239"/>
                <a:gd name="connsiteX508" fmla="*/ 7063611 w 21181438"/>
                <a:gd name="connsiteY508" fmla="*/ 4115143 h 6478239"/>
                <a:gd name="connsiteX509" fmla="*/ 7133759 w 21181438"/>
                <a:gd name="connsiteY509" fmla="*/ 4043743 h 6478239"/>
                <a:gd name="connsiteX510" fmla="*/ 7139395 w 21181438"/>
                <a:gd name="connsiteY510" fmla="*/ 4041864 h 6478239"/>
                <a:gd name="connsiteX511" fmla="*/ 7191380 w 21181438"/>
                <a:gd name="connsiteY511" fmla="*/ 4033722 h 6478239"/>
                <a:gd name="connsiteX512" fmla="*/ 7195138 w 21181438"/>
                <a:gd name="connsiteY512" fmla="*/ 4010548 h 6478239"/>
                <a:gd name="connsiteX513" fmla="*/ 7205786 w 21181438"/>
                <a:gd name="connsiteY513" fmla="*/ 3998022 h 6478239"/>
                <a:gd name="connsiteX514" fmla="*/ 7331675 w 21181438"/>
                <a:gd name="connsiteY514" fmla="*/ 3957311 h 6478239"/>
                <a:gd name="connsiteX515" fmla="*/ 7368628 w 21181438"/>
                <a:gd name="connsiteY515" fmla="*/ 3932885 h 6478239"/>
                <a:gd name="connsiteX516" fmla="*/ 7392428 w 21181438"/>
                <a:gd name="connsiteY516" fmla="*/ 3951048 h 6478239"/>
                <a:gd name="connsiteX517" fmla="*/ 7404954 w 21181438"/>
                <a:gd name="connsiteY517" fmla="*/ 3977980 h 6478239"/>
                <a:gd name="connsiteX518" fmla="*/ 7406833 w 21181438"/>
                <a:gd name="connsiteY518" fmla="*/ 3984869 h 6478239"/>
                <a:gd name="connsiteX519" fmla="*/ 7406833 w 21181438"/>
                <a:gd name="connsiteY519" fmla="*/ 4008043 h 6478239"/>
                <a:gd name="connsiteX520" fmla="*/ 7399944 w 21181438"/>
                <a:gd name="connsiteY520" fmla="*/ 4020569 h 6478239"/>
                <a:gd name="connsiteX521" fmla="*/ 7391175 w 21181438"/>
                <a:gd name="connsiteY521" fmla="*/ 4026832 h 6478239"/>
                <a:gd name="connsiteX522" fmla="*/ 7621661 w 21181438"/>
                <a:gd name="connsiteY522" fmla="*/ 4148338 h 6478239"/>
                <a:gd name="connsiteX523" fmla="*/ 7624791 w 21181438"/>
                <a:gd name="connsiteY523" fmla="*/ 4150843 h 6478239"/>
                <a:gd name="connsiteX524" fmla="*/ 8127098 w 21181438"/>
                <a:gd name="connsiteY524" fmla="*/ 4623087 h 6478239"/>
                <a:gd name="connsiteX525" fmla="*/ 8149646 w 21181438"/>
                <a:gd name="connsiteY525" fmla="*/ 4601792 h 6478239"/>
                <a:gd name="connsiteX526" fmla="*/ 8164051 w 21181438"/>
                <a:gd name="connsiteY526" fmla="*/ 4566718 h 6478239"/>
                <a:gd name="connsiteX527" fmla="*/ 8165304 w 21181438"/>
                <a:gd name="connsiteY527" fmla="*/ 4561708 h 6478239"/>
                <a:gd name="connsiteX528" fmla="*/ 8172819 w 21181438"/>
                <a:gd name="connsiteY528" fmla="*/ 4543545 h 6478239"/>
                <a:gd name="connsiteX529" fmla="*/ 8188477 w 21181438"/>
                <a:gd name="connsiteY529" fmla="*/ 4534150 h 6478239"/>
                <a:gd name="connsiteX530" fmla="*/ 8222925 w 21181438"/>
                <a:gd name="connsiteY530" fmla="*/ 4536655 h 6478239"/>
                <a:gd name="connsiteX531" fmla="*/ 8259878 w 21181438"/>
                <a:gd name="connsiteY531" fmla="*/ 4544797 h 6478239"/>
                <a:gd name="connsiteX532" fmla="*/ 8264888 w 21181438"/>
                <a:gd name="connsiteY532" fmla="*/ 4546676 h 6478239"/>
                <a:gd name="connsiteX533" fmla="*/ 8298083 w 21181438"/>
                <a:gd name="connsiteY533" fmla="*/ 4567345 h 6478239"/>
                <a:gd name="connsiteX534" fmla="*/ 8304346 w 21181438"/>
                <a:gd name="connsiteY534" fmla="*/ 4584882 h 6478239"/>
                <a:gd name="connsiteX535" fmla="*/ 8301842 w 21181438"/>
                <a:gd name="connsiteY535" fmla="*/ 4593650 h 6478239"/>
                <a:gd name="connsiteX536" fmla="*/ 8330652 w 21181438"/>
                <a:gd name="connsiteY536" fmla="*/ 4599913 h 6478239"/>
                <a:gd name="connsiteX537" fmla="*/ 8339420 w 21181438"/>
                <a:gd name="connsiteY537" fmla="*/ 4605550 h 6478239"/>
                <a:gd name="connsiteX538" fmla="*/ 8355705 w 21181438"/>
                <a:gd name="connsiteY538" fmla="*/ 4626845 h 6478239"/>
                <a:gd name="connsiteX539" fmla="*/ 8502263 w 21181438"/>
                <a:gd name="connsiteY539" fmla="*/ 4636240 h 6478239"/>
                <a:gd name="connsiteX540" fmla="*/ 8526689 w 21181438"/>
                <a:gd name="connsiteY540" fmla="*/ 4612440 h 6478239"/>
                <a:gd name="connsiteX541" fmla="*/ 8538589 w 21181438"/>
                <a:gd name="connsiteY541" fmla="*/ 4608682 h 6478239"/>
                <a:gd name="connsiteX542" fmla="*/ 8568026 w 21181438"/>
                <a:gd name="connsiteY542" fmla="*/ 4611187 h 6478239"/>
                <a:gd name="connsiteX543" fmla="*/ 8583684 w 21181438"/>
                <a:gd name="connsiteY543" fmla="*/ 4597408 h 6478239"/>
                <a:gd name="connsiteX544" fmla="*/ 8588695 w 21181438"/>
                <a:gd name="connsiteY544" fmla="*/ 4594277 h 6478239"/>
                <a:gd name="connsiteX545" fmla="*/ 8725232 w 21181438"/>
                <a:gd name="connsiteY545" fmla="*/ 4634987 h 6478239"/>
                <a:gd name="connsiteX546" fmla="*/ 8852374 w 21181438"/>
                <a:gd name="connsiteY546" fmla="*/ 4732693 h 6478239"/>
                <a:gd name="connsiteX547" fmla="*/ 8900600 w 21181438"/>
                <a:gd name="connsiteY547" fmla="*/ 4743340 h 6478239"/>
                <a:gd name="connsiteX548" fmla="*/ 8904985 w 21181438"/>
                <a:gd name="connsiteY548" fmla="*/ 4745219 h 6478239"/>
                <a:gd name="connsiteX549" fmla="*/ 8952585 w 21181438"/>
                <a:gd name="connsiteY549" fmla="*/ 4773403 h 6478239"/>
                <a:gd name="connsiteX550" fmla="*/ 8960101 w 21181438"/>
                <a:gd name="connsiteY550" fmla="*/ 4782798 h 6478239"/>
                <a:gd name="connsiteX551" fmla="*/ 8965111 w 21181438"/>
                <a:gd name="connsiteY551" fmla="*/ 4804719 h 6478239"/>
                <a:gd name="connsiteX552" fmla="*/ 8987659 w 21181438"/>
                <a:gd name="connsiteY552" fmla="*/ 4828519 h 6478239"/>
                <a:gd name="connsiteX553" fmla="*/ 9010206 w 21181438"/>
                <a:gd name="connsiteY553" fmla="*/ 4851693 h 6478239"/>
                <a:gd name="connsiteX554" fmla="*/ 9044027 w 21181438"/>
                <a:gd name="connsiteY554" fmla="*/ 4856077 h 6478239"/>
                <a:gd name="connsiteX555" fmla="*/ 9084738 w 21181438"/>
                <a:gd name="connsiteY555" fmla="*/ 4856077 h 6478239"/>
                <a:gd name="connsiteX556" fmla="*/ 9089122 w 21181438"/>
                <a:gd name="connsiteY556" fmla="*/ 4856703 h 6478239"/>
                <a:gd name="connsiteX557" fmla="*/ 9130459 w 21181438"/>
                <a:gd name="connsiteY557" fmla="*/ 4869230 h 6478239"/>
                <a:gd name="connsiteX558" fmla="*/ 9144865 w 21181438"/>
                <a:gd name="connsiteY558" fmla="*/ 4871735 h 6478239"/>
                <a:gd name="connsiteX559" fmla="*/ 9173675 w 21181438"/>
                <a:gd name="connsiteY559" fmla="*/ 4836661 h 6478239"/>
                <a:gd name="connsiteX560" fmla="*/ 9201234 w 21181438"/>
                <a:gd name="connsiteY560" fmla="*/ 4821630 h 6478239"/>
                <a:gd name="connsiteX561" fmla="*/ 9218770 w 21181438"/>
                <a:gd name="connsiteY561" fmla="*/ 4823509 h 6478239"/>
                <a:gd name="connsiteX562" fmla="*/ 9266996 w 21181438"/>
                <a:gd name="connsiteY562" fmla="*/ 4864219 h 6478239"/>
                <a:gd name="connsiteX563" fmla="*/ 9269502 w 21181438"/>
                <a:gd name="connsiteY563" fmla="*/ 4867351 h 6478239"/>
                <a:gd name="connsiteX564" fmla="*/ 9292049 w 21181438"/>
                <a:gd name="connsiteY564" fmla="*/ 4900546 h 6478239"/>
                <a:gd name="connsiteX565" fmla="*/ 9364702 w 21181438"/>
                <a:gd name="connsiteY565" fmla="*/ 4941257 h 6478239"/>
                <a:gd name="connsiteX566" fmla="*/ 9453013 w 21181438"/>
                <a:gd name="connsiteY566" fmla="*/ 4931235 h 6478239"/>
                <a:gd name="connsiteX567" fmla="*/ 9470549 w 21181438"/>
                <a:gd name="connsiteY567" fmla="*/ 4879251 h 6478239"/>
                <a:gd name="connsiteX568" fmla="*/ 9486834 w 21181438"/>
                <a:gd name="connsiteY568" fmla="*/ 4868604 h 6478239"/>
                <a:gd name="connsiteX569" fmla="*/ 9543829 w 21181438"/>
                <a:gd name="connsiteY569" fmla="*/ 4873614 h 6478239"/>
                <a:gd name="connsiteX570" fmla="*/ 9601450 w 21181438"/>
                <a:gd name="connsiteY570" fmla="*/ 4861714 h 6478239"/>
                <a:gd name="connsiteX571" fmla="*/ 9638402 w 21181438"/>
                <a:gd name="connsiteY571" fmla="*/ 4844804 h 6478239"/>
                <a:gd name="connsiteX572" fmla="*/ 9642787 w 21181438"/>
                <a:gd name="connsiteY572" fmla="*/ 4843551 h 6478239"/>
                <a:gd name="connsiteX573" fmla="*/ 9684751 w 21181438"/>
                <a:gd name="connsiteY573" fmla="*/ 4806598 h 6478239"/>
                <a:gd name="connsiteX574" fmla="*/ 9703540 w 21181438"/>
                <a:gd name="connsiteY574" fmla="*/ 4765261 h 6478239"/>
                <a:gd name="connsiteX575" fmla="*/ 9711055 w 21181438"/>
                <a:gd name="connsiteY575" fmla="*/ 4757746 h 6478239"/>
                <a:gd name="connsiteX576" fmla="*/ 9907720 w 21181438"/>
                <a:gd name="connsiteY576" fmla="*/ 4658161 h 6478239"/>
                <a:gd name="connsiteX577" fmla="*/ 9915235 w 21181438"/>
                <a:gd name="connsiteY577" fmla="*/ 4656282 h 6478239"/>
                <a:gd name="connsiteX578" fmla="*/ 10297290 w 21181438"/>
                <a:gd name="connsiteY578" fmla="*/ 4674445 h 6478239"/>
                <a:gd name="connsiteX579" fmla="*/ 10304805 w 21181438"/>
                <a:gd name="connsiteY579" fmla="*/ 4676950 h 6478239"/>
                <a:gd name="connsiteX580" fmla="*/ 10450736 w 21181438"/>
                <a:gd name="connsiteY580" fmla="*/ 4766514 h 6478239"/>
                <a:gd name="connsiteX581" fmla="*/ 10663686 w 21181438"/>
                <a:gd name="connsiteY581" fmla="*/ 4789687 h 6478239"/>
                <a:gd name="connsiteX582" fmla="*/ 10828406 w 21181438"/>
                <a:gd name="connsiteY582" fmla="*/ 4792193 h 6478239"/>
                <a:gd name="connsiteX583" fmla="*/ 10881018 w 21181438"/>
                <a:gd name="connsiteY583" fmla="*/ 4688850 h 6478239"/>
                <a:gd name="connsiteX584" fmla="*/ 10758259 w 21181438"/>
                <a:gd name="connsiteY584" fmla="*/ 4527261 h 6478239"/>
                <a:gd name="connsiteX585" fmla="*/ 10757007 w 21181438"/>
                <a:gd name="connsiteY585" fmla="*/ 4510976 h 6478239"/>
                <a:gd name="connsiteX586" fmla="*/ 10815881 w 21181438"/>
                <a:gd name="connsiteY586" fmla="*/ 4398239 h 6478239"/>
                <a:gd name="connsiteX587" fmla="*/ 10829660 w 21181438"/>
                <a:gd name="connsiteY587" fmla="*/ 4390097 h 6478239"/>
                <a:gd name="connsiteX588" fmla="*/ 10978097 w 21181438"/>
                <a:gd name="connsiteY588" fmla="*/ 4392602 h 6478239"/>
                <a:gd name="connsiteX589" fmla="*/ 10981854 w 21181438"/>
                <a:gd name="connsiteY589" fmla="*/ 4392602 h 6478239"/>
                <a:gd name="connsiteX590" fmla="*/ 11268082 w 21181438"/>
                <a:gd name="connsiteY590" fmla="*/ 4477781 h 6478239"/>
                <a:gd name="connsiteX591" fmla="*/ 11387082 w 21181438"/>
                <a:gd name="connsiteY591" fmla="*/ 4534776 h 6478239"/>
                <a:gd name="connsiteX592" fmla="*/ 11389588 w 21181438"/>
                <a:gd name="connsiteY592" fmla="*/ 4536655 h 6478239"/>
                <a:gd name="connsiteX593" fmla="*/ 11492303 w 21181438"/>
                <a:gd name="connsiteY593" fmla="*/ 4614945 h 6478239"/>
                <a:gd name="connsiteX594" fmla="*/ 11497940 w 21181438"/>
                <a:gd name="connsiteY594" fmla="*/ 4623087 h 6478239"/>
                <a:gd name="connsiteX595" fmla="*/ 11694604 w 21181438"/>
                <a:gd name="connsiteY595" fmla="*/ 4712651 h 6478239"/>
                <a:gd name="connsiteX596" fmla="*/ 12058495 w 21181438"/>
                <a:gd name="connsiteY596" fmla="*/ 4681961 h 6478239"/>
                <a:gd name="connsiteX597" fmla="*/ 12064131 w 21181438"/>
                <a:gd name="connsiteY597" fmla="*/ 4681961 h 6478239"/>
                <a:gd name="connsiteX598" fmla="*/ 12161837 w 21181438"/>
                <a:gd name="connsiteY598" fmla="*/ 4710145 h 6478239"/>
                <a:gd name="connsiteX599" fmla="*/ 12161837 w 21181438"/>
                <a:gd name="connsiteY599" fmla="*/ 4710145 h 6478239"/>
                <a:gd name="connsiteX600" fmla="*/ 12299627 w 21181438"/>
                <a:gd name="connsiteY600" fmla="*/ 4762130 h 6478239"/>
                <a:gd name="connsiteX601" fmla="*/ 12433033 w 21181438"/>
                <a:gd name="connsiteY601" fmla="*/ 4815993 h 6478239"/>
                <a:gd name="connsiteX602" fmla="*/ 12439922 w 21181438"/>
                <a:gd name="connsiteY602" fmla="*/ 4821630 h 6478239"/>
                <a:gd name="connsiteX603" fmla="*/ 12468107 w 21181438"/>
                <a:gd name="connsiteY603" fmla="*/ 4865472 h 6478239"/>
                <a:gd name="connsiteX604" fmla="*/ 12469986 w 21181438"/>
                <a:gd name="connsiteY604" fmla="*/ 4870482 h 6478239"/>
                <a:gd name="connsiteX605" fmla="*/ 12543264 w 21181438"/>
                <a:gd name="connsiteY605" fmla="*/ 4886767 h 6478239"/>
                <a:gd name="connsiteX606" fmla="*/ 12623433 w 21181438"/>
                <a:gd name="connsiteY606" fmla="*/ 4891777 h 6478239"/>
                <a:gd name="connsiteX607" fmla="*/ 12683560 w 21181438"/>
                <a:gd name="connsiteY607" fmla="*/ 4881756 h 6478239"/>
                <a:gd name="connsiteX608" fmla="*/ 12688570 w 21181438"/>
                <a:gd name="connsiteY608" fmla="*/ 4881756 h 6478239"/>
                <a:gd name="connsiteX609" fmla="*/ 12853919 w 21181438"/>
                <a:gd name="connsiteY609" fmla="*/ 4904930 h 6478239"/>
                <a:gd name="connsiteX610" fmla="*/ 12985444 w 21181438"/>
                <a:gd name="connsiteY610" fmla="*/ 4881756 h 6478239"/>
                <a:gd name="connsiteX611" fmla="*/ 12998598 w 21181438"/>
                <a:gd name="connsiteY611" fmla="*/ 4884888 h 6478239"/>
                <a:gd name="connsiteX612" fmla="*/ 13125741 w 21181438"/>
                <a:gd name="connsiteY612" fmla="*/ 4861714 h 6478239"/>
                <a:gd name="connsiteX613" fmla="*/ 13231588 w 21181438"/>
                <a:gd name="connsiteY613" fmla="*/ 4814740 h 6478239"/>
                <a:gd name="connsiteX614" fmla="*/ 13272924 w 21181438"/>
                <a:gd name="connsiteY614" fmla="*/ 4749603 h 6478239"/>
                <a:gd name="connsiteX615" fmla="*/ 13283572 w 21181438"/>
                <a:gd name="connsiteY615" fmla="*/ 4742714 h 6478239"/>
                <a:gd name="connsiteX616" fmla="*/ 13393804 w 21181438"/>
                <a:gd name="connsiteY616" fmla="*/ 4727056 h 6478239"/>
                <a:gd name="connsiteX617" fmla="*/ 13406957 w 21181438"/>
                <a:gd name="connsiteY617" fmla="*/ 4731440 h 6478239"/>
                <a:gd name="connsiteX618" fmla="*/ 13547878 w 21181438"/>
                <a:gd name="connsiteY618" fmla="*/ 4812861 h 6478239"/>
                <a:gd name="connsiteX619" fmla="*/ 13712600 w 21181438"/>
                <a:gd name="connsiteY619" fmla="*/ 4792193 h 6478239"/>
                <a:gd name="connsiteX620" fmla="*/ 13727631 w 21181438"/>
                <a:gd name="connsiteY620" fmla="*/ 4798456 h 6478239"/>
                <a:gd name="connsiteX621" fmla="*/ 13727631 w 21181438"/>
                <a:gd name="connsiteY621" fmla="*/ 4798456 h 6478239"/>
                <a:gd name="connsiteX622" fmla="*/ 13881080 w 21181438"/>
                <a:gd name="connsiteY622" fmla="*/ 4854824 h 6478239"/>
                <a:gd name="connsiteX623" fmla="*/ 13936196 w 21181438"/>
                <a:gd name="connsiteY623" fmla="*/ 4856703 h 6478239"/>
                <a:gd name="connsiteX624" fmla="*/ 14016364 w 21181438"/>
                <a:gd name="connsiteY624" fmla="*/ 4772777 h 6478239"/>
                <a:gd name="connsiteX625" fmla="*/ 14063338 w 21181438"/>
                <a:gd name="connsiteY625" fmla="*/ 4718287 h 6478239"/>
                <a:gd name="connsiteX626" fmla="*/ 14033274 w 21181438"/>
                <a:gd name="connsiteY626" fmla="*/ 4639372 h 6478239"/>
                <a:gd name="connsiteX627" fmla="*/ 14032022 w 21181438"/>
                <a:gd name="connsiteY627" fmla="*/ 4634987 h 6478239"/>
                <a:gd name="connsiteX628" fmla="*/ 14031395 w 21181438"/>
                <a:gd name="connsiteY628" fmla="*/ 4433313 h 6478239"/>
                <a:gd name="connsiteX629" fmla="*/ 14042044 w 21181438"/>
                <a:gd name="connsiteY629" fmla="*/ 4356276 h 6478239"/>
                <a:gd name="connsiteX630" fmla="*/ 13953106 w 21181438"/>
                <a:gd name="connsiteY630" fmla="*/ 4291139 h 6478239"/>
                <a:gd name="connsiteX631" fmla="*/ 13900495 w 21181438"/>
                <a:gd name="connsiteY631" fmla="*/ 4278612 h 6478239"/>
                <a:gd name="connsiteX632" fmla="*/ 13891101 w 21181438"/>
                <a:gd name="connsiteY632" fmla="*/ 4271723 h 6478239"/>
                <a:gd name="connsiteX633" fmla="*/ 13889222 w 21181438"/>
                <a:gd name="connsiteY633" fmla="*/ 4259823 h 6478239"/>
                <a:gd name="connsiteX634" fmla="*/ 13909890 w 21181438"/>
                <a:gd name="connsiteY634" fmla="*/ 4179654 h 6478239"/>
                <a:gd name="connsiteX635" fmla="*/ 13917405 w 21181438"/>
                <a:gd name="connsiteY635" fmla="*/ 4170259 h 6478239"/>
                <a:gd name="connsiteX636" fmla="*/ 14257495 w 21181438"/>
                <a:gd name="connsiteY636" fmla="*/ 4103870 h 6478239"/>
                <a:gd name="connsiteX637" fmla="*/ 14575666 w 21181438"/>
                <a:gd name="connsiteY637" fmla="*/ 4172138 h 6478239"/>
                <a:gd name="connsiteX638" fmla="*/ 14758549 w 21181438"/>
                <a:gd name="connsiteY638" fmla="*/ 4239154 h 6478239"/>
                <a:gd name="connsiteX639" fmla="*/ 14763561 w 21181438"/>
                <a:gd name="connsiteY639" fmla="*/ 4242286 h 6478239"/>
                <a:gd name="connsiteX640" fmla="*/ 14876297 w 21181438"/>
                <a:gd name="connsiteY640" fmla="*/ 4347507 h 6478239"/>
                <a:gd name="connsiteX641" fmla="*/ 15173173 w 21181438"/>
                <a:gd name="connsiteY641" fmla="*/ 4585508 h 6478239"/>
                <a:gd name="connsiteX642" fmla="*/ 15297183 w 21181438"/>
                <a:gd name="connsiteY642" fmla="*/ 4693861 h 6478239"/>
                <a:gd name="connsiteX643" fmla="*/ 15315347 w 21181438"/>
                <a:gd name="connsiteY643" fmla="*/ 4725177 h 6478239"/>
                <a:gd name="connsiteX644" fmla="*/ 15356684 w 21181438"/>
                <a:gd name="connsiteY644" fmla="*/ 4783424 h 6478239"/>
                <a:gd name="connsiteX645" fmla="*/ 15524537 w 21181438"/>
                <a:gd name="connsiteY645" fmla="*/ 4845430 h 6478239"/>
                <a:gd name="connsiteX646" fmla="*/ 15614727 w 21181438"/>
                <a:gd name="connsiteY646" fmla="*/ 4842925 h 6478239"/>
                <a:gd name="connsiteX647" fmla="*/ 15622869 w 21181438"/>
                <a:gd name="connsiteY647" fmla="*/ 4844804 h 6478239"/>
                <a:gd name="connsiteX648" fmla="*/ 15700532 w 21181438"/>
                <a:gd name="connsiteY648" fmla="*/ 4889899 h 6478239"/>
                <a:gd name="connsiteX649" fmla="*/ 15788216 w 21181438"/>
                <a:gd name="connsiteY649" fmla="*/ 4909941 h 6478239"/>
                <a:gd name="connsiteX650" fmla="*/ 15795106 w 21181438"/>
                <a:gd name="connsiteY650" fmla="*/ 4913699 h 6478239"/>
                <a:gd name="connsiteX651" fmla="*/ 15950432 w 21181438"/>
                <a:gd name="connsiteY651" fmla="*/ 5014536 h 6478239"/>
                <a:gd name="connsiteX652" fmla="*/ 16068807 w 21181438"/>
                <a:gd name="connsiteY652" fmla="*/ 5089694 h 6478239"/>
                <a:gd name="connsiteX653" fmla="*/ 16066928 w 21181438"/>
                <a:gd name="connsiteY653" fmla="*/ 5110362 h 6478239"/>
                <a:gd name="connsiteX654" fmla="*/ 16058786 w 21181438"/>
                <a:gd name="connsiteY654" fmla="*/ 5131657 h 6478239"/>
                <a:gd name="connsiteX655" fmla="*/ 16088849 w 21181438"/>
                <a:gd name="connsiteY655" fmla="*/ 5159841 h 6478239"/>
                <a:gd name="connsiteX656" fmla="*/ 16216617 w 21181438"/>
                <a:gd name="connsiteY656" fmla="*/ 5217463 h 6478239"/>
                <a:gd name="connsiteX657" fmla="*/ 16307434 w 21181438"/>
                <a:gd name="connsiteY657" fmla="*/ 5224979 h 6478239"/>
                <a:gd name="connsiteX658" fmla="*/ 16356286 w 21181438"/>
                <a:gd name="connsiteY658" fmla="*/ 5216210 h 6478239"/>
                <a:gd name="connsiteX659" fmla="*/ 16356286 w 21181438"/>
                <a:gd name="connsiteY659" fmla="*/ 5204936 h 6478239"/>
                <a:gd name="connsiteX660" fmla="*/ 16418291 w 21181438"/>
                <a:gd name="connsiteY660" fmla="*/ 5151699 h 6478239"/>
                <a:gd name="connsiteX661" fmla="*/ 16500341 w 21181438"/>
                <a:gd name="connsiteY661" fmla="*/ 5119757 h 6478239"/>
                <a:gd name="connsiteX662" fmla="*/ 16604308 w 21181438"/>
                <a:gd name="connsiteY662" fmla="*/ 5089694 h 6478239"/>
                <a:gd name="connsiteX663" fmla="*/ 16616835 w 21181438"/>
                <a:gd name="connsiteY663" fmla="*/ 5091573 h 6478239"/>
                <a:gd name="connsiteX664" fmla="*/ 16720804 w 21181438"/>
                <a:gd name="connsiteY664" fmla="*/ 5155457 h 6478239"/>
                <a:gd name="connsiteX665" fmla="*/ 16727692 w 21181438"/>
                <a:gd name="connsiteY665" fmla="*/ 5164226 h 6478239"/>
                <a:gd name="connsiteX666" fmla="*/ 16752120 w 21181438"/>
                <a:gd name="connsiteY666" fmla="*/ 5248778 h 6478239"/>
                <a:gd name="connsiteX667" fmla="*/ 16751493 w 21181438"/>
                <a:gd name="connsiteY667" fmla="*/ 5259426 h 6478239"/>
                <a:gd name="connsiteX668" fmla="*/ 16728946 w 21181438"/>
                <a:gd name="connsiteY668" fmla="*/ 5308278 h 6478239"/>
                <a:gd name="connsiteX669" fmla="*/ 16762766 w 21181438"/>
                <a:gd name="connsiteY669" fmla="*/ 5454837 h 6478239"/>
                <a:gd name="connsiteX670" fmla="*/ 16796588 w 21181438"/>
                <a:gd name="connsiteY670" fmla="*/ 5580101 h 6478239"/>
                <a:gd name="connsiteX671" fmla="*/ 16796588 w 21181438"/>
                <a:gd name="connsiteY671" fmla="*/ 5586364 h 6478239"/>
                <a:gd name="connsiteX672" fmla="*/ 16775293 w 21181438"/>
                <a:gd name="connsiteY672" fmla="*/ 5735428 h 6478239"/>
                <a:gd name="connsiteX673" fmla="*/ 16769030 w 21181438"/>
                <a:gd name="connsiteY673" fmla="*/ 5746075 h 6478239"/>
                <a:gd name="connsiteX674" fmla="*/ 16757129 w 21181438"/>
                <a:gd name="connsiteY674" fmla="*/ 5748580 h 6478239"/>
                <a:gd name="connsiteX675" fmla="*/ 16564851 w 21181438"/>
                <a:gd name="connsiteY675" fmla="*/ 5704738 h 6478239"/>
                <a:gd name="connsiteX676" fmla="*/ 16539797 w 21181438"/>
                <a:gd name="connsiteY676" fmla="*/ 5741691 h 6478239"/>
                <a:gd name="connsiteX677" fmla="*/ 16516624 w 21181438"/>
                <a:gd name="connsiteY677" fmla="*/ 5781775 h 6478239"/>
                <a:gd name="connsiteX678" fmla="*/ 16611825 w 21181438"/>
                <a:gd name="connsiteY678" fmla="*/ 5940860 h 6478239"/>
                <a:gd name="connsiteX679" fmla="*/ 16692619 w 21181438"/>
                <a:gd name="connsiteY679" fmla="*/ 6053597 h 6478239"/>
                <a:gd name="connsiteX680" fmla="*/ 16694498 w 21181438"/>
                <a:gd name="connsiteY680" fmla="*/ 6057981 h 6478239"/>
                <a:gd name="connsiteX681" fmla="*/ 16727067 w 21181438"/>
                <a:gd name="connsiteY681" fmla="*/ 6159444 h 6478239"/>
                <a:gd name="connsiteX682" fmla="*/ 16725814 w 21181438"/>
                <a:gd name="connsiteY682" fmla="*/ 6171345 h 6478239"/>
                <a:gd name="connsiteX683" fmla="*/ 16715792 w 21181438"/>
                <a:gd name="connsiteY683" fmla="*/ 6178860 h 6478239"/>
                <a:gd name="connsiteX684" fmla="*/ 16661930 w 21181438"/>
                <a:gd name="connsiteY684" fmla="*/ 6192639 h 6478239"/>
                <a:gd name="connsiteX685" fmla="*/ 16672578 w 21181438"/>
                <a:gd name="connsiteY685" fmla="*/ 6221450 h 6478239"/>
                <a:gd name="connsiteX686" fmla="*/ 16718925 w 21181438"/>
                <a:gd name="connsiteY686" fmla="*/ 6260908 h 6478239"/>
                <a:gd name="connsiteX687" fmla="*/ 16720177 w 21181438"/>
                <a:gd name="connsiteY687" fmla="*/ 6216439 h 6478239"/>
                <a:gd name="connsiteX688" fmla="*/ 16720177 w 21181438"/>
                <a:gd name="connsiteY688" fmla="*/ 6216439 h 6478239"/>
                <a:gd name="connsiteX689" fmla="*/ 16759008 w 21181438"/>
                <a:gd name="connsiteY689" fmla="*/ 6197650 h 6478239"/>
                <a:gd name="connsiteX690" fmla="*/ 16785942 w 21181438"/>
                <a:gd name="connsiteY690" fmla="*/ 6104329 h 6478239"/>
                <a:gd name="connsiteX691" fmla="*/ 16804104 w 21181438"/>
                <a:gd name="connsiteY691" fmla="*/ 6127502 h 6478239"/>
                <a:gd name="connsiteX692" fmla="*/ 16854210 w 21181438"/>
                <a:gd name="connsiteY692" fmla="*/ 6096186 h 6478239"/>
                <a:gd name="connsiteX693" fmla="*/ 16896798 w 21181438"/>
                <a:gd name="connsiteY693" fmla="*/ 6173850 h 6478239"/>
                <a:gd name="connsiteX694" fmla="*/ 16997010 w 21181438"/>
                <a:gd name="connsiteY694" fmla="*/ 6244624 h 6478239"/>
                <a:gd name="connsiteX695" fmla="*/ 17051500 w 21181438"/>
                <a:gd name="connsiteY695" fmla="*/ 6208297 h 6478239"/>
                <a:gd name="connsiteX696" fmla="*/ 17085946 w 21181438"/>
                <a:gd name="connsiteY696" fmla="*/ 6205166 h 6478239"/>
                <a:gd name="connsiteX697" fmla="*/ 17157974 w 21181438"/>
                <a:gd name="connsiteY697" fmla="*/ 6131886 h 6478239"/>
                <a:gd name="connsiteX698" fmla="*/ 17230000 w 21181438"/>
                <a:gd name="connsiteY698" fmla="*/ 6089923 h 6478239"/>
                <a:gd name="connsiteX699" fmla="*/ 17262568 w 21181438"/>
                <a:gd name="connsiteY699" fmla="*/ 5985328 h 6478239"/>
                <a:gd name="connsiteX700" fmla="*/ 17306412 w 21181438"/>
                <a:gd name="connsiteY700" fmla="*/ 5936475 h 6478239"/>
                <a:gd name="connsiteX701" fmla="*/ 17305158 w 21181438"/>
                <a:gd name="connsiteY701" fmla="*/ 5858186 h 6478239"/>
                <a:gd name="connsiteX702" fmla="*/ 17317684 w 21181438"/>
                <a:gd name="connsiteY702" fmla="*/ 5793675 h 6478239"/>
                <a:gd name="connsiteX703" fmla="*/ 17317684 w 21181438"/>
                <a:gd name="connsiteY703" fmla="*/ 5724780 h 6478239"/>
                <a:gd name="connsiteX704" fmla="*/ 17406620 w 21181438"/>
                <a:gd name="connsiteY704" fmla="*/ 5644611 h 6478239"/>
                <a:gd name="connsiteX705" fmla="*/ 17437312 w 21181438"/>
                <a:gd name="connsiteY705" fmla="*/ 5562564 h 6478239"/>
                <a:gd name="connsiteX706" fmla="*/ 17411006 w 21181438"/>
                <a:gd name="connsiteY706" fmla="*/ 5482395 h 6478239"/>
                <a:gd name="connsiteX707" fmla="*/ 17425412 w 21181438"/>
                <a:gd name="connsiteY707" fmla="*/ 5421642 h 6478239"/>
                <a:gd name="connsiteX708" fmla="*/ 17414138 w 21181438"/>
                <a:gd name="connsiteY708" fmla="*/ 5368405 h 6478239"/>
                <a:gd name="connsiteX709" fmla="*/ 17452342 w 21181438"/>
                <a:gd name="connsiteY709" fmla="*/ 5144810 h 6478239"/>
                <a:gd name="connsiteX710" fmla="*/ 17411006 w 21181438"/>
                <a:gd name="connsiteY710" fmla="*/ 4955662 h 6478239"/>
                <a:gd name="connsiteX711" fmla="*/ 17335848 w 21181438"/>
                <a:gd name="connsiteY711" fmla="*/ 4905557 h 6478239"/>
                <a:gd name="connsiteX712" fmla="*/ 17322070 w 21181438"/>
                <a:gd name="connsiteY712" fmla="*/ 4841045 h 6478239"/>
                <a:gd name="connsiteX713" fmla="*/ 17264448 w 21181438"/>
                <a:gd name="connsiteY713" fmla="*/ 4740835 h 6478239"/>
                <a:gd name="connsiteX714" fmla="*/ 17216846 w 21181438"/>
                <a:gd name="connsiteY714" fmla="*/ 4708892 h 6478239"/>
                <a:gd name="connsiteX715" fmla="*/ 17184906 w 21181438"/>
                <a:gd name="connsiteY715" fmla="*/ 4636866 h 6478239"/>
                <a:gd name="connsiteX716" fmla="*/ 17145448 w 21181438"/>
                <a:gd name="connsiteY716" fmla="*/ 4536029 h 6478239"/>
                <a:gd name="connsiteX717" fmla="*/ 17164862 w 21181438"/>
                <a:gd name="connsiteY717" fmla="*/ 4423292 h 6478239"/>
                <a:gd name="connsiteX718" fmla="*/ 17100352 w 21181438"/>
                <a:gd name="connsiteY718" fmla="*/ 4363165 h 6478239"/>
                <a:gd name="connsiteX719" fmla="*/ 17033336 w 21181438"/>
                <a:gd name="connsiteY719" fmla="*/ 4293644 h 6478239"/>
                <a:gd name="connsiteX720" fmla="*/ 16935630 w 21181438"/>
                <a:gd name="connsiteY720" fmla="*/ 4238528 h 6478239"/>
                <a:gd name="connsiteX721" fmla="*/ 16971958 w 21181438"/>
                <a:gd name="connsiteY721" fmla="*/ 4204080 h 6478239"/>
                <a:gd name="connsiteX722" fmla="*/ 16898678 w 21181438"/>
                <a:gd name="connsiteY722" fmla="*/ 4138943 h 6478239"/>
                <a:gd name="connsiteX723" fmla="*/ 16821016 w 21181438"/>
                <a:gd name="connsiteY723" fmla="*/ 4095101 h 6478239"/>
                <a:gd name="connsiteX724" fmla="*/ 16752120 w 21181438"/>
                <a:gd name="connsiteY724" fmla="*/ 4074433 h 6478239"/>
                <a:gd name="connsiteX725" fmla="*/ 16629362 w 21181438"/>
                <a:gd name="connsiteY725" fmla="*/ 4003659 h 6478239"/>
                <a:gd name="connsiteX726" fmla="*/ 16550445 w 21181438"/>
                <a:gd name="connsiteY726" fmla="*/ 4016185 h 6478239"/>
                <a:gd name="connsiteX727" fmla="*/ 16495329 w 21181438"/>
                <a:gd name="connsiteY727" fmla="*/ 3967332 h 6478239"/>
                <a:gd name="connsiteX728" fmla="*/ 16422676 w 21181438"/>
                <a:gd name="connsiteY728" fmla="*/ 3967332 h 6478239"/>
                <a:gd name="connsiteX729" fmla="*/ 16467144 w 21181438"/>
                <a:gd name="connsiteY729" fmla="*/ 4047501 h 6478239"/>
                <a:gd name="connsiteX730" fmla="*/ 16508481 w 21181438"/>
                <a:gd name="connsiteY730" fmla="*/ 4140196 h 6478239"/>
                <a:gd name="connsiteX731" fmla="*/ 16449607 w 21181438"/>
                <a:gd name="connsiteY731" fmla="*/ 4088838 h 6478239"/>
                <a:gd name="connsiteX732" fmla="*/ 16413282 w 21181438"/>
                <a:gd name="connsiteY732" fmla="*/ 4041238 h 6478239"/>
                <a:gd name="connsiteX733" fmla="*/ 16410151 w 21181438"/>
                <a:gd name="connsiteY733" fmla="*/ 4115770 h 6478239"/>
                <a:gd name="connsiteX734" fmla="*/ 16382593 w 21181438"/>
                <a:gd name="connsiteY734" fmla="*/ 4118901 h 6478239"/>
                <a:gd name="connsiteX735" fmla="*/ 16360044 w 21181438"/>
                <a:gd name="connsiteY735" fmla="*/ 4134559 h 6478239"/>
                <a:gd name="connsiteX736" fmla="*/ 16320586 w 21181438"/>
                <a:gd name="connsiteY736" fmla="*/ 4098232 h 6478239"/>
                <a:gd name="connsiteX737" fmla="*/ 16346265 w 21181438"/>
                <a:gd name="connsiteY737" fmla="*/ 4067543 h 6478239"/>
                <a:gd name="connsiteX738" fmla="*/ 16271108 w 21181438"/>
                <a:gd name="connsiteY738" fmla="*/ 4028712 h 6478239"/>
                <a:gd name="connsiteX739" fmla="*/ 16187182 w 21181438"/>
                <a:gd name="connsiteY739" fmla="*/ 3994890 h 6478239"/>
                <a:gd name="connsiteX740" fmla="*/ 16224759 w 21181438"/>
                <a:gd name="connsiteY740" fmla="*/ 4052512 h 6478239"/>
                <a:gd name="connsiteX741" fmla="*/ 16200334 w 21181438"/>
                <a:gd name="connsiteY741" fmla="*/ 4090717 h 6478239"/>
                <a:gd name="connsiteX742" fmla="*/ 16145218 w 21181438"/>
                <a:gd name="connsiteY742" fmla="*/ 3989253 h 6478239"/>
                <a:gd name="connsiteX743" fmla="*/ 16060664 w 21181438"/>
                <a:gd name="connsiteY743" fmla="*/ 3919106 h 6478239"/>
                <a:gd name="connsiteX744" fmla="*/ 16014944 w 21181438"/>
                <a:gd name="connsiteY744" fmla="*/ 3937895 h 6478239"/>
                <a:gd name="connsiteX745" fmla="*/ 15964838 w 21181438"/>
                <a:gd name="connsiteY745" fmla="*/ 3946037 h 6478239"/>
                <a:gd name="connsiteX746" fmla="*/ 15892812 w 21181438"/>
                <a:gd name="connsiteY746" fmla="*/ 3946037 h 6478239"/>
                <a:gd name="connsiteX747" fmla="*/ 15860869 w 21181438"/>
                <a:gd name="connsiteY747" fmla="*/ 3910964 h 6478239"/>
                <a:gd name="connsiteX748" fmla="*/ 15813270 w 21181438"/>
                <a:gd name="connsiteY748" fmla="*/ 3874011 h 6478239"/>
                <a:gd name="connsiteX749" fmla="*/ 15832686 w 21181438"/>
                <a:gd name="connsiteY749" fmla="*/ 3831421 h 6478239"/>
                <a:gd name="connsiteX750" fmla="*/ 15880912 w 21181438"/>
                <a:gd name="connsiteY750" fmla="*/ 3793842 h 6478239"/>
                <a:gd name="connsiteX751" fmla="*/ 15896569 w 21181438"/>
                <a:gd name="connsiteY751" fmla="*/ 3741858 h 6478239"/>
                <a:gd name="connsiteX752" fmla="*/ 15947301 w 21181438"/>
                <a:gd name="connsiteY752" fmla="*/ 3622231 h 6478239"/>
                <a:gd name="connsiteX753" fmla="*/ 15988011 w 21181438"/>
                <a:gd name="connsiteY753" fmla="*/ 3621605 h 6478239"/>
                <a:gd name="connsiteX754" fmla="*/ 15976111 w 21181438"/>
                <a:gd name="connsiteY754" fmla="*/ 3529536 h 6478239"/>
                <a:gd name="connsiteX755" fmla="*/ 16013691 w 21181438"/>
                <a:gd name="connsiteY755" fmla="*/ 3475673 h 6478239"/>
                <a:gd name="connsiteX756" fmla="*/ 16006802 w 21181438"/>
                <a:gd name="connsiteY756" fmla="*/ 3424941 h 6478239"/>
                <a:gd name="connsiteX757" fmla="*/ 16066928 w 21181438"/>
                <a:gd name="connsiteY757" fmla="*/ 3393625 h 6478239"/>
                <a:gd name="connsiteX758" fmla="*/ 16053149 w 21181438"/>
                <a:gd name="connsiteY758" fmla="*/ 3365441 h 6478239"/>
                <a:gd name="connsiteX759" fmla="*/ 16080080 w 21181438"/>
                <a:gd name="connsiteY759" fmla="*/ 3353541 h 6478239"/>
                <a:gd name="connsiteX760" fmla="*/ 16093859 w 21181438"/>
                <a:gd name="connsiteY760" fmla="*/ 3298425 h 6478239"/>
                <a:gd name="connsiteX761" fmla="*/ 16055655 w 21181438"/>
                <a:gd name="connsiteY761" fmla="*/ 3279635 h 6478239"/>
                <a:gd name="connsiteX762" fmla="*/ 16086344 w 21181438"/>
                <a:gd name="connsiteY762" fmla="*/ 3226398 h 6478239"/>
                <a:gd name="connsiteX763" fmla="*/ 16150227 w 21181438"/>
                <a:gd name="connsiteY763" fmla="*/ 3127440 h 6478239"/>
                <a:gd name="connsiteX764" fmla="*/ 16157745 w 21181438"/>
                <a:gd name="connsiteY764" fmla="*/ 3074829 h 6478239"/>
                <a:gd name="connsiteX765" fmla="*/ 16193443 w 21181438"/>
                <a:gd name="connsiteY765" fmla="*/ 3051029 h 6478239"/>
                <a:gd name="connsiteX766" fmla="*/ 16345013 w 21181438"/>
                <a:gd name="connsiteY766" fmla="*/ 3038503 h 6478239"/>
                <a:gd name="connsiteX767" fmla="*/ 16480923 w 21181438"/>
                <a:gd name="connsiteY767" fmla="*/ 3041008 h 6478239"/>
                <a:gd name="connsiteX768" fmla="*/ 16594913 w 21181438"/>
                <a:gd name="connsiteY768" fmla="*/ 3080466 h 6478239"/>
                <a:gd name="connsiteX769" fmla="*/ 16672578 w 21181438"/>
                <a:gd name="connsiteY769" fmla="*/ 3077335 h 6478239"/>
                <a:gd name="connsiteX770" fmla="*/ 16660678 w 21181438"/>
                <a:gd name="connsiteY770" fmla="*/ 3038503 h 6478239"/>
                <a:gd name="connsiteX771" fmla="*/ 16739593 w 21181438"/>
                <a:gd name="connsiteY771" fmla="*/ 3047898 h 6478239"/>
                <a:gd name="connsiteX772" fmla="*/ 16783436 w 21181438"/>
                <a:gd name="connsiteY772" fmla="*/ 3040382 h 6478239"/>
                <a:gd name="connsiteX773" fmla="*/ 16784688 w 21181438"/>
                <a:gd name="connsiteY773" fmla="*/ 3041008 h 6478239"/>
                <a:gd name="connsiteX774" fmla="*/ 16864856 w 21181438"/>
                <a:gd name="connsiteY774" fmla="*/ 3035371 h 6478239"/>
                <a:gd name="connsiteX775" fmla="*/ 17015798 w 21181438"/>
                <a:gd name="connsiteY775" fmla="*/ 3079840 h 6478239"/>
                <a:gd name="connsiteX776" fmla="*/ 17021436 w 21181438"/>
                <a:gd name="connsiteY776" fmla="*/ 3025977 h 6478239"/>
                <a:gd name="connsiteX777" fmla="*/ 17027072 w 21181438"/>
                <a:gd name="connsiteY777" fmla="*/ 3002803 h 6478239"/>
                <a:gd name="connsiteX778" fmla="*/ 17091582 w 21181438"/>
                <a:gd name="connsiteY778" fmla="*/ 2984013 h 6478239"/>
                <a:gd name="connsiteX779" fmla="*/ 17168620 w 21181438"/>
                <a:gd name="connsiteY779" fmla="*/ 2999045 h 6478239"/>
                <a:gd name="connsiteX780" fmla="*/ 17209958 w 21181438"/>
                <a:gd name="connsiteY780" fmla="*/ 3027856 h 6478239"/>
                <a:gd name="connsiteX781" fmla="*/ 17300148 w 21181438"/>
                <a:gd name="connsiteY781" fmla="*/ 3019713 h 6478239"/>
                <a:gd name="connsiteX782" fmla="*/ 17388458 w 21181438"/>
                <a:gd name="connsiteY782" fmla="*/ 3048524 h 6478239"/>
                <a:gd name="connsiteX783" fmla="*/ 17459232 w 21181438"/>
                <a:gd name="connsiteY783" fmla="*/ 3087356 h 6478239"/>
                <a:gd name="connsiteX784" fmla="*/ 17388458 w 21181438"/>
                <a:gd name="connsiteY784" fmla="*/ 3118045 h 6478239"/>
                <a:gd name="connsiteX785" fmla="*/ 17409754 w 21181438"/>
                <a:gd name="connsiteY785" fmla="*/ 3128066 h 6478239"/>
                <a:gd name="connsiteX786" fmla="*/ 17471758 w 21181438"/>
                <a:gd name="connsiteY786" fmla="*/ 3149988 h 6478239"/>
                <a:gd name="connsiteX787" fmla="*/ 17541280 w 21181438"/>
                <a:gd name="connsiteY787" fmla="*/ 3130572 h 6478239"/>
                <a:gd name="connsiteX788" fmla="*/ 17566332 w 21181438"/>
                <a:gd name="connsiteY788" fmla="*/ 3144351 h 6478239"/>
                <a:gd name="connsiteX789" fmla="*/ 17622074 w 21181438"/>
                <a:gd name="connsiteY789" fmla="*/ 3066687 h 6478239"/>
                <a:gd name="connsiteX790" fmla="*/ 17710386 w 21181438"/>
                <a:gd name="connsiteY790" fmla="*/ 3085477 h 6478239"/>
                <a:gd name="connsiteX791" fmla="*/ 17796818 w 21181438"/>
                <a:gd name="connsiteY791" fmla="*/ 3099882 h 6478239"/>
                <a:gd name="connsiteX792" fmla="*/ 17833144 w 21181438"/>
                <a:gd name="connsiteY792" fmla="*/ 3093619 h 6478239"/>
                <a:gd name="connsiteX793" fmla="*/ 17873854 w 21181438"/>
                <a:gd name="connsiteY793" fmla="*/ 3111156 h 6478239"/>
                <a:gd name="connsiteX794" fmla="*/ 17921454 w 21181438"/>
                <a:gd name="connsiteY794" fmla="*/ 3061677 h 6478239"/>
                <a:gd name="connsiteX795" fmla="*/ 17784916 w 21181438"/>
                <a:gd name="connsiteY795" fmla="*/ 3007814 h 6478239"/>
                <a:gd name="connsiteX796" fmla="*/ 17732934 w 21181438"/>
                <a:gd name="connsiteY796" fmla="*/ 3039756 h 6478239"/>
                <a:gd name="connsiteX797" fmla="*/ 17726042 w 21181438"/>
                <a:gd name="connsiteY797" fmla="*/ 3011571 h 6478239"/>
                <a:gd name="connsiteX798" fmla="*/ 17703496 w 21181438"/>
                <a:gd name="connsiteY798" fmla="*/ 3012824 h 6478239"/>
                <a:gd name="connsiteX799" fmla="*/ 17682826 w 21181438"/>
                <a:gd name="connsiteY799" fmla="*/ 2952697 h 6478239"/>
                <a:gd name="connsiteX800" fmla="*/ 17675312 w 21181438"/>
                <a:gd name="connsiteY800" fmla="*/ 2940171 h 6478239"/>
                <a:gd name="connsiteX801" fmla="*/ 17687838 w 21181438"/>
                <a:gd name="connsiteY801" fmla="*/ 2894450 h 6478239"/>
                <a:gd name="connsiteX802" fmla="*/ 17724164 w 21181438"/>
                <a:gd name="connsiteY802" fmla="*/ 2846850 h 6478239"/>
                <a:gd name="connsiteX803" fmla="*/ 17700990 w 21181438"/>
                <a:gd name="connsiteY803" fmla="*/ 2784218 h 6478239"/>
                <a:gd name="connsiteX804" fmla="*/ 17700990 w 21181438"/>
                <a:gd name="connsiteY804" fmla="*/ 2701544 h 6478239"/>
                <a:gd name="connsiteX805" fmla="*/ 17699112 w 21181438"/>
                <a:gd name="connsiteY805" fmla="*/ 2705928 h 6478239"/>
                <a:gd name="connsiteX806" fmla="*/ 17727922 w 21181438"/>
                <a:gd name="connsiteY806" fmla="*/ 2640165 h 6478239"/>
                <a:gd name="connsiteX807" fmla="*/ 17795566 w 21181438"/>
                <a:gd name="connsiteY807" fmla="*/ 2625133 h 6478239"/>
                <a:gd name="connsiteX808" fmla="*/ 17963418 w 21181438"/>
                <a:gd name="connsiteY808" fmla="*/ 2610728 h 6478239"/>
                <a:gd name="connsiteX809" fmla="*/ 18016028 w 21181438"/>
                <a:gd name="connsiteY809" fmla="*/ 2624507 h 6478239"/>
                <a:gd name="connsiteX810" fmla="*/ 18071772 w 21181438"/>
                <a:gd name="connsiteY810" fmla="*/ 2624507 h 6478239"/>
                <a:gd name="connsiteX811" fmla="*/ 18138162 w 21181438"/>
                <a:gd name="connsiteY811" fmla="*/ 2619496 h 6478239"/>
                <a:gd name="connsiteX812" fmla="*/ 18151940 w 21181438"/>
                <a:gd name="connsiteY812" fmla="*/ 2661460 h 6478239"/>
                <a:gd name="connsiteX813" fmla="*/ 18183256 w 21181438"/>
                <a:gd name="connsiteY813" fmla="*/ 2759792 h 6478239"/>
                <a:gd name="connsiteX814" fmla="*/ 18261546 w 21181438"/>
                <a:gd name="connsiteY814" fmla="*/ 2746013 h 6478239"/>
                <a:gd name="connsiteX815" fmla="*/ 18266556 w 21181438"/>
                <a:gd name="connsiteY815" fmla="*/ 2786097 h 6478239"/>
                <a:gd name="connsiteX816" fmla="*/ 18323550 w 21181438"/>
                <a:gd name="connsiteY816" fmla="*/ 2799250 h 6478239"/>
                <a:gd name="connsiteX817" fmla="*/ 18332320 w 21181438"/>
                <a:gd name="connsiteY817" fmla="*/ 2834950 h 6478239"/>
                <a:gd name="connsiteX818" fmla="*/ 18348602 w 21181438"/>
                <a:gd name="connsiteY818" fmla="*/ 2849355 h 6478239"/>
                <a:gd name="connsiteX819" fmla="*/ 18380546 w 21181438"/>
                <a:gd name="connsiteY819" fmla="*/ 2865013 h 6478239"/>
                <a:gd name="connsiteX820" fmla="*/ 18433784 w 21181438"/>
                <a:gd name="connsiteY820" fmla="*/ 2815534 h 6478239"/>
                <a:gd name="connsiteX821" fmla="*/ 18381798 w 21181438"/>
                <a:gd name="connsiteY821" fmla="*/ 2798623 h 6478239"/>
                <a:gd name="connsiteX822" fmla="*/ 18438792 w 21181438"/>
                <a:gd name="connsiteY822" fmla="*/ 2705302 h 6478239"/>
                <a:gd name="connsiteX823" fmla="*/ 18451944 w 21181438"/>
                <a:gd name="connsiteY823" fmla="*/ 2643923 h 6478239"/>
                <a:gd name="connsiteX824" fmla="*/ 18564056 w 21181438"/>
                <a:gd name="connsiteY824" fmla="*/ 2687139 h 6478239"/>
                <a:gd name="connsiteX825" fmla="*/ 18485140 w 21181438"/>
                <a:gd name="connsiteY825" fmla="*/ 2587554 h 6478239"/>
                <a:gd name="connsiteX826" fmla="*/ 18465100 w 21181438"/>
                <a:gd name="connsiteY826" fmla="*/ 2534944 h 6478239"/>
                <a:gd name="connsiteX827" fmla="*/ 18408104 w 21181438"/>
                <a:gd name="connsiteY827" fmla="*/ 2497991 h 6478239"/>
                <a:gd name="connsiteX828" fmla="*/ 18478878 w 21181438"/>
                <a:gd name="connsiteY828" fmla="*/ 2452270 h 6478239"/>
                <a:gd name="connsiteX829" fmla="*/ 18498294 w 21181438"/>
                <a:gd name="connsiteY829" fmla="*/ 2452270 h 6478239"/>
                <a:gd name="connsiteX830" fmla="*/ 18551532 w 21181438"/>
                <a:gd name="connsiteY830" fmla="*/ 2467928 h 6478239"/>
                <a:gd name="connsiteX831" fmla="*/ 18626062 w 21181438"/>
                <a:gd name="connsiteY831" fmla="*/ 2464796 h 6478239"/>
                <a:gd name="connsiteX832" fmla="*/ 18669904 w 21181438"/>
                <a:gd name="connsiteY832" fmla="*/ 2469807 h 6478239"/>
                <a:gd name="connsiteX833" fmla="*/ 18698090 w 21181438"/>
                <a:gd name="connsiteY833" fmla="*/ 2504880 h 6478239"/>
                <a:gd name="connsiteX834" fmla="*/ 18681804 w 21181438"/>
                <a:gd name="connsiteY834" fmla="*/ 2504880 h 6478239"/>
                <a:gd name="connsiteX835" fmla="*/ 18652368 w 21181438"/>
                <a:gd name="connsiteY835" fmla="*/ 2511144 h 6478239"/>
                <a:gd name="connsiteX836" fmla="*/ 18589736 w 21181438"/>
                <a:gd name="connsiteY836" fmla="*/ 2516154 h 6478239"/>
                <a:gd name="connsiteX837" fmla="*/ 18612282 w 21181438"/>
                <a:gd name="connsiteY837" fmla="*/ 2551854 h 6478239"/>
                <a:gd name="connsiteX838" fmla="*/ 18647358 w 21181438"/>
                <a:gd name="connsiteY838" fmla="*/ 2584423 h 6478239"/>
                <a:gd name="connsiteX839" fmla="*/ 18656126 w 21181438"/>
                <a:gd name="connsiteY839" fmla="*/ 2610102 h 6478239"/>
                <a:gd name="connsiteX840" fmla="*/ 18669904 w 21181438"/>
                <a:gd name="connsiteY840" fmla="*/ 2623881 h 6478239"/>
                <a:gd name="connsiteX841" fmla="*/ 18700594 w 21181438"/>
                <a:gd name="connsiteY841" fmla="*/ 2670854 h 6478239"/>
                <a:gd name="connsiteX842" fmla="*/ 18730030 w 21181438"/>
                <a:gd name="connsiteY842" fmla="*/ 2689644 h 6478239"/>
                <a:gd name="connsiteX843" fmla="*/ 18751324 w 21181438"/>
                <a:gd name="connsiteY843" fmla="*/ 2712818 h 6478239"/>
                <a:gd name="connsiteX844" fmla="*/ 18756964 w 21181438"/>
                <a:gd name="connsiteY844" fmla="*/ 2754781 h 6478239"/>
                <a:gd name="connsiteX845" fmla="*/ 18771994 w 21181438"/>
                <a:gd name="connsiteY845" fmla="*/ 2750397 h 6478239"/>
                <a:gd name="connsiteX846" fmla="*/ 18787652 w 21181438"/>
                <a:gd name="connsiteY846" fmla="*/ 2781087 h 6478239"/>
                <a:gd name="connsiteX847" fmla="*/ 18748194 w 21181438"/>
                <a:gd name="connsiteY847" fmla="*/ 2796118 h 6478239"/>
                <a:gd name="connsiteX848" fmla="*/ 18709990 w 21181438"/>
                <a:gd name="connsiteY848" fmla="*/ 2801755 h 6478239"/>
                <a:gd name="connsiteX849" fmla="*/ 18684310 w 21181438"/>
                <a:gd name="connsiteY849" fmla="*/ 2838708 h 6478239"/>
                <a:gd name="connsiteX850" fmla="*/ 18651740 w 21181438"/>
                <a:gd name="connsiteY850" fmla="*/ 2837455 h 6478239"/>
                <a:gd name="connsiteX851" fmla="*/ 18659256 w 21181438"/>
                <a:gd name="connsiteY851" fmla="*/ 2854366 h 6478239"/>
                <a:gd name="connsiteX852" fmla="*/ 18666146 w 21181438"/>
                <a:gd name="connsiteY852" fmla="*/ 2878166 h 6478239"/>
                <a:gd name="connsiteX853" fmla="*/ 18664894 w 21181438"/>
                <a:gd name="connsiteY853" fmla="*/ 2910734 h 6478239"/>
                <a:gd name="connsiteX854" fmla="*/ 18657378 w 21181438"/>
                <a:gd name="connsiteY854" fmla="*/ 2949566 h 6478239"/>
                <a:gd name="connsiteX855" fmla="*/ 18627940 w 21181438"/>
                <a:gd name="connsiteY855" fmla="*/ 3000924 h 6478239"/>
                <a:gd name="connsiteX856" fmla="*/ 18624182 w 21181438"/>
                <a:gd name="connsiteY856" fmla="*/ 3045392 h 6478239"/>
                <a:gd name="connsiteX857" fmla="*/ 18608524 w 21181438"/>
                <a:gd name="connsiteY857" fmla="*/ 3089861 h 6478239"/>
                <a:gd name="connsiteX858" fmla="*/ 18608524 w 21181438"/>
                <a:gd name="connsiteY858" fmla="*/ 3104893 h 6478239"/>
                <a:gd name="connsiteX859" fmla="*/ 18622304 w 21181438"/>
                <a:gd name="connsiteY859" fmla="*/ 3144977 h 6478239"/>
                <a:gd name="connsiteX860" fmla="*/ 18630446 w 21181438"/>
                <a:gd name="connsiteY860" fmla="*/ 3173788 h 6478239"/>
                <a:gd name="connsiteX861" fmla="*/ 18615414 w 21181438"/>
                <a:gd name="connsiteY861" fmla="*/ 3190072 h 6478239"/>
                <a:gd name="connsiteX862" fmla="*/ 18570320 w 21181438"/>
                <a:gd name="connsiteY862" fmla="*/ 3236419 h 6478239"/>
                <a:gd name="connsiteX863" fmla="*/ 18590362 w 21181438"/>
                <a:gd name="connsiteY863" fmla="*/ 3292162 h 6478239"/>
                <a:gd name="connsiteX864" fmla="*/ 18535246 w 21181438"/>
                <a:gd name="connsiteY864" fmla="*/ 3282141 h 6478239"/>
                <a:gd name="connsiteX865" fmla="*/ 18506436 w 21181438"/>
                <a:gd name="connsiteY865" fmla="*/ 3279009 h 6478239"/>
                <a:gd name="connsiteX866" fmla="*/ 18493910 w 21181438"/>
                <a:gd name="connsiteY866" fmla="*/ 3269614 h 6478239"/>
                <a:gd name="connsiteX867" fmla="*/ 18450694 w 21181438"/>
                <a:gd name="connsiteY867" fmla="*/ 3336004 h 6478239"/>
                <a:gd name="connsiteX868" fmla="*/ 18398710 w 21181438"/>
                <a:gd name="connsiteY868" fmla="*/ 3328488 h 6478239"/>
                <a:gd name="connsiteX869" fmla="*/ 18409356 w 21181438"/>
                <a:gd name="connsiteY869" fmla="*/ 3359804 h 6478239"/>
                <a:gd name="connsiteX870" fmla="*/ 18505182 w 21181438"/>
                <a:gd name="connsiteY870" fmla="*/ 3392373 h 6478239"/>
                <a:gd name="connsiteX871" fmla="*/ 18480756 w 21181438"/>
                <a:gd name="connsiteY871" fmla="*/ 3493836 h 6478239"/>
                <a:gd name="connsiteX872" fmla="*/ 18537752 w 21181438"/>
                <a:gd name="connsiteY872" fmla="*/ 3559599 h 6478239"/>
                <a:gd name="connsiteX873" fmla="*/ 18551532 w 21181438"/>
                <a:gd name="connsiteY873" fmla="*/ 3591542 h 6478239"/>
                <a:gd name="connsiteX874" fmla="*/ 18614162 w 21181438"/>
                <a:gd name="connsiteY874" fmla="*/ 3721816 h 6478239"/>
                <a:gd name="connsiteX875" fmla="*/ 18716252 w 21181438"/>
                <a:gd name="connsiteY875" fmla="*/ 3863990 h 6478239"/>
                <a:gd name="connsiteX876" fmla="*/ 18877216 w 21181438"/>
                <a:gd name="connsiteY876" fmla="*/ 3964200 h 6478239"/>
                <a:gd name="connsiteX877" fmla="*/ 18984316 w 21181438"/>
                <a:gd name="connsiteY877" fmla="*/ 4053764 h 6478239"/>
                <a:gd name="connsiteX878" fmla="*/ 19102064 w 21181438"/>
                <a:gd name="connsiteY878" fmla="*/ 4158359 h 6478239"/>
                <a:gd name="connsiteX879" fmla="*/ 19308122 w 21181438"/>
                <a:gd name="connsiteY879" fmla="*/ 4381328 h 6478239"/>
                <a:gd name="connsiteX880" fmla="*/ 19500402 w 21181438"/>
                <a:gd name="connsiteY880" fmla="*/ 4498450 h 6478239"/>
                <a:gd name="connsiteX881" fmla="*/ 19568670 w 21181438"/>
                <a:gd name="connsiteY881" fmla="*/ 4572355 h 6478239"/>
                <a:gd name="connsiteX882" fmla="*/ 19622532 w 21181438"/>
                <a:gd name="connsiteY882" fmla="*/ 4576740 h 6478239"/>
                <a:gd name="connsiteX883" fmla="*/ 19628796 w 21181438"/>
                <a:gd name="connsiteY883" fmla="*/ 4508471 h 6478239"/>
                <a:gd name="connsiteX884" fmla="*/ 19656354 w 21181438"/>
                <a:gd name="connsiteY884" fmla="*/ 4482792 h 6478239"/>
                <a:gd name="connsiteX885" fmla="*/ 19623786 w 21181438"/>
                <a:gd name="connsiteY885" fmla="*/ 4329344 h 6478239"/>
                <a:gd name="connsiteX886" fmla="*/ 19523576 w 21181438"/>
                <a:gd name="connsiteY886" fmla="*/ 4214102 h 6478239"/>
                <a:gd name="connsiteX887" fmla="*/ 19574934 w 21181438"/>
                <a:gd name="connsiteY887" fmla="*/ 4221617 h 6478239"/>
                <a:gd name="connsiteX888" fmla="*/ 19598732 w 21181438"/>
                <a:gd name="connsiteY888" fmla="*/ 4194059 h 6478239"/>
                <a:gd name="connsiteX889" fmla="*/ 19692680 w 21181438"/>
                <a:gd name="connsiteY889" fmla="*/ 4195312 h 6478239"/>
                <a:gd name="connsiteX890" fmla="*/ 19718360 w 21181438"/>
                <a:gd name="connsiteY890" fmla="*/ 4177775 h 6478239"/>
                <a:gd name="connsiteX891" fmla="*/ 19673892 w 21181438"/>
                <a:gd name="connsiteY891" fmla="*/ 4133933 h 6478239"/>
                <a:gd name="connsiteX892" fmla="*/ 19639444 w 21181438"/>
                <a:gd name="connsiteY892" fmla="*/ 4070675 h 6478239"/>
                <a:gd name="connsiteX893" fmla="*/ 19575560 w 21181438"/>
                <a:gd name="connsiteY893" fmla="*/ 4016811 h 6478239"/>
                <a:gd name="connsiteX894" fmla="*/ 19566164 w 21181438"/>
                <a:gd name="connsiteY894" fmla="*/ 3949169 h 6478239"/>
                <a:gd name="connsiteX895" fmla="*/ 19625666 w 21181438"/>
                <a:gd name="connsiteY895" fmla="*/ 3931006 h 6478239"/>
                <a:gd name="connsiteX896" fmla="*/ 19636938 w 21181438"/>
                <a:gd name="connsiteY896" fmla="*/ 3945411 h 6478239"/>
                <a:gd name="connsiteX897" fmla="*/ 19676398 w 21181438"/>
                <a:gd name="connsiteY897" fmla="*/ 3932259 h 6478239"/>
                <a:gd name="connsiteX898" fmla="*/ 19705208 w 21181438"/>
                <a:gd name="connsiteY898" fmla="*/ 3949795 h 6478239"/>
                <a:gd name="connsiteX899" fmla="*/ 19745918 w 21181438"/>
                <a:gd name="connsiteY899" fmla="*/ 3908458 h 6478239"/>
                <a:gd name="connsiteX900" fmla="*/ 19620654 w 21181438"/>
                <a:gd name="connsiteY900" fmla="*/ 3803237 h 6478239"/>
                <a:gd name="connsiteX901" fmla="*/ 19584328 w 21181438"/>
                <a:gd name="connsiteY901" fmla="*/ 3754384 h 6478239"/>
                <a:gd name="connsiteX902" fmla="*/ 19557398 w 21181438"/>
                <a:gd name="connsiteY902" fmla="*/ 3698015 h 6478239"/>
                <a:gd name="connsiteX903" fmla="*/ 19502280 w 21181438"/>
                <a:gd name="connsiteY903" fmla="*/ 3656679 h 6478239"/>
                <a:gd name="connsiteX904" fmla="*/ 19517312 w 21181438"/>
                <a:gd name="connsiteY904" fmla="*/ 3620352 h 6478239"/>
                <a:gd name="connsiteX905" fmla="*/ 19516060 w 21181438"/>
                <a:gd name="connsiteY905" fmla="*/ 3575257 h 6478239"/>
                <a:gd name="connsiteX906" fmla="*/ 19556144 w 21181438"/>
                <a:gd name="connsiteY906" fmla="*/ 3575257 h 6478239"/>
                <a:gd name="connsiteX907" fmla="*/ 19581196 w 21181438"/>
                <a:gd name="connsiteY907" fmla="*/ 3634758 h 6478239"/>
                <a:gd name="connsiteX908" fmla="*/ 19636938 w 21181438"/>
                <a:gd name="connsiteY908" fmla="*/ 3647910 h 6478239"/>
                <a:gd name="connsiteX909" fmla="*/ 19604996 w 21181438"/>
                <a:gd name="connsiteY909" fmla="*/ 3560226 h 6478239"/>
                <a:gd name="connsiteX910" fmla="*/ 19513554 w 21181438"/>
                <a:gd name="connsiteY910" fmla="*/ 3493210 h 6478239"/>
                <a:gd name="connsiteX911" fmla="*/ 19472218 w 21181438"/>
                <a:gd name="connsiteY911" fmla="*/ 3467530 h 6478239"/>
                <a:gd name="connsiteX912" fmla="*/ 19382028 w 21181438"/>
                <a:gd name="connsiteY912" fmla="*/ 3464399 h 6478239"/>
                <a:gd name="connsiteX913" fmla="*/ 19357602 w 21181438"/>
                <a:gd name="connsiteY913" fmla="*/ 3405525 h 6478239"/>
                <a:gd name="connsiteX914" fmla="*/ 19357602 w 21181438"/>
                <a:gd name="connsiteY914" fmla="*/ 3349157 h 6478239"/>
                <a:gd name="connsiteX915" fmla="*/ 19222316 w 21181438"/>
                <a:gd name="connsiteY915" fmla="*/ 3287778 h 6478239"/>
                <a:gd name="connsiteX916" fmla="*/ 19180352 w 21181438"/>
                <a:gd name="connsiteY916" fmla="*/ 3334751 h 6478239"/>
                <a:gd name="connsiteX917" fmla="*/ 19043816 w 21181438"/>
                <a:gd name="connsiteY917" fmla="*/ 3234540 h 6478239"/>
                <a:gd name="connsiteX918" fmla="*/ 19033794 w 21181438"/>
                <a:gd name="connsiteY918" fmla="*/ 3217630 h 6478239"/>
                <a:gd name="connsiteX919" fmla="*/ 19035674 w 21181438"/>
                <a:gd name="connsiteY919" fmla="*/ 3217630 h 6478239"/>
                <a:gd name="connsiteX920" fmla="*/ 19050080 w 21181438"/>
                <a:gd name="connsiteY920" fmla="*/ 3177546 h 6478239"/>
                <a:gd name="connsiteX921" fmla="*/ 19061352 w 21181438"/>
                <a:gd name="connsiteY921" fmla="*/ 3144351 h 6478239"/>
                <a:gd name="connsiteX922" fmla="*/ 19057596 w 21181438"/>
                <a:gd name="connsiteY922" fmla="*/ 3123682 h 6478239"/>
                <a:gd name="connsiteX923" fmla="*/ 19043190 w 21181438"/>
                <a:gd name="connsiteY923" fmla="*/ 3105519 h 6478239"/>
                <a:gd name="connsiteX924" fmla="*/ 19045694 w 21181438"/>
                <a:gd name="connsiteY924" fmla="*/ 3086103 h 6478239"/>
                <a:gd name="connsiteX925" fmla="*/ 19034422 w 21181438"/>
                <a:gd name="connsiteY925" fmla="*/ 3055414 h 6478239"/>
                <a:gd name="connsiteX926" fmla="*/ 19004984 w 21181438"/>
                <a:gd name="connsiteY926" fmla="*/ 3024724 h 6478239"/>
                <a:gd name="connsiteX927" fmla="*/ 18983064 w 21181438"/>
                <a:gd name="connsiteY927" fmla="*/ 2997166 h 6478239"/>
                <a:gd name="connsiteX928" fmla="*/ 18949868 w 21181438"/>
                <a:gd name="connsiteY928" fmla="*/ 2956455 h 6478239"/>
                <a:gd name="connsiteX929" fmla="*/ 19028158 w 21181438"/>
                <a:gd name="connsiteY929" fmla="*/ 2967103 h 6478239"/>
                <a:gd name="connsiteX930" fmla="*/ 19048200 w 21181438"/>
                <a:gd name="connsiteY930" fmla="*/ 2939545 h 6478239"/>
                <a:gd name="connsiteX931" fmla="*/ 19106448 w 21181438"/>
                <a:gd name="connsiteY931" fmla="*/ 2954576 h 6478239"/>
                <a:gd name="connsiteX932" fmla="*/ 19157180 w 21181438"/>
                <a:gd name="connsiteY932" fmla="*/ 2972113 h 6478239"/>
                <a:gd name="connsiteX933" fmla="*/ 19168452 w 21181438"/>
                <a:gd name="connsiteY933" fmla="*/ 2940171 h 6478239"/>
                <a:gd name="connsiteX934" fmla="*/ 19160938 w 21181438"/>
                <a:gd name="connsiteY934" fmla="*/ 2925766 h 6478239"/>
                <a:gd name="connsiteX935" fmla="*/ 19140894 w 21181438"/>
                <a:gd name="connsiteY935" fmla="*/ 2911987 h 6478239"/>
                <a:gd name="connsiteX936" fmla="*/ 19192252 w 21181438"/>
                <a:gd name="connsiteY936" fmla="*/ 2896329 h 6478239"/>
                <a:gd name="connsiteX937" fmla="*/ 19189748 w 21181438"/>
                <a:gd name="connsiteY937" fmla="*/ 2850608 h 6478239"/>
                <a:gd name="connsiteX938" fmla="*/ 19244238 w 21181438"/>
                <a:gd name="connsiteY938" fmla="*/ 2875034 h 6478239"/>
                <a:gd name="connsiteX939" fmla="*/ 19272422 w 21181438"/>
                <a:gd name="connsiteY939" fmla="*/ 2911361 h 6478239"/>
                <a:gd name="connsiteX940" fmla="*/ 19308122 w 21181438"/>
                <a:gd name="connsiteY940" fmla="*/ 2930776 h 6478239"/>
                <a:gd name="connsiteX941" fmla="*/ 19367624 w 21181438"/>
                <a:gd name="connsiteY941" fmla="*/ 2968982 h 6478239"/>
                <a:gd name="connsiteX942" fmla="*/ 19363238 w 21181438"/>
                <a:gd name="connsiteY942" fmla="*/ 2940798 h 6478239"/>
                <a:gd name="connsiteX943" fmla="*/ 19375138 w 21181438"/>
                <a:gd name="connsiteY943" fmla="*/ 2900713 h 6478239"/>
                <a:gd name="connsiteX944" fmla="*/ 19378896 w 21181438"/>
                <a:gd name="connsiteY944" fmla="*/ 2849355 h 6478239"/>
                <a:gd name="connsiteX945" fmla="*/ 19454054 w 21181438"/>
                <a:gd name="connsiteY945" fmla="*/ 2830565 h 6478239"/>
                <a:gd name="connsiteX946" fmla="*/ 19474096 w 21181438"/>
                <a:gd name="connsiteY946" fmla="*/ 2839334 h 6478239"/>
                <a:gd name="connsiteX947" fmla="*/ 19505412 w 21181438"/>
                <a:gd name="connsiteY947" fmla="*/ 2834950 h 6478239"/>
                <a:gd name="connsiteX948" fmla="*/ 19551134 w 21181438"/>
                <a:gd name="connsiteY948" fmla="*/ 2832445 h 6478239"/>
                <a:gd name="connsiteX949" fmla="*/ 19560528 w 21181438"/>
                <a:gd name="connsiteY949" fmla="*/ 2837455 h 6478239"/>
                <a:gd name="connsiteX950" fmla="*/ 19614390 w 21181438"/>
                <a:gd name="connsiteY950" fmla="*/ 2856871 h 6478239"/>
                <a:gd name="connsiteX951" fmla="*/ 19760324 w 21181438"/>
                <a:gd name="connsiteY951" fmla="*/ 2893197 h 6478239"/>
                <a:gd name="connsiteX952" fmla="*/ 19827340 w 21181438"/>
                <a:gd name="connsiteY952" fmla="*/ 2932655 h 6478239"/>
                <a:gd name="connsiteX953" fmla="*/ 19871808 w 21181438"/>
                <a:gd name="connsiteY953" fmla="*/ 2947061 h 6478239"/>
                <a:gd name="connsiteX954" fmla="*/ 19882456 w 21181438"/>
                <a:gd name="connsiteY954" fmla="*/ 2948313 h 6478239"/>
                <a:gd name="connsiteX955" fmla="*/ 19865544 w 21181438"/>
                <a:gd name="connsiteY955" fmla="*/ 2896329 h 6478239"/>
                <a:gd name="connsiteX956" fmla="*/ 19841120 w 21181438"/>
                <a:gd name="connsiteY956" fmla="*/ 2879418 h 6478239"/>
                <a:gd name="connsiteX957" fmla="*/ 19870556 w 21181438"/>
                <a:gd name="connsiteY957" fmla="*/ 2845597 h 6478239"/>
                <a:gd name="connsiteX958" fmla="*/ 19895608 w 21181438"/>
                <a:gd name="connsiteY958" fmla="*/ 2807392 h 6478239"/>
                <a:gd name="connsiteX959" fmla="*/ 19905002 w 21181438"/>
                <a:gd name="connsiteY959" fmla="*/ 2805513 h 6478239"/>
                <a:gd name="connsiteX960" fmla="*/ 19922540 w 21181438"/>
                <a:gd name="connsiteY960" fmla="*/ 2780460 h 6478239"/>
                <a:gd name="connsiteX961" fmla="*/ 19940076 w 21181438"/>
                <a:gd name="connsiteY961" fmla="*/ 2747892 h 6478239"/>
                <a:gd name="connsiteX962" fmla="*/ 19928804 w 21181438"/>
                <a:gd name="connsiteY962" fmla="*/ 2732860 h 6478239"/>
                <a:gd name="connsiteX963" fmla="*/ 19941956 w 21181438"/>
                <a:gd name="connsiteY963" fmla="*/ 2715323 h 6478239"/>
                <a:gd name="connsiteX964" fmla="*/ 19925046 w 21181438"/>
                <a:gd name="connsiteY964" fmla="*/ 2705928 h 6478239"/>
                <a:gd name="connsiteX965" fmla="*/ 19955734 w 21181438"/>
                <a:gd name="connsiteY965" fmla="*/ 2692776 h 6478239"/>
                <a:gd name="connsiteX966" fmla="*/ 19924418 w 21181438"/>
                <a:gd name="connsiteY966" fmla="*/ 2667723 h 6478239"/>
                <a:gd name="connsiteX967" fmla="*/ 19957614 w 21181438"/>
                <a:gd name="connsiteY967" fmla="*/ 2676491 h 6478239"/>
                <a:gd name="connsiteX968" fmla="*/ 19966382 w 21181438"/>
                <a:gd name="connsiteY968" fmla="*/ 2649560 h 6478239"/>
                <a:gd name="connsiteX969" fmla="*/ 19968262 w 21181438"/>
                <a:gd name="connsiteY969" fmla="*/ 2626386 h 6478239"/>
                <a:gd name="connsiteX970" fmla="*/ 19989556 w 21181438"/>
                <a:gd name="connsiteY970" fmla="*/ 2630144 h 6478239"/>
                <a:gd name="connsiteX971" fmla="*/ 20011478 w 21181438"/>
                <a:gd name="connsiteY971" fmla="*/ 2634528 h 6478239"/>
                <a:gd name="connsiteX972" fmla="*/ 20026508 w 21181438"/>
                <a:gd name="connsiteY972" fmla="*/ 2616365 h 6478239"/>
                <a:gd name="connsiteX973" fmla="*/ 20049056 w 21181438"/>
                <a:gd name="connsiteY973" fmla="*/ 2607597 h 6478239"/>
                <a:gd name="connsiteX974" fmla="*/ 20055946 w 21181438"/>
                <a:gd name="connsiteY974" fmla="*/ 2591939 h 6478239"/>
                <a:gd name="connsiteX975" fmla="*/ 20106678 w 21181438"/>
                <a:gd name="connsiteY975" fmla="*/ 2570644 h 6478239"/>
                <a:gd name="connsiteX976" fmla="*/ 20111062 w 21181438"/>
                <a:gd name="connsiteY976" fmla="*/ 2556238 h 6478239"/>
                <a:gd name="connsiteX977" fmla="*/ 20137366 w 21181438"/>
                <a:gd name="connsiteY977" fmla="*/ 2543086 h 6478239"/>
                <a:gd name="connsiteX978" fmla="*/ 20181836 w 21181438"/>
                <a:gd name="connsiteY978" fmla="*/ 2528054 h 6478239"/>
                <a:gd name="connsiteX979" fmla="*/ 20195616 w 21181438"/>
                <a:gd name="connsiteY979" fmla="*/ 2521791 h 6478239"/>
                <a:gd name="connsiteX980" fmla="*/ 20196868 w 21181438"/>
                <a:gd name="connsiteY980" fmla="*/ 2514902 h 6478239"/>
                <a:gd name="connsiteX981" fmla="*/ 20216910 w 21181438"/>
                <a:gd name="connsiteY981" fmla="*/ 2492354 h 6478239"/>
                <a:gd name="connsiteX982" fmla="*/ 20240084 w 21181438"/>
                <a:gd name="connsiteY982" fmla="*/ 2476070 h 6478239"/>
                <a:gd name="connsiteX983" fmla="*/ 20205634 w 21181438"/>
                <a:gd name="connsiteY983" fmla="*/ 2451017 h 6478239"/>
                <a:gd name="connsiteX984" fmla="*/ 20229434 w 21181438"/>
                <a:gd name="connsiteY984" fmla="*/ 2449138 h 6478239"/>
                <a:gd name="connsiteX985" fmla="*/ 20206888 w 21181438"/>
                <a:gd name="connsiteY985" fmla="*/ 2430348 h 6478239"/>
                <a:gd name="connsiteX986" fmla="*/ 20272024 w 21181438"/>
                <a:gd name="connsiteY986" fmla="*/ 2469180 h 6478239"/>
                <a:gd name="connsiteX987" fmla="*/ 20287682 w 21181438"/>
                <a:gd name="connsiteY987" fmla="*/ 2489222 h 6478239"/>
                <a:gd name="connsiteX988" fmla="*/ 20329646 w 21181438"/>
                <a:gd name="connsiteY988" fmla="*/ 2485465 h 6478239"/>
                <a:gd name="connsiteX989" fmla="*/ 20374742 w 21181438"/>
                <a:gd name="connsiteY989" fmla="*/ 2480454 h 6478239"/>
                <a:gd name="connsiteX990" fmla="*/ 20448646 w 21181438"/>
                <a:gd name="connsiteY990" fmla="*/ 2490475 h 6478239"/>
                <a:gd name="connsiteX991" fmla="*/ 20518168 w 21181438"/>
                <a:gd name="connsiteY991" fmla="*/ 2513649 h 6478239"/>
                <a:gd name="connsiteX992" fmla="*/ 20554494 w 21181438"/>
                <a:gd name="connsiteY992" fmla="*/ 2516154 h 6478239"/>
                <a:gd name="connsiteX993" fmla="*/ 20586436 w 21181438"/>
                <a:gd name="connsiteY993" fmla="*/ 2523043 h 6478239"/>
                <a:gd name="connsiteX994" fmla="*/ 20568274 w 21181438"/>
                <a:gd name="connsiteY994" fmla="*/ 2494859 h 6478239"/>
                <a:gd name="connsiteX995" fmla="*/ 20573284 w 21181438"/>
                <a:gd name="connsiteY995" fmla="*/ 2474191 h 6478239"/>
                <a:gd name="connsiteX996" fmla="*/ 20560130 w 21181438"/>
                <a:gd name="connsiteY996" fmla="*/ 2457280 h 6478239"/>
                <a:gd name="connsiteX997" fmla="*/ 20538210 w 21181438"/>
                <a:gd name="connsiteY997" fmla="*/ 2426591 h 6478239"/>
                <a:gd name="connsiteX998" fmla="*/ 20525056 w 21181438"/>
                <a:gd name="connsiteY998" fmla="*/ 2428470 h 6478239"/>
                <a:gd name="connsiteX999" fmla="*/ 20506268 w 21181438"/>
                <a:gd name="connsiteY999" fmla="*/ 2420954 h 6478239"/>
                <a:gd name="connsiteX1000" fmla="*/ 20468062 w 21181438"/>
                <a:gd name="connsiteY1000" fmla="*/ 2404043 h 6478239"/>
                <a:gd name="connsiteX1001" fmla="*/ 20473698 w 21181438"/>
                <a:gd name="connsiteY1001" fmla="*/ 2391517 h 6478239"/>
                <a:gd name="connsiteX1002" fmla="*/ 20443010 w 21181438"/>
                <a:gd name="connsiteY1002" fmla="*/ 2378990 h 6478239"/>
                <a:gd name="connsiteX1003" fmla="*/ 20355952 w 21181438"/>
                <a:gd name="connsiteY1003" fmla="*/ 2342038 h 6478239"/>
                <a:gd name="connsiteX1004" fmla="*/ 20304594 w 21181438"/>
                <a:gd name="connsiteY1004" fmla="*/ 2318864 h 6478239"/>
                <a:gd name="connsiteX1005" fmla="*/ 20283924 w 21181438"/>
                <a:gd name="connsiteY1005" fmla="*/ 2305711 h 6478239"/>
                <a:gd name="connsiteX1006" fmla="*/ 20280166 w 21181438"/>
                <a:gd name="connsiteY1006" fmla="*/ 2333895 h 6478239"/>
                <a:gd name="connsiteX1007" fmla="*/ 20264508 w 21181438"/>
                <a:gd name="connsiteY1007" fmla="*/ 2310096 h 6478239"/>
                <a:gd name="connsiteX1008" fmla="*/ 20218788 w 21181438"/>
                <a:gd name="connsiteY1008" fmla="*/ 2287548 h 6478239"/>
                <a:gd name="connsiteX1009" fmla="*/ 20234446 w 21181438"/>
                <a:gd name="connsiteY1009" fmla="*/ 2278780 h 6478239"/>
                <a:gd name="connsiteX1010" fmla="*/ 20186218 w 21181438"/>
                <a:gd name="connsiteY1010" fmla="*/ 2247464 h 6478239"/>
                <a:gd name="connsiteX1011" fmla="*/ 20155530 w 21181438"/>
                <a:gd name="connsiteY1011" fmla="*/ 2241827 h 6478239"/>
                <a:gd name="connsiteX1012" fmla="*/ 20134862 w 21181438"/>
                <a:gd name="connsiteY1012" fmla="*/ 2224916 h 6478239"/>
                <a:gd name="connsiteX1013" fmla="*/ 20104172 w 21181438"/>
                <a:gd name="connsiteY1013" fmla="*/ 2205500 h 6478239"/>
                <a:gd name="connsiteX1014" fmla="*/ 20039036 w 21181438"/>
                <a:gd name="connsiteY1014" fmla="*/ 2164163 h 6478239"/>
                <a:gd name="connsiteX1015" fmla="*/ 19997072 w 21181438"/>
                <a:gd name="connsiteY1015" fmla="*/ 2146000 h 6478239"/>
                <a:gd name="connsiteX1016" fmla="*/ 20010850 w 21181438"/>
                <a:gd name="connsiteY1016" fmla="*/ 2175437 h 6478239"/>
                <a:gd name="connsiteX1017" fmla="*/ 19977028 w 21181438"/>
                <a:gd name="connsiteY1017" fmla="*/ 2171053 h 6478239"/>
                <a:gd name="connsiteX1018" fmla="*/ 19898740 w 21181438"/>
                <a:gd name="connsiteY1018" fmla="*/ 2143495 h 6478239"/>
                <a:gd name="connsiteX1019" fmla="*/ 19831098 w 21181438"/>
                <a:gd name="connsiteY1019" fmla="*/ 2112805 h 6478239"/>
                <a:gd name="connsiteX1020" fmla="*/ 19786628 w 21181438"/>
                <a:gd name="connsiteY1020" fmla="*/ 2094642 h 6478239"/>
                <a:gd name="connsiteX1021" fmla="*/ 19741534 w 21181438"/>
                <a:gd name="connsiteY1021" fmla="*/ 2120321 h 6478239"/>
                <a:gd name="connsiteX1022" fmla="*/ 19689550 w 21181438"/>
                <a:gd name="connsiteY1022" fmla="*/ 2109674 h 6478239"/>
                <a:gd name="connsiteX1023" fmla="*/ 19655728 w 21181438"/>
                <a:gd name="connsiteY1023" fmla="*/ 2159153 h 6478239"/>
                <a:gd name="connsiteX1024" fmla="*/ 19616272 w 21181438"/>
                <a:gd name="connsiteY1024" fmla="*/ 2110300 h 6478239"/>
                <a:gd name="connsiteX1025" fmla="*/ 19524202 w 21181438"/>
                <a:gd name="connsiteY1025" fmla="*/ 2094642 h 6478239"/>
                <a:gd name="connsiteX1026" fmla="*/ 19621908 w 21181438"/>
                <a:gd name="connsiteY1026" fmla="*/ 2080863 h 6478239"/>
                <a:gd name="connsiteX1027" fmla="*/ 19737150 w 21181438"/>
                <a:gd name="connsiteY1027" fmla="*/ 2077105 h 6478239"/>
                <a:gd name="connsiteX1028" fmla="*/ 19683286 w 21181438"/>
                <a:gd name="connsiteY1028" fmla="*/ 2066458 h 6478239"/>
                <a:gd name="connsiteX1029" fmla="*/ 19671386 w 21181438"/>
                <a:gd name="connsiteY1029" fmla="*/ 2052679 h 6478239"/>
                <a:gd name="connsiteX1030" fmla="*/ 19657606 w 21181438"/>
                <a:gd name="connsiteY1030" fmla="*/ 2052679 h 6478239"/>
                <a:gd name="connsiteX1031" fmla="*/ 19569298 w 21181438"/>
                <a:gd name="connsiteY1031" fmla="*/ 2025747 h 6478239"/>
                <a:gd name="connsiteX1032" fmla="*/ 19682034 w 21181438"/>
                <a:gd name="connsiteY1032" fmla="*/ 2037021 h 6478239"/>
                <a:gd name="connsiteX1033" fmla="*/ 19751554 w 21181438"/>
                <a:gd name="connsiteY1033" fmla="*/ 2065832 h 6478239"/>
                <a:gd name="connsiteX1034" fmla="*/ 19856778 w 21181438"/>
                <a:gd name="connsiteY1034" fmla="*/ 2102784 h 6478239"/>
                <a:gd name="connsiteX1035" fmla="*/ 19997072 w 21181438"/>
                <a:gd name="connsiteY1035" fmla="*/ 2085247 h 6478239"/>
                <a:gd name="connsiteX1036" fmla="*/ 20027760 w 21181438"/>
                <a:gd name="connsiteY1036" fmla="*/ 2037021 h 6478239"/>
                <a:gd name="connsiteX1037" fmla="*/ 20077868 w 21181438"/>
                <a:gd name="connsiteY1037" fmla="*/ 2000694 h 6478239"/>
                <a:gd name="connsiteX1038" fmla="*/ 19995192 w 21181438"/>
                <a:gd name="connsiteY1038" fmla="*/ 1939942 h 6478239"/>
                <a:gd name="connsiteX1039" fmla="*/ 19906882 w 21181438"/>
                <a:gd name="connsiteY1039" fmla="*/ 1886078 h 6478239"/>
                <a:gd name="connsiteX1040" fmla="*/ 19859908 w 21181438"/>
                <a:gd name="connsiteY1040" fmla="*/ 1830962 h 6478239"/>
                <a:gd name="connsiteX1041" fmla="*/ 19902496 w 21181438"/>
                <a:gd name="connsiteY1041" fmla="*/ 1833468 h 6478239"/>
                <a:gd name="connsiteX1042" fmla="*/ 19902496 w 21181438"/>
                <a:gd name="connsiteY1042" fmla="*/ 1800899 h 6478239"/>
                <a:gd name="connsiteX1043" fmla="*/ 19990182 w 21181438"/>
                <a:gd name="connsiteY1043" fmla="*/ 1859773 h 6478239"/>
                <a:gd name="connsiteX1044" fmla="*/ 20040288 w 21181438"/>
                <a:gd name="connsiteY1044" fmla="*/ 1897978 h 6478239"/>
                <a:gd name="connsiteX1045" fmla="*/ 20072230 w 21181438"/>
                <a:gd name="connsiteY1045" fmla="*/ 1926163 h 6478239"/>
                <a:gd name="connsiteX1046" fmla="*/ 20095404 w 21181438"/>
                <a:gd name="connsiteY1046" fmla="*/ 1932426 h 6478239"/>
                <a:gd name="connsiteX1047" fmla="*/ 20238830 w 21181438"/>
                <a:gd name="connsiteY1047" fmla="*/ 1958105 h 6478239"/>
                <a:gd name="connsiteX1048" fmla="*/ 20417958 w 21181438"/>
                <a:gd name="connsiteY1048" fmla="*/ 1953094 h 6478239"/>
                <a:gd name="connsiteX1049" fmla="*/ 20544472 w 21181438"/>
                <a:gd name="connsiteY1049" fmla="*/ 2008837 h 6478239"/>
                <a:gd name="connsiteX1050" fmla="*/ 20552616 w 21181438"/>
                <a:gd name="connsiteY1050" fmla="*/ 2054558 h 6478239"/>
                <a:gd name="connsiteX1051" fmla="*/ 20654078 w 21181438"/>
                <a:gd name="connsiteY1051" fmla="*/ 2085874 h 6478239"/>
                <a:gd name="connsiteX1052" fmla="*/ 20880180 w 21181438"/>
                <a:gd name="connsiteY1052" fmla="*/ 2108421 h 6478239"/>
                <a:gd name="connsiteX1053" fmla="*/ 20920264 w 21181438"/>
                <a:gd name="connsiteY1053" fmla="*/ 2134726 h 6478239"/>
                <a:gd name="connsiteX1054" fmla="*/ 21043022 w 21181438"/>
                <a:gd name="connsiteY1054" fmla="*/ 2160406 h 6478239"/>
                <a:gd name="connsiteX1055" fmla="*/ 21084358 w 21181438"/>
                <a:gd name="connsiteY1055" fmla="*/ 2160406 h 6478239"/>
                <a:gd name="connsiteX1056" fmla="*/ 21152002 w 21181438"/>
                <a:gd name="connsiteY1056" fmla="*/ 2184206 h 6478239"/>
                <a:gd name="connsiteX1057" fmla="*/ 21149496 w 21181438"/>
                <a:gd name="connsiteY1057" fmla="*/ 2159779 h 6478239"/>
                <a:gd name="connsiteX1058" fmla="*/ 21181438 w 21181438"/>
                <a:gd name="connsiteY1058" fmla="*/ 2153516 h 6478239"/>
                <a:gd name="connsiteX1059" fmla="*/ 21153880 w 21181438"/>
                <a:gd name="connsiteY1059" fmla="*/ 2109047 h 6478239"/>
                <a:gd name="connsiteX1060" fmla="*/ 21122564 w 21181438"/>
                <a:gd name="connsiteY1060" fmla="*/ 2117190 h 6478239"/>
                <a:gd name="connsiteX1061" fmla="*/ 21064942 w 21181438"/>
                <a:gd name="connsiteY1061" fmla="*/ 2088379 h 6478239"/>
                <a:gd name="connsiteX1062" fmla="*/ 21066822 w 21181438"/>
                <a:gd name="connsiteY1062" fmla="*/ 2045789 h 6478239"/>
                <a:gd name="connsiteX1063" fmla="*/ 21057426 w 21181438"/>
                <a:gd name="connsiteY1063" fmla="*/ 2023868 h 6478239"/>
                <a:gd name="connsiteX1064" fmla="*/ 21002310 w 21181438"/>
                <a:gd name="connsiteY1064" fmla="*/ 2016979 h 6478239"/>
                <a:gd name="connsiteX1065" fmla="*/ 20964734 w 21181438"/>
                <a:gd name="connsiteY1065" fmla="*/ 1983158 h 6478239"/>
                <a:gd name="connsiteX1066" fmla="*/ 20889574 w 21181438"/>
                <a:gd name="connsiteY1066" fmla="*/ 1926163 h 6478239"/>
                <a:gd name="connsiteX1067" fmla="*/ 20977886 w 21181438"/>
                <a:gd name="connsiteY1067" fmla="*/ 1959357 h 6478239"/>
                <a:gd name="connsiteX1068" fmla="*/ 20997302 w 21181438"/>
                <a:gd name="connsiteY1068" fmla="*/ 1951842 h 6478239"/>
                <a:gd name="connsiteX1069" fmla="*/ 21132586 w 21181438"/>
                <a:gd name="connsiteY1069" fmla="*/ 1967500 h 6478239"/>
                <a:gd name="connsiteX1070" fmla="*/ 21016716 w 21181438"/>
                <a:gd name="connsiteY1070" fmla="*/ 1912384 h 6478239"/>
                <a:gd name="connsiteX1071" fmla="*/ 21126322 w 21181438"/>
                <a:gd name="connsiteY1071" fmla="*/ 1933678 h 6478239"/>
                <a:gd name="connsiteX1072" fmla="*/ 21128202 w 21181438"/>
                <a:gd name="connsiteY1072" fmla="*/ 1895473 h 6478239"/>
                <a:gd name="connsiteX1073" fmla="*/ 21171418 w 21181438"/>
                <a:gd name="connsiteY1073" fmla="*/ 1869794 h 6478239"/>
                <a:gd name="connsiteX1074" fmla="*/ 21130706 w 21181438"/>
                <a:gd name="connsiteY1074" fmla="*/ 1835347 h 6478239"/>
                <a:gd name="connsiteX1075" fmla="*/ 21073712 w 21181438"/>
                <a:gd name="connsiteY1075" fmla="*/ 1833468 h 6478239"/>
                <a:gd name="connsiteX1076" fmla="*/ 21002938 w 21181438"/>
                <a:gd name="connsiteY1076" fmla="*/ 1799020 h 6478239"/>
                <a:gd name="connsiteX1077" fmla="*/ 20817548 w 21181438"/>
                <a:gd name="connsiteY1077" fmla="*/ 1747036 h 6478239"/>
                <a:gd name="connsiteX1078" fmla="*/ 20583930 w 21181438"/>
                <a:gd name="connsiteY1078" fmla="*/ 1705699 h 6478239"/>
                <a:gd name="connsiteX1079" fmla="*/ 20543848 w 21181438"/>
                <a:gd name="connsiteY1079" fmla="*/ 1700688 h 6478239"/>
                <a:gd name="connsiteX1080" fmla="*/ 20520048 w 21181438"/>
                <a:gd name="connsiteY1080" fmla="*/ 1713215 h 6478239"/>
                <a:gd name="connsiteX1081" fmla="*/ 20494368 w 21181438"/>
                <a:gd name="connsiteY1081" fmla="*/ 1705699 h 6478239"/>
                <a:gd name="connsiteX1082" fmla="*/ 20483720 w 21181438"/>
                <a:gd name="connsiteY1082" fmla="*/ 1690041 h 6478239"/>
                <a:gd name="connsiteX1083" fmla="*/ 20465558 w 21181438"/>
                <a:gd name="connsiteY1083" fmla="*/ 1687536 h 6478239"/>
                <a:gd name="connsiteX1084" fmla="*/ 20340294 w 21181438"/>
                <a:gd name="connsiteY1084" fmla="*/ 1682525 h 6478239"/>
                <a:gd name="connsiteX1085" fmla="*/ 20389148 w 21181438"/>
                <a:gd name="connsiteY1085" fmla="*/ 1706951 h 6478239"/>
                <a:gd name="connsiteX1086" fmla="*/ 20459920 w 21181438"/>
                <a:gd name="connsiteY1086" fmla="*/ 1747036 h 6478239"/>
                <a:gd name="connsiteX1087" fmla="*/ 20550736 w 21181438"/>
                <a:gd name="connsiteY1087" fmla="*/ 1786494 h 6478239"/>
                <a:gd name="connsiteX1088" fmla="*/ 20532572 w 21181438"/>
                <a:gd name="connsiteY1088" fmla="*/ 1824699 h 6478239"/>
                <a:gd name="connsiteX1089" fmla="*/ 20504390 w 21181438"/>
                <a:gd name="connsiteY1089" fmla="*/ 1780231 h 6478239"/>
                <a:gd name="connsiteX1090" fmla="*/ 20504390 w 21181438"/>
                <a:gd name="connsiteY1090" fmla="*/ 1820941 h 6478239"/>
                <a:gd name="connsiteX1091" fmla="*/ 20453658 w 21181438"/>
                <a:gd name="connsiteY1091" fmla="*/ 1824073 h 6478239"/>
                <a:gd name="connsiteX1092" fmla="*/ 20407936 w 21181438"/>
                <a:gd name="connsiteY1092" fmla="*/ 1792131 h 6478239"/>
                <a:gd name="connsiteX1093" fmla="*/ 20324636 w 21181438"/>
                <a:gd name="connsiteY1093" fmla="*/ 1762694 h 6478239"/>
                <a:gd name="connsiteX1094" fmla="*/ 20303340 w 21181438"/>
                <a:gd name="connsiteY1094" fmla="*/ 1700062 h 6478239"/>
                <a:gd name="connsiteX1095" fmla="*/ 20236950 w 21181438"/>
                <a:gd name="connsiteY1095" fmla="*/ 1669999 h 6478239"/>
                <a:gd name="connsiteX1096" fmla="*/ 20183088 w 21181438"/>
                <a:gd name="connsiteY1096" fmla="*/ 1626156 h 6478239"/>
                <a:gd name="connsiteX1097" fmla="*/ 20146136 w 21181438"/>
                <a:gd name="connsiteY1097" fmla="*/ 1649330 h 6478239"/>
                <a:gd name="connsiteX1098" fmla="*/ 20074734 w 21181438"/>
                <a:gd name="connsiteY1098" fmla="*/ 1611125 h 6478239"/>
                <a:gd name="connsiteX1099" fmla="*/ 19993940 w 21181438"/>
                <a:gd name="connsiteY1099" fmla="*/ 1590456 h 6478239"/>
                <a:gd name="connsiteX1100" fmla="*/ 19922540 w 21181438"/>
                <a:gd name="connsiteY1100" fmla="*/ 1573546 h 6478239"/>
                <a:gd name="connsiteX1101" fmla="*/ 19802912 w 21181438"/>
                <a:gd name="connsiteY1101" fmla="*/ 1529077 h 6478239"/>
                <a:gd name="connsiteX1102" fmla="*/ 19680782 w 21181438"/>
                <a:gd name="connsiteY1102" fmla="*/ 1513419 h 6478239"/>
                <a:gd name="connsiteX1103" fmla="*/ 19646960 w 21181438"/>
                <a:gd name="connsiteY1103" fmla="*/ 1507156 h 6478239"/>
                <a:gd name="connsiteX1104" fmla="*/ 19550506 w 21181438"/>
                <a:gd name="connsiteY1104" fmla="*/ 1472082 h 6478239"/>
                <a:gd name="connsiteX1105" fmla="*/ 19467832 w 21181438"/>
                <a:gd name="connsiteY1105" fmla="*/ 1449535 h 6478239"/>
                <a:gd name="connsiteX1106" fmla="*/ 19430880 w 21181438"/>
                <a:gd name="connsiteY1106" fmla="*/ 1433877 h 6478239"/>
                <a:gd name="connsiteX1107" fmla="*/ 19378270 w 21181438"/>
                <a:gd name="connsiteY1107" fmla="*/ 1426361 h 6478239"/>
                <a:gd name="connsiteX1108" fmla="*/ 19356348 w 21181438"/>
                <a:gd name="connsiteY1108" fmla="*/ 1412582 h 6478239"/>
                <a:gd name="connsiteX1109" fmla="*/ 19227326 w 21181438"/>
                <a:gd name="connsiteY1109" fmla="*/ 1390661 h 6478239"/>
                <a:gd name="connsiteX1110" fmla="*/ 18984316 w 21181438"/>
                <a:gd name="connsiteY1110" fmla="*/ 1357466 h 6478239"/>
                <a:gd name="connsiteX1111" fmla="*/ 18691826 w 21181438"/>
                <a:gd name="connsiteY1111" fmla="*/ 1287319 h 6478239"/>
                <a:gd name="connsiteX1112" fmla="*/ 18490152 w 21181438"/>
                <a:gd name="connsiteY1112" fmla="*/ 1225939 h 6478239"/>
                <a:gd name="connsiteX1113" fmla="*/ 18407476 w 21181438"/>
                <a:gd name="connsiteY1113" fmla="*/ 1231576 h 6478239"/>
                <a:gd name="connsiteX1114" fmla="*/ 18275324 w 21181438"/>
                <a:gd name="connsiteY1114" fmla="*/ 1227818 h 6478239"/>
                <a:gd name="connsiteX1115" fmla="*/ 18134404 w 21181438"/>
                <a:gd name="connsiteY1115" fmla="*/ 1202139 h 6478239"/>
                <a:gd name="connsiteX1116" fmla="*/ 18057366 w 21181438"/>
                <a:gd name="connsiteY1116" fmla="*/ 1226566 h 6478239"/>
                <a:gd name="connsiteX1117" fmla="*/ 17986592 w 21181438"/>
                <a:gd name="connsiteY1117" fmla="*/ 1223434 h 6478239"/>
                <a:gd name="connsiteX1118" fmla="*/ 17867592 w 21181438"/>
                <a:gd name="connsiteY1118" fmla="*/ 1202766 h 6478239"/>
                <a:gd name="connsiteX1119" fmla="*/ 17673432 w 21181438"/>
                <a:gd name="connsiteY1119" fmla="*/ 1188987 h 6478239"/>
                <a:gd name="connsiteX1120" fmla="*/ 17702242 w 21181438"/>
                <a:gd name="connsiteY1120" fmla="*/ 1217797 h 6478239"/>
                <a:gd name="connsiteX1121" fmla="*/ 17718528 w 21181438"/>
                <a:gd name="connsiteY1121" fmla="*/ 1257882 h 6478239"/>
                <a:gd name="connsiteX1122" fmla="*/ 17782412 w 21181438"/>
                <a:gd name="connsiteY1122" fmla="*/ 1284187 h 6478239"/>
                <a:gd name="connsiteX1123" fmla="*/ 17871976 w 21181438"/>
                <a:gd name="connsiteY1123" fmla="*/ 1339929 h 6478239"/>
                <a:gd name="connsiteX1124" fmla="*/ 17944002 w 21181438"/>
                <a:gd name="connsiteY1124" fmla="*/ 1415714 h 6478239"/>
                <a:gd name="connsiteX1125" fmla="*/ 17759864 w 21181438"/>
                <a:gd name="connsiteY1125" fmla="*/ 1371871 h 6478239"/>
                <a:gd name="connsiteX1126" fmla="*/ 17589506 w 21181438"/>
                <a:gd name="connsiteY1126" fmla="*/ 1348698 h 6478239"/>
                <a:gd name="connsiteX1127" fmla="*/ 17551302 w 21181438"/>
                <a:gd name="connsiteY1127" fmla="*/ 1303603 h 6478239"/>
                <a:gd name="connsiteX1128" fmla="*/ 17519358 w 21181438"/>
                <a:gd name="connsiteY1128" fmla="*/ 1288571 h 6478239"/>
                <a:gd name="connsiteX1129" fmla="*/ 17446706 w 21181438"/>
                <a:gd name="connsiteY1129" fmla="*/ 1264145 h 6478239"/>
                <a:gd name="connsiteX1130" fmla="*/ 17390962 w 21181438"/>
                <a:gd name="connsiteY1130" fmla="*/ 1247234 h 6478239"/>
                <a:gd name="connsiteX1131" fmla="*/ 17344616 w 21181438"/>
                <a:gd name="connsiteY1131" fmla="*/ 1293582 h 6478239"/>
                <a:gd name="connsiteX1132" fmla="*/ 17231880 w 21181438"/>
                <a:gd name="connsiteY1132" fmla="*/ 1278550 h 6478239"/>
                <a:gd name="connsiteX1133" fmla="*/ 17103484 w 21181438"/>
                <a:gd name="connsiteY1133" fmla="*/ 1273540 h 6478239"/>
                <a:gd name="connsiteX1134" fmla="*/ 17080936 w 21181438"/>
                <a:gd name="connsiteY1134" fmla="*/ 1282308 h 6478239"/>
                <a:gd name="connsiteX1135" fmla="*/ 17041478 w 21181438"/>
                <a:gd name="connsiteY1135" fmla="*/ 1278550 h 6478239"/>
                <a:gd name="connsiteX1136" fmla="*/ 16896172 w 21181438"/>
                <a:gd name="connsiteY1136" fmla="*/ 1268529 h 6478239"/>
                <a:gd name="connsiteX1137" fmla="*/ 16841682 w 21181438"/>
                <a:gd name="connsiteY1137" fmla="*/ 1268529 h 6478239"/>
                <a:gd name="connsiteX1138" fmla="*/ 16786566 w 21181438"/>
                <a:gd name="connsiteY1138" fmla="*/ 1286066 h 6478239"/>
                <a:gd name="connsiteX1139" fmla="*/ 16744604 w 21181438"/>
                <a:gd name="connsiteY1139" fmla="*/ 1280429 h 6478239"/>
                <a:gd name="connsiteX1140" fmla="*/ 16807860 w 21181438"/>
                <a:gd name="connsiteY1140" fmla="*/ 1465193 h 6478239"/>
                <a:gd name="connsiteX1141" fmla="*/ 16755251 w 21181438"/>
                <a:gd name="connsiteY1141" fmla="*/ 1395045 h 6478239"/>
                <a:gd name="connsiteX1142" fmla="*/ 16643766 w 21181438"/>
                <a:gd name="connsiteY1142" fmla="*/ 1332414 h 6478239"/>
                <a:gd name="connsiteX1143" fmla="*/ 16564224 w 21181438"/>
                <a:gd name="connsiteY1143" fmla="*/ 1292955 h 6478239"/>
                <a:gd name="connsiteX1144" fmla="*/ 16470904 w 21181438"/>
                <a:gd name="connsiteY1144" fmla="*/ 1257882 h 6478239"/>
                <a:gd name="connsiteX1145" fmla="*/ 16342507 w 21181438"/>
                <a:gd name="connsiteY1145" fmla="*/ 1200260 h 6478239"/>
                <a:gd name="connsiteX1146" fmla="*/ 16305555 w 21181438"/>
                <a:gd name="connsiteY1146" fmla="*/ 1170197 h 6478239"/>
                <a:gd name="connsiteX1147" fmla="*/ 16271733 w 21181438"/>
                <a:gd name="connsiteY1147" fmla="*/ 1137002 h 6478239"/>
                <a:gd name="connsiteX1148" fmla="*/ 16207849 w 21181438"/>
                <a:gd name="connsiteY1148" fmla="*/ 1113829 h 6478239"/>
                <a:gd name="connsiteX1149" fmla="*/ 16085092 w 21181438"/>
                <a:gd name="connsiteY1149" fmla="*/ 1078128 h 6478239"/>
                <a:gd name="connsiteX1150" fmla="*/ 15806380 w 21181438"/>
                <a:gd name="connsiteY1150" fmla="*/ 1047439 h 6478239"/>
                <a:gd name="connsiteX1151" fmla="*/ 15543325 w 21181438"/>
                <a:gd name="connsiteY1151" fmla="*/ 1064976 h 6478239"/>
                <a:gd name="connsiteX1152" fmla="*/ 15393010 w 21181438"/>
                <a:gd name="connsiteY1152" fmla="*/ 1080634 h 6478239"/>
                <a:gd name="connsiteX1153" fmla="*/ 15309083 w 21181438"/>
                <a:gd name="connsiteY1153" fmla="*/ 1077502 h 6478239"/>
                <a:gd name="connsiteX1154" fmla="*/ 15243321 w 21181438"/>
                <a:gd name="connsiteY1154" fmla="*/ 1052449 h 6478239"/>
                <a:gd name="connsiteX1155" fmla="*/ 15145615 w 21181438"/>
                <a:gd name="connsiteY1155" fmla="*/ 1056207 h 6478239"/>
                <a:gd name="connsiteX1156" fmla="*/ 15165656 w 21181438"/>
                <a:gd name="connsiteY1156" fmla="*/ 1037418 h 6478239"/>
                <a:gd name="connsiteX1157" fmla="*/ 15102399 w 21181438"/>
                <a:gd name="connsiteY1157" fmla="*/ 1007981 h 6478239"/>
                <a:gd name="connsiteX1158" fmla="*/ 14944566 w 21181438"/>
                <a:gd name="connsiteY1158" fmla="*/ 982928 h 6478239"/>
                <a:gd name="connsiteX1159" fmla="*/ 14876924 w 21181438"/>
                <a:gd name="connsiteY1159" fmla="*/ 1012991 h 6478239"/>
                <a:gd name="connsiteX1160" fmla="*/ 14882561 w 21181438"/>
                <a:gd name="connsiteY1160" fmla="*/ 967897 h 6478239"/>
                <a:gd name="connsiteX1161" fmla="*/ 14767319 w 21181438"/>
                <a:gd name="connsiteY1161" fmla="*/ 944723 h 6478239"/>
                <a:gd name="connsiteX1162" fmla="*/ 14663977 w 21181438"/>
                <a:gd name="connsiteY1162" fmla="*/ 904012 h 6478239"/>
                <a:gd name="connsiteX1163" fmla="*/ 14737882 w 21181438"/>
                <a:gd name="connsiteY1163" fmla="*/ 897749 h 6478239"/>
                <a:gd name="connsiteX1164" fmla="*/ 14529944 w 21181438"/>
                <a:gd name="connsiteY1164" fmla="*/ 833864 h 6478239"/>
                <a:gd name="connsiteX1165" fmla="*/ 14377749 w 21181438"/>
                <a:gd name="connsiteY1165" fmla="*/ 834491 h 6478239"/>
                <a:gd name="connsiteX1166" fmla="*/ 14374618 w 21181438"/>
                <a:gd name="connsiteY1166" fmla="*/ 833864 h 6478239"/>
                <a:gd name="connsiteX1167" fmla="*/ 14264386 w 21181438"/>
                <a:gd name="connsiteY1167" fmla="*/ 868938 h 6478239"/>
                <a:gd name="connsiteX1168" fmla="*/ 14241837 w 21181438"/>
                <a:gd name="connsiteY1168" fmla="*/ 922802 h 6478239"/>
                <a:gd name="connsiteX1169" fmla="*/ 14202381 w 21181438"/>
                <a:gd name="connsiteY1169" fmla="*/ 932196 h 6478239"/>
                <a:gd name="connsiteX1170" fmla="*/ 14167307 w 21181438"/>
                <a:gd name="connsiteY1170" fmla="*/ 940339 h 6478239"/>
                <a:gd name="connsiteX1171" fmla="*/ 14151022 w 21181438"/>
                <a:gd name="connsiteY1171" fmla="*/ 902759 h 6478239"/>
                <a:gd name="connsiteX1172" fmla="*/ 14171690 w 21181438"/>
                <a:gd name="connsiteY1172" fmla="*/ 868312 h 6478239"/>
                <a:gd name="connsiteX1173" fmla="*/ 14218664 w 21181438"/>
                <a:gd name="connsiteY1173" fmla="*/ 883344 h 6478239"/>
                <a:gd name="connsiteX1174" fmla="*/ 14239333 w 21181438"/>
                <a:gd name="connsiteY1174" fmla="*/ 854533 h 6478239"/>
                <a:gd name="connsiteX1175" fmla="*/ 14207391 w 21181438"/>
                <a:gd name="connsiteY1175" fmla="*/ 839501 h 6478239"/>
                <a:gd name="connsiteX1176" fmla="*/ 14063338 w 21181438"/>
                <a:gd name="connsiteY1176" fmla="*/ 867059 h 6478239"/>
                <a:gd name="connsiteX1177" fmla="*/ 13955612 w 21181438"/>
                <a:gd name="connsiteY1177" fmla="*/ 854533 h 6478239"/>
                <a:gd name="connsiteX1178" fmla="*/ 14000706 w 21181438"/>
                <a:gd name="connsiteY1178" fmla="*/ 826349 h 6478239"/>
                <a:gd name="connsiteX1179" fmla="*/ 14010101 w 21181438"/>
                <a:gd name="connsiteY1179" fmla="*/ 805680 h 6478239"/>
                <a:gd name="connsiteX1180" fmla="*/ 14116574 w 21181438"/>
                <a:gd name="connsiteY1180" fmla="*/ 798164 h 6478239"/>
                <a:gd name="connsiteX1181" fmla="*/ 14038911 w 21181438"/>
                <a:gd name="connsiteY1181" fmla="*/ 772485 h 6478239"/>
                <a:gd name="connsiteX1182" fmla="*/ 13902374 w 21181438"/>
                <a:gd name="connsiteY1182" fmla="*/ 764970 h 6478239"/>
                <a:gd name="connsiteX1183" fmla="*/ 13666878 w 21181438"/>
                <a:gd name="connsiteY1183" fmla="*/ 746806 h 6478239"/>
                <a:gd name="connsiteX1184" fmla="*/ 13534099 w 21181438"/>
                <a:gd name="connsiteY1184" fmla="*/ 736785 h 6478239"/>
                <a:gd name="connsiteX1185" fmla="*/ 13472719 w 21181438"/>
                <a:gd name="connsiteY1185" fmla="*/ 741796 h 6478239"/>
                <a:gd name="connsiteX1186" fmla="*/ 13394429 w 21181438"/>
                <a:gd name="connsiteY1186" fmla="*/ 741796 h 6478239"/>
                <a:gd name="connsiteX1187" fmla="*/ 13472094 w 21181438"/>
                <a:gd name="connsiteY1187" fmla="*/ 802549 h 6478239"/>
                <a:gd name="connsiteX1188" fmla="*/ 13401947 w 21181438"/>
                <a:gd name="connsiteY1188" fmla="*/ 797538 h 6478239"/>
                <a:gd name="connsiteX1189" fmla="*/ 13311757 w 21181438"/>
                <a:gd name="connsiteY1189" fmla="*/ 810064 h 6478239"/>
                <a:gd name="connsiteX1190" fmla="*/ 13324909 w 21181438"/>
                <a:gd name="connsiteY1190" fmla="*/ 845765 h 6478239"/>
                <a:gd name="connsiteX1191" fmla="*/ 13378772 w 21181438"/>
                <a:gd name="connsiteY1191" fmla="*/ 850149 h 6478239"/>
                <a:gd name="connsiteX1192" fmla="*/ 13467083 w 21181438"/>
                <a:gd name="connsiteY1192" fmla="*/ 843259 h 6478239"/>
                <a:gd name="connsiteX1193" fmla="*/ 13448294 w 21181438"/>
                <a:gd name="connsiteY1193" fmla="*/ 852654 h 6478239"/>
                <a:gd name="connsiteX1194" fmla="*/ 13426372 w 21181438"/>
                <a:gd name="connsiteY1194" fmla="*/ 897749 h 6478239"/>
                <a:gd name="connsiteX1195" fmla="*/ 13470840 w 21181438"/>
                <a:gd name="connsiteY1195" fmla="*/ 909023 h 6478239"/>
                <a:gd name="connsiteX1196" fmla="*/ 13582325 w 21181438"/>
                <a:gd name="connsiteY1196" fmla="*/ 962886 h 6478239"/>
                <a:gd name="connsiteX1197" fmla="*/ 13487752 w 21181438"/>
                <a:gd name="connsiteY1197" fmla="*/ 962886 h 6478239"/>
                <a:gd name="connsiteX1198" fmla="*/ 13432636 w 21181438"/>
                <a:gd name="connsiteY1198" fmla="*/ 940965 h 6478239"/>
                <a:gd name="connsiteX1199" fmla="*/ 13408835 w 21181438"/>
                <a:gd name="connsiteY1199" fmla="*/ 944723 h 6478239"/>
                <a:gd name="connsiteX1200" fmla="*/ 13366871 w 21181438"/>
                <a:gd name="connsiteY1200" fmla="*/ 941591 h 6478239"/>
                <a:gd name="connsiteX1201" fmla="*/ 13406330 w 21181438"/>
                <a:gd name="connsiteY1201" fmla="*/ 967270 h 6478239"/>
                <a:gd name="connsiteX1202" fmla="*/ 13372510 w 21181438"/>
                <a:gd name="connsiteY1202" fmla="*/ 982928 h 6478239"/>
                <a:gd name="connsiteX1203" fmla="*/ 13398187 w 21181438"/>
                <a:gd name="connsiteY1203" fmla="*/ 1018628 h 6478239"/>
                <a:gd name="connsiteX1204" fmla="*/ 13325536 w 21181438"/>
                <a:gd name="connsiteY1204" fmla="*/ 1000465 h 6478239"/>
                <a:gd name="connsiteX1205" fmla="*/ 13251004 w 21181438"/>
                <a:gd name="connsiteY1205" fmla="*/ 985433 h 6478239"/>
                <a:gd name="connsiteX1206" fmla="*/ 13180857 w 21181438"/>
                <a:gd name="connsiteY1206" fmla="*/ 963512 h 6478239"/>
                <a:gd name="connsiteX1207" fmla="*/ 13059976 w 21181438"/>
                <a:gd name="connsiteY1207" fmla="*/ 950360 h 6478239"/>
                <a:gd name="connsiteX1208" fmla="*/ 13024902 w 21181438"/>
                <a:gd name="connsiteY1208" fmla="*/ 961007 h 6478239"/>
                <a:gd name="connsiteX1209" fmla="*/ 12976677 w 21181438"/>
                <a:gd name="connsiteY1209" fmla="*/ 950986 h 6478239"/>
                <a:gd name="connsiteX1210" fmla="*/ 12949745 w 21181438"/>
                <a:gd name="connsiteY1210" fmla="*/ 991697 h 6478239"/>
                <a:gd name="connsiteX1211" fmla="*/ 12843898 w 21181438"/>
                <a:gd name="connsiteY1211" fmla="*/ 974160 h 6478239"/>
                <a:gd name="connsiteX1212" fmla="*/ 12702349 w 21181438"/>
                <a:gd name="connsiteY1212" fmla="*/ 932823 h 6478239"/>
                <a:gd name="connsiteX1213" fmla="*/ 12645981 w 21181438"/>
                <a:gd name="connsiteY1213" fmla="*/ 888981 h 6478239"/>
                <a:gd name="connsiteX1214" fmla="*/ 12621554 w 21181438"/>
                <a:gd name="connsiteY1214" fmla="*/ 958502 h 6478239"/>
                <a:gd name="connsiteX1215" fmla="*/ 12684185 w 21181438"/>
                <a:gd name="connsiteY1215" fmla="*/ 1020507 h 6478239"/>
                <a:gd name="connsiteX1216" fmla="*/ 12671033 w 21181438"/>
                <a:gd name="connsiteY1216" fmla="*/ 1105060 h 6478239"/>
                <a:gd name="connsiteX1217" fmla="*/ 12630323 w 21181438"/>
                <a:gd name="connsiteY1217" fmla="*/ 1084392 h 6478239"/>
                <a:gd name="connsiteX1218" fmla="*/ 12612159 w 21181438"/>
                <a:gd name="connsiteY1218" fmla="*/ 1057460 h 6478239"/>
                <a:gd name="connsiteX1219" fmla="*/ 12537627 w 21181438"/>
                <a:gd name="connsiteY1219" fmla="*/ 1026144 h 6478239"/>
                <a:gd name="connsiteX1220" fmla="*/ 12463095 w 21181438"/>
                <a:gd name="connsiteY1220" fmla="*/ 1071239 h 6478239"/>
                <a:gd name="connsiteX1221" fmla="*/ 12417375 w 21181438"/>
                <a:gd name="connsiteY1221" fmla="*/ 1035539 h 6478239"/>
                <a:gd name="connsiteX1222" fmla="*/ 12353490 w 21181438"/>
                <a:gd name="connsiteY1222" fmla="*/ 1006728 h 6478239"/>
                <a:gd name="connsiteX1223" fmla="*/ 12228226 w 21181438"/>
                <a:gd name="connsiteY1223" fmla="*/ 952865 h 6478239"/>
                <a:gd name="connsiteX1224" fmla="*/ 12228226 w 21181438"/>
                <a:gd name="connsiteY1224" fmla="*/ 941591 h 6478239"/>
                <a:gd name="connsiteX1225" fmla="*/ 12275827 w 21181438"/>
                <a:gd name="connsiteY1225" fmla="*/ 936581 h 6478239"/>
                <a:gd name="connsiteX1226" fmla="*/ 12220711 w 21181438"/>
                <a:gd name="connsiteY1226" fmla="*/ 904012 h 6478239"/>
                <a:gd name="connsiteX1227" fmla="*/ 12191274 w 21181438"/>
                <a:gd name="connsiteY1227" fmla="*/ 900880 h 6478239"/>
                <a:gd name="connsiteX1228" fmla="*/ 12178122 w 21181438"/>
                <a:gd name="connsiteY1228" fmla="*/ 889607 h 6478239"/>
                <a:gd name="connsiteX1229" fmla="*/ 12178122 w 21181438"/>
                <a:gd name="connsiteY1229" fmla="*/ 912781 h 6478239"/>
                <a:gd name="connsiteX1230" fmla="*/ 12117996 w 21181438"/>
                <a:gd name="connsiteY1230" fmla="*/ 900880 h 6478239"/>
                <a:gd name="connsiteX1231" fmla="*/ 12037200 w 21181438"/>
                <a:gd name="connsiteY1231" fmla="*/ 859544 h 6478239"/>
                <a:gd name="connsiteX1232" fmla="*/ 11972063 w 21181438"/>
                <a:gd name="connsiteY1232" fmla="*/ 840754 h 6478239"/>
                <a:gd name="connsiteX1233" fmla="*/ 11937616 w 21181438"/>
                <a:gd name="connsiteY1233" fmla="*/ 813822 h 6478239"/>
                <a:gd name="connsiteX1234" fmla="*/ 12047846 w 21181438"/>
                <a:gd name="connsiteY1234" fmla="*/ 845765 h 6478239"/>
                <a:gd name="connsiteX1235" fmla="*/ 12112984 w 21181438"/>
                <a:gd name="connsiteY1235" fmla="*/ 853907 h 6478239"/>
                <a:gd name="connsiteX1236" fmla="*/ 12153694 w 21181438"/>
                <a:gd name="connsiteY1236" fmla="*/ 854533 h 6478239"/>
                <a:gd name="connsiteX1237" fmla="*/ 12070395 w 21181438"/>
                <a:gd name="connsiteY1237" fmla="*/ 820712 h 6478239"/>
                <a:gd name="connsiteX1238" fmla="*/ 12021542 w 21181438"/>
                <a:gd name="connsiteY1238" fmla="*/ 808812 h 6478239"/>
                <a:gd name="connsiteX1239" fmla="*/ 12059747 w 21181438"/>
                <a:gd name="connsiteY1239" fmla="*/ 796912 h 6478239"/>
                <a:gd name="connsiteX1240" fmla="*/ 11999621 w 21181438"/>
                <a:gd name="connsiteY1240" fmla="*/ 749938 h 6478239"/>
                <a:gd name="connsiteX1241" fmla="*/ 11952647 w 21181438"/>
                <a:gd name="connsiteY1241" fmla="*/ 742422 h 6478239"/>
                <a:gd name="connsiteX1242" fmla="*/ 11973941 w 21181438"/>
                <a:gd name="connsiteY1242" fmla="*/ 717369 h 6478239"/>
                <a:gd name="connsiteX1243" fmla="*/ 11938241 w 21181438"/>
                <a:gd name="connsiteY1243" fmla="*/ 703590 h 6478239"/>
                <a:gd name="connsiteX1244" fmla="*/ 11849932 w 21181438"/>
                <a:gd name="connsiteY1244" fmla="*/ 694822 h 6478239"/>
                <a:gd name="connsiteX1245" fmla="*/ 11846799 w 21181438"/>
                <a:gd name="connsiteY1245" fmla="*/ 677911 h 6478239"/>
                <a:gd name="connsiteX1246" fmla="*/ 11772894 w 21181438"/>
                <a:gd name="connsiteY1246" fmla="*/ 654738 h 6478239"/>
                <a:gd name="connsiteX1247" fmla="*/ 11680825 w 21181438"/>
                <a:gd name="connsiteY1247" fmla="*/ 645343 h 6478239"/>
                <a:gd name="connsiteX1248" fmla="*/ 11626336 w 21181438"/>
                <a:gd name="connsiteY1248" fmla="*/ 672901 h 6478239"/>
                <a:gd name="connsiteX1249" fmla="*/ 11578108 w 21181438"/>
                <a:gd name="connsiteY1249" fmla="*/ 662880 h 6478239"/>
                <a:gd name="connsiteX1250" fmla="*/ 11564956 w 21181438"/>
                <a:gd name="connsiteY1250" fmla="*/ 649727 h 6478239"/>
                <a:gd name="connsiteX1251" fmla="*/ 11512346 w 21181438"/>
                <a:gd name="connsiteY1251" fmla="*/ 634069 h 6478239"/>
                <a:gd name="connsiteX1252" fmla="*/ 11458483 w 21181438"/>
                <a:gd name="connsiteY1252" fmla="*/ 640959 h 6478239"/>
                <a:gd name="connsiteX1253" fmla="*/ 11445329 w 21181438"/>
                <a:gd name="connsiteY1253" fmla="*/ 614653 h 6478239"/>
                <a:gd name="connsiteX1254" fmla="*/ 11368293 w 21181438"/>
                <a:gd name="connsiteY1254" fmla="*/ 605885 h 6478239"/>
                <a:gd name="connsiteX1255" fmla="*/ 11273092 w 21181438"/>
                <a:gd name="connsiteY1255" fmla="*/ 609643 h 6478239"/>
                <a:gd name="connsiteX1256" fmla="*/ 11245534 w 21181438"/>
                <a:gd name="connsiteY1256" fmla="*/ 609643 h 6478239"/>
                <a:gd name="connsiteX1257" fmla="*/ 11227372 w 21181438"/>
                <a:gd name="connsiteY1257" fmla="*/ 626553 h 6478239"/>
                <a:gd name="connsiteX1258" fmla="*/ 11199187 w 21181438"/>
                <a:gd name="connsiteY1258" fmla="*/ 626553 h 6478239"/>
                <a:gd name="connsiteX1259" fmla="*/ 11233008 w 21181438"/>
                <a:gd name="connsiteY1259" fmla="*/ 666638 h 6478239"/>
                <a:gd name="connsiteX1260" fmla="*/ 11269961 w 21181438"/>
                <a:gd name="connsiteY1260" fmla="*/ 698580 h 6478239"/>
                <a:gd name="connsiteX1261" fmla="*/ 11288750 w 21181438"/>
                <a:gd name="connsiteY1261" fmla="*/ 719248 h 6478239"/>
                <a:gd name="connsiteX1262" fmla="*/ 11272467 w 21181438"/>
                <a:gd name="connsiteY1262" fmla="*/ 744927 h 6478239"/>
                <a:gd name="connsiteX1263" fmla="*/ 11171002 w 21181438"/>
                <a:gd name="connsiteY1263" fmla="*/ 720501 h 6478239"/>
                <a:gd name="connsiteX1264" fmla="*/ 11204196 w 21181438"/>
                <a:gd name="connsiteY1264" fmla="*/ 746180 h 6478239"/>
                <a:gd name="connsiteX1265" fmla="*/ 11148455 w 21181438"/>
                <a:gd name="connsiteY1265" fmla="*/ 736785 h 6478239"/>
                <a:gd name="connsiteX1266" fmla="*/ 11083944 w 21181438"/>
                <a:gd name="connsiteY1266" fmla="*/ 724259 h 6478239"/>
                <a:gd name="connsiteX1267" fmla="*/ 11055759 w 21181438"/>
                <a:gd name="connsiteY1267" fmla="*/ 724259 h 6478239"/>
                <a:gd name="connsiteX1268" fmla="*/ 11041980 w 21181438"/>
                <a:gd name="connsiteY1268" fmla="*/ 738038 h 6478239"/>
                <a:gd name="connsiteX1269" fmla="*/ 11010664 w 21181438"/>
                <a:gd name="connsiteY1269" fmla="*/ 749938 h 6478239"/>
                <a:gd name="connsiteX1270" fmla="*/ 10997512 w 21181438"/>
                <a:gd name="connsiteY1270" fmla="*/ 744927 h 6478239"/>
                <a:gd name="connsiteX1271" fmla="*/ 10963691 w 21181438"/>
                <a:gd name="connsiteY1271" fmla="*/ 739291 h 6478239"/>
                <a:gd name="connsiteX1272" fmla="*/ 10912959 w 21181438"/>
                <a:gd name="connsiteY1272" fmla="*/ 741170 h 6478239"/>
                <a:gd name="connsiteX1273" fmla="*/ 10831539 w 21181438"/>
                <a:gd name="connsiteY1273" fmla="*/ 744301 h 6478239"/>
                <a:gd name="connsiteX1274" fmla="*/ 10792080 w 21181438"/>
                <a:gd name="connsiteY1274" fmla="*/ 726764 h 6478239"/>
                <a:gd name="connsiteX1275" fmla="*/ 10729448 w 21181438"/>
                <a:gd name="connsiteY1275" fmla="*/ 696701 h 6478239"/>
                <a:gd name="connsiteX1276" fmla="*/ 10659928 w 21181438"/>
                <a:gd name="connsiteY1276" fmla="*/ 682922 h 6478239"/>
                <a:gd name="connsiteX1277" fmla="*/ 10636128 w 21181438"/>
                <a:gd name="connsiteY1277" fmla="*/ 666011 h 6478239"/>
                <a:gd name="connsiteX1278" fmla="*/ 10648653 w 21181438"/>
                <a:gd name="connsiteY1278" fmla="*/ 654111 h 6478239"/>
                <a:gd name="connsiteX1279" fmla="*/ 10643016 w 21181438"/>
                <a:gd name="connsiteY1279" fmla="*/ 639706 h 6478239"/>
                <a:gd name="connsiteX1280" fmla="*/ 10579758 w 21181438"/>
                <a:gd name="connsiteY1280" fmla="*/ 619664 h 6478239"/>
                <a:gd name="connsiteX1281" fmla="*/ 10502095 w 21181438"/>
                <a:gd name="connsiteY1281" fmla="*/ 620916 h 6478239"/>
                <a:gd name="connsiteX1282" fmla="*/ 10413784 w 21181438"/>
                <a:gd name="connsiteY1282" fmla="*/ 623422 h 6478239"/>
                <a:gd name="connsiteX1283" fmla="*/ 10307936 w 21181438"/>
                <a:gd name="connsiteY1283" fmla="*/ 613401 h 6478239"/>
                <a:gd name="connsiteX1284" fmla="*/ 10249689 w 21181438"/>
                <a:gd name="connsiteY1284" fmla="*/ 593985 h 6478239"/>
                <a:gd name="connsiteX1285" fmla="*/ 10201463 w 21181438"/>
                <a:gd name="connsiteY1285" fmla="*/ 609643 h 6478239"/>
                <a:gd name="connsiteX1286" fmla="*/ 10128183 w 21181438"/>
                <a:gd name="connsiteY1286" fmla="*/ 620916 h 6478239"/>
                <a:gd name="connsiteX1287" fmla="*/ 10077451 w 21181438"/>
                <a:gd name="connsiteY1287" fmla="*/ 619664 h 6478239"/>
                <a:gd name="connsiteX1288" fmla="*/ 10038620 w 21181438"/>
                <a:gd name="connsiteY1288" fmla="*/ 621543 h 6478239"/>
                <a:gd name="connsiteX1289" fmla="*/ 10064926 w 21181438"/>
                <a:gd name="connsiteY1289" fmla="*/ 652859 h 6478239"/>
                <a:gd name="connsiteX1290" fmla="*/ 10073694 w 21181438"/>
                <a:gd name="connsiteY1290" fmla="*/ 673527 h 6478239"/>
                <a:gd name="connsiteX1291" fmla="*/ 10090604 w 21181438"/>
                <a:gd name="connsiteY1291" fmla="*/ 684175 h 6478239"/>
                <a:gd name="connsiteX1292" fmla="*/ 10104383 w 21181438"/>
                <a:gd name="connsiteY1292" fmla="*/ 721754 h 6478239"/>
                <a:gd name="connsiteX1293" fmla="*/ 10123798 w 21181438"/>
                <a:gd name="connsiteY1293" fmla="*/ 756201 h 6478239"/>
                <a:gd name="connsiteX1294" fmla="*/ 10150731 w 21181438"/>
                <a:gd name="connsiteY1294" fmla="*/ 761212 h 6478239"/>
                <a:gd name="connsiteX1295" fmla="*/ 10148853 w 21181438"/>
                <a:gd name="connsiteY1295" fmla="*/ 778749 h 6478239"/>
                <a:gd name="connsiteX1296" fmla="*/ 10098746 w 21181438"/>
                <a:gd name="connsiteY1296" fmla="*/ 753070 h 6478239"/>
                <a:gd name="connsiteX1297" fmla="*/ 10082463 w 21181438"/>
                <a:gd name="connsiteY1297" fmla="*/ 710480 h 6478239"/>
                <a:gd name="connsiteX1298" fmla="*/ 10061794 w 21181438"/>
                <a:gd name="connsiteY1298" fmla="*/ 694822 h 6478239"/>
                <a:gd name="connsiteX1299" fmla="*/ 10052399 w 21181438"/>
                <a:gd name="connsiteY1299" fmla="*/ 674154 h 6478239"/>
                <a:gd name="connsiteX1300" fmla="*/ 10003546 w 21181438"/>
                <a:gd name="connsiteY1300" fmla="*/ 664132 h 6478239"/>
                <a:gd name="connsiteX1301" fmla="*/ 9997283 w 21181438"/>
                <a:gd name="connsiteY1301" fmla="*/ 641585 h 6478239"/>
                <a:gd name="connsiteX1302" fmla="*/ 9960330 w 21181438"/>
                <a:gd name="connsiteY1302" fmla="*/ 601501 h 6478239"/>
                <a:gd name="connsiteX1303" fmla="*/ 9919620 w 21181438"/>
                <a:gd name="connsiteY1303" fmla="*/ 582711 h 6478239"/>
                <a:gd name="connsiteX1304" fmla="*/ 9922751 w 21181438"/>
                <a:gd name="connsiteY1304" fmla="*/ 609016 h 6478239"/>
                <a:gd name="connsiteX1305" fmla="*/ 9868262 w 21181438"/>
                <a:gd name="connsiteY1305" fmla="*/ 609016 h 6478239"/>
                <a:gd name="connsiteX1306" fmla="*/ 9835694 w 21181438"/>
                <a:gd name="connsiteY1306" fmla="*/ 625927 h 6478239"/>
                <a:gd name="connsiteX1307" fmla="*/ 9796860 w 21181438"/>
                <a:gd name="connsiteY1307" fmla="*/ 612148 h 6478239"/>
                <a:gd name="connsiteX1308" fmla="*/ 9743625 w 21181438"/>
                <a:gd name="connsiteY1308" fmla="*/ 597116 h 6478239"/>
                <a:gd name="connsiteX1309" fmla="*/ 9684124 w 21181438"/>
                <a:gd name="connsiteY1309" fmla="*/ 577701 h 6478239"/>
                <a:gd name="connsiteX1310" fmla="*/ 9653435 w 21181438"/>
                <a:gd name="connsiteY1310" fmla="*/ 570185 h 6478239"/>
                <a:gd name="connsiteX1311" fmla="*/ 9640281 w 21181438"/>
                <a:gd name="connsiteY1311" fmla="*/ 578327 h 6478239"/>
                <a:gd name="connsiteX1312" fmla="*/ 9594561 w 21181438"/>
                <a:gd name="connsiteY1312" fmla="*/ 570811 h 6478239"/>
                <a:gd name="connsiteX1313" fmla="*/ 9520656 w 21181438"/>
                <a:gd name="connsiteY1313" fmla="*/ 583964 h 6478239"/>
                <a:gd name="connsiteX1314" fmla="*/ 9556355 w 21181438"/>
                <a:gd name="connsiteY1314" fmla="*/ 627180 h 6478239"/>
                <a:gd name="connsiteX1315" fmla="*/ 9618986 w 21181438"/>
                <a:gd name="connsiteY1315" fmla="*/ 608390 h 6478239"/>
                <a:gd name="connsiteX1316" fmla="*/ 9653435 w 21181438"/>
                <a:gd name="connsiteY1316" fmla="*/ 639080 h 6478239"/>
                <a:gd name="connsiteX1317" fmla="*/ 9551972 w 21181438"/>
                <a:gd name="connsiteY1317" fmla="*/ 657243 h 6478239"/>
                <a:gd name="connsiteX1318" fmla="*/ 9512514 w 21181438"/>
                <a:gd name="connsiteY1318" fmla="*/ 670396 h 6478239"/>
                <a:gd name="connsiteX1319" fmla="*/ 9454267 w 21181438"/>
                <a:gd name="connsiteY1319" fmla="*/ 673527 h 6478239"/>
                <a:gd name="connsiteX1320" fmla="*/ 9422951 w 21181438"/>
                <a:gd name="connsiteY1320" fmla="*/ 674780 h 6478239"/>
                <a:gd name="connsiteX1321" fmla="*/ 9350298 w 21181438"/>
                <a:gd name="connsiteY1321" fmla="*/ 702338 h 6478239"/>
                <a:gd name="connsiteX1322" fmla="*/ 9268875 w 21181438"/>
                <a:gd name="connsiteY1322" fmla="*/ 715490 h 6478239"/>
                <a:gd name="connsiteX1323" fmla="*/ 9221276 w 21181438"/>
                <a:gd name="connsiteY1323" fmla="*/ 736785 h 6478239"/>
                <a:gd name="connsiteX1324" fmla="*/ 9153633 w 21181438"/>
                <a:gd name="connsiteY1324" fmla="*/ 764343 h 6478239"/>
                <a:gd name="connsiteX1325" fmla="*/ 9171797 w 21181438"/>
                <a:gd name="connsiteY1325" fmla="*/ 725512 h 6478239"/>
                <a:gd name="connsiteX1326" fmla="*/ 9176806 w 21181438"/>
                <a:gd name="connsiteY1326" fmla="*/ 686680 h 6478239"/>
                <a:gd name="connsiteX1327" fmla="*/ 9222528 w 21181438"/>
                <a:gd name="connsiteY1327" fmla="*/ 666638 h 6478239"/>
                <a:gd name="connsiteX1328" fmla="*/ 9297687 w 21181438"/>
                <a:gd name="connsiteY1328" fmla="*/ 661001 h 6478239"/>
                <a:gd name="connsiteX1329" fmla="*/ 9334640 w 21181438"/>
                <a:gd name="connsiteY1329" fmla="*/ 618411 h 6478239"/>
                <a:gd name="connsiteX1330" fmla="*/ 9409172 w 21181438"/>
                <a:gd name="connsiteY1330" fmla="*/ 578953 h 6478239"/>
                <a:gd name="connsiteX1331" fmla="*/ 9441112 w 21181438"/>
                <a:gd name="connsiteY1331" fmla="*/ 552648 h 6478239"/>
                <a:gd name="connsiteX1332" fmla="*/ 9472428 w 21181438"/>
                <a:gd name="connsiteY1332" fmla="*/ 539495 h 6478239"/>
                <a:gd name="connsiteX1333" fmla="*/ 9429839 w 21181438"/>
                <a:gd name="connsiteY1333" fmla="*/ 511311 h 6478239"/>
                <a:gd name="connsiteX1334" fmla="*/ 9463034 w 21181438"/>
                <a:gd name="connsiteY1334" fmla="*/ 506300 h 6478239"/>
                <a:gd name="connsiteX1335" fmla="*/ 9539445 w 21181438"/>
                <a:gd name="connsiteY1335" fmla="*/ 497532 h 6478239"/>
                <a:gd name="connsiteX1336" fmla="*/ 9595813 w 21181438"/>
                <a:gd name="connsiteY1336" fmla="*/ 454942 h 6478239"/>
                <a:gd name="connsiteX1337" fmla="*/ 9676609 w 21181438"/>
                <a:gd name="connsiteY1337" fmla="*/ 413605 h 6478239"/>
                <a:gd name="connsiteX1338" fmla="*/ 9709803 w 21181438"/>
                <a:gd name="connsiteY1338" fmla="*/ 354105 h 6478239"/>
                <a:gd name="connsiteX1339" fmla="*/ 9678487 w 21181438"/>
                <a:gd name="connsiteY1339" fmla="*/ 340326 h 6478239"/>
                <a:gd name="connsiteX1340" fmla="*/ 9625250 w 21181438"/>
                <a:gd name="connsiteY1340" fmla="*/ 332810 h 6478239"/>
                <a:gd name="connsiteX1341" fmla="*/ 9620865 w 21181438"/>
                <a:gd name="connsiteY1341" fmla="*/ 340952 h 6478239"/>
                <a:gd name="connsiteX1342" fmla="*/ 9613350 w 21181438"/>
                <a:gd name="connsiteY1342" fmla="*/ 337821 h 6478239"/>
                <a:gd name="connsiteX1343" fmla="*/ 9587046 w 21181438"/>
                <a:gd name="connsiteY1343" fmla="*/ 332810 h 6478239"/>
                <a:gd name="connsiteX1344" fmla="*/ 9545708 w 21181438"/>
                <a:gd name="connsiteY1344" fmla="*/ 304000 h 6478239"/>
                <a:gd name="connsiteX1345" fmla="*/ 9587671 w 21181438"/>
                <a:gd name="connsiteY1345" fmla="*/ 302121 h 6478239"/>
                <a:gd name="connsiteX1346" fmla="*/ 9598946 w 21181438"/>
                <a:gd name="connsiteY1346" fmla="*/ 295231 h 6478239"/>
                <a:gd name="connsiteX1347" fmla="*/ 9625877 w 21181438"/>
                <a:gd name="connsiteY1347" fmla="*/ 298363 h 6478239"/>
                <a:gd name="connsiteX1348" fmla="*/ 9692266 w 21181438"/>
                <a:gd name="connsiteY1348" fmla="*/ 306505 h 6478239"/>
                <a:gd name="connsiteX1349" fmla="*/ 9652181 w 21181438"/>
                <a:gd name="connsiteY1349" fmla="*/ 272058 h 6478239"/>
                <a:gd name="connsiteX1350" fmla="*/ 9533808 w 21181438"/>
                <a:gd name="connsiteY1350" fmla="*/ 218820 h 6478239"/>
                <a:gd name="connsiteX1351" fmla="*/ 9534435 w 21181438"/>
                <a:gd name="connsiteY1351" fmla="*/ 214436 h 6478239"/>
                <a:gd name="connsiteX1352" fmla="*/ 9493723 w 21181438"/>
                <a:gd name="connsiteY1352" fmla="*/ 217568 h 6478239"/>
                <a:gd name="connsiteX1353" fmla="*/ 9496856 w 21181438"/>
                <a:gd name="connsiteY1353" fmla="*/ 237610 h 6478239"/>
                <a:gd name="connsiteX1354" fmla="*/ 9497481 w 21181438"/>
                <a:gd name="connsiteY1354" fmla="*/ 255773 h 6478239"/>
                <a:gd name="connsiteX1355" fmla="*/ 9463034 w 21181438"/>
                <a:gd name="connsiteY1355" fmla="*/ 245126 h 6478239"/>
                <a:gd name="connsiteX1356" fmla="*/ 9457397 w 21181438"/>
                <a:gd name="connsiteY1356" fmla="*/ 216942 h 6478239"/>
                <a:gd name="connsiteX1357" fmla="*/ 9411050 w 21181438"/>
                <a:gd name="connsiteY1357" fmla="*/ 214436 h 6478239"/>
                <a:gd name="connsiteX1358" fmla="*/ 9328376 w 21181438"/>
                <a:gd name="connsiteY1358" fmla="*/ 216942 h 6478239"/>
                <a:gd name="connsiteX1359" fmla="*/ 9310839 w 21181438"/>
                <a:gd name="connsiteY1359" fmla="*/ 186252 h 6478239"/>
                <a:gd name="connsiteX1360" fmla="*/ 9261360 w 21181438"/>
                <a:gd name="connsiteY1360" fmla="*/ 178736 h 6478239"/>
                <a:gd name="connsiteX1361" fmla="*/ 9123569 w 21181438"/>
                <a:gd name="connsiteY1361" fmla="*/ 144915 h 6478239"/>
                <a:gd name="connsiteX1362" fmla="*/ 8931916 w 21181438"/>
                <a:gd name="connsiteY1362" fmla="*/ 149926 h 6478239"/>
                <a:gd name="connsiteX1363" fmla="*/ 8866153 w 21181438"/>
                <a:gd name="connsiteY1363" fmla="*/ 146794 h 6478239"/>
                <a:gd name="connsiteX1364" fmla="*/ 8814795 w 21181438"/>
                <a:gd name="connsiteY1364" fmla="*/ 146794 h 6478239"/>
                <a:gd name="connsiteX1365" fmla="*/ 8847364 w 21181438"/>
                <a:gd name="connsiteY1365" fmla="*/ 193141 h 6478239"/>
                <a:gd name="connsiteX1366" fmla="*/ 8820432 w 21181438"/>
                <a:gd name="connsiteY1366" fmla="*/ 195020 h 6478239"/>
                <a:gd name="connsiteX1367" fmla="*/ 8789116 w 21181438"/>
                <a:gd name="connsiteY1367" fmla="*/ 190010 h 6478239"/>
                <a:gd name="connsiteX1368" fmla="*/ 8745900 w 21181438"/>
                <a:gd name="connsiteY1368" fmla="*/ 193768 h 6478239"/>
                <a:gd name="connsiteX1369" fmla="*/ 8708948 w 21181438"/>
                <a:gd name="connsiteY1369" fmla="*/ 183747 h 6478239"/>
                <a:gd name="connsiteX1370" fmla="*/ 8664479 w 21181438"/>
                <a:gd name="connsiteY1370" fmla="*/ 176857 h 6478239"/>
                <a:gd name="connsiteX1371" fmla="*/ 8710200 w 21181438"/>
                <a:gd name="connsiteY1371" fmla="*/ 143662 h 6478239"/>
                <a:gd name="connsiteX1372" fmla="*/ 8680137 w 21181438"/>
                <a:gd name="connsiteY1372" fmla="*/ 108589 h 6478239"/>
                <a:gd name="connsiteX1373" fmla="*/ 8640679 w 21181438"/>
                <a:gd name="connsiteY1373" fmla="*/ 111720 h 6478239"/>
                <a:gd name="connsiteX1374" fmla="*/ 8572410 w 21181438"/>
                <a:gd name="connsiteY1374" fmla="*/ 112346 h 6478239"/>
                <a:gd name="connsiteX1375" fmla="*/ 8545479 w 21181438"/>
                <a:gd name="connsiteY1375" fmla="*/ 114225 h 6478239"/>
                <a:gd name="connsiteX1376" fmla="*/ 8521053 w 21181438"/>
                <a:gd name="connsiteY1376" fmla="*/ 107336 h 6478239"/>
                <a:gd name="connsiteX1377" fmla="*/ 8397041 w 21181438"/>
                <a:gd name="connsiteY1377" fmla="*/ 110468 h 6478239"/>
                <a:gd name="connsiteX1378" fmla="*/ 8340047 w 21181438"/>
                <a:gd name="connsiteY1378" fmla="*/ 82910 h 6478239"/>
                <a:gd name="connsiteX1379" fmla="*/ 8406436 w 21181438"/>
                <a:gd name="connsiteY1379" fmla="*/ 82910 h 6478239"/>
                <a:gd name="connsiteX1380" fmla="*/ 8431489 w 21181438"/>
                <a:gd name="connsiteY1380" fmla="*/ 51594 h 6478239"/>
                <a:gd name="connsiteX1381" fmla="*/ 8493494 w 21181438"/>
                <a:gd name="connsiteY1381" fmla="*/ 54725 h 6478239"/>
                <a:gd name="connsiteX1382" fmla="*/ 8474079 w 21181438"/>
                <a:gd name="connsiteY1382" fmla="*/ 48462 h 6478239"/>
                <a:gd name="connsiteX1383" fmla="*/ 8442763 w 21181438"/>
                <a:gd name="connsiteY1383" fmla="*/ 33430 h 6478239"/>
                <a:gd name="connsiteX1384" fmla="*/ 8400173 w 21181438"/>
                <a:gd name="connsiteY1384" fmla="*/ 27167 h 6478239"/>
                <a:gd name="connsiteX1385" fmla="*/ 8252362 w 21181438"/>
                <a:gd name="connsiteY1385" fmla="*/ 2115 h 6478239"/>
                <a:gd name="connsiteX1386" fmla="*/ 8200377 w 21181438"/>
                <a:gd name="connsiteY1386" fmla="*/ 7125 h 6478239"/>
                <a:gd name="connsiteX1387" fmla="*/ 8168436 w 21181438"/>
                <a:gd name="connsiteY1387" fmla="*/ 19025 h 6478239"/>
                <a:gd name="connsiteX1388" fmla="*/ 8133988 w 21181438"/>
                <a:gd name="connsiteY1388" fmla="*/ 12136 h 6478239"/>
                <a:gd name="connsiteX1389" fmla="*/ 8097661 w 21181438"/>
                <a:gd name="connsiteY1389" fmla="*/ 20904 h 6478239"/>
                <a:gd name="connsiteX1390" fmla="*/ 8068224 w 21181438"/>
                <a:gd name="connsiteY1390" fmla="*/ 54725 h 6478239"/>
                <a:gd name="connsiteX1391" fmla="*/ 7999330 w 21181438"/>
                <a:gd name="connsiteY1391" fmla="*/ 129883 h 6478239"/>
                <a:gd name="connsiteX1392" fmla="*/ 8013109 w 21181438"/>
                <a:gd name="connsiteY1392" fmla="*/ 141783 h 6478239"/>
                <a:gd name="connsiteX1393" fmla="*/ 8018120 w 21181438"/>
                <a:gd name="connsiteY1393" fmla="*/ 154936 h 6478239"/>
                <a:gd name="connsiteX1394" fmla="*/ 8048183 w 21181438"/>
                <a:gd name="connsiteY1394" fmla="*/ 178736 h 6478239"/>
                <a:gd name="connsiteX1395" fmla="*/ 7971772 w 21181438"/>
                <a:gd name="connsiteY1395" fmla="*/ 176857 h 6478239"/>
                <a:gd name="connsiteX1396" fmla="*/ 7878450 w 21181438"/>
                <a:gd name="connsiteY1396" fmla="*/ 158694 h 6478239"/>
                <a:gd name="connsiteX1397" fmla="*/ 7826466 w 21181438"/>
                <a:gd name="connsiteY1397" fmla="*/ 167462 h 6478239"/>
                <a:gd name="connsiteX1398" fmla="*/ 7867177 w 21181438"/>
                <a:gd name="connsiteY1398" fmla="*/ 201910 h 6478239"/>
                <a:gd name="connsiteX1399" fmla="*/ 7939203 w 21181438"/>
                <a:gd name="connsiteY1399" fmla="*/ 208799 h 6478239"/>
                <a:gd name="connsiteX1400" fmla="*/ 7961751 w 21181438"/>
                <a:gd name="connsiteY1400" fmla="*/ 219447 h 6478239"/>
                <a:gd name="connsiteX1401" fmla="*/ 7973025 w 21181438"/>
                <a:gd name="connsiteY1401" fmla="*/ 236984 h 6478239"/>
                <a:gd name="connsiteX1402" fmla="*/ 7979914 w 21181438"/>
                <a:gd name="connsiteY1402" fmla="*/ 245126 h 6478239"/>
                <a:gd name="connsiteX1403" fmla="*/ 8014988 w 21181438"/>
                <a:gd name="connsiteY1403" fmla="*/ 263289 h 6478239"/>
                <a:gd name="connsiteX1404" fmla="*/ 8017493 w 21181438"/>
                <a:gd name="connsiteY1404" fmla="*/ 288342 h 6478239"/>
                <a:gd name="connsiteX1405" fmla="*/ 8003714 w 21181438"/>
                <a:gd name="connsiteY1405" fmla="*/ 286463 h 6478239"/>
                <a:gd name="connsiteX1406" fmla="*/ 8002462 w 21181438"/>
                <a:gd name="connsiteY1406" fmla="*/ 272684 h 6478239"/>
                <a:gd name="connsiteX1407" fmla="*/ 7971772 w 21181438"/>
                <a:gd name="connsiteY1407" fmla="*/ 254521 h 6478239"/>
                <a:gd name="connsiteX1408" fmla="*/ 7937324 w 21181438"/>
                <a:gd name="connsiteY1408" fmla="*/ 225710 h 6478239"/>
                <a:gd name="connsiteX1409" fmla="*/ 7881582 w 21181438"/>
                <a:gd name="connsiteY1409" fmla="*/ 231347 h 6478239"/>
                <a:gd name="connsiteX1410" fmla="*/ 7815192 w 21181438"/>
                <a:gd name="connsiteY1410" fmla="*/ 236357 h 6478239"/>
                <a:gd name="connsiteX1411" fmla="*/ 7795777 w 21181438"/>
                <a:gd name="connsiteY1411" fmla="*/ 262036 h 6478239"/>
                <a:gd name="connsiteX1412" fmla="*/ 7738156 w 21181438"/>
                <a:gd name="connsiteY1412" fmla="*/ 264542 h 6478239"/>
                <a:gd name="connsiteX1413" fmla="*/ 7689303 w 21181438"/>
                <a:gd name="connsiteY1413" fmla="*/ 277694 h 6478239"/>
                <a:gd name="connsiteX1414" fmla="*/ 7656734 w 21181438"/>
                <a:gd name="connsiteY1414" fmla="*/ 281452 h 6478239"/>
                <a:gd name="connsiteX1415" fmla="*/ 7648592 w 21181438"/>
                <a:gd name="connsiteY1415" fmla="*/ 272058 h 6478239"/>
                <a:gd name="connsiteX1416" fmla="*/ 7627923 w 21181438"/>
                <a:gd name="connsiteY1416" fmla="*/ 267047 h 6478239"/>
                <a:gd name="connsiteX1417" fmla="*/ 7621661 w 21181438"/>
                <a:gd name="connsiteY1417" fmla="*/ 256400 h 6478239"/>
                <a:gd name="connsiteX1418" fmla="*/ 7604750 w 21181438"/>
                <a:gd name="connsiteY1418" fmla="*/ 248257 h 6478239"/>
                <a:gd name="connsiteX1419" fmla="*/ 7557776 w 21181438"/>
                <a:gd name="connsiteY1419" fmla="*/ 285836 h 6478239"/>
                <a:gd name="connsiteX1420" fmla="*/ 7563412 w 21181438"/>
                <a:gd name="connsiteY1420" fmla="*/ 262036 h 6478239"/>
                <a:gd name="connsiteX1421" fmla="*/ 7573434 w 21181438"/>
                <a:gd name="connsiteY1421" fmla="*/ 243873 h 6478239"/>
                <a:gd name="connsiteX1422" fmla="*/ 7595355 w 21181438"/>
                <a:gd name="connsiteY1422" fmla="*/ 235105 h 6478239"/>
                <a:gd name="connsiteX1423" fmla="*/ 7572181 w 21181438"/>
                <a:gd name="connsiteY1423" fmla="*/ 206294 h 6478239"/>
                <a:gd name="connsiteX1424" fmla="*/ 7508923 w 21181438"/>
                <a:gd name="connsiteY1424" fmla="*/ 216315 h 6478239"/>
                <a:gd name="connsiteX1425" fmla="*/ 7468839 w 21181438"/>
                <a:gd name="connsiteY1425" fmla="*/ 209426 h 6478239"/>
                <a:gd name="connsiteX1426" fmla="*/ 7445665 w 21181438"/>
                <a:gd name="connsiteY1426" fmla="*/ 218820 h 6478239"/>
                <a:gd name="connsiteX1427" fmla="*/ 7461323 w 21181438"/>
                <a:gd name="connsiteY1427" fmla="*/ 236357 h 6478239"/>
                <a:gd name="connsiteX1428" fmla="*/ 7450049 w 21181438"/>
                <a:gd name="connsiteY1428" fmla="*/ 236357 h 6478239"/>
                <a:gd name="connsiteX1429" fmla="*/ 7409339 w 21181438"/>
                <a:gd name="connsiteY1429" fmla="*/ 237610 h 6478239"/>
                <a:gd name="connsiteX1430" fmla="*/ 7379275 w 21181438"/>
                <a:gd name="connsiteY1430" fmla="*/ 245752 h 6478239"/>
                <a:gd name="connsiteX1431" fmla="*/ 7346080 w 21181438"/>
                <a:gd name="connsiteY1431" fmla="*/ 243873 h 6478239"/>
                <a:gd name="connsiteX1432" fmla="*/ 7233343 w 21181438"/>
                <a:gd name="connsiteY1432" fmla="*/ 237610 h 6478239"/>
                <a:gd name="connsiteX1433" fmla="*/ 7207665 w 21181438"/>
                <a:gd name="connsiteY1433" fmla="*/ 245126 h 6478239"/>
                <a:gd name="connsiteX1434" fmla="*/ 7218312 w 21181438"/>
                <a:gd name="connsiteY1434" fmla="*/ 268300 h 6478239"/>
                <a:gd name="connsiteX1435" fmla="*/ 7250881 w 21181438"/>
                <a:gd name="connsiteY1435" fmla="*/ 279573 h 6478239"/>
                <a:gd name="connsiteX1436" fmla="*/ 7272801 w 21181438"/>
                <a:gd name="connsiteY1436" fmla="*/ 271431 h 6478239"/>
                <a:gd name="connsiteX1437" fmla="*/ 7322281 w 21181438"/>
                <a:gd name="connsiteY1437" fmla="*/ 261410 h 6478239"/>
                <a:gd name="connsiteX1438" fmla="*/ 7347333 w 21181438"/>
                <a:gd name="connsiteY1438" fmla="*/ 277694 h 6478239"/>
                <a:gd name="connsiteX1439" fmla="*/ 7326039 w 21181438"/>
                <a:gd name="connsiteY1439" fmla="*/ 280826 h 6478239"/>
                <a:gd name="connsiteX1440" fmla="*/ 7273428 w 21181438"/>
                <a:gd name="connsiteY1440" fmla="*/ 288342 h 6478239"/>
                <a:gd name="connsiteX1441" fmla="*/ 7234596 w 21181438"/>
                <a:gd name="connsiteY1441" fmla="*/ 301494 h 6478239"/>
                <a:gd name="connsiteX1442" fmla="*/ 7187622 w 21181438"/>
                <a:gd name="connsiteY1442" fmla="*/ 297110 h 6478239"/>
                <a:gd name="connsiteX1443" fmla="*/ 7065490 w 21181438"/>
                <a:gd name="connsiteY1443" fmla="*/ 321537 h 6478239"/>
                <a:gd name="connsiteX1444" fmla="*/ 6868826 w 21181438"/>
                <a:gd name="connsiteY1444" fmla="*/ 364126 h 6478239"/>
                <a:gd name="connsiteX1445" fmla="*/ 6743563 w 21181438"/>
                <a:gd name="connsiteY1445" fmla="*/ 396068 h 6478239"/>
                <a:gd name="connsiteX1446" fmla="*/ 6653373 w 21181438"/>
                <a:gd name="connsiteY1446" fmla="*/ 388553 h 6478239"/>
                <a:gd name="connsiteX1447" fmla="*/ 6675294 w 21181438"/>
                <a:gd name="connsiteY1447" fmla="*/ 423626 h 6478239"/>
                <a:gd name="connsiteX1448" fmla="*/ 6732289 w 21181438"/>
                <a:gd name="connsiteY1448" fmla="*/ 437405 h 6478239"/>
                <a:gd name="connsiteX1449" fmla="*/ 6610157 w 21181438"/>
                <a:gd name="connsiteY1449" fmla="*/ 429890 h 6478239"/>
                <a:gd name="connsiteX1450" fmla="*/ 6584479 w 21181438"/>
                <a:gd name="connsiteY1450" fmla="*/ 468721 h 6478239"/>
                <a:gd name="connsiteX1451" fmla="*/ 6670910 w 21181438"/>
                <a:gd name="connsiteY1451" fmla="*/ 496279 h 6478239"/>
                <a:gd name="connsiteX1452" fmla="*/ 6762353 w 21181438"/>
                <a:gd name="connsiteY1452" fmla="*/ 511311 h 6478239"/>
                <a:gd name="connsiteX1453" fmla="*/ 6734168 w 21181438"/>
                <a:gd name="connsiteY1453" fmla="*/ 512564 h 6478239"/>
                <a:gd name="connsiteX1454" fmla="*/ 6701600 w 21181438"/>
                <a:gd name="connsiteY1454" fmla="*/ 508806 h 6478239"/>
                <a:gd name="connsiteX1455" fmla="*/ 6669657 w 21181438"/>
                <a:gd name="connsiteY1455" fmla="*/ 538869 h 6478239"/>
                <a:gd name="connsiteX1456" fmla="*/ 6739178 w 21181438"/>
                <a:gd name="connsiteY1456" fmla="*/ 547011 h 6478239"/>
                <a:gd name="connsiteX1457" fmla="*/ 6789284 w 21181438"/>
                <a:gd name="connsiteY1457" fmla="*/ 570185 h 6478239"/>
                <a:gd name="connsiteX1458" fmla="*/ 6868200 w 21181438"/>
                <a:gd name="connsiteY1458" fmla="*/ 611522 h 6478239"/>
                <a:gd name="connsiteX1459" fmla="*/ 6779262 w 21181438"/>
                <a:gd name="connsiteY1459" fmla="*/ 654738 h 6478239"/>
                <a:gd name="connsiteX1460" fmla="*/ 6792416 w 21181438"/>
                <a:gd name="connsiteY1460" fmla="*/ 697954 h 6478239"/>
                <a:gd name="connsiteX1461" fmla="*/ 6872584 w 21181438"/>
                <a:gd name="connsiteY1461" fmla="*/ 708601 h 6478239"/>
                <a:gd name="connsiteX1462" fmla="*/ 6789911 w 21181438"/>
                <a:gd name="connsiteY1462" fmla="*/ 698580 h 6478239"/>
                <a:gd name="connsiteX1463" fmla="*/ 6705983 w 21181438"/>
                <a:gd name="connsiteY1463" fmla="*/ 655364 h 6478239"/>
                <a:gd name="connsiteX1464" fmla="*/ 6782394 w 21181438"/>
                <a:gd name="connsiteY1464" fmla="*/ 590853 h 6478239"/>
                <a:gd name="connsiteX1465" fmla="*/ 6625189 w 21181438"/>
                <a:gd name="connsiteY1465" fmla="*/ 598369 h 6478239"/>
                <a:gd name="connsiteX1466" fmla="*/ 6548152 w 21181438"/>
                <a:gd name="connsiteY1466" fmla="*/ 617785 h 6478239"/>
                <a:gd name="connsiteX1467" fmla="*/ 6387188 w 21181438"/>
                <a:gd name="connsiteY1467" fmla="*/ 609016 h 6478239"/>
                <a:gd name="connsiteX1468" fmla="*/ 6231861 w 21181438"/>
                <a:gd name="connsiteY1468" fmla="*/ 617159 h 6478239"/>
                <a:gd name="connsiteX1469" fmla="*/ 6131024 w 21181438"/>
                <a:gd name="connsiteY1469" fmla="*/ 614653 h 6478239"/>
                <a:gd name="connsiteX1470" fmla="*/ 6067766 w 21181438"/>
                <a:gd name="connsiteY1470" fmla="*/ 646596 h 6478239"/>
                <a:gd name="connsiteX1471" fmla="*/ 6089061 w 21181438"/>
                <a:gd name="connsiteY1471" fmla="*/ 669769 h 6478239"/>
                <a:gd name="connsiteX1472" fmla="*/ 6131024 w 21181438"/>
                <a:gd name="connsiteY1472" fmla="*/ 720501 h 6478239"/>
                <a:gd name="connsiteX1473" fmla="*/ 6170483 w 21181438"/>
                <a:gd name="connsiteY1473" fmla="*/ 768101 h 6478239"/>
                <a:gd name="connsiteX1474" fmla="*/ 6241256 w 21181438"/>
                <a:gd name="connsiteY1474" fmla="*/ 772485 h 6478239"/>
                <a:gd name="connsiteX1475" fmla="*/ 6285725 w 21181438"/>
                <a:gd name="connsiteY1475" fmla="*/ 804428 h 6478239"/>
                <a:gd name="connsiteX1476" fmla="*/ 6366519 w 21181438"/>
                <a:gd name="connsiteY1476" fmla="*/ 843886 h 6478239"/>
                <a:gd name="connsiteX1477" fmla="*/ 6511825 w 21181438"/>
                <a:gd name="connsiteY1477" fmla="*/ 885223 h 6478239"/>
                <a:gd name="connsiteX1478" fmla="*/ 6675294 w 21181438"/>
                <a:gd name="connsiteY1478" fmla="*/ 966018 h 6478239"/>
                <a:gd name="connsiteX1479" fmla="*/ 6683436 w 21181438"/>
                <a:gd name="connsiteY1479" fmla="*/ 1012991 h 6478239"/>
                <a:gd name="connsiteX1480" fmla="*/ 6732289 w 21181438"/>
                <a:gd name="connsiteY1480" fmla="*/ 1068734 h 6478239"/>
                <a:gd name="connsiteX1481" fmla="*/ 6777384 w 21181438"/>
                <a:gd name="connsiteY1481" fmla="*/ 1097544 h 6478239"/>
                <a:gd name="connsiteX1482" fmla="*/ 6781142 w 21181438"/>
                <a:gd name="connsiteY1482" fmla="*/ 1137629 h 6478239"/>
                <a:gd name="connsiteX1483" fmla="*/ 6781142 w 21181438"/>
                <a:gd name="connsiteY1483" fmla="*/ 1188360 h 6478239"/>
                <a:gd name="connsiteX1484" fmla="*/ 6776758 w 21181438"/>
                <a:gd name="connsiteY1484" fmla="*/ 1193371 h 6478239"/>
                <a:gd name="connsiteX1485" fmla="*/ 6704731 w 21181438"/>
                <a:gd name="connsiteY1485" fmla="*/ 1193371 h 6478239"/>
                <a:gd name="connsiteX1486" fmla="*/ 6708489 w 21181438"/>
                <a:gd name="connsiteY1486" fmla="*/ 1126981 h 6478239"/>
                <a:gd name="connsiteX1487" fmla="*/ 6673416 w 21181438"/>
                <a:gd name="connsiteY1487" fmla="*/ 1086897 h 6478239"/>
                <a:gd name="connsiteX1488" fmla="*/ 6627694 w 21181438"/>
                <a:gd name="connsiteY1488" fmla="*/ 1093160 h 6478239"/>
                <a:gd name="connsiteX1489" fmla="*/ 6638341 w 21181438"/>
                <a:gd name="connsiteY1489" fmla="*/ 1180218 h 6478239"/>
                <a:gd name="connsiteX1490" fmla="*/ 6578841 w 21181438"/>
                <a:gd name="connsiteY1490" fmla="*/ 1131992 h 6478239"/>
                <a:gd name="connsiteX1491" fmla="*/ 6594499 w 21181438"/>
                <a:gd name="connsiteY1491" fmla="*/ 1061844 h 6478239"/>
                <a:gd name="connsiteX1492" fmla="*/ 6535625 w 21181438"/>
                <a:gd name="connsiteY1492" fmla="*/ 992949 h 6478239"/>
                <a:gd name="connsiteX1493" fmla="*/ 6592620 w 21181438"/>
                <a:gd name="connsiteY1493" fmla="*/ 957249 h 6478239"/>
                <a:gd name="connsiteX1494" fmla="*/ 6450446 w 21181438"/>
                <a:gd name="connsiteY1494" fmla="*/ 941591 h 6478239"/>
                <a:gd name="connsiteX1495" fmla="*/ 6273825 w 21181438"/>
                <a:gd name="connsiteY1495" fmla="*/ 887728 h 6478239"/>
                <a:gd name="connsiteX1496" fmla="*/ 6174240 w 21181438"/>
                <a:gd name="connsiteY1496" fmla="*/ 849522 h 6478239"/>
                <a:gd name="connsiteX1497" fmla="*/ 6097829 w 21181438"/>
                <a:gd name="connsiteY1497" fmla="*/ 849522 h 6478239"/>
                <a:gd name="connsiteX1498" fmla="*/ 5993860 w 21181438"/>
                <a:gd name="connsiteY1498" fmla="*/ 833864 h 6478239"/>
                <a:gd name="connsiteX1499" fmla="*/ 5960040 w 21181438"/>
                <a:gd name="connsiteY1499" fmla="*/ 843886 h 6478239"/>
                <a:gd name="connsiteX1500" fmla="*/ 5894902 w 21181438"/>
                <a:gd name="connsiteY1500" fmla="*/ 846391 h 6478239"/>
                <a:gd name="connsiteX1501" fmla="*/ 5872355 w 21181438"/>
                <a:gd name="connsiteY1501" fmla="*/ 840128 h 6478239"/>
                <a:gd name="connsiteX1502" fmla="*/ 5849181 w 21181438"/>
                <a:gd name="connsiteY1502" fmla="*/ 870817 h 6478239"/>
                <a:gd name="connsiteX1503" fmla="*/ 5897408 w 21181438"/>
                <a:gd name="connsiteY1503" fmla="*/ 877707 h 6478239"/>
                <a:gd name="connsiteX1504" fmla="*/ 5957534 w 21181438"/>
                <a:gd name="connsiteY1504" fmla="*/ 883344 h 6478239"/>
                <a:gd name="connsiteX1505" fmla="*/ 5958787 w 21181438"/>
                <a:gd name="connsiteY1505" fmla="*/ 919044 h 6478239"/>
                <a:gd name="connsiteX1506" fmla="*/ 5881750 w 21181438"/>
                <a:gd name="connsiteY1506" fmla="*/ 911528 h 6478239"/>
                <a:gd name="connsiteX1507" fmla="*/ 5830392 w 21181438"/>
                <a:gd name="connsiteY1507" fmla="*/ 907144 h 6478239"/>
                <a:gd name="connsiteX1508" fmla="*/ 5766507 w 21181438"/>
                <a:gd name="connsiteY1508" fmla="*/ 887728 h 6478239"/>
                <a:gd name="connsiteX1509" fmla="*/ 5735818 w 21181438"/>
                <a:gd name="connsiteY1509" fmla="*/ 946602 h 6478239"/>
                <a:gd name="connsiteX1510" fmla="*/ 5829139 w 21181438"/>
                <a:gd name="connsiteY1510" fmla="*/ 986060 h 6478239"/>
                <a:gd name="connsiteX1511" fmla="*/ 5941250 w 21181438"/>
                <a:gd name="connsiteY1511" fmla="*/ 987312 h 6478239"/>
                <a:gd name="connsiteX1512" fmla="*/ 6037703 w 21181438"/>
                <a:gd name="connsiteY1512" fmla="*/ 1011112 h 6478239"/>
                <a:gd name="connsiteX1513" fmla="*/ 6109730 w 21181438"/>
                <a:gd name="connsiteY1513" fmla="*/ 1034286 h 6478239"/>
                <a:gd name="connsiteX1514" fmla="*/ 6114740 w 21181438"/>
                <a:gd name="connsiteY1514" fmla="*/ 1044934 h 6478239"/>
                <a:gd name="connsiteX1515" fmla="*/ 6072776 w 21181438"/>
                <a:gd name="connsiteY1515" fmla="*/ 1054328 h 6478239"/>
                <a:gd name="connsiteX1516" fmla="*/ 6032066 w 21181438"/>
                <a:gd name="connsiteY1516" fmla="*/ 1039297 h 6478239"/>
                <a:gd name="connsiteX1517" fmla="*/ 5945008 w 21181438"/>
                <a:gd name="connsiteY1517" fmla="*/ 1021760 h 6478239"/>
                <a:gd name="connsiteX1518" fmla="*/ 5875486 w 21181438"/>
                <a:gd name="connsiteY1518" fmla="*/ 1026770 h 6478239"/>
                <a:gd name="connsiteX1519" fmla="*/ 5861707 w 21181438"/>
                <a:gd name="connsiteY1519" fmla="*/ 1038670 h 6478239"/>
                <a:gd name="connsiteX1520" fmla="*/ 5780286 w 21181438"/>
                <a:gd name="connsiteY1520" fmla="*/ 1025518 h 6478239"/>
                <a:gd name="connsiteX1521" fmla="*/ 5696986 w 21181438"/>
                <a:gd name="connsiteY1521" fmla="*/ 1000465 h 6478239"/>
                <a:gd name="connsiteX1522" fmla="*/ 5689470 w 21181438"/>
                <a:gd name="connsiteY1522" fmla="*/ 986686 h 6478239"/>
                <a:gd name="connsiteX1523" fmla="*/ 5641870 w 21181438"/>
                <a:gd name="connsiteY1523" fmla="*/ 957249 h 6478239"/>
                <a:gd name="connsiteX1524" fmla="*/ 5638112 w 21181438"/>
                <a:gd name="connsiteY1524" fmla="*/ 890859 h 6478239"/>
                <a:gd name="connsiteX1525" fmla="*/ 5603038 w 21181438"/>
                <a:gd name="connsiteY1525" fmla="*/ 868312 h 6478239"/>
                <a:gd name="connsiteX1526" fmla="*/ 5571722 w 21181438"/>
                <a:gd name="connsiteY1526" fmla="*/ 815075 h 6478239"/>
                <a:gd name="connsiteX1527" fmla="*/ 5502828 w 21181438"/>
                <a:gd name="connsiteY1527" fmla="*/ 753070 h 6478239"/>
                <a:gd name="connsiteX1528" fmla="*/ 5551054 w 21181438"/>
                <a:gd name="connsiteY1528" fmla="*/ 845138 h 6478239"/>
                <a:gd name="connsiteX1529" fmla="*/ 5509717 w 21181438"/>
                <a:gd name="connsiteY1529" fmla="*/ 909023 h 6478239"/>
                <a:gd name="connsiteX1530" fmla="*/ 5403869 w 21181438"/>
                <a:gd name="connsiteY1530" fmla="*/ 909023 h 6478239"/>
                <a:gd name="connsiteX1531" fmla="*/ 5386958 w 21181438"/>
                <a:gd name="connsiteY1531" fmla="*/ 981049 h 6478239"/>
                <a:gd name="connsiteX1532" fmla="*/ 5409506 w 21181438"/>
                <a:gd name="connsiteY1532" fmla="*/ 1021133 h 6478239"/>
                <a:gd name="connsiteX1533" fmla="*/ 5450217 w 21181438"/>
                <a:gd name="connsiteY1533" fmla="*/ 1032407 h 6478239"/>
                <a:gd name="connsiteX1534" fmla="*/ 5543538 w 21181438"/>
                <a:gd name="connsiteY1534" fmla="*/ 1081260 h 6478239"/>
                <a:gd name="connsiteX1535" fmla="*/ 5620575 w 21181438"/>
                <a:gd name="connsiteY1535" fmla="*/ 1114455 h 6478239"/>
                <a:gd name="connsiteX1536" fmla="*/ 5600533 w 21181438"/>
                <a:gd name="connsiteY1536" fmla="*/ 1167692 h 6478239"/>
                <a:gd name="connsiteX1537" fmla="*/ 5604917 w 21181438"/>
                <a:gd name="connsiteY1537" fmla="*/ 1251618 h 6478239"/>
                <a:gd name="connsiteX1538" fmla="*/ 5655022 w 21181438"/>
                <a:gd name="connsiteY1538" fmla="*/ 1285440 h 6478239"/>
                <a:gd name="connsiteX1539" fmla="*/ 5665670 w 21181438"/>
                <a:gd name="connsiteY1539" fmla="*/ 1316756 h 6478239"/>
                <a:gd name="connsiteX1540" fmla="*/ 5758991 w 21181438"/>
                <a:gd name="connsiteY1540" fmla="*/ 1362477 h 6478239"/>
                <a:gd name="connsiteX1541" fmla="*/ 5785297 w 21181438"/>
                <a:gd name="connsiteY1541" fmla="*/ 1353708 h 6478239"/>
                <a:gd name="connsiteX1542" fmla="*/ 5859829 w 21181438"/>
                <a:gd name="connsiteY1542" fmla="*/ 1363103 h 6478239"/>
                <a:gd name="connsiteX1543" fmla="*/ 5912439 w 21181438"/>
                <a:gd name="connsiteY1543" fmla="*/ 1351203 h 6478239"/>
                <a:gd name="connsiteX1544" fmla="*/ 6065887 w 21181438"/>
                <a:gd name="connsiteY1544" fmla="*/ 1358093 h 6478239"/>
                <a:gd name="connsiteX1545" fmla="*/ 6126640 w 21181438"/>
                <a:gd name="connsiteY1545" fmla="*/ 1373124 h 6478239"/>
                <a:gd name="connsiteX1546" fmla="*/ 6185514 w 21181438"/>
                <a:gd name="connsiteY1546" fmla="*/ 1375629 h 6478239"/>
                <a:gd name="connsiteX1547" fmla="*/ 6259420 w 21181438"/>
                <a:gd name="connsiteY1547" fmla="*/ 1460182 h 6478239"/>
                <a:gd name="connsiteX1548" fmla="*/ 6307645 w 21181438"/>
                <a:gd name="connsiteY1548" fmla="*/ 1509661 h 6478239"/>
                <a:gd name="connsiteX1549" fmla="*/ 6288230 w 21181438"/>
                <a:gd name="connsiteY1549" fmla="*/ 1554756 h 6478239"/>
                <a:gd name="connsiteX1550" fmla="*/ 6433536 w 21181438"/>
                <a:gd name="connsiteY1550" fmla="*/ 1565404 h 6478239"/>
                <a:gd name="connsiteX1551" fmla="*/ 6487399 w 21181438"/>
                <a:gd name="connsiteY1551" fmla="*/ 1622399 h 6478239"/>
                <a:gd name="connsiteX1552" fmla="*/ 6456083 w 21181438"/>
                <a:gd name="connsiteY1552" fmla="*/ 1643067 h 6478239"/>
                <a:gd name="connsiteX1553" fmla="*/ 6340214 w 21181438"/>
                <a:gd name="connsiteY1553" fmla="*/ 1632420 h 6478239"/>
                <a:gd name="connsiteX1554" fmla="*/ 6271320 w 21181438"/>
                <a:gd name="connsiteY1554" fmla="*/ 1629288 h 6478239"/>
                <a:gd name="connsiteX1555" fmla="*/ 6209940 w 21181438"/>
                <a:gd name="connsiteY1555" fmla="*/ 1555382 h 6478239"/>
                <a:gd name="connsiteX1556" fmla="*/ 6151066 w 21181438"/>
                <a:gd name="connsiteY1556" fmla="*/ 1467698 h 6478239"/>
                <a:gd name="connsiteX1557" fmla="*/ 6109730 w 21181438"/>
                <a:gd name="connsiteY1557" fmla="*/ 1442645 h 6478239"/>
                <a:gd name="connsiteX1558" fmla="*/ 6083424 w 21181438"/>
                <a:gd name="connsiteY1558" fmla="*/ 1409451 h 6478239"/>
                <a:gd name="connsiteX1559" fmla="*/ 6019540 w 21181438"/>
                <a:gd name="connsiteY1559" fmla="*/ 1391287 h 6478239"/>
                <a:gd name="connsiteX1560" fmla="*/ 5923713 w 21181438"/>
                <a:gd name="connsiteY1560" fmla="*/ 1405693 h 6478239"/>
                <a:gd name="connsiteX1561" fmla="*/ 5851060 w 21181438"/>
                <a:gd name="connsiteY1561" fmla="*/ 1424482 h 6478239"/>
                <a:gd name="connsiteX1562" fmla="*/ 5897408 w 21181438"/>
                <a:gd name="connsiteY1562" fmla="*/ 1516551 h 6478239"/>
                <a:gd name="connsiteX1563" fmla="*/ 5945634 w 21181438"/>
                <a:gd name="connsiteY1563" fmla="*/ 1572293 h 6478239"/>
                <a:gd name="connsiteX1564" fmla="*/ 5918076 w 21181438"/>
                <a:gd name="connsiteY1564" fmla="*/ 1614256 h 6478239"/>
                <a:gd name="connsiteX1565" fmla="*/ 5892397 w 21181438"/>
                <a:gd name="connsiteY1565" fmla="*/ 1653088 h 6478239"/>
                <a:gd name="connsiteX1566" fmla="*/ 5892397 w 21181438"/>
                <a:gd name="connsiteY1566" fmla="*/ 1710709 h 6478239"/>
                <a:gd name="connsiteX1567" fmla="*/ 5847302 w 21181438"/>
                <a:gd name="connsiteY1567" fmla="*/ 1745157 h 6478239"/>
                <a:gd name="connsiteX1568" fmla="*/ 5805965 w 21181438"/>
                <a:gd name="connsiteY1568" fmla="*/ 1776473 h 6478239"/>
                <a:gd name="connsiteX1569" fmla="*/ 5757112 w 21181438"/>
                <a:gd name="connsiteY1569" fmla="*/ 1791504 h 6478239"/>
                <a:gd name="connsiteX1570" fmla="*/ 5767760 w 21181438"/>
                <a:gd name="connsiteY1570" fmla="*/ 1808415 h 6478239"/>
                <a:gd name="connsiteX1571" fmla="*/ 5759617 w 21181438"/>
                <a:gd name="connsiteY1571" fmla="*/ 1856641 h 6478239"/>
                <a:gd name="connsiteX1572" fmla="*/ 5753355 w 21181438"/>
                <a:gd name="connsiteY1572" fmla="*/ 1854136 h 6478239"/>
                <a:gd name="connsiteX1573" fmla="*/ 5751476 w 21181438"/>
                <a:gd name="connsiteY1573" fmla="*/ 1851631 h 6478239"/>
                <a:gd name="connsiteX1574" fmla="*/ 5748970 w 21181438"/>
                <a:gd name="connsiteY1574" fmla="*/ 1852883 h 6478239"/>
                <a:gd name="connsiteX1575" fmla="*/ 5721412 w 21181438"/>
                <a:gd name="connsiteY1575" fmla="*/ 1859147 h 6478239"/>
                <a:gd name="connsiteX1576" fmla="*/ 5695107 w 21181438"/>
                <a:gd name="connsiteY1576" fmla="*/ 1856015 h 6478239"/>
                <a:gd name="connsiteX1577" fmla="*/ 5653144 w 21181438"/>
                <a:gd name="connsiteY1577" fmla="*/ 1830336 h 6478239"/>
                <a:gd name="connsiteX1578" fmla="*/ 5621202 w 21181438"/>
                <a:gd name="connsiteY1578" fmla="*/ 1840357 h 6478239"/>
                <a:gd name="connsiteX1579" fmla="*/ 5537275 w 21181438"/>
                <a:gd name="connsiteY1579" fmla="*/ 1845368 h 6478239"/>
                <a:gd name="connsiteX1580" fmla="*/ 5448964 w 21181438"/>
                <a:gd name="connsiteY1580" fmla="*/ 1845368 h 6478239"/>
                <a:gd name="connsiteX1581" fmla="*/ 5366917 w 21181438"/>
                <a:gd name="connsiteY1581" fmla="*/ 1861026 h 6478239"/>
                <a:gd name="connsiteX1582" fmla="*/ 5282364 w 21181438"/>
                <a:gd name="connsiteY1582" fmla="*/ 1757057 h 6478239"/>
                <a:gd name="connsiteX1583" fmla="*/ 5371301 w 21181438"/>
                <a:gd name="connsiteY1583" fmla="*/ 1748288 h 6478239"/>
                <a:gd name="connsiteX1584" fmla="*/ 5436438 w 21181438"/>
                <a:gd name="connsiteY1584" fmla="*/ 1753925 h 6478239"/>
                <a:gd name="connsiteX1585" fmla="*/ 5495938 w 21181438"/>
                <a:gd name="connsiteY1585" fmla="*/ 1756431 h 6478239"/>
                <a:gd name="connsiteX1586" fmla="*/ 5510343 w 21181438"/>
                <a:gd name="connsiteY1586" fmla="*/ 1785241 h 6478239"/>
                <a:gd name="connsiteX1587" fmla="*/ 5540406 w 21181438"/>
                <a:gd name="connsiteY1587" fmla="*/ 1807162 h 6478239"/>
                <a:gd name="connsiteX1588" fmla="*/ 5613059 w 21181438"/>
                <a:gd name="connsiteY1588" fmla="*/ 1753925 h 6478239"/>
                <a:gd name="connsiteX1589" fmla="*/ 5599907 w 21181438"/>
                <a:gd name="connsiteY1589" fmla="*/ 1718851 h 6478239"/>
                <a:gd name="connsiteX1590" fmla="*/ 5638738 w 21181438"/>
                <a:gd name="connsiteY1590" fmla="*/ 1675636 h 6478239"/>
                <a:gd name="connsiteX1591" fmla="*/ 5712643 w 21181438"/>
                <a:gd name="connsiteY1591" fmla="*/ 1565404 h 6478239"/>
                <a:gd name="connsiteX1592" fmla="*/ 5703249 w 21181438"/>
                <a:gd name="connsiteY1592" fmla="*/ 1521561 h 6478239"/>
                <a:gd name="connsiteX1593" fmla="*/ 5713270 w 21181438"/>
                <a:gd name="connsiteY1593" fmla="*/ 1474588 h 6478239"/>
                <a:gd name="connsiteX1594" fmla="*/ 5559823 w 21181438"/>
                <a:gd name="connsiteY1594" fmla="*/ 1421351 h 6478239"/>
                <a:gd name="connsiteX1595" fmla="*/ 5507211 w 21181438"/>
                <a:gd name="connsiteY1595" fmla="*/ 1301724 h 6478239"/>
                <a:gd name="connsiteX1596" fmla="*/ 5472138 w 21181438"/>
                <a:gd name="connsiteY1596" fmla="*/ 1230324 h 6478239"/>
                <a:gd name="connsiteX1597" fmla="*/ 5447085 w 21181438"/>
                <a:gd name="connsiteY1597" fmla="*/ 1193371 h 6478239"/>
                <a:gd name="connsiteX1598" fmla="*/ 5429549 w 21181438"/>
                <a:gd name="connsiteY1598" fmla="*/ 1169571 h 6478239"/>
                <a:gd name="connsiteX1599" fmla="*/ 5334348 w 21181438"/>
                <a:gd name="connsiteY1599" fmla="*/ 1007355 h 6478239"/>
                <a:gd name="connsiteX1600" fmla="*/ 5231632 w 21181438"/>
                <a:gd name="connsiteY1600" fmla="*/ 950986 h 6478239"/>
                <a:gd name="connsiteX1601" fmla="*/ 5249795 w 21181438"/>
                <a:gd name="connsiteY1601" fmla="*/ 893991 h 6478239"/>
                <a:gd name="connsiteX1602" fmla="*/ 5276727 w 21181438"/>
                <a:gd name="connsiteY1602" fmla="*/ 840128 h 6478239"/>
                <a:gd name="connsiteX1603" fmla="*/ 5275474 w 21181438"/>
                <a:gd name="connsiteY1603" fmla="*/ 787517 h 6478239"/>
                <a:gd name="connsiteX1604" fmla="*/ 5185284 w 21181438"/>
                <a:gd name="connsiteY1604" fmla="*/ 757454 h 6478239"/>
                <a:gd name="connsiteX1605" fmla="*/ 5150210 w 21181438"/>
                <a:gd name="connsiteY1605" fmla="*/ 729269 h 6478239"/>
                <a:gd name="connsiteX1606" fmla="*/ 5123905 w 21181438"/>
                <a:gd name="connsiteY1606" fmla="*/ 733654 h 6478239"/>
                <a:gd name="connsiteX1607" fmla="*/ 5049373 w 21181438"/>
                <a:gd name="connsiteY1607" fmla="*/ 756201 h 6478239"/>
                <a:gd name="connsiteX1608" fmla="*/ 4924737 w 21181438"/>
                <a:gd name="connsiteY1608" fmla="*/ 758706 h 6478239"/>
                <a:gd name="connsiteX1609" fmla="*/ 4838305 w 21181438"/>
                <a:gd name="connsiteY1609" fmla="*/ 706722 h 6478239"/>
                <a:gd name="connsiteX1610" fmla="*/ 4769409 w 21181438"/>
                <a:gd name="connsiteY1610" fmla="*/ 728643 h 6478239"/>
                <a:gd name="connsiteX1611" fmla="*/ 4772541 w 21181438"/>
                <a:gd name="connsiteY1611" fmla="*/ 810691 h 6478239"/>
                <a:gd name="connsiteX1612" fmla="*/ 4761894 w 21181438"/>
                <a:gd name="connsiteY1612" fmla="*/ 892112 h 6478239"/>
                <a:gd name="connsiteX1613" fmla="*/ 4756883 w 21181438"/>
                <a:gd name="connsiteY1613" fmla="*/ 941591 h 6478239"/>
                <a:gd name="connsiteX1614" fmla="*/ 4659178 w 21181438"/>
                <a:gd name="connsiteY1614" fmla="*/ 989191 h 6478239"/>
                <a:gd name="connsiteX1615" fmla="*/ 4597799 w 21181438"/>
                <a:gd name="connsiteY1615" fmla="*/ 1002344 h 6478239"/>
                <a:gd name="connsiteX1616" fmla="*/ 4654167 w 21181438"/>
                <a:gd name="connsiteY1616" fmla="*/ 1040549 h 6478239"/>
                <a:gd name="connsiteX1617" fmla="*/ 4664814 w 21181438"/>
                <a:gd name="connsiteY1617" fmla="*/ 1069360 h 6478239"/>
                <a:gd name="connsiteX1618" fmla="*/ 4741851 w 21181438"/>
                <a:gd name="connsiteY1618" fmla="*/ 1076876 h 6478239"/>
                <a:gd name="connsiteX1619" fmla="*/ 4756257 w 21181438"/>
                <a:gd name="connsiteY1619" fmla="*/ 1134497 h 6478239"/>
                <a:gd name="connsiteX1620" fmla="*/ 4800725 w 21181438"/>
                <a:gd name="connsiteY1620" fmla="*/ 1220929 h 6478239"/>
                <a:gd name="connsiteX1621" fmla="*/ 4750619 w 21181438"/>
                <a:gd name="connsiteY1621" fmla="*/ 1208403 h 6478239"/>
                <a:gd name="connsiteX1622" fmla="*/ 4791331 w 21181438"/>
                <a:gd name="connsiteY1622" fmla="*/ 1272287 h 6478239"/>
                <a:gd name="connsiteX1623" fmla="*/ 4852710 w 21181438"/>
                <a:gd name="connsiteY1623" fmla="*/ 1269782 h 6478239"/>
                <a:gd name="connsiteX1624" fmla="*/ 4997389 w 21181438"/>
                <a:gd name="connsiteY1624" fmla="*/ 1348071 h 6478239"/>
                <a:gd name="connsiteX1625" fmla="*/ 5057516 w 21181438"/>
                <a:gd name="connsiteY1625" fmla="*/ 1375629 h 6478239"/>
                <a:gd name="connsiteX1626" fmla="*/ 5124531 w 21181438"/>
                <a:gd name="connsiteY1626" fmla="*/ 1363103 h 6478239"/>
                <a:gd name="connsiteX1627" fmla="*/ 5142068 w 21181438"/>
                <a:gd name="connsiteY1627" fmla="*/ 1410703 h 6478239"/>
                <a:gd name="connsiteX1628" fmla="*/ 5109500 w 21181438"/>
                <a:gd name="connsiteY1628" fmla="*/ 1423230 h 6478239"/>
                <a:gd name="connsiteX1629" fmla="*/ 5091336 w 21181438"/>
                <a:gd name="connsiteY1629" fmla="*/ 1444524 h 6478239"/>
                <a:gd name="connsiteX1630" fmla="*/ 5081942 w 21181438"/>
                <a:gd name="connsiteY1630" fmla="*/ 1480225 h 6478239"/>
                <a:gd name="connsiteX1631" fmla="*/ 5073800 w 21181438"/>
                <a:gd name="connsiteY1631" fmla="*/ 1470203 h 6478239"/>
                <a:gd name="connsiteX1632" fmla="*/ 5031210 w 21181438"/>
                <a:gd name="connsiteY1632" fmla="*/ 1463940 h 6478239"/>
                <a:gd name="connsiteX1633" fmla="*/ 4991752 w 21181438"/>
                <a:gd name="connsiteY1633" fmla="*/ 1447656 h 6478239"/>
                <a:gd name="connsiteX1634" fmla="*/ 4924110 w 21181438"/>
                <a:gd name="connsiteY1634" fmla="*/ 1437635 h 6478239"/>
                <a:gd name="connsiteX1635" fmla="*/ 4874004 w 21181438"/>
                <a:gd name="connsiteY1635" fmla="*/ 1406319 h 6478239"/>
                <a:gd name="connsiteX1636" fmla="*/ 4762520 w 21181438"/>
                <a:gd name="connsiteY1636" fmla="*/ 1374377 h 6478239"/>
                <a:gd name="connsiteX1637" fmla="*/ 4671704 w 21181438"/>
                <a:gd name="connsiteY1637" fmla="*/ 1370619 h 6478239"/>
                <a:gd name="connsiteX1638" fmla="*/ 4591535 w 21181438"/>
                <a:gd name="connsiteY1638" fmla="*/ 1351203 h 6478239"/>
                <a:gd name="connsiteX1639" fmla="*/ 4588403 w 21181438"/>
                <a:gd name="connsiteY1639" fmla="*/ 1311745 h 6478239"/>
                <a:gd name="connsiteX1640" fmla="*/ 4481304 w 21181438"/>
                <a:gd name="connsiteY1640" fmla="*/ 1286692 h 6478239"/>
                <a:gd name="connsiteX1641" fmla="*/ 4330987 w 21181438"/>
                <a:gd name="connsiteY1641" fmla="*/ 1267903 h 6478239"/>
                <a:gd name="connsiteX1642" fmla="*/ 4240171 w 21181438"/>
                <a:gd name="connsiteY1642" fmla="*/ 1245355 h 6478239"/>
                <a:gd name="connsiteX1643" fmla="*/ 4115533 w 21181438"/>
                <a:gd name="connsiteY1643" fmla="*/ 1252871 h 6478239"/>
                <a:gd name="connsiteX1644" fmla="*/ 4017202 w 21181438"/>
                <a:gd name="connsiteY1644" fmla="*/ 1240345 h 6478239"/>
                <a:gd name="connsiteX1645" fmla="*/ 4006555 w 21181438"/>
                <a:gd name="connsiteY1645" fmla="*/ 1272913 h 6478239"/>
                <a:gd name="connsiteX1646" fmla="*/ 3979622 w 21181438"/>
                <a:gd name="connsiteY1646" fmla="*/ 1283561 h 6478239"/>
                <a:gd name="connsiteX1647" fmla="*/ 4006555 w 21181438"/>
                <a:gd name="connsiteY1647" fmla="*/ 1346192 h 6478239"/>
                <a:gd name="connsiteX1648" fmla="*/ 4089855 w 21181438"/>
                <a:gd name="connsiteY1648" fmla="*/ 1373124 h 6478239"/>
                <a:gd name="connsiteX1649" fmla="*/ 4008433 w 21181438"/>
                <a:gd name="connsiteY1649" fmla="*/ 1419472 h 6478239"/>
                <a:gd name="connsiteX1650" fmla="*/ 3964591 w 21181438"/>
                <a:gd name="connsiteY1650" fmla="*/ 1441393 h 6478239"/>
                <a:gd name="connsiteX1651" fmla="*/ 3982128 w 21181438"/>
                <a:gd name="connsiteY1651" fmla="*/ 1451414 h 6478239"/>
                <a:gd name="connsiteX1652" fmla="*/ 3992775 w 21181438"/>
                <a:gd name="connsiteY1652" fmla="*/ 1504024 h 6478239"/>
                <a:gd name="connsiteX1653" fmla="*/ 3883170 w 21181438"/>
                <a:gd name="connsiteY1653" fmla="*/ 1451414 h 6478239"/>
                <a:gd name="connsiteX1654" fmla="*/ 3892564 w 21181438"/>
                <a:gd name="connsiteY1654" fmla="*/ 1411330 h 6478239"/>
                <a:gd name="connsiteX1655" fmla="*/ 3875654 w 21181438"/>
                <a:gd name="connsiteY1655" fmla="*/ 1376256 h 6478239"/>
                <a:gd name="connsiteX1656" fmla="*/ 3834943 w 21181438"/>
                <a:gd name="connsiteY1656" fmla="*/ 1381266 h 6478239"/>
                <a:gd name="connsiteX1657" fmla="*/ 3794859 w 21181438"/>
                <a:gd name="connsiteY1657" fmla="*/ 1377508 h 6478239"/>
                <a:gd name="connsiteX1658" fmla="*/ 3729722 w 21181438"/>
                <a:gd name="connsiteY1658" fmla="*/ 1395045 h 6478239"/>
                <a:gd name="connsiteX1659" fmla="*/ 3685879 w 21181438"/>
                <a:gd name="connsiteY1659" fmla="*/ 1415087 h 6478239"/>
                <a:gd name="connsiteX1660" fmla="*/ 3651433 w 21181438"/>
                <a:gd name="connsiteY1660" fmla="*/ 1448282 h 6478239"/>
                <a:gd name="connsiteX1661" fmla="*/ 3609469 w 21181438"/>
                <a:gd name="connsiteY1661" fmla="*/ 1435130 h 6478239"/>
                <a:gd name="connsiteX1662" fmla="*/ 3575648 w 21181438"/>
                <a:gd name="connsiteY1662" fmla="*/ 1429493 h 6478239"/>
                <a:gd name="connsiteX1663" fmla="*/ 3462284 w 21181438"/>
                <a:gd name="connsiteY1663" fmla="*/ 1445777 h 6478239"/>
                <a:gd name="connsiteX1664" fmla="*/ 3392763 w 21181438"/>
                <a:gd name="connsiteY1664" fmla="*/ 1448282 h 6478239"/>
                <a:gd name="connsiteX1665" fmla="*/ 3376479 w 21181438"/>
                <a:gd name="connsiteY1665" fmla="*/ 1498388 h 6478239"/>
                <a:gd name="connsiteX1666" fmla="*/ 3376479 w 21181438"/>
                <a:gd name="connsiteY1666" fmla="*/ 1532835 h 6478239"/>
                <a:gd name="connsiteX1667" fmla="*/ 3327626 w 21181438"/>
                <a:gd name="connsiteY1667" fmla="*/ 1519682 h 6478239"/>
                <a:gd name="connsiteX1668" fmla="*/ 3198604 w 21181438"/>
                <a:gd name="connsiteY1668" fmla="*/ 1514672 h 6478239"/>
                <a:gd name="connsiteX1669" fmla="*/ 3186078 w 21181438"/>
                <a:gd name="connsiteY1669" fmla="*/ 1478972 h 6478239"/>
                <a:gd name="connsiteX1670" fmla="*/ 3244952 w 21181438"/>
                <a:gd name="connsiteY1670" fmla="*/ 1465819 h 6478239"/>
                <a:gd name="connsiteX1671" fmla="*/ 3209878 w 21181438"/>
                <a:gd name="connsiteY1671" fmla="*/ 1429493 h 6478239"/>
                <a:gd name="connsiteX1672" fmla="*/ 3234931 w 21181438"/>
                <a:gd name="connsiteY1672" fmla="*/ 1424482 h 6478239"/>
                <a:gd name="connsiteX1673" fmla="*/ 3210504 w 21181438"/>
                <a:gd name="connsiteY1673" fmla="*/ 1391914 h 6478239"/>
                <a:gd name="connsiteX1674" fmla="*/ 3262489 w 21181438"/>
                <a:gd name="connsiteY1674" fmla="*/ 1376256 h 6478239"/>
                <a:gd name="connsiteX1675" fmla="*/ 3311968 w 21181438"/>
                <a:gd name="connsiteY1675" fmla="*/ 1358093 h 6478239"/>
                <a:gd name="connsiteX1676" fmla="*/ 3218021 w 21181438"/>
                <a:gd name="connsiteY1676" fmla="*/ 1347445 h 6478239"/>
                <a:gd name="connsiteX1677" fmla="*/ 3151630 w 21181438"/>
                <a:gd name="connsiteY1677" fmla="*/ 1381266 h 6478239"/>
                <a:gd name="connsiteX1678" fmla="*/ 3048288 w 21181438"/>
                <a:gd name="connsiteY1678" fmla="*/ 1409451 h 6478239"/>
                <a:gd name="connsiteX1679" fmla="*/ 3076472 w 21181438"/>
                <a:gd name="connsiteY1679" fmla="*/ 1449535 h 6478239"/>
                <a:gd name="connsiteX1680" fmla="*/ 3015094 w 21181438"/>
                <a:gd name="connsiteY1680" fmla="*/ 1485861 h 6478239"/>
                <a:gd name="connsiteX1681" fmla="*/ 2976888 w 21181438"/>
                <a:gd name="connsiteY1681" fmla="*/ 1447030 h 6478239"/>
                <a:gd name="connsiteX1682" fmla="*/ 2926157 w 21181438"/>
                <a:gd name="connsiteY1682" fmla="*/ 1468324 h 6478239"/>
                <a:gd name="connsiteX1683" fmla="*/ 2873546 w 21181438"/>
                <a:gd name="connsiteY1683" fmla="*/ 1494003 h 6478239"/>
                <a:gd name="connsiteX1684" fmla="*/ 2871040 w 21181438"/>
                <a:gd name="connsiteY1684" fmla="*/ 1494003 h 6478239"/>
                <a:gd name="connsiteX1685" fmla="*/ 2825319 w 21181438"/>
                <a:gd name="connsiteY1685" fmla="*/ 1509661 h 6478239"/>
                <a:gd name="connsiteX1686" fmla="*/ 2743898 w 21181438"/>
                <a:gd name="connsiteY1686" fmla="*/ 1532209 h 6478239"/>
                <a:gd name="connsiteX1687" fmla="*/ 2643687 w 21181438"/>
                <a:gd name="connsiteY1687" fmla="*/ 1573546 h 6478239"/>
                <a:gd name="connsiteX1688" fmla="*/ 2597340 w 21181438"/>
                <a:gd name="connsiteY1688" fmla="*/ 1573546 h 6478239"/>
                <a:gd name="connsiteX1689" fmla="*/ 2621766 w 21181438"/>
                <a:gd name="connsiteY1689" fmla="*/ 1611125 h 6478239"/>
                <a:gd name="connsiteX1690" fmla="*/ 2584814 w 21181438"/>
                <a:gd name="connsiteY1690" fmla="*/ 1617388 h 6478239"/>
                <a:gd name="connsiteX1691" fmla="*/ 2537840 w 21181438"/>
                <a:gd name="connsiteY1691" fmla="*/ 1615509 h 6478239"/>
                <a:gd name="connsiteX1692" fmla="*/ 2504644 w 21181438"/>
                <a:gd name="connsiteY1692" fmla="*/ 1604235 h 6478239"/>
                <a:gd name="connsiteX1693" fmla="*/ 2493997 w 21181438"/>
                <a:gd name="connsiteY1693" fmla="*/ 1738894 h 6478239"/>
                <a:gd name="connsiteX1694" fmla="*/ 2420092 w 21181438"/>
                <a:gd name="connsiteY1694" fmla="*/ 1750794 h 6478239"/>
                <a:gd name="connsiteX1695" fmla="*/ 2318629 w 21181438"/>
                <a:gd name="connsiteY1695" fmla="*/ 1732631 h 6478239"/>
                <a:gd name="connsiteX1696" fmla="*/ 2257876 w 21181438"/>
                <a:gd name="connsiteY1696" fmla="*/ 1725741 h 6478239"/>
                <a:gd name="connsiteX1697" fmla="*/ 2204012 w 21181438"/>
                <a:gd name="connsiteY1697" fmla="*/ 1669999 h 6478239"/>
                <a:gd name="connsiteX1698" fmla="*/ 2137623 w 21181438"/>
                <a:gd name="connsiteY1698" fmla="*/ 1646199 h 6478239"/>
                <a:gd name="connsiteX1699" fmla="*/ 2175201 w 21181438"/>
                <a:gd name="connsiteY1699" fmla="*/ 1615509 h 6478239"/>
                <a:gd name="connsiteX1700" fmla="*/ 2207770 w 21181438"/>
                <a:gd name="connsiteY1700" fmla="*/ 1564151 h 6478239"/>
                <a:gd name="connsiteX1701" fmla="*/ 2273534 w 21181438"/>
                <a:gd name="connsiteY1701" fmla="*/ 1561019 h 6478239"/>
                <a:gd name="connsiteX1702" fmla="*/ 2338670 w 21181438"/>
                <a:gd name="connsiteY1702" fmla="*/ 1559767 h 6478239"/>
                <a:gd name="connsiteX1703" fmla="*/ 2312991 w 21181438"/>
                <a:gd name="connsiteY1703" fmla="*/ 1512793 h 6478239"/>
                <a:gd name="connsiteX1704" fmla="*/ 2163928 w 21181438"/>
                <a:gd name="connsiteY1704" fmla="*/ 1452666 h 6478239"/>
                <a:gd name="connsiteX1705" fmla="*/ 2071859 w 21181438"/>
                <a:gd name="connsiteY1705" fmla="*/ 1425109 h 6478239"/>
                <a:gd name="connsiteX1706" fmla="*/ 2028017 w 21181438"/>
                <a:gd name="connsiteY1706" fmla="*/ 1453293 h 6478239"/>
                <a:gd name="connsiteX1707" fmla="*/ 1964758 w 21181438"/>
                <a:gd name="connsiteY1707" fmla="*/ 1464567 h 6478239"/>
                <a:gd name="connsiteX1708" fmla="*/ 1922169 w 21181438"/>
                <a:gd name="connsiteY1708" fmla="*/ 1458930 h 6478239"/>
                <a:gd name="connsiteX1709" fmla="*/ 1864548 w 21181438"/>
                <a:gd name="connsiteY1709" fmla="*/ 1421977 h 6478239"/>
                <a:gd name="connsiteX1710" fmla="*/ 1942211 w 21181438"/>
                <a:gd name="connsiteY1710" fmla="*/ 1500267 h 6478239"/>
                <a:gd name="connsiteX1711" fmla="*/ 2001085 w 21181438"/>
                <a:gd name="connsiteY1711" fmla="*/ 1564151 h 6478239"/>
                <a:gd name="connsiteX1712" fmla="*/ 1987306 w 21181438"/>
                <a:gd name="connsiteY1712" fmla="*/ 1604235 h 6478239"/>
                <a:gd name="connsiteX1713" fmla="*/ 1984174 w 21181438"/>
                <a:gd name="connsiteY1713" fmla="*/ 1651835 h 6478239"/>
                <a:gd name="connsiteX1714" fmla="*/ 2012359 w 21181438"/>
                <a:gd name="connsiteY1714" fmla="*/ 1675009 h 6478239"/>
                <a:gd name="connsiteX1715" fmla="*/ 2103801 w 21181438"/>
                <a:gd name="connsiteY1715" fmla="*/ 1706325 h 6478239"/>
                <a:gd name="connsiteX1716" fmla="*/ 2120085 w 21181438"/>
                <a:gd name="connsiteY1716" fmla="*/ 1788999 h 6478239"/>
                <a:gd name="connsiteX1717" fmla="*/ 2120085 w 21181438"/>
                <a:gd name="connsiteY1717" fmla="*/ 1790878 h 6478239"/>
                <a:gd name="connsiteX1718" fmla="*/ 2111943 w 21181438"/>
                <a:gd name="connsiteY1718" fmla="*/ 1821568 h 6478239"/>
                <a:gd name="connsiteX1719" fmla="*/ 2120712 w 21181438"/>
                <a:gd name="connsiteY1719" fmla="*/ 1881068 h 6478239"/>
                <a:gd name="connsiteX1720" fmla="*/ 2062464 w 21181438"/>
                <a:gd name="connsiteY1720" fmla="*/ 1867915 h 6478239"/>
                <a:gd name="connsiteX1721" fmla="*/ 2030522 w 21181438"/>
                <a:gd name="connsiteY1721" fmla="*/ 1869794 h 6478239"/>
                <a:gd name="connsiteX1722" fmla="*/ 2015490 w 21181438"/>
                <a:gd name="connsiteY1722" fmla="*/ 1856641 h 6478239"/>
                <a:gd name="connsiteX1723" fmla="*/ 2002338 w 21181438"/>
                <a:gd name="connsiteY1723" fmla="*/ 1826578 h 6478239"/>
                <a:gd name="connsiteX1724" fmla="*/ 1925300 w 21181438"/>
                <a:gd name="connsiteY1724" fmla="*/ 1825952 h 6478239"/>
                <a:gd name="connsiteX1725" fmla="*/ 1824464 w 21181438"/>
                <a:gd name="connsiteY1725" fmla="*/ 1811546 h 6478239"/>
                <a:gd name="connsiteX1726" fmla="*/ 1769348 w 21181438"/>
                <a:gd name="connsiteY1726" fmla="*/ 1854763 h 6478239"/>
                <a:gd name="connsiteX1727" fmla="*/ 1706716 w 21181438"/>
                <a:gd name="connsiteY1727" fmla="*/ 1879815 h 6478239"/>
                <a:gd name="connsiteX1728" fmla="*/ 1679784 w 21181438"/>
                <a:gd name="connsiteY1728" fmla="*/ 1873552 h 6478239"/>
                <a:gd name="connsiteX1729" fmla="*/ 1634063 w 21181438"/>
                <a:gd name="connsiteY1729" fmla="*/ 1923657 h 6478239"/>
                <a:gd name="connsiteX1730" fmla="*/ 1578320 w 21181438"/>
                <a:gd name="connsiteY1730" fmla="*/ 1976895 h 6478239"/>
                <a:gd name="connsiteX1731" fmla="*/ 1610262 w 21181438"/>
                <a:gd name="connsiteY1731" fmla="*/ 2031384 h 6478239"/>
                <a:gd name="connsiteX1732" fmla="*/ 1664126 w 21181438"/>
                <a:gd name="connsiteY1732" fmla="*/ 2093389 h 6478239"/>
                <a:gd name="connsiteX1733" fmla="*/ 1645963 w 21181438"/>
                <a:gd name="connsiteY1733" fmla="*/ 2093389 h 6478239"/>
                <a:gd name="connsiteX1734" fmla="*/ 1610889 w 21181438"/>
                <a:gd name="connsiteY1734" fmla="*/ 2094016 h 6478239"/>
                <a:gd name="connsiteX1735" fmla="*/ 1573937 w 21181438"/>
                <a:gd name="connsiteY1735" fmla="*/ 2117816 h 6478239"/>
                <a:gd name="connsiteX1736" fmla="*/ 1536983 w 21181438"/>
                <a:gd name="connsiteY1736" fmla="*/ 2109047 h 6478239"/>
                <a:gd name="connsiteX1737" fmla="*/ 1469341 w 21181438"/>
                <a:gd name="connsiteY1737" fmla="*/ 2102158 h 6478239"/>
                <a:gd name="connsiteX1738" fmla="*/ 1422994 w 21181438"/>
                <a:gd name="connsiteY1738" fmla="*/ 2080237 h 6478239"/>
                <a:gd name="connsiteX1739" fmla="*/ 1404830 w 21181438"/>
                <a:gd name="connsiteY1739" fmla="*/ 2086500 h 6478239"/>
                <a:gd name="connsiteX1740" fmla="*/ 1381657 w 21181438"/>
                <a:gd name="connsiteY1740" fmla="*/ 2072095 h 6478239"/>
                <a:gd name="connsiteX1741" fmla="*/ 1341572 w 21181438"/>
                <a:gd name="connsiteY1741" fmla="*/ 2059568 h 6478239"/>
                <a:gd name="connsiteX1742" fmla="*/ 1298982 w 21181438"/>
                <a:gd name="connsiteY1742" fmla="*/ 2061447 h 6478239"/>
                <a:gd name="connsiteX1743" fmla="*/ 1270798 w 21181438"/>
                <a:gd name="connsiteY1743" fmla="*/ 2045163 h 6478239"/>
                <a:gd name="connsiteX1744" fmla="*/ 1213804 w 21181438"/>
                <a:gd name="connsiteY1744" fmla="*/ 2029505 h 6478239"/>
                <a:gd name="connsiteX1745" fmla="*/ 1178104 w 21181438"/>
                <a:gd name="connsiteY1745" fmla="*/ 2016979 h 6478239"/>
                <a:gd name="connsiteX1746" fmla="*/ 1176225 w 21181438"/>
                <a:gd name="connsiteY1746" fmla="*/ 2044537 h 6478239"/>
                <a:gd name="connsiteX1747" fmla="*/ 1156809 w 21181438"/>
                <a:gd name="connsiteY1747" fmla="*/ 2090258 h 6478239"/>
                <a:gd name="connsiteX1748" fmla="*/ 1200651 w 21181438"/>
                <a:gd name="connsiteY1748" fmla="*/ 2117816 h 6478239"/>
                <a:gd name="connsiteX1749" fmla="*/ 1214430 w 21181438"/>
                <a:gd name="connsiteY1749" fmla="*/ 2134726 h 6478239"/>
                <a:gd name="connsiteX1750" fmla="*/ 1306499 w 21181438"/>
                <a:gd name="connsiteY1750" fmla="*/ 2178569 h 6478239"/>
                <a:gd name="connsiteX1751" fmla="*/ 1350341 w 21181438"/>
                <a:gd name="connsiteY1751" fmla="*/ 2159153 h 6478239"/>
                <a:gd name="connsiteX1752" fmla="*/ 1360988 w 21181438"/>
                <a:gd name="connsiteY1752" fmla="*/ 2177316 h 6478239"/>
                <a:gd name="connsiteX1753" fmla="*/ 1359109 w 21181438"/>
                <a:gd name="connsiteY1753" fmla="*/ 2238695 h 6478239"/>
                <a:gd name="connsiteX1754" fmla="*/ 1341572 w 21181438"/>
                <a:gd name="connsiteY1754" fmla="*/ 2248090 h 6478239"/>
                <a:gd name="connsiteX1755" fmla="*/ 1329672 w 21181438"/>
                <a:gd name="connsiteY1755" fmla="*/ 2281285 h 6478239"/>
                <a:gd name="connsiteX1756" fmla="*/ 1285830 w 21181438"/>
                <a:gd name="connsiteY1756" fmla="*/ 2264374 h 6478239"/>
                <a:gd name="connsiteX1757" fmla="*/ 1241361 w 21181438"/>
                <a:gd name="connsiteY1757" fmla="*/ 2252474 h 6478239"/>
                <a:gd name="connsiteX1758" fmla="*/ 1153051 w 21181438"/>
                <a:gd name="connsiteY1758" fmla="*/ 2228674 h 6478239"/>
                <a:gd name="connsiteX1759" fmla="*/ 1093550 w 21181438"/>
                <a:gd name="connsiteY1759" fmla="*/ 2191095 h 6478239"/>
                <a:gd name="connsiteX1760" fmla="*/ 1068498 w 21181438"/>
                <a:gd name="connsiteY1760" fmla="*/ 2166042 h 6478239"/>
                <a:gd name="connsiteX1761" fmla="*/ 1058477 w 21181438"/>
                <a:gd name="connsiteY1761" fmla="*/ 2182953 h 6478239"/>
                <a:gd name="connsiteX1762" fmla="*/ 1037808 w 21181438"/>
                <a:gd name="connsiteY1762" fmla="*/ 2196106 h 6478239"/>
                <a:gd name="connsiteX1763" fmla="*/ 1005240 w 21181438"/>
                <a:gd name="connsiteY1763" fmla="*/ 2182953 h 6478239"/>
                <a:gd name="connsiteX1764" fmla="*/ 956387 w 21181438"/>
                <a:gd name="connsiteY1764" fmla="*/ 2161658 h 6478239"/>
                <a:gd name="connsiteX1765" fmla="*/ 950750 w 21181438"/>
                <a:gd name="connsiteY1765" fmla="*/ 2120321 h 6478239"/>
                <a:gd name="connsiteX1766" fmla="*/ 937598 w 21181438"/>
                <a:gd name="connsiteY1766" fmla="*/ 2082742 h 6478239"/>
                <a:gd name="connsiteX1767" fmla="*/ 903150 w 21181438"/>
                <a:gd name="connsiteY1767" fmla="*/ 2118442 h 6478239"/>
                <a:gd name="connsiteX1768" fmla="*/ 879350 w 21181438"/>
                <a:gd name="connsiteY1768" fmla="*/ 2008837 h 6478239"/>
                <a:gd name="connsiteX1769" fmla="*/ 853671 w 21181438"/>
                <a:gd name="connsiteY1769" fmla="*/ 1997563 h 6478239"/>
                <a:gd name="connsiteX1770" fmla="*/ 856176 w 21181438"/>
                <a:gd name="connsiteY1770" fmla="*/ 1980026 h 6478239"/>
                <a:gd name="connsiteX1771" fmla="*/ 870581 w 21181438"/>
                <a:gd name="connsiteY1771" fmla="*/ 1939315 h 6478239"/>
                <a:gd name="connsiteX1772" fmla="*/ 853671 w 21181438"/>
                <a:gd name="connsiteY1772" fmla="*/ 1880442 h 6478239"/>
                <a:gd name="connsiteX1773" fmla="*/ 714628 w 21181438"/>
                <a:gd name="connsiteY1773" fmla="*/ 1824699 h 6478239"/>
                <a:gd name="connsiteX1774" fmla="*/ 723397 w 21181438"/>
                <a:gd name="connsiteY1774" fmla="*/ 1807789 h 6478239"/>
                <a:gd name="connsiteX1775" fmla="*/ 661391 w 21181438"/>
                <a:gd name="connsiteY1775" fmla="*/ 1792131 h 6478239"/>
                <a:gd name="connsiteX1776" fmla="*/ 659512 w 21181438"/>
                <a:gd name="connsiteY1776" fmla="*/ 1792131 h 6478239"/>
                <a:gd name="connsiteX1777" fmla="*/ 657007 w 21181438"/>
                <a:gd name="connsiteY1777" fmla="*/ 1777099 h 6478239"/>
                <a:gd name="connsiteX1778" fmla="*/ 643228 w 21181438"/>
                <a:gd name="connsiteY1778" fmla="*/ 1778352 h 6478239"/>
                <a:gd name="connsiteX1779" fmla="*/ 621307 w 21181438"/>
                <a:gd name="connsiteY1779" fmla="*/ 1767704 h 6478239"/>
                <a:gd name="connsiteX1780" fmla="*/ 563686 w 21181438"/>
                <a:gd name="connsiteY1780" fmla="*/ 1740773 h 6478239"/>
                <a:gd name="connsiteX1781" fmla="*/ 563686 w 21181438"/>
                <a:gd name="connsiteY1781" fmla="*/ 1733883 h 6478239"/>
                <a:gd name="connsiteX1782" fmla="*/ 551786 w 21181438"/>
                <a:gd name="connsiteY1782" fmla="*/ 1721357 h 6478239"/>
                <a:gd name="connsiteX1783" fmla="*/ 531117 w 21181438"/>
                <a:gd name="connsiteY1783" fmla="*/ 1703820 h 6478239"/>
                <a:gd name="connsiteX1784" fmla="*/ 511701 w 21181438"/>
                <a:gd name="connsiteY1784" fmla="*/ 1697557 h 6478239"/>
                <a:gd name="connsiteX1785" fmla="*/ 481638 w 21181438"/>
                <a:gd name="connsiteY1785" fmla="*/ 1691294 h 6478239"/>
                <a:gd name="connsiteX1786" fmla="*/ 610033 w 21181438"/>
                <a:gd name="connsiteY1786" fmla="*/ 1698183 h 6478239"/>
                <a:gd name="connsiteX1787" fmla="*/ 650744 w 21181438"/>
                <a:gd name="connsiteY1787" fmla="*/ 1742652 h 6478239"/>
                <a:gd name="connsiteX1788" fmla="*/ 672665 w 21181438"/>
                <a:gd name="connsiteY1788" fmla="*/ 1757683 h 6478239"/>
                <a:gd name="connsiteX1789" fmla="*/ 683312 w 21181438"/>
                <a:gd name="connsiteY1789" fmla="*/ 1755804 h 6478239"/>
                <a:gd name="connsiteX1790" fmla="*/ 727155 w 21181438"/>
                <a:gd name="connsiteY1790" fmla="*/ 1763320 h 6478239"/>
                <a:gd name="connsiteX1791" fmla="*/ 750328 w 21181438"/>
                <a:gd name="connsiteY1791" fmla="*/ 1772089 h 6478239"/>
                <a:gd name="connsiteX1792" fmla="*/ 767865 w 21181438"/>
                <a:gd name="connsiteY1792" fmla="*/ 1765199 h 6478239"/>
                <a:gd name="connsiteX1793" fmla="*/ 792292 w 21181438"/>
                <a:gd name="connsiteY1793" fmla="*/ 1770836 h 6478239"/>
                <a:gd name="connsiteX1794" fmla="*/ 833629 w 21181438"/>
                <a:gd name="connsiteY1794" fmla="*/ 1792131 h 6478239"/>
                <a:gd name="connsiteX1795" fmla="*/ 889371 w 21181438"/>
                <a:gd name="connsiteY1795" fmla="*/ 1790878 h 6478239"/>
                <a:gd name="connsiteX1796" fmla="*/ 962024 w 21181438"/>
                <a:gd name="connsiteY1796" fmla="*/ 1819689 h 6478239"/>
                <a:gd name="connsiteX1797" fmla="*/ 1090419 w 21181438"/>
                <a:gd name="connsiteY1797" fmla="*/ 1825325 h 6478239"/>
                <a:gd name="connsiteX1798" fmla="*/ 1178729 w 21181438"/>
                <a:gd name="connsiteY1798" fmla="*/ 1851005 h 6478239"/>
                <a:gd name="connsiteX1799" fmla="*/ 1286456 w 21181438"/>
                <a:gd name="connsiteY1799" fmla="*/ 1876684 h 6478239"/>
                <a:gd name="connsiteX1800" fmla="*/ 1411094 w 21181438"/>
                <a:gd name="connsiteY1800" fmla="*/ 1871673 h 6478239"/>
                <a:gd name="connsiteX1801" fmla="*/ 1493767 w 21181438"/>
                <a:gd name="connsiteY1801" fmla="*/ 1843489 h 6478239"/>
                <a:gd name="connsiteX1802" fmla="*/ 1550136 w 21181438"/>
                <a:gd name="connsiteY1802" fmla="*/ 1837852 h 6478239"/>
                <a:gd name="connsiteX1803" fmla="*/ 1588968 w 21181438"/>
                <a:gd name="connsiteY1803" fmla="*/ 1826578 h 6478239"/>
                <a:gd name="connsiteX1804" fmla="*/ 1671642 w 21181438"/>
                <a:gd name="connsiteY1804" fmla="*/ 1763946 h 6478239"/>
                <a:gd name="connsiteX1805" fmla="*/ 1692937 w 21181438"/>
                <a:gd name="connsiteY1805" fmla="*/ 1705699 h 6478239"/>
                <a:gd name="connsiteX1806" fmla="*/ 1683542 w 21181438"/>
                <a:gd name="connsiteY1806" fmla="*/ 1680646 h 6478239"/>
                <a:gd name="connsiteX1807" fmla="*/ 1677279 w 21181438"/>
                <a:gd name="connsiteY1807" fmla="*/ 1681899 h 6478239"/>
                <a:gd name="connsiteX1808" fmla="*/ 1658489 w 21181438"/>
                <a:gd name="connsiteY1808" fmla="*/ 1675636 h 6478239"/>
                <a:gd name="connsiteX1809" fmla="*/ 1656610 w 21181438"/>
                <a:gd name="connsiteY1809" fmla="*/ 1652462 h 6478239"/>
                <a:gd name="connsiteX1810" fmla="*/ 1627173 w 21181438"/>
                <a:gd name="connsiteY1810" fmla="*/ 1633672 h 6478239"/>
                <a:gd name="connsiteX1811" fmla="*/ 1615273 w 21181438"/>
                <a:gd name="connsiteY1811" fmla="*/ 1596093 h 6478239"/>
                <a:gd name="connsiteX1812" fmla="*/ 1562663 w 21181438"/>
                <a:gd name="connsiteY1812" fmla="*/ 1573546 h 6478239"/>
                <a:gd name="connsiteX1813" fmla="*/ 1487505 w 21181438"/>
                <a:gd name="connsiteY1813" fmla="*/ 1549119 h 6478239"/>
                <a:gd name="connsiteX1814" fmla="*/ 1442410 w 21181438"/>
                <a:gd name="connsiteY1814" fmla="*/ 1510288 h 6478239"/>
                <a:gd name="connsiteX1815" fmla="*/ 1436773 w 21181438"/>
                <a:gd name="connsiteY1815" fmla="*/ 1531583 h 6478239"/>
                <a:gd name="connsiteX1816" fmla="*/ 1399194 w 21181438"/>
                <a:gd name="connsiteY1816" fmla="*/ 1517177 h 6478239"/>
                <a:gd name="connsiteX1817" fmla="*/ 1350341 w 21181438"/>
                <a:gd name="connsiteY1817" fmla="*/ 1507782 h 6478239"/>
                <a:gd name="connsiteX1818" fmla="*/ 1299609 w 21181438"/>
                <a:gd name="connsiteY1818" fmla="*/ 1480225 h 6478239"/>
                <a:gd name="connsiteX1819" fmla="*/ 1277062 w 21181438"/>
                <a:gd name="connsiteY1819" fmla="*/ 1477719 h 6478239"/>
                <a:gd name="connsiteX1820" fmla="*/ 1263909 w 21181438"/>
                <a:gd name="connsiteY1820" fmla="*/ 1490872 h 6478239"/>
                <a:gd name="connsiteX1821" fmla="*/ 1228835 w 21181438"/>
                <a:gd name="connsiteY1821" fmla="*/ 1480851 h 6478239"/>
                <a:gd name="connsiteX1822" fmla="*/ 1208166 w 21181438"/>
                <a:gd name="connsiteY1822" fmla="*/ 1461435 h 6478239"/>
                <a:gd name="connsiteX1823" fmla="*/ 1179982 w 21181438"/>
                <a:gd name="connsiteY1823" fmla="*/ 1448909 h 6478239"/>
                <a:gd name="connsiteX1824" fmla="*/ 1022777 w 21181438"/>
                <a:gd name="connsiteY1824" fmla="*/ 1383772 h 6478239"/>
                <a:gd name="connsiteX1825" fmla="*/ 966408 w 21181438"/>
                <a:gd name="connsiteY1825" fmla="*/ 1371245 h 6478239"/>
                <a:gd name="connsiteX1826" fmla="*/ 918182 w 21181438"/>
                <a:gd name="connsiteY1826" fmla="*/ 1364982 h 6478239"/>
                <a:gd name="connsiteX1827" fmla="*/ 894382 w 21181438"/>
                <a:gd name="connsiteY1827" fmla="*/ 1359971 h 6478239"/>
                <a:gd name="connsiteX1828" fmla="*/ 881855 w 21181438"/>
                <a:gd name="connsiteY1828" fmla="*/ 1354961 h 6478239"/>
                <a:gd name="connsiteX1829" fmla="*/ 834255 w 21181438"/>
                <a:gd name="connsiteY1829" fmla="*/ 1345566 h 6478239"/>
                <a:gd name="connsiteX1830" fmla="*/ 813587 w 21181438"/>
                <a:gd name="connsiteY1830" fmla="*/ 1358719 h 6478239"/>
                <a:gd name="connsiteX1831" fmla="*/ 762855 w 21181438"/>
                <a:gd name="connsiteY1831" fmla="*/ 1355587 h 6478239"/>
                <a:gd name="connsiteX1832" fmla="*/ 738429 w 21181438"/>
                <a:gd name="connsiteY1832" fmla="*/ 1343061 h 6478239"/>
                <a:gd name="connsiteX1833" fmla="*/ 667028 w 21181438"/>
                <a:gd name="connsiteY1833" fmla="*/ 1330535 h 6478239"/>
                <a:gd name="connsiteX1834" fmla="*/ 618802 w 21181438"/>
                <a:gd name="connsiteY1834" fmla="*/ 1339929 h 6478239"/>
                <a:gd name="connsiteX1835" fmla="*/ 600638 w 21181438"/>
                <a:gd name="connsiteY1835" fmla="*/ 1380640 h 6478239"/>
                <a:gd name="connsiteX1836" fmla="*/ 571828 w 21181438"/>
                <a:gd name="connsiteY1836" fmla="*/ 1363729 h 6478239"/>
                <a:gd name="connsiteX1837" fmla="*/ 592497 w 21181438"/>
                <a:gd name="connsiteY1837" fmla="*/ 1339929 h 6478239"/>
                <a:gd name="connsiteX1838" fmla="*/ 592497 w 21181438"/>
                <a:gd name="connsiteY1838" fmla="*/ 1306108 h 6478239"/>
                <a:gd name="connsiteX1839" fmla="*/ 553665 w 21181438"/>
                <a:gd name="connsiteY1839" fmla="*/ 1306108 h 6478239"/>
                <a:gd name="connsiteX1840" fmla="*/ 527359 w 21181438"/>
                <a:gd name="connsiteY1840" fmla="*/ 1315503 h 6478239"/>
                <a:gd name="connsiteX1841" fmla="*/ 502933 w 21181438"/>
                <a:gd name="connsiteY1841" fmla="*/ 1297966 h 6478239"/>
                <a:gd name="connsiteX1842" fmla="*/ 458465 w 21181438"/>
                <a:gd name="connsiteY1842" fmla="*/ 1304229 h 6478239"/>
                <a:gd name="connsiteX1843" fmla="*/ 456586 w 21181438"/>
                <a:gd name="connsiteY1843" fmla="*/ 1286066 h 6478239"/>
                <a:gd name="connsiteX1844" fmla="*/ 436544 w 21181438"/>
                <a:gd name="connsiteY1844" fmla="*/ 1270408 h 6478239"/>
                <a:gd name="connsiteX1845" fmla="*/ 459717 w 21181438"/>
                <a:gd name="connsiteY1845" fmla="*/ 1269155 h 6478239"/>
                <a:gd name="connsiteX1846" fmla="*/ 479133 w 21181438"/>
                <a:gd name="connsiteY1846" fmla="*/ 1276671 h 6478239"/>
                <a:gd name="connsiteX1847" fmla="*/ 488528 w 21181438"/>
                <a:gd name="connsiteY1847" fmla="*/ 1276671 h 6478239"/>
                <a:gd name="connsiteX1848" fmla="*/ 521722 w 21181438"/>
                <a:gd name="connsiteY1848" fmla="*/ 1269782 h 6478239"/>
                <a:gd name="connsiteX1849" fmla="*/ 525481 w 21181438"/>
                <a:gd name="connsiteY1849" fmla="*/ 1254750 h 6478239"/>
                <a:gd name="connsiteX1850" fmla="*/ 473496 w 21181438"/>
                <a:gd name="connsiteY1850" fmla="*/ 1245355 h 6478239"/>
                <a:gd name="connsiteX1851" fmla="*/ 416501 w 21181438"/>
                <a:gd name="connsiteY1851" fmla="*/ 1221555 h 6478239"/>
                <a:gd name="connsiteX1852" fmla="*/ 383933 w 21181438"/>
                <a:gd name="connsiteY1852" fmla="*/ 1215292 h 6478239"/>
                <a:gd name="connsiteX1853" fmla="*/ 399591 w 21181438"/>
                <a:gd name="connsiteY1853" fmla="*/ 1246608 h 6478239"/>
                <a:gd name="connsiteX1854" fmla="*/ 360133 w 21181438"/>
                <a:gd name="connsiteY1854" fmla="*/ 1236587 h 6478239"/>
                <a:gd name="connsiteX1855" fmla="*/ 346980 w 21181438"/>
                <a:gd name="connsiteY1855" fmla="*/ 1266650 h 6478239"/>
                <a:gd name="connsiteX1856" fmla="*/ 312532 w 21181438"/>
                <a:gd name="connsiteY1856" fmla="*/ 1256003 h 6478239"/>
                <a:gd name="connsiteX1857" fmla="*/ 273075 w 21181438"/>
                <a:gd name="connsiteY1857" fmla="*/ 1257255 h 6478239"/>
                <a:gd name="connsiteX1858" fmla="*/ 2151401 w 21181438"/>
                <a:gd name="connsiteY1858" fmla="*/ 1847873 h 6478239"/>
                <a:gd name="connsiteX1859" fmla="*/ 2169565 w 21181438"/>
                <a:gd name="connsiteY1859" fmla="*/ 1871047 h 6478239"/>
                <a:gd name="connsiteX1860" fmla="*/ 2148270 w 21181438"/>
                <a:gd name="connsiteY1860" fmla="*/ 1878563 h 6478239"/>
                <a:gd name="connsiteX1861" fmla="*/ 2151401 w 21181438"/>
                <a:gd name="connsiteY1861" fmla="*/ 1847247 h 647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</a:cxnLst>
              <a:rect l="l" t="t" r="r" b="b"/>
              <a:pathLst>
                <a:path w="21181438" h="6478239">
                  <a:moveTo>
                    <a:pt x="277459" y="1245355"/>
                  </a:moveTo>
                  <a:lnTo>
                    <a:pt x="264932" y="1277924"/>
                  </a:lnTo>
                  <a:cubicBezTo>
                    <a:pt x="263053" y="1282308"/>
                    <a:pt x="259295" y="1286066"/>
                    <a:pt x="254911" y="1287319"/>
                  </a:cubicBezTo>
                  <a:lnTo>
                    <a:pt x="145306" y="1319887"/>
                  </a:lnTo>
                  <a:cubicBezTo>
                    <a:pt x="145306" y="1319887"/>
                    <a:pt x="141547" y="1320513"/>
                    <a:pt x="140295" y="1319887"/>
                  </a:cubicBezTo>
                  <a:cubicBezTo>
                    <a:pt x="140295" y="1319887"/>
                    <a:pt x="112111" y="1319261"/>
                    <a:pt x="105221" y="1334919"/>
                  </a:cubicBezTo>
                  <a:cubicBezTo>
                    <a:pt x="90816" y="1365608"/>
                    <a:pt x="55116" y="1378761"/>
                    <a:pt x="53863" y="1379387"/>
                  </a:cubicBezTo>
                  <a:lnTo>
                    <a:pt x="53863" y="1379387"/>
                  </a:lnTo>
                  <a:cubicBezTo>
                    <a:pt x="53863" y="1379387"/>
                    <a:pt x="53863" y="1379387"/>
                    <a:pt x="53863" y="1379387"/>
                  </a:cubicBezTo>
                  <a:cubicBezTo>
                    <a:pt x="42590" y="1383145"/>
                    <a:pt x="32568" y="1386277"/>
                    <a:pt x="24426" y="1388782"/>
                  </a:cubicBezTo>
                  <a:cubicBezTo>
                    <a:pt x="25679" y="1390035"/>
                    <a:pt x="26932" y="1391287"/>
                    <a:pt x="28184" y="1392540"/>
                  </a:cubicBezTo>
                  <a:cubicBezTo>
                    <a:pt x="32568" y="1396298"/>
                    <a:pt x="33821" y="1402561"/>
                    <a:pt x="31942" y="1408198"/>
                  </a:cubicBezTo>
                  <a:lnTo>
                    <a:pt x="18163" y="1448909"/>
                  </a:lnTo>
                  <a:cubicBezTo>
                    <a:pt x="18163" y="1448909"/>
                    <a:pt x="16284" y="1452666"/>
                    <a:pt x="15031" y="1453919"/>
                  </a:cubicBezTo>
                  <a:cubicBezTo>
                    <a:pt x="9394" y="1460809"/>
                    <a:pt x="3131" y="1468324"/>
                    <a:pt x="0" y="1474588"/>
                  </a:cubicBezTo>
                  <a:cubicBezTo>
                    <a:pt x="16910" y="1478972"/>
                    <a:pt x="33195" y="1485861"/>
                    <a:pt x="33821" y="1486488"/>
                  </a:cubicBezTo>
                  <a:cubicBezTo>
                    <a:pt x="35700" y="1486488"/>
                    <a:pt x="36953" y="1488366"/>
                    <a:pt x="38205" y="1488993"/>
                  </a:cubicBezTo>
                  <a:lnTo>
                    <a:pt x="67016" y="1515925"/>
                  </a:lnTo>
                  <a:lnTo>
                    <a:pt x="95200" y="1505904"/>
                  </a:lnTo>
                  <a:cubicBezTo>
                    <a:pt x="98958" y="1504651"/>
                    <a:pt x="102716" y="1504651"/>
                    <a:pt x="106474" y="1505904"/>
                  </a:cubicBezTo>
                  <a:lnTo>
                    <a:pt x="139669" y="1519682"/>
                  </a:lnTo>
                  <a:cubicBezTo>
                    <a:pt x="139669" y="1519682"/>
                    <a:pt x="142174" y="1520935"/>
                    <a:pt x="142800" y="1521561"/>
                  </a:cubicBezTo>
                  <a:lnTo>
                    <a:pt x="174116" y="1545361"/>
                  </a:lnTo>
                  <a:cubicBezTo>
                    <a:pt x="177874" y="1542856"/>
                    <a:pt x="182885" y="1541604"/>
                    <a:pt x="187895" y="1541604"/>
                  </a:cubicBezTo>
                  <a:cubicBezTo>
                    <a:pt x="206685" y="1542230"/>
                    <a:pt x="215453" y="1564777"/>
                    <a:pt x="218585" y="1572293"/>
                  </a:cubicBezTo>
                  <a:lnTo>
                    <a:pt x="234243" y="1610498"/>
                  </a:lnTo>
                  <a:cubicBezTo>
                    <a:pt x="234243" y="1610498"/>
                    <a:pt x="234869" y="1613630"/>
                    <a:pt x="234869" y="1614883"/>
                  </a:cubicBezTo>
                  <a:cubicBezTo>
                    <a:pt x="234869" y="1620520"/>
                    <a:pt x="234869" y="1649330"/>
                    <a:pt x="182885" y="1675636"/>
                  </a:cubicBezTo>
                  <a:lnTo>
                    <a:pt x="141547" y="1696304"/>
                  </a:lnTo>
                  <a:lnTo>
                    <a:pt x="125264" y="1732631"/>
                  </a:lnTo>
                  <a:lnTo>
                    <a:pt x="158458" y="1745157"/>
                  </a:lnTo>
                  <a:lnTo>
                    <a:pt x="206059" y="1768957"/>
                  </a:lnTo>
                  <a:cubicBezTo>
                    <a:pt x="206059" y="1768957"/>
                    <a:pt x="211069" y="1772715"/>
                    <a:pt x="212948" y="1775846"/>
                  </a:cubicBezTo>
                  <a:lnTo>
                    <a:pt x="233616" y="1817183"/>
                  </a:lnTo>
                  <a:lnTo>
                    <a:pt x="263680" y="1856641"/>
                  </a:lnTo>
                  <a:cubicBezTo>
                    <a:pt x="263680" y="1856641"/>
                    <a:pt x="264932" y="1858520"/>
                    <a:pt x="265559" y="1859773"/>
                  </a:cubicBezTo>
                  <a:lnTo>
                    <a:pt x="283095" y="1900484"/>
                  </a:lnTo>
                  <a:lnTo>
                    <a:pt x="295622" y="1934305"/>
                  </a:lnTo>
                  <a:cubicBezTo>
                    <a:pt x="298753" y="1942447"/>
                    <a:pt x="294369" y="1951215"/>
                    <a:pt x="286853" y="1954347"/>
                  </a:cubicBezTo>
                  <a:lnTo>
                    <a:pt x="263053" y="1963115"/>
                  </a:lnTo>
                  <a:lnTo>
                    <a:pt x="258043" y="1974389"/>
                  </a:lnTo>
                  <a:lnTo>
                    <a:pt x="258043" y="1985036"/>
                  </a:lnTo>
                  <a:cubicBezTo>
                    <a:pt x="258043" y="1985036"/>
                    <a:pt x="258043" y="1987542"/>
                    <a:pt x="258043" y="1988794"/>
                  </a:cubicBezTo>
                  <a:lnTo>
                    <a:pt x="254285" y="2006331"/>
                  </a:lnTo>
                  <a:lnTo>
                    <a:pt x="281217" y="2006331"/>
                  </a:lnTo>
                  <a:cubicBezTo>
                    <a:pt x="286853" y="2006331"/>
                    <a:pt x="292490" y="2009463"/>
                    <a:pt x="294996" y="2015100"/>
                  </a:cubicBezTo>
                  <a:cubicBezTo>
                    <a:pt x="297501" y="2020110"/>
                    <a:pt x="296874" y="2026373"/>
                    <a:pt x="293743" y="2031384"/>
                  </a:cubicBezTo>
                  <a:lnTo>
                    <a:pt x="269943" y="2062700"/>
                  </a:lnTo>
                  <a:lnTo>
                    <a:pt x="272448" y="2067084"/>
                  </a:lnTo>
                  <a:cubicBezTo>
                    <a:pt x="281217" y="2066458"/>
                    <a:pt x="293743" y="2067710"/>
                    <a:pt x="309401" y="2077731"/>
                  </a:cubicBezTo>
                  <a:lnTo>
                    <a:pt x="335080" y="2093389"/>
                  </a:lnTo>
                  <a:cubicBezTo>
                    <a:pt x="339464" y="2095895"/>
                    <a:pt x="341969" y="2100279"/>
                    <a:pt x="342596" y="2105290"/>
                  </a:cubicBezTo>
                  <a:cubicBezTo>
                    <a:pt x="342596" y="2110300"/>
                    <a:pt x="341343" y="2114684"/>
                    <a:pt x="337585" y="2118442"/>
                  </a:cubicBezTo>
                  <a:lnTo>
                    <a:pt x="321301" y="2133474"/>
                  </a:lnTo>
                  <a:lnTo>
                    <a:pt x="336959" y="2149758"/>
                  </a:lnTo>
                  <a:lnTo>
                    <a:pt x="381427" y="2176064"/>
                  </a:lnTo>
                  <a:cubicBezTo>
                    <a:pt x="385811" y="2178569"/>
                    <a:pt x="388317" y="2182953"/>
                    <a:pt x="388943" y="2187337"/>
                  </a:cubicBezTo>
                  <a:lnTo>
                    <a:pt x="393954" y="2231179"/>
                  </a:lnTo>
                  <a:cubicBezTo>
                    <a:pt x="394580" y="2236816"/>
                    <a:pt x="392075" y="2243080"/>
                    <a:pt x="387064" y="2246211"/>
                  </a:cubicBezTo>
                  <a:lnTo>
                    <a:pt x="354496" y="2267506"/>
                  </a:lnTo>
                  <a:lnTo>
                    <a:pt x="412117" y="2310096"/>
                  </a:lnTo>
                  <a:lnTo>
                    <a:pt x="494165" y="2344543"/>
                  </a:lnTo>
                  <a:cubicBezTo>
                    <a:pt x="494165" y="2344543"/>
                    <a:pt x="498549" y="2347048"/>
                    <a:pt x="500428" y="2349553"/>
                  </a:cubicBezTo>
                  <a:lnTo>
                    <a:pt x="524228" y="2380869"/>
                  </a:lnTo>
                  <a:cubicBezTo>
                    <a:pt x="524228" y="2380869"/>
                    <a:pt x="526107" y="2384001"/>
                    <a:pt x="526733" y="2385880"/>
                  </a:cubicBezTo>
                  <a:lnTo>
                    <a:pt x="539886" y="2429722"/>
                  </a:lnTo>
                  <a:cubicBezTo>
                    <a:pt x="539886" y="2429722"/>
                    <a:pt x="539886" y="2432854"/>
                    <a:pt x="539886" y="2434106"/>
                  </a:cubicBezTo>
                  <a:lnTo>
                    <a:pt x="539886" y="2457280"/>
                  </a:lnTo>
                  <a:cubicBezTo>
                    <a:pt x="539886" y="2457280"/>
                    <a:pt x="539260" y="2462917"/>
                    <a:pt x="537380" y="2465422"/>
                  </a:cubicBezTo>
                  <a:lnTo>
                    <a:pt x="504185" y="2519286"/>
                  </a:lnTo>
                  <a:cubicBezTo>
                    <a:pt x="504185" y="2519286"/>
                    <a:pt x="501680" y="2522417"/>
                    <a:pt x="500428" y="2523670"/>
                  </a:cubicBezTo>
                  <a:lnTo>
                    <a:pt x="403348" y="2596323"/>
                  </a:lnTo>
                  <a:lnTo>
                    <a:pt x="338211" y="2639539"/>
                  </a:lnTo>
                  <a:lnTo>
                    <a:pt x="224221" y="2741002"/>
                  </a:lnTo>
                  <a:lnTo>
                    <a:pt x="159085" y="2813029"/>
                  </a:lnTo>
                  <a:cubicBezTo>
                    <a:pt x="165348" y="2813029"/>
                    <a:pt x="170984" y="2811776"/>
                    <a:pt x="177874" y="2811776"/>
                  </a:cubicBezTo>
                  <a:cubicBezTo>
                    <a:pt x="214201" y="2809897"/>
                    <a:pt x="213574" y="2813655"/>
                    <a:pt x="229232" y="2837455"/>
                  </a:cubicBezTo>
                  <a:cubicBezTo>
                    <a:pt x="244890" y="2861255"/>
                    <a:pt x="237374" y="2862508"/>
                    <a:pt x="268064" y="2872529"/>
                  </a:cubicBezTo>
                  <a:cubicBezTo>
                    <a:pt x="317543" y="2888813"/>
                    <a:pt x="368901" y="2848729"/>
                    <a:pt x="412117" y="2872529"/>
                  </a:cubicBezTo>
                  <a:cubicBezTo>
                    <a:pt x="432785" y="2883803"/>
                    <a:pt x="454080" y="2932029"/>
                    <a:pt x="425896" y="2949566"/>
                  </a:cubicBezTo>
                  <a:cubicBezTo>
                    <a:pt x="409612" y="2959587"/>
                    <a:pt x="387064" y="2936413"/>
                    <a:pt x="372032" y="2934534"/>
                  </a:cubicBezTo>
                  <a:cubicBezTo>
                    <a:pt x="347606" y="2930776"/>
                    <a:pt x="326311" y="2947061"/>
                    <a:pt x="301885" y="2946434"/>
                  </a:cubicBezTo>
                  <a:cubicBezTo>
                    <a:pt x="283095" y="2946434"/>
                    <a:pt x="257417" y="2925766"/>
                    <a:pt x="241759" y="2930776"/>
                  </a:cubicBezTo>
                  <a:cubicBezTo>
                    <a:pt x="212948" y="2940171"/>
                    <a:pt x="234243" y="2976498"/>
                    <a:pt x="197290" y="2977124"/>
                  </a:cubicBezTo>
                  <a:cubicBezTo>
                    <a:pt x="176622" y="2977124"/>
                    <a:pt x="172863" y="2955829"/>
                    <a:pt x="153448" y="2954576"/>
                  </a:cubicBezTo>
                  <a:cubicBezTo>
                    <a:pt x="155953" y="2962092"/>
                    <a:pt x="158458" y="2977124"/>
                    <a:pt x="158458" y="2989650"/>
                  </a:cubicBezTo>
                  <a:lnTo>
                    <a:pt x="159085" y="2989650"/>
                  </a:lnTo>
                  <a:cubicBezTo>
                    <a:pt x="165974" y="2990903"/>
                    <a:pt x="170984" y="2996540"/>
                    <a:pt x="171611" y="3003429"/>
                  </a:cubicBezTo>
                  <a:lnTo>
                    <a:pt x="175369" y="3043514"/>
                  </a:lnTo>
                  <a:cubicBezTo>
                    <a:pt x="175369" y="3047898"/>
                    <a:pt x="174116" y="3052282"/>
                    <a:pt x="171611" y="3055414"/>
                  </a:cubicBezTo>
                  <a:lnTo>
                    <a:pt x="148437" y="3081093"/>
                  </a:lnTo>
                  <a:cubicBezTo>
                    <a:pt x="145306" y="3084224"/>
                    <a:pt x="141547" y="3087356"/>
                    <a:pt x="135911" y="3086103"/>
                  </a:cubicBezTo>
                  <a:lnTo>
                    <a:pt x="135911" y="3086103"/>
                  </a:lnTo>
                  <a:cubicBezTo>
                    <a:pt x="135911" y="3086103"/>
                    <a:pt x="130900" y="3086729"/>
                    <a:pt x="129648" y="3087982"/>
                  </a:cubicBezTo>
                  <a:cubicBezTo>
                    <a:pt x="129021" y="3088609"/>
                    <a:pt x="129021" y="3090487"/>
                    <a:pt x="129021" y="3092366"/>
                  </a:cubicBezTo>
                  <a:lnTo>
                    <a:pt x="129021" y="3153119"/>
                  </a:lnTo>
                  <a:cubicBezTo>
                    <a:pt x="129021" y="3153119"/>
                    <a:pt x="128395" y="3158756"/>
                    <a:pt x="126516" y="3161888"/>
                  </a:cubicBezTo>
                  <a:cubicBezTo>
                    <a:pt x="126516" y="3161888"/>
                    <a:pt x="126516" y="3161888"/>
                    <a:pt x="126516" y="3161888"/>
                  </a:cubicBezTo>
                  <a:cubicBezTo>
                    <a:pt x="126516" y="3161888"/>
                    <a:pt x="125890" y="3166898"/>
                    <a:pt x="128395" y="3178172"/>
                  </a:cubicBezTo>
                  <a:cubicBezTo>
                    <a:pt x="130900" y="3186314"/>
                    <a:pt x="132779" y="3193203"/>
                    <a:pt x="134032" y="3198840"/>
                  </a:cubicBezTo>
                  <a:cubicBezTo>
                    <a:pt x="136537" y="3206983"/>
                    <a:pt x="139043" y="3213872"/>
                    <a:pt x="139043" y="3220761"/>
                  </a:cubicBezTo>
                  <a:cubicBezTo>
                    <a:pt x="139043" y="3222014"/>
                    <a:pt x="139043" y="3223893"/>
                    <a:pt x="139043" y="3226398"/>
                  </a:cubicBezTo>
                  <a:cubicBezTo>
                    <a:pt x="137790" y="3248320"/>
                    <a:pt x="139669" y="3260846"/>
                    <a:pt x="144679" y="3265230"/>
                  </a:cubicBezTo>
                  <a:cubicBezTo>
                    <a:pt x="164095" y="3280262"/>
                    <a:pt x="172863" y="3300304"/>
                    <a:pt x="173490" y="3302809"/>
                  </a:cubicBezTo>
                  <a:cubicBezTo>
                    <a:pt x="176622" y="3309699"/>
                    <a:pt x="173490" y="3318467"/>
                    <a:pt x="166600" y="3322225"/>
                  </a:cubicBezTo>
                  <a:lnTo>
                    <a:pt x="123385" y="3346651"/>
                  </a:lnTo>
                  <a:lnTo>
                    <a:pt x="116495" y="3370452"/>
                  </a:lnTo>
                  <a:lnTo>
                    <a:pt x="165974" y="3404899"/>
                  </a:lnTo>
                  <a:lnTo>
                    <a:pt x="199795" y="3416173"/>
                  </a:lnTo>
                  <a:cubicBezTo>
                    <a:pt x="204179" y="3417425"/>
                    <a:pt x="207937" y="3421183"/>
                    <a:pt x="209190" y="3425567"/>
                  </a:cubicBezTo>
                  <a:cubicBezTo>
                    <a:pt x="211069" y="3429952"/>
                    <a:pt x="210443" y="3434962"/>
                    <a:pt x="207937" y="3438720"/>
                  </a:cubicBezTo>
                  <a:lnTo>
                    <a:pt x="189774" y="3468783"/>
                  </a:lnTo>
                  <a:lnTo>
                    <a:pt x="189774" y="3497594"/>
                  </a:lnTo>
                  <a:lnTo>
                    <a:pt x="227353" y="3515757"/>
                  </a:lnTo>
                  <a:cubicBezTo>
                    <a:pt x="231111" y="3517636"/>
                    <a:pt x="234243" y="3520768"/>
                    <a:pt x="234869" y="3525152"/>
                  </a:cubicBezTo>
                  <a:lnTo>
                    <a:pt x="253032" y="3582147"/>
                  </a:lnTo>
                  <a:lnTo>
                    <a:pt x="278085" y="3610331"/>
                  </a:lnTo>
                  <a:cubicBezTo>
                    <a:pt x="281217" y="3614089"/>
                    <a:pt x="282469" y="3619100"/>
                    <a:pt x="281843" y="3623484"/>
                  </a:cubicBezTo>
                  <a:cubicBezTo>
                    <a:pt x="281217" y="3628494"/>
                    <a:pt x="278085" y="3632252"/>
                    <a:pt x="273701" y="3634131"/>
                  </a:cubicBezTo>
                  <a:cubicBezTo>
                    <a:pt x="273075" y="3634131"/>
                    <a:pt x="271195" y="3635384"/>
                    <a:pt x="268690" y="3636637"/>
                  </a:cubicBezTo>
                  <a:lnTo>
                    <a:pt x="273075" y="3639768"/>
                  </a:lnTo>
                  <a:lnTo>
                    <a:pt x="296248" y="3632252"/>
                  </a:lnTo>
                  <a:cubicBezTo>
                    <a:pt x="296248" y="3632252"/>
                    <a:pt x="300632" y="3631626"/>
                    <a:pt x="303138" y="3632252"/>
                  </a:cubicBezTo>
                  <a:cubicBezTo>
                    <a:pt x="307522" y="3632878"/>
                    <a:pt x="331322" y="3637263"/>
                    <a:pt x="343222" y="3643526"/>
                  </a:cubicBezTo>
                  <a:cubicBezTo>
                    <a:pt x="351364" y="3648536"/>
                    <a:pt x="355122" y="3656052"/>
                    <a:pt x="357001" y="3660436"/>
                  </a:cubicBezTo>
                  <a:lnTo>
                    <a:pt x="357001" y="3660436"/>
                  </a:lnTo>
                  <a:cubicBezTo>
                    <a:pt x="364517" y="3660436"/>
                    <a:pt x="375791" y="3656679"/>
                    <a:pt x="381427" y="3654173"/>
                  </a:cubicBezTo>
                  <a:cubicBezTo>
                    <a:pt x="383933" y="3652921"/>
                    <a:pt x="387064" y="3652921"/>
                    <a:pt x="389570" y="3653547"/>
                  </a:cubicBezTo>
                  <a:lnTo>
                    <a:pt x="432159" y="3661063"/>
                  </a:lnTo>
                  <a:cubicBezTo>
                    <a:pt x="432159" y="3661063"/>
                    <a:pt x="437796" y="3662942"/>
                    <a:pt x="440301" y="3665447"/>
                  </a:cubicBezTo>
                  <a:lnTo>
                    <a:pt x="455333" y="3681105"/>
                  </a:lnTo>
                  <a:cubicBezTo>
                    <a:pt x="459091" y="3684863"/>
                    <a:pt x="460343" y="3689873"/>
                    <a:pt x="459717" y="3694884"/>
                  </a:cubicBezTo>
                  <a:lnTo>
                    <a:pt x="471617" y="3694884"/>
                  </a:lnTo>
                  <a:lnTo>
                    <a:pt x="504812" y="3678600"/>
                  </a:lnTo>
                  <a:cubicBezTo>
                    <a:pt x="504812" y="3678600"/>
                    <a:pt x="510449" y="3676721"/>
                    <a:pt x="512954" y="3677347"/>
                  </a:cubicBezTo>
                  <a:lnTo>
                    <a:pt x="576212" y="3682984"/>
                  </a:lnTo>
                  <a:lnTo>
                    <a:pt x="630075" y="3695510"/>
                  </a:lnTo>
                  <a:cubicBezTo>
                    <a:pt x="630075" y="3695510"/>
                    <a:pt x="632581" y="3695510"/>
                    <a:pt x="633207" y="3696763"/>
                  </a:cubicBezTo>
                  <a:lnTo>
                    <a:pt x="667654" y="3714300"/>
                  </a:lnTo>
                  <a:cubicBezTo>
                    <a:pt x="672665" y="3716805"/>
                    <a:pt x="676423" y="3722442"/>
                    <a:pt x="676423" y="3728079"/>
                  </a:cubicBezTo>
                  <a:lnTo>
                    <a:pt x="676423" y="3761900"/>
                  </a:lnTo>
                  <a:cubicBezTo>
                    <a:pt x="676423" y="3761900"/>
                    <a:pt x="676423" y="3766284"/>
                    <a:pt x="674544" y="3768790"/>
                  </a:cubicBezTo>
                  <a:lnTo>
                    <a:pt x="665149" y="3788205"/>
                  </a:lnTo>
                  <a:lnTo>
                    <a:pt x="672039" y="3803237"/>
                  </a:lnTo>
                  <a:lnTo>
                    <a:pt x="688323" y="3808247"/>
                  </a:lnTo>
                  <a:cubicBezTo>
                    <a:pt x="692081" y="3806995"/>
                    <a:pt x="695213" y="3808874"/>
                    <a:pt x="700223" y="3813258"/>
                  </a:cubicBezTo>
                  <a:cubicBezTo>
                    <a:pt x="706486" y="3818895"/>
                    <a:pt x="707113" y="3828290"/>
                    <a:pt x="701476" y="3834553"/>
                  </a:cubicBezTo>
                  <a:cubicBezTo>
                    <a:pt x="701476" y="3835806"/>
                    <a:pt x="700223" y="3836432"/>
                    <a:pt x="698970" y="3837058"/>
                  </a:cubicBezTo>
                  <a:cubicBezTo>
                    <a:pt x="697091" y="3839563"/>
                    <a:pt x="692081" y="3844574"/>
                    <a:pt x="679555" y="3857727"/>
                  </a:cubicBezTo>
                  <a:cubicBezTo>
                    <a:pt x="671413" y="3866495"/>
                    <a:pt x="668907" y="3874011"/>
                    <a:pt x="670160" y="3878395"/>
                  </a:cubicBezTo>
                  <a:lnTo>
                    <a:pt x="693334" y="3884658"/>
                  </a:lnTo>
                  <a:cubicBezTo>
                    <a:pt x="693334" y="3884658"/>
                    <a:pt x="696465" y="3885911"/>
                    <a:pt x="697718" y="3886537"/>
                  </a:cubicBezTo>
                  <a:lnTo>
                    <a:pt x="728407" y="3905953"/>
                  </a:lnTo>
                  <a:cubicBezTo>
                    <a:pt x="732165" y="3908458"/>
                    <a:pt x="734670" y="3912216"/>
                    <a:pt x="735297" y="3916601"/>
                  </a:cubicBezTo>
                  <a:cubicBezTo>
                    <a:pt x="735923" y="3920985"/>
                    <a:pt x="735297" y="3925369"/>
                    <a:pt x="731539" y="3929127"/>
                  </a:cubicBezTo>
                  <a:lnTo>
                    <a:pt x="729660" y="3931632"/>
                  </a:lnTo>
                  <a:lnTo>
                    <a:pt x="759723" y="3947290"/>
                  </a:lnTo>
                  <a:cubicBezTo>
                    <a:pt x="759723" y="3947290"/>
                    <a:pt x="764734" y="3951048"/>
                    <a:pt x="765986" y="3953553"/>
                  </a:cubicBezTo>
                  <a:lnTo>
                    <a:pt x="788534" y="3994264"/>
                  </a:lnTo>
                  <a:lnTo>
                    <a:pt x="801060" y="4008043"/>
                  </a:lnTo>
                  <a:lnTo>
                    <a:pt x="820476" y="4011174"/>
                  </a:lnTo>
                  <a:cubicBezTo>
                    <a:pt x="820476" y="4011174"/>
                    <a:pt x="824860" y="4012427"/>
                    <a:pt x="826739" y="4013680"/>
                  </a:cubicBezTo>
                  <a:lnTo>
                    <a:pt x="844902" y="4024953"/>
                  </a:lnTo>
                  <a:cubicBezTo>
                    <a:pt x="849287" y="4028085"/>
                    <a:pt x="851792" y="4032469"/>
                    <a:pt x="851792" y="4038106"/>
                  </a:cubicBezTo>
                  <a:lnTo>
                    <a:pt x="851792" y="4043743"/>
                  </a:lnTo>
                  <a:lnTo>
                    <a:pt x="879976" y="4043743"/>
                  </a:lnTo>
                  <a:cubicBezTo>
                    <a:pt x="879976" y="4043743"/>
                    <a:pt x="885613" y="4044370"/>
                    <a:pt x="888118" y="4046248"/>
                  </a:cubicBezTo>
                  <a:lnTo>
                    <a:pt x="930708" y="4073806"/>
                  </a:lnTo>
                  <a:cubicBezTo>
                    <a:pt x="930708" y="4073806"/>
                    <a:pt x="934466" y="4076311"/>
                    <a:pt x="935719" y="4078817"/>
                  </a:cubicBezTo>
                  <a:lnTo>
                    <a:pt x="958892" y="4115770"/>
                  </a:lnTo>
                  <a:lnTo>
                    <a:pt x="988329" y="4133307"/>
                  </a:lnTo>
                  <a:cubicBezTo>
                    <a:pt x="992087" y="4135812"/>
                    <a:pt x="995219" y="4140196"/>
                    <a:pt x="995845" y="4144580"/>
                  </a:cubicBezTo>
                  <a:cubicBezTo>
                    <a:pt x="995845" y="4149590"/>
                    <a:pt x="994593" y="4153975"/>
                    <a:pt x="991461" y="4157733"/>
                  </a:cubicBezTo>
                  <a:lnTo>
                    <a:pt x="962650" y="4186543"/>
                  </a:lnTo>
                  <a:cubicBezTo>
                    <a:pt x="962650" y="4186543"/>
                    <a:pt x="960145" y="4188422"/>
                    <a:pt x="958892" y="4189675"/>
                  </a:cubicBezTo>
                  <a:lnTo>
                    <a:pt x="935092" y="4201575"/>
                  </a:lnTo>
                  <a:lnTo>
                    <a:pt x="913797" y="4227880"/>
                  </a:lnTo>
                  <a:cubicBezTo>
                    <a:pt x="911292" y="4231639"/>
                    <a:pt x="906282" y="4233517"/>
                    <a:pt x="901897" y="4233517"/>
                  </a:cubicBezTo>
                  <a:lnTo>
                    <a:pt x="861187" y="4233517"/>
                  </a:lnTo>
                  <a:cubicBezTo>
                    <a:pt x="861187" y="4233517"/>
                    <a:pt x="856803" y="4233517"/>
                    <a:pt x="854297" y="4232265"/>
                  </a:cubicBezTo>
                  <a:lnTo>
                    <a:pt x="803565" y="4207212"/>
                  </a:lnTo>
                  <a:lnTo>
                    <a:pt x="797929" y="4213475"/>
                  </a:lnTo>
                  <a:lnTo>
                    <a:pt x="813587" y="4234770"/>
                  </a:lnTo>
                  <a:lnTo>
                    <a:pt x="853671" y="4252307"/>
                  </a:lnTo>
                  <a:cubicBezTo>
                    <a:pt x="860560" y="4255438"/>
                    <a:pt x="864318" y="4262328"/>
                    <a:pt x="862439" y="4269844"/>
                  </a:cubicBezTo>
                  <a:lnTo>
                    <a:pt x="852418" y="4315565"/>
                  </a:lnTo>
                  <a:cubicBezTo>
                    <a:pt x="852418" y="4315565"/>
                    <a:pt x="852418" y="4322454"/>
                    <a:pt x="852418" y="4326213"/>
                  </a:cubicBezTo>
                  <a:cubicBezTo>
                    <a:pt x="855550" y="4331223"/>
                    <a:pt x="863066" y="4340618"/>
                    <a:pt x="869955" y="4348134"/>
                  </a:cubicBezTo>
                  <a:cubicBezTo>
                    <a:pt x="873087" y="4351265"/>
                    <a:pt x="874339" y="4356276"/>
                    <a:pt x="873713" y="4360660"/>
                  </a:cubicBezTo>
                  <a:lnTo>
                    <a:pt x="871834" y="4373812"/>
                  </a:lnTo>
                  <a:lnTo>
                    <a:pt x="896886" y="4383834"/>
                  </a:lnTo>
                  <a:lnTo>
                    <a:pt x="916303" y="4370681"/>
                  </a:lnTo>
                  <a:lnTo>
                    <a:pt x="928202" y="4352518"/>
                  </a:lnTo>
                  <a:cubicBezTo>
                    <a:pt x="928202" y="4352518"/>
                    <a:pt x="930081" y="4349386"/>
                    <a:pt x="931961" y="4348134"/>
                  </a:cubicBezTo>
                  <a:lnTo>
                    <a:pt x="960145" y="4326839"/>
                  </a:lnTo>
                  <a:cubicBezTo>
                    <a:pt x="960145" y="4326839"/>
                    <a:pt x="967661" y="4323081"/>
                    <a:pt x="971418" y="4323707"/>
                  </a:cubicBezTo>
                  <a:lnTo>
                    <a:pt x="1037182" y="4332476"/>
                  </a:lnTo>
                  <a:lnTo>
                    <a:pt x="1083530" y="4314939"/>
                  </a:lnTo>
                  <a:cubicBezTo>
                    <a:pt x="1083530" y="4314939"/>
                    <a:pt x="1088541" y="4313686"/>
                    <a:pt x="1091045" y="4314312"/>
                  </a:cubicBezTo>
                  <a:lnTo>
                    <a:pt x="1152424" y="4323707"/>
                  </a:lnTo>
                  <a:cubicBezTo>
                    <a:pt x="1156182" y="4323707"/>
                    <a:pt x="1159314" y="4326213"/>
                    <a:pt x="1161820" y="4329344"/>
                  </a:cubicBezTo>
                  <a:lnTo>
                    <a:pt x="1183114" y="4354397"/>
                  </a:lnTo>
                  <a:cubicBezTo>
                    <a:pt x="1185619" y="4357529"/>
                    <a:pt x="1186872" y="4361913"/>
                    <a:pt x="1186872" y="4366297"/>
                  </a:cubicBezTo>
                  <a:lnTo>
                    <a:pt x="1183740" y="4392602"/>
                  </a:lnTo>
                  <a:lnTo>
                    <a:pt x="1268919" y="4439576"/>
                  </a:lnTo>
                  <a:cubicBezTo>
                    <a:pt x="1273304" y="4442081"/>
                    <a:pt x="1276436" y="4445839"/>
                    <a:pt x="1276436" y="4450850"/>
                  </a:cubicBezTo>
                  <a:cubicBezTo>
                    <a:pt x="1277062" y="4455860"/>
                    <a:pt x="1275809" y="4460245"/>
                    <a:pt x="1272051" y="4464002"/>
                  </a:cubicBezTo>
                  <a:lnTo>
                    <a:pt x="1243240" y="4492813"/>
                  </a:lnTo>
                  <a:lnTo>
                    <a:pt x="1248251" y="4521623"/>
                  </a:lnTo>
                  <a:lnTo>
                    <a:pt x="1269546" y="4538534"/>
                  </a:lnTo>
                  <a:lnTo>
                    <a:pt x="1319025" y="4532271"/>
                  </a:lnTo>
                  <a:cubicBezTo>
                    <a:pt x="1319025" y="4532271"/>
                    <a:pt x="1322783" y="4532271"/>
                    <a:pt x="1325289" y="4532271"/>
                  </a:cubicBezTo>
                  <a:lnTo>
                    <a:pt x="1350341" y="4539160"/>
                  </a:lnTo>
                  <a:cubicBezTo>
                    <a:pt x="1350341" y="4539160"/>
                    <a:pt x="1352220" y="4539787"/>
                    <a:pt x="1352846" y="4540413"/>
                  </a:cubicBezTo>
                  <a:lnTo>
                    <a:pt x="1402951" y="4566092"/>
                  </a:lnTo>
                  <a:cubicBezTo>
                    <a:pt x="1402951" y="4566092"/>
                    <a:pt x="1406709" y="4568597"/>
                    <a:pt x="1407962" y="4570476"/>
                  </a:cubicBezTo>
                  <a:lnTo>
                    <a:pt x="1433015" y="4603045"/>
                  </a:lnTo>
                  <a:lnTo>
                    <a:pt x="1454936" y="4636866"/>
                  </a:lnTo>
                  <a:cubicBezTo>
                    <a:pt x="1454936" y="4636866"/>
                    <a:pt x="1457442" y="4641876"/>
                    <a:pt x="1457442" y="4644382"/>
                  </a:cubicBezTo>
                  <a:lnTo>
                    <a:pt x="1459321" y="4670687"/>
                  </a:lnTo>
                  <a:lnTo>
                    <a:pt x="1471847" y="4700124"/>
                  </a:lnTo>
                  <a:lnTo>
                    <a:pt x="1491888" y="4702629"/>
                  </a:lnTo>
                  <a:lnTo>
                    <a:pt x="1555147" y="4691356"/>
                  </a:lnTo>
                  <a:cubicBezTo>
                    <a:pt x="1559531" y="4690730"/>
                    <a:pt x="1563915" y="4691356"/>
                    <a:pt x="1567047" y="4694487"/>
                  </a:cubicBezTo>
                  <a:lnTo>
                    <a:pt x="1597110" y="4717661"/>
                  </a:lnTo>
                  <a:lnTo>
                    <a:pt x="1635316" y="4714529"/>
                  </a:lnTo>
                  <a:lnTo>
                    <a:pt x="1667884" y="4703256"/>
                  </a:lnTo>
                  <a:lnTo>
                    <a:pt x="1735526" y="4691356"/>
                  </a:lnTo>
                  <a:cubicBezTo>
                    <a:pt x="1735526" y="4691356"/>
                    <a:pt x="1739911" y="4691356"/>
                    <a:pt x="1741789" y="4691356"/>
                  </a:cubicBezTo>
                  <a:lnTo>
                    <a:pt x="1776237" y="4698872"/>
                  </a:lnTo>
                  <a:cubicBezTo>
                    <a:pt x="1779995" y="4699498"/>
                    <a:pt x="1783753" y="4702003"/>
                    <a:pt x="1785631" y="4705761"/>
                  </a:cubicBezTo>
                  <a:lnTo>
                    <a:pt x="1806926" y="4738329"/>
                  </a:lnTo>
                  <a:lnTo>
                    <a:pt x="1825716" y="4770272"/>
                  </a:lnTo>
                  <a:lnTo>
                    <a:pt x="1853900" y="4779667"/>
                  </a:lnTo>
                  <a:lnTo>
                    <a:pt x="1862668" y="4772151"/>
                  </a:lnTo>
                  <a:cubicBezTo>
                    <a:pt x="1862668" y="4772151"/>
                    <a:pt x="1868932" y="4768393"/>
                    <a:pt x="1872690" y="4768393"/>
                  </a:cubicBezTo>
                  <a:lnTo>
                    <a:pt x="1957243" y="4768393"/>
                  </a:lnTo>
                  <a:cubicBezTo>
                    <a:pt x="1957243" y="4768393"/>
                    <a:pt x="1963505" y="4769645"/>
                    <a:pt x="1966011" y="4770898"/>
                  </a:cubicBezTo>
                  <a:lnTo>
                    <a:pt x="2000459" y="4794698"/>
                  </a:lnTo>
                  <a:lnTo>
                    <a:pt x="2056201" y="4813488"/>
                  </a:lnTo>
                  <a:lnTo>
                    <a:pt x="2130106" y="4842925"/>
                  </a:lnTo>
                  <a:lnTo>
                    <a:pt x="2163301" y="4851693"/>
                  </a:lnTo>
                  <a:cubicBezTo>
                    <a:pt x="2163301" y="4851693"/>
                    <a:pt x="2167686" y="4853572"/>
                    <a:pt x="2169565" y="4855451"/>
                  </a:cubicBezTo>
                  <a:lnTo>
                    <a:pt x="2196496" y="4880504"/>
                  </a:lnTo>
                  <a:cubicBezTo>
                    <a:pt x="2200255" y="4884262"/>
                    <a:pt x="2202133" y="4889899"/>
                    <a:pt x="2200880" y="4894909"/>
                  </a:cubicBezTo>
                  <a:lnTo>
                    <a:pt x="2191485" y="4937498"/>
                  </a:lnTo>
                  <a:cubicBezTo>
                    <a:pt x="2190859" y="4941257"/>
                    <a:pt x="2188980" y="4944388"/>
                    <a:pt x="2185849" y="4946267"/>
                  </a:cubicBezTo>
                  <a:lnTo>
                    <a:pt x="2161422" y="4964430"/>
                  </a:lnTo>
                  <a:lnTo>
                    <a:pt x="2156412" y="4980088"/>
                  </a:lnTo>
                  <a:lnTo>
                    <a:pt x="2185849" y="5001383"/>
                  </a:lnTo>
                  <a:cubicBezTo>
                    <a:pt x="2190233" y="5004514"/>
                    <a:pt x="2192112" y="5008899"/>
                    <a:pt x="2192112" y="5013909"/>
                  </a:cubicBezTo>
                  <a:lnTo>
                    <a:pt x="2192112" y="5038336"/>
                  </a:lnTo>
                  <a:cubicBezTo>
                    <a:pt x="2192112" y="5046478"/>
                    <a:pt x="2185223" y="5053994"/>
                    <a:pt x="2176454" y="5053994"/>
                  </a:cubicBezTo>
                  <a:lnTo>
                    <a:pt x="2167059" y="5053994"/>
                  </a:lnTo>
                  <a:lnTo>
                    <a:pt x="2188354" y="5077167"/>
                  </a:lnTo>
                  <a:cubicBezTo>
                    <a:pt x="2192112" y="5081552"/>
                    <a:pt x="2193365" y="5087815"/>
                    <a:pt x="2190859" y="5093452"/>
                  </a:cubicBezTo>
                  <a:lnTo>
                    <a:pt x="2178959" y="5121636"/>
                  </a:lnTo>
                  <a:lnTo>
                    <a:pt x="2178959" y="5182389"/>
                  </a:lnTo>
                  <a:cubicBezTo>
                    <a:pt x="2178959" y="5188026"/>
                    <a:pt x="2176454" y="5192410"/>
                    <a:pt x="2171443" y="5195541"/>
                  </a:cubicBezTo>
                  <a:lnTo>
                    <a:pt x="2150149" y="5208694"/>
                  </a:lnTo>
                  <a:cubicBezTo>
                    <a:pt x="2150149" y="5208694"/>
                    <a:pt x="2145138" y="5211199"/>
                    <a:pt x="2142006" y="5211199"/>
                  </a:cubicBezTo>
                  <a:lnTo>
                    <a:pt x="2060585" y="5211199"/>
                  </a:lnTo>
                  <a:lnTo>
                    <a:pt x="2040543" y="5219968"/>
                  </a:lnTo>
                  <a:lnTo>
                    <a:pt x="2040543" y="5230615"/>
                  </a:lnTo>
                  <a:cubicBezTo>
                    <a:pt x="2040543" y="5237505"/>
                    <a:pt x="2035533" y="5243768"/>
                    <a:pt x="2029269" y="5245647"/>
                  </a:cubicBezTo>
                  <a:cubicBezTo>
                    <a:pt x="2028017" y="5245647"/>
                    <a:pt x="2009853" y="5250657"/>
                    <a:pt x="1992317" y="5253789"/>
                  </a:cubicBezTo>
                  <a:lnTo>
                    <a:pt x="1992317" y="5253789"/>
                  </a:lnTo>
                  <a:cubicBezTo>
                    <a:pt x="1992317" y="5258173"/>
                    <a:pt x="1991691" y="5262557"/>
                    <a:pt x="1988559" y="5265689"/>
                  </a:cubicBezTo>
                  <a:lnTo>
                    <a:pt x="1977285" y="5279468"/>
                  </a:lnTo>
                  <a:cubicBezTo>
                    <a:pt x="1972274" y="5284478"/>
                    <a:pt x="1967890" y="5290742"/>
                    <a:pt x="1965385" y="5294500"/>
                  </a:cubicBezTo>
                  <a:cubicBezTo>
                    <a:pt x="1968516" y="5301389"/>
                    <a:pt x="1972274" y="5309531"/>
                    <a:pt x="1972274" y="5309531"/>
                  </a:cubicBezTo>
                  <a:cubicBezTo>
                    <a:pt x="1972901" y="5311410"/>
                    <a:pt x="1973527" y="5313289"/>
                    <a:pt x="1973527" y="5315168"/>
                  </a:cubicBezTo>
                  <a:lnTo>
                    <a:pt x="1973527" y="5332705"/>
                  </a:lnTo>
                  <a:cubicBezTo>
                    <a:pt x="1973527" y="5332705"/>
                    <a:pt x="1973527" y="5336463"/>
                    <a:pt x="1972274" y="5338342"/>
                  </a:cubicBezTo>
                  <a:lnTo>
                    <a:pt x="1968516" y="5347110"/>
                  </a:lnTo>
                  <a:cubicBezTo>
                    <a:pt x="1968516" y="5347110"/>
                    <a:pt x="1968516" y="5347110"/>
                    <a:pt x="1968516" y="5347110"/>
                  </a:cubicBezTo>
                  <a:cubicBezTo>
                    <a:pt x="1981043" y="5336463"/>
                    <a:pt x="1979163" y="5309531"/>
                    <a:pt x="2002964" y="5307652"/>
                  </a:cubicBezTo>
                  <a:cubicBezTo>
                    <a:pt x="1995448" y="5340221"/>
                    <a:pt x="2014238" y="5350242"/>
                    <a:pt x="2046806" y="5340221"/>
                  </a:cubicBezTo>
                  <a:cubicBezTo>
                    <a:pt x="2051191" y="5325189"/>
                    <a:pt x="2054322" y="5320179"/>
                    <a:pt x="2068101" y="5313916"/>
                  </a:cubicBezTo>
                  <a:cubicBezTo>
                    <a:pt x="2088769" y="5325816"/>
                    <a:pt x="2109438" y="5336463"/>
                    <a:pt x="2132612" y="5344605"/>
                  </a:cubicBezTo>
                  <a:cubicBezTo>
                    <a:pt x="2118833" y="5361516"/>
                    <a:pt x="2089396" y="5350242"/>
                    <a:pt x="2073111" y="5359637"/>
                  </a:cubicBezTo>
                  <a:cubicBezTo>
                    <a:pt x="2049938" y="5372163"/>
                    <a:pt x="2037411" y="5391579"/>
                    <a:pt x="2009227" y="5402226"/>
                  </a:cubicBezTo>
                  <a:cubicBezTo>
                    <a:pt x="2001711" y="5404731"/>
                    <a:pt x="1988559" y="5404731"/>
                    <a:pt x="1981669" y="5410368"/>
                  </a:cubicBezTo>
                  <a:cubicBezTo>
                    <a:pt x="1974780" y="5416632"/>
                    <a:pt x="1977911" y="5426026"/>
                    <a:pt x="1966637" y="5428532"/>
                  </a:cubicBezTo>
                  <a:cubicBezTo>
                    <a:pt x="1953485" y="5431663"/>
                    <a:pt x="1945343" y="5416632"/>
                    <a:pt x="1934069" y="5416005"/>
                  </a:cubicBezTo>
                  <a:cubicBezTo>
                    <a:pt x="1901501" y="5413500"/>
                    <a:pt x="1909642" y="5447321"/>
                    <a:pt x="1924048" y="5461100"/>
                  </a:cubicBezTo>
                  <a:cubicBezTo>
                    <a:pt x="1937200" y="5473000"/>
                    <a:pt x="1950353" y="5478637"/>
                    <a:pt x="1966637" y="5484274"/>
                  </a:cubicBezTo>
                  <a:cubicBezTo>
                    <a:pt x="1972901" y="5486153"/>
                    <a:pt x="1985427" y="5489285"/>
                    <a:pt x="1989812" y="5494295"/>
                  </a:cubicBezTo>
                  <a:cubicBezTo>
                    <a:pt x="2005470" y="5511206"/>
                    <a:pt x="1999832" y="5537511"/>
                    <a:pt x="1983548" y="5536884"/>
                  </a:cubicBezTo>
                  <a:cubicBezTo>
                    <a:pt x="1971022" y="5536884"/>
                    <a:pt x="1965385" y="5518721"/>
                    <a:pt x="1950979" y="5530621"/>
                  </a:cubicBezTo>
                  <a:cubicBezTo>
                    <a:pt x="1961001" y="5545027"/>
                    <a:pt x="1964758" y="5576969"/>
                    <a:pt x="1952858" y="5591374"/>
                  </a:cubicBezTo>
                  <a:cubicBezTo>
                    <a:pt x="1939079" y="5608285"/>
                    <a:pt x="1887096" y="5594506"/>
                    <a:pt x="1889600" y="5618932"/>
                  </a:cubicBezTo>
                  <a:cubicBezTo>
                    <a:pt x="1912774" y="5620185"/>
                    <a:pt x="1908390" y="5665906"/>
                    <a:pt x="1898995" y="5679059"/>
                  </a:cubicBezTo>
                  <a:cubicBezTo>
                    <a:pt x="1885216" y="5674048"/>
                    <a:pt x="1868306" y="5678432"/>
                    <a:pt x="1853274" y="5675927"/>
                  </a:cubicBezTo>
                  <a:cubicBezTo>
                    <a:pt x="1834484" y="5672169"/>
                    <a:pt x="1816321" y="5664653"/>
                    <a:pt x="1798785" y="5656511"/>
                  </a:cubicBezTo>
                  <a:cubicBezTo>
                    <a:pt x="1751811" y="5635843"/>
                    <a:pt x="1808806" y="5695969"/>
                    <a:pt x="1806300" y="5711627"/>
                  </a:cubicBezTo>
                  <a:cubicBezTo>
                    <a:pt x="1796906" y="5711627"/>
                    <a:pt x="1777490" y="5703485"/>
                    <a:pt x="1769348" y="5707869"/>
                  </a:cubicBezTo>
                  <a:cubicBezTo>
                    <a:pt x="1758700" y="5713506"/>
                    <a:pt x="1763711" y="5718517"/>
                    <a:pt x="1764337" y="5730417"/>
                  </a:cubicBezTo>
                  <a:cubicBezTo>
                    <a:pt x="1796279" y="5729790"/>
                    <a:pt x="1824464" y="5751711"/>
                    <a:pt x="1847637" y="5771754"/>
                  </a:cubicBezTo>
                  <a:cubicBezTo>
                    <a:pt x="1868932" y="5789917"/>
                    <a:pt x="1892732" y="5801817"/>
                    <a:pt x="1920290" y="5808080"/>
                  </a:cubicBezTo>
                  <a:cubicBezTo>
                    <a:pt x="1939079" y="5811838"/>
                    <a:pt x="1957243" y="5808080"/>
                    <a:pt x="1972274" y="5821233"/>
                  </a:cubicBezTo>
                  <a:cubicBezTo>
                    <a:pt x="1981669" y="5829375"/>
                    <a:pt x="1986053" y="5841901"/>
                    <a:pt x="1992942" y="5851922"/>
                  </a:cubicBezTo>
                  <a:cubicBezTo>
                    <a:pt x="2009227" y="5874470"/>
                    <a:pt x="2029896" y="5874470"/>
                    <a:pt x="2055574" y="5882612"/>
                  </a:cubicBezTo>
                  <a:cubicBezTo>
                    <a:pt x="2111317" y="5901401"/>
                    <a:pt x="2136370" y="5944617"/>
                    <a:pt x="2176454" y="5984702"/>
                  </a:cubicBezTo>
                  <a:cubicBezTo>
                    <a:pt x="2209649" y="6017897"/>
                    <a:pt x="2245349" y="6052344"/>
                    <a:pt x="2294202" y="6064244"/>
                  </a:cubicBezTo>
                  <a:cubicBezTo>
                    <a:pt x="2310486" y="6046707"/>
                    <a:pt x="2329902" y="6031049"/>
                    <a:pt x="2348065" y="6029170"/>
                  </a:cubicBezTo>
                  <a:cubicBezTo>
                    <a:pt x="2384391" y="6025412"/>
                    <a:pt x="2460802" y="6040444"/>
                    <a:pt x="2464560" y="6041070"/>
                  </a:cubicBezTo>
                  <a:lnTo>
                    <a:pt x="2520929" y="6062991"/>
                  </a:lnTo>
                  <a:lnTo>
                    <a:pt x="2576045" y="6079902"/>
                  </a:lnTo>
                  <a:cubicBezTo>
                    <a:pt x="2576045" y="6079902"/>
                    <a:pt x="2579803" y="6081781"/>
                    <a:pt x="2581055" y="6082407"/>
                  </a:cubicBezTo>
                  <a:lnTo>
                    <a:pt x="2612371" y="6108713"/>
                  </a:lnTo>
                  <a:lnTo>
                    <a:pt x="2666861" y="6098692"/>
                  </a:lnTo>
                  <a:cubicBezTo>
                    <a:pt x="2666861" y="6098692"/>
                    <a:pt x="2669993" y="6098692"/>
                    <a:pt x="2671245" y="6098692"/>
                  </a:cubicBezTo>
                  <a:lnTo>
                    <a:pt x="2750161" y="6106208"/>
                  </a:lnTo>
                  <a:lnTo>
                    <a:pt x="2860393" y="6123744"/>
                  </a:lnTo>
                  <a:cubicBezTo>
                    <a:pt x="2860393" y="6123744"/>
                    <a:pt x="2863525" y="6124371"/>
                    <a:pt x="2864777" y="6125623"/>
                  </a:cubicBezTo>
                  <a:lnTo>
                    <a:pt x="2922399" y="6154434"/>
                  </a:lnTo>
                  <a:lnTo>
                    <a:pt x="2968120" y="6180113"/>
                  </a:lnTo>
                  <a:cubicBezTo>
                    <a:pt x="2974382" y="6183244"/>
                    <a:pt x="2976888" y="6190134"/>
                    <a:pt x="2975635" y="6196397"/>
                  </a:cubicBezTo>
                  <a:lnTo>
                    <a:pt x="2973756" y="6205166"/>
                  </a:lnTo>
                  <a:lnTo>
                    <a:pt x="2986282" y="6208924"/>
                  </a:lnTo>
                  <a:lnTo>
                    <a:pt x="3037014" y="6189508"/>
                  </a:lnTo>
                  <a:lnTo>
                    <a:pt x="3077099" y="6178234"/>
                  </a:lnTo>
                  <a:cubicBezTo>
                    <a:pt x="3082736" y="6176355"/>
                    <a:pt x="3088373" y="6178234"/>
                    <a:pt x="3092757" y="6182618"/>
                  </a:cubicBezTo>
                  <a:lnTo>
                    <a:pt x="3104031" y="6195145"/>
                  </a:lnTo>
                  <a:lnTo>
                    <a:pt x="3144741" y="6178860"/>
                  </a:lnTo>
                  <a:cubicBezTo>
                    <a:pt x="3149751" y="6176981"/>
                    <a:pt x="3156015" y="6178234"/>
                    <a:pt x="3160399" y="6181992"/>
                  </a:cubicBezTo>
                  <a:lnTo>
                    <a:pt x="3197352" y="6215813"/>
                  </a:lnTo>
                  <a:lnTo>
                    <a:pt x="3289421" y="6235229"/>
                  </a:lnTo>
                  <a:cubicBezTo>
                    <a:pt x="3294431" y="6236482"/>
                    <a:pt x="3298815" y="6239613"/>
                    <a:pt x="3300694" y="6244624"/>
                  </a:cubicBezTo>
                  <a:cubicBezTo>
                    <a:pt x="3302573" y="6249634"/>
                    <a:pt x="3301947" y="6254645"/>
                    <a:pt x="3298815" y="6259029"/>
                  </a:cubicBezTo>
                  <a:cubicBezTo>
                    <a:pt x="3291300" y="6269677"/>
                    <a:pt x="3282531" y="6282203"/>
                    <a:pt x="3277521" y="6290345"/>
                  </a:cubicBezTo>
                  <a:cubicBezTo>
                    <a:pt x="3286915" y="6297861"/>
                    <a:pt x="3305079" y="6311640"/>
                    <a:pt x="3320737" y="6323540"/>
                  </a:cubicBezTo>
                  <a:lnTo>
                    <a:pt x="3375226" y="6323540"/>
                  </a:lnTo>
                  <a:cubicBezTo>
                    <a:pt x="3378984" y="6323540"/>
                    <a:pt x="3382116" y="6324792"/>
                    <a:pt x="3384621" y="6326671"/>
                  </a:cubicBezTo>
                  <a:lnTo>
                    <a:pt x="3446000" y="6374898"/>
                  </a:lnTo>
                  <a:lnTo>
                    <a:pt x="3491094" y="6387424"/>
                  </a:lnTo>
                  <a:cubicBezTo>
                    <a:pt x="3494853" y="6388676"/>
                    <a:pt x="3497984" y="6390556"/>
                    <a:pt x="3499864" y="6393687"/>
                  </a:cubicBezTo>
                  <a:lnTo>
                    <a:pt x="3556232" y="6478240"/>
                  </a:lnTo>
                  <a:lnTo>
                    <a:pt x="3598821" y="6473230"/>
                  </a:lnTo>
                  <a:lnTo>
                    <a:pt x="3632643" y="6474482"/>
                  </a:lnTo>
                  <a:lnTo>
                    <a:pt x="3645169" y="6452561"/>
                  </a:lnTo>
                  <a:cubicBezTo>
                    <a:pt x="3645169" y="6452561"/>
                    <a:pt x="3647048" y="6450056"/>
                    <a:pt x="3647674" y="6449429"/>
                  </a:cubicBezTo>
                  <a:lnTo>
                    <a:pt x="3670848" y="6427508"/>
                  </a:lnTo>
                  <a:cubicBezTo>
                    <a:pt x="3670848" y="6427508"/>
                    <a:pt x="3674606" y="6424377"/>
                    <a:pt x="3677111" y="6423751"/>
                  </a:cubicBezTo>
                  <a:lnTo>
                    <a:pt x="3707801" y="6414356"/>
                  </a:lnTo>
                  <a:lnTo>
                    <a:pt x="3715316" y="6387424"/>
                  </a:lnTo>
                  <a:lnTo>
                    <a:pt x="3687132" y="6353603"/>
                  </a:lnTo>
                  <a:lnTo>
                    <a:pt x="3542453" y="6224582"/>
                  </a:lnTo>
                  <a:cubicBezTo>
                    <a:pt x="3542453" y="6224582"/>
                    <a:pt x="3539948" y="6221450"/>
                    <a:pt x="3538695" y="6219571"/>
                  </a:cubicBezTo>
                  <a:lnTo>
                    <a:pt x="3504247" y="6146292"/>
                  </a:lnTo>
                  <a:lnTo>
                    <a:pt x="3469800" y="6048586"/>
                  </a:lnTo>
                  <a:lnTo>
                    <a:pt x="3420321" y="5970923"/>
                  </a:lnTo>
                  <a:lnTo>
                    <a:pt x="3372094" y="5915180"/>
                  </a:lnTo>
                  <a:cubicBezTo>
                    <a:pt x="3372094" y="5915180"/>
                    <a:pt x="3369590" y="5911423"/>
                    <a:pt x="3368963" y="5909544"/>
                  </a:cubicBezTo>
                  <a:lnTo>
                    <a:pt x="3349547" y="5844407"/>
                  </a:lnTo>
                  <a:cubicBezTo>
                    <a:pt x="3348294" y="5841275"/>
                    <a:pt x="3348921" y="5837517"/>
                    <a:pt x="3349547" y="5834385"/>
                  </a:cubicBezTo>
                  <a:lnTo>
                    <a:pt x="3387752" y="5742317"/>
                  </a:lnTo>
                  <a:lnTo>
                    <a:pt x="3421574" y="5617053"/>
                  </a:lnTo>
                  <a:cubicBezTo>
                    <a:pt x="3422826" y="5612043"/>
                    <a:pt x="3426584" y="5608285"/>
                    <a:pt x="3431594" y="5606406"/>
                  </a:cubicBezTo>
                  <a:cubicBezTo>
                    <a:pt x="3431594" y="5606406"/>
                    <a:pt x="3503622" y="5579474"/>
                    <a:pt x="3536816" y="5561311"/>
                  </a:cubicBezTo>
                  <a:cubicBezTo>
                    <a:pt x="3565000" y="5545653"/>
                    <a:pt x="3575648" y="5513085"/>
                    <a:pt x="3575648" y="5512458"/>
                  </a:cubicBezTo>
                  <a:cubicBezTo>
                    <a:pt x="3576901" y="5508700"/>
                    <a:pt x="3579405" y="5504943"/>
                    <a:pt x="3583163" y="5503063"/>
                  </a:cubicBezTo>
                  <a:lnTo>
                    <a:pt x="3612600" y="5486779"/>
                  </a:lnTo>
                  <a:cubicBezTo>
                    <a:pt x="3583790" y="5474879"/>
                    <a:pt x="3548716" y="5455463"/>
                    <a:pt x="3543079" y="5432290"/>
                  </a:cubicBezTo>
                  <a:cubicBezTo>
                    <a:pt x="3540574" y="5421016"/>
                    <a:pt x="3543706" y="5410368"/>
                    <a:pt x="3553100" y="5401600"/>
                  </a:cubicBezTo>
                  <a:cubicBezTo>
                    <a:pt x="3570637" y="5384063"/>
                    <a:pt x="3547464" y="5335210"/>
                    <a:pt x="3531180" y="5310158"/>
                  </a:cubicBezTo>
                  <a:cubicBezTo>
                    <a:pt x="3507379" y="5302642"/>
                    <a:pt x="3408421" y="5270073"/>
                    <a:pt x="3345163" y="5232494"/>
                  </a:cubicBezTo>
                  <a:cubicBezTo>
                    <a:pt x="3295058" y="5203057"/>
                    <a:pt x="3259984" y="5162973"/>
                    <a:pt x="3242447" y="5140426"/>
                  </a:cubicBezTo>
                  <a:cubicBezTo>
                    <a:pt x="3231173" y="5153578"/>
                    <a:pt x="3218021" y="5162347"/>
                    <a:pt x="3204242" y="5157963"/>
                  </a:cubicBezTo>
                  <a:cubicBezTo>
                    <a:pt x="3182946" y="5150447"/>
                    <a:pt x="3182946" y="5117878"/>
                    <a:pt x="3186705" y="5084057"/>
                  </a:cubicBezTo>
                  <a:lnTo>
                    <a:pt x="3201736" y="4925599"/>
                  </a:lnTo>
                  <a:cubicBezTo>
                    <a:pt x="3186705" y="4919962"/>
                    <a:pt x="3184199" y="4901798"/>
                    <a:pt x="3190463" y="4851693"/>
                  </a:cubicBezTo>
                  <a:lnTo>
                    <a:pt x="3201736" y="4760877"/>
                  </a:lnTo>
                  <a:cubicBezTo>
                    <a:pt x="3201736" y="4756493"/>
                    <a:pt x="3204868" y="4752108"/>
                    <a:pt x="3208625" y="4750230"/>
                  </a:cubicBezTo>
                  <a:lnTo>
                    <a:pt x="3276894" y="4705761"/>
                  </a:lnTo>
                  <a:cubicBezTo>
                    <a:pt x="3276894" y="4705761"/>
                    <a:pt x="3283157" y="4703256"/>
                    <a:pt x="3286915" y="4703256"/>
                  </a:cubicBezTo>
                  <a:cubicBezTo>
                    <a:pt x="3303199" y="4704508"/>
                    <a:pt x="3387126" y="4714529"/>
                    <a:pt x="3400905" y="4760250"/>
                  </a:cubicBezTo>
                  <a:cubicBezTo>
                    <a:pt x="3406542" y="4778414"/>
                    <a:pt x="3433473" y="4787809"/>
                    <a:pt x="3452263" y="4791566"/>
                  </a:cubicBezTo>
                  <a:cubicBezTo>
                    <a:pt x="3455395" y="4780293"/>
                    <a:pt x="3457900" y="4769645"/>
                    <a:pt x="3457900" y="4766514"/>
                  </a:cubicBezTo>
                  <a:cubicBezTo>
                    <a:pt x="3457274" y="4759624"/>
                    <a:pt x="3442869" y="4709519"/>
                    <a:pt x="3429716" y="4665050"/>
                  </a:cubicBezTo>
                  <a:cubicBezTo>
                    <a:pt x="3427837" y="4658161"/>
                    <a:pt x="3430342" y="4650645"/>
                    <a:pt x="3437232" y="4647513"/>
                  </a:cubicBezTo>
                  <a:lnTo>
                    <a:pt x="3482326" y="4622461"/>
                  </a:lnTo>
                  <a:cubicBezTo>
                    <a:pt x="3486085" y="4616824"/>
                    <a:pt x="3495479" y="4604297"/>
                    <a:pt x="3511137" y="4583003"/>
                  </a:cubicBezTo>
                  <a:cubicBezTo>
                    <a:pt x="3511137" y="4583003"/>
                    <a:pt x="3511137" y="4583003"/>
                    <a:pt x="3511137" y="4583003"/>
                  </a:cubicBezTo>
                  <a:cubicBezTo>
                    <a:pt x="3508632" y="4580497"/>
                    <a:pt x="3506752" y="4576740"/>
                    <a:pt x="3506752" y="4573608"/>
                  </a:cubicBezTo>
                  <a:cubicBezTo>
                    <a:pt x="3506752" y="4561708"/>
                    <a:pt x="3511763" y="4559829"/>
                    <a:pt x="3538695" y="4549182"/>
                  </a:cubicBezTo>
                  <a:lnTo>
                    <a:pt x="3585042" y="4530392"/>
                  </a:lnTo>
                  <a:lnTo>
                    <a:pt x="3640158" y="4489055"/>
                  </a:lnTo>
                  <a:lnTo>
                    <a:pt x="3685879" y="4447718"/>
                  </a:lnTo>
                  <a:cubicBezTo>
                    <a:pt x="3689638" y="4444587"/>
                    <a:pt x="3694648" y="4443334"/>
                    <a:pt x="3699032" y="4443960"/>
                  </a:cubicBezTo>
                  <a:lnTo>
                    <a:pt x="3752896" y="4455860"/>
                  </a:lnTo>
                  <a:cubicBezTo>
                    <a:pt x="3752896" y="4455860"/>
                    <a:pt x="3757279" y="4457113"/>
                    <a:pt x="3759159" y="4458992"/>
                  </a:cubicBezTo>
                  <a:lnTo>
                    <a:pt x="3795485" y="4487176"/>
                  </a:lnTo>
                  <a:cubicBezTo>
                    <a:pt x="3824296" y="4470892"/>
                    <a:pt x="3907596" y="4430181"/>
                    <a:pt x="3955196" y="4464002"/>
                  </a:cubicBezTo>
                  <a:cubicBezTo>
                    <a:pt x="3994028" y="4491560"/>
                    <a:pt x="4030354" y="4502834"/>
                    <a:pt x="4039749" y="4505339"/>
                  </a:cubicBezTo>
                  <a:lnTo>
                    <a:pt x="4104260" y="4497824"/>
                  </a:lnTo>
                  <a:cubicBezTo>
                    <a:pt x="4107392" y="4497824"/>
                    <a:pt x="4110524" y="4497824"/>
                    <a:pt x="4113654" y="4499702"/>
                  </a:cubicBezTo>
                  <a:lnTo>
                    <a:pt x="4194450" y="4546050"/>
                  </a:lnTo>
                  <a:lnTo>
                    <a:pt x="4248313" y="4589892"/>
                  </a:lnTo>
                  <a:lnTo>
                    <a:pt x="4286519" y="4631856"/>
                  </a:lnTo>
                  <a:lnTo>
                    <a:pt x="4304056" y="4655655"/>
                  </a:lnTo>
                  <a:lnTo>
                    <a:pt x="4304056" y="4634361"/>
                  </a:lnTo>
                  <a:cubicBezTo>
                    <a:pt x="4304056" y="4628724"/>
                    <a:pt x="4307187" y="4623714"/>
                    <a:pt x="4311571" y="4621208"/>
                  </a:cubicBezTo>
                  <a:lnTo>
                    <a:pt x="4346019" y="4599913"/>
                  </a:lnTo>
                  <a:cubicBezTo>
                    <a:pt x="4351029" y="4596782"/>
                    <a:pt x="4357292" y="4596782"/>
                    <a:pt x="4362303" y="4599913"/>
                  </a:cubicBezTo>
                  <a:lnTo>
                    <a:pt x="4413034" y="4631856"/>
                  </a:lnTo>
                  <a:lnTo>
                    <a:pt x="4475040" y="4655029"/>
                  </a:lnTo>
                  <a:cubicBezTo>
                    <a:pt x="4489445" y="4653150"/>
                    <a:pt x="4505730" y="4651271"/>
                    <a:pt x="4508861" y="4650019"/>
                  </a:cubicBezTo>
                  <a:cubicBezTo>
                    <a:pt x="4511993" y="4648140"/>
                    <a:pt x="4537046" y="4628098"/>
                    <a:pt x="4557714" y="4610560"/>
                  </a:cubicBezTo>
                  <a:lnTo>
                    <a:pt x="4585272" y="4581124"/>
                  </a:lnTo>
                  <a:cubicBezTo>
                    <a:pt x="4590909" y="4575487"/>
                    <a:pt x="4599678" y="4574860"/>
                    <a:pt x="4605940" y="4579245"/>
                  </a:cubicBezTo>
                  <a:cubicBezTo>
                    <a:pt x="4609072" y="4581750"/>
                    <a:pt x="4610951" y="4584882"/>
                    <a:pt x="4611578" y="4588013"/>
                  </a:cubicBezTo>
                  <a:cubicBezTo>
                    <a:pt x="4615962" y="4588013"/>
                    <a:pt x="4623477" y="4588639"/>
                    <a:pt x="4637256" y="4587387"/>
                  </a:cubicBezTo>
                  <a:lnTo>
                    <a:pt x="4691119" y="4581750"/>
                  </a:lnTo>
                  <a:cubicBezTo>
                    <a:pt x="4691119" y="4581750"/>
                    <a:pt x="4695504" y="4581750"/>
                    <a:pt x="4698009" y="4582376"/>
                  </a:cubicBezTo>
                  <a:lnTo>
                    <a:pt x="4752499" y="4601166"/>
                  </a:lnTo>
                  <a:lnTo>
                    <a:pt x="4793210" y="4575487"/>
                  </a:lnTo>
                  <a:cubicBezTo>
                    <a:pt x="4795088" y="4571103"/>
                    <a:pt x="4798220" y="4567345"/>
                    <a:pt x="4802604" y="4564213"/>
                  </a:cubicBezTo>
                  <a:cubicBezTo>
                    <a:pt x="4819515" y="4553566"/>
                    <a:pt x="4847699" y="4560455"/>
                    <a:pt x="4894673" y="4586761"/>
                  </a:cubicBezTo>
                  <a:lnTo>
                    <a:pt x="4977347" y="4633108"/>
                  </a:lnTo>
                  <a:lnTo>
                    <a:pt x="5034968" y="4655029"/>
                  </a:lnTo>
                  <a:lnTo>
                    <a:pt x="5073174" y="4676324"/>
                  </a:lnTo>
                  <a:lnTo>
                    <a:pt x="5090084" y="4674445"/>
                  </a:lnTo>
                  <a:cubicBezTo>
                    <a:pt x="5095094" y="4667556"/>
                    <a:pt x="5103237" y="4657534"/>
                    <a:pt x="5115137" y="4647513"/>
                  </a:cubicBezTo>
                  <a:cubicBezTo>
                    <a:pt x="5112632" y="4645635"/>
                    <a:pt x="5110126" y="4644382"/>
                    <a:pt x="5108873" y="4643756"/>
                  </a:cubicBezTo>
                  <a:cubicBezTo>
                    <a:pt x="5105116" y="4641250"/>
                    <a:pt x="5092589" y="4633734"/>
                    <a:pt x="5098853" y="4621208"/>
                  </a:cubicBezTo>
                  <a:cubicBezTo>
                    <a:pt x="5105116" y="4608056"/>
                    <a:pt x="5105742" y="4608056"/>
                    <a:pt x="5157726" y="4624340"/>
                  </a:cubicBezTo>
                  <a:lnTo>
                    <a:pt x="5242905" y="4650019"/>
                  </a:lnTo>
                  <a:lnTo>
                    <a:pt x="5342490" y="4629350"/>
                  </a:lnTo>
                  <a:cubicBezTo>
                    <a:pt x="5346248" y="4619329"/>
                    <a:pt x="5351259" y="4598034"/>
                    <a:pt x="5343116" y="4577992"/>
                  </a:cubicBezTo>
                  <a:cubicBezTo>
                    <a:pt x="5336227" y="4560455"/>
                    <a:pt x="5321195" y="4547303"/>
                    <a:pt x="5297396" y="4537908"/>
                  </a:cubicBezTo>
                  <a:cubicBezTo>
                    <a:pt x="5241653" y="4515360"/>
                    <a:pt x="5200316" y="4508471"/>
                    <a:pt x="5175264" y="4504713"/>
                  </a:cubicBezTo>
                  <a:cubicBezTo>
                    <a:pt x="5156474" y="4501581"/>
                    <a:pt x="5145200" y="4499702"/>
                    <a:pt x="5140816" y="4489681"/>
                  </a:cubicBezTo>
                  <a:cubicBezTo>
                    <a:pt x="5135178" y="4483418"/>
                    <a:pt x="5108873" y="4465881"/>
                    <a:pt x="5086953" y="4452102"/>
                  </a:cubicBezTo>
                  <a:cubicBezTo>
                    <a:pt x="5085074" y="4450850"/>
                    <a:pt x="5083821" y="4449597"/>
                    <a:pt x="5082568" y="4448344"/>
                  </a:cubicBezTo>
                  <a:cubicBezTo>
                    <a:pt x="5053758" y="4409513"/>
                    <a:pt x="5055010" y="4400118"/>
                    <a:pt x="5056263" y="4395108"/>
                  </a:cubicBezTo>
                  <a:cubicBezTo>
                    <a:pt x="5056263" y="4390723"/>
                    <a:pt x="5060021" y="4386339"/>
                    <a:pt x="5063778" y="4383834"/>
                  </a:cubicBezTo>
                  <a:cubicBezTo>
                    <a:pt x="5065658" y="4382581"/>
                    <a:pt x="5071295" y="4378823"/>
                    <a:pt x="5154595" y="4351891"/>
                  </a:cubicBezTo>
                  <a:lnTo>
                    <a:pt x="5160232" y="4303665"/>
                  </a:lnTo>
                  <a:lnTo>
                    <a:pt x="5130169" y="4272349"/>
                  </a:lnTo>
                  <a:cubicBezTo>
                    <a:pt x="5127037" y="4268591"/>
                    <a:pt x="5125158" y="4264207"/>
                    <a:pt x="5126410" y="4259196"/>
                  </a:cubicBezTo>
                  <a:cubicBezTo>
                    <a:pt x="5127037" y="4254186"/>
                    <a:pt x="5130169" y="4250428"/>
                    <a:pt x="5133927" y="4247923"/>
                  </a:cubicBezTo>
                  <a:lnTo>
                    <a:pt x="5193427" y="4215354"/>
                  </a:lnTo>
                  <a:cubicBezTo>
                    <a:pt x="5193427" y="4215354"/>
                    <a:pt x="5198437" y="4213475"/>
                    <a:pt x="5201569" y="4213475"/>
                  </a:cubicBezTo>
                  <a:lnTo>
                    <a:pt x="5257311" y="4217233"/>
                  </a:lnTo>
                  <a:lnTo>
                    <a:pt x="5277353" y="4215354"/>
                  </a:lnTo>
                  <a:lnTo>
                    <a:pt x="5275474" y="4210343"/>
                  </a:lnTo>
                  <a:lnTo>
                    <a:pt x="5165242" y="4175896"/>
                  </a:lnTo>
                  <a:cubicBezTo>
                    <a:pt x="5160858" y="4174017"/>
                    <a:pt x="5148332" y="4167754"/>
                    <a:pt x="5146453" y="4153975"/>
                  </a:cubicBezTo>
                  <a:cubicBezTo>
                    <a:pt x="5145200" y="4148338"/>
                    <a:pt x="5146453" y="4139570"/>
                    <a:pt x="5154595" y="4130801"/>
                  </a:cubicBezTo>
                  <a:lnTo>
                    <a:pt x="5128916" y="4123912"/>
                  </a:lnTo>
                  <a:cubicBezTo>
                    <a:pt x="5128916" y="4123912"/>
                    <a:pt x="5125784" y="4122659"/>
                    <a:pt x="5123905" y="4122033"/>
                  </a:cubicBezTo>
                  <a:lnTo>
                    <a:pt x="5104490" y="4108254"/>
                  </a:lnTo>
                  <a:cubicBezTo>
                    <a:pt x="5100105" y="4105122"/>
                    <a:pt x="5097600" y="4100112"/>
                    <a:pt x="5098226" y="4094475"/>
                  </a:cubicBezTo>
                  <a:lnTo>
                    <a:pt x="5101984" y="4046248"/>
                  </a:lnTo>
                  <a:lnTo>
                    <a:pt x="5105742" y="4019943"/>
                  </a:lnTo>
                  <a:cubicBezTo>
                    <a:pt x="5106368" y="4015559"/>
                    <a:pt x="5108873" y="4011801"/>
                    <a:pt x="5112632" y="4009295"/>
                  </a:cubicBezTo>
                  <a:cubicBezTo>
                    <a:pt x="5116390" y="4006790"/>
                    <a:pt x="5120773" y="4006164"/>
                    <a:pt x="5125158" y="4008043"/>
                  </a:cubicBezTo>
                  <a:cubicBezTo>
                    <a:pt x="5125784" y="4008043"/>
                    <a:pt x="5210963" y="4033096"/>
                    <a:pt x="5294890" y="4019317"/>
                  </a:cubicBezTo>
                  <a:cubicBezTo>
                    <a:pt x="5380069" y="4004911"/>
                    <a:pt x="5444580" y="3966080"/>
                    <a:pt x="5445207" y="3965453"/>
                  </a:cubicBezTo>
                  <a:cubicBezTo>
                    <a:pt x="5448337" y="3963575"/>
                    <a:pt x="5452096" y="3962948"/>
                    <a:pt x="5455854" y="3963575"/>
                  </a:cubicBezTo>
                  <a:lnTo>
                    <a:pt x="5509090" y="3972343"/>
                  </a:lnTo>
                  <a:cubicBezTo>
                    <a:pt x="5515980" y="3965453"/>
                    <a:pt x="5527254" y="3961069"/>
                    <a:pt x="5542912" y="3956059"/>
                  </a:cubicBezTo>
                  <a:lnTo>
                    <a:pt x="5585501" y="3942906"/>
                  </a:lnTo>
                  <a:cubicBezTo>
                    <a:pt x="5585501" y="3942906"/>
                    <a:pt x="5589886" y="3941653"/>
                    <a:pt x="5592391" y="3942906"/>
                  </a:cubicBezTo>
                  <a:lnTo>
                    <a:pt x="5631223" y="3948543"/>
                  </a:lnTo>
                  <a:cubicBezTo>
                    <a:pt x="5638112" y="3949169"/>
                    <a:pt x="5643749" y="3955432"/>
                    <a:pt x="5644375" y="3962322"/>
                  </a:cubicBezTo>
                  <a:cubicBezTo>
                    <a:pt x="5646881" y="3961069"/>
                    <a:pt x="5650639" y="3958564"/>
                    <a:pt x="5655649" y="3954180"/>
                  </a:cubicBezTo>
                  <a:lnTo>
                    <a:pt x="5694481" y="3921611"/>
                  </a:lnTo>
                  <a:cubicBezTo>
                    <a:pt x="5694481" y="3921611"/>
                    <a:pt x="5696986" y="3919732"/>
                    <a:pt x="5698238" y="3919106"/>
                  </a:cubicBezTo>
                  <a:lnTo>
                    <a:pt x="5744586" y="3897811"/>
                  </a:lnTo>
                  <a:cubicBezTo>
                    <a:pt x="5744586" y="3897811"/>
                    <a:pt x="5748344" y="3896559"/>
                    <a:pt x="5750849" y="3896559"/>
                  </a:cubicBezTo>
                  <a:lnTo>
                    <a:pt x="5817865" y="3894679"/>
                  </a:lnTo>
                  <a:lnTo>
                    <a:pt x="5990729" y="3872132"/>
                  </a:lnTo>
                  <a:lnTo>
                    <a:pt x="6018913" y="3856474"/>
                  </a:lnTo>
                  <a:cubicBezTo>
                    <a:pt x="6018913" y="3856474"/>
                    <a:pt x="6021419" y="3855221"/>
                    <a:pt x="6022672" y="3855221"/>
                  </a:cubicBezTo>
                  <a:lnTo>
                    <a:pt x="6061503" y="3843948"/>
                  </a:lnTo>
                  <a:lnTo>
                    <a:pt x="6067766" y="3811379"/>
                  </a:lnTo>
                  <a:cubicBezTo>
                    <a:pt x="6069018" y="3806369"/>
                    <a:pt x="6072150" y="3802611"/>
                    <a:pt x="6076535" y="3800106"/>
                  </a:cubicBezTo>
                  <a:lnTo>
                    <a:pt x="6139793" y="3769416"/>
                  </a:lnTo>
                  <a:cubicBezTo>
                    <a:pt x="6139793" y="3769416"/>
                    <a:pt x="6145429" y="3763153"/>
                    <a:pt x="6150440" y="3761274"/>
                  </a:cubicBezTo>
                  <a:cubicBezTo>
                    <a:pt x="6167977" y="3753132"/>
                    <a:pt x="6194282" y="3756263"/>
                    <a:pt x="6232487" y="3770669"/>
                  </a:cubicBezTo>
                  <a:cubicBezTo>
                    <a:pt x="6258793" y="3780689"/>
                    <a:pt x="6270067" y="3788205"/>
                    <a:pt x="6275077" y="3795721"/>
                  </a:cubicBezTo>
                  <a:cubicBezTo>
                    <a:pt x="6280088" y="3795721"/>
                    <a:pt x="6287604" y="3795721"/>
                    <a:pt x="6296372" y="3796347"/>
                  </a:cubicBezTo>
                  <a:lnTo>
                    <a:pt x="6357751" y="3798227"/>
                  </a:lnTo>
                  <a:lnTo>
                    <a:pt x="6405978" y="3786953"/>
                  </a:lnTo>
                  <a:cubicBezTo>
                    <a:pt x="6405978" y="3786953"/>
                    <a:pt x="6410361" y="3786953"/>
                    <a:pt x="6412867" y="3786953"/>
                  </a:cubicBezTo>
                  <a:lnTo>
                    <a:pt x="6449194" y="3794468"/>
                  </a:lnTo>
                  <a:cubicBezTo>
                    <a:pt x="6452951" y="3795095"/>
                    <a:pt x="6456083" y="3797600"/>
                    <a:pt x="6458588" y="3800106"/>
                  </a:cubicBezTo>
                  <a:lnTo>
                    <a:pt x="6487399" y="3838311"/>
                  </a:lnTo>
                  <a:lnTo>
                    <a:pt x="6513077" y="3886537"/>
                  </a:lnTo>
                  <a:lnTo>
                    <a:pt x="6554415" y="3933511"/>
                  </a:lnTo>
                  <a:cubicBezTo>
                    <a:pt x="6554415" y="3933511"/>
                    <a:pt x="6558172" y="3939148"/>
                    <a:pt x="6558172" y="3942279"/>
                  </a:cubicBezTo>
                  <a:lnTo>
                    <a:pt x="6560678" y="3979858"/>
                  </a:lnTo>
                  <a:lnTo>
                    <a:pt x="6589488" y="3984243"/>
                  </a:lnTo>
                  <a:cubicBezTo>
                    <a:pt x="6598884" y="3974848"/>
                    <a:pt x="6618299" y="3972969"/>
                    <a:pt x="6675294" y="3988001"/>
                  </a:cubicBezTo>
                  <a:cubicBezTo>
                    <a:pt x="6720389" y="4000527"/>
                    <a:pt x="6727905" y="3994264"/>
                    <a:pt x="6732289" y="3990506"/>
                  </a:cubicBezTo>
                  <a:cubicBezTo>
                    <a:pt x="6739805" y="3984243"/>
                    <a:pt x="6748574" y="3977980"/>
                    <a:pt x="6767989" y="3983617"/>
                  </a:cubicBezTo>
                  <a:lnTo>
                    <a:pt x="6845026" y="4005538"/>
                  </a:lnTo>
                  <a:cubicBezTo>
                    <a:pt x="6878848" y="4016185"/>
                    <a:pt x="6930205" y="4023701"/>
                    <a:pt x="6940853" y="4009295"/>
                  </a:cubicBezTo>
                  <a:cubicBezTo>
                    <a:pt x="6944611" y="4004285"/>
                    <a:pt x="6956510" y="3988001"/>
                    <a:pt x="6972168" y="3994264"/>
                  </a:cubicBezTo>
                  <a:cubicBezTo>
                    <a:pt x="6979685" y="3997396"/>
                    <a:pt x="6989079" y="4005538"/>
                    <a:pt x="6983443" y="4038732"/>
                  </a:cubicBezTo>
                  <a:lnTo>
                    <a:pt x="6975927" y="4085080"/>
                  </a:lnTo>
                  <a:lnTo>
                    <a:pt x="6975927" y="4093222"/>
                  </a:lnTo>
                  <a:cubicBezTo>
                    <a:pt x="6975927" y="4093222"/>
                    <a:pt x="7024153" y="4090090"/>
                    <a:pt x="7024153" y="4090090"/>
                  </a:cubicBezTo>
                  <a:cubicBezTo>
                    <a:pt x="7029790" y="4089464"/>
                    <a:pt x="7034800" y="4092596"/>
                    <a:pt x="7037932" y="4096980"/>
                  </a:cubicBezTo>
                  <a:cubicBezTo>
                    <a:pt x="7045447" y="4107627"/>
                    <a:pt x="7056722" y="4118275"/>
                    <a:pt x="7061732" y="4118901"/>
                  </a:cubicBezTo>
                  <a:cubicBezTo>
                    <a:pt x="7061732" y="4118901"/>
                    <a:pt x="7062985" y="4117649"/>
                    <a:pt x="7063611" y="4115143"/>
                  </a:cubicBezTo>
                  <a:cubicBezTo>
                    <a:pt x="7082401" y="4075059"/>
                    <a:pt x="7131880" y="4044996"/>
                    <a:pt x="7133759" y="4043743"/>
                  </a:cubicBezTo>
                  <a:cubicBezTo>
                    <a:pt x="7135637" y="4042490"/>
                    <a:pt x="7137516" y="4041864"/>
                    <a:pt x="7139395" y="4041864"/>
                  </a:cubicBezTo>
                  <a:lnTo>
                    <a:pt x="7191380" y="4033722"/>
                  </a:lnTo>
                  <a:lnTo>
                    <a:pt x="7195138" y="4010548"/>
                  </a:lnTo>
                  <a:cubicBezTo>
                    <a:pt x="7195764" y="4004911"/>
                    <a:pt x="7200148" y="3999901"/>
                    <a:pt x="7205786" y="3998022"/>
                  </a:cubicBezTo>
                  <a:lnTo>
                    <a:pt x="7331675" y="3957311"/>
                  </a:lnTo>
                  <a:cubicBezTo>
                    <a:pt x="7338565" y="3947917"/>
                    <a:pt x="7350465" y="3931632"/>
                    <a:pt x="7368628" y="3932885"/>
                  </a:cubicBezTo>
                  <a:cubicBezTo>
                    <a:pt x="7374891" y="3932885"/>
                    <a:pt x="7385538" y="3936016"/>
                    <a:pt x="7392428" y="3951048"/>
                  </a:cubicBezTo>
                  <a:lnTo>
                    <a:pt x="7404954" y="3977980"/>
                  </a:lnTo>
                  <a:cubicBezTo>
                    <a:pt x="7404954" y="3977980"/>
                    <a:pt x="7406833" y="3982364"/>
                    <a:pt x="7406833" y="3984869"/>
                  </a:cubicBezTo>
                  <a:lnTo>
                    <a:pt x="7406833" y="4008043"/>
                  </a:lnTo>
                  <a:cubicBezTo>
                    <a:pt x="7406833" y="4013054"/>
                    <a:pt x="7404328" y="4018064"/>
                    <a:pt x="7399944" y="4020569"/>
                  </a:cubicBezTo>
                  <a:lnTo>
                    <a:pt x="7391175" y="4026832"/>
                  </a:lnTo>
                  <a:lnTo>
                    <a:pt x="7621661" y="4148338"/>
                  </a:lnTo>
                  <a:cubicBezTo>
                    <a:pt x="7621661" y="4148338"/>
                    <a:pt x="7624165" y="4149590"/>
                    <a:pt x="7624791" y="4150843"/>
                  </a:cubicBezTo>
                  <a:lnTo>
                    <a:pt x="8127098" y="4623087"/>
                  </a:lnTo>
                  <a:lnTo>
                    <a:pt x="8149646" y="4601792"/>
                  </a:lnTo>
                  <a:cubicBezTo>
                    <a:pt x="8159667" y="4592398"/>
                    <a:pt x="8163425" y="4572982"/>
                    <a:pt x="8164051" y="4566718"/>
                  </a:cubicBezTo>
                  <a:cubicBezTo>
                    <a:pt x="8164051" y="4564840"/>
                    <a:pt x="8164051" y="4563587"/>
                    <a:pt x="8165304" y="4561708"/>
                  </a:cubicBezTo>
                  <a:lnTo>
                    <a:pt x="8172819" y="4543545"/>
                  </a:lnTo>
                  <a:cubicBezTo>
                    <a:pt x="8175325" y="4537908"/>
                    <a:pt x="8181589" y="4533524"/>
                    <a:pt x="8188477" y="4534150"/>
                  </a:cubicBezTo>
                  <a:lnTo>
                    <a:pt x="8222925" y="4536655"/>
                  </a:lnTo>
                  <a:lnTo>
                    <a:pt x="8259878" y="4544797"/>
                  </a:lnTo>
                  <a:cubicBezTo>
                    <a:pt x="8259878" y="4544797"/>
                    <a:pt x="8263009" y="4546050"/>
                    <a:pt x="8264888" y="4546676"/>
                  </a:cubicBezTo>
                  <a:lnTo>
                    <a:pt x="8298083" y="4567345"/>
                  </a:lnTo>
                  <a:cubicBezTo>
                    <a:pt x="8304346" y="4571103"/>
                    <a:pt x="8306852" y="4578619"/>
                    <a:pt x="8304346" y="4584882"/>
                  </a:cubicBezTo>
                  <a:lnTo>
                    <a:pt x="8301842" y="4593650"/>
                  </a:lnTo>
                  <a:lnTo>
                    <a:pt x="8330652" y="4599913"/>
                  </a:lnTo>
                  <a:cubicBezTo>
                    <a:pt x="8334409" y="4600540"/>
                    <a:pt x="8337541" y="4602419"/>
                    <a:pt x="8339420" y="4605550"/>
                  </a:cubicBezTo>
                  <a:lnTo>
                    <a:pt x="8355705" y="4626845"/>
                  </a:lnTo>
                  <a:lnTo>
                    <a:pt x="8502263" y="4636240"/>
                  </a:lnTo>
                  <a:lnTo>
                    <a:pt x="8526689" y="4612440"/>
                  </a:lnTo>
                  <a:cubicBezTo>
                    <a:pt x="8529821" y="4609308"/>
                    <a:pt x="8534205" y="4608056"/>
                    <a:pt x="8538589" y="4608682"/>
                  </a:cubicBezTo>
                  <a:lnTo>
                    <a:pt x="8568026" y="4611187"/>
                  </a:lnTo>
                  <a:lnTo>
                    <a:pt x="8583684" y="4597408"/>
                  </a:lnTo>
                  <a:cubicBezTo>
                    <a:pt x="8583684" y="4597408"/>
                    <a:pt x="8586815" y="4594903"/>
                    <a:pt x="8588695" y="4594277"/>
                  </a:cubicBezTo>
                  <a:cubicBezTo>
                    <a:pt x="8591200" y="4593024"/>
                    <a:pt x="8648821" y="4572355"/>
                    <a:pt x="8725232" y="4634987"/>
                  </a:cubicBezTo>
                  <a:cubicBezTo>
                    <a:pt x="8786611" y="4685092"/>
                    <a:pt x="8840474" y="4723924"/>
                    <a:pt x="8852374" y="4732693"/>
                  </a:cubicBezTo>
                  <a:lnTo>
                    <a:pt x="8900600" y="4743340"/>
                  </a:lnTo>
                  <a:cubicBezTo>
                    <a:pt x="8900600" y="4743340"/>
                    <a:pt x="8903733" y="4743966"/>
                    <a:pt x="8904985" y="4745219"/>
                  </a:cubicBezTo>
                  <a:lnTo>
                    <a:pt x="8952585" y="4773403"/>
                  </a:lnTo>
                  <a:cubicBezTo>
                    <a:pt x="8956343" y="4775282"/>
                    <a:pt x="8958849" y="4779040"/>
                    <a:pt x="8960101" y="4782798"/>
                  </a:cubicBezTo>
                  <a:lnTo>
                    <a:pt x="8965111" y="4804719"/>
                  </a:lnTo>
                  <a:cubicBezTo>
                    <a:pt x="8968243" y="4807851"/>
                    <a:pt x="8974507" y="4814114"/>
                    <a:pt x="8987659" y="4828519"/>
                  </a:cubicBezTo>
                  <a:lnTo>
                    <a:pt x="9010206" y="4851693"/>
                  </a:lnTo>
                  <a:lnTo>
                    <a:pt x="9044027" y="4856077"/>
                  </a:lnTo>
                  <a:lnTo>
                    <a:pt x="9084738" y="4856077"/>
                  </a:lnTo>
                  <a:cubicBezTo>
                    <a:pt x="9084738" y="4856077"/>
                    <a:pt x="9087870" y="4856077"/>
                    <a:pt x="9089122" y="4856703"/>
                  </a:cubicBezTo>
                  <a:lnTo>
                    <a:pt x="9130459" y="4869230"/>
                  </a:lnTo>
                  <a:lnTo>
                    <a:pt x="9144865" y="4871735"/>
                  </a:lnTo>
                  <a:cubicBezTo>
                    <a:pt x="9147996" y="4859835"/>
                    <a:pt x="9156139" y="4846056"/>
                    <a:pt x="9173675" y="4836661"/>
                  </a:cubicBezTo>
                  <a:lnTo>
                    <a:pt x="9201234" y="4821630"/>
                  </a:lnTo>
                  <a:cubicBezTo>
                    <a:pt x="9206870" y="4818498"/>
                    <a:pt x="9213759" y="4819124"/>
                    <a:pt x="9218770" y="4823509"/>
                  </a:cubicBezTo>
                  <a:lnTo>
                    <a:pt x="9266996" y="4864219"/>
                  </a:lnTo>
                  <a:cubicBezTo>
                    <a:pt x="9266996" y="4864219"/>
                    <a:pt x="9268875" y="4866098"/>
                    <a:pt x="9269502" y="4867351"/>
                  </a:cubicBezTo>
                  <a:lnTo>
                    <a:pt x="9292049" y="4900546"/>
                  </a:lnTo>
                  <a:lnTo>
                    <a:pt x="9364702" y="4941257"/>
                  </a:lnTo>
                  <a:lnTo>
                    <a:pt x="9453013" y="4931235"/>
                  </a:lnTo>
                  <a:lnTo>
                    <a:pt x="9470549" y="4879251"/>
                  </a:lnTo>
                  <a:cubicBezTo>
                    <a:pt x="9473055" y="4872361"/>
                    <a:pt x="9479319" y="4868604"/>
                    <a:pt x="9486834" y="4868604"/>
                  </a:cubicBezTo>
                  <a:lnTo>
                    <a:pt x="9543829" y="4873614"/>
                  </a:lnTo>
                  <a:lnTo>
                    <a:pt x="9601450" y="4861714"/>
                  </a:lnTo>
                  <a:lnTo>
                    <a:pt x="9638402" y="4844804"/>
                  </a:lnTo>
                  <a:cubicBezTo>
                    <a:pt x="9638402" y="4844804"/>
                    <a:pt x="9640908" y="4843551"/>
                    <a:pt x="9642787" y="4843551"/>
                  </a:cubicBezTo>
                  <a:cubicBezTo>
                    <a:pt x="9643414" y="4843551"/>
                    <a:pt x="9670345" y="4839167"/>
                    <a:pt x="9684751" y="4806598"/>
                  </a:cubicBezTo>
                  <a:lnTo>
                    <a:pt x="9703540" y="4765261"/>
                  </a:lnTo>
                  <a:cubicBezTo>
                    <a:pt x="9705419" y="4762130"/>
                    <a:pt x="9707297" y="4759624"/>
                    <a:pt x="9711055" y="4757746"/>
                  </a:cubicBezTo>
                  <a:lnTo>
                    <a:pt x="9907720" y="4658161"/>
                  </a:lnTo>
                  <a:cubicBezTo>
                    <a:pt x="9907720" y="4658161"/>
                    <a:pt x="9912730" y="4656282"/>
                    <a:pt x="9915235" y="4656282"/>
                  </a:cubicBezTo>
                  <a:lnTo>
                    <a:pt x="10297290" y="4674445"/>
                  </a:lnTo>
                  <a:cubicBezTo>
                    <a:pt x="10297290" y="4674445"/>
                    <a:pt x="10302299" y="4675072"/>
                    <a:pt x="10304805" y="4676950"/>
                  </a:cubicBezTo>
                  <a:lnTo>
                    <a:pt x="10450736" y="4766514"/>
                  </a:lnTo>
                  <a:cubicBezTo>
                    <a:pt x="10450736" y="4766514"/>
                    <a:pt x="10499589" y="4787182"/>
                    <a:pt x="10663686" y="4789687"/>
                  </a:cubicBezTo>
                  <a:lnTo>
                    <a:pt x="10828406" y="4792193"/>
                  </a:lnTo>
                  <a:lnTo>
                    <a:pt x="10881018" y="4688850"/>
                  </a:lnTo>
                  <a:lnTo>
                    <a:pt x="10758259" y="4527261"/>
                  </a:lnTo>
                  <a:cubicBezTo>
                    <a:pt x="10754501" y="4522250"/>
                    <a:pt x="10754501" y="4515987"/>
                    <a:pt x="10757007" y="4510976"/>
                  </a:cubicBezTo>
                  <a:lnTo>
                    <a:pt x="10815881" y="4398239"/>
                  </a:lnTo>
                  <a:cubicBezTo>
                    <a:pt x="10818386" y="4393229"/>
                    <a:pt x="10825275" y="4390723"/>
                    <a:pt x="10829660" y="4390097"/>
                  </a:cubicBezTo>
                  <a:lnTo>
                    <a:pt x="10978097" y="4392602"/>
                  </a:lnTo>
                  <a:cubicBezTo>
                    <a:pt x="10978097" y="4392602"/>
                    <a:pt x="10980602" y="4392602"/>
                    <a:pt x="10981854" y="4392602"/>
                  </a:cubicBezTo>
                  <a:cubicBezTo>
                    <a:pt x="11010039" y="4400744"/>
                    <a:pt x="11254930" y="4472144"/>
                    <a:pt x="11268082" y="4477781"/>
                  </a:cubicBezTo>
                  <a:cubicBezTo>
                    <a:pt x="11281234" y="4482792"/>
                    <a:pt x="11376434" y="4529139"/>
                    <a:pt x="11387082" y="4534776"/>
                  </a:cubicBezTo>
                  <a:cubicBezTo>
                    <a:pt x="11387709" y="4534776"/>
                    <a:pt x="11388961" y="4536029"/>
                    <a:pt x="11389588" y="4536655"/>
                  </a:cubicBezTo>
                  <a:lnTo>
                    <a:pt x="11492303" y="4614945"/>
                  </a:lnTo>
                  <a:cubicBezTo>
                    <a:pt x="11492303" y="4614945"/>
                    <a:pt x="11496688" y="4619955"/>
                    <a:pt x="11497940" y="4623087"/>
                  </a:cubicBezTo>
                  <a:cubicBezTo>
                    <a:pt x="11499193" y="4626845"/>
                    <a:pt x="11529255" y="4724550"/>
                    <a:pt x="11694604" y="4712651"/>
                  </a:cubicBezTo>
                  <a:cubicBezTo>
                    <a:pt x="11874357" y="4700124"/>
                    <a:pt x="12056616" y="4681961"/>
                    <a:pt x="12058495" y="4681961"/>
                  </a:cubicBezTo>
                  <a:cubicBezTo>
                    <a:pt x="12060374" y="4681961"/>
                    <a:pt x="12062252" y="4681961"/>
                    <a:pt x="12064131" y="4681961"/>
                  </a:cubicBezTo>
                  <a:lnTo>
                    <a:pt x="12161837" y="4710145"/>
                  </a:lnTo>
                  <a:lnTo>
                    <a:pt x="12161837" y="4710145"/>
                  </a:lnTo>
                  <a:cubicBezTo>
                    <a:pt x="12177495" y="4713277"/>
                    <a:pt x="12211316" y="4726430"/>
                    <a:pt x="12299627" y="4762130"/>
                  </a:cubicBezTo>
                  <a:lnTo>
                    <a:pt x="12433033" y="4815993"/>
                  </a:lnTo>
                  <a:cubicBezTo>
                    <a:pt x="12433033" y="4815993"/>
                    <a:pt x="12438670" y="4819124"/>
                    <a:pt x="12439922" y="4821630"/>
                  </a:cubicBezTo>
                  <a:lnTo>
                    <a:pt x="12468107" y="4865472"/>
                  </a:lnTo>
                  <a:cubicBezTo>
                    <a:pt x="12468107" y="4865472"/>
                    <a:pt x="12469986" y="4868604"/>
                    <a:pt x="12469986" y="4870482"/>
                  </a:cubicBezTo>
                  <a:cubicBezTo>
                    <a:pt x="12469986" y="4870482"/>
                    <a:pt x="12481259" y="4883009"/>
                    <a:pt x="12543264" y="4886767"/>
                  </a:cubicBezTo>
                  <a:lnTo>
                    <a:pt x="12623433" y="4891777"/>
                  </a:lnTo>
                  <a:lnTo>
                    <a:pt x="12683560" y="4881756"/>
                  </a:lnTo>
                  <a:cubicBezTo>
                    <a:pt x="12683560" y="4881756"/>
                    <a:pt x="12686691" y="4881756"/>
                    <a:pt x="12688570" y="4881756"/>
                  </a:cubicBezTo>
                  <a:cubicBezTo>
                    <a:pt x="12742434" y="4891777"/>
                    <a:pt x="12835128" y="4906809"/>
                    <a:pt x="12853919" y="4904930"/>
                  </a:cubicBezTo>
                  <a:cubicBezTo>
                    <a:pt x="12880850" y="4902425"/>
                    <a:pt x="12984819" y="4882383"/>
                    <a:pt x="12985444" y="4881756"/>
                  </a:cubicBezTo>
                  <a:cubicBezTo>
                    <a:pt x="12989829" y="4881130"/>
                    <a:pt x="12994840" y="4881756"/>
                    <a:pt x="12998598" y="4884888"/>
                  </a:cubicBezTo>
                  <a:cubicBezTo>
                    <a:pt x="12998598" y="4884888"/>
                    <a:pt x="13029914" y="4904930"/>
                    <a:pt x="13125741" y="4861714"/>
                  </a:cubicBezTo>
                  <a:lnTo>
                    <a:pt x="13231588" y="4814740"/>
                  </a:lnTo>
                  <a:lnTo>
                    <a:pt x="13272924" y="4749603"/>
                  </a:lnTo>
                  <a:cubicBezTo>
                    <a:pt x="13275430" y="4745845"/>
                    <a:pt x="13279187" y="4743340"/>
                    <a:pt x="13283572" y="4742714"/>
                  </a:cubicBezTo>
                  <a:lnTo>
                    <a:pt x="13393804" y="4727056"/>
                  </a:lnTo>
                  <a:cubicBezTo>
                    <a:pt x="13398814" y="4726430"/>
                    <a:pt x="13403826" y="4728309"/>
                    <a:pt x="13406957" y="4731440"/>
                  </a:cubicBezTo>
                  <a:cubicBezTo>
                    <a:pt x="13448294" y="4774029"/>
                    <a:pt x="13519068" y="4827267"/>
                    <a:pt x="13547878" y="4812861"/>
                  </a:cubicBezTo>
                  <a:cubicBezTo>
                    <a:pt x="13611762" y="4781545"/>
                    <a:pt x="13673142" y="4774029"/>
                    <a:pt x="13712600" y="4792193"/>
                  </a:cubicBezTo>
                  <a:cubicBezTo>
                    <a:pt x="13716358" y="4794072"/>
                    <a:pt x="13721367" y="4795951"/>
                    <a:pt x="13727631" y="4798456"/>
                  </a:cubicBezTo>
                  <a:lnTo>
                    <a:pt x="13727631" y="4798456"/>
                  </a:lnTo>
                  <a:cubicBezTo>
                    <a:pt x="13772726" y="4817246"/>
                    <a:pt x="13865422" y="4849814"/>
                    <a:pt x="13881080" y="4854824"/>
                  </a:cubicBezTo>
                  <a:lnTo>
                    <a:pt x="13936196" y="4856703"/>
                  </a:lnTo>
                  <a:cubicBezTo>
                    <a:pt x="13941206" y="4826014"/>
                    <a:pt x="13962500" y="4782798"/>
                    <a:pt x="14016364" y="4772777"/>
                  </a:cubicBezTo>
                  <a:cubicBezTo>
                    <a:pt x="14067721" y="4763382"/>
                    <a:pt x="14064590" y="4725803"/>
                    <a:pt x="14063338" y="4718287"/>
                  </a:cubicBezTo>
                  <a:lnTo>
                    <a:pt x="14033274" y="4639372"/>
                  </a:lnTo>
                  <a:cubicBezTo>
                    <a:pt x="14033274" y="4639372"/>
                    <a:pt x="14032647" y="4636866"/>
                    <a:pt x="14032022" y="4634987"/>
                  </a:cubicBezTo>
                  <a:cubicBezTo>
                    <a:pt x="14015738" y="4443960"/>
                    <a:pt x="14022626" y="4439576"/>
                    <a:pt x="14031395" y="4433313"/>
                  </a:cubicBezTo>
                  <a:cubicBezTo>
                    <a:pt x="14031395" y="4433313"/>
                    <a:pt x="14066469" y="4398239"/>
                    <a:pt x="14042044" y="4356276"/>
                  </a:cubicBezTo>
                  <a:cubicBezTo>
                    <a:pt x="14016989" y="4313060"/>
                    <a:pt x="13953733" y="4291139"/>
                    <a:pt x="13953106" y="4291139"/>
                  </a:cubicBezTo>
                  <a:lnTo>
                    <a:pt x="13900495" y="4278612"/>
                  </a:lnTo>
                  <a:cubicBezTo>
                    <a:pt x="13896738" y="4277986"/>
                    <a:pt x="13892980" y="4275481"/>
                    <a:pt x="13891101" y="4271723"/>
                  </a:cubicBezTo>
                  <a:cubicBezTo>
                    <a:pt x="13889222" y="4267965"/>
                    <a:pt x="13888595" y="4264207"/>
                    <a:pt x="13889222" y="4259823"/>
                  </a:cubicBezTo>
                  <a:lnTo>
                    <a:pt x="13909890" y="4179654"/>
                  </a:lnTo>
                  <a:cubicBezTo>
                    <a:pt x="13911142" y="4175270"/>
                    <a:pt x="13913647" y="4172138"/>
                    <a:pt x="13917405" y="4170259"/>
                  </a:cubicBezTo>
                  <a:cubicBezTo>
                    <a:pt x="13923669" y="4166501"/>
                    <a:pt x="14080248" y="4082574"/>
                    <a:pt x="14257495" y="4103870"/>
                  </a:cubicBezTo>
                  <a:cubicBezTo>
                    <a:pt x="14431611" y="4125164"/>
                    <a:pt x="14574414" y="4171512"/>
                    <a:pt x="14575666" y="4172138"/>
                  </a:cubicBezTo>
                  <a:lnTo>
                    <a:pt x="14758549" y="4239154"/>
                  </a:lnTo>
                  <a:cubicBezTo>
                    <a:pt x="14758549" y="4239154"/>
                    <a:pt x="14762309" y="4241033"/>
                    <a:pt x="14763561" y="4242286"/>
                  </a:cubicBezTo>
                  <a:lnTo>
                    <a:pt x="14876297" y="4347507"/>
                  </a:lnTo>
                  <a:lnTo>
                    <a:pt x="15173173" y="4585508"/>
                  </a:lnTo>
                  <a:cubicBezTo>
                    <a:pt x="15183193" y="4593024"/>
                    <a:pt x="15275261" y="4661919"/>
                    <a:pt x="15297183" y="4693861"/>
                  </a:cubicBezTo>
                  <a:cubicBezTo>
                    <a:pt x="15304073" y="4704508"/>
                    <a:pt x="15309710" y="4715156"/>
                    <a:pt x="15315347" y="4725177"/>
                  </a:cubicBezTo>
                  <a:cubicBezTo>
                    <a:pt x="15325995" y="4744592"/>
                    <a:pt x="15335389" y="4762756"/>
                    <a:pt x="15356684" y="4783424"/>
                  </a:cubicBezTo>
                  <a:cubicBezTo>
                    <a:pt x="15381736" y="4808477"/>
                    <a:pt x="15484453" y="4836035"/>
                    <a:pt x="15524537" y="4845430"/>
                  </a:cubicBezTo>
                  <a:lnTo>
                    <a:pt x="15614727" y="4842925"/>
                  </a:lnTo>
                  <a:cubicBezTo>
                    <a:pt x="15614727" y="4842925"/>
                    <a:pt x="15620363" y="4842925"/>
                    <a:pt x="15622869" y="4844804"/>
                  </a:cubicBezTo>
                  <a:lnTo>
                    <a:pt x="15700532" y="4889899"/>
                  </a:lnTo>
                  <a:lnTo>
                    <a:pt x="15788216" y="4909941"/>
                  </a:lnTo>
                  <a:cubicBezTo>
                    <a:pt x="15788216" y="4909941"/>
                    <a:pt x="15793227" y="4911820"/>
                    <a:pt x="15795106" y="4913699"/>
                  </a:cubicBezTo>
                  <a:cubicBezTo>
                    <a:pt x="15822664" y="4940004"/>
                    <a:pt x="15904085" y="5008899"/>
                    <a:pt x="15950432" y="5014536"/>
                  </a:cubicBezTo>
                  <a:cubicBezTo>
                    <a:pt x="16017448" y="5022678"/>
                    <a:pt x="16066301" y="5087188"/>
                    <a:pt x="16068807" y="5089694"/>
                  </a:cubicBezTo>
                  <a:cubicBezTo>
                    <a:pt x="16073192" y="5095957"/>
                    <a:pt x="16072565" y="5104725"/>
                    <a:pt x="16066928" y="5110362"/>
                  </a:cubicBezTo>
                  <a:cubicBezTo>
                    <a:pt x="16066928" y="5110362"/>
                    <a:pt x="16056907" y="5120383"/>
                    <a:pt x="16058786" y="5131657"/>
                  </a:cubicBezTo>
                  <a:cubicBezTo>
                    <a:pt x="16060664" y="5141052"/>
                    <a:pt x="16071313" y="5151073"/>
                    <a:pt x="16088849" y="5159841"/>
                  </a:cubicBezTo>
                  <a:cubicBezTo>
                    <a:pt x="16149602" y="5189278"/>
                    <a:pt x="16204719" y="5212452"/>
                    <a:pt x="16216617" y="5217463"/>
                  </a:cubicBezTo>
                  <a:lnTo>
                    <a:pt x="16307434" y="5224979"/>
                  </a:lnTo>
                  <a:lnTo>
                    <a:pt x="16356286" y="5216210"/>
                  </a:lnTo>
                  <a:cubicBezTo>
                    <a:pt x="16356286" y="5213078"/>
                    <a:pt x="16355660" y="5209321"/>
                    <a:pt x="16356286" y="5204936"/>
                  </a:cubicBezTo>
                  <a:cubicBezTo>
                    <a:pt x="16359419" y="5184268"/>
                    <a:pt x="16379460" y="5166731"/>
                    <a:pt x="16418291" y="5151699"/>
                  </a:cubicBezTo>
                  <a:lnTo>
                    <a:pt x="16500341" y="5119757"/>
                  </a:lnTo>
                  <a:lnTo>
                    <a:pt x="16604308" y="5089694"/>
                  </a:lnTo>
                  <a:cubicBezTo>
                    <a:pt x="16608692" y="5088441"/>
                    <a:pt x="16613077" y="5089067"/>
                    <a:pt x="16616835" y="5091573"/>
                  </a:cubicBezTo>
                  <a:lnTo>
                    <a:pt x="16720804" y="5155457"/>
                  </a:lnTo>
                  <a:cubicBezTo>
                    <a:pt x="16723935" y="5157336"/>
                    <a:pt x="16726440" y="5160468"/>
                    <a:pt x="16727692" y="5164226"/>
                  </a:cubicBezTo>
                  <a:lnTo>
                    <a:pt x="16752120" y="5248778"/>
                  </a:lnTo>
                  <a:cubicBezTo>
                    <a:pt x="16753372" y="5251910"/>
                    <a:pt x="16752747" y="5256294"/>
                    <a:pt x="16751493" y="5259426"/>
                  </a:cubicBezTo>
                  <a:lnTo>
                    <a:pt x="16728946" y="5308278"/>
                  </a:lnTo>
                  <a:lnTo>
                    <a:pt x="16762766" y="5454837"/>
                  </a:lnTo>
                  <a:lnTo>
                    <a:pt x="16796588" y="5580101"/>
                  </a:lnTo>
                  <a:cubicBezTo>
                    <a:pt x="16796588" y="5580101"/>
                    <a:pt x="16797214" y="5583858"/>
                    <a:pt x="16796588" y="5586364"/>
                  </a:cubicBezTo>
                  <a:lnTo>
                    <a:pt x="16775293" y="5735428"/>
                  </a:lnTo>
                  <a:cubicBezTo>
                    <a:pt x="16774666" y="5739812"/>
                    <a:pt x="16772162" y="5743570"/>
                    <a:pt x="16769030" y="5746075"/>
                  </a:cubicBezTo>
                  <a:cubicBezTo>
                    <a:pt x="16765272" y="5748580"/>
                    <a:pt x="16760887" y="5749206"/>
                    <a:pt x="16757129" y="5748580"/>
                  </a:cubicBezTo>
                  <a:lnTo>
                    <a:pt x="16564851" y="5704738"/>
                  </a:lnTo>
                  <a:lnTo>
                    <a:pt x="16539797" y="5741691"/>
                  </a:lnTo>
                  <a:lnTo>
                    <a:pt x="16516624" y="5781775"/>
                  </a:lnTo>
                  <a:lnTo>
                    <a:pt x="16611825" y="5940860"/>
                  </a:lnTo>
                  <a:lnTo>
                    <a:pt x="16692619" y="6053597"/>
                  </a:lnTo>
                  <a:cubicBezTo>
                    <a:pt x="16692619" y="6053597"/>
                    <a:pt x="16694498" y="6056728"/>
                    <a:pt x="16694498" y="6057981"/>
                  </a:cubicBezTo>
                  <a:lnTo>
                    <a:pt x="16727067" y="6159444"/>
                  </a:lnTo>
                  <a:cubicBezTo>
                    <a:pt x="16728319" y="6163202"/>
                    <a:pt x="16727692" y="6167586"/>
                    <a:pt x="16725814" y="6171345"/>
                  </a:cubicBezTo>
                  <a:cubicBezTo>
                    <a:pt x="16723935" y="6175102"/>
                    <a:pt x="16720177" y="6177608"/>
                    <a:pt x="16715792" y="6178860"/>
                  </a:cubicBezTo>
                  <a:lnTo>
                    <a:pt x="16661930" y="6192639"/>
                  </a:lnTo>
                  <a:lnTo>
                    <a:pt x="16672578" y="6221450"/>
                  </a:lnTo>
                  <a:lnTo>
                    <a:pt x="16718925" y="6260908"/>
                  </a:lnTo>
                  <a:cubicBezTo>
                    <a:pt x="16723935" y="6250887"/>
                    <a:pt x="16723310" y="6237108"/>
                    <a:pt x="16720177" y="6216439"/>
                  </a:cubicBezTo>
                  <a:cubicBezTo>
                    <a:pt x="16720177" y="6216439"/>
                    <a:pt x="16720177" y="6216439"/>
                    <a:pt x="16720177" y="6216439"/>
                  </a:cubicBezTo>
                  <a:cubicBezTo>
                    <a:pt x="16738341" y="6217692"/>
                    <a:pt x="16752747" y="6212055"/>
                    <a:pt x="16759008" y="6197650"/>
                  </a:cubicBezTo>
                  <a:cubicBezTo>
                    <a:pt x="16774666" y="6164455"/>
                    <a:pt x="16745229" y="6133139"/>
                    <a:pt x="16785942" y="6104329"/>
                  </a:cubicBezTo>
                  <a:cubicBezTo>
                    <a:pt x="16790952" y="6112471"/>
                    <a:pt x="16800972" y="6118734"/>
                    <a:pt x="16804104" y="6127502"/>
                  </a:cubicBezTo>
                  <a:cubicBezTo>
                    <a:pt x="16814124" y="6109965"/>
                    <a:pt x="16833540" y="6091802"/>
                    <a:pt x="16854210" y="6096186"/>
                  </a:cubicBezTo>
                  <a:cubicBezTo>
                    <a:pt x="16857340" y="6135018"/>
                    <a:pt x="16866736" y="6153181"/>
                    <a:pt x="16896798" y="6173850"/>
                  </a:cubicBezTo>
                  <a:cubicBezTo>
                    <a:pt x="16923106" y="6192013"/>
                    <a:pt x="16966946" y="6248381"/>
                    <a:pt x="16997010" y="6244624"/>
                  </a:cubicBezTo>
                  <a:cubicBezTo>
                    <a:pt x="17020810" y="6241492"/>
                    <a:pt x="17030830" y="6216439"/>
                    <a:pt x="17051500" y="6208297"/>
                  </a:cubicBezTo>
                  <a:cubicBezTo>
                    <a:pt x="17060266" y="6205166"/>
                    <a:pt x="17075300" y="6208297"/>
                    <a:pt x="17085946" y="6205166"/>
                  </a:cubicBezTo>
                  <a:cubicBezTo>
                    <a:pt x="17124152" y="6192639"/>
                    <a:pt x="17132920" y="6163202"/>
                    <a:pt x="17157974" y="6131886"/>
                  </a:cubicBezTo>
                  <a:cubicBezTo>
                    <a:pt x="17181148" y="6102449"/>
                    <a:pt x="17195552" y="6110592"/>
                    <a:pt x="17230000" y="6089923"/>
                  </a:cubicBezTo>
                  <a:cubicBezTo>
                    <a:pt x="17272590" y="6064244"/>
                    <a:pt x="17246284" y="6025412"/>
                    <a:pt x="17262568" y="5985328"/>
                  </a:cubicBezTo>
                  <a:cubicBezTo>
                    <a:pt x="17271338" y="5964033"/>
                    <a:pt x="17296390" y="5956518"/>
                    <a:pt x="17306412" y="5936475"/>
                  </a:cubicBezTo>
                  <a:cubicBezTo>
                    <a:pt x="17320190" y="5907665"/>
                    <a:pt x="17302654" y="5883238"/>
                    <a:pt x="17305158" y="5858186"/>
                  </a:cubicBezTo>
                  <a:cubicBezTo>
                    <a:pt x="17307664" y="5835012"/>
                    <a:pt x="17316432" y="5817475"/>
                    <a:pt x="17317684" y="5793675"/>
                  </a:cubicBezTo>
                  <a:cubicBezTo>
                    <a:pt x="17318312" y="5771754"/>
                    <a:pt x="17313300" y="5746075"/>
                    <a:pt x="17317684" y="5724780"/>
                  </a:cubicBezTo>
                  <a:cubicBezTo>
                    <a:pt x="17330836" y="5658390"/>
                    <a:pt x="17367790" y="5680938"/>
                    <a:pt x="17406620" y="5644611"/>
                  </a:cubicBezTo>
                  <a:cubicBezTo>
                    <a:pt x="17432300" y="5620185"/>
                    <a:pt x="17449836" y="5593880"/>
                    <a:pt x="17437312" y="5562564"/>
                  </a:cubicBezTo>
                  <a:cubicBezTo>
                    <a:pt x="17425412" y="5531248"/>
                    <a:pt x="17405368" y="5517469"/>
                    <a:pt x="17411006" y="5482395"/>
                  </a:cubicBezTo>
                  <a:cubicBezTo>
                    <a:pt x="17414762" y="5458595"/>
                    <a:pt x="17427918" y="5448574"/>
                    <a:pt x="17425412" y="5421642"/>
                  </a:cubicBezTo>
                  <a:cubicBezTo>
                    <a:pt x="17423532" y="5402853"/>
                    <a:pt x="17417896" y="5386568"/>
                    <a:pt x="17414138" y="5368405"/>
                  </a:cubicBezTo>
                  <a:cubicBezTo>
                    <a:pt x="17397854" y="5288236"/>
                    <a:pt x="17455476" y="5226231"/>
                    <a:pt x="17452342" y="5144810"/>
                  </a:cubicBezTo>
                  <a:cubicBezTo>
                    <a:pt x="17450464" y="5097836"/>
                    <a:pt x="17440442" y="4994494"/>
                    <a:pt x="17411006" y="4955662"/>
                  </a:cubicBezTo>
                  <a:cubicBezTo>
                    <a:pt x="17393468" y="4931862"/>
                    <a:pt x="17355264" y="4932488"/>
                    <a:pt x="17335848" y="4905557"/>
                  </a:cubicBezTo>
                  <a:cubicBezTo>
                    <a:pt x="17318312" y="4882383"/>
                    <a:pt x="17325200" y="4867977"/>
                    <a:pt x="17322070" y="4841045"/>
                  </a:cubicBezTo>
                  <a:cubicBezTo>
                    <a:pt x="17317058" y="4795324"/>
                    <a:pt x="17305158" y="4759624"/>
                    <a:pt x="17264448" y="4740835"/>
                  </a:cubicBezTo>
                  <a:cubicBezTo>
                    <a:pt x="17238768" y="4728934"/>
                    <a:pt x="17235638" y="4733945"/>
                    <a:pt x="17216846" y="4708892"/>
                  </a:cubicBezTo>
                  <a:cubicBezTo>
                    <a:pt x="17199310" y="4686345"/>
                    <a:pt x="17194300" y="4663171"/>
                    <a:pt x="17184906" y="4636866"/>
                  </a:cubicBezTo>
                  <a:cubicBezTo>
                    <a:pt x="17172378" y="4601792"/>
                    <a:pt x="17145448" y="4575487"/>
                    <a:pt x="17145448" y="4536029"/>
                  </a:cubicBezTo>
                  <a:cubicBezTo>
                    <a:pt x="17145448" y="4494065"/>
                    <a:pt x="17171752" y="4467134"/>
                    <a:pt x="17164862" y="4423292"/>
                  </a:cubicBezTo>
                  <a:cubicBezTo>
                    <a:pt x="17156720" y="4368802"/>
                    <a:pt x="17144820" y="4376944"/>
                    <a:pt x="17100352" y="4363165"/>
                  </a:cubicBezTo>
                  <a:cubicBezTo>
                    <a:pt x="17055884" y="4348760"/>
                    <a:pt x="17060266" y="4323081"/>
                    <a:pt x="17033336" y="4293644"/>
                  </a:cubicBezTo>
                  <a:cubicBezTo>
                    <a:pt x="17011414" y="4269218"/>
                    <a:pt x="16973836" y="4252933"/>
                    <a:pt x="16935630" y="4238528"/>
                  </a:cubicBezTo>
                  <a:cubicBezTo>
                    <a:pt x="16950662" y="4229133"/>
                    <a:pt x="16965694" y="4219112"/>
                    <a:pt x="16971958" y="4204080"/>
                  </a:cubicBezTo>
                  <a:cubicBezTo>
                    <a:pt x="16993878" y="4150843"/>
                    <a:pt x="16929366" y="4157106"/>
                    <a:pt x="16898678" y="4138943"/>
                  </a:cubicBezTo>
                  <a:cubicBezTo>
                    <a:pt x="16865484" y="4118901"/>
                    <a:pt x="16857968" y="4101991"/>
                    <a:pt x="16821016" y="4095101"/>
                  </a:cubicBezTo>
                  <a:cubicBezTo>
                    <a:pt x="16797214" y="4090090"/>
                    <a:pt x="16774041" y="4085706"/>
                    <a:pt x="16752120" y="4074433"/>
                  </a:cubicBezTo>
                  <a:cubicBezTo>
                    <a:pt x="16710783" y="4053764"/>
                    <a:pt x="16677588" y="4002406"/>
                    <a:pt x="16629362" y="4003659"/>
                  </a:cubicBezTo>
                  <a:cubicBezTo>
                    <a:pt x="16601804" y="4004285"/>
                    <a:pt x="16578630" y="4020569"/>
                    <a:pt x="16550445" y="4016185"/>
                  </a:cubicBezTo>
                  <a:cubicBezTo>
                    <a:pt x="16520381" y="4011174"/>
                    <a:pt x="16506602" y="3993637"/>
                    <a:pt x="16495329" y="3967332"/>
                  </a:cubicBezTo>
                  <a:cubicBezTo>
                    <a:pt x="16471529" y="3966080"/>
                    <a:pt x="16445224" y="3960443"/>
                    <a:pt x="16422676" y="3967332"/>
                  </a:cubicBezTo>
                  <a:cubicBezTo>
                    <a:pt x="16424555" y="3989253"/>
                    <a:pt x="16453367" y="4031216"/>
                    <a:pt x="16467144" y="4047501"/>
                  </a:cubicBezTo>
                  <a:cubicBezTo>
                    <a:pt x="16489692" y="4073806"/>
                    <a:pt x="16542930" y="4096980"/>
                    <a:pt x="16508481" y="4140196"/>
                  </a:cubicBezTo>
                  <a:cubicBezTo>
                    <a:pt x="16462761" y="4196564"/>
                    <a:pt x="16453992" y="4114517"/>
                    <a:pt x="16449607" y="4088838"/>
                  </a:cubicBezTo>
                  <a:cubicBezTo>
                    <a:pt x="16445849" y="4066917"/>
                    <a:pt x="16438334" y="4045622"/>
                    <a:pt x="16413282" y="4041238"/>
                  </a:cubicBezTo>
                  <a:cubicBezTo>
                    <a:pt x="16414534" y="4059401"/>
                    <a:pt x="16428940" y="4100112"/>
                    <a:pt x="16410151" y="4115770"/>
                  </a:cubicBezTo>
                  <a:cubicBezTo>
                    <a:pt x="16405766" y="4119527"/>
                    <a:pt x="16389481" y="4115770"/>
                    <a:pt x="16382593" y="4118901"/>
                  </a:cubicBezTo>
                  <a:cubicBezTo>
                    <a:pt x="16373823" y="4122033"/>
                    <a:pt x="16368814" y="4131428"/>
                    <a:pt x="16360044" y="4134559"/>
                  </a:cubicBezTo>
                  <a:cubicBezTo>
                    <a:pt x="16331234" y="4146459"/>
                    <a:pt x="16314949" y="4129548"/>
                    <a:pt x="16320586" y="4098232"/>
                  </a:cubicBezTo>
                  <a:cubicBezTo>
                    <a:pt x="16324344" y="4076938"/>
                    <a:pt x="16328103" y="4081322"/>
                    <a:pt x="16346265" y="4067543"/>
                  </a:cubicBezTo>
                  <a:cubicBezTo>
                    <a:pt x="16333113" y="4031216"/>
                    <a:pt x="16301797" y="4043743"/>
                    <a:pt x="16271108" y="4028712"/>
                  </a:cubicBezTo>
                  <a:cubicBezTo>
                    <a:pt x="16279876" y="3984869"/>
                    <a:pt x="16210355" y="3955432"/>
                    <a:pt x="16187182" y="3994890"/>
                  </a:cubicBezTo>
                  <a:cubicBezTo>
                    <a:pt x="16164006" y="4034348"/>
                    <a:pt x="16213486" y="4028712"/>
                    <a:pt x="16224759" y="4052512"/>
                  </a:cubicBezTo>
                  <a:cubicBezTo>
                    <a:pt x="16233529" y="4073180"/>
                    <a:pt x="16221002" y="4091969"/>
                    <a:pt x="16200334" y="4090717"/>
                  </a:cubicBezTo>
                  <a:cubicBezTo>
                    <a:pt x="16158370" y="4087585"/>
                    <a:pt x="16157118" y="4016185"/>
                    <a:pt x="16145218" y="3989253"/>
                  </a:cubicBezTo>
                  <a:cubicBezTo>
                    <a:pt x="16137075" y="3971090"/>
                    <a:pt x="16086344" y="3919732"/>
                    <a:pt x="16060664" y="3919106"/>
                  </a:cubicBezTo>
                  <a:cubicBezTo>
                    <a:pt x="16045006" y="3919106"/>
                    <a:pt x="16029349" y="3934137"/>
                    <a:pt x="16014944" y="3937895"/>
                  </a:cubicBezTo>
                  <a:cubicBezTo>
                    <a:pt x="15998033" y="3942279"/>
                    <a:pt x="15981123" y="3939774"/>
                    <a:pt x="15964838" y="3946037"/>
                  </a:cubicBezTo>
                  <a:cubicBezTo>
                    <a:pt x="15936655" y="3956685"/>
                    <a:pt x="15923501" y="3963575"/>
                    <a:pt x="15892812" y="3946037"/>
                  </a:cubicBezTo>
                  <a:cubicBezTo>
                    <a:pt x="15877781" y="3937269"/>
                    <a:pt x="15873396" y="3922237"/>
                    <a:pt x="15860869" y="3910964"/>
                  </a:cubicBezTo>
                  <a:cubicBezTo>
                    <a:pt x="15846465" y="3898437"/>
                    <a:pt x="15817028" y="3895306"/>
                    <a:pt x="15813270" y="3874011"/>
                  </a:cubicBezTo>
                  <a:cubicBezTo>
                    <a:pt x="15810764" y="3860858"/>
                    <a:pt x="15825795" y="3842069"/>
                    <a:pt x="15832686" y="3831421"/>
                  </a:cubicBezTo>
                  <a:cubicBezTo>
                    <a:pt x="15845838" y="3812005"/>
                    <a:pt x="15869638" y="3810126"/>
                    <a:pt x="15880912" y="3793842"/>
                  </a:cubicBezTo>
                  <a:cubicBezTo>
                    <a:pt x="15899075" y="3768163"/>
                    <a:pt x="15865254" y="3763779"/>
                    <a:pt x="15896569" y="3741858"/>
                  </a:cubicBezTo>
                  <a:cubicBezTo>
                    <a:pt x="15925380" y="3721189"/>
                    <a:pt x="15979869" y="3659184"/>
                    <a:pt x="15947301" y="3622231"/>
                  </a:cubicBezTo>
                  <a:cubicBezTo>
                    <a:pt x="15960453" y="3621605"/>
                    <a:pt x="15974232" y="3622231"/>
                    <a:pt x="15988011" y="3621605"/>
                  </a:cubicBezTo>
                  <a:cubicBezTo>
                    <a:pt x="15974859" y="3611584"/>
                    <a:pt x="15971101" y="3545194"/>
                    <a:pt x="15976111" y="3529536"/>
                  </a:cubicBezTo>
                  <a:cubicBezTo>
                    <a:pt x="15982375" y="3510120"/>
                    <a:pt x="16009933" y="3491957"/>
                    <a:pt x="16013691" y="3475673"/>
                  </a:cubicBezTo>
                  <a:cubicBezTo>
                    <a:pt x="16016196" y="3463146"/>
                    <a:pt x="16006175" y="3440599"/>
                    <a:pt x="16006802" y="3424941"/>
                  </a:cubicBezTo>
                  <a:cubicBezTo>
                    <a:pt x="16028097" y="3421810"/>
                    <a:pt x="16068807" y="3416173"/>
                    <a:pt x="16066928" y="3393625"/>
                  </a:cubicBezTo>
                  <a:cubicBezTo>
                    <a:pt x="16066301" y="3384230"/>
                    <a:pt x="16047512" y="3380473"/>
                    <a:pt x="16053149" y="3365441"/>
                  </a:cubicBezTo>
                  <a:cubicBezTo>
                    <a:pt x="16055028" y="3360430"/>
                    <a:pt x="16075695" y="3356672"/>
                    <a:pt x="16080080" y="3353541"/>
                  </a:cubicBezTo>
                  <a:cubicBezTo>
                    <a:pt x="16097617" y="3341641"/>
                    <a:pt x="16111396" y="3315336"/>
                    <a:pt x="16093859" y="3298425"/>
                  </a:cubicBezTo>
                  <a:cubicBezTo>
                    <a:pt x="16084465" y="3289030"/>
                    <a:pt x="16063170" y="3295920"/>
                    <a:pt x="16055655" y="3279635"/>
                  </a:cubicBezTo>
                  <a:cubicBezTo>
                    <a:pt x="16045633" y="3258341"/>
                    <a:pt x="16074443" y="3241430"/>
                    <a:pt x="16086344" y="3226398"/>
                  </a:cubicBezTo>
                  <a:cubicBezTo>
                    <a:pt x="16105759" y="3201972"/>
                    <a:pt x="16146470" y="3155625"/>
                    <a:pt x="16150227" y="3127440"/>
                  </a:cubicBezTo>
                  <a:cubicBezTo>
                    <a:pt x="16152733" y="3106772"/>
                    <a:pt x="16142712" y="3093619"/>
                    <a:pt x="16157745" y="3074829"/>
                  </a:cubicBezTo>
                  <a:cubicBezTo>
                    <a:pt x="16166512" y="3064182"/>
                    <a:pt x="16181543" y="3057919"/>
                    <a:pt x="16193443" y="3051029"/>
                  </a:cubicBezTo>
                  <a:cubicBezTo>
                    <a:pt x="16237286" y="3027229"/>
                    <a:pt x="16294282" y="3035998"/>
                    <a:pt x="16345013" y="3038503"/>
                  </a:cubicBezTo>
                  <a:cubicBezTo>
                    <a:pt x="16390108" y="3041008"/>
                    <a:pt x="16436455" y="3035371"/>
                    <a:pt x="16480923" y="3041008"/>
                  </a:cubicBezTo>
                  <a:cubicBezTo>
                    <a:pt x="16526018" y="3046645"/>
                    <a:pt x="16556082" y="3058545"/>
                    <a:pt x="16594913" y="3080466"/>
                  </a:cubicBezTo>
                  <a:cubicBezTo>
                    <a:pt x="16616208" y="3092366"/>
                    <a:pt x="16676336" y="3114288"/>
                    <a:pt x="16672578" y="3077335"/>
                  </a:cubicBezTo>
                  <a:cubicBezTo>
                    <a:pt x="16671324" y="3066687"/>
                    <a:pt x="16649403" y="3052282"/>
                    <a:pt x="16660678" y="3038503"/>
                  </a:cubicBezTo>
                  <a:cubicBezTo>
                    <a:pt x="16669445" y="3027229"/>
                    <a:pt x="16732077" y="3047898"/>
                    <a:pt x="16739593" y="3047898"/>
                  </a:cubicBezTo>
                  <a:cubicBezTo>
                    <a:pt x="16757129" y="3047898"/>
                    <a:pt x="16770908" y="3045392"/>
                    <a:pt x="16783436" y="3040382"/>
                  </a:cubicBezTo>
                  <a:cubicBezTo>
                    <a:pt x="16783436" y="3040382"/>
                    <a:pt x="16784062" y="3040382"/>
                    <a:pt x="16784688" y="3041008"/>
                  </a:cubicBezTo>
                  <a:cubicBezTo>
                    <a:pt x="16838552" y="3076082"/>
                    <a:pt x="16821016" y="3047272"/>
                    <a:pt x="16864856" y="3035371"/>
                  </a:cubicBezTo>
                  <a:cubicBezTo>
                    <a:pt x="16916214" y="3021593"/>
                    <a:pt x="16966946" y="3094872"/>
                    <a:pt x="17015798" y="3079840"/>
                  </a:cubicBezTo>
                  <a:cubicBezTo>
                    <a:pt x="17055258" y="3067940"/>
                    <a:pt x="17017052" y="3049150"/>
                    <a:pt x="17021436" y="3025977"/>
                  </a:cubicBezTo>
                  <a:cubicBezTo>
                    <a:pt x="17038972" y="3028482"/>
                    <a:pt x="17042730" y="3010319"/>
                    <a:pt x="17027072" y="3002803"/>
                  </a:cubicBezTo>
                  <a:cubicBezTo>
                    <a:pt x="17025820" y="2965850"/>
                    <a:pt x="17065906" y="2982134"/>
                    <a:pt x="17091582" y="2984013"/>
                  </a:cubicBezTo>
                  <a:cubicBezTo>
                    <a:pt x="17115384" y="2985892"/>
                    <a:pt x="17146700" y="2987771"/>
                    <a:pt x="17168620" y="2999045"/>
                  </a:cubicBezTo>
                  <a:cubicBezTo>
                    <a:pt x="17184906" y="3007814"/>
                    <a:pt x="17191794" y="3024098"/>
                    <a:pt x="17209958" y="3027856"/>
                  </a:cubicBezTo>
                  <a:cubicBezTo>
                    <a:pt x="17238142" y="3034119"/>
                    <a:pt x="17269458" y="3013450"/>
                    <a:pt x="17300148" y="3019713"/>
                  </a:cubicBezTo>
                  <a:cubicBezTo>
                    <a:pt x="17333342" y="3025977"/>
                    <a:pt x="17355264" y="3045392"/>
                    <a:pt x="17388458" y="3048524"/>
                  </a:cubicBezTo>
                  <a:cubicBezTo>
                    <a:pt x="17410380" y="3050403"/>
                    <a:pt x="17518106" y="3077961"/>
                    <a:pt x="17459232" y="3087356"/>
                  </a:cubicBezTo>
                  <a:cubicBezTo>
                    <a:pt x="17442948" y="3089861"/>
                    <a:pt x="17367790" y="3071698"/>
                    <a:pt x="17388458" y="3118045"/>
                  </a:cubicBezTo>
                  <a:cubicBezTo>
                    <a:pt x="17390962" y="3123682"/>
                    <a:pt x="17404116" y="3125561"/>
                    <a:pt x="17409754" y="3128066"/>
                  </a:cubicBezTo>
                  <a:cubicBezTo>
                    <a:pt x="17424784" y="3135582"/>
                    <a:pt x="17455476" y="3147482"/>
                    <a:pt x="17471758" y="3149988"/>
                  </a:cubicBezTo>
                  <a:cubicBezTo>
                    <a:pt x="17495558" y="3153119"/>
                    <a:pt x="17517480" y="3127440"/>
                    <a:pt x="17541280" y="3130572"/>
                  </a:cubicBezTo>
                  <a:cubicBezTo>
                    <a:pt x="17552554" y="3131824"/>
                    <a:pt x="17552554" y="3143098"/>
                    <a:pt x="17566332" y="3144351"/>
                  </a:cubicBezTo>
                  <a:cubicBezTo>
                    <a:pt x="17608294" y="3146856"/>
                    <a:pt x="17603286" y="3087982"/>
                    <a:pt x="17622074" y="3066687"/>
                  </a:cubicBezTo>
                  <a:cubicBezTo>
                    <a:pt x="17652764" y="3077335"/>
                    <a:pt x="17679070" y="3080466"/>
                    <a:pt x="17710386" y="3085477"/>
                  </a:cubicBezTo>
                  <a:cubicBezTo>
                    <a:pt x="17743580" y="3090487"/>
                    <a:pt x="17767380" y="3108024"/>
                    <a:pt x="17796818" y="3099882"/>
                  </a:cubicBezTo>
                  <a:cubicBezTo>
                    <a:pt x="17813728" y="3094872"/>
                    <a:pt x="17815608" y="3089861"/>
                    <a:pt x="17833144" y="3093619"/>
                  </a:cubicBezTo>
                  <a:cubicBezTo>
                    <a:pt x="17848176" y="3096751"/>
                    <a:pt x="17858196" y="3108024"/>
                    <a:pt x="17873854" y="3111156"/>
                  </a:cubicBezTo>
                  <a:cubicBezTo>
                    <a:pt x="17908302" y="3116793"/>
                    <a:pt x="17925214" y="3095498"/>
                    <a:pt x="17921454" y="3061677"/>
                  </a:cubicBezTo>
                  <a:cubicBezTo>
                    <a:pt x="17913314" y="3120551"/>
                    <a:pt x="17804332" y="3022219"/>
                    <a:pt x="17784916" y="3007814"/>
                  </a:cubicBezTo>
                  <a:cubicBezTo>
                    <a:pt x="17775522" y="3025977"/>
                    <a:pt x="17751722" y="3060424"/>
                    <a:pt x="17732934" y="3039756"/>
                  </a:cubicBezTo>
                  <a:cubicBezTo>
                    <a:pt x="17726670" y="3032866"/>
                    <a:pt x="17732934" y="3018461"/>
                    <a:pt x="17726042" y="3011571"/>
                  </a:cubicBezTo>
                  <a:cubicBezTo>
                    <a:pt x="17721660" y="3007187"/>
                    <a:pt x="17707882" y="3015329"/>
                    <a:pt x="17703496" y="3012824"/>
                  </a:cubicBezTo>
                  <a:cubicBezTo>
                    <a:pt x="17685332" y="3001550"/>
                    <a:pt x="17687212" y="2970861"/>
                    <a:pt x="17682826" y="2952697"/>
                  </a:cubicBezTo>
                  <a:cubicBezTo>
                    <a:pt x="17682826" y="2950192"/>
                    <a:pt x="17675938" y="2945182"/>
                    <a:pt x="17675312" y="2940171"/>
                  </a:cubicBezTo>
                  <a:cubicBezTo>
                    <a:pt x="17670926" y="2923260"/>
                    <a:pt x="17676566" y="2906976"/>
                    <a:pt x="17687838" y="2894450"/>
                  </a:cubicBezTo>
                  <a:cubicBezTo>
                    <a:pt x="17701618" y="2878792"/>
                    <a:pt x="17726042" y="2873155"/>
                    <a:pt x="17724164" y="2846850"/>
                  </a:cubicBezTo>
                  <a:cubicBezTo>
                    <a:pt x="17722286" y="2824302"/>
                    <a:pt x="17695980" y="2813029"/>
                    <a:pt x="17700990" y="2784218"/>
                  </a:cubicBezTo>
                  <a:cubicBezTo>
                    <a:pt x="17706002" y="2756660"/>
                    <a:pt x="17732306" y="2726597"/>
                    <a:pt x="17700990" y="2701544"/>
                  </a:cubicBezTo>
                  <a:cubicBezTo>
                    <a:pt x="17699112" y="2702170"/>
                    <a:pt x="17699112" y="2703423"/>
                    <a:pt x="17699112" y="2705928"/>
                  </a:cubicBezTo>
                  <a:cubicBezTo>
                    <a:pt x="17643996" y="2670854"/>
                    <a:pt x="17681574" y="2634528"/>
                    <a:pt x="17727922" y="2640165"/>
                  </a:cubicBezTo>
                  <a:cubicBezTo>
                    <a:pt x="17757358" y="2643923"/>
                    <a:pt x="17766754" y="2637660"/>
                    <a:pt x="17795566" y="2625133"/>
                  </a:cubicBezTo>
                  <a:cubicBezTo>
                    <a:pt x="17850682" y="2601333"/>
                    <a:pt x="17902038" y="2613233"/>
                    <a:pt x="17963418" y="2610728"/>
                  </a:cubicBezTo>
                  <a:cubicBezTo>
                    <a:pt x="17988470" y="2610102"/>
                    <a:pt x="17997240" y="2613860"/>
                    <a:pt x="18016028" y="2624507"/>
                  </a:cubicBezTo>
                  <a:cubicBezTo>
                    <a:pt x="18042334" y="2640165"/>
                    <a:pt x="18049224" y="2642044"/>
                    <a:pt x="18071772" y="2624507"/>
                  </a:cubicBezTo>
                  <a:cubicBezTo>
                    <a:pt x="18093066" y="2608223"/>
                    <a:pt x="18113734" y="2600081"/>
                    <a:pt x="18138162" y="2619496"/>
                  </a:cubicBezTo>
                  <a:cubicBezTo>
                    <a:pt x="18153820" y="2632023"/>
                    <a:pt x="18151940" y="2643297"/>
                    <a:pt x="18151940" y="2661460"/>
                  </a:cubicBezTo>
                  <a:cubicBezTo>
                    <a:pt x="18151940" y="2700292"/>
                    <a:pt x="18170102" y="2722839"/>
                    <a:pt x="18183256" y="2759792"/>
                  </a:cubicBezTo>
                  <a:cubicBezTo>
                    <a:pt x="18200166" y="2747892"/>
                    <a:pt x="18242756" y="2720960"/>
                    <a:pt x="18261546" y="2746013"/>
                  </a:cubicBezTo>
                  <a:cubicBezTo>
                    <a:pt x="18268434" y="2754781"/>
                    <a:pt x="18258414" y="2777955"/>
                    <a:pt x="18266556" y="2786097"/>
                  </a:cubicBezTo>
                  <a:cubicBezTo>
                    <a:pt x="18279708" y="2799250"/>
                    <a:pt x="18309772" y="2786097"/>
                    <a:pt x="18323550" y="2799250"/>
                  </a:cubicBezTo>
                  <a:cubicBezTo>
                    <a:pt x="18327308" y="2803008"/>
                    <a:pt x="18329814" y="2830565"/>
                    <a:pt x="18332320" y="2834950"/>
                  </a:cubicBezTo>
                  <a:cubicBezTo>
                    <a:pt x="18337330" y="2842466"/>
                    <a:pt x="18341714" y="2843092"/>
                    <a:pt x="18348602" y="2849355"/>
                  </a:cubicBezTo>
                  <a:cubicBezTo>
                    <a:pt x="18360504" y="2861255"/>
                    <a:pt x="18363008" y="2865013"/>
                    <a:pt x="18380546" y="2865013"/>
                  </a:cubicBezTo>
                  <a:cubicBezTo>
                    <a:pt x="18401840" y="2865013"/>
                    <a:pt x="18436288" y="2840587"/>
                    <a:pt x="18433784" y="2815534"/>
                  </a:cubicBezTo>
                  <a:cubicBezTo>
                    <a:pt x="18430650" y="2787976"/>
                    <a:pt x="18401840" y="2806139"/>
                    <a:pt x="18381798" y="2798623"/>
                  </a:cubicBezTo>
                  <a:cubicBezTo>
                    <a:pt x="18398710" y="2767307"/>
                    <a:pt x="18423134" y="2737244"/>
                    <a:pt x="18438792" y="2705302"/>
                  </a:cubicBezTo>
                  <a:cubicBezTo>
                    <a:pt x="18447562" y="2689018"/>
                    <a:pt x="18440672" y="2658955"/>
                    <a:pt x="18451944" y="2643923"/>
                  </a:cubicBezTo>
                  <a:cubicBezTo>
                    <a:pt x="18492658" y="2590059"/>
                    <a:pt x="18523974" y="2707807"/>
                    <a:pt x="18564056" y="2687139"/>
                  </a:cubicBezTo>
                  <a:cubicBezTo>
                    <a:pt x="18604142" y="2667097"/>
                    <a:pt x="18496414" y="2604465"/>
                    <a:pt x="18485140" y="2587554"/>
                  </a:cubicBezTo>
                  <a:cubicBezTo>
                    <a:pt x="18475120" y="2572523"/>
                    <a:pt x="18478252" y="2549349"/>
                    <a:pt x="18465100" y="2534944"/>
                  </a:cubicBezTo>
                  <a:cubicBezTo>
                    <a:pt x="18451944" y="2521165"/>
                    <a:pt x="18412488" y="2517407"/>
                    <a:pt x="18408104" y="2497991"/>
                  </a:cubicBezTo>
                  <a:cubicBezTo>
                    <a:pt x="18402468" y="2471059"/>
                    <a:pt x="18449442" y="2460412"/>
                    <a:pt x="18478878" y="2452270"/>
                  </a:cubicBezTo>
                  <a:cubicBezTo>
                    <a:pt x="18485140" y="2452270"/>
                    <a:pt x="18491404" y="2451643"/>
                    <a:pt x="18498294" y="2452270"/>
                  </a:cubicBezTo>
                  <a:cubicBezTo>
                    <a:pt x="18517710" y="2453522"/>
                    <a:pt x="18533368" y="2465422"/>
                    <a:pt x="18551532" y="2467928"/>
                  </a:cubicBezTo>
                  <a:cubicBezTo>
                    <a:pt x="18575330" y="2470433"/>
                    <a:pt x="18602262" y="2466049"/>
                    <a:pt x="18626062" y="2464796"/>
                  </a:cubicBezTo>
                  <a:cubicBezTo>
                    <a:pt x="18641720" y="2464170"/>
                    <a:pt x="18655498" y="2463543"/>
                    <a:pt x="18669904" y="2469807"/>
                  </a:cubicBezTo>
                  <a:cubicBezTo>
                    <a:pt x="18678674" y="2473565"/>
                    <a:pt x="18711868" y="2491101"/>
                    <a:pt x="18698090" y="2504880"/>
                  </a:cubicBezTo>
                  <a:cubicBezTo>
                    <a:pt x="18693078" y="2510517"/>
                    <a:pt x="18688692" y="2504880"/>
                    <a:pt x="18681804" y="2504880"/>
                  </a:cubicBezTo>
                  <a:cubicBezTo>
                    <a:pt x="18671784" y="2504880"/>
                    <a:pt x="18662388" y="2511770"/>
                    <a:pt x="18652368" y="2511144"/>
                  </a:cubicBezTo>
                  <a:cubicBezTo>
                    <a:pt x="18636710" y="2511144"/>
                    <a:pt x="18585978" y="2481707"/>
                    <a:pt x="18589736" y="2516154"/>
                  </a:cubicBezTo>
                  <a:cubicBezTo>
                    <a:pt x="18590988" y="2528054"/>
                    <a:pt x="18604142" y="2543712"/>
                    <a:pt x="18612282" y="2551854"/>
                  </a:cubicBezTo>
                  <a:cubicBezTo>
                    <a:pt x="18625436" y="2565007"/>
                    <a:pt x="18641094" y="2566886"/>
                    <a:pt x="18647358" y="2584423"/>
                  </a:cubicBezTo>
                  <a:cubicBezTo>
                    <a:pt x="18650488" y="2592565"/>
                    <a:pt x="18651740" y="2602586"/>
                    <a:pt x="18656126" y="2610102"/>
                  </a:cubicBezTo>
                  <a:cubicBezTo>
                    <a:pt x="18661136" y="2618870"/>
                    <a:pt x="18659256" y="2615112"/>
                    <a:pt x="18669904" y="2623881"/>
                  </a:cubicBezTo>
                  <a:cubicBezTo>
                    <a:pt x="18685562" y="2636407"/>
                    <a:pt x="18686190" y="2657075"/>
                    <a:pt x="18700594" y="2670854"/>
                  </a:cubicBezTo>
                  <a:cubicBezTo>
                    <a:pt x="18706856" y="2677118"/>
                    <a:pt x="18720636" y="2685260"/>
                    <a:pt x="18730030" y="2689644"/>
                  </a:cubicBezTo>
                  <a:cubicBezTo>
                    <a:pt x="18742558" y="2696534"/>
                    <a:pt x="18753830" y="2695907"/>
                    <a:pt x="18751324" y="2712818"/>
                  </a:cubicBezTo>
                  <a:cubicBezTo>
                    <a:pt x="18748820" y="2730981"/>
                    <a:pt x="18741930" y="2735365"/>
                    <a:pt x="18756964" y="2754781"/>
                  </a:cubicBezTo>
                  <a:cubicBezTo>
                    <a:pt x="18761972" y="2754155"/>
                    <a:pt x="18766982" y="2749144"/>
                    <a:pt x="18771994" y="2750397"/>
                  </a:cubicBezTo>
                  <a:cubicBezTo>
                    <a:pt x="18782640" y="2752276"/>
                    <a:pt x="18792662" y="2771065"/>
                    <a:pt x="18787652" y="2781087"/>
                  </a:cubicBezTo>
                  <a:cubicBezTo>
                    <a:pt x="18783268" y="2789229"/>
                    <a:pt x="18756964" y="2793613"/>
                    <a:pt x="18748194" y="2796118"/>
                  </a:cubicBezTo>
                  <a:cubicBezTo>
                    <a:pt x="18735666" y="2799876"/>
                    <a:pt x="18720636" y="2792360"/>
                    <a:pt x="18709990" y="2801755"/>
                  </a:cubicBezTo>
                  <a:cubicBezTo>
                    <a:pt x="18693078" y="2816160"/>
                    <a:pt x="18715000" y="2836202"/>
                    <a:pt x="18684310" y="2838708"/>
                  </a:cubicBezTo>
                  <a:cubicBezTo>
                    <a:pt x="18674288" y="2838708"/>
                    <a:pt x="18657378" y="2826181"/>
                    <a:pt x="18651740" y="2837455"/>
                  </a:cubicBezTo>
                  <a:cubicBezTo>
                    <a:pt x="18647982" y="2845597"/>
                    <a:pt x="18655498" y="2848103"/>
                    <a:pt x="18659256" y="2854366"/>
                  </a:cubicBezTo>
                  <a:cubicBezTo>
                    <a:pt x="18663640" y="2861255"/>
                    <a:pt x="18663640" y="2870024"/>
                    <a:pt x="18666146" y="2878166"/>
                  </a:cubicBezTo>
                  <a:cubicBezTo>
                    <a:pt x="18671156" y="2895076"/>
                    <a:pt x="18673036" y="2897581"/>
                    <a:pt x="18664894" y="2910734"/>
                  </a:cubicBezTo>
                  <a:cubicBezTo>
                    <a:pt x="18655498" y="2925766"/>
                    <a:pt x="18659256" y="2933908"/>
                    <a:pt x="18657378" y="2949566"/>
                  </a:cubicBezTo>
                  <a:cubicBezTo>
                    <a:pt x="18655498" y="2963345"/>
                    <a:pt x="18646104" y="3008440"/>
                    <a:pt x="18627940" y="3000924"/>
                  </a:cubicBezTo>
                  <a:cubicBezTo>
                    <a:pt x="18616042" y="3012198"/>
                    <a:pt x="18627940" y="3031614"/>
                    <a:pt x="18624182" y="3045392"/>
                  </a:cubicBezTo>
                  <a:cubicBezTo>
                    <a:pt x="18619172" y="3062303"/>
                    <a:pt x="18607900" y="3071698"/>
                    <a:pt x="18608524" y="3089861"/>
                  </a:cubicBezTo>
                  <a:cubicBezTo>
                    <a:pt x="18608524" y="3094872"/>
                    <a:pt x="18608524" y="3100509"/>
                    <a:pt x="18608524" y="3104893"/>
                  </a:cubicBezTo>
                  <a:cubicBezTo>
                    <a:pt x="18606020" y="3126814"/>
                    <a:pt x="18606646" y="3129319"/>
                    <a:pt x="18622304" y="3144977"/>
                  </a:cubicBezTo>
                  <a:cubicBezTo>
                    <a:pt x="18632324" y="3155625"/>
                    <a:pt x="18632952" y="3164393"/>
                    <a:pt x="18630446" y="3173788"/>
                  </a:cubicBezTo>
                  <a:cubicBezTo>
                    <a:pt x="18624810" y="3178798"/>
                    <a:pt x="18618546" y="3184435"/>
                    <a:pt x="18615414" y="3190072"/>
                  </a:cubicBezTo>
                  <a:cubicBezTo>
                    <a:pt x="18599756" y="3214498"/>
                    <a:pt x="18594746" y="3223267"/>
                    <a:pt x="18570320" y="3236419"/>
                  </a:cubicBezTo>
                  <a:cubicBezTo>
                    <a:pt x="18561550" y="3256462"/>
                    <a:pt x="18574078" y="3280888"/>
                    <a:pt x="18590362" y="3292162"/>
                  </a:cubicBezTo>
                  <a:cubicBezTo>
                    <a:pt x="18572198" y="3293414"/>
                    <a:pt x="18553410" y="3284646"/>
                    <a:pt x="18535246" y="3282141"/>
                  </a:cubicBezTo>
                  <a:cubicBezTo>
                    <a:pt x="18525224" y="3280888"/>
                    <a:pt x="18516456" y="3281514"/>
                    <a:pt x="18506436" y="3279009"/>
                  </a:cubicBezTo>
                  <a:cubicBezTo>
                    <a:pt x="18502676" y="3278383"/>
                    <a:pt x="18497666" y="3269614"/>
                    <a:pt x="18493910" y="3269614"/>
                  </a:cubicBezTo>
                  <a:cubicBezTo>
                    <a:pt x="18468856" y="3269614"/>
                    <a:pt x="18451944" y="3314083"/>
                    <a:pt x="18450694" y="3336004"/>
                  </a:cubicBezTo>
                  <a:cubicBezTo>
                    <a:pt x="18436288" y="3330367"/>
                    <a:pt x="18414992" y="3323478"/>
                    <a:pt x="18398710" y="3328488"/>
                  </a:cubicBezTo>
                  <a:cubicBezTo>
                    <a:pt x="18372404" y="3336004"/>
                    <a:pt x="18384930" y="3351036"/>
                    <a:pt x="18409356" y="3359804"/>
                  </a:cubicBezTo>
                  <a:cubicBezTo>
                    <a:pt x="18444430" y="3372957"/>
                    <a:pt x="18481382" y="3354794"/>
                    <a:pt x="18505182" y="3392373"/>
                  </a:cubicBezTo>
                  <a:cubicBezTo>
                    <a:pt x="18534620" y="3438094"/>
                    <a:pt x="18485140" y="3455631"/>
                    <a:pt x="18480756" y="3493836"/>
                  </a:cubicBezTo>
                  <a:cubicBezTo>
                    <a:pt x="18477624" y="3525778"/>
                    <a:pt x="18520840" y="3537052"/>
                    <a:pt x="18537752" y="3559599"/>
                  </a:cubicBezTo>
                  <a:cubicBezTo>
                    <a:pt x="18545892" y="3570873"/>
                    <a:pt x="18547146" y="3579641"/>
                    <a:pt x="18551532" y="3591542"/>
                  </a:cubicBezTo>
                  <a:cubicBezTo>
                    <a:pt x="18568442" y="3636637"/>
                    <a:pt x="18590988" y="3679226"/>
                    <a:pt x="18614162" y="3721816"/>
                  </a:cubicBezTo>
                  <a:cubicBezTo>
                    <a:pt x="18640468" y="3771921"/>
                    <a:pt x="18671156" y="3827663"/>
                    <a:pt x="18716252" y="3863990"/>
                  </a:cubicBezTo>
                  <a:cubicBezTo>
                    <a:pt x="18765104" y="3903448"/>
                    <a:pt x="18826484" y="3927248"/>
                    <a:pt x="18877216" y="3964200"/>
                  </a:cubicBezTo>
                  <a:cubicBezTo>
                    <a:pt x="18914794" y="3991759"/>
                    <a:pt x="18946738" y="4026206"/>
                    <a:pt x="18984316" y="4053764"/>
                  </a:cubicBezTo>
                  <a:cubicBezTo>
                    <a:pt x="19028784" y="4086333"/>
                    <a:pt x="19066362" y="4115770"/>
                    <a:pt x="19102064" y="4158359"/>
                  </a:cubicBezTo>
                  <a:cubicBezTo>
                    <a:pt x="19164070" y="4231639"/>
                    <a:pt x="19227326" y="4328092"/>
                    <a:pt x="19308122" y="4381328"/>
                  </a:cubicBezTo>
                  <a:cubicBezTo>
                    <a:pt x="19370126" y="4422039"/>
                    <a:pt x="19444034" y="4451476"/>
                    <a:pt x="19500402" y="4498450"/>
                  </a:cubicBezTo>
                  <a:cubicBezTo>
                    <a:pt x="19526082" y="4520371"/>
                    <a:pt x="19546122" y="4547929"/>
                    <a:pt x="19568670" y="4572355"/>
                  </a:cubicBezTo>
                  <a:cubicBezTo>
                    <a:pt x="19594974" y="4599913"/>
                    <a:pt x="19613138" y="4624340"/>
                    <a:pt x="19622532" y="4576740"/>
                  </a:cubicBezTo>
                  <a:cubicBezTo>
                    <a:pt x="19626918" y="4553566"/>
                    <a:pt x="19628796" y="4532271"/>
                    <a:pt x="19628796" y="4508471"/>
                  </a:cubicBezTo>
                  <a:cubicBezTo>
                    <a:pt x="19628796" y="4482792"/>
                    <a:pt x="19630048" y="4477781"/>
                    <a:pt x="19656354" y="4482792"/>
                  </a:cubicBezTo>
                  <a:cubicBezTo>
                    <a:pt x="19660112" y="4424545"/>
                    <a:pt x="19649466" y="4380076"/>
                    <a:pt x="19623786" y="4329344"/>
                  </a:cubicBezTo>
                  <a:cubicBezTo>
                    <a:pt x="19601866" y="4285502"/>
                    <a:pt x="19516060" y="4268591"/>
                    <a:pt x="19523576" y="4214102"/>
                  </a:cubicBezTo>
                  <a:cubicBezTo>
                    <a:pt x="19548000" y="4204080"/>
                    <a:pt x="19553012" y="4225375"/>
                    <a:pt x="19574934" y="4221617"/>
                  </a:cubicBezTo>
                  <a:cubicBezTo>
                    <a:pt x="19589338" y="4219112"/>
                    <a:pt x="19590592" y="4205959"/>
                    <a:pt x="19598732" y="4194059"/>
                  </a:cubicBezTo>
                  <a:cubicBezTo>
                    <a:pt x="19630048" y="4192180"/>
                    <a:pt x="19661992" y="4194686"/>
                    <a:pt x="19692680" y="4195312"/>
                  </a:cubicBezTo>
                  <a:cubicBezTo>
                    <a:pt x="19710844" y="4195312"/>
                    <a:pt x="19717734" y="4206586"/>
                    <a:pt x="19718360" y="4177775"/>
                  </a:cubicBezTo>
                  <a:cubicBezTo>
                    <a:pt x="19718986" y="4146459"/>
                    <a:pt x="19697064" y="4143954"/>
                    <a:pt x="19673892" y="4133933"/>
                  </a:cubicBezTo>
                  <a:cubicBezTo>
                    <a:pt x="19635060" y="4117022"/>
                    <a:pt x="19658860" y="4093222"/>
                    <a:pt x="19639444" y="4070675"/>
                  </a:cubicBezTo>
                  <a:cubicBezTo>
                    <a:pt x="19618150" y="4046248"/>
                    <a:pt x="19588086" y="4050006"/>
                    <a:pt x="19575560" y="4016811"/>
                  </a:cubicBezTo>
                  <a:cubicBezTo>
                    <a:pt x="19569298" y="4000527"/>
                    <a:pt x="19558650" y="3966706"/>
                    <a:pt x="19566164" y="3949169"/>
                  </a:cubicBezTo>
                  <a:cubicBezTo>
                    <a:pt x="19576186" y="3926622"/>
                    <a:pt x="19604996" y="3926622"/>
                    <a:pt x="19625666" y="3931006"/>
                  </a:cubicBezTo>
                  <a:cubicBezTo>
                    <a:pt x="19632554" y="3932259"/>
                    <a:pt x="19629424" y="3944158"/>
                    <a:pt x="19636938" y="3945411"/>
                  </a:cubicBezTo>
                  <a:cubicBezTo>
                    <a:pt x="19650092" y="3947290"/>
                    <a:pt x="19663870" y="3931006"/>
                    <a:pt x="19676398" y="3932259"/>
                  </a:cubicBezTo>
                  <a:cubicBezTo>
                    <a:pt x="19687670" y="3933511"/>
                    <a:pt x="19692056" y="3949169"/>
                    <a:pt x="19705208" y="3949795"/>
                  </a:cubicBezTo>
                  <a:cubicBezTo>
                    <a:pt x="19721492" y="3951048"/>
                    <a:pt x="19742160" y="3924116"/>
                    <a:pt x="19745918" y="3908458"/>
                  </a:cubicBezTo>
                  <a:cubicBezTo>
                    <a:pt x="19759072" y="3849585"/>
                    <a:pt x="19656354" y="3828916"/>
                    <a:pt x="19620654" y="3803237"/>
                  </a:cubicBezTo>
                  <a:cubicBezTo>
                    <a:pt x="19594974" y="3785074"/>
                    <a:pt x="19590592" y="3782569"/>
                    <a:pt x="19584328" y="3754384"/>
                  </a:cubicBezTo>
                  <a:cubicBezTo>
                    <a:pt x="19579316" y="3729331"/>
                    <a:pt x="19578692" y="3714926"/>
                    <a:pt x="19557398" y="3698015"/>
                  </a:cubicBezTo>
                  <a:cubicBezTo>
                    <a:pt x="19541112" y="3684863"/>
                    <a:pt x="19509796" y="3679226"/>
                    <a:pt x="19502280" y="3656679"/>
                  </a:cubicBezTo>
                  <a:cubicBezTo>
                    <a:pt x="19495390" y="3635384"/>
                    <a:pt x="19514806" y="3636010"/>
                    <a:pt x="19517312" y="3620352"/>
                  </a:cubicBezTo>
                  <a:cubicBezTo>
                    <a:pt x="19519818" y="3606573"/>
                    <a:pt x="19487248" y="3586531"/>
                    <a:pt x="19516060" y="3575257"/>
                  </a:cubicBezTo>
                  <a:cubicBezTo>
                    <a:pt x="19528586" y="3570247"/>
                    <a:pt x="19539234" y="3584652"/>
                    <a:pt x="19556144" y="3575257"/>
                  </a:cubicBezTo>
                  <a:cubicBezTo>
                    <a:pt x="19572428" y="3602189"/>
                    <a:pt x="19551134" y="3614089"/>
                    <a:pt x="19581196" y="3634758"/>
                  </a:cubicBezTo>
                  <a:cubicBezTo>
                    <a:pt x="19604372" y="3650416"/>
                    <a:pt x="19619402" y="3673589"/>
                    <a:pt x="19636938" y="3647910"/>
                  </a:cubicBezTo>
                  <a:cubicBezTo>
                    <a:pt x="19661992" y="3610331"/>
                    <a:pt x="19634434" y="3577763"/>
                    <a:pt x="19604996" y="3560226"/>
                  </a:cubicBezTo>
                  <a:cubicBezTo>
                    <a:pt x="19566164" y="3536426"/>
                    <a:pt x="19545498" y="3523273"/>
                    <a:pt x="19513554" y="3493210"/>
                  </a:cubicBezTo>
                  <a:cubicBezTo>
                    <a:pt x="19498524" y="3479431"/>
                    <a:pt x="19491632" y="3470036"/>
                    <a:pt x="19472218" y="3467530"/>
                  </a:cubicBezTo>
                  <a:cubicBezTo>
                    <a:pt x="19445912" y="3463773"/>
                    <a:pt x="19405200" y="3485694"/>
                    <a:pt x="19382028" y="3464399"/>
                  </a:cubicBezTo>
                  <a:cubicBezTo>
                    <a:pt x="19373260" y="3456257"/>
                    <a:pt x="19359480" y="3418052"/>
                    <a:pt x="19357602" y="3405525"/>
                  </a:cubicBezTo>
                  <a:cubicBezTo>
                    <a:pt x="19355096" y="3383604"/>
                    <a:pt x="19367624" y="3369199"/>
                    <a:pt x="19357602" y="3349157"/>
                  </a:cubicBezTo>
                  <a:cubicBezTo>
                    <a:pt x="19340690" y="3315336"/>
                    <a:pt x="19257390" y="3294667"/>
                    <a:pt x="19222316" y="3287778"/>
                  </a:cubicBezTo>
                  <a:cubicBezTo>
                    <a:pt x="19211044" y="3328488"/>
                    <a:pt x="19240480" y="3374836"/>
                    <a:pt x="19180352" y="3334751"/>
                  </a:cubicBezTo>
                  <a:cubicBezTo>
                    <a:pt x="19136512" y="3305314"/>
                    <a:pt x="19073880" y="3278383"/>
                    <a:pt x="19043816" y="3234540"/>
                  </a:cubicBezTo>
                  <a:cubicBezTo>
                    <a:pt x="19039432" y="3228277"/>
                    <a:pt x="19036300" y="3222641"/>
                    <a:pt x="19033794" y="3217630"/>
                  </a:cubicBezTo>
                  <a:cubicBezTo>
                    <a:pt x="19033794" y="3217630"/>
                    <a:pt x="19035046" y="3217630"/>
                    <a:pt x="19035674" y="3217630"/>
                  </a:cubicBezTo>
                  <a:cubicBezTo>
                    <a:pt x="19053838" y="3210740"/>
                    <a:pt x="19046946" y="3192577"/>
                    <a:pt x="19050080" y="3177546"/>
                  </a:cubicBezTo>
                  <a:cubicBezTo>
                    <a:pt x="19052586" y="3165019"/>
                    <a:pt x="19061352" y="3157503"/>
                    <a:pt x="19061352" y="3144351"/>
                  </a:cubicBezTo>
                  <a:cubicBezTo>
                    <a:pt x="19061352" y="3136835"/>
                    <a:pt x="19060726" y="3130572"/>
                    <a:pt x="19057596" y="3123682"/>
                  </a:cubicBezTo>
                  <a:cubicBezTo>
                    <a:pt x="19055090" y="3117419"/>
                    <a:pt x="19045068" y="3111156"/>
                    <a:pt x="19043190" y="3105519"/>
                  </a:cubicBezTo>
                  <a:cubicBezTo>
                    <a:pt x="19041310" y="3099882"/>
                    <a:pt x="19046322" y="3092993"/>
                    <a:pt x="19045694" y="3086103"/>
                  </a:cubicBezTo>
                  <a:cubicBezTo>
                    <a:pt x="19045694" y="3075456"/>
                    <a:pt x="19040058" y="3064808"/>
                    <a:pt x="19034422" y="3055414"/>
                  </a:cubicBezTo>
                  <a:cubicBezTo>
                    <a:pt x="19026906" y="3042887"/>
                    <a:pt x="19015006" y="3035371"/>
                    <a:pt x="19004984" y="3024724"/>
                  </a:cubicBezTo>
                  <a:cubicBezTo>
                    <a:pt x="18996216" y="3015956"/>
                    <a:pt x="18991206" y="3005308"/>
                    <a:pt x="18983064" y="2997166"/>
                  </a:cubicBezTo>
                  <a:cubicBezTo>
                    <a:pt x="18973042" y="2985892"/>
                    <a:pt x="18947990" y="2973992"/>
                    <a:pt x="18949868" y="2956455"/>
                  </a:cubicBezTo>
                  <a:cubicBezTo>
                    <a:pt x="18953000" y="2923260"/>
                    <a:pt x="19015006" y="2965850"/>
                    <a:pt x="19028158" y="2967103"/>
                  </a:cubicBezTo>
                  <a:cubicBezTo>
                    <a:pt x="19029410" y="2948939"/>
                    <a:pt x="19024400" y="2937666"/>
                    <a:pt x="19048200" y="2939545"/>
                  </a:cubicBezTo>
                  <a:cubicBezTo>
                    <a:pt x="19068244" y="2941424"/>
                    <a:pt x="19088284" y="2947061"/>
                    <a:pt x="19106448" y="2954576"/>
                  </a:cubicBezTo>
                  <a:cubicBezTo>
                    <a:pt x="19121478" y="2960840"/>
                    <a:pt x="19139642" y="2973992"/>
                    <a:pt x="19157180" y="2972113"/>
                  </a:cubicBezTo>
                  <a:cubicBezTo>
                    <a:pt x="19178474" y="2969608"/>
                    <a:pt x="19173464" y="2953950"/>
                    <a:pt x="19168452" y="2940171"/>
                  </a:cubicBezTo>
                  <a:cubicBezTo>
                    <a:pt x="19166574" y="2933908"/>
                    <a:pt x="19165948" y="2930150"/>
                    <a:pt x="19160938" y="2925766"/>
                  </a:cubicBezTo>
                  <a:cubicBezTo>
                    <a:pt x="19154674" y="2920129"/>
                    <a:pt x="19145280" y="2922008"/>
                    <a:pt x="19140894" y="2911987"/>
                  </a:cubicBezTo>
                  <a:cubicBezTo>
                    <a:pt x="19157806" y="2904471"/>
                    <a:pt x="19175344" y="2902592"/>
                    <a:pt x="19192252" y="2896329"/>
                  </a:cubicBezTo>
                  <a:cubicBezTo>
                    <a:pt x="19192880" y="2883176"/>
                    <a:pt x="19178474" y="2864387"/>
                    <a:pt x="19189748" y="2850608"/>
                  </a:cubicBezTo>
                  <a:cubicBezTo>
                    <a:pt x="19207284" y="2828060"/>
                    <a:pt x="19234842" y="2861255"/>
                    <a:pt x="19244238" y="2875034"/>
                  </a:cubicBezTo>
                  <a:cubicBezTo>
                    <a:pt x="19252378" y="2887560"/>
                    <a:pt x="19260522" y="2901966"/>
                    <a:pt x="19272422" y="2911361"/>
                  </a:cubicBezTo>
                  <a:cubicBezTo>
                    <a:pt x="19283070" y="2919503"/>
                    <a:pt x="19296848" y="2923887"/>
                    <a:pt x="19308122" y="2930776"/>
                  </a:cubicBezTo>
                  <a:cubicBezTo>
                    <a:pt x="19327538" y="2942676"/>
                    <a:pt x="19345074" y="2962719"/>
                    <a:pt x="19367624" y="2968982"/>
                  </a:cubicBezTo>
                  <a:cubicBezTo>
                    <a:pt x="19364490" y="2959587"/>
                    <a:pt x="19361984" y="2952071"/>
                    <a:pt x="19363238" y="2940798"/>
                  </a:cubicBezTo>
                  <a:cubicBezTo>
                    <a:pt x="19365744" y="2927018"/>
                    <a:pt x="19373884" y="2914492"/>
                    <a:pt x="19375138" y="2900713"/>
                  </a:cubicBezTo>
                  <a:cubicBezTo>
                    <a:pt x="19377018" y="2885682"/>
                    <a:pt x="19367624" y="2861881"/>
                    <a:pt x="19378896" y="2849355"/>
                  </a:cubicBezTo>
                  <a:cubicBezTo>
                    <a:pt x="19390796" y="2836829"/>
                    <a:pt x="19437770" y="2828060"/>
                    <a:pt x="19454054" y="2830565"/>
                  </a:cubicBezTo>
                  <a:cubicBezTo>
                    <a:pt x="19462822" y="2831818"/>
                    <a:pt x="19465954" y="2837455"/>
                    <a:pt x="19474096" y="2839334"/>
                  </a:cubicBezTo>
                  <a:cubicBezTo>
                    <a:pt x="19483490" y="2842466"/>
                    <a:pt x="19496644" y="2836829"/>
                    <a:pt x="19505412" y="2834950"/>
                  </a:cubicBezTo>
                  <a:cubicBezTo>
                    <a:pt x="19521070" y="2831818"/>
                    <a:pt x="19536100" y="2831818"/>
                    <a:pt x="19551134" y="2832445"/>
                  </a:cubicBezTo>
                  <a:cubicBezTo>
                    <a:pt x="19554264" y="2834323"/>
                    <a:pt x="19557398" y="2835576"/>
                    <a:pt x="19560528" y="2837455"/>
                  </a:cubicBezTo>
                  <a:cubicBezTo>
                    <a:pt x="19578692" y="2847476"/>
                    <a:pt x="19594350" y="2854366"/>
                    <a:pt x="19614390" y="2856871"/>
                  </a:cubicBezTo>
                  <a:cubicBezTo>
                    <a:pt x="19663246" y="2864387"/>
                    <a:pt x="19718360" y="2866266"/>
                    <a:pt x="19760324" y="2893197"/>
                  </a:cubicBezTo>
                  <a:cubicBezTo>
                    <a:pt x="19782246" y="2907603"/>
                    <a:pt x="19804166" y="2920755"/>
                    <a:pt x="19827340" y="2932655"/>
                  </a:cubicBezTo>
                  <a:cubicBezTo>
                    <a:pt x="19841120" y="2939545"/>
                    <a:pt x="19856150" y="2949566"/>
                    <a:pt x="19871808" y="2947061"/>
                  </a:cubicBezTo>
                  <a:cubicBezTo>
                    <a:pt x="19874938" y="2947061"/>
                    <a:pt x="19879324" y="2947687"/>
                    <a:pt x="19882456" y="2948313"/>
                  </a:cubicBezTo>
                  <a:cubicBezTo>
                    <a:pt x="19880576" y="2930776"/>
                    <a:pt x="19877444" y="2910108"/>
                    <a:pt x="19865544" y="2896329"/>
                  </a:cubicBezTo>
                  <a:cubicBezTo>
                    <a:pt x="19859908" y="2889439"/>
                    <a:pt x="19845502" y="2885682"/>
                    <a:pt x="19841120" y="2879418"/>
                  </a:cubicBezTo>
                  <a:cubicBezTo>
                    <a:pt x="19829844" y="2862508"/>
                    <a:pt x="19854898" y="2841213"/>
                    <a:pt x="19870556" y="2845597"/>
                  </a:cubicBezTo>
                  <a:cubicBezTo>
                    <a:pt x="19878072" y="2834950"/>
                    <a:pt x="19884960" y="2813655"/>
                    <a:pt x="19895608" y="2807392"/>
                  </a:cubicBezTo>
                  <a:cubicBezTo>
                    <a:pt x="19898114" y="2805513"/>
                    <a:pt x="19901872" y="2807392"/>
                    <a:pt x="19905002" y="2805513"/>
                  </a:cubicBezTo>
                  <a:cubicBezTo>
                    <a:pt x="19916902" y="2799250"/>
                    <a:pt x="19915652" y="2790481"/>
                    <a:pt x="19922540" y="2780460"/>
                  </a:cubicBezTo>
                  <a:cubicBezTo>
                    <a:pt x="19930682" y="2769186"/>
                    <a:pt x="19944462" y="2764802"/>
                    <a:pt x="19940076" y="2747892"/>
                  </a:cubicBezTo>
                  <a:cubicBezTo>
                    <a:pt x="19938824" y="2741002"/>
                    <a:pt x="19934440" y="2734739"/>
                    <a:pt x="19928804" y="2732860"/>
                  </a:cubicBezTo>
                  <a:cubicBezTo>
                    <a:pt x="19938198" y="2732860"/>
                    <a:pt x="19946966" y="2724718"/>
                    <a:pt x="19941956" y="2715323"/>
                  </a:cubicBezTo>
                  <a:cubicBezTo>
                    <a:pt x="19938198" y="2709060"/>
                    <a:pt x="19929430" y="2710939"/>
                    <a:pt x="19925046" y="2705928"/>
                  </a:cubicBezTo>
                  <a:cubicBezTo>
                    <a:pt x="19932560" y="2705928"/>
                    <a:pt x="19958240" y="2705928"/>
                    <a:pt x="19955734" y="2692776"/>
                  </a:cubicBezTo>
                  <a:cubicBezTo>
                    <a:pt x="19954482" y="2684634"/>
                    <a:pt x="19915024" y="2678370"/>
                    <a:pt x="19924418" y="2667723"/>
                  </a:cubicBezTo>
                  <a:cubicBezTo>
                    <a:pt x="19931934" y="2659581"/>
                    <a:pt x="19950098" y="2675865"/>
                    <a:pt x="19957614" y="2676491"/>
                  </a:cubicBezTo>
                  <a:cubicBezTo>
                    <a:pt x="19975776" y="2677744"/>
                    <a:pt x="19972020" y="2661460"/>
                    <a:pt x="19966382" y="2649560"/>
                  </a:cubicBezTo>
                  <a:cubicBezTo>
                    <a:pt x="19960746" y="2637033"/>
                    <a:pt x="19950098" y="2630144"/>
                    <a:pt x="19968262" y="2626386"/>
                  </a:cubicBezTo>
                  <a:cubicBezTo>
                    <a:pt x="19975150" y="2625133"/>
                    <a:pt x="19983292" y="2626386"/>
                    <a:pt x="19989556" y="2630144"/>
                  </a:cubicBezTo>
                  <a:cubicBezTo>
                    <a:pt x="19999578" y="2635154"/>
                    <a:pt x="19999578" y="2642044"/>
                    <a:pt x="20011478" y="2634528"/>
                  </a:cubicBezTo>
                  <a:cubicBezTo>
                    <a:pt x="20018366" y="2630144"/>
                    <a:pt x="20020246" y="2620749"/>
                    <a:pt x="20026508" y="2616365"/>
                  </a:cubicBezTo>
                  <a:cubicBezTo>
                    <a:pt x="20032772" y="2611354"/>
                    <a:pt x="20043418" y="2613233"/>
                    <a:pt x="20049056" y="2607597"/>
                  </a:cubicBezTo>
                  <a:cubicBezTo>
                    <a:pt x="20053440" y="2603212"/>
                    <a:pt x="20052812" y="2596323"/>
                    <a:pt x="20055946" y="2591939"/>
                  </a:cubicBezTo>
                  <a:cubicBezTo>
                    <a:pt x="20068470" y="2576907"/>
                    <a:pt x="20093526" y="2587554"/>
                    <a:pt x="20106678" y="2570644"/>
                  </a:cubicBezTo>
                  <a:cubicBezTo>
                    <a:pt x="20111062" y="2565007"/>
                    <a:pt x="20108556" y="2560623"/>
                    <a:pt x="20111062" y="2556238"/>
                  </a:cubicBezTo>
                  <a:cubicBezTo>
                    <a:pt x="20116072" y="2548722"/>
                    <a:pt x="20129850" y="2545591"/>
                    <a:pt x="20137366" y="2543086"/>
                  </a:cubicBezTo>
                  <a:cubicBezTo>
                    <a:pt x="20151772" y="2537449"/>
                    <a:pt x="20167430" y="2533691"/>
                    <a:pt x="20181836" y="2528054"/>
                  </a:cubicBezTo>
                  <a:cubicBezTo>
                    <a:pt x="20185594" y="2526175"/>
                    <a:pt x="20192482" y="2525549"/>
                    <a:pt x="20195616" y="2521791"/>
                  </a:cubicBezTo>
                  <a:cubicBezTo>
                    <a:pt x="20198746" y="2518033"/>
                    <a:pt x="20195616" y="2518033"/>
                    <a:pt x="20196868" y="2514902"/>
                  </a:cubicBezTo>
                  <a:cubicBezTo>
                    <a:pt x="20202504" y="2503628"/>
                    <a:pt x="20205010" y="2497991"/>
                    <a:pt x="20216910" y="2492354"/>
                  </a:cubicBezTo>
                  <a:cubicBezTo>
                    <a:pt x="20224426" y="2489222"/>
                    <a:pt x="20240708" y="2487970"/>
                    <a:pt x="20240084" y="2476070"/>
                  </a:cubicBezTo>
                  <a:cubicBezTo>
                    <a:pt x="20239456" y="2460412"/>
                    <a:pt x="20208140" y="2464796"/>
                    <a:pt x="20205634" y="2451017"/>
                  </a:cubicBezTo>
                  <a:cubicBezTo>
                    <a:pt x="20213152" y="2451017"/>
                    <a:pt x="20221920" y="2451643"/>
                    <a:pt x="20229434" y="2449138"/>
                  </a:cubicBezTo>
                  <a:cubicBezTo>
                    <a:pt x="20226304" y="2438491"/>
                    <a:pt x="20208768" y="2440996"/>
                    <a:pt x="20206888" y="2430348"/>
                  </a:cubicBezTo>
                  <a:cubicBezTo>
                    <a:pt x="20228182" y="2422206"/>
                    <a:pt x="20263256" y="2452270"/>
                    <a:pt x="20272024" y="2469180"/>
                  </a:cubicBezTo>
                  <a:cubicBezTo>
                    <a:pt x="20277036" y="2478575"/>
                    <a:pt x="20277662" y="2486717"/>
                    <a:pt x="20287682" y="2489222"/>
                  </a:cubicBezTo>
                  <a:cubicBezTo>
                    <a:pt x="20297704" y="2491728"/>
                    <a:pt x="20318372" y="2485465"/>
                    <a:pt x="20329646" y="2485465"/>
                  </a:cubicBezTo>
                  <a:cubicBezTo>
                    <a:pt x="20345930" y="2485465"/>
                    <a:pt x="20359084" y="2482959"/>
                    <a:pt x="20374742" y="2480454"/>
                  </a:cubicBezTo>
                  <a:cubicBezTo>
                    <a:pt x="20399168" y="2476070"/>
                    <a:pt x="20425472" y="2484838"/>
                    <a:pt x="20448646" y="2490475"/>
                  </a:cubicBezTo>
                  <a:cubicBezTo>
                    <a:pt x="20472446" y="2496112"/>
                    <a:pt x="20494368" y="2506133"/>
                    <a:pt x="20518168" y="2513649"/>
                  </a:cubicBezTo>
                  <a:cubicBezTo>
                    <a:pt x="20530068" y="2517407"/>
                    <a:pt x="20541968" y="2514902"/>
                    <a:pt x="20554494" y="2516154"/>
                  </a:cubicBezTo>
                  <a:cubicBezTo>
                    <a:pt x="20565768" y="2516780"/>
                    <a:pt x="20575788" y="2522417"/>
                    <a:pt x="20586436" y="2523043"/>
                  </a:cubicBezTo>
                  <a:cubicBezTo>
                    <a:pt x="20581426" y="2514902"/>
                    <a:pt x="20568900" y="2504880"/>
                    <a:pt x="20568274" y="2494859"/>
                  </a:cubicBezTo>
                  <a:cubicBezTo>
                    <a:pt x="20568274" y="2487343"/>
                    <a:pt x="20575788" y="2482959"/>
                    <a:pt x="20573284" y="2474191"/>
                  </a:cubicBezTo>
                  <a:cubicBezTo>
                    <a:pt x="20572030" y="2469807"/>
                    <a:pt x="20563264" y="2462917"/>
                    <a:pt x="20560130" y="2457280"/>
                  </a:cubicBezTo>
                  <a:cubicBezTo>
                    <a:pt x="20555120" y="2448512"/>
                    <a:pt x="20549484" y="2430348"/>
                    <a:pt x="20538210" y="2426591"/>
                  </a:cubicBezTo>
                  <a:cubicBezTo>
                    <a:pt x="20532572" y="2424712"/>
                    <a:pt x="20530068" y="2429096"/>
                    <a:pt x="20525056" y="2428470"/>
                  </a:cubicBezTo>
                  <a:cubicBezTo>
                    <a:pt x="20518794" y="2428470"/>
                    <a:pt x="20511904" y="2424085"/>
                    <a:pt x="20506268" y="2420954"/>
                  </a:cubicBezTo>
                  <a:cubicBezTo>
                    <a:pt x="20493742" y="2414064"/>
                    <a:pt x="20483720" y="2404669"/>
                    <a:pt x="20468062" y="2404043"/>
                  </a:cubicBezTo>
                  <a:cubicBezTo>
                    <a:pt x="20472446" y="2401538"/>
                    <a:pt x="20474326" y="2396527"/>
                    <a:pt x="20473698" y="2391517"/>
                  </a:cubicBezTo>
                  <a:cubicBezTo>
                    <a:pt x="20463680" y="2394648"/>
                    <a:pt x="20451152" y="2384001"/>
                    <a:pt x="20443010" y="2378990"/>
                  </a:cubicBezTo>
                  <a:cubicBezTo>
                    <a:pt x="20414826" y="2362706"/>
                    <a:pt x="20387894" y="2346422"/>
                    <a:pt x="20355952" y="2342038"/>
                  </a:cubicBezTo>
                  <a:cubicBezTo>
                    <a:pt x="20337162" y="2339532"/>
                    <a:pt x="20318372" y="2332017"/>
                    <a:pt x="20304594" y="2318864"/>
                  </a:cubicBezTo>
                  <a:cubicBezTo>
                    <a:pt x="20298958" y="2313227"/>
                    <a:pt x="20293320" y="2300701"/>
                    <a:pt x="20283924" y="2305711"/>
                  </a:cubicBezTo>
                  <a:cubicBezTo>
                    <a:pt x="20288308" y="2310722"/>
                    <a:pt x="20288936" y="2332643"/>
                    <a:pt x="20280166" y="2333895"/>
                  </a:cubicBezTo>
                  <a:cubicBezTo>
                    <a:pt x="20268266" y="2336401"/>
                    <a:pt x="20268266" y="2316985"/>
                    <a:pt x="20264508" y="2310096"/>
                  </a:cubicBezTo>
                  <a:cubicBezTo>
                    <a:pt x="20255742" y="2293185"/>
                    <a:pt x="20228182" y="2305085"/>
                    <a:pt x="20218788" y="2287548"/>
                  </a:cubicBezTo>
                  <a:cubicBezTo>
                    <a:pt x="20223172" y="2285043"/>
                    <a:pt x="20228182" y="2280032"/>
                    <a:pt x="20234446" y="2278780"/>
                  </a:cubicBezTo>
                  <a:cubicBezTo>
                    <a:pt x="20225050" y="2287548"/>
                    <a:pt x="20191230" y="2250595"/>
                    <a:pt x="20186218" y="2247464"/>
                  </a:cubicBezTo>
                  <a:cubicBezTo>
                    <a:pt x="20175572" y="2240574"/>
                    <a:pt x="20166804" y="2243706"/>
                    <a:pt x="20155530" y="2241827"/>
                  </a:cubicBezTo>
                  <a:cubicBezTo>
                    <a:pt x="20141124" y="2239948"/>
                    <a:pt x="20141750" y="2234311"/>
                    <a:pt x="20134862" y="2224916"/>
                  </a:cubicBezTo>
                  <a:cubicBezTo>
                    <a:pt x="20127344" y="2214269"/>
                    <a:pt x="20115444" y="2210511"/>
                    <a:pt x="20104172" y="2205500"/>
                  </a:cubicBezTo>
                  <a:cubicBezTo>
                    <a:pt x="20080370" y="2194227"/>
                    <a:pt x="20059076" y="2179195"/>
                    <a:pt x="20039036" y="2164163"/>
                  </a:cubicBezTo>
                  <a:cubicBezTo>
                    <a:pt x="20030266" y="2157900"/>
                    <a:pt x="20006466" y="2131595"/>
                    <a:pt x="19997072" y="2146000"/>
                  </a:cubicBezTo>
                  <a:cubicBezTo>
                    <a:pt x="19988930" y="2158527"/>
                    <a:pt x="20000830" y="2169174"/>
                    <a:pt x="20010850" y="2175437"/>
                  </a:cubicBezTo>
                  <a:cubicBezTo>
                    <a:pt x="19999578" y="2173558"/>
                    <a:pt x="19983920" y="2172932"/>
                    <a:pt x="19977028" y="2171053"/>
                  </a:cubicBezTo>
                  <a:cubicBezTo>
                    <a:pt x="19947592" y="2163537"/>
                    <a:pt x="19925046" y="2156021"/>
                    <a:pt x="19898740" y="2143495"/>
                  </a:cubicBezTo>
                  <a:cubicBezTo>
                    <a:pt x="19876192" y="2132848"/>
                    <a:pt x="19854272" y="2122200"/>
                    <a:pt x="19831098" y="2112805"/>
                  </a:cubicBezTo>
                  <a:cubicBezTo>
                    <a:pt x="19823582" y="2109674"/>
                    <a:pt x="19792892" y="2092763"/>
                    <a:pt x="19786628" y="2094642"/>
                  </a:cubicBezTo>
                  <a:cubicBezTo>
                    <a:pt x="19767840" y="2100279"/>
                    <a:pt x="19768466" y="2120948"/>
                    <a:pt x="19741534" y="2120321"/>
                  </a:cubicBezTo>
                  <a:cubicBezTo>
                    <a:pt x="19725250" y="2120321"/>
                    <a:pt x="19705834" y="2104037"/>
                    <a:pt x="19689550" y="2109674"/>
                  </a:cubicBezTo>
                  <a:cubicBezTo>
                    <a:pt x="19670760" y="2115937"/>
                    <a:pt x="19672640" y="2147879"/>
                    <a:pt x="19655728" y="2159153"/>
                  </a:cubicBezTo>
                  <a:cubicBezTo>
                    <a:pt x="19635060" y="2149132"/>
                    <a:pt x="19633808" y="2122826"/>
                    <a:pt x="19616272" y="2110300"/>
                  </a:cubicBezTo>
                  <a:cubicBezTo>
                    <a:pt x="19588086" y="2090884"/>
                    <a:pt x="19551758" y="2112805"/>
                    <a:pt x="19524202" y="2094642"/>
                  </a:cubicBezTo>
                  <a:cubicBezTo>
                    <a:pt x="19544244" y="2055184"/>
                    <a:pt x="19589966" y="2067710"/>
                    <a:pt x="19621908" y="2080863"/>
                  </a:cubicBezTo>
                  <a:cubicBezTo>
                    <a:pt x="19650092" y="2092763"/>
                    <a:pt x="19712722" y="2099653"/>
                    <a:pt x="19737150" y="2077105"/>
                  </a:cubicBezTo>
                  <a:cubicBezTo>
                    <a:pt x="19725876" y="2053932"/>
                    <a:pt x="19701450" y="2071468"/>
                    <a:pt x="19683286" y="2066458"/>
                  </a:cubicBezTo>
                  <a:cubicBezTo>
                    <a:pt x="19677650" y="2064579"/>
                    <a:pt x="19677022" y="2054558"/>
                    <a:pt x="19671386" y="2052679"/>
                  </a:cubicBezTo>
                  <a:cubicBezTo>
                    <a:pt x="19667002" y="2051426"/>
                    <a:pt x="19660740" y="2053932"/>
                    <a:pt x="19657606" y="2052679"/>
                  </a:cubicBezTo>
                  <a:cubicBezTo>
                    <a:pt x="19644454" y="2047668"/>
                    <a:pt x="19574934" y="2047042"/>
                    <a:pt x="19569298" y="2025747"/>
                  </a:cubicBezTo>
                  <a:cubicBezTo>
                    <a:pt x="19606874" y="2038274"/>
                    <a:pt x="19644454" y="2032010"/>
                    <a:pt x="19682034" y="2037021"/>
                  </a:cubicBezTo>
                  <a:cubicBezTo>
                    <a:pt x="19708338" y="2040152"/>
                    <a:pt x="19727756" y="2058316"/>
                    <a:pt x="19751554" y="2065832"/>
                  </a:cubicBezTo>
                  <a:cubicBezTo>
                    <a:pt x="19785376" y="2077105"/>
                    <a:pt x="19822328" y="2094642"/>
                    <a:pt x="19856778" y="2102784"/>
                  </a:cubicBezTo>
                  <a:cubicBezTo>
                    <a:pt x="19910012" y="2115311"/>
                    <a:pt x="19946966" y="2102784"/>
                    <a:pt x="19997072" y="2085247"/>
                  </a:cubicBezTo>
                  <a:cubicBezTo>
                    <a:pt x="20020246" y="2077105"/>
                    <a:pt x="20049056" y="2065832"/>
                    <a:pt x="20027760" y="2037021"/>
                  </a:cubicBezTo>
                  <a:cubicBezTo>
                    <a:pt x="20044672" y="2025121"/>
                    <a:pt x="20065966" y="2017605"/>
                    <a:pt x="20077868" y="2000694"/>
                  </a:cubicBezTo>
                  <a:cubicBezTo>
                    <a:pt x="20039660" y="1991926"/>
                    <a:pt x="20019618" y="1965621"/>
                    <a:pt x="19995192" y="1939942"/>
                  </a:cubicBezTo>
                  <a:cubicBezTo>
                    <a:pt x="19970140" y="1913636"/>
                    <a:pt x="19938824" y="1901736"/>
                    <a:pt x="19906882" y="1886078"/>
                  </a:cubicBezTo>
                  <a:cubicBezTo>
                    <a:pt x="19891224" y="1878563"/>
                    <a:pt x="19819198" y="1854136"/>
                    <a:pt x="19859908" y="1830962"/>
                  </a:cubicBezTo>
                  <a:cubicBezTo>
                    <a:pt x="19869302" y="1825952"/>
                    <a:pt x="19892476" y="1832841"/>
                    <a:pt x="19902496" y="1833468"/>
                  </a:cubicBezTo>
                  <a:cubicBezTo>
                    <a:pt x="19902496" y="1825952"/>
                    <a:pt x="19896860" y="1807162"/>
                    <a:pt x="19902496" y="1800899"/>
                  </a:cubicBezTo>
                  <a:cubicBezTo>
                    <a:pt x="19923166" y="1778352"/>
                    <a:pt x="19980162" y="1842236"/>
                    <a:pt x="19990182" y="1859773"/>
                  </a:cubicBezTo>
                  <a:cubicBezTo>
                    <a:pt x="20006466" y="1886078"/>
                    <a:pt x="20013356" y="1882947"/>
                    <a:pt x="20040288" y="1897978"/>
                  </a:cubicBezTo>
                  <a:cubicBezTo>
                    <a:pt x="20052188" y="1904868"/>
                    <a:pt x="20060956" y="1920526"/>
                    <a:pt x="20072230" y="1926163"/>
                  </a:cubicBezTo>
                  <a:cubicBezTo>
                    <a:pt x="20080370" y="1930547"/>
                    <a:pt x="20086010" y="1929294"/>
                    <a:pt x="20095404" y="1932426"/>
                  </a:cubicBezTo>
                  <a:cubicBezTo>
                    <a:pt x="20143630" y="1949336"/>
                    <a:pt x="20185594" y="1964368"/>
                    <a:pt x="20238830" y="1958105"/>
                  </a:cubicBezTo>
                  <a:cubicBezTo>
                    <a:pt x="20297704" y="1950589"/>
                    <a:pt x="20358456" y="1943073"/>
                    <a:pt x="20417958" y="1953094"/>
                  </a:cubicBezTo>
                  <a:cubicBezTo>
                    <a:pt x="20458668" y="1959984"/>
                    <a:pt x="20527562" y="1966247"/>
                    <a:pt x="20544472" y="2008837"/>
                  </a:cubicBezTo>
                  <a:cubicBezTo>
                    <a:pt x="20549484" y="2021989"/>
                    <a:pt x="20549484" y="2040152"/>
                    <a:pt x="20552616" y="2054558"/>
                  </a:cubicBezTo>
                  <a:cubicBezTo>
                    <a:pt x="20587688" y="2060821"/>
                    <a:pt x="20617126" y="2082116"/>
                    <a:pt x="20654078" y="2085874"/>
                  </a:cubicBezTo>
                  <a:cubicBezTo>
                    <a:pt x="20726732" y="2094016"/>
                    <a:pt x="20810032" y="2086500"/>
                    <a:pt x="20880180" y="2108421"/>
                  </a:cubicBezTo>
                  <a:cubicBezTo>
                    <a:pt x="20898968" y="2114058"/>
                    <a:pt x="20903354" y="2124705"/>
                    <a:pt x="20920264" y="2134726"/>
                  </a:cubicBezTo>
                  <a:cubicBezTo>
                    <a:pt x="20950328" y="2151637"/>
                    <a:pt x="21013586" y="2164790"/>
                    <a:pt x="21043022" y="2160406"/>
                  </a:cubicBezTo>
                  <a:cubicBezTo>
                    <a:pt x="21059306" y="2157900"/>
                    <a:pt x="21064318" y="2153516"/>
                    <a:pt x="21084358" y="2160406"/>
                  </a:cubicBezTo>
                  <a:cubicBezTo>
                    <a:pt x="21103776" y="2166042"/>
                    <a:pt x="21133838" y="2197358"/>
                    <a:pt x="21152002" y="2184206"/>
                  </a:cubicBezTo>
                  <a:cubicBezTo>
                    <a:pt x="21149496" y="2176690"/>
                    <a:pt x="21150750" y="2168548"/>
                    <a:pt x="21149496" y="2159779"/>
                  </a:cubicBezTo>
                  <a:cubicBezTo>
                    <a:pt x="21157012" y="2156021"/>
                    <a:pt x="21170166" y="2152890"/>
                    <a:pt x="21181438" y="2153516"/>
                  </a:cubicBezTo>
                  <a:cubicBezTo>
                    <a:pt x="21174548" y="2135979"/>
                    <a:pt x="21172044" y="2112179"/>
                    <a:pt x="21153880" y="2109047"/>
                  </a:cubicBezTo>
                  <a:cubicBezTo>
                    <a:pt x="21145738" y="2107795"/>
                    <a:pt x="21133210" y="2117816"/>
                    <a:pt x="21122564" y="2117190"/>
                  </a:cubicBezTo>
                  <a:cubicBezTo>
                    <a:pt x="21104400" y="2115937"/>
                    <a:pt x="21074964" y="2104037"/>
                    <a:pt x="21064942" y="2088379"/>
                  </a:cubicBezTo>
                  <a:cubicBezTo>
                    <a:pt x="21129454" y="2067710"/>
                    <a:pt x="21096258" y="2079611"/>
                    <a:pt x="21066822" y="2045789"/>
                  </a:cubicBezTo>
                  <a:cubicBezTo>
                    <a:pt x="21059932" y="2037647"/>
                    <a:pt x="21068076" y="2030758"/>
                    <a:pt x="21057426" y="2023868"/>
                  </a:cubicBezTo>
                  <a:cubicBezTo>
                    <a:pt x="21043022" y="2014473"/>
                    <a:pt x="21015464" y="2033889"/>
                    <a:pt x="21002310" y="2016979"/>
                  </a:cubicBezTo>
                  <a:cubicBezTo>
                    <a:pt x="21028616" y="1985663"/>
                    <a:pt x="20984148" y="1985663"/>
                    <a:pt x="20964734" y="1983158"/>
                  </a:cubicBezTo>
                  <a:cubicBezTo>
                    <a:pt x="20937176" y="1979400"/>
                    <a:pt x="20880180" y="1961237"/>
                    <a:pt x="20889574" y="1926163"/>
                  </a:cubicBezTo>
                  <a:cubicBezTo>
                    <a:pt x="20915254" y="1934931"/>
                    <a:pt x="20951580" y="1958731"/>
                    <a:pt x="20977886" y="1959357"/>
                  </a:cubicBezTo>
                  <a:cubicBezTo>
                    <a:pt x="20987280" y="1959357"/>
                    <a:pt x="20986652" y="1951215"/>
                    <a:pt x="20997302" y="1951842"/>
                  </a:cubicBezTo>
                  <a:cubicBezTo>
                    <a:pt x="21044274" y="1953094"/>
                    <a:pt x="21086238" y="2006331"/>
                    <a:pt x="21132586" y="1967500"/>
                  </a:cubicBezTo>
                  <a:cubicBezTo>
                    <a:pt x="21104400" y="1936184"/>
                    <a:pt x="21046154" y="1941821"/>
                    <a:pt x="21016716" y="1912384"/>
                  </a:cubicBezTo>
                  <a:cubicBezTo>
                    <a:pt x="21053042" y="1914263"/>
                    <a:pt x="21091248" y="1935558"/>
                    <a:pt x="21126322" y="1933678"/>
                  </a:cubicBezTo>
                  <a:cubicBezTo>
                    <a:pt x="21170790" y="1931800"/>
                    <a:pt x="21138222" y="1916142"/>
                    <a:pt x="21128202" y="1895473"/>
                  </a:cubicBezTo>
                  <a:cubicBezTo>
                    <a:pt x="21142608" y="1889210"/>
                    <a:pt x="21162648" y="1882320"/>
                    <a:pt x="21171418" y="1869794"/>
                  </a:cubicBezTo>
                  <a:cubicBezTo>
                    <a:pt x="21150750" y="1864784"/>
                    <a:pt x="21146364" y="1845368"/>
                    <a:pt x="21130706" y="1835347"/>
                  </a:cubicBezTo>
                  <a:cubicBezTo>
                    <a:pt x="21110664" y="1822194"/>
                    <a:pt x="21096258" y="1839731"/>
                    <a:pt x="21073712" y="1833468"/>
                  </a:cubicBezTo>
                  <a:cubicBezTo>
                    <a:pt x="21050538" y="1827831"/>
                    <a:pt x="21027990" y="1805910"/>
                    <a:pt x="21002938" y="1799020"/>
                  </a:cubicBezTo>
                  <a:cubicBezTo>
                    <a:pt x="20940932" y="1781483"/>
                    <a:pt x="20879552" y="1763946"/>
                    <a:pt x="20817548" y="1747036"/>
                  </a:cubicBezTo>
                  <a:cubicBezTo>
                    <a:pt x="20740510" y="1725741"/>
                    <a:pt x="20662848" y="1714467"/>
                    <a:pt x="20583930" y="1705699"/>
                  </a:cubicBezTo>
                  <a:cubicBezTo>
                    <a:pt x="20570778" y="1703820"/>
                    <a:pt x="20557000" y="1698183"/>
                    <a:pt x="20543848" y="1700688"/>
                  </a:cubicBezTo>
                  <a:cubicBezTo>
                    <a:pt x="20533826" y="1702567"/>
                    <a:pt x="20529442" y="1711336"/>
                    <a:pt x="20520048" y="1713215"/>
                  </a:cubicBezTo>
                  <a:cubicBezTo>
                    <a:pt x="20503762" y="1715720"/>
                    <a:pt x="20506894" y="1713215"/>
                    <a:pt x="20494368" y="1705699"/>
                  </a:cubicBezTo>
                  <a:cubicBezTo>
                    <a:pt x="20489356" y="1703193"/>
                    <a:pt x="20488732" y="1693172"/>
                    <a:pt x="20483720" y="1690041"/>
                  </a:cubicBezTo>
                  <a:cubicBezTo>
                    <a:pt x="20481216" y="1688162"/>
                    <a:pt x="20468688" y="1688162"/>
                    <a:pt x="20465558" y="1687536"/>
                  </a:cubicBezTo>
                  <a:cubicBezTo>
                    <a:pt x="20436746" y="1678767"/>
                    <a:pt x="20358456" y="1640562"/>
                    <a:pt x="20340294" y="1682525"/>
                  </a:cubicBezTo>
                  <a:cubicBezTo>
                    <a:pt x="20357832" y="1692546"/>
                    <a:pt x="20372862" y="1695052"/>
                    <a:pt x="20389148" y="1706951"/>
                  </a:cubicBezTo>
                  <a:cubicBezTo>
                    <a:pt x="20412946" y="1724488"/>
                    <a:pt x="20434242" y="1736388"/>
                    <a:pt x="20459920" y="1747036"/>
                  </a:cubicBezTo>
                  <a:cubicBezTo>
                    <a:pt x="20489356" y="1759562"/>
                    <a:pt x="20523178" y="1772089"/>
                    <a:pt x="20550736" y="1786494"/>
                  </a:cubicBezTo>
                  <a:cubicBezTo>
                    <a:pt x="20598962" y="1812173"/>
                    <a:pt x="20564516" y="1865410"/>
                    <a:pt x="20532572" y="1824699"/>
                  </a:cubicBezTo>
                  <a:cubicBezTo>
                    <a:pt x="20523804" y="1812799"/>
                    <a:pt x="20525684" y="1776473"/>
                    <a:pt x="20504390" y="1780231"/>
                  </a:cubicBezTo>
                  <a:cubicBezTo>
                    <a:pt x="20483720" y="1783989"/>
                    <a:pt x="20500004" y="1809668"/>
                    <a:pt x="20504390" y="1820941"/>
                  </a:cubicBezTo>
                  <a:cubicBezTo>
                    <a:pt x="20480588" y="1829083"/>
                    <a:pt x="20476832" y="1836599"/>
                    <a:pt x="20453658" y="1824073"/>
                  </a:cubicBezTo>
                  <a:cubicBezTo>
                    <a:pt x="20437372" y="1815304"/>
                    <a:pt x="20425472" y="1800899"/>
                    <a:pt x="20407936" y="1792131"/>
                  </a:cubicBezTo>
                  <a:cubicBezTo>
                    <a:pt x="20381630" y="1779604"/>
                    <a:pt x="20349062" y="1777725"/>
                    <a:pt x="20324636" y="1762694"/>
                  </a:cubicBezTo>
                  <a:cubicBezTo>
                    <a:pt x="20339668" y="1733883"/>
                    <a:pt x="20329646" y="1714467"/>
                    <a:pt x="20303340" y="1700062"/>
                  </a:cubicBezTo>
                  <a:cubicBezTo>
                    <a:pt x="20281420" y="1688788"/>
                    <a:pt x="20258246" y="1683151"/>
                    <a:pt x="20236950" y="1669999"/>
                  </a:cubicBezTo>
                  <a:cubicBezTo>
                    <a:pt x="20218162" y="1658725"/>
                    <a:pt x="20200624" y="1635551"/>
                    <a:pt x="20183088" y="1626156"/>
                  </a:cubicBezTo>
                  <a:cubicBezTo>
                    <a:pt x="20155530" y="1611125"/>
                    <a:pt x="20168056" y="1639936"/>
                    <a:pt x="20146136" y="1649330"/>
                  </a:cubicBezTo>
                  <a:cubicBezTo>
                    <a:pt x="20102292" y="1668120"/>
                    <a:pt x="20096656" y="1628036"/>
                    <a:pt x="20074734" y="1611125"/>
                  </a:cubicBezTo>
                  <a:cubicBezTo>
                    <a:pt x="20056572" y="1597346"/>
                    <a:pt x="20015236" y="1594841"/>
                    <a:pt x="19993940" y="1590456"/>
                  </a:cubicBezTo>
                  <a:cubicBezTo>
                    <a:pt x="19970140" y="1586072"/>
                    <a:pt x="19945714" y="1580435"/>
                    <a:pt x="19922540" y="1573546"/>
                  </a:cubicBezTo>
                  <a:cubicBezTo>
                    <a:pt x="19881830" y="1561646"/>
                    <a:pt x="19843622" y="1540977"/>
                    <a:pt x="19802912" y="1529077"/>
                  </a:cubicBezTo>
                  <a:cubicBezTo>
                    <a:pt x="19762202" y="1516551"/>
                    <a:pt x="19723372" y="1515925"/>
                    <a:pt x="19680782" y="1513419"/>
                  </a:cubicBezTo>
                  <a:cubicBezTo>
                    <a:pt x="19670134" y="1513419"/>
                    <a:pt x="19658860" y="1510288"/>
                    <a:pt x="19646960" y="1507156"/>
                  </a:cubicBezTo>
                  <a:cubicBezTo>
                    <a:pt x="19615018" y="1492751"/>
                    <a:pt x="19583074" y="1477093"/>
                    <a:pt x="19550506" y="1472082"/>
                  </a:cubicBezTo>
                  <a:cubicBezTo>
                    <a:pt x="19519190" y="1467072"/>
                    <a:pt x="19496018" y="1465193"/>
                    <a:pt x="19467832" y="1449535"/>
                  </a:cubicBezTo>
                  <a:cubicBezTo>
                    <a:pt x="19453428" y="1441393"/>
                    <a:pt x="19448416" y="1436382"/>
                    <a:pt x="19430880" y="1433877"/>
                  </a:cubicBezTo>
                  <a:cubicBezTo>
                    <a:pt x="19412092" y="1430745"/>
                    <a:pt x="19393300" y="1433251"/>
                    <a:pt x="19378270" y="1426361"/>
                  </a:cubicBezTo>
                  <a:cubicBezTo>
                    <a:pt x="19371380" y="1423230"/>
                    <a:pt x="19363238" y="1416340"/>
                    <a:pt x="19356348" y="1412582"/>
                  </a:cubicBezTo>
                  <a:cubicBezTo>
                    <a:pt x="19318144" y="1393793"/>
                    <a:pt x="19268664" y="1393166"/>
                    <a:pt x="19227326" y="1390661"/>
                  </a:cubicBezTo>
                  <a:cubicBezTo>
                    <a:pt x="19142774" y="1386277"/>
                    <a:pt x="19066990" y="1380014"/>
                    <a:pt x="18984316" y="1357466"/>
                  </a:cubicBezTo>
                  <a:cubicBezTo>
                    <a:pt x="18887864" y="1331161"/>
                    <a:pt x="18787652" y="1317382"/>
                    <a:pt x="18691826" y="1287319"/>
                  </a:cubicBezTo>
                  <a:cubicBezTo>
                    <a:pt x="18627940" y="1267276"/>
                    <a:pt x="18559046" y="1224687"/>
                    <a:pt x="18490152" y="1225939"/>
                  </a:cubicBezTo>
                  <a:cubicBezTo>
                    <a:pt x="18462594" y="1225939"/>
                    <a:pt x="18435662" y="1231576"/>
                    <a:pt x="18407476" y="1231576"/>
                  </a:cubicBezTo>
                  <a:cubicBezTo>
                    <a:pt x="18363008" y="1231576"/>
                    <a:pt x="18319166" y="1230950"/>
                    <a:pt x="18275324" y="1227818"/>
                  </a:cubicBezTo>
                  <a:cubicBezTo>
                    <a:pt x="18227098" y="1224687"/>
                    <a:pt x="18182002" y="1209029"/>
                    <a:pt x="18134404" y="1202139"/>
                  </a:cubicBezTo>
                  <a:cubicBezTo>
                    <a:pt x="18099954" y="1197129"/>
                    <a:pt x="18085550" y="1217797"/>
                    <a:pt x="18057366" y="1226566"/>
                  </a:cubicBezTo>
                  <a:cubicBezTo>
                    <a:pt x="18036070" y="1232829"/>
                    <a:pt x="18007886" y="1224687"/>
                    <a:pt x="17986592" y="1223434"/>
                  </a:cubicBezTo>
                  <a:cubicBezTo>
                    <a:pt x="17945882" y="1221555"/>
                    <a:pt x="17907050" y="1214039"/>
                    <a:pt x="17867592" y="1202766"/>
                  </a:cubicBezTo>
                  <a:cubicBezTo>
                    <a:pt x="17804960" y="1184602"/>
                    <a:pt x="17729176" y="1131365"/>
                    <a:pt x="17673432" y="1188987"/>
                  </a:cubicBezTo>
                  <a:cubicBezTo>
                    <a:pt x="17671554" y="1209655"/>
                    <a:pt x="17690344" y="1207150"/>
                    <a:pt x="17702242" y="1217797"/>
                  </a:cubicBezTo>
                  <a:cubicBezTo>
                    <a:pt x="17720406" y="1234082"/>
                    <a:pt x="17711638" y="1235334"/>
                    <a:pt x="17718528" y="1257882"/>
                  </a:cubicBezTo>
                  <a:cubicBezTo>
                    <a:pt x="17746086" y="1245982"/>
                    <a:pt x="17762996" y="1269782"/>
                    <a:pt x="17782412" y="1284187"/>
                  </a:cubicBezTo>
                  <a:cubicBezTo>
                    <a:pt x="17808090" y="1303603"/>
                    <a:pt x="17841286" y="1328029"/>
                    <a:pt x="17871976" y="1339929"/>
                  </a:cubicBezTo>
                  <a:cubicBezTo>
                    <a:pt x="17910808" y="1354335"/>
                    <a:pt x="18024170" y="1372498"/>
                    <a:pt x="17944002" y="1415714"/>
                  </a:cubicBezTo>
                  <a:cubicBezTo>
                    <a:pt x="17884502" y="1447656"/>
                    <a:pt x="17820618" y="1382519"/>
                    <a:pt x="17759864" y="1371871"/>
                  </a:cubicBezTo>
                  <a:cubicBezTo>
                    <a:pt x="17697232" y="1361224"/>
                    <a:pt x="17648380" y="1390035"/>
                    <a:pt x="17589506" y="1348698"/>
                  </a:cubicBezTo>
                  <a:cubicBezTo>
                    <a:pt x="17571342" y="1335545"/>
                    <a:pt x="17565706" y="1318634"/>
                    <a:pt x="17551302" y="1303603"/>
                  </a:cubicBezTo>
                  <a:cubicBezTo>
                    <a:pt x="17541280" y="1292955"/>
                    <a:pt x="17533764" y="1293582"/>
                    <a:pt x="17519358" y="1288571"/>
                  </a:cubicBezTo>
                  <a:cubicBezTo>
                    <a:pt x="17494932" y="1280429"/>
                    <a:pt x="17471134" y="1272287"/>
                    <a:pt x="17446706" y="1264145"/>
                  </a:cubicBezTo>
                  <a:cubicBezTo>
                    <a:pt x="17431048" y="1259134"/>
                    <a:pt x="17407874" y="1244103"/>
                    <a:pt x="17390962" y="1247234"/>
                  </a:cubicBezTo>
                  <a:cubicBezTo>
                    <a:pt x="17359022" y="1252871"/>
                    <a:pt x="17376558" y="1287945"/>
                    <a:pt x="17344616" y="1293582"/>
                  </a:cubicBezTo>
                  <a:cubicBezTo>
                    <a:pt x="17310794" y="1299219"/>
                    <a:pt x="17266952" y="1280429"/>
                    <a:pt x="17231880" y="1278550"/>
                  </a:cubicBezTo>
                  <a:cubicBezTo>
                    <a:pt x="17189290" y="1276045"/>
                    <a:pt x="17145448" y="1261640"/>
                    <a:pt x="17103484" y="1273540"/>
                  </a:cubicBezTo>
                  <a:cubicBezTo>
                    <a:pt x="17095968" y="1275419"/>
                    <a:pt x="17088452" y="1278550"/>
                    <a:pt x="17080936" y="1282308"/>
                  </a:cubicBezTo>
                  <a:cubicBezTo>
                    <a:pt x="17067784" y="1279176"/>
                    <a:pt x="17052752" y="1279176"/>
                    <a:pt x="17041478" y="1278550"/>
                  </a:cubicBezTo>
                  <a:cubicBezTo>
                    <a:pt x="16993878" y="1274792"/>
                    <a:pt x="16943146" y="1271661"/>
                    <a:pt x="16896172" y="1268529"/>
                  </a:cubicBezTo>
                  <a:cubicBezTo>
                    <a:pt x="16878636" y="1267276"/>
                    <a:pt x="16859220" y="1266024"/>
                    <a:pt x="16841682" y="1268529"/>
                  </a:cubicBezTo>
                  <a:cubicBezTo>
                    <a:pt x="16822894" y="1271034"/>
                    <a:pt x="16804104" y="1284813"/>
                    <a:pt x="16786566" y="1286066"/>
                  </a:cubicBezTo>
                  <a:cubicBezTo>
                    <a:pt x="16773414" y="1286692"/>
                    <a:pt x="16755877" y="1273540"/>
                    <a:pt x="16744604" y="1280429"/>
                  </a:cubicBezTo>
                  <a:cubicBezTo>
                    <a:pt x="16686355" y="1316756"/>
                    <a:pt x="16872372" y="1450788"/>
                    <a:pt x="16807860" y="1465193"/>
                  </a:cubicBezTo>
                  <a:cubicBezTo>
                    <a:pt x="16772162" y="1473335"/>
                    <a:pt x="16766526" y="1418219"/>
                    <a:pt x="16755251" y="1395045"/>
                  </a:cubicBezTo>
                  <a:cubicBezTo>
                    <a:pt x="16734583" y="1351203"/>
                    <a:pt x="16682597" y="1360598"/>
                    <a:pt x="16643766" y="1332414"/>
                  </a:cubicBezTo>
                  <a:cubicBezTo>
                    <a:pt x="16620593" y="1315503"/>
                    <a:pt x="16591156" y="1305482"/>
                    <a:pt x="16564224" y="1292955"/>
                  </a:cubicBezTo>
                  <a:cubicBezTo>
                    <a:pt x="16532282" y="1277924"/>
                    <a:pt x="16505350" y="1264771"/>
                    <a:pt x="16470904" y="1257882"/>
                  </a:cubicBezTo>
                  <a:cubicBezTo>
                    <a:pt x="16419545" y="1248487"/>
                    <a:pt x="16381339" y="1244103"/>
                    <a:pt x="16342507" y="1200260"/>
                  </a:cubicBezTo>
                  <a:cubicBezTo>
                    <a:pt x="16328728" y="1184602"/>
                    <a:pt x="16322465" y="1181471"/>
                    <a:pt x="16305555" y="1170197"/>
                  </a:cubicBezTo>
                  <a:cubicBezTo>
                    <a:pt x="16291776" y="1160802"/>
                    <a:pt x="16284887" y="1147023"/>
                    <a:pt x="16271733" y="1137002"/>
                  </a:cubicBezTo>
                  <a:cubicBezTo>
                    <a:pt x="16254823" y="1123850"/>
                    <a:pt x="16228517" y="1119465"/>
                    <a:pt x="16207849" y="1113829"/>
                  </a:cubicBezTo>
                  <a:cubicBezTo>
                    <a:pt x="16167139" y="1102555"/>
                    <a:pt x="16126429" y="1088776"/>
                    <a:pt x="16085092" y="1078128"/>
                  </a:cubicBezTo>
                  <a:cubicBezTo>
                    <a:pt x="15992396" y="1053702"/>
                    <a:pt x="15901579" y="1047439"/>
                    <a:pt x="15806380" y="1047439"/>
                  </a:cubicBezTo>
                  <a:cubicBezTo>
                    <a:pt x="15719322" y="1047439"/>
                    <a:pt x="15626627" y="1032407"/>
                    <a:pt x="15543325" y="1064976"/>
                  </a:cubicBezTo>
                  <a:cubicBezTo>
                    <a:pt x="15493848" y="1084392"/>
                    <a:pt x="15444995" y="1080634"/>
                    <a:pt x="15393010" y="1080634"/>
                  </a:cubicBezTo>
                  <a:cubicBezTo>
                    <a:pt x="15365451" y="1080634"/>
                    <a:pt x="15336014" y="1083139"/>
                    <a:pt x="15309083" y="1077502"/>
                  </a:cubicBezTo>
                  <a:cubicBezTo>
                    <a:pt x="15285910" y="1072492"/>
                    <a:pt x="15265867" y="1058086"/>
                    <a:pt x="15243321" y="1052449"/>
                  </a:cubicBezTo>
                  <a:cubicBezTo>
                    <a:pt x="15211378" y="1044307"/>
                    <a:pt x="15173798" y="1065602"/>
                    <a:pt x="15145615" y="1056207"/>
                  </a:cubicBezTo>
                  <a:cubicBezTo>
                    <a:pt x="15153758" y="1051197"/>
                    <a:pt x="15160646" y="1044934"/>
                    <a:pt x="15165656" y="1037418"/>
                  </a:cubicBezTo>
                  <a:cubicBezTo>
                    <a:pt x="15147494" y="1023639"/>
                    <a:pt x="15123067" y="1014870"/>
                    <a:pt x="15102399" y="1007981"/>
                  </a:cubicBezTo>
                  <a:cubicBezTo>
                    <a:pt x="15055425" y="993576"/>
                    <a:pt x="14990288" y="977291"/>
                    <a:pt x="14944566" y="982928"/>
                  </a:cubicBezTo>
                  <a:cubicBezTo>
                    <a:pt x="14917635" y="986060"/>
                    <a:pt x="14905109" y="1021133"/>
                    <a:pt x="14876924" y="1012991"/>
                  </a:cubicBezTo>
                  <a:cubicBezTo>
                    <a:pt x="14885692" y="999839"/>
                    <a:pt x="14889451" y="984181"/>
                    <a:pt x="14882561" y="967897"/>
                  </a:cubicBezTo>
                  <a:cubicBezTo>
                    <a:pt x="14840599" y="966018"/>
                    <a:pt x="14810535" y="944723"/>
                    <a:pt x="14767319" y="944723"/>
                  </a:cubicBezTo>
                  <a:cubicBezTo>
                    <a:pt x="14747903" y="944723"/>
                    <a:pt x="14640176" y="942844"/>
                    <a:pt x="14663977" y="904012"/>
                  </a:cubicBezTo>
                  <a:cubicBezTo>
                    <a:pt x="14677756" y="905265"/>
                    <a:pt x="14737882" y="929691"/>
                    <a:pt x="14737882" y="897749"/>
                  </a:cubicBezTo>
                  <a:cubicBezTo>
                    <a:pt x="14737882" y="879586"/>
                    <a:pt x="14538713" y="836370"/>
                    <a:pt x="14529944" y="833864"/>
                  </a:cubicBezTo>
                  <a:cubicBezTo>
                    <a:pt x="14495497" y="824470"/>
                    <a:pt x="14415329" y="810064"/>
                    <a:pt x="14377749" y="834491"/>
                  </a:cubicBezTo>
                  <a:cubicBezTo>
                    <a:pt x="14376497" y="834491"/>
                    <a:pt x="14375243" y="834491"/>
                    <a:pt x="14374618" y="833864"/>
                  </a:cubicBezTo>
                  <a:cubicBezTo>
                    <a:pt x="14352070" y="832612"/>
                    <a:pt x="14273153" y="855786"/>
                    <a:pt x="14264386" y="868938"/>
                  </a:cubicBezTo>
                  <a:cubicBezTo>
                    <a:pt x="14253112" y="885849"/>
                    <a:pt x="14266265" y="909649"/>
                    <a:pt x="14241837" y="922802"/>
                  </a:cubicBezTo>
                  <a:cubicBezTo>
                    <a:pt x="14230564" y="929065"/>
                    <a:pt x="14214906" y="927186"/>
                    <a:pt x="14202381" y="932196"/>
                  </a:cubicBezTo>
                  <a:cubicBezTo>
                    <a:pt x="14188602" y="937207"/>
                    <a:pt x="14186723" y="949733"/>
                    <a:pt x="14167307" y="940339"/>
                  </a:cubicBezTo>
                  <a:cubicBezTo>
                    <a:pt x="14150395" y="932823"/>
                    <a:pt x="14148517" y="920296"/>
                    <a:pt x="14151022" y="902759"/>
                  </a:cubicBezTo>
                  <a:cubicBezTo>
                    <a:pt x="14181084" y="901507"/>
                    <a:pt x="14176075" y="890859"/>
                    <a:pt x="14171690" y="868312"/>
                  </a:cubicBezTo>
                  <a:cubicBezTo>
                    <a:pt x="14186723" y="870191"/>
                    <a:pt x="14204260" y="884596"/>
                    <a:pt x="14218664" y="883344"/>
                  </a:cubicBezTo>
                  <a:cubicBezTo>
                    <a:pt x="14236828" y="882091"/>
                    <a:pt x="14243716" y="870191"/>
                    <a:pt x="14239333" y="854533"/>
                  </a:cubicBezTo>
                  <a:cubicBezTo>
                    <a:pt x="14233697" y="835117"/>
                    <a:pt x="14226179" y="840128"/>
                    <a:pt x="14207391" y="839501"/>
                  </a:cubicBezTo>
                  <a:cubicBezTo>
                    <a:pt x="14151022" y="837622"/>
                    <a:pt x="14113443" y="846391"/>
                    <a:pt x="14063338" y="867059"/>
                  </a:cubicBezTo>
                  <a:cubicBezTo>
                    <a:pt x="14034526" y="878959"/>
                    <a:pt x="13974400" y="890233"/>
                    <a:pt x="13955612" y="854533"/>
                  </a:cubicBezTo>
                  <a:cubicBezTo>
                    <a:pt x="13970016" y="843259"/>
                    <a:pt x="13988806" y="840754"/>
                    <a:pt x="14000706" y="826349"/>
                  </a:cubicBezTo>
                  <a:cubicBezTo>
                    <a:pt x="14005716" y="820712"/>
                    <a:pt x="14001958" y="811943"/>
                    <a:pt x="14010101" y="805680"/>
                  </a:cubicBezTo>
                  <a:cubicBezTo>
                    <a:pt x="14032647" y="787517"/>
                    <a:pt x="14091521" y="803175"/>
                    <a:pt x="14116574" y="798164"/>
                  </a:cubicBezTo>
                  <a:cubicBezTo>
                    <a:pt x="14106554" y="767475"/>
                    <a:pt x="14067721" y="774991"/>
                    <a:pt x="14038911" y="772485"/>
                  </a:cubicBezTo>
                  <a:cubicBezTo>
                    <a:pt x="13993189" y="768728"/>
                    <a:pt x="13948096" y="766222"/>
                    <a:pt x="13902374" y="764970"/>
                  </a:cubicBezTo>
                  <a:cubicBezTo>
                    <a:pt x="13824084" y="762464"/>
                    <a:pt x="13745795" y="746806"/>
                    <a:pt x="13666878" y="746806"/>
                  </a:cubicBezTo>
                  <a:cubicBezTo>
                    <a:pt x="13621158" y="746806"/>
                    <a:pt x="13579194" y="740543"/>
                    <a:pt x="13534099" y="736785"/>
                  </a:cubicBezTo>
                  <a:cubicBezTo>
                    <a:pt x="13513431" y="734906"/>
                    <a:pt x="13493389" y="743048"/>
                    <a:pt x="13472719" y="741796"/>
                  </a:cubicBezTo>
                  <a:cubicBezTo>
                    <a:pt x="13460194" y="741170"/>
                    <a:pt x="13383156" y="698580"/>
                    <a:pt x="13394429" y="741796"/>
                  </a:cubicBezTo>
                  <a:cubicBezTo>
                    <a:pt x="13401320" y="767475"/>
                    <a:pt x="13494016" y="767475"/>
                    <a:pt x="13472094" y="802549"/>
                  </a:cubicBezTo>
                  <a:cubicBezTo>
                    <a:pt x="13459567" y="823217"/>
                    <a:pt x="13418857" y="803801"/>
                    <a:pt x="13401947" y="797538"/>
                  </a:cubicBezTo>
                  <a:cubicBezTo>
                    <a:pt x="13378772" y="789396"/>
                    <a:pt x="13323030" y="777496"/>
                    <a:pt x="13311757" y="810064"/>
                  </a:cubicBezTo>
                  <a:cubicBezTo>
                    <a:pt x="13306745" y="824470"/>
                    <a:pt x="13318019" y="838875"/>
                    <a:pt x="13324909" y="845765"/>
                  </a:cubicBezTo>
                  <a:cubicBezTo>
                    <a:pt x="13344325" y="863928"/>
                    <a:pt x="13364367" y="854533"/>
                    <a:pt x="13378772" y="850149"/>
                  </a:cubicBezTo>
                  <a:cubicBezTo>
                    <a:pt x="13406330" y="842007"/>
                    <a:pt x="13437646" y="836370"/>
                    <a:pt x="13467083" y="843259"/>
                  </a:cubicBezTo>
                  <a:cubicBezTo>
                    <a:pt x="13458940" y="844512"/>
                    <a:pt x="13455182" y="849522"/>
                    <a:pt x="13448294" y="852654"/>
                  </a:cubicBezTo>
                  <a:cubicBezTo>
                    <a:pt x="13455809" y="869565"/>
                    <a:pt x="13430130" y="879586"/>
                    <a:pt x="13426372" y="897749"/>
                  </a:cubicBezTo>
                  <a:cubicBezTo>
                    <a:pt x="13450173" y="891486"/>
                    <a:pt x="13454557" y="901507"/>
                    <a:pt x="13470840" y="909023"/>
                  </a:cubicBezTo>
                  <a:cubicBezTo>
                    <a:pt x="13515935" y="931570"/>
                    <a:pt x="13554142" y="899628"/>
                    <a:pt x="13582325" y="962886"/>
                  </a:cubicBezTo>
                  <a:cubicBezTo>
                    <a:pt x="13567294" y="970402"/>
                    <a:pt x="13505914" y="967897"/>
                    <a:pt x="13487752" y="962886"/>
                  </a:cubicBezTo>
                  <a:cubicBezTo>
                    <a:pt x="13464579" y="957249"/>
                    <a:pt x="13453930" y="940965"/>
                    <a:pt x="13432636" y="940965"/>
                  </a:cubicBezTo>
                  <a:cubicBezTo>
                    <a:pt x="13428251" y="940965"/>
                    <a:pt x="13417605" y="945349"/>
                    <a:pt x="13408835" y="944723"/>
                  </a:cubicBezTo>
                  <a:cubicBezTo>
                    <a:pt x="13398187" y="944096"/>
                    <a:pt x="13377520" y="932196"/>
                    <a:pt x="13366871" y="941591"/>
                  </a:cubicBezTo>
                  <a:cubicBezTo>
                    <a:pt x="13343073" y="962260"/>
                    <a:pt x="13393804" y="969775"/>
                    <a:pt x="13406330" y="967270"/>
                  </a:cubicBezTo>
                  <a:cubicBezTo>
                    <a:pt x="13393804" y="970402"/>
                    <a:pt x="13380650" y="974160"/>
                    <a:pt x="13372510" y="982928"/>
                  </a:cubicBezTo>
                  <a:cubicBezTo>
                    <a:pt x="13396308" y="982928"/>
                    <a:pt x="13401320" y="997960"/>
                    <a:pt x="13398187" y="1018628"/>
                  </a:cubicBezTo>
                  <a:cubicBezTo>
                    <a:pt x="13371883" y="1022386"/>
                    <a:pt x="13348710" y="1009860"/>
                    <a:pt x="13325536" y="1000465"/>
                  </a:cubicBezTo>
                  <a:cubicBezTo>
                    <a:pt x="13300482" y="989818"/>
                    <a:pt x="13277935" y="988565"/>
                    <a:pt x="13251004" y="985433"/>
                  </a:cubicBezTo>
                  <a:cubicBezTo>
                    <a:pt x="13224071" y="982302"/>
                    <a:pt x="13204655" y="972281"/>
                    <a:pt x="13180857" y="963512"/>
                  </a:cubicBezTo>
                  <a:cubicBezTo>
                    <a:pt x="13149541" y="951612"/>
                    <a:pt x="13093171" y="943470"/>
                    <a:pt x="13059976" y="950360"/>
                  </a:cubicBezTo>
                  <a:cubicBezTo>
                    <a:pt x="13047451" y="953491"/>
                    <a:pt x="13039308" y="961007"/>
                    <a:pt x="13024902" y="961007"/>
                  </a:cubicBezTo>
                  <a:cubicBezTo>
                    <a:pt x="13007993" y="961007"/>
                    <a:pt x="12994840" y="950360"/>
                    <a:pt x="12976677" y="950986"/>
                  </a:cubicBezTo>
                  <a:cubicBezTo>
                    <a:pt x="12971665" y="975412"/>
                    <a:pt x="12972919" y="985433"/>
                    <a:pt x="12949745" y="991697"/>
                  </a:cubicBezTo>
                  <a:cubicBezTo>
                    <a:pt x="12917803" y="1001091"/>
                    <a:pt x="12873335" y="983555"/>
                    <a:pt x="12843898" y="974160"/>
                  </a:cubicBezTo>
                  <a:cubicBezTo>
                    <a:pt x="12798176" y="959754"/>
                    <a:pt x="12744938" y="954118"/>
                    <a:pt x="12702349" y="932823"/>
                  </a:cubicBezTo>
                  <a:cubicBezTo>
                    <a:pt x="12680428" y="922175"/>
                    <a:pt x="12667902" y="900254"/>
                    <a:pt x="12645981" y="888981"/>
                  </a:cubicBezTo>
                  <a:cubicBezTo>
                    <a:pt x="12595249" y="862049"/>
                    <a:pt x="12611532" y="930317"/>
                    <a:pt x="12621554" y="958502"/>
                  </a:cubicBezTo>
                  <a:cubicBezTo>
                    <a:pt x="12634708" y="994828"/>
                    <a:pt x="12652245" y="1002344"/>
                    <a:pt x="12684185" y="1020507"/>
                  </a:cubicBezTo>
                  <a:cubicBezTo>
                    <a:pt x="12687943" y="1038670"/>
                    <a:pt x="12699218" y="1100676"/>
                    <a:pt x="12671033" y="1105060"/>
                  </a:cubicBezTo>
                  <a:cubicBezTo>
                    <a:pt x="12660385" y="1106939"/>
                    <a:pt x="12637839" y="1091907"/>
                    <a:pt x="12630323" y="1084392"/>
                  </a:cubicBezTo>
                  <a:cubicBezTo>
                    <a:pt x="12622181" y="1076250"/>
                    <a:pt x="12622181" y="1064976"/>
                    <a:pt x="12612159" y="1057460"/>
                  </a:cubicBezTo>
                  <a:cubicBezTo>
                    <a:pt x="12597753" y="1045560"/>
                    <a:pt x="12555164" y="1026770"/>
                    <a:pt x="12537627" y="1026144"/>
                  </a:cubicBezTo>
                  <a:cubicBezTo>
                    <a:pt x="12523223" y="1055581"/>
                    <a:pt x="12501302" y="1084392"/>
                    <a:pt x="12463095" y="1071239"/>
                  </a:cubicBezTo>
                  <a:cubicBezTo>
                    <a:pt x="12444307" y="1064349"/>
                    <a:pt x="12433033" y="1046186"/>
                    <a:pt x="12417375" y="1035539"/>
                  </a:cubicBezTo>
                  <a:cubicBezTo>
                    <a:pt x="12398585" y="1023012"/>
                    <a:pt x="12373532" y="1016749"/>
                    <a:pt x="12353490" y="1006728"/>
                  </a:cubicBezTo>
                  <a:cubicBezTo>
                    <a:pt x="12317164" y="988565"/>
                    <a:pt x="12271442" y="957875"/>
                    <a:pt x="12228226" y="952865"/>
                  </a:cubicBezTo>
                  <a:cubicBezTo>
                    <a:pt x="12225722" y="950360"/>
                    <a:pt x="12225095" y="946602"/>
                    <a:pt x="12228226" y="941591"/>
                  </a:cubicBezTo>
                  <a:cubicBezTo>
                    <a:pt x="12243884" y="944723"/>
                    <a:pt x="12260796" y="939712"/>
                    <a:pt x="12275827" y="936581"/>
                  </a:cubicBezTo>
                  <a:cubicBezTo>
                    <a:pt x="12256411" y="932196"/>
                    <a:pt x="12240753" y="909649"/>
                    <a:pt x="12220711" y="904012"/>
                  </a:cubicBezTo>
                  <a:cubicBezTo>
                    <a:pt x="12211316" y="901507"/>
                    <a:pt x="12199416" y="905265"/>
                    <a:pt x="12191274" y="900880"/>
                  </a:cubicBezTo>
                  <a:cubicBezTo>
                    <a:pt x="12185010" y="897749"/>
                    <a:pt x="12185010" y="891486"/>
                    <a:pt x="12178122" y="889607"/>
                  </a:cubicBezTo>
                  <a:cubicBezTo>
                    <a:pt x="12174364" y="897123"/>
                    <a:pt x="12181879" y="904638"/>
                    <a:pt x="12178122" y="912781"/>
                  </a:cubicBezTo>
                  <a:cubicBezTo>
                    <a:pt x="12159331" y="905265"/>
                    <a:pt x="12137411" y="907144"/>
                    <a:pt x="12117996" y="900880"/>
                  </a:cubicBezTo>
                  <a:cubicBezTo>
                    <a:pt x="12087932" y="890859"/>
                    <a:pt x="12066010" y="872070"/>
                    <a:pt x="12037200" y="859544"/>
                  </a:cubicBezTo>
                  <a:cubicBezTo>
                    <a:pt x="12016531" y="850149"/>
                    <a:pt x="11994611" y="844512"/>
                    <a:pt x="11972063" y="840754"/>
                  </a:cubicBezTo>
                  <a:cubicBezTo>
                    <a:pt x="11957032" y="838249"/>
                    <a:pt x="11933231" y="834491"/>
                    <a:pt x="11937616" y="813822"/>
                  </a:cubicBezTo>
                  <a:cubicBezTo>
                    <a:pt x="11975820" y="812570"/>
                    <a:pt x="12010894" y="835743"/>
                    <a:pt x="12047846" y="845765"/>
                  </a:cubicBezTo>
                  <a:cubicBezTo>
                    <a:pt x="12069143" y="851401"/>
                    <a:pt x="12091689" y="847644"/>
                    <a:pt x="12112984" y="853907"/>
                  </a:cubicBezTo>
                  <a:cubicBezTo>
                    <a:pt x="12125511" y="858291"/>
                    <a:pt x="12141794" y="863928"/>
                    <a:pt x="12153694" y="854533"/>
                  </a:cubicBezTo>
                  <a:cubicBezTo>
                    <a:pt x="12144927" y="822591"/>
                    <a:pt x="12097326" y="820086"/>
                    <a:pt x="12070395" y="820712"/>
                  </a:cubicBezTo>
                  <a:cubicBezTo>
                    <a:pt x="12064758" y="820712"/>
                    <a:pt x="12010894" y="827601"/>
                    <a:pt x="12021542" y="808812"/>
                  </a:cubicBezTo>
                  <a:cubicBezTo>
                    <a:pt x="12025927" y="801296"/>
                    <a:pt x="12053485" y="799417"/>
                    <a:pt x="12059747" y="796912"/>
                  </a:cubicBezTo>
                  <a:cubicBezTo>
                    <a:pt x="12059747" y="762464"/>
                    <a:pt x="12029058" y="752443"/>
                    <a:pt x="11999621" y="749938"/>
                  </a:cubicBezTo>
                  <a:cubicBezTo>
                    <a:pt x="11992105" y="749312"/>
                    <a:pt x="11953899" y="750564"/>
                    <a:pt x="11952647" y="742422"/>
                  </a:cubicBezTo>
                  <a:cubicBezTo>
                    <a:pt x="11951395" y="732401"/>
                    <a:pt x="11973941" y="729896"/>
                    <a:pt x="11973941" y="717369"/>
                  </a:cubicBezTo>
                  <a:cubicBezTo>
                    <a:pt x="11965174" y="723633"/>
                    <a:pt x="11947637" y="707348"/>
                    <a:pt x="11938241" y="703590"/>
                  </a:cubicBezTo>
                  <a:cubicBezTo>
                    <a:pt x="11906925" y="692943"/>
                    <a:pt x="11881248" y="696701"/>
                    <a:pt x="11849932" y="694822"/>
                  </a:cubicBezTo>
                  <a:cubicBezTo>
                    <a:pt x="11848051" y="689185"/>
                    <a:pt x="11847426" y="683548"/>
                    <a:pt x="11846799" y="677911"/>
                  </a:cubicBezTo>
                  <a:cubicBezTo>
                    <a:pt x="11822999" y="667890"/>
                    <a:pt x="11797946" y="659748"/>
                    <a:pt x="11772894" y="654738"/>
                  </a:cubicBezTo>
                  <a:cubicBezTo>
                    <a:pt x="11741578" y="649101"/>
                    <a:pt x="11711514" y="654738"/>
                    <a:pt x="11680825" y="645343"/>
                  </a:cubicBezTo>
                  <a:cubicBezTo>
                    <a:pt x="11654519" y="637201"/>
                    <a:pt x="11626336" y="637827"/>
                    <a:pt x="11626336" y="672901"/>
                  </a:cubicBezTo>
                  <a:cubicBezTo>
                    <a:pt x="11613809" y="672901"/>
                    <a:pt x="11589383" y="669769"/>
                    <a:pt x="11578108" y="662880"/>
                  </a:cubicBezTo>
                  <a:cubicBezTo>
                    <a:pt x="11572472" y="659748"/>
                    <a:pt x="11571220" y="654111"/>
                    <a:pt x="11564956" y="649727"/>
                  </a:cubicBezTo>
                  <a:cubicBezTo>
                    <a:pt x="11554935" y="642838"/>
                    <a:pt x="11525498" y="632190"/>
                    <a:pt x="11512346" y="634069"/>
                  </a:cubicBezTo>
                  <a:cubicBezTo>
                    <a:pt x="11495436" y="637201"/>
                    <a:pt x="11477272" y="661627"/>
                    <a:pt x="11458483" y="640959"/>
                  </a:cubicBezTo>
                  <a:cubicBezTo>
                    <a:pt x="11451593" y="633443"/>
                    <a:pt x="11454098" y="621543"/>
                    <a:pt x="11445329" y="614653"/>
                  </a:cubicBezTo>
                  <a:cubicBezTo>
                    <a:pt x="11427167" y="598369"/>
                    <a:pt x="11390840" y="604632"/>
                    <a:pt x="11368293" y="605885"/>
                  </a:cubicBezTo>
                  <a:cubicBezTo>
                    <a:pt x="11337602" y="607138"/>
                    <a:pt x="11303156" y="616532"/>
                    <a:pt x="11273092" y="609643"/>
                  </a:cubicBezTo>
                  <a:cubicBezTo>
                    <a:pt x="11263697" y="607764"/>
                    <a:pt x="11254930" y="604632"/>
                    <a:pt x="11245534" y="609643"/>
                  </a:cubicBezTo>
                  <a:cubicBezTo>
                    <a:pt x="11237391" y="613401"/>
                    <a:pt x="11235512" y="623422"/>
                    <a:pt x="11227372" y="626553"/>
                  </a:cubicBezTo>
                  <a:cubicBezTo>
                    <a:pt x="11218602" y="629685"/>
                    <a:pt x="11207956" y="622795"/>
                    <a:pt x="11199187" y="626553"/>
                  </a:cubicBezTo>
                  <a:cubicBezTo>
                    <a:pt x="11203571" y="647222"/>
                    <a:pt x="11214845" y="655990"/>
                    <a:pt x="11233008" y="666638"/>
                  </a:cubicBezTo>
                  <a:cubicBezTo>
                    <a:pt x="11248666" y="676032"/>
                    <a:pt x="11269334" y="677911"/>
                    <a:pt x="11269961" y="698580"/>
                  </a:cubicBezTo>
                  <a:cubicBezTo>
                    <a:pt x="11283740" y="701712"/>
                    <a:pt x="11289377" y="705469"/>
                    <a:pt x="11288750" y="719248"/>
                  </a:cubicBezTo>
                  <a:cubicBezTo>
                    <a:pt x="11288750" y="730522"/>
                    <a:pt x="11283740" y="742422"/>
                    <a:pt x="11272467" y="744927"/>
                  </a:cubicBezTo>
                  <a:cubicBezTo>
                    <a:pt x="11248666" y="750564"/>
                    <a:pt x="11195429" y="697327"/>
                    <a:pt x="11171002" y="720501"/>
                  </a:cubicBezTo>
                  <a:cubicBezTo>
                    <a:pt x="11181650" y="728643"/>
                    <a:pt x="11193550" y="738038"/>
                    <a:pt x="11204196" y="746180"/>
                  </a:cubicBezTo>
                  <a:cubicBezTo>
                    <a:pt x="11186035" y="746180"/>
                    <a:pt x="11167871" y="738038"/>
                    <a:pt x="11148455" y="736785"/>
                  </a:cubicBezTo>
                  <a:cubicBezTo>
                    <a:pt x="11125282" y="735533"/>
                    <a:pt x="11106491" y="728017"/>
                    <a:pt x="11083944" y="724259"/>
                  </a:cubicBezTo>
                  <a:cubicBezTo>
                    <a:pt x="11075175" y="723006"/>
                    <a:pt x="11064529" y="719875"/>
                    <a:pt x="11055759" y="724259"/>
                  </a:cubicBezTo>
                  <a:cubicBezTo>
                    <a:pt x="11048871" y="727391"/>
                    <a:pt x="11046992" y="733654"/>
                    <a:pt x="11041980" y="738038"/>
                  </a:cubicBezTo>
                  <a:cubicBezTo>
                    <a:pt x="11032586" y="746806"/>
                    <a:pt x="11022565" y="749312"/>
                    <a:pt x="11010664" y="749938"/>
                  </a:cubicBezTo>
                  <a:cubicBezTo>
                    <a:pt x="11006282" y="748059"/>
                    <a:pt x="10998764" y="745554"/>
                    <a:pt x="10997512" y="744927"/>
                  </a:cubicBezTo>
                  <a:cubicBezTo>
                    <a:pt x="10986239" y="741796"/>
                    <a:pt x="10975591" y="739917"/>
                    <a:pt x="10963691" y="739291"/>
                  </a:cubicBezTo>
                  <a:cubicBezTo>
                    <a:pt x="10946154" y="738038"/>
                    <a:pt x="10929871" y="739291"/>
                    <a:pt x="10912959" y="741170"/>
                  </a:cubicBezTo>
                  <a:cubicBezTo>
                    <a:pt x="10887280" y="743048"/>
                    <a:pt x="10857218" y="747433"/>
                    <a:pt x="10831539" y="744301"/>
                  </a:cubicBezTo>
                  <a:cubicBezTo>
                    <a:pt x="10816508" y="742422"/>
                    <a:pt x="10805232" y="734280"/>
                    <a:pt x="10792080" y="726764"/>
                  </a:cubicBezTo>
                  <a:cubicBezTo>
                    <a:pt x="10772038" y="716117"/>
                    <a:pt x="10750743" y="704843"/>
                    <a:pt x="10729448" y="696701"/>
                  </a:cubicBezTo>
                  <a:cubicBezTo>
                    <a:pt x="10707527" y="688559"/>
                    <a:pt x="10683102" y="690438"/>
                    <a:pt x="10659928" y="682922"/>
                  </a:cubicBezTo>
                  <a:cubicBezTo>
                    <a:pt x="10652411" y="680417"/>
                    <a:pt x="10637380" y="676659"/>
                    <a:pt x="10636128" y="666011"/>
                  </a:cubicBezTo>
                  <a:cubicBezTo>
                    <a:pt x="10634874" y="655364"/>
                    <a:pt x="10640510" y="658496"/>
                    <a:pt x="10648653" y="654111"/>
                  </a:cubicBezTo>
                  <a:cubicBezTo>
                    <a:pt x="10665565" y="645343"/>
                    <a:pt x="10656795" y="642838"/>
                    <a:pt x="10643016" y="639706"/>
                  </a:cubicBezTo>
                  <a:cubicBezTo>
                    <a:pt x="10621722" y="634069"/>
                    <a:pt x="10601679" y="623422"/>
                    <a:pt x="10579758" y="619664"/>
                  </a:cubicBezTo>
                  <a:cubicBezTo>
                    <a:pt x="10554705" y="615280"/>
                    <a:pt x="10527147" y="619664"/>
                    <a:pt x="10502095" y="620916"/>
                  </a:cubicBezTo>
                  <a:cubicBezTo>
                    <a:pt x="10472658" y="622795"/>
                    <a:pt x="10443221" y="622169"/>
                    <a:pt x="10413784" y="623422"/>
                  </a:cubicBezTo>
                  <a:cubicBezTo>
                    <a:pt x="10376204" y="625301"/>
                    <a:pt x="10344888" y="627180"/>
                    <a:pt x="10307936" y="613401"/>
                  </a:cubicBezTo>
                  <a:cubicBezTo>
                    <a:pt x="10290399" y="607138"/>
                    <a:pt x="10269105" y="591480"/>
                    <a:pt x="10249689" y="593985"/>
                  </a:cubicBezTo>
                  <a:cubicBezTo>
                    <a:pt x="10232152" y="595864"/>
                    <a:pt x="10219625" y="608390"/>
                    <a:pt x="10201463" y="609643"/>
                  </a:cubicBezTo>
                  <a:cubicBezTo>
                    <a:pt x="10175784" y="611522"/>
                    <a:pt x="10152610" y="615906"/>
                    <a:pt x="10128183" y="620916"/>
                  </a:cubicBezTo>
                  <a:cubicBezTo>
                    <a:pt x="10110646" y="624674"/>
                    <a:pt x="10094988" y="622169"/>
                    <a:pt x="10077451" y="619664"/>
                  </a:cubicBezTo>
                  <a:cubicBezTo>
                    <a:pt x="10067430" y="617785"/>
                    <a:pt x="10048014" y="612774"/>
                    <a:pt x="10038620" y="621543"/>
                  </a:cubicBezTo>
                  <a:cubicBezTo>
                    <a:pt x="10016699" y="640959"/>
                    <a:pt x="10056784" y="645343"/>
                    <a:pt x="10064926" y="652859"/>
                  </a:cubicBezTo>
                  <a:cubicBezTo>
                    <a:pt x="10070563" y="658496"/>
                    <a:pt x="10069936" y="667264"/>
                    <a:pt x="10073694" y="673527"/>
                  </a:cubicBezTo>
                  <a:cubicBezTo>
                    <a:pt x="10078078" y="679790"/>
                    <a:pt x="10084342" y="679790"/>
                    <a:pt x="10090604" y="684175"/>
                  </a:cubicBezTo>
                  <a:cubicBezTo>
                    <a:pt x="10107515" y="693569"/>
                    <a:pt x="10103131" y="703590"/>
                    <a:pt x="10104383" y="721754"/>
                  </a:cubicBezTo>
                  <a:cubicBezTo>
                    <a:pt x="10104383" y="733654"/>
                    <a:pt x="10112525" y="750564"/>
                    <a:pt x="10123798" y="756201"/>
                  </a:cubicBezTo>
                  <a:cubicBezTo>
                    <a:pt x="10131941" y="759959"/>
                    <a:pt x="10141962" y="754948"/>
                    <a:pt x="10150731" y="761212"/>
                  </a:cubicBezTo>
                  <a:cubicBezTo>
                    <a:pt x="10161378" y="768728"/>
                    <a:pt x="10160126" y="776870"/>
                    <a:pt x="10148853" y="778749"/>
                  </a:cubicBezTo>
                  <a:cubicBezTo>
                    <a:pt x="10129437" y="781880"/>
                    <a:pt x="10100625" y="773738"/>
                    <a:pt x="10098746" y="753070"/>
                  </a:cubicBezTo>
                  <a:cubicBezTo>
                    <a:pt x="10096242" y="734280"/>
                    <a:pt x="10100000" y="721127"/>
                    <a:pt x="10082463" y="710480"/>
                  </a:cubicBezTo>
                  <a:cubicBezTo>
                    <a:pt x="10073067" y="704843"/>
                    <a:pt x="10067430" y="704843"/>
                    <a:pt x="10061794" y="694822"/>
                  </a:cubicBezTo>
                  <a:cubicBezTo>
                    <a:pt x="10058036" y="688559"/>
                    <a:pt x="10057409" y="679790"/>
                    <a:pt x="10052399" y="674154"/>
                  </a:cubicBezTo>
                  <a:cubicBezTo>
                    <a:pt x="10041751" y="662880"/>
                    <a:pt x="10021710" y="665385"/>
                    <a:pt x="10003546" y="664132"/>
                  </a:cubicBezTo>
                  <a:cubicBezTo>
                    <a:pt x="10003546" y="656617"/>
                    <a:pt x="10001668" y="649101"/>
                    <a:pt x="9997283" y="641585"/>
                  </a:cubicBezTo>
                  <a:cubicBezTo>
                    <a:pt x="9991019" y="630938"/>
                    <a:pt x="9969725" y="610269"/>
                    <a:pt x="9960330" y="601501"/>
                  </a:cubicBezTo>
                  <a:cubicBezTo>
                    <a:pt x="9949682" y="592106"/>
                    <a:pt x="9932772" y="587722"/>
                    <a:pt x="9919620" y="582711"/>
                  </a:cubicBezTo>
                  <a:cubicBezTo>
                    <a:pt x="9923378" y="591480"/>
                    <a:pt x="9925257" y="600248"/>
                    <a:pt x="9922751" y="609016"/>
                  </a:cubicBezTo>
                  <a:cubicBezTo>
                    <a:pt x="9907093" y="607138"/>
                    <a:pt x="9883293" y="602127"/>
                    <a:pt x="9868262" y="609016"/>
                  </a:cubicBezTo>
                  <a:cubicBezTo>
                    <a:pt x="9854483" y="615280"/>
                    <a:pt x="9852604" y="625927"/>
                    <a:pt x="9835694" y="625927"/>
                  </a:cubicBezTo>
                  <a:cubicBezTo>
                    <a:pt x="9823167" y="625927"/>
                    <a:pt x="9808136" y="615906"/>
                    <a:pt x="9796860" y="612148"/>
                  </a:cubicBezTo>
                  <a:cubicBezTo>
                    <a:pt x="9779324" y="605885"/>
                    <a:pt x="9761787" y="602127"/>
                    <a:pt x="9743625" y="597116"/>
                  </a:cubicBezTo>
                  <a:cubicBezTo>
                    <a:pt x="9723582" y="592106"/>
                    <a:pt x="9703540" y="586469"/>
                    <a:pt x="9684124" y="577701"/>
                  </a:cubicBezTo>
                  <a:cubicBezTo>
                    <a:pt x="9672224" y="572064"/>
                    <a:pt x="9671597" y="565174"/>
                    <a:pt x="9653435" y="570185"/>
                  </a:cubicBezTo>
                  <a:cubicBezTo>
                    <a:pt x="9648423" y="571437"/>
                    <a:pt x="9649050" y="577701"/>
                    <a:pt x="9640281" y="578327"/>
                  </a:cubicBezTo>
                  <a:cubicBezTo>
                    <a:pt x="9626504" y="579580"/>
                    <a:pt x="9610219" y="570185"/>
                    <a:pt x="9594561" y="570811"/>
                  </a:cubicBezTo>
                  <a:cubicBezTo>
                    <a:pt x="9574518" y="570811"/>
                    <a:pt x="9532556" y="562669"/>
                    <a:pt x="9520656" y="583964"/>
                  </a:cubicBezTo>
                  <a:cubicBezTo>
                    <a:pt x="9506250" y="609643"/>
                    <a:pt x="9533181" y="628432"/>
                    <a:pt x="9556355" y="627180"/>
                  </a:cubicBezTo>
                  <a:cubicBezTo>
                    <a:pt x="9578276" y="625301"/>
                    <a:pt x="9595813" y="606511"/>
                    <a:pt x="9618986" y="608390"/>
                  </a:cubicBezTo>
                  <a:cubicBezTo>
                    <a:pt x="9635271" y="609643"/>
                    <a:pt x="9657820" y="621543"/>
                    <a:pt x="9653435" y="639080"/>
                  </a:cubicBezTo>
                  <a:cubicBezTo>
                    <a:pt x="9645920" y="669769"/>
                    <a:pt x="9577649" y="652859"/>
                    <a:pt x="9551972" y="657243"/>
                  </a:cubicBezTo>
                  <a:cubicBezTo>
                    <a:pt x="9536939" y="659122"/>
                    <a:pt x="9526293" y="666638"/>
                    <a:pt x="9512514" y="670396"/>
                  </a:cubicBezTo>
                  <a:cubicBezTo>
                    <a:pt x="9494350" y="675406"/>
                    <a:pt x="9473055" y="673527"/>
                    <a:pt x="9454267" y="673527"/>
                  </a:cubicBezTo>
                  <a:cubicBezTo>
                    <a:pt x="9443618" y="673527"/>
                    <a:pt x="9432970" y="673527"/>
                    <a:pt x="9422951" y="674780"/>
                  </a:cubicBezTo>
                  <a:cubicBezTo>
                    <a:pt x="9397271" y="679790"/>
                    <a:pt x="9373471" y="691064"/>
                    <a:pt x="9350298" y="702338"/>
                  </a:cubicBezTo>
                  <a:cubicBezTo>
                    <a:pt x="9323991" y="714864"/>
                    <a:pt x="9298312" y="715490"/>
                    <a:pt x="9268875" y="715490"/>
                  </a:cubicBezTo>
                  <a:cubicBezTo>
                    <a:pt x="9238186" y="715490"/>
                    <a:pt x="9238186" y="713611"/>
                    <a:pt x="9221276" y="736785"/>
                  </a:cubicBezTo>
                  <a:cubicBezTo>
                    <a:pt x="9202486" y="762464"/>
                    <a:pt x="9183697" y="761838"/>
                    <a:pt x="9153633" y="764343"/>
                  </a:cubicBezTo>
                  <a:cubicBezTo>
                    <a:pt x="9156766" y="751191"/>
                    <a:pt x="9166160" y="738664"/>
                    <a:pt x="9171797" y="725512"/>
                  </a:cubicBezTo>
                  <a:cubicBezTo>
                    <a:pt x="9176806" y="711733"/>
                    <a:pt x="9173675" y="700459"/>
                    <a:pt x="9176806" y="686680"/>
                  </a:cubicBezTo>
                  <a:cubicBezTo>
                    <a:pt x="9182443" y="659122"/>
                    <a:pt x="9198101" y="674154"/>
                    <a:pt x="9222528" y="666638"/>
                  </a:cubicBezTo>
                  <a:cubicBezTo>
                    <a:pt x="9222528" y="617785"/>
                    <a:pt x="9272008" y="653485"/>
                    <a:pt x="9297687" y="661001"/>
                  </a:cubicBezTo>
                  <a:cubicBezTo>
                    <a:pt x="9306455" y="645969"/>
                    <a:pt x="9320861" y="629685"/>
                    <a:pt x="9334640" y="618411"/>
                  </a:cubicBezTo>
                  <a:cubicBezTo>
                    <a:pt x="9356559" y="599622"/>
                    <a:pt x="9389754" y="600874"/>
                    <a:pt x="9409172" y="578953"/>
                  </a:cubicBezTo>
                  <a:cubicBezTo>
                    <a:pt x="9419818" y="566427"/>
                    <a:pt x="9419818" y="559537"/>
                    <a:pt x="9441112" y="552648"/>
                  </a:cubicBezTo>
                  <a:cubicBezTo>
                    <a:pt x="9449255" y="550143"/>
                    <a:pt x="9471176" y="551395"/>
                    <a:pt x="9472428" y="539495"/>
                  </a:cubicBezTo>
                  <a:cubicBezTo>
                    <a:pt x="9473682" y="524464"/>
                    <a:pt x="9439861" y="519453"/>
                    <a:pt x="9429839" y="511311"/>
                  </a:cubicBezTo>
                  <a:cubicBezTo>
                    <a:pt x="9436728" y="500037"/>
                    <a:pt x="9451134" y="505674"/>
                    <a:pt x="9463034" y="506300"/>
                  </a:cubicBezTo>
                  <a:cubicBezTo>
                    <a:pt x="9491219" y="508179"/>
                    <a:pt x="9516898" y="516948"/>
                    <a:pt x="9539445" y="497532"/>
                  </a:cubicBezTo>
                  <a:cubicBezTo>
                    <a:pt x="9557609" y="481874"/>
                    <a:pt x="9574518" y="468095"/>
                    <a:pt x="9595813" y="454942"/>
                  </a:cubicBezTo>
                  <a:cubicBezTo>
                    <a:pt x="9620865" y="439911"/>
                    <a:pt x="9652808" y="431142"/>
                    <a:pt x="9676609" y="413605"/>
                  </a:cubicBezTo>
                  <a:cubicBezTo>
                    <a:pt x="9691015" y="402958"/>
                    <a:pt x="9717946" y="375400"/>
                    <a:pt x="9709803" y="354105"/>
                  </a:cubicBezTo>
                  <a:cubicBezTo>
                    <a:pt x="9704167" y="339700"/>
                    <a:pt x="9692893" y="344084"/>
                    <a:pt x="9678487" y="340326"/>
                  </a:cubicBezTo>
                  <a:cubicBezTo>
                    <a:pt x="9657820" y="335316"/>
                    <a:pt x="9647172" y="327800"/>
                    <a:pt x="9625250" y="332810"/>
                  </a:cubicBezTo>
                  <a:cubicBezTo>
                    <a:pt x="9623371" y="332810"/>
                    <a:pt x="9625250" y="340326"/>
                    <a:pt x="9620865" y="340952"/>
                  </a:cubicBezTo>
                  <a:cubicBezTo>
                    <a:pt x="9617735" y="340952"/>
                    <a:pt x="9615229" y="337821"/>
                    <a:pt x="9613350" y="337821"/>
                  </a:cubicBezTo>
                  <a:cubicBezTo>
                    <a:pt x="9608340" y="337821"/>
                    <a:pt x="9594561" y="332810"/>
                    <a:pt x="9587046" y="332810"/>
                  </a:cubicBezTo>
                  <a:cubicBezTo>
                    <a:pt x="9572013" y="332810"/>
                    <a:pt x="9506250" y="326547"/>
                    <a:pt x="9545708" y="304000"/>
                  </a:cubicBezTo>
                  <a:cubicBezTo>
                    <a:pt x="9555103" y="298363"/>
                    <a:pt x="9576397" y="305252"/>
                    <a:pt x="9587671" y="302121"/>
                  </a:cubicBezTo>
                  <a:cubicBezTo>
                    <a:pt x="9592055" y="300868"/>
                    <a:pt x="9595188" y="295858"/>
                    <a:pt x="9598946" y="295231"/>
                  </a:cubicBezTo>
                  <a:cubicBezTo>
                    <a:pt x="9607713" y="293979"/>
                    <a:pt x="9617108" y="295231"/>
                    <a:pt x="9625877" y="298363"/>
                  </a:cubicBezTo>
                  <a:cubicBezTo>
                    <a:pt x="9642162" y="303373"/>
                    <a:pt x="9675357" y="324042"/>
                    <a:pt x="9692266" y="306505"/>
                  </a:cubicBezTo>
                  <a:cubicBezTo>
                    <a:pt x="9707924" y="290221"/>
                    <a:pt x="9665335" y="280826"/>
                    <a:pt x="9652181" y="272058"/>
                  </a:cubicBezTo>
                  <a:cubicBezTo>
                    <a:pt x="9615229" y="247005"/>
                    <a:pt x="9574518" y="240742"/>
                    <a:pt x="9533808" y="218820"/>
                  </a:cubicBezTo>
                  <a:cubicBezTo>
                    <a:pt x="9533808" y="217568"/>
                    <a:pt x="9534435" y="216315"/>
                    <a:pt x="9534435" y="214436"/>
                  </a:cubicBezTo>
                  <a:cubicBezTo>
                    <a:pt x="9524414" y="213184"/>
                    <a:pt x="9500613" y="209426"/>
                    <a:pt x="9493723" y="217568"/>
                  </a:cubicBezTo>
                  <a:cubicBezTo>
                    <a:pt x="9484329" y="227589"/>
                    <a:pt x="9493723" y="228842"/>
                    <a:pt x="9496856" y="237610"/>
                  </a:cubicBezTo>
                  <a:cubicBezTo>
                    <a:pt x="9499986" y="247631"/>
                    <a:pt x="9508756" y="250136"/>
                    <a:pt x="9497481" y="255773"/>
                  </a:cubicBezTo>
                  <a:cubicBezTo>
                    <a:pt x="9489340" y="260157"/>
                    <a:pt x="9466165" y="251389"/>
                    <a:pt x="9463034" y="245126"/>
                  </a:cubicBezTo>
                  <a:cubicBezTo>
                    <a:pt x="9458024" y="236357"/>
                    <a:pt x="9468044" y="223831"/>
                    <a:pt x="9457397" y="216942"/>
                  </a:cubicBezTo>
                  <a:cubicBezTo>
                    <a:pt x="9450507" y="211931"/>
                    <a:pt x="9420445" y="215689"/>
                    <a:pt x="9411050" y="214436"/>
                  </a:cubicBezTo>
                  <a:cubicBezTo>
                    <a:pt x="9381613" y="211931"/>
                    <a:pt x="9356559" y="218194"/>
                    <a:pt x="9328376" y="216942"/>
                  </a:cubicBezTo>
                  <a:cubicBezTo>
                    <a:pt x="9319607" y="203789"/>
                    <a:pt x="9323991" y="193141"/>
                    <a:pt x="9310839" y="186252"/>
                  </a:cubicBezTo>
                  <a:cubicBezTo>
                    <a:pt x="9300191" y="180615"/>
                    <a:pt x="9274512" y="181241"/>
                    <a:pt x="9261360" y="178736"/>
                  </a:cubicBezTo>
                  <a:cubicBezTo>
                    <a:pt x="9213759" y="170594"/>
                    <a:pt x="9171797" y="148047"/>
                    <a:pt x="9123569" y="144915"/>
                  </a:cubicBezTo>
                  <a:cubicBezTo>
                    <a:pt x="9059685" y="139904"/>
                    <a:pt x="8995801" y="150552"/>
                    <a:pt x="8931916" y="149926"/>
                  </a:cubicBezTo>
                  <a:cubicBezTo>
                    <a:pt x="8910621" y="149926"/>
                    <a:pt x="8886822" y="149926"/>
                    <a:pt x="8866153" y="146794"/>
                  </a:cubicBezTo>
                  <a:cubicBezTo>
                    <a:pt x="8853000" y="144289"/>
                    <a:pt x="8818553" y="126125"/>
                    <a:pt x="8814795" y="146794"/>
                  </a:cubicBezTo>
                  <a:cubicBezTo>
                    <a:pt x="8827322" y="146794"/>
                    <a:pt x="8855506" y="179362"/>
                    <a:pt x="8847364" y="193141"/>
                  </a:cubicBezTo>
                  <a:cubicBezTo>
                    <a:pt x="8842980" y="201284"/>
                    <a:pt x="8828574" y="196273"/>
                    <a:pt x="8820432" y="195020"/>
                  </a:cubicBezTo>
                  <a:cubicBezTo>
                    <a:pt x="8809785" y="193141"/>
                    <a:pt x="8800390" y="190010"/>
                    <a:pt x="8789116" y="190010"/>
                  </a:cubicBezTo>
                  <a:cubicBezTo>
                    <a:pt x="8775963" y="190010"/>
                    <a:pt x="8759679" y="196899"/>
                    <a:pt x="8745900" y="193768"/>
                  </a:cubicBezTo>
                  <a:cubicBezTo>
                    <a:pt x="8731495" y="190010"/>
                    <a:pt x="8725858" y="180615"/>
                    <a:pt x="8708948" y="183747"/>
                  </a:cubicBezTo>
                  <a:cubicBezTo>
                    <a:pt x="8693916" y="186252"/>
                    <a:pt x="8675126" y="195020"/>
                    <a:pt x="8664479" y="176857"/>
                  </a:cubicBezTo>
                  <a:cubicBezTo>
                    <a:pt x="8681390" y="164331"/>
                    <a:pt x="8705189" y="169968"/>
                    <a:pt x="8710200" y="143662"/>
                  </a:cubicBezTo>
                  <a:cubicBezTo>
                    <a:pt x="8714584" y="122368"/>
                    <a:pt x="8698301" y="112346"/>
                    <a:pt x="8680137" y="108589"/>
                  </a:cubicBezTo>
                  <a:cubicBezTo>
                    <a:pt x="8666985" y="106083"/>
                    <a:pt x="8653206" y="110468"/>
                    <a:pt x="8640679" y="111720"/>
                  </a:cubicBezTo>
                  <a:cubicBezTo>
                    <a:pt x="8618131" y="113599"/>
                    <a:pt x="8595584" y="111720"/>
                    <a:pt x="8572410" y="112346"/>
                  </a:cubicBezTo>
                  <a:cubicBezTo>
                    <a:pt x="8563642" y="112346"/>
                    <a:pt x="8554873" y="114225"/>
                    <a:pt x="8545479" y="114225"/>
                  </a:cubicBezTo>
                  <a:cubicBezTo>
                    <a:pt x="8531700" y="114225"/>
                    <a:pt x="8529821" y="109841"/>
                    <a:pt x="8521053" y="107336"/>
                  </a:cubicBezTo>
                  <a:cubicBezTo>
                    <a:pt x="8485352" y="96062"/>
                    <a:pt x="8437125" y="112346"/>
                    <a:pt x="8397041" y="110468"/>
                  </a:cubicBezTo>
                  <a:cubicBezTo>
                    <a:pt x="8384515" y="110468"/>
                    <a:pt x="8294952" y="100446"/>
                    <a:pt x="8340047" y="82910"/>
                  </a:cubicBezTo>
                  <a:cubicBezTo>
                    <a:pt x="8359463" y="75394"/>
                    <a:pt x="8386394" y="88546"/>
                    <a:pt x="8406436" y="82910"/>
                  </a:cubicBezTo>
                  <a:cubicBezTo>
                    <a:pt x="8426478" y="77273"/>
                    <a:pt x="8417710" y="59736"/>
                    <a:pt x="8431489" y="51594"/>
                  </a:cubicBezTo>
                  <a:cubicBezTo>
                    <a:pt x="8447773" y="42199"/>
                    <a:pt x="8472826" y="65999"/>
                    <a:pt x="8493494" y="54725"/>
                  </a:cubicBezTo>
                  <a:cubicBezTo>
                    <a:pt x="8486605" y="50341"/>
                    <a:pt x="8481594" y="50967"/>
                    <a:pt x="8474079" y="48462"/>
                  </a:cubicBezTo>
                  <a:cubicBezTo>
                    <a:pt x="8464057" y="44704"/>
                    <a:pt x="8453410" y="37188"/>
                    <a:pt x="8442763" y="33430"/>
                  </a:cubicBezTo>
                  <a:cubicBezTo>
                    <a:pt x="8429610" y="28420"/>
                    <a:pt x="8414578" y="28420"/>
                    <a:pt x="8400173" y="27167"/>
                  </a:cubicBezTo>
                  <a:cubicBezTo>
                    <a:pt x="8350067" y="22157"/>
                    <a:pt x="8302468" y="10257"/>
                    <a:pt x="8252362" y="2115"/>
                  </a:cubicBezTo>
                  <a:cubicBezTo>
                    <a:pt x="8233572" y="-1017"/>
                    <a:pt x="8217288" y="-1643"/>
                    <a:pt x="8200377" y="7125"/>
                  </a:cubicBezTo>
                  <a:cubicBezTo>
                    <a:pt x="8188477" y="12762"/>
                    <a:pt x="8182841" y="19651"/>
                    <a:pt x="8168436" y="19025"/>
                  </a:cubicBezTo>
                  <a:cubicBezTo>
                    <a:pt x="8155909" y="19025"/>
                    <a:pt x="8146514" y="12136"/>
                    <a:pt x="8133988" y="12136"/>
                  </a:cubicBezTo>
                  <a:cubicBezTo>
                    <a:pt x="8122088" y="12136"/>
                    <a:pt x="8108936" y="18399"/>
                    <a:pt x="8097661" y="20904"/>
                  </a:cubicBezTo>
                  <a:cubicBezTo>
                    <a:pt x="8071356" y="27167"/>
                    <a:pt x="8068224" y="34057"/>
                    <a:pt x="8068224" y="54725"/>
                  </a:cubicBezTo>
                  <a:cubicBezTo>
                    <a:pt x="8038787" y="73515"/>
                    <a:pt x="7969266" y="87294"/>
                    <a:pt x="7999330" y="129883"/>
                  </a:cubicBezTo>
                  <a:cubicBezTo>
                    <a:pt x="8003088" y="134894"/>
                    <a:pt x="8009351" y="136773"/>
                    <a:pt x="8013109" y="141783"/>
                  </a:cubicBezTo>
                  <a:cubicBezTo>
                    <a:pt x="8015614" y="145541"/>
                    <a:pt x="8015614" y="151178"/>
                    <a:pt x="8018120" y="154936"/>
                  </a:cubicBezTo>
                  <a:cubicBezTo>
                    <a:pt x="8026888" y="165583"/>
                    <a:pt x="8040667" y="164331"/>
                    <a:pt x="8048183" y="178736"/>
                  </a:cubicBezTo>
                  <a:cubicBezTo>
                    <a:pt x="8024382" y="178736"/>
                    <a:pt x="7996824" y="176857"/>
                    <a:pt x="7971772" y="176857"/>
                  </a:cubicBezTo>
                  <a:cubicBezTo>
                    <a:pt x="7937950" y="176857"/>
                    <a:pt x="7911019" y="164331"/>
                    <a:pt x="7878450" y="158694"/>
                  </a:cubicBezTo>
                  <a:cubicBezTo>
                    <a:pt x="7862792" y="156189"/>
                    <a:pt x="7838366" y="154936"/>
                    <a:pt x="7826466" y="167462"/>
                  </a:cubicBezTo>
                  <a:cubicBezTo>
                    <a:pt x="7804545" y="189384"/>
                    <a:pt x="7852145" y="198152"/>
                    <a:pt x="7867177" y="201910"/>
                  </a:cubicBezTo>
                  <a:cubicBezTo>
                    <a:pt x="7891603" y="208799"/>
                    <a:pt x="7914777" y="203789"/>
                    <a:pt x="7939203" y="208799"/>
                  </a:cubicBezTo>
                  <a:cubicBezTo>
                    <a:pt x="7946720" y="210052"/>
                    <a:pt x="7956114" y="214436"/>
                    <a:pt x="7961751" y="219447"/>
                  </a:cubicBezTo>
                  <a:cubicBezTo>
                    <a:pt x="7969266" y="225710"/>
                    <a:pt x="7967387" y="230721"/>
                    <a:pt x="7973025" y="236984"/>
                  </a:cubicBezTo>
                  <a:cubicBezTo>
                    <a:pt x="7977409" y="241994"/>
                    <a:pt x="7974277" y="241994"/>
                    <a:pt x="7979914" y="245126"/>
                  </a:cubicBezTo>
                  <a:cubicBezTo>
                    <a:pt x="7992441" y="252642"/>
                    <a:pt x="8006846" y="245126"/>
                    <a:pt x="8014988" y="263289"/>
                  </a:cubicBezTo>
                  <a:cubicBezTo>
                    <a:pt x="8018120" y="270805"/>
                    <a:pt x="8019372" y="280200"/>
                    <a:pt x="8017493" y="288342"/>
                  </a:cubicBezTo>
                  <a:cubicBezTo>
                    <a:pt x="8013109" y="287715"/>
                    <a:pt x="8008098" y="287089"/>
                    <a:pt x="8003714" y="286463"/>
                  </a:cubicBezTo>
                  <a:cubicBezTo>
                    <a:pt x="8004341" y="280826"/>
                    <a:pt x="8004967" y="275815"/>
                    <a:pt x="8002462" y="272684"/>
                  </a:cubicBezTo>
                  <a:cubicBezTo>
                    <a:pt x="7996824" y="265168"/>
                    <a:pt x="7979287" y="260784"/>
                    <a:pt x="7971772" y="254521"/>
                  </a:cubicBezTo>
                  <a:cubicBezTo>
                    <a:pt x="7961125" y="245752"/>
                    <a:pt x="7951729" y="228842"/>
                    <a:pt x="7937324" y="225710"/>
                  </a:cubicBezTo>
                  <a:cubicBezTo>
                    <a:pt x="7921040" y="222578"/>
                    <a:pt x="7897866" y="229468"/>
                    <a:pt x="7881582" y="231347"/>
                  </a:cubicBezTo>
                  <a:cubicBezTo>
                    <a:pt x="7860913" y="233226"/>
                    <a:pt x="7835234" y="228215"/>
                    <a:pt x="7815192" y="236357"/>
                  </a:cubicBezTo>
                  <a:cubicBezTo>
                    <a:pt x="7800787" y="242621"/>
                    <a:pt x="7803918" y="251389"/>
                    <a:pt x="7795777" y="262036"/>
                  </a:cubicBezTo>
                  <a:cubicBezTo>
                    <a:pt x="7779492" y="283331"/>
                    <a:pt x="7758824" y="265168"/>
                    <a:pt x="7738156" y="264542"/>
                  </a:cubicBezTo>
                  <a:cubicBezTo>
                    <a:pt x="7716860" y="263915"/>
                    <a:pt x="7706840" y="270179"/>
                    <a:pt x="7689303" y="277694"/>
                  </a:cubicBezTo>
                  <a:cubicBezTo>
                    <a:pt x="7679908" y="282079"/>
                    <a:pt x="7666755" y="287089"/>
                    <a:pt x="7656734" y="281452"/>
                  </a:cubicBezTo>
                  <a:cubicBezTo>
                    <a:pt x="7652976" y="279573"/>
                    <a:pt x="7651724" y="273936"/>
                    <a:pt x="7648592" y="272058"/>
                  </a:cubicBezTo>
                  <a:cubicBezTo>
                    <a:pt x="7642955" y="268926"/>
                    <a:pt x="7633561" y="272058"/>
                    <a:pt x="7627923" y="267047"/>
                  </a:cubicBezTo>
                  <a:cubicBezTo>
                    <a:pt x="7623539" y="263915"/>
                    <a:pt x="7624791" y="260157"/>
                    <a:pt x="7621661" y="256400"/>
                  </a:cubicBezTo>
                  <a:cubicBezTo>
                    <a:pt x="7617903" y="250763"/>
                    <a:pt x="7614144" y="245126"/>
                    <a:pt x="7604750" y="248257"/>
                  </a:cubicBezTo>
                  <a:cubicBezTo>
                    <a:pt x="7582828" y="255773"/>
                    <a:pt x="7591597" y="292100"/>
                    <a:pt x="7557776" y="285836"/>
                  </a:cubicBezTo>
                  <a:cubicBezTo>
                    <a:pt x="7559655" y="277068"/>
                    <a:pt x="7564039" y="271431"/>
                    <a:pt x="7563412" y="262036"/>
                  </a:cubicBezTo>
                  <a:cubicBezTo>
                    <a:pt x="7575313" y="259531"/>
                    <a:pt x="7568423" y="249510"/>
                    <a:pt x="7573434" y="243873"/>
                  </a:cubicBezTo>
                  <a:cubicBezTo>
                    <a:pt x="7577818" y="238863"/>
                    <a:pt x="7589092" y="239489"/>
                    <a:pt x="7595355" y="235105"/>
                  </a:cubicBezTo>
                  <a:cubicBezTo>
                    <a:pt x="7620408" y="218194"/>
                    <a:pt x="7588466" y="210678"/>
                    <a:pt x="7572181" y="206294"/>
                  </a:cubicBezTo>
                  <a:cubicBezTo>
                    <a:pt x="7550886" y="200657"/>
                    <a:pt x="7531471" y="216315"/>
                    <a:pt x="7508923" y="216315"/>
                  </a:cubicBezTo>
                  <a:cubicBezTo>
                    <a:pt x="7493891" y="216315"/>
                    <a:pt x="7482618" y="212557"/>
                    <a:pt x="7468839" y="209426"/>
                  </a:cubicBezTo>
                  <a:cubicBezTo>
                    <a:pt x="7459444" y="206920"/>
                    <a:pt x="7451302" y="206920"/>
                    <a:pt x="7445665" y="218820"/>
                  </a:cubicBezTo>
                  <a:cubicBezTo>
                    <a:pt x="7450675" y="219447"/>
                    <a:pt x="7465707" y="230094"/>
                    <a:pt x="7461323" y="236357"/>
                  </a:cubicBezTo>
                  <a:cubicBezTo>
                    <a:pt x="7458818" y="240115"/>
                    <a:pt x="7453181" y="236357"/>
                    <a:pt x="7450049" y="236357"/>
                  </a:cubicBezTo>
                  <a:cubicBezTo>
                    <a:pt x="7435644" y="234478"/>
                    <a:pt x="7422491" y="230721"/>
                    <a:pt x="7409339" y="237610"/>
                  </a:cubicBezTo>
                  <a:cubicBezTo>
                    <a:pt x="7396812" y="243873"/>
                    <a:pt x="7395560" y="248257"/>
                    <a:pt x="7379275" y="245752"/>
                  </a:cubicBezTo>
                  <a:cubicBezTo>
                    <a:pt x="7368002" y="243873"/>
                    <a:pt x="7357354" y="243247"/>
                    <a:pt x="7346080" y="243873"/>
                  </a:cubicBezTo>
                  <a:cubicBezTo>
                    <a:pt x="7306623" y="245752"/>
                    <a:pt x="7271548" y="242621"/>
                    <a:pt x="7233343" y="237610"/>
                  </a:cubicBezTo>
                  <a:cubicBezTo>
                    <a:pt x="7225201" y="236357"/>
                    <a:pt x="7210796" y="237610"/>
                    <a:pt x="7207665" y="245126"/>
                  </a:cubicBezTo>
                  <a:cubicBezTo>
                    <a:pt x="7202654" y="256400"/>
                    <a:pt x="7211422" y="263915"/>
                    <a:pt x="7218312" y="268300"/>
                  </a:cubicBezTo>
                  <a:cubicBezTo>
                    <a:pt x="7226454" y="273310"/>
                    <a:pt x="7240859" y="280200"/>
                    <a:pt x="7250881" y="279573"/>
                  </a:cubicBezTo>
                  <a:cubicBezTo>
                    <a:pt x="7257770" y="278947"/>
                    <a:pt x="7265286" y="273310"/>
                    <a:pt x="7272801" y="271431"/>
                  </a:cubicBezTo>
                  <a:cubicBezTo>
                    <a:pt x="7288459" y="267047"/>
                    <a:pt x="7304117" y="258905"/>
                    <a:pt x="7322281" y="261410"/>
                  </a:cubicBezTo>
                  <a:cubicBezTo>
                    <a:pt x="7328543" y="262036"/>
                    <a:pt x="7351091" y="268300"/>
                    <a:pt x="7347333" y="277694"/>
                  </a:cubicBezTo>
                  <a:cubicBezTo>
                    <a:pt x="7344828" y="282705"/>
                    <a:pt x="7331049" y="280826"/>
                    <a:pt x="7326039" y="280826"/>
                  </a:cubicBezTo>
                  <a:cubicBezTo>
                    <a:pt x="7305370" y="279573"/>
                    <a:pt x="7291591" y="280826"/>
                    <a:pt x="7273428" y="288342"/>
                  </a:cubicBezTo>
                  <a:cubicBezTo>
                    <a:pt x="7264033" y="292100"/>
                    <a:pt x="7249001" y="296484"/>
                    <a:pt x="7234596" y="301494"/>
                  </a:cubicBezTo>
                  <a:cubicBezTo>
                    <a:pt x="7217685" y="298989"/>
                    <a:pt x="7200775" y="295231"/>
                    <a:pt x="7187622" y="297110"/>
                  </a:cubicBezTo>
                  <a:cubicBezTo>
                    <a:pt x="7146912" y="304626"/>
                    <a:pt x="7105574" y="312768"/>
                    <a:pt x="7065490" y="321537"/>
                  </a:cubicBezTo>
                  <a:cubicBezTo>
                    <a:pt x="7000979" y="335316"/>
                    <a:pt x="6935216" y="351600"/>
                    <a:pt x="6868826" y="364126"/>
                  </a:cubicBezTo>
                  <a:cubicBezTo>
                    <a:pt x="6828116" y="371642"/>
                    <a:pt x="6783647" y="392311"/>
                    <a:pt x="6743563" y="396068"/>
                  </a:cubicBezTo>
                  <a:cubicBezTo>
                    <a:pt x="6714126" y="398574"/>
                    <a:pt x="6685315" y="382289"/>
                    <a:pt x="6653373" y="388553"/>
                  </a:cubicBezTo>
                  <a:cubicBezTo>
                    <a:pt x="6659010" y="397947"/>
                    <a:pt x="6666526" y="417990"/>
                    <a:pt x="6675294" y="423626"/>
                  </a:cubicBezTo>
                  <a:cubicBezTo>
                    <a:pt x="6690325" y="433021"/>
                    <a:pt x="6714126" y="424253"/>
                    <a:pt x="6732289" y="437405"/>
                  </a:cubicBezTo>
                  <a:cubicBezTo>
                    <a:pt x="6700973" y="461832"/>
                    <a:pt x="6642100" y="454942"/>
                    <a:pt x="6610157" y="429890"/>
                  </a:cubicBezTo>
                  <a:cubicBezTo>
                    <a:pt x="6597631" y="439911"/>
                    <a:pt x="6586983" y="453063"/>
                    <a:pt x="6584479" y="468721"/>
                  </a:cubicBezTo>
                  <a:cubicBezTo>
                    <a:pt x="6608905" y="480621"/>
                    <a:pt x="6642100" y="493774"/>
                    <a:pt x="6670910" y="496279"/>
                  </a:cubicBezTo>
                  <a:cubicBezTo>
                    <a:pt x="6702853" y="499411"/>
                    <a:pt x="6730410" y="498158"/>
                    <a:pt x="6762353" y="511311"/>
                  </a:cubicBezTo>
                  <a:cubicBezTo>
                    <a:pt x="6750452" y="505048"/>
                    <a:pt x="6746068" y="512564"/>
                    <a:pt x="6734168" y="512564"/>
                  </a:cubicBezTo>
                  <a:cubicBezTo>
                    <a:pt x="6724147" y="512564"/>
                    <a:pt x="6710368" y="508179"/>
                    <a:pt x="6701600" y="508806"/>
                  </a:cubicBezTo>
                  <a:cubicBezTo>
                    <a:pt x="6687195" y="510685"/>
                    <a:pt x="6659637" y="520706"/>
                    <a:pt x="6669657" y="538869"/>
                  </a:cubicBezTo>
                  <a:cubicBezTo>
                    <a:pt x="6692831" y="546385"/>
                    <a:pt x="6716005" y="540748"/>
                    <a:pt x="6739178" y="547011"/>
                  </a:cubicBezTo>
                  <a:cubicBezTo>
                    <a:pt x="6756716" y="552022"/>
                    <a:pt x="6772374" y="563922"/>
                    <a:pt x="6789284" y="570185"/>
                  </a:cubicBezTo>
                  <a:cubicBezTo>
                    <a:pt x="6821227" y="580832"/>
                    <a:pt x="6846905" y="578953"/>
                    <a:pt x="6868200" y="611522"/>
                  </a:cubicBezTo>
                  <a:cubicBezTo>
                    <a:pt x="6843147" y="621543"/>
                    <a:pt x="6795547" y="632190"/>
                    <a:pt x="6779262" y="654738"/>
                  </a:cubicBezTo>
                  <a:cubicBezTo>
                    <a:pt x="6767989" y="671022"/>
                    <a:pt x="6773626" y="684175"/>
                    <a:pt x="6792416" y="697954"/>
                  </a:cubicBezTo>
                  <a:cubicBezTo>
                    <a:pt x="6817468" y="716743"/>
                    <a:pt x="6848158" y="692317"/>
                    <a:pt x="6872584" y="708601"/>
                  </a:cubicBezTo>
                  <a:cubicBezTo>
                    <a:pt x="6840642" y="738038"/>
                    <a:pt x="6817468" y="708601"/>
                    <a:pt x="6789911" y="698580"/>
                  </a:cubicBezTo>
                  <a:cubicBezTo>
                    <a:pt x="6759847" y="687306"/>
                    <a:pt x="6721015" y="694822"/>
                    <a:pt x="6705983" y="655364"/>
                  </a:cubicBezTo>
                  <a:cubicBezTo>
                    <a:pt x="6731663" y="644717"/>
                    <a:pt x="6779889" y="622795"/>
                    <a:pt x="6782394" y="590853"/>
                  </a:cubicBezTo>
                  <a:cubicBezTo>
                    <a:pt x="6735420" y="579580"/>
                    <a:pt x="6669031" y="590227"/>
                    <a:pt x="6625189" y="598369"/>
                  </a:cubicBezTo>
                  <a:cubicBezTo>
                    <a:pt x="6598884" y="602753"/>
                    <a:pt x="6574457" y="612774"/>
                    <a:pt x="6548152" y="617785"/>
                  </a:cubicBezTo>
                  <a:cubicBezTo>
                    <a:pt x="6493662" y="627180"/>
                    <a:pt x="6441051" y="617785"/>
                    <a:pt x="6387188" y="609016"/>
                  </a:cubicBezTo>
                  <a:cubicBezTo>
                    <a:pt x="6335830" y="600248"/>
                    <a:pt x="6284472" y="607138"/>
                    <a:pt x="6231861" y="617159"/>
                  </a:cubicBezTo>
                  <a:cubicBezTo>
                    <a:pt x="6194282" y="624674"/>
                    <a:pt x="6169230" y="615906"/>
                    <a:pt x="6131024" y="614653"/>
                  </a:cubicBezTo>
                  <a:cubicBezTo>
                    <a:pt x="6106598" y="613401"/>
                    <a:pt x="6058371" y="614027"/>
                    <a:pt x="6067766" y="646596"/>
                  </a:cubicBezTo>
                  <a:cubicBezTo>
                    <a:pt x="6071524" y="659748"/>
                    <a:pt x="6079666" y="661627"/>
                    <a:pt x="6089061" y="669769"/>
                  </a:cubicBezTo>
                  <a:cubicBezTo>
                    <a:pt x="6109103" y="687306"/>
                    <a:pt x="6120377" y="696701"/>
                    <a:pt x="6131024" y="720501"/>
                  </a:cubicBezTo>
                  <a:cubicBezTo>
                    <a:pt x="6141046" y="742422"/>
                    <a:pt x="6145429" y="761212"/>
                    <a:pt x="6170483" y="768101"/>
                  </a:cubicBezTo>
                  <a:cubicBezTo>
                    <a:pt x="6193030" y="774364"/>
                    <a:pt x="6218082" y="763717"/>
                    <a:pt x="6241256" y="772485"/>
                  </a:cubicBezTo>
                  <a:cubicBezTo>
                    <a:pt x="6259420" y="779375"/>
                    <a:pt x="6270067" y="793154"/>
                    <a:pt x="6285725" y="804428"/>
                  </a:cubicBezTo>
                  <a:cubicBezTo>
                    <a:pt x="6310151" y="821338"/>
                    <a:pt x="6340214" y="831986"/>
                    <a:pt x="6366519" y="843886"/>
                  </a:cubicBezTo>
                  <a:cubicBezTo>
                    <a:pt x="6418504" y="867059"/>
                    <a:pt x="6456083" y="877080"/>
                    <a:pt x="6511825" y="885223"/>
                  </a:cubicBezTo>
                  <a:cubicBezTo>
                    <a:pt x="6553789" y="891486"/>
                    <a:pt x="6661515" y="910902"/>
                    <a:pt x="6675294" y="966018"/>
                  </a:cubicBezTo>
                  <a:cubicBezTo>
                    <a:pt x="6679678" y="984181"/>
                    <a:pt x="6675294" y="995454"/>
                    <a:pt x="6683436" y="1012991"/>
                  </a:cubicBezTo>
                  <a:cubicBezTo>
                    <a:pt x="6694710" y="1036791"/>
                    <a:pt x="6710994" y="1057460"/>
                    <a:pt x="6732289" y="1068734"/>
                  </a:cubicBezTo>
                  <a:cubicBezTo>
                    <a:pt x="6747947" y="1077502"/>
                    <a:pt x="6768615" y="1080007"/>
                    <a:pt x="6777384" y="1097544"/>
                  </a:cubicBezTo>
                  <a:cubicBezTo>
                    <a:pt x="6782394" y="1106939"/>
                    <a:pt x="6779262" y="1126355"/>
                    <a:pt x="6781142" y="1137629"/>
                  </a:cubicBezTo>
                  <a:cubicBezTo>
                    <a:pt x="6784273" y="1154539"/>
                    <a:pt x="6791790" y="1172702"/>
                    <a:pt x="6781142" y="1188360"/>
                  </a:cubicBezTo>
                  <a:cubicBezTo>
                    <a:pt x="6779889" y="1190239"/>
                    <a:pt x="6778636" y="1191492"/>
                    <a:pt x="6776758" y="1193371"/>
                  </a:cubicBezTo>
                  <a:cubicBezTo>
                    <a:pt x="6758595" y="1212160"/>
                    <a:pt x="6726026" y="1204645"/>
                    <a:pt x="6704731" y="1193371"/>
                  </a:cubicBezTo>
                  <a:cubicBezTo>
                    <a:pt x="6705983" y="1173329"/>
                    <a:pt x="6722268" y="1145771"/>
                    <a:pt x="6708489" y="1126981"/>
                  </a:cubicBezTo>
                  <a:cubicBezTo>
                    <a:pt x="6694710" y="1108192"/>
                    <a:pt x="6682184" y="1111323"/>
                    <a:pt x="6673416" y="1086897"/>
                  </a:cubicBezTo>
                  <a:cubicBezTo>
                    <a:pt x="6659637" y="1048065"/>
                    <a:pt x="6625815" y="1049944"/>
                    <a:pt x="6627694" y="1093160"/>
                  </a:cubicBezTo>
                  <a:cubicBezTo>
                    <a:pt x="6628947" y="1117587"/>
                    <a:pt x="6682184" y="1167692"/>
                    <a:pt x="6638341" y="1180218"/>
                  </a:cubicBezTo>
                  <a:cubicBezTo>
                    <a:pt x="6614542" y="1187108"/>
                    <a:pt x="6580720" y="1153913"/>
                    <a:pt x="6578841" y="1131992"/>
                  </a:cubicBezTo>
                  <a:cubicBezTo>
                    <a:pt x="6576962" y="1108192"/>
                    <a:pt x="6599510" y="1087523"/>
                    <a:pt x="6594499" y="1061844"/>
                  </a:cubicBezTo>
                  <a:cubicBezTo>
                    <a:pt x="6588236" y="1028649"/>
                    <a:pt x="6545646" y="1022386"/>
                    <a:pt x="6535625" y="992949"/>
                  </a:cubicBezTo>
                  <a:cubicBezTo>
                    <a:pt x="6553163" y="984807"/>
                    <a:pt x="6581973" y="972907"/>
                    <a:pt x="6592620" y="957249"/>
                  </a:cubicBezTo>
                  <a:cubicBezTo>
                    <a:pt x="6552536" y="917791"/>
                    <a:pt x="6500551" y="937833"/>
                    <a:pt x="6450446" y="941591"/>
                  </a:cubicBezTo>
                  <a:cubicBezTo>
                    <a:pt x="6391573" y="945975"/>
                    <a:pt x="6328941" y="902759"/>
                    <a:pt x="6273825" y="887728"/>
                  </a:cubicBezTo>
                  <a:cubicBezTo>
                    <a:pt x="6240630" y="878959"/>
                    <a:pt x="6207435" y="855786"/>
                    <a:pt x="6174240" y="849522"/>
                  </a:cubicBezTo>
                  <a:cubicBezTo>
                    <a:pt x="6151066" y="844512"/>
                    <a:pt x="6121629" y="849522"/>
                    <a:pt x="6097829" y="849522"/>
                  </a:cubicBezTo>
                  <a:cubicBezTo>
                    <a:pt x="6060250" y="849522"/>
                    <a:pt x="6031440" y="830107"/>
                    <a:pt x="5993860" y="833864"/>
                  </a:cubicBezTo>
                  <a:cubicBezTo>
                    <a:pt x="5982587" y="835117"/>
                    <a:pt x="5970687" y="838875"/>
                    <a:pt x="5960040" y="843886"/>
                  </a:cubicBezTo>
                  <a:cubicBezTo>
                    <a:pt x="5928097" y="859544"/>
                    <a:pt x="5928724" y="858917"/>
                    <a:pt x="5894902" y="846391"/>
                  </a:cubicBezTo>
                  <a:cubicBezTo>
                    <a:pt x="5883629" y="842633"/>
                    <a:pt x="5884881" y="838249"/>
                    <a:pt x="5872355" y="840128"/>
                  </a:cubicBezTo>
                  <a:cubicBezTo>
                    <a:pt x="5859829" y="842633"/>
                    <a:pt x="5842292" y="857665"/>
                    <a:pt x="5849181" y="870817"/>
                  </a:cubicBezTo>
                  <a:cubicBezTo>
                    <a:pt x="5857324" y="885849"/>
                    <a:pt x="5884881" y="878959"/>
                    <a:pt x="5897408" y="877707"/>
                  </a:cubicBezTo>
                  <a:cubicBezTo>
                    <a:pt x="5916824" y="875828"/>
                    <a:pt x="5939997" y="870191"/>
                    <a:pt x="5957534" y="883344"/>
                  </a:cubicBezTo>
                  <a:cubicBezTo>
                    <a:pt x="5976324" y="897123"/>
                    <a:pt x="5975698" y="910275"/>
                    <a:pt x="5958787" y="919044"/>
                  </a:cubicBezTo>
                  <a:cubicBezTo>
                    <a:pt x="5932482" y="932823"/>
                    <a:pt x="5904923" y="916538"/>
                    <a:pt x="5881750" y="911528"/>
                  </a:cubicBezTo>
                  <a:cubicBezTo>
                    <a:pt x="5864839" y="908396"/>
                    <a:pt x="5847928" y="911528"/>
                    <a:pt x="5830392" y="907144"/>
                  </a:cubicBezTo>
                  <a:cubicBezTo>
                    <a:pt x="5808470" y="902133"/>
                    <a:pt x="5789681" y="888354"/>
                    <a:pt x="5766507" y="887728"/>
                  </a:cubicBezTo>
                  <a:cubicBezTo>
                    <a:pt x="5730180" y="886475"/>
                    <a:pt x="5723292" y="915286"/>
                    <a:pt x="5735818" y="946602"/>
                  </a:cubicBezTo>
                  <a:cubicBezTo>
                    <a:pt x="5767760" y="952239"/>
                    <a:pt x="5799702" y="972907"/>
                    <a:pt x="5829139" y="986060"/>
                  </a:cubicBezTo>
                  <a:cubicBezTo>
                    <a:pt x="5861081" y="1000465"/>
                    <a:pt x="5901792" y="987312"/>
                    <a:pt x="5941250" y="987312"/>
                  </a:cubicBezTo>
                  <a:cubicBezTo>
                    <a:pt x="5983213" y="987312"/>
                    <a:pt x="6003882" y="991697"/>
                    <a:pt x="6037703" y="1011112"/>
                  </a:cubicBezTo>
                  <a:cubicBezTo>
                    <a:pt x="6058997" y="1023639"/>
                    <a:pt x="6084050" y="1031781"/>
                    <a:pt x="6109730" y="1034286"/>
                  </a:cubicBezTo>
                  <a:cubicBezTo>
                    <a:pt x="6110356" y="1037418"/>
                    <a:pt x="6112234" y="1040549"/>
                    <a:pt x="6114740" y="1044934"/>
                  </a:cubicBezTo>
                  <a:cubicBezTo>
                    <a:pt x="6100334" y="1046813"/>
                    <a:pt x="6087808" y="1054955"/>
                    <a:pt x="6072776" y="1054328"/>
                  </a:cubicBezTo>
                  <a:cubicBezTo>
                    <a:pt x="6055239" y="1054328"/>
                    <a:pt x="6047098" y="1044307"/>
                    <a:pt x="6032066" y="1039297"/>
                  </a:cubicBezTo>
                  <a:cubicBezTo>
                    <a:pt x="6005135" y="1029276"/>
                    <a:pt x="5972566" y="1029902"/>
                    <a:pt x="5945008" y="1021760"/>
                  </a:cubicBezTo>
                  <a:cubicBezTo>
                    <a:pt x="5917450" y="1013618"/>
                    <a:pt x="5900539" y="1015497"/>
                    <a:pt x="5875486" y="1026770"/>
                  </a:cubicBezTo>
                  <a:cubicBezTo>
                    <a:pt x="5870476" y="1029276"/>
                    <a:pt x="5867971" y="1036165"/>
                    <a:pt x="5861707" y="1038670"/>
                  </a:cubicBezTo>
                  <a:cubicBezTo>
                    <a:pt x="5836655" y="1049318"/>
                    <a:pt x="5804086" y="1032407"/>
                    <a:pt x="5780286" y="1025518"/>
                  </a:cubicBezTo>
                  <a:cubicBezTo>
                    <a:pt x="5755234" y="1018002"/>
                    <a:pt x="5718907" y="1015497"/>
                    <a:pt x="5696986" y="1000465"/>
                  </a:cubicBezTo>
                  <a:cubicBezTo>
                    <a:pt x="5693855" y="997960"/>
                    <a:pt x="5693228" y="989191"/>
                    <a:pt x="5689470" y="986686"/>
                  </a:cubicBezTo>
                  <a:cubicBezTo>
                    <a:pt x="5676944" y="977291"/>
                    <a:pt x="5650012" y="969149"/>
                    <a:pt x="5641870" y="957249"/>
                  </a:cubicBezTo>
                  <a:cubicBezTo>
                    <a:pt x="5626838" y="937207"/>
                    <a:pt x="5650012" y="911528"/>
                    <a:pt x="5638112" y="890859"/>
                  </a:cubicBezTo>
                  <a:cubicBezTo>
                    <a:pt x="5633102" y="882717"/>
                    <a:pt x="5609927" y="875201"/>
                    <a:pt x="5603038" y="868312"/>
                  </a:cubicBezTo>
                  <a:cubicBezTo>
                    <a:pt x="5586754" y="852654"/>
                    <a:pt x="5582370" y="834491"/>
                    <a:pt x="5571722" y="815075"/>
                  </a:cubicBezTo>
                  <a:cubicBezTo>
                    <a:pt x="5561702" y="796912"/>
                    <a:pt x="5527254" y="737412"/>
                    <a:pt x="5502828" y="753070"/>
                  </a:cubicBezTo>
                  <a:cubicBezTo>
                    <a:pt x="5503454" y="786264"/>
                    <a:pt x="5542912" y="811943"/>
                    <a:pt x="5551054" y="845138"/>
                  </a:cubicBezTo>
                  <a:cubicBezTo>
                    <a:pt x="5519738" y="860796"/>
                    <a:pt x="5529133" y="890859"/>
                    <a:pt x="5509717" y="909023"/>
                  </a:cubicBezTo>
                  <a:cubicBezTo>
                    <a:pt x="5480906" y="936581"/>
                    <a:pt x="5432053" y="894617"/>
                    <a:pt x="5403869" y="909023"/>
                  </a:cubicBezTo>
                  <a:cubicBezTo>
                    <a:pt x="5375058" y="923428"/>
                    <a:pt x="5376311" y="956623"/>
                    <a:pt x="5386958" y="981049"/>
                  </a:cubicBezTo>
                  <a:cubicBezTo>
                    <a:pt x="5391969" y="992323"/>
                    <a:pt x="5400738" y="1013618"/>
                    <a:pt x="5409506" y="1021133"/>
                  </a:cubicBezTo>
                  <a:cubicBezTo>
                    <a:pt x="5417021" y="1027397"/>
                    <a:pt x="5439569" y="1027397"/>
                    <a:pt x="5450217" y="1032407"/>
                  </a:cubicBezTo>
                  <a:cubicBezTo>
                    <a:pt x="5482159" y="1046813"/>
                    <a:pt x="5512849" y="1065602"/>
                    <a:pt x="5543538" y="1081260"/>
                  </a:cubicBezTo>
                  <a:cubicBezTo>
                    <a:pt x="5561702" y="1090655"/>
                    <a:pt x="5614312" y="1095665"/>
                    <a:pt x="5620575" y="1114455"/>
                  </a:cubicBezTo>
                  <a:cubicBezTo>
                    <a:pt x="5623706" y="1125102"/>
                    <a:pt x="5603665" y="1155792"/>
                    <a:pt x="5600533" y="1167692"/>
                  </a:cubicBezTo>
                  <a:cubicBezTo>
                    <a:pt x="5594269" y="1192118"/>
                    <a:pt x="5584875" y="1230950"/>
                    <a:pt x="5604917" y="1251618"/>
                  </a:cubicBezTo>
                  <a:cubicBezTo>
                    <a:pt x="5619949" y="1267276"/>
                    <a:pt x="5641870" y="1266024"/>
                    <a:pt x="5655022" y="1285440"/>
                  </a:cubicBezTo>
                  <a:cubicBezTo>
                    <a:pt x="5660660" y="1294208"/>
                    <a:pt x="5661912" y="1306734"/>
                    <a:pt x="5665670" y="1316756"/>
                  </a:cubicBezTo>
                  <a:cubicBezTo>
                    <a:pt x="5683206" y="1364982"/>
                    <a:pt x="5708260" y="1379387"/>
                    <a:pt x="5758991" y="1362477"/>
                  </a:cubicBezTo>
                  <a:cubicBezTo>
                    <a:pt x="5767760" y="1359345"/>
                    <a:pt x="5777154" y="1355587"/>
                    <a:pt x="5785297" y="1353708"/>
                  </a:cubicBezTo>
                  <a:cubicBezTo>
                    <a:pt x="5817865" y="1346192"/>
                    <a:pt x="5830392" y="1361224"/>
                    <a:pt x="5859829" y="1363103"/>
                  </a:cubicBezTo>
                  <a:cubicBezTo>
                    <a:pt x="5877991" y="1364356"/>
                    <a:pt x="5894902" y="1356214"/>
                    <a:pt x="5912439" y="1351203"/>
                  </a:cubicBezTo>
                  <a:cubicBezTo>
                    <a:pt x="5976324" y="1333040"/>
                    <a:pt x="6003882" y="1326150"/>
                    <a:pt x="6065887" y="1358093"/>
                  </a:cubicBezTo>
                  <a:cubicBezTo>
                    <a:pt x="6087808" y="1369366"/>
                    <a:pt x="6102840" y="1376882"/>
                    <a:pt x="6126640" y="1373124"/>
                  </a:cubicBezTo>
                  <a:cubicBezTo>
                    <a:pt x="6151693" y="1368740"/>
                    <a:pt x="6161087" y="1363103"/>
                    <a:pt x="6185514" y="1375629"/>
                  </a:cubicBezTo>
                  <a:cubicBezTo>
                    <a:pt x="6221840" y="1393793"/>
                    <a:pt x="6233114" y="1430119"/>
                    <a:pt x="6259420" y="1460182"/>
                  </a:cubicBezTo>
                  <a:cubicBezTo>
                    <a:pt x="6272572" y="1475214"/>
                    <a:pt x="6303888" y="1490246"/>
                    <a:pt x="6307645" y="1509661"/>
                  </a:cubicBezTo>
                  <a:cubicBezTo>
                    <a:pt x="6274451" y="1513419"/>
                    <a:pt x="6263177" y="1532835"/>
                    <a:pt x="6288230" y="1554756"/>
                  </a:cubicBezTo>
                  <a:cubicBezTo>
                    <a:pt x="6327062" y="1588577"/>
                    <a:pt x="6389694" y="1571040"/>
                    <a:pt x="6433536" y="1565404"/>
                  </a:cubicBezTo>
                  <a:cubicBezTo>
                    <a:pt x="6469235" y="1560393"/>
                    <a:pt x="6494289" y="1579183"/>
                    <a:pt x="6487399" y="1622399"/>
                  </a:cubicBezTo>
                  <a:cubicBezTo>
                    <a:pt x="6483641" y="1646199"/>
                    <a:pt x="6479257" y="1643067"/>
                    <a:pt x="6456083" y="1643067"/>
                  </a:cubicBezTo>
                  <a:cubicBezTo>
                    <a:pt x="6416625" y="1643067"/>
                    <a:pt x="6379045" y="1634299"/>
                    <a:pt x="6340214" y="1632420"/>
                  </a:cubicBezTo>
                  <a:cubicBezTo>
                    <a:pt x="6317041" y="1631793"/>
                    <a:pt x="6293866" y="1632420"/>
                    <a:pt x="6271320" y="1629288"/>
                  </a:cubicBezTo>
                  <a:cubicBezTo>
                    <a:pt x="6213698" y="1621772"/>
                    <a:pt x="6223719" y="1601730"/>
                    <a:pt x="6209940" y="1555382"/>
                  </a:cubicBezTo>
                  <a:cubicBezTo>
                    <a:pt x="6197414" y="1514672"/>
                    <a:pt x="6187392" y="1490246"/>
                    <a:pt x="6151066" y="1467698"/>
                  </a:cubicBezTo>
                  <a:cubicBezTo>
                    <a:pt x="6137914" y="1459556"/>
                    <a:pt x="6121629" y="1453919"/>
                    <a:pt x="6109730" y="1442645"/>
                  </a:cubicBezTo>
                  <a:cubicBezTo>
                    <a:pt x="6099708" y="1432624"/>
                    <a:pt x="6094072" y="1418845"/>
                    <a:pt x="6083424" y="1409451"/>
                  </a:cubicBezTo>
                  <a:cubicBezTo>
                    <a:pt x="6065887" y="1393793"/>
                    <a:pt x="6044592" y="1388782"/>
                    <a:pt x="6019540" y="1391287"/>
                  </a:cubicBezTo>
                  <a:cubicBezTo>
                    <a:pt x="5986971" y="1393793"/>
                    <a:pt x="5955655" y="1396298"/>
                    <a:pt x="5923713" y="1405693"/>
                  </a:cubicBezTo>
                  <a:cubicBezTo>
                    <a:pt x="5903045" y="1411956"/>
                    <a:pt x="5869850" y="1411956"/>
                    <a:pt x="5851060" y="1424482"/>
                  </a:cubicBezTo>
                  <a:cubicBezTo>
                    <a:pt x="5809723" y="1452040"/>
                    <a:pt x="5870476" y="1500267"/>
                    <a:pt x="5897408" y="1516551"/>
                  </a:cubicBezTo>
                  <a:cubicBezTo>
                    <a:pt x="5922460" y="1532209"/>
                    <a:pt x="5947513" y="1539725"/>
                    <a:pt x="5945634" y="1572293"/>
                  </a:cubicBezTo>
                  <a:cubicBezTo>
                    <a:pt x="5944382" y="1595467"/>
                    <a:pt x="5933734" y="1601730"/>
                    <a:pt x="5918076" y="1614256"/>
                  </a:cubicBezTo>
                  <a:cubicBezTo>
                    <a:pt x="5902418" y="1626783"/>
                    <a:pt x="5892397" y="1629914"/>
                    <a:pt x="5892397" y="1653088"/>
                  </a:cubicBezTo>
                  <a:cubicBezTo>
                    <a:pt x="5892397" y="1678767"/>
                    <a:pt x="5909307" y="1690041"/>
                    <a:pt x="5892397" y="1710709"/>
                  </a:cubicBezTo>
                  <a:cubicBezTo>
                    <a:pt x="5881123" y="1724488"/>
                    <a:pt x="5861707" y="1733257"/>
                    <a:pt x="5847302" y="1745157"/>
                  </a:cubicBezTo>
                  <a:cubicBezTo>
                    <a:pt x="5834149" y="1755804"/>
                    <a:pt x="5823502" y="1770836"/>
                    <a:pt x="5805965" y="1776473"/>
                  </a:cubicBezTo>
                  <a:cubicBezTo>
                    <a:pt x="5788428" y="1782110"/>
                    <a:pt x="5759617" y="1768331"/>
                    <a:pt x="5757112" y="1791504"/>
                  </a:cubicBezTo>
                  <a:cubicBezTo>
                    <a:pt x="5757112" y="1795262"/>
                    <a:pt x="5767134" y="1804031"/>
                    <a:pt x="5767760" y="1808415"/>
                  </a:cubicBezTo>
                  <a:cubicBezTo>
                    <a:pt x="5772144" y="1824699"/>
                    <a:pt x="5769639" y="1841610"/>
                    <a:pt x="5759617" y="1856641"/>
                  </a:cubicBezTo>
                  <a:cubicBezTo>
                    <a:pt x="5757112" y="1855389"/>
                    <a:pt x="5755234" y="1854763"/>
                    <a:pt x="5753355" y="1854136"/>
                  </a:cubicBezTo>
                  <a:cubicBezTo>
                    <a:pt x="5753355" y="1853510"/>
                    <a:pt x="5752102" y="1852257"/>
                    <a:pt x="5751476" y="1851631"/>
                  </a:cubicBezTo>
                  <a:cubicBezTo>
                    <a:pt x="5750849" y="1851631"/>
                    <a:pt x="5749597" y="1851631"/>
                    <a:pt x="5748970" y="1852883"/>
                  </a:cubicBezTo>
                  <a:cubicBezTo>
                    <a:pt x="5738323" y="1850378"/>
                    <a:pt x="5729554" y="1853510"/>
                    <a:pt x="5721412" y="1859147"/>
                  </a:cubicBezTo>
                  <a:cubicBezTo>
                    <a:pt x="5712018" y="1859147"/>
                    <a:pt x="5703249" y="1859147"/>
                    <a:pt x="5695107" y="1856015"/>
                  </a:cubicBezTo>
                  <a:cubicBezTo>
                    <a:pt x="5678823" y="1850378"/>
                    <a:pt x="5670054" y="1831589"/>
                    <a:pt x="5653144" y="1830336"/>
                  </a:cubicBezTo>
                  <a:cubicBezTo>
                    <a:pt x="5643122" y="1829710"/>
                    <a:pt x="5631223" y="1837852"/>
                    <a:pt x="5621202" y="1840357"/>
                  </a:cubicBezTo>
                  <a:cubicBezTo>
                    <a:pt x="5595522" y="1845994"/>
                    <a:pt x="5564207" y="1847247"/>
                    <a:pt x="5537275" y="1845368"/>
                  </a:cubicBezTo>
                  <a:cubicBezTo>
                    <a:pt x="5509717" y="1842862"/>
                    <a:pt x="5475270" y="1849126"/>
                    <a:pt x="5448964" y="1845368"/>
                  </a:cubicBezTo>
                  <a:cubicBezTo>
                    <a:pt x="5410759" y="1839731"/>
                    <a:pt x="5390716" y="1813426"/>
                    <a:pt x="5366917" y="1861026"/>
                  </a:cubicBezTo>
                  <a:cubicBezTo>
                    <a:pt x="5346248" y="1839105"/>
                    <a:pt x="5263574" y="1804657"/>
                    <a:pt x="5282364" y="1757057"/>
                  </a:cubicBezTo>
                  <a:cubicBezTo>
                    <a:pt x="5291758" y="1734509"/>
                    <a:pt x="5350006" y="1751420"/>
                    <a:pt x="5371301" y="1748288"/>
                  </a:cubicBezTo>
                  <a:cubicBezTo>
                    <a:pt x="5398859" y="1743278"/>
                    <a:pt x="5409506" y="1748288"/>
                    <a:pt x="5436438" y="1753925"/>
                  </a:cubicBezTo>
                  <a:cubicBezTo>
                    <a:pt x="5452722" y="1757057"/>
                    <a:pt x="5482785" y="1748915"/>
                    <a:pt x="5495938" y="1756431"/>
                  </a:cubicBezTo>
                  <a:cubicBezTo>
                    <a:pt x="5512849" y="1765825"/>
                    <a:pt x="5502201" y="1771462"/>
                    <a:pt x="5510343" y="1785241"/>
                  </a:cubicBezTo>
                  <a:cubicBezTo>
                    <a:pt x="5515980" y="1794010"/>
                    <a:pt x="5531012" y="1802778"/>
                    <a:pt x="5540406" y="1807162"/>
                  </a:cubicBezTo>
                  <a:cubicBezTo>
                    <a:pt x="5552306" y="1778352"/>
                    <a:pt x="5607423" y="1782736"/>
                    <a:pt x="5613059" y="1753925"/>
                  </a:cubicBezTo>
                  <a:cubicBezTo>
                    <a:pt x="5614938" y="1745157"/>
                    <a:pt x="5599907" y="1729499"/>
                    <a:pt x="5599907" y="1718851"/>
                  </a:cubicBezTo>
                  <a:cubicBezTo>
                    <a:pt x="5598028" y="1691294"/>
                    <a:pt x="5616191" y="1690667"/>
                    <a:pt x="5638738" y="1675636"/>
                  </a:cubicBezTo>
                  <a:cubicBezTo>
                    <a:pt x="5678197" y="1649957"/>
                    <a:pt x="5731433" y="1619893"/>
                    <a:pt x="5712643" y="1565404"/>
                  </a:cubicBezTo>
                  <a:cubicBezTo>
                    <a:pt x="5704502" y="1540977"/>
                    <a:pt x="5697612" y="1545361"/>
                    <a:pt x="5703249" y="1521561"/>
                  </a:cubicBezTo>
                  <a:cubicBezTo>
                    <a:pt x="5707634" y="1504651"/>
                    <a:pt x="5723292" y="1494003"/>
                    <a:pt x="5713270" y="1474588"/>
                  </a:cubicBezTo>
                  <a:cubicBezTo>
                    <a:pt x="5686338" y="1421351"/>
                    <a:pt x="5598654" y="1447656"/>
                    <a:pt x="5559823" y="1421351"/>
                  </a:cubicBezTo>
                  <a:cubicBezTo>
                    <a:pt x="5534144" y="1403814"/>
                    <a:pt x="5514101" y="1331161"/>
                    <a:pt x="5507211" y="1301724"/>
                  </a:cubicBezTo>
                  <a:cubicBezTo>
                    <a:pt x="5497817" y="1261640"/>
                    <a:pt x="5505332" y="1254124"/>
                    <a:pt x="5472138" y="1230324"/>
                  </a:cubicBezTo>
                  <a:cubicBezTo>
                    <a:pt x="5450843" y="1215292"/>
                    <a:pt x="5455854" y="1210282"/>
                    <a:pt x="5447085" y="1193371"/>
                  </a:cubicBezTo>
                  <a:cubicBezTo>
                    <a:pt x="5441449" y="1182723"/>
                    <a:pt x="5437064" y="1179592"/>
                    <a:pt x="5429549" y="1169571"/>
                  </a:cubicBezTo>
                  <a:cubicBezTo>
                    <a:pt x="5390716" y="1120092"/>
                    <a:pt x="5390716" y="1042428"/>
                    <a:pt x="5334348" y="1007355"/>
                  </a:cubicBezTo>
                  <a:cubicBezTo>
                    <a:pt x="5307416" y="990444"/>
                    <a:pt x="5247916" y="975412"/>
                    <a:pt x="5231632" y="950986"/>
                  </a:cubicBezTo>
                  <a:cubicBezTo>
                    <a:pt x="5264201" y="940339"/>
                    <a:pt x="5246664" y="916538"/>
                    <a:pt x="5249795" y="893991"/>
                  </a:cubicBezTo>
                  <a:cubicBezTo>
                    <a:pt x="5252927" y="874575"/>
                    <a:pt x="5271716" y="858917"/>
                    <a:pt x="5276727" y="840128"/>
                  </a:cubicBezTo>
                  <a:cubicBezTo>
                    <a:pt x="5281111" y="824470"/>
                    <a:pt x="5279232" y="803801"/>
                    <a:pt x="5275474" y="787517"/>
                  </a:cubicBezTo>
                  <a:cubicBezTo>
                    <a:pt x="5247290" y="773738"/>
                    <a:pt x="5209710" y="775617"/>
                    <a:pt x="5185284" y="757454"/>
                  </a:cubicBezTo>
                  <a:cubicBezTo>
                    <a:pt x="5170879" y="746806"/>
                    <a:pt x="5169626" y="735533"/>
                    <a:pt x="5150210" y="729269"/>
                  </a:cubicBezTo>
                  <a:cubicBezTo>
                    <a:pt x="5127037" y="721754"/>
                    <a:pt x="5138310" y="726138"/>
                    <a:pt x="5123905" y="733654"/>
                  </a:cubicBezTo>
                  <a:cubicBezTo>
                    <a:pt x="5097600" y="746806"/>
                    <a:pt x="5084447" y="759959"/>
                    <a:pt x="5049373" y="756201"/>
                  </a:cubicBezTo>
                  <a:cubicBezTo>
                    <a:pt x="5008036" y="751817"/>
                    <a:pt x="4967952" y="753696"/>
                    <a:pt x="4924737" y="758706"/>
                  </a:cubicBezTo>
                  <a:cubicBezTo>
                    <a:pt x="4880894" y="763717"/>
                    <a:pt x="4852710" y="753696"/>
                    <a:pt x="4838305" y="706722"/>
                  </a:cubicBezTo>
                  <a:cubicBezTo>
                    <a:pt x="4813251" y="696701"/>
                    <a:pt x="4783188" y="701085"/>
                    <a:pt x="4769409" y="728643"/>
                  </a:cubicBezTo>
                  <a:cubicBezTo>
                    <a:pt x="4756257" y="753696"/>
                    <a:pt x="4771288" y="783759"/>
                    <a:pt x="4772541" y="810691"/>
                  </a:cubicBezTo>
                  <a:cubicBezTo>
                    <a:pt x="4773794" y="838875"/>
                    <a:pt x="4763773" y="863928"/>
                    <a:pt x="4761894" y="892112"/>
                  </a:cubicBezTo>
                  <a:cubicBezTo>
                    <a:pt x="4761268" y="909649"/>
                    <a:pt x="4761894" y="925933"/>
                    <a:pt x="4756883" y="941591"/>
                  </a:cubicBezTo>
                  <a:cubicBezTo>
                    <a:pt x="4742478" y="986060"/>
                    <a:pt x="4701767" y="994828"/>
                    <a:pt x="4659178" y="989191"/>
                  </a:cubicBezTo>
                  <a:cubicBezTo>
                    <a:pt x="4639762" y="986686"/>
                    <a:pt x="4606567" y="975412"/>
                    <a:pt x="4597799" y="1002344"/>
                  </a:cubicBezTo>
                  <a:cubicBezTo>
                    <a:pt x="4587777" y="1031155"/>
                    <a:pt x="4635377" y="1029902"/>
                    <a:pt x="4654167" y="1040549"/>
                  </a:cubicBezTo>
                  <a:cubicBezTo>
                    <a:pt x="4623477" y="1034913"/>
                    <a:pt x="4642267" y="1067481"/>
                    <a:pt x="4664814" y="1069360"/>
                  </a:cubicBezTo>
                  <a:cubicBezTo>
                    <a:pt x="4688615" y="1071239"/>
                    <a:pt x="4719304" y="1053076"/>
                    <a:pt x="4741851" y="1076876"/>
                  </a:cubicBezTo>
                  <a:cubicBezTo>
                    <a:pt x="4753751" y="1090028"/>
                    <a:pt x="4749368" y="1115708"/>
                    <a:pt x="4756257" y="1134497"/>
                  </a:cubicBezTo>
                  <a:cubicBezTo>
                    <a:pt x="4765651" y="1161429"/>
                    <a:pt x="4806989" y="1189613"/>
                    <a:pt x="4800725" y="1220929"/>
                  </a:cubicBezTo>
                  <a:cubicBezTo>
                    <a:pt x="4783815" y="1217797"/>
                    <a:pt x="4767530" y="1211534"/>
                    <a:pt x="4750619" y="1208403"/>
                  </a:cubicBezTo>
                  <a:cubicBezTo>
                    <a:pt x="4729325" y="1244103"/>
                    <a:pt x="4756883" y="1286692"/>
                    <a:pt x="4791331" y="1272287"/>
                  </a:cubicBezTo>
                  <a:cubicBezTo>
                    <a:pt x="4816383" y="1261640"/>
                    <a:pt x="4825151" y="1256003"/>
                    <a:pt x="4852710" y="1269782"/>
                  </a:cubicBezTo>
                  <a:cubicBezTo>
                    <a:pt x="4903441" y="1294834"/>
                    <a:pt x="4952294" y="1307987"/>
                    <a:pt x="4997389" y="1348071"/>
                  </a:cubicBezTo>
                  <a:cubicBezTo>
                    <a:pt x="5020563" y="1368740"/>
                    <a:pt x="5027453" y="1383772"/>
                    <a:pt x="5057516" y="1375629"/>
                  </a:cubicBezTo>
                  <a:cubicBezTo>
                    <a:pt x="5077557" y="1369992"/>
                    <a:pt x="5100732" y="1354961"/>
                    <a:pt x="5124531" y="1363103"/>
                  </a:cubicBezTo>
                  <a:cubicBezTo>
                    <a:pt x="5144574" y="1369992"/>
                    <a:pt x="5157100" y="1393166"/>
                    <a:pt x="5142068" y="1410703"/>
                  </a:cubicBezTo>
                  <a:cubicBezTo>
                    <a:pt x="5135178" y="1419472"/>
                    <a:pt x="5118895" y="1418219"/>
                    <a:pt x="5109500" y="1423230"/>
                  </a:cubicBezTo>
                  <a:cubicBezTo>
                    <a:pt x="5092589" y="1432624"/>
                    <a:pt x="5097600" y="1430119"/>
                    <a:pt x="5091336" y="1444524"/>
                  </a:cubicBezTo>
                  <a:cubicBezTo>
                    <a:pt x="5086326" y="1455172"/>
                    <a:pt x="5085700" y="1468324"/>
                    <a:pt x="5081942" y="1480225"/>
                  </a:cubicBezTo>
                  <a:cubicBezTo>
                    <a:pt x="5079436" y="1476467"/>
                    <a:pt x="5076931" y="1473335"/>
                    <a:pt x="5073800" y="1470203"/>
                  </a:cubicBezTo>
                  <a:cubicBezTo>
                    <a:pt x="5068163" y="1465819"/>
                    <a:pt x="5039352" y="1465819"/>
                    <a:pt x="5031210" y="1463940"/>
                  </a:cubicBezTo>
                  <a:cubicBezTo>
                    <a:pt x="5016179" y="1460182"/>
                    <a:pt x="5005531" y="1452040"/>
                    <a:pt x="4991752" y="1447656"/>
                  </a:cubicBezTo>
                  <a:cubicBezTo>
                    <a:pt x="4970458" y="1440766"/>
                    <a:pt x="4943525" y="1446403"/>
                    <a:pt x="4924110" y="1437635"/>
                  </a:cubicBezTo>
                  <a:cubicBezTo>
                    <a:pt x="4901562" y="1426987"/>
                    <a:pt x="4899683" y="1411330"/>
                    <a:pt x="4874004" y="1406319"/>
                  </a:cubicBezTo>
                  <a:cubicBezTo>
                    <a:pt x="4835799" y="1398803"/>
                    <a:pt x="4800725" y="1383145"/>
                    <a:pt x="4762520" y="1374377"/>
                  </a:cubicBezTo>
                  <a:cubicBezTo>
                    <a:pt x="4729952" y="1366861"/>
                    <a:pt x="4703646" y="1369366"/>
                    <a:pt x="4671704" y="1370619"/>
                  </a:cubicBezTo>
                  <a:cubicBezTo>
                    <a:pt x="4644146" y="1371871"/>
                    <a:pt x="4617214" y="1358093"/>
                    <a:pt x="4591535" y="1351203"/>
                  </a:cubicBezTo>
                  <a:cubicBezTo>
                    <a:pt x="4598425" y="1333040"/>
                    <a:pt x="4600930" y="1323645"/>
                    <a:pt x="4588403" y="1311745"/>
                  </a:cubicBezTo>
                  <a:cubicBezTo>
                    <a:pt x="4567735" y="1292329"/>
                    <a:pt x="4506356" y="1287319"/>
                    <a:pt x="4481304" y="1286692"/>
                  </a:cubicBezTo>
                  <a:cubicBezTo>
                    <a:pt x="4429319" y="1284813"/>
                    <a:pt x="4381718" y="1282308"/>
                    <a:pt x="4330987" y="1267903"/>
                  </a:cubicBezTo>
                  <a:cubicBezTo>
                    <a:pt x="4302177" y="1259761"/>
                    <a:pt x="4270234" y="1247861"/>
                    <a:pt x="4240171" y="1245355"/>
                  </a:cubicBezTo>
                  <a:cubicBezTo>
                    <a:pt x="4198834" y="1240971"/>
                    <a:pt x="4156870" y="1256003"/>
                    <a:pt x="4115533" y="1252871"/>
                  </a:cubicBezTo>
                  <a:cubicBezTo>
                    <a:pt x="4088602" y="1250992"/>
                    <a:pt x="4039749" y="1216545"/>
                    <a:pt x="4017202" y="1240345"/>
                  </a:cubicBezTo>
                  <a:cubicBezTo>
                    <a:pt x="4009686" y="1247861"/>
                    <a:pt x="4014696" y="1263519"/>
                    <a:pt x="4006555" y="1272913"/>
                  </a:cubicBezTo>
                  <a:cubicBezTo>
                    <a:pt x="3999038" y="1281055"/>
                    <a:pt x="3985260" y="1276671"/>
                    <a:pt x="3979622" y="1283561"/>
                  </a:cubicBezTo>
                  <a:cubicBezTo>
                    <a:pt x="3970228" y="1295461"/>
                    <a:pt x="3993401" y="1339303"/>
                    <a:pt x="4006555" y="1346192"/>
                  </a:cubicBezTo>
                  <a:cubicBezTo>
                    <a:pt x="4032860" y="1361850"/>
                    <a:pt x="4071065" y="1332414"/>
                    <a:pt x="4089855" y="1373124"/>
                  </a:cubicBezTo>
                  <a:cubicBezTo>
                    <a:pt x="4112402" y="1421351"/>
                    <a:pt x="4037244" y="1428866"/>
                    <a:pt x="4008433" y="1419472"/>
                  </a:cubicBezTo>
                  <a:cubicBezTo>
                    <a:pt x="3992149" y="1413835"/>
                    <a:pt x="3941417" y="1401935"/>
                    <a:pt x="3964591" y="1441393"/>
                  </a:cubicBezTo>
                  <a:cubicBezTo>
                    <a:pt x="3969602" y="1449535"/>
                    <a:pt x="3975865" y="1444524"/>
                    <a:pt x="3982128" y="1451414"/>
                  </a:cubicBezTo>
                  <a:cubicBezTo>
                    <a:pt x="3996533" y="1467698"/>
                    <a:pt x="3999665" y="1482103"/>
                    <a:pt x="3992775" y="1504024"/>
                  </a:cubicBezTo>
                  <a:cubicBezTo>
                    <a:pt x="3968975" y="1497135"/>
                    <a:pt x="3876280" y="1479598"/>
                    <a:pt x="3883170" y="1451414"/>
                  </a:cubicBezTo>
                  <a:cubicBezTo>
                    <a:pt x="3885049" y="1442019"/>
                    <a:pt x="3942670" y="1401935"/>
                    <a:pt x="3892564" y="1411330"/>
                  </a:cubicBezTo>
                  <a:cubicBezTo>
                    <a:pt x="3890685" y="1395672"/>
                    <a:pt x="3892564" y="1381893"/>
                    <a:pt x="3875654" y="1376256"/>
                  </a:cubicBezTo>
                  <a:cubicBezTo>
                    <a:pt x="3869391" y="1373750"/>
                    <a:pt x="3844338" y="1381893"/>
                    <a:pt x="3834943" y="1381266"/>
                  </a:cubicBezTo>
                  <a:cubicBezTo>
                    <a:pt x="3824296" y="1381266"/>
                    <a:pt x="3805506" y="1375003"/>
                    <a:pt x="3794859" y="1377508"/>
                  </a:cubicBezTo>
                  <a:cubicBezTo>
                    <a:pt x="3774190" y="1382519"/>
                    <a:pt x="3755401" y="1436382"/>
                    <a:pt x="3729722" y="1395045"/>
                  </a:cubicBezTo>
                  <a:cubicBezTo>
                    <a:pt x="3717195" y="1406319"/>
                    <a:pt x="3699032" y="1406945"/>
                    <a:pt x="3685879" y="1415087"/>
                  </a:cubicBezTo>
                  <a:cubicBezTo>
                    <a:pt x="3671474" y="1423856"/>
                    <a:pt x="3665212" y="1440766"/>
                    <a:pt x="3651433" y="1448282"/>
                  </a:cubicBezTo>
                  <a:cubicBezTo>
                    <a:pt x="3627632" y="1461435"/>
                    <a:pt x="3625753" y="1447030"/>
                    <a:pt x="3609469" y="1435130"/>
                  </a:cubicBezTo>
                  <a:cubicBezTo>
                    <a:pt x="3593811" y="1423856"/>
                    <a:pt x="3595690" y="1425735"/>
                    <a:pt x="3575648" y="1429493"/>
                  </a:cubicBezTo>
                  <a:cubicBezTo>
                    <a:pt x="3536816" y="1436382"/>
                    <a:pt x="3497984" y="1430119"/>
                    <a:pt x="3462284" y="1445777"/>
                  </a:cubicBezTo>
                  <a:cubicBezTo>
                    <a:pt x="3433473" y="1458303"/>
                    <a:pt x="3422826" y="1449535"/>
                    <a:pt x="3392763" y="1448282"/>
                  </a:cubicBezTo>
                  <a:cubicBezTo>
                    <a:pt x="3345163" y="1446403"/>
                    <a:pt x="3367711" y="1472082"/>
                    <a:pt x="3376479" y="1498388"/>
                  </a:cubicBezTo>
                  <a:cubicBezTo>
                    <a:pt x="3378984" y="1505904"/>
                    <a:pt x="3381489" y="1525946"/>
                    <a:pt x="3376479" y="1532835"/>
                  </a:cubicBezTo>
                  <a:cubicBezTo>
                    <a:pt x="3357689" y="1557262"/>
                    <a:pt x="3338900" y="1531583"/>
                    <a:pt x="3327626" y="1519682"/>
                  </a:cubicBezTo>
                  <a:cubicBezTo>
                    <a:pt x="3283783" y="1474588"/>
                    <a:pt x="3253720" y="1519682"/>
                    <a:pt x="3198604" y="1514672"/>
                  </a:cubicBezTo>
                  <a:cubicBezTo>
                    <a:pt x="3169794" y="1512167"/>
                    <a:pt x="3157894" y="1497761"/>
                    <a:pt x="3186078" y="1478972"/>
                  </a:cubicBezTo>
                  <a:cubicBezTo>
                    <a:pt x="3204868" y="1465819"/>
                    <a:pt x="3223030" y="1473335"/>
                    <a:pt x="3244952" y="1465819"/>
                  </a:cubicBezTo>
                  <a:cubicBezTo>
                    <a:pt x="3248084" y="1443272"/>
                    <a:pt x="3226162" y="1437008"/>
                    <a:pt x="3209878" y="1429493"/>
                  </a:cubicBezTo>
                  <a:cubicBezTo>
                    <a:pt x="3216141" y="1428240"/>
                    <a:pt x="3226789" y="1426987"/>
                    <a:pt x="3234931" y="1424482"/>
                  </a:cubicBezTo>
                  <a:cubicBezTo>
                    <a:pt x="3239315" y="1405066"/>
                    <a:pt x="3224283" y="1398803"/>
                    <a:pt x="3210504" y="1391914"/>
                  </a:cubicBezTo>
                  <a:cubicBezTo>
                    <a:pt x="3233052" y="1386903"/>
                    <a:pt x="3233052" y="1369992"/>
                    <a:pt x="3262489" y="1376256"/>
                  </a:cubicBezTo>
                  <a:cubicBezTo>
                    <a:pt x="3286289" y="1381266"/>
                    <a:pt x="3309463" y="1393166"/>
                    <a:pt x="3311968" y="1358093"/>
                  </a:cubicBezTo>
                  <a:cubicBezTo>
                    <a:pt x="3280653" y="1356840"/>
                    <a:pt x="3248710" y="1346192"/>
                    <a:pt x="3218021" y="1347445"/>
                  </a:cubicBezTo>
                  <a:cubicBezTo>
                    <a:pt x="3185452" y="1348698"/>
                    <a:pt x="3174178" y="1363729"/>
                    <a:pt x="3151630" y="1381266"/>
                  </a:cubicBezTo>
                  <a:cubicBezTo>
                    <a:pt x="3124699" y="1401308"/>
                    <a:pt x="3062693" y="1382519"/>
                    <a:pt x="3048288" y="1409451"/>
                  </a:cubicBezTo>
                  <a:cubicBezTo>
                    <a:pt x="3035135" y="1433877"/>
                    <a:pt x="3068957" y="1437008"/>
                    <a:pt x="3076472" y="1449535"/>
                  </a:cubicBezTo>
                  <a:cubicBezTo>
                    <a:pt x="3105909" y="1497761"/>
                    <a:pt x="3043278" y="1526572"/>
                    <a:pt x="3015094" y="1485861"/>
                  </a:cubicBezTo>
                  <a:cubicBezTo>
                    <a:pt x="3004446" y="1470203"/>
                    <a:pt x="3001940" y="1447030"/>
                    <a:pt x="2976888" y="1447030"/>
                  </a:cubicBezTo>
                  <a:cubicBezTo>
                    <a:pt x="2959977" y="1447030"/>
                    <a:pt x="2939936" y="1461435"/>
                    <a:pt x="2926157" y="1468324"/>
                  </a:cubicBezTo>
                  <a:cubicBezTo>
                    <a:pt x="2909872" y="1477093"/>
                    <a:pt x="2891083" y="1484609"/>
                    <a:pt x="2873546" y="1494003"/>
                  </a:cubicBezTo>
                  <a:cubicBezTo>
                    <a:pt x="2872919" y="1494003"/>
                    <a:pt x="2871666" y="1494003"/>
                    <a:pt x="2871040" y="1494003"/>
                  </a:cubicBezTo>
                  <a:cubicBezTo>
                    <a:pt x="2855382" y="1497135"/>
                    <a:pt x="2840977" y="1504024"/>
                    <a:pt x="2825319" y="1509661"/>
                  </a:cubicBezTo>
                  <a:cubicBezTo>
                    <a:pt x="2798387" y="1518430"/>
                    <a:pt x="2771456" y="1524067"/>
                    <a:pt x="2743898" y="1532209"/>
                  </a:cubicBezTo>
                  <a:cubicBezTo>
                    <a:pt x="2711956" y="1541604"/>
                    <a:pt x="2676255" y="1577930"/>
                    <a:pt x="2643687" y="1573546"/>
                  </a:cubicBezTo>
                  <a:cubicBezTo>
                    <a:pt x="2633039" y="1572293"/>
                    <a:pt x="2597340" y="1550998"/>
                    <a:pt x="2597340" y="1573546"/>
                  </a:cubicBezTo>
                  <a:cubicBezTo>
                    <a:pt x="2612371" y="1573546"/>
                    <a:pt x="2631160" y="1596720"/>
                    <a:pt x="2621766" y="1611125"/>
                  </a:cubicBezTo>
                  <a:cubicBezTo>
                    <a:pt x="2615503" y="1620520"/>
                    <a:pt x="2596713" y="1616762"/>
                    <a:pt x="2584814" y="1617388"/>
                  </a:cubicBezTo>
                  <a:cubicBezTo>
                    <a:pt x="2567276" y="1619267"/>
                    <a:pt x="2555377" y="1620520"/>
                    <a:pt x="2537840" y="1615509"/>
                  </a:cubicBezTo>
                  <a:cubicBezTo>
                    <a:pt x="2529071" y="1613004"/>
                    <a:pt x="2513413" y="1602356"/>
                    <a:pt x="2504644" y="1604235"/>
                  </a:cubicBezTo>
                  <a:cubicBezTo>
                    <a:pt x="2460802" y="1613004"/>
                    <a:pt x="2552245" y="1709457"/>
                    <a:pt x="2493997" y="1738894"/>
                  </a:cubicBezTo>
                  <a:cubicBezTo>
                    <a:pt x="2475208" y="1748288"/>
                    <a:pt x="2440760" y="1748915"/>
                    <a:pt x="2420092" y="1750794"/>
                  </a:cubicBezTo>
                  <a:cubicBezTo>
                    <a:pt x="2376876" y="1755804"/>
                    <a:pt x="2356834" y="1757683"/>
                    <a:pt x="2318629" y="1732631"/>
                  </a:cubicBezTo>
                  <a:cubicBezTo>
                    <a:pt x="2297333" y="1718851"/>
                    <a:pt x="2281049" y="1735762"/>
                    <a:pt x="2257876" y="1725741"/>
                  </a:cubicBezTo>
                  <a:cubicBezTo>
                    <a:pt x="2234701" y="1715720"/>
                    <a:pt x="2227186" y="1682525"/>
                    <a:pt x="2204012" y="1669999"/>
                  </a:cubicBezTo>
                  <a:cubicBezTo>
                    <a:pt x="2187101" y="1660604"/>
                    <a:pt x="2146391" y="1666241"/>
                    <a:pt x="2137623" y="1646199"/>
                  </a:cubicBezTo>
                  <a:cubicBezTo>
                    <a:pt x="2127601" y="1624278"/>
                    <a:pt x="2164554" y="1627409"/>
                    <a:pt x="2175201" y="1615509"/>
                  </a:cubicBezTo>
                  <a:cubicBezTo>
                    <a:pt x="2190859" y="1597346"/>
                    <a:pt x="2184597" y="1579809"/>
                    <a:pt x="2207770" y="1564151"/>
                  </a:cubicBezTo>
                  <a:cubicBezTo>
                    <a:pt x="2233449" y="1547241"/>
                    <a:pt x="2245349" y="1556009"/>
                    <a:pt x="2273534" y="1561019"/>
                  </a:cubicBezTo>
                  <a:cubicBezTo>
                    <a:pt x="2287313" y="1563525"/>
                    <a:pt x="2330528" y="1572920"/>
                    <a:pt x="2338670" y="1559767"/>
                  </a:cubicBezTo>
                  <a:cubicBezTo>
                    <a:pt x="2348065" y="1543483"/>
                    <a:pt x="2322386" y="1520309"/>
                    <a:pt x="2312991" y="1512793"/>
                  </a:cubicBezTo>
                  <a:cubicBezTo>
                    <a:pt x="2273534" y="1480225"/>
                    <a:pt x="2211528" y="1468324"/>
                    <a:pt x="2163928" y="1452666"/>
                  </a:cubicBezTo>
                  <a:cubicBezTo>
                    <a:pt x="2138249" y="1444524"/>
                    <a:pt x="2099417" y="1421977"/>
                    <a:pt x="2071859" y="1425109"/>
                  </a:cubicBezTo>
                  <a:cubicBezTo>
                    <a:pt x="2054322" y="1427614"/>
                    <a:pt x="2043048" y="1443898"/>
                    <a:pt x="2028017" y="1453293"/>
                  </a:cubicBezTo>
                  <a:cubicBezTo>
                    <a:pt x="2007348" y="1465819"/>
                    <a:pt x="1987932" y="1463314"/>
                    <a:pt x="1964758" y="1464567"/>
                  </a:cubicBezTo>
                  <a:cubicBezTo>
                    <a:pt x="1949100" y="1465193"/>
                    <a:pt x="1936574" y="1466445"/>
                    <a:pt x="1922169" y="1458930"/>
                  </a:cubicBezTo>
                  <a:cubicBezTo>
                    <a:pt x="1904005" y="1448909"/>
                    <a:pt x="1886469" y="1423856"/>
                    <a:pt x="1864548" y="1421977"/>
                  </a:cubicBezTo>
                  <a:cubicBezTo>
                    <a:pt x="1859537" y="1464567"/>
                    <a:pt x="1910269" y="1490246"/>
                    <a:pt x="1942211" y="1500267"/>
                  </a:cubicBezTo>
                  <a:cubicBezTo>
                    <a:pt x="1976659" y="1510914"/>
                    <a:pt x="2007974" y="1519056"/>
                    <a:pt x="2001085" y="1564151"/>
                  </a:cubicBezTo>
                  <a:cubicBezTo>
                    <a:pt x="1999206" y="1576677"/>
                    <a:pt x="1991064" y="1591083"/>
                    <a:pt x="1987306" y="1604235"/>
                  </a:cubicBezTo>
                  <a:cubicBezTo>
                    <a:pt x="1983548" y="1618641"/>
                    <a:pt x="1981043" y="1637430"/>
                    <a:pt x="1984174" y="1651835"/>
                  </a:cubicBezTo>
                  <a:cubicBezTo>
                    <a:pt x="1987932" y="1669999"/>
                    <a:pt x="1997327" y="1669373"/>
                    <a:pt x="2012359" y="1675009"/>
                  </a:cubicBezTo>
                  <a:cubicBezTo>
                    <a:pt x="2036786" y="1683151"/>
                    <a:pt x="2084385" y="1688788"/>
                    <a:pt x="2103801" y="1706325"/>
                  </a:cubicBezTo>
                  <a:cubicBezTo>
                    <a:pt x="2125723" y="1725741"/>
                    <a:pt x="2100043" y="1766452"/>
                    <a:pt x="2120085" y="1788999"/>
                  </a:cubicBezTo>
                  <a:cubicBezTo>
                    <a:pt x="2120085" y="1789625"/>
                    <a:pt x="2120085" y="1790252"/>
                    <a:pt x="2120085" y="1790878"/>
                  </a:cubicBezTo>
                  <a:cubicBezTo>
                    <a:pt x="2110065" y="1797141"/>
                    <a:pt x="2109438" y="1810920"/>
                    <a:pt x="2111943" y="1821568"/>
                  </a:cubicBezTo>
                  <a:cubicBezTo>
                    <a:pt x="2116327" y="1844741"/>
                    <a:pt x="2129480" y="1854763"/>
                    <a:pt x="2120712" y="1881068"/>
                  </a:cubicBezTo>
                  <a:cubicBezTo>
                    <a:pt x="2095659" y="1881068"/>
                    <a:pt x="2085011" y="1874178"/>
                    <a:pt x="2062464" y="1867915"/>
                  </a:cubicBezTo>
                  <a:cubicBezTo>
                    <a:pt x="2049312" y="1864157"/>
                    <a:pt x="2043048" y="1869168"/>
                    <a:pt x="2030522" y="1869794"/>
                  </a:cubicBezTo>
                  <a:cubicBezTo>
                    <a:pt x="2008600" y="1869794"/>
                    <a:pt x="2016743" y="1869794"/>
                    <a:pt x="2015490" y="1856641"/>
                  </a:cubicBezTo>
                  <a:cubicBezTo>
                    <a:pt x="2013611" y="1837852"/>
                    <a:pt x="2021128" y="1837852"/>
                    <a:pt x="2002338" y="1826578"/>
                  </a:cubicBezTo>
                  <a:cubicBezTo>
                    <a:pt x="1977285" y="1810920"/>
                    <a:pt x="1953485" y="1824073"/>
                    <a:pt x="1925300" y="1825952"/>
                  </a:cubicBezTo>
                  <a:cubicBezTo>
                    <a:pt x="1887722" y="1827831"/>
                    <a:pt x="1859537" y="1794636"/>
                    <a:pt x="1824464" y="1811546"/>
                  </a:cubicBezTo>
                  <a:cubicBezTo>
                    <a:pt x="1803168" y="1822194"/>
                    <a:pt x="1791268" y="1843489"/>
                    <a:pt x="1769348" y="1854763"/>
                  </a:cubicBezTo>
                  <a:cubicBezTo>
                    <a:pt x="1749932" y="1864784"/>
                    <a:pt x="1727384" y="1881694"/>
                    <a:pt x="1706716" y="1879815"/>
                  </a:cubicBezTo>
                  <a:cubicBezTo>
                    <a:pt x="1697320" y="1879189"/>
                    <a:pt x="1691058" y="1871047"/>
                    <a:pt x="1679784" y="1873552"/>
                  </a:cubicBezTo>
                  <a:cubicBezTo>
                    <a:pt x="1653478" y="1879189"/>
                    <a:pt x="1662247" y="1916768"/>
                    <a:pt x="1634063" y="1923657"/>
                  </a:cubicBezTo>
                  <a:cubicBezTo>
                    <a:pt x="1595231" y="1933052"/>
                    <a:pt x="1559531" y="1927415"/>
                    <a:pt x="1578320" y="1976895"/>
                  </a:cubicBezTo>
                  <a:cubicBezTo>
                    <a:pt x="1585210" y="1995684"/>
                    <a:pt x="1593352" y="2017605"/>
                    <a:pt x="1610262" y="2031384"/>
                  </a:cubicBezTo>
                  <a:cubicBezTo>
                    <a:pt x="1637195" y="2053305"/>
                    <a:pt x="1666005" y="2044537"/>
                    <a:pt x="1664126" y="2093389"/>
                  </a:cubicBezTo>
                  <a:cubicBezTo>
                    <a:pt x="1657236" y="2089632"/>
                    <a:pt x="1653478" y="2091511"/>
                    <a:pt x="1645963" y="2093389"/>
                  </a:cubicBezTo>
                  <a:cubicBezTo>
                    <a:pt x="1627799" y="2097774"/>
                    <a:pt x="1628426" y="2097774"/>
                    <a:pt x="1610889" y="2094016"/>
                  </a:cubicBezTo>
                  <a:cubicBezTo>
                    <a:pt x="1567673" y="2084621"/>
                    <a:pt x="1598989" y="2100905"/>
                    <a:pt x="1573937" y="2117816"/>
                  </a:cubicBezTo>
                  <a:cubicBezTo>
                    <a:pt x="1560158" y="2127211"/>
                    <a:pt x="1549509" y="2110927"/>
                    <a:pt x="1536983" y="2109047"/>
                  </a:cubicBezTo>
                  <a:cubicBezTo>
                    <a:pt x="1513810" y="2104037"/>
                    <a:pt x="1492515" y="2115937"/>
                    <a:pt x="1469341" y="2102158"/>
                  </a:cubicBezTo>
                  <a:cubicBezTo>
                    <a:pt x="1446793" y="2089005"/>
                    <a:pt x="1451178" y="2073974"/>
                    <a:pt x="1422994" y="2080237"/>
                  </a:cubicBezTo>
                  <a:cubicBezTo>
                    <a:pt x="1413599" y="2082742"/>
                    <a:pt x="1414852" y="2087126"/>
                    <a:pt x="1404830" y="2086500"/>
                  </a:cubicBezTo>
                  <a:cubicBezTo>
                    <a:pt x="1396062" y="2085247"/>
                    <a:pt x="1389172" y="2075853"/>
                    <a:pt x="1381657" y="2072095"/>
                  </a:cubicBezTo>
                  <a:cubicBezTo>
                    <a:pt x="1369757" y="2066458"/>
                    <a:pt x="1354099" y="2062700"/>
                    <a:pt x="1341572" y="2059568"/>
                  </a:cubicBezTo>
                  <a:cubicBezTo>
                    <a:pt x="1325289" y="2055184"/>
                    <a:pt x="1314640" y="2063953"/>
                    <a:pt x="1298982" y="2061447"/>
                  </a:cubicBezTo>
                  <a:cubicBezTo>
                    <a:pt x="1287709" y="2059568"/>
                    <a:pt x="1280194" y="2049547"/>
                    <a:pt x="1270798" y="2045163"/>
                  </a:cubicBezTo>
                  <a:cubicBezTo>
                    <a:pt x="1250130" y="2036395"/>
                    <a:pt x="1230088" y="2041405"/>
                    <a:pt x="1213804" y="2029505"/>
                  </a:cubicBezTo>
                  <a:cubicBezTo>
                    <a:pt x="1205662" y="2023242"/>
                    <a:pt x="1192509" y="2002574"/>
                    <a:pt x="1178104" y="2016979"/>
                  </a:cubicBezTo>
                  <a:cubicBezTo>
                    <a:pt x="1171840" y="2022616"/>
                    <a:pt x="1178104" y="2037021"/>
                    <a:pt x="1176225" y="2044537"/>
                  </a:cubicBezTo>
                  <a:cubicBezTo>
                    <a:pt x="1171214" y="2065205"/>
                    <a:pt x="1148667" y="2064579"/>
                    <a:pt x="1156809" y="2090258"/>
                  </a:cubicBezTo>
                  <a:cubicBezTo>
                    <a:pt x="1164950" y="2116563"/>
                    <a:pt x="1179982" y="2103411"/>
                    <a:pt x="1200651" y="2117816"/>
                  </a:cubicBezTo>
                  <a:cubicBezTo>
                    <a:pt x="1206915" y="2122200"/>
                    <a:pt x="1210045" y="2128463"/>
                    <a:pt x="1214430" y="2134726"/>
                  </a:cubicBezTo>
                  <a:cubicBezTo>
                    <a:pt x="1232593" y="2157274"/>
                    <a:pt x="1276436" y="2187337"/>
                    <a:pt x="1306499" y="2178569"/>
                  </a:cubicBezTo>
                  <a:cubicBezTo>
                    <a:pt x="1320278" y="2174811"/>
                    <a:pt x="1333430" y="2152890"/>
                    <a:pt x="1350341" y="2159153"/>
                  </a:cubicBezTo>
                  <a:cubicBezTo>
                    <a:pt x="1360988" y="2162911"/>
                    <a:pt x="1356604" y="2167921"/>
                    <a:pt x="1360988" y="2177316"/>
                  </a:cubicBezTo>
                  <a:cubicBezTo>
                    <a:pt x="1370384" y="2197358"/>
                    <a:pt x="1380404" y="2223037"/>
                    <a:pt x="1359109" y="2238695"/>
                  </a:cubicBezTo>
                  <a:cubicBezTo>
                    <a:pt x="1349715" y="2245585"/>
                    <a:pt x="1348462" y="2239322"/>
                    <a:pt x="1341572" y="2248090"/>
                  </a:cubicBezTo>
                  <a:cubicBezTo>
                    <a:pt x="1335309" y="2255606"/>
                    <a:pt x="1341572" y="2276901"/>
                    <a:pt x="1329672" y="2281285"/>
                  </a:cubicBezTo>
                  <a:cubicBezTo>
                    <a:pt x="1320278" y="2285043"/>
                    <a:pt x="1293346" y="2267506"/>
                    <a:pt x="1285830" y="2264374"/>
                  </a:cubicBezTo>
                  <a:cubicBezTo>
                    <a:pt x="1270798" y="2258111"/>
                    <a:pt x="1257646" y="2255606"/>
                    <a:pt x="1241361" y="2252474"/>
                  </a:cubicBezTo>
                  <a:cubicBezTo>
                    <a:pt x="1206288" y="2245585"/>
                    <a:pt x="1174972" y="2263122"/>
                    <a:pt x="1153051" y="2228674"/>
                  </a:cubicBezTo>
                  <a:cubicBezTo>
                    <a:pt x="1137393" y="2204248"/>
                    <a:pt x="1116725" y="2209885"/>
                    <a:pt x="1093550" y="2191095"/>
                  </a:cubicBezTo>
                  <a:cubicBezTo>
                    <a:pt x="1088541" y="2187337"/>
                    <a:pt x="1074761" y="2166042"/>
                    <a:pt x="1068498" y="2166042"/>
                  </a:cubicBezTo>
                  <a:cubicBezTo>
                    <a:pt x="1057225" y="2166042"/>
                    <a:pt x="1061608" y="2174185"/>
                    <a:pt x="1058477" y="2182953"/>
                  </a:cubicBezTo>
                  <a:cubicBezTo>
                    <a:pt x="1052840" y="2199237"/>
                    <a:pt x="1058477" y="2200490"/>
                    <a:pt x="1037808" y="2196106"/>
                  </a:cubicBezTo>
                  <a:cubicBezTo>
                    <a:pt x="1027161" y="2193600"/>
                    <a:pt x="1015260" y="2187337"/>
                    <a:pt x="1005240" y="2182953"/>
                  </a:cubicBezTo>
                  <a:cubicBezTo>
                    <a:pt x="990834" y="2177316"/>
                    <a:pt x="966408" y="2174185"/>
                    <a:pt x="956387" y="2161658"/>
                  </a:cubicBezTo>
                  <a:cubicBezTo>
                    <a:pt x="948245" y="2151637"/>
                    <a:pt x="953256" y="2133474"/>
                    <a:pt x="950750" y="2120321"/>
                  </a:cubicBezTo>
                  <a:cubicBezTo>
                    <a:pt x="949498" y="2112179"/>
                    <a:pt x="943860" y="2087753"/>
                    <a:pt x="937598" y="2082742"/>
                  </a:cubicBezTo>
                  <a:cubicBezTo>
                    <a:pt x="916303" y="2066458"/>
                    <a:pt x="916929" y="2110927"/>
                    <a:pt x="903150" y="2118442"/>
                  </a:cubicBezTo>
                  <a:cubicBezTo>
                    <a:pt x="888745" y="2086500"/>
                    <a:pt x="911918" y="2033263"/>
                    <a:pt x="879350" y="2008837"/>
                  </a:cubicBezTo>
                  <a:cubicBezTo>
                    <a:pt x="873713" y="2004452"/>
                    <a:pt x="857429" y="2002574"/>
                    <a:pt x="853671" y="1997563"/>
                  </a:cubicBezTo>
                  <a:cubicBezTo>
                    <a:pt x="849287" y="1990673"/>
                    <a:pt x="856176" y="1987542"/>
                    <a:pt x="856176" y="1980026"/>
                  </a:cubicBezTo>
                  <a:cubicBezTo>
                    <a:pt x="855550" y="1958731"/>
                    <a:pt x="856176" y="1955600"/>
                    <a:pt x="870581" y="1939315"/>
                  </a:cubicBezTo>
                  <a:cubicBezTo>
                    <a:pt x="891876" y="1914889"/>
                    <a:pt x="878724" y="1894847"/>
                    <a:pt x="853671" y="1880442"/>
                  </a:cubicBezTo>
                  <a:cubicBezTo>
                    <a:pt x="810455" y="1855389"/>
                    <a:pt x="757844" y="1848499"/>
                    <a:pt x="714628" y="1824699"/>
                  </a:cubicBezTo>
                  <a:cubicBezTo>
                    <a:pt x="720891" y="1821568"/>
                    <a:pt x="724023" y="1815304"/>
                    <a:pt x="723397" y="1807789"/>
                  </a:cubicBezTo>
                  <a:cubicBezTo>
                    <a:pt x="702729" y="1804657"/>
                    <a:pt x="682686" y="1795888"/>
                    <a:pt x="661391" y="1792131"/>
                  </a:cubicBezTo>
                  <a:cubicBezTo>
                    <a:pt x="661391" y="1792131"/>
                    <a:pt x="660139" y="1792131"/>
                    <a:pt x="659512" y="1792131"/>
                  </a:cubicBezTo>
                  <a:cubicBezTo>
                    <a:pt x="660765" y="1787120"/>
                    <a:pt x="659512" y="1778978"/>
                    <a:pt x="657007" y="1777099"/>
                  </a:cubicBezTo>
                  <a:cubicBezTo>
                    <a:pt x="652623" y="1773967"/>
                    <a:pt x="647612" y="1777099"/>
                    <a:pt x="643228" y="1778352"/>
                  </a:cubicBezTo>
                  <a:cubicBezTo>
                    <a:pt x="628823" y="1780231"/>
                    <a:pt x="628823" y="1776473"/>
                    <a:pt x="621307" y="1767704"/>
                  </a:cubicBezTo>
                  <a:cubicBezTo>
                    <a:pt x="607528" y="1750167"/>
                    <a:pt x="574960" y="1756431"/>
                    <a:pt x="563686" y="1740773"/>
                  </a:cubicBezTo>
                  <a:cubicBezTo>
                    <a:pt x="562433" y="1738894"/>
                    <a:pt x="564938" y="1735762"/>
                    <a:pt x="563686" y="1733883"/>
                  </a:cubicBezTo>
                  <a:cubicBezTo>
                    <a:pt x="561181" y="1728873"/>
                    <a:pt x="556170" y="1725115"/>
                    <a:pt x="551786" y="1721357"/>
                  </a:cubicBezTo>
                  <a:cubicBezTo>
                    <a:pt x="544896" y="1715720"/>
                    <a:pt x="538007" y="1708830"/>
                    <a:pt x="531117" y="1703820"/>
                  </a:cubicBezTo>
                  <a:cubicBezTo>
                    <a:pt x="524854" y="1700062"/>
                    <a:pt x="518591" y="1698809"/>
                    <a:pt x="511701" y="1697557"/>
                  </a:cubicBezTo>
                  <a:cubicBezTo>
                    <a:pt x="501680" y="1696304"/>
                    <a:pt x="492286" y="1693172"/>
                    <a:pt x="481638" y="1691294"/>
                  </a:cubicBezTo>
                  <a:cubicBezTo>
                    <a:pt x="523602" y="1692546"/>
                    <a:pt x="569949" y="1685657"/>
                    <a:pt x="610033" y="1698183"/>
                  </a:cubicBezTo>
                  <a:cubicBezTo>
                    <a:pt x="591870" y="1733257"/>
                    <a:pt x="630075" y="1733883"/>
                    <a:pt x="650744" y="1742652"/>
                  </a:cubicBezTo>
                  <a:cubicBezTo>
                    <a:pt x="658260" y="1745783"/>
                    <a:pt x="665776" y="1755804"/>
                    <a:pt x="672665" y="1757683"/>
                  </a:cubicBezTo>
                  <a:cubicBezTo>
                    <a:pt x="675797" y="1758936"/>
                    <a:pt x="679555" y="1755804"/>
                    <a:pt x="683312" y="1755804"/>
                  </a:cubicBezTo>
                  <a:cubicBezTo>
                    <a:pt x="698344" y="1753299"/>
                    <a:pt x="712749" y="1758936"/>
                    <a:pt x="727155" y="1763320"/>
                  </a:cubicBezTo>
                  <a:cubicBezTo>
                    <a:pt x="733418" y="1765199"/>
                    <a:pt x="744692" y="1772089"/>
                    <a:pt x="750328" y="1772089"/>
                  </a:cubicBezTo>
                  <a:cubicBezTo>
                    <a:pt x="755965" y="1772089"/>
                    <a:pt x="762229" y="1769583"/>
                    <a:pt x="767865" y="1765199"/>
                  </a:cubicBezTo>
                  <a:cubicBezTo>
                    <a:pt x="776008" y="1767704"/>
                    <a:pt x="784150" y="1768331"/>
                    <a:pt x="792292" y="1770836"/>
                  </a:cubicBezTo>
                  <a:cubicBezTo>
                    <a:pt x="811081" y="1777099"/>
                    <a:pt x="810455" y="1794010"/>
                    <a:pt x="833629" y="1792131"/>
                  </a:cubicBezTo>
                  <a:cubicBezTo>
                    <a:pt x="854297" y="1790878"/>
                    <a:pt x="868702" y="1784615"/>
                    <a:pt x="889371" y="1790878"/>
                  </a:cubicBezTo>
                  <a:cubicBezTo>
                    <a:pt x="915050" y="1798394"/>
                    <a:pt x="935719" y="1814052"/>
                    <a:pt x="962024" y="1819689"/>
                  </a:cubicBezTo>
                  <a:cubicBezTo>
                    <a:pt x="1003987" y="1828457"/>
                    <a:pt x="1047829" y="1819689"/>
                    <a:pt x="1090419" y="1825325"/>
                  </a:cubicBezTo>
                  <a:cubicBezTo>
                    <a:pt x="1119229" y="1829083"/>
                    <a:pt x="1152424" y="1839105"/>
                    <a:pt x="1178729" y="1851005"/>
                  </a:cubicBezTo>
                  <a:cubicBezTo>
                    <a:pt x="1214430" y="1866662"/>
                    <a:pt x="1246999" y="1875431"/>
                    <a:pt x="1286456" y="1876684"/>
                  </a:cubicBezTo>
                  <a:cubicBezTo>
                    <a:pt x="1327167" y="1877310"/>
                    <a:pt x="1371635" y="1876684"/>
                    <a:pt x="1411094" y="1871673"/>
                  </a:cubicBezTo>
                  <a:cubicBezTo>
                    <a:pt x="1440531" y="1867915"/>
                    <a:pt x="1464957" y="1851631"/>
                    <a:pt x="1493767" y="1843489"/>
                  </a:cubicBezTo>
                  <a:cubicBezTo>
                    <a:pt x="1512557" y="1837852"/>
                    <a:pt x="1531973" y="1842236"/>
                    <a:pt x="1550136" y="1837852"/>
                  </a:cubicBezTo>
                  <a:cubicBezTo>
                    <a:pt x="1563289" y="1834720"/>
                    <a:pt x="1575816" y="1829710"/>
                    <a:pt x="1588968" y="1826578"/>
                  </a:cubicBezTo>
                  <a:cubicBezTo>
                    <a:pt x="1620911" y="1818436"/>
                    <a:pt x="1660368" y="1796515"/>
                    <a:pt x="1671642" y="1763946"/>
                  </a:cubicBezTo>
                  <a:cubicBezTo>
                    <a:pt x="1677905" y="1746410"/>
                    <a:pt x="1692937" y="1724488"/>
                    <a:pt x="1692937" y="1705699"/>
                  </a:cubicBezTo>
                  <a:cubicBezTo>
                    <a:pt x="1692937" y="1698809"/>
                    <a:pt x="1690431" y="1683778"/>
                    <a:pt x="1683542" y="1680646"/>
                  </a:cubicBezTo>
                  <a:cubicBezTo>
                    <a:pt x="1681663" y="1680020"/>
                    <a:pt x="1679158" y="1682525"/>
                    <a:pt x="1677279" y="1681899"/>
                  </a:cubicBezTo>
                  <a:cubicBezTo>
                    <a:pt x="1668510" y="1680020"/>
                    <a:pt x="1663500" y="1683778"/>
                    <a:pt x="1658489" y="1675636"/>
                  </a:cubicBezTo>
                  <a:cubicBezTo>
                    <a:pt x="1654731" y="1669999"/>
                    <a:pt x="1659742" y="1658725"/>
                    <a:pt x="1656610" y="1652462"/>
                  </a:cubicBezTo>
                  <a:cubicBezTo>
                    <a:pt x="1650347" y="1640562"/>
                    <a:pt x="1632810" y="1645572"/>
                    <a:pt x="1627173" y="1633672"/>
                  </a:cubicBezTo>
                  <a:cubicBezTo>
                    <a:pt x="1619658" y="1617388"/>
                    <a:pt x="1630305" y="1610498"/>
                    <a:pt x="1615273" y="1596093"/>
                  </a:cubicBezTo>
                  <a:cubicBezTo>
                    <a:pt x="1599615" y="1581688"/>
                    <a:pt x="1583331" y="1577930"/>
                    <a:pt x="1562663" y="1573546"/>
                  </a:cubicBezTo>
                  <a:cubicBezTo>
                    <a:pt x="1536357" y="1567283"/>
                    <a:pt x="1513184" y="1554756"/>
                    <a:pt x="1487505" y="1549119"/>
                  </a:cubicBezTo>
                  <a:cubicBezTo>
                    <a:pt x="1461825" y="1543483"/>
                    <a:pt x="1456189" y="1529703"/>
                    <a:pt x="1442410" y="1510288"/>
                  </a:cubicBezTo>
                  <a:cubicBezTo>
                    <a:pt x="1439904" y="1516551"/>
                    <a:pt x="1440531" y="1525319"/>
                    <a:pt x="1436773" y="1531583"/>
                  </a:cubicBezTo>
                  <a:cubicBezTo>
                    <a:pt x="1424873" y="1529077"/>
                    <a:pt x="1412347" y="1520309"/>
                    <a:pt x="1399194" y="1517177"/>
                  </a:cubicBezTo>
                  <a:cubicBezTo>
                    <a:pt x="1382910" y="1512793"/>
                    <a:pt x="1365999" y="1512167"/>
                    <a:pt x="1350341" y="1507782"/>
                  </a:cubicBezTo>
                  <a:cubicBezTo>
                    <a:pt x="1330925" y="1502772"/>
                    <a:pt x="1315893" y="1490872"/>
                    <a:pt x="1299609" y="1480225"/>
                  </a:cubicBezTo>
                  <a:cubicBezTo>
                    <a:pt x="1292094" y="1475214"/>
                    <a:pt x="1283951" y="1471456"/>
                    <a:pt x="1277062" y="1477719"/>
                  </a:cubicBezTo>
                  <a:cubicBezTo>
                    <a:pt x="1268919" y="1485235"/>
                    <a:pt x="1277062" y="1488993"/>
                    <a:pt x="1263909" y="1490872"/>
                  </a:cubicBezTo>
                  <a:cubicBezTo>
                    <a:pt x="1253261" y="1492751"/>
                    <a:pt x="1237604" y="1486488"/>
                    <a:pt x="1228835" y="1480851"/>
                  </a:cubicBezTo>
                  <a:cubicBezTo>
                    <a:pt x="1220693" y="1475214"/>
                    <a:pt x="1215683" y="1466445"/>
                    <a:pt x="1208166" y="1461435"/>
                  </a:cubicBezTo>
                  <a:cubicBezTo>
                    <a:pt x="1200025" y="1455798"/>
                    <a:pt x="1189377" y="1452040"/>
                    <a:pt x="1179982" y="1448909"/>
                  </a:cubicBezTo>
                  <a:cubicBezTo>
                    <a:pt x="1126745" y="1430119"/>
                    <a:pt x="1076013" y="1401935"/>
                    <a:pt x="1022777" y="1383772"/>
                  </a:cubicBezTo>
                  <a:cubicBezTo>
                    <a:pt x="1003361" y="1376882"/>
                    <a:pt x="987076" y="1371245"/>
                    <a:pt x="966408" y="1371245"/>
                  </a:cubicBezTo>
                  <a:cubicBezTo>
                    <a:pt x="949498" y="1371245"/>
                    <a:pt x="933840" y="1369992"/>
                    <a:pt x="918182" y="1364982"/>
                  </a:cubicBezTo>
                  <a:cubicBezTo>
                    <a:pt x="909414" y="1362477"/>
                    <a:pt x="901897" y="1360598"/>
                    <a:pt x="894382" y="1359971"/>
                  </a:cubicBezTo>
                  <a:cubicBezTo>
                    <a:pt x="891876" y="1358093"/>
                    <a:pt x="888118" y="1356840"/>
                    <a:pt x="881855" y="1354961"/>
                  </a:cubicBezTo>
                  <a:cubicBezTo>
                    <a:pt x="871208" y="1351829"/>
                    <a:pt x="844902" y="1340556"/>
                    <a:pt x="834255" y="1345566"/>
                  </a:cubicBezTo>
                  <a:cubicBezTo>
                    <a:pt x="824860" y="1349324"/>
                    <a:pt x="826113" y="1356840"/>
                    <a:pt x="813587" y="1358719"/>
                  </a:cubicBezTo>
                  <a:cubicBezTo>
                    <a:pt x="797302" y="1361224"/>
                    <a:pt x="777887" y="1363103"/>
                    <a:pt x="762855" y="1355587"/>
                  </a:cubicBezTo>
                  <a:cubicBezTo>
                    <a:pt x="754713" y="1351829"/>
                    <a:pt x="746571" y="1346819"/>
                    <a:pt x="738429" y="1343061"/>
                  </a:cubicBezTo>
                  <a:cubicBezTo>
                    <a:pt x="714002" y="1331787"/>
                    <a:pt x="693334" y="1329908"/>
                    <a:pt x="667028" y="1330535"/>
                  </a:cubicBezTo>
                  <a:cubicBezTo>
                    <a:pt x="652623" y="1330535"/>
                    <a:pt x="624439" y="1324898"/>
                    <a:pt x="618802" y="1339929"/>
                  </a:cubicBezTo>
                  <a:cubicBezTo>
                    <a:pt x="613791" y="1353082"/>
                    <a:pt x="616923" y="1375003"/>
                    <a:pt x="600638" y="1380640"/>
                  </a:cubicBezTo>
                  <a:cubicBezTo>
                    <a:pt x="588738" y="1385024"/>
                    <a:pt x="553038" y="1380640"/>
                    <a:pt x="571828" y="1363729"/>
                  </a:cubicBezTo>
                  <a:cubicBezTo>
                    <a:pt x="582475" y="1353708"/>
                    <a:pt x="591244" y="1355587"/>
                    <a:pt x="592497" y="1339929"/>
                  </a:cubicBezTo>
                  <a:cubicBezTo>
                    <a:pt x="593123" y="1333040"/>
                    <a:pt x="597507" y="1311745"/>
                    <a:pt x="592497" y="1306108"/>
                  </a:cubicBezTo>
                  <a:cubicBezTo>
                    <a:pt x="586859" y="1299845"/>
                    <a:pt x="559928" y="1302350"/>
                    <a:pt x="553665" y="1306108"/>
                  </a:cubicBezTo>
                  <a:cubicBezTo>
                    <a:pt x="544896" y="1311119"/>
                    <a:pt x="538633" y="1318008"/>
                    <a:pt x="527359" y="1315503"/>
                  </a:cubicBezTo>
                  <a:cubicBezTo>
                    <a:pt x="526733" y="1298592"/>
                    <a:pt x="521096" y="1296087"/>
                    <a:pt x="502933" y="1297966"/>
                  </a:cubicBezTo>
                  <a:cubicBezTo>
                    <a:pt x="489780" y="1299219"/>
                    <a:pt x="470991" y="1310492"/>
                    <a:pt x="458465" y="1304229"/>
                  </a:cubicBezTo>
                  <a:cubicBezTo>
                    <a:pt x="460970" y="1297340"/>
                    <a:pt x="459717" y="1291703"/>
                    <a:pt x="456586" y="1286066"/>
                  </a:cubicBezTo>
                  <a:cubicBezTo>
                    <a:pt x="448443" y="1283561"/>
                    <a:pt x="430906" y="1282934"/>
                    <a:pt x="436544" y="1270408"/>
                  </a:cubicBezTo>
                  <a:cubicBezTo>
                    <a:pt x="440928" y="1261013"/>
                    <a:pt x="452201" y="1267276"/>
                    <a:pt x="459717" y="1269155"/>
                  </a:cubicBezTo>
                  <a:cubicBezTo>
                    <a:pt x="465980" y="1271034"/>
                    <a:pt x="472244" y="1276045"/>
                    <a:pt x="479133" y="1276671"/>
                  </a:cubicBezTo>
                  <a:cubicBezTo>
                    <a:pt x="482264" y="1276671"/>
                    <a:pt x="485396" y="1276671"/>
                    <a:pt x="488528" y="1276671"/>
                  </a:cubicBezTo>
                  <a:cubicBezTo>
                    <a:pt x="497296" y="1275419"/>
                    <a:pt x="514833" y="1274166"/>
                    <a:pt x="521722" y="1269782"/>
                  </a:cubicBezTo>
                  <a:cubicBezTo>
                    <a:pt x="527986" y="1266024"/>
                    <a:pt x="531117" y="1261640"/>
                    <a:pt x="525481" y="1254750"/>
                  </a:cubicBezTo>
                  <a:cubicBezTo>
                    <a:pt x="512954" y="1238466"/>
                    <a:pt x="490406" y="1247234"/>
                    <a:pt x="473496" y="1245355"/>
                  </a:cubicBezTo>
                  <a:cubicBezTo>
                    <a:pt x="454706" y="1242850"/>
                    <a:pt x="433412" y="1230950"/>
                    <a:pt x="416501" y="1221555"/>
                  </a:cubicBezTo>
                  <a:cubicBezTo>
                    <a:pt x="408359" y="1216545"/>
                    <a:pt x="392075" y="1201513"/>
                    <a:pt x="383933" y="1215292"/>
                  </a:cubicBezTo>
                  <a:cubicBezTo>
                    <a:pt x="390822" y="1220303"/>
                    <a:pt x="412117" y="1237213"/>
                    <a:pt x="399591" y="1246608"/>
                  </a:cubicBezTo>
                  <a:cubicBezTo>
                    <a:pt x="393954" y="1250992"/>
                    <a:pt x="367648" y="1237840"/>
                    <a:pt x="360133" y="1236587"/>
                  </a:cubicBezTo>
                  <a:cubicBezTo>
                    <a:pt x="358254" y="1245982"/>
                    <a:pt x="357001" y="1264145"/>
                    <a:pt x="346980" y="1266650"/>
                  </a:cubicBezTo>
                  <a:cubicBezTo>
                    <a:pt x="336332" y="1269155"/>
                    <a:pt x="323806" y="1257255"/>
                    <a:pt x="312532" y="1256003"/>
                  </a:cubicBezTo>
                  <a:cubicBezTo>
                    <a:pt x="299380" y="1254750"/>
                    <a:pt x="286227" y="1257882"/>
                    <a:pt x="273075" y="1257255"/>
                  </a:cubicBezTo>
                  <a:close/>
                  <a:moveTo>
                    <a:pt x="2151401" y="1847873"/>
                  </a:moveTo>
                  <a:cubicBezTo>
                    <a:pt x="2157038" y="1856641"/>
                    <a:pt x="2163301" y="1865410"/>
                    <a:pt x="2169565" y="1871047"/>
                  </a:cubicBezTo>
                  <a:cubicBezTo>
                    <a:pt x="2162049" y="1873552"/>
                    <a:pt x="2155160" y="1876057"/>
                    <a:pt x="2148270" y="1878563"/>
                  </a:cubicBezTo>
                  <a:cubicBezTo>
                    <a:pt x="2149522" y="1868541"/>
                    <a:pt x="2150775" y="1857894"/>
                    <a:pt x="2151401" y="184724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3" name="Forma libre: forma 672">
              <a:extLst>
                <a:ext uri="{FF2B5EF4-FFF2-40B4-BE49-F238E27FC236}">
                  <a16:creationId xmlns:a16="http://schemas.microsoft.com/office/drawing/2014/main" id="{BD81131C-85E3-829C-EE24-AAB888B46C5F}"/>
                </a:ext>
              </a:extLst>
            </p:cNvPr>
            <p:cNvSpPr/>
            <p:nvPr/>
          </p:nvSpPr>
          <p:spPr>
            <a:xfrm>
              <a:off x="14252266" y="1944614"/>
              <a:ext cx="397121" cy="64766"/>
            </a:xfrm>
            <a:custGeom>
              <a:avLst/>
              <a:gdLst>
                <a:gd name="connsiteX0" fmla="*/ 180379 w 397121"/>
                <a:gd name="connsiteY0" fmla="*/ 53237 h 64766"/>
                <a:gd name="connsiteX1" fmla="*/ 246769 w 397121"/>
                <a:gd name="connsiteY1" fmla="*/ 61379 h 64766"/>
                <a:gd name="connsiteX2" fmla="*/ 281216 w 397121"/>
                <a:gd name="connsiteY2" fmla="*/ 32569 h 64766"/>
                <a:gd name="connsiteX3" fmla="*/ 317543 w 397121"/>
                <a:gd name="connsiteY3" fmla="*/ 30690 h 64766"/>
                <a:gd name="connsiteX4" fmla="*/ 392075 w 397121"/>
                <a:gd name="connsiteY4" fmla="*/ 33195 h 64766"/>
                <a:gd name="connsiteX5" fmla="*/ 341343 w 397121"/>
                <a:gd name="connsiteY5" fmla="*/ 0 h 64766"/>
                <a:gd name="connsiteX6" fmla="*/ 182259 w 397121"/>
                <a:gd name="connsiteY6" fmla="*/ 6263 h 64766"/>
                <a:gd name="connsiteX7" fmla="*/ 115242 w 397121"/>
                <a:gd name="connsiteY7" fmla="*/ 6263 h 64766"/>
                <a:gd name="connsiteX8" fmla="*/ 0 w 397121"/>
                <a:gd name="connsiteY8" fmla="*/ 28811 h 64766"/>
                <a:gd name="connsiteX9" fmla="*/ 115242 w 397121"/>
                <a:gd name="connsiteY9" fmla="*/ 57621 h 64766"/>
                <a:gd name="connsiteX10" fmla="*/ 179753 w 397121"/>
                <a:gd name="connsiteY10" fmla="*/ 53237 h 6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7121" h="64766">
                  <a:moveTo>
                    <a:pt x="180379" y="53237"/>
                  </a:moveTo>
                  <a:cubicBezTo>
                    <a:pt x="206685" y="44469"/>
                    <a:pt x="222969" y="68895"/>
                    <a:pt x="246769" y="61379"/>
                  </a:cubicBezTo>
                  <a:cubicBezTo>
                    <a:pt x="263053" y="56369"/>
                    <a:pt x="266811" y="38832"/>
                    <a:pt x="281216" y="32569"/>
                  </a:cubicBezTo>
                  <a:cubicBezTo>
                    <a:pt x="290611" y="28811"/>
                    <a:pt x="307522" y="30063"/>
                    <a:pt x="317543" y="30690"/>
                  </a:cubicBezTo>
                  <a:cubicBezTo>
                    <a:pt x="335706" y="31316"/>
                    <a:pt x="377044" y="49479"/>
                    <a:pt x="392075" y="33195"/>
                  </a:cubicBezTo>
                  <a:cubicBezTo>
                    <a:pt x="414622" y="8768"/>
                    <a:pt x="355122" y="0"/>
                    <a:pt x="341343" y="0"/>
                  </a:cubicBezTo>
                  <a:cubicBezTo>
                    <a:pt x="288106" y="0"/>
                    <a:pt x="234242" y="18790"/>
                    <a:pt x="182259" y="6263"/>
                  </a:cubicBezTo>
                  <a:cubicBezTo>
                    <a:pt x="158458" y="0"/>
                    <a:pt x="138416" y="-626"/>
                    <a:pt x="115242" y="6263"/>
                  </a:cubicBezTo>
                  <a:cubicBezTo>
                    <a:pt x="82673" y="15032"/>
                    <a:pt x="32569" y="33821"/>
                    <a:pt x="0" y="28811"/>
                  </a:cubicBezTo>
                  <a:cubicBezTo>
                    <a:pt x="53236" y="45721"/>
                    <a:pt x="87058" y="43842"/>
                    <a:pt x="115242" y="57621"/>
                  </a:cubicBezTo>
                  <a:cubicBezTo>
                    <a:pt x="144053" y="71400"/>
                    <a:pt x="152195" y="62632"/>
                    <a:pt x="179753" y="5323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4" name="Forma libre: forma 673">
              <a:extLst>
                <a:ext uri="{FF2B5EF4-FFF2-40B4-BE49-F238E27FC236}">
                  <a16:creationId xmlns:a16="http://schemas.microsoft.com/office/drawing/2014/main" id="{05D3031B-6B48-5C28-369E-40F85D537159}"/>
                </a:ext>
              </a:extLst>
            </p:cNvPr>
            <p:cNvSpPr/>
            <p:nvPr/>
          </p:nvSpPr>
          <p:spPr>
            <a:xfrm>
              <a:off x="15348127" y="1855892"/>
              <a:ext cx="302246" cy="61094"/>
            </a:xfrm>
            <a:custGeom>
              <a:avLst/>
              <a:gdLst>
                <a:gd name="connsiteX0" fmla="*/ 36522 w 302246"/>
                <a:gd name="connsiteY0" fmla="*/ 60538 h 61094"/>
                <a:gd name="connsiteX1" fmla="*/ 80990 w 302246"/>
                <a:gd name="connsiteY1" fmla="*/ 55527 h 61094"/>
                <a:gd name="connsiteX2" fmla="*/ 135480 w 302246"/>
                <a:gd name="connsiteY2" fmla="*/ 60538 h 61094"/>
                <a:gd name="connsiteX3" fmla="*/ 205001 w 302246"/>
                <a:gd name="connsiteY3" fmla="*/ 60538 h 61094"/>
                <a:gd name="connsiteX4" fmla="*/ 256359 w 302246"/>
                <a:gd name="connsiteY4" fmla="*/ 53648 h 61094"/>
                <a:gd name="connsiteX5" fmla="*/ 258238 w 302246"/>
                <a:gd name="connsiteY5" fmla="*/ 38617 h 61094"/>
                <a:gd name="connsiteX6" fmla="*/ 301454 w 302246"/>
                <a:gd name="connsiteY6" fmla="*/ 26717 h 61094"/>
                <a:gd name="connsiteX7" fmla="*/ 263874 w 302246"/>
                <a:gd name="connsiteY7" fmla="*/ 16696 h 61094"/>
                <a:gd name="connsiteX8" fmla="*/ 214396 w 302246"/>
                <a:gd name="connsiteY8" fmla="*/ 1038 h 61094"/>
                <a:gd name="connsiteX9" fmla="*/ 174311 w 302246"/>
                <a:gd name="connsiteY9" fmla="*/ 3543 h 61094"/>
                <a:gd name="connsiteX10" fmla="*/ 137985 w 302246"/>
                <a:gd name="connsiteY10" fmla="*/ 8554 h 61094"/>
                <a:gd name="connsiteX11" fmla="*/ 104790 w 302246"/>
                <a:gd name="connsiteY11" fmla="*/ 18575 h 61094"/>
                <a:gd name="connsiteX12" fmla="*/ 28379 w 302246"/>
                <a:gd name="connsiteY12" fmla="*/ 28596 h 61094"/>
                <a:gd name="connsiteX13" fmla="*/ 4579 w 302246"/>
                <a:gd name="connsiteY13" fmla="*/ 49264 h 61094"/>
                <a:gd name="connsiteX14" fmla="*/ 35895 w 302246"/>
                <a:gd name="connsiteY14" fmla="*/ 60538 h 6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246" h="61094">
                  <a:moveTo>
                    <a:pt x="36522" y="60538"/>
                  </a:moveTo>
                  <a:cubicBezTo>
                    <a:pt x="53431" y="59285"/>
                    <a:pt x="66585" y="56780"/>
                    <a:pt x="80990" y="55527"/>
                  </a:cubicBezTo>
                  <a:cubicBezTo>
                    <a:pt x="99153" y="53648"/>
                    <a:pt x="117316" y="60538"/>
                    <a:pt x="135480" y="60538"/>
                  </a:cubicBezTo>
                  <a:cubicBezTo>
                    <a:pt x="158653" y="60538"/>
                    <a:pt x="181827" y="61791"/>
                    <a:pt x="205001" y="60538"/>
                  </a:cubicBezTo>
                  <a:cubicBezTo>
                    <a:pt x="216900" y="60538"/>
                    <a:pt x="249469" y="59912"/>
                    <a:pt x="256359" y="53648"/>
                  </a:cubicBezTo>
                  <a:cubicBezTo>
                    <a:pt x="263248" y="47385"/>
                    <a:pt x="262622" y="48638"/>
                    <a:pt x="258238" y="38617"/>
                  </a:cubicBezTo>
                  <a:cubicBezTo>
                    <a:pt x="272017" y="37990"/>
                    <a:pt x="297069" y="43627"/>
                    <a:pt x="301454" y="26717"/>
                  </a:cubicBezTo>
                  <a:cubicBezTo>
                    <a:pt x="307717" y="3543"/>
                    <a:pt x="275148" y="16069"/>
                    <a:pt x="263874" y="16696"/>
                  </a:cubicBezTo>
                  <a:cubicBezTo>
                    <a:pt x="243206" y="18575"/>
                    <a:pt x="232558" y="4796"/>
                    <a:pt x="214396" y="1038"/>
                  </a:cubicBezTo>
                  <a:cubicBezTo>
                    <a:pt x="201869" y="-1468"/>
                    <a:pt x="186211" y="1038"/>
                    <a:pt x="174311" y="3543"/>
                  </a:cubicBezTo>
                  <a:cubicBezTo>
                    <a:pt x="161785" y="6048"/>
                    <a:pt x="151138" y="9806"/>
                    <a:pt x="137985" y="8554"/>
                  </a:cubicBezTo>
                  <a:cubicBezTo>
                    <a:pt x="122327" y="7301"/>
                    <a:pt x="118569" y="11059"/>
                    <a:pt x="104790" y="18575"/>
                  </a:cubicBezTo>
                  <a:cubicBezTo>
                    <a:pt x="79738" y="32980"/>
                    <a:pt x="56563" y="29848"/>
                    <a:pt x="28379" y="28596"/>
                  </a:cubicBezTo>
                  <a:cubicBezTo>
                    <a:pt x="15226" y="28596"/>
                    <a:pt x="-10452" y="29848"/>
                    <a:pt x="4579" y="49264"/>
                  </a:cubicBezTo>
                  <a:cubicBezTo>
                    <a:pt x="11468" y="58033"/>
                    <a:pt x="25874" y="59912"/>
                    <a:pt x="35895" y="6053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5" name="Forma libre: forma 674">
              <a:extLst>
                <a:ext uri="{FF2B5EF4-FFF2-40B4-BE49-F238E27FC236}">
                  <a16:creationId xmlns:a16="http://schemas.microsoft.com/office/drawing/2014/main" id="{53951BA0-C03F-1F1F-1D49-4206766D82BC}"/>
                </a:ext>
              </a:extLst>
            </p:cNvPr>
            <p:cNvSpPr/>
            <p:nvPr/>
          </p:nvSpPr>
          <p:spPr>
            <a:xfrm>
              <a:off x="15222505" y="1976125"/>
              <a:ext cx="75997" cy="39033"/>
            </a:xfrm>
            <a:custGeom>
              <a:avLst/>
              <a:gdLst>
                <a:gd name="connsiteX0" fmla="*/ 46274 w 75997"/>
                <a:gd name="connsiteY0" fmla="*/ 8574 h 39033"/>
                <a:gd name="connsiteX1" fmla="*/ 6816 w 75997"/>
                <a:gd name="connsiteY1" fmla="*/ 2937 h 39033"/>
                <a:gd name="connsiteX2" fmla="*/ 14959 w 75997"/>
                <a:gd name="connsiteY2" fmla="*/ 26111 h 39033"/>
                <a:gd name="connsiteX3" fmla="*/ 51285 w 75997"/>
                <a:gd name="connsiteY3" fmla="*/ 37384 h 39033"/>
                <a:gd name="connsiteX4" fmla="*/ 75711 w 75997"/>
                <a:gd name="connsiteY4" fmla="*/ 25484 h 39033"/>
                <a:gd name="connsiteX5" fmla="*/ 46274 w 75997"/>
                <a:gd name="connsiteY5" fmla="*/ 8574 h 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97" h="39033">
                  <a:moveTo>
                    <a:pt x="46274" y="8574"/>
                  </a:moveTo>
                  <a:cubicBezTo>
                    <a:pt x="32495" y="4190"/>
                    <a:pt x="20595" y="-4579"/>
                    <a:pt x="6816" y="2937"/>
                  </a:cubicBezTo>
                  <a:cubicBezTo>
                    <a:pt x="-8842" y="11079"/>
                    <a:pt x="6190" y="17342"/>
                    <a:pt x="14959" y="26111"/>
                  </a:cubicBezTo>
                  <a:cubicBezTo>
                    <a:pt x="21848" y="31748"/>
                    <a:pt x="41891" y="35505"/>
                    <a:pt x="51285" y="37384"/>
                  </a:cubicBezTo>
                  <a:cubicBezTo>
                    <a:pt x="63811" y="39890"/>
                    <a:pt x="78216" y="41769"/>
                    <a:pt x="75711" y="25484"/>
                  </a:cubicBezTo>
                  <a:cubicBezTo>
                    <a:pt x="73207" y="10453"/>
                    <a:pt x="58175" y="12332"/>
                    <a:pt x="46274" y="857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6" name="Forma libre: forma 675">
              <a:extLst>
                <a:ext uri="{FF2B5EF4-FFF2-40B4-BE49-F238E27FC236}">
                  <a16:creationId xmlns:a16="http://schemas.microsoft.com/office/drawing/2014/main" id="{4DFA7D4D-4EDA-F7E9-335F-B77D7CFCE3C2}"/>
                </a:ext>
              </a:extLst>
            </p:cNvPr>
            <p:cNvSpPr/>
            <p:nvPr/>
          </p:nvSpPr>
          <p:spPr>
            <a:xfrm>
              <a:off x="15215542" y="1910793"/>
              <a:ext cx="377376" cy="75254"/>
            </a:xfrm>
            <a:custGeom>
              <a:avLst/>
              <a:gdLst>
                <a:gd name="connsiteX0" fmla="*/ 79543 w 377376"/>
                <a:gd name="connsiteY0" fmla="*/ 55116 h 75254"/>
                <a:gd name="connsiteX1" fmla="*/ 118375 w 377376"/>
                <a:gd name="connsiteY1" fmla="*/ 69521 h 75254"/>
                <a:gd name="connsiteX2" fmla="*/ 174743 w 377376"/>
                <a:gd name="connsiteY2" fmla="*/ 65763 h 75254"/>
                <a:gd name="connsiteX3" fmla="*/ 273075 w 377376"/>
                <a:gd name="connsiteY3" fmla="*/ 69521 h 75254"/>
                <a:gd name="connsiteX4" fmla="*/ 326312 w 377376"/>
                <a:gd name="connsiteY4" fmla="*/ 75158 h 75254"/>
                <a:gd name="connsiteX5" fmla="*/ 370781 w 377376"/>
                <a:gd name="connsiteY5" fmla="*/ 53237 h 75254"/>
                <a:gd name="connsiteX6" fmla="*/ 301260 w 377376"/>
                <a:gd name="connsiteY6" fmla="*/ 26305 h 75254"/>
                <a:gd name="connsiteX7" fmla="*/ 236749 w 377376"/>
                <a:gd name="connsiteY7" fmla="*/ 23174 h 75254"/>
                <a:gd name="connsiteX8" fmla="*/ 78290 w 377376"/>
                <a:gd name="connsiteY8" fmla="*/ 4384 h 75254"/>
                <a:gd name="connsiteX9" fmla="*/ 50733 w 377376"/>
                <a:gd name="connsiteY9" fmla="*/ 0 h 75254"/>
                <a:gd name="connsiteX10" fmla="*/ 29437 w 377376"/>
                <a:gd name="connsiteY10" fmla="*/ 11274 h 75254"/>
                <a:gd name="connsiteX11" fmla="*/ 26306 w 377376"/>
                <a:gd name="connsiteY11" fmla="*/ 23800 h 75254"/>
                <a:gd name="connsiteX12" fmla="*/ 13779 w 377376"/>
                <a:gd name="connsiteY12" fmla="*/ 26305 h 75254"/>
                <a:gd name="connsiteX13" fmla="*/ 0 w 377376"/>
                <a:gd name="connsiteY13" fmla="*/ 43842 h 75254"/>
                <a:gd name="connsiteX14" fmla="*/ 77664 w 377376"/>
                <a:gd name="connsiteY14" fmla="*/ 54490 h 7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7376" h="75254">
                  <a:moveTo>
                    <a:pt x="79543" y="55116"/>
                  </a:moveTo>
                  <a:cubicBezTo>
                    <a:pt x="92069" y="58874"/>
                    <a:pt x="104596" y="68269"/>
                    <a:pt x="118375" y="69521"/>
                  </a:cubicBezTo>
                  <a:cubicBezTo>
                    <a:pt x="135912" y="71400"/>
                    <a:pt x="156579" y="65763"/>
                    <a:pt x="174743" y="65763"/>
                  </a:cubicBezTo>
                  <a:cubicBezTo>
                    <a:pt x="207312" y="65763"/>
                    <a:pt x="241759" y="63258"/>
                    <a:pt x="273075" y="69521"/>
                  </a:cubicBezTo>
                  <a:cubicBezTo>
                    <a:pt x="293117" y="73279"/>
                    <a:pt x="305643" y="75784"/>
                    <a:pt x="326312" y="75158"/>
                  </a:cubicBezTo>
                  <a:cubicBezTo>
                    <a:pt x="342596" y="75158"/>
                    <a:pt x="395833" y="72653"/>
                    <a:pt x="370781" y="53237"/>
                  </a:cubicBezTo>
                  <a:cubicBezTo>
                    <a:pt x="355749" y="41337"/>
                    <a:pt x="320048" y="30063"/>
                    <a:pt x="301260" y="26305"/>
                  </a:cubicBezTo>
                  <a:cubicBezTo>
                    <a:pt x="280591" y="21295"/>
                    <a:pt x="258670" y="24426"/>
                    <a:pt x="236749" y="23174"/>
                  </a:cubicBezTo>
                  <a:cubicBezTo>
                    <a:pt x="184138" y="20668"/>
                    <a:pt x="127769" y="19416"/>
                    <a:pt x="78290" y="4384"/>
                  </a:cubicBezTo>
                  <a:cubicBezTo>
                    <a:pt x="69521" y="1879"/>
                    <a:pt x="60753" y="0"/>
                    <a:pt x="50733" y="0"/>
                  </a:cubicBezTo>
                  <a:cubicBezTo>
                    <a:pt x="33822" y="0"/>
                    <a:pt x="36953" y="1253"/>
                    <a:pt x="29437" y="11274"/>
                  </a:cubicBezTo>
                  <a:cubicBezTo>
                    <a:pt x="27558" y="14405"/>
                    <a:pt x="29437" y="20668"/>
                    <a:pt x="26306" y="23800"/>
                  </a:cubicBezTo>
                  <a:cubicBezTo>
                    <a:pt x="22547" y="28184"/>
                    <a:pt x="16911" y="23800"/>
                    <a:pt x="13779" y="26305"/>
                  </a:cubicBezTo>
                  <a:cubicBezTo>
                    <a:pt x="6264" y="31942"/>
                    <a:pt x="1880" y="32569"/>
                    <a:pt x="0" y="43842"/>
                  </a:cubicBezTo>
                  <a:cubicBezTo>
                    <a:pt x="22547" y="57621"/>
                    <a:pt x="51984" y="46348"/>
                    <a:pt x="77664" y="5449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7" name="Forma libre: forma 676">
              <a:extLst>
                <a:ext uri="{FF2B5EF4-FFF2-40B4-BE49-F238E27FC236}">
                  <a16:creationId xmlns:a16="http://schemas.microsoft.com/office/drawing/2014/main" id="{A8D96A32-C3A0-4D63-6475-78C4C8B15883}"/>
                </a:ext>
              </a:extLst>
            </p:cNvPr>
            <p:cNvSpPr/>
            <p:nvPr/>
          </p:nvSpPr>
          <p:spPr>
            <a:xfrm>
              <a:off x="15566020" y="1802869"/>
              <a:ext cx="167812" cy="51158"/>
            </a:xfrm>
            <a:custGeom>
              <a:avLst/>
              <a:gdLst>
                <a:gd name="connsiteX0" fmla="*/ 53498 w 167812"/>
                <a:gd name="connsiteY0" fmla="*/ 47798 h 51158"/>
                <a:gd name="connsiteX1" fmla="*/ 157466 w 167812"/>
                <a:gd name="connsiteY1" fmla="*/ 40282 h 51158"/>
                <a:gd name="connsiteX2" fmla="*/ 163730 w 167812"/>
                <a:gd name="connsiteY2" fmla="*/ 17108 h 51158"/>
                <a:gd name="connsiteX3" fmla="*/ 131788 w 167812"/>
                <a:gd name="connsiteY3" fmla="*/ 15856 h 51158"/>
                <a:gd name="connsiteX4" fmla="*/ 69156 w 167812"/>
                <a:gd name="connsiteY4" fmla="*/ 198 h 51158"/>
                <a:gd name="connsiteX5" fmla="*/ 1514 w 167812"/>
                <a:gd name="connsiteY5" fmla="*/ 19614 h 51158"/>
                <a:gd name="connsiteX6" fmla="*/ 54124 w 167812"/>
                <a:gd name="connsiteY6" fmla="*/ 47798 h 5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12" h="51158">
                  <a:moveTo>
                    <a:pt x="53498" y="47798"/>
                  </a:moveTo>
                  <a:cubicBezTo>
                    <a:pt x="77298" y="51556"/>
                    <a:pt x="133667" y="55314"/>
                    <a:pt x="157466" y="40282"/>
                  </a:cubicBezTo>
                  <a:cubicBezTo>
                    <a:pt x="165609" y="35271"/>
                    <a:pt x="172498" y="23371"/>
                    <a:pt x="163730" y="17108"/>
                  </a:cubicBezTo>
                  <a:cubicBezTo>
                    <a:pt x="158093" y="12724"/>
                    <a:pt x="139303" y="16482"/>
                    <a:pt x="131788" y="15856"/>
                  </a:cubicBezTo>
                  <a:cubicBezTo>
                    <a:pt x="109240" y="14603"/>
                    <a:pt x="90451" y="2703"/>
                    <a:pt x="69156" y="198"/>
                  </a:cubicBezTo>
                  <a:cubicBezTo>
                    <a:pt x="49740" y="-1681"/>
                    <a:pt x="17172" y="10219"/>
                    <a:pt x="1514" y="19614"/>
                  </a:cubicBezTo>
                  <a:cubicBezTo>
                    <a:pt x="-9761" y="34645"/>
                    <a:pt x="45356" y="45919"/>
                    <a:pt x="54124" y="4779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8" name="Forma libre: forma 677">
              <a:extLst>
                <a:ext uri="{FF2B5EF4-FFF2-40B4-BE49-F238E27FC236}">
                  <a16:creationId xmlns:a16="http://schemas.microsoft.com/office/drawing/2014/main" id="{86A92FB3-DFFB-4146-C83B-0F0D94B83C00}"/>
                </a:ext>
              </a:extLst>
            </p:cNvPr>
            <p:cNvSpPr/>
            <p:nvPr/>
          </p:nvSpPr>
          <p:spPr>
            <a:xfrm>
              <a:off x="15675886" y="1875400"/>
              <a:ext cx="87580" cy="28923"/>
            </a:xfrm>
            <a:custGeom>
              <a:avLst/>
              <a:gdLst>
                <a:gd name="connsiteX0" fmla="*/ 0 w 87580"/>
                <a:gd name="connsiteY0" fmla="*/ 16603 h 28923"/>
                <a:gd name="connsiteX1" fmla="*/ 48227 w 87580"/>
                <a:gd name="connsiteY1" fmla="*/ 27877 h 28923"/>
                <a:gd name="connsiteX2" fmla="*/ 85805 w 87580"/>
                <a:gd name="connsiteY2" fmla="*/ 21614 h 28923"/>
                <a:gd name="connsiteX3" fmla="*/ 65138 w 87580"/>
                <a:gd name="connsiteY3" fmla="*/ 2198 h 28923"/>
                <a:gd name="connsiteX4" fmla="*/ 626 w 87580"/>
                <a:gd name="connsiteY4" fmla="*/ 16603 h 2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80" h="28923">
                  <a:moveTo>
                    <a:pt x="0" y="16603"/>
                  </a:moveTo>
                  <a:cubicBezTo>
                    <a:pt x="19416" y="22866"/>
                    <a:pt x="35701" y="25998"/>
                    <a:pt x="48227" y="27877"/>
                  </a:cubicBezTo>
                  <a:cubicBezTo>
                    <a:pt x="57621" y="29130"/>
                    <a:pt x="81421" y="31008"/>
                    <a:pt x="85805" y="21614"/>
                  </a:cubicBezTo>
                  <a:cubicBezTo>
                    <a:pt x="93322" y="5956"/>
                    <a:pt x="75158" y="945"/>
                    <a:pt x="65138" y="2198"/>
                  </a:cubicBezTo>
                  <a:cubicBezTo>
                    <a:pt x="38831" y="4703"/>
                    <a:pt x="13779" y="-10955"/>
                    <a:pt x="626" y="1660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9" name="Forma libre: forma 678">
              <a:extLst>
                <a:ext uri="{FF2B5EF4-FFF2-40B4-BE49-F238E27FC236}">
                  <a16:creationId xmlns:a16="http://schemas.microsoft.com/office/drawing/2014/main" id="{9C4D56B0-56F3-2DFF-BD39-F984705678E7}"/>
                </a:ext>
              </a:extLst>
            </p:cNvPr>
            <p:cNvSpPr/>
            <p:nvPr/>
          </p:nvSpPr>
          <p:spPr>
            <a:xfrm>
              <a:off x="14817205" y="1880730"/>
              <a:ext cx="97933" cy="33311"/>
            </a:xfrm>
            <a:custGeom>
              <a:avLst/>
              <a:gdLst>
                <a:gd name="connsiteX0" fmla="*/ 97705 w 97933"/>
                <a:gd name="connsiteY0" fmla="*/ 0 h 33311"/>
                <a:gd name="connsiteX1" fmla="*/ 0 w 97933"/>
                <a:gd name="connsiteY1" fmla="*/ 26932 h 33311"/>
                <a:gd name="connsiteX2" fmla="*/ 97705 w 97933"/>
                <a:gd name="connsiteY2" fmla="*/ 0 h 3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33" h="33311">
                  <a:moveTo>
                    <a:pt x="97705" y="0"/>
                  </a:moveTo>
                  <a:cubicBezTo>
                    <a:pt x="59500" y="11274"/>
                    <a:pt x="28810" y="-5011"/>
                    <a:pt x="0" y="26932"/>
                  </a:cubicBezTo>
                  <a:cubicBezTo>
                    <a:pt x="23799" y="38832"/>
                    <a:pt x="102716" y="36326"/>
                    <a:pt x="97705" y="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0" name="Forma libre: forma 679">
              <a:extLst>
                <a:ext uri="{FF2B5EF4-FFF2-40B4-BE49-F238E27FC236}">
                  <a16:creationId xmlns:a16="http://schemas.microsoft.com/office/drawing/2014/main" id="{B50B458D-FF3A-59C0-737D-FB76B03B8ADB}"/>
                </a:ext>
              </a:extLst>
            </p:cNvPr>
            <p:cNvSpPr/>
            <p:nvPr/>
          </p:nvSpPr>
          <p:spPr>
            <a:xfrm>
              <a:off x="15070863" y="1997192"/>
              <a:ext cx="181962" cy="59979"/>
            </a:xfrm>
            <a:custGeom>
              <a:avLst/>
              <a:gdLst>
                <a:gd name="connsiteX0" fmla="*/ 17537 w 181962"/>
                <a:gd name="connsiteY0" fmla="*/ 43875 h 59979"/>
                <a:gd name="connsiteX1" fmla="*/ 68895 w 181962"/>
                <a:gd name="connsiteY1" fmla="*/ 56401 h 59979"/>
                <a:gd name="connsiteX2" fmla="*/ 117748 w 181962"/>
                <a:gd name="connsiteY2" fmla="*/ 48885 h 59979"/>
                <a:gd name="connsiteX3" fmla="*/ 181006 w 181962"/>
                <a:gd name="connsiteY3" fmla="*/ 45128 h 59979"/>
                <a:gd name="connsiteX4" fmla="*/ 154701 w 181962"/>
                <a:gd name="connsiteY4" fmla="*/ 21327 h 59979"/>
                <a:gd name="connsiteX5" fmla="*/ 107727 w 181962"/>
                <a:gd name="connsiteY5" fmla="*/ 11306 h 59979"/>
                <a:gd name="connsiteX6" fmla="*/ 58248 w 181962"/>
                <a:gd name="connsiteY6" fmla="*/ 2538 h 59979"/>
                <a:gd name="connsiteX7" fmla="*/ 30690 w 181962"/>
                <a:gd name="connsiteY7" fmla="*/ 18822 h 59979"/>
                <a:gd name="connsiteX8" fmla="*/ 0 w 181962"/>
                <a:gd name="connsiteY8" fmla="*/ 38238 h 59979"/>
                <a:gd name="connsiteX9" fmla="*/ 17537 w 181962"/>
                <a:gd name="connsiteY9" fmla="*/ 45128 h 5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62" h="59979">
                  <a:moveTo>
                    <a:pt x="17537" y="43875"/>
                  </a:moveTo>
                  <a:cubicBezTo>
                    <a:pt x="31943" y="51391"/>
                    <a:pt x="53237" y="52643"/>
                    <a:pt x="68895" y="56401"/>
                  </a:cubicBezTo>
                  <a:cubicBezTo>
                    <a:pt x="94575" y="62038"/>
                    <a:pt x="97705" y="62038"/>
                    <a:pt x="117748" y="48885"/>
                  </a:cubicBezTo>
                  <a:cubicBezTo>
                    <a:pt x="133406" y="38238"/>
                    <a:pt x="161590" y="48885"/>
                    <a:pt x="181006" y="45128"/>
                  </a:cubicBezTo>
                  <a:cubicBezTo>
                    <a:pt x="187895" y="28217"/>
                    <a:pt x="155327" y="39491"/>
                    <a:pt x="154701" y="21327"/>
                  </a:cubicBezTo>
                  <a:cubicBezTo>
                    <a:pt x="139043" y="16317"/>
                    <a:pt x="123385" y="15691"/>
                    <a:pt x="107727" y="11306"/>
                  </a:cubicBezTo>
                  <a:cubicBezTo>
                    <a:pt x="94575" y="8175"/>
                    <a:pt x="69521" y="-5604"/>
                    <a:pt x="58248" y="2538"/>
                  </a:cubicBezTo>
                  <a:cubicBezTo>
                    <a:pt x="45095" y="11306"/>
                    <a:pt x="50106" y="18196"/>
                    <a:pt x="30690" y="18822"/>
                  </a:cubicBezTo>
                  <a:cubicBezTo>
                    <a:pt x="16911" y="18822"/>
                    <a:pt x="627" y="20701"/>
                    <a:pt x="0" y="38238"/>
                  </a:cubicBezTo>
                  <a:cubicBezTo>
                    <a:pt x="0" y="36359"/>
                    <a:pt x="7516" y="40117"/>
                    <a:pt x="17537" y="4512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1" name="Forma libre: forma 680">
              <a:extLst>
                <a:ext uri="{FF2B5EF4-FFF2-40B4-BE49-F238E27FC236}">
                  <a16:creationId xmlns:a16="http://schemas.microsoft.com/office/drawing/2014/main" id="{27FA79D8-4D16-E908-C6EC-6990E211576C}"/>
                </a:ext>
              </a:extLst>
            </p:cNvPr>
            <p:cNvSpPr/>
            <p:nvPr/>
          </p:nvSpPr>
          <p:spPr>
            <a:xfrm>
              <a:off x="14472021" y="1929281"/>
              <a:ext cx="500749" cy="139269"/>
            </a:xfrm>
            <a:custGeom>
              <a:avLst/>
              <a:gdLst>
                <a:gd name="connsiteX0" fmla="*/ 84009 w 500749"/>
                <a:gd name="connsiteY0" fmla="*/ 68570 h 139269"/>
                <a:gd name="connsiteX1" fmla="*/ 1962 w 500749"/>
                <a:gd name="connsiteY1" fmla="*/ 101139 h 139269"/>
                <a:gd name="connsiteX2" fmla="*/ 122214 w 500749"/>
                <a:gd name="connsiteY2" fmla="*/ 99260 h 139269"/>
                <a:gd name="connsiteX3" fmla="*/ 98415 w 500749"/>
                <a:gd name="connsiteY3" fmla="*/ 132455 h 139269"/>
                <a:gd name="connsiteX4" fmla="*/ 159794 w 500749"/>
                <a:gd name="connsiteY4" fmla="*/ 138718 h 139269"/>
                <a:gd name="connsiteX5" fmla="*/ 197999 w 500749"/>
                <a:gd name="connsiteY5" fmla="*/ 121181 h 139269"/>
                <a:gd name="connsiteX6" fmla="*/ 246852 w 500749"/>
                <a:gd name="connsiteY6" fmla="*/ 126191 h 139269"/>
                <a:gd name="connsiteX7" fmla="*/ 266895 w 500749"/>
                <a:gd name="connsiteY7" fmla="*/ 111786 h 139269"/>
                <a:gd name="connsiteX8" fmla="*/ 240588 w 500749"/>
                <a:gd name="connsiteY8" fmla="*/ 92997 h 139269"/>
                <a:gd name="connsiteX9" fmla="*/ 327021 w 500749"/>
                <a:gd name="connsiteY9" fmla="*/ 91744 h 139269"/>
                <a:gd name="connsiteX10" fmla="*/ 365852 w 500749"/>
                <a:gd name="connsiteY10" fmla="*/ 71702 h 139269"/>
                <a:gd name="connsiteX11" fmla="*/ 430990 w 500749"/>
                <a:gd name="connsiteY11" fmla="*/ 67944 h 139269"/>
                <a:gd name="connsiteX12" fmla="*/ 486732 w 500749"/>
                <a:gd name="connsiteY12" fmla="*/ 57923 h 139269"/>
                <a:gd name="connsiteX13" fmla="*/ 492994 w 500749"/>
                <a:gd name="connsiteY13" fmla="*/ 29112 h 139269"/>
                <a:gd name="connsiteX14" fmla="*/ 400927 w 500749"/>
                <a:gd name="connsiteY14" fmla="*/ 5938 h 139269"/>
                <a:gd name="connsiteX15" fmla="*/ 301968 w 500749"/>
                <a:gd name="connsiteY15" fmla="*/ 302 h 139269"/>
                <a:gd name="connsiteX16" fmla="*/ 263763 w 500749"/>
                <a:gd name="connsiteY16" fmla="*/ 7817 h 139269"/>
                <a:gd name="connsiteX17" fmla="*/ 260631 w 500749"/>
                <a:gd name="connsiteY17" fmla="*/ 27860 h 139269"/>
                <a:gd name="connsiteX18" fmla="*/ 256246 w 500749"/>
                <a:gd name="connsiteY18" fmla="*/ 53539 h 139269"/>
                <a:gd name="connsiteX19" fmla="*/ 208021 w 500749"/>
                <a:gd name="connsiteY19" fmla="*/ 59802 h 139269"/>
                <a:gd name="connsiteX20" fmla="*/ 149147 w 500749"/>
                <a:gd name="connsiteY20" fmla="*/ 69823 h 139269"/>
                <a:gd name="connsiteX21" fmla="*/ 82757 w 500749"/>
                <a:gd name="connsiteY21" fmla="*/ 69823 h 13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0749" h="139269">
                  <a:moveTo>
                    <a:pt x="84009" y="68570"/>
                  </a:moveTo>
                  <a:cubicBezTo>
                    <a:pt x="56452" y="68570"/>
                    <a:pt x="22004" y="84854"/>
                    <a:pt x="1962" y="101139"/>
                  </a:cubicBezTo>
                  <a:cubicBezTo>
                    <a:pt x="-17454" y="133707"/>
                    <a:pt x="113446" y="98633"/>
                    <a:pt x="122214" y="99260"/>
                  </a:cubicBezTo>
                  <a:cubicBezTo>
                    <a:pt x="114073" y="108028"/>
                    <a:pt x="96536" y="119302"/>
                    <a:pt x="98415" y="132455"/>
                  </a:cubicBezTo>
                  <a:cubicBezTo>
                    <a:pt x="124720" y="125565"/>
                    <a:pt x="136620" y="142476"/>
                    <a:pt x="159794" y="138718"/>
                  </a:cubicBezTo>
                  <a:cubicBezTo>
                    <a:pt x="176705" y="135586"/>
                    <a:pt x="181715" y="123060"/>
                    <a:pt x="197999" y="121181"/>
                  </a:cubicBezTo>
                  <a:cubicBezTo>
                    <a:pt x="214283" y="119302"/>
                    <a:pt x="229315" y="129323"/>
                    <a:pt x="246852" y="126191"/>
                  </a:cubicBezTo>
                  <a:cubicBezTo>
                    <a:pt x="255620" y="124312"/>
                    <a:pt x="268147" y="122434"/>
                    <a:pt x="266895" y="111786"/>
                  </a:cubicBezTo>
                  <a:cubicBezTo>
                    <a:pt x="265642" y="101765"/>
                    <a:pt x="246226" y="101139"/>
                    <a:pt x="240588" y="92997"/>
                  </a:cubicBezTo>
                  <a:cubicBezTo>
                    <a:pt x="268774" y="81723"/>
                    <a:pt x="296958" y="106149"/>
                    <a:pt x="327021" y="91744"/>
                  </a:cubicBezTo>
                  <a:cubicBezTo>
                    <a:pt x="340800" y="84854"/>
                    <a:pt x="350821" y="76086"/>
                    <a:pt x="365852" y="71702"/>
                  </a:cubicBezTo>
                  <a:cubicBezTo>
                    <a:pt x="387148" y="65439"/>
                    <a:pt x="408442" y="68570"/>
                    <a:pt x="430990" y="67944"/>
                  </a:cubicBezTo>
                  <a:cubicBezTo>
                    <a:pt x="449779" y="67318"/>
                    <a:pt x="469195" y="66065"/>
                    <a:pt x="486732" y="57923"/>
                  </a:cubicBezTo>
                  <a:cubicBezTo>
                    <a:pt x="504895" y="49154"/>
                    <a:pt x="503643" y="46023"/>
                    <a:pt x="492994" y="29112"/>
                  </a:cubicBezTo>
                  <a:cubicBezTo>
                    <a:pt x="473579" y="-2204"/>
                    <a:pt x="436626" y="6565"/>
                    <a:pt x="400927" y="5938"/>
                  </a:cubicBezTo>
                  <a:cubicBezTo>
                    <a:pt x="367731" y="5938"/>
                    <a:pt x="335163" y="-1577"/>
                    <a:pt x="301968" y="302"/>
                  </a:cubicBezTo>
                  <a:cubicBezTo>
                    <a:pt x="291947" y="302"/>
                    <a:pt x="272531" y="928"/>
                    <a:pt x="263763" y="7817"/>
                  </a:cubicBezTo>
                  <a:cubicBezTo>
                    <a:pt x="251237" y="17838"/>
                    <a:pt x="258125" y="16586"/>
                    <a:pt x="260631" y="27860"/>
                  </a:cubicBezTo>
                  <a:cubicBezTo>
                    <a:pt x="263763" y="42265"/>
                    <a:pt x="271904" y="42265"/>
                    <a:pt x="256246" y="53539"/>
                  </a:cubicBezTo>
                  <a:cubicBezTo>
                    <a:pt x="244973" y="61681"/>
                    <a:pt x="221800" y="61681"/>
                    <a:pt x="208021" y="59802"/>
                  </a:cubicBezTo>
                  <a:cubicBezTo>
                    <a:pt x="181089" y="56044"/>
                    <a:pt x="172320" y="59802"/>
                    <a:pt x="149147" y="69823"/>
                  </a:cubicBezTo>
                  <a:cubicBezTo>
                    <a:pt x="124720" y="80470"/>
                    <a:pt x="107183" y="69823"/>
                    <a:pt x="82757" y="6982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2" name="Forma libre: forma 681">
              <a:extLst>
                <a:ext uri="{FF2B5EF4-FFF2-40B4-BE49-F238E27FC236}">
                  <a16:creationId xmlns:a16="http://schemas.microsoft.com/office/drawing/2014/main" id="{73F480F9-1EF2-1268-893B-B449716F5B71}"/>
                </a:ext>
              </a:extLst>
            </p:cNvPr>
            <p:cNvSpPr/>
            <p:nvPr/>
          </p:nvSpPr>
          <p:spPr>
            <a:xfrm>
              <a:off x="14866684" y="2040771"/>
              <a:ext cx="158744" cy="53833"/>
            </a:xfrm>
            <a:custGeom>
              <a:avLst/>
              <a:gdLst>
                <a:gd name="connsiteX0" fmla="*/ 63885 w 158744"/>
                <a:gd name="connsiteY0" fmla="*/ 4054 h 53833"/>
                <a:gd name="connsiteX1" fmla="*/ 25679 w 158744"/>
                <a:gd name="connsiteY1" fmla="*/ 10944 h 53833"/>
                <a:gd name="connsiteX2" fmla="*/ 0 w 158744"/>
                <a:gd name="connsiteY2" fmla="*/ 37249 h 53833"/>
                <a:gd name="connsiteX3" fmla="*/ 59500 w 158744"/>
                <a:gd name="connsiteY3" fmla="*/ 39128 h 53833"/>
                <a:gd name="connsiteX4" fmla="*/ 109606 w 158744"/>
                <a:gd name="connsiteY4" fmla="*/ 49775 h 53833"/>
                <a:gd name="connsiteX5" fmla="*/ 156579 w 158744"/>
                <a:gd name="connsiteY5" fmla="*/ 48523 h 53833"/>
                <a:gd name="connsiteX6" fmla="*/ 130900 w 158744"/>
                <a:gd name="connsiteY6" fmla="*/ 32865 h 53833"/>
                <a:gd name="connsiteX7" fmla="*/ 63258 w 158744"/>
                <a:gd name="connsiteY7" fmla="*/ 3428 h 5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744" h="53833">
                  <a:moveTo>
                    <a:pt x="63885" y="4054"/>
                  </a:moveTo>
                  <a:cubicBezTo>
                    <a:pt x="53237" y="7186"/>
                    <a:pt x="35074" y="5933"/>
                    <a:pt x="25679" y="10944"/>
                  </a:cubicBezTo>
                  <a:cubicBezTo>
                    <a:pt x="16284" y="16580"/>
                    <a:pt x="7516" y="30359"/>
                    <a:pt x="0" y="37249"/>
                  </a:cubicBezTo>
                  <a:cubicBezTo>
                    <a:pt x="27558" y="42259"/>
                    <a:pt x="44469" y="37249"/>
                    <a:pt x="59500" y="39128"/>
                  </a:cubicBezTo>
                  <a:cubicBezTo>
                    <a:pt x="76411" y="41007"/>
                    <a:pt x="92695" y="46644"/>
                    <a:pt x="109606" y="49775"/>
                  </a:cubicBezTo>
                  <a:cubicBezTo>
                    <a:pt x="118374" y="51654"/>
                    <a:pt x="150943" y="58544"/>
                    <a:pt x="156579" y="48523"/>
                  </a:cubicBezTo>
                  <a:cubicBezTo>
                    <a:pt x="166601" y="31612"/>
                    <a:pt x="139043" y="33491"/>
                    <a:pt x="130900" y="32865"/>
                  </a:cubicBezTo>
                  <a:cubicBezTo>
                    <a:pt x="134032" y="-2835"/>
                    <a:pt x="88311" y="-3462"/>
                    <a:pt x="63258" y="342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3" name="Forma libre: forma 682">
              <a:extLst>
                <a:ext uri="{FF2B5EF4-FFF2-40B4-BE49-F238E27FC236}">
                  <a16:creationId xmlns:a16="http://schemas.microsoft.com/office/drawing/2014/main" id="{4FDD5575-0CD7-4F45-8127-440459C8AE84}"/>
                </a:ext>
              </a:extLst>
            </p:cNvPr>
            <p:cNvSpPr/>
            <p:nvPr/>
          </p:nvSpPr>
          <p:spPr>
            <a:xfrm>
              <a:off x="14791526" y="2021822"/>
              <a:ext cx="89082" cy="55021"/>
            </a:xfrm>
            <a:custGeom>
              <a:avLst/>
              <a:gdLst>
                <a:gd name="connsiteX0" fmla="*/ 78916 w 89082"/>
                <a:gd name="connsiteY0" fmla="*/ 2961 h 55021"/>
                <a:gd name="connsiteX1" fmla="*/ 0 w 89082"/>
                <a:gd name="connsiteY1" fmla="*/ 26135 h 55021"/>
                <a:gd name="connsiteX2" fmla="*/ 49479 w 89082"/>
                <a:gd name="connsiteY2" fmla="*/ 54946 h 55021"/>
                <a:gd name="connsiteX3" fmla="*/ 78290 w 89082"/>
                <a:gd name="connsiteY3" fmla="*/ 3587 h 5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82" h="55021">
                  <a:moveTo>
                    <a:pt x="78916" y="2961"/>
                  </a:moveTo>
                  <a:cubicBezTo>
                    <a:pt x="55742" y="-8313"/>
                    <a:pt x="18163" y="15487"/>
                    <a:pt x="0" y="26135"/>
                  </a:cubicBezTo>
                  <a:cubicBezTo>
                    <a:pt x="10021" y="41793"/>
                    <a:pt x="37578" y="56198"/>
                    <a:pt x="49479" y="54946"/>
                  </a:cubicBezTo>
                  <a:cubicBezTo>
                    <a:pt x="45095" y="35530"/>
                    <a:pt x="115242" y="21124"/>
                    <a:pt x="78290" y="358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4" name="Forma libre: forma 683">
              <a:extLst>
                <a:ext uri="{FF2B5EF4-FFF2-40B4-BE49-F238E27FC236}">
                  <a16:creationId xmlns:a16="http://schemas.microsoft.com/office/drawing/2014/main" id="{F66C7F25-15A0-A90D-8AA4-1CB0C22AFD57}"/>
                </a:ext>
              </a:extLst>
            </p:cNvPr>
            <p:cNvSpPr/>
            <p:nvPr/>
          </p:nvSpPr>
          <p:spPr>
            <a:xfrm>
              <a:off x="15564401" y="1911075"/>
              <a:ext cx="180390" cy="58294"/>
            </a:xfrm>
            <a:custGeom>
              <a:avLst/>
              <a:gdLst>
                <a:gd name="connsiteX0" fmla="*/ 144053 w 180390"/>
                <a:gd name="connsiteY0" fmla="*/ 14749 h 58294"/>
                <a:gd name="connsiteX1" fmla="*/ 106474 w 180390"/>
                <a:gd name="connsiteY1" fmla="*/ 6607 h 58294"/>
                <a:gd name="connsiteX2" fmla="*/ 73905 w 180390"/>
                <a:gd name="connsiteY2" fmla="*/ 1597 h 58294"/>
                <a:gd name="connsiteX3" fmla="*/ 1253 w 180390"/>
                <a:gd name="connsiteY3" fmla="*/ 19760 h 58294"/>
                <a:gd name="connsiteX4" fmla="*/ 5011 w 180390"/>
                <a:gd name="connsiteY4" fmla="*/ 31660 h 58294"/>
                <a:gd name="connsiteX5" fmla="*/ 24426 w 180390"/>
                <a:gd name="connsiteY5" fmla="*/ 32286 h 58294"/>
                <a:gd name="connsiteX6" fmla="*/ 58247 w 180390"/>
                <a:gd name="connsiteY6" fmla="*/ 44813 h 58294"/>
                <a:gd name="connsiteX7" fmla="*/ 162843 w 180390"/>
                <a:gd name="connsiteY7" fmla="*/ 57965 h 58294"/>
                <a:gd name="connsiteX8" fmla="*/ 143426 w 180390"/>
                <a:gd name="connsiteY8" fmla="*/ 14749 h 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390" h="58294">
                  <a:moveTo>
                    <a:pt x="144053" y="14749"/>
                  </a:moveTo>
                  <a:cubicBezTo>
                    <a:pt x="132779" y="9739"/>
                    <a:pt x="118374" y="10365"/>
                    <a:pt x="106474" y="6607"/>
                  </a:cubicBezTo>
                  <a:cubicBezTo>
                    <a:pt x="93948" y="2849"/>
                    <a:pt x="86432" y="-2788"/>
                    <a:pt x="73905" y="1597"/>
                  </a:cubicBezTo>
                  <a:cubicBezTo>
                    <a:pt x="52610" y="9112"/>
                    <a:pt x="25052" y="21012"/>
                    <a:pt x="1253" y="19760"/>
                  </a:cubicBezTo>
                  <a:cubicBezTo>
                    <a:pt x="-1253" y="20386"/>
                    <a:pt x="0" y="27902"/>
                    <a:pt x="5011" y="31660"/>
                  </a:cubicBezTo>
                  <a:cubicBezTo>
                    <a:pt x="9394" y="34791"/>
                    <a:pt x="18790" y="31660"/>
                    <a:pt x="24426" y="32286"/>
                  </a:cubicBezTo>
                  <a:cubicBezTo>
                    <a:pt x="36953" y="33539"/>
                    <a:pt x="46348" y="41055"/>
                    <a:pt x="58247" y="44813"/>
                  </a:cubicBezTo>
                  <a:cubicBezTo>
                    <a:pt x="90816" y="55460"/>
                    <a:pt x="129021" y="54207"/>
                    <a:pt x="162843" y="57965"/>
                  </a:cubicBezTo>
                  <a:cubicBezTo>
                    <a:pt x="205432" y="62349"/>
                    <a:pt x="159084" y="21639"/>
                    <a:pt x="143426" y="1474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5" name="Forma libre: forma 684">
              <a:extLst>
                <a:ext uri="{FF2B5EF4-FFF2-40B4-BE49-F238E27FC236}">
                  <a16:creationId xmlns:a16="http://schemas.microsoft.com/office/drawing/2014/main" id="{A72E3C39-5657-7DD0-C99A-F08634D7EAF9}"/>
                </a:ext>
              </a:extLst>
            </p:cNvPr>
            <p:cNvSpPr/>
            <p:nvPr/>
          </p:nvSpPr>
          <p:spPr>
            <a:xfrm>
              <a:off x="11627318" y="2266809"/>
              <a:ext cx="585220" cy="196082"/>
            </a:xfrm>
            <a:custGeom>
              <a:avLst/>
              <a:gdLst>
                <a:gd name="connsiteX0" fmla="*/ 303814 w 585220"/>
                <a:gd name="connsiteY0" fmla="*/ 188881 h 196082"/>
                <a:gd name="connsiteX1" fmla="*/ 409662 w 585220"/>
                <a:gd name="connsiteY1" fmla="*/ 164454 h 196082"/>
                <a:gd name="connsiteX2" fmla="*/ 461646 w 585220"/>
                <a:gd name="connsiteY2" fmla="*/ 159444 h 196082"/>
                <a:gd name="connsiteX3" fmla="*/ 521146 w 585220"/>
                <a:gd name="connsiteY3" fmla="*/ 118733 h 196082"/>
                <a:gd name="connsiteX4" fmla="*/ 584405 w 585220"/>
                <a:gd name="connsiteY4" fmla="*/ 117480 h 196082"/>
                <a:gd name="connsiteX5" fmla="*/ 517389 w 585220"/>
                <a:gd name="connsiteY5" fmla="*/ 83033 h 196082"/>
                <a:gd name="connsiteX6" fmla="*/ 403399 w 585220"/>
                <a:gd name="connsiteY6" fmla="*/ 69880 h 196082"/>
                <a:gd name="connsiteX7" fmla="*/ 382104 w 585220"/>
                <a:gd name="connsiteY7" fmla="*/ 39817 h 196082"/>
                <a:gd name="connsiteX8" fmla="*/ 328240 w 585220"/>
                <a:gd name="connsiteY8" fmla="*/ 41696 h 196082"/>
                <a:gd name="connsiteX9" fmla="*/ 259972 w 585220"/>
                <a:gd name="connsiteY9" fmla="*/ 24159 h 196082"/>
                <a:gd name="connsiteX10" fmla="*/ 229282 w 585220"/>
                <a:gd name="connsiteY10" fmla="*/ 359 h 196082"/>
                <a:gd name="connsiteX11" fmla="*/ 150993 w 585220"/>
                <a:gd name="connsiteY11" fmla="*/ 13512 h 196082"/>
                <a:gd name="connsiteX12" fmla="*/ 72077 w 585220"/>
                <a:gd name="connsiteY12" fmla="*/ 19149 h 196082"/>
                <a:gd name="connsiteX13" fmla="*/ 676 w 585220"/>
                <a:gd name="connsiteY13" fmla="*/ 20401 h 196082"/>
                <a:gd name="connsiteX14" fmla="*/ 81471 w 585220"/>
                <a:gd name="connsiteY14" fmla="*/ 52970 h 196082"/>
                <a:gd name="connsiteX15" fmla="*/ 156629 w 585220"/>
                <a:gd name="connsiteY15" fmla="*/ 85538 h 196082"/>
                <a:gd name="connsiteX16" fmla="*/ 131577 w 585220"/>
                <a:gd name="connsiteY16" fmla="*/ 112470 h 196082"/>
                <a:gd name="connsiteX17" fmla="*/ 121556 w 585220"/>
                <a:gd name="connsiteY17" fmla="*/ 135017 h 196082"/>
                <a:gd name="connsiteX18" fmla="*/ 182309 w 585220"/>
                <a:gd name="connsiteY18" fmla="*/ 154433 h 196082"/>
                <a:gd name="connsiteX19" fmla="*/ 217382 w 585220"/>
                <a:gd name="connsiteY19" fmla="*/ 163828 h 196082"/>
                <a:gd name="connsiteX20" fmla="*/ 257467 w 585220"/>
                <a:gd name="connsiteY20" fmla="*/ 151928 h 196082"/>
                <a:gd name="connsiteX21" fmla="*/ 338888 w 585220"/>
                <a:gd name="connsiteY21" fmla="*/ 150675 h 196082"/>
                <a:gd name="connsiteX22" fmla="*/ 304440 w 585220"/>
                <a:gd name="connsiteY22" fmla="*/ 189507 h 19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85220" h="196082">
                  <a:moveTo>
                    <a:pt x="303814" y="188881"/>
                  </a:moveTo>
                  <a:cubicBezTo>
                    <a:pt x="345778" y="212054"/>
                    <a:pt x="371456" y="172596"/>
                    <a:pt x="409662" y="164454"/>
                  </a:cubicBezTo>
                  <a:cubicBezTo>
                    <a:pt x="426572" y="161323"/>
                    <a:pt x="444735" y="165707"/>
                    <a:pt x="461646" y="159444"/>
                  </a:cubicBezTo>
                  <a:cubicBezTo>
                    <a:pt x="483567" y="151928"/>
                    <a:pt x="502357" y="125623"/>
                    <a:pt x="521146" y="118733"/>
                  </a:cubicBezTo>
                  <a:cubicBezTo>
                    <a:pt x="538057" y="112470"/>
                    <a:pt x="576262" y="137523"/>
                    <a:pt x="584405" y="117480"/>
                  </a:cubicBezTo>
                  <a:cubicBezTo>
                    <a:pt x="593173" y="96186"/>
                    <a:pt x="528662" y="85538"/>
                    <a:pt x="517389" y="83033"/>
                  </a:cubicBezTo>
                  <a:cubicBezTo>
                    <a:pt x="477930" y="73638"/>
                    <a:pt x="440978" y="81780"/>
                    <a:pt x="403399" y="69880"/>
                  </a:cubicBezTo>
                  <a:cubicBezTo>
                    <a:pt x="402772" y="46080"/>
                    <a:pt x="405278" y="44828"/>
                    <a:pt x="382104" y="39817"/>
                  </a:cubicBezTo>
                  <a:cubicBezTo>
                    <a:pt x="364567" y="36059"/>
                    <a:pt x="345778" y="42322"/>
                    <a:pt x="328240" y="41696"/>
                  </a:cubicBezTo>
                  <a:cubicBezTo>
                    <a:pt x="303814" y="41696"/>
                    <a:pt x="281893" y="32928"/>
                    <a:pt x="259972" y="24159"/>
                  </a:cubicBezTo>
                  <a:cubicBezTo>
                    <a:pt x="236172" y="15391"/>
                    <a:pt x="236172" y="6622"/>
                    <a:pt x="229282" y="359"/>
                  </a:cubicBezTo>
                  <a:cubicBezTo>
                    <a:pt x="206109" y="-2146"/>
                    <a:pt x="174793" y="9127"/>
                    <a:pt x="150993" y="13512"/>
                  </a:cubicBezTo>
                  <a:cubicBezTo>
                    <a:pt x="123435" y="17896"/>
                    <a:pt x="99635" y="21654"/>
                    <a:pt x="72077" y="19149"/>
                  </a:cubicBezTo>
                  <a:cubicBezTo>
                    <a:pt x="48277" y="16643"/>
                    <a:pt x="5687" y="-8409"/>
                    <a:pt x="676" y="20401"/>
                  </a:cubicBezTo>
                  <a:cubicBezTo>
                    <a:pt x="-7466" y="68628"/>
                    <a:pt x="60176" y="43575"/>
                    <a:pt x="81471" y="52970"/>
                  </a:cubicBezTo>
                  <a:cubicBezTo>
                    <a:pt x="110908" y="66122"/>
                    <a:pt x="116545" y="99944"/>
                    <a:pt x="156629" y="85538"/>
                  </a:cubicBezTo>
                  <a:cubicBezTo>
                    <a:pt x="160387" y="104328"/>
                    <a:pt x="140971" y="101822"/>
                    <a:pt x="131577" y="112470"/>
                  </a:cubicBezTo>
                  <a:cubicBezTo>
                    <a:pt x="123435" y="121865"/>
                    <a:pt x="125314" y="123744"/>
                    <a:pt x="121556" y="135017"/>
                  </a:cubicBezTo>
                  <a:cubicBezTo>
                    <a:pt x="100887" y="190760"/>
                    <a:pt x="150993" y="154433"/>
                    <a:pt x="182309" y="154433"/>
                  </a:cubicBezTo>
                  <a:cubicBezTo>
                    <a:pt x="193582" y="154433"/>
                    <a:pt x="205482" y="163202"/>
                    <a:pt x="217382" y="163828"/>
                  </a:cubicBezTo>
                  <a:cubicBezTo>
                    <a:pt x="233667" y="163828"/>
                    <a:pt x="242435" y="157565"/>
                    <a:pt x="257467" y="151928"/>
                  </a:cubicBezTo>
                  <a:cubicBezTo>
                    <a:pt x="281893" y="142533"/>
                    <a:pt x="313835" y="140028"/>
                    <a:pt x="338888" y="150675"/>
                  </a:cubicBezTo>
                  <a:cubicBezTo>
                    <a:pt x="343898" y="169465"/>
                    <a:pt x="316967" y="180112"/>
                    <a:pt x="304440" y="18950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6" name="Forma libre: forma 685">
              <a:extLst>
                <a:ext uri="{FF2B5EF4-FFF2-40B4-BE49-F238E27FC236}">
                  <a16:creationId xmlns:a16="http://schemas.microsoft.com/office/drawing/2014/main" id="{B4C5B1A8-99DF-51CD-1AEF-D3A3E3D3E7B3}"/>
                </a:ext>
              </a:extLst>
            </p:cNvPr>
            <p:cNvSpPr/>
            <p:nvPr/>
          </p:nvSpPr>
          <p:spPr>
            <a:xfrm>
              <a:off x="10594969" y="2046168"/>
              <a:ext cx="1172694" cy="522193"/>
            </a:xfrm>
            <a:custGeom>
              <a:avLst/>
              <a:gdLst>
                <a:gd name="connsiteX0" fmla="*/ 26533 w 1172694"/>
                <a:gd name="connsiteY0" fmla="*/ 82583 h 522193"/>
                <a:gd name="connsiteX1" fmla="*/ 37180 w 1172694"/>
                <a:gd name="connsiteY1" fmla="*/ 110141 h 522193"/>
                <a:gd name="connsiteX2" fmla="*/ 78518 w 1172694"/>
                <a:gd name="connsiteY2" fmla="*/ 159620 h 522193"/>
                <a:gd name="connsiteX3" fmla="*/ 139896 w 1172694"/>
                <a:gd name="connsiteY3" fmla="*/ 105131 h 522193"/>
                <a:gd name="connsiteX4" fmla="*/ 174970 w 1172694"/>
                <a:gd name="connsiteY4" fmla="*/ 161499 h 522193"/>
                <a:gd name="connsiteX5" fmla="*/ 120481 w 1172694"/>
                <a:gd name="connsiteY5" fmla="*/ 158994 h 522193"/>
                <a:gd name="connsiteX6" fmla="*/ 134260 w 1172694"/>
                <a:gd name="connsiteY6" fmla="*/ 210978 h 522193"/>
                <a:gd name="connsiteX7" fmla="*/ 175597 w 1172694"/>
                <a:gd name="connsiteY7" fmla="*/ 217868 h 522193"/>
                <a:gd name="connsiteX8" fmla="*/ 225076 w 1172694"/>
                <a:gd name="connsiteY8" fmla="*/ 251063 h 522193"/>
                <a:gd name="connsiteX9" fmla="*/ 248876 w 1172694"/>
                <a:gd name="connsiteY9" fmla="*/ 281126 h 522193"/>
                <a:gd name="connsiteX10" fmla="*/ 306497 w 1172694"/>
                <a:gd name="connsiteY10" fmla="*/ 259205 h 522193"/>
                <a:gd name="connsiteX11" fmla="*/ 384160 w 1172694"/>
                <a:gd name="connsiteY11" fmla="*/ 261710 h 522193"/>
                <a:gd name="connsiteX12" fmla="*/ 423618 w 1172694"/>
                <a:gd name="connsiteY12" fmla="*/ 244173 h 522193"/>
                <a:gd name="connsiteX13" fmla="*/ 453682 w 1172694"/>
                <a:gd name="connsiteY13" fmla="*/ 231021 h 522193"/>
                <a:gd name="connsiteX14" fmla="*/ 435519 w 1172694"/>
                <a:gd name="connsiteY14" fmla="*/ 185926 h 522193"/>
                <a:gd name="connsiteX15" fmla="*/ 458066 w 1172694"/>
                <a:gd name="connsiteY15" fmla="*/ 195947 h 522193"/>
                <a:gd name="connsiteX16" fmla="*/ 496897 w 1172694"/>
                <a:gd name="connsiteY16" fmla="*/ 187805 h 522193"/>
                <a:gd name="connsiteX17" fmla="*/ 548882 w 1172694"/>
                <a:gd name="connsiteY17" fmla="*/ 214110 h 522193"/>
                <a:gd name="connsiteX18" fmla="*/ 609008 w 1172694"/>
                <a:gd name="connsiteY18" fmla="*/ 215989 h 522193"/>
                <a:gd name="connsiteX19" fmla="*/ 681035 w 1172694"/>
                <a:gd name="connsiteY19" fmla="*/ 224131 h 522193"/>
                <a:gd name="connsiteX20" fmla="*/ 649719 w 1172694"/>
                <a:gd name="connsiteY20" fmla="*/ 254194 h 522193"/>
                <a:gd name="connsiteX21" fmla="*/ 509424 w 1172694"/>
                <a:gd name="connsiteY21" fmla="*/ 279873 h 522193"/>
                <a:gd name="connsiteX22" fmla="*/ 352218 w 1172694"/>
                <a:gd name="connsiteY22" fmla="*/ 300542 h 522193"/>
                <a:gd name="connsiteX23" fmla="*/ 491887 w 1172694"/>
                <a:gd name="connsiteY23" fmla="*/ 319958 h 522193"/>
                <a:gd name="connsiteX24" fmla="*/ 607129 w 1172694"/>
                <a:gd name="connsiteY24" fmla="*/ 317452 h 522193"/>
                <a:gd name="connsiteX25" fmla="*/ 694814 w 1172694"/>
                <a:gd name="connsiteY25" fmla="*/ 323716 h 522193"/>
                <a:gd name="connsiteX26" fmla="*/ 530719 w 1172694"/>
                <a:gd name="connsiteY26" fmla="*/ 333737 h 522193"/>
                <a:gd name="connsiteX27" fmla="*/ 453682 w 1172694"/>
                <a:gd name="connsiteY27" fmla="*/ 365053 h 522193"/>
                <a:gd name="connsiteX28" fmla="*/ 377271 w 1172694"/>
                <a:gd name="connsiteY28" fmla="*/ 356910 h 522193"/>
                <a:gd name="connsiteX29" fmla="*/ 463077 w 1172694"/>
                <a:gd name="connsiteY29" fmla="*/ 412026 h 522193"/>
                <a:gd name="connsiteX30" fmla="*/ 536982 w 1172694"/>
                <a:gd name="connsiteY30" fmla="*/ 441463 h 522193"/>
                <a:gd name="connsiteX31" fmla="*/ 577066 w 1172694"/>
                <a:gd name="connsiteY31" fmla="*/ 464637 h 522193"/>
                <a:gd name="connsiteX32" fmla="*/ 605877 w 1172694"/>
                <a:gd name="connsiteY32" fmla="*/ 504095 h 522193"/>
                <a:gd name="connsiteX33" fmla="*/ 699825 w 1172694"/>
                <a:gd name="connsiteY33" fmla="*/ 521006 h 522193"/>
                <a:gd name="connsiteX34" fmla="*/ 730514 w 1172694"/>
                <a:gd name="connsiteY34" fmla="*/ 500963 h 522193"/>
                <a:gd name="connsiteX35" fmla="*/ 730514 w 1172694"/>
                <a:gd name="connsiteY35" fmla="*/ 437079 h 522193"/>
                <a:gd name="connsiteX36" fmla="*/ 750556 w 1172694"/>
                <a:gd name="connsiteY36" fmla="*/ 406389 h 522193"/>
                <a:gd name="connsiteX37" fmla="*/ 801914 w 1172694"/>
                <a:gd name="connsiteY37" fmla="*/ 381337 h 522193"/>
                <a:gd name="connsiteX38" fmla="*/ 863920 w 1172694"/>
                <a:gd name="connsiteY38" fmla="*/ 364426 h 522193"/>
                <a:gd name="connsiteX39" fmla="*/ 891478 w 1172694"/>
                <a:gd name="connsiteY39" fmla="*/ 275489 h 522193"/>
                <a:gd name="connsiteX40" fmla="*/ 1004215 w 1172694"/>
                <a:gd name="connsiteY40" fmla="*/ 210978 h 522193"/>
                <a:gd name="connsiteX41" fmla="*/ 1105678 w 1172694"/>
                <a:gd name="connsiteY41" fmla="*/ 201584 h 522193"/>
                <a:gd name="connsiteX42" fmla="*/ 1172694 w 1172694"/>
                <a:gd name="connsiteY42" fmla="*/ 192815 h 522193"/>
                <a:gd name="connsiteX43" fmla="*/ 1114447 w 1172694"/>
                <a:gd name="connsiteY43" fmla="*/ 173399 h 522193"/>
                <a:gd name="connsiteX44" fmla="*/ 1110689 w 1172694"/>
                <a:gd name="connsiteY44" fmla="*/ 123920 h 522193"/>
                <a:gd name="connsiteX45" fmla="*/ 1053068 w 1172694"/>
                <a:gd name="connsiteY45" fmla="*/ 147720 h 522193"/>
                <a:gd name="connsiteX46" fmla="*/ 991688 w 1172694"/>
                <a:gd name="connsiteY46" fmla="*/ 137073 h 522193"/>
                <a:gd name="connsiteX47" fmla="*/ 924673 w 1172694"/>
                <a:gd name="connsiteY47" fmla="*/ 126425 h 522193"/>
                <a:gd name="connsiteX48" fmla="*/ 897115 w 1172694"/>
                <a:gd name="connsiteY48" fmla="*/ 83210 h 522193"/>
                <a:gd name="connsiteX49" fmla="*/ 783751 w 1172694"/>
                <a:gd name="connsiteY49" fmla="*/ 98867 h 522193"/>
                <a:gd name="connsiteX50" fmla="*/ 810056 w 1172694"/>
                <a:gd name="connsiteY50" fmla="*/ 61915 h 522193"/>
                <a:gd name="connsiteX51" fmla="*/ 700451 w 1172694"/>
                <a:gd name="connsiteY51" fmla="*/ 14941 h 522193"/>
                <a:gd name="connsiteX52" fmla="*/ 618403 w 1172694"/>
                <a:gd name="connsiteY52" fmla="*/ 1162 h 522193"/>
                <a:gd name="connsiteX53" fmla="*/ 555771 w 1172694"/>
                <a:gd name="connsiteY53" fmla="*/ 54399 h 522193"/>
                <a:gd name="connsiteX54" fmla="*/ 577066 w 1172694"/>
                <a:gd name="connsiteY54" fmla="*/ 95110 h 522193"/>
                <a:gd name="connsiteX55" fmla="*/ 581451 w 1172694"/>
                <a:gd name="connsiteY55" fmla="*/ 149599 h 522193"/>
                <a:gd name="connsiteX56" fmla="*/ 493140 w 1172694"/>
                <a:gd name="connsiteY56" fmla="*/ 73188 h 522193"/>
                <a:gd name="connsiteX57" fmla="*/ 381029 w 1172694"/>
                <a:gd name="connsiteY57" fmla="*/ 58157 h 522193"/>
                <a:gd name="connsiteX58" fmla="*/ 369129 w 1172694"/>
                <a:gd name="connsiteY58" fmla="*/ 105131 h 522193"/>
                <a:gd name="connsiteX59" fmla="*/ 327792 w 1172694"/>
                <a:gd name="connsiteY59" fmla="*/ 101999 h 522193"/>
                <a:gd name="connsiteX60" fmla="*/ 304618 w 1172694"/>
                <a:gd name="connsiteY60" fmla="*/ 83210 h 522193"/>
                <a:gd name="connsiteX61" fmla="*/ 237602 w 1172694"/>
                <a:gd name="connsiteY61" fmla="*/ 76320 h 522193"/>
                <a:gd name="connsiteX62" fmla="*/ 358481 w 1172694"/>
                <a:gd name="connsiteY62" fmla="*/ 38115 h 522193"/>
                <a:gd name="connsiteX63" fmla="*/ 258897 w 1172694"/>
                <a:gd name="connsiteY63" fmla="*/ 40620 h 522193"/>
                <a:gd name="connsiteX64" fmla="*/ 213176 w 1172694"/>
                <a:gd name="connsiteY64" fmla="*/ 45630 h 522193"/>
                <a:gd name="connsiteX65" fmla="*/ 163696 w 1172694"/>
                <a:gd name="connsiteY65" fmla="*/ 38115 h 522193"/>
                <a:gd name="connsiteX66" fmla="*/ 165576 w 1172694"/>
                <a:gd name="connsiteY66" fmla="*/ 57531 h 522193"/>
                <a:gd name="connsiteX67" fmla="*/ 52838 w 1172694"/>
                <a:gd name="connsiteY67" fmla="*/ 54399 h 522193"/>
                <a:gd name="connsiteX68" fmla="*/ 228 w 1172694"/>
                <a:gd name="connsiteY68" fmla="*/ 50641 h 522193"/>
                <a:gd name="connsiteX69" fmla="*/ 25280 w 1172694"/>
                <a:gd name="connsiteY69" fmla="*/ 83210 h 52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172694" h="522193">
                  <a:moveTo>
                    <a:pt x="26533" y="82583"/>
                  </a:moveTo>
                  <a:cubicBezTo>
                    <a:pt x="34049" y="91978"/>
                    <a:pt x="34675" y="97615"/>
                    <a:pt x="37180" y="110141"/>
                  </a:cubicBezTo>
                  <a:cubicBezTo>
                    <a:pt x="42191" y="134568"/>
                    <a:pt x="42817" y="164631"/>
                    <a:pt x="78518" y="159620"/>
                  </a:cubicBezTo>
                  <a:cubicBezTo>
                    <a:pt x="113591" y="154610"/>
                    <a:pt x="108581" y="111394"/>
                    <a:pt x="139896" y="105131"/>
                  </a:cubicBezTo>
                  <a:cubicBezTo>
                    <a:pt x="178728" y="97615"/>
                    <a:pt x="165576" y="140204"/>
                    <a:pt x="174970" y="161499"/>
                  </a:cubicBezTo>
                  <a:cubicBezTo>
                    <a:pt x="159312" y="162752"/>
                    <a:pt x="135512" y="144589"/>
                    <a:pt x="120481" y="158994"/>
                  </a:cubicBezTo>
                  <a:cubicBezTo>
                    <a:pt x="94802" y="184673"/>
                    <a:pt x="164323" y="189057"/>
                    <a:pt x="134260" y="210978"/>
                  </a:cubicBezTo>
                  <a:cubicBezTo>
                    <a:pt x="146160" y="217868"/>
                    <a:pt x="162444" y="214736"/>
                    <a:pt x="175597" y="217868"/>
                  </a:cubicBezTo>
                  <a:cubicBezTo>
                    <a:pt x="195639" y="222878"/>
                    <a:pt x="211297" y="235405"/>
                    <a:pt x="225076" y="251063"/>
                  </a:cubicBezTo>
                  <a:cubicBezTo>
                    <a:pt x="233218" y="260457"/>
                    <a:pt x="238228" y="275489"/>
                    <a:pt x="248876" y="281126"/>
                  </a:cubicBezTo>
                  <a:cubicBezTo>
                    <a:pt x="274555" y="293652"/>
                    <a:pt x="283950" y="263589"/>
                    <a:pt x="306497" y="259205"/>
                  </a:cubicBezTo>
                  <a:cubicBezTo>
                    <a:pt x="331550" y="254194"/>
                    <a:pt x="358481" y="270479"/>
                    <a:pt x="384160" y="261710"/>
                  </a:cubicBezTo>
                  <a:cubicBezTo>
                    <a:pt x="399192" y="256700"/>
                    <a:pt x="406708" y="246678"/>
                    <a:pt x="423618" y="244173"/>
                  </a:cubicBezTo>
                  <a:cubicBezTo>
                    <a:pt x="439276" y="241042"/>
                    <a:pt x="452429" y="251063"/>
                    <a:pt x="453682" y="231021"/>
                  </a:cubicBezTo>
                  <a:cubicBezTo>
                    <a:pt x="454934" y="215363"/>
                    <a:pt x="429255" y="205342"/>
                    <a:pt x="435519" y="185926"/>
                  </a:cubicBezTo>
                  <a:cubicBezTo>
                    <a:pt x="445539" y="152731"/>
                    <a:pt x="450550" y="190936"/>
                    <a:pt x="458066" y="195947"/>
                  </a:cubicBezTo>
                  <a:cubicBezTo>
                    <a:pt x="471219" y="204089"/>
                    <a:pt x="484371" y="193441"/>
                    <a:pt x="496897" y="187805"/>
                  </a:cubicBezTo>
                  <a:cubicBezTo>
                    <a:pt x="521324" y="215363"/>
                    <a:pt x="508798" y="211605"/>
                    <a:pt x="548882" y="214110"/>
                  </a:cubicBezTo>
                  <a:cubicBezTo>
                    <a:pt x="571429" y="215363"/>
                    <a:pt x="585835" y="221626"/>
                    <a:pt x="609008" y="215989"/>
                  </a:cubicBezTo>
                  <a:cubicBezTo>
                    <a:pt x="641577" y="208473"/>
                    <a:pt x="675398" y="180915"/>
                    <a:pt x="681035" y="224131"/>
                  </a:cubicBezTo>
                  <a:cubicBezTo>
                    <a:pt x="684793" y="252315"/>
                    <a:pt x="676651" y="252315"/>
                    <a:pt x="649719" y="254194"/>
                  </a:cubicBezTo>
                  <a:cubicBezTo>
                    <a:pt x="602119" y="257326"/>
                    <a:pt x="558277" y="284884"/>
                    <a:pt x="509424" y="279873"/>
                  </a:cubicBezTo>
                  <a:cubicBezTo>
                    <a:pt x="463077" y="275489"/>
                    <a:pt x="392302" y="266094"/>
                    <a:pt x="352218" y="300542"/>
                  </a:cubicBezTo>
                  <a:cubicBezTo>
                    <a:pt x="397313" y="326221"/>
                    <a:pt x="441155" y="338747"/>
                    <a:pt x="491887" y="319958"/>
                  </a:cubicBezTo>
                  <a:cubicBezTo>
                    <a:pt x="529466" y="305552"/>
                    <a:pt x="565793" y="323716"/>
                    <a:pt x="607129" y="317452"/>
                  </a:cubicBezTo>
                  <a:cubicBezTo>
                    <a:pt x="636566" y="313068"/>
                    <a:pt x="666003" y="313068"/>
                    <a:pt x="694814" y="323716"/>
                  </a:cubicBezTo>
                  <a:cubicBezTo>
                    <a:pt x="668509" y="370689"/>
                    <a:pt x="569550" y="334363"/>
                    <a:pt x="530719" y="333737"/>
                  </a:cubicBezTo>
                  <a:cubicBezTo>
                    <a:pt x="513808" y="333737"/>
                    <a:pt x="438024" y="333737"/>
                    <a:pt x="453682" y="365053"/>
                  </a:cubicBezTo>
                  <a:cubicBezTo>
                    <a:pt x="434266" y="373195"/>
                    <a:pt x="399818" y="356284"/>
                    <a:pt x="377271" y="356910"/>
                  </a:cubicBezTo>
                  <a:cubicBezTo>
                    <a:pt x="376019" y="396995"/>
                    <a:pt x="434266" y="405763"/>
                    <a:pt x="463077" y="412026"/>
                  </a:cubicBezTo>
                  <a:cubicBezTo>
                    <a:pt x="490634" y="417663"/>
                    <a:pt x="510676" y="431442"/>
                    <a:pt x="536982" y="441463"/>
                  </a:cubicBezTo>
                  <a:cubicBezTo>
                    <a:pt x="557650" y="448979"/>
                    <a:pt x="564540" y="448979"/>
                    <a:pt x="577066" y="464637"/>
                  </a:cubicBezTo>
                  <a:cubicBezTo>
                    <a:pt x="587087" y="476537"/>
                    <a:pt x="592098" y="494700"/>
                    <a:pt x="605877" y="504095"/>
                  </a:cubicBezTo>
                  <a:cubicBezTo>
                    <a:pt x="625293" y="516621"/>
                    <a:pt x="676651" y="518500"/>
                    <a:pt x="699825" y="521006"/>
                  </a:cubicBezTo>
                  <a:cubicBezTo>
                    <a:pt x="717988" y="523511"/>
                    <a:pt x="722998" y="524137"/>
                    <a:pt x="730514" y="500963"/>
                  </a:cubicBezTo>
                  <a:cubicBezTo>
                    <a:pt x="737404" y="480295"/>
                    <a:pt x="717988" y="453990"/>
                    <a:pt x="730514" y="437079"/>
                  </a:cubicBezTo>
                  <a:cubicBezTo>
                    <a:pt x="753688" y="448353"/>
                    <a:pt x="746799" y="419542"/>
                    <a:pt x="750556" y="406389"/>
                  </a:cubicBezTo>
                  <a:cubicBezTo>
                    <a:pt x="759951" y="377579"/>
                    <a:pt x="776861" y="381337"/>
                    <a:pt x="801914" y="381337"/>
                  </a:cubicBezTo>
                  <a:cubicBezTo>
                    <a:pt x="827594" y="381337"/>
                    <a:pt x="850141" y="386347"/>
                    <a:pt x="863920" y="364426"/>
                  </a:cubicBezTo>
                  <a:cubicBezTo>
                    <a:pt x="881457" y="337495"/>
                    <a:pt x="867678" y="300542"/>
                    <a:pt x="891478" y="275489"/>
                  </a:cubicBezTo>
                  <a:cubicBezTo>
                    <a:pt x="940957" y="314321"/>
                    <a:pt x="970394" y="220999"/>
                    <a:pt x="1004215" y="210978"/>
                  </a:cubicBezTo>
                  <a:cubicBezTo>
                    <a:pt x="1034278" y="202210"/>
                    <a:pt x="1074989" y="196573"/>
                    <a:pt x="1105678" y="201584"/>
                  </a:cubicBezTo>
                  <a:cubicBezTo>
                    <a:pt x="1132610" y="205342"/>
                    <a:pt x="1151400" y="214110"/>
                    <a:pt x="1172694" y="192815"/>
                  </a:cubicBezTo>
                  <a:cubicBezTo>
                    <a:pt x="1164552" y="160247"/>
                    <a:pt x="1128226" y="188431"/>
                    <a:pt x="1114447" y="173399"/>
                  </a:cubicBezTo>
                  <a:cubicBezTo>
                    <a:pt x="1103173" y="160873"/>
                    <a:pt x="1127600" y="134568"/>
                    <a:pt x="1110689" y="123920"/>
                  </a:cubicBezTo>
                  <a:cubicBezTo>
                    <a:pt x="1091273" y="112020"/>
                    <a:pt x="1068726" y="142083"/>
                    <a:pt x="1053068" y="147720"/>
                  </a:cubicBezTo>
                  <a:cubicBezTo>
                    <a:pt x="1029894" y="155862"/>
                    <a:pt x="1013610" y="144589"/>
                    <a:pt x="991688" y="137073"/>
                  </a:cubicBezTo>
                  <a:cubicBezTo>
                    <a:pt x="969767" y="129557"/>
                    <a:pt x="944089" y="132062"/>
                    <a:pt x="924673" y="126425"/>
                  </a:cubicBezTo>
                  <a:cubicBezTo>
                    <a:pt x="899620" y="118910"/>
                    <a:pt x="909641" y="100746"/>
                    <a:pt x="897115" y="83210"/>
                  </a:cubicBezTo>
                  <a:cubicBezTo>
                    <a:pt x="873314" y="50015"/>
                    <a:pt x="810683" y="77573"/>
                    <a:pt x="783751" y="98867"/>
                  </a:cubicBezTo>
                  <a:cubicBezTo>
                    <a:pt x="776861" y="78199"/>
                    <a:pt x="792519" y="68178"/>
                    <a:pt x="810056" y="61915"/>
                  </a:cubicBezTo>
                  <a:cubicBezTo>
                    <a:pt x="798783" y="39994"/>
                    <a:pt x="718614" y="21204"/>
                    <a:pt x="700451" y="14941"/>
                  </a:cubicBezTo>
                  <a:cubicBezTo>
                    <a:pt x="675398" y="6172"/>
                    <a:pt x="646588" y="4920"/>
                    <a:pt x="618403" y="1162"/>
                  </a:cubicBezTo>
                  <a:cubicBezTo>
                    <a:pt x="579572" y="-3849"/>
                    <a:pt x="546377" y="6172"/>
                    <a:pt x="555771" y="54399"/>
                  </a:cubicBezTo>
                  <a:cubicBezTo>
                    <a:pt x="558903" y="68804"/>
                    <a:pt x="572682" y="81331"/>
                    <a:pt x="577066" y="95110"/>
                  </a:cubicBezTo>
                  <a:cubicBezTo>
                    <a:pt x="583330" y="112646"/>
                    <a:pt x="581451" y="130810"/>
                    <a:pt x="581451" y="149599"/>
                  </a:cubicBezTo>
                  <a:cubicBezTo>
                    <a:pt x="544498" y="157741"/>
                    <a:pt x="515687" y="94483"/>
                    <a:pt x="493140" y="73188"/>
                  </a:cubicBezTo>
                  <a:cubicBezTo>
                    <a:pt x="469966" y="51267"/>
                    <a:pt x="406708" y="20578"/>
                    <a:pt x="381029" y="58157"/>
                  </a:cubicBezTo>
                  <a:cubicBezTo>
                    <a:pt x="370381" y="73815"/>
                    <a:pt x="387918" y="93857"/>
                    <a:pt x="369129" y="105131"/>
                  </a:cubicBezTo>
                  <a:cubicBezTo>
                    <a:pt x="356602" y="112646"/>
                    <a:pt x="339692" y="108262"/>
                    <a:pt x="327792" y="101999"/>
                  </a:cubicBezTo>
                  <a:cubicBezTo>
                    <a:pt x="318397" y="96989"/>
                    <a:pt x="313387" y="87594"/>
                    <a:pt x="304618" y="83210"/>
                  </a:cubicBezTo>
                  <a:cubicBezTo>
                    <a:pt x="284576" y="73188"/>
                    <a:pt x="259523" y="76946"/>
                    <a:pt x="237602" y="76320"/>
                  </a:cubicBezTo>
                  <a:cubicBezTo>
                    <a:pt x="260776" y="26841"/>
                    <a:pt x="345329" y="88846"/>
                    <a:pt x="358481" y="38115"/>
                  </a:cubicBezTo>
                  <a:cubicBezTo>
                    <a:pt x="324034" y="35609"/>
                    <a:pt x="293344" y="35609"/>
                    <a:pt x="258897" y="40620"/>
                  </a:cubicBezTo>
                  <a:cubicBezTo>
                    <a:pt x="243239" y="43125"/>
                    <a:pt x="229460" y="46883"/>
                    <a:pt x="213176" y="45630"/>
                  </a:cubicBezTo>
                  <a:cubicBezTo>
                    <a:pt x="195639" y="44378"/>
                    <a:pt x="181860" y="35609"/>
                    <a:pt x="163696" y="38115"/>
                  </a:cubicBezTo>
                  <a:cubicBezTo>
                    <a:pt x="165576" y="43752"/>
                    <a:pt x="163696" y="52520"/>
                    <a:pt x="165576" y="57531"/>
                  </a:cubicBezTo>
                  <a:cubicBezTo>
                    <a:pt x="138018" y="64420"/>
                    <a:pt x="74133" y="14315"/>
                    <a:pt x="52838" y="54399"/>
                  </a:cubicBezTo>
                  <a:cubicBezTo>
                    <a:pt x="37807" y="45630"/>
                    <a:pt x="15886" y="45004"/>
                    <a:pt x="228" y="50641"/>
                  </a:cubicBezTo>
                  <a:cubicBezTo>
                    <a:pt x="-2277" y="68804"/>
                    <a:pt x="16512" y="71309"/>
                    <a:pt x="25280" y="8321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7" name="Forma libre: forma 686">
              <a:extLst>
                <a:ext uri="{FF2B5EF4-FFF2-40B4-BE49-F238E27FC236}">
                  <a16:creationId xmlns:a16="http://schemas.microsoft.com/office/drawing/2014/main" id="{6448CCFF-2061-95FA-998D-8239329855A2}"/>
                </a:ext>
              </a:extLst>
            </p:cNvPr>
            <p:cNvSpPr/>
            <p:nvPr/>
          </p:nvSpPr>
          <p:spPr>
            <a:xfrm>
              <a:off x="20021161" y="8523283"/>
              <a:ext cx="1556290" cy="692599"/>
            </a:xfrm>
            <a:custGeom>
              <a:avLst/>
              <a:gdLst>
                <a:gd name="connsiteX0" fmla="*/ 100328 w 1556290"/>
                <a:gd name="connsiteY0" fmla="*/ 243184 h 692599"/>
                <a:gd name="connsiteX1" fmla="*/ 122249 w 1556290"/>
                <a:gd name="connsiteY1" fmla="*/ 276379 h 692599"/>
                <a:gd name="connsiteX2" fmla="*/ 145423 w 1556290"/>
                <a:gd name="connsiteY2" fmla="*/ 282642 h 692599"/>
                <a:gd name="connsiteX3" fmla="*/ 181749 w 1556290"/>
                <a:gd name="connsiteY3" fmla="*/ 294542 h 692599"/>
                <a:gd name="connsiteX4" fmla="*/ 204923 w 1556290"/>
                <a:gd name="connsiteY4" fmla="*/ 327737 h 692599"/>
                <a:gd name="connsiteX5" fmla="*/ 226844 w 1556290"/>
                <a:gd name="connsiteY5" fmla="*/ 347153 h 692599"/>
                <a:gd name="connsiteX6" fmla="*/ 241876 w 1556290"/>
                <a:gd name="connsiteY6" fmla="*/ 346526 h 692599"/>
                <a:gd name="connsiteX7" fmla="*/ 245008 w 1556290"/>
                <a:gd name="connsiteY7" fmla="*/ 330242 h 692599"/>
                <a:gd name="connsiteX8" fmla="*/ 251270 w 1556290"/>
                <a:gd name="connsiteY8" fmla="*/ 300179 h 692599"/>
                <a:gd name="connsiteX9" fmla="*/ 287597 w 1556290"/>
                <a:gd name="connsiteY9" fmla="*/ 270116 h 692599"/>
                <a:gd name="connsiteX10" fmla="*/ 347724 w 1556290"/>
                <a:gd name="connsiteY10" fmla="*/ 296421 h 692599"/>
                <a:gd name="connsiteX11" fmla="*/ 364008 w 1556290"/>
                <a:gd name="connsiteY11" fmla="*/ 323353 h 692599"/>
                <a:gd name="connsiteX12" fmla="*/ 380919 w 1556290"/>
                <a:gd name="connsiteY12" fmla="*/ 349032 h 692599"/>
                <a:gd name="connsiteX13" fmla="*/ 428519 w 1556290"/>
                <a:gd name="connsiteY13" fmla="*/ 360932 h 692599"/>
                <a:gd name="connsiteX14" fmla="*/ 452945 w 1556290"/>
                <a:gd name="connsiteY14" fmla="*/ 363437 h 692599"/>
                <a:gd name="connsiteX15" fmla="*/ 524345 w 1556290"/>
                <a:gd name="connsiteY15" fmla="*/ 396632 h 692599"/>
                <a:gd name="connsiteX16" fmla="*/ 536871 w 1556290"/>
                <a:gd name="connsiteY16" fmla="*/ 472416 h 692599"/>
                <a:gd name="connsiteX17" fmla="*/ 483008 w 1556290"/>
                <a:gd name="connsiteY17" fmla="*/ 484943 h 692599"/>
                <a:gd name="connsiteX18" fmla="*/ 466098 w 1556290"/>
                <a:gd name="connsiteY18" fmla="*/ 484943 h 692599"/>
                <a:gd name="connsiteX19" fmla="*/ 434782 w 1556290"/>
                <a:gd name="connsiteY19" fmla="*/ 498096 h 692599"/>
                <a:gd name="connsiteX20" fmla="*/ 427266 w 1556290"/>
                <a:gd name="connsiteY20" fmla="*/ 501853 h 692599"/>
                <a:gd name="connsiteX21" fmla="*/ 362129 w 1556290"/>
                <a:gd name="connsiteY21" fmla="*/ 550080 h 692599"/>
                <a:gd name="connsiteX22" fmla="*/ 328307 w 1556290"/>
                <a:gd name="connsiteY22" fmla="*/ 570748 h 692599"/>
                <a:gd name="connsiteX23" fmla="*/ 313902 w 1556290"/>
                <a:gd name="connsiteY23" fmla="*/ 569496 h 692599"/>
                <a:gd name="connsiteX24" fmla="*/ 302002 w 1556290"/>
                <a:gd name="connsiteY24" fmla="*/ 568243 h 692599"/>
                <a:gd name="connsiteX25" fmla="*/ 270686 w 1556290"/>
                <a:gd name="connsiteY25" fmla="*/ 563233 h 692599"/>
                <a:gd name="connsiteX26" fmla="*/ 215571 w 1556290"/>
                <a:gd name="connsiteY26" fmla="*/ 556969 h 692599"/>
                <a:gd name="connsiteX27" fmla="*/ 211186 w 1556290"/>
                <a:gd name="connsiteY27" fmla="*/ 563233 h 692599"/>
                <a:gd name="connsiteX28" fmla="*/ 162959 w 1556290"/>
                <a:gd name="connsiteY28" fmla="*/ 569496 h 692599"/>
                <a:gd name="connsiteX29" fmla="*/ 135402 w 1556290"/>
                <a:gd name="connsiteY29" fmla="*/ 558848 h 692599"/>
                <a:gd name="connsiteX30" fmla="*/ 88428 w 1556290"/>
                <a:gd name="connsiteY30" fmla="*/ 555717 h 692599"/>
                <a:gd name="connsiteX31" fmla="*/ 82791 w 1556290"/>
                <a:gd name="connsiteY31" fmla="*/ 560727 h 692599"/>
                <a:gd name="connsiteX32" fmla="*/ 61496 w 1556290"/>
                <a:gd name="connsiteY32" fmla="*/ 573880 h 692599"/>
                <a:gd name="connsiteX33" fmla="*/ 33938 w 1556290"/>
                <a:gd name="connsiteY33" fmla="*/ 568869 h 692599"/>
                <a:gd name="connsiteX34" fmla="*/ 25797 w 1556290"/>
                <a:gd name="connsiteY34" fmla="*/ 565738 h 692599"/>
                <a:gd name="connsiteX35" fmla="*/ 117 w 1556290"/>
                <a:gd name="connsiteY35" fmla="*/ 605196 h 692599"/>
                <a:gd name="connsiteX36" fmla="*/ 9512 w 1556290"/>
                <a:gd name="connsiteY36" fmla="*/ 632128 h 692599"/>
                <a:gd name="connsiteX37" fmla="*/ 40828 w 1556290"/>
                <a:gd name="connsiteY37" fmla="*/ 637764 h 692599"/>
                <a:gd name="connsiteX38" fmla="*/ 70265 w 1556290"/>
                <a:gd name="connsiteY38" fmla="*/ 642148 h 692599"/>
                <a:gd name="connsiteX39" fmla="*/ 85923 w 1556290"/>
                <a:gd name="connsiteY39" fmla="*/ 647159 h 692599"/>
                <a:gd name="connsiteX40" fmla="*/ 109723 w 1556290"/>
                <a:gd name="connsiteY40" fmla="*/ 652796 h 692599"/>
                <a:gd name="connsiteX41" fmla="*/ 147302 w 1556290"/>
                <a:gd name="connsiteY41" fmla="*/ 638391 h 692599"/>
                <a:gd name="connsiteX42" fmla="*/ 183628 w 1556290"/>
                <a:gd name="connsiteY42" fmla="*/ 621480 h 692599"/>
                <a:gd name="connsiteX43" fmla="*/ 257534 w 1556290"/>
                <a:gd name="connsiteY43" fmla="*/ 638391 h 692599"/>
                <a:gd name="connsiteX44" fmla="*/ 279455 w 1556290"/>
                <a:gd name="connsiteY44" fmla="*/ 651543 h 692599"/>
                <a:gd name="connsiteX45" fmla="*/ 308266 w 1556290"/>
                <a:gd name="connsiteY45" fmla="*/ 645907 h 692599"/>
                <a:gd name="connsiteX46" fmla="*/ 335824 w 1556290"/>
                <a:gd name="connsiteY46" fmla="*/ 628369 h 692599"/>
                <a:gd name="connsiteX47" fmla="*/ 417871 w 1556290"/>
                <a:gd name="connsiteY47" fmla="*/ 664696 h 692599"/>
                <a:gd name="connsiteX48" fmla="*/ 441045 w 1556290"/>
                <a:gd name="connsiteY48" fmla="*/ 686617 h 692599"/>
                <a:gd name="connsiteX49" fmla="*/ 519334 w 1556290"/>
                <a:gd name="connsiteY49" fmla="*/ 672838 h 692599"/>
                <a:gd name="connsiteX50" fmla="*/ 534366 w 1556290"/>
                <a:gd name="connsiteY50" fmla="*/ 665322 h 692599"/>
                <a:gd name="connsiteX51" fmla="*/ 595745 w 1556290"/>
                <a:gd name="connsiteY51" fmla="*/ 656554 h 692599"/>
                <a:gd name="connsiteX52" fmla="*/ 620172 w 1556290"/>
                <a:gd name="connsiteY52" fmla="*/ 670959 h 692599"/>
                <a:gd name="connsiteX53" fmla="*/ 628940 w 1556290"/>
                <a:gd name="connsiteY53" fmla="*/ 677848 h 692599"/>
                <a:gd name="connsiteX54" fmla="*/ 635830 w 1556290"/>
                <a:gd name="connsiteY54" fmla="*/ 679101 h 692599"/>
                <a:gd name="connsiteX55" fmla="*/ 689693 w 1556290"/>
                <a:gd name="connsiteY55" fmla="*/ 629622 h 692599"/>
                <a:gd name="connsiteX56" fmla="*/ 714119 w 1556290"/>
                <a:gd name="connsiteY56" fmla="*/ 613338 h 692599"/>
                <a:gd name="connsiteX57" fmla="*/ 717251 w 1556290"/>
                <a:gd name="connsiteY57" fmla="*/ 578264 h 692599"/>
                <a:gd name="connsiteX58" fmla="*/ 761720 w 1556290"/>
                <a:gd name="connsiteY58" fmla="*/ 492458 h 692599"/>
                <a:gd name="connsiteX59" fmla="*/ 808694 w 1556290"/>
                <a:gd name="connsiteY59" fmla="*/ 496216 h 692599"/>
                <a:gd name="connsiteX60" fmla="*/ 838757 w 1556290"/>
                <a:gd name="connsiteY60" fmla="*/ 494964 h 692599"/>
                <a:gd name="connsiteX61" fmla="*/ 849404 w 1556290"/>
                <a:gd name="connsiteY61" fmla="*/ 479932 h 692599"/>
                <a:gd name="connsiteX62" fmla="*/ 882599 w 1556290"/>
                <a:gd name="connsiteY62" fmla="*/ 447364 h 692599"/>
                <a:gd name="connsiteX63" fmla="*/ 984062 w 1556290"/>
                <a:gd name="connsiteY63" fmla="*/ 456132 h 692599"/>
                <a:gd name="connsiteX64" fmla="*/ 995962 w 1556290"/>
                <a:gd name="connsiteY64" fmla="*/ 474295 h 692599"/>
                <a:gd name="connsiteX65" fmla="*/ 995962 w 1556290"/>
                <a:gd name="connsiteY65" fmla="*/ 476174 h 692599"/>
                <a:gd name="connsiteX66" fmla="*/ 1013499 w 1556290"/>
                <a:gd name="connsiteY66" fmla="*/ 481185 h 692599"/>
                <a:gd name="connsiteX67" fmla="*/ 1021016 w 1556290"/>
                <a:gd name="connsiteY67" fmla="*/ 482438 h 692599"/>
                <a:gd name="connsiteX68" fmla="*/ 1099305 w 1556290"/>
                <a:gd name="connsiteY68" fmla="*/ 464274 h 692599"/>
                <a:gd name="connsiteX69" fmla="*/ 1108074 w 1556290"/>
                <a:gd name="connsiteY69" fmla="*/ 432958 h 692599"/>
                <a:gd name="connsiteX70" fmla="*/ 1119347 w 1556290"/>
                <a:gd name="connsiteY70" fmla="*/ 395380 h 692599"/>
                <a:gd name="connsiteX71" fmla="*/ 1237721 w 1556290"/>
                <a:gd name="connsiteY71" fmla="*/ 367195 h 692599"/>
                <a:gd name="connsiteX72" fmla="*/ 1297848 w 1556290"/>
                <a:gd name="connsiteY72" fmla="*/ 364690 h 692599"/>
                <a:gd name="connsiteX73" fmla="*/ 1313506 w 1556290"/>
                <a:gd name="connsiteY73" fmla="*/ 347779 h 692599"/>
                <a:gd name="connsiteX74" fmla="*/ 1315385 w 1556290"/>
                <a:gd name="connsiteY74" fmla="*/ 336506 h 692599"/>
                <a:gd name="connsiteX75" fmla="*/ 1374885 w 1556290"/>
                <a:gd name="connsiteY75" fmla="*/ 265105 h 692599"/>
                <a:gd name="connsiteX76" fmla="*/ 1398058 w 1556290"/>
                <a:gd name="connsiteY76" fmla="*/ 251953 h 692599"/>
                <a:gd name="connsiteX77" fmla="*/ 1419354 w 1556290"/>
                <a:gd name="connsiteY77" fmla="*/ 234416 h 692599"/>
                <a:gd name="connsiteX78" fmla="*/ 1462569 w 1556290"/>
                <a:gd name="connsiteY78" fmla="*/ 204352 h 692599"/>
                <a:gd name="connsiteX79" fmla="*/ 1499522 w 1556290"/>
                <a:gd name="connsiteY79" fmla="*/ 199968 h 692599"/>
                <a:gd name="connsiteX80" fmla="*/ 1520190 w 1556290"/>
                <a:gd name="connsiteY80" fmla="*/ 198715 h 692599"/>
                <a:gd name="connsiteX81" fmla="*/ 1554638 w 1556290"/>
                <a:gd name="connsiteY81" fmla="*/ 178673 h 692599"/>
                <a:gd name="connsiteX82" fmla="*/ 1554638 w 1556290"/>
                <a:gd name="connsiteY82" fmla="*/ 161136 h 692599"/>
                <a:gd name="connsiteX83" fmla="*/ 1495138 w 1556290"/>
                <a:gd name="connsiteY83" fmla="*/ 137336 h 692599"/>
                <a:gd name="connsiteX84" fmla="*/ 1473216 w 1556290"/>
                <a:gd name="connsiteY84" fmla="*/ 121678 h 692599"/>
                <a:gd name="connsiteX85" fmla="*/ 1378016 w 1556290"/>
                <a:gd name="connsiteY85" fmla="*/ 95373 h 692599"/>
                <a:gd name="connsiteX86" fmla="*/ 1344195 w 1556290"/>
                <a:gd name="connsiteY86" fmla="*/ 92241 h 692599"/>
                <a:gd name="connsiteX87" fmla="*/ 1262774 w 1556290"/>
                <a:gd name="connsiteY87" fmla="*/ 68442 h 692599"/>
                <a:gd name="connsiteX88" fmla="*/ 1171957 w 1556290"/>
                <a:gd name="connsiteY88" fmla="*/ 49025 h 692599"/>
                <a:gd name="connsiteX89" fmla="*/ 1149410 w 1556290"/>
                <a:gd name="connsiteY89" fmla="*/ 51531 h 692599"/>
                <a:gd name="connsiteX90" fmla="*/ 1089284 w 1556290"/>
                <a:gd name="connsiteY90" fmla="*/ 51531 h 692599"/>
                <a:gd name="connsiteX91" fmla="*/ 1051704 w 1556290"/>
                <a:gd name="connsiteY91" fmla="*/ 40257 h 692599"/>
                <a:gd name="connsiteX92" fmla="*/ 1000973 w 1556290"/>
                <a:gd name="connsiteY92" fmla="*/ 30236 h 692599"/>
                <a:gd name="connsiteX93" fmla="*/ 940846 w 1556290"/>
                <a:gd name="connsiteY93" fmla="*/ 52157 h 692599"/>
                <a:gd name="connsiteX94" fmla="*/ 860051 w 1556290"/>
                <a:gd name="connsiteY94" fmla="*/ 75957 h 692599"/>
                <a:gd name="connsiteX95" fmla="*/ 805562 w 1556290"/>
                <a:gd name="connsiteY95" fmla="*/ 55289 h 692599"/>
                <a:gd name="connsiteX96" fmla="*/ 779883 w 1556290"/>
                <a:gd name="connsiteY96" fmla="*/ 42136 h 692599"/>
                <a:gd name="connsiteX97" fmla="*/ 743556 w 1556290"/>
                <a:gd name="connsiteY97" fmla="*/ 42136 h 692599"/>
                <a:gd name="connsiteX98" fmla="*/ 710987 w 1556290"/>
                <a:gd name="connsiteY98" fmla="*/ 45268 h 692599"/>
                <a:gd name="connsiteX99" fmla="*/ 639587 w 1556290"/>
                <a:gd name="connsiteY99" fmla="*/ 20215 h 692599"/>
                <a:gd name="connsiteX100" fmla="*/ 621425 w 1556290"/>
                <a:gd name="connsiteY100" fmla="*/ 8941 h 692599"/>
                <a:gd name="connsiteX101" fmla="*/ 556914 w 1556290"/>
                <a:gd name="connsiteY101" fmla="*/ 30863 h 692599"/>
                <a:gd name="connsiteX102" fmla="*/ 543135 w 1556290"/>
                <a:gd name="connsiteY102" fmla="*/ 19589 h 692599"/>
                <a:gd name="connsiteX103" fmla="*/ 526224 w 1556290"/>
                <a:gd name="connsiteY103" fmla="*/ 173 h 692599"/>
                <a:gd name="connsiteX104" fmla="*/ 503676 w 1556290"/>
                <a:gd name="connsiteY104" fmla="*/ 14578 h 692599"/>
                <a:gd name="connsiteX105" fmla="*/ 501172 w 1556290"/>
                <a:gd name="connsiteY105" fmla="*/ 47773 h 692599"/>
                <a:gd name="connsiteX106" fmla="*/ 481756 w 1556290"/>
                <a:gd name="connsiteY106" fmla="*/ 111657 h 692599"/>
                <a:gd name="connsiteX107" fmla="*/ 332692 w 1556290"/>
                <a:gd name="connsiteY107" fmla="*/ 85978 h 692599"/>
                <a:gd name="connsiteX108" fmla="*/ 323924 w 1556290"/>
                <a:gd name="connsiteY108" fmla="*/ 82221 h 692599"/>
                <a:gd name="connsiteX109" fmla="*/ 206176 w 1556290"/>
                <a:gd name="connsiteY109" fmla="*/ 54663 h 692599"/>
                <a:gd name="connsiteX110" fmla="*/ 199286 w 1556290"/>
                <a:gd name="connsiteY110" fmla="*/ 54663 h 692599"/>
                <a:gd name="connsiteX111" fmla="*/ 171102 w 1556290"/>
                <a:gd name="connsiteY111" fmla="*/ 47147 h 692599"/>
                <a:gd name="connsiteX112" fmla="*/ 120370 w 1556290"/>
                <a:gd name="connsiteY112" fmla="*/ 55915 h 692599"/>
                <a:gd name="connsiteX113" fmla="*/ 124754 w 1556290"/>
                <a:gd name="connsiteY113" fmla="*/ 116668 h 692599"/>
                <a:gd name="connsiteX114" fmla="*/ 131644 w 1556290"/>
                <a:gd name="connsiteY114" fmla="*/ 154247 h 692599"/>
                <a:gd name="connsiteX115" fmla="*/ 102207 w 1556290"/>
                <a:gd name="connsiteY115" fmla="*/ 245689 h 69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56290" h="692599">
                  <a:moveTo>
                    <a:pt x="100328" y="243184"/>
                  </a:moveTo>
                  <a:cubicBezTo>
                    <a:pt x="95317" y="263226"/>
                    <a:pt x="97197" y="264479"/>
                    <a:pt x="122249" y="276379"/>
                  </a:cubicBezTo>
                  <a:cubicBezTo>
                    <a:pt x="127886" y="278884"/>
                    <a:pt x="136654" y="280763"/>
                    <a:pt x="145423" y="282642"/>
                  </a:cubicBezTo>
                  <a:cubicBezTo>
                    <a:pt x="159202" y="285147"/>
                    <a:pt x="172355" y="287653"/>
                    <a:pt x="181749" y="294542"/>
                  </a:cubicBezTo>
                  <a:cubicBezTo>
                    <a:pt x="195528" y="304563"/>
                    <a:pt x="200539" y="317716"/>
                    <a:pt x="204923" y="327737"/>
                  </a:cubicBezTo>
                  <a:cubicBezTo>
                    <a:pt x="209933" y="340263"/>
                    <a:pt x="212439" y="345274"/>
                    <a:pt x="226844" y="347153"/>
                  </a:cubicBezTo>
                  <a:cubicBezTo>
                    <a:pt x="236239" y="348406"/>
                    <a:pt x="240623" y="347153"/>
                    <a:pt x="241876" y="346526"/>
                  </a:cubicBezTo>
                  <a:cubicBezTo>
                    <a:pt x="243755" y="345274"/>
                    <a:pt x="244381" y="335879"/>
                    <a:pt x="245008" y="330242"/>
                  </a:cubicBezTo>
                  <a:cubicBezTo>
                    <a:pt x="245634" y="321474"/>
                    <a:pt x="246887" y="310826"/>
                    <a:pt x="251270" y="300179"/>
                  </a:cubicBezTo>
                  <a:cubicBezTo>
                    <a:pt x="258160" y="283269"/>
                    <a:pt x="271313" y="272621"/>
                    <a:pt x="287597" y="270116"/>
                  </a:cubicBezTo>
                  <a:cubicBezTo>
                    <a:pt x="308266" y="266984"/>
                    <a:pt x="332066" y="277631"/>
                    <a:pt x="347724" y="296421"/>
                  </a:cubicBezTo>
                  <a:cubicBezTo>
                    <a:pt x="354613" y="304563"/>
                    <a:pt x="358997" y="313958"/>
                    <a:pt x="364008" y="323353"/>
                  </a:cubicBezTo>
                  <a:cubicBezTo>
                    <a:pt x="369019" y="333374"/>
                    <a:pt x="374029" y="343395"/>
                    <a:pt x="380919" y="349032"/>
                  </a:cubicBezTo>
                  <a:cubicBezTo>
                    <a:pt x="392818" y="358427"/>
                    <a:pt x="409729" y="359679"/>
                    <a:pt x="428519" y="360932"/>
                  </a:cubicBezTo>
                  <a:cubicBezTo>
                    <a:pt x="436661" y="360932"/>
                    <a:pt x="445429" y="362184"/>
                    <a:pt x="452945" y="363437"/>
                  </a:cubicBezTo>
                  <a:cubicBezTo>
                    <a:pt x="476745" y="367195"/>
                    <a:pt x="506808" y="372206"/>
                    <a:pt x="524345" y="396632"/>
                  </a:cubicBezTo>
                  <a:cubicBezTo>
                    <a:pt x="531861" y="406653"/>
                    <a:pt x="555661" y="449242"/>
                    <a:pt x="536871" y="472416"/>
                  </a:cubicBezTo>
                  <a:cubicBezTo>
                    <a:pt x="526224" y="486822"/>
                    <a:pt x="503050" y="485569"/>
                    <a:pt x="483008" y="484943"/>
                  </a:cubicBezTo>
                  <a:cubicBezTo>
                    <a:pt x="476745" y="484943"/>
                    <a:pt x="469229" y="484943"/>
                    <a:pt x="466098" y="484943"/>
                  </a:cubicBezTo>
                  <a:cubicBezTo>
                    <a:pt x="454824" y="487448"/>
                    <a:pt x="446055" y="491832"/>
                    <a:pt x="434782" y="498096"/>
                  </a:cubicBezTo>
                  <a:lnTo>
                    <a:pt x="427266" y="501853"/>
                  </a:lnTo>
                  <a:cubicBezTo>
                    <a:pt x="397829" y="516885"/>
                    <a:pt x="379040" y="531290"/>
                    <a:pt x="362129" y="550080"/>
                  </a:cubicBezTo>
                  <a:cubicBezTo>
                    <a:pt x="347724" y="565738"/>
                    <a:pt x="341460" y="570748"/>
                    <a:pt x="328307" y="570748"/>
                  </a:cubicBezTo>
                  <a:cubicBezTo>
                    <a:pt x="324550" y="570748"/>
                    <a:pt x="319539" y="570748"/>
                    <a:pt x="313902" y="569496"/>
                  </a:cubicBezTo>
                  <a:lnTo>
                    <a:pt x="302002" y="568243"/>
                  </a:lnTo>
                  <a:cubicBezTo>
                    <a:pt x="293861" y="567617"/>
                    <a:pt x="282586" y="565112"/>
                    <a:pt x="270686" y="563233"/>
                  </a:cubicBezTo>
                  <a:cubicBezTo>
                    <a:pt x="252523" y="560101"/>
                    <a:pt x="228723" y="555717"/>
                    <a:pt x="215571" y="556969"/>
                  </a:cubicBezTo>
                  <a:cubicBezTo>
                    <a:pt x="214318" y="558848"/>
                    <a:pt x="213065" y="561353"/>
                    <a:pt x="211186" y="563233"/>
                  </a:cubicBezTo>
                  <a:cubicBezTo>
                    <a:pt x="196781" y="578891"/>
                    <a:pt x="171102" y="572001"/>
                    <a:pt x="162959" y="569496"/>
                  </a:cubicBezTo>
                  <a:cubicBezTo>
                    <a:pt x="152939" y="566364"/>
                    <a:pt x="144171" y="562606"/>
                    <a:pt x="135402" y="558848"/>
                  </a:cubicBezTo>
                  <a:cubicBezTo>
                    <a:pt x="114734" y="549454"/>
                    <a:pt x="104712" y="545695"/>
                    <a:pt x="88428" y="555717"/>
                  </a:cubicBezTo>
                  <a:cubicBezTo>
                    <a:pt x="87176" y="556343"/>
                    <a:pt x="84670" y="558222"/>
                    <a:pt x="82791" y="560727"/>
                  </a:cubicBezTo>
                  <a:cubicBezTo>
                    <a:pt x="77154" y="565738"/>
                    <a:pt x="70891" y="572001"/>
                    <a:pt x="61496" y="573880"/>
                  </a:cubicBezTo>
                  <a:cubicBezTo>
                    <a:pt x="50223" y="575759"/>
                    <a:pt x="40828" y="572001"/>
                    <a:pt x="33938" y="568869"/>
                  </a:cubicBezTo>
                  <a:cubicBezTo>
                    <a:pt x="31433" y="567617"/>
                    <a:pt x="27676" y="565738"/>
                    <a:pt x="25797" y="565738"/>
                  </a:cubicBezTo>
                  <a:cubicBezTo>
                    <a:pt x="14522" y="567617"/>
                    <a:pt x="1996" y="585780"/>
                    <a:pt x="117" y="605196"/>
                  </a:cubicBezTo>
                  <a:cubicBezTo>
                    <a:pt x="117" y="610207"/>
                    <a:pt x="-1761" y="627743"/>
                    <a:pt x="9512" y="632128"/>
                  </a:cubicBezTo>
                  <a:cubicBezTo>
                    <a:pt x="17654" y="635885"/>
                    <a:pt x="28928" y="636512"/>
                    <a:pt x="40828" y="637764"/>
                  </a:cubicBezTo>
                  <a:cubicBezTo>
                    <a:pt x="50849" y="638391"/>
                    <a:pt x="60870" y="639643"/>
                    <a:pt x="70265" y="642148"/>
                  </a:cubicBezTo>
                  <a:cubicBezTo>
                    <a:pt x="75275" y="643401"/>
                    <a:pt x="80286" y="645280"/>
                    <a:pt x="85923" y="647159"/>
                  </a:cubicBezTo>
                  <a:cubicBezTo>
                    <a:pt x="94691" y="650291"/>
                    <a:pt x="101581" y="652796"/>
                    <a:pt x="109723" y="652796"/>
                  </a:cubicBezTo>
                  <a:cubicBezTo>
                    <a:pt x="124128" y="652796"/>
                    <a:pt x="134149" y="646533"/>
                    <a:pt x="147302" y="638391"/>
                  </a:cubicBezTo>
                  <a:cubicBezTo>
                    <a:pt x="157949" y="632128"/>
                    <a:pt x="169849" y="625238"/>
                    <a:pt x="183628" y="621480"/>
                  </a:cubicBezTo>
                  <a:cubicBezTo>
                    <a:pt x="218076" y="612711"/>
                    <a:pt x="238744" y="626490"/>
                    <a:pt x="257534" y="638391"/>
                  </a:cubicBezTo>
                  <a:cubicBezTo>
                    <a:pt x="264424" y="642775"/>
                    <a:pt x="271313" y="647786"/>
                    <a:pt x="279455" y="651543"/>
                  </a:cubicBezTo>
                  <a:cubicBezTo>
                    <a:pt x="294487" y="658433"/>
                    <a:pt x="297618" y="655301"/>
                    <a:pt x="308266" y="645907"/>
                  </a:cubicBezTo>
                  <a:cubicBezTo>
                    <a:pt x="315155" y="639643"/>
                    <a:pt x="323924" y="632754"/>
                    <a:pt x="335824" y="628369"/>
                  </a:cubicBezTo>
                  <a:cubicBezTo>
                    <a:pt x="374029" y="616470"/>
                    <a:pt x="399707" y="644027"/>
                    <a:pt x="417871" y="664696"/>
                  </a:cubicBezTo>
                  <a:cubicBezTo>
                    <a:pt x="426014" y="674091"/>
                    <a:pt x="433529" y="682233"/>
                    <a:pt x="441045" y="686617"/>
                  </a:cubicBezTo>
                  <a:cubicBezTo>
                    <a:pt x="466098" y="701022"/>
                    <a:pt x="493029" y="686617"/>
                    <a:pt x="519334" y="672838"/>
                  </a:cubicBezTo>
                  <a:cubicBezTo>
                    <a:pt x="524345" y="670333"/>
                    <a:pt x="529356" y="667828"/>
                    <a:pt x="534366" y="665322"/>
                  </a:cubicBezTo>
                  <a:cubicBezTo>
                    <a:pt x="550024" y="657806"/>
                    <a:pt x="575077" y="650917"/>
                    <a:pt x="595745" y="656554"/>
                  </a:cubicBezTo>
                  <a:cubicBezTo>
                    <a:pt x="608271" y="659685"/>
                    <a:pt x="615161" y="666575"/>
                    <a:pt x="620172" y="670959"/>
                  </a:cubicBezTo>
                  <a:cubicBezTo>
                    <a:pt x="623303" y="674091"/>
                    <a:pt x="625808" y="675970"/>
                    <a:pt x="628940" y="677848"/>
                  </a:cubicBezTo>
                  <a:cubicBezTo>
                    <a:pt x="631446" y="679101"/>
                    <a:pt x="633325" y="679101"/>
                    <a:pt x="635830" y="679101"/>
                  </a:cubicBezTo>
                  <a:cubicBezTo>
                    <a:pt x="637708" y="662191"/>
                    <a:pt x="657751" y="649038"/>
                    <a:pt x="689693" y="629622"/>
                  </a:cubicBezTo>
                  <a:cubicBezTo>
                    <a:pt x="698461" y="623985"/>
                    <a:pt x="710362" y="617096"/>
                    <a:pt x="714119" y="613338"/>
                  </a:cubicBezTo>
                  <a:cubicBezTo>
                    <a:pt x="716625" y="603943"/>
                    <a:pt x="717251" y="591417"/>
                    <a:pt x="717251" y="578264"/>
                  </a:cubicBezTo>
                  <a:cubicBezTo>
                    <a:pt x="717877" y="547575"/>
                    <a:pt x="719130" y="505611"/>
                    <a:pt x="761720" y="492458"/>
                  </a:cubicBezTo>
                  <a:cubicBezTo>
                    <a:pt x="779883" y="486822"/>
                    <a:pt x="795541" y="492458"/>
                    <a:pt x="808694" y="496216"/>
                  </a:cubicBezTo>
                  <a:cubicBezTo>
                    <a:pt x="824352" y="501227"/>
                    <a:pt x="829988" y="502480"/>
                    <a:pt x="838757" y="494964"/>
                  </a:cubicBezTo>
                  <a:cubicBezTo>
                    <a:pt x="842515" y="491832"/>
                    <a:pt x="845646" y="486195"/>
                    <a:pt x="849404" y="479932"/>
                  </a:cubicBezTo>
                  <a:cubicBezTo>
                    <a:pt x="856294" y="468032"/>
                    <a:pt x="865062" y="453001"/>
                    <a:pt x="882599" y="447364"/>
                  </a:cubicBezTo>
                  <a:cubicBezTo>
                    <a:pt x="902642" y="440474"/>
                    <a:pt x="965273" y="444858"/>
                    <a:pt x="984062" y="456132"/>
                  </a:cubicBezTo>
                  <a:cubicBezTo>
                    <a:pt x="992204" y="461143"/>
                    <a:pt x="994083" y="469285"/>
                    <a:pt x="995962" y="474295"/>
                  </a:cubicBezTo>
                  <a:cubicBezTo>
                    <a:pt x="995962" y="474922"/>
                    <a:pt x="995962" y="475548"/>
                    <a:pt x="995962" y="476174"/>
                  </a:cubicBezTo>
                  <a:cubicBezTo>
                    <a:pt x="1000973" y="479306"/>
                    <a:pt x="1006610" y="479932"/>
                    <a:pt x="1013499" y="481185"/>
                  </a:cubicBezTo>
                  <a:lnTo>
                    <a:pt x="1021016" y="482438"/>
                  </a:lnTo>
                  <a:cubicBezTo>
                    <a:pt x="1059221" y="490580"/>
                    <a:pt x="1081767" y="489953"/>
                    <a:pt x="1099305" y="464274"/>
                  </a:cubicBezTo>
                  <a:cubicBezTo>
                    <a:pt x="1104315" y="456132"/>
                    <a:pt x="1106821" y="444858"/>
                    <a:pt x="1108074" y="432958"/>
                  </a:cubicBezTo>
                  <a:cubicBezTo>
                    <a:pt x="1109953" y="420432"/>
                    <a:pt x="1112457" y="406653"/>
                    <a:pt x="1119347" y="395380"/>
                  </a:cubicBezTo>
                  <a:cubicBezTo>
                    <a:pt x="1140641" y="362184"/>
                    <a:pt x="1180726" y="352790"/>
                    <a:pt x="1237721" y="367195"/>
                  </a:cubicBezTo>
                  <a:cubicBezTo>
                    <a:pt x="1258390" y="372206"/>
                    <a:pt x="1279684" y="371579"/>
                    <a:pt x="1297848" y="364690"/>
                  </a:cubicBezTo>
                  <a:cubicBezTo>
                    <a:pt x="1307431" y="360932"/>
                    <a:pt x="1312692" y="355295"/>
                    <a:pt x="1313506" y="347779"/>
                  </a:cubicBezTo>
                  <a:cubicBezTo>
                    <a:pt x="1313506" y="344647"/>
                    <a:pt x="1314758" y="340263"/>
                    <a:pt x="1315385" y="336506"/>
                  </a:cubicBezTo>
                  <a:cubicBezTo>
                    <a:pt x="1323526" y="293916"/>
                    <a:pt x="1348579" y="280137"/>
                    <a:pt x="1374885" y="265105"/>
                  </a:cubicBezTo>
                  <a:cubicBezTo>
                    <a:pt x="1381774" y="261347"/>
                    <a:pt x="1389917" y="256963"/>
                    <a:pt x="1398058" y="251953"/>
                  </a:cubicBezTo>
                  <a:cubicBezTo>
                    <a:pt x="1404948" y="247568"/>
                    <a:pt x="1411837" y="240679"/>
                    <a:pt x="1419354" y="234416"/>
                  </a:cubicBezTo>
                  <a:cubicBezTo>
                    <a:pt x="1432506" y="222516"/>
                    <a:pt x="1445659" y="210616"/>
                    <a:pt x="1462569" y="204352"/>
                  </a:cubicBezTo>
                  <a:cubicBezTo>
                    <a:pt x="1475096" y="199968"/>
                    <a:pt x="1488248" y="199968"/>
                    <a:pt x="1499522" y="199968"/>
                  </a:cubicBezTo>
                  <a:cubicBezTo>
                    <a:pt x="1507038" y="199968"/>
                    <a:pt x="1513927" y="199968"/>
                    <a:pt x="1520190" y="198715"/>
                  </a:cubicBezTo>
                  <a:cubicBezTo>
                    <a:pt x="1537728" y="195584"/>
                    <a:pt x="1550254" y="188068"/>
                    <a:pt x="1554638" y="178673"/>
                  </a:cubicBezTo>
                  <a:cubicBezTo>
                    <a:pt x="1557143" y="173037"/>
                    <a:pt x="1556516" y="166773"/>
                    <a:pt x="1554638" y="161136"/>
                  </a:cubicBezTo>
                  <a:cubicBezTo>
                    <a:pt x="1533969" y="166773"/>
                    <a:pt x="1513927" y="151741"/>
                    <a:pt x="1495138" y="137336"/>
                  </a:cubicBezTo>
                  <a:cubicBezTo>
                    <a:pt x="1487622" y="131699"/>
                    <a:pt x="1480733" y="126063"/>
                    <a:pt x="1473216" y="121678"/>
                  </a:cubicBezTo>
                  <a:cubicBezTo>
                    <a:pt x="1437516" y="100383"/>
                    <a:pt x="1412464" y="98505"/>
                    <a:pt x="1378016" y="95373"/>
                  </a:cubicBezTo>
                  <a:cubicBezTo>
                    <a:pt x="1367369" y="94747"/>
                    <a:pt x="1356095" y="93494"/>
                    <a:pt x="1344195" y="92241"/>
                  </a:cubicBezTo>
                  <a:cubicBezTo>
                    <a:pt x="1312253" y="88484"/>
                    <a:pt x="1287201" y="78462"/>
                    <a:pt x="1262774" y="68442"/>
                  </a:cubicBezTo>
                  <a:cubicBezTo>
                    <a:pt x="1232710" y="56541"/>
                    <a:pt x="1207031" y="46521"/>
                    <a:pt x="1171957" y="49025"/>
                  </a:cubicBezTo>
                  <a:cubicBezTo>
                    <a:pt x="1163816" y="49025"/>
                    <a:pt x="1156299" y="50278"/>
                    <a:pt x="1149410" y="51531"/>
                  </a:cubicBezTo>
                  <a:cubicBezTo>
                    <a:pt x="1130621" y="54036"/>
                    <a:pt x="1112457" y="55915"/>
                    <a:pt x="1089284" y="51531"/>
                  </a:cubicBezTo>
                  <a:cubicBezTo>
                    <a:pt x="1075505" y="49025"/>
                    <a:pt x="1062979" y="44641"/>
                    <a:pt x="1051704" y="40257"/>
                  </a:cubicBezTo>
                  <a:cubicBezTo>
                    <a:pt x="1034794" y="33994"/>
                    <a:pt x="1019136" y="28357"/>
                    <a:pt x="1000973" y="30236"/>
                  </a:cubicBezTo>
                  <a:cubicBezTo>
                    <a:pt x="979051" y="32115"/>
                    <a:pt x="960889" y="41510"/>
                    <a:pt x="940846" y="52157"/>
                  </a:cubicBezTo>
                  <a:cubicBezTo>
                    <a:pt x="916420" y="64683"/>
                    <a:pt x="891993" y="77210"/>
                    <a:pt x="860051" y="75957"/>
                  </a:cubicBezTo>
                  <a:cubicBezTo>
                    <a:pt x="836878" y="75331"/>
                    <a:pt x="820593" y="64683"/>
                    <a:pt x="805562" y="55289"/>
                  </a:cubicBezTo>
                  <a:cubicBezTo>
                    <a:pt x="796794" y="49652"/>
                    <a:pt x="788651" y="44641"/>
                    <a:pt x="779883" y="42136"/>
                  </a:cubicBezTo>
                  <a:cubicBezTo>
                    <a:pt x="765478" y="37752"/>
                    <a:pt x="756709" y="39631"/>
                    <a:pt x="743556" y="42136"/>
                  </a:cubicBezTo>
                  <a:cubicBezTo>
                    <a:pt x="734162" y="44015"/>
                    <a:pt x="724141" y="45894"/>
                    <a:pt x="710987" y="45268"/>
                  </a:cubicBezTo>
                  <a:cubicBezTo>
                    <a:pt x="676541" y="44015"/>
                    <a:pt x="658377" y="32115"/>
                    <a:pt x="639587" y="20215"/>
                  </a:cubicBezTo>
                  <a:cubicBezTo>
                    <a:pt x="633951" y="16457"/>
                    <a:pt x="628314" y="12699"/>
                    <a:pt x="621425" y="8941"/>
                  </a:cubicBezTo>
                  <a:cubicBezTo>
                    <a:pt x="606393" y="19589"/>
                    <a:pt x="583845" y="32115"/>
                    <a:pt x="556914" y="30863"/>
                  </a:cubicBezTo>
                  <a:cubicBezTo>
                    <a:pt x="550024" y="30863"/>
                    <a:pt x="544388" y="25852"/>
                    <a:pt x="543135" y="19589"/>
                  </a:cubicBezTo>
                  <a:cubicBezTo>
                    <a:pt x="540003" y="8315"/>
                    <a:pt x="534366" y="1426"/>
                    <a:pt x="526224" y="173"/>
                  </a:cubicBezTo>
                  <a:cubicBezTo>
                    <a:pt x="518708" y="-1080"/>
                    <a:pt x="509940" y="4557"/>
                    <a:pt x="503676" y="14578"/>
                  </a:cubicBezTo>
                  <a:cubicBezTo>
                    <a:pt x="499293" y="22094"/>
                    <a:pt x="500545" y="34620"/>
                    <a:pt x="501172" y="47773"/>
                  </a:cubicBezTo>
                  <a:cubicBezTo>
                    <a:pt x="503050" y="69068"/>
                    <a:pt x="504929" y="95373"/>
                    <a:pt x="481756" y="111657"/>
                  </a:cubicBezTo>
                  <a:cubicBezTo>
                    <a:pt x="452945" y="132326"/>
                    <a:pt x="392818" y="111657"/>
                    <a:pt x="332692" y="85978"/>
                  </a:cubicBezTo>
                  <a:lnTo>
                    <a:pt x="323924" y="82221"/>
                  </a:lnTo>
                  <a:cubicBezTo>
                    <a:pt x="283212" y="65936"/>
                    <a:pt x="250645" y="60926"/>
                    <a:pt x="206176" y="54663"/>
                  </a:cubicBezTo>
                  <a:lnTo>
                    <a:pt x="199286" y="54663"/>
                  </a:lnTo>
                  <a:cubicBezTo>
                    <a:pt x="189892" y="52157"/>
                    <a:pt x="180496" y="49652"/>
                    <a:pt x="171102" y="47147"/>
                  </a:cubicBezTo>
                  <a:cubicBezTo>
                    <a:pt x="141039" y="39005"/>
                    <a:pt x="130392" y="38378"/>
                    <a:pt x="120370" y="55915"/>
                  </a:cubicBezTo>
                  <a:cubicBezTo>
                    <a:pt x="112228" y="69694"/>
                    <a:pt x="119117" y="94747"/>
                    <a:pt x="124754" y="116668"/>
                  </a:cubicBezTo>
                  <a:cubicBezTo>
                    <a:pt x="127886" y="129820"/>
                    <a:pt x="131644" y="142973"/>
                    <a:pt x="131644" y="154247"/>
                  </a:cubicBezTo>
                  <a:cubicBezTo>
                    <a:pt x="134149" y="203726"/>
                    <a:pt x="122875" y="230031"/>
                    <a:pt x="102207" y="24568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8" name="Forma libre: forma 687">
              <a:extLst>
                <a:ext uri="{FF2B5EF4-FFF2-40B4-BE49-F238E27FC236}">
                  <a16:creationId xmlns:a16="http://schemas.microsoft.com/office/drawing/2014/main" id="{DFA38782-E247-CC44-6A20-75AAD5E26CDD}"/>
                </a:ext>
              </a:extLst>
            </p:cNvPr>
            <p:cNvSpPr/>
            <p:nvPr/>
          </p:nvSpPr>
          <p:spPr>
            <a:xfrm>
              <a:off x="17314292" y="8580711"/>
              <a:ext cx="2320158" cy="1436512"/>
            </a:xfrm>
            <a:custGeom>
              <a:avLst/>
              <a:gdLst>
                <a:gd name="connsiteX0" fmla="*/ 398379 w 2320158"/>
                <a:gd name="connsiteY0" fmla="*/ 1006233 h 1436512"/>
                <a:gd name="connsiteX1" fmla="*/ 422178 w 2320158"/>
                <a:gd name="connsiteY1" fmla="*/ 968027 h 1436512"/>
                <a:gd name="connsiteX2" fmla="*/ 446606 w 2320158"/>
                <a:gd name="connsiteY2" fmla="*/ 924185 h 1436512"/>
                <a:gd name="connsiteX3" fmla="*/ 649532 w 2320158"/>
                <a:gd name="connsiteY3" fmla="*/ 867816 h 1436512"/>
                <a:gd name="connsiteX4" fmla="*/ 709659 w 2320158"/>
                <a:gd name="connsiteY4" fmla="*/ 857795 h 1436512"/>
                <a:gd name="connsiteX5" fmla="*/ 776048 w 2320158"/>
                <a:gd name="connsiteY5" fmla="*/ 847148 h 1436512"/>
                <a:gd name="connsiteX6" fmla="*/ 776674 w 2320158"/>
                <a:gd name="connsiteY6" fmla="*/ 847148 h 1436512"/>
                <a:gd name="connsiteX7" fmla="*/ 885028 w 2320158"/>
                <a:gd name="connsiteY7" fmla="*/ 892869 h 1436512"/>
                <a:gd name="connsiteX8" fmla="*/ 915717 w 2320158"/>
                <a:gd name="connsiteY8" fmla="*/ 916043 h 1436512"/>
                <a:gd name="connsiteX9" fmla="*/ 1069792 w 2320158"/>
                <a:gd name="connsiteY9" fmla="*/ 963643 h 1436512"/>
                <a:gd name="connsiteX10" fmla="*/ 1271466 w 2320158"/>
                <a:gd name="connsiteY10" fmla="*/ 1026275 h 1436512"/>
                <a:gd name="connsiteX11" fmla="*/ 1300276 w 2320158"/>
                <a:gd name="connsiteY11" fmla="*/ 1072622 h 1436512"/>
                <a:gd name="connsiteX12" fmla="*/ 1349129 w 2320158"/>
                <a:gd name="connsiteY12" fmla="*/ 1108949 h 1436512"/>
                <a:gd name="connsiteX13" fmla="*/ 1513851 w 2320158"/>
                <a:gd name="connsiteY13" fmla="*/ 1201643 h 1436512"/>
                <a:gd name="connsiteX14" fmla="*/ 1530135 w 2320158"/>
                <a:gd name="connsiteY14" fmla="*/ 1334423 h 1436512"/>
                <a:gd name="connsiteX15" fmla="*/ 1542662 w 2320158"/>
                <a:gd name="connsiteY15" fmla="*/ 1343191 h 1436512"/>
                <a:gd name="connsiteX16" fmla="*/ 1550803 w 2320158"/>
                <a:gd name="connsiteY16" fmla="*/ 1350081 h 1436512"/>
                <a:gd name="connsiteX17" fmla="*/ 1594019 w 2320158"/>
                <a:gd name="connsiteY17" fmla="*/ 1361981 h 1436512"/>
                <a:gd name="connsiteX18" fmla="*/ 1627214 w 2320158"/>
                <a:gd name="connsiteY18" fmla="*/ 1368244 h 1436512"/>
                <a:gd name="connsiteX19" fmla="*/ 1637235 w 2320158"/>
                <a:gd name="connsiteY19" fmla="*/ 1377639 h 1436512"/>
                <a:gd name="connsiteX20" fmla="*/ 1700493 w 2320158"/>
                <a:gd name="connsiteY20" fmla="*/ 1432755 h 1436512"/>
                <a:gd name="connsiteX21" fmla="*/ 1737446 w 2320158"/>
                <a:gd name="connsiteY21" fmla="*/ 1432755 h 1436512"/>
                <a:gd name="connsiteX22" fmla="*/ 1753104 w 2320158"/>
                <a:gd name="connsiteY22" fmla="*/ 1388286 h 1436512"/>
                <a:gd name="connsiteX23" fmla="*/ 1872730 w 2320158"/>
                <a:gd name="connsiteY23" fmla="*/ 1294339 h 1436512"/>
                <a:gd name="connsiteX24" fmla="*/ 1966678 w 2320158"/>
                <a:gd name="connsiteY24" fmla="*/ 1258638 h 1436512"/>
                <a:gd name="connsiteX25" fmla="*/ 2080041 w 2320158"/>
                <a:gd name="connsiteY25" fmla="*/ 1140265 h 1436512"/>
                <a:gd name="connsiteX26" fmla="*/ 2098205 w 2320158"/>
                <a:gd name="connsiteY26" fmla="*/ 1129617 h 1436512"/>
                <a:gd name="connsiteX27" fmla="*/ 2117621 w 2320158"/>
                <a:gd name="connsiteY27" fmla="*/ 1102059 h 1436512"/>
                <a:gd name="connsiteX28" fmla="*/ 2122006 w 2320158"/>
                <a:gd name="connsiteY28" fmla="*/ 1082643 h 1436512"/>
                <a:gd name="connsiteX29" fmla="*/ 2142673 w 2320158"/>
                <a:gd name="connsiteY29" fmla="*/ 1035043 h 1436512"/>
                <a:gd name="connsiteX30" fmla="*/ 2313032 w 2320158"/>
                <a:gd name="connsiteY30" fmla="*/ 1030032 h 1436512"/>
                <a:gd name="connsiteX31" fmla="*/ 2315538 w 2320158"/>
                <a:gd name="connsiteY31" fmla="*/ 1004980 h 1436512"/>
                <a:gd name="connsiteX32" fmla="*/ 2309274 w 2320158"/>
                <a:gd name="connsiteY32" fmla="*/ 908527 h 1436512"/>
                <a:gd name="connsiteX33" fmla="*/ 2267937 w 2320158"/>
                <a:gd name="connsiteY33" fmla="*/ 893495 h 1436512"/>
                <a:gd name="connsiteX34" fmla="*/ 2220337 w 2320158"/>
                <a:gd name="connsiteY34" fmla="*/ 875958 h 1436512"/>
                <a:gd name="connsiteX35" fmla="*/ 2201547 w 2320158"/>
                <a:gd name="connsiteY35" fmla="*/ 864685 h 1436512"/>
                <a:gd name="connsiteX36" fmla="*/ 2095073 w 2320158"/>
                <a:gd name="connsiteY36" fmla="*/ 807690 h 1436512"/>
                <a:gd name="connsiteX37" fmla="*/ 2037452 w 2320158"/>
                <a:gd name="connsiteY37" fmla="*/ 784516 h 1436512"/>
                <a:gd name="connsiteX38" fmla="*/ 1748094 w 2320158"/>
                <a:gd name="connsiteY38" fmla="*/ 618542 h 1436512"/>
                <a:gd name="connsiteX39" fmla="*/ 1719909 w 2320158"/>
                <a:gd name="connsiteY39" fmla="*/ 577205 h 1436512"/>
                <a:gd name="connsiteX40" fmla="*/ 1690472 w 2320158"/>
                <a:gd name="connsiteY40" fmla="*/ 535868 h 1436512"/>
                <a:gd name="connsiteX41" fmla="*/ 1580240 w 2320158"/>
                <a:gd name="connsiteY41" fmla="*/ 476368 h 1436512"/>
                <a:gd name="connsiteX42" fmla="*/ 1461240 w 2320158"/>
                <a:gd name="connsiteY42" fmla="*/ 411231 h 1436512"/>
                <a:gd name="connsiteX43" fmla="*/ 1416145 w 2320158"/>
                <a:gd name="connsiteY43" fmla="*/ 339830 h 1436512"/>
                <a:gd name="connsiteX44" fmla="*/ 1387334 w 2320158"/>
                <a:gd name="connsiteY44" fmla="*/ 289725 h 1436512"/>
                <a:gd name="connsiteX45" fmla="*/ 1298397 w 2320158"/>
                <a:gd name="connsiteY45" fmla="*/ 238367 h 1436512"/>
                <a:gd name="connsiteX46" fmla="*/ 1267081 w 2320158"/>
                <a:gd name="connsiteY46" fmla="*/ 249641 h 1436512"/>
                <a:gd name="connsiteX47" fmla="*/ 1221986 w 2320158"/>
                <a:gd name="connsiteY47" fmla="*/ 262167 h 1436512"/>
                <a:gd name="connsiteX48" fmla="*/ 1114887 w 2320158"/>
                <a:gd name="connsiteY48" fmla="*/ 197030 h 1436512"/>
                <a:gd name="connsiteX49" fmla="*/ 1118017 w 2320158"/>
                <a:gd name="connsiteY49" fmla="*/ 153188 h 1436512"/>
                <a:gd name="connsiteX50" fmla="*/ 1121776 w 2320158"/>
                <a:gd name="connsiteY50" fmla="*/ 138783 h 1436512"/>
                <a:gd name="connsiteX51" fmla="*/ 1049123 w 2320158"/>
                <a:gd name="connsiteY51" fmla="*/ 56109 h 1436512"/>
                <a:gd name="connsiteX52" fmla="*/ 964570 w 2320158"/>
                <a:gd name="connsiteY52" fmla="*/ 51098 h 1436512"/>
                <a:gd name="connsiteX53" fmla="*/ 940770 w 2320158"/>
                <a:gd name="connsiteY53" fmla="*/ 56109 h 1436512"/>
                <a:gd name="connsiteX54" fmla="*/ 930749 w 2320158"/>
                <a:gd name="connsiteY54" fmla="*/ 54856 h 1436512"/>
                <a:gd name="connsiteX55" fmla="*/ 897554 w 2320158"/>
                <a:gd name="connsiteY55" fmla="*/ 35440 h 1436512"/>
                <a:gd name="connsiteX56" fmla="*/ 784817 w 2320158"/>
                <a:gd name="connsiteY56" fmla="*/ 10387 h 1436512"/>
                <a:gd name="connsiteX57" fmla="*/ 751622 w 2320158"/>
                <a:gd name="connsiteY57" fmla="*/ 59866 h 1436512"/>
                <a:gd name="connsiteX58" fmla="*/ 711538 w 2320158"/>
                <a:gd name="connsiteY58" fmla="*/ 119993 h 1436512"/>
                <a:gd name="connsiteX59" fmla="*/ 675211 w 2320158"/>
                <a:gd name="connsiteY59" fmla="*/ 135651 h 1436512"/>
                <a:gd name="connsiteX60" fmla="*/ 642642 w 2320158"/>
                <a:gd name="connsiteY60" fmla="*/ 155066 h 1436512"/>
                <a:gd name="connsiteX61" fmla="*/ 643895 w 2320158"/>
                <a:gd name="connsiteY61" fmla="*/ 192646 h 1436512"/>
                <a:gd name="connsiteX62" fmla="*/ 635753 w 2320158"/>
                <a:gd name="connsiteY62" fmla="*/ 260288 h 1436512"/>
                <a:gd name="connsiteX63" fmla="*/ 585647 w 2320158"/>
                <a:gd name="connsiteY63" fmla="*/ 270936 h 1436512"/>
                <a:gd name="connsiteX64" fmla="*/ 566859 w 2320158"/>
                <a:gd name="connsiteY64" fmla="*/ 270309 h 1436512"/>
                <a:gd name="connsiteX65" fmla="*/ 538048 w 2320158"/>
                <a:gd name="connsiteY65" fmla="*/ 275320 h 1436512"/>
                <a:gd name="connsiteX66" fmla="*/ 492327 w 2320158"/>
                <a:gd name="connsiteY66" fmla="*/ 281583 h 1436512"/>
                <a:gd name="connsiteX67" fmla="*/ 489821 w 2320158"/>
                <a:gd name="connsiteY67" fmla="*/ 281583 h 1436512"/>
                <a:gd name="connsiteX68" fmla="*/ 488569 w 2320158"/>
                <a:gd name="connsiteY68" fmla="*/ 281583 h 1436512"/>
                <a:gd name="connsiteX69" fmla="*/ 483558 w 2320158"/>
                <a:gd name="connsiteY69" fmla="*/ 281583 h 1436512"/>
                <a:gd name="connsiteX70" fmla="*/ 318210 w 2320158"/>
                <a:gd name="connsiteY70" fmla="*/ 197030 h 1436512"/>
                <a:gd name="connsiteX71" fmla="*/ 258083 w 2320158"/>
                <a:gd name="connsiteY71" fmla="*/ 141914 h 1436512"/>
                <a:gd name="connsiteX72" fmla="*/ 107141 w 2320158"/>
                <a:gd name="connsiteY72" fmla="*/ 88050 h 1436512"/>
                <a:gd name="connsiteX73" fmla="*/ 107141 w 2320158"/>
                <a:gd name="connsiteY73" fmla="*/ 88050 h 1436512"/>
                <a:gd name="connsiteX74" fmla="*/ 114657 w 2320158"/>
                <a:gd name="connsiteY74" fmla="*/ 96819 h 1436512"/>
                <a:gd name="connsiteX75" fmla="*/ 140962 w 2320158"/>
                <a:gd name="connsiteY75" fmla="*/ 127509 h 1436512"/>
                <a:gd name="connsiteX76" fmla="*/ 233657 w 2320158"/>
                <a:gd name="connsiteY76" fmla="*/ 244630 h 1436512"/>
                <a:gd name="connsiteX77" fmla="*/ 285642 w 2320158"/>
                <a:gd name="connsiteY77" fmla="*/ 308515 h 1436512"/>
                <a:gd name="connsiteX78" fmla="*/ 287520 w 2320158"/>
                <a:gd name="connsiteY78" fmla="*/ 311020 h 1436512"/>
                <a:gd name="connsiteX79" fmla="*/ 300674 w 2320158"/>
                <a:gd name="connsiteY79" fmla="*/ 327930 h 1436512"/>
                <a:gd name="connsiteX80" fmla="*/ 304431 w 2320158"/>
                <a:gd name="connsiteY80" fmla="*/ 332941 h 1436512"/>
                <a:gd name="connsiteX81" fmla="*/ 304431 w 2320158"/>
                <a:gd name="connsiteY81" fmla="*/ 332941 h 1436512"/>
                <a:gd name="connsiteX82" fmla="*/ 302552 w 2320158"/>
                <a:gd name="connsiteY82" fmla="*/ 354862 h 1436512"/>
                <a:gd name="connsiteX83" fmla="*/ 281884 w 2320158"/>
                <a:gd name="connsiteY83" fmla="*/ 351104 h 1436512"/>
                <a:gd name="connsiteX84" fmla="*/ 280631 w 2320158"/>
                <a:gd name="connsiteY84" fmla="*/ 352357 h 1436512"/>
                <a:gd name="connsiteX85" fmla="*/ 273115 w 2320158"/>
                <a:gd name="connsiteY85" fmla="*/ 342962 h 1436512"/>
                <a:gd name="connsiteX86" fmla="*/ 239294 w 2320158"/>
                <a:gd name="connsiteY86" fmla="*/ 370520 h 1436512"/>
                <a:gd name="connsiteX87" fmla="*/ 231778 w 2320158"/>
                <a:gd name="connsiteY87" fmla="*/ 373652 h 1436512"/>
                <a:gd name="connsiteX88" fmla="*/ 177915 w 2320158"/>
                <a:gd name="connsiteY88" fmla="*/ 381167 h 1436512"/>
                <a:gd name="connsiteX89" fmla="*/ 165389 w 2320158"/>
                <a:gd name="connsiteY89" fmla="*/ 377409 h 1436512"/>
                <a:gd name="connsiteX90" fmla="*/ 134699 w 2320158"/>
                <a:gd name="connsiteY90" fmla="*/ 349851 h 1436512"/>
                <a:gd name="connsiteX91" fmla="*/ 39499 w 2320158"/>
                <a:gd name="connsiteY91" fmla="*/ 342336 h 1436512"/>
                <a:gd name="connsiteX92" fmla="*/ 24467 w 2320158"/>
                <a:gd name="connsiteY92" fmla="*/ 341083 h 1436512"/>
                <a:gd name="connsiteX93" fmla="*/ 24467 w 2320158"/>
                <a:gd name="connsiteY93" fmla="*/ 345467 h 1436512"/>
                <a:gd name="connsiteX94" fmla="*/ 8809 w 2320158"/>
                <a:gd name="connsiteY94" fmla="*/ 376783 h 1436512"/>
                <a:gd name="connsiteX95" fmla="*/ 32610 w 2320158"/>
                <a:gd name="connsiteY95" fmla="*/ 479499 h 1436512"/>
                <a:gd name="connsiteX96" fmla="*/ 112151 w 2320158"/>
                <a:gd name="connsiteY96" fmla="*/ 469478 h 1436512"/>
                <a:gd name="connsiteX97" fmla="*/ 178541 w 2320158"/>
                <a:gd name="connsiteY97" fmla="*/ 488267 h 1436512"/>
                <a:gd name="connsiteX98" fmla="*/ 173531 w 2320158"/>
                <a:gd name="connsiteY98" fmla="*/ 557163 h 1436512"/>
                <a:gd name="connsiteX99" fmla="*/ 171651 w 2320158"/>
                <a:gd name="connsiteY99" fmla="*/ 559668 h 1436512"/>
                <a:gd name="connsiteX100" fmla="*/ 148478 w 2320158"/>
                <a:gd name="connsiteY100" fmla="*/ 586599 h 1436512"/>
                <a:gd name="connsiteX101" fmla="*/ 137831 w 2320158"/>
                <a:gd name="connsiteY101" fmla="*/ 619168 h 1436512"/>
                <a:gd name="connsiteX102" fmla="*/ 185430 w 2320158"/>
                <a:gd name="connsiteY102" fmla="*/ 639837 h 1436512"/>
                <a:gd name="connsiteX103" fmla="*/ 216746 w 2320158"/>
                <a:gd name="connsiteY103" fmla="*/ 657374 h 1436512"/>
                <a:gd name="connsiteX104" fmla="*/ 267479 w 2320158"/>
                <a:gd name="connsiteY104" fmla="*/ 686184 h 1436512"/>
                <a:gd name="connsiteX105" fmla="*/ 321968 w 2320158"/>
                <a:gd name="connsiteY105" fmla="*/ 753200 h 1436512"/>
                <a:gd name="connsiteX106" fmla="*/ 283137 w 2320158"/>
                <a:gd name="connsiteY106" fmla="*/ 813953 h 1436512"/>
                <a:gd name="connsiteX107" fmla="*/ 283137 w 2320158"/>
                <a:gd name="connsiteY107" fmla="*/ 911032 h 1436512"/>
                <a:gd name="connsiteX108" fmla="*/ 302552 w 2320158"/>
                <a:gd name="connsiteY108" fmla="*/ 1006233 h 1436512"/>
                <a:gd name="connsiteX109" fmla="*/ 397752 w 2320158"/>
                <a:gd name="connsiteY109" fmla="*/ 1003101 h 143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320158" h="1436512">
                  <a:moveTo>
                    <a:pt x="398379" y="1006233"/>
                  </a:moveTo>
                  <a:cubicBezTo>
                    <a:pt x="410279" y="998090"/>
                    <a:pt x="415916" y="984312"/>
                    <a:pt x="422178" y="968027"/>
                  </a:cubicBezTo>
                  <a:cubicBezTo>
                    <a:pt x="427816" y="952996"/>
                    <a:pt x="434079" y="937338"/>
                    <a:pt x="446606" y="924185"/>
                  </a:cubicBezTo>
                  <a:cubicBezTo>
                    <a:pt x="499216" y="872201"/>
                    <a:pt x="625106" y="868442"/>
                    <a:pt x="649532" y="867816"/>
                  </a:cubicBezTo>
                  <a:cubicBezTo>
                    <a:pt x="670827" y="867816"/>
                    <a:pt x="689616" y="862806"/>
                    <a:pt x="709659" y="857795"/>
                  </a:cubicBezTo>
                  <a:cubicBezTo>
                    <a:pt x="730328" y="852784"/>
                    <a:pt x="752248" y="847148"/>
                    <a:pt x="776048" y="847148"/>
                  </a:cubicBezTo>
                  <a:lnTo>
                    <a:pt x="776674" y="847148"/>
                  </a:lnTo>
                  <a:cubicBezTo>
                    <a:pt x="828033" y="847148"/>
                    <a:pt x="854964" y="868442"/>
                    <a:pt x="885028" y="892869"/>
                  </a:cubicBezTo>
                  <a:cubicBezTo>
                    <a:pt x="894422" y="900385"/>
                    <a:pt x="903817" y="907901"/>
                    <a:pt x="915717" y="916043"/>
                  </a:cubicBezTo>
                  <a:cubicBezTo>
                    <a:pt x="964570" y="949864"/>
                    <a:pt x="1009039" y="959259"/>
                    <a:pt x="1069792" y="963643"/>
                  </a:cubicBezTo>
                  <a:cubicBezTo>
                    <a:pt x="1136181" y="968027"/>
                    <a:pt x="1223865" y="974290"/>
                    <a:pt x="1271466" y="1026275"/>
                  </a:cubicBezTo>
                  <a:cubicBezTo>
                    <a:pt x="1287124" y="1043185"/>
                    <a:pt x="1294639" y="1059469"/>
                    <a:pt x="1300276" y="1072622"/>
                  </a:cubicBezTo>
                  <a:cubicBezTo>
                    <a:pt x="1309671" y="1093291"/>
                    <a:pt x="1314055" y="1103312"/>
                    <a:pt x="1349129" y="1108949"/>
                  </a:cubicBezTo>
                  <a:cubicBezTo>
                    <a:pt x="1404245" y="1117717"/>
                    <a:pt x="1480656" y="1137133"/>
                    <a:pt x="1513851" y="1201643"/>
                  </a:cubicBezTo>
                  <a:cubicBezTo>
                    <a:pt x="1538277" y="1249870"/>
                    <a:pt x="1538903" y="1293086"/>
                    <a:pt x="1530135" y="1334423"/>
                  </a:cubicBezTo>
                  <a:cubicBezTo>
                    <a:pt x="1535145" y="1337555"/>
                    <a:pt x="1538903" y="1340686"/>
                    <a:pt x="1542662" y="1343191"/>
                  </a:cubicBezTo>
                  <a:cubicBezTo>
                    <a:pt x="1545167" y="1345697"/>
                    <a:pt x="1547671" y="1347576"/>
                    <a:pt x="1550803" y="1350081"/>
                  </a:cubicBezTo>
                  <a:cubicBezTo>
                    <a:pt x="1563956" y="1357596"/>
                    <a:pt x="1578361" y="1359475"/>
                    <a:pt x="1594019" y="1361981"/>
                  </a:cubicBezTo>
                  <a:cubicBezTo>
                    <a:pt x="1604667" y="1363234"/>
                    <a:pt x="1615941" y="1365113"/>
                    <a:pt x="1627214" y="1368244"/>
                  </a:cubicBezTo>
                  <a:cubicBezTo>
                    <a:pt x="1632225" y="1369497"/>
                    <a:pt x="1635982" y="1373254"/>
                    <a:pt x="1637235" y="1377639"/>
                  </a:cubicBezTo>
                  <a:cubicBezTo>
                    <a:pt x="1644751" y="1398934"/>
                    <a:pt x="1676067" y="1426492"/>
                    <a:pt x="1700493" y="1432755"/>
                  </a:cubicBezTo>
                  <a:cubicBezTo>
                    <a:pt x="1718030" y="1437765"/>
                    <a:pt x="1730557" y="1437765"/>
                    <a:pt x="1737446" y="1432755"/>
                  </a:cubicBezTo>
                  <a:cubicBezTo>
                    <a:pt x="1747467" y="1425866"/>
                    <a:pt x="1751225" y="1405197"/>
                    <a:pt x="1753104" y="1388286"/>
                  </a:cubicBezTo>
                  <a:cubicBezTo>
                    <a:pt x="1760620" y="1318139"/>
                    <a:pt x="1796320" y="1289954"/>
                    <a:pt x="1872730" y="1294339"/>
                  </a:cubicBezTo>
                  <a:cubicBezTo>
                    <a:pt x="1930979" y="1297470"/>
                    <a:pt x="1945384" y="1294965"/>
                    <a:pt x="1966678" y="1258638"/>
                  </a:cubicBezTo>
                  <a:cubicBezTo>
                    <a:pt x="1999247" y="1201643"/>
                    <a:pt x="2029310" y="1175338"/>
                    <a:pt x="2080041" y="1140265"/>
                  </a:cubicBezTo>
                  <a:cubicBezTo>
                    <a:pt x="2087558" y="1135254"/>
                    <a:pt x="2093195" y="1132123"/>
                    <a:pt x="2098205" y="1129617"/>
                  </a:cubicBezTo>
                  <a:cubicBezTo>
                    <a:pt x="2108853" y="1123980"/>
                    <a:pt x="2110105" y="1122728"/>
                    <a:pt x="2117621" y="1102059"/>
                  </a:cubicBezTo>
                  <a:cubicBezTo>
                    <a:pt x="2119500" y="1096422"/>
                    <a:pt x="2120753" y="1089533"/>
                    <a:pt x="2122006" y="1082643"/>
                  </a:cubicBezTo>
                  <a:cubicBezTo>
                    <a:pt x="2125136" y="1066359"/>
                    <a:pt x="2128268" y="1047569"/>
                    <a:pt x="2142673" y="1035043"/>
                  </a:cubicBezTo>
                  <a:cubicBezTo>
                    <a:pt x="2178374" y="1002474"/>
                    <a:pt x="2263553" y="1011243"/>
                    <a:pt x="2313032" y="1030032"/>
                  </a:cubicBezTo>
                  <a:cubicBezTo>
                    <a:pt x="2313659" y="1022517"/>
                    <a:pt x="2314911" y="1013748"/>
                    <a:pt x="2315538" y="1004980"/>
                  </a:cubicBezTo>
                  <a:cubicBezTo>
                    <a:pt x="2319921" y="970532"/>
                    <a:pt x="2325559" y="922932"/>
                    <a:pt x="2309274" y="908527"/>
                  </a:cubicBezTo>
                  <a:cubicBezTo>
                    <a:pt x="2303637" y="903516"/>
                    <a:pt x="2283595" y="897879"/>
                    <a:pt x="2267937" y="893495"/>
                  </a:cubicBezTo>
                  <a:cubicBezTo>
                    <a:pt x="2250400" y="888485"/>
                    <a:pt x="2232237" y="883474"/>
                    <a:pt x="2220337" y="875958"/>
                  </a:cubicBezTo>
                  <a:lnTo>
                    <a:pt x="2201547" y="864685"/>
                  </a:lnTo>
                  <a:cubicBezTo>
                    <a:pt x="2165848" y="843390"/>
                    <a:pt x="2132653" y="823348"/>
                    <a:pt x="2095073" y="807690"/>
                  </a:cubicBezTo>
                  <a:cubicBezTo>
                    <a:pt x="2076911" y="800174"/>
                    <a:pt x="2058121" y="792658"/>
                    <a:pt x="2037452" y="784516"/>
                  </a:cubicBezTo>
                  <a:cubicBezTo>
                    <a:pt x="1938494" y="745684"/>
                    <a:pt x="1815735" y="696831"/>
                    <a:pt x="1748094" y="618542"/>
                  </a:cubicBezTo>
                  <a:cubicBezTo>
                    <a:pt x="1736820" y="605389"/>
                    <a:pt x="1728051" y="590984"/>
                    <a:pt x="1719909" y="577205"/>
                  </a:cubicBezTo>
                  <a:cubicBezTo>
                    <a:pt x="1711140" y="562173"/>
                    <a:pt x="1702372" y="547768"/>
                    <a:pt x="1690472" y="535868"/>
                  </a:cubicBezTo>
                  <a:cubicBezTo>
                    <a:pt x="1661662" y="506431"/>
                    <a:pt x="1622203" y="491399"/>
                    <a:pt x="1580240" y="476368"/>
                  </a:cubicBezTo>
                  <a:cubicBezTo>
                    <a:pt x="1537651" y="460710"/>
                    <a:pt x="1493808" y="445052"/>
                    <a:pt x="1461240" y="411231"/>
                  </a:cubicBezTo>
                  <a:cubicBezTo>
                    <a:pt x="1440572" y="390562"/>
                    <a:pt x="1428045" y="364257"/>
                    <a:pt x="1416145" y="339830"/>
                  </a:cubicBezTo>
                  <a:cubicBezTo>
                    <a:pt x="1407377" y="321667"/>
                    <a:pt x="1398608" y="304130"/>
                    <a:pt x="1387334" y="289725"/>
                  </a:cubicBezTo>
                  <a:cubicBezTo>
                    <a:pt x="1356645" y="249641"/>
                    <a:pt x="1329087" y="233356"/>
                    <a:pt x="1298397" y="238367"/>
                  </a:cubicBezTo>
                  <a:cubicBezTo>
                    <a:pt x="1287750" y="239620"/>
                    <a:pt x="1277729" y="244630"/>
                    <a:pt x="1267081" y="249641"/>
                  </a:cubicBezTo>
                  <a:cubicBezTo>
                    <a:pt x="1252676" y="256530"/>
                    <a:pt x="1238271" y="263420"/>
                    <a:pt x="1221986" y="262167"/>
                  </a:cubicBezTo>
                  <a:cubicBezTo>
                    <a:pt x="1192549" y="260288"/>
                    <a:pt x="1125534" y="226467"/>
                    <a:pt x="1114887" y="197030"/>
                  </a:cubicBezTo>
                  <a:cubicBezTo>
                    <a:pt x="1108623" y="180746"/>
                    <a:pt x="1114260" y="165714"/>
                    <a:pt x="1118017" y="153188"/>
                  </a:cubicBezTo>
                  <a:cubicBezTo>
                    <a:pt x="1119897" y="147551"/>
                    <a:pt x="1121776" y="141914"/>
                    <a:pt x="1121776" y="138783"/>
                  </a:cubicBezTo>
                  <a:cubicBezTo>
                    <a:pt x="1123028" y="89303"/>
                    <a:pt x="1096723" y="77403"/>
                    <a:pt x="1049123" y="56109"/>
                  </a:cubicBezTo>
                  <a:cubicBezTo>
                    <a:pt x="1013422" y="39824"/>
                    <a:pt x="997139" y="43582"/>
                    <a:pt x="964570" y="51098"/>
                  </a:cubicBezTo>
                  <a:cubicBezTo>
                    <a:pt x="957680" y="52977"/>
                    <a:pt x="949539" y="54856"/>
                    <a:pt x="940770" y="56109"/>
                  </a:cubicBezTo>
                  <a:cubicBezTo>
                    <a:pt x="937639" y="56735"/>
                    <a:pt x="933881" y="56109"/>
                    <a:pt x="930749" y="54856"/>
                  </a:cubicBezTo>
                  <a:cubicBezTo>
                    <a:pt x="920728" y="49219"/>
                    <a:pt x="909454" y="42330"/>
                    <a:pt x="897554" y="35440"/>
                  </a:cubicBezTo>
                  <a:cubicBezTo>
                    <a:pt x="851832" y="6003"/>
                    <a:pt x="817386" y="-12787"/>
                    <a:pt x="784817" y="10387"/>
                  </a:cubicBezTo>
                  <a:cubicBezTo>
                    <a:pt x="769785" y="21035"/>
                    <a:pt x="761017" y="39824"/>
                    <a:pt x="751622" y="59866"/>
                  </a:cubicBezTo>
                  <a:cubicBezTo>
                    <a:pt x="741601" y="81787"/>
                    <a:pt x="731579" y="104335"/>
                    <a:pt x="711538" y="119993"/>
                  </a:cubicBezTo>
                  <a:cubicBezTo>
                    <a:pt x="700264" y="128761"/>
                    <a:pt x="687111" y="132519"/>
                    <a:pt x="675211" y="135651"/>
                  </a:cubicBezTo>
                  <a:cubicBezTo>
                    <a:pt x="658300" y="140661"/>
                    <a:pt x="648279" y="143793"/>
                    <a:pt x="642642" y="155066"/>
                  </a:cubicBezTo>
                  <a:cubicBezTo>
                    <a:pt x="639511" y="161956"/>
                    <a:pt x="642017" y="178867"/>
                    <a:pt x="643895" y="192646"/>
                  </a:cubicBezTo>
                  <a:cubicBezTo>
                    <a:pt x="647027" y="217698"/>
                    <a:pt x="650785" y="243378"/>
                    <a:pt x="635753" y="260288"/>
                  </a:cubicBezTo>
                  <a:cubicBezTo>
                    <a:pt x="622601" y="274693"/>
                    <a:pt x="601932" y="272815"/>
                    <a:pt x="585647" y="270936"/>
                  </a:cubicBezTo>
                  <a:cubicBezTo>
                    <a:pt x="578758" y="270936"/>
                    <a:pt x="571869" y="269683"/>
                    <a:pt x="566859" y="270309"/>
                  </a:cubicBezTo>
                  <a:cubicBezTo>
                    <a:pt x="556837" y="271562"/>
                    <a:pt x="547442" y="273440"/>
                    <a:pt x="538048" y="275320"/>
                  </a:cubicBezTo>
                  <a:cubicBezTo>
                    <a:pt x="523642" y="278451"/>
                    <a:pt x="508611" y="280956"/>
                    <a:pt x="492327" y="281583"/>
                  </a:cubicBezTo>
                  <a:cubicBezTo>
                    <a:pt x="491700" y="281583"/>
                    <a:pt x="490448" y="281583"/>
                    <a:pt x="489821" y="281583"/>
                  </a:cubicBezTo>
                  <a:cubicBezTo>
                    <a:pt x="489821" y="281583"/>
                    <a:pt x="489195" y="281583"/>
                    <a:pt x="488569" y="281583"/>
                  </a:cubicBezTo>
                  <a:cubicBezTo>
                    <a:pt x="486690" y="281583"/>
                    <a:pt x="484810" y="281583"/>
                    <a:pt x="483558" y="281583"/>
                  </a:cubicBezTo>
                  <a:cubicBezTo>
                    <a:pt x="397126" y="278451"/>
                    <a:pt x="358921" y="238993"/>
                    <a:pt x="318210" y="197030"/>
                  </a:cubicBezTo>
                  <a:cubicBezTo>
                    <a:pt x="300047" y="178240"/>
                    <a:pt x="281884" y="159451"/>
                    <a:pt x="258083" y="141914"/>
                  </a:cubicBezTo>
                  <a:cubicBezTo>
                    <a:pt x="217373" y="113103"/>
                    <a:pt x="154114" y="90556"/>
                    <a:pt x="107141" y="88050"/>
                  </a:cubicBezTo>
                  <a:cubicBezTo>
                    <a:pt x="107141" y="88050"/>
                    <a:pt x="107141" y="88050"/>
                    <a:pt x="107141" y="88050"/>
                  </a:cubicBezTo>
                  <a:cubicBezTo>
                    <a:pt x="107768" y="88677"/>
                    <a:pt x="109646" y="91809"/>
                    <a:pt x="114657" y="96819"/>
                  </a:cubicBezTo>
                  <a:cubicBezTo>
                    <a:pt x="124240" y="107278"/>
                    <a:pt x="133008" y="117487"/>
                    <a:pt x="140962" y="127509"/>
                  </a:cubicBezTo>
                  <a:cubicBezTo>
                    <a:pt x="152236" y="141914"/>
                    <a:pt x="174783" y="171351"/>
                    <a:pt x="233657" y="244630"/>
                  </a:cubicBezTo>
                  <a:cubicBezTo>
                    <a:pt x="258083" y="274693"/>
                    <a:pt x="274368" y="295362"/>
                    <a:pt x="285642" y="308515"/>
                  </a:cubicBezTo>
                  <a:cubicBezTo>
                    <a:pt x="286268" y="309141"/>
                    <a:pt x="287520" y="309767"/>
                    <a:pt x="287520" y="311020"/>
                  </a:cubicBezTo>
                  <a:cubicBezTo>
                    <a:pt x="293157" y="317909"/>
                    <a:pt x="297542" y="323546"/>
                    <a:pt x="300674" y="327930"/>
                  </a:cubicBezTo>
                  <a:cubicBezTo>
                    <a:pt x="303178" y="330436"/>
                    <a:pt x="304431" y="332315"/>
                    <a:pt x="304431" y="332941"/>
                  </a:cubicBezTo>
                  <a:lnTo>
                    <a:pt x="304431" y="332941"/>
                  </a:lnTo>
                  <a:cubicBezTo>
                    <a:pt x="311947" y="344215"/>
                    <a:pt x="310694" y="348599"/>
                    <a:pt x="302552" y="354862"/>
                  </a:cubicBezTo>
                  <a:cubicBezTo>
                    <a:pt x="296289" y="359873"/>
                    <a:pt x="293784" y="362378"/>
                    <a:pt x="281884" y="351104"/>
                  </a:cubicBezTo>
                  <a:lnTo>
                    <a:pt x="280631" y="352357"/>
                  </a:lnTo>
                  <a:cubicBezTo>
                    <a:pt x="280631" y="352357"/>
                    <a:pt x="276873" y="347346"/>
                    <a:pt x="273115" y="342962"/>
                  </a:cubicBezTo>
                  <a:lnTo>
                    <a:pt x="239294" y="370520"/>
                  </a:lnTo>
                  <a:cubicBezTo>
                    <a:pt x="239294" y="370520"/>
                    <a:pt x="234283" y="373652"/>
                    <a:pt x="231778" y="373652"/>
                  </a:cubicBezTo>
                  <a:lnTo>
                    <a:pt x="177915" y="381167"/>
                  </a:lnTo>
                  <a:cubicBezTo>
                    <a:pt x="173531" y="381167"/>
                    <a:pt x="169146" y="380541"/>
                    <a:pt x="165389" y="377409"/>
                  </a:cubicBezTo>
                  <a:lnTo>
                    <a:pt x="134699" y="349851"/>
                  </a:lnTo>
                  <a:lnTo>
                    <a:pt x="39499" y="342336"/>
                  </a:lnTo>
                  <a:cubicBezTo>
                    <a:pt x="33862" y="342336"/>
                    <a:pt x="28851" y="341709"/>
                    <a:pt x="24467" y="341083"/>
                  </a:cubicBezTo>
                  <a:cubicBezTo>
                    <a:pt x="24467" y="342336"/>
                    <a:pt x="24467" y="344215"/>
                    <a:pt x="24467" y="345467"/>
                  </a:cubicBezTo>
                  <a:cubicBezTo>
                    <a:pt x="24467" y="356114"/>
                    <a:pt x="19457" y="366762"/>
                    <a:pt x="8809" y="376783"/>
                  </a:cubicBezTo>
                  <a:cubicBezTo>
                    <a:pt x="-14991" y="398078"/>
                    <a:pt x="15072" y="453820"/>
                    <a:pt x="32610" y="479499"/>
                  </a:cubicBezTo>
                  <a:lnTo>
                    <a:pt x="112151" y="469478"/>
                  </a:lnTo>
                  <a:cubicBezTo>
                    <a:pt x="144720" y="465094"/>
                    <a:pt x="167268" y="471984"/>
                    <a:pt x="178541" y="488267"/>
                  </a:cubicBezTo>
                  <a:cubicBezTo>
                    <a:pt x="196705" y="514573"/>
                    <a:pt x="176036" y="552779"/>
                    <a:pt x="173531" y="557163"/>
                  </a:cubicBezTo>
                  <a:cubicBezTo>
                    <a:pt x="173531" y="558415"/>
                    <a:pt x="172278" y="559042"/>
                    <a:pt x="171651" y="559668"/>
                  </a:cubicBezTo>
                  <a:lnTo>
                    <a:pt x="148478" y="586599"/>
                  </a:lnTo>
                  <a:cubicBezTo>
                    <a:pt x="137205" y="599752"/>
                    <a:pt x="137205" y="612279"/>
                    <a:pt x="137831" y="619168"/>
                  </a:cubicBezTo>
                  <a:lnTo>
                    <a:pt x="185430" y="639837"/>
                  </a:lnTo>
                  <a:cubicBezTo>
                    <a:pt x="206726" y="649231"/>
                    <a:pt x="214241" y="652363"/>
                    <a:pt x="216746" y="657374"/>
                  </a:cubicBezTo>
                  <a:cubicBezTo>
                    <a:pt x="221131" y="660505"/>
                    <a:pt x="233657" y="668021"/>
                    <a:pt x="267479" y="686184"/>
                  </a:cubicBezTo>
                  <a:cubicBezTo>
                    <a:pt x="303178" y="705600"/>
                    <a:pt x="321968" y="728147"/>
                    <a:pt x="321968" y="753200"/>
                  </a:cubicBezTo>
                  <a:cubicBezTo>
                    <a:pt x="321968" y="783263"/>
                    <a:pt x="296289" y="804558"/>
                    <a:pt x="283137" y="813953"/>
                  </a:cubicBezTo>
                  <a:lnTo>
                    <a:pt x="283137" y="911032"/>
                  </a:lnTo>
                  <a:lnTo>
                    <a:pt x="302552" y="1006233"/>
                  </a:lnTo>
                  <a:cubicBezTo>
                    <a:pt x="326979" y="1013748"/>
                    <a:pt x="379589" y="1015627"/>
                    <a:pt x="397752" y="100310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9" name="Forma libre: forma 688">
              <a:extLst>
                <a:ext uri="{FF2B5EF4-FFF2-40B4-BE49-F238E27FC236}">
                  <a16:creationId xmlns:a16="http://schemas.microsoft.com/office/drawing/2014/main" id="{1704AC0A-6854-505E-0C73-F382A23957D9}"/>
                </a:ext>
              </a:extLst>
            </p:cNvPr>
            <p:cNvSpPr/>
            <p:nvPr/>
          </p:nvSpPr>
          <p:spPr>
            <a:xfrm>
              <a:off x="15823071" y="8872314"/>
              <a:ext cx="522974" cy="414622"/>
            </a:xfrm>
            <a:custGeom>
              <a:avLst/>
              <a:gdLst>
                <a:gd name="connsiteX0" fmla="*/ 522349 w 522974"/>
                <a:gd name="connsiteY0" fmla="*/ 412744 h 414622"/>
                <a:gd name="connsiteX1" fmla="*/ 503559 w 522974"/>
                <a:gd name="connsiteY1" fmla="*/ 375791 h 414622"/>
                <a:gd name="connsiteX2" fmla="*/ 504812 w 522974"/>
                <a:gd name="connsiteY2" fmla="*/ 360133 h 414622"/>
                <a:gd name="connsiteX3" fmla="*/ 513580 w 522974"/>
                <a:gd name="connsiteY3" fmla="*/ 347607 h 414622"/>
                <a:gd name="connsiteX4" fmla="*/ 504812 w 522974"/>
                <a:gd name="connsiteY4" fmla="*/ 327564 h 414622"/>
                <a:gd name="connsiteX5" fmla="*/ 483517 w 522974"/>
                <a:gd name="connsiteY5" fmla="*/ 309401 h 414622"/>
                <a:gd name="connsiteX6" fmla="*/ 433412 w 522974"/>
                <a:gd name="connsiteY6" fmla="*/ 300006 h 414622"/>
                <a:gd name="connsiteX7" fmla="*/ 428401 w 522974"/>
                <a:gd name="connsiteY7" fmla="*/ 289985 h 414622"/>
                <a:gd name="connsiteX8" fmla="*/ 385185 w 522974"/>
                <a:gd name="connsiteY8" fmla="*/ 248022 h 414622"/>
                <a:gd name="connsiteX9" fmla="*/ 381427 w 522974"/>
                <a:gd name="connsiteY9" fmla="*/ 244264 h 414622"/>
                <a:gd name="connsiteX10" fmla="*/ 363890 w 522974"/>
                <a:gd name="connsiteY10" fmla="*/ 214827 h 414622"/>
                <a:gd name="connsiteX11" fmla="*/ 365769 w 522974"/>
                <a:gd name="connsiteY11" fmla="*/ 196664 h 414622"/>
                <a:gd name="connsiteX12" fmla="*/ 372033 w 522974"/>
                <a:gd name="connsiteY12" fmla="*/ 189774 h 414622"/>
                <a:gd name="connsiteX13" fmla="*/ 349485 w 522974"/>
                <a:gd name="connsiteY13" fmla="*/ 170985 h 414622"/>
                <a:gd name="connsiteX14" fmla="*/ 311280 w 522974"/>
                <a:gd name="connsiteY14" fmla="*/ 129022 h 414622"/>
                <a:gd name="connsiteX15" fmla="*/ 307521 w 522974"/>
                <a:gd name="connsiteY15" fmla="*/ 118374 h 414622"/>
                <a:gd name="connsiteX16" fmla="*/ 307521 w 522974"/>
                <a:gd name="connsiteY16" fmla="*/ 76411 h 414622"/>
                <a:gd name="connsiteX17" fmla="*/ 301885 w 522974"/>
                <a:gd name="connsiteY17" fmla="*/ 56995 h 414622"/>
                <a:gd name="connsiteX18" fmla="*/ 284348 w 522974"/>
                <a:gd name="connsiteY18" fmla="*/ 56995 h 414622"/>
                <a:gd name="connsiteX19" fmla="*/ 276205 w 522974"/>
                <a:gd name="connsiteY19" fmla="*/ 54490 h 414622"/>
                <a:gd name="connsiteX20" fmla="*/ 237374 w 522974"/>
                <a:gd name="connsiteY20" fmla="*/ 30690 h 414622"/>
                <a:gd name="connsiteX21" fmla="*/ 232990 w 522974"/>
                <a:gd name="connsiteY21" fmla="*/ 26306 h 414622"/>
                <a:gd name="connsiteX22" fmla="*/ 214827 w 522974"/>
                <a:gd name="connsiteY22" fmla="*/ 0 h 414622"/>
                <a:gd name="connsiteX23" fmla="*/ 206058 w 522974"/>
                <a:gd name="connsiteY23" fmla="*/ 2505 h 414622"/>
                <a:gd name="connsiteX24" fmla="*/ 134032 w 522974"/>
                <a:gd name="connsiteY24" fmla="*/ 18163 h 414622"/>
                <a:gd name="connsiteX25" fmla="*/ 49479 w 522974"/>
                <a:gd name="connsiteY25" fmla="*/ 20669 h 414622"/>
                <a:gd name="connsiteX26" fmla="*/ 9394 w 522974"/>
                <a:gd name="connsiteY26" fmla="*/ 26306 h 414622"/>
                <a:gd name="connsiteX27" fmla="*/ 0 w 522974"/>
                <a:gd name="connsiteY27" fmla="*/ 24426 h 414622"/>
                <a:gd name="connsiteX28" fmla="*/ 6263 w 522974"/>
                <a:gd name="connsiteY28" fmla="*/ 31942 h 414622"/>
                <a:gd name="connsiteX29" fmla="*/ 53863 w 522974"/>
                <a:gd name="connsiteY29" fmla="*/ 72653 h 414622"/>
                <a:gd name="connsiteX30" fmla="*/ 53863 w 522974"/>
                <a:gd name="connsiteY30" fmla="*/ 91442 h 414622"/>
                <a:gd name="connsiteX31" fmla="*/ 42589 w 522974"/>
                <a:gd name="connsiteY31" fmla="*/ 105221 h 414622"/>
                <a:gd name="connsiteX32" fmla="*/ 38831 w 522974"/>
                <a:gd name="connsiteY32" fmla="*/ 125890 h 414622"/>
                <a:gd name="connsiteX33" fmla="*/ 55742 w 522974"/>
                <a:gd name="connsiteY33" fmla="*/ 157206 h 414622"/>
                <a:gd name="connsiteX34" fmla="*/ 56994 w 522974"/>
                <a:gd name="connsiteY34" fmla="*/ 160964 h 414622"/>
                <a:gd name="connsiteX35" fmla="*/ 62632 w 522974"/>
                <a:gd name="connsiteY35" fmla="*/ 184764 h 414622"/>
                <a:gd name="connsiteX36" fmla="*/ 105848 w 522974"/>
                <a:gd name="connsiteY36" fmla="*/ 206685 h 414622"/>
                <a:gd name="connsiteX37" fmla="*/ 157831 w 522974"/>
                <a:gd name="connsiteY37" fmla="*/ 206685 h 414622"/>
                <a:gd name="connsiteX38" fmla="*/ 160963 w 522974"/>
                <a:gd name="connsiteY38" fmla="*/ 206685 h 414622"/>
                <a:gd name="connsiteX39" fmla="*/ 212948 w 522974"/>
                <a:gd name="connsiteY39" fmla="*/ 218585 h 414622"/>
                <a:gd name="connsiteX40" fmla="*/ 224222 w 522974"/>
                <a:gd name="connsiteY40" fmla="*/ 229233 h 414622"/>
                <a:gd name="connsiteX41" fmla="*/ 230484 w 522974"/>
                <a:gd name="connsiteY41" fmla="*/ 251154 h 414622"/>
                <a:gd name="connsiteX42" fmla="*/ 244264 w 522974"/>
                <a:gd name="connsiteY42" fmla="*/ 251154 h 414622"/>
                <a:gd name="connsiteX43" fmla="*/ 269316 w 522974"/>
                <a:gd name="connsiteY43" fmla="*/ 242385 h 414622"/>
                <a:gd name="connsiteX44" fmla="*/ 281216 w 522974"/>
                <a:gd name="connsiteY44" fmla="*/ 242385 h 414622"/>
                <a:gd name="connsiteX45" fmla="*/ 301259 w 522974"/>
                <a:gd name="connsiteY45" fmla="*/ 252406 h 414622"/>
                <a:gd name="connsiteX46" fmla="*/ 305016 w 522974"/>
                <a:gd name="connsiteY46" fmla="*/ 254911 h 414622"/>
                <a:gd name="connsiteX47" fmla="*/ 330696 w 522974"/>
                <a:gd name="connsiteY47" fmla="*/ 278712 h 414622"/>
                <a:gd name="connsiteX48" fmla="*/ 365143 w 522974"/>
                <a:gd name="connsiteY48" fmla="*/ 278712 h 414622"/>
                <a:gd name="connsiteX49" fmla="*/ 388317 w 522974"/>
                <a:gd name="connsiteY49" fmla="*/ 263054 h 414622"/>
                <a:gd name="connsiteX50" fmla="*/ 419633 w 522974"/>
                <a:gd name="connsiteY50" fmla="*/ 287480 h 414622"/>
                <a:gd name="connsiteX51" fmla="*/ 431533 w 522974"/>
                <a:gd name="connsiteY51" fmla="*/ 310028 h 414622"/>
                <a:gd name="connsiteX52" fmla="*/ 437795 w 522974"/>
                <a:gd name="connsiteY52" fmla="*/ 323807 h 414622"/>
                <a:gd name="connsiteX53" fmla="*/ 442806 w 522974"/>
                <a:gd name="connsiteY53" fmla="*/ 338212 h 414622"/>
                <a:gd name="connsiteX54" fmla="*/ 457211 w 522974"/>
                <a:gd name="connsiteY54" fmla="*/ 343222 h 414622"/>
                <a:gd name="connsiteX55" fmla="*/ 462222 w 522974"/>
                <a:gd name="connsiteY55" fmla="*/ 357627 h 414622"/>
                <a:gd name="connsiteX56" fmla="*/ 469111 w 522974"/>
                <a:gd name="connsiteY56" fmla="*/ 369528 h 414622"/>
                <a:gd name="connsiteX57" fmla="*/ 489780 w 522974"/>
                <a:gd name="connsiteY57" fmla="*/ 402722 h 414622"/>
                <a:gd name="connsiteX58" fmla="*/ 495417 w 522974"/>
                <a:gd name="connsiteY58" fmla="*/ 414623 h 414622"/>
                <a:gd name="connsiteX59" fmla="*/ 496669 w 522974"/>
                <a:gd name="connsiteY59" fmla="*/ 414623 h 414622"/>
                <a:gd name="connsiteX60" fmla="*/ 514206 w 522974"/>
                <a:gd name="connsiteY60" fmla="*/ 412117 h 414622"/>
                <a:gd name="connsiteX61" fmla="*/ 522975 w 522974"/>
                <a:gd name="connsiteY61" fmla="*/ 412117 h 41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22974" h="414622">
                  <a:moveTo>
                    <a:pt x="522349" y="412744"/>
                  </a:moveTo>
                  <a:lnTo>
                    <a:pt x="503559" y="375791"/>
                  </a:lnTo>
                  <a:cubicBezTo>
                    <a:pt x="501054" y="370780"/>
                    <a:pt x="501680" y="364517"/>
                    <a:pt x="504812" y="360133"/>
                  </a:cubicBezTo>
                  <a:lnTo>
                    <a:pt x="513580" y="347607"/>
                  </a:lnTo>
                  <a:lnTo>
                    <a:pt x="504812" y="327564"/>
                  </a:lnTo>
                  <a:lnTo>
                    <a:pt x="483517" y="309401"/>
                  </a:lnTo>
                  <a:cubicBezTo>
                    <a:pt x="444059" y="310028"/>
                    <a:pt x="435917" y="302512"/>
                    <a:pt x="433412" y="300006"/>
                  </a:cubicBezTo>
                  <a:cubicBezTo>
                    <a:pt x="431533" y="298127"/>
                    <a:pt x="429027" y="293743"/>
                    <a:pt x="428401" y="289985"/>
                  </a:cubicBezTo>
                  <a:cubicBezTo>
                    <a:pt x="424643" y="283096"/>
                    <a:pt x="403349" y="263054"/>
                    <a:pt x="385185" y="248022"/>
                  </a:cubicBezTo>
                  <a:cubicBezTo>
                    <a:pt x="383932" y="246769"/>
                    <a:pt x="382680" y="245517"/>
                    <a:pt x="381427" y="244264"/>
                  </a:cubicBezTo>
                  <a:lnTo>
                    <a:pt x="363890" y="214827"/>
                  </a:lnTo>
                  <a:cubicBezTo>
                    <a:pt x="360133" y="209190"/>
                    <a:pt x="361385" y="201674"/>
                    <a:pt x="365769" y="196664"/>
                  </a:cubicBezTo>
                  <a:lnTo>
                    <a:pt x="372033" y="189774"/>
                  </a:lnTo>
                  <a:lnTo>
                    <a:pt x="349485" y="170985"/>
                  </a:lnTo>
                  <a:lnTo>
                    <a:pt x="311280" y="129022"/>
                  </a:lnTo>
                  <a:cubicBezTo>
                    <a:pt x="311280" y="129022"/>
                    <a:pt x="307521" y="122132"/>
                    <a:pt x="307521" y="118374"/>
                  </a:cubicBezTo>
                  <a:lnTo>
                    <a:pt x="307521" y="76411"/>
                  </a:lnTo>
                  <a:lnTo>
                    <a:pt x="301885" y="56995"/>
                  </a:lnTo>
                  <a:lnTo>
                    <a:pt x="284348" y="56995"/>
                  </a:lnTo>
                  <a:cubicBezTo>
                    <a:pt x="284348" y="56995"/>
                    <a:pt x="278711" y="56369"/>
                    <a:pt x="276205" y="54490"/>
                  </a:cubicBezTo>
                  <a:lnTo>
                    <a:pt x="237374" y="30690"/>
                  </a:lnTo>
                  <a:cubicBezTo>
                    <a:pt x="237374" y="30690"/>
                    <a:pt x="233616" y="28185"/>
                    <a:pt x="232990" y="26306"/>
                  </a:cubicBezTo>
                  <a:lnTo>
                    <a:pt x="214827" y="0"/>
                  </a:lnTo>
                  <a:lnTo>
                    <a:pt x="206058" y="2505"/>
                  </a:lnTo>
                  <a:lnTo>
                    <a:pt x="134032" y="18163"/>
                  </a:lnTo>
                  <a:lnTo>
                    <a:pt x="49479" y="20669"/>
                  </a:lnTo>
                  <a:lnTo>
                    <a:pt x="9394" y="26306"/>
                  </a:lnTo>
                  <a:cubicBezTo>
                    <a:pt x="6263" y="26306"/>
                    <a:pt x="3131" y="26306"/>
                    <a:pt x="0" y="24426"/>
                  </a:cubicBezTo>
                  <a:cubicBezTo>
                    <a:pt x="1252" y="27558"/>
                    <a:pt x="3131" y="30063"/>
                    <a:pt x="6263" y="31942"/>
                  </a:cubicBezTo>
                  <a:cubicBezTo>
                    <a:pt x="31942" y="45095"/>
                    <a:pt x="53236" y="72027"/>
                    <a:pt x="53863" y="72653"/>
                  </a:cubicBezTo>
                  <a:cubicBezTo>
                    <a:pt x="58247" y="78290"/>
                    <a:pt x="58247" y="85806"/>
                    <a:pt x="53863" y="91442"/>
                  </a:cubicBezTo>
                  <a:lnTo>
                    <a:pt x="42589" y="105221"/>
                  </a:lnTo>
                  <a:lnTo>
                    <a:pt x="38831" y="125890"/>
                  </a:lnTo>
                  <a:lnTo>
                    <a:pt x="55742" y="157206"/>
                  </a:lnTo>
                  <a:cubicBezTo>
                    <a:pt x="55742" y="157206"/>
                    <a:pt x="56994" y="159711"/>
                    <a:pt x="56994" y="160964"/>
                  </a:cubicBezTo>
                  <a:lnTo>
                    <a:pt x="62632" y="184764"/>
                  </a:lnTo>
                  <a:lnTo>
                    <a:pt x="105848" y="206685"/>
                  </a:lnTo>
                  <a:lnTo>
                    <a:pt x="157831" y="206685"/>
                  </a:lnTo>
                  <a:cubicBezTo>
                    <a:pt x="157831" y="206685"/>
                    <a:pt x="160337" y="206685"/>
                    <a:pt x="160963" y="206685"/>
                  </a:cubicBezTo>
                  <a:lnTo>
                    <a:pt x="212948" y="218585"/>
                  </a:lnTo>
                  <a:cubicBezTo>
                    <a:pt x="218584" y="219838"/>
                    <a:pt x="222969" y="223595"/>
                    <a:pt x="224222" y="229233"/>
                  </a:cubicBezTo>
                  <a:lnTo>
                    <a:pt x="230484" y="251154"/>
                  </a:lnTo>
                  <a:lnTo>
                    <a:pt x="244264" y="251154"/>
                  </a:lnTo>
                  <a:lnTo>
                    <a:pt x="269316" y="242385"/>
                  </a:lnTo>
                  <a:cubicBezTo>
                    <a:pt x="273075" y="241132"/>
                    <a:pt x="277458" y="241132"/>
                    <a:pt x="281216" y="242385"/>
                  </a:cubicBezTo>
                  <a:lnTo>
                    <a:pt x="301259" y="252406"/>
                  </a:lnTo>
                  <a:cubicBezTo>
                    <a:pt x="301259" y="252406"/>
                    <a:pt x="303764" y="253659"/>
                    <a:pt x="305016" y="254911"/>
                  </a:cubicBezTo>
                  <a:lnTo>
                    <a:pt x="330696" y="278712"/>
                  </a:lnTo>
                  <a:lnTo>
                    <a:pt x="365143" y="278712"/>
                  </a:lnTo>
                  <a:cubicBezTo>
                    <a:pt x="369527" y="271822"/>
                    <a:pt x="377043" y="263680"/>
                    <a:pt x="388317" y="263054"/>
                  </a:cubicBezTo>
                  <a:cubicBezTo>
                    <a:pt x="400217" y="261801"/>
                    <a:pt x="410864" y="270569"/>
                    <a:pt x="419633" y="287480"/>
                  </a:cubicBezTo>
                  <a:cubicBezTo>
                    <a:pt x="428401" y="305017"/>
                    <a:pt x="430280" y="308149"/>
                    <a:pt x="431533" y="310028"/>
                  </a:cubicBezTo>
                  <a:cubicBezTo>
                    <a:pt x="432785" y="311906"/>
                    <a:pt x="432785" y="311906"/>
                    <a:pt x="437795" y="323807"/>
                  </a:cubicBezTo>
                  <a:cubicBezTo>
                    <a:pt x="440301" y="329443"/>
                    <a:pt x="442180" y="333827"/>
                    <a:pt x="442806" y="338212"/>
                  </a:cubicBezTo>
                  <a:cubicBezTo>
                    <a:pt x="447191" y="338212"/>
                    <a:pt x="452201" y="338838"/>
                    <a:pt x="457211" y="343222"/>
                  </a:cubicBezTo>
                  <a:cubicBezTo>
                    <a:pt x="461596" y="346980"/>
                    <a:pt x="462849" y="352617"/>
                    <a:pt x="462222" y="357627"/>
                  </a:cubicBezTo>
                  <a:cubicBezTo>
                    <a:pt x="463475" y="360759"/>
                    <a:pt x="465981" y="364517"/>
                    <a:pt x="469111" y="369528"/>
                  </a:cubicBezTo>
                  <a:lnTo>
                    <a:pt x="489780" y="402722"/>
                  </a:lnTo>
                  <a:lnTo>
                    <a:pt x="495417" y="414623"/>
                  </a:lnTo>
                  <a:cubicBezTo>
                    <a:pt x="495417" y="414623"/>
                    <a:pt x="496044" y="414623"/>
                    <a:pt x="496669" y="414623"/>
                  </a:cubicBezTo>
                  <a:cubicBezTo>
                    <a:pt x="504812" y="412744"/>
                    <a:pt x="511701" y="412117"/>
                    <a:pt x="514206" y="412117"/>
                  </a:cubicBezTo>
                  <a:cubicBezTo>
                    <a:pt x="515459" y="412117"/>
                    <a:pt x="519217" y="412117"/>
                    <a:pt x="522975" y="41211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0" name="Forma libre: forma 689">
              <a:extLst>
                <a:ext uri="{FF2B5EF4-FFF2-40B4-BE49-F238E27FC236}">
                  <a16:creationId xmlns:a16="http://schemas.microsoft.com/office/drawing/2014/main" id="{5AE6F658-ECF2-1660-8D24-A5E3D9D79854}"/>
                </a:ext>
              </a:extLst>
            </p:cNvPr>
            <p:cNvSpPr/>
            <p:nvPr/>
          </p:nvSpPr>
          <p:spPr>
            <a:xfrm>
              <a:off x="15248738" y="9621390"/>
              <a:ext cx="1629052" cy="1617152"/>
            </a:xfrm>
            <a:custGeom>
              <a:avLst/>
              <a:gdLst>
                <a:gd name="connsiteX0" fmla="*/ 1132382 w 1629052"/>
                <a:gd name="connsiteY0" fmla="*/ 346981 h 1617152"/>
                <a:gd name="connsiteX1" fmla="*/ 1153677 w 1629052"/>
                <a:gd name="connsiteY1" fmla="*/ 335080 h 1617152"/>
                <a:gd name="connsiteX2" fmla="*/ 1141150 w 1629052"/>
                <a:gd name="connsiteY2" fmla="*/ 323180 h 1617152"/>
                <a:gd name="connsiteX3" fmla="*/ 1092924 w 1629052"/>
                <a:gd name="connsiteY3" fmla="*/ 298754 h 1617152"/>
                <a:gd name="connsiteX4" fmla="*/ 1057224 w 1629052"/>
                <a:gd name="connsiteY4" fmla="*/ 308148 h 1617152"/>
                <a:gd name="connsiteX5" fmla="*/ 1045950 w 1629052"/>
                <a:gd name="connsiteY5" fmla="*/ 306269 h 1617152"/>
                <a:gd name="connsiteX6" fmla="*/ 992087 w 1629052"/>
                <a:gd name="connsiteY6" fmla="*/ 274953 h 1617152"/>
                <a:gd name="connsiteX7" fmla="*/ 984571 w 1629052"/>
                <a:gd name="connsiteY7" fmla="*/ 264932 h 1617152"/>
                <a:gd name="connsiteX8" fmla="*/ 973923 w 1629052"/>
                <a:gd name="connsiteY8" fmla="*/ 217958 h 1617152"/>
                <a:gd name="connsiteX9" fmla="*/ 935718 w 1629052"/>
                <a:gd name="connsiteY9" fmla="*/ 160338 h 1617152"/>
                <a:gd name="connsiteX10" fmla="*/ 915676 w 1629052"/>
                <a:gd name="connsiteY10" fmla="*/ 152822 h 1617152"/>
                <a:gd name="connsiteX11" fmla="*/ 892503 w 1629052"/>
                <a:gd name="connsiteY11" fmla="*/ 130901 h 1617152"/>
                <a:gd name="connsiteX12" fmla="*/ 871207 w 1629052"/>
                <a:gd name="connsiteY12" fmla="*/ 87058 h 1617152"/>
                <a:gd name="connsiteX13" fmla="*/ 856176 w 1629052"/>
                <a:gd name="connsiteY13" fmla="*/ 56995 h 1617152"/>
                <a:gd name="connsiteX14" fmla="*/ 847408 w 1629052"/>
                <a:gd name="connsiteY14" fmla="*/ 58874 h 1617152"/>
                <a:gd name="connsiteX15" fmla="*/ 819850 w 1629052"/>
                <a:gd name="connsiteY15" fmla="*/ 70774 h 1617152"/>
                <a:gd name="connsiteX16" fmla="*/ 801686 w 1629052"/>
                <a:gd name="connsiteY16" fmla="*/ 65764 h 1617152"/>
                <a:gd name="connsiteX17" fmla="*/ 786655 w 1629052"/>
                <a:gd name="connsiteY17" fmla="*/ 45095 h 1617152"/>
                <a:gd name="connsiteX18" fmla="*/ 783523 w 1629052"/>
                <a:gd name="connsiteY18" fmla="*/ 35700 h 1617152"/>
                <a:gd name="connsiteX19" fmla="*/ 784776 w 1629052"/>
                <a:gd name="connsiteY19" fmla="*/ 29437 h 1617152"/>
                <a:gd name="connsiteX20" fmla="*/ 780391 w 1629052"/>
                <a:gd name="connsiteY20" fmla="*/ 18790 h 1617152"/>
                <a:gd name="connsiteX21" fmla="*/ 774129 w 1629052"/>
                <a:gd name="connsiteY21" fmla="*/ 23800 h 1617152"/>
                <a:gd name="connsiteX22" fmla="*/ 729034 w 1629052"/>
                <a:gd name="connsiteY22" fmla="*/ 21295 h 1617152"/>
                <a:gd name="connsiteX23" fmla="*/ 703355 w 1629052"/>
                <a:gd name="connsiteY23" fmla="*/ 5011 h 1617152"/>
                <a:gd name="connsiteX24" fmla="*/ 649491 w 1629052"/>
                <a:gd name="connsiteY24" fmla="*/ 0 h 1617152"/>
                <a:gd name="connsiteX25" fmla="*/ 582475 w 1629052"/>
                <a:gd name="connsiteY25" fmla="*/ 4384 h 1617152"/>
                <a:gd name="connsiteX26" fmla="*/ 572454 w 1629052"/>
                <a:gd name="connsiteY26" fmla="*/ 3132 h 1617152"/>
                <a:gd name="connsiteX27" fmla="*/ 565565 w 1629052"/>
                <a:gd name="connsiteY27" fmla="*/ 11900 h 1617152"/>
                <a:gd name="connsiteX28" fmla="*/ 504185 w 1629052"/>
                <a:gd name="connsiteY28" fmla="*/ 47600 h 1617152"/>
                <a:gd name="connsiteX29" fmla="*/ 454080 w 1629052"/>
                <a:gd name="connsiteY29" fmla="*/ 129648 h 1617152"/>
                <a:gd name="connsiteX30" fmla="*/ 447817 w 1629052"/>
                <a:gd name="connsiteY30" fmla="*/ 135911 h 1617152"/>
                <a:gd name="connsiteX31" fmla="*/ 388317 w 1629052"/>
                <a:gd name="connsiteY31" fmla="*/ 164095 h 1617152"/>
                <a:gd name="connsiteX32" fmla="*/ 346980 w 1629052"/>
                <a:gd name="connsiteY32" fmla="*/ 187895 h 1617152"/>
                <a:gd name="connsiteX33" fmla="*/ 346980 w 1629052"/>
                <a:gd name="connsiteY33" fmla="*/ 242386 h 1617152"/>
                <a:gd name="connsiteX34" fmla="*/ 369527 w 1629052"/>
                <a:gd name="connsiteY34" fmla="*/ 285601 h 1617152"/>
                <a:gd name="connsiteX35" fmla="*/ 371406 w 1629052"/>
                <a:gd name="connsiteY35" fmla="*/ 291864 h 1617152"/>
                <a:gd name="connsiteX36" fmla="*/ 374538 w 1629052"/>
                <a:gd name="connsiteY36" fmla="*/ 372659 h 1617152"/>
                <a:gd name="connsiteX37" fmla="*/ 374538 w 1629052"/>
                <a:gd name="connsiteY37" fmla="*/ 375791 h 1617152"/>
                <a:gd name="connsiteX38" fmla="*/ 363890 w 1629052"/>
                <a:gd name="connsiteY38" fmla="*/ 437796 h 1617152"/>
                <a:gd name="connsiteX39" fmla="*/ 363890 w 1629052"/>
                <a:gd name="connsiteY39" fmla="*/ 534249 h 1617152"/>
                <a:gd name="connsiteX40" fmla="*/ 361385 w 1629052"/>
                <a:gd name="connsiteY40" fmla="*/ 541139 h 1617152"/>
                <a:gd name="connsiteX41" fmla="*/ 341969 w 1629052"/>
                <a:gd name="connsiteY41" fmla="*/ 577465 h 1617152"/>
                <a:gd name="connsiteX42" fmla="*/ 331948 w 1629052"/>
                <a:gd name="connsiteY42" fmla="*/ 584981 h 1617152"/>
                <a:gd name="connsiteX43" fmla="*/ 284348 w 1629052"/>
                <a:gd name="connsiteY43" fmla="*/ 595629 h 1617152"/>
                <a:gd name="connsiteX44" fmla="*/ 0 w 1629052"/>
                <a:gd name="connsiteY44" fmla="*/ 784776 h 1617152"/>
                <a:gd name="connsiteX45" fmla="*/ 55115 w 1629052"/>
                <a:gd name="connsiteY45" fmla="*/ 938851 h 1617152"/>
                <a:gd name="connsiteX46" fmla="*/ 53863 w 1629052"/>
                <a:gd name="connsiteY46" fmla="*/ 951377 h 1617152"/>
                <a:gd name="connsiteX47" fmla="*/ 51984 w 1629052"/>
                <a:gd name="connsiteY47" fmla="*/ 955135 h 1617152"/>
                <a:gd name="connsiteX48" fmla="*/ 59500 w 1629052"/>
                <a:gd name="connsiteY48" fmla="*/ 968914 h 1617152"/>
                <a:gd name="connsiteX49" fmla="*/ 75784 w 1629052"/>
                <a:gd name="connsiteY49" fmla="*/ 965782 h 1617152"/>
                <a:gd name="connsiteX50" fmla="*/ 86431 w 1629052"/>
                <a:gd name="connsiteY50" fmla="*/ 967661 h 1617152"/>
                <a:gd name="connsiteX51" fmla="*/ 94574 w 1629052"/>
                <a:gd name="connsiteY51" fmla="*/ 972671 h 1617152"/>
                <a:gd name="connsiteX52" fmla="*/ 101463 w 1629052"/>
                <a:gd name="connsiteY52" fmla="*/ 982693 h 1617152"/>
                <a:gd name="connsiteX53" fmla="*/ 98957 w 1629052"/>
                <a:gd name="connsiteY53" fmla="*/ 994593 h 1617152"/>
                <a:gd name="connsiteX54" fmla="*/ 86431 w 1629052"/>
                <a:gd name="connsiteY54" fmla="*/ 1012756 h 1617152"/>
                <a:gd name="connsiteX55" fmla="*/ 270569 w 1629052"/>
                <a:gd name="connsiteY55" fmla="*/ 1044699 h 1617152"/>
                <a:gd name="connsiteX56" fmla="*/ 274953 w 1629052"/>
                <a:gd name="connsiteY56" fmla="*/ 1045950 h 1617152"/>
                <a:gd name="connsiteX57" fmla="*/ 530490 w 1629052"/>
                <a:gd name="connsiteY57" fmla="*/ 1174973 h 1617152"/>
                <a:gd name="connsiteX58" fmla="*/ 532996 w 1629052"/>
                <a:gd name="connsiteY58" fmla="*/ 1176852 h 1617152"/>
                <a:gd name="connsiteX59" fmla="*/ 1037182 w 1629052"/>
                <a:gd name="connsiteY59" fmla="*/ 1584584 h 1617152"/>
                <a:gd name="connsiteX60" fmla="*/ 1293972 w 1629052"/>
                <a:gd name="connsiteY60" fmla="*/ 1617153 h 1617152"/>
                <a:gd name="connsiteX61" fmla="*/ 1315893 w 1629052"/>
                <a:gd name="connsiteY61" fmla="*/ 1600868 h 1617152"/>
                <a:gd name="connsiteX62" fmla="*/ 1315893 w 1629052"/>
                <a:gd name="connsiteY62" fmla="*/ 1600868 h 1617152"/>
                <a:gd name="connsiteX63" fmla="*/ 1332804 w 1629052"/>
                <a:gd name="connsiteY63" fmla="*/ 1588342 h 1617152"/>
                <a:gd name="connsiteX64" fmla="*/ 1374140 w 1629052"/>
                <a:gd name="connsiteY64" fmla="*/ 1533226 h 1617152"/>
                <a:gd name="connsiteX65" fmla="*/ 1410467 w 1629052"/>
                <a:gd name="connsiteY65" fmla="*/ 1456189 h 1617152"/>
                <a:gd name="connsiteX66" fmla="*/ 1414852 w 1629052"/>
                <a:gd name="connsiteY66" fmla="*/ 1450552 h 1617152"/>
                <a:gd name="connsiteX67" fmla="*/ 1451178 w 1629052"/>
                <a:gd name="connsiteY67" fmla="*/ 1420489 h 1617152"/>
                <a:gd name="connsiteX68" fmla="*/ 1457441 w 1629052"/>
                <a:gd name="connsiteY68" fmla="*/ 1417357 h 1617152"/>
                <a:gd name="connsiteX69" fmla="*/ 1505667 w 1629052"/>
                <a:gd name="connsiteY69" fmla="*/ 1406710 h 1617152"/>
                <a:gd name="connsiteX70" fmla="*/ 1511304 w 1629052"/>
                <a:gd name="connsiteY70" fmla="*/ 1406710 h 1617152"/>
                <a:gd name="connsiteX71" fmla="*/ 1578320 w 1629052"/>
                <a:gd name="connsiteY71" fmla="*/ 1416104 h 1617152"/>
                <a:gd name="connsiteX72" fmla="*/ 1580199 w 1629052"/>
                <a:gd name="connsiteY72" fmla="*/ 1414226 h 1617152"/>
                <a:gd name="connsiteX73" fmla="*/ 1629052 w 1629052"/>
                <a:gd name="connsiteY73" fmla="*/ 1431136 h 1617152"/>
                <a:gd name="connsiteX74" fmla="*/ 1624041 w 1629052"/>
                <a:gd name="connsiteY74" fmla="*/ 1416731 h 1617152"/>
                <a:gd name="connsiteX75" fmla="*/ 1574563 w 1629052"/>
                <a:gd name="connsiteY75" fmla="*/ 1382910 h 1617152"/>
                <a:gd name="connsiteX76" fmla="*/ 1567673 w 1629052"/>
                <a:gd name="connsiteY76" fmla="*/ 1369758 h 1617152"/>
                <a:gd name="connsiteX77" fmla="*/ 1567673 w 1629052"/>
                <a:gd name="connsiteY77" fmla="*/ 1346583 h 1617152"/>
                <a:gd name="connsiteX78" fmla="*/ 1531347 w 1629052"/>
                <a:gd name="connsiteY78" fmla="*/ 1272051 h 1617152"/>
                <a:gd name="connsiteX79" fmla="*/ 1502536 w 1629052"/>
                <a:gd name="connsiteY79" fmla="*/ 1272051 h 1617152"/>
                <a:gd name="connsiteX80" fmla="*/ 1487505 w 1629052"/>
                <a:gd name="connsiteY80" fmla="*/ 1260152 h 1617152"/>
                <a:gd name="connsiteX81" fmla="*/ 1468088 w 1629052"/>
                <a:gd name="connsiteY81" fmla="*/ 1181235 h 1617152"/>
                <a:gd name="connsiteX82" fmla="*/ 1468715 w 1629052"/>
                <a:gd name="connsiteY82" fmla="*/ 1171841 h 1617152"/>
                <a:gd name="connsiteX83" fmla="*/ 1492514 w 1629052"/>
                <a:gd name="connsiteY83" fmla="*/ 1116725 h 1617152"/>
                <a:gd name="connsiteX84" fmla="*/ 1473726 w 1629052"/>
                <a:gd name="connsiteY84" fmla="*/ 1075387 h 1617152"/>
                <a:gd name="connsiteX85" fmla="*/ 1433641 w 1629052"/>
                <a:gd name="connsiteY85" fmla="*/ 1035930 h 1617152"/>
                <a:gd name="connsiteX86" fmla="*/ 1394183 w 1629052"/>
                <a:gd name="connsiteY86" fmla="*/ 970167 h 1617152"/>
                <a:gd name="connsiteX87" fmla="*/ 1392304 w 1629052"/>
                <a:gd name="connsiteY87" fmla="*/ 967035 h 1617152"/>
                <a:gd name="connsiteX88" fmla="*/ 1392304 w 1629052"/>
                <a:gd name="connsiteY88" fmla="*/ 968914 h 1617152"/>
                <a:gd name="connsiteX89" fmla="*/ 1383536 w 1629052"/>
                <a:gd name="connsiteY89" fmla="*/ 982693 h 1617152"/>
                <a:gd name="connsiteX90" fmla="*/ 1367251 w 1629052"/>
                <a:gd name="connsiteY90" fmla="*/ 980814 h 1617152"/>
                <a:gd name="connsiteX91" fmla="*/ 1300235 w 1629052"/>
                <a:gd name="connsiteY91" fmla="*/ 928829 h 1617152"/>
                <a:gd name="connsiteX92" fmla="*/ 1250756 w 1629052"/>
                <a:gd name="connsiteY92" fmla="*/ 895635 h 1617152"/>
                <a:gd name="connsiteX93" fmla="*/ 1190630 w 1629052"/>
                <a:gd name="connsiteY93" fmla="*/ 877472 h 1617152"/>
                <a:gd name="connsiteX94" fmla="*/ 1176851 w 1629052"/>
                <a:gd name="connsiteY94" fmla="*/ 872461 h 1617152"/>
                <a:gd name="connsiteX95" fmla="*/ 1173719 w 1629052"/>
                <a:gd name="connsiteY95" fmla="*/ 818598 h 1617152"/>
                <a:gd name="connsiteX96" fmla="*/ 1150545 w 1629052"/>
                <a:gd name="connsiteY96" fmla="*/ 776635 h 1617152"/>
                <a:gd name="connsiteX97" fmla="*/ 1126745 w 1629052"/>
                <a:gd name="connsiteY97" fmla="*/ 749076 h 1617152"/>
                <a:gd name="connsiteX98" fmla="*/ 1091671 w 1629052"/>
                <a:gd name="connsiteY98" fmla="*/ 717761 h 1617152"/>
                <a:gd name="connsiteX99" fmla="*/ 1088540 w 1629052"/>
                <a:gd name="connsiteY99" fmla="*/ 714629 h 1617152"/>
                <a:gd name="connsiteX100" fmla="*/ 1052213 w 1629052"/>
                <a:gd name="connsiteY100" fmla="*/ 655129 h 1617152"/>
                <a:gd name="connsiteX101" fmla="*/ 1049708 w 1629052"/>
                <a:gd name="connsiteY101" fmla="*/ 646360 h 1617152"/>
                <a:gd name="connsiteX102" fmla="*/ 1051587 w 1629052"/>
                <a:gd name="connsiteY102" fmla="*/ 601891 h 1617152"/>
                <a:gd name="connsiteX103" fmla="*/ 1042193 w 1629052"/>
                <a:gd name="connsiteY103" fmla="*/ 561807 h 1617152"/>
                <a:gd name="connsiteX104" fmla="*/ 1042819 w 1629052"/>
                <a:gd name="connsiteY104" fmla="*/ 552413 h 1617152"/>
                <a:gd name="connsiteX105" fmla="*/ 1058477 w 1629052"/>
                <a:gd name="connsiteY105" fmla="*/ 515459 h 1617152"/>
                <a:gd name="connsiteX106" fmla="*/ 1059730 w 1629052"/>
                <a:gd name="connsiteY106" fmla="*/ 512954 h 1617152"/>
                <a:gd name="connsiteX107" fmla="*/ 1094803 w 1629052"/>
                <a:gd name="connsiteY107" fmla="*/ 461597 h 1617152"/>
                <a:gd name="connsiteX108" fmla="*/ 1100440 w 1629052"/>
                <a:gd name="connsiteY108" fmla="*/ 456586 h 1617152"/>
                <a:gd name="connsiteX109" fmla="*/ 1124866 w 1629052"/>
                <a:gd name="connsiteY109" fmla="*/ 444686 h 1617152"/>
                <a:gd name="connsiteX110" fmla="*/ 1144282 w 1629052"/>
                <a:gd name="connsiteY110" fmla="*/ 422139 h 1617152"/>
                <a:gd name="connsiteX111" fmla="*/ 1122987 w 1629052"/>
                <a:gd name="connsiteY111" fmla="*/ 387691 h 1617152"/>
                <a:gd name="connsiteX112" fmla="*/ 1121108 w 1629052"/>
                <a:gd name="connsiteY112" fmla="*/ 377044 h 1617152"/>
                <a:gd name="connsiteX113" fmla="*/ 1124866 w 1629052"/>
                <a:gd name="connsiteY113" fmla="*/ 355749 h 1617152"/>
                <a:gd name="connsiteX114" fmla="*/ 1132382 w 1629052"/>
                <a:gd name="connsiteY114" fmla="*/ 345102 h 16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629052" h="1617152">
                  <a:moveTo>
                    <a:pt x="1132382" y="346981"/>
                  </a:moveTo>
                  <a:lnTo>
                    <a:pt x="1153677" y="335080"/>
                  </a:lnTo>
                  <a:cubicBezTo>
                    <a:pt x="1149292" y="331949"/>
                    <a:pt x="1144909" y="328191"/>
                    <a:pt x="1141150" y="323180"/>
                  </a:cubicBezTo>
                  <a:cubicBezTo>
                    <a:pt x="1126745" y="305017"/>
                    <a:pt x="1101066" y="300007"/>
                    <a:pt x="1092924" y="298754"/>
                  </a:cubicBezTo>
                  <a:lnTo>
                    <a:pt x="1057224" y="308148"/>
                  </a:lnTo>
                  <a:cubicBezTo>
                    <a:pt x="1053466" y="309401"/>
                    <a:pt x="1049082" y="308148"/>
                    <a:pt x="1045950" y="306269"/>
                  </a:cubicBezTo>
                  <a:lnTo>
                    <a:pt x="992087" y="274953"/>
                  </a:lnTo>
                  <a:cubicBezTo>
                    <a:pt x="988329" y="273075"/>
                    <a:pt x="985823" y="269317"/>
                    <a:pt x="984571" y="264932"/>
                  </a:cubicBezTo>
                  <a:lnTo>
                    <a:pt x="973923" y="217958"/>
                  </a:lnTo>
                  <a:lnTo>
                    <a:pt x="935718" y="160338"/>
                  </a:lnTo>
                  <a:lnTo>
                    <a:pt x="915676" y="152822"/>
                  </a:lnTo>
                  <a:cubicBezTo>
                    <a:pt x="902523" y="147811"/>
                    <a:pt x="895634" y="145306"/>
                    <a:pt x="892503" y="130901"/>
                  </a:cubicBezTo>
                  <a:cubicBezTo>
                    <a:pt x="891250" y="125264"/>
                    <a:pt x="888744" y="114616"/>
                    <a:pt x="871207" y="87058"/>
                  </a:cubicBezTo>
                  <a:cubicBezTo>
                    <a:pt x="863692" y="75158"/>
                    <a:pt x="859307" y="65764"/>
                    <a:pt x="856176" y="56995"/>
                  </a:cubicBezTo>
                  <a:lnTo>
                    <a:pt x="847408" y="58874"/>
                  </a:lnTo>
                  <a:lnTo>
                    <a:pt x="819850" y="70774"/>
                  </a:lnTo>
                  <a:cubicBezTo>
                    <a:pt x="813586" y="73906"/>
                    <a:pt x="806071" y="71400"/>
                    <a:pt x="801686" y="65764"/>
                  </a:cubicBezTo>
                  <a:lnTo>
                    <a:pt x="786655" y="45095"/>
                  </a:lnTo>
                  <a:cubicBezTo>
                    <a:pt x="786655" y="45095"/>
                    <a:pt x="783523" y="38832"/>
                    <a:pt x="783523" y="35700"/>
                  </a:cubicBezTo>
                  <a:cubicBezTo>
                    <a:pt x="783523" y="33195"/>
                    <a:pt x="783523" y="31316"/>
                    <a:pt x="784776" y="29437"/>
                  </a:cubicBezTo>
                  <a:cubicBezTo>
                    <a:pt x="783523" y="26932"/>
                    <a:pt x="782270" y="23174"/>
                    <a:pt x="780391" y="18790"/>
                  </a:cubicBezTo>
                  <a:cubicBezTo>
                    <a:pt x="778512" y="20669"/>
                    <a:pt x="776008" y="22547"/>
                    <a:pt x="774129" y="23800"/>
                  </a:cubicBezTo>
                  <a:cubicBezTo>
                    <a:pt x="762229" y="30690"/>
                    <a:pt x="747823" y="29437"/>
                    <a:pt x="729034" y="21295"/>
                  </a:cubicBezTo>
                  <a:cubicBezTo>
                    <a:pt x="718386" y="16284"/>
                    <a:pt x="708365" y="11900"/>
                    <a:pt x="703355" y="5011"/>
                  </a:cubicBezTo>
                  <a:cubicBezTo>
                    <a:pt x="687070" y="3758"/>
                    <a:pt x="667028" y="1879"/>
                    <a:pt x="649491" y="0"/>
                  </a:cubicBezTo>
                  <a:cubicBezTo>
                    <a:pt x="646359" y="11900"/>
                    <a:pt x="636965" y="10648"/>
                    <a:pt x="582475" y="4384"/>
                  </a:cubicBezTo>
                  <a:cubicBezTo>
                    <a:pt x="578717" y="4384"/>
                    <a:pt x="575585" y="3758"/>
                    <a:pt x="572454" y="3132"/>
                  </a:cubicBezTo>
                  <a:cubicBezTo>
                    <a:pt x="571201" y="6890"/>
                    <a:pt x="568696" y="9395"/>
                    <a:pt x="565565" y="11900"/>
                  </a:cubicBezTo>
                  <a:lnTo>
                    <a:pt x="504185" y="47600"/>
                  </a:lnTo>
                  <a:lnTo>
                    <a:pt x="454080" y="129648"/>
                  </a:lnTo>
                  <a:cubicBezTo>
                    <a:pt x="454080" y="129648"/>
                    <a:pt x="450322" y="134032"/>
                    <a:pt x="447817" y="135911"/>
                  </a:cubicBezTo>
                  <a:lnTo>
                    <a:pt x="388317" y="164095"/>
                  </a:lnTo>
                  <a:lnTo>
                    <a:pt x="346980" y="187895"/>
                  </a:lnTo>
                  <a:lnTo>
                    <a:pt x="346980" y="242386"/>
                  </a:lnTo>
                  <a:lnTo>
                    <a:pt x="369527" y="285601"/>
                  </a:lnTo>
                  <a:cubicBezTo>
                    <a:pt x="369527" y="285601"/>
                    <a:pt x="370780" y="289985"/>
                    <a:pt x="371406" y="291864"/>
                  </a:cubicBezTo>
                  <a:lnTo>
                    <a:pt x="374538" y="372659"/>
                  </a:lnTo>
                  <a:cubicBezTo>
                    <a:pt x="374538" y="372659"/>
                    <a:pt x="374538" y="374538"/>
                    <a:pt x="374538" y="375791"/>
                  </a:cubicBezTo>
                  <a:lnTo>
                    <a:pt x="363890" y="437796"/>
                  </a:lnTo>
                  <a:lnTo>
                    <a:pt x="363890" y="534249"/>
                  </a:lnTo>
                  <a:cubicBezTo>
                    <a:pt x="363890" y="534249"/>
                    <a:pt x="362638" y="539260"/>
                    <a:pt x="361385" y="541139"/>
                  </a:cubicBezTo>
                  <a:lnTo>
                    <a:pt x="341969" y="577465"/>
                  </a:lnTo>
                  <a:cubicBezTo>
                    <a:pt x="340090" y="581223"/>
                    <a:pt x="336332" y="584355"/>
                    <a:pt x="331948" y="584981"/>
                  </a:cubicBezTo>
                  <a:lnTo>
                    <a:pt x="284348" y="595629"/>
                  </a:lnTo>
                  <a:lnTo>
                    <a:pt x="0" y="784776"/>
                  </a:lnTo>
                  <a:lnTo>
                    <a:pt x="55115" y="938851"/>
                  </a:lnTo>
                  <a:cubicBezTo>
                    <a:pt x="56994" y="943234"/>
                    <a:pt x="56368" y="947619"/>
                    <a:pt x="53863" y="951377"/>
                  </a:cubicBezTo>
                  <a:lnTo>
                    <a:pt x="51984" y="955135"/>
                  </a:lnTo>
                  <a:lnTo>
                    <a:pt x="59500" y="968914"/>
                  </a:lnTo>
                  <a:lnTo>
                    <a:pt x="75784" y="965782"/>
                  </a:lnTo>
                  <a:cubicBezTo>
                    <a:pt x="79542" y="965156"/>
                    <a:pt x="83299" y="965782"/>
                    <a:pt x="86431" y="967661"/>
                  </a:cubicBezTo>
                  <a:lnTo>
                    <a:pt x="94574" y="972671"/>
                  </a:lnTo>
                  <a:cubicBezTo>
                    <a:pt x="97705" y="975177"/>
                    <a:pt x="100837" y="978309"/>
                    <a:pt x="101463" y="982693"/>
                  </a:cubicBezTo>
                  <a:cubicBezTo>
                    <a:pt x="102716" y="986450"/>
                    <a:pt x="101463" y="990835"/>
                    <a:pt x="98957" y="994593"/>
                  </a:cubicBezTo>
                  <a:lnTo>
                    <a:pt x="86431" y="1012756"/>
                  </a:lnTo>
                  <a:lnTo>
                    <a:pt x="270569" y="1044699"/>
                  </a:lnTo>
                  <a:cubicBezTo>
                    <a:pt x="270569" y="1044699"/>
                    <a:pt x="273701" y="1045324"/>
                    <a:pt x="274953" y="1045950"/>
                  </a:cubicBezTo>
                  <a:lnTo>
                    <a:pt x="530490" y="1174973"/>
                  </a:lnTo>
                  <a:cubicBezTo>
                    <a:pt x="530490" y="1174973"/>
                    <a:pt x="532370" y="1176225"/>
                    <a:pt x="532996" y="1176852"/>
                  </a:cubicBezTo>
                  <a:lnTo>
                    <a:pt x="1037182" y="1584584"/>
                  </a:lnTo>
                  <a:lnTo>
                    <a:pt x="1293972" y="1617153"/>
                  </a:lnTo>
                  <a:lnTo>
                    <a:pt x="1315893" y="1600868"/>
                  </a:lnTo>
                  <a:cubicBezTo>
                    <a:pt x="1315893" y="1600868"/>
                    <a:pt x="1315893" y="1600868"/>
                    <a:pt x="1315893" y="1600868"/>
                  </a:cubicBezTo>
                  <a:lnTo>
                    <a:pt x="1332804" y="1588342"/>
                  </a:lnTo>
                  <a:cubicBezTo>
                    <a:pt x="1357230" y="1554521"/>
                    <a:pt x="1367878" y="1539489"/>
                    <a:pt x="1374140" y="1533226"/>
                  </a:cubicBezTo>
                  <a:cubicBezTo>
                    <a:pt x="1378525" y="1525084"/>
                    <a:pt x="1395436" y="1488758"/>
                    <a:pt x="1410467" y="1456189"/>
                  </a:cubicBezTo>
                  <a:cubicBezTo>
                    <a:pt x="1411094" y="1454310"/>
                    <a:pt x="1412973" y="1452431"/>
                    <a:pt x="1414852" y="1450552"/>
                  </a:cubicBezTo>
                  <a:lnTo>
                    <a:pt x="1451178" y="1420489"/>
                  </a:lnTo>
                  <a:cubicBezTo>
                    <a:pt x="1451178" y="1420489"/>
                    <a:pt x="1454936" y="1417983"/>
                    <a:pt x="1457441" y="1417357"/>
                  </a:cubicBezTo>
                  <a:lnTo>
                    <a:pt x="1505667" y="1406710"/>
                  </a:lnTo>
                  <a:cubicBezTo>
                    <a:pt x="1505667" y="1406710"/>
                    <a:pt x="1509425" y="1406710"/>
                    <a:pt x="1511304" y="1406710"/>
                  </a:cubicBezTo>
                  <a:lnTo>
                    <a:pt x="1578320" y="1416104"/>
                  </a:lnTo>
                  <a:cubicBezTo>
                    <a:pt x="1578320" y="1416104"/>
                    <a:pt x="1578946" y="1414852"/>
                    <a:pt x="1580199" y="1414226"/>
                  </a:cubicBezTo>
                  <a:cubicBezTo>
                    <a:pt x="1593978" y="1407962"/>
                    <a:pt x="1614647" y="1426126"/>
                    <a:pt x="1629052" y="1431136"/>
                  </a:cubicBezTo>
                  <a:lnTo>
                    <a:pt x="1624041" y="1416731"/>
                  </a:lnTo>
                  <a:lnTo>
                    <a:pt x="1574563" y="1382910"/>
                  </a:lnTo>
                  <a:cubicBezTo>
                    <a:pt x="1570178" y="1379778"/>
                    <a:pt x="1567673" y="1375394"/>
                    <a:pt x="1567673" y="1369758"/>
                  </a:cubicBezTo>
                  <a:lnTo>
                    <a:pt x="1567673" y="1346583"/>
                  </a:lnTo>
                  <a:lnTo>
                    <a:pt x="1531347" y="1272051"/>
                  </a:lnTo>
                  <a:lnTo>
                    <a:pt x="1502536" y="1272051"/>
                  </a:lnTo>
                  <a:cubicBezTo>
                    <a:pt x="1495646" y="1272051"/>
                    <a:pt x="1489383" y="1267041"/>
                    <a:pt x="1487505" y="1260152"/>
                  </a:cubicBezTo>
                  <a:lnTo>
                    <a:pt x="1468088" y="1181235"/>
                  </a:lnTo>
                  <a:cubicBezTo>
                    <a:pt x="1467462" y="1178104"/>
                    <a:pt x="1468088" y="1174346"/>
                    <a:pt x="1468715" y="1171841"/>
                  </a:cubicBezTo>
                  <a:lnTo>
                    <a:pt x="1492514" y="1116725"/>
                  </a:lnTo>
                  <a:lnTo>
                    <a:pt x="1473726" y="1075387"/>
                  </a:lnTo>
                  <a:lnTo>
                    <a:pt x="1433641" y="1035930"/>
                  </a:lnTo>
                  <a:cubicBezTo>
                    <a:pt x="1428631" y="1030293"/>
                    <a:pt x="1414852" y="1006493"/>
                    <a:pt x="1394183" y="970167"/>
                  </a:cubicBezTo>
                  <a:cubicBezTo>
                    <a:pt x="1394183" y="968914"/>
                    <a:pt x="1392930" y="967661"/>
                    <a:pt x="1392304" y="967035"/>
                  </a:cubicBezTo>
                  <a:cubicBezTo>
                    <a:pt x="1392304" y="967035"/>
                    <a:pt x="1392304" y="968288"/>
                    <a:pt x="1392304" y="968914"/>
                  </a:cubicBezTo>
                  <a:cubicBezTo>
                    <a:pt x="1392304" y="974550"/>
                    <a:pt x="1388546" y="980188"/>
                    <a:pt x="1383536" y="982693"/>
                  </a:cubicBezTo>
                  <a:cubicBezTo>
                    <a:pt x="1378525" y="985198"/>
                    <a:pt x="1372261" y="984572"/>
                    <a:pt x="1367251" y="980814"/>
                  </a:cubicBezTo>
                  <a:lnTo>
                    <a:pt x="1300235" y="928829"/>
                  </a:lnTo>
                  <a:lnTo>
                    <a:pt x="1250756" y="895635"/>
                  </a:lnTo>
                  <a:cubicBezTo>
                    <a:pt x="1226329" y="887492"/>
                    <a:pt x="1196893" y="878098"/>
                    <a:pt x="1190630" y="877472"/>
                  </a:cubicBezTo>
                  <a:cubicBezTo>
                    <a:pt x="1186245" y="878098"/>
                    <a:pt x="1180608" y="876219"/>
                    <a:pt x="1176851" y="872461"/>
                  </a:cubicBezTo>
                  <a:cubicBezTo>
                    <a:pt x="1173719" y="868703"/>
                    <a:pt x="1166203" y="861814"/>
                    <a:pt x="1173719" y="818598"/>
                  </a:cubicBezTo>
                  <a:lnTo>
                    <a:pt x="1150545" y="776635"/>
                  </a:lnTo>
                  <a:lnTo>
                    <a:pt x="1126745" y="749076"/>
                  </a:lnTo>
                  <a:lnTo>
                    <a:pt x="1091671" y="717761"/>
                  </a:lnTo>
                  <a:cubicBezTo>
                    <a:pt x="1091671" y="717761"/>
                    <a:pt x="1089792" y="715255"/>
                    <a:pt x="1088540" y="714629"/>
                  </a:cubicBezTo>
                  <a:lnTo>
                    <a:pt x="1052213" y="655129"/>
                  </a:lnTo>
                  <a:cubicBezTo>
                    <a:pt x="1052213" y="655129"/>
                    <a:pt x="1049708" y="649492"/>
                    <a:pt x="1049708" y="646360"/>
                  </a:cubicBezTo>
                  <a:lnTo>
                    <a:pt x="1051587" y="601891"/>
                  </a:lnTo>
                  <a:lnTo>
                    <a:pt x="1042193" y="561807"/>
                  </a:lnTo>
                  <a:cubicBezTo>
                    <a:pt x="1042193" y="561807"/>
                    <a:pt x="1042193" y="555545"/>
                    <a:pt x="1042819" y="552413"/>
                  </a:cubicBezTo>
                  <a:lnTo>
                    <a:pt x="1058477" y="515459"/>
                  </a:lnTo>
                  <a:cubicBezTo>
                    <a:pt x="1058477" y="515459"/>
                    <a:pt x="1059103" y="513580"/>
                    <a:pt x="1059730" y="512954"/>
                  </a:cubicBezTo>
                  <a:lnTo>
                    <a:pt x="1094803" y="461597"/>
                  </a:lnTo>
                  <a:cubicBezTo>
                    <a:pt x="1094803" y="461597"/>
                    <a:pt x="1097935" y="457838"/>
                    <a:pt x="1100440" y="456586"/>
                  </a:cubicBezTo>
                  <a:lnTo>
                    <a:pt x="1124866" y="444686"/>
                  </a:lnTo>
                  <a:lnTo>
                    <a:pt x="1144282" y="422139"/>
                  </a:lnTo>
                  <a:lnTo>
                    <a:pt x="1122987" y="387691"/>
                  </a:lnTo>
                  <a:cubicBezTo>
                    <a:pt x="1121108" y="384559"/>
                    <a:pt x="1120482" y="380801"/>
                    <a:pt x="1121108" y="377044"/>
                  </a:cubicBezTo>
                  <a:lnTo>
                    <a:pt x="1124866" y="355749"/>
                  </a:lnTo>
                  <a:cubicBezTo>
                    <a:pt x="1126119" y="351364"/>
                    <a:pt x="1128624" y="347607"/>
                    <a:pt x="1132382" y="34510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1" name="Forma libre: forma 690">
              <a:extLst>
                <a:ext uri="{FF2B5EF4-FFF2-40B4-BE49-F238E27FC236}">
                  <a16:creationId xmlns:a16="http://schemas.microsoft.com/office/drawing/2014/main" id="{C5822B2E-FBD9-D14A-5245-8C01C1B6AE66}"/>
                </a:ext>
              </a:extLst>
            </p:cNvPr>
            <p:cNvSpPr/>
            <p:nvPr/>
          </p:nvSpPr>
          <p:spPr>
            <a:xfrm>
              <a:off x="28815406" y="8544124"/>
              <a:ext cx="748448" cy="1020274"/>
            </a:xfrm>
            <a:custGeom>
              <a:avLst/>
              <a:gdLst>
                <a:gd name="connsiteX0" fmla="*/ 736548 w 748448"/>
                <a:gd name="connsiteY0" fmla="*/ 115869 h 1020274"/>
                <a:gd name="connsiteX1" fmla="*/ 748449 w 748448"/>
                <a:gd name="connsiteY1" fmla="*/ 112737 h 1020274"/>
                <a:gd name="connsiteX2" fmla="*/ 705859 w 748448"/>
                <a:gd name="connsiteY2" fmla="*/ 76411 h 1020274"/>
                <a:gd name="connsiteX3" fmla="*/ 701475 w 748448"/>
                <a:gd name="connsiteY3" fmla="*/ 70148 h 1020274"/>
                <a:gd name="connsiteX4" fmla="*/ 698344 w 748448"/>
                <a:gd name="connsiteY4" fmla="*/ 61379 h 1020274"/>
                <a:gd name="connsiteX5" fmla="*/ 619427 w 748448"/>
                <a:gd name="connsiteY5" fmla="*/ 9395 h 1020274"/>
                <a:gd name="connsiteX6" fmla="*/ 590617 w 748448"/>
                <a:gd name="connsiteY6" fmla="*/ 0 h 1020274"/>
                <a:gd name="connsiteX7" fmla="*/ 569323 w 748448"/>
                <a:gd name="connsiteY7" fmla="*/ 78916 h 1020274"/>
                <a:gd name="connsiteX8" fmla="*/ 546774 w 748448"/>
                <a:gd name="connsiteY8" fmla="*/ 146558 h 1020274"/>
                <a:gd name="connsiteX9" fmla="*/ 532370 w 748448"/>
                <a:gd name="connsiteY9" fmla="*/ 157206 h 1020274"/>
                <a:gd name="connsiteX10" fmla="*/ 427774 w 748448"/>
                <a:gd name="connsiteY10" fmla="*/ 157206 h 1020274"/>
                <a:gd name="connsiteX11" fmla="*/ 430280 w 748448"/>
                <a:gd name="connsiteY11" fmla="*/ 160337 h 1020274"/>
                <a:gd name="connsiteX12" fmla="*/ 486021 w 748448"/>
                <a:gd name="connsiteY12" fmla="*/ 263053 h 1020274"/>
                <a:gd name="connsiteX13" fmla="*/ 486648 w 748448"/>
                <a:gd name="connsiteY13" fmla="*/ 275580 h 1020274"/>
                <a:gd name="connsiteX14" fmla="*/ 477881 w 748448"/>
                <a:gd name="connsiteY14" fmla="*/ 284348 h 1020274"/>
                <a:gd name="connsiteX15" fmla="*/ 444686 w 748448"/>
                <a:gd name="connsiteY15" fmla="*/ 296874 h 1020274"/>
                <a:gd name="connsiteX16" fmla="*/ 436544 w 748448"/>
                <a:gd name="connsiteY16" fmla="*/ 298127 h 1020274"/>
                <a:gd name="connsiteX17" fmla="*/ 351990 w 748448"/>
                <a:gd name="connsiteY17" fmla="*/ 282469 h 1020274"/>
                <a:gd name="connsiteX18" fmla="*/ 278710 w 748448"/>
                <a:gd name="connsiteY18" fmla="*/ 263053 h 1020274"/>
                <a:gd name="connsiteX19" fmla="*/ 204178 w 748448"/>
                <a:gd name="connsiteY19" fmla="*/ 238627 h 1020274"/>
                <a:gd name="connsiteX20" fmla="*/ 174116 w 748448"/>
                <a:gd name="connsiteY20" fmla="*/ 267437 h 1020274"/>
                <a:gd name="connsiteX21" fmla="*/ 162216 w 748448"/>
                <a:gd name="connsiteY21" fmla="*/ 354496 h 1020274"/>
                <a:gd name="connsiteX22" fmla="*/ 160337 w 748448"/>
                <a:gd name="connsiteY22" fmla="*/ 360133 h 1020274"/>
                <a:gd name="connsiteX23" fmla="*/ 134658 w 748448"/>
                <a:gd name="connsiteY23" fmla="*/ 401470 h 1020274"/>
                <a:gd name="connsiteX24" fmla="*/ 131527 w 748448"/>
                <a:gd name="connsiteY24" fmla="*/ 405228 h 1020274"/>
                <a:gd name="connsiteX25" fmla="*/ 0 w 748448"/>
                <a:gd name="connsiteY25" fmla="*/ 513580 h 1020274"/>
                <a:gd name="connsiteX26" fmla="*/ 0 w 748448"/>
                <a:gd name="connsiteY26" fmla="*/ 549280 h 1020274"/>
                <a:gd name="connsiteX27" fmla="*/ 5637 w 748448"/>
                <a:gd name="connsiteY27" fmla="*/ 549907 h 1020274"/>
                <a:gd name="connsiteX28" fmla="*/ 25679 w 748448"/>
                <a:gd name="connsiteY28" fmla="*/ 576839 h 1020274"/>
                <a:gd name="connsiteX29" fmla="*/ 132779 w 748448"/>
                <a:gd name="connsiteY29" fmla="*/ 601265 h 1020274"/>
                <a:gd name="connsiteX30" fmla="*/ 211069 w 748448"/>
                <a:gd name="connsiteY30" fmla="*/ 669534 h 1020274"/>
                <a:gd name="connsiteX31" fmla="*/ 211069 w 748448"/>
                <a:gd name="connsiteY31" fmla="*/ 723397 h 1020274"/>
                <a:gd name="connsiteX32" fmla="*/ 280589 w 748448"/>
                <a:gd name="connsiteY32" fmla="*/ 809202 h 1020274"/>
                <a:gd name="connsiteX33" fmla="*/ 221090 w 748448"/>
                <a:gd name="connsiteY33" fmla="*/ 884361 h 1020274"/>
                <a:gd name="connsiteX34" fmla="*/ 196663 w 748448"/>
                <a:gd name="connsiteY34" fmla="*/ 918182 h 1020274"/>
                <a:gd name="connsiteX35" fmla="*/ 326938 w 748448"/>
                <a:gd name="connsiteY35" fmla="*/ 995845 h 1020274"/>
                <a:gd name="connsiteX36" fmla="*/ 434038 w 748448"/>
                <a:gd name="connsiteY36" fmla="*/ 960145 h 1020274"/>
                <a:gd name="connsiteX37" fmla="*/ 492285 w 748448"/>
                <a:gd name="connsiteY37" fmla="*/ 978934 h 1020274"/>
                <a:gd name="connsiteX38" fmla="*/ 511075 w 748448"/>
                <a:gd name="connsiteY38" fmla="*/ 957013 h 1020274"/>
                <a:gd name="connsiteX39" fmla="*/ 527985 w 748448"/>
                <a:gd name="connsiteY39" fmla="*/ 963903 h 1020274"/>
                <a:gd name="connsiteX40" fmla="*/ 544270 w 748448"/>
                <a:gd name="connsiteY40" fmla="*/ 916303 h 1020274"/>
                <a:gd name="connsiteX41" fmla="*/ 548028 w 748448"/>
                <a:gd name="connsiteY41" fmla="*/ 910040 h 1020274"/>
                <a:gd name="connsiteX42" fmla="*/ 594375 w 748448"/>
                <a:gd name="connsiteY42" fmla="*/ 864945 h 1020274"/>
                <a:gd name="connsiteX43" fmla="*/ 603769 w 748448"/>
                <a:gd name="connsiteY43" fmla="*/ 860560 h 1020274"/>
                <a:gd name="connsiteX44" fmla="*/ 670786 w 748448"/>
                <a:gd name="connsiteY44" fmla="*/ 854297 h 1020274"/>
                <a:gd name="connsiteX45" fmla="*/ 686444 w 748448"/>
                <a:gd name="connsiteY45" fmla="*/ 863066 h 1020274"/>
                <a:gd name="connsiteX46" fmla="*/ 702102 w 748448"/>
                <a:gd name="connsiteY46" fmla="*/ 879350 h 1020274"/>
                <a:gd name="connsiteX47" fmla="*/ 722144 w 748448"/>
                <a:gd name="connsiteY47" fmla="*/ 861187 h 1020274"/>
                <a:gd name="connsiteX48" fmla="*/ 729033 w 748448"/>
                <a:gd name="connsiteY48" fmla="*/ 850540 h 1020274"/>
                <a:gd name="connsiteX49" fmla="*/ 650118 w 748448"/>
                <a:gd name="connsiteY49" fmla="*/ 764734 h 1020274"/>
                <a:gd name="connsiteX50" fmla="*/ 533622 w 748448"/>
                <a:gd name="connsiteY50" fmla="*/ 683313 h 1020274"/>
                <a:gd name="connsiteX51" fmla="*/ 492912 w 748448"/>
                <a:gd name="connsiteY51" fmla="*/ 579970 h 1020274"/>
                <a:gd name="connsiteX52" fmla="*/ 584354 w 748448"/>
                <a:gd name="connsiteY52" fmla="*/ 559928 h 1020274"/>
                <a:gd name="connsiteX53" fmla="*/ 572453 w 748448"/>
                <a:gd name="connsiteY53" fmla="*/ 518591 h 1020274"/>
                <a:gd name="connsiteX54" fmla="*/ 578717 w 748448"/>
                <a:gd name="connsiteY54" fmla="*/ 465981 h 1020274"/>
                <a:gd name="connsiteX55" fmla="*/ 741560 w 748448"/>
                <a:gd name="connsiteY55" fmla="*/ 392701 h 1020274"/>
                <a:gd name="connsiteX56" fmla="*/ 720890 w 748448"/>
                <a:gd name="connsiteY56" fmla="*/ 352617 h 1020274"/>
                <a:gd name="connsiteX57" fmla="*/ 717760 w 748448"/>
                <a:gd name="connsiteY57" fmla="*/ 304390 h 1020274"/>
                <a:gd name="connsiteX58" fmla="*/ 681434 w 748448"/>
                <a:gd name="connsiteY58" fmla="*/ 220464 h 1020274"/>
                <a:gd name="connsiteX59" fmla="*/ 652622 w 748448"/>
                <a:gd name="connsiteY59" fmla="*/ 135911 h 1020274"/>
                <a:gd name="connsiteX60" fmla="*/ 735923 w 748448"/>
                <a:gd name="connsiteY60" fmla="*/ 116495 h 1020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748448" h="1020274">
                  <a:moveTo>
                    <a:pt x="736548" y="115869"/>
                  </a:moveTo>
                  <a:cubicBezTo>
                    <a:pt x="740933" y="115242"/>
                    <a:pt x="744691" y="113990"/>
                    <a:pt x="748449" y="112737"/>
                  </a:cubicBezTo>
                  <a:lnTo>
                    <a:pt x="705859" y="76411"/>
                  </a:lnTo>
                  <a:cubicBezTo>
                    <a:pt x="705859" y="76411"/>
                    <a:pt x="702102" y="72653"/>
                    <a:pt x="701475" y="70148"/>
                  </a:cubicBezTo>
                  <a:lnTo>
                    <a:pt x="698344" y="61379"/>
                  </a:lnTo>
                  <a:lnTo>
                    <a:pt x="619427" y="9395"/>
                  </a:lnTo>
                  <a:lnTo>
                    <a:pt x="590617" y="0"/>
                  </a:lnTo>
                  <a:lnTo>
                    <a:pt x="569323" y="78916"/>
                  </a:lnTo>
                  <a:lnTo>
                    <a:pt x="546774" y="146558"/>
                  </a:lnTo>
                  <a:cubicBezTo>
                    <a:pt x="544895" y="152822"/>
                    <a:pt x="538634" y="157206"/>
                    <a:pt x="532370" y="157206"/>
                  </a:cubicBezTo>
                  <a:lnTo>
                    <a:pt x="427774" y="157206"/>
                  </a:lnTo>
                  <a:lnTo>
                    <a:pt x="430280" y="160337"/>
                  </a:lnTo>
                  <a:lnTo>
                    <a:pt x="486021" y="263053"/>
                  </a:lnTo>
                  <a:cubicBezTo>
                    <a:pt x="487900" y="266812"/>
                    <a:pt x="488527" y="271822"/>
                    <a:pt x="486648" y="275580"/>
                  </a:cubicBezTo>
                  <a:cubicBezTo>
                    <a:pt x="485396" y="279964"/>
                    <a:pt x="482264" y="283095"/>
                    <a:pt x="477881" y="284348"/>
                  </a:cubicBezTo>
                  <a:lnTo>
                    <a:pt x="444686" y="296874"/>
                  </a:lnTo>
                  <a:cubicBezTo>
                    <a:pt x="444686" y="296874"/>
                    <a:pt x="439674" y="298127"/>
                    <a:pt x="436544" y="298127"/>
                  </a:cubicBezTo>
                  <a:lnTo>
                    <a:pt x="351990" y="282469"/>
                  </a:lnTo>
                  <a:lnTo>
                    <a:pt x="278710" y="263053"/>
                  </a:lnTo>
                  <a:lnTo>
                    <a:pt x="204178" y="238627"/>
                  </a:lnTo>
                  <a:lnTo>
                    <a:pt x="174116" y="267437"/>
                  </a:lnTo>
                  <a:lnTo>
                    <a:pt x="162216" y="354496"/>
                  </a:lnTo>
                  <a:cubicBezTo>
                    <a:pt x="162216" y="354496"/>
                    <a:pt x="160964" y="358254"/>
                    <a:pt x="160337" y="360133"/>
                  </a:cubicBezTo>
                  <a:lnTo>
                    <a:pt x="134658" y="401470"/>
                  </a:lnTo>
                  <a:cubicBezTo>
                    <a:pt x="134658" y="401470"/>
                    <a:pt x="132779" y="403975"/>
                    <a:pt x="131527" y="405228"/>
                  </a:cubicBezTo>
                  <a:lnTo>
                    <a:pt x="0" y="513580"/>
                  </a:lnTo>
                  <a:lnTo>
                    <a:pt x="0" y="549280"/>
                  </a:lnTo>
                  <a:cubicBezTo>
                    <a:pt x="0" y="549280"/>
                    <a:pt x="3758" y="549280"/>
                    <a:pt x="5637" y="549907"/>
                  </a:cubicBezTo>
                  <a:cubicBezTo>
                    <a:pt x="11273" y="559928"/>
                    <a:pt x="16910" y="570576"/>
                    <a:pt x="25679" y="576839"/>
                  </a:cubicBezTo>
                  <a:cubicBezTo>
                    <a:pt x="51359" y="595002"/>
                    <a:pt x="103969" y="590618"/>
                    <a:pt x="132779" y="601265"/>
                  </a:cubicBezTo>
                  <a:cubicBezTo>
                    <a:pt x="162216" y="611912"/>
                    <a:pt x="199796" y="637592"/>
                    <a:pt x="211069" y="669534"/>
                  </a:cubicBezTo>
                  <a:cubicBezTo>
                    <a:pt x="217332" y="687697"/>
                    <a:pt x="209190" y="703355"/>
                    <a:pt x="211069" y="723397"/>
                  </a:cubicBezTo>
                  <a:cubicBezTo>
                    <a:pt x="216078" y="779765"/>
                    <a:pt x="268689" y="762229"/>
                    <a:pt x="280589" y="809202"/>
                  </a:cubicBezTo>
                  <a:cubicBezTo>
                    <a:pt x="256791" y="821729"/>
                    <a:pt x="180380" y="858055"/>
                    <a:pt x="221090" y="884361"/>
                  </a:cubicBezTo>
                  <a:cubicBezTo>
                    <a:pt x="202926" y="879350"/>
                    <a:pt x="189147" y="894382"/>
                    <a:pt x="196663" y="918182"/>
                  </a:cubicBezTo>
                  <a:cubicBezTo>
                    <a:pt x="253031" y="933214"/>
                    <a:pt x="284974" y="962651"/>
                    <a:pt x="326938" y="995845"/>
                  </a:cubicBezTo>
                  <a:cubicBezTo>
                    <a:pt x="407732" y="1059104"/>
                    <a:pt x="381427" y="982066"/>
                    <a:pt x="434038" y="960145"/>
                  </a:cubicBezTo>
                  <a:cubicBezTo>
                    <a:pt x="445311" y="974550"/>
                    <a:pt x="473496" y="983319"/>
                    <a:pt x="492285" y="978934"/>
                  </a:cubicBezTo>
                  <a:cubicBezTo>
                    <a:pt x="503558" y="976429"/>
                    <a:pt x="501054" y="957013"/>
                    <a:pt x="511075" y="957013"/>
                  </a:cubicBezTo>
                  <a:cubicBezTo>
                    <a:pt x="517337" y="957013"/>
                    <a:pt x="522976" y="960145"/>
                    <a:pt x="527985" y="963903"/>
                  </a:cubicBezTo>
                  <a:lnTo>
                    <a:pt x="544270" y="916303"/>
                  </a:lnTo>
                  <a:cubicBezTo>
                    <a:pt x="544270" y="916303"/>
                    <a:pt x="546149" y="911918"/>
                    <a:pt x="548028" y="910040"/>
                  </a:cubicBezTo>
                  <a:lnTo>
                    <a:pt x="594375" y="864945"/>
                  </a:lnTo>
                  <a:cubicBezTo>
                    <a:pt x="594375" y="864945"/>
                    <a:pt x="600012" y="861187"/>
                    <a:pt x="603769" y="860560"/>
                  </a:cubicBezTo>
                  <a:lnTo>
                    <a:pt x="670786" y="854297"/>
                  </a:lnTo>
                  <a:cubicBezTo>
                    <a:pt x="677676" y="854297"/>
                    <a:pt x="683938" y="857429"/>
                    <a:pt x="686444" y="863066"/>
                  </a:cubicBezTo>
                  <a:cubicBezTo>
                    <a:pt x="689575" y="869329"/>
                    <a:pt x="696465" y="878724"/>
                    <a:pt x="702102" y="879350"/>
                  </a:cubicBezTo>
                  <a:cubicBezTo>
                    <a:pt x="705859" y="879350"/>
                    <a:pt x="713375" y="874966"/>
                    <a:pt x="722144" y="861187"/>
                  </a:cubicBezTo>
                  <a:lnTo>
                    <a:pt x="729033" y="850540"/>
                  </a:lnTo>
                  <a:cubicBezTo>
                    <a:pt x="700223" y="825487"/>
                    <a:pt x="673292" y="798555"/>
                    <a:pt x="650118" y="764734"/>
                  </a:cubicBezTo>
                  <a:cubicBezTo>
                    <a:pt x="573707" y="819850"/>
                    <a:pt x="532370" y="762855"/>
                    <a:pt x="533622" y="683313"/>
                  </a:cubicBezTo>
                  <a:cubicBezTo>
                    <a:pt x="482264" y="693960"/>
                    <a:pt x="466606" y="611286"/>
                    <a:pt x="492912" y="579970"/>
                  </a:cubicBezTo>
                  <a:cubicBezTo>
                    <a:pt x="515458" y="553039"/>
                    <a:pt x="569950" y="589991"/>
                    <a:pt x="584354" y="559928"/>
                  </a:cubicBezTo>
                  <a:cubicBezTo>
                    <a:pt x="585607" y="556796"/>
                    <a:pt x="573707" y="527359"/>
                    <a:pt x="572453" y="518591"/>
                  </a:cubicBezTo>
                  <a:cubicBezTo>
                    <a:pt x="570575" y="504186"/>
                    <a:pt x="569950" y="477880"/>
                    <a:pt x="578717" y="465981"/>
                  </a:cubicBezTo>
                  <a:cubicBezTo>
                    <a:pt x="611285" y="426522"/>
                    <a:pt x="734669" y="480386"/>
                    <a:pt x="741560" y="392701"/>
                  </a:cubicBezTo>
                  <a:cubicBezTo>
                    <a:pt x="743439" y="371406"/>
                    <a:pt x="726529" y="372033"/>
                    <a:pt x="720890" y="352617"/>
                  </a:cubicBezTo>
                  <a:cubicBezTo>
                    <a:pt x="715881" y="337585"/>
                    <a:pt x="719012" y="320675"/>
                    <a:pt x="717760" y="304390"/>
                  </a:cubicBezTo>
                  <a:cubicBezTo>
                    <a:pt x="715881" y="263680"/>
                    <a:pt x="710871" y="248648"/>
                    <a:pt x="681434" y="220464"/>
                  </a:cubicBezTo>
                  <a:cubicBezTo>
                    <a:pt x="656380" y="196664"/>
                    <a:pt x="638218" y="173490"/>
                    <a:pt x="652622" y="135911"/>
                  </a:cubicBezTo>
                  <a:cubicBezTo>
                    <a:pt x="666401" y="98958"/>
                    <a:pt x="696465" y="124011"/>
                    <a:pt x="735923" y="11649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2" name="Forma libre: forma 691">
              <a:extLst>
                <a:ext uri="{FF2B5EF4-FFF2-40B4-BE49-F238E27FC236}">
                  <a16:creationId xmlns:a16="http://schemas.microsoft.com/office/drawing/2014/main" id="{A8AE72FF-F897-2C64-6BE2-1914FBC685D0}"/>
                </a:ext>
              </a:extLst>
            </p:cNvPr>
            <p:cNvSpPr/>
            <p:nvPr/>
          </p:nvSpPr>
          <p:spPr>
            <a:xfrm>
              <a:off x="12097733" y="8502161"/>
              <a:ext cx="222968" cy="216705"/>
            </a:xfrm>
            <a:custGeom>
              <a:avLst/>
              <a:gdLst>
                <a:gd name="connsiteX0" fmla="*/ 10021 w 222968"/>
                <a:gd name="connsiteY0" fmla="*/ 115869 h 216705"/>
                <a:gd name="connsiteX1" fmla="*/ 40084 w 222968"/>
                <a:gd name="connsiteY1" fmla="*/ 137790 h 216705"/>
                <a:gd name="connsiteX2" fmla="*/ 61379 w 222968"/>
                <a:gd name="connsiteY2" fmla="*/ 162216 h 216705"/>
                <a:gd name="connsiteX3" fmla="*/ 61379 w 222968"/>
                <a:gd name="connsiteY3" fmla="*/ 165974 h 216705"/>
                <a:gd name="connsiteX4" fmla="*/ 65137 w 222968"/>
                <a:gd name="connsiteY4" fmla="*/ 172237 h 216705"/>
                <a:gd name="connsiteX5" fmla="*/ 65763 w 222968"/>
                <a:gd name="connsiteY5" fmla="*/ 173490 h 216705"/>
                <a:gd name="connsiteX6" fmla="*/ 68895 w 222968"/>
                <a:gd name="connsiteY6" fmla="*/ 173490 h 216705"/>
                <a:gd name="connsiteX7" fmla="*/ 85179 w 222968"/>
                <a:gd name="connsiteY7" fmla="*/ 186642 h 216705"/>
                <a:gd name="connsiteX8" fmla="*/ 85179 w 222968"/>
                <a:gd name="connsiteY8" fmla="*/ 195411 h 216705"/>
                <a:gd name="connsiteX9" fmla="*/ 85179 w 222968"/>
                <a:gd name="connsiteY9" fmla="*/ 216706 h 216705"/>
                <a:gd name="connsiteX10" fmla="*/ 85179 w 222968"/>
                <a:gd name="connsiteY10" fmla="*/ 213574 h 216705"/>
                <a:gd name="connsiteX11" fmla="*/ 87058 w 222968"/>
                <a:gd name="connsiteY11" fmla="*/ 209816 h 216705"/>
                <a:gd name="connsiteX12" fmla="*/ 98332 w 222968"/>
                <a:gd name="connsiteY12" fmla="*/ 187895 h 216705"/>
                <a:gd name="connsiteX13" fmla="*/ 108353 w 222968"/>
                <a:gd name="connsiteY13" fmla="*/ 174116 h 216705"/>
                <a:gd name="connsiteX14" fmla="*/ 125890 w 222968"/>
                <a:gd name="connsiteY14" fmla="*/ 169106 h 216705"/>
                <a:gd name="connsiteX15" fmla="*/ 152195 w 222968"/>
                <a:gd name="connsiteY15" fmla="*/ 178500 h 216705"/>
                <a:gd name="connsiteX16" fmla="*/ 177248 w 222968"/>
                <a:gd name="connsiteY16" fmla="*/ 169106 h 216705"/>
                <a:gd name="connsiteX17" fmla="*/ 198543 w 222968"/>
                <a:gd name="connsiteY17" fmla="*/ 156579 h 216705"/>
                <a:gd name="connsiteX18" fmla="*/ 196037 w 222968"/>
                <a:gd name="connsiteY18" fmla="*/ 152821 h 216705"/>
                <a:gd name="connsiteX19" fmla="*/ 196037 w 222968"/>
                <a:gd name="connsiteY19" fmla="*/ 136537 h 216705"/>
                <a:gd name="connsiteX20" fmla="*/ 222969 w 222968"/>
                <a:gd name="connsiteY20" fmla="*/ 91442 h 216705"/>
                <a:gd name="connsiteX21" fmla="*/ 222969 w 222968"/>
                <a:gd name="connsiteY21" fmla="*/ 91442 h 216705"/>
                <a:gd name="connsiteX22" fmla="*/ 187269 w 222968"/>
                <a:gd name="connsiteY22" fmla="*/ 87685 h 216705"/>
                <a:gd name="connsiteX23" fmla="*/ 175369 w 222968"/>
                <a:gd name="connsiteY23" fmla="*/ 80169 h 216705"/>
                <a:gd name="connsiteX24" fmla="*/ 157206 w 222968"/>
                <a:gd name="connsiteY24" fmla="*/ 50105 h 216705"/>
                <a:gd name="connsiteX25" fmla="*/ 130900 w 222968"/>
                <a:gd name="connsiteY25" fmla="*/ 43216 h 216705"/>
                <a:gd name="connsiteX26" fmla="*/ 121505 w 222968"/>
                <a:gd name="connsiteY26" fmla="*/ 36953 h 216705"/>
                <a:gd name="connsiteX27" fmla="*/ 100211 w 222968"/>
                <a:gd name="connsiteY27" fmla="*/ 3758 h 216705"/>
                <a:gd name="connsiteX28" fmla="*/ 98332 w 222968"/>
                <a:gd name="connsiteY28" fmla="*/ 0 h 216705"/>
                <a:gd name="connsiteX29" fmla="*/ 95827 w 222968"/>
                <a:gd name="connsiteY29" fmla="*/ 0 h 216705"/>
                <a:gd name="connsiteX30" fmla="*/ 80795 w 222968"/>
                <a:gd name="connsiteY30" fmla="*/ 0 h 216705"/>
                <a:gd name="connsiteX31" fmla="*/ 67642 w 222968"/>
                <a:gd name="connsiteY31" fmla="*/ 19416 h 216705"/>
                <a:gd name="connsiteX32" fmla="*/ 67642 w 222968"/>
                <a:gd name="connsiteY32" fmla="*/ 28184 h 216705"/>
                <a:gd name="connsiteX33" fmla="*/ 62005 w 222968"/>
                <a:gd name="connsiteY33" fmla="*/ 40084 h 216705"/>
                <a:gd name="connsiteX34" fmla="*/ 35074 w 222968"/>
                <a:gd name="connsiteY34" fmla="*/ 62632 h 216705"/>
                <a:gd name="connsiteX35" fmla="*/ 35074 w 222968"/>
                <a:gd name="connsiteY35" fmla="*/ 62632 h 216705"/>
                <a:gd name="connsiteX36" fmla="*/ 28184 w 222968"/>
                <a:gd name="connsiteY36" fmla="*/ 65763 h 216705"/>
                <a:gd name="connsiteX37" fmla="*/ 0 w 222968"/>
                <a:gd name="connsiteY37" fmla="*/ 70147 h 216705"/>
                <a:gd name="connsiteX38" fmla="*/ 2505 w 222968"/>
                <a:gd name="connsiteY38" fmla="*/ 85805 h 216705"/>
                <a:gd name="connsiteX39" fmla="*/ 2505 w 222968"/>
                <a:gd name="connsiteY39" fmla="*/ 103968 h 216705"/>
                <a:gd name="connsiteX40" fmla="*/ 10647 w 222968"/>
                <a:gd name="connsiteY40" fmla="*/ 115242 h 21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2968" h="216705">
                  <a:moveTo>
                    <a:pt x="10021" y="115869"/>
                  </a:moveTo>
                  <a:lnTo>
                    <a:pt x="40084" y="137790"/>
                  </a:lnTo>
                  <a:cubicBezTo>
                    <a:pt x="58248" y="150942"/>
                    <a:pt x="62005" y="153448"/>
                    <a:pt x="61379" y="162216"/>
                  </a:cubicBezTo>
                  <a:cubicBezTo>
                    <a:pt x="61379" y="163469"/>
                    <a:pt x="61379" y="164721"/>
                    <a:pt x="61379" y="165974"/>
                  </a:cubicBezTo>
                  <a:cubicBezTo>
                    <a:pt x="62005" y="167227"/>
                    <a:pt x="63258" y="169106"/>
                    <a:pt x="65137" y="172237"/>
                  </a:cubicBezTo>
                  <a:cubicBezTo>
                    <a:pt x="65137" y="172237"/>
                    <a:pt x="65137" y="173490"/>
                    <a:pt x="65763" y="173490"/>
                  </a:cubicBezTo>
                  <a:cubicBezTo>
                    <a:pt x="66390" y="173490"/>
                    <a:pt x="67642" y="173490"/>
                    <a:pt x="68895" y="173490"/>
                  </a:cubicBezTo>
                  <a:cubicBezTo>
                    <a:pt x="76411" y="172863"/>
                    <a:pt x="83926" y="178500"/>
                    <a:pt x="85179" y="186642"/>
                  </a:cubicBezTo>
                  <a:cubicBezTo>
                    <a:pt x="85179" y="189774"/>
                    <a:pt x="85179" y="192906"/>
                    <a:pt x="85179" y="195411"/>
                  </a:cubicBezTo>
                  <a:lnTo>
                    <a:pt x="85179" y="216706"/>
                  </a:lnTo>
                  <a:lnTo>
                    <a:pt x="85179" y="213574"/>
                  </a:lnTo>
                  <a:cubicBezTo>
                    <a:pt x="85179" y="213574"/>
                    <a:pt x="87058" y="211069"/>
                    <a:pt x="87058" y="209816"/>
                  </a:cubicBezTo>
                  <a:lnTo>
                    <a:pt x="98332" y="187895"/>
                  </a:lnTo>
                  <a:lnTo>
                    <a:pt x="108353" y="174116"/>
                  </a:lnTo>
                  <a:cubicBezTo>
                    <a:pt x="112737" y="169106"/>
                    <a:pt x="119626" y="166600"/>
                    <a:pt x="125890" y="169106"/>
                  </a:cubicBezTo>
                  <a:lnTo>
                    <a:pt x="152195" y="178500"/>
                  </a:lnTo>
                  <a:lnTo>
                    <a:pt x="177248" y="169106"/>
                  </a:lnTo>
                  <a:lnTo>
                    <a:pt x="198543" y="156579"/>
                  </a:lnTo>
                  <a:lnTo>
                    <a:pt x="196037" y="152821"/>
                  </a:lnTo>
                  <a:cubicBezTo>
                    <a:pt x="192906" y="147811"/>
                    <a:pt x="192280" y="141547"/>
                    <a:pt x="196037" y="136537"/>
                  </a:cubicBezTo>
                  <a:lnTo>
                    <a:pt x="222969" y="91442"/>
                  </a:lnTo>
                  <a:lnTo>
                    <a:pt x="222969" y="91442"/>
                  </a:lnTo>
                  <a:cubicBezTo>
                    <a:pt x="222969" y="91442"/>
                    <a:pt x="187269" y="87685"/>
                    <a:pt x="187269" y="87685"/>
                  </a:cubicBezTo>
                  <a:cubicBezTo>
                    <a:pt x="182258" y="87685"/>
                    <a:pt x="177874" y="84553"/>
                    <a:pt x="175369" y="80169"/>
                  </a:cubicBezTo>
                  <a:lnTo>
                    <a:pt x="157206" y="50105"/>
                  </a:lnTo>
                  <a:lnTo>
                    <a:pt x="130900" y="43216"/>
                  </a:lnTo>
                  <a:cubicBezTo>
                    <a:pt x="127142" y="42590"/>
                    <a:pt x="123385" y="40084"/>
                    <a:pt x="121505" y="36953"/>
                  </a:cubicBezTo>
                  <a:lnTo>
                    <a:pt x="100211" y="3758"/>
                  </a:lnTo>
                  <a:cubicBezTo>
                    <a:pt x="100211" y="3758"/>
                    <a:pt x="98958" y="1252"/>
                    <a:pt x="98332" y="0"/>
                  </a:cubicBezTo>
                  <a:cubicBezTo>
                    <a:pt x="97705" y="0"/>
                    <a:pt x="97079" y="0"/>
                    <a:pt x="95827" y="0"/>
                  </a:cubicBezTo>
                  <a:lnTo>
                    <a:pt x="80795" y="0"/>
                  </a:lnTo>
                  <a:lnTo>
                    <a:pt x="67642" y="19416"/>
                  </a:lnTo>
                  <a:lnTo>
                    <a:pt x="67642" y="28184"/>
                  </a:lnTo>
                  <a:cubicBezTo>
                    <a:pt x="67642" y="32568"/>
                    <a:pt x="65763" y="36953"/>
                    <a:pt x="62005" y="40084"/>
                  </a:cubicBezTo>
                  <a:lnTo>
                    <a:pt x="35074" y="62632"/>
                  </a:lnTo>
                  <a:cubicBezTo>
                    <a:pt x="35074" y="62632"/>
                    <a:pt x="35074" y="62632"/>
                    <a:pt x="35074" y="62632"/>
                  </a:cubicBezTo>
                  <a:cubicBezTo>
                    <a:pt x="33195" y="63884"/>
                    <a:pt x="30689" y="65137"/>
                    <a:pt x="28184" y="65763"/>
                  </a:cubicBezTo>
                  <a:lnTo>
                    <a:pt x="0" y="70147"/>
                  </a:lnTo>
                  <a:lnTo>
                    <a:pt x="2505" y="85805"/>
                  </a:lnTo>
                  <a:cubicBezTo>
                    <a:pt x="3758" y="92695"/>
                    <a:pt x="3131" y="98958"/>
                    <a:pt x="2505" y="103968"/>
                  </a:cubicBezTo>
                  <a:lnTo>
                    <a:pt x="10647" y="115242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3" name="Forma libre: forma 692">
              <a:extLst>
                <a:ext uri="{FF2B5EF4-FFF2-40B4-BE49-F238E27FC236}">
                  <a16:creationId xmlns:a16="http://schemas.microsoft.com/office/drawing/2014/main" id="{4B173457-8278-11F3-BAEA-E11C64DD4CE0}"/>
                </a:ext>
              </a:extLst>
            </p:cNvPr>
            <p:cNvSpPr/>
            <p:nvPr/>
          </p:nvSpPr>
          <p:spPr>
            <a:xfrm>
              <a:off x="11443857" y="7469363"/>
              <a:ext cx="996471" cy="489780"/>
            </a:xfrm>
            <a:custGeom>
              <a:avLst/>
              <a:gdLst>
                <a:gd name="connsiteX0" fmla="*/ 965782 w 996471"/>
                <a:gd name="connsiteY0" fmla="*/ 60753 h 489780"/>
                <a:gd name="connsiteX1" fmla="*/ 961398 w 996471"/>
                <a:gd name="connsiteY1" fmla="*/ 58874 h 489780"/>
                <a:gd name="connsiteX2" fmla="*/ 939477 w 996471"/>
                <a:gd name="connsiteY2" fmla="*/ 41964 h 489780"/>
                <a:gd name="connsiteX3" fmla="*/ 921940 w 996471"/>
                <a:gd name="connsiteY3" fmla="*/ 40085 h 489780"/>
                <a:gd name="connsiteX4" fmla="*/ 908787 w 996471"/>
                <a:gd name="connsiteY4" fmla="*/ 21295 h 489780"/>
                <a:gd name="connsiteX5" fmla="*/ 896261 w 996471"/>
                <a:gd name="connsiteY5" fmla="*/ 18790 h 489780"/>
                <a:gd name="connsiteX6" fmla="*/ 864319 w 996471"/>
                <a:gd name="connsiteY6" fmla="*/ 29437 h 489780"/>
                <a:gd name="connsiteX7" fmla="*/ 856803 w 996471"/>
                <a:gd name="connsiteY7" fmla="*/ 29437 h 489780"/>
                <a:gd name="connsiteX8" fmla="*/ 826113 w 996471"/>
                <a:gd name="connsiteY8" fmla="*/ 23174 h 489780"/>
                <a:gd name="connsiteX9" fmla="*/ 816092 w 996471"/>
                <a:gd name="connsiteY9" fmla="*/ 16284 h 489780"/>
                <a:gd name="connsiteX10" fmla="*/ 809829 w 996471"/>
                <a:gd name="connsiteY10" fmla="*/ 6264 h 489780"/>
                <a:gd name="connsiteX11" fmla="*/ 795424 w 996471"/>
                <a:gd name="connsiteY11" fmla="*/ 6264 h 489780"/>
                <a:gd name="connsiteX12" fmla="*/ 761603 w 996471"/>
                <a:gd name="connsiteY12" fmla="*/ 626 h 489780"/>
                <a:gd name="connsiteX13" fmla="*/ 716508 w 996471"/>
                <a:gd name="connsiteY13" fmla="*/ 6264 h 489780"/>
                <a:gd name="connsiteX14" fmla="*/ 711497 w 996471"/>
                <a:gd name="connsiteY14" fmla="*/ 6264 h 489780"/>
                <a:gd name="connsiteX15" fmla="*/ 677676 w 996471"/>
                <a:gd name="connsiteY15" fmla="*/ 0 h 489780"/>
                <a:gd name="connsiteX16" fmla="*/ 654502 w 996471"/>
                <a:gd name="connsiteY16" fmla="*/ 0 h 489780"/>
                <a:gd name="connsiteX17" fmla="*/ 639470 w 996471"/>
                <a:gd name="connsiteY17" fmla="*/ 15032 h 489780"/>
                <a:gd name="connsiteX18" fmla="*/ 623812 w 996471"/>
                <a:gd name="connsiteY18" fmla="*/ 33195 h 489780"/>
                <a:gd name="connsiteX19" fmla="*/ 597507 w 996471"/>
                <a:gd name="connsiteY19" fmla="*/ 54490 h 489780"/>
                <a:gd name="connsiteX20" fmla="*/ 592497 w 996471"/>
                <a:gd name="connsiteY20" fmla="*/ 56995 h 489780"/>
                <a:gd name="connsiteX21" fmla="*/ 566818 w 996471"/>
                <a:gd name="connsiteY21" fmla="*/ 64511 h 489780"/>
                <a:gd name="connsiteX22" fmla="*/ 562434 w 996471"/>
                <a:gd name="connsiteY22" fmla="*/ 64511 h 489780"/>
                <a:gd name="connsiteX23" fmla="*/ 544270 w 996471"/>
                <a:gd name="connsiteY23" fmla="*/ 64511 h 489780"/>
                <a:gd name="connsiteX24" fmla="*/ 538633 w 996471"/>
                <a:gd name="connsiteY24" fmla="*/ 63258 h 489780"/>
                <a:gd name="connsiteX25" fmla="*/ 519844 w 996471"/>
                <a:gd name="connsiteY25" fmla="*/ 70148 h 489780"/>
                <a:gd name="connsiteX26" fmla="*/ 491659 w 996471"/>
                <a:gd name="connsiteY26" fmla="*/ 83300 h 489780"/>
                <a:gd name="connsiteX27" fmla="*/ 476001 w 996471"/>
                <a:gd name="connsiteY27" fmla="*/ 84553 h 489780"/>
                <a:gd name="connsiteX28" fmla="*/ 460970 w 996471"/>
                <a:gd name="connsiteY28" fmla="*/ 87059 h 489780"/>
                <a:gd name="connsiteX29" fmla="*/ 418380 w 996471"/>
                <a:gd name="connsiteY29" fmla="*/ 94574 h 489780"/>
                <a:gd name="connsiteX30" fmla="*/ 404601 w 996471"/>
                <a:gd name="connsiteY30" fmla="*/ 101464 h 489780"/>
                <a:gd name="connsiteX31" fmla="*/ 403349 w 996471"/>
                <a:gd name="connsiteY31" fmla="*/ 106474 h 489780"/>
                <a:gd name="connsiteX32" fmla="*/ 398965 w 996471"/>
                <a:gd name="connsiteY32" fmla="*/ 112737 h 489780"/>
                <a:gd name="connsiteX33" fmla="*/ 385185 w 996471"/>
                <a:gd name="connsiteY33" fmla="*/ 125264 h 489780"/>
                <a:gd name="connsiteX34" fmla="*/ 377670 w 996471"/>
                <a:gd name="connsiteY34" fmla="*/ 129022 h 489780"/>
                <a:gd name="connsiteX35" fmla="*/ 336333 w 996471"/>
                <a:gd name="connsiteY35" fmla="*/ 136537 h 489780"/>
                <a:gd name="connsiteX36" fmla="*/ 297501 w 996471"/>
                <a:gd name="connsiteY36" fmla="*/ 136537 h 489780"/>
                <a:gd name="connsiteX37" fmla="*/ 247396 w 996471"/>
                <a:gd name="connsiteY37" fmla="*/ 136537 h 489780"/>
                <a:gd name="connsiteX38" fmla="*/ 242385 w 996471"/>
                <a:gd name="connsiteY38" fmla="*/ 135911 h 489780"/>
                <a:gd name="connsiteX39" fmla="*/ 194785 w 996471"/>
                <a:gd name="connsiteY39" fmla="*/ 119000 h 489780"/>
                <a:gd name="connsiteX40" fmla="*/ 152822 w 996471"/>
                <a:gd name="connsiteY40" fmla="*/ 97706 h 489780"/>
                <a:gd name="connsiteX41" fmla="*/ 143427 w 996471"/>
                <a:gd name="connsiteY41" fmla="*/ 93948 h 489780"/>
                <a:gd name="connsiteX42" fmla="*/ 139043 w 996471"/>
                <a:gd name="connsiteY42" fmla="*/ 99585 h 489780"/>
                <a:gd name="connsiteX43" fmla="*/ 146559 w 996471"/>
                <a:gd name="connsiteY43" fmla="*/ 113990 h 489780"/>
                <a:gd name="connsiteX44" fmla="*/ 140295 w 996471"/>
                <a:gd name="connsiteY44" fmla="*/ 134032 h 489780"/>
                <a:gd name="connsiteX45" fmla="*/ 130274 w 996471"/>
                <a:gd name="connsiteY45" fmla="*/ 139669 h 489780"/>
                <a:gd name="connsiteX46" fmla="*/ 119000 w 996471"/>
                <a:gd name="connsiteY46" fmla="*/ 141548 h 489780"/>
                <a:gd name="connsiteX47" fmla="*/ 97079 w 996471"/>
                <a:gd name="connsiteY47" fmla="*/ 135911 h 489780"/>
                <a:gd name="connsiteX48" fmla="*/ 63258 w 996471"/>
                <a:gd name="connsiteY48" fmla="*/ 137164 h 489780"/>
                <a:gd name="connsiteX49" fmla="*/ 74532 w 996471"/>
                <a:gd name="connsiteY49" fmla="*/ 144680 h 489780"/>
                <a:gd name="connsiteX50" fmla="*/ 78290 w 996471"/>
                <a:gd name="connsiteY50" fmla="*/ 165974 h 489780"/>
                <a:gd name="connsiteX51" fmla="*/ 68895 w 996471"/>
                <a:gd name="connsiteY51" fmla="*/ 179753 h 489780"/>
                <a:gd name="connsiteX52" fmla="*/ 63885 w 996471"/>
                <a:gd name="connsiteY52" fmla="*/ 184138 h 489780"/>
                <a:gd name="connsiteX53" fmla="*/ 53237 w 996471"/>
                <a:gd name="connsiteY53" fmla="*/ 191027 h 489780"/>
                <a:gd name="connsiteX54" fmla="*/ 53237 w 996471"/>
                <a:gd name="connsiteY54" fmla="*/ 195411 h 489780"/>
                <a:gd name="connsiteX55" fmla="*/ 52611 w 996471"/>
                <a:gd name="connsiteY55" fmla="*/ 219838 h 489780"/>
                <a:gd name="connsiteX56" fmla="*/ 49479 w 996471"/>
                <a:gd name="connsiteY56" fmla="*/ 227980 h 489780"/>
                <a:gd name="connsiteX57" fmla="*/ 45721 w 996471"/>
                <a:gd name="connsiteY57" fmla="*/ 232990 h 489780"/>
                <a:gd name="connsiteX58" fmla="*/ 50106 w 996471"/>
                <a:gd name="connsiteY58" fmla="*/ 239254 h 489780"/>
                <a:gd name="connsiteX59" fmla="*/ 50106 w 996471"/>
                <a:gd name="connsiteY59" fmla="*/ 255538 h 489780"/>
                <a:gd name="connsiteX60" fmla="*/ 45095 w 996471"/>
                <a:gd name="connsiteY60" fmla="*/ 264306 h 489780"/>
                <a:gd name="connsiteX61" fmla="*/ 38832 w 996471"/>
                <a:gd name="connsiteY61" fmla="*/ 269943 h 489780"/>
                <a:gd name="connsiteX62" fmla="*/ 18163 w 996471"/>
                <a:gd name="connsiteY62" fmla="*/ 280591 h 489780"/>
                <a:gd name="connsiteX63" fmla="*/ 0 w 996471"/>
                <a:gd name="connsiteY63" fmla="*/ 287480 h 489780"/>
                <a:gd name="connsiteX64" fmla="*/ 27558 w 996471"/>
                <a:gd name="connsiteY64" fmla="*/ 299380 h 489780"/>
                <a:gd name="connsiteX65" fmla="*/ 35700 w 996471"/>
                <a:gd name="connsiteY65" fmla="*/ 307522 h 489780"/>
                <a:gd name="connsiteX66" fmla="*/ 44469 w 996471"/>
                <a:gd name="connsiteY66" fmla="*/ 326938 h 489780"/>
                <a:gd name="connsiteX67" fmla="*/ 64511 w 996471"/>
                <a:gd name="connsiteY67" fmla="*/ 341343 h 489780"/>
                <a:gd name="connsiteX68" fmla="*/ 70148 w 996471"/>
                <a:gd name="connsiteY68" fmla="*/ 348859 h 489780"/>
                <a:gd name="connsiteX69" fmla="*/ 78916 w 996471"/>
                <a:gd name="connsiteY69" fmla="*/ 373286 h 489780"/>
                <a:gd name="connsiteX70" fmla="*/ 93948 w 996471"/>
                <a:gd name="connsiteY70" fmla="*/ 382054 h 489780"/>
                <a:gd name="connsiteX71" fmla="*/ 135285 w 996471"/>
                <a:gd name="connsiteY71" fmla="*/ 403349 h 489780"/>
                <a:gd name="connsiteX72" fmla="*/ 142174 w 996471"/>
                <a:gd name="connsiteY72" fmla="*/ 410238 h 489780"/>
                <a:gd name="connsiteX73" fmla="*/ 150316 w 996471"/>
                <a:gd name="connsiteY73" fmla="*/ 427149 h 489780"/>
                <a:gd name="connsiteX74" fmla="*/ 179127 w 996471"/>
                <a:gd name="connsiteY74" fmla="*/ 446565 h 489780"/>
                <a:gd name="connsiteX75" fmla="*/ 233617 w 996471"/>
                <a:gd name="connsiteY75" fmla="*/ 477254 h 489780"/>
                <a:gd name="connsiteX76" fmla="*/ 275580 w 996471"/>
                <a:gd name="connsiteY76" fmla="*/ 489781 h 489780"/>
                <a:gd name="connsiteX77" fmla="*/ 303138 w 996471"/>
                <a:gd name="connsiteY77" fmla="*/ 487276 h 489780"/>
                <a:gd name="connsiteX78" fmla="*/ 338212 w 996471"/>
                <a:gd name="connsiteY78" fmla="*/ 489781 h 489780"/>
                <a:gd name="connsiteX79" fmla="*/ 354496 w 996471"/>
                <a:gd name="connsiteY79" fmla="*/ 484144 h 489780"/>
                <a:gd name="connsiteX80" fmla="*/ 374538 w 996471"/>
                <a:gd name="connsiteY80" fmla="*/ 475375 h 489780"/>
                <a:gd name="connsiteX81" fmla="*/ 394580 w 996471"/>
                <a:gd name="connsiteY81" fmla="*/ 464102 h 489780"/>
                <a:gd name="connsiteX82" fmla="*/ 402096 w 996471"/>
                <a:gd name="connsiteY82" fmla="*/ 462223 h 489780"/>
                <a:gd name="connsiteX83" fmla="*/ 439675 w 996471"/>
                <a:gd name="connsiteY83" fmla="*/ 462223 h 489780"/>
                <a:gd name="connsiteX84" fmla="*/ 490407 w 996471"/>
                <a:gd name="connsiteY84" fmla="*/ 440928 h 489780"/>
                <a:gd name="connsiteX85" fmla="*/ 503560 w 996471"/>
                <a:gd name="connsiteY85" fmla="*/ 434665 h 489780"/>
                <a:gd name="connsiteX86" fmla="*/ 503560 w 996471"/>
                <a:gd name="connsiteY86" fmla="*/ 434665 h 489780"/>
                <a:gd name="connsiteX87" fmla="*/ 516712 w 996471"/>
                <a:gd name="connsiteY87" fmla="*/ 423391 h 489780"/>
                <a:gd name="connsiteX88" fmla="*/ 526107 w 996471"/>
                <a:gd name="connsiteY88" fmla="*/ 419633 h 489780"/>
                <a:gd name="connsiteX89" fmla="*/ 554291 w 996471"/>
                <a:gd name="connsiteY89" fmla="*/ 417754 h 489780"/>
                <a:gd name="connsiteX90" fmla="*/ 559302 w 996471"/>
                <a:gd name="connsiteY90" fmla="*/ 417754 h 489780"/>
                <a:gd name="connsiteX91" fmla="*/ 601891 w 996471"/>
                <a:gd name="connsiteY91" fmla="*/ 430280 h 489780"/>
                <a:gd name="connsiteX92" fmla="*/ 625065 w 996471"/>
                <a:gd name="connsiteY92" fmla="*/ 430280 h 489780"/>
                <a:gd name="connsiteX93" fmla="*/ 651997 w 996471"/>
                <a:gd name="connsiteY93" fmla="*/ 419633 h 489780"/>
                <a:gd name="connsiteX94" fmla="*/ 658260 w 996471"/>
                <a:gd name="connsiteY94" fmla="*/ 418380 h 489780"/>
                <a:gd name="connsiteX95" fmla="*/ 691455 w 996471"/>
                <a:gd name="connsiteY95" fmla="*/ 420886 h 489780"/>
                <a:gd name="connsiteX96" fmla="*/ 697718 w 996471"/>
                <a:gd name="connsiteY96" fmla="*/ 413370 h 489780"/>
                <a:gd name="connsiteX97" fmla="*/ 718387 w 996471"/>
                <a:gd name="connsiteY97" fmla="*/ 400217 h 489780"/>
                <a:gd name="connsiteX98" fmla="*/ 729034 w 996471"/>
                <a:gd name="connsiteY98" fmla="*/ 398338 h 489780"/>
                <a:gd name="connsiteX99" fmla="*/ 742186 w 996471"/>
                <a:gd name="connsiteY99" fmla="*/ 400843 h 489780"/>
                <a:gd name="connsiteX100" fmla="*/ 742186 w 996471"/>
                <a:gd name="connsiteY100" fmla="*/ 399591 h 489780"/>
                <a:gd name="connsiteX101" fmla="*/ 748450 w 996471"/>
                <a:gd name="connsiteY101" fmla="*/ 392075 h 489780"/>
                <a:gd name="connsiteX102" fmla="*/ 765360 w 996471"/>
                <a:gd name="connsiteY102" fmla="*/ 380175 h 489780"/>
                <a:gd name="connsiteX103" fmla="*/ 775381 w 996471"/>
                <a:gd name="connsiteY103" fmla="*/ 373912 h 489780"/>
                <a:gd name="connsiteX104" fmla="*/ 776008 w 996471"/>
                <a:gd name="connsiteY104" fmla="*/ 349485 h 489780"/>
                <a:gd name="connsiteX105" fmla="*/ 796676 w 996471"/>
                <a:gd name="connsiteY105" fmla="*/ 330696 h 489780"/>
                <a:gd name="connsiteX106" fmla="*/ 803566 w 996471"/>
                <a:gd name="connsiteY106" fmla="*/ 313785 h 489780"/>
                <a:gd name="connsiteX107" fmla="*/ 814213 w 996471"/>
                <a:gd name="connsiteY107" fmla="*/ 295622 h 489780"/>
                <a:gd name="connsiteX108" fmla="*/ 814213 w 996471"/>
                <a:gd name="connsiteY108" fmla="*/ 274954 h 489780"/>
                <a:gd name="connsiteX109" fmla="*/ 816092 w 996471"/>
                <a:gd name="connsiteY109" fmla="*/ 267438 h 489780"/>
                <a:gd name="connsiteX110" fmla="*/ 824234 w 996471"/>
                <a:gd name="connsiteY110" fmla="*/ 253032 h 489780"/>
                <a:gd name="connsiteX111" fmla="*/ 824234 w 996471"/>
                <a:gd name="connsiteY111" fmla="*/ 243012 h 489780"/>
                <a:gd name="connsiteX112" fmla="*/ 829245 w 996471"/>
                <a:gd name="connsiteY112" fmla="*/ 231738 h 489780"/>
                <a:gd name="connsiteX113" fmla="*/ 864945 w 996471"/>
                <a:gd name="connsiteY113" fmla="*/ 202301 h 489780"/>
                <a:gd name="connsiteX114" fmla="*/ 863692 w 996471"/>
                <a:gd name="connsiteY114" fmla="*/ 197917 h 489780"/>
                <a:gd name="connsiteX115" fmla="*/ 863692 w 996471"/>
                <a:gd name="connsiteY115" fmla="*/ 187895 h 489780"/>
                <a:gd name="connsiteX116" fmla="*/ 869955 w 996471"/>
                <a:gd name="connsiteY116" fmla="*/ 168480 h 489780"/>
                <a:gd name="connsiteX117" fmla="*/ 874966 w 996471"/>
                <a:gd name="connsiteY117" fmla="*/ 160964 h 489780"/>
                <a:gd name="connsiteX118" fmla="*/ 889997 w 996471"/>
                <a:gd name="connsiteY118" fmla="*/ 149064 h 489780"/>
                <a:gd name="connsiteX119" fmla="*/ 901271 w 996471"/>
                <a:gd name="connsiteY119" fmla="*/ 135285 h 489780"/>
                <a:gd name="connsiteX120" fmla="*/ 905655 w 996471"/>
                <a:gd name="connsiteY120" fmla="*/ 131527 h 489780"/>
                <a:gd name="connsiteX121" fmla="*/ 918808 w 996471"/>
                <a:gd name="connsiteY121" fmla="*/ 124011 h 489780"/>
                <a:gd name="connsiteX122" fmla="*/ 926324 w 996471"/>
                <a:gd name="connsiteY122" fmla="*/ 122132 h 489780"/>
                <a:gd name="connsiteX123" fmla="*/ 941982 w 996471"/>
                <a:gd name="connsiteY123" fmla="*/ 122132 h 489780"/>
                <a:gd name="connsiteX124" fmla="*/ 967661 w 996471"/>
                <a:gd name="connsiteY124" fmla="*/ 112737 h 489780"/>
                <a:gd name="connsiteX125" fmla="*/ 996472 w 996471"/>
                <a:gd name="connsiteY125" fmla="*/ 74532 h 489780"/>
                <a:gd name="connsiteX126" fmla="*/ 996472 w 996471"/>
                <a:gd name="connsiteY126" fmla="*/ 70148 h 489780"/>
                <a:gd name="connsiteX127" fmla="*/ 963903 w 996471"/>
                <a:gd name="connsiteY127" fmla="*/ 58248 h 48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996471" h="489780">
                  <a:moveTo>
                    <a:pt x="965782" y="60753"/>
                  </a:moveTo>
                  <a:cubicBezTo>
                    <a:pt x="965782" y="60753"/>
                    <a:pt x="962651" y="59500"/>
                    <a:pt x="961398" y="58874"/>
                  </a:cubicBezTo>
                  <a:lnTo>
                    <a:pt x="939477" y="41964"/>
                  </a:lnTo>
                  <a:cubicBezTo>
                    <a:pt x="927576" y="42590"/>
                    <a:pt x="923819" y="40711"/>
                    <a:pt x="921940" y="40085"/>
                  </a:cubicBezTo>
                  <a:cubicBezTo>
                    <a:pt x="918808" y="38205"/>
                    <a:pt x="915050" y="36327"/>
                    <a:pt x="908787" y="21295"/>
                  </a:cubicBezTo>
                  <a:lnTo>
                    <a:pt x="896261" y="18790"/>
                  </a:lnTo>
                  <a:lnTo>
                    <a:pt x="864319" y="29437"/>
                  </a:lnTo>
                  <a:cubicBezTo>
                    <a:pt x="864319" y="29437"/>
                    <a:pt x="859308" y="30063"/>
                    <a:pt x="856803" y="29437"/>
                  </a:cubicBezTo>
                  <a:lnTo>
                    <a:pt x="826113" y="23174"/>
                  </a:lnTo>
                  <a:cubicBezTo>
                    <a:pt x="821729" y="22547"/>
                    <a:pt x="818597" y="20043"/>
                    <a:pt x="816092" y="16284"/>
                  </a:cubicBezTo>
                  <a:lnTo>
                    <a:pt x="809829" y="6264"/>
                  </a:lnTo>
                  <a:lnTo>
                    <a:pt x="795424" y="6264"/>
                  </a:lnTo>
                  <a:lnTo>
                    <a:pt x="761603" y="626"/>
                  </a:lnTo>
                  <a:lnTo>
                    <a:pt x="716508" y="6264"/>
                  </a:lnTo>
                  <a:cubicBezTo>
                    <a:pt x="716508" y="6264"/>
                    <a:pt x="713376" y="6264"/>
                    <a:pt x="711497" y="6264"/>
                  </a:cubicBezTo>
                  <a:lnTo>
                    <a:pt x="677676" y="0"/>
                  </a:lnTo>
                  <a:lnTo>
                    <a:pt x="654502" y="0"/>
                  </a:lnTo>
                  <a:cubicBezTo>
                    <a:pt x="654502" y="0"/>
                    <a:pt x="639470" y="15032"/>
                    <a:pt x="639470" y="15032"/>
                  </a:cubicBezTo>
                  <a:lnTo>
                    <a:pt x="623812" y="33195"/>
                  </a:lnTo>
                  <a:lnTo>
                    <a:pt x="597507" y="54490"/>
                  </a:lnTo>
                  <a:cubicBezTo>
                    <a:pt x="597507" y="54490"/>
                    <a:pt x="594375" y="56369"/>
                    <a:pt x="592497" y="56995"/>
                  </a:cubicBezTo>
                  <a:lnTo>
                    <a:pt x="566818" y="64511"/>
                  </a:lnTo>
                  <a:cubicBezTo>
                    <a:pt x="566818" y="64511"/>
                    <a:pt x="563686" y="64511"/>
                    <a:pt x="562434" y="64511"/>
                  </a:cubicBezTo>
                  <a:lnTo>
                    <a:pt x="544270" y="64511"/>
                  </a:lnTo>
                  <a:cubicBezTo>
                    <a:pt x="544270" y="64511"/>
                    <a:pt x="540512" y="64511"/>
                    <a:pt x="538633" y="63258"/>
                  </a:cubicBezTo>
                  <a:cubicBezTo>
                    <a:pt x="539260" y="63258"/>
                    <a:pt x="532997" y="63258"/>
                    <a:pt x="519844" y="70148"/>
                  </a:cubicBezTo>
                  <a:cubicBezTo>
                    <a:pt x="516712" y="80169"/>
                    <a:pt x="510449" y="80795"/>
                    <a:pt x="491659" y="83300"/>
                  </a:cubicBezTo>
                  <a:cubicBezTo>
                    <a:pt x="486023" y="83300"/>
                    <a:pt x="480386" y="84553"/>
                    <a:pt x="476001" y="84553"/>
                  </a:cubicBezTo>
                  <a:cubicBezTo>
                    <a:pt x="472870" y="84553"/>
                    <a:pt x="468486" y="85806"/>
                    <a:pt x="460970" y="87059"/>
                  </a:cubicBezTo>
                  <a:lnTo>
                    <a:pt x="418380" y="94574"/>
                  </a:lnTo>
                  <a:cubicBezTo>
                    <a:pt x="413996" y="95827"/>
                    <a:pt x="406480" y="99585"/>
                    <a:pt x="404601" y="101464"/>
                  </a:cubicBezTo>
                  <a:lnTo>
                    <a:pt x="403349" y="106474"/>
                  </a:lnTo>
                  <a:cubicBezTo>
                    <a:pt x="403349" y="106474"/>
                    <a:pt x="400843" y="111485"/>
                    <a:pt x="398965" y="112737"/>
                  </a:cubicBezTo>
                  <a:lnTo>
                    <a:pt x="385185" y="125264"/>
                  </a:lnTo>
                  <a:cubicBezTo>
                    <a:pt x="385185" y="125264"/>
                    <a:pt x="380175" y="128395"/>
                    <a:pt x="377670" y="129022"/>
                  </a:cubicBezTo>
                  <a:lnTo>
                    <a:pt x="336333" y="136537"/>
                  </a:lnTo>
                  <a:lnTo>
                    <a:pt x="297501" y="136537"/>
                  </a:lnTo>
                  <a:cubicBezTo>
                    <a:pt x="297501" y="136537"/>
                    <a:pt x="247396" y="136537"/>
                    <a:pt x="247396" y="136537"/>
                  </a:cubicBezTo>
                  <a:cubicBezTo>
                    <a:pt x="245516" y="136537"/>
                    <a:pt x="244264" y="136537"/>
                    <a:pt x="242385" y="135911"/>
                  </a:cubicBezTo>
                  <a:lnTo>
                    <a:pt x="194785" y="119000"/>
                  </a:lnTo>
                  <a:lnTo>
                    <a:pt x="152822" y="97706"/>
                  </a:lnTo>
                  <a:lnTo>
                    <a:pt x="143427" y="93948"/>
                  </a:lnTo>
                  <a:lnTo>
                    <a:pt x="139043" y="99585"/>
                  </a:lnTo>
                  <a:lnTo>
                    <a:pt x="146559" y="113990"/>
                  </a:lnTo>
                  <a:cubicBezTo>
                    <a:pt x="150316" y="121506"/>
                    <a:pt x="147811" y="130274"/>
                    <a:pt x="140295" y="134032"/>
                  </a:cubicBezTo>
                  <a:lnTo>
                    <a:pt x="130274" y="139669"/>
                  </a:lnTo>
                  <a:cubicBezTo>
                    <a:pt x="127142" y="141548"/>
                    <a:pt x="122758" y="142174"/>
                    <a:pt x="119000" y="141548"/>
                  </a:cubicBezTo>
                  <a:lnTo>
                    <a:pt x="97079" y="135911"/>
                  </a:lnTo>
                  <a:lnTo>
                    <a:pt x="63258" y="137164"/>
                  </a:lnTo>
                  <a:lnTo>
                    <a:pt x="74532" y="144680"/>
                  </a:lnTo>
                  <a:cubicBezTo>
                    <a:pt x="81421" y="149690"/>
                    <a:pt x="83300" y="159085"/>
                    <a:pt x="78290" y="165974"/>
                  </a:cubicBezTo>
                  <a:lnTo>
                    <a:pt x="68895" y="179753"/>
                  </a:lnTo>
                  <a:cubicBezTo>
                    <a:pt x="68895" y="179753"/>
                    <a:pt x="66390" y="182885"/>
                    <a:pt x="63885" y="184138"/>
                  </a:cubicBezTo>
                  <a:lnTo>
                    <a:pt x="53237" y="191027"/>
                  </a:lnTo>
                  <a:lnTo>
                    <a:pt x="53237" y="195411"/>
                  </a:lnTo>
                  <a:cubicBezTo>
                    <a:pt x="53237" y="195411"/>
                    <a:pt x="52611" y="219838"/>
                    <a:pt x="52611" y="219838"/>
                  </a:cubicBezTo>
                  <a:cubicBezTo>
                    <a:pt x="52611" y="222969"/>
                    <a:pt x="51358" y="225475"/>
                    <a:pt x="49479" y="227980"/>
                  </a:cubicBezTo>
                  <a:lnTo>
                    <a:pt x="45721" y="232990"/>
                  </a:lnTo>
                  <a:lnTo>
                    <a:pt x="50106" y="239254"/>
                  </a:lnTo>
                  <a:cubicBezTo>
                    <a:pt x="53237" y="244264"/>
                    <a:pt x="53237" y="250527"/>
                    <a:pt x="50106" y="255538"/>
                  </a:cubicBezTo>
                  <a:lnTo>
                    <a:pt x="45095" y="264306"/>
                  </a:lnTo>
                  <a:cubicBezTo>
                    <a:pt x="45095" y="264306"/>
                    <a:pt x="41337" y="268690"/>
                    <a:pt x="38832" y="269943"/>
                  </a:cubicBezTo>
                  <a:lnTo>
                    <a:pt x="18163" y="280591"/>
                  </a:lnTo>
                  <a:lnTo>
                    <a:pt x="0" y="287480"/>
                  </a:lnTo>
                  <a:lnTo>
                    <a:pt x="27558" y="299380"/>
                  </a:lnTo>
                  <a:cubicBezTo>
                    <a:pt x="31316" y="300633"/>
                    <a:pt x="33821" y="303764"/>
                    <a:pt x="35700" y="307522"/>
                  </a:cubicBezTo>
                  <a:lnTo>
                    <a:pt x="44469" y="326938"/>
                  </a:lnTo>
                  <a:lnTo>
                    <a:pt x="64511" y="341343"/>
                  </a:lnTo>
                  <a:cubicBezTo>
                    <a:pt x="64511" y="341343"/>
                    <a:pt x="68895" y="345728"/>
                    <a:pt x="70148" y="348859"/>
                  </a:cubicBezTo>
                  <a:lnTo>
                    <a:pt x="78916" y="373286"/>
                  </a:lnTo>
                  <a:lnTo>
                    <a:pt x="93948" y="382054"/>
                  </a:lnTo>
                  <a:lnTo>
                    <a:pt x="135285" y="403349"/>
                  </a:lnTo>
                  <a:cubicBezTo>
                    <a:pt x="135285" y="403349"/>
                    <a:pt x="140921" y="407107"/>
                    <a:pt x="142174" y="410238"/>
                  </a:cubicBezTo>
                  <a:lnTo>
                    <a:pt x="150316" y="427149"/>
                  </a:lnTo>
                  <a:lnTo>
                    <a:pt x="179127" y="446565"/>
                  </a:lnTo>
                  <a:lnTo>
                    <a:pt x="233617" y="477254"/>
                  </a:lnTo>
                  <a:lnTo>
                    <a:pt x="275580" y="489781"/>
                  </a:lnTo>
                  <a:lnTo>
                    <a:pt x="303138" y="487276"/>
                  </a:lnTo>
                  <a:lnTo>
                    <a:pt x="338212" y="489781"/>
                  </a:lnTo>
                  <a:lnTo>
                    <a:pt x="354496" y="484144"/>
                  </a:lnTo>
                  <a:lnTo>
                    <a:pt x="374538" y="475375"/>
                  </a:lnTo>
                  <a:lnTo>
                    <a:pt x="394580" y="464102"/>
                  </a:lnTo>
                  <a:cubicBezTo>
                    <a:pt x="394580" y="464102"/>
                    <a:pt x="399591" y="462223"/>
                    <a:pt x="402096" y="462223"/>
                  </a:cubicBezTo>
                  <a:lnTo>
                    <a:pt x="439675" y="462223"/>
                  </a:lnTo>
                  <a:lnTo>
                    <a:pt x="490407" y="440928"/>
                  </a:lnTo>
                  <a:cubicBezTo>
                    <a:pt x="497296" y="437796"/>
                    <a:pt x="501054" y="435918"/>
                    <a:pt x="503560" y="434665"/>
                  </a:cubicBezTo>
                  <a:cubicBezTo>
                    <a:pt x="503560" y="434665"/>
                    <a:pt x="503560" y="434665"/>
                    <a:pt x="503560" y="434665"/>
                  </a:cubicBezTo>
                  <a:lnTo>
                    <a:pt x="516712" y="423391"/>
                  </a:lnTo>
                  <a:cubicBezTo>
                    <a:pt x="516712" y="423391"/>
                    <a:pt x="522349" y="419633"/>
                    <a:pt x="526107" y="419633"/>
                  </a:cubicBezTo>
                  <a:lnTo>
                    <a:pt x="554291" y="417754"/>
                  </a:lnTo>
                  <a:cubicBezTo>
                    <a:pt x="554291" y="417754"/>
                    <a:pt x="558049" y="417754"/>
                    <a:pt x="559302" y="417754"/>
                  </a:cubicBezTo>
                  <a:lnTo>
                    <a:pt x="601891" y="430280"/>
                  </a:lnTo>
                  <a:lnTo>
                    <a:pt x="625065" y="430280"/>
                  </a:lnTo>
                  <a:lnTo>
                    <a:pt x="651997" y="419633"/>
                  </a:lnTo>
                  <a:cubicBezTo>
                    <a:pt x="651997" y="419633"/>
                    <a:pt x="656381" y="418380"/>
                    <a:pt x="658260" y="418380"/>
                  </a:cubicBezTo>
                  <a:lnTo>
                    <a:pt x="691455" y="420886"/>
                  </a:lnTo>
                  <a:cubicBezTo>
                    <a:pt x="692707" y="417754"/>
                    <a:pt x="694587" y="415249"/>
                    <a:pt x="697718" y="413370"/>
                  </a:cubicBezTo>
                  <a:lnTo>
                    <a:pt x="718387" y="400217"/>
                  </a:lnTo>
                  <a:cubicBezTo>
                    <a:pt x="721518" y="398338"/>
                    <a:pt x="725902" y="397712"/>
                    <a:pt x="729034" y="398338"/>
                  </a:cubicBezTo>
                  <a:lnTo>
                    <a:pt x="742186" y="400843"/>
                  </a:lnTo>
                  <a:lnTo>
                    <a:pt x="742186" y="399591"/>
                  </a:lnTo>
                  <a:cubicBezTo>
                    <a:pt x="743439" y="396459"/>
                    <a:pt x="745318" y="393954"/>
                    <a:pt x="748450" y="392075"/>
                  </a:cubicBezTo>
                  <a:lnTo>
                    <a:pt x="765360" y="380175"/>
                  </a:lnTo>
                  <a:cubicBezTo>
                    <a:pt x="769118" y="377670"/>
                    <a:pt x="772250" y="375791"/>
                    <a:pt x="775381" y="373912"/>
                  </a:cubicBezTo>
                  <a:cubicBezTo>
                    <a:pt x="773502" y="356375"/>
                    <a:pt x="775381" y="351364"/>
                    <a:pt x="776008" y="349485"/>
                  </a:cubicBezTo>
                  <a:cubicBezTo>
                    <a:pt x="777261" y="346354"/>
                    <a:pt x="778513" y="340717"/>
                    <a:pt x="796676" y="330696"/>
                  </a:cubicBezTo>
                  <a:lnTo>
                    <a:pt x="803566" y="313785"/>
                  </a:lnTo>
                  <a:lnTo>
                    <a:pt x="814213" y="295622"/>
                  </a:lnTo>
                  <a:lnTo>
                    <a:pt x="814213" y="274954"/>
                  </a:lnTo>
                  <a:cubicBezTo>
                    <a:pt x="814213" y="274954"/>
                    <a:pt x="814839" y="269943"/>
                    <a:pt x="816092" y="267438"/>
                  </a:cubicBezTo>
                  <a:lnTo>
                    <a:pt x="824234" y="253032"/>
                  </a:lnTo>
                  <a:lnTo>
                    <a:pt x="824234" y="243012"/>
                  </a:lnTo>
                  <a:cubicBezTo>
                    <a:pt x="824234" y="238627"/>
                    <a:pt x="826113" y="234243"/>
                    <a:pt x="829245" y="231738"/>
                  </a:cubicBezTo>
                  <a:cubicBezTo>
                    <a:pt x="848034" y="215453"/>
                    <a:pt x="858682" y="206685"/>
                    <a:pt x="864945" y="202301"/>
                  </a:cubicBezTo>
                  <a:cubicBezTo>
                    <a:pt x="864945" y="200422"/>
                    <a:pt x="864319" y="199169"/>
                    <a:pt x="863692" y="197917"/>
                  </a:cubicBezTo>
                  <a:cubicBezTo>
                    <a:pt x="862440" y="194785"/>
                    <a:pt x="862440" y="191027"/>
                    <a:pt x="863692" y="187895"/>
                  </a:cubicBezTo>
                  <a:lnTo>
                    <a:pt x="869955" y="168480"/>
                  </a:lnTo>
                  <a:cubicBezTo>
                    <a:pt x="869955" y="168480"/>
                    <a:pt x="872461" y="162843"/>
                    <a:pt x="874966" y="160964"/>
                  </a:cubicBezTo>
                  <a:lnTo>
                    <a:pt x="889997" y="149064"/>
                  </a:lnTo>
                  <a:lnTo>
                    <a:pt x="901271" y="135285"/>
                  </a:lnTo>
                  <a:cubicBezTo>
                    <a:pt x="901271" y="135285"/>
                    <a:pt x="903776" y="132153"/>
                    <a:pt x="905655" y="131527"/>
                  </a:cubicBezTo>
                  <a:lnTo>
                    <a:pt x="918808" y="124011"/>
                  </a:lnTo>
                  <a:cubicBezTo>
                    <a:pt x="918808" y="124011"/>
                    <a:pt x="923819" y="122132"/>
                    <a:pt x="926324" y="122132"/>
                  </a:cubicBezTo>
                  <a:lnTo>
                    <a:pt x="941982" y="122132"/>
                  </a:lnTo>
                  <a:lnTo>
                    <a:pt x="967661" y="112737"/>
                  </a:lnTo>
                  <a:lnTo>
                    <a:pt x="996472" y="74532"/>
                  </a:lnTo>
                  <a:lnTo>
                    <a:pt x="996472" y="70148"/>
                  </a:lnTo>
                  <a:cubicBezTo>
                    <a:pt x="996472" y="70148"/>
                    <a:pt x="963903" y="58248"/>
                    <a:pt x="963903" y="5824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4" name="Forma libre: forma 693">
              <a:extLst>
                <a:ext uri="{FF2B5EF4-FFF2-40B4-BE49-F238E27FC236}">
                  <a16:creationId xmlns:a16="http://schemas.microsoft.com/office/drawing/2014/main" id="{3B0191B9-90E8-F323-387D-6091ACEE08EB}"/>
                </a:ext>
              </a:extLst>
            </p:cNvPr>
            <p:cNvSpPr/>
            <p:nvPr/>
          </p:nvSpPr>
          <p:spPr>
            <a:xfrm>
              <a:off x="10876414" y="9425980"/>
              <a:ext cx="507317" cy="324251"/>
            </a:xfrm>
            <a:custGeom>
              <a:avLst/>
              <a:gdLst>
                <a:gd name="connsiteX0" fmla="*/ 481012 w 507317"/>
                <a:gd name="connsiteY0" fmla="*/ 55116 h 324251"/>
                <a:gd name="connsiteX1" fmla="*/ 507317 w 507317"/>
                <a:gd name="connsiteY1" fmla="*/ 0 h 324251"/>
                <a:gd name="connsiteX2" fmla="*/ 473496 w 507317"/>
                <a:gd name="connsiteY2" fmla="*/ 6263 h 324251"/>
                <a:gd name="connsiteX3" fmla="*/ 438422 w 507317"/>
                <a:gd name="connsiteY3" fmla="*/ 21921 h 324251"/>
                <a:gd name="connsiteX4" fmla="*/ 384559 w 507317"/>
                <a:gd name="connsiteY4" fmla="*/ 26932 h 324251"/>
                <a:gd name="connsiteX5" fmla="*/ 328190 w 507317"/>
                <a:gd name="connsiteY5" fmla="*/ 43842 h 324251"/>
                <a:gd name="connsiteX6" fmla="*/ 270569 w 507317"/>
                <a:gd name="connsiteY6" fmla="*/ 47600 h 324251"/>
                <a:gd name="connsiteX7" fmla="*/ 218585 w 507317"/>
                <a:gd name="connsiteY7" fmla="*/ 43842 h 324251"/>
                <a:gd name="connsiteX8" fmla="*/ 194158 w 507317"/>
                <a:gd name="connsiteY8" fmla="*/ 20669 h 324251"/>
                <a:gd name="connsiteX9" fmla="*/ 130900 w 507317"/>
                <a:gd name="connsiteY9" fmla="*/ 11900 h 324251"/>
                <a:gd name="connsiteX10" fmla="*/ 107100 w 507317"/>
                <a:gd name="connsiteY10" fmla="*/ 30063 h 324251"/>
                <a:gd name="connsiteX11" fmla="*/ 82674 w 507317"/>
                <a:gd name="connsiteY11" fmla="*/ 42590 h 324251"/>
                <a:gd name="connsiteX12" fmla="*/ 61379 w 507317"/>
                <a:gd name="connsiteY12" fmla="*/ 8142 h 324251"/>
                <a:gd name="connsiteX13" fmla="*/ 56995 w 507317"/>
                <a:gd name="connsiteY13" fmla="*/ 24426 h 324251"/>
                <a:gd name="connsiteX14" fmla="*/ 18163 w 507317"/>
                <a:gd name="connsiteY14" fmla="*/ 32568 h 324251"/>
                <a:gd name="connsiteX15" fmla="*/ 0 w 507317"/>
                <a:gd name="connsiteY15" fmla="*/ 96453 h 324251"/>
                <a:gd name="connsiteX16" fmla="*/ 24426 w 507317"/>
                <a:gd name="connsiteY16" fmla="*/ 125890 h 324251"/>
                <a:gd name="connsiteX17" fmla="*/ 73279 w 507317"/>
                <a:gd name="connsiteY17" fmla="*/ 148437 h 324251"/>
                <a:gd name="connsiteX18" fmla="*/ 112737 w 507317"/>
                <a:gd name="connsiteY18" fmla="*/ 164721 h 324251"/>
                <a:gd name="connsiteX19" fmla="*/ 157206 w 507317"/>
                <a:gd name="connsiteY19" fmla="*/ 172237 h 324251"/>
                <a:gd name="connsiteX20" fmla="*/ 221717 w 507317"/>
                <a:gd name="connsiteY20" fmla="*/ 235495 h 324251"/>
                <a:gd name="connsiteX21" fmla="*/ 311906 w 507317"/>
                <a:gd name="connsiteY21" fmla="*/ 253032 h 324251"/>
                <a:gd name="connsiteX22" fmla="*/ 328190 w 507317"/>
                <a:gd name="connsiteY22" fmla="*/ 288733 h 324251"/>
                <a:gd name="connsiteX23" fmla="*/ 365769 w 507317"/>
                <a:gd name="connsiteY23" fmla="*/ 299380 h 324251"/>
                <a:gd name="connsiteX24" fmla="*/ 438422 w 507317"/>
                <a:gd name="connsiteY24" fmla="*/ 321301 h 324251"/>
                <a:gd name="connsiteX25" fmla="*/ 454080 w 507317"/>
                <a:gd name="connsiteY25" fmla="*/ 288733 h 324251"/>
                <a:gd name="connsiteX26" fmla="*/ 467233 w 507317"/>
                <a:gd name="connsiteY26" fmla="*/ 268064 h 324251"/>
                <a:gd name="connsiteX27" fmla="*/ 456586 w 507317"/>
                <a:gd name="connsiteY27" fmla="*/ 210443 h 324251"/>
                <a:gd name="connsiteX28" fmla="*/ 459717 w 507317"/>
                <a:gd name="connsiteY28" fmla="*/ 183511 h 324251"/>
                <a:gd name="connsiteX29" fmla="*/ 436544 w 507317"/>
                <a:gd name="connsiteY29" fmla="*/ 185390 h 324251"/>
                <a:gd name="connsiteX30" fmla="*/ 453454 w 507317"/>
                <a:gd name="connsiteY30" fmla="*/ 103968 h 324251"/>
                <a:gd name="connsiteX31" fmla="*/ 482264 w 507317"/>
                <a:gd name="connsiteY31" fmla="*/ 56369 h 32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7317" h="324251">
                  <a:moveTo>
                    <a:pt x="481012" y="55116"/>
                  </a:moveTo>
                  <a:cubicBezTo>
                    <a:pt x="488528" y="39458"/>
                    <a:pt x="506065" y="16910"/>
                    <a:pt x="507317" y="0"/>
                  </a:cubicBezTo>
                  <a:cubicBezTo>
                    <a:pt x="500428" y="6890"/>
                    <a:pt x="482264" y="3758"/>
                    <a:pt x="473496" y="6263"/>
                  </a:cubicBezTo>
                  <a:cubicBezTo>
                    <a:pt x="459091" y="9395"/>
                    <a:pt x="450949" y="15031"/>
                    <a:pt x="438422" y="21921"/>
                  </a:cubicBezTo>
                  <a:cubicBezTo>
                    <a:pt x="422138" y="31316"/>
                    <a:pt x="403975" y="26305"/>
                    <a:pt x="384559" y="26932"/>
                  </a:cubicBezTo>
                  <a:cubicBezTo>
                    <a:pt x="362012" y="26932"/>
                    <a:pt x="348233" y="35074"/>
                    <a:pt x="328190" y="43842"/>
                  </a:cubicBezTo>
                  <a:cubicBezTo>
                    <a:pt x="306896" y="53237"/>
                    <a:pt x="294369" y="50105"/>
                    <a:pt x="270569" y="47600"/>
                  </a:cubicBezTo>
                  <a:cubicBezTo>
                    <a:pt x="254911" y="45721"/>
                    <a:pt x="233616" y="50732"/>
                    <a:pt x="218585" y="43842"/>
                  </a:cubicBezTo>
                  <a:cubicBezTo>
                    <a:pt x="206059" y="38831"/>
                    <a:pt x="206685" y="26305"/>
                    <a:pt x="194158" y="20669"/>
                  </a:cubicBezTo>
                  <a:cubicBezTo>
                    <a:pt x="176622" y="12526"/>
                    <a:pt x="149063" y="13779"/>
                    <a:pt x="130900" y="11900"/>
                  </a:cubicBezTo>
                  <a:cubicBezTo>
                    <a:pt x="109606" y="10021"/>
                    <a:pt x="112111" y="13153"/>
                    <a:pt x="107100" y="30063"/>
                  </a:cubicBezTo>
                  <a:cubicBezTo>
                    <a:pt x="103968" y="40711"/>
                    <a:pt x="94574" y="48853"/>
                    <a:pt x="82674" y="42590"/>
                  </a:cubicBezTo>
                  <a:cubicBezTo>
                    <a:pt x="69521" y="35700"/>
                    <a:pt x="73906" y="14405"/>
                    <a:pt x="61379" y="8142"/>
                  </a:cubicBezTo>
                  <a:cubicBezTo>
                    <a:pt x="60753" y="14405"/>
                    <a:pt x="61379" y="20042"/>
                    <a:pt x="56995" y="24426"/>
                  </a:cubicBezTo>
                  <a:cubicBezTo>
                    <a:pt x="41963" y="16910"/>
                    <a:pt x="26305" y="16284"/>
                    <a:pt x="18163" y="32568"/>
                  </a:cubicBezTo>
                  <a:cubicBezTo>
                    <a:pt x="9395" y="49479"/>
                    <a:pt x="1252" y="77037"/>
                    <a:pt x="0" y="96453"/>
                  </a:cubicBezTo>
                  <a:cubicBezTo>
                    <a:pt x="5011" y="103343"/>
                    <a:pt x="11274" y="113990"/>
                    <a:pt x="24426" y="125890"/>
                  </a:cubicBezTo>
                  <a:cubicBezTo>
                    <a:pt x="38205" y="138416"/>
                    <a:pt x="55116" y="142174"/>
                    <a:pt x="73279" y="148437"/>
                  </a:cubicBezTo>
                  <a:cubicBezTo>
                    <a:pt x="86432" y="152821"/>
                    <a:pt x="98332" y="162216"/>
                    <a:pt x="112737" y="164721"/>
                  </a:cubicBezTo>
                  <a:cubicBezTo>
                    <a:pt x="125890" y="167227"/>
                    <a:pt x="145306" y="162843"/>
                    <a:pt x="157206" y="172237"/>
                  </a:cubicBezTo>
                  <a:cubicBezTo>
                    <a:pt x="179127" y="189148"/>
                    <a:pt x="187269" y="236748"/>
                    <a:pt x="221717" y="235495"/>
                  </a:cubicBezTo>
                  <a:cubicBezTo>
                    <a:pt x="253032" y="234243"/>
                    <a:pt x="287480" y="224848"/>
                    <a:pt x="311906" y="253032"/>
                  </a:cubicBezTo>
                  <a:cubicBezTo>
                    <a:pt x="320048" y="262427"/>
                    <a:pt x="321301" y="277459"/>
                    <a:pt x="328190" y="288733"/>
                  </a:cubicBezTo>
                  <a:cubicBezTo>
                    <a:pt x="340091" y="308148"/>
                    <a:pt x="348859" y="299380"/>
                    <a:pt x="365769" y="299380"/>
                  </a:cubicBezTo>
                  <a:cubicBezTo>
                    <a:pt x="385811" y="299380"/>
                    <a:pt x="423391" y="334453"/>
                    <a:pt x="438422" y="321301"/>
                  </a:cubicBezTo>
                  <a:cubicBezTo>
                    <a:pt x="444685" y="315664"/>
                    <a:pt x="449070" y="296248"/>
                    <a:pt x="454080" y="288733"/>
                  </a:cubicBezTo>
                  <a:cubicBezTo>
                    <a:pt x="458465" y="281843"/>
                    <a:pt x="464101" y="275580"/>
                    <a:pt x="467233" y="268064"/>
                  </a:cubicBezTo>
                  <a:cubicBezTo>
                    <a:pt x="475375" y="247395"/>
                    <a:pt x="454080" y="231737"/>
                    <a:pt x="456586" y="210443"/>
                  </a:cubicBezTo>
                  <a:cubicBezTo>
                    <a:pt x="456586" y="204179"/>
                    <a:pt x="468485" y="190401"/>
                    <a:pt x="459717" y="183511"/>
                  </a:cubicBezTo>
                  <a:cubicBezTo>
                    <a:pt x="455333" y="180379"/>
                    <a:pt x="442180" y="185390"/>
                    <a:pt x="436544" y="185390"/>
                  </a:cubicBezTo>
                  <a:cubicBezTo>
                    <a:pt x="434038" y="154701"/>
                    <a:pt x="436544" y="129021"/>
                    <a:pt x="453454" y="103968"/>
                  </a:cubicBezTo>
                  <a:cubicBezTo>
                    <a:pt x="464101" y="88311"/>
                    <a:pt x="474122" y="73279"/>
                    <a:pt x="482264" y="5636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5" name="Forma libre: forma 694">
              <a:extLst>
                <a:ext uri="{FF2B5EF4-FFF2-40B4-BE49-F238E27FC236}">
                  <a16:creationId xmlns:a16="http://schemas.microsoft.com/office/drawing/2014/main" id="{42CC32D2-1013-4003-C102-6374C16E68EE}"/>
                </a:ext>
              </a:extLst>
            </p:cNvPr>
            <p:cNvSpPr/>
            <p:nvPr/>
          </p:nvSpPr>
          <p:spPr>
            <a:xfrm>
              <a:off x="10165567" y="8849141"/>
              <a:ext cx="292326" cy="457773"/>
            </a:xfrm>
            <a:custGeom>
              <a:avLst/>
              <a:gdLst>
                <a:gd name="connsiteX0" fmla="*/ 13754 w 292326"/>
                <a:gd name="connsiteY0" fmla="*/ 71400 h 457773"/>
                <a:gd name="connsiteX1" fmla="*/ 6865 w 292326"/>
                <a:gd name="connsiteY1" fmla="*/ 125890 h 457773"/>
                <a:gd name="connsiteX2" fmla="*/ 41939 w 292326"/>
                <a:gd name="connsiteY2" fmla="*/ 143427 h 457773"/>
                <a:gd name="connsiteX3" fmla="*/ 60728 w 292326"/>
                <a:gd name="connsiteY3" fmla="*/ 171611 h 457773"/>
                <a:gd name="connsiteX4" fmla="*/ 68871 w 292326"/>
                <a:gd name="connsiteY4" fmla="*/ 204179 h 457773"/>
                <a:gd name="connsiteX5" fmla="*/ 58849 w 292326"/>
                <a:gd name="connsiteY5" fmla="*/ 238627 h 457773"/>
                <a:gd name="connsiteX6" fmla="*/ 73881 w 292326"/>
                <a:gd name="connsiteY6" fmla="*/ 294369 h 457773"/>
                <a:gd name="connsiteX7" fmla="*/ 63860 w 292326"/>
                <a:gd name="connsiteY7" fmla="*/ 300632 h 457773"/>
                <a:gd name="connsiteX8" fmla="*/ 63860 w 292326"/>
                <a:gd name="connsiteY8" fmla="*/ 323806 h 457773"/>
                <a:gd name="connsiteX9" fmla="*/ 66992 w 292326"/>
                <a:gd name="connsiteY9" fmla="*/ 364517 h 457773"/>
                <a:gd name="connsiteX10" fmla="*/ 72002 w 292326"/>
                <a:gd name="connsiteY10" fmla="*/ 395833 h 457773"/>
                <a:gd name="connsiteX11" fmla="*/ 61355 w 292326"/>
                <a:gd name="connsiteY11" fmla="*/ 403975 h 457773"/>
                <a:gd name="connsiteX12" fmla="*/ 61355 w 292326"/>
                <a:gd name="connsiteY12" fmla="*/ 418380 h 457773"/>
                <a:gd name="connsiteX13" fmla="*/ 87034 w 292326"/>
                <a:gd name="connsiteY13" fmla="*/ 428401 h 457773"/>
                <a:gd name="connsiteX14" fmla="*/ 99560 w 292326"/>
                <a:gd name="connsiteY14" fmla="*/ 454706 h 457773"/>
                <a:gd name="connsiteX15" fmla="*/ 132755 w 292326"/>
                <a:gd name="connsiteY15" fmla="*/ 447191 h 457773"/>
                <a:gd name="connsiteX16" fmla="*/ 159060 w 292326"/>
                <a:gd name="connsiteY16" fmla="*/ 434038 h 457773"/>
                <a:gd name="connsiteX17" fmla="*/ 191629 w 292326"/>
                <a:gd name="connsiteY17" fmla="*/ 387064 h 457773"/>
                <a:gd name="connsiteX18" fmla="*/ 216682 w 292326"/>
                <a:gd name="connsiteY18" fmla="*/ 402096 h 457773"/>
                <a:gd name="connsiteX19" fmla="*/ 251755 w 292326"/>
                <a:gd name="connsiteY19" fmla="*/ 412117 h 457773"/>
                <a:gd name="connsiteX20" fmla="*/ 273676 w 292326"/>
                <a:gd name="connsiteY20" fmla="*/ 310027 h 457773"/>
                <a:gd name="connsiteX21" fmla="*/ 284324 w 292326"/>
                <a:gd name="connsiteY21" fmla="*/ 268690 h 457773"/>
                <a:gd name="connsiteX22" fmla="*/ 286829 w 292326"/>
                <a:gd name="connsiteY22" fmla="*/ 248022 h 457773"/>
                <a:gd name="connsiteX23" fmla="*/ 279940 w 292326"/>
                <a:gd name="connsiteY23" fmla="*/ 220464 h 457773"/>
                <a:gd name="connsiteX24" fmla="*/ 288708 w 292326"/>
                <a:gd name="connsiteY24" fmla="*/ 172237 h 457773"/>
                <a:gd name="connsiteX25" fmla="*/ 273676 w 292326"/>
                <a:gd name="connsiteY25" fmla="*/ 103342 h 457773"/>
                <a:gd name="connsiteX26" fmla="*/ 257393 w 292326"/>
                <a:gd name="connsiteY26" fmla="*/ 72653 h 457773"/>
                <a:gd name="connsiteX27" fmla="*/ 255513 w 292326"/>
                <a:gd name="connsiteY27" fmla="*/ 45721 h 457773"/>
                <a:gd name="connsiteX28" fmla="*/ 202903 w 292326"/>
                <a:gd name="connsiteY28" fmla="*/ 0 h 457773"/>
                <a:gd name="connsiteX29" fmla="*/ 187871 w 292326"/>
                <a:gd name="connsiteY29" fmla="*/ 21921 h 457773"/>
                <a:gd name="connsiteX30" fmla="*/ 179729 w 292326"/>
                <a:gd name="connsiteY30" fmla="*/ 31942 h 457773"/>
                <a:gd name="connsiteX31" fmla="*/ 161566 w 292326"/>
                <a:gd name="connsiteY31" fmla="*/ 31942 h 457773"/>
                <a:gd name="connsiteX32" fmla="*/ 130876 w 292326"/>
                <a:gd name="connsiteY32" fmla="*/ 68268 h 457773"/>
                <a:gd name="connsiteX33" fmla="*/ 80770 w 292326"/>
                <a:gd name="connsiteY33" fmla="*/ 77037 h 457773"/>
                <a:gd name="connsiteX34" fmla="*/ 14381 w 292326"/>
                <a:gd name="connsiteY34" fmla="*/ 72026 h 45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2326" h="457773">
                  <a:moveTo>
                    <a:pt x="13754" y="71400"/>
                  </a:moveTo>
                  <a:cubicBezTo>
                    <a:pt x="-651" y="80795"/>
                    <a:pt x="-5035" y="113363"/>
                    <a:pt x="6865" y="125890"/>
                  </a:cubicBezTo>
                  <a:cubicBezTo>
                    <a:pt x="16260" y="135284"/>
                    <a:pt x="32544" y="135284"/>
                    <a:pt x="41939" y="143427"/>
                  </a:cubicBezTo>
                  <a:cubicBezTo>
                    <a:pt x="49455" y="149690"/>
                    <a:pt x="56971" y="162843"/>
                    <a:pt x="60728" y="171611"/>
                  </a:cubicBezTo>
                  <a:cubicBezTo>
                    <a:pt x="65113" y="181006"/>
                    <a:pt x="67618" y="193532"/>
                    <a:pt x="68871" y="204179"/>
                  </a:cubicBezTo>
                  <a:cubicBezTo>
                    <a:pt x="70123" y="219837"/>
                    <a:pt x="63860" y="224848"/>
                    <a:pt x="58849" y="238627"/>
                  </a:cubicBezTo>
                  <a:cubicBezTo>
                    <a:pt x="49455" y="263053"/>
                    <a:pt x="96428" y="270569"/>
                    <a:pt x="73881" y="294369"/>
                  </a:cubicBezTo>
                  <a:cubicBezTo>
                    <a:pt x="69497" y="299380"/>
                    <a:pt x="66992" y="294369"/>
                    <a:pt x="63860" y="300632"/>
                  </a:cubicBezTo>
                  <a:cubicBezTo>
                    <a:pt x="61355" y="305016"/>
                    <a:pt x="63860" y="318796"/>
                    <a:pt x="63860" y="323806"/>
                  </a:cubicBezTo>
                  <a:cubicBezTo>
                    <a:pt x="63860" y="336959"/>
                    <a:pt x="63860" y="351990"/>
                    <a:pt x="66992" y="364517"/>
                  </a:cubicBezTo>
                  <a:cubicBezTo>
                    <a:pt x="70123" y="375164"/>
                    <a:pt x="78266" y="387690"/>
                    <a:pt x="72002" y="395833"/>
                  </a:cubicBezTo>
                  <a:cubicBezTo>
                    <a:pt x="68244" y="400217"/>
                    <a:pt x="64487" y="396459"/>
                    <a:pt x="61355" y="403975"/>
                  </a:cubicBezTo>
                  <a:cubicBezTo>
                    <a:pt x="60102" y="407107"/>
                    <a:pt x="61355" y="414622"/>
                    <a:pt x="61355" y="418380"/>
                  </a:cubicBezTo>
                  <a:cubicBezTo>
                    <a:pt x="73881" y="422138"/>
                    <a:pt x="79518" y="417127"/>
                    <a:pt x="87034" y="428401"/>
                  </a:cubicBezTo>
                  <a:cubicBezTo>
                    <a:pt x="92671" y="436543"/>
                    <a:pt x="91418" y="449070"/>
                    <a:pt x="99560" y="454706"/>
                  </a:cubicBezTo>
                  <a:cubicBezTo>
                    <a:pt x="111460" y="462849"/>
                    <a:pt x="122734" y="452827"/>
                    <a:pt x="132755" y="447191"/>
                  </a:cubicBezTo>
                  <a:cubicBezTo>
                    <a:pt x="140271" y="442807"/>
                    <a:pt x="153424" y="440301"/>
                    <a:pt x="159060" y="434038"/>
                  </a:cubicBezTo>
                  <a:cubicBezTo>
                    <a:pt x="170960" y="422764"/>
                    <a:pt x="164071" y="376417"/>
                    <a:pt x="191629" y="387064"/>
                  </a:cubicBezTo>
                  <a:cubicBezTo>
                    <a:pt x="201024" y="390822"/>
                    <a:pt x="205408" y="399591"/>
                    <a:pt x="216682" y="402096"/>
                  </a:cubicBezTo>
                  <a:cubicBezTo>
                    <a:pt x="228581" y="405227"/>
                    <a:pt x="239855" y="412117"/>
                    <a:pt x="251755" y="412117"/>
                  </a:cubicBezTo>
                  <a:cubicBezTo>
                    <a:pt x="291840" y="413370"/>
                    <a:pt x="269919" y="334453"/>
                    <a:pt x="273676" y="310027"/>
                  </a:cubicBezTo>
                  <a:cubicBezTo>
                    <a:pt x="275555" y="295622"/>
                    <a:pt x="281819" y="282469"/>
                    <a:pt x="284324" y="268690"/>
                  </a:cubicBezTo>
                  <a:cubicBezTo>
                    <a:pt x="285577" y="262427"/>
                    <a:pt x="286203" y="254285"/>
                    <a:pt x="286829" y="248022"/>
                  </a:cubicBezTo>
                  <a:cubicBezTo>
                    <a:pt x="288082" y="235495"/>
                    <a:pt x="283071" y="231111"/>
                    <a:pt x="279940" y="220464"/>
                  </a:cubicBezTo>
                  <a:cubicBezTo>
                    <a:pt x="274303" y="202300"/>
                    <a:pt x="284324" y="188521"/>
                    <a:pt x="288708" y="172237"/>
                  </a:cubicBezTo>
                  <a:cubicBezTo>
                    <a:pt x="295597" y="147811"/>
                    <a:pt x="293719" y="120253"/>
                    <a:pt x="273676" y="103342"/>
                  </a:cubicBezTo>
                  <a:cubicBezTo>
                    <a:pt x="259897" y="91442"/>
                    <a:pt x="246119" y="88937"/>
                    <a:pt x="257393" y="72653"/>
                  </a:cubicBezTo>
                  <a:cubicBezTo>
                    <a:pt x="267413" y="56995"/>
                    <a:pt x="267413" y="62632"/>
                    <a:pt x="255513" y="45721"/>
                  </a:cubicBezTo>
                  <a:cubicBezTo>
                    <a:pt x="239855" y="23800"/>
                    <a:pt x="230461" y="3131"/>
                    <a:pt x="202903" y="0"/>
                  </a:cubicBezTo>
                  <a:cubicBezTo>
                    <a:pt x="195387" y="4384"/>
                    <a:pt x="192255" y="14405"/>
                    <a:pt x="187871" y="21921"/>
                  </a:cubicBezTo>
                  <a:cubicBezTo>
                    <a:pt x="184113" y="28184"/>
                    <a:pt x="186618" y="29437"/>
                    <a:pt x="179729" y="31942"/>
                  </a:cubicBezTo>
                  <a:cubicBezTo>
                    <a:pt x="174718" y="34447"/>
                    <a:pt x="167203" y="30689"/>
                    <a:pt x="161566" y="31942"/>
                  </a:cubicBezTo>
                  <a:cubicBezTo>
                    <a:pt x="144029" y="36326"/>
                    <a:pt x="144029" y="57621"/>
                    <a:pt x="130876" y="68268"/>
                  </a:cubicBezTo>
                  <a:cubicBezTo>
                    <a:pt x="120229" y="77037"/>
                    <a:pt x="95802" y="78290"/>
                    <a:pt x="80770" y="77037"/>
                  </a:cubicBezTo>
                  <a:cubicBezTo>
                    <a:pt x="61981" y="75784"/>
                    <a:pt x="32544" y="60752"/>
                    <a:pt x="14381" y="7202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6" name="Forma libre: forma 695">
              <a:extLst>
                <a:ext uri="{FF2B5EF4-FFF2-40B4-BE49-F238E27FC236}">
                  <a16:creationId xmlns:a16="http://schemas.microsoft.com/office/drawing/2014/main" id="{4C2F32EF-633E-887E-6FAB-6CFD718E8571}"/>
                </a:ext>
              </a:extLst>
            </p:cNvPr>
            <p:cNvSpPr/>
            <p:nvPr/>
          </p:nvSpPr>
          <p:spPr>
            <a:xfrm>
              <a:off x="12948899" y="10740378"/>
              <a:ext cx="2067474" cy="1882953"/>
            </a:xfrm>
            <a:custGeom>
              <a:avLst/>
              <a:gdLst>
                <a:gd name="connsiteX0" fmla="*/ 47600 w 2067474"/>
                <a:gd name="connsiteY0" fmla="*/ 32184 h 1882953"/>
                <a:gd name="connsiteX1" fmla="*/ 1879 w 2067474"/>
                <a:gd name="connsiteY1" fmla="*/ 134275 h 1882953"/>
                <a:gd name="connsiteX2" fmla="*/ 36327 w 2067474"/>
                <a:gd name="connsiteY2" fmla="*/ 186258 h 1882953"/>
                <a:gd name="connsiteX3" fmla="*/ 35074 w 2067474"/>
                <a:gd name="connsiteY3" fmla="*/ 205048 h 1882953"/>
                <a:gd name="connsiteX4" fmla="*/ 0 w 2067474"/>
                <a:gd name="connsiteY4" fmla="*/ 245759 h 1882953"/>
                <a:gd name="connsiteX5" fmla="*/ 8768 w 2067474"/>
                <a:gd name="connsiteY5" fmla="*/ 340333 h 1882953"/>
                <a:gd name="connsiteX6" fmla="*/ 43216 w 2067474"/>
                <a:gd name="connsiteY6" fmla="*/ 450564 h 1882953"/>
                <a:gd name="connsiteX7" fmla="*/ 43843 w 2067474"/>
                <a:gd name="connsiteY7" fmla="*/ 454949 h 1882953"/>
                <a:gd name="connsiteX8" fmla="*/ 43843 w 2067474"/>
                <a:gd name="connsiteY8" fmla="*/ 1882954 h 1882953"/>
                <a:gd name="connsiteX9" fmla="*/ 1100440 w 2067474"/>
                <a:gd name="connsiteY9" fmla="*/ 1882954 h 1882953"/>
                <a:gd name="connsiteX10" fmla="*/ 1111714 w 2067474"/>
                <a:gd name="connsiteY10" fmla="*/ 1862911 h 1882953"/>
                <a:gd name="connsiteX11" fmla="*/ 1121735 w 2067474"/>
                <a:gd name="connsiteY11" fmla="*/ 1855395 h 1882953"/>
                <a:gd name="connsiteX12" fmla="*/ 1176225 w 2067474"/>
                <a:gd name="connsiteY12" fmla="*/ 1842869 h 1882953"/>
                <a:gd name="connsiteX13" fmla="*/ 1189377 w 2067474"/>
                <a:gd name="connsiteY13" fmla="*/ 1846000 h 1882953"/>
                <a:gd name="connsiteX14" fmla="*/ 1195015 w 2067474"/>
                <a:gd name="connsiteY14" fmla="*/ 1857900 h 1882953"/>
                <a:gd name="connsiteX15" fmla="*/ 1195015 w 2067474"/>
                <a:gd name="connsiteY15" fmla="*/ 1867922 h 1882953"/>
                <a:gd name="connsiteX16" fmla="*/ 2067475 w 2067474"/>
                <a:gd name="connsiteY16" fmla="*/ 1867922 h 1882953"/>
                <a:gd name="connsiteX17" fmla="*/ 2066849 w 2067474"/>
                <a:gd name="connsiteY17" fmla="*/ 1866669 h 1882953"/>
                <a:gd name="connsiteX18" fmla="*/ 2005469 w 2067474"/>
                <a:gd name="connsiteY18" fmla="*/ 1803411 h 1882953"/>
                <a:gd name="connsiteX19" fmla="*/ 1925927 w 2067474"/>
                <a:gd name="connsiteY19" fmla="*/ 1768337 h 1882953"/>
                <a:gd name="connsiteX20" fmla="*/ 1903380 w 2067474"/>
                <a:gd name="connsiteY20" fmla="*/ 1716979 h 1882953"/>
                <a:gd name="connsiteX21" fmla="*/ 1855779 w 2067474"/>
                <a:gd name="connsiteY21" fmla="*/ 1651215 h 1882953"/>
                <a:gd name="connsiteX22" fmla="*/ 1836364 w 2067474"/>
                <a:gd name="connsiteY22" fmla="*/ 1553510 h 1882953"/>
                <a:gd name="connsiteX23" fmla="*/ 1912774 w 2067474"/>
                <a:gd name="connsiteY23" fmla="*/ 1532215 h 1882953"/>
                <a:gd name="connsiteX24" fmla="*/ 1802543 w 2067474"/>
                <a:gd name="connsiteY24" fmla="*/ 1432004 h 1882953"/>
                <a:gd name="connsiteX25" fmla="*/ 1730516 w 2067474"/>
                <a:gd name="connsiteY25" fmla="*/ 1287325 h 1882953"/>
                <a:gd name="connsiteX26" fmla="*/ 1649095 w 2067474"/>
                <a:gd name="connsiteY26" fmla="*/ 1164567 h 1882953"/>
                <a:gd name="connsiteX27" fmla="*/ 1604626 w 2067474"/>
                <a:gd name="connsiteY27" fmla="*/ 1034293 h 1882953"/>
                <a:gd name="connsiteX28" fmla="*/ 1528841 w 2067474"/>
                <a:gd name="connsiteY28" fmla="*/ 909655 h 1882953"/>
                <a:gd name="connsiteX29" fmla="*/ 1483120 w 2067474"/>
                <a:gd name="connsiteY29" fmla="*/ 777502 h 1882953"/>
                <a:gd name="connsiteX30" fmla="*/ 1365372 w 2067474"/>
                <a:gd name="connsiteY30" fmla="*/ 643470 h 1882953"/>
                <a:gd name="connsiteX31" fmla="*/ 1311509 w 2067474"/>
                <a:gd name="connsiteY31" fmla="*/ 331564 h 1882953"/>
                <a:gd name="connsiteX32" fmla="*/ 1358483 w 2067474"/>
                <a:gd name="connsiteY32" fmla="*/ 436785 h 1882953"/>
                <a:gd name="connsiteX33" fmla="*/ 1391679 w 2067474"/>
                <a:gd name="connsiteY33" fmla="*/ 476869 h 1882953"/>
                <a:gd name="connsiteX34" fmla="*/ 1404205 w 2067474"/>
                <a:gd name="connsiteY34" fmla="*/ 542633 h 1882953"/>
                <a:gd name="connsiteX35" fmla="*/ 1466210 w 2067474"/>
                <a:gd name="connsiteY35" fmla="*/ 617791 h 1882953"/>
                <a:gd name="connsiteX36" fmla="*/ 1508174 w 2067474"/>
                <a:gd name="connsiteY36" fmla="*/ 706102 h 1882953"/>
                <a:gd name="connsiteX37" fmla="*/ 1553895 w 2067474"/>
                <a:gd name="connsiteY37" fmla="*/ 776876 h 1882953"/>
                <a:gd name="connsiteX38" fmla="*/ 1619658 w 2067474"/>
                <a:gd name="connsiteY38" fmla="*/ 592739 h 1882953"/>
                <a:gd name="connsiteX39" fmla="*/ 1671642 w 2067474"/>
                <a:gd name="connsiteY39" fmla="*/ 435533 h 1882953"/>
                <a:gd name="connsiteX40" fmla="*/ 1535105 w 2067474"/>
                <a:gd name="connsiteY40" fmla="*/ 77905 h 1882953"/>
                <a:gd name="connsiteX41" fmla="*/ 1525084 w 2067474"/>
                <a:gd name="connsiteY41" fmla="*/ 86048 h 1882953"/>
                <a:gd name="connsiteX42" fmla="*/ 1406710 w 2067474"/>
                <a:gd name="connsiteY42" fmla="*/ 116737 h 1882953"/>
                <a:gd name="connsiteX43" fmla="*/ 1200025 w 2067474"/>
                <a:gd name="connsiteY43" fmla="*/ 49095 h 1882953"/>
                <a:gd name="connsiteX44" fmla="*/ 1193762 w 2067474"/>
                <a:gd name="connsiteY44" fmla="*/ 96069 h 1882953"/>
                <a:gd name="connsiteX45" fmla="*/ 1139272 w 2067474"/>
                <a:gd name="connsiteY45" fmla="*/ 9011 h 1882953"/>
                <a:gd name="connsiteX46" fmla="*/ 1071630 w 2067474"/>
                <a:gd name="connsiteY46" fmla="*/ 27800 h 1882953"/>
                <a:gd name="connsiteX47" fmla="*/ 982066 w 2067474"/>
                <a:gd name="connsiteY47" fmla="*/ 243 h 1882953"/>
                <a:gd name="connsiteX48" fmla="*/ 883108 w 2067474"/>
                <a:gd name="connsiteY48" fmla="*/ 29053 h 1882953"/>
                <a:gd name="connsiteX49" fmla="*/ 848034 w 2067474"/>
                <a:gd name="connsiteY49" fmla="*/ 102959 h 1882953"/>
                <a:gd name="connsiteX50" fmla="*/ 780392 w 2067474"/>
                <a:gd name="connsiteY50" fmla="*/ 105463 h 1882953"/>
                <a:gd name="connsiteX51" fmla="*/ 746571 w 2067474"/>
                <a:gd name="connsiteY51" fmla="*/ 139284 h 1882953"/>
                <a:gd name="connsiteX52" fmla="*/ 430280 w 2067474"/>
                <a:gd name="connsiteY52" fmla="*/ 90432 h 1882953"/>
                <a:gd name="connsiteX53" fmla="*/ 418380 w 2067474"/>
                <a:gd name="connsiteY53" fmla="*/ 49721 h 1882953"/>
                <a:gd name="connsiteX54" fmla="*/ 229233 w 2067474"/>
                <a:gd name="connsiteY54" fmla="*/ 27174 h 1882953"/>
                <a:gd name="connsiteX55" fmla="*/ 52611 w 2067474"/>
                <a:gd name="connsiteY55" fmla="*/ 13395 h 1882953"/>
                <a:gd name="connsiteX56" fmla="*/ 46974 w 2067474"/>
                <a:gd name="connsiteY56" fmla="*/ 32810 h 188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067474" h="1882953">
                  <a:moveTo>
                    <a:pt x="47600" y="32184"/>
                  </a:moveTo>
                  <a:lnTo>
                    <a:pt x="1879" y="134275"/>
                  </a:lnTo>
                  <a:lnTo>
                    <a:pt x="36327" y="186258"/>
                  </a:lnTo>
                  <a:cubicBezTo>
                    <a:pt x="40084" y="191896"/>
                    <a:pt x="39458" y="199411"/>
                    <a:pt x="35074" y="205048"/>
                  </a:cubicBezTo>
                  <a:lnTo>
                    <a:pt x="0" y="245759"/>
                  </a:lnTo>
                  <a:lnTo>
                    <a:pt x="8768" y="340333"/>
                  </a:lnTo>
                  <a:lnTo>
                    <a:pt x="43216" y="450564"/>
                  </a:lnTo>
                  <a:cubicBezTo>
                    <a:pt x="43216" y="450564"/>
                    <a:pt x="43843" y="453696"/>
                    <a:pt x="43843" y="454949"/>
                  </a:cubicBezTo>
                  <a:lnTo>
                    <a:pt x="43843" y="1882954"/>
                  </a:lnTo>
                  <a:lnTo>
                    <a:pt x="1100440" y="1882954"/>
                  </a:lnTo>
                  <a:lnTo>
                    <a:pt x="1111714" y="1862911"/>
                  </a:lnTo>
                  <a:cubicBezTo>
                    <a:pt x="1113593" y="1859153"/>
                    <a:pt x="1117351" y="1856021"/>
                    <a:pt x="1121735" y="1855395"/>
                  </a:cubicBezTo>
                  <a:lnTo>
                    <a:pt x="1176225" y="1842869"/>
                  </a:lnTo>
                  <a:cubicBezTo>
                    <a:pt x="1180609" y="1841616"/>
                    <a:pt x="1185619" y="1842869"/>
                    <a:pt x="1189377" y="1846000"/>
                  </a:cubicBezTo>
                  <a:cubicBezTo>
                    <a:pt x="1193135" y="1848506"/>
                    <a:pt x="1195015" y="1853517"/>
                    <a:pt x="1195015" y="1857900"/>
                  </a:cubicBezTo>
                  <a:lnTo>
                    <a:pt x="1195015" y="1867922"/>
                  </a:lnTo>
                  <a:lnTo>
                    <a:pt x="2067475" y="1867922"/>
                  </a:lnTo>
                  <a:cubicBezTo>
                    <a:pt x="2067475" y="1867922"/>
                    <a:pt x="2067475" y="1867296"/>
                    <a:pt x="2066849" y="1866669"/>
                  </a:cubicBezTo>
                  <a:cubicBezTo>
                    <a:pt x="2048685" y="1827837"/>
                    <a:pt x="2059333" y="1829090"/>
                    <a:pt x="2005469" y="1803411"/>
                  </a:cubicBezTo>
                  <a:cubicBezTo>
                    <a:pt x="1984175" y="1793390"/>
                    <a:pt x="1942837" y="1784621"/>
                    <a:pt x="1925927" y="1768337"/>
                  </a:cubicBezTo>
                  <a:cubicBezTo>
                    <a:pt x="1914653" y="1757063"/>
                    <a:pt x="1910896" y="1731385"/>
                    <a:pt x="1903380" y="1716979"/>
                  </a:cubicBezTo>
                  <a:cubicBezTo>
                    <a:pt x="1891480" y="1692552"/>
                    <a:pt x="1868932" y="1673763"/>
                    <a:pt x="1855779" y="1651215"/>
                  </a:cubicBezTo>
                  <a:cubicBezTo>
                    <a:pt x="1836990" y="1619273"/>
                    <a:pt x="1834485" y="1594221"/>
                    <a:pt x="1836364" y="1553510"/>
                  </a:cubicBezTo>
                  <a:cubicBezTo>
                    <a:pt x="1860164" y="1544741"/>
                    <a:pt x="1910896" y="1567289"/>
                    <a:pt x="1912774" y="1532215"/>
                  </a:cubicBezTo>
                  <a:cubicBezTo>
                    <a:pt x="1915280" y="1496516"/>
                    <a:pt x="1823837" y="1461441"/>
                    <a:pt x="1802543" y="1432004"/>
                  </a:cubicBezTo>
                  <a:cubicBezTo>
                    <a:pt x="1771227" y="1388789"/>
                    <a:pt x="1763710" y="1333047"/>
                    <a:pt x="1730516" y="1287325"/>
                  </a:cubicBezTo>
                  <a:cubicBezTo>
                    <a:pt x="1699827" y="1245362"/>
                    <a:pt x="1669137" y="1212167"/>
                    <a:pt x="1649095" y="1164567"/>
                  </a:cubicBezTo>
                  <a:cubicBezTo>
                    <a:pt x="1631557" y="1121977"/>
                    <a:pt x="1621537" y="1076882"/>
                    <a:pt x="1604626" y="1034293"/>
                  </a:cubicBezTo>
                  <a:cubicBezTo>
                    <a:pt x="1585836" y="987319"/>
                    <a:pt x="1551389" y="951618"/>
                    <a:pt x="1528841" y="909655"/>
                  </a:cubicBezTo>
                  <a:cubicBezTo>
                    <a:pt x="1506921" y="868945"/>
                    <a:pt x="1503163" y="819465"/>
                    <a:pt x="1483120" y="777502"/>
                  </a:cubicBezTo>
                  <a:cubicBezTo>
                    <a:pt x="1456189" y="722387"/>
                    <a:pt x="1405457" y="692323"/>
                    <a:pt x="1365372" y="643470"/>
                  </a:cubicBezTo>
                  <a:cubicBezTo>
                    <a:pt x="1313389" y="579586"/>
                    <a:pt x="1210046" y="396075"/>
                    <a:pt x="1311509" y="331564"/>
                  </a:cubicBezTo>
                  <a:cubicBezTo>
                    <a:pt x="1314641" y="366012"/>
                    <a:pt x="1342199" y="409854"/>
                    <a:pt x="1358483" y="436785"/>
                  </a:cubicBezTo>
                  <a:cubicBezTo>
                    <a:pt x="1365999" y="449312"/>
                    <a:pt x="1388547" y="470607"/>
                    <a:pt x="1391679" y="476869"/>
                  </a:cubicBezTo>
                  <a:cubicBezTo>
                    <a:pt x="1401699" y="495659"/>
                    <a:pt x="1394809" y="521964"/>
                    <a:pt x="1404205" y="542633"/>
                  </a:cubicBezTo>
                  <a:cubicBezTo>
                    <a:pt x="1418610" y="573323"/>
                    <a:pt x="1449926" y="586475"/>
                    <a:pt x="1466210" y="617791"/>
                  </a:cubicBezTo>
                  <a:cubicBezTo>
                    <a:pt x="1481868" y="648481"/>
                    <a:pt x="1486252" y="676665"/>
                    <a:pt x="1508174" y="706102"/>
                  </a:cubicBezTo>
                  <a:cubicBezTo>
                    <a:pt x="1528215" y="732407"/>
                    <a:pt x="1549510" y="740550"/>
                    <a:pt x="1553895" y="776876"/>
                  </a:cubicBezTo>
                  <a:cubicBezTo>
                    <a:pt x="1667258" y="746186"/>
                    <a:pt x="1637821" y="679797"/>
                    <a:pt x="1619658" y="592739"/>
                  </a:cubicBezTo>
                  <a:cubicBezTo>
                    <a:pt x="1607758" y="537622"/>
                    <a:pt x="1605879" y="453070"/>
                    <a:pt x="1671642" y="435533"/>
                  </a:cubicBezTo>
                  <a:lnTo>
                    <a:pt x="1535105" y="77905"/>
                  </a:lnTo>
                  <a:cubicBezTo>
                    <a:pt x="1531973" y="80411"/>
                    <a:pt x="1528841" y="83542"/>
                    <a:pt x="1525084" y="86048"/>
                  </a:cubicBezTo>
                  <a:cubicBezTo>
                    <a:pt x="1485626" y="96069"/>
                    <a:pt x="1445542" y="109221"/>
                    <a:pt x="1406710" y="116737"/>
                  </a:cubicBezTo>
                  <a:cubicBezTo>
                    <a:pt x="1312762" y="134900"/>
                    <a:pt x="1280193" y="71643"/>
                    <a:pt x="1200025" y="49095"/>
                  </a:cubicBezTo>
                  <a:cubicBezTo>
                    <a:pt x="1205662" y="67884"/>
                    <a:pt x="1204409" y="84795"/>
                    <a:pt x="1193762" y="96069"/>
                  </a:cubicBezTo>
                  <a:cubicBezTo>
                    <a:pt x="1164325" y="67258"/>
                    <a:pt x="1195641" y="17152"/>
                    <a:pt x="1139272" y="9011"/>
                  </a:cubicBezTo>
                  <a:cubicBezTo>
                    <a:pt x="1111088" y="4626"/>
                    <a:pt x="1097935" y="29679"/>
                    <a:pt x="1071630" y="27800"/>
                  </a:cubicBezTo>
                  <a:cubicBezTo>
                    <a:pt x="1037808" y="25295"/>
                    <a:pt x="1021525" y="-2889"/>
                    <a:pt x="982066" y="243"/>
                  </a:cubicBezTo>
                  <a:cubicBezTo>
                    <a:pt x="963903" y="1495"/>
                    <a:pt x="894382" y="15274"/>
                    <a:pt x="883108" y="29053"/>
                  </a:cubicBezTo>
                  <a:cubicBezTo>
                    <a:pt x="859308" y="56611"/>
                    <a:pt x="889371" y="79784"/>
                    <a:pt x="848034" y="102959"/>
                  </a:cubicBezTo>
                  <a:cubicBezTo>
                    <a:pt x="827993" y="113606"/>
                    <a:pt x="799808" y="96695"/>
                    <a:pt x="780392" y="105463"/>
                  </a:cubicBezTo>
                  <a:cubicBezTo>
                    <a:pt x="762229" y="112979"/>
                    <a:pt x="761603" y="128637"/>
                    <a:pt x="746571" y="139284"/>
                  </a:cubicBezTo>
                  <a:cubicBezTo>
                    <a:pt x="655128" y="205048"/>
                    <a:pt x="537381" y="91684"/>
                    <a:pt x="430280" y="90432"/>
                  </a:cubicBezTo>
                  <a:cubicBezTo>
                    <a:pt x="430280" y="77279"/>
                    <a:pt x="418380" y="62874"/>
                    <a:pt x="418380" y="49721"/>
                  </a:cubicBezTo>
                  <a:cubicBezTo>
                    <a:pt x="358880" y="27800"/>
                    <a:pt x="293117" y="38447"/>
                    <a:pt x="229233" y="27174"/>
                  </a:cubicBezTo>
                  <a:cubicBezTo>
                    <a:pt x="169732" y="17152"/>
                    <a:pt x="112737" y="19031"/>
                    <a:pt x="52611" y="13395"/>
                  </a:cubicBezTo>
                  <a:lnTo>
                    <a:pt x="46974" y="32810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7" name="Forma libre: forma 696">
              <a:extLst>
                <a:ext uri="{FF2B5EF4-FFF2-40B4-BE49-F238E27FC236}">
                  <a16:creationId xmlns:a16="http://schemas.microsoft.com/office/drawing/2014/main" id="{AD43F23F-C329-6D22-49E2-729B0B48EDC3}"/>
                </a:ext>
              </a:extLst>
            </p:cNvPr>
            <p:cNvSpPr/>
            <p:nvPr/>
          </p:nvSpPr>
          <p:spPr>
            <a:xfrm>
              <a:off x="11063893" y="6270413"/>
              <a:ext cx="1536146" cy="1086056"/>
            </a:xfrm>
            <a:custGeom>
              <a:avLst/>
              <a:gdLst>
                <a:gd name="connsiteX0" fmla="*/ 147601 w 1536146"/>
                <a:gd name="connsiteY0" fmla="*/ 608802 h 1086056"/>
                <a:gd name="connsiteX1" fmla="*/ 153237 w 1536146"/>
                <a:gd name="connsiteY1" fmla="*/ 614440 h 1086056"/>
                <a:gd name="connsiteX2" fmla="*/ 176411 w 1536146"/>
                <a:gd name="connsiteY2" fmla="*/ 637613 h 1086056"/>
                <a:gd name="connsiteX3" fmla="*/ 182674 w 1536146"/>
                <a:gd name="connsiteY3" fmla="*/ 679576 h 1086056"/>
                <a:gd name="connsiteX4" fmla="*/ 181422 w 1536146"/>
                <a:gd name="connsiteY4" fmla="*/ 704003 h 1086056"/>
                <a:gd name="connsiteX5" fmla="*/ 185806 w 1536146"/>
                <a:gd name="connsiteY5" fmla="*/ 736571 h 1086056"/>
                <a:gd name="connsiteX6" fmla="*/ 217748 w 1536146"/>
                <a:gd name="connsiteY6" fmla="*/ 736571 h 1086056"/>
                <a:gd name="connsiteX7" fmla="*/ 227143 w 1536146"/>
                <a:gd name="connsiteY7" fmla="*/ 739703 h 1086056"/>
                <a:gd name="connsiteX8" fmla="*/ 265975 w 1536146"/>
                <a:gd name="connsiteY8" fmla="*/ 768514 h 1086056"/>
                <a:gd name="connsiteX9" fmla="*/ 294785 w 1536146"/>
                <a:gd name="connsiteY9" fmla="*/ 771019 h 1086056"/>
                <a:gd name="connsiteX10" fmla="*/ 333617 w 1536146"/>
                <a:gd name="connsiteY10" fmla="*/ 771019 h 1086056"/>
                <a:gd name="connsiteX11" fmla="*/ 339254 w 1536146"/>
                <a:gd name="connsiteY11" fmla="*/ 772271 h 1086056"/>
                <a:gd name="connsiteX12" fmla="*/ 393117 w 1536146"/>
                <a:gd name="connsiteY12" fmla="*/ 804214 h 1086056"/>
                <a:gd name="connsiteX13" fmla="*/ 376207 w 1536146"/>
                <a:gd name="connsiteY13" fmla="*/ 834903 h 1086056"/>
                <a:gd name="connsiteX14" fmla="*/ 391865 w 1536146"/>
                <a:gd name="connsiteY14" fmla="*/ 854945 h 1086056"/>
                <a:gd name="connsiteX15" fmla="*/ 420049 w 1536146"/>
                <a:gd name="connsiteY15" fmla="*/ 881251 h 1086056"/>
                <a:gd name="connsiteX16" fmla="*/ 441344 w 1536146"/>
                <a:gd name="connsiteY16" fmla="*/ 893777 h 1086056"/>
                <a:gd name="connsiteX17" fmla="*/ 485812 w 1536146"/>
                <a:gd name="connsiteY17" fmla="*/ 874361 h 1086056"/>
                <a:gd name="connsiteX18" fmla="*/ 479549 w 1536146"/>
                <a:gd name="connsiteY18" fmla="*/ 849309 h 1086056"/>
                <a:gd name="connsiteX19" fmla="*/ 484559 w 1536146"/>
                <a:gd name="connsiteY19" fmla="*/ 834277 h 1086056"/>
                <a:gd name="connsiteX20" fmla="*/ 500217 w 1536146"/>
                <a:gd name="connsiteY20" fmla="*/ 831771 h 1086056"/>
                <a:gd name="connsiteX21" fmla="*/ 535917 w 1536146"/>
                <a:gd name="connsiteY21" fmla="*/ 851814 h 1086056"/>
                <a:gd name="connsiteX22" fmla="*/ 561597 w 1536146"/>
                <a:gd name="connsiteY22" fmla="*/ 857451 h 1086056"/>
                <a:gd name="connsiteX23" fmla="*/ 601055 w 1536146"/>
                <a:gd name="connsiteY23" fmla="*/ 859330 h 1086056"/>
                <a:gd name="connsiteX24" fmla="*/ 614207 w 1536146"/>
                <a:gd name="connsiteY24" fmla="*/ 869351 h 1086056"/>
                <a:gd name="connsiteX25" fmla="*/ 611076 w 1536146"/>
                <a:gd name="connsiteY25" fmla="*/ 885009 h 1086056"/>
                <a:gd name="connsiteX26" fmla="*/ 603560 w 1536146"/>
                <a:gd name="connsiteY26" fmla="*/ 893151 h 1086056"/>
                <a:gd name="connsiteX27" fmla="*/ 615460 w 1536146"/>
                <a:gd name="connsiteY27" fmla="*/ 904425 h 1086056"/>
                <a:gd name="connsiteX28" fmla="*/ 629239 w 1536146"/>
                <a:gd name="connsiteY28" fmla="*/ 913193 h 1086056"/>
                <a:gd name="connsiteX29" fmla="*/ 673081 w 1536146"/>
                <a:gd name="connsiteY29" fmla="*/ 913193 h 1086056"/>
                <a:gd name="connsiteX30" fmla="*/ 683102 w 1536146"/>
                <a:gd name="connsiteY30" fmla="*/ 916951 h 1086056"/>
                <a:gd name="connsiteX31" fmla="*/ 721308 w 1536146"/>
                <a:gd name="connsiteY31" fmla="*/ 948893 h 1086056"/>
                <a:gd name="connsiteX32" fmla="*/ 738845 w 1536146"/>
                <a:gd name="connsiteY32" fmla="*/ 948893 h 1086056"/>
                <a:gd name="connsiteX33" fmla="*/ 753250 w 1536146"/>
                <a:gd name="connsiteY33" fmla="*/ 958288 h 1086056"/>
                <a:gd name="connsiteX34" fmla="*/ 771413 w 1536146"/>
                <a:gd name="connsiteY34" fmla="*/ 1002756 h 1086056"/>
                <a:gd name="connsiteX35" fmla="*/ 779555 w 1536146"/>
                <a:gd name="connsiteY35" fmla="*/ 1000251 h 1086056"/>
                <a:gd name="connsiteX36" fmla="*/ 797718 w 1536146"/>
                <a:gd name="connsiteY36" fmla="*/ 1009019 h 1086056"/>
                <a:gd name="connsiteX37" fmla="*/ 808992 w 1536146"/>
                <a:gd name="connsiteY37" fmla="*/ 1033446 h 1086056"/>
                <a:gd name="connsiteX38" fmla="*/ 827155 w 1536146"/>
                <a:gd name="connsiteY38" fmla="*/ 1027809 h 1086056"/>
                <a:gd name="connsiteX39" fmla="*/ 832166 w 1536146"/>
                <a:gd name="connsiteY39" fmla="*/ 1009019 h 1086056"/>
                <a:gd name="connsiteX40" fmla="*/ 847824 w 1536146"/>
                <a:gd name="connsiteY40" fmla="*/ 997746 h 1086056"/>
                <a:gd name="connsiteX41" fmla="*/ 892919 w 1536146"/>
                <a:gd name="connsiteY41" fmla="*/ 999625 h 1086056"/>
                <a:gd name="connsiteX42" fmla="*/ 905445 w 1536146"/>
                <a:gd name="connsiteY42" fmla="*/ 1006514 h 1086056"/>
                <a:gd name="connsiteX43" fmla="*/ 928619 w 1536146"/>
                <a:gd name="connsiteY43" fmla="*/ 1042841 h 1086056"/>
                <a:gd name="connsiteX44" fmla="*/ 929871 w 1536146"/>
                <a:gd name="connsiteY44" fmla="*/ 1057872 h 1086056"/>
                <a:gd name="connsiteX45" fmla="*/ 947408 w 1536146"/>
                <a:gd name="connsiteY45" fmla="*/ 1057872 h 1086056"/>
                <a:gd name="connsiteX46" fmla="*/ 977472 w 1536146"/>
                <a:gd name="connsiteY46" fmla="*/ 1039083 h 1086056"/>
                <a:gd name="connsiteX47" fmla="*/ 1028830 w 1536146"/>
                <a:gd name="connsiteY47" fmla="*/ 1029062 h 1086056"/>
                <a:gd name="connsiteX48" fmla="*/ 1074551 w 1536146"/>
                <a:gd name="connsiteY48" fmla="*/ 1024677 h 1086056"/>
                <a:gd name="connsiteX49" fmla="*/ 1085198 w 1536146"/>
                <a:gd name="connsiteY49" fmla="*/ 1027809 h 1086056"/>
                <a:gd name="connsiteX50" fmla="*/ 1100230 w 1536146"/>
                <a:gd name="connsiteY50" fmla="*/ 1039083 h 1086056"/>
                <a:gd name="connsiteX51" fmla="*/ 1127788 w 1536146"/>
                <a:gd name="connsiteY51" fmla="*/ 1022172 h 1086056"/>
                <a:gd name="connsiteX52" fmla="*/ 1137809 w 1536146"/>
                <a:gd name="connsiteY52" fmla="*/ 1019667 h 1086056"/>
                <a:gd name="connsiteX53" fmla="*/ 1182277 w 1536146"/>
                <a:gd name="connsiteY53" fmla="*/ 1024677 h 1086056"/>
                <a:gd name="connsiteX54" fmla="*/ 1236767 w 1536146"/>
                <a:gd name="connsiteY54" fmla="*/ 1034699 h 1086056"/>
                <a:gd name="connsiteX55" fmla="*/ 1243657 w 1536146"/>
                <a:gd name="connsiteY55" fmla="*/ 1037830 h 1086056"/>
                <a:gd name="connsiteX56" fmla="*/ 1281862 w 1536146"/>
                <a:gd name="connsiteY56" fmla="*/ 1066641 h 1086056"/>
                <a:gd name="connsiteX57" fmla="*/ 1342615 w 1536146"/>
                <a:gd name="connsiteY57" fmla="*/ 1086057 h 1086056"/>
                <a:gd name="connsiteX58" fmla="*/ 1357020 w 1536146"/>
                <a:gd name="connsiteY58" fmla="*/ 1086057 h 1086056"/>
                <a:gd name="connsiteX59" fmla="*/ 1358273 w 1536146"/>
                <a:gd name="connsiteY59" fmla="*/ 1083551 h 1086056"/>
                <a:gd name="connsiteX60" fmla="*/ 1347626 w 1536146"/>
                <a:gd name="connsiteY60" fmla="*/ 1061630 h 1086056"/>
                <a:gd name="connsiteX61" fmla="*/ 1347626 w 1536146"/>
                <a:gd name="connsiteY61" fmla="*/ 1054114 h 1086056"/>
                <a:gd name="connsiteX62" fmla="*/ 1348252 w 1536146"/>
                <a:gd name="connsiteY62" fmla="*/ 998999 h 1086056"/>
                <a:gd name="connsiteX63" fmla="*/ 1368294 w 1536146"/>
                <a:gd name="connsiteY63" fmla="*/ 965177 h 1086056"/>
                <a:gd name="connsiteX64" fmla="*/ 1435936 w 1536146"/>
                <a:gd name="connsiteY64" fmla="*/ 918204 h 1086056"/>
                <a:gd name="connsiteX65" fmla="*/ 1491052 w 1536146"/>
                <a:gd name="connsiteY65" fmla="*/ 863714 h 1086056"/>
                <a:gd name="connsiteX66" fmla="*/ 1511094 w 1536146"/>
                <a:gd name="connsiteY66" fmla="*/ 839914 h 1086056"/>
                <a:gd name="connsiteX67" fmla="*/ 1536147 w 1536146"/>
                <a:gd name="connsiteY67" fmla="*/ 814861 h 1086056"/>
                <a:gd name="connsiteX68" fmla="*/ 1536147 w 1536146"/>
                <a:gd name="connsiteY68" fmla="*/ 794192 h 1086056"/>
                <a:gd name="connsiteX69" fmla="*/ 1532389 w 1536146"/>
                <a:gd name="connsiteY69" fmla="*/ 771645 h 1086056"/>
                <a:gd name="connsiteX70" fmla="*/ 1533016 w 1536146"/>
                <a:gd name="connsiteY70" fmla="*/ 764129 h 1086056"/>
                <a:gd name="connsiteX71" fmla="*/ 1534895 w 1536146"/>
                <a:gd name="connsiteY71" fmla="*/ 758492 h 1086056"/>
                <a:gd name="connsiteX72" fmla="*/ 1519237 w 1536146"/>
                <a:gd name="connsiteY72" fmla="*/ 738450 h 1086056"/>
                <a:gd name="connsiteX73" fmla="*/ 1491678 w 1536146"/>
                <a:gd name="connsiteY73" fmla="*/ 710892 h 1086056"/>
                <a:gd name="connsiteX74" fmla="*/ 1488547 w 1536146"/>
                <a:gd name="connsiteY74" fmla="*/ 706508 h 1086056"/>
                <a:gd name="connsiteX75" fmla="*/ 1470384 w 1536146"/>
                <a:gd name="connsiteY75" fmla="*/ 665798 h 1086056"/>
                <a:gd name="connsiteX76" fmla="*/ 1446583 w 1536146"/>
                <a:gd name="connsiteY76" fmla="*/ 641997 h 1086056"/>
                <a:gd name="connsiteX77" fmla="*/ 1444705 w 1536146"/>
                <a:gd name="connsiteY77" fmla="*/ 639492 h 1086056"/>
                <a:gd name="connsiteX78" fmla="*/ 1443452 w 1536146"/>
                <a:gd name="connsiteY78" fmla="*/ 637613 h 1086056"/>
                <a:gd name="connsiteX79" fmla="*/ 1442199 w 1536146"/>
                <a:gd name="connsiteY79" fmla="*/ 631350 h 1086056"/>
                <a:gd name="connsiteX80" fmla="*/ 1442199 w 1536146"/>
                <a:gd name="connsiteY80" fmla="*/ 631350 h 1086056"/>
                <a:gd name="connsiteX81" fmla="*/ 1442199 w 1536146"/>
                <a:gd name="connsiteY81" fmla="*/ 588760 h 1086056"/>
                <a:gd name="connsiteX82" fmla="*/ 1443452 w 1536146"/>
                <a:gd name="connsiteY82" fmla="*/ 582497 h 1086056"/>
                <a:gd name="connsiteX83" fmla="*/ 1453473 w 1536146"/>
                <a:gd name="connsiteY83" fmla="*/ 559323 h 1086056"/>
                <a:gd name="connsiteX84" fmla="*/ 1410257 w 1536146"/>
                <a:gd name="connsiteY84" fmla="*/ 517987 h 1086056"/>
                <a:gd name="connsiteX85" fmla="*/ 1367668 w 1536146"/>
                <a:gd name="connsiteY85" fmla="*/ 493560 h 1086056"/>
                <a:gd name="connsiteX86" fmla="*/ 1360152 w 1536146"/>
                <a:gd name="connsiteY86" fmla="*/ 482286 h 1086056"/>
                <a:gd name="connsiteX87" fmla="*/ 1364536 w 1536146"/>
                <a:gd name="connsiteY87" fmla="*/ 469134 h 1086056"/>
                <a:gd name="connsiteX88" fmla="*/ 1395225 w 1536146"/>
                <a:gd name="connsiteY88" fmla="*/ 439070 h 1086056"/>
                <a:gd name="connsiteX89" fmla="*/ 1401489 w 1536146"/>
                <a:gd name="connsiteY89" fmla="*/ 435313 h 1086056"/>
                <a:gd name="connsiteX90" fmla="*/ 1438442 w 1536146"/>
                <a:gd name="connsiteY90" fmla="*/ 423412 h 1086056"/>
                <a:gd name="connsiteX91" fmla="*/ 1471010 w 1536146"/>
                <a:gd name="connsiteY91" fmla="*/ 410260 h 1086056"/>
                <a:gd name="connsiteX92" fmla="*/ 1472889 w 1536146"/>
                <a:gd name="connsiteY92" fmla="*/ 393349 h 1086056"/>
                <a:gd name="connsiteX93" fmla="*/ 1454099 w 1536146"/>
                <a:gd name="connsiteY93" fmla="*/ 357023 h 1086056"/>
                <a:gd name="connsiteX94" fmla="*/ 1452221 w 1536146"/>
                <a:gd name="connsiteY94" fmla="*/ 351386 h 1086056"/>
                <a:gd name="connsiteX95" fmla="*/ 1448462 w 1536146"/>
                <a:gd name="connsiteY95" fmla="*/ 314433 h 1086056"/>
                <a:gd name="connsiteX96" fmla="*/ 1408378 w 1536146"/>
                <a:gd name="connsiteY96" fmla="*/ 242407 h 1086056"/>
                <a:gd name="connsiteX97" fmla="*/ 1407752 w 1536146"/>
                <a:gd name="connsiteY97" fmla="*/ 240528 h 1086056"/>
                <a:gd name="connsiteX98" fmla="*/ 1406499 w 1536146"/>
                <a:gd name="connsiteY98" fmla="*/ 238649 h 1086056"/>
                <a:gd name="connsiteX99" fmla="*/ 1406499 w 1536146"/>
                <a:gd name="connsiteY99" fmla="*/ 238649 h 1086056"/>
                <a:gd name="connsiteX100" fmla="*/ 1396478 w 1536146"/>
                <a:gd name="connsiteY100" fmla="*/ 182907 h 1086056"/>
                <a:gd name="connsiteX101" fmla="*/ 1387083 w 1536146"/>
                <a:gd name="connsiteY101" fmla="*/ 155349 h 1086056"/>
                <a:gd name="connsiteX102" fmla="*/ 1366415 w 1536146"/>
                <a:gd name="connsiteY102" fmla="*/ 138438 h 1086056"/>
                <a:gd name="connsiteX103" fmla="*/ 1318189 w 1536146"/>
                <a:gd name="connsiteY103" fmla="*/ 115264 h 1086056"/>
                <a:gd name="connsiteX104" fmla="*/ 1309420 w 1536146"/>
                <a:gd name="connsiteY104" fmla="*/ 111506 h 1086056"/>
                <a:gd name="connsiteX105" fmla="*/ 822771 w 1536146"/>
                <a:gd name="connsiteY105" fmla="*/ 97727 h 1086056"/>
                <a:gd name="connsiteX106" fmla="*/ 793334 w 1536146"/>
                <a:gd name="connsiteY106" fmla="*/ 102112 h 1086056"/>
                <a:gd name="connsiteX107" fmla="*/ 734461 w 1536146"/>
                <a:gd name="connsiteY107" fmla="*/ 98353 h 1086056"/>
                <a:gd name="connsiteX108" fmla="*/ 706276 w 1536146"/>
                <a:gd name="connsiteY108" fmla="*/ 81443 h 1086056"/>
                <a:gd name="connsiteX109" fmla="*/ 666818 w 1536146"/>
                <a:gd name="connsiteY109" fmla="*/ 44490 h 1086056"/>
                <a:gd name="connsiteX110" fmla="*/ 720681 w 1536146"/>
                <a:gd name="connsiteY110" fmla="*/ 37600 h 1086056"/>
                <a:gd name="connsiteX111" fmla="*/ 695629 w 1536146"/>
                <a:gd name="connsiteY111" fmla="*/ 23195 h 1086056"/>
                <a:gd name="connsiteX112" fmla="*/ 636755 w 1536146"/>
                <a:gd name="connsiteY112" fmla="*/ 22 h 1086056"/>
                <a:gd name="connsiteX113" fmla="*/ 578507 w 1536146"/>
                <a:gd name="connsiteY113" fmla="*/ 16306 h 1086056"/>
                <a:gd name="connsiteX114" fmla="*/ 537170 w 1536146"/>
                <a:gd name="connsiteY114" fmla="*/ 28206 h 1086056"/>
                <a:gd name="connsiteX115" fmla="*/ 445102 w 1536146"/>
                <a:gd name="connsiteY115" fmla="*/ 59522 h 1086056"/>
                <a:gd name="connsiteX116" fmla="*/ 366812 w 1536146"/>
                <a:gd name="connsiteY116" fmla="*/ 88333 h 1086056"/>
                <a:gd name="connsiteX117" fmla="*/ 305433 w 1536146"/>
                <a:gd name="connsiteY117" fmla="*/ 124033 h 1086056"/>
                <a:gd name="connsiteX118" fmla="*/ 227769 w 1536146"/>
                <a:gd name="connsiteY118" fmla="*/ 150964 h 1086056"/>
                <a:gd name="connsiteX119" fmla="*/ 133195 w 1536146"/>
                <a:gd name="connsiteY119" fmla="*/ 163490 h 1086056"/>
                <a:gd name="connsiteX120" fmla="*/ 73069 w 1536146"/>
                <a:gd name="connsiteY120" fmla="*/ 168501 h 1086056"/>
                <a:gd name="connsiteX121" fmla="*/ 21085 w 1536146"/>
                <a:gd name="connsiteY121" fmla="*/ 130922 h 1086056"/>
                <a:gd name="connsiteX122" fmla="*/ 34863 w 1536146"/>
                <a:gd name="connsiteY122" fmla="*/ 206080 h 1086056"/>
                <a:gd name="connsiteX123" fmla="*/ 54279 w 1536146"/>
                <a:gd name="connsiteY123" fmla="*/ 205454 h 1086056"/>
                <a:gd name="connsiteX124" fmla="*/ 64927 w 1536146"/>
                <a:gd name="connsiteY124" fmla="*/ 197312 h 1086056"/>
                <a:gd name="connsiteX125" fmla="*/ 81211 w 1536146"/>
                <a:gd name="connsiteY125" fmla="*/ 205454 h 1086056"/>
                <a:gd name="connsiteX126" fmla="*/ 81211 w 1536146"/>
                <a:gd name="connsiteY126" fmla="*/ 205454 h 1086056"/>
                <a:gd name="connsiteX127" fmla="*/ 113153 w 1536146"/>
                <a:gd name="connsiteY127" fmla="*/ 230506 h 1086056"/>
                <a:gd name="connsiteX128" fmla="*/ 88101 w 1536146"/>
                <a:gd name="connsiteY128" fmla="*/ 243659 h 1086056"/>
                <a:gd name="connsiteX129" fmla="*/ 101253 w 1536146"/>
                <a:gd name="connsiteY129" fmla="*/ 315686 h 1086056"/>
                <a:gd name="connsiteX130" fmla="*/ 99374 w 1536146"/>
                <a:gd name="connsiteY130" fmla="*/ 326959 h 1086056"/>
                <a:gd name="connsiteX131" fmla="*/ 72443 w 1536146"/>
                <a:gd name="connsiteY131" fmla="*/ 368923 h 1086056"/>
                <a:gd name="connsiteX132" fmla="*/ 69311 w 1536146"/>
                <a:gd name="connsiteY132" fmla="*/ 372681 h 1086056"/>
                <a:gd name="connsiteX133" fmla="*/ 56785 w 1536146"/>
                <a:gd name="connsiteY133" fmla="*/ 386460 h 1086056"/>
                <a:gd name="connsiteX134" fmla="*/ 63674 w 1536146"/>
                <a:gd name="connsiteY134" fmla="*/ 388965 h 1086056"/>
                <a:gd name="connsiteX135" fmla="*/ 124427 w 1536146"/>
                <a:gd name="connsiteY135" fmla="*/ 412765 h 1086056"/>
                <a:gd name="connsiteX136" fmla="*/ 141964 w 1536146"/>
                <a:gd name="connsiteY136" fmla="*/ 483539 h 1086056"/>
                <a:gd name="connsiteX137" fmla="*/ 143216 w 1536146"/>
                <a:gd name="connsiteY137" fmla="*/ 513602 h 1086056"/>
                <a:gd name="connsiteX138" fmla="*/ 149480 w 1536146"/>
                <a:gd name="connsiteY138" fmla="*/ 564334 h 1086056"/>
                <a:gd name="connsiteX139" fmla="*/ 149480 w 1536146"/>
                <a:gd name="connsiteY139" fmla="*/ 568092 h 1086056"/>
                <a:gd name="connsiteX140" fmla="*/ 147601 w 1536146"/>
                <a:gd name="connsiteY140" fmla="*/ 610055 h 1086056"/>
                <a:gd name="connsiteX141" fmla="*/ 1224241 w 1536146"/>
                <a:gd name="connsiteY141" fmla="*/ 182907 h 1086056"/>
                <a:gd name="connsiteX142" fmla="*/ 1224241 w 1536146"/>
                <a:gd name="connsiteY142" fmla="*/ 182907 h 1086056"/>
                <a:gd name="connsiteX143" fmla="*/ 1224241 w 1536146"/>
                <a:gd name="connsiteY143" fmla="*/ 182907 h 1086056"/>
                <a:gd name="connsiteX144" fmla="*/ 1224241 w 1536146"/>
                <a:gd name="connsiteY144" fmla="*/ 182907 h 108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36146" h="1086056">
                  <a:moveTo>
                    <a:pt x="147601" y="608802"/>
                  </a:moveTo>
                  <a:lnTo>
                    <a:pt x="153237" y="614440"/>
                  </a:lnTo>
                  <a:cubicBezTo>
                    <a:pt x="159501" y="621329"/>
                    <a:pt x="173280" y="635108"/>
                    <a:pt x="176411" y="637613"/>
                  </a:cubicBezTo>
                  <a:cubicBezTo>
                    <a:pt x="185806" y="644503"/>
                    <a:pt x="185180" y="655776"/>
                    <a:pt x="182674" y="679576"/>
                  </a:cubicBezTo>
                  <a:cubicBezTo>
                    <a:pt x="182048" y="687092"/>
                    <a:pt x="180795" y="698992"/>
                    <a:pt x="181422" y="704003"/>
                  </a:cubicBezTo>
                  <a:cubicBezTo>
                    <a:pt x="183927" y="708387"/>
                    <a:pt x="187058" y="717156"/>
                    <a:pt x="185806" y="736571"/>
                  </a:cubicBezTo>
                  <a:lnTo>
                    <a:pt x="217748" y="736571"/>
                  </a:lnTo>
                  <a:cubicBezTo>
                    <a:pt x="220880" y="736571"/>
                    <a:pt x="224011" y="737824"/>
                    <a:pt x="227143" y="739703"/>
                  </a:cubicBezTo>
                  <a:lnTo>
                    <a:pt x="265975" y="768514"/>
                  </a:lnTo>
                  <a:lnTo>
                    <a:pt x="294785" y="771019"/>
                  </a:lnTo>
                  <a:lnTo>
                    <a:pt x="333617" y="771019"/>
                  </a:lnTo>
                  <a:cubicBezTo>
                    <a:pt x="333617" y="771019"/>
                    <a:pt x="337375" y="771019"/>
                    <a:pt x="339254" y="772271"/>
                  </a:cubicBezTo>
                  <a:cubicBezTo>
                    <a:pt x="386854" y="791687"/>
                    <a:pt x="391238" y="800456"/>
                    <a:pt x="393117" y="804214"/>
                  </a:cubicBezTo>
                  <a:cubicBezTo>
                    <a:pt x="400633" y="819245"/>
                    <a:pt x="386228" y="829267"/>
                    <a:pt x="376207" y="834903"/>
                  </a:cubicBezTo>
                  <a:cubicBezTo>
                    <a:pt x="383722" y="842419"/>
                    <a:pt x="389359" y="851188"/>
                    <a:pt x="391865" y="854945"/>
                  </a:cubicBezTo>
                  <a:lnTo>
                    <a:pt x="420049" y="881251"/>
                  </a:lnTo>
                  <a:lnTo>
                    <a:pt x="441344" y="893777"/>
                  </a:lnTo>
                  <a:lnTo>
                    <a:pt x="485812" y="874361"/>
                  </a:lnTo>
                  <a:lnTo>
                    <a:pt x="479549" y="849309"/>
                  </a:lnTo>
                  <a:cubicBezTo>
                    <a:pt x="478296" y="843672"/>
                    <a:pt x="479549" y="838035"/>
                    <a:pt x="484559" y="834277"/>
                  </a:cubicBezTo>
                  <a:cubicBezTo>
                    <a:pt x="488944" y="830519"/>
                    <a:pt x="495207" y="829267"/>
                    <a:pt x="500217" y="831771"/>
                  </a:cubicBezTo>
                  <a:cubicBezTo>
                    <a:pt x="508360" y="834903"/>
                    <a:pt x="527775" y="843672"/>
                    <a:pt x="535917" y="851814"/>
                  </a:cubicBezTo>
                  <a:cubicBezTo>
                    <a:pt x="537797" y="853693"/>
                    <a:pt x="547818" y="857451"/>
                    <a:pt x="561597" y="857451"/>
                  </a:cubicBezTo>
                  <a:cubicBezTo>
                    <a:pt x="577255" y="857451"/>
                    <a:pt x="601055" y="859330"/>
                    <a:pt x="601055" y="859330"/>
                  </a:cubicBezTo>
                  <a:cubicBezTo>
                    <a:pt x="606692" y="859330"/>
                    <a:pt x="612328" y="863714"/>
                    <a:pt x="614207" y="869351"/>
                  </a:cubicBezTo>
                  <a:cubicBezTo>
                    <a:pt x="616087" y="874988"/>
                    <a:pt x="614834" y="880625"/>
                    <a:pt x="611076" y="885009"/>
                  </a:cubicBezTo>
                  <a:lnTo>
                    <a:pt x="603560" y="893151"/>
                  </a:lnTo>
                  <a:lnTo>
                    <a:pt x="615460" y="904425"/>
                  </a:lnTo>
                  <a:lnTo>
                    <a:pt x="629239" y="913193"/>
                  </a:lnTo>
                  <a:lnTo>
                    <a:pt x="673081" y="913193"/>
                  </a:lnTo>
                  <a:cubicBezTo>
                    <a:pt x="676839" y="913193"/>
                    <a:pt x="679971" y="914445"/>
                    <a:pt x="683102" y="916951"/>
                  </a:cubicBezTo>
                  <a:lnTo>
                    <a:pt x="721308" y="948893"/>
                  </a:lnTo>
                  <a:lnTo>
                    <a:pt x="738845" y="948893"/>
                  </a:lnTo>
                  <a:cubicBezTo>
                    <a:pt x="745108" y="948893"/>
                    <a:pt x="750744" y="952651"/>
                    <a:pt x="753250" y="958288"/>
                  </a:cubicBezTo>
                  <a:lnTo>
                    <a:pt x="771413" y="1002756"/>
                  </a:lnTo>
                  <a:lnTo>
                    <a:pt x="779555" y="1000251"/>
                  </a:lnTo>
                  <a:cubicBezTo>
                    <a:pt x="787071" y="998372"/>
                    <a:pt x="794587" y="1002130"/>
                    <a:pt x="797718" y="1009019"/>
                  </a:cubicBezTo>
                  <a:lnTo>
                    <a:pt x="808992" y="1033446"/>
                  </a:lnTo>
                  <a:lnTo>
                    <a:pt x="827155" y="1027809"/>
                  </a:lnTo>
                  <a:lnTo>
                    <a:pt x="832166" y="1009019"/>
                  </a:lnTo>
                  <a:cubicBezTo>
                    <a:pt x="834045" y="1002130"/>
                    <a:pt x="839682" y="997746"/>
                    <a:pt x="847824" y="997746"/>
                  </a:cubicBezTo>
                  <a:lnTo>
                    <a:pt x="892919" y="999625"/>
                  </a:lnTo>
                  <a:cubicBezTo>
                    <a:pt x="897929" y="999625"/>
                    <a:pt x="902314" y="1002756"/>
                    <a:pt x="905445" y="1006514"/>
                  </a:cubicBezTo>
                  <a:lnTo>
                    <a:pt x="928619" y="1042841"/>
                  </a:lnTo>
                  <a:cubicBezTo>
                    <a:pt x="931750" y="1047225"/>
                    <a:pt x="931750" y="1052862"/>
                    <a:pt x="929871" y="1057872"/>
                  </a:cubicBezTo>
                  <a:cubicBezTo>
                    <a:pt x="936134" y="1057872"/>
                    <a:pt x="943024" y="1057872"/>
                    <a:pt x="947408" y="1057872"/>
                  </a:cubicBezTo>
                  <a:cubicBezTo>
                    <a:pt x="971835" y="1040335"/>
                    <a:pt x="974966" y="1039709"/>
                    <a:pt x="977472" y="1039083"/>
                  </a:cubicBezTo>
                  <a:cubicBezTo>
                    <a:pt x="980603" y="1038456"/>
                    <a:pt x="1006909" y="1033446"/>
                    <a:pt x="1028830" y="1029062"/>
                  </a:cubicBezTo>
                  <a:lnTo>
                    <a:pt x="1074551" y="1024677"/>
                  </a:lnTo>
                  <a:cubicBezTo>
                    <a:pt x="1078309" y="1024677"/>
                    <a:pt x="1082067" y="1025304"/>
                    <a:pt x="1085198" y="1027809"/>
                  </a:cubicBezTo>
                  <a:lnTo>
                    <a:pt x="1100230" y="1039083"/>
                  </a:lnTo>
                  <a:lnTo>
                    <a:pt x="1127788" y="1022172"/>
                  </a:lnTo>
                  <a:cubicBezTo>
                    <a:pt x="1127788" y="1022172"/>
                    <a:pt x="1134051" y="1019667"/>
                    <a:pt x="1137809" y="1019667"/>
                  </a:cubicBezTo>
                  <a:lnTo>
                    <a:pt x="1182277" y="1024677"/>
                  </a:lnTo>
                  <a:lnTo>
                    <a:pt x="1236767" y="1034699"/>
                  </a:lnTo>
                  <a:cubicBezTo>
                    <a:pt x="1236767" y="1034699"/>
                    <a:pt x="1241778" y="1035951"/>
                    <a:pt x="1243657" y="1037830"/>
                  </a:cubicBezTo>
                  <a:lnTo>
                    <a:pt x="1281862" y="1066641"/>
                  </a:lnTo>
                  <a:lnTo>
                    <a:pt x="1342615" y="1086057"/>
                  </a:lnTo>
                  <a:lnTo>
                    <a:pt x="1357020" y="1086057"/>
                  </a:lnTo>
                  <a:lnTo>
                    <a:pt x="1358273" y="1083551"/>
                  </a:lnTo>
                  <a:cubicBezTo>
                    <a:pt x="1347626" y="1071025"/>
                    <a:pt x="1347626" y="1064136"/>
                    <a:pt x="1347626" y="1061630"/>
                  </a:cubicBezTo>
                  <a:cubicBezTo>
                    <a:pt x="1347626" y="1060378"/>
                    <a:pt x="1347626" y="1057872"/>
                    <a:pt x="1347626" y="1054114"/>
                  </a:cubicBezTo>
                  <a:cubicBezTo>
                    <a:pt x="1345120" y="1022172"/>
                    <a:pt x="1345120" y="1007767"/>
                    <a:pt x="1348252" y="998999"/>
                  </a:cubicBezTo>
                  <a:cubicBezTo>
                    <a:pt x="1344494" y="982714"/>
                    <a:pt x="1357020" y="972693"/>
                    <a:pt x="1368294" y="965177"/>
                  </a:cubicBezTo>
                  <a:cubicBezTo>
                    <a:pt x="1393347" y="948893"/>
                    <a:pt x="1435310" y="918830"/>
                    <a:pt x="1435936" y="918204"/>
                  </a:cubicBezTo>
                  <a:lnTo>
                    <a:pt x="1491052" y="863714"/>
                  </a:lnTo>
                  <a:lnTo>
                    <a:pt x="1511094" y="839914"/>
                  </a:lnTo>
                  <a:lnTo>
                    <a:pt x="1536147" y="814861"/>
                  </a:lnTo>
                  <a:lnTo>
                    <a:pt x="1536147" y="794192"/>
                  </a:lnTo>
                  <a:lnTo>
                    <a:pt x="1532389" y="771645"/>
                  </a:lnTo>
                  <a:cubicBezTo>
                    <a:pt x="1532389" y="771645"/>
                    <a:pt x="1532389" y="766635"/>
                    <a:pt x="1533016" y="764129"/>
                  </a:cubicBezTo>
                  <a:lnTo>
                    <a:pt x="1534895" y="758492"/>
                  </a:lnTo>
                  <a:lnTo>
                    <a:pt x="1519237" y="738450"/>
                  </a:lnTo>
                  <a:lnTo>
                    <a:pt x="1491678" y="710892"/>
                  </a:lnTo>
                  <a:cubicBezTo>
                    <a:pt x="1491678" y="710892"/>
                    <a:pt x="1489173" y="707761"/>
                    <a:pt x="1488547" y="706508"/>
                  </a:cubicBezTo>
                  <a:lnTo>
                    <a:pt x="1470384" y="665798"/>
                  </a:lnTo>
                  <a:lnTo>
                    <a:pt x="1446583" y="641997"/>
                  </a:lnTo>
                  <a:cubicBezTo>
                    <a:pt x="1446583" y="641997"/>
                    <a:pt x="1445331" y="640118"/>
                    <a:pt x="1444705" y="639492"/>
                  </a:cubicBezTo>
                  <a:cubicBezTo>
                    <a:pt x="1444705" y="638866"/>
                    <a:pt x="1443452" y="638239"/>
                    <a:pt x="1443452" y="637613"/>
                  </a:cubicBezTo>
                  <a:cubicBezTo>
                    <a:pt x="1442826" y="635734"/>
                    <a:pt x="1442199" y="633855"/>
                    <a:pt x="1442199" y="631350"/>
                  </a:cubicBezTo>
                  <a:lnTo>
                    <a:pt x="1442199" y="631350"/>
                  </a:lnTo>
                  <a:lnTo>
                    <a:pt x="1442199" y="588760"/>
                  </a:lnTo>
                  <a:cubicBezTo>
                    <a:pt x="1442199" y="588760"/>
                    <a:pt x="1442199" y="584376"/>
                    <a:pt x="1443452" y="582497"/>
                  </a:cubicBezTo>
                  <a:lnTo>
                    <a:pt x="1453473" y="559323"/>
                  </a:lnTo>
                  <a:lnTo>
                    <a:pt x="1410257" y="517987"/>
                  </a:lnTo>
                  <a:lnTo>
                    <a:pt x="1367668" y="493560"/>
                  </a:lnTo>
                  <a:cubicBezTo>
                    <a:pt x="1363284" y="491055"/>
                    <a:pt x="1360778" y="487297"/>
                    <a:pt x="1360152" y="482286"/>
                  </a:cubicBezTo>
                  <a:cubicBezTo>
                    <a:pt x="1360152" y="477276"/>
                    <a:pt x="1361404" y="472892"/>
                    <a:pt x="1364536" y="469134"/>
                  </a:cubicBezTo>
                  <a:lnTo>
                    <a:pt x="1395225" y="439070"/>
                  </a:lnTo>
                  <a:cubicBezTo>
                    <a:pt x="1395225" y="439070"/>
                    <a:pt x="1398984" y="435939"/>
                    <a:pt x="1401489" y="435313"/>
                  </a:cubicBezTo>
                  <a:lnTo>
                    <a:pt x="1438442" y="423412"/>
                  </a:lnTo>
                  <a:lnTo>
                    <a:pt x="1471010" y="410260"/>
                  </a:lnTo>
                  <a:lnTo>
                    <a:pt x="1472889" y="393349"/>
                  </a:lnTo>
                  <a:lnTo>
                    <a:pt x="1454099" y="357023"/>
                  </a:lnTo>
                  <a:cubicBezTo>
                    <a:pt x="1454099" y="357023"/>
                    <a:pt x="1452847" y="353265"/>
                    <a:pt x="1452221" y="351386"/>
                  </a:cubicBezTo>
                  <a:lnTo>
                    <a:pt x="1448462" y="314433"/>
                  </a:lnTo>
                  <a:cubicBezTo>
                    <a:pt x="1434684" y="289381"/>
                    <a:pt x="1415268" y="253680"/>
                    <a:pt x="1408378" y="242407"/>
                  </a:cubicBezTo>
                  <a:cubicBezTo>
                    <a:pt x="1408378" y="242407"/>
                    <a:pt x="1408378" y="241154"/>
                    <a:pt x="1407752" y="240528"/>
                  </a:cubicBezTo>
                  <a:cubicBezTo>
                    <a:pt x="1407752" y="239275"/>
                    <a:pt x="1406499" y="238649"/>
                    <a:pt x="1406499" y="238649"/>
                  </a:cubicBezTo>
                  <a:lnTo>
                    <a:pt x="1406499" y="238649"/>
                  </a:lnTo>
                  <a:cubicBezTo>
                    <a:pt x="1403368" y="230506"/>
                    <a:pt x="1400863" y="214223"/>
                    <a:pt x="1396478" y="182907"/>
                  </a:cubicBezTo>
                  <a:lnTo>
                    <a:pt x="1387083" y="155349"/>
                  </a:lnTo>
                  <a:lnTo>
                    <a:pt x="1366415" y="138438"/>
                  </a:lnTo>
                  <a:cubicBezTo>
                    <a:pt x="1366415" y="138438"/>
                    <a:pt x="1353889" y="130922"/>
                    <a:pt x="1318189" y="115264"/>
                  </a:cubicBezTo>
                  <a:cubicBezTo>
                    <a:pt x="1315057" y="114011"/>
                    <a:pt x="1312552" y="112759"/>
                    <a:pt x="1309420" y="111506"/>
                  </a:cubicBezTo>
                  <a:cubicBezTo>
                    <a:pt x="1140314" y="105869"/>
                    <a:pt x="897303" y="98353"/>
                    <a:pt x="822771" y="97727"/>
                  </a:cubicBezTo>
                  <a:cubicBezTo>
                    <a:pt x="812750" y="100232"/>
                    <a:pt x="802729" y="102112"/>
                    <a:pt x="793334" y="102112"/>
                  </a:cubicBezTo>
                  <a:cubicBezTo>
                    <a:pt x="775171" y="102112"/>
                    <a:pt x="752624" y="100859"/>
                    <a:pt x="734461" y="98353"/>
                  </a:cubicBezTo>
                  <a:cubicBezTo>
                    <a:pt x="717550" y="95848"/>
                    <a:pt x="718803" y="90838"/>
                    <a:pt x="706276" y="81443"/>
                  </a:cubicBezTo>
                  <a:cubicBezTo>
                    <a:pt x="690618" y="69543"/>
                    <a:pt x="672455" y="65159"/>
                    <a:pt x="666818" y="44490"/>
                  </a:cubicBezTo>
                  <a:cubicBezTo>
                    <a:pt x="679971" y="44490"/>
                    <a:pt x="733834" y="61401"/>
                    <a:pt x="720681" y="37600"/>
                  </a:cubicBezTo>
                  <a:cubicBezTo>
                    <a:pt x="716297" y="30085"/>
                    <a:pt x="701892" y="26953"/>
                    <a:pt x="695629" y="23195"/>
                  </a:cubicBezTo>
                  <a:cubicBezTo>
                    <a:pt x="676839" y="12548"/>
                    <a:pt x="659302" y="-604"/>
                    <a:pt x="636755" y="22"/>
                  </a:cubicBezTo>
                  <a:cubicBezTo>
                    <a:pt x="617339" y="22"/>
                    <a:pt x="597297" y="11922"/>
                    <a:pt x="578507" y="16306"/>
                  </a:cubicBezTo>
                  <a:cubicBezTo>
                    <a:pt x="564728" y="20064"/>
                    <a:pt x="550323" y="23195"/>
                    <a:pt x="537170" y="28206"/>
                  </a:cubicBezTo>
                  <a:cubicBezTo>
                    <a:pt x="505854" y="40106"/>
                    <a:pt x="478296" y="56390"/>
                    <a:pt x="445102" y="59522"/>
                  </a:cubicBezTo>
                  <a:cubicBezTo>
                    <a:pt x="418796" y="62027"/>
                    <a:pt x="386854" y="68916"/>
                    <a:pt x="366812" y="88333"/>
                  </a:cubicBezTo>
                  <a:cubicBezTo>
                    <a:pt x="340507" y="113385"/>
                    <a:pt x="341133" y="118396"/>
                    <a:pt x="305433" y="124033"/>
                  </a:cubicBezTo>
                  <a:cubicBezTo>
                    <a:pt x="279127" y="128417"/>
                    <a:pt x="253448" y="142822"/>
                    <a:pt x="227769" y="150964"/>
                  </a:cubicBezTo>
                  <a:cubicBezTo>
                    <a:pt x="195827" y="160985"/>
                    <a:pt x="165137" y="156601"/>
                    <a:pt x="133195" y="163490"/>
                  </a:cubicBezTo>
                  <a:cubicBezTo>
                    <a:pt x="108769" y="168501"/>
                    <a:pt x="96243" y="179148"/>
                    <a:pt x="73069" y="168501"/>
                  </a:cubicBezTo>
                  <a:cubicBezTo>
                    <a:pt x="50521" y="158480"/>
                    <a:pt x="45511" y="132801"/>
                    <a:pt x="21085" y="130922"/>
                  </a:cubicBezTo>
                  <a:cubicBezTo>
                    <a:pt x="-23384" y="127790"/>
                    <a:pt x="12942" y="202322"/>
                    <a:pt x="34863" y="206080"/>
                  </a:cubicBezTo>
                  <a:cubicBezTo>
                    <a:pt x="41753" y="207333"/>
                    <a:pt x="48016" y="206080"/>
                    <a:pt x="54279" y="205454"/>
                  </a:cubicBezTo>
                  <a:cubicBezTo>
                    <a:pt x="56785" y="201069"/>
                    <a:pt x="60543" y="197938"/>
                    <a:pt x="64927" y="197312"/>
                  </a:cubicBezTo>
                  <a:cubicBezTo>
                    <a:pt x="71816" y="196059"/>
                    <a:pt x="78079" y="199817"/>
                    <a:pt x="81211" y="205454"/>
                  </a:cubicBezTo>
                  <a:lnTo>
                    <a:pt x="81211" y="205454"/>
                  </a:lnTo>
                  <a:cubicBezTo>
                    <a:pt x="88727" y="207959"/>
                    <a:pt x="114406" y="219859"/>
                    <a:pt x="113153" y="230506"/>
                  </a:cubicBezTo>
                  <a:cubicBezTo>
                    <a:pt x="113153" y="239901"/>
                    <a:pt x="100627" y="243033"/>
                    <a:pt x="88101" y="243659"/>
                  </a:cubicBezTo>
                  <a:lnTo>
                    <a:pt x="101253" y="315686"/>
                  </a:lnTo>
                  <a:cubicBezTo>
                    <a:pt x="101879" y="319443"/>
                    <a:pt x="101253" y="323202"/>
                    <a:pt x="99374" y="326959"/>
                  </a:cubicBezTo>
                  <a:lnTo>
                    <a:pt x="72443" y="368923"/>
                  </a:lnTo>
                  <a:cubicBezTo>
                    <a:pt x="72443" y="368923"/>
                    <a:pt x="70563" y="371428"/>
                    <a:pt x="69311" y="372681"/>
                  </a:cubicBezTo>
                  <a:cubicBezTo>
                    <a:pt x="64300" y="377065"/>
                    <a:pt x="59290" y="382702"/>
                    <a:pt x="56785" y="386460"/>
                  </a:cubicBezTo>
                  <a:lnTo>
                    <a:pt x="63674" y="388965"/>
                  </a:lnTo>
                  <a:cubicBezTo>
                    <a:pt x="84969" y="396481"/>
                    <a:pt x="110022" y="404623"/>
                    <a:pt x="124427" y="412765"/>
                  </a:cubicBezTo>
                  <a:cubicBezTo>
                    <a:pt x="146974" y="426544"/>
                    <a:pt x="143843" y="470386"/>
                    <a:pt x="141964" y="483539"/>
                  </a:cubicBezTo>
                  <a:lnTo>
                    <a:pt x="143216" y="513602"/>
                  </a:lnTo>
                  <a:lnTo>
                    <a:pt x="149480" y="564334"/>
                  </a:lnTo>
                  <a:cubicBezTo>
                    <a:pt x="149480" y="564334"/>
                    <a:pt x="149480" y="566839"/>
                    <a:pt x="149480" y="568092"/>
                  </a:cubicBezTo>
                  <a:cubicBezTo>
                    <a:pt x="147601" y="585003"/>
                    <a:pt x="146348" y="603166"/>
                    <a:pt x="147601" y="610055"/>
                  </a:cubicBezTo>
                  <a:close/>
                  <a:moveTo>
                    <a:pt x="1224241" y="182907"/>
                  </a:moveTo>
                  <a:cubicBezTo>
                    <a:pt x="1224241" y="182907"/>
                    <a:pt x="1224241" y="182907"/>
                    <a:pt x="1224241" y="182907"/>
                  </a:cubicBezTo>
                  <a:cubicBezTo>
                    <a:pt x="1224241" y="182907"/>
                    <a:pt x="1224241" y="182907"/>
                    <a:pt x="1224241" y="182907"/>
                  </a:cubicBezTo>
                  <a:cubicBezTo>
                    <a:pt x="1224241" y="182907"/>
                    <a:pt x="1224241" y="182907"/>
                    <a:pt x="1224241" y="18290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8" name="Forma libre: forma 697">
              <a:extLst>
                <a:ext uri="{FF2B5EF4-FFF2-40B4-BE49-F238E27FC236}">
                  <a16:creationId xmlns:a16="http://schemas.microsoft.com/office/drawing/2014/main" id="{9E797D18-69F5-FB4A-1605-4324FFB3160E}"/>
                </a:ext>
              </a:extLst>
            </p:cNvPr>
            <p:cNvSpPr/>
            <p:nvPr/>
          </p:nvSpPr>
          <p:spPr>
            <a:xfrm>
              <a:off x="23711299" y="11767782"/>
              <a:ext cx="811163" cy="993339"/>
            </a:xfrm>
            <a:custGeom>
              <a:avLst/>
              <a:gdLst>
                <a:gd name="connsiteX0" fmla="*/ 325301 w 811163"/>
                <a:gd name="connsiteY0" fmla="*/ 782897 h 993339"/>
                <a:gd name="connsiteX1" fmla="*/ 386054 w 811163"/>
                <a:gd name="connsiteY1" fmla="*/ 848034 h 993339"/>
                <a:gd name="connsiteX2" fmla="*/ 386054 w 811163"/>
                <a:gd name="connsiteY2" fmla="*/ 908161 h 993339"/>
                <a:gd name="connsiteX3" fmla="*/ 454949 w 811163"/>
                <a:gd name="connsiteY3" fmla="*/ 879977 h 993339"/>
                <a:gd name="connsiteX4" fmla="*/ 463092 w 811163"/>
                <a:gd name="connsiteY4" fmla="*/ 866824 h 993339"/>
                <a:gd name="connsiteX5" fmla="*/ 485013 w 811163"/>
                <a:gd name="connsiteY5" fmla="*/ 869955 h 993339"/>
                <a:gd name="connsiteX6" fmla="*/ 531360 w 811163"/>
                <a:gd name="connsiteY6" fmla="*/ 820477 h 993339"/>
                <a:gd name="connsiteX7" fmla="*/ 516329 w 811163"/>
                <a:gd name="connsiteY7" fmla="*/ 749076 h 993339"/>
                <a:gd name="connsiteX8" fmla="*/ 575203 w 811163"/>
                <a:gd name="connsiteY8" fmla="*/ 693333 h 993339"/>
                <a:gd name="connsiteX9" fmla="*/ 632823 w 811163"/>
                <a:gd name="connsiteY9" fmla="*/ 719639 h 993339"/>
                <a:gd name="connsiteX10" fmla="*/ 662887 w 811163"/>
                <a:gd name="connsiteY10" fmla="*/ 776008 h 993339"/>
                <a:gd name="connsiteX11" fmla="*/ 708609 w 811163"/>
                <a:gd name="connsiteY11" fmla="*/ 819224 h 993339"/>
                <a:gd name="connsiteX12" fmla="*/ 721761 w 811163"/>
                <a:gd name="connsiteY12" fmla="*/ 921313 h 993339"/>
                <a:gd name="connsiteX13" fmla="*/ 762471 w 811163"/>
                <a:gd name="connsiteY13" fmla="*/ 983319 h 993339"/>
                <a:gd name="connsiteX14" fmla="*/ 763098 w 811163"/>
                <a:gd name="connsiteY14" fmla="*/ 993340 h 993339"/>
                <a:gd name="connsiteX15" fmla="*/ 806314 w 811163"/>
                <a:gd name="connsiteY15" fmla="*/ 943860 h 993339"/>
                <a:gd name="connsiteX16" fmla="*/ 806940 w 811163"/>
                <a:gd name="connsiteY16" fmla="*/ 888745 h 993339"/>
                <a:gd name="connsiteX17" fmla="*/ 806940 w 811163"/>
                <a:gd name="connsiteY17" fmla="*/ 840518 h 993339"/>
                <a:gd name="connsiteX18" fmla="*/ 786899 w 811163"/>
                <a:gd name="connsiteY18" fmla="*/ 764733 h 993339"/>
                <a:gd name="connsiteX19" fmla="*/ 776251 w 811163"/>
                <a:gd name="connsiteY19" fmla="*/ 734670 h 993339"/>
                <a:gd name="connsiteX20" fmla="*/ 772493 w 811163"/>
                <a:gd name="connsiteY20" fmla="*/ 721518 h 993339"/>
                <a:gd name="connsiteX21" fmla="*/ 692324 w 811163"/>
                <a:gd name="connsiteY21" fmla="*/ 593123 h 993339"/>
                <a:gd name="connsiteX22" fmla="*/ 685434 w 811163"/>
                <a:gd name="connsiteY22" fmla="*/ 583102 h 993339"/>
                <a:gd name="connsiteX23" fmla="*/ 683555 w 811163"/>
                <a:gd name="connsiteY23" fmla="*/ 571828 h 993339"/>
                <a:gd name="connsiteX24" fmla="*/ 662887 w 811163"/>
                <a:gd name="connsiteY24" fmla="*/ 514833 h 993339"/>
                <a:gd name="connsiteX25" fmla="*/ 644097 w 811163"/>
                <a:gd name="connsiteY25" fmla="*/ 528612 h 993339"/>
                <a:gd name="connsiteX26" fmla="*/ 630319 w 811163"/>
                <a:gd name="connsiteY26" fmla="*/ 556170 h 993339"/>
                <a:gd name="connsiteX27" fmla="*/ 578334 w 811163"/>
                <a:gd name="connsiteY27" fmla="*/ 578091 h 993339"/>
                <a:gd name="connsiteX28" fmla="*/ 535118 w 811163"/>
                <a:gd name="connsiteY28" fmla="*/ 449070 h 993339"/>
                <a:gd name="connsiteX29" fmla="*/ 535118 w 811163"/>
                <a:gd name="connsiteY29" fmla="*/ 442806 h 993339"/>
                <a:gd name="connsiteX30" fmla="*/ 563928 w 811163"/>
                <a:gd name="connsiteY30" fmla="*/ 363890 h 993339"/>
                <a:gd name="connsiteX31" fmla="*/ 609023 w 811163"/>
                <a:gd name="connsiteY31" fmla="*/ 337585 h 993339"/>
                <a:gd name="connsiteX32" fmla="*/ 668524 w 811163"/>
                <a:gd name="connsiteY32" fmla="*/ 293743 h 993339"/>
                <a:gd name="connsiteX33" fmla="*/ 636581 w 811163"/>
                <a:gd name="connsiteY33" fmla="*/ 233616 h 993339"/>
                <a:gd name="connsiteX34" fmla="*/ 541381 w 811163"/>
                <a:gd name="connsiteY34" fmla="*/ 223595 h 993339"/>
                <a:gd name="connsiteX35" fmla="*/ 520714 w 811163"/>
                <a:gd name="connsiteY35" fmla="*/ 225475 h 993339"/>
                <a:gd name="connsiteX36" fmla="*/ 466223 w 811163"/>
                <a:gd name="connsiteY36" fmla="*/ 235495 h 993339"/>
                <a:gd name="connsiteX37" fmla="*/ 369771 w 811163"/>
                <a:gd name="connsiteY37" fmla="*/ 244890 h 993339"/>
                <a:gd name="connsiteX38" fmla="*/ 317160 w 811163"/>
                <a:gd name="connsiteY38" fmla="*/ 229233 h 993339"/>
                <a:gd name="connsiteX39" fmla="*/ 293985 w 811163"/>
                <a:gd name="connsiteY39" fmla="*/ 221090 h 993339"/>
                <a:gd name="connsiteX40" fmla="*/ 203795 w 811163"/>
                <a:gd name="connsiteY40" fmla="*/ 119627 h 993339"/>
                <a:gd name="connsiteX41" fmla="*/ 196907 w 811163"/>
                <a:gd name="connsiteY41" fmla="*/ 95827 h 993339"/>
                <a:gd name="connsiteX42" fmla="*/ 146175 w 811163"/>
                <a:gd name="connsiteY42" fmla="*/ 68895 h 993339"/>
                <a:gd name="connsiteX43" fmla="*/ 54106 w 811163"/>
                <a:gd name="connsiteY43" fmla="*/ 41963 h 993339"/>
                <a:gd name="connsiteX44" fmla="*/ 15275 w 811163"/>
                <a:gd name="connsiteY44" fmla="*/ 4384 h 993339"/>
                <a:gd name="connsiteX45" fmla="*/ 5881 w 811163"/>
                <a:gd name="connsiteY45" fmla="*/ 0 h 993339"/>
                <a:gd name="connsiteX46" fmla="*/ 5881 w 811163"/>
                <a:gd name="connsiteY46" fmla="*/ 23173 h 993339"/>
                <a:gd name="connsiteX47" fmla="*/ 5881 w 811163"/>
                <a:gd name="connsiteY47" fmla="*/ 50106 h 993339"/>
                <a:gd name="connsiteX48" fmla="*/ 2748 w 811163"/>
                <a:gd name="connsiteY48" fmla="*/ 72653 h 993339"/>
                <a:gd name="connsiteX49" fmla="*/ 13396 w 811163"/>
                <a:gd name="connsiteY49" fmla="*/ 141547 h 993339"/>
                <a:gd name="connsiteX50" fmla="*/ 47843 w 811163"/>
                <a:gd name="connsiteY50" fmla="*/ 182885 h 993339"/>
                <a:gd name="connsiteX51" fmla="*/ 68512 w 811163"/>
                <a:gd name="connsiteY51" fmla="*/ 191027 h 993339"/>
                <a:gd name="connsiteX52" fmla="*/ 101080 w 811163"/>
                <a:gd name="connsiteY52" fmla="*/ 207311 h 993339"/>
                <a:gd name="connsiteX53" fmla="*/ 111726 w 811163"/>
                <a:gd name="connsiteY53" fmla="*/ 246142 h 993339"/>
                <a:gd name="connsiteX54" fmla="*/ 42833 w 811163"/>
                <a:gd name="connsiteY54" fmla="*/ 311906 h 993339"/>
                <a:gd name="connsiteX55" fmla="*/ 39075 w 811163"/>
                <a:gd name="connsiteY55" fmla="*/ 313785 h 993339"/>
                <a:gd name="connsiteX56" fmla="*/ 19033 w 811163"/>
                <a:gd name="connsiteY56" fmla="*/ 320048 h 993339"/>
                <a:gd name="connsiteX57" fmla="*/ 20285 w 811163"/>
                <a:gd name="connsiteY57" fmla="*/ 331949 h 993339"/>
                <a:gd name="connsiteX58" fmla="*/ 22790 w 811163"/>
                <a:gd name="connsiteY58" fmla="*/ 345728 h 993339"/>
                <a:gd name="connsiteX59" fmla="*/ 27175 w 811163"/>
                <a:gd name="connsiteY59" fmla="*/ 346980 h 993339"/>
                <a:gd name="connsiteX60" fmla="*/ 42206 w 811163"/>
                <a:gd name="connsiteY60" fmla="*/ 353869 h 993339"/>
                <a:gd name="connsiteX61" fmla="*/ 56612 w 811163"/>
                <a:gd name="connsiteY61" fmla="*/ 361386 h 993339"/>
                <a:gd name="connsiteX62" fmla="*/ 119869 w 811163"/>
                <a:gd name="connsiteY62" fmla="*/ 437796 h 993339"/>
                <a:gd name="connsiteX63" fmla="*/ 121748 w 811163"/>
                <a:gd name="connsiteY63" fmla="*/ 524228 h 993339"/>
                <a:gd name="connsiteX64" fmla="*/ 117365 w 811163"/>
                <a:gd name="connsiteY64" fmla="*/ 550533 h 993339"/>
                <a:gd name="connsiteX65" fmla="*/ 137406 w 811163"/>
                <a:gd name="connsiteY65" fmla="*/ 606902 h 993339"/>
                <a:gd name="connsiteX66" fmla="*/ 153691 w 811163"/>
                <a:gd name="connsiteY66" fmla="*/ 623812 h 993339"/>
                <a:gd name="connsiteX67" fmla="*/ 197534 w 811163"/>
                <a:gd name="connsiteY67" fmla="*/ 764107 h 993339"/>
                <a:gd name="connsiteX68" fmla="*/ 211938 w 811163"/>
                <a:gd name="connsiteY68" fmla="*/ 843023 h 993339"/>
                <a:gd name="connsiteX69" fmla="*/ 227596 w 811163"/>
                <a:gd name="connsiteY69" fmla="*/ 881229 h 993339"/>
                <a:gd name="connsiteX70" fmla="*/ 230101 w 811163"/>
                <a:gd name="connsiteY70" fmla="*/ 888118 h 993339"/>
                <a:gd name="connsiteX71" fmla="*/ 240750 w 811163"/>
                <a:gd name="connsiteY71" fmla="*/ 903150 h 993339"/>
                <a:gd name="connsiteX72" fmla="*/ 305260 w 811163"/>
                <a:gd name="connsiteY72" fmla="*/ 904403 h 993339"/>
                <a:gd name="connsiteX73" fmla="*/ 325301 w 811163"/>
                <a:gd name="connsiteY73" fmla="*/ 781644 h 99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811163" h="993339">
                  <a:moveTo>
                    <a:pt x="325301" y="782897"/>
                  </a:moveTo>
                  <a:cubicBezTo>
                    <a:pt x="331565" y="798555"/>
                    <a:pt x="341586" y="923819"/>
                    <a:pt x="386054" y="848034"/>
                  </a:cubicBezTo>
                  <a:cubicBezTo>
                    <a:pt x="386054" y="868076"/>
                    <a:pt x="386054" y="888118"/>
                    <a:pt x="386054" y="908161"/>
                  </a:cubicBezTo>
                  <a:cubicBezTo>
                    <a:pt x="414239" y="909414"/>
                    <a:pt x="434282" y="888745"/>
                    <a:pt x="454949" y="879977"/>
                  </a:cubicBezTo>
                  <a:cubicBezTo>
                    <a:pt x="459961" y="877471"/>
                    <a:pt x="458082" y="868702"/>
                    <a:pt x="463092" y="866824"/>
                  </a:cubicBezTo>
                  <a:cubicBezTo>
                    <a:pt x="470607" y="864319"/>
                    <a:pt x="481880" y="871208"/>
                    <a:pt x="485013" y="869955"/>
                  </a:cubicBezTo>
                  <a:cubicBezTo>
                    <a:pt x="510066" y="860561"/>
                    <a:pt x="531987" y="855550"/>
                    <a:pt x="531360" y="820477"/>
                  </a:cubicBezTo>
                  <a:cubicBezTo>
                    <a:pt x="531360" y="792292"/>
                    <a:pt x="505681" y="780391"/>
                    <a:pt x="516329" y="749076"/>
                  </a:cubicBezTo>
                  <a:cubicBezTo>
                    <a:pt x="563303" y="758471"/>
                    <a:pt x="571445" y="733418"/>
                    <a:pt x="575203" y="693333"/>
                  </a:cubicBezTo>
                  <a:cubicBezTo>
                    <a:pt x="599003" y="702102"/>
                    <a:pt x="617165" y="701476"/>
                    <a:pt x="632823" y="719639"/>
                  </a:cubicBezTo>
                  <a:cubicBezTo>
                    <a:pt x="647229" y="736549"/>
                    <a:pt x="643471" y="760350"/>
                    <a:pt x="662887" y="776008"/>
                  </a:cubicBezTo>
                  <a:cubicBezTo>
                    <a:pt x="686061" y="794797"/>
                    <a:pt x="701719" y="784150"/>
                    <a:pt x="708609" y="819224"/>
                  </a:cubicBezTo>
                  <a:cubicBezTo>
                    <a:pt x="716125" y="856802"/>
                    <a:pt x="700467" y="884360"/>
                    <a:pt x="721761" y="921313"/>
                  </a:cubicBezTo>
                  <a:cubicBezTo>
                    <a:pt x="735540" y="945113"/>
                    <a:pt x="757462" y="956387"/>
                    <a:pt x="762471" y="983319"/>
                  </a:cubicBezTo>
                  <a:cubicBezTo>
                    <a:pt x="763098" y="987076"/>
                    <a:pt x="763098" y="990208"/>
                    <a:pt x="763098" y="993340"/>
                  </a:cubicBezTo>
                  <a:cubicBezTo>
                    <a:pt x="781887" y="979561"/>
                    <a:pt x="798797" y="964529"/>
                    <a:pt x="806314" y="943860"/>
                  </a:cubicBezTo>
                  <a:cubicBezTo>
                    <a:pt x="814455" y="923193"/>
                    <a:pt x="810697" y="905655"/>
                    <a:pt x="806940" y="888745"/>
                  </a:cubicBezTo>
                  <a:cubicBezTo>
                    <a:pt x="803182" y="871208"/>
                    <a:pt x="800676" y="854923"/>
                    <a:pt x="806940" y="840518"/>
                  </a:cubicBezTo>
                  <a:cubicBezTo>
                    <a:pt x="805061" y="814839"/>
                    <a:pt x="795666" y="789787"/>
                    <a:pt x="786899" y="764733"/>
                  </a:cubicBezTo>
                  <a:cubicBezTo>
                    <a:pt x="783139" y="754086"/>
                    <a:pt x="779381" y="744066"/>
                    <a:pt x="776251" y="734670"/>
                  </a:cubicBezTo>
                  <a:lnTo>
                    <a:pt x="772493" y="721518"/>
                  </a:lnTo>
                  <a:cubicBezTo>
                    <a:pt x="754956" y="664523"/>
                    <a:pt x="742429" y="623812"/>
                    <a:pt x="692324" y="593123"/>
                  </a:cubicBezTo>
                  <a:cubicBezTo>
                    <a:pt x="688566" y="590617"/>
                    <a:pt x="686061" y="587486"/>
                    <a:pt x="685434" y="583102"/>
                  </a:cubicBezTo>
                  <a:cubicBezTo>
                    <a:pt x="685434" y="579970"/>
                    <a:pt x="684182" y="576212"/>
                    <a:pt x="683555" y="571828"/>
                  </a:cubicBezTo>
                  <a:cubicBezTo>
                    <a:pt x="681051" y="558675"/>
                    <a:pt x="674160" y="517338"/>
                    <a:pt x="662887" y="514833"/>
                  </a:cubicBezTo>
                  <a:cubicBezTo>
                    <a:pt x="649735" y="511701"/>
                    <a:pt x="649735" y="512327"/>
                    <a:pt x="644097" y="528612"/>
                  </a:cubicBezTo>
                  <a:cubicBezTo>
                    <a:pt x="641593" y="537381"/>
                    <a:pt x="637835" y="548028"/>
                    <a:pt x="630319" y="556170"/>
                  </a:cubicBezTo>
                  <a:cubicBezTo>
                    <a:pt x="612156" y="576212"/>
                    <a:pt x="594619" y="583728"/>
                    <a:pt x="578334" y="578091"/>
                  </a:cubicBezTo>
                  <a:cubicBezTo>
                    <a:pt x="545766" y="566818"/>
                    <a:pt x="538876" y="505438"/>
                    <a:pt x="535118" y="449070"/>
                  </a:cubicBezTo>
                  <a:lnTo>
                    <a:pt x="535118" y="442806"/>
                  </a:lnTo>
                  <a:cubicBezTo>
                    <a:pt x="532612" y="410864"/>
                    <a:pt x="536372" y="387691"/>
                    <a:pt x="563928" y="363890"/>
                  </a:cubicBezTo>
                  <a:cubicBezTo>
                    <a:pt x="575203" y="354496"/>
                    <a:pt x="591486" y="346354"/>
                    <a:pt x="609023" y="337585"/>
                  </a:cubicBezTo>
                  <a:cubicBezTo>
                    <a:pt x="634702" y="325059"/>
                    <a:pt x="663514" y="311280"/>
                    <a:pt x="668524" y="293743"/>
                  </a:cubicBezTo>
                  <a:cubicBezTo>
                    <a:pt x="671655" y="283096"/>
                    <a:pt x="649108" y="243638"/>
                    <a:pt x="636581" y="233616"/>
                  </a:cubicBezTo>
                  <a:cubicBezTo>
                    <a:pt x="614661" y="216079"/>
                    <a:pt x="573949" y="220464"/>
                    <a:pt x="541381" y="223595"/>
                  </a:cubicBezTo>
                  <a:cubicBezTo>
                    <a:pt x="533866" y="224222"/>
                    <a:pt x="526975" y="224848"/>
                    <a:pt x="520714" y="225475"/>
                  </a:cubicBezTo>
                  <a:cubicBezTo>
                    <a:pt x="503175" y="226727"/>
                    <a:pt x="485013" y="231111"/>
                    <a:pt x="466223" y="235495"/>
                  </a:cubicBezTo>
                  <a:cubicBezTo>
                    <a:pt x="435534" y="243012"/>
                    <a:pt x="403591" y="250527"/>
                    <a:pt x="369771" y="244890"/>
                  </a:cubicBezTo>
                  <a:cubicBezTo>
                    <a:pt x="352234" y="241759"/>
                    <a:pt x="334697" y="235495"/>
                    <a:pt x="317160" y="229233"/>
                  </a:cubicBezTo>
                  <a:cubicBezTo>
                    <a:pt x="309643" y="226101"/>
                    <a:pt x="301503" y="223595"/>
                    <a:pt x="293985" y="221090"/>
                  </a:cubicBezTo>
                  <a:cubicBezTo>
                    <a:pt x="226971" y="199796"/>
                    <a:pt x="216949" y="164095"/>
                    <a:pt x="203795" y="119627"/>
                  </a:cubicBezTo>
                  <a:cubicBezTo>
                    <a:pt x="201916" y="112110"/>
                    <a:pt x="199412" y="103969"/>
                    <a:pt x="196907" y="95827"/>
                  </a:cubicBezTo>
                  <a:cubicBezTo>
                    <a:pt x="186258" y="62632"/>
                    <a:pt x="181876" y="62006"/>
                    <a:pt x="146175" y="68895"/>
                  </a:cubicBezTo>
                  <a:cubicBezTo>
                    <a:pt x="86049" y="79543"/>
                    <a:pt x="71643" y="68268"/>
                    <a:pt x="54106" y="41963"/>
                  </a:cubicBezTo>
                  <a:cubicBezTo>
                    <a:pt x="46591" y="30690"/>
                    <a:pt x="37821" y="17537"/>
                    <a:pt x="15275" y="4384"/>
                  </a:cubicBezTo>
                  <a:cubicBezTo>
                    <a:pt x="10890" y="1879"/>
                    <a:pt x="7759" y="626"/>
                    <a:pt x="5881" y="0"/>
                  </a:cubicBezTo>
                  <a:cubicBezTo>
                    <a:pt x="5254" y="5637"/>
                    <a:pt x="5254" y="16284"/>
                    <a:pt x="5881" y="23173"/>
                  </a:cubicBezTo>
                  <a:cubicBezTo>
                    <a:pt x="5881" y="31942"/>
                    <a:pt x="5881" y="41963"/>
                    <a:pt x="5881" y="50106"/>
                  </a:cubicBezTo>
                  <a:cubicBezTo>
                    <a:pt x="5254" y="58247"/>
                    <a:pt x="4002" y="65764"/>
                    <a:pt x="2748" y="72653"/>
                  </a:cubicBezTo>
                  <a:cubicBezTo>
                    <a:pt x="-1010" y="99584"/>
                    <a:pt x="-3516" y="115242"/>
                    <a:pt x="13396" y="141547"/>
                  </a:cubicBezTo>
                  <a:cubicBezTo>
                    <a:pt x="24669" y="159084"/>
                    <a:pt x="32185" y="171611"/>
                    <a:pt x="47843" y="182885"/>
                  </a:cubicBezTo>
                  <a:cubicBezTo>
                    <a:pt x="50975" y="185390"/>
                    <a:pt x="60995" y="188521"/>
                    <a:pt x="68512" y="191027"/>
                  </a:cubicBezTo>
                  <a:cubicBezTo>
                    <a:pt x="84795" y="196664"/>
                    <a:pt x="95443" y="200421"/>
                    <a:pt x="101080" y="207311"/>
                  </a:cubicBezTo>
                  <a:cubicBezTo>
                    <a:pt x="112980" y="222343"/>
                    <a:pt x="113607" y="236748"/>
                    <a:pt x="111726" y="246142"/>
                  </a:cubicBezTo>
                  <a:cubicBezTo>
                    <a:pt x="105465" y="277458"/>
                    <a:pt x="66006" y="298754"/>
                    <a:pt x="42833" y="311906"/>
                  </a:cubicBezTo>
                  <a:lnTo>
                    <a:pt x="39075" y="313785"/>
                  </a:lnTo>
                  <a:cubicBezTo>
                    <a:pt x="30933" y="318170"/>
                    <a:pt x="24042" y="319422"/>
                    <a:pt x="19033" y="320048"/>
                  </a:cubicBezTo>
                  <a:cubicBezTo>
                    <a:pt x="19033" y="322553"/>
                    <a:pt x="19033" y="326311"/>
                    <a:pt x="20285" y="331949"/>
                  </a:cubicBezTo>
                  <a:cubicBezTo>
                    <a:pt x="21538" y="341969"/>
                    <a:pt x="22163" y="345101"/>
                    <a:pt x="22790" y="345728"/>
                  </a:cubicBezTo>
                  <a:cubicBezTo>
                    <a:pt x="22790" y="345728"/>
                    <a:pt x="25296" y="345728"/>
                    <a:pt x="27175" y="346980"/>
                  </a:cubicBezTo>
                  <a:cubicBezTo>
                    <a:pt x="30933" y="348858"/>
                    <a:pt x="35943" y="350738"/>
                    <a:pt x="42206" y="353869"/>
                  </a:cubicBezTo>
                  <a:lnTo>
                    <a:pt x="56612" y="361386"/>
                  </a:lnTo>
                  <a:cubicBezTo>
                    <a:pt x="93565" y="380174"/>
                    <a:pt x="105465" y="388317"/>
                    <a:pt x="119869" y="437796"/>
                  </a:cubicBezTo>
                  <a:cubicBezTo>
                    <a:pt x="130517" y="476002"/>
                    <a:pt x="126759" y="497296"/>
                    <a:pt x="121748" y="524228"/>
                  </a:cubicBezTo>
                  <a:cubicBezTo>
                    <a:pt x="120496" y="531744"/>
                    <a:pt x="119244" y="540513"/>
                    <a:pt x="117365" y="550533"/>
                  </a:cubicBezTo>
                  <a:cubicBezTo>
                    <a:pt x="112980" y="582476"/>
                    <a:pt x="119869" y="589365"/>
                    <a:pt x="137406" y="606902"/>
                  </a:cubicBezTo>
                  <a:cubicBezTo>
                    <a:pt x="142417" y="611913"/>
                    <a:pt x="148054" y="617549"/>
                    <a:pt x="153691" y="623812"/>
                  </a:cubicBezTo>
                  <a:cubicBezTo>
                    <a:pt x="185633" y="660139"/>
                    <a:pt x="191897" y="713376"/>
                    <a:pt x="197534" y="764107"/>
                  </a:cubicBezTo>
                  <a:cubicBezTo>
                    <a:pt x="201291" y="792919"/>
                    <a:pt x="204422" y="819850"/>
                    <a:pt x="211938" y="843023"/>
                  </a:cubicBezTo>
                  <a:cubicBezTo>
                    <a:pt x="216322" y="855550"/>
                    <a:pt x="221959" y="868076"/>
                    <a:pt x="227596" y="881229"/>
                  </a:cubicBezTo>
                  <a:cubicBezTo>
                    <a:pt x="228223" y="883734"/>
                    <a:pt x="229474" y="885613"/>
                    <a:pt x="230101" y="888118"/>
                  </a:cubicBezTo>
                  <a:cubicBezTo>
                    <a:pt x="232607" y="893756"/>
                    <a:pt x="235738" y="899392"/>
                    <a:pt x="240750" y="903150"/>
                  </a:cubicBezTo>
                  <a:cubicBezTo>
                    <a:pt x="253275" y="910666"/>
                    <a:pt x="290854" y="903776"/>
                    <a:pt x="305260" y="904403"/>
                  </a:cubicBezTo>
                  <a:cubicBezTo>
                    <a:pt x="318412" y="874966"/>
                    <a:pt x="276448" y="786655"/>
                    <a:pt x="325301" y="781644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9" name="Forma libre: forma 698">
              <a:extLst>
                <a:ext uri="{FF2B5EF4-FFF2-40B4-BE49-F238E27FC236}">
                  <a16:creationId xmlns:a16="http://schemas.microsoft.com/office/drawing/2014/main" id="{ED3970F3-661C-DBC4-4EFB-87AD45892ED6}"/>
                </a:ext>
              </a:extLst>
            </p:cNvPr>
            <p:cNvSpPr/>
            <p:nvPr/>
          </p:nvSpPr>
          <p:spPr>
            <a:xfrm>
              <a:off x="6418918" y="15007097"/>
              <a:ext cx="524220" cy="621933"/>
            </a:xfrm>
            <a:custGeom>
              <a:avLst/>
              <a:gdLst>
                <a:gd name="connsiteX0" fmla="*/ 134651 w 524220"/>
                <a:gd name="connsiteY0" fmla="*/ 542391 h 621933"/>
                <a:gd name="connsiteX1" fmla="*/ 234235 w 524220"/>
                <a:gd name="connsiteY1" fmla="*/ 586233 h 621933"/>
                <a:gd name="connsiteX2" fmla="*/ 264925 w 524220"/>
                <a:gd name="connsiteY2" fmla="*/ 621933 h 621933"/>
                <a:gd name="connsiteX3" fmla="*/ 394573 w 524220"/>
                <a:gd name="connsiteY3" fmla="*/ 499175 h 621933"/>
                <a:gd name="connsiteX4" fmla="*/ 469104 w 524220"/>
                <a:gd name="connsiteY4" fmla="*/ 434665 h 621933"/>
                <a:gd name="connsiteX5" fmla="*/ 475994 w 524220"/>
                <a:gd name="connsiteY5" fmla="*/ 382680 h 621933"/>
                <a:gd name="connsiteX6" fmla="*/ 479752 w 524220"/>
                <a:gd name="connsiteY6" fmla="*/ 374538 h 621933"/>
                <a:gd name="connsiteX7" fmla="*/ 507936 w 524220"/>
                <a:gd name="connsiteY7" fmla="*/ 343848 h 621933"/>
                <a:gd name="connsiteX8" fmla="*/ 524220 w 524220"/>
                <a:gd name="connsiteY8" fmla="*/ 314412 h 621933"/>
                <a:gd name="connsiteX9" fmla="*/ 520463 w 524220"/>
                <a:gd name="connsiteY9" fmla="*/ 315664 h 621933"/>
                <a:gd name="connsiteX10" fmla="*/ 512320 w 524220"/>
                <a:gd name="connsiteY10" fmla="*/ 315664 h 621933"/>
                <a:gd name="connsiteX11" fmla="*/ 489147 w 524220"/>
                <a:gd name="connsiteY11" fmla="*/ 310653 h 621933"/>
                <a:gd name="connsiteX12" fmla="*/ 478499 w 524220"/>
                <a:gd name="connsiteY12" fmla="*/ 301885 h 621933"/>
                <a:gd name="connsiteX13" fmla="*/ 478499 w 524220"/>
                <a:gd name="connsiteY13" fmla="*/ 288733 h 621933"/>
                <a:gd name="connsiteX14" fmla="*/ 498541 w 524220"/>
                <a:gd name="connsiteY14" fmla="*/ 248021 h 621933"/>
                <a:gd name="connsiteX15" fmla="*/ 487894 w 524220"/>
                <a:gd name="connsiteY15" fmla="*/ 215453 h 621933"/>
                <a:gd name="connsiteX16" fmla="*/ 487268 w 524220"/>
                <a:gd name="connsiteY16" fmla="*/ 210443 h 621933"/>
                <a:gd name="connsiteX17" fmla="*/ 487268 w 524220"/>
                <a:gd name="connsiteY17" fmla="*/ 176621 h 621933"/>
                <a:gd name="connsiteX18" fmla="*/ 465347 w 524220"/>
                <a:gd name="connsiteY18" fmla="*/ 163469 h 621933"/>
                <a:gd name="connsiteX19" fmla="*/ 458457 w 524220"/>
                <a:gd name="connsiteY19" fmla="*/ 153448 h 621933"/>
                <a:gd name="connsiteX20" fmla="*/ 460336 w 524220"/>
                <a:gd name="connsiteY20" fmla="*/ 141547 h 621933"/>
                <a:gd name="connsiteX21" fmla="*/ 468478 w 524220"/>
                <a:gd name="connsiteY21" fmla="*/ 128395 h 621933"/>
                <a:gd name="connsiteX22" fmla="*/ 415241 w 524220"/>
                <a:gd name="connsiteY22" fmla="*/ 51984 h 621933"/>
                <a:gd name="connsiteX23" fmla="*/ 402088 w 524220"/>
                <a:gd name="connsiteY23" fmla="*/ 25052 h 621933"/>
                <a:gd name="connsiteX24" fmla="*/ 369520 w 524220"/>
                <a:gd name="connsiteY24" fmla="*/ 8142 h 621933"/>
                <a:gd name="connsiteX25" fmla="*/ 279956 w 524220"/>
                <a:gd name="connsiteY25" fmla="*/ 0 h 621933"/>
                <a:gd name="connsiteX26" fmla="*/ 264299 w 524220"/>
                <a:gd name="connsiteY26" fmla="*/ 13152 h 621933"/>
                <a:gd name="connsiteX27" fmla="*/ 254277 w 524220"/>
                <a:gd name="connsiteY27" fmla="*/ 16911 h 621933"/>
                <a:gd name="connsiteX28" fmla="*/ 200414 w 524220"/>
                <a:gd name="connsiteY28" fmla="*/ 16911 h 621933"/>
                <a:gd name="connsiteX29" fmla="*/ 170351 w 524220"/>
                <a:gd name="connsiteY29" fmla="*/ 26305 h 621933"/>
                <a:gd name="connsiteX30" fmla="*/ 101456 w 524220"/>
                <a:gd name="connsiteY30" fmla="*/ 128395 h 621933"/>
                <a:gd name="connsiteX31" fmla="*/ 68887 w 524220"/>
                <a:gd name="connsiteY31" fmla="*/ 171610 h 621933"/>
                <a:gd name="connsiteX32" fmla="*/ 63251 w 524220"/>
                <a:gd name="connsiteY32" fmla="*/ 175995 h 621933"/>
                <a:gd name="connsiteX33" fmla="*/ 35066 w 524220"/>
                <a:gd name="connsiteY33" fmla="*/ 189148 h 621933"/>
                <a:gd name="connsiteX34" fmla="*/ 53229 w 524220"/>
                <a:gd name="connsiteY34" fmla="*/ 189774 h 621933"/>
                <a:gd name="connsiteX35" fmla="*/ 53856 w 524220"/>
                <a:gd name="connsiteY35" fmla="*/ 281216 h 621933"/>
                <a:gd name="connsiteX36" fmla="*/ 1245 w 524220"/>
                <a:gd name="connsiteY36" fmla="*/ 326938 h 621933"/>
                <a:gd name="connsiteX37" fmla="*/ 78908 w 524220"/>
                <a:gd name="connsiteY37" fmla="*/ 392075 h 621933"/>
                <a:gd name="connsiteX38" fmla="*/ 141540 w 524220"/>
                <a:gd name="connsiteY38" fmla="*/ 481012 h 621933"/>
                <a:gd name="connsiteX39" fmla="*/ 133398 w 524220"/>
                <a:gd name="connsiteY39" fmla="*/ 543017 h 62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24220" h="621933">
                  <a:moveTo>
                    <a:pt x="134651" y="542391"/>
                  </a:moveTo>
                  <a:cubicBezTo>
                    <a:pt x="167846" y="561180"/>
                    <a:pt x="201040" y="555544"/>
                    <a:pt x="234235" y="586233"/>
                  </a:cubicBezTo>
                  <a:cubicBezTo>
                    <a:pt x="246762" y="598134"/>
                    <a:pt x="256156" y="610033"/>
                    <a:pt x="264925" y="621933"/>
                  </a:cubicBezTo>
                  <a:lnTo>
                    <a:pt x="394573" y="499175"/>
                  </a:lnTo>
                  <a:lnTo>
                    <a:pt x="469104" y="434665"/>
                  </a:lnTo>
                  <a:lnTo>
                    <a:pt x="475994" y="382680"/>
                  </a:lnTo>
                  <a:cubicBezTo>
                    <a:pt x="475994" y="379548"/>
                    <a:pt x="477873" y="376417"/>
                    <a:pt x="479752" y="374538"/>
                  </a:cubicBezTo>
                  <a:lnTo>
                    <a:pt x="507936" y="343848"/>
                  </a:lnTo>
                  <a:lnTo>
                    <a:pt x="524220" y="314412"/>
                  </a:lnTo>
                  <a:lnTo>
                    <a:pt x="520463" y="315664"/>
                  </a:lnTo>
                  <a:cubicBezTo>
                    <a:pt x="520463" y="315664"/>
                    <a:pt x="515452" y="316917"/>
                    <a:pt x="512320" y="315664"/>
                  </a:cubicBezTo>
                  <a:lnTo>
                    <a:pt x="489147" y="310653"/>
                  </a:lnTo>
                  <a:cubicBezTo>
                    <a:pt x="484762" y="309401"/>
                    <a:pt x="481004" y="306269"/>
                    <a:pt x="478499" y="301885"/>
                  </a:cubicBezTo>
                  <a:cubicBezTo>
                    <a:pt x="476620" y="297501"/>
                    <a:pt x="476620" y="292490"/>
                    <a:pt x="478499" y="288733"/>
                  </a:cubicBezTo>
                  <a:lnTo>
                    <a:pt x="498541" y="248021"/>
                  </a:lnTo>
                  <a:lnTo>
                    <a:pt x="487894" y="215453"/>
                  </a:lnTo>
                  <a:cubicBezTo>
                    <a:pt x="487894" y="215453"/>
                    <a:pt x="487268" y="212322"/>
                    <a:pt x="487268" y="210443"/>
                  </a:cubicBezTo>
                  <a:lnTo>
                    <a:pt x="487268" y="176621"/>
                  </a:lnTo>
                  <a:lnTo>
                    <a:pt x="465347" y="163469"/>
                  </a:lnTo>
                  <a:cubicBezTo>
                    <a:pt x="461589" y="160963"/>
                    <a:pt x="459083" y="157832"/>
                    <a:pt x="458457" y="153448"/>
                  </a:cubicBezTo>
                  <a:cubicBezTo>
                    <a:pt x="457831" y="149690"/>
                    <a:pt x="458457" y="145305"/>
                    <a:pt x="460336" y="141547"/>
                  </a:cubicBezTo>
                  <a:lnTo>
                    <a:pt x="468478" y="128395"/>
                  </a:lnTo>
                  <a:lnTo>
                    <a:pt x="415241" y="51984"/>
                  </a:lnTo>
                  <a:lnTo>
                    <a:pt x="402088" y="25052"/>
                  </a:lnTo>
                  <a:lnTo>
                    <a:pt x="369520" y="8142"/>
                  </a:lnTo>
                  <a:lnTo>
                    <a:pt x="279956" y="0"/>
                  </a:lnTo>
                  <a:lnTo>
                    <a:pt x="264299" y="13152"/>
                  </a:lnTo>
                  <a:cubicBezTo>
                    <a:pt x="264299" y="13152"/>
                    <a:pt x="258035" y="16911"/>
                    <a:pt x="254277" y="16911"/>
                  </a:cubicBezTo>
                  <a:lnTo>
                    <a:pt x="200414" y="16911"/>
                  </a:lnTo>
                  <a:lnTo>
                    <a:pt x="170351" y="26305"/>
                  </a:lnTo>
                  <a:lnTo>
                    <a:pt x="101456" y="128395"/>
                  </a:lnTo>
                  <a:lnTo>
                    <a:pt x="68887" y="171610"/>
                  </a:lnTo>
                  <a:cubicBezTo>
                    <a:pt x="68887" y="171610"/>
                    <a:pt x="65130" y="175369"/>
                    <a:pt x="63251" y="175995"/>
                  </a:cubicBezTo>
                  <a:lnTo>
                    <a:pt x="35066" y="189148"/>
                  </a:lnTo>
                  <a:cubicBezTo>
                    <a:pt x="40703" y="191027"/>
                    <a:pt x="46966" y="191653"/>
                    <a:pt x="53229" y="189774"/>
                  </a:cubicBezTo>
                  <a:cubicBezTo>
                    <a:pt x="55735" y="200421"/>
                    <a:pt x="53856" y="281216"/>
                    <a:pt x="53856" y="281216"/>
                  </a:cubicBezTo>
                  <a:cubicBezTo>
                    <a:pt x="38198" y="308774"/>
                    <a:pt x="-8150" y="281216"/>
                    <a:pt x="1245" y="326938"/>
                  </a:cubicBezTo>
                  <a:cubicBezTo>
                    <a:pt x="8761" y="362012"/>
                    <a:pt x="59493" y="363890"/>
                    <a:pt x="78908" y="392075"/>
                  </a:cubicBezTo>
                  <a:cubicBezTo>
                    <a:pt x="103335" y="427775"/>
                    <a:pt x="97072" y="462223"/>
                    <a:pt x="141540" y="481012"/>
                  </a:cubicBezTo>
                  <a:cubicBezTo>
                    <a:pt x="109598" y="512954"/>
                    <a:pt x="92688" y="519844"/>
                    <a:pt x="133398" y="54301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0" name="Forma libre: forma 699">
              <a:extLst>
                <a:ext uri="{FF2B5EF4-FFF2-40B4-BE49-F238E27FC236}">
                  <a16:creationId xmlns:a16="http://schemas.microsoft.com/office/drawing/2014/main" id="{B0B90717-1DE1-ADC9-6805-3E38FFFC0E74}"/>
                </a:ext>
              </a:extLst>
            </p:cNvPr>
            <p:cNvSpPr/>
            <p:nvPr/>
          </p:nvSpPr>
          <p:spPr>
            <a:xfrm>
              <a:off x="7463608" y="6164117"/>
              <a:ext cx="662146" cy="736693"/>
            </a:xfrm>
            <a:custGeom>
              <a:avLst/>
              <a:gdLst>
                <a:gd name="connsiteX0" fmla="*/ 1253 w 662146"/>
                <a:gd name="connsiteY0" fmla="*/ 671413 h 736693"/>
                <a:gd name="connsiteX1" fmla="*/ 48853 w 662146"/>
                <a:gd name="connsiteY1" fmla="*/ 669534 h 736693"/>
                <a:gd name="connsiteX2" fmla="*/ 93948 w 662146"/>
                <a:gd name="connsiteY2" fmla="*/ 668907 h 736693"/>
                <a:gd name="connsiteX3" fmla="*/ 37579 w 662146"/>
                <a:gd name="connsiteY3" fmla="*/ 701476 h 736693"/>
                <a:gd name="connsiteX4" fmla="*/ 87684 w 662146"/>
                <a:gd name="connsiteY4" fmla="*/ 705234 h 736693"/>
                <a:gd name="connsiteX5" fmla="*/ 82048 w 662146"/>
                <a:gd name="connsiteY5" fmla="*/ 729034 h 736693"/>
                <a:gd name="connsiteX6" fmla="*/ 162843 w 662146"/>
                <a:gd name="connsiteY6" fmla="*/ 719013 h 736693"/>
                <a:gd name="connsiteX7" fmla="*/ 229859 w 662146"/>
                <a:gd name="connsiteY7" fmla="*/ 706486 h 736693"/>
                <a:gd name="connsiteX8" fmla="*/ 284348 w 662146"/>
                <a:gd name="connsiteY8" fmla="*/ 701476 h 736693"/>
                <a:gd name="connsiteX9" fmla="*/ 310027 w 662146"/>
                <a:gd name="connsiteY9" fmla="*/ 645733 h 736693"/>
                <a:gd name="connsiteX10" fmla="*/ 434664 w 662146"/>
                <a:gd name="connsiteY10" fmla="*/ 621307 h 736693"/>
                <a:gd name="connsiteX11" fmla="*/ 471617 w 662146"/>
                <a:gd name="connsiteY11" fmla="*/ 598134 h 736693"/>
                <a:gd name="connsiteX12" fmla="*/ 519217 w 662146"/>
                <a:gd name="connsiteY12" fmla="*/ 573707 h 736693"/>
                <a:gd name="connsiteX13" fmla="*/ 612539 w 662146"/>
                <a:gd name="connsiteY13" fmla="*/ 580596 h 736693"/>
                <a:gd name="connsiteX14" fmla="*/ 610034 w 662146"/>
                <a:gd name="connsiteY14" fmla="*/ 529865 h 736693"/>
                <a:gd name="connsiteX15" fmla="*/ 655755 w 662146"/>
                <a:gd name="connsiteY15" fmla="*/ 454707 h 736693"/>
                <a:gd name="connsiteX16" fmla="*/ 658886 w 662146"/>
                <a:gd name="connsiteY16" fmla="*/ 262427 h 736693"/>
                <a:gd name="connsiteX17" fmla="*/ 660139 w 662146"/>
                <a:gd name="connsiteY17" fmla="*/ 258043 h 736693"/>
                <a:gd name="connsiteX18" fmla="*/ 655755 w 662146"/>
                <a:gd name="connsiteY18" fmla="*/ 255538 h 736693"/>
                <a:gd name="connsiteX19" fmla="*/ 634460 w 662146"/>
                <a:gd name="connsiteY19" fmla="*/ 255538 h 736693"/>
                <a:gd name="connsiteX20" fmla="*/ 604397 w 662146"/>
                <a:gd name="connsiteY20" fmla="*/ 259296 h 736693"/>
                <a:gd name="connsiteX21" fmla="*/ 588112 w 662146"/>
                <a:gd name="connsiteY21" fmla="*/ 248022 h 736693"/>
                <a:gd name="connsiteX22" fmla="*/ 581849 w 662146"/>
                <a:gd name="connsiteY22" fmla="*/ 227353 h 736693"/>
                <a:gd name="connsiteX23" fmla="*/ 558049 w 662146"/>
                <a:gd name="connsiteY23" fmla="*/ 184138 h 736693"/>
                <a:gd name="connsiteX24" fmla="*/ 549907 w 662146"/>
                <a:gd name="connsiteY24" fmla="*/ 185390 h 736693"/>
                <a:gd name="connsiteX25" fmla="*/ 542391 w 662146"/>
                <a:gd name="connsiteY25" fmla="*/ 201674 h 736693"/>
                <a:gd name="connsiteX26" fmla="*/ 538633 w 662146"/>
                <a:gd name="connsiteY26" fmla="*/ 215453 h 736693"/>
                <a:gd name="connsiteX27" fmla="*/ 534249 w 662146"/>
                <a:gd name="connsiteY27" fmla="*/ 222969 h 736693"/>
                <a:gd name="connsiteX28" fmla="*/ 517965 w 662146"/>
                <a:gd name="connsiteY28" fmla="*/ 236748 h 736693"/>
                <a:gd name="connsiteX29" fmla="*/ 513581 w 662146"/>
                <a:gd name="connsiteY29" fmla="*/ 239253 h 736693"/>
                <a:gd name="connsiteX30" fmla="*/ 495417 w 662146"/>
                <a:gd name="connsiteY30" fmla="*/ 246143 h 736693"/>
                <a:gd name="connsiteX31" fmla="*/ 471617 w 662146"/>
                <a:gd name="connsiteY31" fmla="*/ 246769 h 736693"/>
                <a:gd name="connsiteX32" fmla="*/ 466607 w 662146"/>
                <a:gd name="connsiteY32" fmla="*/ 239253 h 736693"/>
                <a:gd name="connsiteX33" fmla="*/ 464728 w 662146"/>
                <a:gd name="connsiteY33" fmla="*/ 239253 h 736693"/>
                <a:gd name="connsiteX34" fmla="*/ 444059 w 662146"/>
                <a:gd name="connsiteY34" fmla="*/ 241132 h 736693"/>
                <a:gd name="connsiteX35" fmla="*/ 414622 w 662146"/>
                <a:gd name="connsiteY35" fmla="*/ 226727 h 736693"/>
                <a:gd name="connsiteX36" fmla="*/ 412117 w 662146"/>
                <a:gd name="connsiteY36" fmla="*/ 213575 h 736693"/>
                <a:gd name="connsiteX37" fmla="*/ 409612 w 662146"/>
                <a:gd name="connsiteY37" fmla="*/ 213575 h 736693"/>
                <a:gd name="connsiteX38" fmla="*/ 398964 w 662146"/>
                <a:gd name="connsiteY38" fmla="*/ 204180 h 736693"/>
                <a:gd name="connsiteX39" fmla="*/ 387691 w 662146"/>
                <a:gd name="connsiteY39" fmla="*/ 176622 h 736693"/>
                <a:gd name="connsiteX40" fmla="*/ 392075 w 662146"/>
                <a:gd name="connsiteY40" fmla="*/ 159085 h 736693"/>
                <a:gd name="connsiteX41" fmla="*/ 410238 w 662146"/>
                <a:gd name="connsiteY41" fmla="*/ 143427 h 736693"/>
                <a:gd name="connsiteX42" fmla="*/ 423391 w 662146"/>
                <a:gd name="connsiteY42" fmla="*/ 135911 h 736693"/>
                <a:gd name="connsiteX43" fmla="*/ 420886 w 662146"/>
                <a:gd name="connsiteY43" fmla="*/ 125264 h 736693"/>
                <a:gd name="connsiteX44" fmla="*/ 429654 w 662146"/>
                <a:gd name="connsiteY44" fmla="*/ 108353 h 736693"/>
                <a:gd name="connsiteX45" fmla="*/ 443433 w 662146"/>
                <a:gd name="connsiteY45" fmla="*/ 102716 h 736693"/>
                <a:gd name="connsiteX46" fmla="*/ 473496 w 662146"/>
                <a:gd name="connsiteY46" fmla="*/ 97705 h 736693"/>
                <a:gd name="connsiteX47" fmla="*/ 484144 w 662146"/>
                <a:gd name="connsiteY47" fmla="*/ 85179 h 736693"/>
                <a:gd name="connsiteX48" fmla="*/ 484144 w 662146"/>
                <a:gd name="connsiteY48" fmla="*/ 85179 h 736693"/>
                <a:gd name="connsiteX49" fmla="*/ 490407 w 662146"/>
                <a:gd name="connsiteY49" fmla="*/ 68895 h 736693"/>
                <a:gd name="connsiteX50" fmla="*/ 496044 w 662146"/>
                <a:gd name="connsiteY50" fmla="*/ 61379 h 736693"/>
                <a:gd name="connsiteX51" fmla="*/ 538007 w 662146"/>
                <a:gd name="connsiteY51" fmla="*/ 31942 h 736693"/>
                <a:gd name="connsiteX52" fmla="*/ 549907 w 662146"/>
                <a:gd name="connsiteY52" fmla="*/ 3758 h 736693"/>
                <a:gd name="connsiteX53" fmla="*/ 523602 w 662146"/>
                <a:gd name="connsiteY53" fmla="*/ 0 h 736693"/>
                <a:gd name="connsiteX54" fmla="*/ 500428 w 662146"/>
                <a:gd name="connsiteY54" fmla="*/ 36953 h 736693"/>
                <a:gd name="connsiteX55" fmla="*/ 494165 w 662146"/>
                <a:gd name="connsiteY55" fmla="*/ 20042 h 736693"/>
                <a:gd name="connsiteX56" fmla="*/ 420259 w 662146"/>
                <a:gd name="connsiteY56" fmla="*/ 30689 h 736693"/>
                <a:gd name="connsiteX57" fmla="*/ 340717 w 662146"/>
                <a:gd name="connsiteY57" fmla="*/ 81422 h 736693"/>
                <a:gd name="connsiteX58" fmla="*/ 320048 w 662146"/>
                <a:gd name="connsiteY58" fmla="*/ 105221 h 736693"/>
                <a:gd name="connsiteX59" fmla="*/ 301885 w 662146"/>
                <a:gd name="connsiteY59" fmla="*/ 123385 h 736693"/>
                <a:gd name="connsiteX60" fmla="*/ 377043 w 662146"/>
                <a:gd name="connsiteY60" fmla="*/ 127769 h 736693"/>
                <a:gd name="connsiteX61" fmla="*/ 315038 w 662146"/>
                <a:gd name="connsiteY61" fmla="*/ 169732 h 736693"/>
                <a:gd name="connsiteX62" fmla="*/ 312533 w 662146"/>
                <a:gd name="connsiteY62" fmla="*/ 198543 h 736693"/>
                <a:gd name="connsiteX63" fmla="*/ 256790 w 662146"/>
                <a:gd name="connsiteY63" fmla="*/ 198543 h 736693"/>
                <a:gd name="connsiteX64" fmla="*/ 157206 w 662146"/>
                <a:gd name="connsiteY64" fmla="*/ 189148 h 736693"/>
                <a:gd name="connsiteX65" fmla="*/ 92069 w 662146"/>
                <a:gd name="connsiteY65" fmla="*/ 202301 h 736693"/>
                <a:gd name="connsiteX66" fmla="*/ 125264 w 662146"/>
                <a:gd name="connsiteY66" fmla="*/ 247395 h 736693"/>
                <a:gd name="connsiteX67" fmla="*/ 66390 w 662146"/>
                <a:gd name="connsiteY67" fmla="*/ 274327 h 736693"/>
                <a:gd name="connsiteX68" fmla="*/ 137164 w 662146"/>
                <a:gd name="connsiteY68" fmla="*/ 276832 h 736693"/>
                <a:gd name="connsiteX69" fmla="*/ 120253 w 662146"/>
                <a:gd name="connsiteY69" fmla="*/ 305017 h 736693"/>
                <a:gd name="connsiteX70" fmla="*/ 98332 w 662146"/>
                <a:gd name="connsiteY70" fmla="*/ 322554 h 736693"/>
                <a:gd name="connsiteX71" fmla="*/ 58248 w 662146"/>
                <a:gd name="connsiteY71" fmla="*/ 358880 h 736693"/>
                <a:gd name="connsiteX72" fmla="*/ 92069 w 662146"/>
                <a:gd name="connsiteY72" fmla="*/ 410864 h 736693"/>
                <a:gd name="connsiteX73" fmla="*/ 135911 w 662146"/>
                <a:gd name="connsiteY73" fmla="*/ 397085 h 736693"/>
                <a:gd name="connsiteX74" fmla="*/ 175995 w 662146"/>
                <a:gd name="connsiteY74" fmla="*/ 410238 h 736693"/>
                <a:gd name="connsiteX75" fmla="*/ 219838 w 662146"/>
                <a:gd name="connsiteY75" fmla="*/ 418380 h 736693"/>
                <a:gd name="connsiteX76" fmla="*/ 137164 w 662146"/>
                <a:gd name="connsiteY76" fmla="*/ 464728 h 736693"/>
                <a:gd name="connsiteX77" fmla="*/ 131527 w 662146"/>
                <a:gd name="connsiteY77" fmla="*/ 504812 h 736693"/>
                <a:gd name="connsiteX78" fmla="*/ 67016 w 662146"/>
                <a:gd name="connsiteY78" fmla="*/ 525481 h 736693"/>
                <a:gd name="connsiteX79" fmla="*/ 145306 w 662146"/>
                <a:gd name="connsiteY79" fmla="*/ 510449 h 736693"/>
                <a:gd name="connsiteX80" fmla="*/ 92069 w 662146"/>
                <a:gd name="connsiteY80" fmla="*/ 548654 h 736693"/>
                <a:gd name="connsiteX81" fmla="*/ 52611 w 662146"/>
                <a:gd name="connsiteY81" fmla="*/ 577465 h 736693"/>
                <a:gd name="connsiteX82" fmla="*/ 11900 w 662146"/>
                <a:gd name="connsiteY82" fmla="*/ 587486 h 736693"/>
                <a:gd name="connsiteX83" fmla="*/ 1253 w 662146"/>
                <a:gd name="connsiteY83" fmla="*/ 610033 h 736693"/>
                <a:gd name="connsiteX84" fmla="*/ 50732 w 662146"/>
                <a:gd name="connsiteY84" fmla="*/ 628197 h 736693"/>
                <a:gd name="connsiteX85" fmla="*/ 0 w 662146"/>
                <a:gd name="connsiteY85" fmla="*/ 673918 h 73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62146" h="736693">
                  <a:moveTo>
                    <a:pt x="1253" y="671413"/>
                  </a:moveTo>
                  <a:cubicBezTo>
                    <a:pt x="21295" y="682686"/>
                    <a:pt x="30690" y="671413"/>
                    <a:pt x="48853" y="669534"/>
                  </a:cubicBezTo>
                  <a:cubicBezTo>
                    <a:pt x="65137" y="668281"/>
                    <a:pt x="80169" y="673292"/>
                    <a:pt x="93948" y="668907"/>
                  </a:cubicBezTo>
                  <a:cubicBezTo>
                    <a:pt x="82674" y="683313"/>
                    <a:pt x="56369" y="695839"/>
                    <a:pt x="37579" y="701476"/>
                  </a:cubicBezTo>
                  <a:cubicBezTo>
                    <a:pt x="52611" y="713376"/>
                    <a:pt x="71400" y="713376"/>
                    <a:pt x="87684" y="705234"/>
                  </a:cubicBezTo>
                  <a:cubicBezTo>
                    <a:pt x="91442" y="713376"/>
                    <a:pt x="89563" y="722771"/>
                    <a:pt x="82048" y="729034"/>
                  </a:cubicBezTo>
                  <a:cubicBezTo>
                    <a:pt x="106474" y="749076"/>
                    <a:pt x="139669" y="724023"/>
                    <a:pt x="162843" y="719013"/>
                  </a:cubicBezTo>
                  <a:cubicBezTo>
                    <a:pt x="184764" y="714002"/>
                    <a:pt x="207311" y="711497"/>
                    <a:pt x="229859" y="706486"/>
                  </a:cubicBezTo>
                  <a:cubicBezTo>
                    <a:pt x="248022" y="702729"/>
                    <a:pt x="267438" y="706486"/>
                    <a:pt x="284348" y="701476"/>
                  </a:cubicBezTo>
                  <a:cubicBezTo>
                    <a:pt x="305017" y="695213"/>
                    <a:pt x="333827" y="665776"/>
                    <a:pt x="310027" y="645733"/>
                  </a:cubicBezTo>
                  <a:cubicBezTo>
                    <a:pt x="330069" y="677049"/>
                    <a:pt x="410865" y="641349"/>
                    <a:pt x="434664" y="621307"/>
                  </a:cubicBezTo>
                  <a:cubicBezTo>
                    <a:pt x="450322" y="608781"/>
                    <a:pt x="452201" y="602518"/>
                    <a:pt x="471617" y="598134"/>
                  </a:cubicBezTo>
                  <a:cubicBezTo>
                    <a:pt x="490407" y="593749"/>
                    <a:pt x="516712" y="599386"/>
                    <a:pt x="519217" y="573707"/>
                  </a:cubicBezTo>
                  <a:cubicBezTo>
                    <a:pt x="521723" y="620055"/>
                    <a:pt x="584355" y="569949"/>
                    <a:pt x="612539" y="580596"/>
                  </a:cubicBezTo>
                  <a:cubicBezTo>
                    <a:pt x="619428" y="561807"/>
                    <a:pt x="608154" y="545523"/>
                    <a:pt x="610034" y="529865"/>
                  </a:cubicBezTo>
                  <a:cubicBezTo>
                    <a:pt x="613791" y="501681"/>
                    <a:pt x="646986" y="482264"/>
                    <a:pt x="655755" y="454707"/>
                  </a:cubicBezTo>
                  <a:cubicBezTo>
                    <a:pt x="674544" y="394580"/>
                    <a:pt x="644481" y="323180"/>
                    <a:pt x="658886" y="262427"/>
                  </a:cubicBezTo>
                  <a:cubicBezTo>
                    <a:pt x="658886" y="260548"/>
                    <a:pt x="659512" y="259296"/>
                    <a:pt x="660139" y="258043"/>
                  </a:cubicBezTo>
                  <a:lnTo>
                    <a:pt x="655755" y="255538"/>
                  </a:lnTo>
                  <a:lnTo>
                    <a:pt x="634460" y="255538"/>
                  </a:lnTo>
                  <a:lnTo>
                    <a:pt x="604397" y="259296"/>
                  </a:lnTo>
                  <a:cubicBezTo>
                    <a:pt x="596881" y="259922"/>
                    <a:pt x="589991" y="255538"/>
                    <a:pt x="588112" y="248022"/>
                  </a:cubicBezTo>
                  <a:lnTo>
                    <a:pt x="581849" y="227353"/>
                  </a:lnTo>
                  <a:lnTo>
                    <a:pt x="558049" y="184138"/>
                  </a:lnTo>
                  <a:lnTo>
                    <a:pt x="549907" y="185390"/>
                  </a:lnTo>
                  <a:lnTo>
                    <a:pt x="542391" y="201674"/>
                  </a:lnTo>
                  <a:lnTo>
                    <a:pt x="538633" y="215453"/>
                  </a:lnTo>
                  <a:cubicBezTo>
                    <a:pt x="538633" y="215453"/>
                    <a:pt x="536128" y="221090"/>
                    <a:pt x="534249" y="222969"/>
                  </a:cubicBezTo>
                  <a:lnTo>
                    <a:pt x="517965" y="236748"/>
                  </a:lnTo>
                  <a:cubicBezTo>
                    <a:pt x="517965" y="236748"/>
                    <a:pt x="514833" y="238627"/>
                    <a:pt x="513581" y="239253"/>
                  </a:cubicBezTo>
                  <a:lnTo>
                    <a:pt x="495417" y="246143"/>
                  </a:lnTo>
                  <a:cubicBezTo>
                    <a:pt x="485396" y="249901"/>
                    <a:pt x="479133" y="252406"/>
                    <a:pt x="471617" y="246769"/>
                  </a:cubicBezTo>
                  <a:cubicBezTo>
                    <a:pt x="469112" y="244890"/>
                    <a:pt x="467859" y="242385"/>
                    <a:pt x="466607" y="239253"/>
                  </a:cubicBezTo>
                  <a:cubicBezTo>
                    <a:pt x="465980" y="239253"/>
                    <a:pt x="465354" y="239253"/>
                    <a:pt x="464728" y="239253"/>
                  </a:cubicBezTo>
                  <a:cubicBezTo>
                    <a:pt x="460343" y="240506"/>
                    <a:pt x="454080" y="240506"/>
                    <a:pt x="444059" y="241132"/>
                  </a:cubicBezTo>
                  <a:cubicBezTo>
                    <a:pt x="425896" y="241132"/>
                    <a:pt x="417754" y="232990"/>
                    <a:pt x="414622" y="226727"/>
                  </a:cubicBezTo>
                  <a:cubicBezTo>
                    <a:pt x="412117" y="222343"/>
                    <a:pt x="412117" y="217959"/>
                    <a:pt x="412117" y="213575"/>
                  </a:cubicBezTo>
                  <a:lnTo>
                    <a:pt x="409612" y="213575"/>
                  </a:lnTo>
                  <a:cubicBezTo>
                    <a:pt x="405228" y="211695"/>
                    <a:pt x="400843" y="208564"/>
                    <a:pt x="398964" y="204180"/>
                  </a:cubicBezTo>
                  <a:lnTo>
                    <a:pt x="387691" y="176622"/>
                  </a:lnTo>
                  <a:cubicBezTo>
                    <a:pt x="385185" y="170359"/>
                    <a:pt x="387064" y="163469"/>
                    <a:pt x="392075" y="159085"/>
                  </a:cubicBezTo>
                  <a:lnTo>
                    <a:pt x="410238" y="143427"/>
                  </a:lnTo>
                  <a:lnTo>
                    <a:pt x="423391" y="135911"/>
                  </a:lnTo>
                  <a:lnTo>
                    <a:pt x="420886" y="125264"/>
                  </a:lnTo>
                  <a:cubicBezTo>
                    <a:pt x="419633" y="118374"/>
                    <a:pt x="423391" y="110858"/>
                    <a:pt x="429654" y="108353"/>
                  </a:cubicBezTo>
                  <a:cubicBezTo>
                    <a:pt x="429654" y="108353"/>
                    <a:pt x="440928" y="103343"/>
                    <a:pt x="443433" y="102716"/>
                  </a:cubicBezTo>
                  <a:cubicBezTo>
                    <a:pt x="444685" y="102716"/>
                    <a:pt x="446565" y="101464"/>
                    <a:pt x="473496" y="97705"/>
                  </a:cubicBezTo>
                  <a:cubicBezTo>
                    <a:pt x="477880" y="91442"/>
                    <a:pt x="481012" y="87058"/>
                    <a:pt x="484144" y="85179"/>
                  </a:cubicBezTo>
                  <a:lnTo>
                    <a:pt x="484144" y="85179"/>
                  </a:lnTo>
                  <a:cubicBezTo>
                    <a:pt x="484144" y="85179"/>
                    <a:pt x="487275" y="76411"/>
                    <a:pt x="490407" y="68895"/>
                  </a:cubicBezTo>
                  <a:cubicBezTo>
                    <a:pt x="491659" y="65764"/>
                    <a:pt x="493538" y="63258"/>
                    <a:pt x="496044" y="61379"/>
                  </a:cubicBezTo>
                  <a:lnTo>
                    <a:pt x="538007" y="31942"/>
                  </a:lnTo>
                  <a:lnTo>
                    <a:pt x="549907" y="3758"/>
                  </a:lnTo>
                  <a:cubicBezTo>
                    <a:pt x="541138" y="1879"/>
                    <a:pt x="532370" y="0"/>
                    <a:pt x="523602" y="0"/>
                  </a:cubicBezTo>
                  <a:cubicBezTo>
                    <a:pt x="517338" y="13153"/>
                    <a:pt x="515459" y="32568"/>
                    <a:pt x="500428" y="36953"/>
                  </a:cubicBezTo>
                  <a:cubicBezTo>
                    <a:pt x="500428" y="31316"/>
                    <a:pt x="494791" y="26305"/>
                    <a:pt x="494165" y="20042"/>
                  </a:cubicBezTo>
                  <a:cubicBezTo>
                    <a:pt x="470991" y="16284"/>
                    <a:pt x="442180" y="28184"/>
                    <a:pt x="420259" y="30689"/>
                  </a:cubicBezTo>
                  <a:cubicBezTo>
                    <a:pt x="378922" y="35074"/>
                    <a:pt x="367648" y="39458"/>
                    <a:pt x="340717" y="81422"/>
                  </a:cubicBezTo>
                  <a:cubicBezTo>
                    <a:pt x="331948" y="95200"/>
                    <a:pt x="331948" y="94574"/>
                    <a:pt x="320048" y="105221"/>
                  </a:cubicBezTo>
                  <a:cubicBezTo>
                    <a:pt x="313159" y="111484"/>
                    <a:pt x="300632" y="111484"/>
                    <a:pt x="301885" y="123385"/>
                  </a:cubicBezTo>
                  <a:cubicBezTo>
                    <a:pt x="306269" y="159711"/>
                    <a:pt x="362638" y="130274"/>
                    <a:pt x="377043" y="127769"/>
                  </a:cubicBezTo>
                  <a:cubicBezTo>
                    <a:pt x="398964" y="171611"/>
                    <a:pt x="328191" y="154701"/>
                    <a:pt x="315038" y="169732"/>
                  </a:cubicBezTo>
                  <a:cubicBezTo>
                    <a:pt x="308775" y="177248"/>
                    <a:pt x="317543" y="192280"/>
                    <a:pt x="312533" y="198543"/>
                  </a:cubicBezTo>
                  <a:cubicBezTo>
                    <a:pt x="304390" y="208564"/>
                    <a:pt x="268064" y="202301"/>
                    <a:pt x="256790" y="198543"/>
                  </a:cubicBezTo>
                  <a:cubicBezTo>
                    <a:pt x="222969" y="189148"/>
                    <a:pt x="194785" y="179127"/>
                    <a:pt x="157206" y="189148"/>
                  </a:cubicBezTo>
                  <a:cubicBezTo>
                    <a:pt x="133406" y="195411"/>
                    <a:pt x="118374" y="201048"/>
                    <a:pt x="92069" y="202301"/>
                  </a:cubicBezTo>
                  <a:cubicBezTo>
                    <a:pt x="85806" y="227980"/>
                    <a:pt x="110858" y="233617"/>
                    <a:pt x="125264" y="247395"/>
                  </a:cubicBezTo>
                  <a:cubicBezTo>
                    <a:pt x="107727" y="259296"/>
                    <a:pt x="86432" y="270569"/>
                    <a:pt x="66390" y="274327"/>
                  </a:cubicBezTo>
                  <a:cubicBezTo>
                    <a:pt x="86432" y="306269"/>
                    <a:pt x="115242" y="277459"/>
                    <a:pt x="137164" y="276832"/>
                  </a:cubicBezTo>
                  <a:cubicBezTo>
                    <a:pt x="142174" y="294996"/>
                    <a:pt x="131527" y="296874"/>
                    <a:pt x="120253" y="305017"/>
                  </a:cubicBezTo>
                  <a:cubicBezTo>
                    <a:pt x="105221" y="316291"/>
                    <a:pt x="107100" y="308775"/>
                    <a:pt x="98332" y="322554"/>
                  </a:cubicBezTo>
                  <a:cubicBezTo>
                    <a:pt x="87058" y="341343"/>
                    <a:pt x="92069" y="364517"/>
                    <a:pt x="58248" y="358880"/>
                  </a:cubicBezTo>
                  <a:cubicBezTo>
                    <a:pt x="49479" y="383933"/>
                    <a:pt x="65763" y="406480"/>
                    <a:pt x="92069" y="410864"/>
                  </a:cubicBezTo>
                  <a:cubicBezTo>
                    <a:pt x="113363" y="414623"/>
                    <a:pt x="117748" y="398338"/>
                    <a:pt x="135911" y="397085"/>
                  </a:cubicBezTo>
                  <a:cubicBezTo>
                    <a:pt x="145932" y="396459"/>
                    <a:pt x="164722" y="408359"/>
                    <a:pt x="175995" y="410238"/>
                  </a:cubicBezTo>
                  <a:cubicBezTo>
                    <a:pt x="191027" y="412743"/>
                    <a:pt x="207311" y="410864"/>
                    <a:pt x="219838" y="418380"/>
                  </a:cubicBezTo>
                  <a:cubicBezTo>
                    <a:pt x="197290" y="442180"/>
                    <a:pt x="152822" y="442180"/>
                    <a:pt x="137164" y="464728"/>
                  </a:cubicBezTo>
                  <a:cubicBezTo>
                    <a:pt x="130274" y="474749"/>
                    <a:pt x="132779" y="494165"/>
                    <a:pt x="131527" y="504812"/>
                  </a:cubicBezTo>
                  <a:cubicBezTo>
                    <a:pt x="116495" y="505438"/>
                    <a:pt x="45095" y="496044"/>
                    <a:pt x="67016" y="525481"/>
                  </a:cubicBezTo>
                  <a:cubicBezTo>
                    <a:pt x="88937" y="554918"/>
                    <a:pt x="127769" y="525481"/>
                    <a:pt x="145306" y="510449"/>
                  </a:cubicBezTo>
                  <a:cubicBezTo>
                    <a:pt x="145932" y="538007"/>
                    <a:pt x="107727" y="537381"/>
                    <a:pt x="92069" y="548654"/>
                  </a:cubicBezTo>
                  <a:cubicBezTo>
                    <a:pt x="78916" y="558049"/>
                    <a:pt x="70774" y="572454"/>
                    <a:pt x="52611" y="577465"/>
                  </a:cubicBezTo>
                  <a:cubicBezTo>
                    <a:pt x="36326" y="581849"/>
                    <a:pt x="27558" y="568070"/>
                    <a:pt x="11900" y="587486"/>
                  </a:cubicBezTo>
                  <a:cubicBezTo>
                    <a:pt x="6890" y="593749"/>
                    <a:pt x="2505" y="601265"/>
                    <a:pt x="1253" y="610033"/>
                  </a:cubicBezTo>
                  <a:cubicBezTo>
                    <a:pt x="-1879" y="641976"/>
                    <a:pt x="28811" y="639470"/>
                    <a:pt x="50732" y="628197"/>
                  </a:cubicBezTo>
                  <a:cubicBezTo>
                    <a:pt x="67016" y="663270"/>
                    <a:pt x="20042" y="663270"/>
                    <a:pt x="0" y="673918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1" name="Forma libre: forma 700">
              <a:extLst>
                <a:ext uri="{FF2B5EF4-FFF2-40B4-BE49-F238E27FC236}">
                  <a16:creationId xmlns:a16="http://schemas.microsoft.com/office/drawing/2014/main" id="{54FD24D2-2AEA-A36A-49FA-57CA0AF0FAF8}"/>
                </a:ext>
              </a:extLst>
            </p:cNvPr>
            <p:cNvSpPr/>
            <p:nvPr/>
          </p:nvSpPr>
          <p:spPr>
            <a:xfrm>
              <a:off x="16085375" y="13235244"/>
              <a:ext cx="1770722" cy="1276152"/>
            </a:xfrm>
            <a:custGeom>
              <a:avLst/>
              <a:gdLst>
                <a:gd name="connsiteX0" fmla="*/ 1756318 w 1770722"/>
                <a:gd name="connsiteY0" fmla="*/ 458465 h 1276152"/>
                <a:gd name="connsiteX1" fmla="*/ 1770723 w 1770722"/>
                <a:gd name="connsiteY1" fmla="*/ 455959 h 1276152"/>
                <a:gd name="connsiteX2" fmla="*/ 1718112 w 1770722"/>
                <a:gd name="connsiteY2" fmla="*/ 345102 h 1276152"/>
                <a:gd name="connsiteX3" fmla="*/ 1663623 w 1770722"/>
                <a:gd name="connsiteY3" fmla="*/ 331323 h 1276152"/>
                <a:gd name="connsiteX4" fmla="*/ 1652349 w 1770722"/>
                <a:gd name="connsiteY4" fmla="*/ 320675 h 1276152"/>
                <a:gd name="connsiteX5" fmla="*/ 1558401 w 1770722"/>
                <a:gd name="connsiteY5" fmla="*/ 0 h 1276152"/>
                <a:gd name="connsiteX6" fmla="*/ 1309753 w 1770722"/>
                <a:gd name="connsiteY6" fmla="*/ 31316 h 1276152"/>
                <a:gd name="connsiteX7" fmla="*/ 1133758 w 1770722"/>
                <a:gd name="connsiteY7" fmla="*/ 67016 h 1276152"/>
                <a:gd name="connsiteX8" fmla="*/ 1053589 w 1770722"/>
                <a:gd name="connsiteY8" fmla="*/ 94575 h 1276152"/>
                <a:gd name="connsiteX9" fmla="*/ 978431 w 1770722"/>
                <a:gd name="connsiteY9" fmla="*/ 130901 h 1276152"/>
                <a:gd name="connsiteX10" fmla="*/ 920810 w 1770722"/>
                <a:gd name="connsiteY10" fmla="*/ 196038 h 1276152"/>
                <a:gd name="connsiteX11" fmla="*/ 863189 w 1770722"/>
                <a:gd name="connsiteY11" fmla="*/ 347607 h 1276152"/>
                <a:gd name="connsiteX12" fmla="*/ 856300 w 1770722"/>
                <a:gd name="connsiteY12" fmla="*/ 355749 h 1276152"/>
                <a:gd name="connsiteX13" fmla="*/ 799930 w 1770722"/>
                <a:gd name="connsiteY13" fmla="*/ 386439 h 1276152"/>
                <a:gd name="connsiteX14" fmla="*/ 794920 w 1770722"/>
                <a:gd name="connsiteY14" fmla="*/ 388318 h 1276152"/>
                <a:gd name="connsiteX15" fmla="*/ 738552 w 1770722"/>
                <a:gd name="connsiteY15" fmla="*/ 398338 h 1276152"/>
                <a:gd name="connsiteX16" fmla="*/ 723520 w 1770722"/>
                <a:gd name="connsiteY16" fmla="*/ 392076 h 1276152"/>
                <a:gd name="connsiteX17" fmla="*/ 689699 w 1770722"/>
                <a:gd name="connsiteY17" fmla="*/ 342596 h 1276152"/>
                <a:gd name="connsiteX18" fmla="*/ 543767 w 1770722"/>
                <a:gd name="connsiteY18" fmla="*/ 342596 h 1276152"/>
                <a:gd name="connsiteX19" fmla="*/ 538756 w 1770722"/>
                <a:gd name="connsiteY19" fmla="*/ 341970 h 1276152"/>
                <a:gd name="connsiteX20" fmla="*/ 474871 w 1770722"/>
                <a:gd name="connsiteY20" fmla="*/ 321301 h 1276152"/>
                <a:gd name="connsiteX21" fmla="*/ 374661 w 1770722"/>
                <a:gd name="connsiteY21" fmla="*/ 318170 h 1276152"/>
                <a:gd name="connsiteX22" fmla="*/ 368398 w 1770722"/>
                <a:gd name="connsiteY22" fmla="*/ 318796 h 1276152"/>
                <a:gd name="connsiteX23" fmla="*/ 268187 w 1770722"/>
                <a:gd name="connsiteY23" fmla="*/ 313786 h 1276152"/>
                <a:gd name="connsiteX24" fmla="*/ 240629 w 1770722"/>
                <a:gd name="connsiteY24" fmla="*/ 312533 h 1276152"/>
                <a:gd name="connsiteX25" fmla="*/ 209939 w 1770722"/>
                <a:gd name="connsiteY25" fmla="*/ 323807 h 1276152"/>
                <a:gd name="connsiteX26" fmla="*/ 152944 w 1770722"/>
                <a:gd name="connsiteY26" fmla="*/ 315665 h 1276152"/>
                <a:gd name="connsiteX27" fmla="*/ 152944 w 1770722"/>
                <a:gd name="connsiteY27" fmla="*/ 307522 h 1276152"/>
                <a:gd name="connsiteX28" fmla="*/ 136034 w 1770722"/>
                <a:gd name="connsiteY28" fmla="*/ 291864 h 1276152"/>
                <a:gd name="connsiteX29" fmla="*/ 127266 w 1770722"/>
                <a:gd name="connsiteY29" fmla="*/ 286854 h 1276152"/>
                <a:gd name="connsiteX30" fmla="*/ 119123 w 1770722"/>
                <a:gd name="connsiteY30" fmla="*/ 297501 h 1276152"/>
                <a:gd name="connsiteX31" fmla="*/ 117870 w 1770722"/>
                <a:gd name="connsiteY31" fmla="*/ 300633 h 1276152"/>
                <a:gd name="connsiteX32" fmla="*/ 97202 w 1770722"/>
                <a:gd name="connsiteY32" fmla="*/ 334454 h 1276152"/>
                <a:gd name="connsiteX33" fmla="*/ 89686 w 1770722"/>
                <a:gd name="connsiteY33" fmla="*/ 395207 h 1276152"/>
                <a:gd name="connsiteX34" fmla="*/ 87182 w 1770722"/>
                <a:gd name="connsiteY34" fmla="*/ 450323 h 1276152"/>
                <a:gd name="connsiteX35" fmla="*/ 83423 w 1770722"/>
                <a:gd name="connsiteY35" fmla="*/ 459718 h 1276152"/>
                <a:gd name="connsiteX36" fmla="*/ 60249 w 1770722"/>
                <a:gd name="connsiteY36" fmla="*/ 487902 h 1276152"/>
                <a:gd name="connsiteX37" fmla="*/ 56492 w 1770722"/>
                <a:gd name="connsiteY37" fmla="*/ 491034 h 1276152"/>
                <a:gd name="connsiteX38" fmla="*/ 749 w 1770722"/>
                <a:gd name="connsiteY38" fmla="*/ 524855 h 1276152"/>
                <a:gd name="connsiteX39" fmla="*/ 3254 w 1770722"/>
                <a:gd name="connsiteY39" fmla="*/ 590618 h 1276152"/>
                <a:gd name="connsiteX40" fmla="*/ 64007 w 1770722"/>
                <a:gd name="connsiteY40" fmla="*/ 809829 h 1276152"/>
                <a:gd name="connsiteX41" fmla="*/ 94071 w 1770722"/>
                <a:gd name="connsiteY41" fmla="*/ 974551 h 1276152"/>
                <a:gd name="connsiteX42" fmla="*/ 126639 w 1770722"/>
                <a:gd name="connsiteY42" fmla="*/ 1044073 h 1276152"/>
                <a:gd name="connsiteX43" fmla="*/ 150439 w 1770722"/>
                <a:gd name="connsiteY43" fmla="*/ 1175599 h 1276152"/>
                <a:gd name="connsiteX44" fmla="*/ 244387 w 1770722"/>
                <a:gd name="connsiteY44" fmla="*/ 1250131 h 1276152"/>
                <a:gd name="connsiteX45" fmla="*/ 345850 w 1770722"/>
                <a:gd name="connsiteY45" fmla="*/ 1267042 h 1276152"/>
                <a:gd name="connsiteX46" fmla="*/ 422261 w 1770722"/>
                <a:gd name="connsiteY46" fmla="*/ 1194388 h 1276152"/>
                <a:gd name="connsiteX47" fmla="*/ 579467 w 1770722"/>
                <a:gd name="connsiteY47" fmla="*/ 1171841 h 1276152"/>
                <a:gd name="connsiteX48" fmla="*/ 613914 w 1770722"/>
                <a:gd name="connsiteY48" fmla="*/ 1086036 h 1276152"/>
                <a:gd name="connsiteX49" fmla="*/ 767363 w 1770722"/>
                <a:gd name="connsiteY49" fmla="*/ 1102320 h 1276152"/>
                <a:gd name="connsiteX50" fmla="*/ 853794 w 1770722"/>
                <a:gd name="connsiteY50" fmla="*/ 1062235 h 1276152"/>
                <a:gd name="connsiteX51" fmla="*/ 922689 w 1770722"/>
                <a:gd name="connsiteY51" fmla="*/ 1010877 h 1276152"/>
                <a:gd name="connsiteX52" fmla="*/ 948994 w 1770722"/>
                <a:gd name="connsiteY52" fmla="*/ 942608 h 1276152"/>
                <a:gd name="connsiteX53" fmla="*/ 1005990 w 1770722"/>
                <a:gd name="connsiteY53" fmla="*/ 955135 h 1276152"/>
                <a:gd name="connsiteX54" fmla="*/ 1123737 w 1770722"/>
                <a:gd name="connsiteY54" fmla="*/ 915677 h 1276152"/>
                <a:gd name="connsiteX55" fmla="*/ 1139395 w 1770722"/>
                <a:gd name="connsiteY55" fmla="*/ 864946 h 1276152"/>
                <a:gd name="connsiteX56" fmla="*/ 1262153 w 1770722"/>
                <a:gd name="connsiteY56" fmla="*/ 851793 h 1276152"/>
                <a:gd name="connsiteX57" fmla="*/ 1461322 w 1770722"/>
                <a:gd name="connsiteY57" fmla="*/ 800434 h 1276152"/>
                <a:gd name="connsiteX58" fmla="*/ 1547128 w 1770722"/>
                <a:gd name="connsiteY58" fmla="*/ 735297 h 1276152"/>
                <a:gd name="connsiteX59" fmla="*/ 1664249 w 1770722"/>
                <a:gd name="connsiteY59" fmla="*/ 682060 h 1276152"/>
                <a:gd name="connsiteX60" fmla="*/ 1679907 w 1770722"/>
                <a:gd name="connsiteY60" fmla="*/ 503560 h 1276152"/>
                <a:gd name="connsiteX61" fmla="*/ 1755692 w 1770722"/>
                <a:gd name="connsiteY61" fmla="*/ 457212 h 127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770722" h="1276152">
                  <a:moveTo>
                    <a:pt x="1756318" y="458465"/>
                  </a:moveTo>
                  <a:cubicBezTo>
                    <a:pt x="1761955" y="457212"/>
                    <a:pt x="1766339" y="456586"/>
                    <a:pt x="1770723" y="455959"/>
                  </a:cubicBezTo>
                  <a:lnTo>
                    <a:pt x="1718112" y="345102"/>
                  </a:lnTo>
                  <a:lnTo>
                    <a:pt x="1663623" y="331323"/>
                  </a:lnTo>
                  <a:cubicBezTo>
                    <a:pt x="1658612" y="330070"/>
                    <a:pt x="1654228" y="326312"/>
                    <a:pt x="1652349" y="320675"/>
                  </a:cubicBezTo>
                  <a:lnTo>
                    <a:pt x="1558401" y="0"/>
                  </a:lnTo>
                  <a:lnTo>
                    <a:pt x="1309753" y="31316"/>
                  </a:lnTo>
                  <a:lnTo>
                    <a:pt x="1133758" y="67016"/>
                  </a:lnTo>
                  <a:lnTo>
                    <a:pt x="1053589" y="94575"/>
                  </a:lnTo>
                  <a:lnTo>
                    <a:pt x="978431" y="130901"/>
                  </a:lnTo>
                  <a:lnTo>
                    <a:pt x="920810" y="196038"/>
                  </a:lnTo>
                  <a:lnTo>
                    <a:pt x="863189" y="347607"/>
                  </a:lnTo>
                  <a:cubicBezTo>
                    <a:pt x="861936" y="350738"/>
                    <a:pt x="859430" y="353870"/>
                    <a:pt x="856300" y="355749"/>
                  </a:cubicBezTo>
                  <a:lnTo>
                    <a:pt x="799930" y="386439"/>
                  </a:lnTo>
                  <a:cubicBezTo>
                    <a:pt x="799930" y="386439"/>
                    <a:pt x="796799" y="387691"/>
                    <a:pt x="794920" y="388318"/>
                  </a:cubicBezTo>
                  <a:lnTo>
                    <a:pt x="738552" y="398338"/>
                  </a:lnTo>
                  <a:cubicBezTo>
                    <a:pt x="732288" y="399591"/>
                    <a:pt x="726651" y="397086"/>
                    <a:pt x="723520" y="392076"/>
                  </a:cubicBezTo>
                  <a:lnTo>
                    <a:pt x="689699" y="342596"/>
                  </a:lnTo>
                  <a:lnTo>
                    <a:pt x="543767" y="342596"/>
                  </a:lnTo>
                  <a:cubicBezTo>
                    <a:pt x="543767" y="342596"/>
                    <a:pt x="540635" y="342596"/>
                    <a:pt x="538756" y="341970"/>
                  </a:cubicBezTo>
                  <a:lnTo>
                    <a:pt x="474871" y="321301"/>
                  </a:lnTo>
                  <a:cubicBezTo>
                    <a:pt x="417250" y="302512"/>
                    <a:pt x="375287" y="318170"/>
                    <a:pt x="374661" y="318170"/>
                  </a:cubicBezTo>
                  <a:cubicBezTo>
                    <a:pt x="372782" y="318796"/>
                    <a:pt x="370276" y="319422"/>
                    <a:pt x="368398" y="318796"/>
                  </a:cubicBezTo>
                  <a:lnTo>
                    <a:pt x="268187" y="313786"/>
                  </a:lnTo>
                  <a:cubicBezTo>
                    <a:pt x="256913" y="313786"/>
                    <a:pt x="247519" y="312533"/>
                    <a:pt x="240629" y="312533"/>
                  </a:cubicBezTo>
                  <a:cubicBezTo>
                    <a:pt x="234366" y="320048"/>
                    <a:pt x="221839" y="322554"/>
                    <a:pt x="209939" y="323807"/>
                  </a:cubicBezTo>
                  <a:cubicBezTo>
                    <a:pt x="176119" y="329444"/>
                    <a:pt x="157955" y="331323"/>
                    <a:pt x="152944" y="315665"/>
                  </a:cubicBezTo>
                  <a:cubicBezTo>
                    <a:pt x="152944" y="313786"/>
                    <a:pt x="151692" y="310654"/>
                    <a:pt x="152944" y="307522"/>
                  </a:cubicBezTo>
                  <a:lnTo>
                    <a:pt x="136034" y="291864"/>
                  </a:lnTo>
                  <a:cubicBezTo>
                    <a:pt x="131024" y="287481"/>
                    <a:pt x="128518" y="286228"/>
                    <a:pt x="127266" y="286854"/>
                  </a:cubicBezTo>
                  <a:cubicBezTo>
                    <a:pt x="124760" y="286854"/>
                    <a:pt x="120376" y="293743"/>
                    <a:pt x="119123" y="297501"/>
                  </a:cubicBezTo>
                  <a:cubicBezTo>
                    <a:pt x="119123" y="298754"/>
                    <a:pt x="118497" y="299380"/>
                    <a:pt x="117870" y="300633"/>
                  </a:cubicBezTo>
                  <a:lnTo>
                    <a:pt x="97202" y="334454"/>
                  </a:lnTo>
                  <a:lnTo>
                    <a:pt x="89686" y="395207"/>
                  </a:lnTo>
                  <a:lnTo>
                    <a:pt x="87182" y="450323"/>
                  </a:lnTo>
                  <a:cubicBezTo>
                    <a:pt x="87182" y="453454"/>
                    <a:pt x="85929" y="457212"/>
                    <a:pt x="83423" y="459718"/>
                  </a:cubicBezTo>
                  <a:lnTo>
                    <a:pt x="60249" y="487902"/>
                  </a:lnTo>
                  <a:cubicBezTo>
                    <a:pt x="60249" y="487902"/>
                    <a:pt x="57745" y="490407"/>
                    <a:pt x="56492" y="491034"/>
                  </a:cubicBezTo>
                  <a:lnTo>
                    <a:pt x="749" y="524855"/>
                  </a:lnTo>
                  <a:cubicBezTo>
                    <a:pt x="-504" y="546776"/>
                    <a:pt x="-504" y="568697"/>
                    <a:pt x="3254" y="590618"/>
                  </a:cubicBezTo>
                  <a:cubicBezTo>
                    <a:pt x="16407" y="661392"/>
                    <a:pt x="42087" y="740934"/>
                    <a:pt x="64007" y="809829"/>
                  </a:cubicBezTo>
                  <a:cubicBezTo>
                    <a:pt x="82171" y="869329"/>
                    <a:pt x="85302" y="915677"/>
                    <a:pt x="94071" y="974551"/>
                  </a:cubicBezTo>
                  <a:cubicBezTo>
                    <a:pt x="98455" y="1004614"/>
                    <a:pt x="115366" y="1020272"/>
                    <a:pt x="126639" y="1044073"/>
                  </a:cubicBezTo>
                  <a:cubicBezTo>
                    <a:pt x="146682" y="1087288"/>
                    <a:pt x="141671" y="1129251"/>
                    <a:pt x="150439" y="1175599"/>
                  </a:cubicBezTo>
                  <a:cubicBezTo>
                    <a:pt x="162339" y="1235726"/>
                    <a:pt x="191150" y="1235099"/>
                    <a:pt x="244387" y="1250131"/>
                  </a:cubicBezTo>
                  <a:cubicBezTo>
                    <a:pt x="279461" y="1260152"/>
                    <a:pt x="309524" y="1291468"/>
                    <a:pt x="345850" y="1267042"/>
                  </a:cubicBezTo>
                  <a:cubicBezTo>
                    <a:pt x="384682" y="1241362"/>
                    <a:pt x="375287" y="1213178"/>
                    <a:pt x="422261" y="1194388"/>
                  </a:cubicBezTo>
                  <a:cubicBezTo>
                    <a:pt x="464224" y="1177478"/>
                    <a:pt x="547524" y="1194388"/>
                    <a:pt x="579467" y="1171841"/>
                  </a:cubicBezTo>
                  <a:cubicBezTo>
                    <a:pt x="603267" y="1154930"/>
                    <a:pt x="598883" y="1110462"/>
                    <a:pt x="613914" y="1086036"/>
                  </a:cubicBezTo>
                  <a:cubicBezTo>
                    <a:pt x="662141" y="1084157"/>
                    <a:pt x="718509" y="1111088"/>
                    <a:pt x="767363" y="1102320"/>
                  </a:cubicBezTo>
                  <a:cubicBezTo>
                    <a:pt x="793668" y="1097309"/>
                    <a:pt x="828741" y="1072883"/>
                    <a:pt x="853794" y="1062235"/>
                  </a:cubicBezTo>
                  <a:cubicBezTo>
                    <a:pt x="885110" y="1048456"/>
                    <a:pt x="907031" y="1044699"/>
                    <a:pt x="922689" y="1010877"/>
                  </a:cubicBezTo>
                  <a:cubicBezTo>
                    <a:pt x="933336" y="988956"/>
                    <a:pt x="921436" y="955762"/>
                    <a:pt x="948994" y="942608"/>
                  </a:cubicBezTo>
                  <a:cubicBezTo>
                    <a:pt x="967784" y="933214"/>
                    <a:pt x="986574" y="950751"/>
                    <a:pt x="1005990" y="955135"/>
                  </a:cubicBezTo>
                  <a:cubicBezTo>
                    <a:pt x="1065490" y="968288"/>
                    <a:pt x="1094927" y="969541"/>
                    <a:pt x="1123737" y="915677"/>
                  </a:cubicBezTo>
                  <a:cubicBezTo>
                    <a:pt x="1132505" y="899392"/>
                    <a:pt x="1123737" y="879351"/>
                    <a:pt x="1139395" y="864946"/>
                  </a:cubicBezTo>
                  <a:cubicBezTo>
                    <a:pt x="1160063" y="844903"/>
                    <a:pt x="1232716" y="854924"/>
                    <a:pt x="1262153" y="851793"/>
                  </a:cubicBezTo>
                  <a:cubicBezTo>
                    <a:pt x="1329796" y="845529"/>
                    <a:pt x="1404954" y="844903"/>
                    <a:pt x="1461322" y="800434"/>
                  </a:cubicBezTo>
                  <a:cubicBezTo>
                    <a:pt x="1495769" y="772877"/>
                    <a:pt x="1505165" y="752834"/>
                    <a:pt x="1547128" y="735297"/>
                  </a:cubicBezTo>
                  <a:cubicBezTo>
                    <a:pt x="1589717" y="717761"/>
                    <a:pt x="1639823" y="720265"/>
                    <a:pt x="1664249" y="682060"/>
                  </a:cubicBezTo>
                  <a:cubicBezTo>
                    <a:pt x="1698697" y="628197"/>
                    <a:pt x="1659238" y="557423"/>
                    <a:pt x="1679907" y="503560"/>
                  </a:cubicBezTo>
                  <a:cubicBezTo>
                    <a:pt x="1692433" y="470991"/>
                    <a:pt x="1717486" y="463476"/>
                    <a:pt x="1755692" y="45721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2" name="Forma libre: forma 701">
              <a:extLst>
                <a:ext uri="{FF2B5EF4-FFF2-40B4-BE49-F238E27FC236}">
                  <a16:creationId xmlns:a16="http://schemas.microsoft.com/office/drawing/2014/main" id="{940DD045-885C-FE90-53FD-33FF3323B2B1}"/>
                </a:ext>
              </a:extLst>
            </p:cNvPr>
            <p:cNvSpPr/>
            <p:nvPr/>
          </p:nvSpPr>
          <p:spPr>
            <a:xfrm>
              <a:off x="9992053" y="7753925"/>
              <a:ext cx="1848329" cy="1737038"/>
            </a:xfrm>
            <a:custGeom>
              <a:avLst/>
              <a:gdLst>
                <a:gd name="connsiteX0" fmla="*/ 37579 w 1848329"/>
                <a:gd name="connsiteY0" fmla="*/ 452614 h 1737038"/>
                <a:gd name="connsiteX1" fmla="*/ 27558 w 1848329"/>
                <a:gd name="connsiteY1" fmla="*/ 483930 h 1737038"/>
                <a:gd name="connsiteX2" fmla="*/ 95827 w 1848329"/>
                <a:gd name="connsiteY2" fmla="*/ 530277 h 1737038"/>
                <a:gd name="connsiteX3" fmla="*/ 123385 w 1848329"/>
                <a:gd name="connsiteY3" fmla="*/ 525266 h 1737038"/>
                <a:gd name="connsiteX4" fmla="*/ 135285 w 1848329"/>
                <a:gd name="connsiteY4" fmla="*/ 527772 h 1737038"/>
                <a:gd name="connsiteX5" fmla="*/ 141548 w 1848329"/>
                <a:gd name="connsiteY5" fmla="*/ 538419 h 1737038"/>
                <a:gd name="connsiteX6" fmla="*/ 145932 w 1848329"/>
                <a:gd name="connsiteY6" fmla="*/ 574120 h 1737038"/>
                <a:gd name="connsiteX7" fmla="*/ 141548 w 1848329"/>
                <a:gd name="connsiteY7" fmla="*/ 586646 h 1737038"/>
                <a:gd name="connsiteX8" fmla="*/ 124011 w 1848329"/>
                <a:gd name="connsiteY8" fmla="*/ 605435 h 1737038"/>
                <a:gd name="connsiteX9" fmla="*/ 124011 w 1848329"/>
                <a:gd name="connsiteY9" fmla="*/ 611699 h 1737038"/>
                <a:gd name="connsiteX10" fmla="*/ 174116 w 1848329"/>
                <a:gd name="connsiteY10" fmla="*/ 617962 h 1737038"/>
                <a:gd name="connsiteX11" fmla="*/ 217959 w 1848329"/>
                <a:gd name="connsiteY11" fmla="*/ 586019 h 1737038"/>
                <a:gd name="connsiteX12" fmla="*/ 261174 w 1848329"/>
                <a:gd name="connsiteY12" fmla="*/ 520882 h 1737038"/>
                <a:gd name="connsiteX13" fmla="*/ 263680 w 1848329"/>
                <a:gd name="connsiteY13" fmla="*/ 518377 h 1737038"/>
                <a:gd name="connsiteX14" fmla="*/ 294996 w 1848329"/>
                <a:gd name="connsiteY14" fmla="*/ 504598 h 1737038"/>
                <a:gd name="connsiteX15" fmla="*/ 346354 w 1848329"/>
                <a:gd name="connsiteY15" fmla="*/ 513367 h 1737038"/>
                <a:gd name="connsiteX16" fmla="*/ 399591 w 1848329"/>
                <a:gd name="connsiteY16" fmla="*/ 530277 h 1737038"/>
                <a:gd name="connsiteX17" fmla="*/ 427149 w 1848329"/>
                <a:gd name="connsiteY17" fmla="*/ 548440 h 1737038"/>
                <a:gd name="connsiteX18" fmla="*/ 505438 w 1848329"/>
                <a:gd name="connsiteY18" fmla="*/ 584140 h 1737038"/>
                <a:gd name="connsiteX19" fmla="*/ 536754 w 1848329"/>
                <a:gd name="connsiteY19" fmla="*/ 639256 h 1737038"/>
                <a:gd name="connsiteX20" fmla="*/ 558675 w 1848329"/>
                <a:gd name="connsiteY20" fmla="*/ 691241 h 1737038"/>
                <a:gd name="connsiteX21" fmla="*/ 569949 w 1848329"/>
                <a:gd name="connsiteY21" fmla="*/ 725688 h 1737038"/>
                <a:gd name="connsiteX22" fmla="*/ 576213 w 1848329"/>
                <a:gd name="connsiteY22" fmla="*/ 771409 h 1737038"/>
                <a:gd name="connsiteX23" fmla="*/ 635713 w 1848329"/>
                <a:gd name="connsiteY23" fmla="*/ 803978 h 1737038"/>
                <a:gd name="connsiteX24" fmla="*/ 669534 w 1848329"/>
                <a:gd name="connsiteY24" fmla="*/ 840305 h 1737038"/>
                <a:gd name="connsiteX25" fmla="*/ 680808 w 1848329"/>
                <a:gd name="connsiteY25" fmla="*/ 859094 h 1737038"/>
                <a:gd name="connsiteX26" fmla="*/ 673918 w 1848329"/>
                <a:gd name="connsiteY26" fmla="*/ 889157 h 1737038"/>
                <a:gd name="connsiteX27" fmla="*/ 710871 w 1848329"/>
                <a:gd name="connsiteY27" fmla="*/ 890410 h 1737038"/>
                <a:gd name="connsiteX28" fmla="*/ 740308 w 1848329"/>
                <a:gd name="connsiteY28" fmla="*/ 910452 h 1737038"/>
                <a:gd name="connsiteX29" fmla="*/ 797929 w 1848329"/>
                <a:gd name="connsiteY29" fmla="*/ 938636 h 1737038"/>
                <a:gd name="connsiteX30" fmla="*/ 820476 w 1848329"/>
                <a:gd name="connsiteY30" fmla="*/ 967447 h 1737038"/>
                <a:gd name="connsiteX31" fmla="*/ 826740 w 1848329"/>
                <a:gd name="connsiteY31" fmla="*/ 967447 h 1737038"/>
                <a:gd name="connsiteX32" fmla="*/ 834882 w 1848329"/>
                <a:gd name="connsiteY32" fmla="*/ 983731 h 1737038"/>
                <a:gd name="connsiteX33" fmla="*/ 855550 w 1848329"/>
                <a:gd name="connsiteY33" fmla="*/ 1023816 h 1737038"/>
                <a:gd name="connsiteX34" fmla="*/ 904403 w 1848329"/>
                <a:gd name="connsiteY34" fmla="*/ 1064526 h 1737038"/>
                <a:gd name="connsiteX35" fmla="*/ 926950 w 1848329"/>
                <a:gd name="connsiteY35" fmla="*/ 1080810 h 1737038"/>
                <a:gd name="connsiteX36" fmla="*/ 948871 w 1848329"/>
                <a:gd name="connsiteY36" fmla="*/ 1083316 h 1737038"/>
                <a:gd name="connsiteX37" fmla="*/ 978935 w 1848329"/>
                <a:gd name="connsiteY37" fmla="*/ 1125279 h 1737038"/>
                <a:gd name="connsiteX38" fmla="*/ 1007745 w 1848329"/>
                <a:gd name="connsiteY38" fmla="*/ 1127158 h 1737038"/>
                <a:gd name="connsiteX39" fmla="*/ 1018393 w 1848329"/>
                <a:gd name="connsiteY39" fmla="*/ 1104610 h 1737038"/>
                <a:gd name="connsiteX40" fmla="*/ 1074135 w 1848329"/>
                <a:gd name="connsiteY40" fmla="*/ 1120268 h 1737038"/>
                <a:gd name="connsiteX41" fmla="*/ 1099188 w 1848329"/>
                <a:gd name="connsiteY41" fmla="*/ 1112753 h 1737038"/>
                <a:gd name="connsiteX42" fmla="*/ 1140525 w 1848329"/>
                <a:gd name="connsiteY42" fmla="*/ 1160979 h 1737038"/>
                <a:gd name="connsiteX43" fmla="*/ 1149919 w 1848329"/>
                <a:gd name="connsiteY43" fmla="*/ 1188537 h 1737038"/>
                <a:gd name="connsiteX44" fmla="*/ 1178104 w 1848329"/>
                <a:gd name="connsiteY44" fmla="*/ 1188537 h 1737038"/>
                <a:gd name="connsiteX45" fmla="*/ 1193135 w 1848329"/>
                <a:gd name="connsiteY45" fmla="*/ 1236763 h 1737038"/>
                <a:gd name="connsiteX46" fmla="*/ 1225077 w 1848329"/>
                <a:gd name="connsiteY46" fmla="*/ 1244279 h 1737038"/>
                <a:gd name="connsiteX47" fmla="*/ 1241988 w 1848329"/>
                <a:gd name="connsiteY47" fmla="*/ 1219853 h 1737038"/>
                <a:gd name="connsiteX48" fmla="*/ 1302115 w 1848329"/>
                <a:gd name="connsiteY48" fmla="*/ 1258685 h 1737038"/>
                <a:gd name="connsiteX49" fmla="*/ 1291467 w 1848329"/>
                <a:gd name="connsiteY49" fmla="*/ 1309416 h 1737038"/>
                <a:gd name="connsiteX50" fmla="*/ 1324662 w 1848329"/>
                <a:gd name="connsiteY50" fmla="*/ 1332590 h 1737038"/>
                <a:gd name="connsiteX51" fmla="*/ 1361615 w 1848329"/>
                <a:gd name="connsiteY51" fmla="*/ 1352006 h 1737038"/>
                <a:gd name="connsiteX52" fmla="*/ 1417983 w 1848329"/>
                <a:gd name="connsiteY52" fmla="*/ 1345743 h 1737038"/>
                <a:gd name="connsiteX53" fmla="*/ 1445541 w 1848329"/>
                <a:gd name="connsiteY53" fmla="*/ 1407122 h 1737038"/>
                <a:gd name="connsiteX54" fmla="*/ 1471220 w 1848329"/>
                <a:gd name="connsiteY54" fmla="*/ 1464743 h 1737038"/>
                <a:gd name="connsiteX55" fmla="*/ 1492515 w 1848329"/>
                <a:gd name="connsiteY55" fmla="*/ 1499817 h 1737038"/>
                <a:gd name="connsiteX56" fmla="*/ 1494394 w 1848329"/>
                <a:gd name="connsiteY56" fmla="*/ 1569964 h 1737038"/>
                <a:gd name="connsiteX57" fmla="*/ 1494394 w 1848329"/>
                <a:gd name="connsiteY57" fmla="*/ 1588128 h 1737038"/>
                <a:gd name="connsiteX58" fmla="*/ 1475604 w 1848329"/>
                <a:gd name="connsiteY58" fmla="*/ 1589381 h 1737038"/>
                <a:gd name="connsiteX59" fmla="*/ 1467462 w 1848329"/>
                <a:gd name="connsiteY59" fmla="*/ 1596270 h 1737038"/>
                <a:gd name="connsiteX60" fmla="*/ 1452431 w 1848329"/>
                <a:gd name="connsiteY60" fmla="*/ 1636354 h 1737038"/>
                <a:gd name="connsiteX61" fmla="*/ 1437399 w 1848329"/>
                <a:gd name="connsiteY61" fmla="*/ 1656397 h 1737038"/>
                <a:gd name="connsiteX62" fmla="*/ 1416104 w 1848329"/>
                <a:gd name="connsiteY62" fmla="*/ 1690218 h 1737038"/>
                <a:gd name="connsiteX63" fmla="*/ 1416104 w 1848329"/>
                <a:gd name="connsiteY63" fmla="*/ 1724665 h 1737038"/>
                <a:gd name="connsiteX64" fmla="*/ 1421742 w 1848329"/>
                <a:gd name="connsiteY64" fmla="*/ 1734060 h 1737038"/>
                <a:gd name="connsiteX65" fmla="*/ 1451178 w 1848329"/>
                <a:gd name="connsiteY65" fmla="*/ 1734686 h 1737038"/>
                <a:gd name="connsiteX66" fmla="*/ 1468089 w 1848329"/>
                <a:gd name="connsiteY66" fmla="*/ 1717149 h 1737038"/>
                <a:gd name="connsiteX67" fmla="*/ 1495647 w 1848329"/>
                <a:gd name="connsiteY67" fmla="*/ 1709633 h 1737038"/>
                <a:gd name="connsiteX68" fmla="*/ 1535731 w 1848329"/>
                <a:gd name="connsiteY68" fmla="*/ 1657023 h 1737038"/>
                <a:gd name="connsiteX69" fmla="*/ 1557026 w 1848329"/>
                <a:gd name="connsiteY69" fmla="*/ 1625707 h 1737038"/>
                <a:gd name="connsiteX70" fmla="*/ 1562663 w 1848329"/>
                <a:gd name="connsiteY70" fmla="*/ 1561822 h 1737038"/>
                <a:gd name="connsiteX71" fmla="*/ 1633437 w 1848329"/>
                <a:gd name="connsiteY71" fmla="*/ 1552428 h 1737038"/>
                <a:gd name="connsiteX72" fmla="*/ 1648468 w 1848329"/>
                <a:gd name="connsiteY72" fmla="*/ 1542407 h 1737038"/>
                <a:gd name="connsiteX73" fmla="*/ 1657237 w 1848329"/>
                <a:gd name="connsiteY73" fmla="*/ 1499191 h 1737038"/>
                <a:gd name="connsiteX74" fmla="*/ 1639073 w 1848329"/>
                <a:gd name="connsiteY74" fmla="*/ 1472259 h 1737038"/>
                <a:gd name="connsiteX75" fmla="*/ 1637821 w 1848329"/>
                <a:gd name="connsiteY75" fmla="*/ 1437811 h 1737038"/>
                <a:gd name="connsiteX76" fmla="*/ 1587715 w 1848329"/>
                <a:gd name="connsiteY76" fmla="*/ 1390837 h 1737038"/>
                <a:gd name="connsiteX77" fmla="*/ 1562037 w 1848329"/>
                <a:gd name="connsiteY77" fmla="*/ 1370795 h 1737038"/>
                <a:gd name="connsiteX78" fmla="*/ 1565794 w 1848329"/>
                <a:gd name="connsiteY78" fmla="*/ 1310043 h 1737038"/>
                <a:gd name="connsiteX79" fmla="*/ 1660995 w 1848329"/>
                <a:gd name="connsiteY79" fmla="*/ 1278101 h 1737038"/>
                <a:gd name="connsiteX80" fmla="*/ 1722374 w 1848329"/>
                <a:gd name="connsiteY80" fmla="*/ 1304406 h 1737038"/>
                <a:gd name="connsiteX81" fmla="*/ 1759327 w 1848329"/>
                <a:gd name="connsiteY81" fmla="*/ 1292506 h 1737038"/>
                <a:gd name="connsiteX82" fmla="*/ 1843880 w 1848329"/>
                <a:gd name="connsiteY82" fmla="*/ 1357643 h 1737038"/>
                <a:gd name="connsiteX83" fmla="*/ 1847637 w 1848329"/>
                <a:gd name="connsiteY83" fmla="*/ 1301900 h 1737038"/>
                <a:gd name="connsiteX84" fmla="*/ 1776237 w 1848329"/>
                <a:gd name="connsiteY84" fmla="*/ 1239895 h 1737038"/>
                <a:gd name="connsiteX85" fmla="*/ 1733021 w 1848329"/>
                <a:gd name="connsiteY85" fmla="*/ 1203569 h 1737038"/>
                <a:gd name="connsiteX86" fmla="*/ 1681663 w 1848329"/>
                <a:gd name="connsiteY86" fmla="*/ 1173506 h 1737038"/>
                <a:gd name="connsiteX87" fmla="*/ 1656611 w 1848329"/>
                <a:gd name="connsiteY87" fmla="*/ 1169747 h 1737038"/>
                <a:gd name="connsiteX88" fmla="*/ 1568300 w 1848329"/>
                <a:gd name="connsiteY88" fmla="*/ 1127158 h 1737038"/>
                <a:gd name="connsiteX89" fmla="*/ 1484373 w 1848329"/>
                <a:gd name="connsiteY89" fmla="*/ 1087700 h 1737038"/>
                <a:gd name="connsiteX90" fmla="*/ 1449299 w 1848329"/>
                <a:gd name="connsiteY90" fmla="*/ 1048868 h 1737038"/>
                <a:gd name="connsiteX91" fmla="*/ 1473726 w 1848329"/>
                <a:gd name="connsiteY91" fmla="*/ 1036342 h 1737038"/>
                <a:gd name="connsiteX92" fmla="*/ 1487505 w 1848329"/>
                <a:gd name="connsiteY92" fmla="*/ 1008158 h 1737038"/>
                <a:gd name="connsiteX93" fmla="*/ 1411094 w 1848329"/>
                <a:gd name="connsiteY93" fmla="*/ 969326 h 1737038"/>
                <a:gd name="connsiteX94" fmla="*/ 1281446 w 1848329"/>
                <a:gd name="connsiteY94" fmla="*/ 958679 h 1737038"/>
                <a:gd name="connsiteX95" fmla="*/ 1210046 w 1848329"/>
                <a:gd name="connsiteY95" fmla="*/ 922978 h 1737038"/>
                <a:gd name="connsiteX96" fmla="*/ 1196267 w 1848329"/>
                <a:gd name="connsiteY96" fmla="*/ 917968 h 1737038"/>
                <a:gd name="connsiteX97" fmla="*/ 1196267 w 1848329"/>
                <a:gd name="connsiteY97" fmla="*/ 912957 h 1737038"/>
                <a:gd name="connsiteX98" fmla="*/ 1179356 w 1848329"/>
                <a:gd name="connsiteY98" fmla="*/ 893541 h 1737038"/>
                <a:gd name="connsiteX99" fmla="*/ 1129251 w 1848329"/>
                <a:gd name="connsiteY99" fmla="*/ 832162 h 1737038"/>
                <a:gd name="connsiteX100" fmla="*/ 1093551 w 1848329"/>
                <a:gd name="connsiteY100" fmla="*/ 755751 h 1737038"/>
                <a:gd name="connsiteX101" fmla="*/ 1076014 w 1848329"/>
                <a:gd name="connsiteY101" fmla="*/ 709404 h 1737038"/>
                <a:gd name="connsiteX102" fmla="*/ 1046577 w 1848329"/>
                <a:gd name="connsiteY102" fmla="*/ 664309 h 1737038"/>
                <a:gd name="connsiteX103" fmla="*/ 1005866 w 1848329"/>
                <a:gd name="connsiteY103" fmla="*/ 638630 h 1737038"/>
                <a:gd name="connsiteX104" fmla="*/ 901898 w 1848329"/>
                <a:gd name="connsiteY104" fmla="*/ 569735 h 1737038"/>
                <a:gd name="connsiteX105" fmla="*/ 841145 w 1848329"/>
                <a:gd name="connsiteY105" fmla="*/ 478919 h 1737038"/>
                <a:gd name="connsiteX106" fmla="*/ 876845 w 1848329"/>
                <a:gd name="connsiteY106" fmla="*/ 425056 h 1737038"/>
                <a:gd name="connsiteX107" fmla="*/ 865571 w 1848329"/>
                <a:gd name="connsiteY107" fmla="*/ 372445 h 1737038"/>
                <a:gd name="connsiteX108" fmla="*/ 848034 w 1848329"/>
                <a:gd name="connsiteY108" fmla="*/ 343635 h 1737038"/>
                <a:gd name="connsiteX109" fmla="*/ 871208 w 1848329"/>
                <a:gd name="connsiteY109" fmla="*/ 279750 h 1737038"/>
                <a:gd name="connsiteX110" fmla="*/ 893129 w 1848329"/>
                <a:gd name="connsiteY110" fmla="*/ 296034 h 1737038"/>
                <a:gd name="connsiteX111" fmla="*/ 906282 w 1848329"/>
                <a:gd name="connsiteY111" fmla="*/ 282882 h 1737038"/>
                <a:gd name="connsiteX112" fmla="*/ 947619 w 1848329"/>
                <a:gd name="connsiteY112" fmla="*/ 257829 h 1737038"/>
                <a:gd name="connsiteX113" fmla="*/ 976430 w 1848329"/>
                <a:gd name="connsiteY113" fmla="*/ 235281 h 1737038"/>
                <a:gd name="connsiteX114" fmla="*/ 1004614 w 1848329"/>
                <a:gd name="connsiteY114" fmla="*/ 219623 h 1737038"/>
                <a:gd name="connsiteX115" fmla="*/ 1046577 w 1848329"/>
                <a:gd name="connsiteY115" fmla="*/ 230897 h 1737038"/>
                <a:gd name="connsiteX116" fmla="*/ 1046577 w 1848329"/>
                <a:gd name="connsiteY116" fmla="*/ 230897 h 1737038"/>
                <a:gd name="connsiteX117" fmla="*/ 1045324 w 1848329"/>
                <a:gd name="connsiteY117" fmla="*/ 210855 h 1737038"/>
                <a:gd name="connsiteX118" fmla="*/ 1032172 w 1848329"/>
                <a:gd name="connsiteY118" fmla="*/ 198955 h 1737038"/>
                <a:gd name="connsiteX119" fmla="*/ 1028414 w 1848329"/>
                <a:gd name="connsiteY119" fmla="*/ 182044 h 1737038"/>
                <a:gd name="connsiteX120" fmla="*/ 1033424 w 1848329"/>
                <a:gd name="connsiteY120" fmla="*/ 167013 h 1737038"/>
                <a:gd name="connsiteX121" fmla="*/ 1040940 w 1848329"/>
                <a:gd name="connsiteY121" fmla="*/ 160749 h 1737038"/>
                <a:gd name="connsiteX122" fmla="*/ 1039687 w 1848329"/>
                <a:gd name="connsiteY122" fmla="*/ 160749 h 1737038"/>
                <a:gd name="connsiteX123" fmla="*/ 1021524 w 1848329"/>
                <a:gd name="connsiteY123" fmla="*/ 151981 h 1737038"/>
                <a:gd name="connsiteX124" fmla="*/ 1012756 w 1848329"/>
                <a:gd name="connsiteY124" fmla="*/ 131939 h 1737038"/>
                <a:gd name="connsiteX125" fmla="*/ 1014635 w 1848329"/>
                <a:gd name="connsiteY125" fmla="*/ 103755 h 1737038"/>
                <a:gd name="connsiteX126" fmla="*/ 1039061 w 1848329"/>
                <a:gd name="connsiteY126" fmla="*/ 96865 h 1737038"/>
                <a:gd name="connsiteX127" fmla="*/ 1050335 w 1848329"/>
                <a:gd name="connsiteY127" fmla="*/ 93107 h 1737038"/>
                <a:gd name="connsiteX128" fmla="*/ 1052840 w 1848329"/>
                <a:gd name="connsiteY128" fmla="*/ 90602 h 1737038"/>
                <a:gd name="connsiteX129" fmla="*/ 1034051 w 1848329"/>
                <a:gd name="connsiteY129" fmla="*/ 86218 h 1737038"/>
                <a:gd name="connsiteX130" fmla="*/ 962651 w 1848329"/>
                <a:gd name="connsiteY130" fmla="*/ 86218 h 1737038"/>
                <a:gd name="connsiteX131" fmla="*/ 958266 w 1848329"/>
                <a:gd name="connsiteY131" fmla="*/ 86218 h 1737038"/>
                <a:gd name="connsiteX132" fmla="*/ 904403 w 1848329"/>
                <a:gd name="connsiteY132" fmla="*/ 70560 h 1737038"/>
                <a:gd name="connsiteX133" fmla="*/ 900645 w 1848329"/>
                <a:gd name="connsiteY133" fmla="*/ 68681 h 1737038"/>
                <a:gd name="connsiteX134" fmla="*/ 863066 w 1848329"/>
                <a:gd name="connsiteY134" fmla="*/ 48013 h 1737038"/>
                <a:gd name="connsiteX135" fmla="*/ 838639 w 1848329"/>
                <a:gd name="connsiteY135" fmla="*/ 6049 h 1737038"/>
                <a:gd name="connsiteX136" fmla="*/ 819850 w 1848329"/>
                <a:gd name="connsiteY136" fmla="*/ 412 h 1737038"/>
                <a:gd name="connsiteX137" fmla="*/ 784776 w 1848329"/>
                <a:gd name="connsiteY137" fmla="*/ 1039 h 1737038"/>
                <a:gd name="connsiteX138" fmla="*/ 752834 w 1848329"/>
                <a:gd name="connsiteY138" fmla="*/ 14191 h 1737038"/>
                <a:gd name="connsiteX139" fmla="*/ 747197 w 1848329"/>
                <a:gd name="connsiteY139" fmla="*/ 15444 h 1737038"/>
                <a:gd name="connsiteX140" fmla="*/ 708992 w 1848329"/>
                <a:gd name="connsiteY140" fmla="*/ 15444 h 1737038"/>
                <a:gd name="connsiteX141" fmla="*/ 696465 w 1848329"/>
                <a:gd name="connsiteY141" fmla="*/ 25465 h 1737038"/>
                <a:gd name="connsiteX142" fmla="*/ 670160 w 1848329"/>
                <a:gd name="connsiteY142" fmla="*/ 46134 h 1737038"/>
                <a:gd name="connsiteX143" fmla="*/ 667028 w 1848329"/>
                <a:gd name="connsiteY143" fmla="*/ 48013 h 1737038"/>
                <a:gd name="connsiteX144" fmla="*/ 633207 w 1848329"/>
                <a:gd name="connsiteY144" fmla="*/ 61792 h 1737038"/>
                <a:gd name="connsiteX145" fmla="*/ 618176 w 1848329"/>
                <a:gd name="connsiteY145" fmla="*/ 58660 h 1737038"/>
                <a:gd name="connsiteX146" fmla="*/ 601891 w 1848329"/>
                <a:gd name="connsiteY146" fmla="*/ 44881 h 1737038"/>
                <a:gd name="connsiteX147" fmla="*/ 587486 w 1848329"/>
                <a:gd name="connsiteY147" fmla="*/ 42375 h 1737038"/>
                <a:gd name="connsiteX148" fmla="*/ 587486 w 1848329"/>
                <a:gd name="connsiteY148" fmla="*/ 52397 h 1737038"/>
                <a:gd name="connsiteX149" fmla="*/ 587486 w 1848329"/>
                <a:gd name="connsiteY149" fmla="*/ 56154 h 1737038"/>
                <a:gd name="connsiteX150" fmla="*/ 579344 w 1848329"/>
                <a:gd name="connsiteY150" fmla="*/ 86844 h 1737038"/>
                <a:gd name="connsiteX151" fmla="*/ 569949 w 1848329"/>
                <a:gd name="connsiteY151" fmla="*/ 97492 h 1737038"/>
                <a:gd name="connsiteX152" fmla="*/ 556170 w 1848329"/>
                <a:gd name="connsiteY152" fmla="*/ 96239 h 1737038"/>
                <a:gd name="connsiteX153" fmla="*/ 540513 w 1848329"/>
                <a:gd name="connsiteY153" fmla="*/ 85591 h 1737038"/>
                <a:gd name="connsiteX154" fmla="*/ 535502 w 1848329"/>
                <a:gd name="connsiteY154" fmla="*/ 85591 h 1737038"/>
                <a:gd name="connsiteX155" fmla="*/ 535502 w 1848329"/>
                <a:gd name="connsiteY155" fmla="*/ 85591 h 1737038"/>
                <a:gd name="connsiteX156" fmla="*/ 535502 w 1848329"/>
                <a:gd name="connsiteY156" fmla="*/ 160123 h 1737038"/>
                <a:gd name="connsiteX157" fmla="*/ 486023 w 1848329"/>
                <a:gd name="connsiteY157" fmla="*/ 137576 h 1737038"/>
                <a:gd name="connsiteX158" fmla="*/ 452201 w 1848329"/>
                <a:gd name="connsiteY158" fmla="*/ 137576 h 1737038"/>
                <a:gd name="connsiteX159" fmla="*/ 440301 w 1848329"/>
                <a:gd name="connsiteY159" fmla="*/ 131313 h 1737038"/>
                <a:gd name="connsiteX160" fmla="*/ 434038 w 1848329"/>
                <a:gd name="connsiteY160" fmla="*/ 122544 h 1737038"/>
                <a:gd name="connsiteX161" fmla="*/ 417754 w 1848329"/>
                <a:gd name="connsiteY161" fmla="*/ 114402 h 1737038"/>
                <a:gd name="connsiteX162" fmla="*/ 415249 w 1848329"/>
                <a:gd name="connsiteY162" fmla="*/ 147597 h 1737038"/>
                <a:gd name="connsiteX163" fmla="*/ 405228 w 1848329"/>
                <a:gd name="connsiteY163" fmla="*/ 160749 h 1737038"/>
                <a:gd name="connsiteX164" fmla="*/ 380801 w 1848329"/>
                <a:gd name="connsiteY164" fmla="*/ 170144 h 1737038"/>
                <a:gd name="connsiteX165" fmla="*/ 376417 w 1848329"/>
                <a:gd name="connsiteY165" fmla="*/ 197076 h 1737038"/>
                <a:gd name="connsiteX166" fmla="*/ 376417 w 1848329"/>
                <a:gd name="connsiteY166" fmla="*/ 212734 h 1737038"/>
                <a:gd name="connsiteX167" fmla="*/ 361386 w 1848329"/>
                <a:gd name="connsiteY167" fmla="*/ 228392 h 1737038"/>
                <a:gd name="connsiteX168" fmla="*/ 345101 w 1848329"/>
                <a:gd name="connsiteY168" fmla="*/ 228392 h 1737038"/>
                <a:gd name="connsiteX169" fmla="*/ 336333 w 1848329"/>
                <a:gd name="connsiteY169" fmla="*/ 225887 h 1737038"/>
                <a:gd name="connsiteX170" fmla="*/ 321927 w 1848329"/>
                <a:gd name="connsiteY170" fmla="*/ 215866 h 1737038"/>
                <a:gd name="connsiteX171" fmla="*/ 301259 w 1848329"/>
                <a:gd name="connsiteY171" fmla="*/ 195197 h 1737038"/>
                <a:gd name="connsiteX172" fmla="*/ 297501 w 1848329"/>
                <a:gd name="connsiteY172" fmla="*/ 184550 h 1737038"/>
                <a:gd name="connsiteX173" fmla="*/ 297501 w 1848329"/>
                <a:gd name="connsiteY173" fmla="*/ 175781 h 1737038"/>
                <a:gd name="connsiteX174" fmla="*/ 291864 w 1848329"/>
                <a:gd name="connsiteY174" fmla="*/ 171397 h 1737038"/>
                <a:gd name="connsiteX175" fmla="*/ 258670 w 1848329"/>
                <a:gd name="connsiteY175" fmla="*/ 155113 h 1737038"/>
                <a:gd name="connsiteX176" fmla="*/ 250527 w 1848329"/>
                <a:gd name="connsiteY176" fmla="*/ 140707 h 1737038"/>
                <a:gd name="connsiteX177" fmla="*/ 250527 w 1848329"/>
                <a:gd name="connsiteY177" fmla="*/ 122544 h 1737038"/>
                <a:gd name="connsiteX178" fmla="*/ 243638 w 1848329"/>
                <a:gd name="connsiteY178" fmla="*/ 124423 h 1737038"/>
                <a:gd name="connsiteX179" fmla="*/ 221717 w 1848329"/>
                <a:gd name="connsiteY179" fmla="*/ 160749 h 1737038"/>
                <a:gd name="connsiteX180" fmla="*/ 206059 w 1848329"/>
                <a:gd name="connsiteY180" fmla="*/ 193945 h 1737038"/>
                <a:gd name="connsiteX181" fmla="*/ 168480 w 1848329"/>
                <a:gd name="connsiteY181" fmla="*/ 223381 h 1737038"/>
                <a:gd name="connsiteX182" fmla="*/ 132153 w 1848329"/>
                <a:gd name="connsiteY182" fmla="*/ 217118 h 1737038"/>
                <a:gd name="connsiteX183" fmla="*/ 89563 w 1848329"/>
                <a:gd name="connsiteY183" fmla="*/ 220876 h 1737038"/>
                <a:gd name="connsiteX184" fmla="*/ 63258 w 1848329"/>
                <a:gd name="connsiteY184" fmla="*/ 227765 h 1737038"/>
                <a:gd name="connsiteX185" fmla="*/ 60126 w 1848329"/>
                <a:gd name="connsiteY185" fmla="*/ 227765 h 1737038"/>
                <a:gd name="connsiteX186" fmla="*/ 53237 w 1848329"/>
                <a:gd name="connsiteY186" fmla="*/ 225887 h 1737038"/>
                <a:gd name="connsiteX187" fmla="*/ 36327 w 1848329"/>
                <a:gd name="connsiteY187" fmla="*/ 217745 h 1737038"/>
                <a:gd name="connsiteX188" fmla="*/ 25679 w 1848329"/>
                <a:gd name="connsiteY188" fmla="*/ 228392 h 1737038"/>
                <a:gd name="connsiteX189" fmla="*/ 37579 w 1848329"/>
                <a:gd name="connsiteY189" fmla="*/ 251566 h 1737038"/>
                <a:gd name="connsiteX190" fmla="*/ 68269 w 1848329"/>
                <a:gd name="connsiteY190" fmla="*/ 285387 h 1737038"/>
                <a:gd name="connsiteX191" fmla="*/ 70774 w 1848329"/>
                <a:gd name="connsiteY191" fmla="*/ 302924 h 1737038"/>
                <a:gd name="connsiteX192" fmla="*/ 55116 w 1848329"/>
                <a:gd name="connsiteY192" fmla="*/ 331734 h 1737038"/>
                <a:gd name="connsiteX193" fmla="*/ 47600 w 1848329"/>
                <a:gd name="connsiteY193" fmla="*/ 338624 h 1737038"/>
                <a:gd name="connsiteX194" fmla="*/ 0 w 1848329"/>
                <a:gd name="connsiteY194" fmla="*/ 358666 h 1737038"/>
                <a:gd name="connsiteX195" fmla="*/ 13153 w 1848329"/>
                <a:gd name="connsiteY195" fmla="*/ 399377 h 1737038"/>
                <a:gd name="connsiteX196" fmla="*/ 19416 w 1848329"/>
                <a:gd name="connsiteY196" fmla="*/ 404387 h 1737038"/>
                <a:gd name="connsiteX197" fmla="*/ 45721 w 1848329"/>
                <a:gd name="connsiteY197" fmla="*/ 416287 h 1737038"/>
                <a:gd name="connsiteX198" fmla="*/ 54490 w 1848329"/>
                <a:gd name="connsiteY198" fmla="*/ 426308 h 1737038"/>
                <a:gd name="connsiteX199" fmla="*/ 51984 w 1848329"/>
                <a:gd name="connsiteY199" fmla="*/ 439461 h 1737038"/>
                <a:gd name="connsiteX200" fmla="*/ 38832 w 1848329"/>
                <a:gd name="connsiteY200" fmla="*/ 455746 h 17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1848329" h="1737038">
                  <a:moveTo>
                    <a:pt x="37579" y="452614"/>
                  </a:moveTo>
                  <a:cubicBezTo>
                    <a:pt x="35700" y="457624"/>
                    <a:pt x="31316" y="470777"/>
                    <a:pt x="27558" y="483930"/>
                  </a:cubicBezTo>
                  <a:lnTo>
                    <a:pt x="95827" y="530277"/>
                  </a:lnTo>
                  <a:lnTo>
                    <a:pt x="123385" y="525266"/>
                  </a:lnTo>
                  <a:cubicBezTo>
                    <a:pt x="127769" y="524640"/>
                    <a:pt x="132153" y="525266"/>
                    <a:pt x="135285" y="527772"/>
                  </a:cubicBezTo>
                  <a:cubicBezTo>
                    <a:pt x="138416" y="530277"/>
                    <a:pt x="140921" y="534035"/>
                    <a:pt x="141548" y="538419"/>
                  </a:cubicBezTo>
                  <a:lnTo>
                    <a:pt x="145932" y="574120"/>
                  </a:lnTo>
                  <a:cubicBezTo>
                    <a:pt x="145932" y="578504"/>
                    <a:pt x="144679" y="582888"/>
                    <a:pt x="141548" y="586646"/>
                  </a:cubicBezTo>
                  <a:lnTo>
                    <a:pt x="124011" y="605435"/>
                  </a:lnTo>
                  <a:lnTo>
                    <a:pt x="124011" y="611699"/>
                  </a:lnTo>
                  <a:cubicBezTo>
                    <a:pt x="141548" y="613577"/>
                    <a:pt x="157206" y="621719"/>
                    <a:pt x="174116" y="617962"/>
                  </a:cubicBezTo>
                  <a:cubicBezTo>
                    <a:pt x="192280" y="613577"/>
                    <a:pt x="206059" y="600425"/>
                    <a:pt x="217959" y="586019"/>
                  </a:cubicBezTo>
                  <a:cubicBezTo>
                    <a:pt x="234243" y="565351"/>
                    <a:pt x="242385" y="539672"/>
                    <a:pt x="261174" y="520882"/>
                  </a:cubicBezTo>
                  <a:cubicBezTo>
                    <a:pt x="261801" y="519630"/>
                    <a:pt x="262427" y="519003"/>
                    <a:pt x="263680" y="518377"/>
                  </a:cubicBezTo>
                  <a:cubicBezTo>
                    <a:pt x="273701" y="512114"/>
                    <a:pt x="284348" y="506477"/>
                    <a:pt x="294996" y="504598"/>
                  </a:cubicBezTo>
                  <a:cubicBezTo>
                    <a:pt x="311906" y="501466"/>
                    <a:pt x="330070" y="512114"/>
                    <a:pt x="346354" y="513367"/>
                  </a:cubicBezTo>
                  <a:cubicBezTo>
                    <a:pt x="369528" y="515872"/>
                    <a:pt x="378296" y="516498"/>
                    <a:pt x="399591" y="530277"/>
                  </a:cubicBezTo>
                  <a:cubicBezTo>
                    <a:pt x="408359" y="535914"/>
                    <a:pt x="417754" y="542804"/>
                    <a:pt x="427149" y="548440"/>
                  </a:cubicBezTo>
                  <a:cubicBezTo>
                    <a:pt x="454080" y="562846"/>
                    <a:pt x="482891" y="562846"/>
                    <a:pt x="505438" y="584140"/>
                  </a:cubicBezTo>
                  <a:cubicBezTo>
                    <a:pt x="524228" y="601677"/>
                    <a:pt x="533623" y="614830"/>
                    <a:pt x="536754" y="639256"/>
                  </a:cubicBezTo>
                  <a:cubicBezTo>
                    <a:pt x="539260" y="659299"/>
                    <a:pt x="548654" y="673704"/>
                    <a:pt x="558675" y="691241"/>
                  </a:cubicBezTo>
                  <a:cubicBezTo>
                    <a:pt x="565565" y="703141"/>
                    <a:pt x="569949" y="711283"/>
                    <a:pt x="569949" y="725688"/>
                  </a:cubicBezTo>
                  <a:cubicBezTo>
                    <a:pt x="569949" y="741346"/>
                    <a:pt x="566818" y="757004"/>
                    <a:pt x="576213" y="771409"/>
                  </a:cubicBezTo>
                  <a:cubicBezTo>
                    <a:pt x="589365" y="791451"/>
                    <a:pt x="618176" y="791451"/>
                    <a:pt x="635713" y="803978"/>
                  </a:cubicBezTo>
                  <a:cubicBezTo>
                    <a:pt x="650118" y="813373"/>
                    <a:pt x="654502" y="830910"/>
                    <a:pt x="669534" y="840305"/>
                  </a:cubicBezTo>
                  <a:cubicBezTo>
                    <a:pt x="678302" y="845941"/>
                    <a:pt x="683939" y="848447"/>
                    <a:pt x="680808" y="859094"/>
                  </a:cubicBezTo>
                  <a:cubicBezTo>
                    <a:pt x="678302" y="867862"/>
                    <a:pt x="662644" y="879762"/>
                    <a:pt x="673918" y="889157"/>
                  </a:cubicBezTo>
                  <a:cubicBezTo>
                    <a:pt x="682060" y="896047"/>
                    <a:pt x="700850" y="889157"/>
                    <a:pt x="710871" y="890410"/>
                  </a:cubicBezTo>
                  <a:cubicBezTo>
                    <a:pt x="727781" y="891663"/>
                    <a:pt x="727781" y="900431"/>
                    <a:pt x="740308" y="910452"/>
                  </a:cubicBezTo>
                  <a:cubicBezTo>
                    <a:pt x="758471" y="924857"/>
                    <a:pt x="787281" y="916089"/>
                    <a:pt x="797929" y="938636"/>
                  </a:cubicBezTo>
                  <a:cubicBezTo>
                    <a:pt x="804818" y="953668"/>
                    <a:pt x="802939" y="966194"/>
                    <a:pt x="820476" y="967447"/>
                  </a:cubicBezTo>
                  <a:cubicBezTo>
                    <a:pt x="822355" y="967447"/>
                    <a:pt x="824860" y="967447"/>
                    <a:pt x="826740" y="967447"/>
                  </a:cubicBezTo>
                  <a:cubicBezTo>
                    <a:pt x="829871" y="973084"/>
                    <a:pt x="833003" y="978721"/>
                    <a:pt x="834882" y="983731"/>
                  </a:cubicBezTo>
                  <a:cubicBezTo>
                    <a:pt x="841145" y="1000642"/>
                    <a:pt x="839892" y="1012542"/>
                    <a:pt x="855550" y="1023816"/>
                  </a:cubicBezTo>
                  <a:cubicBezTo>
                    <a:pt x="873087" y="1036342"/>
                    <a:pt x="888119" y="1050121"/>
                    <a:pt x="904403" y="1064526"/>
                  </a:cubicBezTo>
                  <a:cubicBezTo>
                    <a:pt x="911292" y="1070790"/>
                    <a:pt x="917556" y="1077679"/>
                    <a:pt x="926950" y="1080810"/>
                  </a:cubicBezTo>
                  <a:cubicBezTo>
                    <a:pt x="933214" y="1083316"/>
                    <a:pt x="941982" y="1080810"/>
                    <a:pt x="948871" y="1083316"/>
                  </a:cubicBezTo>
                  <a:cubicBezTo>
                    <a:pt x="967661" y="1089579"/>
                    <a:pt x="965156" y="1114005"/>
                    <a:pt x="978935" y="1125279"/>
                  </a:cubicBezTo>
                  <a:cubicBezTo>
                    <a:pt x="985824" y="1130916"/>
                    <a:pt x="1000229" y="1133421"/>
                    <a:pt x="1007745" y="1127158"/>
                  </a:cubicBezTo>
                  <a:cubicBezTo>
                    <a:pt x="1014009" y="1122148"/>
                    <a:pt x="1013382" y="1109621"/>
                    <a:pt x="1018393" y="1104610"/>
                  </a:cubicBezTo>
                  <a:cubicBezTo>
                    <a:pt x="1034051" y="1090205"/>
                    <a:pt x="1057225" y="1120895"/>
                    <a:pt x="1074135" y="1120268"/>
                  </a:cubicBezTo>
                  <a:cubicBezTo>
                    <a:pt x="1082903" y="1120268"/>
                    <a:pt x="1089793" y="1111500"/>
                    <a:pt x="1099188" y="1112753"/>
                  </a:cubicBezTo>
                  <a:cubicBezTo>
                    <a:pt x="1117977" y="1115258"/>
                    <a:pt x="1135514" y="1146574"/>
                    <a:pt x="1140525" y="1160979"/>
                  </a:cubicBezTo>
                  <a:cubicBezTo>
                    <a:pt x="1143030" y="1169121"/>
                    <a:pt x="1143030" y="1184153"/>
                    <a:pt x="1149919" y="1188537"/>
                  </a:cubicBezTo>
                  <a:cubicBezTo>
                    <a:pt x="1156809" y="1192295"/>
                    <a:pt x="1170588" y="1186032"/>
                    <a:pt x="1178104" y="1188537"/>
                  </a:cubicBezTo>
                  <a:cubicBezTo>
                    <a:pt x="1199399" y="1196053"/>
                    <a:pt x="1216309" y="1218600"/>
                    <a:pt x="1193135" y="1236763"/>
                  </a:cubicBezTo>
                  <a:cubicBezTo>
                    <a:pt x="1198146" y="1239895"/>
                    <a:pt x="1219441" y="1246785"/>
                    <a:pt x="1225077" y="1244279"/>
                  </a:cubicBezTo>
                  <a:cubicBezTo>
                    <a:pt x="1233846" y="1241148"/>
                    <a:pt x="1235099" y="1225490"/>
                    <a:pt x="1241988" y="1219853"/>
                  </a:cubicBezTo>
                  <a:cubicBezTo>
                    <a:pt x="1262657" y="1201690"/>
                    <a:pt x="1303367" y="1233006"/>
                    <a:pt x="1302115" y="1258685"/>
                  </a:cubicBezTo>
                  <a:cubicBezTo>
                    <a:pt x="1302115" y="1273090"/>
                    <a:pt x="1285204" y="1295637"/>
                    <a:pt x="1291467" y="1309416"/>
                  </a:cubicBezTo>
                  <a:cubicBezTo>
                    <a:pt x="1296478" y="1319437"/>
                    <a:pt x="1316520" y="1326953"/>
                    <a:pt x="1324662" y="1332590"/>
                  </a:cubicBezTo>
                  <a:cubicBezTo>
                    <a:pt x="1334683" y="1339479"/>
                    <a:pt x="1349088" y="1350127"/>
                    <a:pt x="1361615" y="1352006"/>
                  </a:cubicBezTo>
                  <a:cubicBezTo>
                    <a:pt x="1376020" y="1354511"/>
                    <a:pt x="1406084" y="1338853"/>
                    <a:pt x="1417983" y="1345743"/>
                  </a:cubicBezTo>
                  <a:cubicBezTo>
                    <a:pt x="1430510" y="1352633"/>
                    <a:pt x="1440531" y="1397101"/>
                    <a:pt x="1445541" y="1407122"/>
                  </a:cubicBezTo>
                  <a:cubicBezTo>
                    <a:pt x="1453683" y="1427164"/>
                    <a:pt x="1459946" y="1446580"/>
                    <a:pt x="1471220" y="1464743"/>
                  </a:cubicBezTo>
                  <a:cubicBezTo>
                    <a:pt x="1479363" y="1477270"/>
                    <a:pt x="1488131" y="1485412"/>
                    <a:pt x="1492515" y="1499817"/>
                  </a:cubicBezTo>
                  <a:cubicBezTo>
                    <a:pt x="1499405" y="1522991"/>
                    <a:pt x="1491889" y="1546164"/>
                    <a:pt x="1494394" y="1569964"/>
                  </a:cubicBezTo>
                  <a:cubicBezTo>
                    <a:pt x="1494394" y="1575601"/>
                    <a:pt x="1498778" y="1583743"/>
                    <a:pt x="1494394" y="1588128"/>
                  </a:cubicBezTo>
                  <a:cubicBezTo>
                    <a:pt x="1491262" y="1591259"/>
                    <a:pt x="1479989" y="1587502"/>
                    <a:pt x="1475604" y="1589381"/>
                  </a:cubicBezTo>
                  <a:cubicBezTo>
                    <a:pt x="1471847" y="1591259"/>
                    <a:pt x="1470594" y="1594391"/>
                    <a:pt x="1467462" y="1596270"/>
                  </a:cubicBezTo>
                  <a:cubicBezTo>
                    <a:pt x="1454936" y="1607544"/>
                    <a:pt x="1453683" y="1619444"/>
                    <a:pt x="1452431" y="1636354"/>
                  </a:cubicBezTo>
                  <a:cubicBezTo>
                    <a:pt x="1451805" y="1650133"/>
                    <a:pt x="1452431" y="1652638"/>
                    <a:pt x="1437399" y="1656397"/>
                  </a:cubicBezTo>
                  <a:cubicBezTo>
                    <a:pt x="1419236" y="1661407"/>
                    <a:pt x="1419236" y="1668923"/>
                    <a:pt x="1416104" y="1690218"/>
                  </a:cubicBezTo>
                  <a:cubicBezTo>
                    <a:pt x="1414852" y="1700239"/>
                    <a:pt x="1412973" y="1715270"/>
                    <a:pt x="1416104" y="1724665"/>
                  </a:cubicBezTo>
                  <a:cubicBezTo>
                    <a:pt x="1417357" y="1727170"/>
                    <a:pt x="1421742" y="1729049"/>
                    <a:pt x="1421742" y="1734060"/>
                  </a:cubicBezTo>
                  <a:cubicBezTo>
                    <a:pt x="1431136" y="1734060"/>
                    <a:pt x="1443036" y="1740323"/>
                    <a:pt x="1451178" y="1734686"/>
                  </a:cubicBezTo>
                  <a:cubicBezTo>
                    <a:pt x="1458694" y="1729676"/>
                    <a:pt x="1458694" y="1721534"/>
                    <a:pt x="1468089" y="1717149"/>
                  </a:cubicBezTo>
                  <a:cubicBezTo>
                    <a:pt x="1476857" y="1713391"/>
                    <a:pt x="1486878" y="1713391"/>
                    <a:pt x="1495647" y="1709633"/>
                  </a:cubicBezTo>
                  <a:cubicBezTo>
                    <a:pt x="1523205" y="1698360"/>
                    <a:pt x="1528215" y="1682075"/>
                    <a:pt x="1535731" y="1657023"/>
                  </a:cubicBezTo>
                  <a:cubicBezTo>
                    <a:pt x="1540742" y="1641991"/>
                    <a:pt x="1548884" y="1637607"/>
                    <a:pt x="1557026" y="1625707"/>
                  </a:cubicBezTo>
                  <a:cubicBezTo>
                    <a:pt x="1570179" y="1606291"/>
                    <a:pt x="1553894" y="1581865"/>
                    <a:pt x="1562663" y="1561822"/>
                  </a:cubicBezTo>
                  <a:cubicBezTo>
                    <a:pt x="1572684" y="1539275"/>
                    <a:pt x="1612768" y="1555559"/>
                    <a:pt x="1633437" y="1552428"/>
                  </a:cubicBezTo>
                  <a:cubicBezTo>
                    <a:pt x="1643458" y="1551175"/>
                    <a:pt x="1642832" y="1553054"/>
                    <a:pt x="1648468" y="1542407"/>
                  </a:cubicBezTo>
                  <a:cubicBezTo>
                    <a:pt x="1654105" y="1532385"/>
                    <a:pt x="1660995" y="1509838"/>
                    <a:pt x="1657237" y="1499191"/>
                  </a:cubicBezTo>
                  <a:cubicBezTo>
                    <a:pt x="1654105" y="1489170"/>
                    <a:pt x="1642832" y="1481654"/>
                    <a:pt x="1639073" y="1472259"/>
                  </a:cubicBezTo>
                  <a:cubicBezTo>
                    <a:pt x="1635316" y="1461612"/>
                    <a:pt x="1639073" y="1449085"/>
                    <a:pt x="1637821" y="1437811"/>
                  </a:cubicBezTo>
                  <a:cubicBezTo>
                    <a:pt x="1633437" y="1412759"/>
                    <a:pt x="1608384" y="1400232"/>
                    <a:pt x="1587715" y="1390837"/>
                  </a:cubicBezTo>
                  <a:cubicBezTo>
                    <a:pt x="1577068" y="1385827"/>
                    <a:pt x="1566421" y="1382069"/>
                    <a:pt x="1562037" y="1370795"/>
                  </a:cubicBezTo>
                  <a:cubicBezTo>
                    <a:pt x="1555773" y="1355764"/>
                    <a:pt x="1557026" y="1323821"/>
                    <a:pt x="1565794" y="1310043"/>
                  </a:cubicBezTo>
                  <a:cubicBezTo>
                    <a:pt x="1583331" y="1282485"/>
                    <a:pt x="1631558" y="1263069"/>
                    <a:pt x="1660995" y="1278101"/>
                  </a:cubicBezTo>
                  <a:cubicBezTo>
                    <a:pt x="1677905" y="1286243"/>
                    <a:pt x="1703585" y="1303779"/>
                    <a:pt x="1722374" y="1304406"/>
                  </a:cubicBezTo>
                  <a:cubicBezTo>
                    <a:pt x="1736153" y="1304406"/>
                    <a:pt x="1746174" y="1291253"/>
                    <a:pt x="1759327" y="1292506"/>
                  </a:cubicBezTo>
                  <a:cubicBezTo>
                    <a:pt x="1790643" y="1296264"/>
                    <a:pt x="1803169" y="1376432"/>
                    <a:pt x="1843880" y="1357643"/>
                  </a:cubicBezTo>
                  <a:cubicBezTo>
                    <a:pt x="1845132" y="1340106"/>
                    <a:pt x="1850143" y="1318811"/>
                    <a:pt x="1847637" y="1301900"/>
                  </a:cubicBezTo>
                  <a:cubicBezTo>
                    <a:pt x="1842627" y="1271211"/>
                    <a:pt x="1801916" y="1253048"/>
                    <a:pt x="1776237" y="1239895"/>
                  </a:cubicBezTo>
                  <a:cubicBezTo>
                    <a:pt x="1757447" y="1231127"/>
                    <a:pt x="1743669" y="1221732"/>
                    <a:pt x="1733021" y="1203569"/>
                  </a:cubicBezTo>
                  <a:cubicBezTo>
                    <a:pt x="1721121" y="1183526"/>
                    <a:pt x="1704210" y="1179142"/>
                    <a:pt x="1681663" y="1173506"/>
                  </a:cubicBezTo>
                  <a:cubicBezTo>
                    <a:pt x="1672895" y="1171000"/>
                    <a:pt x="1664753" y="1171000"/>
                    <a:pt x="1656611" y="1169747"/>
                  </a:cubicBezTo>
                  <a:cubicBezTo>
                    <a:pt x="1627800" y="1164111"/>
                    <a:pt x="1593979" y="1140937"/>
                    <a:pt x="1568300" y="1127158"/>
                  </a:cubicBezTo>
                  <a:cubicBezTo>
                    <a:pt x="1540742" y="1112126"/>
                    <a:pt x="1513184" y="1098974"/>
                    <a:pt x="1484373" y="1087700"/>
                  </a:cubicBezTo>
                  <a:cubicBezTo>
                    <a:pt x="1469341" y="1082063"/>
                    <a:pt x="1442410" y="1072042"/>
                    <a:pt x="1449299" y="1048868"/>
                  </a:cubicBezTo>
                  <a:cubicBezTo>
                    <a:pt x="1452431" y="1037594"/>
                    <a:pt x="1466210" y="1043231"/>
                    <a:pt x="1473726" y="1036342"/>
                  </a:cubicBezTo>
                  <a:cubicBezTo>
                    <a:pt x="1478736" y="1031958"/>
                    <a:pt x="1484999" y="1015047"/>
                    <a:pt x="1487505" y="1008158"/>
                  </a:cubicBezTo>
                  <a:cubicBezTo>
                    <a:pt x="1500657" y="968073"/>
                    <a:pt x="1433015" y="971205"/>
                    <a:pt x="1411094" y="969326"/>
                  </a:cubicBezTo>
                  <a:cubicBezTo>
                    <a:pt x="1371009" y="966821"/>
                    <a:pt x="1319025" y="973710"/>
                    <a:pt x="1281446" y="958679"/>
                  </a:cubicBezTo>
                  <a:cubicBezTo>
                    <a:pt x="1256393" y="949284"/>
                    <a:pt x="1235099" y="932373"/>
                    <a:pt x="1210046" y="922978"/>
                  </a:cubicBezTo>
                  <a:cubicBezTo>
                    <a:pt x="1205035" y="921099"/>
                    <a:pt x="1200651" y="919220"/>
                    <a:pt x="1196267" y="917968"/>
                  </a:cubicBezTo>
                  <a:cubicBezTo>
                    <a:pt x="1196267" y="916089"/>
                    <a:pt x="1196893" y="914836"/>
                    <a:pt x="1196267" y="912957"/>
                  </a:cubicBezTo>
                  <a:cubicBezTo>
                    <a:pt x="1195641" y="907321"/>
                    <a:pt x="1183114" y="897926"/>
                    <a:pt x="1179356" y="893541"/>
                  </a:cubicBezTo>
                  <a:cubicBezTo>
                    <a:pt x="1161820" y="874125"/>
                    <a:pt x="1144909" y="852831"/>
                    <a:pt x="1129251" y="832162"/>
                  </a:cubicBezTo>
                  <a:cubicBezTo>
                    <a:pt x="1110462" y="807109"/>
                    <a:pt x="1101693" y="785815"/>
                    <a:pt x="1093551" y="755751"/>
                  </a:cubicBezTo>
                  <a:cubicBezTo>
                    <a:pt x="1089167" y="739467"/>
                    <a:pt x="1083530" y="724435"/>
                    <a:pt x="1076014" y="709404"/>
                  </a:cubicBezTo>
                  <a:cubicBezTo>
                    <a:pt x="1067872" y="693120"/>
                    <a:pt x="1060356" y="676209"/>
                    <a:pt x="1046577" y="664309"/>
                  </a:cubicBezTo>
                  <a:cubicBezTo>
                    <a:pt x="1034051" y="654288"/>
                    <a:pt x="1020272" y="644893"/>
                    <a:pt x="1005866" y="638630"/>
                  </a:cubicBezTo>
                  <a:cubicBezTo>
                    <a:pt x="968287" y="622346"/>
                    <a:pt x="931961" y="596667"/>
                    <a:pt x="901898" y="569735"/>
                  </a:cubicBezTo>
                  <a:cubicBezTo>
                    <a:pt x="871834" y="542804"/>
                    <a:pt x="839266" y="522135"/>
                    <a:pt x="841145" y="478919"/>
                  </a:cubicBezTo>
                  <a:cubicBezTo>
                    <a:pt x="842398" y="449482"/>
                    <a:pt x="840518" y="426934"/>
                    <a:pt x="876845" y="425056"/>
                  </a:cubicBezTo>
                  <a:cubicBezTo>
                    <a:pt x="879350" y="409398"/>
                    <a:pt x="873714" y="385598"/>
                    <a:pt x="865571" y="372445"/>
                  </a:cubicBezTo>
                  <a:cubicBezTo>
                    <a:pt x="858682" y="361798"/>
                    <a:pt x="851166" y="356787"/>
                    <a:pt x="848034" y="343635"/>
                  </a:cubicBezTo>
                  <a:cubicBezTo>
                    <a:pt x="843024" y="322340"/>
                    <a:pt x="826740" y="273487"/>
                    <a:pt x="871208" y="279750"/>
                  </a:cubicBezTo>
                  <a:cubicBezTo>
                    <a:pt x="872461" y="288518"/>
                    <a:pt x="884361" y="297913"/>
                    <a:pt x="893129" y="296034"/>
                  </a:cubicBezTo>
                  <a:cubicBezTo>
                    <a:pt x="899392" y="295408"/>
                    <a:pt x="901898" y="287892"/>
                    <a:pt x="906282" y="282882"/>
                  </a:cubicBezTo>
                  <a:cubicBezTo>
                    <a:pt x="920061" y="264718"/>
                    <a:pt x="925072" y="257829"/>
                    <a:pt x="947619" y="257829"/>
                  </a:cubicBezTo>
                  <a:cubicBezTo>
                    <a:pt x="969540" y="257829"/>
                    <a:pt x="970792" y="252818"/>
                    <a:pt x="976430" y="235281"/>
                  </a:cubicBezTo>
                  <a:cubicBezTo>
                    <a:pt x="980814" y="221502"/>
                    <a:pt x="988956" y="213360"/>
                    <a:pt x="1004614" y="219623"/>
                  </a:cubicBezTo>
                  <a:cubicBezTo>
                    <a:pt x="1005866" y="232150"/>
                    <a:pt x="1039687" y="239666"/>
                    <a:pt x="1046577" y="230897"/>
                  </a:cubicBezTo>
                  <a:lnTo>
                    <a:pt x="1046577" y="230897"/>
                  </a:lnTo>
                  <a:lnTo>
                    <a:pt x="1045324" y="210855"/>
                  </a:lnTo>
                  <a:cubicBezTo>
                    <a:pt x="1039061" y="210229"/>
                    <a:pt x="1034051" y="205218"/>
                    <a:pt x="1032172" y="198955"/>
                  </a:cubicBezTo>
                  <a:lnTo>
                    <a:pt x="1028414" y="182044"/>
                  </a:lnTo>
                  <a:cubicBezTo>
                    <a:pt x="1027161" y="176407"/>
                    <a:pt x="1029040" y="170771"/>
                    <a:pt x="1033424" y="167013"/>
                  </a:cubicBezTo>
                  <a:lnTo>
                    <a:pt x="1040940" y="160749"/>
                  </a:lnTo>
                  <a:cubicBezTo>
                    <a:pt x="1040940" y="160749"/>
                    <a:pt x="1039687" y="160749"/>
                    <a:pt x="1039687" y="160749"/>
                  </a:cubicBezTo>
                  <a:cubicBezTo>
                    <a:pt x="1032798" y="162002"/>
                    <a:pt x="1024656" y="158871"/>
                    <a:pt x="1021524" y="151981"/>
                  </a:cubicBezTo>
                  <a:lnTo>
                    <a:pt x="1012756" y="131939"/>
                  </a:lnTo>
                  <a:cubicBezTo>
                    <a:pt x="1006493" y="117534"/>
                    <a:pt x="1010251" y="108765"/>
                    <a:pt x="1014635" y="103755"/>
                  </a:cubicBezTo>
                  <a:cubicBezTo>
                    <a:pt x="1022151" y="95613"/>
                    <a:pt x="1032172" y="95613"/>
                    <a:pt x="1039061" y="96865"/>
                  </a:cubicBezTo>
                  <a:lnTo>
                    <a:pt x="1050335" y="93107"/>
                  </a:lnTo>
                  <a:lnTo>
                    <a:pt x="1052840" y="90602"/>
                  </a:lnTo>
                  <a:lnTo>
                    <a:pt x="1034051" y="86218"/>
                  </a:lnTo>
                  <a:lnTo>
                    <a:pt x="962651" y="86218"/>
                  </a:lnTo>
                  <a:cubicBezTo>
                    <a:pt x="962651" y="86218"/>
                    <a:pt x="960145" y="86218"/>
                    <a:pt x="958266" y="86218"/>
                  </a:cubicBezTo>
                  <a:lnTo>
                    <a:pt x="904403" y="70560"/>
                  </a:lnTo>
                  <a:cubicBezTo>
                    <a:pt x="904403" y="70560"/>
                    <a:pt x="901898" y="69934"/>
                    <a:pt x="900645" y="68681"/>
                  </a:cubicBezTo>
                  <a:cubicBezTo>
                    <a:pt x="885613" y="59912"/>
                    <a:pt x="866824" y="49265"/>
                    <a:pt x="863066" y="48013"/>
                  </a:cubicBezTo>
                  <a:cubicBezTo>
                    <a:pt x="856803" y="48013"/>
                    <a:pt x="851166" y="43002"/>
                    <a:pt x="838639" y="6049"/>
                  </a:cubicBezTo>
                  <a:cubicBezTo>
                    <a:pt x="836134" y="3544"/>
                    <a:pt x="829871" y="-1467"/>
                    <a:pt x="819850" y="412"/>
                  </a:cubicBezTo>
                  <a:cubicBezTo>
                    <a:pt x="802939" y="2918"/>
                    <a:pt x="791040" y="2291"/>
                    <a:pt x="784776" y="1039"/>
                  </a:cubicBezTo>
                  <a:lnTo>
                    <a:pt x="752834" y="14191"/>
                  </a:lnTo>
                  <a:cubicBezTo>
                    <a:pt x="752834" y="14191"/>
                    <a:pt x="749076" y="15444"/>
                    <a:pt x="747197" y="15444"/>
                  </a:cubicBezTo>
                  <a:lnTo>
                    <a:pt x="708992" y="15444"/>
                  </a:lnTo>
                  <a:lnTo>
                    <a:pt x="696465" y="25465"/>
                  </a:lnTo>
                  <a:cubicBezTo>
                    <a:pt x="680181" y="38618"/>
                    <a:pt x="670160" y="46134"/>
                    <a:pt x="670160" y="46134"/>
                  </a:cubicBezTo>
                  <a:cubicBezTo>
                    <a:pt x="668907" y="46760"/>
                    <a:pt x="668281" y="47386"/>
                    <a:pt x="667028" y="48013"/>
                  </a:cubicBezTo>
                  <a:lnTo>
                    <a:pt x="633207" y="61792"/>
                  </a:lnTo>
                  <a:cubicBezTo>
                    <a:pt x="628197" y="63670"/>
                    <a:pt x="622560" y="61792"/>
                    <a:pt x="618176" y="58660"/>
                  </a:cubicBezTo>
                  <a:lnTo>
                    <a:pt x="601891" y="44881"/>
                  </a:lnTo>
                  <a:lnTo>
                    <a:pt x="587486" y="42375"/>
                  </a:lnTo>
                  <a:lnTo>
                    <a:pt x="587486" y="52397"/>
                  </a:lnTo>
                  <a:cubicBezTo>
                    <a:pt x="587486" y="52397"/>
                    <a:pt x="587486" y="54902"/>
                    <a:pt x="587486" y="56154"/>
                  </a:cubicBezTo>
                  <a:lnTo>
                    <a:pt x="579344" y="86844"/>
                  </a:lnTo>
                  <a:cubicBezTo>
                    <a:pt x="578091" y="91855"/>
                    <a:pt x="574333" y="95613"/>
                    <a:pt x="569949" y="97492"/>
                  </a:cubicBezTo>
                  <a:cubicBezTo>
                    <a:pt x="565565" y="99371"/>
                    <a:pt x="559928" y="98744"/>
                    <a:pt x="556170" y="96239"/>
                  </a:cubicBezTo>
                  <a:lnTo>
                    <a:pt x="540513" y="85591"/>
                  </a:lnTo>
                  <a:cubicBezTo>
                    <a:pt x="540513" y="85591"/>
                    <a:pt x="536754" y="85591"/>
                    <a:pt x="535502" y="85591"/>
                  </a:cubicBezTo>
                  <a:cubicBezTo>
                    <a:pt x="535502" y="85591"/>
                    <a:pt x="535502" y="85591"/>
                    <a:pt x="535502" y="85591"/>
                  </a:cubicBezTo>
                  <a:cubicBezTo>
                    <a:pt x="551160" y="126302"/>
                    <a:pt x="551160" y="150729"/>
                    <a:pt x="535502" y="160123"/>
                  </a:cubicBezTo>
                  <a:cubicBezTo>
                    <a:pt x="530491" y="163255"/>
                    <a:pt x="516712" y="171397"/>
                    <a:pt x="486023" y="137576"/>
                  </a:cubicBezTo>
                  <a:lnTo>
                    <a:pt x="452201" y="137576"/>
                  </a:lnTo>
                  <a:cubicBezTo>
                    <a:pt x="447191" y="137576"/>
                    <a:pt x="442807" y="135071"/>
                    <a:pt x="440301" y="131313"/>
                  </a:cubicBezTo>
                  <a:lnTo>
                    <a:pt x="434038" y="122544"/>
                  </a:lnTo>
                  <a:lnTo>
                    <a:pt x="417754" y="114402"/>
                  </a:lnTo>
                  <a:lnTo>
                    <a:pt x="415249" y="147597"/>
                  </a:lnTo>
                  <a:cubicBezTo>
                    <a:pt x="415249" y="153234"/>
                    <a:pt x="410864" y="158871"/>
                    <a:pt x="405228" y="160749"/>
                  </a:cubicBezTo>
                  <a:lnTo>
                    <a:pt x="380801" y="170144"/>
                  </a:lnTo>
                  <a:lnTo>
                    <a:pt x="376417" y="197076"/>
                  </a:lnTo>
                  <a:lnTo>
                    <a:pt x="376417" y="212734"/>
                  </a:lnTo>
                  <a:cubicBezTo>
                    <a:pt x="376417" y="221502"/>
                    <a:pt x="369528" y="228392"/>
                    <a:pt x="361386" y="228392"/>
                  </a:cubicBezTo>
                  <a:lnTo>
                    <a:pt x="345101" y="228392"/>
                  </a:lnTo>
                  <a:cubicBezTo>
                    <a:pt x="345101" y="228392"/>
                    <a:pt x="338838" y="227139"/>
                    <a:pt x="336333" y="225887"/>
                  </a:cubicBezTo>
                  <a:cubicBezTo>
                    <a:pt x="336333" y="225887"/>
                    <a:pt x="325686" y="218371"/>
                    <a:pt x="321927" y="215866"/>
                  </a:cubicBezTo>
                  <a:cubicBezTo>
                    <a:pt x="318170" y="213360"/>
                    <a:pt x="311280" y="206471"/>
                    <a:pt x="301259" y="195197"/>
                  </a:cubicBezTo>
                  <a:cubicBezTo>
                    <a:pt x="298754" y="192065"/>
                    <a:pt x="297501" y="188308"/>
                    <a:pt x="297501" y="184550"/>
                  </a:cubicBezTo>
                  <a:lnTo>
                    <a:pt x="297501" y="175781"/>
                  </a:lnTo>
                  <a:lnTo>
                    <a:pt x="291864" y="171397"/>
                  </a:lnTo>
                  <a:lnTo>
                    <a:pt x="258670" y="155113"/>
                  </a:lnTo>
                  <a:cubicBezTo>
                    <a:pt x="253659" y="152607"/>
                    <a:pt x="249901" y="146971"/>
                    <a:pt x="250527" y="140707"/>
                  </a:cubicBezTo>
                  <a:lnTo>
                    <a:pt x="250527" y="122544"/>
                  </a:lnTo>
                  <a:cubicBezTo>
                    <a:pt x="250527" y="122544"/>
                    <a:pt x="243638" y="124423"/>
                    <a:pt x="243638" y="124423"/>
                  </a:cubicBezTo>
                  <a:lnTo>
                    <a:pt x="221717" y="160749"/>
                  </a:lnTo>
                  <a:lnTo>
                    <a:pt x="206059" y="193945"/>
                  </a:lnTo>
                  <a:cubicBezTo>
                    <a:pt x="197917" y="210855"/>
                    <a:pt x="187895" y="227139"/>
                    <a:pt x="168480" y="223381"/>
                  </a:cubicBezTo>
                  <a:cubicBezTo>
                    <a:pt x="155953" y="229645"/>
                    <a:pt x="142174" y="224634"/>
                    <a:pt x="132153" y="217118"/>
                  </a:cubicBezTo>
                  <a:cubicBezTo>
                    <a:pt x="113990" y="217745"/>
                    <a:pt x="93948" y="220250"/>
                    <a:pt x="89563" y="220876"/>
                  </a:cubicBezTo>
                  <a:cubicBezTo>
                    <a:pt x="83927" y="223381"/>
                    <a:pt x="68269" y="226513"/>
                    <a:pt x="63258" y="227765"/>
                  </a:cubicBezTo>
                  <a:cubicBezTo>
                    <a:pt x="62005" y="227765"/>
                    <a:pt x="60753" y="227765"/>
                    <a:pt x="60126" y="227765"/>
                  </a:cubicBezTo>
                  <a:cubicBezTo>
                    <a:pt x="57621" y="227765"/>
                    <a:pt x="55742" y="227765"/>
                    <a:pt x="53237" y="225887"/>
                  </a:cubicBezTo>
                  <a:lnTo>
                    <a:pt x="36327" y="217745"/>
                  </a:lnTo>
                  <a:lnTo>
                    <a:pt x="25679" y="228392"/>
                  </a:lnTo>
                  <a:lnTo>
                    <a:pt x="37579" y="251566"/>
                  </a:lnTo>
                  <a:lnTo>
                    <a:pt x="68269" y="285387"/>
                  </a:lnTo>
                  <a:cubicBezTo>
                    <a:pt x="72653" y="290397"/>
                    <a:pt x="73279" y="297287"/>
                    <a:pt x="70774" y="302924"/>
                  </a:cubicBezTo>
                  <a:lnTo>
                    <a:pt x="55116" y="331734"/>
                  </a:lnTo>
                  <a:cubicBezTo>
                    <a:pt x="55116" y="331734"/>
                    <a:pt x="50732" y="337371"/>
                    <a:pt x="47600" y="338624"/>
                  </a:cubicBezTo>
                  <a:lnTo>
                    <a:pt x="0" y="358666"/>
                  </a:lnTo>
                  <a:lnTo>
                    <a:pt x="13153" y="399377"/>
                  </a:lnTo>
                  <a:lnTo>
                    <a:pt x="19416" y="404387"/>
                  </a:lnTo>
                  <a:lnTo>
                    <a:pt x="45721" y="416287"/>
                  </a:lnTo>
                  <a:cubicBezTo>
                    <a:pt x="50106" y="418166"/>
                    <a:pt x="53237" y="421924"/>
                    <a:pt x="54490" y="426308"/>
                  </a:cubicBezTo>
                  <a:cubicBezTo>
                    <a:pt x="55742" y="430693"/>
                    <a:pt x="54490" y="435703"/>
                    <a:pt x="51984" y="439461"/>
                  </a:cubicBezTo>
                  <a:cubicBezTo>
                    <a:pt x="45721" y="448230"/>
                    <a:pt x="41963" y="452614"/>
                    <a:pt x="38832" y="45574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3" name="Forma libre: forma 702">
              <a:extLst>
                <a:ext uri="{FF2B5EF4-FFF2-40B4-BE49-F238E27FC236}">
                  <a16:creationId xmlns:a16="http://schemas.microsoft.com/office/drawing/2014/main" id="{5561F9E6-CD8B-E1E1-BB6E-9C6BA59DDB2F}"/>
                </a:ext>
              </a:extLst>
            </p:cNvPr>
            <p:cNvSpPr/>
            <p:nvPr/>
          </p:nvSpPr>
          <p:spPr>
            <a:xfrm>
              <a:off x="8748812" y="14802917"/>
              <a:ext cx="303137" cy="980813"/>
            </a:xfrm>
            <a:custGeom>
              <a:avLst/>
              <a:gdLst>
                <a:gd name="connsiteX0" fmla="*/ 263053 w 303137"/>
                <a:gd name="connsiteY0" fmla="*/ 862440 h 980813"/>
                <a:gd name="connsiteX1" fmla="*/ 246769 w 303137"/>
                <a:gd name="connsiteY1" fmla="*/ 794171 h 980813"/>
                <a:gd name="connsiteX2" fmla="*/ 246769 w 303137"/>
                <a:gd name="connsiteY2" fmla="*/ 787908 h 980813"/>
                <a:gd name="connsiteX3" fmla="*/ 255538 w 303137"/>
                <a:gd name="connsiteY3" fmla="*/ 757219 h 980813"/>
                <a:gd name="connsiteX4" fmla="*/ 251780 w 303137"/>
                <a:gd name="connsiteY4" fmla="*/ 386439 h 980813"/>
                <a:gd name="connsiteX5" fmla="*/ 226727 w 303137"/>
                <a:gd name="connsiteY5" fmla="*/ 339465 h 980813"/>
                <a:gd name="connsiteX6" fmla="*/ 224848 w 303137"/>
                <a:gd name="connsiteY6" fmla="*/ 333827 h 980813"/>
                <a:gd name="connsiteX7" fmla="*/ 215453 w 303137"/>
                <a:gd name="connsiteY7" fmla="*/ 254912 h 980813"/>
                <a:gd name="connsiteX8" fmla="*/ 215453 w 303137"/>
                <a:gd name="connsiteY8" fmla="*/ 189775 h 980813"/>
                <a:gd name="connsiteX9" fmla="*/ 120253 w 303137"/>
                <a:gd name="connsiteY9" fmla="*/ 125264 h 980813"/>
                <a:gd name="connsiteX10" fmla="*/ 113364 w 303137"/>
                <a:gd name="connsiteY10" fmla="*/ 112111 h 980813"/>
                <a:gd name="connsiteX11" fmla="*/ 113364 w 303137"/>
                <a:gd name="connsiteY11" fmla="*/ 38832 h 980813"/>
                <a:gd name="connsiteX12" fmla="*/ 125264 w 303137"/>
                <a:gd name="connsiteY12" fmla="*/ 6890 h 980813"/>
                <a:gd name="connsiteX13" fmla="*/ 103343 w 303137"/>
                <a:gd name="connsiteY13" fmla="*/ 0 h 980813"/>
                <a:gd name="connsiteX14" fmla="*/ 61379 w 303137"/>
                <a:gd name="connsiteY14" fmla="*/ 10648 h 980813"/>
                <a:gd name="connsiteX15" fmla="*/ 55116 w 303137"/>
                <a:gd name="connsiteY15" fmla="*/ 10648 h 980813"/>
                <a:gd name="connsiteX16" fmla="*/ 10021 w 303137"/>
                <a:gd name="connsiteY16" fmla="*/ 2506 h 980813"/>
                <a:gd name="connsiteX17" fmla="*/ 0 w 303137"/>
                <a:gd name="connsiteY17" fmla="*/ 43216 h 980813"/>
                <a:gd name="connsiteX18" fmla="*/ 18163 w 303137"/>
                <a:gd name="connsiteY18" fmla="*/ 69521 h 980813"/>
                <a:gd name="connsiteX19" fmla="*/ 72653 w 303137"/>
                <a:gd name="connsiteY19" fmla="*/ 124012 h 980813"/>
                <a:gd name="connsiteX20" fmla="*/ 77037 w 303137"/>
                <a:gd name="connsiteY20" fmla="*/ 135912 h 980813"/>
                <a:gd name="connsiteX21" fmla="*/ 72027 w 303137"/>
                <a:gd name="connsiteY21" fmla="*/ 210443 h 980813"/>
                <a:gd name="connsiteX22" fmla="*/ 62632 w 303137"/>
                <a:gd name="connsiteY22" fmla="*/ 251154 h 980813"/>
                <a:gd name="connsiteX23" fmla="*/ 55116 w 303137"/>
                <a:gd name="connsiteY23" fmla="*/ 271196 h 980813"/>
                <a:gd name="connsiteX24" fmla="*/ 59500 w 303137"/>
                <a:gd name="connsiteY24" fmla="*/ 284349 h 980813"/>
                <a:gd name="connsiteX25" fmla="*/ 87058 w 303137"/>
                <a:gd name="connsiteY25" fmla="*/ 293117 h 980813"/>
                <a:gd name="connsiteX26" fmla="*/ 97706 w 303137"/>
                <a:gd name="connsiteY26" fmla="*/ 309401 h 980813"/>
                <a:gd name="connsiteX27" fmla="*/ 91442 w 303137"/>
                <a:gd name="connsiteY27" fmla="*/ 362013 h 980813"/>
                <a:gd name="connsiteX28" fmla="*/ 99585 w 303137"/>
                <a:gd name="connsiteY28" fmla="*/ 404602 h 980813"/>
                <a:gd name="connsiteX29" fmla="*/ 95200 w 303137"/>
                <a:gd name="connsiteY29" fmla="*/ 418381 h 980813"/>
                <a:gd name="connsiteX30" fmla="*/ 82674 w 303137"/>
                <a:gd name="connsiteY30" fmla="*/ 430907 h 980813"/>
                <a:gd name="connsiteX31" fmla="*/ 127769 w 303137"/>
                <a:gd name="connsiteY31" fmla="*/ 515460 h 980813"/>
                <a:gd name="connsiteX32" fmla="*/ 127769 w 303137"/>
                <a:gd name="connsiteY32" fmla="*/ 529239 h 980813"/>
                <a:gd name="connsiteX33" fmla="*/ 112111 w 303137"/>
                <a:gd name="connsiteY33" fmla="*/ 564939 h 980813"/>
                <a:gd name="connsiteX34" fmla="*/ 110858 w 303137"/>
                <a:gd name="connsiteY34" fmla="*/ 620055 h 980813"/>
                <a:gd name="connsiteX35" fmla="*/ 109606 w 303137"/>
                <a:gd name="connsiteY35" fmla="*/ 626318 h 980813"/>
                <a:gd name="connsiteX36" fmla="*/ 91442 w 303137"/>
                <a:gd name="connsiteY36" fmla="*/ 665776 h 980813"/>
                <a:gd name="connsiteX37" fmla="*/ 88311 w 303137"/>
                <a:gd name="connsiteY37" fmla="*/ 672666 h 980813"/>
                <a:gd name="connsiteX38" fmla="*/ 102716 w 303137"/>
                <a:gd name="connsiteY38" fmla="*/ 703982 h 980813"/>
                <a:gd name="connsiteX39" fmla="*/ 98958 w 303137"/>
                <a:gd name="connsiteY39" fmla="*/ 769745 h 980813"/>
                <a:gd name="connsiteX40" fmla="*/ 104595 w 303137"/>
                <a:gd name="connsiteY40" fmla="*/ 805445 h 980813"/>
                <a:gd name="connsiteX41" fmla="*/ 104595 w 303137"/>
                <a:gd name="connsiteY41" fmla="*/ 853045 h 980813"/>
                <a:gd name="connsiteX42" fmla="*/ 149690 w 303137"/>
                <a:gd name="connsiteY42" fmla="*/ 888119 h 980813"/>
                <a:gd name="connsiteX43" fmla="*/ 204179 w 303137"/>
                <a:gd name="connsiteY43" fmla="*/ 935719 h 980813"/>
                <a:gd name="connsiteX44" fmla="*/ 222343 w 303137"/>
                <a:gd name="connsiteY44" fmla="*/ 980814 h 980813"/>
                <a:gd name="connsiteX45" fmla="*/ 303138 w 303137"/>
                <a:gd name="connsiteY45" fmla="*/ 952004 h 980813"/>
                <a:gd name="connsiteX46" fmla="*/ 262427 w 303137"/>
                <a:gd name="connsiteY46" fmla="*/ 863067 h 98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03137" h="980813">
                  <a:moveTo>
                    <a:pt x="263053" y="862440"/>
                  </a:moveTo>
                  <a:cubicBezTo>
                    <a:pt x="251153" y="829245"/>
                    <a:pt x="246769" y="796050"/>
                    <a:pt x="246769" y="794171"/>
                  </a:cubicBezTo>
                  <a:cubicBezTo>
                    <a:pt x="246769" y="792293"/>
                    <a:pt x="246769" y="789787"/>
                    <a:pt x="246769" y="787908"/>
                  </a:cubicBezTo>
                  <a:lnTo>
                    <a:pt x="255538" y="757219"/>
                  </a:lnTo>
                  <a:lnTo>
                    <a:pt x="251780" y="386439"/>
                  </a:lnTo>
                  <a:lnTo>
                    <a:pt x="226727" y="339465"/>
                  </a:lnTo>
                  <a:cubicBezTo>
                    <a:pt x="226727" y="339465"/>
                    <a:pt x="225474" y="335706"/>
                    <a:pt x="224848" y="333827"/>
                  </a:cubicBezTo>
                  <a:lnTo>
                    <a:pt x="215453" y="254912"/>
                  </a:lnTo>
                  <a:lnTo>
                    <a:pt x="215453" y="189775"/>
                  </a:lnTo>
                  <a:cubicBezTo>
                    <a:pt x="215453" y="189775"/>
                    <a:pt x="120253" y="125264"/>
                    <a:pt x="120253" y="125264"/>
                  </a:cubicBezTo>
                  <a:cubicBezTo>
                    <a:pt x="115869" y="122133"/>
                    <a:pt x="113364" y="117748"/>
                    <a:pt x="113364" y="112111"/>
                  </a:cubicBezTo>
                  <a:cubicBezTo>
                    <a:pt x="113990" y="81422"/>
                    <a:pt x="114616" y="44469"/>
                    <a:pt x="113364" y="38832"/>
                  </a:cubicBezTo>
                  <a:cubicBezTo>
                    <a:pt x="112737" y="35701"/>
                    <a:pt x="110858" y="26932"/>
                    <a:pt x="125264" y="6890"/>
                  </a:cubicBezTo>
                  <a:lnTo>
                    <a:pt x="103343" y="0"/>
                  </a:lnTo>
                  <a:lnTo>
                    <a:pt x="61379" y="10648"/>
                  </a:lnTo>
                  <a:cubicBezTo>
                    <a:pt x="61379" y="10648"/>
                    <a:pt x="56995" y="10648"/>
                    <a:pt x="55116" y="10648"/>
                  </a:cubicBezTo>
                  <a:lnTo>
                    <a:pt x="10021" y="2506"/>
                  </a:lnTo>
                  <a:lnTo>
                    <a:pt x="0" y="43216"/>
                  </a:lnTo>
                  <a:lnTo>
                    <a:pt x="18163" y="69521"/>
                  </a:lnTo>
                  <a:lnTo>
                    <a:pt x="72653" y="124012"/>
                  </a:lnTo>
                  <a:cubicBezTo>
                    <a:pt x="72653" y="124012"/>
                    <a:pt x="77663" y="131527"/>
                    <a:pt x="77037" y="135912"/>
                  </a:cubicBezTo>
                  <a:lnTo>
                    <a:pt x="72027" y="210443"/>
                  </a:lnTo>
                  <a:lnTo>
                    <a:pt x="62632" y="251154"/>
                  </a:lnTo>
                  <a:lnTo>
                    <a:pt x="55116" y="271196"/>
                  </a:lnTo>
                  <a:lnTo>
                    <a:pt x="59500" y="284349"/>
                  </a:lnTo>
                  <a:lnTo>
                    <a:pt x="87058" y="293117"/>
                  </a:lnTo>
                  <a:cubicBezTo>
                    <a:pt x="93948" y="295622"/>
                    <a:pt x="98332" y="301886"/>
                    <a:pt x="97706" y="309401"/>
                  </a:cubicBezTo>
                  <a:lnTo>
                    <a:pt x="91442" y="362013"/>
                  </a:lnTo>
                  <a:lnTo>
                    <a:pt x="99585" y="404602"/>
                  </a:lnTo>
                  <a:cubicBezTo>
                    <a:pt x="100837" y="409612"/>
                    <a:pt x="99585" y="415249"/>
                    <a:pt x="95200" y="418381"/>
                  </a:cubicBezTo>
                  <a:lnTo>
                    <a:pt x="82674" y="430907"/>
                  </a:lnTo>
                  <a:lnTo>
                    <a:pt x="127769" y="515460"/>
                  </a:lnTo>
                  <a:cubicBezTo>
                    <a:pt x="130274" y="519844"/>
                    <a:pt x="130274" y="524855"/>
                    <a:pt x="127769" y="529239"/>
                  </a:cubicBezTo>
                  <a:lnTo>
                    <a:pt x="112111" y="564939"/>
                  </a:lnTo>
                  <a:lnTo>
                    <a:pt x="110858" y="620055"/>
                  </a:lnTo>
                  <a:cubicBezTo>
                    <a:pt x="110858" y="620055"/>
                    <a:pt x="110858" y="623813"/>
                    <a:pt x="109606" y="626318"/>
                  </a:cubicBezTo>
                  <a:lnTo>
                    <a:pt x="91442" y="665776"/>
                  </a:lnTo>
                  <a:cubicBezTo>
                    <a:pt x="91442" y="665776"/>
                    <a:pt x="88937" y="670787"/>
                    <a:pt x="88311" y="672666"/>
                  </a:cubicBezTo>
                  <a:cubicBezTo>
                    <a:pt x="94574" y="678929"/>
                    <a:pt x="99585" y="688950"/>
                    <a:pt x="102716" y="703982"/>
                  </a:cubicBezTo>
                  <a:cubicBezTo>
                    <a:pt x="110858" y="740308"/>
                    <a:pt x="105221" y="759724"/>
                    <a:pt x="98958" y="769745"/>
                  </a:cubicBezTo>
                  <a:lnTo>
                    <a:pt x="104595" y="805445"/>
                  </a:lnTo>
                  <a:lnTo>
                    <a:pt x="104595" y="853045"/>
                  </a:lnTo>
                  <a:cubicBezTo>
                    <a:pt x="104595" y="853045"/>
                    <a:pt x="149690" y="888119"/>
                    <a:pt x="149690" y="888119"/>
                  </a:cubicBezTo>
                  <a:cubicBezTo>
                    <a:pt x="172237" y="908788"/>
                    <a:pt x="199169" y="932588"/>
                    <a:pt x="204179" y="935719"/>
                  </a:cubicBezTo>
                  <a:cubicBezTo>
                    <a:pt x="208564" y="938225"/>
                    <a:pt x="214827" y="941982"/>
                    <a:pt x="222343" y="980814"/>
                  </a:cubicBezTo>
                  <a:cubicBezTo>
                    <a:pt x="248022" y="970167"/>
                    <a:pt x="275580" y="960145"/>
                    <a:pt x="303138" y="952004"/>
                  </a:cubicBezTo>
                  <a:cubicBezTo>
                    <a:pt x="290611" y="926950"/>
                    <a:pt x="270569" y="885614"/>
                    <a:pt x="262427" y="86306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4" name="Forma libre: forma 703">
              <a:extLst>
                <a:ext uri="{FF2B5EF4-FFF2-40B4-BE49-F238E27FC236}">
                  <a16:creationId xmlns:a16="http://schemas.microsoft.com/office/drawing/2014/main" id="{F67D2F3E-AF6E-8E12-2BFD-B8BE622F4D91}"/>
                </a:ext>
              </a:extLst>
            </p:cNvPr>
            <p:cNvSpPr/>
            <p:nvPr/>
          </p:nvSpPr>
          <p:spPr>
            <a:xfrm>
              <a:off x="10211504" y="5707392"/>
              <a:ext cx="432552" cy="541903"/>
            </a:xfrm>
            <a:custGeom>
              <a:avLst/>
              <a:gdLst>
                <a:gd name="connsiteX0" fmla="*/ 14791 w 432552"/>
                <a:gd name="connsiteY0" fmla="*/ 395345 h 541903"/>
                <a:gd name="connsiteX1" fmla="*/ 42976 w 432552"/>
                <a:gd name="connsiteY1" fmla="*/ 405366 h 541903"/>
                <a:gd name="connsiteX2" fmla="*/ 78049 w 432552"/>
                <a:gd name="connsiteY2" fmla="*/ 434803 h 541903"/>
                <a:gd name="connsiteX3" fmla="*/ 86818 w 432552"/>
                <a:gd name="connsiteY3" fmla="*/ 467372 h 541903"/>
                <a:gd name="connsiteX4" fmla="*/ 83060 w 432552"/>
                <a:gd name="connsiteY4" fmla="*/ 496182 h 541903"/>
                <a:gd name="connsiteX5" fmla="*/ 84312 w 432552"/>
                <a:gd name="connsiteY5" fmla="*/ 510588 h 541903"/>
                <a:gd name="connsiteX6" fmla="*/ 159471 w 432552"/>
                <a:gd name="connsiteY6" fmla="*/ 526872 h 541903"/>
                <a:gd name="connsiteX7" fmla="*/ 192039 w 432552"/>
                <a:gd name="connsiteY7" fmla="*/ 540025 h 541903"/>
                <a:gd name="connsiteX8" fmla="*/ 208323 w 432552"/>
                <a:gd name="connsiteY8" fmla="*/ 541904 h 541903"/>
                <a:gd name="connsiteX9" fmla="*/ 235255 w 432552"/>
                <a:gd name="connsiteY9" fmla="*/ 526872 h 541903"/>
                <a:gd name="connsiteX10" fmla="*/ 246529 w 432552"/>
                <a:gd name="connsiteY10" fmla="*/ 525619 h 541903"/>
                <a:gd name="connsiteX11" fmla="*/ 251540 w 432552"/>
                <a:gd name="connsiteY11" fmla="*/ 526872 h 541903"/>
                <a:gd name="connsiteX12" fmla="*/ 250913 w 432552"/>
                <a:gd name="connsiteY12" fmla="*/ 516851 h 541903"/>
                <a:gd name="connsiteX13" fmla="*/ 225234 w 432552"/>
                <a:gd name="connsiteY13" fmla="*/ 506203 h 541903"/>
                <a:gd name="connsiteX14" fmla="*/ 242771 w 432552"/>
                <a:gd name="connsiteY14" fmla="*/ 447956 h 541903"/>
                <a:gd name="connsiteX15" fmla="*/ 264066 w 432552"/>
                <a:gd name="connsiteY15" fmla="*/ 405993 h 541903"/>
                <a:gd name="connsiteX16" fmla="*/ 262187 w 432552"/>
                <a:gd name="connsiteY16" fmla="*/ 369666 h 541903"/>
                <a:gd name="connsiteX17" fmla="*/ 319808 w 432552"/>
                <a:gd name="connsiteY17" fmla="*/ 348998 h 541903"/>
                <a:gd name="connsiteX18" fmla="*/ 353003 w 432552"/>
                <a:gd name="connsiteY18" fmla="*/ 304529 h 541903"/>
                <a:gd name="connsiteX19" fmla="*/ 425029 w 432552"/>
                <a:gd name="connsiteY19" fmla="*/ 277597 h 541903"/>
                <a:gd name="connsiteX20" fmla="*/ 425029 w 432552"/>
                <a:gd name="connsiteY20" fmla="*/ 230624 h 541903"/>
                <a:gd name="connsiteX21" fmla="*/ 336092 w 432552"/>
                <a:gd name="connsiteY21" fmla="*/ 183023 h 541903"/>
                <a:gd name="connsiteX22" fmla="*/ 363024 w 432552"/>
                <a:gd name="connsiteY22" fmla="*/ 142939 h 541903"/>
                <a:gd name="connsiteX23" fmla="*/ 363024 w 432552"/>
                <a:gd name="connsiteY23" fmla="*/ 125402 h 541903"/>
                <a:gd name="connsiteX24" fmla="*/ 380561 w 432552"/>
                <a:gd name="connsiteY24" fmla="*/ 85318 h 541903"/>
                <a:gd name="connsiteX25" fmla="*/ 369287 w 432552"/>
                <a:gd name="connsiteY25" fmla="*/ 47739 h 541903"/>
                <a:gd name="connsiteX26" fmla="*/ 389956 w 432552"/>
                <a:gd name="connsiteY26" fmla="*/ 139 h 541903"/>
                <a:gd name="connsiteX27" fmla="*/ 361145 w 432552"/>
                <a:gd name="connsiteY27" fmla="*/ 11412 h 541903"/>
                <a:gd name="connsiteX28" fmla="*/ 310413 w 432552"/>
                <a:gd name="connsiteY28" fmla="*/ 32081 h 541903"/>
                <a:gd name="connsiteX29" fmla="*/ 252792 w 432552"/>
                <a:gd name="connsiteY29" fmla="*/ 80307 h 541903"/>
                <a:gd name="connsiteX30" fmla="*/ 218971 w 432552"/>
                <a:gd name="connsiteY30" fmla="*/ 112250 h 541903"/>
                <a:gd name="connsiteX31" fmla="*/ 176381 w 432552"/>
                <a:gd name="connsiteY31" fmla="*/ 115381 h 541903"/>
                <a:gd name="connsiteX32" fmla="*/ 94960 w 432552"/>
                <a:gd name="connsiteY32" fmla="*/ 134171 h 541903"/>
                <a:gd name="connsiteX33" fmla="*/ 50491 w 432552"/>
                <a:gd name="connsiteY33" fmla="*/ 152960 h 541903"/>
                <a:gd name="connsiteX34" fmla="*/ 56755 w 432552"/>
                <a:gd name="connsiteY34" fmla="*/ 194923 h 541903"/>
                <a:gd name="connsiteX35" fmla="*/ 124397 w 432552"/>
                <a:gd name="connsiteY35" fmla="*/ 202439 h 541903"/>
                <a:gd name="connsiteX36" fmla="*/ 151955 w 432552"/>
                <a:gd name="connsiteY36" fmla="*/ 149202 h 541903"/>
                <a:gd name="connsiteX37" fmla="*/ 191413 w 432552"/>
                <a:gd name="connsiteY37" fmla="*/ 138555 h 541903"/>
                <a:gd name="connsiteX38" fmla="*/ 199555 w 432552"/>
                <a:gd name="connsiteY38" fmla="*/ 178013 h 541903"/>
                <a:gd name="connsiteX39" fmla="*/ 171370 w 432552"/>
                <a:gd name="connsiteY39" fmla="*/ 204318 h 541903"/>
                <a:gd name="connsiteX40" fmla="*/ 153834 w 432552"/>
                <a:gd name="connsiteY40" fmla="*/ 199934 h 541903"/>
                <a:gd name="connsiteX41" fmla="*/ 111870 w 432552"/>
                <a:gd name="connsiteY41" fmla="*/ 218723 h 541903"/>
                <a:gd name="connsiteX42" fmla="*/ 46733 w 432552"/>
                <a:gd name="connsiteY42" fmla="*/ 215592 h 541903"/>
                <a:gd name="connsiteX43" fmla="*/ 34833 w 432552"/>
                <a:gd name="connsiteY43" fmla="*/ 260061 h 541903"/>
                <a:gd name="connsiteX44" fmla="*/ 9154 w 432552"/>
                <a:gd name="connsiteY44" fmla="*/ 327703 h 541903"/>
                <a:gd name="connsiteX45" fmla="*/ 15417 w 432552"/>
                <a:gd name="connsiteY45" fmla="*/ 394093 h 5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32552" h="541903">
                  <a:moveTo>
                    <a:pt x="14791" y="395345"/>
                  </a:moveTo>
                  <a:cubicBezTo>
                    <a:pt x="22933" y="401609"/>
                    <a:pt x="34207" y="401609"/>
                    <a:pt x="42976" y="405366"/>
                  </a:cubicBezTo>
                  <a:cubicBezTo>
                    <a:pt x="56128" y="411629"/>
                    <a:pt x="67402" y="424156"/>
                    <a:pt x="78049" y="434803"/>
                  </a:cubicBezTo>
                  <a:cubicBezTo>
                    <a:pt x="94960" y="451088"/>
                    <a:pt x="94334" y="451088"/>
                    <a:pt x="86818" y="467372"/>
                  </a:cubicBezTo>
                  <a:cubicBezTo>
                    <a:pt x="79928" y="482404"/>
                    <a:pt x="80555" y="479272"/>
                    <a:pt x="83060" y="496182"/>
                  </a:cubicBezTo>
                  <a:cubicBezTo>
                    <a:pt x="83060" y="499940"/>
                    <a:pt x="83686" y="504951"/>
                    <a:pt x="84312" y="510588"/>
                  </a:cubicBezTo>
                  <a:cubicBezTo>
                    <a:pt x="112497" y="516851"/>
                    <a:pt x="154460" y="526246"/>
                    <a:pt x="159471" y="526872"/>
                  </a:cubicBezTo>
                  <a:cubicBezTo>
                    <a:pt x="161350" y="526872"/>
                    <a:pt x="165107" y="526872"/>
                    <a:pt x="192039" y="540025"/>
                  </a:cubicBezTo>
                  <a:lnTo>
                    <a:pt x="208323" y="541904"/>
                  </a:lnTo>
                  <a:lnTo>
                    <a:pt x="235255" y="526872"/>
                  </a:lnTo>
                  <a:cubicBezTo>
                    <a:pt x="238386" y="524993"/>
                    <a:pt x="242771" y="524367"/>
                    <a:pt x="246529" y="525619"/>
                  </a:cubicBezTo>
                  <a:lnTo>
                    <a:pt x="251540" y="526872"/>
                  </a:lnTo>
                  <a:cubicBezTo>
                    <a:pt x="251540" y="523114"/>
                    <a:pt x="251540" y="519983"/>
                    <a:pt x="250913" y="516851"/>
                  </a:cubicBezTo>
                  <a:cubicBezTo>
                    <a:pt x="243397" y="499314"/>
                    <a:pt x="241518" y="514972"/>
                    <a:pt x="225234" y="506203"/>
                  </a:cubicBezTo>
                  <a:cubicBezTo>
                    <a:pt x="205192" y="495556"/>
                    <a:pt x="237134" y="466119"/>
                    <a:pt x="242771" y="447956"/>
                  </a:cubicBezTo>
                  <a:cubicBezTo>
                    <a:pt x="248408" y="428540"/>
                    <a:pt x="252792" y="421024"/>
                    <a:pt x="264066" y="405993"/>
                  </a:cubicBezTo>
                  <a:cubicBezTo>
                    <a:pt x="278471" y="385324"/>
                    <a:pt x="267823" y="389082"/>
                    <a:pt x="262187" y="369666"/>
                  </a:cubicBezTo>
                  <a:cubicBezTo>
                    <a:pt x="280350" y="360898"/>
                    <a:pt x="301018" y="355887"/>
                    <a:pt x="319808" y="348998"/>
                  </a:cubicBezTo>
                  <a:cubicBezTo>
                    <a:pt x="349245" y="338350"/>
                    <a:pt x="339850" y="330208"/>
                    <a:pt x="353003" y="304529"/>
                  </a:cubicBezTo>
                  <a:cubicBezTo>
                    <a:pt x="368661" y="274466"/>
                    <a:pt x="402482" y="294508"/>
                    <a:pt x="425029" y="277597"/>
                  </a:cubicBezTo>
                  <a:cubicBezTo>
                    <a:pt x="435677" y="269455"/>
                    <a:pt x="434424" y="241271"/>
                    <a:pt x="425029" y="230624"/>
                  </a:cubicBezTo>
                  <a:cubicBezTo>
                    <a:pt x="404987" y="207450"/>
                    <a:pt x="321687" y="234381"/>
                    <a:pt x="336092" y="183023"/>
                  </a:cubicBezTo>
                  <a:cubicBezTo>
                    <a:pt x="340477" y="167365"/>
                    <a:pt x="359266" y="159850"/>
                    <a:pt x="363024" y="142939"/>
                  </a:cubicBezTo>
                  <a:cubicBezTo>
                    <a:pt x="364276" y="137302"/>
                    <a:pt x="361771" y="131039"/>
                    <a:pt x="363024" y="125402"/>
                  </a:cubicBezTo>
                  <a:cubicBezTo>
                    <a:pt x="366782" y="109118"/>
                    <a:pt x="379934" y="102228"/>
                    <a:pt x="380561" y="85318"/>
                  </a:cubicBezTo>
                  <a:cubicBezTo>
                    <a:pt x="380561" y="72165"/>
                    <a:pt x="368661" y="59639"/>
                    <a:pt x="369287" y="47739"/>
                  </a:cubicBezTo>
                  <a:cubicBezTo>
                    <a:pt x="369287" y="28323"/>
                    <a:pt x="394340" y="22060"/>
                    <a:pt x="389956" y="139"/>
                  </a:cubicBezTo>
                  <a:cubicBezTo>
                    <a:pt x="379308" y="-1114"/>
                    <a:pt x="370540" y="6402"/>
                    <a:pt x="361145" y="11412"/>
                  </a:cubicBezTo>
                  <a:cubicBezTo>
                    <a:pt x="343608" y="22060"/>
                    <a:pt x="327324" y="24565"/>
                    <a:pt x="310413" y="32081"/>
                  </a:cubicBezTo>
                  <a:cubicBezTo>
                    <a:pt x="287240" y="42728"/>
                    <a:pt x="273461" y="65902"/>
                    <a:pt x="252792" y="80307"/>
                  </a:cubicBezTo>
                  <a:cubicBezTo>
                    <a:pt x="239639" y="89702"/>
                    <a:pt x="231497" y="102855"/>
                    <a:pt x="218971" y="112250"/>
                  </a:cubicBezTo>
                  <a:cubicBezTo>
                    <a:pt x="203939" y="122897"/>
                    <a:pt x="193292" y="114755"/>
                    <a:pt x="176381" y="115381"/>
                  </a:cubicBezTo>
                  <a:cubicBezTo>
                    <a:pt x="148197" y="116634"/>
                    <a:pt x="121892" y="122897"/>
                    <a:pt x="94960" y="134171"/>
                  </a:cubicBezTo>
                  <a:cubicBezTo>
                    <a:pt x="81181" y="140434"/>
                    <a:pt x="59260" y="139181"/>
                    <a:pt x="50491" y="152960"/>
                  </a:cubicBezTo>
                  <a:cubicBezTo>
                    <a:pt x="42349" y="165486"/>
                    <a:pt x="46733" y="185529"/>
                    <a:pt x="56755" y="194923"/>
                  </a:cubicBezTo>
                  <a:cubicBezTo>
                    <a:pt x="72413" y="209329"/>
                    <a:pt x="102476" y="198681"/>
                    <a:pt x="124397" y="202439"/>
                  </a:cubicBezTo>
                  <a:cubicBezTo>
                    <a:pt x="135044" y="186782"/>
                    <a:pt x="136923" y="161102"/>
                    <a:pt x="151955" y="149202"/>
                  </a:cubicBezTo>
                  <a:cubicBezTo>
                    <a:pt x="159471" y="143565"/>
                    <a:pt x="182644" y="134797"/>
                    <a:pt x="191413" y="138555"/>
                  </a:cubicBezTo>
                  <a:cubicBezTo>
                    <a:pt x="205192" y="144818"/>
                    <a:pt x="204566" y="165486"/>
                    <a:pt x="199555" y="178013"/>
                  </a:cubicBezTo>
                  <a:cubicBezTo>
                    <a:pt x="195797" y="188034"/>
                    <a:pt x="182644" y="202439"/>
                    <a:pt x="171370" y="204318"/>
                  </a:cubicBezTo>
                  <a:cubicBezTo>
                    <a:pt x="163229" y="206197"/>
                    <a:pt x="158844" y="200561"/>
                    <a:pt x="153834" y="199934"/>
                  </a:cubicBezTo>
                  <a:cubicBezTo>
                    <a:pt x="134418" y="199934"/>
                    <a:pt x="123771" y="205571"/>
                    <a:pt x="111870" y="218723"/>
                  </a:cubicBezTo>
                  <a:cubicBezTo>
                    <a:pt x="88071" y="245029"/>
                    <a:pt x="73039" y="223734"/>
                    <a:pt x="46733" y="215592"/>
                  </a:cubicBezTo>
                  <a:cubicBezTo>
                    <a:pt x="6649" y="203692"/>
                    <a:pt x="31075" y="244403"/>
                    <a:pt x="34833" y="260061"/>
                  </a:cubicBezTo>
                  <a:cubicBezTo>
                    <a:pt x="41097" y="286366"/>
                    <a:pt x="20428" y="308287"/>
                    <a:pt x="9154" y="327703"/>
                  </a:cubicBezTo>
                  <a:cubicBezTo>
                    <a:pt x="-3372" y="348998"/>
                    <a:pt x="-4625" y="379687"/>
                    <a:pt x="15417" y="39409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5" name="Forma libre: forma 704">
              <a:extLst>
                <a:ext uri="{FF2B5EF4-FFF2-40B4-BE49-F238E27FC236}">
                  <a16:creationId xmlns:a16="http://schemas.microsoft.com/office/drawing/2014/main" id="{20C36E34-4D9A-4083-CF61-9DEE902EE807}"/>
                </a:ext>
              </a:extLst>
            </p:cNvPr>
            <p:cNvSpPr/>
            <p:nvPr/>
          </p:nvSpPr>
          <p:spPr>
            <a:xfrm>
              <a:off x="10637769" y="6017025"/>
              <a:ext cx="261769" cy="260473"/>
            </a:xfrm>
            <a:custGeom>
              <a:avLst/>
              <a:gdLst>
                <a:gd name="connsiteX0" fmla="*/ 249919 w 261769"/>
                <a:gd name="connsiteY0" fmla="*/ 81955 h 260473"/>
                <a:gd name="connsiteX1" fmla="*/ 246787 w 261769"/>
                <a:gd name="connsiteY1" fmla="*/ 53144 h 260473"/>
                <a:gd name="connsiteX2" fmla="*/ 238645 w 261769"/>
                <a:gd name="connsiteY2" fmla="*/ 42497 h 260473"/>
                <a:gd name="connsiteX3" fmla="*/ 236766 w 261769"/>
                <a:gd name="connsiteY3" fmla="*/ 23707 h 260473"/>
                <a:gd name="connsiteX4" fmla="*/ 238018 w 261769"/>
                <a:gd name="connsiteY4" fmla="*/ 17444 h 260473"/>
                <a:gd name="connsiteX5" fmla="*/ 221734 w 261769"/>
                <a:gd name="connsiteY5" fmla="*/ 3665 h 260473"/>
                <a:gd name="connsiteX6" fmla="*/ 172255 w 261769"/>
                <a:gd name="connsiteY6" fmla="*/ 3039 h 260473"/>
                <a:gd name="connsiteX7" fmla="*/ 142818 w 261769"/>
                <a:gd name="connsiteY7" fmla="*/ 24960 h 260473"/>
                <a:gd name="connsiteX8" fmla="*/ 142192 w 261769"/>
                <a:gd name="connsiteY8" fmla="*/ 56276 h 260473"/>
                <a:gd name="connsiteX9" fmla="*/ 116513 w 261769"/>
                <a:gd name="connsiteY9" fmla="*/ 77571 h 260473"/>
                <a:gd name="connsiteX10" fmla="*/ 104613 w 261769"/>
                <a:gd name="connsiteY10" fmla="*/ 42497 h 260473"/>
                <a:gd name="connsiteX11" fmla="*/ 103360 w 261769"/>
                <a:gd name="connsiteY11" fmla="*/ 31850 h 260473"/>
                <a:gd name="connsiteX12" fmla="*/ 70165 w 261769"/>
                <a:gd name="connsiteY12" fmla="*/ 29970 h 260473"/>
                <a:gd name="connsiteX13" fmla="*/ 73297 w 261769"/>
                <a:gd name="connsiteY13" fmla="*/ 51892 h 260473"/>
                <a:gd name="connsiteX14" fmla="*/ 51376 w 261769"/>
                <a:gd name="connsiteY14" fmla="*/ 73813 h 260473"/>
                <a:gd name="connsiteX15" fmla="*/ 23191 w 261769"/>
                <a:gd name="connsiteY15" fmla="*/ 73813 h 260473"/>
                <a:gd name="connsiteX16" fmla="*/ 18 w 261769"/>
                <a:gd name="connsiteY16" fmla="*/ 81955 h 260473"/>
                <a:gd name="connsiteX17" fmla="*/ 33213 w 261769"/>
                <a:gd name="connsiteY17" fmla="*/ 108886 h 260473"/>
                <a:gd name="connsiteX18" fmla="*/ 33213 w 261769"/>
                <a:gd name="connsiteY18" fmla="*/ 146465 h 260473"/>
                <a:gd name="connsiteX19" fmla="*/ 39476 w 261769"/>
                <a:gd name="connsiteY19" fmla="*/ 162123 h 260473"/>
                <a:gd name="connsiteX20" fmla="*/ 48244 w 261769"/>
                <a:gd name="connsiteY20" fmla="*/ 177781 h 260473"/>
                <a:gd name="connsiteX21" fmla="*/ 73923 w 261769"/>
                <a:gd name="connsiteY21" fmla="*/ 180287 h 260473"/>
                <a:gd name="connsiteX22" fmla="*/ 91460 w 261769"/>
                <a:gd name="connsiteY22" fmla="*/ 174650 h 260473"/>
                <a:gd name="connsiteX23" fmla="*/ 103360 w 261769"/>
                <a:gd name="connsiteY23" fmla="*/ 193439 h 260473"/>
                <a:gd name="connsiteX24" fmla="*/ 107118 w 261769"/>
                <a:gd name="connsiteY24" fmla="*/ 202208 h 260473"/>
                <a:gd name="connsiteX25" fmla="*/ 125908 w 261769"/>
                <a:gd name="connsiteY25" fmla="*/ 218492 h 260473"/>
                <a:gd name="connsiteX26" fmla="*/ 155345 w 261769"/>
                <a:gd name="connsiteY26" fmla="*/ 256071 h 260473"/>
                <a:gd name="connsiteX27" fmla="*/ 169750 w 261769"/>
                <a:gd name="connsiteY27" fmla="*/ 192187 h 260473"/>
                <a:gd name="connsiteX28" fmla="*/ 181650 w 261769"/>
                <a:gd name="connsiteY28" fmla="*/ 172771 h 260473"/>
                <a:gd name="connsiteX29" fmla="*/ 204197 w 261769"/>
                <a:gd name="connsiteY29" fmla="*/ 172145 h 260473"/>
                <a:gd name="connsiteX30" fmla="*/ 197934 w 261769"/>
                <a:gd name="connsiteY30" fmla="*/ 122039 h 260473"/>
                <a:gd name="connsiteX31" fmla="*/ 198561 w 261769"/>
                <a:gd name="connsiteY31" fmla="*/ 111392 h 260473"/>
                <a:gd name="connsiteX32" fmla="*/ 221734 w 261769"/>
                <a:gd name="connsiteY32" fmla="*/ 99492 h 260473"/>
                <a:gd name="connsiteX33" fmla="*/ 234887 w 261769"/>
                <a:gd name="connsiteY33" fmla="*/ 111392 h 260473"/>
                <a:gd name="connsiteX34" fmla="*/ 259314 w 261769"/>
                <a:gd name="connsiteY34" fmla="*/ 104502 h 260473"/>
                <a:gd name="connsiteX35" fmla="*/ 252424 w 261769"/>
                <a:gd name="connsiteY35" fmla="*/ 81955 h 26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1769" h="260473">
                  <a:moveTo>
                    <a:pt x="249919" y="81955"/>
                  </a:moveTo>
                  <a:cubicBezTo>
                    <a:pt x="246160" y="72560"/>
                    <a:pt x="249919" y="62539"/>
                    <a:pt x="246787" y="53144"/>
                  </a:cubicBezTo>
                  <a:cubicBezTo>
                    <a:pt x="245534" y="48760"/>
                    <a:pt x="241150" y="45628"/>
                    <a:pt x="238645" y="42497"/>
                  </a:cubicBezTo>
                  <a:cubicBezTo>
                    <a:pt x="234887" y="36234"/>
                    <a:pt x="235513" y="31223"/>
                    <a:pt x="236766" y="23707"/>
                  </a:cubicBezTo>
                  <a:cubicBezTo>
                    <a:pt x="236766" y="21828"/>
                    <a:pt x="238645" y="19949"/>
                    <a:pt x="238018" y="17444"/>
                  </a:cubicBezTo>
                  <a:cubicBezTo>
                    <a:pt x="236766" y="9928"/>
                    <a:pt x="227998" y="6170"/>
                    <a:pt x="221734" y="3665"/>
                  </a:cubicBezTo>
                  <a:cubicBezTo>
                    <a:pt x="205450" y="-2598"/>
                    <a:pt x="188539" y="534"/>
                    <a:pt x="172255" y="3039"/>
                  </a:cubicBezTo>
                  <a:cubicBezTo>
                    <a:pt x="155971" y="5544"/>
                    <a:pt x="143444" y="6170"/>
                    <a:pt x="142818" y="24960"/>
                  </a:cubicBezTo>
                  <a:cubicBezTo>
                    <a:pt x="142818" y="36234"/>
                    <a:pt x="145324" y="45628"/>
                    <a:pt x="142192" y="56276"/>
                  </a:cubicBezTo>
                  <a:cubicBezTo>
                    <a:pt x="139060" y="65670"/>
                    <a:pt x="130292" y="88844"/>
                    <a:pt x="116513" y="77571"/>
                  </a:cubicBezTo>
                  <a:cubicBezTo>
                    <a:pt x="107118" y="70055"/>
                    <a:pt x="106492" y="53771"/>
                    <a:pt x="104613" y="42497"/>
                  </a:cubicBezTo>
                  <a:cubicBezTo>
                    <a:pt x="104613" y="38113"/>
                    <a:pt x="104613" y="29970"/>
                    <a:pt x="103360" y="31850"/>
                  </a:cubicBezTo>
                  <a:cubicBezTo>
                    <a:pt x="94592" y="29344"/>
                    <a:pt x="75176" y="19949"/>
                    <a:pt x="70165" y="29970"/>
                  </a:cubicBezTo>
                  <a:cubicBezTo>
                    <a:pt x="65781" y="37486"/>
                    <a:pt x="73923" y="44376"/>
                    <a:pt x="73297" y="51892"/>
                  </a:cubicBezTo>
                  <a:cubicBezTo>
                    <a:pt x="72671" y="61913"/>
                    <a:pt x="58892" y="68802"/>
                    <a:pt x="51376" y="73813"/>
                  </a:cubicBezTo>
                  <a:cubicBezTo>
                    <a:pt x="40728" y="81328"/>
                    <a:pt x="35718" y="76318"/>
                    <a:pt x="23191" y="73813"/>
                  </a:cubicBezTo>
                  <a:cubicBezTo>
                    <a:pt x="15675" y="72560"/>
                    <a:pt x="-608" y="71307"/>
                    <a:pt x="18" y="81955"/>
                  </a:cubicBezTo>
                  <a:cubicBezTo>
                    <a:pt x="18" y="98866"/>
                    <a:pt x="26323" y="95734"/>
                    <a:pt x="33213" y="108886"/>
                  </a:cubicBezTo>
                  <a:cubicBezTo>
                    <a:pt x="39476" y="121413"/>
                    <a:pt x="34465" y="133939"/>
                    <a:pt x="33213" y="146465"/>
                  </a:cubicBezTo>
                  <a:cubicBezTo>
                    <a:pt x="33213" y="153355"/>
                    <a:pt x="35718" y="156487"/>
                    <a:pt x="39476" y="162123"/>
                  </a:cubicBezTo>
                  <a:cubicBezTo>
                    <a:pt x="41981" y="166508"/>
                    <a:pt x="44487" y="174650"/>
                    <a:pt x="48244" y="177781"/>
                  </a:cubicBezTo>
                  <a:cubicBezTo>
                    <a:pt x="53881" y="181540"/>
                    <a:pt x="67660" y="182792"/>
                    <a:pt x="73923" y="180287"/>
                  </a:cubicBezTo>
                  <a:cubicBezTo>
                    <a:pt x="79560" y="178408"/>
                    <a:pt x="84571" y="172145"/>
                    <a:pt x="91460" y="174650"/>
                  </a:cubicBezTo>
                  <a:cubicBezTo>
                    <a:pt x="97723" y="177155"/>
                    <a:pt x="101481" y="187176"/>
                    <a:pt x="103360" y="193439"/>
                  </a:cubicBezTo>
                  <a:cubicBezTo>
                    <a:pt x="104613" y="196571"/>
                    <a:pt x="104613" y="199076"/>
                    <a:pt x="107118" y="202208"/>
                  </a:cubicBezTo>
                  <a:cubicBezTo>
                    <a:pt x="112128" y="209724"/>
                    <a:pt x="120271" y="212229"/>
                    <a:pt x="125908" y="218492"/>
                  </a:cubicBezTo>
                  <a:cubicBezTo>
                    <a:pt x="131545" y="224755"/>
                    <a:pt x="137181" y="275487"/>
                    <a:pt x="155345" y="256071"/>
                  </a:cubicBezTo>
                  <a:cubicBezTo>
                    <a:pt x="171002" y="239787"/>
                    <a:pt x="166618" y="212229"/>
                    <a:pt x="169750" y="192187"/>
                  </a:cubicBezTo>
                  <a:cubicBezTo>
                    <a:pt x="171002" y="182792"/>
                    <a:pt x="169750" y="174024"/>
                    <a:pt x="181650" y="172771"/>
                  </a:cubicBezTo>
                  <a:cubicBezTo>
                    <a:pt x="188539" y="172145"/>
                    <a:pt x="197308" y="175276"/>
                    <a:pt x="204197" y="172145"/>
                  </a:cubicBezTo>
                  <a:cubicBezTo>
                    <a:pt x="226745" y="159618"/>
                    <a:pt x="201066" y="137697"/>
                    <a:pt x="197934" y="122039"/>
                  </a:cubicBezTo>
                  <a:cubicBezTo>
                    <a:pt x="197308" y="118281"/>
                    <a:pt x="196682" y="114524"/>
                    <a:pt x="198561" y="111392"/>
                  </a:cubicBezTo>
                  <a:cubicBezTo>
                    <a:pt x="201692" y="107008"/>
                    <a:pt x="216097" y="99492"/>
                    <a:pt x="221734" y="99492"/>
                  </a:cubicBezTo>
                  <a:cubicBezTo>
                    <a:pt x="231129" y="99492"/>
                    <a:pt x="227371" y="108260"/>
                    <a:pt x="234887" y="111392"/>
                  </a:cubicBezTo>
                  <a:cubicBezTo>
                    <a:pt x="238645" y="112644"/>
                    <a:pt x="256182" y="107008"/>
                    <a:pt x="259314" y="104502"/>
                  </a:cubicBezTo>
                  <a:cubicBezTo>
                    <a:pt x="266829" y="98239"/>
                    <a:pt x="254929" y="88844"/>
                    <a:pt x="252424" y="8195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6" name="Forma libre: forma 705">
              <a:extLst>
                <a:ext uri="{FF2B5EF4-FFF2-40B4-BE49-F238E27FC236}">
                  <a16:creationId xmlns:a16="http://schemas.microsoft.com/office/drawing/2014/main" id="{8CB0BC28-A2CA-DCE0-D044-659CE2D5818B}"/>
                </a:ext>
              </a:extLst>
            </p:cNvPr>
            <p:cNvSpPr/>
            <p:nvPr/>
          </p:nvSpPr>
          <p:spPr>
            <a:xfrm>
              <a:off x="11993669" y="3440261"/>
              <a:ext cx="192563" cy="58481"/>
            </a:xfrm>
            <a:custGeom>
              <a:avLst/>
              <a:gdLst>
                <a:gd name="connsiteX0" fmla="*/ 21390 w 192563"/>
                <a:gd name="connsiteY0" fmla="*/ 43216 h 58481"/>
                <a:gd name="connsiteX1" fmla="*/ 57717 w 192563"/>
                <a:gd name="connsiteY1" fmla="*/ 58248 h 58481"/>
                <a:gd name="connsiteX2" fmla="*/ 124733 w 192563"/>
                <a:gd name="connsiteY2" fmla="*/ 53237 h 58481"/>
                <a:gd name="connsiteX3" fmla="*/ 171707 w 192563"/>
                <a:gd name="connsiteY3" fmla="*/ 28811 h 58481"/>
                <a:gd name="connsiteX4" fmla="*/ 192375 w 192563"/>
                <a:gd name="connsiteY4" fmla="*/ 0 h 58481"/>
                <a:gd name="connsiteX5" fmla="*/ 160433 w 192563"/>
                <a:gd name="connsiteY5" fmla="*/ 3758 h 58481"/>
                <a:gd name="connsiteX6" fmla="*/ 143522 w 192563"/>
                <a:gd name="connsiteY6" fmla="*/ 13779 h 58481"/>
                <a:gd name="connsiteX7" fmla="*/ 127864 w 192563"/>
                <a:gd name="connsiteY7" fmla="*/ 17537 h 58481"/>
                <a:gd name="connsiteX8" fmla="*/ 122228 w 192563"/>
                <a:gd name="connsiteY8" fmla="*/ 13779 h 58481"/>
                <a:gd name="connsiteX9" fmla="*/ 111580 w 192563"/>
                <a:gd name="connsiteY9" fmla="*/ 15032 h 58481"/>
                <a:gd name="connsiteX10" fmla="*/ 84022 w 192563"/>
                <a:gd name="connsiteY10" fmla="*/ 23174 h 58481"/>
                <a:gd name="connsiteX11" fmla="*/ 67738 w 192563"/>
                <a:gd name="connsiteY11" fmla="*/ 23174 h 58481"/>
                <a:gd name="connsiteX12" fmla="*/ 59596 w 192563"/>
                <a:gd name="connsiteY12" fmla="*/ 35074 h 58481"/>
                <a:gd name="connsiteX13" fmla="*/ 45817 w 192563"/>
                <a:gd name="connsiteY13" fmla="*/ 31316 h 58481"/>
                <a:gd name="connsiteX14" fmla="*/ 3227 w 192563"/>
                <a:gd name="connsiteY14" fmla="*/ 26305 h 58481"/>
                <a:gd name="connsiteX15" fmla="*/ 21390 w 192563"/>
                <a:gd name="connsiteY15" fmla="*/ 42590 h 5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2563" h="58481">
                  <a:moveTo>
                    <a:pt x="21390" y="43216"/>
                  </a:moveTo>
                  <a:cubicBezTo>
                    <a:pt x="33917" y="50105"/>
                    <a:pt x="42059" y="57621"/>
                    <a:pt x="57717" y="58248"/>
                  </a:cubicBezTo>
                  <a:cubicBezTo>
                    <a:pt x="78385" y="58248"/>
                    <a:pt x="104691" y="60126"/>
                    <a:pt x="124733" y="53237"/>
                  </a:cubicBezTo>
                  <a:cubicBezTo>
                    <a:pt x="141017" y="47600"/>
                    <a:pt x="156049" y="35700"/>
                    <a:pt x="171707" y="28811"/>
                  </a:cubicBezTo>
                  <a:cubicBezTo>
                    <a:pt x="181728" y="24426"/>
                    <a:pt x="194254" y="12526"/>
                    <a:pt x="192375" y="0"/>
                  </a:cubicBezTo>
                  <a:cubicBezTo>
                    <a:pt x="182354" y="2505"/>
                    <a:pt x="171080" y="1879"/>
                    <a:pt x="160433" y="3758"/>
                  </a:cubicBezTo>
                  <a:cubicBezTo>
                    <a:pt x="151665" y="5637"/>
                    <a:pt x="150412" y="9395"/>
                    <a:pt x="143522" y="13779"/>
                  </a:cubicBezTo>
                  <a:cubicBezTo>
                    <a:pt x="139138" y="16911"/>
                    <a:pt x="132875" y="19416"/>
                    <a:pt x="127864" y="17537"/>
                  </a:cubicBezTo>
                  <a:cubicBezTo>
                    <a:pt x="125985" y="16911"/>
                    <a:pt x="124733" y="14405"/>
                    <a:pt x="122228" y="13779"/>
                  </a:cubicBezTo>
                  <a:cubicBezTo>
                    <a:pt x="118469" y="13153"/>
                    <a:pt x="114712" y="13779"/>
                    <a:pt x="111580" y="15032"/>
                  </a:cubicBezTo>
                  <a:cubicBezTo>
                    <a:pt x="102811" y="17537"/>
                    <a:pt x="93417" y="23800"/>
                    <a:pt x="84022" y="23174"/>
                  </a:cubicBezTo>
                  <a:cubicBezTo>
                    <a:pt x="79012" y="23174"/>
                    <a:pt x="71496" y="20042"/>
                    <a:pt x="67738" y="23174"/>
                  </a:cubicBezTo>
                  <a:cubicBezTo>
                    <a:pt x="63980" y="26932"/>
                    <a:pt x="66485" y="33821"/>
                    <a:pt x="59596" y="35074"/>
                  </a:cubicBezTo>
                  <a:cubicBezTo>
                    <a:pt x="55838" y="36326"/>
                    <a:pt x="49575" y="32569"/>
                    <a:pt x="45817" y="31316"/>
                  </a:cubicBezTo>
                  <a:cubicBezTo>
                    <a:pt x="32664" y="28184"/>
                    <a:pt x="17006" y="26932"/>
                    <a:pt x="3227" y="26305"/>
                  </a:cubicBezTo>
                  <a:cubicBezTo>
                    <a:pt x="-8673" y="36953"/>
                    <a:pt x="15753" y="40084"/>
                    <a:pt x="21390" y="4259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7" name="Forma libre: forma 706">
              <a:extLst>
                <a:ext uri="{FF2B5EF4-FFF2-40B4-BE49-F238E27FC236}">
                  <a16:creationId xmlns:a16="http://schemas.microsoft.com/office/drawing/2014/main" id="{272B28E7-1809-9CF5-1E2B-22A48128862D}"/>
                </a:ext>
              </a:extLst>
            </p:cNvPr>
            <p:cNvSpPr/>
            <p:nvPr/>
          </p:nvSpPr>
          <p:spPr>
            <a:xfrm>
              <a:off x="11533946" y="3536446"/>
              <a:ext cx="180576" cy="119955"/>
            </a:xfrm>
            <a:custGeom>
              <a:avLst/>
              <a:gdLst>
                <a:gd name="connsiteX0" fmla="*/ 48954 w 180576"/>
                <a:gd name="connsiteY0" fmla="*/ 114258 h 119955"/>
                <a:gd name="connsiteX1" fmla="*/ 92796 w 180576"/>
                <a:gd name="connsiteY1" fmla="*/ 105489 h 119955"/>
                <a:gd name="connsiteX2" fmla="*/ 98433 w 180576"/>
                <a:gd name="connsiteY2" fmla="*/ 96721 h 119955"/>
                <a:gd name="connsiteX3" fmla="*/ 119101 w 180576"/>
                <a:gd name="connsiteY3" fmla="*/ 89831 h 119955"/>
                <a:gd name="connsiteX4" fmla="*/ 126617 w 180576"/>
                <a:gd name="connsiteY4" fmla="*/ 74799 h 119955"/>
                <a:gd name="connsiteX5" fmla="*/ 144154 w 180576"/>
                <a:gd name="connsiteY5" fmla="*/ 65405 h 119955"/>
                <a:gd name="connsiteX6" fmla="*/ 164196 w 180576"/>
                <a:gd name="connsiteY6" fmla="*/ 56010 h 119955"/>
                <a:gd name="connsiteX7" fmla="*/ 180480 w 180576"/>
                <a:gd name="connsiteY7" fmla="*/ 44110 h 119955"/>
                <a:gd name="connsiteX8" fmla="*/ 171712 w 180576"/>
                <a:gd name="connsiteY8" fmla="*/ 36594 h 119955"/>
                <a:gd name="connsiteX9" fmla="*/ 144154 w 180576"/>
                <a:gd name="connsiteY9" fmla="*/ 30957 h 119955"/>
                <a:gd name="connsiteX10" fmla="*/ 136638 w 180576"/>
                <a:gd name="connsiteY10" fmla="*/ 11541 h 119955"/>
                <a:gd name="connsiteX11" fmla="*/ 122859 w 180576"/>
                <a:gd name="connsiteY11" fmla="*/ 1520 h 119955"/>
                <a:gd name="connsiteX12" fmla="*/ 116596 w 180576"/>
                <a:gd name="connsiteY12" fmla="*/ 16552 h 119955"/>
                <a:gd name="connsiteX13" fmla="*/ 116596 w 180576"/>
                <a:gd name="connsiteY13" fmla="*/ 37220 h 119955"/>
                <a:gd name="connsiteX14" fmla="*/ 104696 w 180576"/>
                <a:gd name="connsiteY14" fmla="*/ 40352 h 119955"/>
                <a:gd name="connsiteX15" fmla="*/ 91543 w 180576"/>
                <a:gd name="connsiteY15" fmla="*/ 52878 h 119955"/>
                <a:gd name="connsiteX16" fmla="*/ 75885 w 180576"/>
                <a:gd name="connsiteY16" fmla="*/ 52878 h 119955"/>
                <a:gd name="connsiteX17" fmla="*/ 77764 w 180576"/>
                <a:gd name="connsiteY17" fmla="*/ 86073 h 119955"/>
                <a:gd name="connsiteX18" fmla="*/ 68996 w 180576"/>
                <a:gd name="connsiteY18" fmla="*/ 83568 h 119955"/>
                <a:gd name="connsiteX19" fmla="*/ 48327 w 180576"/>
                <a:gd name="connsiteY19" fmla="*/ 84821 h 119955"/>
                <a:gd name="connsiteX20" fmla="*/ 27659 w 180576"/>
                <a:gd name="connsiteY20" fmla="*/ 81689 h 119955"/>
                <a:gd name="connsiteX21" fmla="*/ 26406 w 180576"/>
                <a:gd name="connsiteY21" fmla="*/ 92963 h 119955"/>
                <a:gd name="connsiteX22" fmla="*/ 18890 w 180576"/>
                <a:gd name="connsiteY22" fmla="*/ 97347 h 119955"/>
                <a:gd name="connsiteX23" fmla="*/ 101 w 180576"/>
                <a:gd name="connsiteY23" fmla="*/ 114884 h 119955"/>
                <a:gd name="connsiteX24" fmla="*/ 20770 w 180576"/>
                <a:gd name="connsiteY24" fmla="*/ 119894 h 119955"/>
                <a:gd name="connsiteX25" fmla="*/ 48327 w 180576"/>
                <a:gd name="connsiteY25" fmla="*/ 113631 h 119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0576" h="119955">
                  <a:moveTo>
                    <a:pt x="48954" y="114258"/>
                  </a:moveTo>
                  <a:cubicBezTo>
                    <a:pt x="62106" y="109247"/>
                    <a:pt x="85906" y="123652"/>
                    <a:pt x="92796" y="105489"/>
                  </a:cubicBezTo>
                  <a:cubicBezTo>
                    <a:pt x="94675" y="100479"/>
                    <a:pt x="94675" y="99852"/>
                    <a:pt x="98433" y="96721"/>
                  </a:cubicBezTo>
                  <a:cubicBezTo>
                    <a:pt x="104069" y="92336"/>
                    <a:pt x="113464" y="93589"/>
                    <a:pt x="119101" y="89831"/>
                  </a:cubicBezTo>
                  <a:cubicBezTo>
                    <a:pt x="124738" y="86073"/>
                    <a:pt x="122859" y="79810"/>
                    <a:pt x="126617" y="74799"/>
                  </a:cubicBezTo>
                  <a:cubicBezTo>
                    <a:pt x="130375" y="69789"/>
                    <a:pt x="139144" y="67910"/>
                    <a:pt x="144154" y="65405"/>
                  </a:cubicBezTo>
                  <a:cubicBezTo>
                    <a:pt x="151043" y="62899"/>
                    <a:pt x="157307" y="59142"/>
                    <a:pt x="164196" y="56010"/>
                  </a:cubicBezTo>
                  <a:cubicBezTo>
                    <a:pt x="170459" y="53505"/>
                    <a:pt x="181733" y="52252"/>
                    <a:pt x="180480" y="44110"/>
                  </a:cubicBezTo>
                  <a:cubicBezTo>
                    <a:pt x="179854" y="39099"/>
                    <a:pt x="176096" y="37220"/>
                    <a:pt x="171712" y="36594"/>
                  </a:cubicBezTo>
                  <a:cubicBezTo>
                    <a:pt x="162317" y="35342"/>
                    <a:pt x="152922" y="37847"/>
                    <a:pt x="144154" y="30957"/>
                  </a:cubicBezTo>
                  <a:cubicBezTo>
                    <a:pt x="138517" y="26573"/>
                    <a:pt x="138517" y="17805"/>
                    <a:pt x="136638" y="11541"/>
                  </a:cubicBezTo>
                  <a:cubicBezTo>
                    <a:pt x="134759" y="2773"/>
                    <a:pt x="132880" y="-2864"/>
                    <a:pt x="122859" y="1520"/>
                  </a:cubicBezTo>
                  <a:cubicBezTo>
                    <a:pt x="115343" y="5278"/>
                    <a:pt x="115343" y="10289"/>
                    <a:pt x="116596" y="16552"/>
                  </a:cubicBezTo>
                  <a:cubicBezTo>
                    <a:pt x="117848" y="22189"/>
                    <a:pt x="120980" y="32836"/>
                    <a:pt x="116596" y="37220"/>
                  </a:cubicBezTo>
                  <a:cubicBezTo>
                    <a:pt x="113464" y="40978"/>
                    <a:pt x="109080" y="37847"/>
                    <a:pt x="104696" y="40352"/>
                  </a:cubicBezTo>
                  <a:cubicBezTo>
                    <a:pt x="99685" y="42857"/>
                    <a:pt x="98433" y="50999"/>
                    <a:pt x="91543" y="52878"/>
                  </a:cubicBezTo>
                  <a:cubicBezTo>
                    <a:pt x="86533" y="54131"/>
                    <a:pt x="80896" y="50373"/>
                    <a:pt x="75885" y="52878"/>
                  </a:cubicBezTo>
                  <a:cubicBezTo>
                    <a:pt x="62733" y="59142"/>
                    <a:pt x="84027" y="75426"/>
                    <a:pt x="77764" y="86073"/>
                  </a:cubicBezTo>
                  <a:cubicBezTo>
                    <a:pt x="75885" y="82942"/>
                    <a:pt x="72128" y="82942"/>
                    <a:pt x="68996" y="83568"/>
                  </a:cubicBezTo>
                  <a:cubicBezTo>
                    <a:pt x="61480" y="84194"/>
                    <a:pt x="55843" y="87326"/>
                    <a:pt x="48327" y="84821"/>
                  </a:cubicBezTo>
                  <a:cubicBezTo>
                    <a:pt x="42064" y="82942"/>
                    <a:pt x="32043" y="73547"/>
                    <a:pt x="27659" y="81689"/>
                  </a:cubicBezTo>
                  <a:cubicBezTo>
                    <a:pt x="25780" y="84194"/>
                    <a:pt x="27033" y="89205"/>
                    <a:pt x="26406" y="92963"/>
                  </a:cubicBezTo>
                  <a:cubicBezTo>
                    <a:pt x="24527" y="100479"/>
                    <a:pt x="24527" y="97347"/>
                    <a:pt x="18890" y="97347"/>
                  </a:cubicBezTo>
                  <a:cubicBezTo>
                    <a:pt x="9496" y="97347"/>
                    <a:pt x="-1152" y="104863"/>
                    <a:pt x="101" y="114884"/>
                  </a:cubicBezTo>
                  <a:cubicBezTo>
                    <a:pt x="9496" y="116136"/>
                    <a:pt x="12001" y="120521"/>
                    <a:pt x="20770" y="119894"/>
                  </a:cubicBezTo>
                  <a:cubicBezTo>
                    <a:pt x="30790" y="119894"/>
                    <a:pt x="38932" y="116763"/>
                    <a:pt x="48327" y="11363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8" name="Forma libre: forma 707">
              <a:extLst>
                <a:ext uri="{FF2B5EF4-FFF2-40B4-BE49-F238E27FC236}">
                  <a16:creationId xmlns:a16="http://schemas.microsoft.com/office/drawing/2014/main" id="{A7DB0431-D2D5-52CE-841E-7ADF5D0E7F83}"/>
                </a:ext>
              </a:extLst>
            </p:cNvPr>
            <p:cNvSpPr/>
            <p:nvPr/>
          </p:nvSpPr>
          <p:spPr>
            <a:xfrm>
              <a:off x="11704776" y="3514900"/>
              <a:ext cx="83003" cy="61289"/>
            </a:xfrm>
            <a:custGeom>
              <a:avLst/>
              <a:gdLst>
                <a:gd name="connsiteX0" fmla="*/ 17167 w 83003"/>
                <a:gd name="connsiteY0" fmla="*/ 43109 h 61289"/>
                <a:gd name="connsiteX1" fmla="*/ 22803 w 83003"/>
                <a:gd name="connsiteY1" fmla="*/ 50625 h 61289"/>
                <a:gd name="connsiteX2" fmla="*/ 54119 w 83003"/>
                <a:gd name="connsiteY2" fmla="*/ 60646 h 61289"/>
                <a:gd name="connsiteX3" fmla="*/ 80425 w 83003"/>
                <a:gd name="connsiteY3" fmla="*/ 57514 h 61289"/>
                <a:gd name="connsiteX4" fmla="*/ 73536 w 83003"/>
                <a:gd name="connsiteY4" fmla="*/ 40604 h 61289"/>
                <a:gd name="connsiteX5" fmla="*/ 60382 w 83003"/>
                <a:gd name="connsiteY5" fmla="*/ 36846 h 61289"/>
                <a:gd name="connsiteX6" fmla="*/ 52240 w 83003"/>
                <a:gd name="connsiteY6" fmla="*/ 29330 h 61289"/>
                <a:gd name="connsiteX7" fmla="*/ 32825 w 83003"/>
                <a:gd name="connsiteY7" fmla="*/ 31209 h 61289"/>
                <a:gd name="connsiteX8" fmla="*/ 27188 w 83003"/>
                <a:gd name="connsiteY8" fmla="*/ 21188 h 61289"/>
                <a:gd name="connsiteX9" fmla="*/ 22178 w 83003"/>
                <a:gd name="connsiteY9" fmla="*/ 13046 h 61289"/>
                <a:gd name="connsiteX10" fmla="*/ 4014 w 83003"/>
                <a:gd name="connsiteY10" fmla="*/ 519 h 61289"/>
                <a:gd name="connsiteX11" fmla="*/ 882 w 83003"/>
                <a:gd name="connsiteY11" fmla="*/ 23067 h 61289"/>
                <a:gd name="connsiteX12" fmla="*/ 10277 w 83003"/>
                <a:gd name="connsiteY12" fmla="*/ 38098 h 61289"/>
                <a:gd name="connsiteX13" fmla="*/ 16540 w 83003"/>
                <a:gd name="connsiteY13" fmla="*/ 43735 h 6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3003" h="61289">
                  <a:moveTo>
                    <a:pt x="17167" y="43109"/>
                  </a:moveTo>
                  <a:cubicBezTo>
                    <a:pt x="21551" y="45614"/>
                    <a:pt x="20298" y="45614"/>
                    <a:pt x="22803" y="50625"/>
                  </a:cubicBezTo>
                  <a:cubicBezTo>
                    <a:pt x="30319" y="62525"/>
                    <a:pt x="43472" y="61898"/>
                    <a:pt x="54119" y="60646"/>
                  </a:cubicBezTo>
                  <a:cubicBezTo>
                    <a:pt x="60382" y="60020"/>
                    <a:pt x="76040" y="62525"/>
                    <a:pt x="80425" y="57514"/>
                  </a:cubicBezTo>
                  <a:cubicBezTo>
                    <a:pt x="86688" y="50625"/>
                    <a:pt x="80425" y="41230"/>
                    <a:pt x="73536" y="40604"/>
                  </a:cubicBezTo>
                  <a:cubicBezTo>
                    <a:pt x="68525" y="39351"/>
                    <a:pt x="64767" y="39351"/>
                    <a:pt x="60382" y="36846"/>
                  </a:cubicBezTo>
                  <a:cubicBezTo>
                    <a:pt x="57251" y="34967"/>
                    <a:pt x="55372" y="31209"/>
                    <a:pt x="52240" y="29330"/>
                  </a:cubicBezTo>
                  <a:cubicBezTo>
                    <a:pt x="44725" y="24319"/>
                    <a:pt x="39088" y="34340"/>
                    <a:pt x="32825" y="31209"/>
                  </a:cubicBezTo>
                  <a:cubicBezTo>
                    <a:pt x="31572" y="30583"/>
                    <a:pt x="28441" y="23067"/>
                    <a:pt x="27188" y="21188"/>
                  </a:cubicBezTo>
                  <a:cubicBezTo>
                    <a:pt x="25309" y="18683"/>
                    <a:pt x="24056" y="15551"/>
                    <a:pt x="22178" y="13046"/>
                  </a:cubicBezTo>
                  <a:cubicBezTo>
                    <a:pt x="19046" y="9288"/>
                    <a:pt x="9651" y="-2612"/>
                    <a:pt x="4014" y="519"/>
                  </a:cubicBezTo>
                  <a:cubicBezTo>
                    <a:pt x="-996" y="3025"/>
                    <a:pt x="-370" y="18056"/>
                    <a:pt x="882" y="23067"/>
                  </a:cubicBezTo>
                  <a:cubicBezTo>
                    <a:pt x="1509" y="29330"/>
                    <a:pt x="6520" y="33714"/>
                    <a:pt x="10277" y="38098"/>
                  </a:cubicBezTo>
                  <a:cubicBezTo>
                    <a:pt x="12156" y="39977"/>
                    <a:pt x="14035" y="41856"/>
                    <a:pt x="16540" y="4373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9" name="Forma libre: forma 708">
              <a:extLst>
                <a:ext uri="{FF2B5EF4-FFF2-40B4-BE49-F238E27FC236}">
                  <a16:creationId xmlns:a16="http://schemas.microsoft.com/office/drawing/2014/main" id="{5571351C-B09E-74FE-73DF-706D301D0103}"/>
                </a:ext>
              </a:extLst>
            </p:cNvPr>
            <p:cNvSpPr/>
            <p:nvPr/>
          </p:nvSpPr>
          <p:spPr>
            <a:xfrm>
              <a:off x="11362436" y="3652666"/>
              <a:ext cx="173489" cy="112756"/>
            </a:xfrm>
            <a:custGeom>
              <a:avLst/>
              <a:gdLst>
                <a:gd name="connsiteX0" fmla="*/ 173490 w 173489"/>
                <a:gd name="connsiteY0" fmla="*/ 26221 h 112756"/>
                <a:gd name="connsiteX1" fmla="*/ 132153 w 173489"/>
                <a:gd name="connsiteY1" fmla="*/ 3048 h 112756"/>
                <a:gd name="connsiteX2" fmla="*/ 112110 w 173489"/>
                <a:gd name="connsiteY2" fmla="*/ 8058 h 112756"/>
                <a:gd name="connsiteX3" fmla="*/ 113990 w 173489"/>
                <a:gd name="connsiteY3" fmla="*/ 6179 h 112756"/>
                <a:gd name="connsiteX4" fmla="*/ 105221 w 173489"/>
                <a:gd name="connsiteY4" fmla="*/ 542 h 112756"/>
                <a:gd name="connsiteX5" fmla="*/ 91442 w 173489"/>
                <a:gd name="connsiteY5" fmla="*/ 542 h 112756"/>
                <a:gd name="connsiteX6" fmla="*/ 91442 w 173489"/>
                <a:gd name="connsiteY6" fmla="*/ 11190 h 112756"/>
                <a:gd name="connsiteX7" fmla="*/ 78290 w 173489"/>
                <a:gd name="connsiteY7" fmla="*/ 11190 h 112756"/>
                <a:gd name="connsiteX8" fmla="*/ 53863 w 173489"/>
                <a:gd name="connsiteY8" fmla="*/ 18706 h 112756"/>
                <a:gd name="connsiteX9" fmla="*/ 80169 w 173489"/>
                <a:gd name="connsiteY9" fmla="*/ 35616 h 112756"/>
                <a:gd name="connsiteX10" fmla="*/ 23800 w 173489"/>
                <a:gd name="connsiteY10" fmla="*/ 33737 h 112756"/>
                <a:gd name="connsiteX11" fmla="*/ 38205 w 173489"/>
                <a:gd name="connsiteY11" fmla="*/ 53153 h 112756"/>
                <a:gd name="connsiteX12" fmla="*/ 0 w 173489"/>
                <a:gd name="connsiteY12" fmla="*/ 79458 h 112756"/>
                <a:gd name="connsiteX13" fmla="*/ 28811 w 173489"/>
                <a:gd name="connsiteY13" fmla="*/ 86974 h 112756"/>
                <a:gd name="connsiteX14" fmla="*/ 44469 w 173489"/>
                <a:gd name="connsiteY14" fmla="*/ 105764 h 112756"/>
                <a:gd name="connsiteX15" fmla="*/ 73279 w 173489"/>
                <a:gd name="connsiteY15" fmla="*/ 98874 h 112756"/>
                <a:gd name="connsiteX16" fmla="*/ 93321 w 173489"/>
                <a:gd name="connsiteY16" fmla="*/ 70064 h 112756"/>
                <a:gd name="connsiteX17" fmla="*/ 119000 w 173489"/>
                <a:gd name="connsiteY17" fmla="*/ 76953 h 112756"/>
                <a:gd name="connsiteX18" fmla="*/ 139042 w 173489"/>
                <a:gd name="connsiteY18" fmla="*/ 73822 h 112756"/>
                <a:gd name="connsiteX19" fmla="*/ 154074 w 173489"/>
                <a:gd name="connsiteY19" fmla="*/ 73822 h 112756"/>
                <a:gd name="connsiteX20" fmla="*/ 154074 w 173489"/>
                <a:gd name="connsiteY20" fmla="*/ 50648 h 112756"/>
                <a:gd name="connsiteX21" fmla="*/ 172237 w 173489"/>
                <a:gd name="connsiteY21" fmla="*/ 28100 h 11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489" h="112756">
                  <a:moveTo>
                    <a:pt x="173490" y="26221"/>
                  </a:moveTo>
                  <a:cubicBezTo>
                    <a:pt x="173490" y="9937"/>
                    <a:pt x="144679" y="2421"/>
                    <a:pt x="132153" y="3048"/>
                  </a:cubicBezTo>
                  <a:cubicBezTo>
                    <a:pt x="125264" y="3048"/>
                    <a:pt x="119626" y="8058"/>
                    <a:pt x="112110" y="8058"/>
                  </a:cubicBezTo>
                  <a:cubicBezTo>
                    <a:pt x="112110" y="6806"/>
                    <a:pt x="112110" y="6179"/>
                    <a:pt x="113990" y="6179"/>
                  </a:cubicBezTo>
                  <a:cubicBezTo>
                    <a:pt x="110232" y="4927"/>
                    <a:pt x="108979" y="1795"/>
                    <a:pt x="105221" y="542"/>
                  </a:cubicBezTo>
                  <a:cubicBezTo>
                    <a:pt x="100837" y="-1337"/>
                    <a:pt x="95827" y="2421"/>
                    <a:pt x="91442" y="542"/>
                  </a:cubicBezTo>
                  <a:cubicBezTo>
                    <a:pt x="90816" y="3048"/>
                    <a:pt x="93321" y="8685"/>
                    <a:pt x="91442" y="11190"/>
                  </a:cubicBezTo>
                  <a:cubicBezTo>
                    <a:pt x="88311" y="15574"/>
                    <a:pt x="82047" y="11190"/>
                    <a:pt x="78290" y="11190"/>
                  </a:cubicBezTo>
                  <a:cubicBezTo>
                    <a:pt x="68895" y="9311"/>
                    <a:pt x="60126" y="11816"/>
                    <a:pt x="53863" y="18706"/>
                  </a:cubicBezTo>
                  <a:cubicBezTo>
                    <a:pt x="63884" y="23716"/>
                    <a:pt x="96453" y="16200"/>
                    <a:pt x="80169" y="35616"/>
                  </a:cubicBezTo>
                  <a:cubicBezTo>
                    <a:pt x="61379" y="33737"/>
                    <a:pt x="41963" y="37495"/>
                    <a:pt x="23800" y="33737"/>
                  </a:cubicBezTo>
                  <a:cubicBezTo>
                    <a:pt x="22547" y="44385"/>
                    <a:pt x="28811" y="50648"/>
                    <a:pt x="38205" y="53153"/>
                  </a:cubicBezTo>
                  <a:cubicBezTo>
                    <a:pt x="45721" y="78206"/>
                    <a:pt x="10021" y="69437"/>
                    <a:pt x="0" y="79458"/>
                  </a:cubicBezTo>
                  <a:cubicBezTo>
                    <a:pt x="10021" y="85722"/>
                    <a:pt x="16910" y="88853"/>
                    <a:pt x="28811" y="86974"/>
                  </a:cubicBezTo>
                  <a:cubicBezTo>
                    <a:pt x="41963" y="85095"/>
                    <a:pt x="40084" y="94490"/>
                    <a:pt x="44469" y="105764"/>
                  </a:cubicBezTo>
                  <a:cubicBezTo>
                    <a:pt x="49479" y="120169"/>
                    <a:pt x="68268" y="109522"/>
                    <a:pt x="73279" y="98874"/>
                  </a:cubicBezTo>
                  <a:cubicBezTo>
                    <a:pt x="78290" y="88227"/>
                    <a:pt x="80795" y="75074"/>
                    <a:pt x="93321" y="70064"/>
                  </a:cubicBezTo>
                  <a:cubicBezTo>
                    <a:pt x="102090" y="66306"/>
                    <a:pt x="108353" y="77579"/>
                    <a:pt x="119000" y="76953"/>
                  </a:cubicBezTo>
                  <a:cubicBezTo>
                    <a:pt x="125890" y="76327"/>
                    <a:pt x="132153" y="73822"/>
                    <a:pt x="139042" y="73822"/>
                  </a:cubicBezTo>
                  <a:cubicBezTo>
                    <a:pt x="142800" y="73822"/>
                    <a:pt x="150316" y="75074"/>
                    <a:pt x="154074" y="73822"/>
                  </a:cubicBezTo>
                  <a:cubicBezTo>
                    <a:pt x="162843" y="69437"/>
                    <a:pt x="156579" y="57537"/>
                    <a:pt x="154074" y="50648"/>
                  </a:cubicBezTo>
                  <a:cubicBezTo>
                    <a:pt x="149063" y="34364"/>
                    <a:pt x="171611" y="41879"/>
                    <a:pt x="172237" y="2810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0" name="Forma libre: forma 709">
              <a:extLst>
                <a:ext uri="{FF2B5EF4-FFF2-40B4-BE49-F238E27FC236}">
                  <a16:creationId xmlns:a16="http://schemas.microsoft.com/office/drawing/2014/main" id="{E8EFE687-3AB7-1066-7E51-40DECB0AEFC8}"/>
                </a:ext>
              </a:extLst>
            </p:cNvPr>
            <p:cNvSpPr/>
            <p:nvPr/>
          </p:nvSpPr>
          <p:spPr>
            <a:xfrm>
              <a:off x="11059298" y="3694498"/>
              <a:ext cx="285252" cy="197906"/>
            </a:xfrm>
            <a:custGeom>
              <a:avLst/>
              <a:gdLst>
                <a:gd name="connsiteX0" fmla="*/ 36953 w 285252"/>
                <a:gd name="connsiteY0" fmla="*/ 190449 h 197906"/>
                <a:gd name="connsiteX1" fmla="*/ 62005 w 285252"/>
                <a:gd name="connsiteY1" fmla="*/ 197338 h 197906"/>
                <a:gd name="connsiteX2" fmla="*/ 98958 w 285252"/>
                <a:gd name="connsiteY2" fmla="*/ 180428 h 197906"/>
                <a:gd name="connsiteX3" fmla="*/ 130901 w 285252"/>
                <a:gd name="connsiteY3" fmla="*/ 164770 h 197906"/>
                <a:gd name="connsiteX4" fmla="*/ 135911 w 285252"/>
                <a:gd name="connsiteY4" fmla="*/ 177922 h 197906"/>
                <a:gd name="connsiteX5" fmla="*/ 160964 w 285252"/>
                <a:gd name="connsiteY5" fmla="*/ 171659 h 197906"/>
                <a:gd name="connsiteX6" fmla="*/ 177248 w 285252"/>
                <a:gd name="connsiteY6" fmla="*/ 164143 h 197906"/>
                <a:gd name="connsiteX7" fmla="*/ 199169 w 285252"/>
                <a:gd name="connsiteY7" fmla="*/ 162891 h 197906"/>
                <a:gd name="connsiteX8" fmla="*/ 216706 w 285252"/>
                <a:gd name="connsiteY8" fmla="*/ 153496 h 197906"/>
                <a:gd name="connsiteX9" fmla="*/ 238001 w 285252"/>
                <a:gd name="connsiteY9" fmla="*/ 129696 h 197906"/>
                <a:gd name="connsiteX10" fmla="*/ 261174 w 285252"/>
                <a:gd name="connsiteY10" fmla="*/ 122806 h 197906"/>
                <a:gd name="connsiteX11" fmla="*/ 284348 w 285252"/>
                <a:gd name="connsiteY11" fmla="*/ 104017 h 197906"/>
                <a:gd name="connsiteX12" fmla="*/ 260548 w 285252"/>
                <a:gd name="connsiteY12" fmla="*/ 76459 h 197906"/>
                <a:gd name="connsiteX13" fmla="*/ 234869 w 285252"/>
                <a:gd name="connsiteY13" fmla="*/ 104017 h 197906"/>
                <a:gd name="connsiteX14" fmla="*/ 219838 w 285252"/>
                <a:gd name="connsiteY14" fmla="*/ 114038 h 197906"/>
                <a:gd name="connsiteX15" fmla="*/ 206685 w 285252"/>
                <a:gd name="connsiteY15" fmla="*/ 108401 h 197906"/>
                <a:gd name="connsiteX16" fmla="*/ 216079 w 285252"/>
                <a:gd name="connsiteY16" fmla="*/ 88359 h 197906"/>
                <a:gd name="connsiteX17" fmla="*/ 200421 w 285252"/>
                <a:gd name="connsiteY17" fmla="*/ 70822 h 197906"/>
                <a:gd name="connsiteX18" fmla="*/ 202301 w 285252"/>
                <a:gd name="connsiteY18" fmla="*/ 44517 h 197906"/>
                <a:gd name="connsiteX19" fmla="*/ 225474 w 285252"/>
                <a:gd name="connsiteY19" fmla="*/ 30111 h 197906"/>
                <a:gd name="connsiteX20" fmla="*/ 238627 w 285252"/>
                <a:gd name="connsiteY20" fmla="*/ 18838 h 197906"/>
                <a:gd name="connsiteX21" fmla="*/ 236122 w 285252"/>
                <a:gd name="connsiteY21" fmla="*/ 48 h 197906"/>
                <a:gd name="connsiteX22" fmla="*/ 209816 w 285252"/>
                <a:gd name="connsiteY22" fmla="*/ 7564 h 197906"/>
                <a:gd name="connsiteX23" fmla="*/ 181006 w 285252"/>
                <a:gd name="connsiteY23" fmla="*/ 30738 h 197906"/>
                <a:gd name="connsiteX24" fmla="*/ 165974 w 285252"/>
                <a:gd name="connsiteY24" fmla="*/ 46396 h 197906"/>
                <a:gd name="connsiteX25" fmla="*/ 139043 w 285252"/>
                <a:gd name="connsiteY25" fmla="*/ 63933 h 197906"/>
                <a:gd name="connsiteX26" fmla="*/ 167853 w 285252"/>
                <a:gd name="connsiteY26" fmla="*/ 77085 h 197906"/>
                <a:gd name="connsiteX27" fmla="*/ 152195 w 285252"/>
                <a:gd name="connsiteY27" fmla="*/ 104643 h 197906"/>
                <a:gd name="connsiteX28" fmla="*/ 136537 w 285252"/>
                <a:gd name="connsiteY28" fmla="*/ 132828 h 197906"/>
                <a:gd name="connsiteX29" fmla="*/ 112111 w 285252"/>
                <a:gd name="connsiteY29" fmla="*/ 142849 h 197906"/>
                <a:gd name="connsiteX30" fmla="*/ 77037 w 285252"/>
                <a:gd name="connsiteY30" fmla="*/ 156628 h 197906"/>
                <a:gd name="connsiteX31" fmla="*/ 59500 w 285252"/>
                <a:gd name="connsiteY31" fmla="*/ 156001 h 197906"/>
                <a:gd name="connsiteX32" fmla="*/ 31942 w 285252"/>
                <a:gd name="connsiteY32" fmla="*/ 158507 h 197906"/>
                <a:gd name="connsiteX33" fmla="*/ 0 w 285252"/>
                <a:gd name="connsiteY33" fmla="*/ 193580 h 197906"/>
                <a:gd name="connsiteX34" fmla="*/ 36953 w 285252"/>
                <a:gd name="connsiteY34" fmla="*/ 189822 h 19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5252" h="197906">
                  <a:moveTo>
                    <a:pt x="36953" y="190449"/>
                  </a:moveTo>
                  <a:cubicBezTo>
                    <a:pt x="48226" y="187317"/>
                    <a:pt x="50732" y="196086"/>
                    <a:pt x="62005" y="197338"/>
                  </a:cubicBezTo>
                  <a:cubicBezTo>
                    <a:pt x="75158" y="199217"/>
                    <a:pt x="88311" y="187317"/>
                    <a:pt x="98958" y="180428"/>
                  </a:cubicBezTo>
                  <a:cubicBezTo>
                    <a:pt x="107727" y="174791"/>
                    <a:pt x="119000" y="163517"/>
                    <a:pt x="130901" y="164770"/>
                  </a:cubicBezTo>
                  <a:cubicBezTo>
                    <a:pt x="132153" y="169154"/>
                    <a:pt x="130901" y="176044"/>
                    <a:pt x="135911" y="177922"/>
                  </a:cubicBezTo>
                  <a:cubicBezTo>
                    <a:pt x="141548" y="180428"/>
                    <a:pt x="155327" y="174164"/>
                    <a:pt x="160964" y="171659"/>
                  </a:cubicBezTo>
                  <a:cubicBezTo>
                    <a:pt x="166601" y="169154"/>
                    <a:pt x="170985" y="165396"/>
                    <a:pt x="177248" y="164143"/>
                  </a:cubicBezTo>
                  <a:cubicBezTo>
                    <a:pt x="184764" y="162891"/>
                    <a:pt x="192280" y="164770"/>
                    <a:pt x="199169" y="162891"/>
                  </a:cubicBezTo>
                  <a:cubicBezTo>
                    <a:pt x="205432" y="161012"/>
                    <a:pt x="211695" y="157254"/>
                    <a:pt x="216706" y="153496"/>
                  </a:cubicBezTo>
                  <a:cubicBezTo>
                    <a:pt x="224848" y="147233"/>
                    <a:pt x="228606" y="134707"/>
                    <a:pt x="238001" y="129696"/>
                  </a:cubicBezTo>
                  <a:cubicBezTo>
                    <a:pt x="244890" y="125938"/>
                    <a:pt x="253659" y="126564"/>
                    <a:pt x="261174" y="122806"/>
                  </a:cubicBezTo>
                  <a:cubicBezTo>
                    <a:pt x="271196" y="117796"/>
                    <a:pt x="280591" y="114664"/>
                    <a:pt x="284348" y="104017"/>
                  </a:cubicBezTo>
                  <a:cubicBezTo>
                    <a:pt x="289359" y="89612"/>
                    <a:pt x="272448" y="78964"/>
                    <a:pt x="260548" y="76459"/>
                  </a:cubicBezTo>
                  <a:cubicBezTo>
                    <a:pt x="243638" y="73327"/>
                    <a:pt x="246143" y="94622"/>
                    <a:pt x="234869" y="104017"/>
                  </a:cubicBezTo>
                  <a:cubicBezTo>
                    <a:pt x="230485" y="107775"/>
                    <a:pt x="224222" y="111533"/>
                    <a:pt x="219838" y="114038"/>
                  </a:cubicBezTo>
                  <a:cubicBezTo>
                    <a:pt x="213575" y="117796"/>
                    <a:pt x="199169" y="119675"/>
                    <a:pt x="206685" y="108401"/>
                  </a:cubicBezTo>
                  <a:cubicBezTo>
                    <a:pt x="210443" y="102764"/>
                    <a:pt x="217959" y="96501"/>
                    <a:pt x="216079" y="88359"/>
                  </a:cubicBezTo>
                  <a:cubicBezTo>
                    <a:pt x="214827" y="80843"/>
                    <a:pt x="204180" y="77712"/>
                    <a:pt x="200421" y="70822"/>
                  </a:cubicBezTo>
                  <a:cubicBezTo>
                    <a:pt x="194785" y="61427"/>
                    <a:pt x="192906" y="52033"/>
                    <a:pt x="202301" y="44517"/>
                  </a:cubicBezTo>
                  <a:cubicBezTo>
                    <a:pt x="208564" y="39506"/>
                    <a:pt x="217959" y="34496"/>
                    <a:pt x="225474" y="30111"/>
                  </a:cubicBezTo>
                  <a:cubicBezTo>
                    <a:pt x="230485" y="26980"/>
                    <a:pt x="238001" y="25727"/>
                    <a:pt x="238627" y="18838"/>
                  </a:cubicBezTo>
                  <a:cubicBezTo>
                    <a:pt x="239880" y="13201"/>
                    <a:pt x="234869" y="7564"/>
                    <a:pt x="236122" y="48"/>
                  </a:cubicBezTo>
                  <a:cubicBezTo>
                    <a:pt x="228606" y="-578"/>
                    <a:pt x="217332" y="5059"/>
                    <a:pt x="209816" y="7564"/>
                  </a:cubicBezTo>
                  <a:cubicBezTo>
                    <a:pt x="196037" y="11948"/>
                    <a:pt x="188522" y="19464"/>
                    <a:pt x="181006" y="30738"/>
                  </a:cubicBezTo>
                  <a:cubicBezTo>
                    <a:pt x="175995" y="38880"/>
                    <a:pt x="174116" y="42638"/>
                    <a:pt x="165974" y="46396"/>
                  </a:cubicBezTo>
                  <a:cubicBezTo>
                    <a:pt x="158458" y="49527"/>
                    <a:pt x="142800" y="56417"/>
                    <a:pt x="139043" y="63933"/>
                  </a:cubicBezTo>
                  <a:cubicBezTo>
                    <a:pt x="134032" y="74580"/>
                    <a:pt x="160964" y="77085"/>
                    <a:pt x="167853" y="77085"/>
                  </a:cubicBezTo>
                  <a:cubicBezTo>
                    <a:pt x="169732" y="90238"/>
                    <a:pt x="158458" y="95875"/>
                    <a:pt x="152195" y="104643"/>
                  </a:cubicBezTo>
                  <a:cubicBezTo>
                    <a:pt x="145932" y="112785"/>
                    <a:pt x="144679" y="126564"/>
                    <a:pt x="136537" y="132828"/>
                  </a:cubicBezTo>
                  <a:cubicBezTo>
                    <a:pt x="130274" y="137838"/>
                    <a:pt x="119627" y="140344"/>
                    <a:pt x="112111" y="142849"/>
                  </a:cubicBezTo>
                  <a:cubicBezTo>
                    <a:pt x="100211" y="147233"/>
                    <a:pt x="88937" y="152243"/>
                    <a:pt x="77037" y="156628"/>
                  </a:cubicBezTo>
                  <a:cubicBezTo>
                    <a:pt x="69521" y="159133"/>
                    <a:pt x="66390" y="157254"/>
                    <a:pt x="59500" y="156001"/>
                  </a:cubicBezTo>
                  <a:cubicBezTo>
                    <a:pt x="50732" y="154122"/>
                    <a:pt x="40084" y="156001"/>
                    <a:pt x="31942" y="158507"/>
                  </a:cubicBezTo>
                  <a:cubicBezTo>
                    <a:pt x="14406" y="163517"/>
                    <a:pt x="6263" y="177296"/>
                    <a:pt x="0" y="193580"/>
                  </a:cubicBezTo>
                  <a:cubicBezTo>
                    <a:pt x="10647" y="203601"/>
                    <a:pt x="26305" y="193580"/>
                    <a:pt x="36953" y="18982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1" name="Forma libre: forma 710">
              <a:extLst>
                <a:ext uri="{FF2B5EF4-FFF2-40B4-BE49-F238E27FC236}">
                  <a16:creationId xmlns:a16="http://schemas.microsoft.com/office/drawing/2014/main" id="{25238FB9-EF83-82E6-21EF-9F2254CE7F30}"/>
                </a:ext>
              </a:extLst>
            </p:cNvPr>
            <p:cNvSpPr/>
            <p:nvPr/>
          </p:nvSpPr>
          <p:spPr>
            <a:xfrm>
              <a:off x="17646865" y="8008198"/>
              <a:ext cx="2888778" cy="1601292"/>
            </a:xfrm>
            <a:custGeom>
              <a:avLst/>
              <a:gdLst>
                <a:gd name="connsiteX0" fmla="*/ 2388193 w 2888778"/>
                <a:gd name="connsiteY0" fmla="*/ 782696 h 1601292"/>
                <a:gd name="connsiteX1" fmla="*/ 2352492 w 2888778"/>
                <a:gd name="connsiteY1" fmla="*/ 787706 h 1601292"/>
                <a:gd name="connsiteX2" fmla="*/ 2242886 w 2888778"/>
                <a:gd name="connsiteY2" fmla="*/ 842822 h 1601292"/>
                <a:gd name="connsiteX3" fmla="*/ 2226602 w 2888778"/>
                <a:gd name="connsiteY3" fmla="*/ 949296 h 1601292"/>
                <a:gd name="connsiteX4" fmla="*/ 2215328 w 2888778"/>
                <a:gd name="connsiteY4" fmla="*/ 963075 h 1601292"/>
                <a:gd name="connsiteX5" fmla="*/ 2180882 w 2888778"/>
                <a:gd name="connsiteY5" fmla="*/ 977481 h 1601292"/>
                <a:gd name="connsiteX6" fmla="*/ 2116997 w 2888778"/>
                <a:gd name="connsiteY6" fmla="*/ 997523 h 1601292"/>
                <a:gd name="connsiteX7" fmla="*/ 2096328 w 2888778"/>
                <a:gd name="connsiteY7" fmla="*/ 994391 h 1601292"/>
                <a:gd name="connsiteX8" fmla="*/ 2033696 w 2888778"/>
                <a:gd name="connsiteY8" fmla="*/ 929254 h 1601292"/>
                <a:gd name="connsiteX9" fmla="*/ 2003007 w 2888778"/>
                <a:gd name="connsiteY9" fmla="*/ 888543 h 1601292"/>
                <a:gd name="connsiteX10" fmla="*/ 1928475 w 2888778"/>
                <a:gd name="connsiteY10" fmla="*/ 880401 h 1601292"/>
                <a:gd name="connsiteX11" fmla="*/ 1840164 w 2888778"/>
                <a:gd name="connsiteY11" fmla="*/ 874764 h 1601292"/>
                <a:gd name="connsiteX12" fmla="*/ 1784422 w 2888778"/>
                <a:gd name="connsiteY12" fmla="*/ 768290 h 1601292"/>
                <a:gd name="connsiteX13" fmla="*/ 1760622 w 2888778"/>
                <a:gd name="connsiteY13" fmla="*/ 701274 h 1601292"/>
                <a:gd name="connsiteX14" fmla="*/ 1728053 w 2888778"/>
                <a:gd name="connsiteY14" fmla="*/ 683737 h 1601292"/>
                <a:gd name="connsiteX15" fmla="*/ 1681079 w 2888778"/>
                <a:gd name="connsiteY15" fmla="*/ 655553 h 1601292"/>
                <a:gd name="connsiteX16" fmla="*/ 1665421 w 2888778"/>
                <a:gd name="connsiteY16" fmla="*/ 592922 h 1601292"/>
                <a:gd name="connsiteX17" fmla="*/ 1652895 w 2888778"/>
                <a:gd name="connsiteY17" fmla="*/ 535926 h 1601292"/>
                <a:gd name="connsiteX18" fmla="*/ 1560826 w 2888778"/>
                <a:gd name="connsiteY18" fmla="*/ 460768 h 1601292"/>
                <a:gd name="connsiteX19" fmla="*/ 1500073 w 2888778"/>
                <a:gd name="connsiteY19" fmla="*/ 433837 h 1601292"/>
                <a:gd name="connsiteX20" fmla="*/ 1496316 w 2888778"/>
                <a:gd name="connsiteY20" fmla="*/ 431957 h 1601292"/>
                <a:gd name="connsiteX21" fmla="*/ 1483163 w 2888778"/>
                <a:gd name="connsiteY21" fmla="*/ 423189 h 1601292"/>
                <a:gd name="connsiteX22" fmla="*/ 1448089 w 2888778"/>
                <a:gd name="connsiteY22" fmla="*/ 411289 h 1601292"/>
                <a:gd name="connsiteX23" fmla="*/ 1393600 w 2888778"/>
                <a:gd name="connsiteY23" fmla="*/ 428200 h 1601292"/>
                <a:gd name="connsiteX24" fmla="*/ 1294641 w 2888778"/>
                <a:gd name="connsiteY24" fmla="*/ 439473 h 1601292"/>
                <a:gd name="connsiteX25" fmla="*/ 1257063 w 2888778"/>
                <a:gd name="connsiteY25" fmla="*/ 421310 h 1601292"/>
                <a:gd name="connsiteX26" fmla="*/ 1175014 w 2888778"/>
                <a:gd name="connsiteY26" fmla="*/ 409410 h 1601292"/>
                <a:gd name="connsiteX27" fmla="*/ 1129294 w 2888778"/>
                <a:gd name="connsiteY27" fmla="*/ 440100 h 1601292"/>
                <a:gd name="connsiteX28" fmla="*/ 1024699 w 2888778"/>
                <a:gd name="connsiteY28" fmla="*/ 458263 h 1601292"/>
                <a:gd name="connsiteX29" fmla="*/ 869372 w 2888778"/>
                <a:gd name="connsiteY29" fmla="*/ 347405 h 1601292"/>
                <a:gd name="connsiteX30" fmla="*/ 833671 w 2888778"/>
                <a:gd name="connsiteY30" fmla="*/ 288531 h 1601292"/>
                <a:gd name="connsiteX31" fmla="*/ 773545 w 2888778"/>
                <a:gd name="connsiteY31" fmla="*/ 235294 h 1601292"/>
                <a:gd name="connsiteX32" fmla="*/ 494207 w 2888778"/>
                <a:gd name="connsiteY32" fmla="*/ 85604 h 1601292"/>
                <a:gd name="connsiteX33" fmla="*/ 442850 w 2888778"/>
                <a:gd name="connsiteY33" fmla="*/ 41762 h 1601292"/>
                <a:gd name="connsiteX34" fmla="*/ 327607 w 2888778"/>
                <a:gd name="connsiteY34" fmla="*/ 4809 h 1601292"/>
                <a:gd name="connsiteX35" fmla="*/ 191070 w 2888778"/>
                <a:gd name="connsiteY35" fmla="*/ 52409 h 1601292"/>
                <a:gd name="connsiteX36" fmla="*/ 139711 w 2888778"/>
                <a:gd name="connsiteY36" fmla="*/ 73078 h 1601292"/>
                <a:gd name="connsiteX37" fmla="*/ 99627 w 2888778"/>
                <a:gd name="connsiteY37" fmla="*/ 84978 h 1601292"/>
                <a:gd name="connsiteX38" fmla="*/ 6932 w 2888778"/>
                <a:gd name="connsiteY38" fmla="*/ 121930 h 1601292"/>
                <a:gd name="connsiteX39" fmla="*/ 42632 w 2888778"/>
                <a:gd name="connsiteY39" fmla="*/ 337384 h 1601292"/>
                <a:gd name="connsiteX40" fmla="*/ 76454 w 2888778"/>
                <a:gd name="connsiteY40" fmla="*/ 428826 h 1601292"/>
                <a:gd name="connsiteX41" fmla="*/ 174785 w 2888778"/>
                <a:gd name="connsiteY41" fmla="*/ 823406 h 1601292"/>
                <a:gd name="connsiteX42" fmla="*/ 201717 w 2888778"/>
                <a:gd name="connsiteY42" fmla="*/ 819022 h 1601292"/>
                <a:gd name="connsiteX43" fmla="*/ 233033 w 2888778"/>
                <a:gd name="connsiteY43" fmla="*/ 813385 h 1601292"/>
                <a:gd name="connsiteX44" fmla="*/ 258085 w 2888778"/>
                <a:gd name="connsiteY44" fmla="*/ 814012 h 1601292"/>
                <a:gd name="connsiteX45" fmla="*/ 282512 w 2888778"/>
                <a:gd name="connsiteY45" fmla="*/ 812759 h 1601292"/>
                <a:gd name="connsiteX46" fmla="*/ 282512 w 2888778"/>
                <a:gd name="connsiteY46" fmla="*/ 770169 h 1601292"/>
                <a:gd name="connsiteX47" fmla="*/ 284391 w 2888778"/>
                <a:gd name="connsiteY47" fmla="*/ 715053 h 1601292"/>
                <a:gd name="connsiteX48" fmla="*/ 336375 w 2888778"/>
                <a:gd name="connsiteY48" fmla="*/ 679353 h 1601292"/>
                <a:gd name="connsiteX49" fmla="*/ 362054 w 2888778"/>
                <a:gd name="connsiteY49" fmla="*/ 668706 h 1601292"/>
                <a:gd name="connsiteX50" fmla="*/ 393370 w 2888778"/>
                <a:gd name="connsiteY50" fmla="*/ 620479 h 1601292"/>
                <a:gd name="connsiteX51" fmla="*/ 436586 w 2888778"/>
                <a:gd name="connsiteY51" fmla="*/ 558474 h 1601292"/>
                <a:gd name="connsiteX52" fmla="*/ 583771 w 2888778"/>
                <a:gd name="connsiteY52" fmla="*/ 582900 h 1601292"/>
                <a:gd name="connsiteX53" fmla="*/ 609450 w 2888778"/>
                <a:gd name="connsiteY53" fmla="*/ 598558 h 1601292"/>
                <a:gd name="connsiteX54" fmla="*/ 626986 w 2888778"/>
                <a:gd name="connsiteY54" fmla="*/ 594800 h 1601292"/>
                <a:gd name="connsiteX55" fmla="*/ 729077 w 2888778"/>
                <a:gd name="connsiteY55" fmla="*/ 600437 h 1601292"/>
                <a:gd name="connsiteX56" fmla="*/ 822398 w 2888778"/>
                <a:gd name="connsiteY56" fmla="*/ 713174 h 1601292"/>
                <a:gd name="connsiteX57" fmla="*/ 816761 w 2888778"/>
                <a:gd name="connsiteY57" fmla="*/ 736348 h 1601292"/>
                <a:gd name="connsiteX58" fmla="*/ 813003 w 2888778"/>
                <a:gd name="connsiteY58" fmla="*/ 759522 h 1601292"/>
                <a:gd name="connsiteX59" fmla="*/ 893798 w 2888778"/>
                <a:gd name="connsiteY59" fmla="*/ 804617 h 1601292"/>
                <a:gd name="connsiteX60" fmla="*/ 923861 w 2888778"/>
                <a:gd name="connsiteY60" fmla="*/ 794595 h 1601292"/>
                <a:gd name="connsiteX61" fmla="*/ 963320 w 2888778"/>
                <a:gd name="connsiteY61" fmla="*/ 780817 h 1601292"/>
                <a:gd name="connsiteX62" fmla="*/ 1081067 w 2888778"/>
                <a:gd name="connsiteY62" fmla="*/ 844075 h 1601292"/>
                <a:gd name="connsiteX63" fmla="*/ 1113010 w 2888778"/>
                <a:gd name="connsiteY63" fmla="*/ 899817 h 1601292"/>
                <a:gd name="connsiteX64" fmla="*/ 1152467 w 2888778"/>
                <a:gd name="connsiteY64" fmla="*/ 963075 h 1601292"/>
                <a:gd name="connsiteX65" fmla="*/ 1260194 w 2888778"/>
                <a:gd name="connsiteY65" fmla="*/ 1020696 h 1601292"/>
                <a:gd name="connsiteX66" fmla="*/ 1382326 w 2888778"/>
                <a:gd name="connsiteY66" fmla="*/ 1087712 h 1601292"/>
                <a:gd name="connsiteX67" fmla="*/ 1416147 w 2888778"/>
                <a:gd name="connsiteY67" fmla="*/ 1134686 h 1601292"/>
                <a:gd name="connsiteX68" fmla="*/ 1441199 w 2888778"/>
                <a:gd name="connsiteY68" fmla="*/ 1171639 h 1601292"/>
                <a:gd name="connsiteX69" fmla="*/ 1718659 w 2888778"/>
                <a:gd name="connsiteY69" fmla="*/ 1328845 h 1601292"/>
                <a:gd name="connsiteX70" fmla="*/ 1776906 w 2888778"/>
                <a:gd name="connsiteY70" fmla="*/ 1352018 h 1601292"/>
                <a:gd name="connsiteX71" fmla="*/ 1887138 w 2888778"/>
                <a:gd name="connsiteY71" fmla="*/ 1411519 h 1601292"/>
                <a:gd name="connsiteX72" fmla="*/ 1905927 w 2888778"/>
                <a:gd name="connsiteY72" fmla="*/ 1422793 h 1601292"/>
                <a:gd name="connsiteX73" fmla="*/ 1946012 w 2888778"/>
                <a:gd name="connsiteY73" fmla="*/ 1436571 h 1601292"/>
                <a:gd name="connsiteX74" fmla="*/ 1998623 w 2888778"/>
                <a:gd name="connsiteY74" fmla="*/ 1458493 h 1601292"/>
                <a:gd name="connsiteX75" fmla="*/ 2015533 w 2888778"/>
                <a:gd name="connsiteY75" fmla="*/ 1578746 h 1601292"/>
                <a:gd name="connsiteX76" fmla="*/ 2062507 w 2888778"/>
                <a:gd name="connsiteY76" fmla="*/ 1582503 h 1601292"/>
                <a:gd name="connsiteX77" fmla="*/ 2078791 w 2888778"/>
                <a:gd name="connsiteY77" fmla="*/ 1585009 h 1601292"/>
                <a:gd name="connsiteX78" fmla="*/ 2111360 w 2888778"/>
                <a:gd name="connsiteY78" fmla="*/ 1586887 h 1601292"/>
                <a:gd name="connsiteX79" fmla="*/ 2186518 w 2888778"/>
                <a:gd name="connsiteY79" fmla="*/ 1598788 h 1601292"/>
                <a:gd name="connsiteX80" fmla="*/ 2191529 w 2888778"/>
                <a:gd name="connsiteY80" fmla="*/ 1601293 h 1601292"/>
                <a:gd name="connsiteX81" fmla="*/ 2200923 w 2888778"/>
                <a:gd name="connsiteY81" fmla="*/ 1544298 h 1601292"/>
                <a:gd name="connsiteX82" fmla="*/ 2212823 w 2888778"/>
                <a:gd name="connsiteY82" fmla="*/ 1519245 h 1601292"/>
                <a:gd name="connsiteX83" fmla="*/ 2233492 w 2888778"/>
                <a:gd name="connsiteY83" fmla="*/ 1464129 h 1601292"/>
                <a:gd name="connsiteX84" fmla="*/ 2211570 w 2888778"/>
                <a:gd name="connsiteY84" fmla="*/ 1415277 h 1601292"/>
                <a:gd name="connsiteX85" fmla="*/ 2185265 w 2888778"/>
                <a:gd name="connsiteY85" fmla="*/ 1372060 h 1601292"/>
                <a:gd name="connsiteX86" fmla="*/ 2177750 w 2888778"/>
                <a:gd name="connsiteY86" fmla="*/ 1337613 h 1601292"/>
                <a:gd name="connsiteX87" fmla="*/ 2155828 w 2888778"/>
                <a:gd name="connsiteY87" fmla="*/ 1286255 h 1601292"/>
                <a:gd name="connsiteX88" fmla="*/ 2122008 w 2888778"/>
                <a:gd name="connsiteY88" fmla="*/ 1270597 h 1601292"/>
                <a:gd name="connsiteX89" fmla="*/ 2095702 w 2888778"/>
                <a:gd name="connsiteY89" fmla="*/ 1260576 h 1601292"/>
                <a:gd name="connsiteX90" fmla="*/ 2029939 w 2888778"/>
                <a:gd name="connsiteY90" fmla="*/ 1191681 h 1601292"/>
                <a:gd name="connsiteX91" fmla="*/ 2041212 w 2888778"/>
                <a:gd name="connsiteY91" fmla="*/ 1092096 h 1601292"/>
                <a:gd name="connsiteX92" fmla="*/ 2110107 w 2888778"/>
                <a:gd name="connsiteY92" fmla="*/ 1098360 h 1601292"/>
                <a:gd name="connsiteX93" fmla="*/ 2132028 w 2888778"/>
                <a:gd name="connsiteY93" fmla="*/ 1106502 h 1601292"/>
                <a:gd name="connsiteX94" fmla="*/ 2189650 w 2888778"/>
                <a:gd name="connsiteY94" fmla="*/ 1104623 h 1601292"/>
                <a:gd name="connsiteX95" fmla="*/ 2206560 w 2888778"/>
                <a:gd name="connsiteY95" fmla="*/ 1102118 h 1601292"/>
                <a:gd name="connsiteX96" fmla="*/ 2245392 w 2888778"/>
                <a:gd name="connsiteY96" fmla="*/ 1095855 h 1601292"/>
                <a:gd name="connsiteX97" fmla="*/ 2251029 w 2888778"/>
                <a:gd name="connsiteY97" fmla="*/ 1045123 h 1601292"/>
                <a:gd name="connsiteX98" fmla="*/ 2258544 w 2888778"/>
                <a:gd name="connsiteY98" fmla="*/ 978107 h 1601292"/>
                <a:gd name="connsiteX99" fmla="*/ 2316792 w 2888778"/>
                <a:gd name="connsiteY99" fmla="*/ 945538 h 1601292"/>
                <a:gd name="connsiteX100" fmla="*/ 2348108 w 2888778"/>
                <a:gd name="connsiteY100" fmla="*/ 932386 h 1601292"/>
                <a:gd name="connsiteX101" fmla="*/ 2373161 w 2888778"/>
                <a:gd name="connsiteY101" fmla="*/ 907959 h 1601292"/>
                <a:gd name="connsiteX102" fmla="*/ 2428277 w 2888778"/>
                <a:gd name="connsiteY102" fmla="*/ 867875 h 1601292"/>
                <a:gd name="connsiteX103" fmla="*/ 2472119 w 2888778"/>
                <a:gd name="connsiteY103" fmla="*/ 875390 h 1601292"/>
                <a:gd name="connsiteX104" fmla="*/ 2494040 w 2888778"/>
                <a:gd name="connsiteY104" fmla="*/ 955559 h 1601292"/>
                <a:gd name="connsiteX105" fmla="*/ 2494040 w 2888778"/>
                <a:gd name="connsiteY105" fmla="*/ 963075 h 1601292"/>
                <a:gd name="connsiteX106" fmla="*/ 2510324 w 2888778"/>
                <a:gd name="connsiteY106" fmla="*/ 968086 h 1601292"/>
                <a:gd name="connsiteX107" fmla="*/ 2584856 w 2888778"/>
                <a:gd name="connsiteY107" fmla="*/ 1020070 h 1601292"/>
                <a:gd name="connsiteX108" fmla="*/ 2591746 w 2888778"/>
                <a:gd name="connsiteY108" fmla="*/ 1039486 h 1601292"/>
                <a:gd name="connsiteX109" fmla="*/ 2651246 w 2888778"/>
                <a:gd name="connsiteY109" fmla="*/ 1047002 h 1601292"/>
                <a:gd name="connsiteX110" fmla="*/ 2680056 w 2888778"/>
                <a:gd name="connsiteY110" fmla="*/ 1052012 h 1601292"/>
                <a:gd name="connsiteX111" fmla="*/ 2692583 w 2888778"/>
                <a:gd name="connsiteY111" fmla="*/ 1053265 h 1601292"/>
                <a:gd name="connsiteX112" fmla="*/ 2704482 w 2888778"/>
                <a:gd name="connsiteY112" fmla="*/ 1054517 h 1601292"/>
                <a:gd name="connsiteX113" fmla="*/ 2711999 w 2888778"/>
                <a:gd name="connsiteY113" fmla="*/ 1046375 h 1601292"/>
                <a:gd name="connsiteX114" fmla="*/ 2787783 w 2888778"/>
                <a:gd name="connsiteY114" fmla="*/ 989380 h 1601292"/>
                <a:gd name="connsiteX115" fmla="*/ 2794672 w 2888778"/>
                <a:gd name="connsiteY115" fmla="*/ 985623 h 1601292"/>
                <a:gd name="connsiteX116" fmla="*/ 2834756 w 2888778"/>
                <a:gd name="connsiteY116" fmla="*/ 969338 h 1601292"/>
                <a:gd name="connsiteX117" fmla="*/ 2859183 w 2888778"/>
                <a:gd name="connsiteY117" fmla="*/ 969338 h 1601292"/>
                <a:gd name="connsiteX118" fmla="*/ 2888620 w 2888778"/>
                <a:gd name="connsiteY118" fmla="*/ 967459 h 1601292"/>
                <a:gd name="connsiteX119" fmla="*/ 2874215 w 2888778"/>
                <a:gd name="connsiteY119" fmla="*/ 929254 h 1601292"/>
                <a:gd name="connsiteX120" fmla="*/ 2822857 w 2888778"/>
                <a:gd name="connsiteY120" fmla="*/ 908585 h 1601292"/>
                <a:gd name="connsiteX121" fmla="*/ 2800936 w 2888778"/>
                <a:gd name="connsiteY121" fmla="*/ 906080 h 1601292"/>
                <a:gd name="connsiteX122" fmla="*/ 2736425 w 2888778"/>
                <a:gd name="connsiteY122" fmla="*/ 887917 h 1601292"/>
                <a:gd name="connsiteX123" fmla="*/ 2711372 w 2888778"/>
                <a:gd name="connsiteY123" fmla="*/ 851591 h 1601292"/>
                <a:gd name="connsiteX124" fmla="*/ 2699473 w 2888778"/>
                <a:gd name="connsiteY124" fmla="*/ 830922 h 1601292"/>
                <a:gd name="connsiteX125" fmla="*/ 2667530 w 2888778"/>
                <a:gd name="connsiteY125" fmla="*/ 815264 h 1601292"/>
                <a:gd name="connsiteX126" fmla="*/ 2655004 w 2888778"/>
                <a:gd name="connsiteY126" fmla="*/ 826538 h 1601292"/>
                <a:gd name="connsiteX127" fmla="*/ 2651246 w 2888778"/>
                <a:gd name="connsiteY127" fmla="*/ 847833 h 1601292"/>
                <a:gd name="connsiteX128" fmla="*/ 2636841 w 2888778"/>
                <a:gd name="connsiteY128" fmla="*/ 884785 h 1601292"/>
                <a:gd name="connsiteX129" fmla="*/ 2599261 w 2888778"/>
                <a:gd name="connsiteY129" fmla="*/ 892301 h 1601292"/>
                <a:gd name="connsiteX130" fmla="*/ 2552287 w 2888778"/>
                <a:gd name="connsiteY130" fmla="*/ 853469 h 1601292"/>
                <a:gd name="connsiteX131" fmla="*/ 2539761 w 2888778"/>
                <a:gd name="connsiteY131" fmla="*/ 834054 h 1601292"/>
                <a:gd name="connsiteX132" fmla="*/ 2515335 w 2888778"/>
                <a:gd name="connsiteY132" fmla="*/ 827164 h 1601292"/>
                <a:gd name="connsiteX133" fmla="*/ 2484645 w 2888778"/>
                <a:gd name="connsiteY133" fmla="*/ 819022 h 1601292"/>
                <a:gd name="connsiteX134" fmla="*/ 2443935 w 2888778"/>
                <a:gd name="connsiteY134" fmla="*/ 772674 h 1601292"/>
                <a:gd name="connsiteX135" fmla="*/ 2389444 w 2888778"/>
                <a:gd name="connsiteY135" fmla="*/ 782069 h 1601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888778" h="1601292">
                  <a:moveTo>
                    <a:pt x="2388193" y="782696"/>
                  </a:moveTo>
                  <a:lnTo>
                    <a:pt x="2352492" y="787706"/>
                  </a:lnTo>
                  <a:cubicBezTo>
                    <a:pt x="2302386" y="794595"/>
                    <a:pt x="2258544" y="800233"/>
                    <a:pt x="2242886" y="842822"/>
                  </a:cubicBezTo>
                  <a:cubicBezTo>
                    <a:pt x="2230986" y="874138"/>
                    <a:pt x="2227855" y="931133"/>
                    <a:pt x="2226602" y="949296"/>
                  </a:cubicBezTo>
                  <a:cubicBezTo>
                    <a:pt x="2226602" y="955559"/>
                    <a:pt x="2221592" y="961196"/>
                    <a:pt x="2215328" y="963075"/>
                  </a:cubicBezTo>
                  <a:cubicBezTo>
                    <a:pt x="2204681" y="966207"/>
                    <a:pt x="2192781" y="971217"/>
                    <a:pt x="2180882" y="977481"/>
                  </a:cubicBezTo>
                  <a:cubicBezTo>
                    <a:pt x="2161465" y="986875"/>
                    <a:pt x="2139544" y="997523"/>
                    <a:pt x="2116997" y="997523"/>
                  </a:cubicBezTo>
                  <a:cubicBezTo>
                    <a:pt x="2110107" y="997523"/>
                    <a:pt x="2103218" y="996896"/>
                    <a:pt x="2096328" y="994391"/>
                  </a:cubicBezTo>
                  <a:cubicBezTo>
                    <a:pt x="2069396" y="985623"/>
                    <a:pt x="2051233" y="956812"/>
                    <a:pt x="2033696" y="929254"/>
                  </a:cubicBezTo>
                  <a:cubicBezTo>
                    <a:pt x="2023049" y="912343"/>
                    <a:pt x="2013028" y="897311"/>
                    <a:pt x="2003007" y="888543"/>
                  </a:cubicBezTo>
                  <a:cubicBezTo>
                    <a:pt x="1976701" y="866622"/>
                    <a:pt x="1954781" y="872885"/>
                    <a:pt x="1928475" y="880401"/>
                  </a:cubicBezTo>
                  <a:cubicBezTo>
                    <a:pt x="1902169" y="887917"/>
                    <a:pt x="1872732" y="896686"/>
                    <a:pt x="1840164" y="874764"/>
                  </a:cubicBezTo>
                  <a:cubicBezTo>
                    <a:pt x="1801332" y="849085"/>
                    <a:pt x="1792564" y="805869"/>
                    <a:pt x="1784422" y="768290"/>
                  </a:cubicBezTo>
                  <a:cubicBezTo>
                    <a:pt x="1778785" y="742611"/>
                    <a:pt x="1773775" y="718185"/>
                    <a:pt x="1760622" y="701274"/>
                  </a:cubicBezTo>
                  <a:cubicBezTo>
                    <a:pt x="1754985" y="693758"/>
                    <a:pt x="1741206" y="688748"/>
                    <a:pt x="1728053" y="683737"/>
                  </a:cubicBezTo>
                  <a:cubicBezTo>
                    <a:pt x="1710516" y="677474"/>
                    <a:pt x="1692353" y="670585"/>
                    <a:pt x="1681079" y="655553"/>
                  </a:cubicBezTo>
                  <a:cubicBezTo>
                    <a:pt x="1669806" y="640521"/>
                    <a:pt x="1667300" y="617348"/>
                    <a:pt x="1665421" y="592922"/>
                  </a:cubicBezTo>
                  <a:cubicBezTo>
                    <a:pt x="1663542" y="571626"/>
                    <a:pt x="1661664" y="549079"/>
                    <a:pt x="1652895" y="535926"/>
                  </a:cubicBezTo>
                  <a:cubicBezTo>
                    <a:pt x="1629095" y="497094"/>
                    <a:pt x="1599032" y="472668"/>
                    <a:pt x="1560826" y="460768"/>
                  </a:cubicBezTo>
                  <a:cubicBezTo>
                    <a:pt x="1529510" y="450747"/>
                    <a:pt x="1524500" y="448242"/>
                    <a:pt x="1500073" y="433837"/>
                  </a:cubicBezTo>
                  <a:lnTo>
                    <a:pt x="1496316" y="431957"/>
                  </a:lnTo>
                  <a:cubicBezTo>
                    <a:pt x="1491305" y="428826"/>
                    <a:pt x="1486921" y="426321"/>
                    <a:pt x="1483163" y="423189"/>
                  </a:cubicBezTo>
                  <a:cubicBezTo>
                    <a:pt x="1470636" y="415047"/>
                    <a:pt x="1465000" y="410663"/>
                    <a:pt x="1448089" y="411289"/>
                  </a:cubicBezTo>
                  <a:cubicBezTo>
                    <a:pt x="1427420" y="411915"/>
                    <a:pt x="1411136" y="420058"/>
                    <a:pt x="1393600" y="428200"/>
                  </a:cubicBezTo>
                  <a:cubicBezTo>
                    <a:pt x="1367294" y="440726"/>
                    <a:pt x="1337231" y="454505"/>
                    <a:pt x="1294641" y="439473"/>
                  </a:cubicBezTo>
                  <a:cubicBezTo>
                    <a:pt x="1280236" y="434463"/>
                    <a:pt x="1268336" y="427573"/>
                    <a:pt x="1257063" y="421310"/>
                  </a:cubicBezTo>
                  <a:cubicBezTo>
                    <a:pt x="1230131" y="406905"/>
                    <a:pt x="1210715" y="396257"/>
                    <a:pt x="1175014" y="409410"/>
                  </a:cubicBezTo>
                  <a:cubicBezTo>
                    <a:pt x="1154973" y="416926"/>
                    <a:pt x="1141820" y="428826"/>
                    <a:pt x="1129294" y="440100"/>
                  </a:cubicBezTo>
                  <a:cubicBezTo>
                    <a:pt x="1104867" y="461394"/>
                    <a:pt x="1079815" y="483942"/>
                    <a:pt x="1024699" y="458263"/>
                  </a:cubicBezTo>
                  <a:cubicBezTo>
                    <a:pt x="976472" y="435716"/>
                    <a:pt x="910708" y="398137"/>
                    <a:pt x="869372" y="347405"/>
                  </a:cubicBezTo>
                  <a:cubicBezTo>
                    <a:pt x="849329" y="322978"/>
                    <a:pt x="841187" y="303563"/>
                    <a:pt x="833671" y="288531"/>
                  </a:cubicBezTo>
                  <a:cubicBezTo>
                    <a:pt x="822398" y="263478"/>
                    <a:pt x="816761" y="250952"/>
                    <a:pt x="773545" y="235294"/>
                  </a:cubicBezTo>
                  <a:cubicBezTo>
                    <a:pt x="675839" y="200220"/>
                    <a:pt x="579387" y="148862"/>
                    <a:pt x="494207" y="85604"/>
                  </a:cubicBezTo>
                  <a:cubicBezTo>
                    <a:pt x="472913" y="69946"/>
                    <a:pt x="456628" y="54914"/>
                    <a:pt x="442850" y="41762"/>
                  </a:cubicBezTo>
                  <a:cubicBezTo>
                    <a:pt x="406523" y="7940"/>
                    <a:pt x="388360" y="-8970"/>
                    <a:pt x="327607" y="4809"/>
                  </a:cubicBezTo>
                  <a:cubicBezTo>
                    <a:pt x="280007" y="16082"/>
                    <a:pt x="236791" y="33620"/>
                    <a:pt x="191070" y="52409"/>
                  </a:cubicBezTo>
                  <a:cubicBezTo>
                    <a:pt x="174159" y="59299"/>
                    <a:pt x="157248" y="66188"/>
                    <a:pt x="139711" y="73078"/>
                  </a:cubicBezTo>
                  <a:cubicBezTo>
                    <a:pt x="129691" y="76835"/>
                    <a:pt x="115912" y="80594"/>
                    <a:pt x="99627" y="84978"/>
                  </a:cubicBezTo>
                  <a:cubicBezTo>
                    <a:pt x="67685" y="93120"/>
                    <a:pt x="18832" y="105646"/>
                    <a:pt x="6932" y="121930"/>
                  </a:cubicBezTo>
                  <a:cubicBezTo>
                    <a:pt x="669" y="130699"/>
                    <a:pt x="-15615" y="172662"/>
                    <a:pt x="42632" y="337384"/>
                  </a:cubicBezTo>
                  <a:cubicBezTo>
                    <a:pt x="53906" y="368073"/>
                    <a:pt x="65179" y="398763"/>
                    <a:pt x="76454" y="428826"/>
                  </a:cubicBezTo>
                  <a:cubicBezTo>
                    <a:pt x="123427" y="552211"/>
                    <a:pt x="171027" y="679353"/>
                    <a:pt x="174785" y="823406"/>
                  </a:cubicBezTo>
                  <a:cubicBezTo>
                    <a:pt x="183553" y="822154"/>
                    <a:pt x="192323" y="820901"/>
                    <a:pt x="201717" y="819022"/>
                  </a:cubicBezTo>
                  <a:cubicBezTo>
                    <a:pt x="212364" y="816517"/>
                    <a:pt x="222386" y="814638"/>
                    <a:pt x="233033" y="813385"/>
                  </a:cubicBezTo>
                  <a:cubicBezTo>
                    <a:pt x="241175" y="812759"/>
                    <a:pt x="249944" y="813385"/>
                    <a:pt x="258085" y="814012"/>
                  </a:cubicBezTo>
                  <a:cubicBezTo>
                    <a:pt x="266228" y="814638"/>
                    <a:pt x="279381" y="815890"/>
                    <a:pt x="282512" y="812759"/>
                  </a:cubicBezTo>
                  <a:cubicBezTo>
                    <a:pt x="288149" y="807122"/>
                    <a:pt x="285017" y="785827"/>
                    <a:pt x="282512" y="770169"/>
                  </a:cubicBezTo>
                  <a:cubicBezTo>
                    <a:pt x="280007" y="749501"/>
                    <a:pt x="277501" y="730085"/>
                    <a:pt x="284391" y="715053"/>
                  </a:cubicBezTo>
                  <a:cubicBezTo>
                    <a:pt x="296291" y="690627"/>
                    <a:pt x="318838" y="684364"/>
                    <a:pt x="336375" y="679353"/>
                  </a:cubicBezTo>
                  <a:cubicBezTo>
                    <a:pt x="346396" y="676848"/>
                    <a:pt x="355165" y="674343"/>
                    <a:pt x="362054" y="668706"/>
                  </a:cubicBezTo>
                  <a:cubicBezTo>
                    <a:pt x="375833" y="658058"/>
                    <a:pt x="383976" y="639895"/>
                    <a:pt x="393370" y="620479"/>
                  </a:cubicBezTo>
                  <a:cubicBezTo>
                    <a:pt x="404017" y="597932"/>
                    <a:pt x="414665" y="574132"/>
                    <a:pt x="436586" y="558474"/>
                  </a:cubicBezTo>
                  <a:cubicBezTo>
                    <a:pt x="488571" y="521521"/>
                    <a:pt x="543686" y="557221"/>
                    <a:pt x="583771" y="582900"/>
                  </a:cubicBezTo>
                  <a:cubicBezTo>
                    <a:pt x="592540" y="588537"/>
                    <a:pt x="601308" y="594174"/>
                    <a:pt x="609450" y="598558"/>
                  </a:cubicBezTo>
                  <a:cubicBezTo>
                    <a:pt x="615713" y="597306"/>
                    <a:pt x="621350" y="596053"/>
                    <a:pt x="626986" y="594800"/>
                  </a:cubicBezTo>
                  <a:cubicBezTo>
                    <a:pt x="661434" y="586658"/>
                    <a:pt x="685860" y="581021"/>
                    <a:pt x="729077" y="600437"/>
                  </a:cubicBezTo>
                  <a:cubicBezTo>
                    <a:pt x="781061" y="624237"/>
                    <a:pt x="823650" y="643653"/>
                    <a:pt x="822398" y="713174"/>
                  </a:cubicBezTo>
                  <a:cubicBezTo>
                    <a:pt x="822398" y="721316"/>
                    <a:pt x="819892" y="728832"/>
                    <a:pt x="816761" y="736348"/>
                  </a:cubicBezTo>
                  <a:cubicBezTo>
                    <a:pt x="813630" y="745116"/>
                    <a:pt x="811124" y="753885"/>
                    <a:pt x="813003" y="759522"/>
                  </a:cubicBezTo>
                  <a:cubicBezTo>
                    <a:pt x="818014" y="773301"/>
                    <a:pt x="871877" y="803364"/>
                    <a:pt x="893798" y="804617"/>
                  </a:cubicBezTo>
                  <a:cubicBezTo>
                    <a:pt x="901314" y="804617"/>
                    <a:pt x="912588" y="800233"/>
                    <a:pt x="923861" y="794595"/>
                  </a:cubicBezTo>
                  <a:cubicBezTo>
                    <a:pt x="935762" y="788959"/>
                    <a:pt x="948914" y="782696"/>
                    <a:pt x="963320" y="780817"/>
                  </a:cubicBezTo>
                  <a:cubicBezTo>
                    <a:pt x="1019688" y="772674"/>
                    <a:pt x="1057267" y="812759"/>
                    <a:pt x="1081067" y="844075"/>
                  </a:cubicBezTo>
                  <a:cubicBezTo>
                    <a:pt x="1094220" y="860985"/>
                    <a:pt x="1103614" y="880401"/>
                    <a:pt x="1113010" y="899817"/>
                  </a:cubicBezTo>
                  <a:cubicBezTo>
                    <a:pt x="1124283" y="923617"/>
                    <a:pt x="1135557" y="945538"/>
                    <a:pt x="1152467" y="963075"/>
                  </a:cubicBezTo>
                  <a:cubicBezTo>
                    <a:pt x="1180652" y="991259"/>
                    <a:pt x="1218857" y="1005665"/>
                    <a:pt x="1260194" y="1020696"/>
                  </a:cubicBezTo>
                  <a:cubicBezTo>
                    <a:pt x="1303410" y="1036354"/>
                    <a:pt x="1347879" y="1052639"/>
                    <a:pt x="1382326" y="1087712"/>
                  </a:cubicBezTo>
                  <a:cubicBezTo>
                    <a:pt x="1396731" y="1102118"/>
                    <a:pt x="1406126" y="1118402"/>
                    <a:pt x="1416147" y="1134686"/>
                  </a:cubicBezTo>
                  <a:cubicBezTo>
                    <a:pt x="1424290" y="1147839"/>
                    <a:pt x="1431805" y="1160365"/>
                    <a:pt x="1441199" y="1171639"/>
                  </a:cubicBezTo>
                  <a:cubicBezTo>
                    <a:pt x="1503831" y="1244292"/>
                    <a:pt x="1622832" y="1291265"/>
                    <a:pt x="1718659" y="1328845"/>
                  </a:cubicBezTo>
                  <a:cubicBezTo>
                    <a:pt x="1739327" y="1336987"/>
                    <a:pt x="1758743" y="1344503"/>
                    <a:pt x="1776906" y="1352018"/>
                  </a:cubicBezTo>
                  <a:cubicBezTo>
                    <a:pt x="1816364" y="1368929"/>
                    <a:pt x="1850812" y="1389597"/>
                    <a:pt x="1887138" y="1411519"/>
                  </a:cubicBezTo>
                  <a:lnTo>
                    <a:pt x="1905927" y="1422793"/>
                  </a:lnTo>
                  <a:cubicBezTo>
                    <a:pt x="1914696" y="1427803"/>
                    <a:pt x="1930354" y="1432813"/>
                    <a:pt x="1946012" y="1436571"/>
                  </a:cubicBezTo>
                  <a:cubicBezTo>
                    <a:pt x="1967307" y="1442835"/>
                    <a:pt x="1987976" y="1448471"/>
                    <a:pt x="1998623" y="1458493"/>
                  </a:cubicBezTo>
                  <a:cubicBezTo>
                    <a:pt x="2026807" y="1482919"/>
                    <a:pt x="2021170" y="1533651"/>
                    <a:pt x="2015533" y="1578746"/>
                  </a:cubicBezTo>
                  <a:cubicBezTo>
                    <a:pt x="2031191" y="1577493"/>
                    <a:pt x="2047475" y="1579998"/>
                    <a:pt x="2062507" y="1582503"/>
                  </a:cubicBezTo>
                  <a:cubicBezTo>
                    <a:pt x="2068144" y="1583756"/>
                    <a:pt x="2073781" y="1584382"/>
                    <a:pt x="2078791" y="1585009"/>
                  </a:cubicBezTo>
                  <a:cubicBezTo>
                    <a:pt x="2089439" y="1586261"/>
                    <a:pt x="2100712" y="1586887"/>
                    <a:pt x="2111360" y="1586887"/>
                  </a:cubicBezTo>
                  <a:cubicBezTo>
                    <a:pt x="2136413" y="1587514"/>
                    <a:pt x="2162092" y="1588140"/>
                    <a:pt x="2186518" y="1598788"/>
                  </a:cubicBezTo>
                  <a:cubicBezTo>
                    <a:pt x="2188397" y="1599414"/>
                    <a:pt x="2189650" y="1600667"/>
                    <a:pt x="2191529" y="1601293"/>
                  </a:cubicBezTo>
                  <a:cubicBezTo>
                    <a:pt x="2191529" y="1583756"/>
                    <a:pt x="2191529" y="1568098"/>
                    <a:pt x="2200923" y="1544298"/>
                  </a:cubicBezTo>
                  <a:cubicBezTo>
                    <a:pt x="2204055" y="1536156"/>
                    <a:pt x="2208439" y="1528013"/>
                    <a:pt x="2212823" y="1519245"/>
                  </a:cubicBezTo>
                  <a:cubicBezTo>
                    <a:pt x="2221592" y="1501082"/>
                    <a:pt x="2230986" y="1481666"/>
                    <a:pt x="2233492" y="1464129"/>
                  </a:cubicBezTo>
                  <a:cubicBezTo>
                    <a:pt x="2235997" y="1446592"/>
                    <a:pt x="2226602" y="1434066"/>
                    <a:pt x="2211570" y="1415277"/>
                  </a:cubicBezTo>
                  <a:cubicBezTo>
                    <a:pt x="2200923" y="1402750"/>
                    <a:pt x="2190276" y="1388971"/>
                    <a:pt x="2185265" y="1372060"/>
                  </a:cubicBezTo>
                  <a:cubicBezTo>
                    <a:pt x="2181508" y="1360161"/>
                    <a:pt x="2179629" y="1348887"/>
                    <a:pt x="2177750" y="1337613"/>
                  </a:cubicBezTo>
                  <a:cubicBezTo>
                    <a:pt x="2173992" y="1315692"/>
                    <a:pt x="2171486" y="1298781"/>
                    <a:pt x="2155828" y="1286255"/>
                  </a:cubicBezTo>
                  <a:cubicBezTo>
                    <a:pt x="2145807" y="1278113"/>
                    <a:pt x="2134534" y="1274355"/>
                    <a:pt x="2122008" y="1270597"/>
                  </a:cubicBezTo>
                  <a:cubicBezTo>
                    <a:pt x="2113239" y="1267466"/>
                    <a:pt x="2104471" y="1264960"/>
                    <a:pt x="2095702" y="1260576"/>
                  </a:cubicBezTo>
                  <a:cubicBezTo>
                    <a:pt x="2068770" y="1247423"/>
                    <a:pt x="2045597" y="1223623"/>
                    <a:pt x="2029939" y="1191681"/>
                  </a:cubicBezTo>
                  <a:cubicBezTo>
                    <a:pt x="1999875" y="1130928"/>
                    <a:pt x="2019291" y="1103997"/>
                    <a:pt x="2041212" y="1092096"/>
                  </a:cubicBezTo>
                  <a:cubicBezTo>
                    <a:pt x="2065012" y="1078944"/>
                    <a:pt x="2090065" y="1089591"/>
                    <a:pt x="2110107" y="1098360"/>
                  </a:cubicBezTo>
                  <a:cubicBezTo>
                    <a:pt x="2118250" y="1102118"/>
                    <a:pt x="2125765" y="1105249"/>
                    <a:pt x="2132028" y="1106502"/>
                  </a:cubicBezTo>
                  <a:cubicBezTo>
                    <a:pt x="2147060" y="1109634"/>
                    <a:pt x="2165850" y="1109007"/>
                    <a:pt x="2189650" y="1104623"/>
                  </a:cubicBezTo>
                  <a:cubicBezTo>
                    <a:pt x="2193408" y="1103997"/>
                    <a:pt x="2199670" y="1103370"/>
                    <a:pt x="2206560" y="1102118"/>
                  </a:cubicBezTo>
                  <a:cubicBezTo>
                    <a:pt x="2216581" y="1100865"/>
                    <a:pt x="2240382" y="1098360"/>
                    <a:pt x="2245392" y="1095855"/>
                  </a:cubicBezTo>
                  <a:cubicBezTo>
                    <a:pt x="2255413" y="1088339"/>
                    <a:pt x="2254161" y="1070802"/>
                    <a:pt x="2251029" y="1045123"/>
                  </a:cubicBezTo>
                  <a:cubicBezTo>
                    <a:pt x="2248523" y="1021323"/>
                    <a:pt x="2245392" y="996896"/>
                    <a:pt x="2258544" y="978107"/>
                  </a:cubicBezTo>
                  <a:cubicBezTo>
                    <a:pt x="2270445" y="961196"/>
                    <a:pt x="2293618" y="953054"/>
                    <a:pt x="2316792" y="945538"/>
                  </a:cubicBezTo>
                  <a:cubicBezTo>
                    <a:pt x="2328692" y="941154"/>
                    <a:pt x="2341219" y="937396"/>
                    <a:pt x="2348108" y="932386"/>
                  </a:cubicBezTo>
                  <a:cubicBezTo>
                    <a:pt x="2356877" y="926748"/>
                    <a:pt x="2365018" y="917354"/>
                    <a:pt x="2373161" y="907959"/>
                  </a:cubicBezTo>
                  <a:cubicBezTo>
                    <a:pt x="2387566" y="891675"/>
                    <a:pt x="2404476" y="872885"/>
                    <a:pt x="2428277" y="867875"/>
                  </a:cubicBezTo>
                  <a:cubicBezTo>
                    <a:pt x="2446440" y="863491"/>
                    <a:pt x="2460845" y="866622"/>
                    <a:pt x="2472119" y="875390"/>
                  </a:cubicBezTo>
                  <a:cubicBezTo>
                    <a:pt x="2494040" y="892927"/>
                    <a:pt x="2494040" y="927375"/>
                    <a:pt x="2494040" y="955559"/>
                  </a:cubicBezTo>
                  <a:cubicBezTo>
                    <a:pt x="2494040" y="958064"/>
                    <a:pt x="2494040" y="960570"/>
                    <a:pt x="2494040" y="963075"/>
                  </a:cubicBezTo>
                  <a:cubicBezTo>
                    <a:pt x="2499677" y="964954"/>
                    <a:pt x="2504688" y="966833"/>
                    <a:pt x="2510324" y="968086"/>
                  </a:cubicBezTo>
                  <a:cubicBezTo>
                    <a:pt x="2538508" y="976854"/>
                    <a:pt x="2569824" y="986875"/>
                    <a:pt x="2584856" y="1020070"/>
                  </a:cubicBezTo>
                  <a:cubicBezTo>
                    <a:pt x="2587361" y="1025707"/>
                    <a:pt x="2589867" y="1032596"/>
                    <a:pt x="2591746" y="1039486"/>
                  </a:cubicBezTo>
                  <a:cubicBezTo>
                    <a:pt x="2608656" y="1038859"/>
                    <a:pt x="2630577" y="1042617"/>
                    <a:pt x="2651246" y="1047002"/>
                  </a:cubicBezTo>
                  <a:cubicBezTo>
                    <a:pt x="2661893" y="1048881"/>
                    <a:pt x="2671914" y="1050760"/>
                    <a:pt x="2680056" y="1052012"/>
                  </a:cubicBezTo>
                  <a:lnTo>
                    <a:pt x="2692583" y="1053265"/>
                  </a:lnTo>
                  <a:cubicBezTo>
                    <a:pt x="2697594" y="1053891"/>
                    <a:pt x="2703230" y="1054517"/>
                    <a:pt x="2704482" y="1054517"/>
                  </a:cubicBezTo>
                  <a:cubicBezTo>
                    <a:pt x="2705109" y="1054517"/>
                    <a:pt x="2708867" y="1050133"/>
                    <a:pt x="2711999" y="1046375"/>
                  </a:cubicBezTo>
                  <a:cubicBezTo>
                    <a:pt x="2733919" y="1022575"/>
                    <a:pt x="2755215" y="1006291"/>
                    <a:pt x="2787783" y="989380"/>
                  </a:cubicBezTo>
                  <a:lnTo>
                    <a:pt x="2794672" y="985623"/>
                  </a:lnTo>
                  <a:cubicBezTo>
                    <a:pt x="2807199" y="978733"/>
                    <a:pt x="2819098" y="972470"/>
                    <a:pt x="2834756" y="969338"/>
                  </a:cubicBezTo>
                  <a:cubicBezTo>
                    <a:pt x="2841020" y="968086"/>
                    <a:pt x="2849788" y="968086"/>
                    <a:pt x="2859183" y="969338"/>
                  </a:cubicBezTo>
                  <a:cubicBezTo>
                    <a:pt x="2867325" y="969338"/>
                    <a:pt x="2884236" y="969965"/>
                    <a:pt x="2888620" y="967459"/>
                  </a:cubicBezTo>
                  <a:cubicBezTo>
                    <a:pt x="2889873" y="963701"/>
                    <a:pt x="2883609" y="942406"/>
                    <a:pt x="2874215" y="929254"/>
                  </a:cubicBezTo>
                  <a:cubicBezTo>
                    <a:pt x="2864820" y="916101"/>
                    <a:pt x="2846657" y="912343"/>
                    <a:pt x="2822857" y="908585"/>
                  </a:cubicBezTo>
                  <a:cubicBezTo>
                    <a:pt x="2815968" y="907333"/>
                    <a:pt x="2808451" y="906706"/>
                    <a:pt x="2800936" y="906080"/>
                  </a:cubicBezTo>
                  <a:cubicBezTo>
                    <a:pt x="2779641" y="904827"/>
                    <a:pt x="2755215" y="902949"/>
                    <a:pt x="2736425" y="887917"/>
                  </a:cubicBezTo>
                  <a:cubicBezTo>
                    <a:pt x="2723899" y="877896"/>
                    <a:pt x="2717009" y="864117"/>
                    <a:pt x="2711372" y="851591"/>
                  </a:cubicBezTo>
                  <a:cubicBezTo>
                    <a:pt x="2707614" y="844075"/>
                    <a:pt x="2703856" y="836559"/>
                    <a:pt x="2699473" y="830922"/>
                  </a:cubicBezTo>
                  <a:cubicBezTo>
                    <a:pt x="2690704" y="820275"/>
                    <a:pt x="2678177" y="814012"/>
                    <a:pt x="2667530" y="815264"/>
                  </a:cubicBezTo>
                  <a:cubicBezTo>
                    <a:pt x="2661893" y="815890"/>
                    <a:pt x="2657508" y="819648"/>
                    <a:pt x="2655004" y="826538"/>
                  </a:cubicBezTo>
                  <a:cubicBezTo>
                    <a:pt x="2652499" y="832801"/>
                    <a:pt x="2651872" y="840317"/>
                    <a:pt x="2651246" y="847833"/>
                  </a:cubicBezTo>
                  <a:cubicBezTo>
                    <a:pt x="2649993" y="860985"/>
                    <a:pt x="2648740" y="875390"/>
                    <a:pt x="2636841" y="884785"/>
                  </a:cubicBezTo>
                  <a:cubicBezTo>
                    <a:pt x="2628072" y="892301"/>
                    <a:pt x="2615545" y="894180"/>
                    <a:pt x="2599261" y="892301"/>
                  </a:cubicBezTo>
                  <a:cubicBezTo>
                    <a:pt x="2566067" y="888543"/>
                    <a:pt x="2558551" y="868501"/>
                    <a:pt x="2552287" y="853469"/>
                  </a:cubicBezTo>
                  <a:cubicBezTo>
                    <a:pt x="2549156" y="845327"/>
                    <a:pt x="2546024" y="838438"/>
                    <a:pt x="2539761" y="834054"/>
                  </a:cubicBezTo>
                  <a:cubicBezTo>
                    <a:pt x="2536004" y="831548"/>
                    <a:pt x="2524103" y="829043"/>
                    <a:pt x="2515335" y="827164"/>
                  </a:cubicBezTo>
                  <a:cubicBezTo>
                    <a:pt x="2504688" y="825285"/>
                    <a:pt x="2493413" y="822780"/>
                    <a:pt x="2484645" y="819022"/>
                  </a:cubicBezTo>
                  <a:cubicBezTo>
                    <a:pt x="2463976" y="809001"/>
                    <a:pt x="2445187" y="799606"/>
                    <a:pt x="2443935" y="772674"/>
                  </a:cubicBezTo>
                  <a:cubicBezTo>
                    <a:pt x="2427650" y="777059"/>
                    <a:pt x="2409487" y="779564"/>
                    <a:pt x="2389444" y="78206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2" name="Forma libre: forma 711">
              <a:extLst>
                <a:ext uri="{FF2B5EF4-FFF2-40B4-BE49-F238E27FC236}">
                  <a16:creationId xmlns:a16="http://schemas.microsoft.com/office/drawing/2014/main" id="{EF7DA53A-F119-E3D9-4B24-937277907E71}"/>
                </a:ext>
              </a:extLst>
            </p:cNvPr>
            <p:cNvSpPr/>
            <p:nvPr/>
          </p:nvSpPr>
          <p:spPr>
            <a:xfrm>
              <a:off x="25398170" y="12959664"/>
              <a:ext cx="1513467" cy="2863173"/>
            </a:xfrm>
            <a:custGeom>
              <a:avLst/>
              <a:gdLst>
                <a:gd name="connsiteX0" fmla="*/ 407153 w 1513467"/>
                <a:gd name="connsiteY0" fmla="*/ 2365602 h 2863173"/>
                <a:gd name="connsiteX1" fmla="*/ 425314 w 1513467"/>
                <a:gd name="connsiteY1" fmla="*/ 2400676 h 2863173"/>
                <a:gd name="connsiteX2" fmla="*/ 453500 w 1513467"/>
                <a:gd name="connsiteY2" fmla="*/ 2406939 h 2863173"/>
                <a:gd name="connsiteX3" fmla="*/ 477300 w 1513467"/>
                <a:gd name="connsiteY3" fmla="*/ 2453913 h 2863173"/>
                <a:gd name="connsiteX4" fmla="*/ 511122 w 1513467"/>
                <a:gd name="connsiteY4" fmla="*/ 2464561 h 2863173"/>
                <a:gd name="connsiteX5" fmla="*/ 524274 w 1513467"/>
                <a:gd name="connsiteY5" fmla="*/ 2498382 h 2863173"/>
                <a:gd name="connsiteX6" fmla="*/ 541811 w 1513467"/>
                <a:gd name="connsiteY6" fmla="*/ 2504645 h 2863173"/>
                <a:gd name="connsiteX7" fmla="*/ 569369 w 1513467"/>
                <a:gd name="connsiteY7" fmla="*/ 2552871 h 2863173"/>
                <a:gd name="connsiteX8" fmla="*/ 607573 w 1513467"/>
                <a:gd name="connsiteY8" fmla="*/ 2564145 h 2863173"/>
                <a:gd name="connsiteX9" fmla="*/ 626364 w 1513467"/>
                <a:gd name="connsiteY9" fmla="*/ 2636171 h 2863173"/>
                <a:gd name="connsiteX10" fmla="*/ 653295 w 1513467"/>
                <a:gd name="connsiteY10" fmla="*/ 2650577 h 2863173"/>
                <a:gd name="connsiteX11" fmla="*/ 655174 w 1513467"/>
                <a:gd name="connsiteY11" fmla="*/ 2687530 h 2863173"/>
                <a:gd name="connsiteX12" fmla="*/ 683359 w 1513467"/>
                <a:gd name="connsiteY12" fmla="*/ 2720725 h 2863173"/>
                <a:gd name="connsiteX13" fmla="*/ 687742 w 1513467"/>
                <a:gd name="connsiteY13" fmla="*/ 2715088 h 2863173"/>
                <a:gd name="connsiteX14" fmla="*/ 774801 w 1513467"/>
                <a:gd name="connsiteY14" fmla="*/ 2703814 h 2863173"/>
                <a:gd name="connsiteX15" fmla="*/ 786074 w 1513467"/>
                <a:gd name="connsiteY15" fmla="*/ 2715088 h 2863173"/>
                <a:gd name="connsiteX16" fmla="*/ 793590 w 1513467"/>
                <a:gd name="connsiteY16" fmla="*/ 2723229 h 2863173"/>
                <a:gd name="connsiteX17" fmla="*/ 805490 w 1513467"/>
                <a:gd name="connsiteY17" fmla="*/ 2723229 h 2863173"/>
                <a:gd name="connsiteX18" fmla="*/ 826159 w 1513467"/>
                <a:gd name="connsiteY18" fmla="*/ 2723856 h 2863173"/>
                <a:gd name="connsiteX19" fmla="*/ 866243 w 1513467"/>
                <a:gd name="connsiteY19" fmla="*/ 2799014 h 2863173"/>
                <a:gd name="connsiteX20" fmla="*/ 864991 w 1513467"/>
                <a:gd name="connsiteY20" fmla="*/ 2815925 h 2863173"/>
                <a:gd name="connsiteX21" fmla="*/ 867495 w 1513467"/>
                <a:gd name="connsiteY21" fmla="*/ 2849746 h 2863173"/>
                <a:gd name="connsiteX22" fmla="*/ 893801 w 1513467"/>
                <a:gd name="connsiteY22" fmla="*/ 2862899 h 2863173"/>
                <a:gd name="connsiteX23" fmla="*/ 900064 w 1513467"/>
                <a:gd name="connsiteY23" fmla="*/ 2854130 h 2863173"/>
                <a:gd name="connsiteX24" fmla="*/ 904449 w 1513467"/>
                <a:gd name="connsiteY24" fmla="*/ 2847241 h 2863173"/>
                <a:gd name="connsiteX25" fmla="*/ 938896 w 1513467"/>
                <a:gd name="connsiteY25" fmla="*/ 2829703 h 2863173"/>
                <a:gd name="connsiteX26" fmla="*/ 942653 w 1513467"/>
                <a:gd name="connsiteY26" fmla="*/ 2829703 h 2863173"/>
                <a:gd name="connsiteX27" fmla="*/ 970212 w 1513467"/>
                <a:gd name="connsiteY27" fmla="*/ 2831583 h 2863173"/>
                <a:gd name="connsiteX28" fmla="*/ 983991 w 1513467"/>
                <a:gd name="connsiteY28" fmla="*/ 2837220 h 2863173"/>
                <a:gd name="connsiteX29" fmla="*/ 990879 w 1513467"/>
                <a:gd name="connsiteY29" fmla="*/ 2840351 h 2863173"/>
                <a:gd name="connsiteX30" fmla="*/ 1019064 w 1513467"/>
                <a:gd name="connsiteY30" fmla="*/ 2828451 h 2863173"/>
                <a:gd name="connsiteX31" fmla="*/ 1022195 w 1513467"/>
                <a:gd name="connsiteY31" fmla="*/ 2797135 h 2863173"/>
                <a:gd name="connsiteX32" fmla="*/ 1025955 w 1513467"/>
                <a:gd name="connsiteY32" fmla="*/ 2762062 h 2863173"/>
                <a:gd name="connsiteX33" fmla="*/ 1012176 w 1513467"/>
                <a:gd name="connsiteY33" fmla="*/ 2750787 h 2863173"/>
                <a:gd name="connsiteX34" fmla="*/ 980233 w 1513467"/>
                <a:gd name="connsiteY34" fmla="*/ 2708198 h 2863173"/>
                <a:gd name="connsiteX35" fmla="*/ 945784 w 1513467"/>
                <a:gd name="connsiteY35" fmla="*/ 2676882 h 2863173"/>
                <a:gd name="connsiteX36" fmla="*/ 826159 w 1513467"/>
                <a:gd name="connsiteY36" fmla="*/ 2652456 h 2863173"/>
                <a:gd name="connsiteX37" fmla="*/ 767910 w 1513467"/>
                <a:gd name="connsiteY37" fmla="*/ 2596714 h 2863173"/>
                <a:gd name="connsiteX38" fmla="*/ 726573 w 1513467"/>
                <a:gd name="connsiteY38" fmla="*/ 2581056 h 2863173"/>
                <a:gd name="connsiteX39" fmla="*/ 705279 w 1513467"/>
                <a:gd name="connsiteY39" fmla="*/ 2533455 h 2863173"/>
                <a:gd name="connsiteX40" fmla="*/ 695257 w 1513467"/>
                <a:gd name="connsiteY40" fmla="*/ 2480845 h 2863173"/>
                <a:gd name="connsiteX41" fmla="*/ 702775 w 1513467"/>
                <a:gd name="connsiteY41" fmla="*/ 2477713 h 2863173"/>
                <a:gd name="connsiteX42" fmla="*/ 715927 w 1513467"/>
                <a:gd name="connsiteY42" fmla="*/ 2504645 h 2863173"/>
                <a:gd name="connsiteX43" fmla="*/ 725321 w 1513467"/>
                <a:gd name="connsiteY43" fmla="*/ 2537213 h 2863173"/>
                <a:gd name="connsiteX44" fmla="*/ 767285 w 1513467"/>
                <a:gd name="connsiteY44" fmla="*/ 2568529 h 2863173"/>
                <a:gd name="connsiteX45" fmla="*/ 736594 w 1513467"/>
                <a:gd name="connsiteY45" fmla="*/ 2487108 h 2863173"/>
                <a:gd name="connsiteX46" fmla="*/ 715300 w 1513467"/>
                <a:gd name="connsiteY46" fmla="*/ 2371865 h 2863173"/>
                <a:gd name="connsiteX47" fmla="*/ 669580 w 1513467"/>
                <a:gd name="connsiteY47" fmla="*/ 2316123 h 2863173"/>
                <a:gd name="connsiteX48" fmla="*/ 649537 w 1513467"/>
                <a:gd name="connsiteY48" fmla="*/ 2272907 h 2863173"/>
                <a:gd name="connsiteX49" fmla="*/ 636385 w 1513467"/>
                <a:gd name="connsiteY49" fmla="*/ 2202759 h 2863173"/>
                <a:gd name="connsiteX50" fmla="*/ 613210 w 1513467"/>
                <a:gd name="connsiteY50" fmla="*/ 2170818 h 2863173"/>
                <a:gd name="connsiteX51" fmla="*/ 560599 w 1513467"/>
                <a:gd name="connsiteY51" fmla="*/ 2183344 h 2863173"/>
                <a:gd name="connsiteX52" fmla="*/ 529910 w 1513467"/>
                <a:gd name="connsiteY52" fmla="*/ 2154533 h 2863173"/>
                <a:gd name="connsiteX53" fmla="*/ 514252 w 1513467"/>
                <a:gd name="connsiteY53" fmla="*/ 2110065 h 2863173"/>
                <a:gd name="connsiteX54" fmla="*/ 474167 w 1513467"/>
                <a:gd name="connsiteY54" fmla="*/ 1996701 h 2863173"/>
                <a:gd name="connsiteX55" fmla="*/ 481058 w 1513467"/>
                <a:gd name="connsiteY55" fmla="*/ 1996701 h 2863173"/>
                <a:gd name="connsiteX56" fmla="*/ 477927 w 1513467"/>
                <a:gd name="connsiteY56" fmla="*/ 1923422 h 2863173"/>
                <a:gd name="connsiteX57" fmla="*/ 551205 w 1513467"/>
                <a:gd name="connsiteY57" fmla="*/ 1792521 h 2863173"/>
                <a:gd name="connsiteX58" fmla="*/ 553711 w 1513467"/>
                <a:gd name="connsiteY58" fmla="*/ 1676026 h 2863173"/>
                <a:gd name="connsiteX59" fmla="*/ 580015 w 1513467"/>
                <a:gd name="connsiteY59" fmla="*/ 1633437 h 2863173"/>
                <a:gd name="connsiteX60" fmla="*/ 600685 w 1513467"/>
                <a:gd name="connsiteY60" fmla="*/ 1555147 h 2863173"/>
                <a:gd name="connsiteX61" fmla="*/ 607573 w 1513467"/>
                <a:gd name="connsiteY61" fmla="*/ 1478110 h 2863173"/>
                <a:gd name="connsiteX62" fmla="*/ 610706 w 1513467"/>
                <a:gd name="connsiteY62" fmla="*/ 1425499 h 2863173"/>
                <a:gd name="connsiteX63" fmla="*/ 623858 w 1513467"/>
                <a:gd name="connsiteY63" fmla="*/ 1329046 h 2863173"/>
                <a:gd name="connsiteX64" fmla="*/ 715300 w 1513467"/>
                <a:gd name="connsiteY64" fmla="*/ 1339694 h 2863173"/>
                <a:gd name="connsiteX65" fmla="*/ 741606 w 1513467"/>
                <a:gd name="connsiteY65" fmla="*/ 1384163 h 2863173"/>
                <a:gd name="connsiteX66" fmla="*/ 755385 w 1513467"/>
                <a:gd name="connsiteY66" fmla="*/ 1517568 h 2863173"/>
                <a:gd name="connsiteX67" fmla="*/ 798601 w 1513467"/>
                <a:gd name="connsiteY67" fmla="*/ 1516316 h 2863173"/>
                <a:gd name="connsiteX68" fmla="*/ 846827 w 1513467"/>
                <a:gd name="connsiteY68" fmla="*/ 1516316 h 2863173"/>
                <a:gd name="connsiteX69" fmla="*/ 933886 w 1513467"/>
                <a:gd name="connsiteY69" fmla="*/ 1537610 h 2863173"/>
                <a:gd name="connsiteX70" fmla="*/ 987748 w 1513467"/>
                <a:gd name="connsiteY70" fmla="*/ 1592100 h 2863173"/>
                <a:gd name="connsiteX71" fmla="*/ 996518 w 1513467"/>
                <a:gd name="connsiteY71" fmla="*/ 1565794 h 2863173"/>
                <a:gd name="connsiteX72" fmla="*/ 1009043 w 1513467"/>
                <a:gd name="connsiteY72" fmla="*/ 1572684 h 2863173"/>
                <a:gd name="connsiteX73" fmla="*/ 1016559 w 1513467"/>
                <a:gd name="connsiteY73" fmla="*/ 1589595 h 2863173"/>
                <a:gd name="connsiteX74" fmla="*/ 1051632 w 1513467"/>
                <a:gd name="connsiteY74" fmla="*/ 1600242 h 2863173"/>
                <a:gd name="connsiteX75" fmla="*/ 1057271 w 1513467"/>
                <a:gd name="connsiteY75" fmla="*/ 1588968 h 2863173"/>
                <a:gd name="connsiteX76" fmla="*/ 1066038 w 1513467"/>
                <a:gd name="connsiteY76" fmla="*/ 1557652 h 2863173"/>
                <a:gd name="connsiteX77" fmla="*/ 1054138 w 1513467"/>
                <a:gd name="connsiteY77" fmla="*/ 1538863 h 2863173"/>
                <a:gd name="connsiteX78" fmla="*/ 1046622 w 1513467"/>
                <a:gd name="connsiteY78" fmla="*/ 1529468 h 2863173"/>
                <a:gd name="connsiteX79" fmla="*/ 1032216 w 1513467"/>
                <a:gd name="connsiteY79" fmla="*/ 1505667 h 2863173"/>
                <a:gd name="connsiteX80" fmla="*/ 1022822 w 1513467"/>
                <a:gd name="connsiteY80" fmla="*/ 1489384 h 2863173"/>
                <a:gd name="connsiteX81" fmla="*/ 997770 w 1513467"/>
                <a:gd name="connsiteY81" fmla="*/ 1392304 h 2863173"/>
                <a:gd name="connsiteX82" fmla="*/ 997770 w 1513467"/>
                <a:gd name="connsiteY82" fmla="*/ 1383536 h 2863173"/>
                <a:gd name="connsiteX83" fmla="*/ 982112 w 1513467"/>
                <a:gd name="connsiteY83" fmla="*/ 1355352 h 2863173"/>
                <a:gd name="connsiteX84" fmla="*/ 972091 w 1513467"/>
                <a:gd name="connsiteY84" fmla="*/ 1282699 h 2863173"/>
                <a:gd name="connsiteX85" fmla="*/ 1015307 w 1513467"/>
                <a:gd name="connsiteY85" fmla="*/ 1254514 h 2863173"/>
                <a:gd name="connsiteX86" fmla="*/ 1025955 w 1513467"/>
                <a:gd name="connsiteY86" fmla="*/ 1254514 h 2863173"/>
                <a:gd name="connsiteX87" fmla="*/ 1031591 w 1513467"/>
                <a:gd name="connsiteY87" fmla="*/ 1254514 h 2863173"/>
                <a:gd name="connsiteX88" fmla="*/ 1045996 w 1513467"/>
                <a:gd name="connsiteY88" fmla="*/ 1243241 h 2863173"/>
                <a:gd name="connsiteX89" fmla="*/ 1052886 w 1513467"/>
                <a:gd name="connsiteY89" fmla="*/ 1237604 h 2863173"/>
                <a:gd name="connsiteX90" fmla="*/ 1082323 w 1513467"/>
                <a:gd name="connsiteY90" fmla="*/ 1200025 h 2863173"/>
                <a:gd name="connsiteX91" fmla="*/ 1159359 w 1513467"/>
                <a:gd name="connsiteY91" fmla="*/ 1140525 h 2863173"/>
                <a:gd name="connsiteX92" fmla="*/ 1209465 w 1513467"/>
                <a:gd name="connsiteY92" fmla="*/ 1152424 h 2863173"/>
                <a:gd name="connsiteX93" fmla="*/ 1232639 w 1513467"/>
                <a:gd name="connsiteY93" fmla="*/ 1160567 h 2863173"/>
                <a:gd name="connsiteX94" fmla="*/ 1275855 w 1513467"/>
                <a:gd name="connsiteY94" fmla="*/ 1155556 h 2863173"/>
                <a:gd name="connsiteX95" fmla="*/ 1280865 w 1513467"/>
                <a:gd name="connsiteY95" fmla="*/ 1153677 h 2863173"/>
                <a:gd name="connsiteX96" fmla="*/ 1428677 w 1513467"/>
                <a:gd name="connsiteY96" fmla="*/ 1159314 h 2863173"/>
                <a:gd name="connsiteX97" fmla="*/ 1452477 w 1513467"/>
                <a:gd name="connsiteY97" fmla="*/ 1181861 h 2863173"/>
                <a:gd name="connsiteX98" fmla="*/ 1454981 w 1513467"/>
                <a:gd name="connsiteY98" fmla="*/ 1184993 h 2863173"/>
                <a:gd name="connsiteX99" fmla="*/ 1511351 w 1513467"/>
                <a:gd name="connsiteY99" fmla="*/ 1107956 h 2863173"/>
                <a:gd name="connsiteX100" fmla="*/ 1490055 w 1513467"/>
                <a:gd name="connsiteY100" fmla="*/ 1006493 h 2863173"/>
                <a:gd name="connsiteX101" fmla="*/ 1470014 w 1513467"/>
                <a:gd name="connsiteY101" fmla="*/ 953882 h 2863173"/>
                <a:gd name="connsiteX102" fmla="*/ 1462496 w 1513467"/>
                <a:gd name="connsiteY102" fmla="*/ 914424 h 2863173"/>
                <a:gd name="connsiteX103" fmla="*/ 1444960 w 1513467"/>
                <a:gd name="connsiteY103" fmla="*/ 859308 h 2863173"/>
                <a:gd name="connsiteX104" fmla="*/ 1396734 w 1513467"/>
                <a:gd name="connsiteY104" fmla="*/ 792919 h 2863173"/>
                <a:gd name="connsiteX105" fmla="*/ 1287755 w 1513467"/>
                <a:gd name="connsiteY105" fmla="*/ 631328 h 2863173"/>
                <a:gd name="connsiteX106" fmla="*/ 1267086 w 1513467"/>
                <a:gd name="connsiteY106" fmla="*/ 591870 h 2863173"/>
                <a:gd name="connsiteX107" fmla="*/ 1199444 w 1513467"/>
                <a:gd name="connsiteY107" fmla="*/ 493539 h 2863173"/>
                <a:gd name="connsiteX108" fmla="*/ 1180653 w 1513467"/>
                <a:gd name="connsiteY108" fmla="*/ 476628 h 2863173"/>
                <a:gd name="connsiteX109" fmla="*/ 1092969 w 1513467"/>
                <a:gd name="connsiteY109" fmla="*/ 435918 h 2863173"/>
                <a:gd name="connsiteX110" fmla="*/ 1084202 w 1513467"/>
                <a:gd name="connsiteY110" fmla="*/ 447191 h 2863173"/>
                <a:gd name="connsiteX111" fmla="*/ 1056017 w 1513467"/>
                <a:gd name="connsiteY111" fmla="*/ 472243 h 2863173"/>
                <a:gd name="connsiteX112" fmla="*/ 1027834 w 1513467"/>
                <a:gd name="connsiteY112" fmla="*/ 464102 h 2863173"/>
                <a:gd name="connsiteX113" fmla="*/ 1024701 w 1513467"/>
                <a:gd name="connsiteY113" fmla="*/ 462223 h 2863173"/>
                <a:gd name="connsiteX114" fmla="*/ 1013428 w 1513467"/>
                <a:gd name="connsiteY114" fmla="*/ 462223 h 2863173"/>
                <a:gd name="connsiteX115" fmla="*/ 970212 w 1513467"/>
                <a:gd name="connsiteY115" fmla="*/ 477254 h 2863173"/>
                <a:gd name="connsiteX116" fmla="*/ 963948 w 1513467"/>
                <a:gd name="connsiteY116" fmla="*/ 503559 h 2863173"/>
                <a:gd name="connsiteX117" fmla="*/ 923865 w 1513467"/>
                <a:gd name="connsiteY117" fmla="*/ 564312 h 2863173"/>
                <a:gd name="connsiteX118" fmla="*/ 814259 w 1513467"/>
                <a:gd name="connsiteY118" fmla="*/ 546149 h 2863173"/>
                <a:gd name="connsiteX119" fmla="*/ 802359 w 1513467"/>
                <a:gd name="connsiteY119" fmla="*/ 539886 h 2863173"/>
                <a:gd name="connsiteX120" fmla="*/ 712169 w 1513467"/>
                <a:gd name="connsiteY120" fmla="*/ 600013 h 2863173"/>
                <a:gd name="connsiteX121" fmla="*/ 638889 w 1513467"/>
                <a:gd name="connsiteY121" fmla="*/ 571828 h 2863173"/>
                <a:gd name="connsiteX122" fmla="*/ 630122 w 1513467"/>
                <a:gd name="connsiteY122" fmla="*/ 465354 h 2863173"/>
                <a:gd name="connsiteX123" fmla="*/ 632625 w 1513467"/>
                <a:gd name="connsiteY123" fmla="*/ 432159 h 2863173"/>
                <a:gd name="connsiteX124" fmla="*/ 637010 w 1513467"/>
                <a:gd name="connsiteY124" fmla="*/ 372033 h 2863173"/>
                <a:gd name="connsiteX125" fmla="*/ 595673 w 1513467"/>
                <a:gd name="connsiteY125" fmla="*/ 182885 h 2863173"/>
                <a:gd name="connsiteX126" fmla="*/ 526780 w 1513467"/>
                <a:gd name="connsiteY126" fmla="*/ 193532 h 2863173"/>
                <a:gd name="connsiteX127" fmla="*/ 495464 w 1513467"/>
                <a:gd name="connsiteY127" fmla="*/ 154701 h 2863173"/>
                <a:gd name="connsiteX128" fmla="*/ 494210 w 1513467"/>
                <a:gd name="connsiteY128" fmla="*/ 139669 h 2863173"/>
                <a:gd name="connsiteX129" fmla="*/ 491704 w 1513467"/>
                <a:gd name="connsiteY129" fmla="*/ 106474 h 2863173"/>
                <a:gd name="connsiteX130" fmla="*/ 469784 w 1513467"/>
                <a:gd name="connsiteY130" fmla="*/ 36953 h 2863173"/>
                <a:gd name="connsiteX131" fmla="*/ 447236 w 1513467"/>
                <a:gd name="connsiteY131" fmla="*/ 40084 h 2863173"/>
                <a:gd name="connsiteX132" fmla="*/ 406526 w 1513467"/>
                <a:gd name="connsiteY132" fmla="*/ 40084 h 2863173"/>
                <a:gd name="connsiteX133" fmla="*/ 390241 w 1513467"/>
                <a:gd name="connsiteY133" fmla="*/ 12526 h 2863173"/>
                <a:gd name="connsiteX134" fmla="*/ 368946 w 1513467"/>
                <a:gd name="connsiteY134" fmla="*/ 5011 h 2863173"/>
                <a:gd name="connsiteX135" fmla="*/ 357046 w 1513467"/>
                <a:gd name="connsiteY135" fmla="*/ 0 h 2863173"/>
                <a:gd name="connsiteX136" fmla="*/ 354542 w 1513467"/>
                <a:gd name="connsiteY136" fmla="*/ 8768 h 2863173"/>
                <a:gd name="connsiteX137" fmla="*/ 352036 w 1513467"/>
                <a:gd name="connsiteY137" fmla="*/ 18790 h 2863173"/>
                <a:gd name="connsiteX138" fmla="*/ 293789 w 1513467"/>
                <a:gd name="connsiteY138" fmla="*/ 60753 h 2863173"/>
                <a:gd name="connsiteX139" fmla="*/ 249319 w 1513467"/>
                <a:gd name="connsiteY139" fmla="*/ 65137 h 2863173"/>
                <a:gd name="connsiteX140" fmla="*/ 218630 w 1513467"/>
                <a:gd name="connsiteY140" fmla="*/ 68895 h 2863173"/>
                <a:gd name="connsiteX141" fmla="*/ 202972 w 1513467"/>
                <a:gd name="connsiteY141" fmla="*/ 69521 h 2863173"/>
                <a:gd name="connsiteX142" fmla="*/ 175414 w 1513467"/>
                <a:gd name="connsiteY142" fmla="*/ 80795 h 2863173"/>
                <a:gd name="connsiteX143" fmla="*/ 169151 w 1513467"/>
                <a:gd name="connsiteY143" fmla="*/ 101463 h 2863173"/>
                <a:gd name="connsiteX144" fmla="*/ 162887 w 1513467"/>
                <a:gd name="connsiteY144" fmla="*/ 125890 h 2863173"/>
                <a:gd name="connsiteX145" fmla="*/ 115288 w 1513467"/>
                <a:gd name="connsiteY145" fmla="*/ 164722 h 2863173"/>
                <a:gd name="connsiteX146" fmla="*/ 83972 w 1513467"/>
                <a:gd name="connsiteY146" fmla="*/ 192906 h 2863173"/>
                <a:gd name="connsiteX147" fmla="*/ 76457 w 1513467"/>
                <a:gd name="connsiteY147" fmla="*/ 232364 h 2863173"/>
                <a:gd name="connsiteX148" fmla="*/ 22593 w 1513467"/>
                <a:gd name="connsiteY148" fmla="*/ 335080 h 2863173"/>
                <a:gd name="connsiteX149" fmla="*/ 9440 w 1513467"/>
                <a:gd name="connsiteY149" fmla="*/ 342596 h 2863173"/>
                <a:gd name="connsiteX150" fmla="*/ 46 w 1513467"/>
                <a:gd name="connsiteY150" fmla="*/ 354496 h 2863173"/>
                <a:gd name="connsiteX151" fmla="*/ 25098 w 1513467"/>
                <a:gd name="connsiteY151" fmla="*/ 381427 h 2863173"/>
                <a:gd name="connsiteX152" fmla="*/ 53908 w 1513467"/>
                <a:gd name="connsiteY152" fmla="*/ 390823 h 2863173"/>
                <a:gd name="connsiteX153" fmla="*/ 101509 w 1513467"/>
                <a:gd name="connsiteY153" fmla="*/ 501054 h 2863173"/>
                <a:gd name="connsiteX154" fmla="*/ 130319 w 1513467"/>
                <a:gd name="connsiteY154" fmla="*/ 590617 h 2863173"/>
                <a:gd name="connsiteX155" fmla="*/ 160383 w 1513467"/>
                <a:gd name="connsiteY155" fmla="*/ 598134 h 2863173"/>
                <a:gd name="connsiteX156" fmla="*/ 195457 w 1513467"/>
                <a:gd name="connsiteY156" fmla="*/ 603770 h 2863173"/>
                <a:gd name="connsiteX157" fmla="*/ 228025 w 1513467"/>
                <a:gd name="connsiteY157" fmla="*/ 648239 h 2863173"/>
                <a:gd name="connsiteX158" fmla="*/ 231783 w 1513467"/>
                <a:gd name="connsiteY158" fmla="*/ 658887 h 2863173"/>
                <a:gd name="connsiteX159" fmla="*/ 233036 w 1513467"/>
                <a:gd name="connsiteY159" fmla="*/ 662644 h 2863173"/>
                <a:gd name="connsiteX160" fmla="*/ 266231 w 1513467"/>
                <a:gd name="connsiteY160" fmla="*/ 715881 h 2863173"/>
                <a:gd name="connsiteX161" fmla="*/ 280635 w 1513467"/>
                <a:gd name="connsiteY161" fmla="*/ 724650 h 2863173"/>
                <a:gd name="connsiteX162" fmla="*/ 313830 w 1513467"/>
                <a:gd name="connsiteY162" fmla="*/ 755339 h 2863173"/>
                <a:gd name="connsiteX163" fmla="*/ 311326 w 1513467"/>
                <a:gd name="connsiteY163" fmla="*/ 838013 h 2863173"/>
                <a:gd name="connsiteX164" fmla="*/ 301930 w 1513467"/>
                <a:gd name="connsiteY164" fmla="*/ 879977 h 2863173"/>
                <a:gd name="connsiteX165" fmla="*/ 304436 w 1513467"/>
                <a:gd name="connsiteY165" fmla="*/ 909414 h 2863173"/>
                <a:gd name="connsiteX166" fmla="*/ 306941 w 1513467"/>
                <a:gd name="connsiteY166" fmla="*/ 958892 h 2863173"/>
                <a:gd name="connsiteX167" fmla="*/ 296920 w 1513467"/>
                <a:gd name="connsiteY167" fmla="*/ 983946 h 2863173"/>
                <a:gd name="connsiteX168" fmla="*/ 291910 w 1513467"/>
                <a:gd name="connsiteY168" fmla="*/ 991461 h 2863173"/>
                <a:gd name="connsiteX169" fmla="*/ 266231 w 1513467"/>
                <a:gd name="connsiteY169" fmla="*/ 1096682 h 2863173"/>
                <a:gd name="connsiteX170" fmla="*/ 326984 w 1513467"/>
                <a:gd name="connsiteY170" fmla="*/ 1181861 h 2863173"/>
                <a:gd name="connsiteX171" fmla="*/ 354542 w 1513467"/>
                <a:gd name="connsiteY171" fmla="*/ 1206915 h 2863173"/>
                <a:gd name="connsiteX172" fmla="*/ 360179 w 1513467"/>
                <a:gd name="connsiteY172" fmla="*/ 1212551 h 2863173"/>
                <a:gd name="connsiteX173" fmla="*/ 407778 w 1513467"/>
                <a:gd name="connsiteY173" fmla="*/ 1276436 h 2863173"/>
                <a:gd name="connsiteX174" fmla="*/ 414668 w 1513467"/>
                <a:gd name="connsiteY174" fmla="*/ 1292720 h 2863173"/>
                <a:gd name="connsiteX175" fmla="*/ 444730 w 1513467"/>
                <a:gd name="connsiteY175" fmla="*/ 1369131 h 2863173"/>
                <a:gd name="connsiteX176" fmla="*/ 484188 w 1513467"/>
                <a:gd name="connsiteY176" fmla="*/ 1483120 h 2863173"/>
                <a:gd name="connsiteX177" fmla="*/ 517383 w 1513467"/>
                <a:gd name="connsiteY177" fmla="*/ 1627800 h 2863173"/>
                <a:gd name="connsiteX178" fmla="*/ 497968 w 1513467"/>
                <a:gd name="connsiteY178" fmla="*/ 1711727 h 2863173"/>
                <a:gd name="connsiteX179" fmla="*/ 480431 w 1513467"/>
                <a:gd name="connsiteY179" fmla="*/ 1767469 h 2863173"/>
                <a:gd name="connsiteX180" fmla="*/ 456630 w 1513467"/>
                <a:gd name="connsiteY180" fmla="*/ 1867053 h 2863173"/>
                <a:gd name="connsiteX181" fmla="*/ 447236 w 1513467"/>
                <a:gd name="connsiteY181" fmla="*/ 1914654 h 2863173"/>
                <a:gd name="connsiteX182" fmla="*/ 441599 w 1513467"/>
                <a:gd name="connsiteY182" fmla="*/ 1954111 h 2863173"/>
                <a:gd name="connsiteX183" fmla="*/ 410910 w 1513467"/>
                <a:gd name="connsiteY183" fmla="*/ 2007975 h 2863173"/>
                <a:gd name="connsiteX184" fmla="*/ 392747 w 1513467"/>
                <a:gd name="connsiteY184" fmla="*/ 2033654 h 2863173"/>
                <a:gd name="connsiteX185" fmla="*/ 377089 w 1513467"/>
                <a:gd name="connsiteY185" fmla="*/ 2068727 h 2863173"/>
                <a:gd name="connsiteX186" fmla="*/ 379594 w 1513467"/>
                <a:gd name="connsiteY186" fmla="*/ 2078122 h 2863173"/>
                <a:gd name="connsiteX187" fmla="*/ 356421 w 1513467"/>
                <a:gd name="connsiteY187" fmla="*/ 2202759 h 2863173"/>
                <a:gd name="connsiteX188" fmla="*/ 330742 w 1513467"/>
                <a:gd name="connsiteY188" fmla="*/ 2212781 h 2863173"/>
                <a:gd name="connsiteX189" fmla="*/ 345773 w 1513467"/>
                <a:gd name="connsiteY189" fmla="*/ 2243471 h 2863173"/>
                <a:gd name="connsiteX190" fmla="*/ 348279 w 1513467"/>
                <a:gd name="connsiteY190" fmla="*/ 2329902 h 2863173"/>
                <a:gd name="connsiteX191" fmla="*/ 333873 w 1513467"/>
                <a:gd name="connsiteY191" fmla="*/ 2388776 h 2863173"/>
                <a:gd name="connsiteX192" fmla="*/ 347652 w 1513467"/>
                <a:gd name="connsiteY192" fmla="*/ 2418839 h 2863173"/>
                <a:gd name="connsiteX193" fmla="*/ 356421 w 1513467"/>
                <a:gd name="connsiteY193" fmla="*/ 2477713 h 2863173"/>
                <a:gd name="connsiteX194" fmla="*/ 387110 w 1513467"/>
                <a:gd name="connsiteY194" fmla="*/ 2457671 h 2863173"/>
                <a:gd name="connsiteX195" fmla="*/ 403395 w 1513467"/>
                <a:gd name="connsiteY195" fmla="*/ 2363097 h 286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513467" h="2863173">
                  <a:moveTo>
                    <a:pt x="407153" y="2365602"/>
                  </a:moveTo>
                  <a:cubicBezTo>
                    <a:pt x="416547" y="2374997"/>
                    <a:pt x="415920" y="2391281"/>
                    <a:pt x="425314" y="2400676"/>
                  </a:cubicBezTo>
                  <a:cubicBezTo>
                    <a:pt x="434711" y="2409445"/>
                    <a:pt x="446611" y="2402555"/>
                    <a:pt x="453500" y="2406939"/>
                  </a:cubicBezTo>
                  <a:cubicBezTo>
                    <a:pt x="466652" y="2414455"/>
                    <a:pt x="463521" y="2443265"/>
                    <a:pt x="477300" y="2453913"/>
                  </a:cubicBezTo>
                  <a:cubicBezTo>
                    <a:pt x="484815" y="2459550"/>
                    <a:pt x="501725" y="2464561"/>
                    <a:pt x="511122" y="2464561"/>
                  </a:cubicBezTo>
                  <a:cubicBezTo>
                    <a:pt x="514252" y="2473329"/>
                    <a:pt x="518637" y="2491492"/>
                    <a:pt x="524274" y="2498382"/>
                  </a:cubicBezTo>
                  <a:cubicBezTo>
                    <a:pt x="530537" y="2505897"/>
                    <a:pt x="536174" y="2500886"/>
                    <a:pt x="541811" y="2504645"/>
                  </a:cubicBezTo>
                  <a:cubicBezTo>
                    <a:pt x="554963" y="2515292"/>
                    <a:pt x="556842" y="2539719"/>
                    <a:pt x="569369" y="2552871"/>
                  </a:cubicBezTo>
                  <a:cubicBezTo>
                    <a:pt x="583148" y="2567277"/>
                    <a:pt x="593794" y="2556003"/>
                    <a:pt x="607573" y="2564145"/>
                  </a:cubicBezTo>
                  <a:cubicBezTo>
                    <a:pt x="630122" y="2577924"/>
                    <a:pt x="606948" y="2617382"/>
                    <a:pt x="626364" y="2636171"/>
                  </a:cubicBezTo>
                  <a:cubicBezTo>
                    <a:pt x="633879" y="2643061"/>
                    <a:pt x="648283" y="2642435"/>
                    <a:pt x="653295" y="2650577"/>
                  </a:cubicBezTo>
                  <a:cubicBezTo>
                    <a:pt x="658305" y="2658719"/>
                    <a:pt x="653295" y="2678134"/>
                    <a:pt x="655174" y="2687530"/>
                  </a:cubicBezTo>
                  <a:cubicBezTo>
                    <a:pt x="659559" y="2703814"/>
                    <a:pt x="670832" y="2712582"/>
                    <a:pt x="683359" y="2720725"/>
                  </a:cubicBezTo>
                  <a:cubicBezTo>
                    <a:pt x="684611" y="2718846"/>
                    <a:pt x="686490" y="2716967"/>
                    <a:pt x="687742" y="2715088"/>
                  </a:cubicBezTo>
                  <a:cubicBezTo>
                    <a:pt x="708411" y="2693166"/>
                    <a:pt x="747870" y="2683145"/>
                    <a:pt x="774801" y="2703814"/>
                  </a:cubicBezTo>
                  <a:cubicBezTo>
                    <a:pt x="779185" y="2706945"/>
                    <a:pt x="782316" y="2711329"/>
                    <a:pt x="786074" y="2715088"/>
                  </a:cubicBezTo>
                  <a:cubicBezTo>
                    <a:pt x="788580" y="2718219"/>
                    <a:pt x="792338" y="2722603"/>
                    <a:pt x="793590" y="2723229"/>
                  </a:cubicBezTo>
                  <a:cubicBezTo>
                    <a:pt x="796095" y="2723856"/>
                    <a:pt x="801105" y="2723229"/>
                    <a:pt x="805490" y="2723229"/>
                  </a:cubicBezTo>
                  <a:cubicBezTo>
                    <a:pt x="811753" y="2723229"/>
                    <a:pt x="818642" y="2722603"/>
                    <a:pt x="826159" y="2723856"/>
                  </a:cubicBezTo>
                  <a:cubicBezTo>
                    <a:pt x="870627" y="2734504"/>
                    <a:pt x="868122" y="2773335"/>
                    <a:pt x="866243" y="2799014"/>
                  </a:cubicBezTo>
                  <a:lnTo>
                    <a:pt x="864991" y="2815925"/>
                  </a:lnTo>
                  <a:cubicBezTo>
                    <a:pt x="864364" y="2827198"/>
                    <a:pt x="863737" y="2841603"/>
                    <a:pt x="867495" y="2849746"/>
                  </a:cubicBezTo>
                  <a:cubicBezTo>
                    <a:pt x="871254" y="2856635"/>
                    <a:pt x="888791" y="2864778"/>
                    <a:pt x="893801" y="2862899"/>
                  </a:cubicBezTo>
                  <a:cubicBezTo>
                    <a:pt x="895680" y="2862272"/>
                    <a:pt x="898185" y="2857261"/>
                    <a:pt x="900064" y="2854130"/>
                  </a:cubicBezTo>
                  <a:cubicBezTo>
                    <a:pt x="901316" y="2851625"/>
                    <a:pt x="902570" y="2849120"/>
                    <a:pt x="904449" y="2847241"/>
                  </a:cubicBezTo>
                  <a:cubicBezTo>
                    <a:pt x="915722" y="2830330"/>
                    <a:pt x="923865" y="2829077"/>
                    <a:pt x="938896" y="2829703"/>
                  </a:cubicBezTo>
                  <a:lnTo>
                    <a:pt x="942653" y="2829703"/>
                  </a:lnTo>
                  <a:cubicBezTo>
                    <a:pt x="950796" y="2830330"/>
                    <a:pt x="960190" y="2829703"/>
                    <a:pt x="970212" y="2831583"/>
                  </a:cubicBezTo>
                  <a:cubicBezTo>
                    <a:pt x="975848" y="2832835"/>
                    <a:pt x="980233" y="2835341"/>
                    <a:pt x="983991" y="2837220"/>
                  </a:cubicBezTo>
                  <a:cubicBezTo>
                    <a:pt x="986497" y="2838473"/>
                    <a:pt x="989627" y="2840351"/>
                    <a:pt x="990879" y="2840351"/>
                  </a:cubicBezTo>
                  <a:cubicBezTo>
                    <a:pt x="1000901" y="2842230"/>
                    <a:pt x="1017185" y="2833462"/>
                    <a:pt x="1019064" y="2828451"/>
                  </a:cubicBezTo>
                  <a:cubicBezTo>
                    <a:pt x="1021570" y="2820309"/>
                    <a:pt x="1021570" y="2809036"/>
                    <a:pt x="1022195" y="2797135"/>
                  </a:cubicBezTo>
                  <a:cubicBezTo>
                    <a:pt x="1022195" y="2785235"/>
                    <a:pt x="1023449" y="2773335"/>
                    <a:pt x="1025955" y="2762062"/>
                  </a:cubicBezTo>
                  <a:cubicBezTo>
                    <a:pt x="1020943" y="2758930"/>
                    <a:pt x="1015934" y="2755172"/>
                    <a:pt x="1012176" y="2750787"/>
                  </a:cubicBezTo>
                  <a:cubicBezTo>
                    <a:pt x="999022" y="2736382"/>
                    <a:pt x="994639" y="2721350"/>
                    <a:pt x="980233" y="2708198"/>
                  </a:cubicBezTo>
                  <a:cubicBezTo>
                    <a:pt x="968960" y="2698177"/>
                    <a:pt x="958311" y="2686277"/>
                    <a:pt x="945784" y="2676882"/>
                  </a:cubicBezTo>
                  <a:cubicBezTo>
                    <a:pt x="908832" y="2647445"/>
                    <a:pt x="859979" y="2679387"/>
                    <a:pt x="826159" y="2652456"/>
                  </a:cubicBezTo>
                  <a:cubicBezTo>
                    <a:pt x="804863" y="2635545"/>
                    <a:pt x="791711" y="2611745"/>
                    <a:pt x="767910" y="2596714"/>
                  </a:cubicBezTo>
                  <a:cubicBezTo>
                    <a:pt x="755385" y="2589197"/>
                    <a:pt x="737848" y="2589824"/>
                    <a:pt x="726573" y="2581056"/>
                  </a:cubicBezTo>
                  <a:cubicBezTo>
                    <a:pt x="713421" y="2571035"/>
                    <a:pt x="708411" y="2549113"/>
                    <a:pt x="705279" y="2533455"/>
                  </a:cubicBezTo>
                  <a:cubicBezTo>
                    <a:pt x="702148" y="2519050"/>
                    <a:pt x="694005" y="2494624"/>
                    <a:pt x="695257" y="2480845"/>
                  </a:cubicBezTo>
                  <a:cubicBezTo>
                    <a:pt x="697138" y="2479592"/>
                    <a:pt x="700896" y="2478340"/>
                    <a:pt x="702775" y="2477713"/>
                  </a:cubicBezTo>
                  <a:cubicBezTo>
                    <a:pt x="700896" y="2497756"/>
                    <a:pt x="709036" y="2493371"/>
                    <a:pt x="715927" y="2504645"/>
                  </a:cubicBezTo>
                  <a:cubicBezTo>
                    <a:pt x="722190" y="2515918"/>
                    <a:pt x="721563" y="2525314"/>
                    <a:pt x="725321" y="2537213"/>
                  </a:cubicBezTo>
                  <a:cubicBezTo>
                    <a:pt x="728454" y="2548487"/>
                    <a:pt x="753506" y="2592955"/>
                    <a:pt x="767285" y="2568529"/>
                  </a:cubicBezTo>
                  <a:cubicBezTo>
                    <a:pt x="774801" y="2555377"/>
                    <a:pt x="742858" y="2501513"/>
                    <a:pt x="736594" y="2487108"/>
                  </a:cubicBezTo>
                  <a:cubicBezTo>
                    <a:pt x="718433" y="2448903"/>
                    <a:pt x="724694" y="2412576"/>
                    <a:pt x="715300" y="2371865"/>
                  </a:cubicBezTo>
                  <a:cubicBezTo>
                    <a:pt x="707784" y="2338670"/>
                    <a:pt x="681480" y="2343055"/>
                    <a:pt x="669580" y="2316123"/>
                  </a:cubicBezTo>
                  <a:cubicBezTo>
                    <a:pt x="663316" y="2301718"/>
                    <a:pt x="655801" y="2287313"/>
                    <a:pt x="649537" y="2272907"/>
                  </a:cubicBezTo>
                  <a:cubicBezTo>
                    <a:pt x="640768" y="2250986"/>
                    <a:pt x="643901" y="2225933"/>
                    <a:pt x="636385" y="2202759"/>
                  </a:cubicBezTo>
                  <a:cubicBezTo>
                    <a:pt x="632000" y="2187728"/>
                    <a:pt x="628243" y="2175828"/>
                    <a:pt x="613210" y="2170818"/>
                  </a:cubicBezTo>
                  <a:cubicBezTo>
                    <a:pt x="591915" y="2163928"/>
                    <a:pt x="579390" y="2182718"/>
                    <a:pt x="560599" y="2183344"/>
                  </a:cubicBezTo>
                  <a:cubicBezTo>
                    <a:pt x="546195" y="2183970"/>
                    <a:pt x="534295" y="2170191"/>
                    <a:pt x="529910" y="2154533"/>
                  </a:cubicBezTo>
                  <a:cubicBezTo>
                    <a:pt x="523020" y="2129480"/>
                    <a:pt x="531789" y="2129480"/>
                    <a:pt x="514252" y="2110065"/>
                  </a:cubicBezTo>
                  <a:cubicBezTo>
                    <a:pt x="485442" y="2078122"/>
                    <a:pt x="480431" y="2037412"/>
                    <a:pt x="474167" y="1996701"/>
                  </a:cubicBezTo>
                  <a:cubicBezTo>
                    <a:pt x="476673" y="1996701"/>
                    <a:pt x="478552" y="1996701"/>
                    <a:pt x="481058" y="1996701"/>
                  </a:cubicBezTo>
                  <a:cubicBezTo>
                    <a:pt x="484815" y="1974154"/>
                    <a:pt x="476046" y="1947849"/>
                    <a:pt x="477927" y="1923422"/>
                  </a:cubicBezTo>
                  <a:cubicBezTo>
                    <a:pt x="481685" y="1865800"/>
                    <a:pt x="536174" y="1842001"/>
                    <a:pt x="551205" y="1792521"/>
                  </a:cubicBezTo>
                  <a:cubicBezTo>
                    <a:pt x="561853" y="1756821"/>
                    <a:pt x="542437" y="1711727"/>
                    <a:pt x="553711" y="1676026"/>
                  </a:cubicBezTo>
                  <a:cubicBezTo>
                    <a:pt x="558720" y="1660368"/>
                    <a:pt x="570621" y="1646589"/>
                    <a:pt x="580015" y="1633437"/>
                  </a:cubicBezTo>
                  <a:cubicBezTo>
                    <a:pt x="600058" y="1605879"/>
                    <a:pt x="599431" y="1588342"/>
                    <a:pt x="600685" y="1555147"/>
                  </a:cubicBezTo>
                  <a:cubicBezTo>
                    <a:pt x="601310" y="1529468"/>
                    <a:pt x="600685" y="1503163"/>
                    <a:pt x="607573" y="1478110"/>
                  </a:cubicBezTo>
                  <a:cubicBezTo>
                    <a:pt x="611958" y="1459947"/>
                    <a:pt x="615716" y="1444289"/>
                    <a:pt x="610706" y="1425499"/>
                  </a:cubicBezTo>
                  <a:cubicBezTo>
                    <a:pt x="602563" y="1394810"/>
                    <a:pt x="579390" y="1345330"/>
                    <a:pt x="623858" y="1329046"/>
                  </a:cubicBezTo>
                  <a:cubicBezTo>
                    <a:pt x="645780" y="1321531"/>
                    <a:pt x="694632" y="1328420"/>
                    <a:pt x="715300" y="1339694"/>
                  </a:cubicBezTo>
                  <a:cubicBezTo>
                    <a:pt x="732212" y="1349088"/>
                    <a:pt x="740352" y="1365999"/>
                    <a:pt x="741606" y="1384163"/>
                  </a:cubicBezTo>
                  <a:cubicBezTo>
                    <a:pt x="744112" y="1424873"/>
                    <a:pt x="719685" y="1486879"/>
                    <a:pt x="755385" y="1517568"/>
                  </a:cubicBezTo>
                  <a:cubicBezTo>
                    <a:pt x="779811" y="1538863"/>
                    <a:pt x="776680" y="1522578"/>
                    <a:pt x="798601" y="1516316"/>
                  </a:cubicBezTo>
                  <a:cubicBezTo>
                    <a:pt x="810501" y="1512557"/>
                    <a:pt x="832421" y="1517568"/>
                    <a:pt x="846827" y="1516316"/>
                  </a:cubicBezTo>
                  <a:cubicBezTo>
                    <a:pt x="880649" y="1514436"/>
                    <a:pt x="906953" y="1520073"/>
                    <a:pt x="933886" y="1537610"/>
                  </a:cubicBezTo>
                  <a:cubicBezTo>
                    <a:pt x="947665" y="1546379"/>
                    <a:pt x="968960" y="1595857"/>
                    <a:pt x="987748" y="1592100"/>
                  </a:cubicBezTo>
                  <a:cubicBezTo>
                    <a:pt x="1001528" y="1588968"/>
                    <a:pt x="995891" y="1576442"/>
                    <a:pt x="996518" y="1565794"/>
                  </a:cubicBezTo>
                  <a:cubicBezTo>
                    <a:pt x="1001528" y="1567673"/>
                    <a:pt x="1005912" y="1568926"/>
                    <a:pt x="1009043" y="1572684"/>
                  </a:cubicBezTo>
                  <a:cubicBezTo>
                    <a:pt x="1012176" y="1576442"/>
                    <a:pt x="1012176" y="1585837"/>
                    <a:pt x="1016559" y="1589595"/>
                  </a:cubicBezTo>
                  <a:cubicBezTo>
                    <a:pt x="1027834" y="1600242"/>
                    <a:pt x="1040986" y="1597110"/>
                    <a:pt x="1051632" y="1600242"/>
                  </a:cubicBezTo>
                  <a:cubicBezTo>
                    <a:pt x="1053511" y="1596484"/>
                    <a:pt x="1055390" y="1592726"/>
                    <a:pt x="1057271" y="1588968"/>
                  </a:cubicBezTo>
                  <a:cubicBezTo>
                    <a:pt x="1064159" y="1575816"/>
                    <a:pt x="1068544" y="1567673"/>
                    <a:pt x="1066038" y="1557652"/>
                  </a:cubicBezTo>
                  <a:cubicBezTo>
                    <a:pt x="1064786" y="1551389"/>
                    <a:pt x="1059775" y="1545126"/>
                    <a:pt x="1054138" y="1538863"/>
                  </a:cubicBezTo>
                  <a:cubicBezTo>
                    <a:pt x="1051632" y="1535731"/>
                    <a:pt x="1048501" y="1532600"/>
                    <a:pt x="1046622" y="1529468"/>
                  </a:cubicBezTo>
                  <a:cubicBezTo>
                    <a:pt x="1040986" y="1521952"/>
                    <a:pt x="1036601" y="1513810"/>
                    <a:pt x="1032216" y="1505667"/>
                  </a:cubicBezTo>
                  <a:cubicBezTo>
                    <a:pt x="1029086" y="1500031"/>
                    <a:pt x="1025955" y="1494394"/>
                    <a:pt x="1022822" y="1489384"/>
                  </a:cubicBezTo>
                  <a:cubicBezTo>
                    <a:pt x="1002154" y="1457442"/>
                    <a:pt x="999649" y="1425499"/>
                    <a:pt x="997770" y="1392304"/>
                  </a:cubicBezTo>
                  <a:lnTo>
                    <a:pt x="997770" y="1383536"/>
                  </a:lnTo>
                  <a:cubicBezTo>
                    <a:pt x="996518" y="1374141"/>
                    <a:pt x="989627" y="1365373"/>
                    <a:pt x="982112" y="1355352"/>
                  </a:cubicBezTo>
                  <a:cubicBezTo>
                    <a:pt x="968960" y="1338441"/>
                    <a:pt x="949544" y="1314014"/>
                    <a:pt x="972091" y="1282699"/>
                  </a:cubicBezTo>
                  <a:cubicBezTo>
                    <a:pt x="981485" y="1269546"/>
                    <a:pt x="993385" y="1257020"/>
                    <a:pt x="1015307" y="1254514"/>
                  </a:cubicBezTo>
                  <a:cubicBezTo>
                    <a:pt x="1018437" y="1254514"/>
                    <a:pt x="1022195" y="1254514"/>
                    <a:pt x="1025955" y="1254514"/>
                  </a:cubicBezTo>
                  <a:cubicBezTo>
                    <a:pt x="1027834" y="1254514"/>
                    <a:pt x="1030338" y="1254514"/>
                    <a:pt x="1031591" y="1254514"/>
                  </a:cubicBezTo>
                  <a:cubicBezTo>
                    <a:pt x="1034722" y="1253262"/>
                    <a:pt x="1041613" y="1246999"/>
                    <a:pt x="1045996" y="1243241"/>
                  </a:cubicBezTo>
                  <a:cubicBezTo>
                    <a:pt x="1048501" y="1241362"/>
                    <a:pt x="1051007" y="1239482"/>
                    <a:pt x="1052886" y="1237604"/>
                  </a:cubicBezTo>
                  <a:cubicBezTo>
                    <a:pt x="1064786" y="1228209"/>
                    <a:pt x="1073554" y="1214430"/>
                    <a:pt x="1082323" y="1200025"/>
                  </a:cubicBezTo>
                  <a:cubicBezTo>
                    <a:pt x="1099233" y="1173720"/>
                    <a:pt x="1117397" y="1143656"/>
                    <a:pt x="1159359" y="1140525"/>
                  </a:cubicBezTo>
                  <a:cubicBezTo>
                    <a:pt x="1177523" y="1139272"/>
                    <a:pt x="1195059" y="1146162"/>
                    <a:pt x="1209465" y="1152424"/>
                  </a:cubicBezTo>
                  <a:cubicBezTo>
                    <a:pt x="1217608" y="1155556"/>
                    <a:pt x="1225123" y="1159314"/>
                    <a:pt x="1232639" y="1160567"/>
                  </a:cubicBezTo>
                  <a:cubicBezTo>
                    <a:pt x="1247045" y="1164324"/>
                    <a:pt x="1258943" y="1160567"/>
                    <a:pt x="1275855" y="1155556"/>
                  </a:cubicBezTo>
                  <a:lnTo>
                    <a:pt x="1280865" y="1153677"/>
                  </a:lnTo>
                  <a:cubicBezTo>
                    <a:pt x="1325335" y="1140525"/>
                    <a:pt x="1387339" y="1131130"/>
                    <a:pt x="1428677" y="1159314"/>
                  </a:cubicBezTo>
                  <a:cubicBezTo>
                    <a:pt x="1438071" y="1166203"/>
                    <a:pt x="1445587" y="1174346"/>
                    <a:pt x="1452477" y="1181861"/>
                  </a:cubicBezTo>
                  <a:cubicBezTo>
                    <a:pt x="1453102" y="1183114"/>
                    <a:pt x="1454356" y="1183740"/>
                    <a:pt x="1454981" y="1184993"/>
                  </a:cubicBezTo>
                  <a:cubicBezTo>
                    <a:pt x="1480660" y="1163699"/>
                    <a:pt x="1506339" y="1132383"/>
                    <a:pt x="1511351" y="1107956"/>
                  </a:cubicBezTo>
                  <a:cubicBezTo>
                    <a:pt x="1518867" y="1071630"/>
                    <a:pt x="1505088" y="1039688"/>
                    <a:pt x="1490055" y="1006493"/>
                  </a:cubicBezTo>
                  <a:cubicBezTo>
                    <a:pt x="1482539" y="989582"/>
                    <a:pt x="1475024" y="972045"/>
                    <a:pt x="1470014" y="953882"/>
                  </a:cubicBezTo>
                  <a:cubicBezTo>
                    <a:pt x="1466256" y="939477"/>
                    <a:pt x="1463750" y="925698"/>
                    <a:pt x="1462496" y="914424"/>
                  </a:cubicBezTo>
                  <a:cubicBezTo>
                    <a:pt x="1459366" y="893129"/>
                    <a:pt x="1456860" y="876219"/>
                    <a:pt x="1444960" y="859308"/>
                  </a:cubicBezTo>
                  <a:cubicBezTo>
                    <a:pt x="1429302" y="836761"/>
                    <a:pt x="1413019" y="814839"/>
                    <a:pt x="1396734" y="792919"/>
                  </a:cubicBezTo>
                  <a:cubicBezTo>
                    <a:pt x="1359154" y="742187"/>
                    <a:pt x="1320323" y="688950"/>
                    <a:pt x="1287755" y="631328"/>
                  </a:cubicBezTo>
                  <a:cubicBezTo>
                    <a:pt x="1280240" y="618175"/>
                    <a:pt x="1273976" y="605023"/>
                    <a:pt x="1267086" y="591870"/>
                  </a:cubicBezTo>
                  <a:cubicBezTo>
                    <a:pt x="1248924" y="554918"/>
                    <a:pt x="1232012" y="520470"/>
                    <a:pt x="1199444" y="493539"/>
                  </a:cubicBezTo>
                  <a:cubicBezTo>
                    <a:pt x="1193808" y="489154"/>
                    <a:pt x="1187544" y="482891"/>
                    <a:pt x="1180653" y="476628"/>
                  </a:cubicBezTo>
                  <a:cubicBezTo>
                    <a:pt x="1148086" y="446565"/>
                    <a:pt x="1118649" y="422764"/>
                    <a:pt x="1092969" y="435918"/>
                  </a:cubicBezTo>
                  <a:cubicBezTo>
                    <a:pt x="1090466" y="437170"/>
                    <a:pt x="1086706" y="443433"/>
                    <a:pt x="1084202" y="447191"/>
                  </a:cubicBezTo>
                  <a:cubicBezTo>
                    <a:pt x="1077938" y="456585"/>
                    <a:pt x="1070423" y="469112"/>
                    <a:pt x="1056017" y="472243"/>
                  </a:cubicBezTo>
                  <a:cubicBezTo>
                    <a:pt x="1042238" y="476002"/>
                    <a:pt x="1032843" y="468485"/>
                    <a:pt x="1027834" y="464102"/>
                  </a:cubicBezTo>
                  <a:cubicBezTo>
                    <a:pt x="1026580" y="463475"/>
                    <a:pt x="1025955" y="462223"/>
                    <a:pt x="1024701" y="462223"/>
                  </a:cubicBezTo>
                  <a:lnTo>
                    <a:pt x="1013428" y="462223"/>
                  </a:lnTo>
                  <a:cubicBezTo>
                    <a:pt x="985870" y="459717"/>
                    <a:pt x="978981" y="459717"/>
                    <a:pt x="970212" y="477254"/>
                  </a:cubicBezTo>
                  <a:cubicBezTo>
                    <a:pt x="965827" y="486022"/>
                    <a:pt x="965202" y="494165"/>
                    <a:pt x="963948" y="503559"/>
                  </a:cubicBezTo>
                  <a:cubicBezTo>
                    <a:pt x="961442" y="522976"/>
                    <a:pt x="958938" y="546775"/>
                    <a:pt x="923865" y="564312"/>
                  </a:cubicBezTo>
                  <a:cubicBezTo>
                    <a:pt x="883779" y="583729"/>
                    <a:pt x="845575" y="563060"/>
                    <a:pt x="814259" y="546149"/>
                  </a:cubicBezTo>
                  <a:cubicBezTo>
                    <a:pt x="810501" y="544270"/>
                    <a:pt x="806744" y="541764"/>
                    <a:pt x="802359" y="539886"/>
                  </a:cubicBezTo>
                  <a:cubicBezTo>
                    <a:pt x="784822" y="569950"/>
                    <a:pt x="747870" y="595002"/>
                    <a:pt x="712169" y="600013"/>
                  </a:cubicBezTo>
                  <a:cubicBezTo>
                    <a:pt x="682105" y="604396"/>
                    <a:pt x="655801" y="594376"/>
                    <a:pt x="638889" y="571828"/>
                  </a:cubicBezTo>
                  <a:cubicBezTo>
                    <a:pt x="621352" y="548654"/>
                    <a:pt x="625737" y="504186"/>
                    <a:pt x="630122" y="465354"/>
                  </a:cubicBezTo>
                  <a:cubicBezTo>
                    <a:pt x="631374" y="452827"/>
                    <a:pt x="632625" y="441554"/>
                    <a:pt x="632625" y="432159"/>
                  </a:cubicBezTo>
                  <a:cubicBezTo>
                    <a:pt x="632625" y="413996"/>
                    <a:pt x="635131" y="393953"/>
                    <a:pt x="637010" y="372033"/>
                  </a:cubicBezTo>
                  <a:cubicBezTo>
                    <a:pt x="643901" y="300006"/>
                    <a:pt x="652043" y="218585"/>
                    <a:pt x="595673" y="182885"/>
                  </a:cubicBezTo>
                  <a:cubicBezTo>
                    <a:pt x="577511" y="195411"/>
                    <a:pt x="548074" y="202300"/>
                    <a:pt x="526780" y="193532"/>
                  </a:cubicBezTo>
                  <a:cubicBezTo>
                    <a:pt x="502352" y="184138"/>
                    <a:pt x="495464" y="175995"/>
                    <a:pt x="495464" y="154701"/>
                  </a:cubicBezTo>
                  <a:cubicBezTo>
                    <a:pt x="495464" y="150943"/>
                    <a:pt x="495464" y="145932"/>
                    <a:pt x="494210" y="139669"/>
                  </a:cubicBezTo>
                  <a:cubicBezTo>
                    <a:pt x="492331" y="129648"/>
                    <a:pt x="492331" y="118374"/>
                    <a:pt x="491704" y="106474"/>
                  </a:cubicBezTo>
                  <a:cubicBezTo>
                    <a:pt x="490452" y="70774"/>
                    <a:pt x="488573" y="42589"/>
                    <a:pt x="469784" y="36953"/>
                  </a:cubicBezTo>
                  <a:cubicBezTo>
                    <a:pt x="464148" y="35074"/>
                    <a:pt x="455378" y="37579"/>
                    <a:pt x="447236" y="40084"/>
                  </a:cubicBezTo>
                  <a:cubicBezTo>
                    <a:pt x="434084" y="43842"/>
                    <a:pt x="419678" y="47600"/>
                    <a:pt x="406526" y="40084"/>
                  </a:cubicBezTo>
                  <a:cubicBezTo>
                    <a:pt x="398383" y="35074"/>
                    <a:pt x="393374" y="25679"/>
                    <a:pt x="390241" y="12526"/>
                  </a:cubicBezTo>
                  <a:cubicBezTo>
                    <a:pt x="382098" y="10021"/>
                    <a:pt x="375210" y="7516"/>
                    <a:pt x="368946" y="5011"/>
                  </a:cubicBezTo>
                  <a:cubicBezTo>
                    <a:pt x="364562" y="3132"/>
                    <a:pt x="359552" y="626"/>
                    <a:pt x="357046" y="0"/>
                  </a:cubicBezTo>
                  <a:cubicBezTo>
                    <a:pt x="357046" y="626"/>
                    <a:pt x="355794" y="3132"/>
                    <a:pt x="354542" y="8768"/>
                  </a:cubicBezTo>
                  <a:lnTo>
                    <a:pt x="352036" y="18790"/>
                  </a:lnTo>
                  <a:cubicBezTo>
                    <a:pt x="343894" y="51359"/>
                    <a:pt x="335125" y="60753"/>
                    <a:pt x="293789" y="60753"/>
                  </a:cubicBezTo>
                  <a:cubicBezTo>
                    <a:pt x="278756" y="60753"/>
                    <a:pt x="264352" y="63258"/>
                    <a:pt x="249319" y="65137"/>
                  </a:cubicBezTo>
                  <a:cubicBezTo>
                    <a:pt x="239298" y="66390"/>
                    <a:pt x="229279" y="68268"/>
                    <a:pt x="218630" y="68895"/>
                  </a:cubicBezTo>
                  <a:cubicBezTo>
                    <a:pt x="212994" y="68895"/>
                    <a:pt x="207357" y="69521"/>
                    <a:pt x="202972" y="69521"/>
                  </a:cubicBezTo>
                  <a:cubicBezTo>
                    <a:pt x="187941" y="69521"/>
                    <a:pt x="183557" y="69521"/>
                    <a:pt x="175414" y="80795"/>
                  </a:cubicBezTo>
                  <a:cubicBezTo>
                    <a:pt x="171030" y="86432"/>
                    <a:pt x="170405" y="92695"/>
                    <a:pt x="169151" y="101463"/>
                  </a:cubicBezTo>
                  <a:cubicBezTo>
                    <a:pt x="168526" y="108980"/>
                    <a:pt x="167272" y="117121"/>
                    <a:pt x="162887" y="125890"/>
                  </a:cubicBezTo>
                  <a:cubicBezTo>
                    <a:pt x="152241" y="150316"/>
                    <a:pt x="131571" y="158458"/>
                    <a:pt x="115288" y="164722"/>
                  </a:cubicBezTo>
                  <a:cubicBezTo>
                    <a:pt x="97752" y="172237"/>
                    <a:pt x="88357" y="176622"/>
                    <a:pt x="83972" y="192906"/>
                  </a:cubicBezTo>
                  <a:cubicBezTo>
                    <a:pt x="80215" y="206685"/>
                    <a:pt x="78336" y="219837"/>
                    <a:pt x="76457" y="232364"/>
                  </a:cubicBezTo>
                  <a:cubicBezTo>
                    <a:pt x="70820" y="269317"/>
                    <a:pt x="65809" y="303764"/>
                    <a:pt x="22593" y="335080"/>
                  </a:cubicBezTo>
                  <a:cubicBezTo>
                    <a:pt x="18208" y="338211"/>
                    <a:pt x="13825" y="340090"/>
                    <a:pt x="9440" y="342596"/>
                  </a:cubicBezTo>
                  <a:cubicBezTo>
                    <a:pt x="1298" y="346354"/>
                    <a:pt x="46" y="346980"/>
                    <a:pt x="46" y="354496"/>
                  </a:cubicBezTo>
                  <a:cubicBezTo>
                    <a:pt x="-581" y="375165"/>
                    <a:pt x="5056" y="376417"/>
                    <a:pt x="25098" y="381427"/>
                  </a:cubicBezTo>
                  <a:cubicBezTo>
                    <a:pt x="33866" y="383306"/>
                    <a:pt x="43887" y="385812"/>
                    <a:pt x="53908" y="390823"/>
                  </a:cubicBezTo>
                  <a:cubicBezTo>
                    <a:pt x="98377" y="414622"/>
                    <a:pt x="99630" y="460344"/>
                    <a:pt x="101509" y="501054"/>
                  </a:cubicBezTo>
                  <a:cubicBezTo>
                    <a:pt x="102761" y="536755"/>
                    <a:pt x="104015" y="570576"/>
                    <a:pt x="130319" y="590617"/>
                  </a:cubicBezTo>
                  <a:cubicBezTo>
                    <a:pt x="140341" y="598134"/>
                    <a:pt x="149110" y="598134"/>
                    <a:pt x="160383" y="598134"/>
                  </a:cubicBezTo>
                  <a:cubicBezTo>
                    <a:pt x="171030" y="598134"/>
                    <a:pt x="182305" y="598134"/>
                    <a:pt x="195457" y="603770"/>
                  </a:cubicBezTo>
                  <a:cubicBezTo>
                    <a:pt x="215500" y="612539"/>
                    <a:pt x="222388" y="632581"/>
                    <a:pt x="228025" y="648239"/>
                  </a:cubicBezTo>
                  <a:cubicBezTo>
                    <a:pt x="229279" y="651997"/>
                    <a:pt x="230531" y="655129"/>
                    <a:pt x="231783" y="658887"/>
                  </a:cubicBezTo>
                  <a:lnTo>
                    <a:pt x="233036" y="662644"/>
                  </a:lnTo>
                  <a:cubicBezTo>
                    <a:pt x="241804" y="683313"/>
                    <a:pt x="249946" y="703355"/>
                    <a:pt x="266231" y="715881"/>
                  </a:cubicBezTo>
                  <a:cubicBezTo>
                    <a:pt x="271241" y="719639"/>
                    <a:pt x="276252" y="722144"/>
                    <a:pt x="280635" y="724650"/>
                  </a:cubicBezTo>
                  <a:cubicBezTo>
                    <a:pt x="291910" y="730913"/>
                    <a:pt x="305063" y="737176"/>
                    <a:pt x="313830" y="755339"/>
                  </a:cubicBezTo>
                  <a:cubicBezTo>
                    <a:pt x="329488" y="786029"/>
                    <a:pt x="320094" y="813587"/>
                    <a:pt x="311326" y="838013"/>
                  </a:cubicBezTo>
                  <a:cubicBezTo>
                    <a:pt x="306314" y="852419"/>
                    <a:pt x="301930" y="866198"/>
                    <a:pt x="301930" y="879977"/>
                  </a:cubicBezTo>
                  <a:cubicBezTo>
                    <a:pt x="301930" y="888745"/>
                    <a:pt x="303184" y="898766"/>
                    <a:pt x="304436" y="909414"/>
                  </a:cubicBezTo>
                  <a:cubicBezTo>
                    <a:pt x="306314" y="925698"/>
                    <a:pt x="308820" y="942608"/>
                    <a:pt x="306941" y="958892"/>
                  </a:cubicBezTo>
                  <a:cubicBezTo>
                    <a:pt x="305063" y="973297"/>
                    <a:pt x="301305" y="978935"/>
                    <a:pt x="296920" y="983946"/>
                  </a:cubicBezTo>
                  <a:cubicBezTo>
                    <a:pt x="295041" y="985824"/>
                    <a:pt x="293789" y="987703"/>
                    <a:pt x="291910" y="991461"/>
                  </a:cubicBezTo>
                  <a:cubicBezTo>
                    <a:pt x="276252" y="1024656"/>
                    <a:pt x="268735" y="1076013"/>
                    <a:pt x="266231" y="1096682"/>
                  </a:cubicBezTo>
                  <a:cubicBezTo>
                    <a:pt x="262473" y="1126746"/>
                    <a:pt x="296920" y="1156183"/>
                    <a:pt x="326984" y="1181861"/>
                  </a:cubicBezTo>
                  <a:cubicBezTo>
                    <a:pt x="337005" y="1190630"/>
                    <a:pt x="346400" y="1198772"/>
                    <a:pt x="354542" y="1206915"/>
                  </a:cubicBezTo>
                  <a:lnTo>
                    <a:pt x="360179" y="1212551"/>
                  </a:lnTo>
                  <a:cubicBezTo>
                    <a:pt x="380219" y="1233220"/>
                    <a:pt x="395252" y="1247625"/>
                    <a:pt x="407778" y="1276436"/>
                  </a:cubicBezTo>
                  <a:lnTo>
                    <a:pt x="414668" y="1292720"/>
                  </a:lnTo>
                  <a:cubicBezTo>
                    <a:pt x="425941" y="1317772"/>
                    <a:pt x="435963" y="1342199"/>
                    <a:pt x="444730" y="1369131"/>
                  </a:cubicBezTo>
                  <a:cubicBezTo>
                    <a:pt x="456630" y="1407962"/>
                    <a:pt x="469784" y="1444916"/>
                    <a:pt x="484188" y="1483120"/>
                  </a:cubicBezTo>
                  <a:cubicBezTo>
                    <a:pt x="502352" y="1530094"/>
                    <a:pt x="512374" y="1573310"/>
                    <a:pt x="517383" y="1627800"/>
                  </a:cubicBezTo>
                  <a:cubicBezTo>
                    <a:pt x="520516" y="1659742"/>
                    <a:pt x="509243" y="1686047"/>
                    <a:pt x="497968" y="1711727"/>
                  </a:cubicBezTo>
                  <a:cubicBezTo>
                    <a:pt x="490452" y="1730516"/>
                    <a:pt x="482310" y="1748053"/>
                    <a:pt x="480431" y="1767469"/>
                  </a:cubicBezTo>
                  <a:cubicBezTo>
                    <a:pt x="477300" y="1795027"/>
                    <a:pt x="471663" y="1831979"/>
                    <a:pt x="456630" y="1867053"/>
                  </a:cubicBezTo>
                  <a:cubicBezTo>
                    <a:pt x="450369" y="1882711"/>
                    <a:pt x="448490" y="1898369"/>
                    <a:pt x="447236" y="1914654"/>
                  </a:cubicBezTo>
                  <a:cubicBezTo>
                    <a:pt x="445984" y="1927180"/>
                    <a:pt x="444730" y="1940332"/>
                    <a:pt x="441599" y="1954111"/>
                  </a:cubicBezTo>
                  <a:cubicBezTo>
                    <a:pt x="436590" y="1975406"/>
                    <a:pt x="423436" y="1991691"/>
                    <a:pt x="410910" y="2007975"/>
                  </a:cubicBezTo>
                  <a:cubicBezTo>
                    <a:pt x="404020" y="2016743"/>
                    <a:pt x="397756" y="2025511"/>
                    <a:pt x="392747" y="2033654"/>
                  </a:cubicBezTo>
                  <a:cubicBezTo>
                    <a:pt x="386483" y="2044301"/>
                    <a:pt x="382098" y="2056827"/>
                    <a:pt x="377089" y="2068727"/>
                  </a:cubicBezTo>
                  <a:cubicBezTo>
                    <a:pt x="377716" y="2071859"/>
                    <a:pt x="378341" y="2074364"/>
                    <a:pt x="379594" y="2078122"/>
                  </a:cubicBezTo>
                  <a:cubicBezTo>
                    <a:pt x="392120" y="2122591"/>
                    <a:pt x="378968" y="2165807"/>
                    <a:pt x="356421" y="2202759"/>
                  </a:cubicBezTo>
                  <a:cubicBezTo>
                    <a:pt x="348279" y="2205265"/>
                    <a:pt x="336378" y="2205265"/>
                    <a:pt x="330742" y="2212781"/>
                  </a:cubicBezTo>
                  <a:cubicBezTo>
                    <a:pt x="316963" y="2230944"/>
                    <a:pt x="337630" y="2232196"/>
                    <a:pt x="345773" y="2243471"/>
                  </a:cubicBezTo>
                  <a:cubicBezTo>
                    <a:pt x="362683" y="2265391"/>
                    <a:pt x="356421" y="2304850"/>
                    <a:pt x="348279" y="2329902"/>
                  </a:cubicBezTo>
                  <a:cubicBezTo>
                    <a:pt x="342015" y="2349318"/>
                    <a:pt x="332621" y="2368107"/>
                    <a:pt x="333873" y="2388776"/>
                  </a:cubicBezTo>
                  <a:cubicBezTo>
                    <a:pt x="335125" y="2405060"/>
                    <a:pt x="343267" y="2406939"/>
                    <a:pt x="347652" y="2418839"/>
                  </a:cubicBezTo>
                  <a:cubicBezTo>
                    <a:pt x="352663" y="2431992"/>
                    <a:pt x="344521" y="2468945"/>
                    <a:pt x="356421" y="2477713"/>
                  </a:cubicBezTo>
                  <a:cubicBezTo>
                    <a:pt x="367694" y="2486481"/>
                    <a:pt x="381473" y="2468945"/>
                    <a:pt x="387110" y="2457671"/>
                  </a:cubicBezTo>
                  <a:cubicBezTo>
                    <a:pt x="402768" y="2424476"/>
                    <a:pt x="370200" y="2385018"/>
                    <a:pt x="403395" y="236309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3" name="Forma libre: forma 712">
              <a:extLst>
                <a:ext uri="{FF2B5EF4-FFF2-40B4-BE49-F238E27FC236}">
                  <a16:creationId xmlns:a16="http://schemas.microsoft.com/office/drawing/2014/main" id="{7E90229F-13FC-15D1-5140-11DADB1648A2}"/>
                </a:ext>
              </a:extLst>
            </p:cNvPr>
            <p:cNvSpPr/>
            <p:nvPr/>
          </p:nvSpPr>
          <p:spPr>
            <a:xfrm>
              <a:off x="14685175" y="9647070"/>
              <a:ext cx="1039563" cy="939096"/>
            </a:xfrm>
            <a:custGeom>
              <a:avLst/>
              <a:gdLst>
                <a:gd name="connsiteX0" fmla="*/ 158335 w 1039563"/>
                <a:gd name="connsiteY0" fmla="*/ 194785 h 939096"/>
                <a:gd name="connsiteX1" fmla="*/ 122634 w 1039563"/>
                <a:gd name="connsiteY1" fmla="*/ 206058 h 939096"/>
                <a:gd name="connsiteX2" fmla="*/ 96955 w 1039563"/>
                <a:gd name="connsiteY2" fmla="*/ 247395 h 939096"/>
                <a:gd name="connsiteX3" fmla="*/ 93197 w 1039563"/>
                <a:gd name="connsiteY3" fmla="*/ 251153 h 939096"/>
                <a:gd name="connsiteX4" fmla="*/ 64387 w 1039563"/>
                <a:gd name="connsiteY4" fmla="*/ 273701 h 939096"/>
                <a:gd name="connsiteX5" fmla="*/ 54992 w 1039563"/>
                <a:gd name="connsiteY5" fmla="*/ 276832 h 939096"/>
                <a:gd name="connsiteX6" fmla="*/ 51234 w 1039563"/>
                <a:gd name="connsiteY6" fmla="*/ 276832 h 939096"/>
                <a:gd name="connsiteX7" fmla="*/ 10524 w 1039563"/>
                <a:gd name="connsiteY7" fmla="*/ 266185 h 939096"/>
                <a:gd name="connsiteX8" fmla="*/ 1129 w 1039563"/>
                <a:gd name="connsiteY8" fmla="*/ 315038 h 939096"/>
                <a:gd name="connsiteX9" fmla="*/ 33072 w 1039563"/>
                <a:gd name="connsiteY9" fmla="*/ 357628 h 939096"/>
                <a:gd name="connsiteX10" fmla="*/ 49355 w 1039563"/>
                <a:gd name="connsiteY10" fmla="*/ 398338 h 939096"/>
                <a:gd name="connsiteX11" fmla="*/ 49355 w 1039563"/>
                <a:gd name="connsiteY11" fmla="*/ 446565 h 939096"/>
                <a:gd name="connsiteX12" fmla="*/ 65639 w 1039563"/>
                <a:gd name="connsiteY12" fmla="*/ 491033 h 939096"/>
                <a:gd name="connsiteX13" fmla="*/ 85682 w 1039563"/>
                <a:gd name="connsiteY13" fmla="*/ 491033 h 939096"/>
                <a:gd name="connsiteX14" fmla="*/ 112613 w 1039563"/>
                <a:gd name="connsiteY14" fmla="*/ 482264 h 939096"/>
                <a:gd name="connsiteX15" fmla="*/ 130777 w 1039563"/>
                <a:gd name="connsiteY15" fmla="*/ 490407 h 939096"/>
                <a:gd name="connsiteX16" fmla="*/ 142050 w 1039563"/>
                <a:gd name="connsiteY16" fmla="*/ 516086 h 939096"/>
                <a:gd name="connsiteX17" fmla="*/ 148940 w 1039563"/>
                <a:gd name="connsiteY17" fmla="*/ 525481 h 939096"/>
                <a:gd name="connsiteX18" fmla="*/ 168982 w 1039563"/>
                <a:gd name="connsiteY18" fmla="*/ 543643 h 939096"/>
                <a:gd name="connsiteX19" fmla="*/ 173993 w 1039563"/>
                <a:gd name="connsiteY19" fmla="*/ 554918 h 939096"/>
                <a:gd name="connsiteX20" fmla="*/ 173993 w 1039563"/>
                <a:gd name="connsiteY20" fmla="*/ 587486 h 939096"/>
                <a:gd name="connsiteX21" fmla="*/ 171487 w 1039563"/>
                <a:gd name="connsiteY21" fmla="*/ 595628 h 939096"/>
                <a:gd name="connsiteX22" fmla="*/ 138918 w 1039563"/>
                <a:gd name="connsiteY22" fmla="*/ 649491 h 939096"/>
                <a:gd name="connsiteX23" fmla="*/ 137666 w 1039563"/>
                <a:gd name="connsiteY23" fmla="*/ 673292 h 939096"/>
                <a:gd name="connsiteX24" fmla="*/ 122009 w 1039563"/>
                <a:gd name="connsiteY24" fmla="*/ 687697 h 939096"/>
                <a:gd name="connsiteX25" fmla="*/ 96329 w 1039563"/>
                <a:gd name="connsiteY25" fmla="*/ 687697 h 939096"/>
                <a:gd name="connsiteX26" fmla="*/ 92572 w 1039563"/>
                <a:gd name="connsiteY26" fmla="*/ 708365 h 939096"/>
                <a:gd name="connsiteX27" fmla="*/ 91319 w 1039563"/>
                <a:gd name="connsiteY27" fmla="*/ 712750 h 939096"/>
                <a:gd name="connsiteX28" fmla="*/ 72529 w 1039563"/>
                <a:gd name="connsiteY28" fmla="*/ 750328 h 939096"/>
                <a:gd name="connsiteX29" fmla="*/ 82550 w 1039563"/>
                <a:gd name="connsiteY29" fmla="*/ 776008 h 939096"/>
                <a:gd name="connsiteX30" fmla="*/ 83803 w 1039563"/>
                <a:gd name="connsiteY30" fmla="*/ 781644 h 939096"/>
                <a:gd name="connsiteX31" fmla="*/ 83803 w 1039563"/>
                <a:gd name="connsiteY31" fmla="*/ 812960 h 939096"/>
                <a:gd name="connsiteX32" fmla="*/ 87561 w 1039563"/>
                <a:gd name="connsiteY32" fmla="*/ 831124 h 939096"/>
                <a:gd name="connsiteX33" fmla="*/ 86308 w 1039563"/>
                <a:gd name="connsiteY33" fmla="*/ 841144 h 939096"/>
                <a:gd name="connsiteX34" fmla="*/ 74408 w 1039563"/>
                <a:gd name="connsiteY34" fmla="*/ 864945 h 939096"/>
                <a:gd name="connsiteX35" fmla="*/ 80671 w 1039563"/>
                <a:gd name="connsiteY35" fmla="*/ 872460 h 939096"/>
                <a:gd name="connsiteX36" fmla="*/ 116998 w 1039563"/>
                <a:gd name="connsiteY36" fmla="*/ 906908 h 939096"/>
                <a:gd name="connsiteX37" fmla="*/ 176498 w 1039563"/>
                <a:gd name="connsiteY37" fmla="*/ 937598 h 939096"/>
                <a:gd name="connsiteX38" fmla="*/ 238504 w 1039563"/>
                <a:gd name="connsiteY38" fmla="*/ 938224 h 939096"/>
                <a:gd name="connsiteX39" fmla="*/ 831627 w 1039563"/>
                <a:gd name="connsiteY39" fmla="*/ 544270 h 939096"/>
                <a:gd name="connsiteX40" fmla="*/ 836637 w 1039563"/>
                <a:gd name="connsiteY40" fmla="*/ 541764 h 939096"/>
                <a:gd name="connsiteX41" fmla="*/ 879852 w 1039563"/>
                <a:gd name="connsiteY41" fmla="*/ 531744 h 939096"/>
                <a:gd name="connsiteX42" fmla="*/ 894258 w 1039563"/>
                <a:gd name="connsiteY42" fmla="*/ 504812 h 939096"/>
                <a:gd name="connsiteX43" fmla="*/ 894258 w 1039563"/>
                <a:gd name="connsiteY43" fmla="*/ 408985 h 939096"/>
                <a:gd name="connsiteX44" fmla="*/ 905532 w 1039563"/>
                <a:gd name="connsiteY44" fmla="*/ 345728 h 939096"/>
                <a:gd name="connsiteX45" fmla="*/ 903027 w 1039563"/>
                <a:gd name="connsiteY45" fmla="*/ 270569 h 939096"/>
                <a:gd name="connsiteX46" fmla="*/ 880479 w 1039563"/>
                <a:gd name="connsiteY46" fmla="*/ 227354 h 939096"/>
                <a:gd name="connsiteX47" fmla="*/ 878600 w 1039563"/>
                <a:gd name="connsiteY47" fmla="*/ 220464 h 939096"/>
                <a:gd name="connsiteX48" fmla="*/ 878600 w 1039563"/>
                <a:gd name="connsiteY48" fmla="*/ 152822 h 939096"/>
                <a:gd name="connsiteX49" fmla="*/ 886116 w 1039563"/>
                <a:gd name="connsiteY49" fmla="*/ 139669 h 939096"/>
                <a:gd name="connsiteX50" fmla="*/ 936222 w 1039563"/>
                <a:gd name="connsiteY50" fmla="*/ 110858 h 939096"/>
                <a:gd name="connsiteX51" fmla="*/ 993217 w 1039563"/>
                <a:gd name="connsiteY51" fmla="*/ 83926 h 939096"/>
                <a:gd name="connsiteX52" fmla="*/ 1039564 w 1039563"/>
                <a:gd name="connsiteY52" fmla="*/ 8142 h 939096"/>
                <a:gd name="connsiteX53" fmla="*/ 1018895 w 1039563"/>
                <a:gd name="connsiteY53" fmla="*/ 0 h 939096"/>
                <a:gd name="connsiteX54" fmla="*/ 919937 w 1039563"/>
                <a:gd name="connsiteY54" fmla="*/ 13153 h 939096"/>
                <a:gd name="connsiteX55" fmla="*/ 841021 w 1039563"/>
                <a:gd name="connsiteY55" fmla="*/ 13153 h 939096"/>
                <a:gd name="connsiteX56" fmla="*/ 718889 w 1039563"/>
                <a:gd name="connsiteY56" fmla="*/ 54490 h 939096"/>
                <a:gd name="connsiteX57" fmla="*/ 655631 w 1039563"/>
                <a:gd name="connsiteY57" fmla="*/ 91442 h 939096"/>
                <a:gd name="connsiteX58" fmla="*/ 648115 w 1039563"/>
                <a:gd name="connsiteY58" fmla="*/ 93321 h 939096"/>
                <a:gd name="connsiteX59" fmla="*/ 533499 w 1039563"/>
                <a:gd name="connsiteY59" fmla="*/ 93321 h 939096"/>
                <a:gd name="connsiteX60" fmla="*/ 528488 w 1039563"/>
                <a:gd name="connsiteY60" fmla="*/ 93321 h 939096"/>
                <a:gd name="connsiteX61" fmla="*/ 464604 w 1039563"/>
                <a:gd name="connsiteY61" fmla="*/ 72653 h 939096"/>
                <a:gd name="connsiteX62" fmla="*/ 420761 w 1039563"/>
                <a:gd name="connsiteY62" fmla="*/ 56369 h 939096"/>
                <a:gd name="connsiteX63" fmla="*/ 266688 w 1039563"/>
                <a:gd name="connsiteY63" fmla="*/ 110232 h 939096"/>
                <a:gd name="connsiteX64" fmla="*/ 261677 w 1039563"/>
                <a:gd name="connsiteY64" fmla="*/ 110858 h 939096"/>
                <a:gd name="connsiteX65" fmla="*/ 217835 w 1039563"/>
                <a:gd name="connsiteY65" fmla="*/ 110858 h 939096"/>
                <a:gd name="connsiteX66" fmla="*/ 209067 w 1039563"/>
                <a:gd name="connsiteY66" fmla="*/ 108353 h 939096"/>
                <a:gd name="connsiteX67" fmla="*/ 179004 w 1039563"/>
                <a:gd name="connsiteY67" fmla="*/ 87685 h 939096"/>
                <a:gd name="connsiteX68" fmla="*/ 147688 w 1039563"/>
                <a:gd name="connsiteY68" fmla="*/ 95827 h 939096"/>
                <a:gd name="connsiteX69" fmla="*/ 150819 w 1039563"/>
                <a:gd name="connsiteY69" fmla="*/ 124011 h 939096"/>
                <a:gd name="connsiteX70" fmla="*/ 168355 w 1039563"/>
                <a:gd name="connsiteY70" fmla="*/ 173490 h 939096"/>
                <a:gd name="connsiteX71" fmla="*/ 167729 w 1039563"/>
                <a:gd name="connsiteY71" fmla="*/ 185390 h 939096"/>
                <a:gd name="connsiteX72" fmla="*/ 158335 w 1039563"/>
                <a:gd name="connsiteY72" fmla="*/ 192906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039563" h="939096">
                  <a:moveTo>
                    <a:pt x="158335" y="194785"/>
                  </a:moveTo>
                  <a:lnTo>
                    <a:pt x="122634" y="206058"/>
                  </a:lnTo>
                  <a:lnTo>
                    <a:pt x="96955" y="247395"/>
                  </a:lnTo>
                  <a:cubicBezTo>
                    <a:pt x="96955" y="247395"/>
                    <a:pt x="95076" y="250527"/>
                    <a:pt x="93197" y="251153"/>
                  </a:cubicBezTo>
                  <a:lnTo>
                    <a:pt x="64387" y="273701"/>
                  </a:lnTo>
                  <a:cubicBezTo>
                    <a:pt x="64387" y="273701"/>
                    <a:pt x="58124" y="276832"/>
                    <a:pt x="54992" y="276832"/>
                  </a:cubicBezTo>
                  <a:cubicBezTo>
                    <a:pt x="53740" y="276832"/>
                    <a:pt x="52487" y="276832"/>
                    <a:pt x="51234" y="276832"/>
                  </a:cubicBezTo>
                  <a:lnTo>
                    <a:pt x="10524" y="266185"/>
                  </a:lnTo>
                  <a:cubicBezTo>
                    <a:pt x="3635" y="280590"/>
                    <a:pt x="-2629" y="296248"/>
                    <a:pt x="1129" y="315038"/>
                  </a:cubicBezTo>
                  <a:cubicBezTo>
                    <a:pt x="6139" y="340717"/>
                    <a:pt x="11150" y="345101"/>
                    <a:pt x="33072" y="357628"/>
                  </a:cubicBezTo>
                  <a:cubicBezTo>
                    <a:pt x="58124" y="373286"/>
                    <a:pt x="53740" y="375165"/>
                    <a:pt x="49355" y="398338"/>
                  </a:cubicBezTo>
                  <a:cubicBezTo>
                    <a:pt x="46224" y="413996"/>
                    <a:pt x="46224" y="430907"/>
                    <a:pt x="49355" y="446565"/>
                  </a:cubicBezTo>
                  <a:cubicBezTo>
                    <a:pt x="52487" y="462849"/>
                    <a:pt x="61256" y="476002"/>
                    <a:pt x="65639" y="491033"/>
                  </a:cubicBezTo>
                  <a:lnTo>
                    <a:pt x="85682" y="491033"/>
                  </a:lnTo>
                  <a:cubicBezTo>
                    <a:pt x="85682" y="491033"/>
                    <a:pt x="112613" y="482264"/>
                    <a:pt x="112613" y="482264"/>
                  </a:cubicBezTo>
                  <a:cubicBezTo>
                    <a:pt x="120130" y="479760"/>
                    <a:pt x="127645" y="483517"/>
                    <a:pt x="130777" y="490407"/>
                  </a:cubicBezTo>
                  <a:lnTo>
                    <a:pt x="142050" y="516086"/>
                  </a:lnTo>
                  <a:lnTo>
                    <a:pt x="148940" y="525481"/>
                  </a:lnTo>
                  <a:lnTo>
                    <a:pt x="168982" y="543643"/>
                  </a:lnTo>
                  <a:cubicBezTo>
                    <a:pt x="172114" y="546775"/>
                    <a:pt x="173993" y="550533"/>
                    <a:pt x="173993" y="554918"/>
                  </a:cubicBezTo>
                  <a:lnTo>
                    <a:pt x="173993" y="587486"/>
                  </a:lnTo>
                  <a:cubicBezTo>
                    <a:pt x="173993" y="587486"/>
                    <a:pt x="173366" y="593123"/>
                    <a:pt x="171487" y="595628"/>
                  </a:cubicBezTo>
                  <a:lnTo>
                    <a:pt x="138918" y="649491"/>
                  </a:lnTo>
                  <a:lnTo>
                    <a:pt x="137666" y="673292"/>
                  </a:lnTo>
                  <a:cubicBezTo>
                    <a:pt x="137666" y="681434"/>
                    <a:pt x="130150" y="687697"/>
                    <a:pt x="122009" y="687697"/>
                  </a:cubicBezTo>
                  <a:lnTo>
                    <a:pt x="96329" y="687697"/>
                  </a:lnTo>
                  <a:lnTo>
                    <a:pt x="92572" y="708365"/>
                  </a:lnTo>
                  <a:cubicBezTo>
                    <a:pt x="92572" y="708365"/>
                    <a:pt x="91945" y="711497"/>
                    <a:pt x="91319" y="712750"/>
                  </a:cubicBezTo>
                  <a:lnTo>
                    <a:pt x="72529" y="750328"/>
                  </a:lnTo>
                  <a:lnTo>
                    <a:pt x="82550" y="776008"/>
                  </a:lnTo>
                  <a:cubicBezTo>
                    <a:pt x="82550" y="776008"/>
                    <a:pt x="83803" y="779765"/>
                    <a:pt x="83803" y="781644"/>
                  </a:cubicBezTo>
                  <a:lnTo>
                    <a:pt x="83803" y="812960"/>
                  </a:lnTo>
                  <a:cubicBezTo>
                    <a:pt x="83803" y="812960"/>
                    <a:pt x="87561" y="831124"/>
                    <a:pt x="87561" y="831124"/>
                  </a:cubicBezTo>
                  <a:cubicBezTo>
                    <a:pt x="87561" y="834255"/>
                    <a:pt x="87561" y="838013"/>
                    <a:pt x="86308" y="841144"/>
                  </a:cubicBezTo>
                  <a:lnTo>
                    <a:pt x="74408" y="864945"/>
                  </a:lnTo>
                  <a:lnTo>
                    <a:pt x="80671" y="872460"/>
                  </a:lnTo>
                  <a:lnTo>
                    <a:pt x="116998" y="906908"/>
                  </a:lnTo>
                  <a:cubicBezTo>
                    <a:pt x="136414" y="915676"/>
                    <a:pt x="166477" y="930082"/>
                    <a:pt x="176498" y="937598"/>
                  </a:cubicBezTo>
                  <a:cubicBezTo>
                    <a:pt x="184640" y="939477"/>
                    <a:pt x="213450" y="939477"/>
                    <a:pt x="238504" y="938224"/>
                  </a:cubicBezTo>
                  <a:lnTo>
                    <a:pt x="831627" y="544270"/>
                  </a:lnTo>
                  <a:cubicBezTo>
                    <a:pt x="831627" y="544270"/>
                    <a:pt x="834757" y="542391"/>
                    <a:pt x="836637" y="541764"/>
                  </a:cubicBezTo>
                  <a:lnTo>
                    <a:pt x="879852" y="531744"/>
                  </a:lnTo>
                  <a:lnTo>
                    <a:pt x="894258" y="504812"/>
                  </a:lnTo>
                  <a:lnTo>
                    <a:pt x="894258" y="408985"/>
                  </a:lnTo>
                  <a:cubicBezTo>
                    <a:pt x="894258" y="408985"/>
                    <a:pt x="905532" y="345728"/>
                    <a:pt x="905532" y="345728"/>
                  </a:cubicBezTo>
                  <a:lnTo>
                    <a:pt x="903027" y="270569"/>
                  </a:lnTo>
                  <a:lnTo>
                    <a:pt x="880479" y="227354"/>
                  </a:lnTo>
                  <a:cubicBezTo>
                    <a:pt x="880479" y="227354"/>
                    <a:pt x="878600" y="222343"/>
                    <a:pt x="878600" y="220464"/>
                  </a:cubicBezTo>
                  <a:lnTo>
                    <a:pt x="878600" y="152822"/>
                  </a:lnTo>
                  <a:cubicBezTo>
                    <a:pt x="878600" y="147185"/>
                    <a:pt x="881105" y="142174"/>
                    <a:pt x="886116" y="139669"/>
                  </a:cubicBezTo>
                  <a:lnTo>
                    <a:pt x="936222" y="110858"/>
                  </a:lnTo>
                  <a:lnTo>
                    <a:pt x="993217" y="83926"/>
                  </a:lnTo>
                  <a:lnTo>
                    <a:pt x="1039564" y="8142"/>
                  </a:lnTo>
                  <a:lnTo>
                    <a:pt x="1018895" y="0"/>
                  </a:lnTo>
                  <a:lnTo>
                    <a:pt x="919937" y="13153"/>
                  </a:lnTo>
                  <a:lnTo>
                    <a:pt x="841021" y="13153"/>
                  </a:lnTo>
                  <a:cubicBezTo>
                    <a:pt x="841021" y="13153"/>
                    <a:pt x="718889" y="54490"/>
                    <a:pt x="718889" y="54490"/>
                  </a:cubicBezTo>
                  <a:lnTo>
                    <a:pt x="655631" y="91442"/>
                  </a:lnTo>
                  <a:cubicBezTo>
                    <a:pt x="655631" y="91442"/>
                    <a:pt x="650621" y="93321"/>
                    <a:pt x="648115" y="93321"/>
                  </a:cubicBezTo>
                  <a:lnTo>
                    <a:pt x="533499" y="93321"/>
                  </a:lnTo>
                  <a:cubicBezTo>
                    <a:pt x="533499" y="93321"/>
                    <a:pt x="530367" y="93321"/>
                    <a:pt x="528488" y="93321"/>
                  </a:cubicBezTo>
                  <a:lnTo>
                    <a:pt x="464604" y="72653"/>
                  </a:lnTo>
                  <a:lnTo>
                    <a:pt x="420761" y="56369"/>
                  </a:lnTo>
                  <a:lnTo>
                    <a:pt x="266688" y="110232"/>
                  </a:lnTo>
                  <a:cubicBezTo>
                    <a:pt x="266688" y="110232"/>
                    <a:pt x="263556" y="110858"/>
                    <a:pt x="261677" y="110858"/>
                  </a:cubicBezTo>
                  <a:lnTo>
                    <a:pt x="217835" y="110858"/>
                  </a:lnTo>
                  <a:cubicBezTo>
                    <a:pt x="217835" y="110858"/>
                    <a:pt x="211571" y="109606"/>
                    <a:pt x="209067" y="108353"/>
                  </a:cubicBezTo>
                  <a:lnTo>
                    <a:pt x="179004" y="87685"/>
                  </a:lnTo>
                  <a:lnTo>
                    <a:pt x="147688" y="95827"/>
                  </a:lnTo>
                  <a:lnTo>
                    <a:pt x="150819" y="124011"/>
                  </a:lnTo>
                  <a:lnTo>
                    <a:pt x="168355" y="173490"/>
                  </a:lnTo>
                  <a:cubicBezTo>
                    <a:pt x="169608" y="177248"/>
                    <a:pt x="169608" y="181632"/>
                    <a:pt x="167729" y="185390"/>
                  </a:cubicBezTo>
                  <a:cubicBezTo>
                    <a:pt x="165851" y="189148"/>
                    <a:pt x="162719" y="191653"/>
                    <a:pt x="158335" y="19290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4" name="Forma libre: forma 713">
              <a:extLst>
                <a:ext uri="{FF2B5EF4-FFF2-40B4-BE49-F238E27FC236}">
                  <a16:creationId xmlns:a16="http://schemas.microsoft.com/office/drawing/2014/main" id="{486D609D-0A01-8410-5C97-47B957653B51}"/>
                </a:ext>
              </a:extLst>
            </p:cNvPr>
            <p:cNvSpPr/>
            <p:nvPr/>
          </p:nvSpPr>
          <p:spPr>
            <a:xfrm>
              <a:off x="6604616" y="9901791"/>
              <a:ext cx="2010790" cy="1609200"/>
            </a:xfrm>
            <a:custGeom>
              <a:avLst/>
              <a:gdLst>
                <a:gd name="connsiteX0" fmla="*/ 744376 w 2010790"/>
                <a:gd name="connsiteY0" fmla="*/ 1458885 h 1609200"/>
                <a:gd name="connsiteX1" fmla="*/ 745002 w 2010790"/>
                <a:gd name="connsiteY1" fmla="*/ 1453874 h 1609200"/>
                <a:gd name="connsiteX2" fmla="*/ 787592 w 2010790"/>
                <a:gd name="connsiteY2" fmla="*/ 1336753 h 1609200"/>
                <a:gd name="connsiteX3" fmla="*/ 796987 w 2010790"/>
                <a:gd name="connsiteY3" fmla="*/ 1327357 h 1609200"/>
                <a:gd name="connsiteX4" fmla="*/ 1055030 w 2010790"/>
                <a:gd name="connsiteY4" fmla="*/ 1236542 h 1609200"/>
                <a:gd name="connsiteX5" fmla="*/ 1141461 w 2010790"/>
                <a:gd name="connsiteY5" fmla="*/ 1194578 h 1609200"/>
                <a:gd name="connsiteX6" fmla="*/ 1277999 w 2010790"/>
                <a:gd name="connsiteY6" fmla="*/ 1147605 h 1609200"/>
                <a:gd name="connsiteX7" fmla="*/ 1361299 w 2010790"/>
                <a:gd name="connsiteY7" fmla="*/ 1103136 h 1609200"/>
                <a:gd name="connsiteX8" fmla="*/ 1525394 w 2010790"/>
                <a:gd name="connsiteY8" fmla="*/ 982883 h 1609200"/>
                <a:gd name="connsiteX9" fmla="*/ 1558589 w 2010790"/>
                <a:gd name="connsiteY9" fmla="*/ 927767 h 1609200"/>
                <a:gd name="connsiteX10" fmla="*/ 1593037 w 2010790"/>
                <a:gd name="connsiteY10" fmla="*/ 863257 h 1609200"/>
                <a:gd name="connsiteX11" fmla="*/ 1599926 w 2010790"/>
                <a:gd name="connsiteY11" fmla="*/ 856367 h 1609200"/>
                <a:gd name="connsiteX12" fmla="*/ 1730827 w 2010790"/>
                <a:gd name="connsiteY12" fmla="*/ 793735 h 1609200"/>
                <a:gd name="connsiteX13" fmla="*/ 1873627 w 2010790"/>
                <a:gd name="connsiteY13" fmla="*/ 732982 h 1609200"/>
                <a:gd name="connsiteX14" fmla="*/ 1985111 w 2010790"/>
                <a:gd name="connsiteY14" fmla="*/ 706677 h 1609200"/>
                <a:gd name="connsiteX15" fmla="*/ 2010790 w 2010790"/>
                <a:gd name="connsiteY15" fmla="*/ 662208 h 1609200"/>
                <a:gd name="connsiteX16" fmla="*/ 2010790 w 2010790"/>
                <a:gd name="connsiteY16" fmla="*/ 624003 h 1609200"/>
                <a:gd name="connsiteX17" fmla="*/ 1958806 w 2010790"/>
                <a:gd name="connsiteY17" fmla="*/ 519408 h 1609200"/>
                <a:gd name="connsiteX18" fmla="*/ 1935006 w 2010790"/>
                <a:gd name="connsiteY18" fmla="*/ 452391 h 1609200"/>
                <a:gd name="connsiteX19" fmla="*/ 1934380 w 2010790"/>
                <a:gd name="connsiteY19" fmla="*/ 447382 h 1609200"/>
                <a:gd name="connsiteX20" fmla="*/ 1934380 w 2010790"/>
                <a:gd name="connsiteY20" fmla="*/ 332139 h 1609200"/>
                <a:gd name="connsiteX21" fmla="*/ 1930622 w 2010790"/>
                <a:gd name="connsiteY21" fmla="*/ 251970 h 1609200"/>
                <a:gd name="connsiteX22" fmla="*/ 1893669 w 2010790"/>
                <a:gd name="connsiteY22" fmla="*/ 185580 h 1609200"/>
                <a:gd name="connsiteX23" fmla="*/ 1893669 w 2010790"/>
                <a:gd name="connsiteY23" fmla="*/ 183076 h 1609200"/>
                <a:gd name="connsiteX24" fmla="*/ 1790327 w 2010790"/>
                <a:gd name="connsiteY24" fmla="*/ 136102 h 1609200"/>
                <a:gd name="connsiteX25" fmla="*/ 1708905 w 2010790"/>
                <a:gd name="connsiteY25" fmla="*/ 83490 h 1609200"/>
                <a:gd name="connsiteX26" fmla="*/ 1618716 w 2010790"/>
                <a:gd name="connsiteY26" fmla="*/ 97896 h 1609200"/>
                <a:gd name="connsiteX27" fmla="*/ 1432073 w 2010790"/>
                <a:gd name="connsiteY27" fmla="*/ 78480 h 1609200"/>
                <a:gd name="connsiteX28" fmla="*/ 1359420 w 2010790"/>
                <a:gd name="connsiteY28" fmla="*/ 5201 h 1609200"/>
                <a:gd name="connsiteX29" fmla="*/ 1224136 w 2010790"/>
                <a:gd name="connsiteY29" fmla="*/ 15848 h 1609200"/>
                <a:gd name="connsiteX30" fmla="*/ 1070688 w 2010790"/>
                <a:gd name="connsiteY30" fmla="*/ 299571 h 1609200"/>
                <a:gd name="connsiteX31" fmla="*/ 804503 w 2010790"/>
                <a:gd name="connsiteY31" fmla="*/ 521287 h 1609200"/>
                <a:gd name="connsiteX32" fmla="*/ 676107 w 2010790"/>
                <a:gd name="connsiteY32" fmla="*/ 575776 h 1609200"/>
                <a:gd name="connsiteX33" fmla="*/ 615355 w 2010790"/>
                <a:gd name="connsiteY33" fmla="*/ 636529 h 1609200"/>
                <a:gd name="connsiteX34" fmla="*/ 647297 w 2010790"/>
                <a:gd name="connsiteY34" fmla="*/ 697909 h 1609200"/>
                <a:gd name="connsiteX35" fmla="*/ 678613 w 2010790"/>
                <a:gd name="connsiteY35" fmla="*/ 813151 h 1609200"/>
                <a:gd name="connsiteX36" fmla="*/ 553976 w 2010790"/>
                <a:gd name="connsiteY36" fmla="*/ 896451 h 1609200"/>
                <a:gd name="connsiteX37" fmla="*/ 567128 w 2010790"/>
                <a:gd name="connsiteY37" fmla="*/ 898330 h 1609200"/>
                <a:gd name="connsiteX38" fmla="*/ 461907 w 2010790"/>
                <a:gd name="connsiteY38" fmla="*/ 1067436 h 1609200"/>
                <a:gd name="connsiteX39" fmla="*/ 521407 w 2010790"/>
                <a:gd name="connsiteY39" fmla="*/ 1083094 h 1609200"/>
                <a:gd name="connsiteX40" fmla="*/ 226411 w 2010790"/>
                <a:gd name="connsiteY40" fmla="*/ 1412537 h 1609200"/>
                <a:gd name="connsiteX41" fmla="*/ 109290 w 2010790"/>
                <a:gd name="connsiteY41" fmla="*/ 1488947 h 1609200"/>
                <a:gd name="connsiteX42" fmla="*/ 9079 w 2010790"/>
                <a:gd name="connsiteY42" fmla="*/ 1536548 h 1609200"/>
                <a:gd name="connsiteX43" fmla="*/ 937 w 2010790"/>
                <a:gd name="connsiteY43" fmla="*/ 1599806 h 1609200"/>
                <a:gd name="connsiteX44" fmla="*/ 746255 w 2010790"/>
                <a:gd name="connsiteY44" fmla="*/ 1609200 h 1609200"/>
                <a:gd name="connsiteX45" fmla="*/ 746255 w 2010790"/>
                <a:gd name="connsiteY45" fmla="*/ 1459510 h 160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10790" h="1609200">
                  <a:moveTo>
                    <a:pt x="744376" y="1458885"/>
                  </a:moveTo>
                  <a:cubicBezTo>
                    <a:pt x="744376" y="1458885"/>
                    <a:pt x="744376" y="1455127"/>
                    <a:pt x="745002" y="1453874"/>
                  </a:cubicBezTo>
                  <a:lnTo>
                    <a:pt x="787592" y="1336753"/>
                  </a:lnTo>
                  <a:cubicBezTo>
                    <a:pt x="789471" y="1332368"/>
                    <a:pt x="792603" y="1329236"/>
                    <a:pt x="796987" y="1327357"/>
                  </a:cubicBezTo>
                  <a:lnTo>
                    <a:pt x="1055030" y="1236542"/>
                  </a:lnTo>
                  <a:lnTo>
                    <a:pt x="1141461" y="1194578"/>
                  </a:lnTo>
                  <a:lnTo>
                    <a:pt x="1277999" y="1147605"/>
                  </a:lnTo>
                  <a:lnTo>
                    <a:pt x="1361299" y="1103136"/>
                  </a:lnTo>
                  <a:lnTo>
                    <a:pt x="1525394" y="982883"/>
                  </a:lnTo>
                  <a:lnTo>
                    <a:pt x="1558589" y="927767"/>
                  </a:lnTo>
                  <a:lnTo>
                    <a:pt x="1593037" y="863257"/>
                  </a:lnTo>
                  <a:cubicBezTo>
                    <a:pt x="1593037" y="863257"/>
                    <a:pt x="1596794" y="858246"/>
                    <a:pt x="1599926" y="856367"/>
                  </a:cubicBezTo>
                  <a:lnTo>
                    <a:pt x="1730827" y="793735"/>
                  </a:lnTo>
                  <a:lnTo>
                    <a:pt x="1873627" y="732982"/>
                  </a:lnTo>
                  <a:lnTo>
                    <a:pt x="1985111" y="706677"/>
                  </a:lnTo>
                  <a:lnTo>
                    <a:pt x="2010790" y="662208"/>
                  </a:lnTo>
                  <a:lnTo>
                    <a:pt x="2010790" y="624003"/>
                  </a:lnTo>
                  <a:lnTo>
                    <a:pt x="1958806" y="519408"/>
                  </a:lnTo>
                  <a:lnTo>
                    <a:pt x="1935006" y="452391"/>
                  </a:lnTo>
                  <a:cubicBezTo>
                    <a:pt x="1935006" y="452391"/>
                    <a:pt x="1934380" y="449261"/>
                    <a:pt x="1934380" y="447382"/>
                  </a:cubicBezTo>
                  <a:lnTo>
                    <a:pt x="1934380" y="332139"/>
                  </a:lnTo>
                  <a:lnTo>
                    <a:pt x="1930622" y="251970"/>
                  </a:lnTo>
                  <a:lnTo>
                    <a:pt x="1893669" y="185580"/>
                  </a:lnTo>
                  <a:cubicBezTo>
                    <a:pt x="1893669" y="185580"/>
                    <a:pt x="1893669" y="183702"/>
                    <a:pt x="1893669" y="183076"/>
                  </a:cubicBezTo>
                  <a:cubicBezTo>
                    <a:pt x="1854838" y="186833"/>
                    <a:pt x="1817258" y="163033"/>
                    <a:pt x="1790327" y="136102"/>
                  </a:cubicBezTo>
                  <a:cubicBezTo>
                    <a:pt x="1749616" y="94765"/>
                    <a:pt x="1778427" y="87249"/>
                    <a:pt x="1708905" y="83490"/>
                  </a:cubicBezTo>
                  <a:cubicBezTo>
                    <a:pt x="1693247" y="82864"/>
                    <a:pt x="1639384" y="94138"/>
                    <a:pt x="1618716" y="97896"/>
                  </a:cubicBezTo>
                  <a:cubicBezTo>
                    <a:pt x="1536668" y="113554"/>
                    <a:pt x="1495331" y="155517"/>
                    <a:pt x="1432073" y="78480"/>
                  </a:cubicBezTo>
                  <a:cubicBezTo>
                    <a:pt x="1399505" y="39022"/>
                    <a:pt x="1409526" y="20859"/>
                    <a:pt x="1359420" y="5201"/>
                  </a:cubicBezTo>
                  <a:cubicBezTo>
                    <a:pt x="1323094" y="-6699"/>
                    <a:pt x="1256704" y="3949"/>
                    <a:pt x="1224136" y="15848"/>
                  </a:cubicBezTo>
                  <a:cubicBezTo>
                    <a:pt x="1229146" y="136728"/>
                    <a:pt x="1153988" y="230675"/>
                    <a:pt x="1070688" y="299571"/>
                  </a:cubicBezTo>
                  <a:cubicBezTo>
                    <a:pt x="974861" y="379112"/>
                    <a:pt x="931019" y="464919"/>
                    <a:pt x="804503" y="521287"/>
                  </a:cubicBezTo>
                  <a:cubicBezTo>
                    <a:pt x="767550" y="538198"/>
                    <a:pt x="710555" y="554482"/>
                    <a:pt x="676107" y="575776"/>
                  </a:cubicBezTo>
                  <a:cubicBezTo>
                    <a:pt x="652307" y="590182"/>
                    <a:pt x="622244" y="607719"/>
                    <a:pt x="615355" y="636529"/>
                  </a:cubicBezTo>
                  <a:cubicBezTo>
                    <a:pt x="603455" y="687887"/>
                    <a:pt x="632892" y="672230"/>
                    <a:pt x="647297" y="697909"/>
                  </a:cubicBezTo>
                  <a:cubicBezTo>
                    <a:pt x="659823" y="721082"/>
                    <a:pt x="710555" y="763045"/>
                    <a:pt x="678613" y="813151"/>
                  </a:cubicBezTo>
                  <a:cubicBezTo>
                    <a:pt x="647923" y="861377"/>
                    <a:pt x="562744" y="833820"/>
                    <a:pt x="553976" y="896451"/>
                  </a:cubicBezTo>
                  <a:cubicBezTo>
                    <a:pt x="558360" y="897703"/>
                    <a:pt x="562744" y="898330"/>
                    <a:pt x="567128" y="898330"/>
                  </a:cubicBezTo>
                  <a:cubicBezTo>
                    <a:pt x="570260" y="954073"/>
                    <a:pt x="503870" y="1037999"/>
                    <a:pt x="461907" y="1067436"/>
                  </a:cubicBezTo>
                  <a:cubicBezTo>
                    <a:pt x="481949" y="1070568"/>
                    <a:pt x="499486" y="1082468"/>
                    <a:pt x="521407" y="1083094"/>
                  </a:cubicBezTo>
                  <a:cubicBezTo>
                    <a:pt x="534560" y="1260968"/>
                    <a:pt x="363575" y="1339258"/>
                    <a:pt x="226411" y="1412537"/>
                  </a:cubicBezTo>
                  <a:cubicBezTo>
                    <a:pt x="183822" y="1435084"/>
                    <a:pt x="148748" y="1465148"/>
                    <a:pt x="109290" y="1488947"/>
                  </a:cubicBezTo>
                  <a:cubicBezTo>
                    <a:pt x="77974" y="1507737"/>
                    <a:pt x="31000" y="1503353"/>
                    <a:pt x="9079" y="1536548"/>
                  </a:cubicBezTo>
                  <a:cubicBezTo>
                    <a:pt x="-4074" y="1555964"/>
                    <a:pt x="937" y="1577259"/>
                    <a:pt x="937" y="1599806"/>
                  </a:cubicBezTo>
                  <a:lnTo>
                    <a:pt x="746255" y="1609200"/>
                  </a:lnTo>
                  <a:lnTo>
                    <a:pt x="746255" y="1459510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5" name="Forma libre: forma 714">
              <a:extLst>
                <a:ext uri="{FF2B5EF4-FFF2-40B4-BE49-F238E27FC236}">
                  <a16:creationId xmlns:a16="http://schemas.microsoft.com/office/drawing/2014/main" id="{54305EEC-623B-F550-88E3-79CD97F994EE}"/>
                </a:ext>
              </a:extLst>
            </p:cNvPr>
            <p:cNvSpPr/>
            <p:nvPr/>
          </p:nvSpPr>
          <p:spPr>
            <a:xfrm>
              <a:off x="6666306" y="12052756"/>
              <a:ext cx="2809661" cy="2882940"/>
            </a:xfrm>
            <a:custGeom>
              <a:avLst/>
              <a:gdLst>
                <a:gd name="connsiteX0" fmla="*/ 1003361 w 2809661"/>
                <a:gd name="connsiteY0" fmla="*/ 2861019 h 2882940"/>
                <a:gd name="connsiteX1" fmla="*/ 1065366 w 2809661"/>
                <a:gd name="connsiteY1" fmla="*/ 2861019 h 2882940"/>
                <a:gd name="connsiteX2" fmla="*/ 1126745 w 2809661"/>
                <a:gd name="connsiteY2" fmla="*/ 2844735 h 2882940"/>
                <a:gd name="connsiteX3" fmla="*/ 1110461 w 2809661"/>
                <a:gd name="connsiteY3" fmla="*/ 2763314 h 2882940"/>
                <a:gd name="connsiteX4" fmla="*/ 1110461 w 2809661"/>
                <a:gd name="connsiteY4" fmla="*/ 2755171 h 2882940"/>
                <a:gd name="connsiteX5" fmla="*/ 1166204 w 2809661"/>
                <a:gd name="connsiteY5" fmla="*/ 2584187 h 2882940"/>
                <a:gd name="connsiteX6" fmla="*/ 1219441 w 2809661"/>
                <a:gd name="connsiteY6" fmla="*/ 2530323 h 2882940"/>
                <a:gd name="connsiteX7" fmla="*/ 1315267 w 2809661"/>
                <a:gd name="connsiteY7" fmla="*/ 2492118 h 2882940"/>
                <a:gd name="connsiteX8" fmla="*/ 1315267 w 2809661"/>
                <a:gd name="connsiteY8" fmla="*/ 2445144 h 2882940"/>
                <a:gd name="connsiteX9" fmla="*/ 1315267 w 2809661"/>
                <a:gd name="connsiteY9" fmla="*/ 2441386 h 2882940"/>
                <a:gd name="connsiteX10" fmla="*/ 1334683 w 2809661"/>
                <a:gd name="connsiteY10" fmla="*/ 2367481 h 2882940"/>
                <a:gd name="connsiteX11" fmla="*/ 1310883 w 2809661"/>
                <a:gd name="connsiteY11" fmla="*/ 2327396 h 2882940"/>
                <a:gd name="connsiteX12" fmla="*/ 1361615 w 2809661"/>
                <a:gd name="connsiteY12" fmla="*/ 2291696 h 2882940"/>
                <a:gd name="connsiteX13" fmla="*/ 1399820 w 2809661"/>
                <a:gd name="connsiteY13" fmla="*/ 2277291 h 2882940"/>
                <a:gd name="connsiteX14" fmla="*/ 1448047 w 2809661"/>
                <a:gd name="connsiteY14" fmla="*/ 2273534 h 2882940"/>
                <a:gd name="connsiteX15" fmla="*/ 1486878 w 2809661"/>
                <a:gd name="connsiteY15" fmla="*/ 2298586 h 2882940"/>
                <a:gd name="connsiteX16" fmla="*/ 1491889 w 2809661"/>
                <a:gd name="connsiteY16" fmla="*/ 2292322 h 2882940"/>
                <a:gd name="connsiteX17" fmla="*/ 1536357 w 2809661"/>
                <a:gd name="connsiteY17" fmla="*/ 2233448 h 2882940"/>
                <a:gd name="connsiteX18" fmla="*/ 1545752 w 2809661"/>
                <a:gd name="connsiteY18" fmla="*/ 2191485 h 2882940"/>
                <a:gd name="connsiteX19" fmla="*/ 1681663 w 2809661"/>
                <a:gd name="connsiteY19" fmla="*/ 2088769 h 2882940"/>
                <a:gd name="connsiteX20" fmla="*/ 1785632 w 2809661"/>
                <a:gd name="connsiteY20" fmla="*/ 2034280 h 2882940"/>
                <a:gd name="connsiteX21" fmla="*/ 1794400 w 2809661"/>
                <a:gd name="connsiteY21" fmla="*/ 2026137 h 2882940"/>
                <a:gd name="connsiteX22" fmla="*/ 1942838 w 2809661"/>
                <a:gd name="connsiteY22" fmla="*/ 1968516 h 2882940"/>
                <a:gd name="connsiteX23" fmla="*/ 2031775 w 2809661"/>
                <a:gd name="connsiteY23" fmla="*/ 1944717 h 2882940"/>
                <a:gd name="connsiteX24" fmla="*/ 2037411 w 2809661"/>
                <a:gd name="connsiteY24" fmla="*/ 1944717 h 2882940"/>
                <a:gd name="connsiteX25" fmla="*/ 2104428 w 2809661"/>
                <a:gd name="connsiteY25" fmla="*/ 1952232 h 2882940"/>
                <a:gd name="connsiteX26" fmla="*/ 2222175 w 2809661"/>
                <a:gd name="connsiteY26" fmla="*/ 1930938 h 2882940"/>
                <a:gd name="connsiteX27" fmla="*/ 2338670 w 2809661"/>
                <a:gd name="connsiteY27" fmla="*/ 1891479 h 2882940"/>
                <a:gd name="connsiteX28" fmla="*/ 2478965 w 2809661"/>
                <a:gd name="connsiteY28" fmla="*/ 1870185 h 2882940"/>
                <a:gd name="connsiteX29" fmla="*/ 2581682 w 2809661"/>
                <a:gd name="connsiteY29" fmla="*/ 1870185 h 2882940"/>
                <a:gd name="connsiteX30" fmla="*/ 2658092 w 2809661"/>
                <a:gd name="connsiteY30" fmla="*/ 1855779 h 2882940"/>
                <a:gd name="connsiteX31" fmla="*/ 2663103 w 2809661"/>
                <a:gd name="connsiteY31" fmla="*/ 1855779 h 2882940"/>
                <a:gd name="connsiteX32" fmla="*/ 2739514 w 2809661"/>
                <a:gd name="connsiteY32" fmla="*/ 1814443 h 2882940"/>
                <a:gd name="connsiteX33" fmla="*/ 2798388 w 2809661"/>
                <a:gd name="connsiteY33" fmla="*/ 1627799 h 2882940"/>
                <a:gd name="connsiteX34" fmla="*/ 2809661 w 2809661"/>
                <a:gd name="connsiteY34" fmla="*/ 1522578 h 2882940"/>
                <a:gd name="connsiteX35" fmla="*/ 2809661 w 2809661"/>
                <a:gd name="connsiteY35" fmla="*/ 1149293 h 2882940"/>
                <a:gd name="connsiteX36" fmla="*/ 2675629 w 2809661"/>
                <a:gd name="connsiteY36" fmla="*/ 1181235 h 2882940"/>
                <a:gd name="connsiteX37" fmla="*/ 2671871 w 2809661"/>
                <a:gd name="connsiteY37" fmla="*/ 1181235 h 2882940"/>
                <a:gd name="connsiteX38" fmla="*/ 2663729 w 2809661"/>
                <a:gd name="connsiteY38" fmla="*/ 1178730 h 2882940"/>
                <a:gd name="connsiteX39" fmla="*/ 2617382 w 2809661"/>
                <a:gd name="connsiteY39" fmla="*/ 1148041 h 2882940"/>
                <a:gd name="connsiteX40" fmla="*/ 2611119 w 2809661"/>
                <a:gd name="connsiteY40" fmla="*/ 1130504 h 2882940"/>
                <a:gd name="connsiteX41" fmla="*/ 2649324 w 2809661"/>
                <a:gd name="connsiteY41" fmla="*/ 1007745 h 2882940"/>
                <a:gd name="connsiteX42" fmla="*/ 2656213 w 2809661"/>
                <a:gd name="connsiteY42" fmla="*/ 974550 h 2882940"/>
                <a:gd name="connsiteX43" fmla="*/ 2597966 w 2809661"/>
                <a:gd name="connsiteY43" fmla="*/ 1022777 h 2882940"/>
                <a:gd name="connsiteX44" fmla="*/ 2586692 w 2809661"/>
                <a:gd name="connsiteY44" fmla="*/ 1027787 h 2882940"/>
                <a:gd name="connsiteX45" fmla="*/ 2575418 w 2809661"/>
                <a:gd name="connsiteY45" fmla="*/ 1022777 h 2882940"/>
                <a:gd name="connsiteX46" fmla="*/ 2514666 w 2809661"/>
                <a:gd name="connsiteY46" fmla="*/ 954508 h 2882940"/>
                <a:gd name="connsiteX47" fmla="*/ 2429487 w 2809661"/>
                <a:gd name="connsiteY47" fmla="*/ 954508 h 2882940"/>
                <a:gd name="connsiteX48" fmla="*/ 2415081 w 2809661"/>
                <a:gd name="connsiteY48" fmla="*/ 943860 h 2882940"/>
                <a:gd name="connsiteX49" fmla="*/ 2396918 w 2809661"/>
                <a:gd name="connsiteY49" fmla="*/ 890624 h 2882940"/>
                <a:gd name="connsiteX50" fmla="*/ 2324265 w 2809661"/>
                <a:gd name="connsiteY50" fmla="*/ 831123 h 2882940"/>
                <a:gd name="connsiteX51" fmla="*/ 2318628 w 2809661"/>
                <a:gd name="connsiteY51" fmla="*/ 819224 h 2882940"/>
                <a:gd name="connsiteX52" fmla="*/ 2318628 w 2809661"/>
                <a:gd name="connsiteY52" fmla="*/ 762229 h 2882940"/>
                <a:gd name="connsiteX53" fmla="*/ 1272051 w 2809661"/>
                <a:gd name="connsiteY53" fmla="*/ 0 h 2882940"/>
                <a:gd name="connsiteX54" fmla="*/ 1015887 w 2809661"/>
                <a:gd name="connsiteY54" fmla="*/ 0 h 2882940"/>
                <a:gd name="connsiteX55" fmla="*/ 1128625 w 2809661"/>
                <a:gd name="connsiteY55" fmla="*/ 1624041 h 2882940"/>
                <a:gd name="connsiteX56" fmla="*/ 1198772 w 2809661"/>
                <a:gd name="connsiteY56" fmla="*/ 1701705 h 2882940"/>
                <a:gd name="connsiteX57" fmla="*/ 1202530 w 2809661"/>
                <a:gd name="connsiteY57" fmla="*/ 1715484 h 2882940"/>
                <a:gd name="connsiteX58" fmla="*/ 1168083 w 2809661"/>
                <a:gd name="connsiteY58" fmla="*/ 1853900 h 2882940"/>
                <a:gd name="connsiteX59" fmla="*/ 1153677 w 2809661"/>
                <a:gd name="connsiteY59" fmla="*/ 1865800 h 2882940"/>
                <a:gd name="connsiteX60" fmla="*/ 653876 w 2809661"/>
                <a:gd name="connsiteY60" fmla="*/ 1881458 h 2882940"/>
                <a:gd name="connsiteX61" fmla="*/ 649491 w 2809661"/>
                <a:gd name="connsiteY61" fmla="*/ 1881458 h 2882940"/>
                <a:gd name="connsiteX62" fmla="*/ 491659 w 2809661"/>
                <a:gd name="connsiteY62" fmla="*/ 1839495 h 2882940"/>
                <a:gd name="connsiteX63" fmla="*/ 480386 w 2809661"/>
                <a:gd name="connsiteY63" fmla="*/ 1885843 h 2882940"/>
                <a:gd name="connsiteX64" fmla="*/ 464728 w 2809661"/>
                <a:gd name="connsiteY64" fmla="*/ 1897116 h 2882940"/>
                <a:gd name="connsiteX65" fmla="*/ 310027 w 2809661"/>
                <a:gd name="connsiteY65" fmla="*/ 1893358 h 2882940"/>
                <a:gd name="connsiteX66" fmla="*/ 219838 w 2809661"/>
                <a:gd name="connsiteY66" fmla="*/ 1923421 h 2882940"/>
                <a:gd name="connsiteX67" fmla="*/ 211069 w 2809661"/>
                <a:gd name="connsiteY67" fmla="*/ 1923421 h 2882940"/>
                <a:gd name="connsiteX68" fmla="*/ 180379 w 2809661"/>
                <a:gd name="connsiteY68" fmla="*/ 1915906 h 2882940"/>
                <a:gd name="connsiteX69" fmla="*/ 170985 w 2809661"/>
                <a:gd name="connsiteY69" fmla="*/ 1908390 h 2882940"/>
                <a:gd name="connsiteX70" fmla="*/ 135285 w 2809661"/>
                <a:gd name="connsiteY70" fmla="*/ 1845758 h 2882940"/>
                <a:gd name="connsiteX71" fmla="*/ 120253 w 2809661"/>
                <a:gd name="connsiteY71" fmla="*/ 1862668 h 2882940"/>
                <a:gd name="connsiteX72" fmla="*/ 63258 w 2809661"/>
                <a:gd name="connsiteY72" fmla="*/ 1974153 h 2882940"/>
                <a:gd name="connsiteX73" fmla="*/ 0 w 2809661"/>
                <a:gd name="connsiteY73" fmla="*/ 2052443 h 2882940"/>
                <a:gd name="connsiteX74" fmla="*/ 36953 w 2809661"/>
                <a:gd name="connsiteY74" fmla="*/ 2138249 h 2882940"/>
                <a:gd name="connsiteX75" fmla="*/ 38205 w 2809661"/>
                <a:gd name="connsiteY75" fmla="*/ 2146390 h 2882940"/>
                <a:gd name="connsiteX76" fmla="*/ 31316 w 2809661"/>
                <a:gd name="connsiteY76" fmla="*/ 2200881 h 2882940"/>
                <a:gd name="connsiteX77" fmla="*/ 51358 w 2809661"/>
                <a:gd name="connsiteY77" fmla="*/ 2242844 h 2882940"/>
                <a:gd name="connsiteX78" fmla="*/ 79542 w 2809661"/>
                <a:gd name="connsiteY78" fmla="*/ 2269149 h 2882940"/>
                <a:gd name="connsiteX79" fmla="*/ 83300 w 2809661"/>
                <a:gd name="connsiteY79" fmla="*/ 2274160 h 2882940"/>
                <a:gd name="connsiteX80" fmla="*/ 111484 w 2809661"/>
                <a:gd name="connsiteY80" fmla="*/ 2335539 h 2882940"/>
                <a:gd name="connsiteX81" fmla="*/ 112737 w 2809661"/>
                <a:gd name="connsiteY81" fmla="*/ 2341802 h 2882940"/>
                <a:gd name="connsiteX82" fmla="*/ 112737 w 2809661"/>
                <a:gd name="connsiteY82" fmla="*/ 2417586 h 2882940"/>
                <a:gd name="connsiteX83" fmla="*/ 119627 w 2809661"/>
                <a:gd name="connsiteY83" fmla="*/ 2509655 h 2882940"/>
                <a:gd name="connsiteX84" fmla="*/ 155953 w 2809661"/>
                <a:gd name="connsiteY84" fmla="*/ 2529697 h 2882940"/>
                <a:gd name="connsiteX85" fmla="*/ 196037 w 2809661"/>
                <a:gd name="connsiteY85" fmla="*/ 2504644 h 2882940"/>
                <a:gd name="connsiteX86" fmla="*/ 217332 w 2809661"/>
                <a:gd name="connsiteY86" fmla="*/ 2509029 h 2882940"/>
                <a:gd name="connsiteX87" fmla="*/ 239253 w 2809661"/>
                <a:gd name="connsiteY87" fmla="*/ 2542850 h 2882940"/>
                <a:gd name="connsiteX88" fmla="*/ 324433 w 2809661"/>
                <a:gd name="connsiteY88" fmla="*/ 2500260 h 2882940"/>
                <a:gd name="connsiteX89" fmla="*/ 336959 w 2809661"/>
                <a:gd name="connsiteY89" fmla="*/ 2500260 h 2882940"/>
                <a:gd name="connsiteX90" fmla="*/ 373285 w 2809661"/>
                <a:gd name="connsiteY90" fmla="*/ 2514039 h 2882940"/>
                <a:gd name="connsiteX91" fmla="*/ 440301 w 2809661"/>
                <a:gd name="connsiteY91" fmla="*/ 2495250 h 2882940"/>
                <a:gd name="connsiteX92" fmla="*/ 487275 w 2809661"/>
                <a:gd name="connsiteY92" fmla="*/ 2463308 h 2882940"/>
                <a:gd name="connsiteX93" fmla="*/ 498549 w 2809661"/>
                <a:gd name="connsiteY93" fmla="*/ 2460802 h 2882940"/>
                <a:gd name="connsiteX94" fmla="*/ 508570 w 2809661"/>
                <a:gd name="connsiteY94" fmla="*/ 2467066 h 2882940"/>
                <a:gd name="connsiteX95" fmla="*/ 539260 w 2809661"/>
                <a:gd name="connsiteY95" fmla="*/ 2512787 h 2882940"/>
                <a:gd name="connsiteX96" fmla="*/ 573707 w 2809661"/>
                <a:gd name="connsiteY96" fmla="*/ 2584187 h 2882940"/>
                <a:gd name="connsiteX97" fmla="*/ 615670 w 2809661"/>
                <a:gd name="connsiteY97" fmla="*/ 2640555 h 2882940"/>
                <a:gd name="connsiteX98" fmla="*/ 618176 w 2809661"/>
                <a:gd name="connsiteY98" fmla="*/ 2646819 h 2882940"/>
                <a:gd name="connsiteX99" fmla="*/ 628823 w 2809661"/>
                <a:gd name="connsiteY99" fmla="*/ 2700682 h 2882940"/>
                <a:gd name="connsiteX100" fmla="*/ 623186 w 2809661"/>
                <a:gd name="connsiteY100" fmla="*/ 2715714 h 2882940"/>
                <a:gd name="connsiteX101" fmla="*/ 606276 w 2809661"/>
                <a:gd name="connsiteY101" fmla="*/ 2728240 h 2882940"/>
                <a:gd name="connsiteX102" fmla="*/ 665149 w 2809661"/>
                <a:gd name="connsiteY102" fmla="*/ 2820935 h 2882940"/>
                <a:gd name="connsiteX103" fmla="*/ 695213 w 2809661"/>
                <a:gd name="connsiteY103" fmla="*/ 2877304 h 2882940"/>
                <a:gd name="connsiteX104" fmla="*/ 724023 w 2809661"/>
                <a:gd name="connsiteY104" fmla="*/ 2882941 h 2882940"/>
                <a:gd name="connsiteX105" fmla="*/ 786029 w 2809661"/>
                <a:gd name="connsiteY105" fmla="*/ 2854130 h 2882940"/>
                <a:gd name="connsiteX106" fmla="*/ 801687 w 2809661"/>
                <a:gd name="connsiteY106" fmla="*/ 2856008 h 2882940"/>
                <a:gd name="connsiteX107" fmla="*/ 836761 w 2809661"/>
                <a:gd name="connsiteY107" fmla="*/ 2882314 h 2882940"/>
                <a:gd name="connsiteX108" fmla="*/ 881855 w 2809661"/>
                <a:gd name="connsiteY108" fmla="*/ 2871666 h 2882940"/>
                <a:gd name="connsiteX109" fmla="*/ 914424 w 2809661"/>
                <a:gd name="connsiteY109" fmla="*/ 2852878 h 2882940"/>
                <a:gd name="connsiteX110" fmla="*/ 925698 w 2809661"/>
                <a:gd name="connsiteY110" fmla="*/ 2788366 h 2882940"/>
                <a:gd name="connsiteX111" fmla="*/ 931334 w 2809661"/>
                <a:gd name="connsiteY111" fmla="*/ 2778972 h 2882940"/>
                <a:gd name="connsiteX112" fmla="*/ 985198 w 2809661"/>
                <a:gd name="connsiteY112" fmla="*/ 2766445 h 2882940"/>
                <a:gd name="connsiteX113" fmla="*/ 1012756 w 2809661"/>
                <a:gd name="connsiteY113" fmla="*/ 2812166 h 2882940"/>
                <a:gd name="connsiteX114" fmla="*/ 1004614 w 2809661"/>
                <a:gd name="connsiteY114" fmla="*/ 2860393 h 2882940"/>
                <a:gd name="connsiteX115" fmla="*/ 1004614 w 2809661"/>
                <a:gd name="connsiteY115" fmla="*/ 2860393 h 288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809661" h="2882940">
                  <a:moveTo>
                    <a:pt x="1003361" y="2861019"/>
                  </a:moveTo>
                  <a:lnTo>
                    <a:pt x="1065366" y="2861019"/>
                  </a:lnTo>
                  <a:lnTo>
                    <a:pt x="1126745" y="2844735"/>
                  </a:lnTo>
                  <a:lnTo>
                    <a:pt x="1110461" y="2763314"/>
                  </a:lnTo>
                  <a:cubicBezTo>
                    <a:pt x="1110461" y="2763314"/>
                    <a:pt x="1110461" y="2757677"/>
                    <a:pt x="1110461" y="2755171"/>
                  </a:cubicBezTo>
                  <a:lnTo>
                    <a:pt x="1166204" y="2584187"/>
                  </a:lnTo>
                  <a:cubicBezTo>
                    <a:pt x="1175598" y="2567276"/>
                    <a:pt x="1196267" y="2533455"/>
                    <a:pt x="1219441" y="2530323"/>
                  </a:cubicBezTo>
                  <a:cubicBezTo>
                    <a:pt x="1228835" y="2529070"/>
                    <a:pt x="1273304" y="2510908"/>
                    <a:pt x="1315267" y="2492118"/>
                  </a:cubicBezTo>
                  <a:lnTo>
                    <a:pt x="1315267" y="2445144"/>
                  </a:lnTo>
                  <a:cubicBezTo>
                    <a:pt x="1315267" y="2445144"/>
                    <a:pt x="1315267" y="2442639"/>
                    <a:pt x="1315267" y="2441386"/>
                  </a:cubicBezTo>
                  <a:lnTo>
                    <a:pt x="1334683" y="2367481"/>
                  </a:lnTo>
                  <a:cubicBezTo>
                    <a:pt x="1323409" y="2359339"/>
                    <a:pt x="1309004" y="2345560"/>
                    <a:pt x="1310883" y="2327396"/>
                  </a:cubicBezTo>
                  <a:cubicBezTo>
                    <a:pt x="1314641" y="2302344"/>
                    <a:pt x="1349715" y="2293575"/>
                    <a:pt x="1361615" y="2291696"/>
                  </a:cubicBezTo>
                  <a:cubicBezTo>
                    <a:pt x="1382909" y="2286686"/>
                    <a:pt x="1397315" y="2281675"/>
                    <a:pt x="1399820" y="2277291"/>
                  </a:cubicBezTo>
                  <a:cubicBezTo>
                    <a:pt x="1407962" y="2264764"/>
                    <a:pt x="1414852" y="2266017"/>
                    <a:pt x="1448047" y="2273534"/>
                  </a:cubicBezTo>
                  <a:cubicBezTo>
                    <a:pt x="1469341" y="2277917"/>
                    <a:pt x="1480615" y="2288565"/>
                    <a:pt x="1486878" y="2298586"/>
                  </a:cubicBezTo>
                  <a:cubicBezTo>
                    <a:pt x="1488131" y="2296707"/>
                    <a:pt x="1490010" y="2294201"/>
                    <a:pt x="1491889" y="2292322"/>
                  </a:cubicBezTo>
                  <a:lnTo>
                    <a:pt x="1536357" y="2233448"/>
                  </a:lnTo>
                  <a:lnTo>
                    <a:pt x="1545752" y="2191485"/>
                  </a:lnTo>
                  <a:cubicBezTo>
                    <a:pt x="1558279" y="2155159"/>
                    <a:pt x="1601494" y="2088769"/>
                    <a:pt x="1681663" y="2088769"/>
                  </a:cubicBezTo>
                  <a:cubicBezTo>
                    <a:pt x="1761832" y="2088769"/>
                    <a:pt x="1785006" y="2034906"/>
                    <a:pt x="1785632" y="2034280"/>
                  </a:cubicBezTo>
                  <a:cubicBezTo>
                    <a:pt x="1787511" y="2030522"/>
                    <a:pt x="1790642" y="2027390"/>
                    <a:pt x="1794400" y="2026137"/>
                  </a:cubicBezTo>
                  <a:lnTo>
                    <a:pt x="1942838" y="1968516"/>
                  </a:lnTo>
                  <a:lnTo>
                    <a:pt x="2031775" y="1944717"/>
                  </a:lnTo>
                  <a:cubicBezTo>
                    <a:pt x="2031775" y="1944717"/>
                    <a:pt x="2035533" y="1944717"/>
                    <a:pt x="2037411" y="1944717"/>
                  </a:cubicBezTo>
                  <a:lnTo>
                    <a:pt x="2104428" y="1952232"/>
                  </a:lnTo>
                  <a:lnTo>
                    <a:pt x="2222175" y="1930938"/>
                  </a:lnTo>
                  <a:cubicBezTo>
                    <a:pt x="2222175" y="1930938"/>
                    <a:pt x="2280423" y="1909642"/>
                    <a:pt x="2338670" y="1891479"/>
                  </a:cubicBezTo>
                  <a:cubicBezTo>
                    <a:pt x="2407565" y="1870811"/>
                    <a:pt x="2475834" y="1870185"/>
                    <a:pt x="2478965" y="1870185"/>
                  </a:cubicBezTo>
                  <a:lnTo>
                    <a:pt x="2581682" y="1870185"/>
                  </a:lnTo>
                  <a:lnTo>
                    <a:pt x="2658092" y="1855779"/>
                  </a:lnTo>
                  <a:cubicBezTo>
                    <a:pt x="2658092" y="1855779"/>
                    <a:pt x="2661850" y="1855779"/>
                    <a:pt x="2663103" y="1855779"/>
                  </a:cubicBezTo>
                  <a:cubicBezTo>
                    <a:pt x="2664982" y="1855779"/>
                    <a:pt x="2714461" y="1862668"/>
                    <a:pt x="2739514" y="1814443"/>
                  </a:cubicBezTo>
                  <a:cubicBezTo>
                    <a:pt x="2768951" y="1758073"/>
                    <a:pt x="2798388" y="1629052"/>
                    <a:pt x="2798388" y="1627799"/>
                  </a:cubicBezTo>
                  <a:lnTo>
                    <a:pt x="2809661" y="1522578"/>
                  </a:lnTo>
                  <a:lnTo>
                    <a:pt x="2809661" y="1149293"/>
                  </a:lnTo>
                  <a:cubicBezTo>
                    <a:pt x="2809661" y="1149293"/>
                    <a:pt x="2675629" y="1181235"/>
                    <a:pt x="2675629" y="1181235"/>
                  </a:cubicBezTo>
                  <a:cubicBezTo>
                    <a:pt x="2674377" y="1181235"/>
                    <a:pt x="2673124" y="1181235"/>
                    <a:pt x="2671871" y="1181235"/>
                  </a:cubicBezTo>
                  <a:cubicBezTo>
                    <a:pt x="2668740" y="1181235"/>
                    <a:pt x="2666235" y="1180608"/>
                    <a:pt x="2663729" y="1178730"/>
                  </a:cubicBezTo>
                  <a:lnTo>
                    <a:pt x="2617382" y="1148041"/>
                  </a:lnTo>
                  <a:cubicBezTo>
                    <a:pt x="2611745" y="1144282"/>
                    <a:pt x="2609240" y="1137392"/>
                    <a:pt x="2611119" y="1130504"/>
                  </a:cubicBezTo>
                  <a:lnTo>
                    <a:pt x="2649324" y="1007745"/>
                  </a:lnTo>
                  <a:cubicBezTo>
                    <a:pt x="2654961" y="989582"/>
                    <a:pt x="2656213" y="979561"/>
                    <a:pt x="2656213" y="974550"/>
                  </a:cubicBezTo>
                  <a:cubicBezTo>
                    <a:pt x="2644314" y="980187"/>
                    <a:pt x="2618635" y="1000856"/>
                    <a:pt x="2597966" y="1022777"/>
                  </a:cubicBezTo>
                  <a:cubicBezTo>
                    <a:pt x="2594834" y="1025908"/>
                    <a:pt x="2590450" y="1028414"/>
                    <a:pt x="2586692" y="1027787"/>
                  </a:cubicBezTo>
                  <a:cubicBezTo>
                    <a:pt x="2582308" y="1027787"/>
                    <a:pt x="2577924" y="1025908"/>
                    <a:pt x="2575418" y="1022777"/>
                  </a:cubicBezTo>
                  <a:lnTo>
                    <a:pt x="2514666" y="954508"/>
                  </a:lnTo>
                  <a:lnTo>
                    <a:pt x="2429487" y="954508"/>
                  </a:lnTo>
                  <a:cubicBezTo>
                    <a:pt x="2423223" y="954508"/>
                    <a:pt x="2416960" y="950124"/>
                    <a:pt x="2415081" y="943860"/>
                  </a:cubicBezTo>
                  <a:lnTo>
                    <a:pt x="2396918" y="890624"/>
                  </a:lnTo>
                  <a:lnTo>
                    <a:pt x="2324265" y="831123"/>
                  </a:lnTo>
                  <a:cubicBezTo>
                    <a:pt x="2320507" y="827992"/>
                    <a:pt x="2318628" y="823607"/>
                    <a:pt x="2318628" y="819224"/>
                  </a:cubicBezTo>
                  <a:lnTo>
                    <a:pt x="2318628" y="762229"/>
                  </a:lnTo>
                  <a:lnTo>
                    <a:pt x="1272051" y="0"/>
                  </a:lnTo>
                  <a:lnTo>
                    <a:pt x="1015887" y="0"/>
                  </a:lnTo>
                  <a:lnTo>
                    <a:pt x="1128625" y="1624041"/>
                  </a:lnTo>
                  <a:lnTo>
                    <a:pt x="1198772" y="1701705"/>
                  </a:lnTo>
                  <a:cubicBezTo>
                    <a:pt x="1201904" y="1705463"/>
                    <a:pt x="1203783" y="1711100"/>
                    <a:pt x="1202530" y="1715484"/>
                  </a:cubicBezTo>
                  <a:lnTo>
                    <a:pt x="1168083" y="1853900"/>
                  </a:lnTo>
                  <a:cubicBezTo>
                    <a:pt x="1166204" y="1860790"/>
                    <a:pt x="1160567" y="1865174"/>
                    <a:pt x="1153677" y="1865800"/>
                  </a:cubicBezTo>
                  <a:lnTo>
                    <a:pt x="653876" y="1881458"/>
                  </a:lnTo>
                  <a:cubicBezTo>
                    <a:pt x="653876" y="1881458"/>
                    <a:pt x="650744" y="1881458"/>
                    <a:pt x="649491" y="1881458"/>
                  </a:cubicBezTo>
                  <a:lnTo>
                    <a:pt x="491659" y="1839495"/>
                  </a:lnTo>
                  <a:lnTo>
                    <a:pt x="480386" y="1885843"/>
                  </a:lnTo>
                  <a:cubicBezTo>
                    <a:pt x="478507" y="1892732"/>
                    <a:pt x="472244" y="1898369"/>
                    <a:pt x="464728" y="1897116"/>
                  </a:cubicBezTo>
                  <a:lnTo>
                    <a:pt x="310027" y="1893358"/>
                  </a:lnTo>
                  <a:lnTo>
                    <a:pt x="219838" y="1923421"/>
                  </a:lnTo>
                  <a:cubicBezTo>
                    <a:pt x="219838" y="1923421"/>
                    <a:pt x="214201" y="1924674"/>
                    <a:pt x="211069" y="1923421"/>
                  </a:cubicBezTo>
                  <a:lnTo>
                    <a:pt x="180379" y="1915906"/>
                  </a:lnTo>
                  <a:cubicBezTo>
                    <a:pt x="176622" y="1914653"/>
                    <a:pt x="172864" y="1912148"/>
                    <a:pt x="170985" y="1908390"/>
                  </a:cubicBezTo>
                  <a:lnTo>
                    <a:pt x="135285" y="1845758"/>
                  </a:lnTo>
                  <a:lnTo>
                    <a:pt x="120253" y="1862668"/>
                  </a:lnTo>
                  <a:cubicBezTo>
                    <a:pt x="120253" y="1875821"/>
                    <a:pt x="106474" y="1902753"/>
                    <a:pt x="63258" y="1974153"/>
                  </a:cubicBezTo>
                  <a:cubicBezTo>
                    <a:pt x="33821" y="2023633"/>
                    <a:pt x="15032" y="2044927"/>
                    <a:pt x="0" y="2052443"/>
                  </a:cubicBezTo>
                  <a:lnTo>
                    <a:pt x="36953" y="2138249"/>
                  </a:lnTo>
                  <a:cubicBezTo>
                    <a:pt x="36953" y="2138249"/>
                    <a:pt x="38205" y="2143259"/>
                    <a:pt x="38205" y="2146390"/>
                  </a:cubicBezTo>
                  <a:lnTo>
                    <a:pt x="31316" y="2200881"/>
                  </a:lnTo>
                  <a:lnTo>
                    <a:pt x="51358" y="2242844"/>
                  </a:lnTo>
                  <a:lnTo>
                    <a:pt x="79542" y="2269149"/>
                  </a:lnTo>
                  <a:cubicBezTo>
                    <a:pt x="79542" y="2269149"/>
                    <a:pt x="82048" y="2272281"/>
                    <a:pt x="83300" y="2274160"/>
                  </a:cubicBezTo>
                  <a:lnTo>
                    <a:pt x="111484" y="2335539"/>
                  </a:lnTo>
                  <a:cubicBezTo>
                    <a:pt x="111484" y="2335539"/>
                    <a:pt x="112737" y="2339923"/>
                    <a:pt x="112737" y="2341802"/>
                  </a:cubicBezTo>
                  <a:lnTo>
                    <a:pt x="112737" y="2417586"/>
                  </a:lnTo>
                  <a:lnTo>
                    <a:pt x="119627" y="2509655"/>
                  </a:lnTo>
                  <a:lnTo>
                    <a:pt x="155953" y="2529697"/>
                  </a:lnTo>
                  <a:lnTo>
                    <a:pt x="196037" y="2504644"/>
                  </a:lnTo>
                  <a:cubicBezTo>
                    <a:pt x="202927" y="2500260"/>
                    <a:pt x="212322" y="2502139"/>
                    <a:pt x="217332" y="2509029"/>
                  </a:cubicBezTo>
                  <a:lnTo>
                    <a:pt x="239253" y="2542850"/>
                  </a:lnTo>
                  <a:lnTo>
                    <a:pt x="324433" y="2500260"/>
                  </a:lnTo>
                  <a:cubicBezTo>
                    <a:pt x="328190" y="2498382"/>
                    <a:pt x="332575" y="2498382"/>
                    <a:pt x="336959" y="2500260"/>
                  </a:cubicBezTo>
                  <a:lnTo>
                    <a:pt x="373285" y="2514039"/>
                  </a:lnTo>
                  <a:lnTo>
                    <a:pt x="440301" y="2495250"/>
                  </a:lnTo>
                  <a:lnTo>
                    <a:pt x="487275" y="2463308"/>
                  </a:lnTo>
                  <a:cubicBezTo>
                    <a:pt x="490407" y="2460802"/>
                    <a:pt x="494791" y="2460176"/>
                    <a:pt x="498549" y="2460802"/>
                  </a:cubicBezTo>
                  <a:cubicBezTo>
                    <a:pt x="502307" y="2461429"/>
                    <a:pt x="506065" y="2463934"/>
                    <a:pt x="508570" y="2467066"/>
                  </a:cubicBezTo>
                  <a:lnTo>
                    <a:pt x="539260" y="2512787"/>
                  </a:lnTo>
                  <a:lnTo>
                    <a:pt x="573707" y="2584187"/>
                  </a:lnTo>
                  <a:lnTo>
                    <a:pt x="615670" y="2640555"/>
                  </a:lnTo>
                  <a:cubicBezTo>
                    <a:pt x="615670" y="2640555"/>
                    <a:pt x="618176" y="2644314"/>
                    <a:pt x="618176" y="2646819"/>
                  </a:cubicBezTo>
                  <a:lnTo>
                    <a:pt x="628823" y="2700682"/>
                  </a:lnTo>
                  <a:cubicBezTo>
                    <a:pt x="630076" y="2706319"/>
                    <a:pt x="627570" y="2712582"/>
                    <a:pt x="623186" y="2715714"/>
                  </a:cubicBezTo>
                  <a:lnTo>
                    <a:pt x="606276" y="2728240"/>
                  </a:lnTo>
                  <a:lnTo>
                    <a:pt x="665149" y="2820935"/>
                  </a:lnTo>
                  <a:lnTo>
                    <a:pt x="695213" y="2877304"/>
                  </a:lnTo>
                  <a:lnTo>
                    <a:pt x="724023" y="2882941"/>
                  </a:lnTo>
                  <a:lnTo>
                    <a:pt x="786029" y="2854130"/>
                  </a:lnTo>
                  <a:cubicBezTo>
                    <a:pt x="791039" y="2851625"/>
                    <a:pt x="797302" y="2852251"/>
                    <a:pt x="801687" y="2856008"/>
                  </a:cubicBezTo>
                  <a:lnTo>
                    <a:pt x="836761" y="2882314"/>
                  </a:lnTo>
                  <a:lnTo>
                    <a:pt x="881855" y="2871666"/>
                  </a:lnTo>
                  <a:lnTo>
                    <a:pt x="914424" y="2852878"/>
                  </a:lnTo>
                  <a:lnTo>
                    <a:pt x="925698" y="2788366"/>
                  </a:lnTo>
                  <a:cubicBezTo>
                    <a:pt x="926324" y="2784608"/>
                    <a:pt x="928203" y="2781476"/>
                    <a:pt x="931334" y="2778972"/>
                  </a:cubicBezTo>
                  <a:cubicBezTo>
                    <a:pt x="934466" y="2776467"/>
                    <a:pt x="960771" y="2757050"/>
                    <a:pt x="985198" y="2766445"/>
                  </a:cubicBezTo>
                  <a:cubicBezTo>
                    <a:pt x="1000229" y="2772708"/>
                    <a:pt x="1009624" y="2787740"/>
                    <a:pt x="1012756" y="2812166"/>
                  </a:cubicBezTo>
                  <a:cubicBezTo>
                    <a:pt x="1015261" y="2833461"/>
                    <a:pt x="1010877" y="2849119"/>
                    <a:pt x="1004614" y="2860393"/>
                  </a:cubicBezTo>
                  <a:lnTo>
                    <a:pt x="1004614" y="2860393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6" name="Forma libre: forma 715">
              <a:extLst>
                <a:ext uri="{FF2B5EF4-FFF2-40B4-BE49-F238E27FC236}">
                  <a16:creationId xmlns:a16="http://schemas.microsoft.com/office/drawing/2014/main" id="{6F0853A5-10A1-D7E0-886A-86CF30876D60}"/>
                </a:ext>
              </a:extLst>
            </p:cNvPr>
            <p:cNvSpPr/>
            <p:nvPr/>
          </p:nvSpPr>
          <p:spPr>
            <a:xfrm>
              <a:off x="10414191" y="10432218"/>
              <a:ext cx="2558508" cy="2690288"/>
            </a:xfrm>
            <a:custGeom>
              <a:avLst/>
              <a:gdLst>
                <a:gd name="connsiteX0" fmla="*/ 24427 w 2558508"/>
                <a:gd name="connsiteY0" fmla="*/ 1320531 h 2690288"/>
                <a:gd name="connsiteX1" fmla="*/ 35074 w 2558508"/>
                <a:gd name="connsiteY1" fmla="*/ 1424500 h 2690288"/>
                <a:gd name="connsiteX2" fmla="*/ 84553 w 2558508"/>
                <a:gd name="connsiteY2" fmla="*/ 1529722 h 2690288"/>
                <a:gd name="connsiteX3" fmla="*/ 153448 w 2558508"/>
                <a:gd name="connsiteY3" fmla="*/ 1689432 h 2690288"/>
                <a:gd name="connsiteX4" fmla="*/ 270569 w 2558508"/>
                <a:gd name="connsiteY4" fmla="*/ 1689432 h 2690288"/>
                <a:gd name="connsiteX5" fmla="*/ 281217 w 2558508"/>
                <a:gd name="connsiteY5" fmla="*/ 1693817 h 2690288"/>
                <a:gd name="connsiteX6" fmla="*/ 408986 w 2558508"/>
                <a:gd name="connsiteY6" fmla="*/ 1813444 h 2690288"/>
                <a:gd name="connsiteX7" fmla="*/ 413996 w 2558508"/>
                <a:gd name="connsiteY7" fmla="*/ 1824717 h 2690288"/>
                <a:gd name="connsiteX8" fmla="*/ 413996 w 2558508"/>
                <a:gd name="connsiteY8" fmla="*/ 1908017 h 2690288"/>
                <a:gd name="connsiteX9" fmla="*/ 512328 w 2558508"/>
                <a:gd name="connsiteY9" fmla="*/ 1928686 h 2690288"/>
                <a:gd name="connsiteX10" fmla="*/ 685192 w 2558508"/>
                <a:gd name="connsiteY10" fmla="*/ 1963134 h 2690288"/>
                <a:gd name="connsiteX11" fmla="*/ 693334 w 2558508"/>
                <a:gd name="connsiteY11" fmla="*/ 1967517 h 2690288"/>
                <a:gd name="connsiteX12" fmla="*/ 781645 w 2558508"/>
                <a:gd name="connsiteY12" fmla="*/ 2059586 h 2690288"/>
                <a:gd name="connsiteX13" fmla="*/ 903151 w 2558508"/>
                <a:gd name="connsiteY13" fmla="*/ 1997580 h 2690288"/>
                <a:gd name="connsiteX14" fmla="*/ 903151 w 2558508"/>
                <a:gd name="connsiteY14" fmla="*/ 1997580 h 2690288"/>
                <a:gd name="connsiteX15" fmla="*/ 1064114 w 2558508"/>
                <a:gd name="connsiteY15" fmla="*/ 1914907 h 2690288"/>
                <a:gd name="connsiteX16" fmla="*/ 1078519 w 2558508"/>
                <a:gd name="connsiteY16" fmla="*/ 1914907 h 2690288"/>
                <a:gd name="connsiteX17" fmla="*/ 2421345 w 2558508"/>
                <a:gd name="connsiteY17" fmla="*/ 2690289 h 2690288"/>
                <a:gd name="connsiteX18" fmla="*/ 2421345 w 2558508"/>
                <a:gd name="connsiteY18" fmla="*/ 2555004 h 2690288"/>
                <a:gd name="connsiteX19" fmla="*/ 2437003 w 2558508"/>
                <a:gd name="connsiteY19" fmla="*/ 2539972 h 2690288"/>
                <a:gd name="connsiteX20" fmla="*/ 2548487 w 2558508"/>
                <a:gd name="connsiteY20" fmla="*/ 2539972 h 2690288"/>
                <a:gd name="connsiteX21" fmla="*/ 2548487 w 2558508"/>
                <a:gd name="connsiteY21" fmla="*/ 764988 h 2690288"/>
                <a:gd name="connsiteX22" fmla="*/ 2514666 w 2558508"/>
                <a:gd name="connsiteY22" fmla="*/ 655382 h 2690288"/>
                <a:gd name="connsiteX23" fmla="*/ 2514666 w 2558508"/>
                <a:gd name="connsiteY23" fmla="*/ 652250 h 2690288"/>
                <a:gd name="connsiteX24" fmla="*/ 2504645 w 2558508"/>
                <a:gd name="connsiteY24" fmla="*/ 549534 h 2690288"/>
                <a:gd name="connsiteX25" fmla="*/ 2508403 w 2558508"/>
                <a:gd name="connsiteY25" fmla="*/ 538261 h 2690288"/>
                <a:gd name="connsiteX26" fmla="*/ 2540345 w 2558508"/>
                <a:gd name="connsiteY26" fmla="*/ 501307 h 2690288"/>
                <a:gd name="connsiteX27" fmla="*/ 2507150 w 2558508"/>
                <a:gd name="connsiteY27" fmla="*/ 451829 h 2690288"/>
                <a:gd name="connsiteX28" fmla="*/ 2505897 w 2558508"/>
                <a:gd name="connsiteY28" fmla="*/ 436797 h 2690288"/>
                <a:gd name="connsiteX29" fmla="*/ 2554124 w 2558508"/>
                <a:gd name="connsiteY29" fmla="*/ 329070 h 2690288"/>
                <a:gd name="connsiteX30" fmla="*/ 2558508 w 2558508"/>
                <a:gd name="connsiteY30" fmla="*/ 313412 h 2690288"/>
                <a:gd name="connsiteX31" fmla="*/ 2460176 w 2558508"/>
                <a:gd name="connsiteY31" fmla="*/ 233243 h 2690288"/>
                <a:gd name="connsiteX32" fmla="*/ 2318002 w 2558508"/>
                <a:gd name="connsiteY32" fmla="*/ 198797 h 2690288"/>
                <a:gd name="connsiteX33" fmla="*/ 2257876 w 2558508"/>
                <a:gd name="connsiteY33" fmla="*/ 191280 h 2690288"/>
                <a:gd name="connsiteX34" fmla="*/ 2216539 w 2558508"/>
                <a:gd name="connsiteY34" fmla="*/ 124891 h 2690288"/>
                <a:gd name="connsiteX35" fmla="*/ 2098164 w 2558508"/>
                <a:gd name="connsiteY35" fmla="*/ 76038 h 2690288"/>
                <a:gd name="connsiteX36" fmla="*/ 1831353 w 2558508"/>
                <a:gd name="connsiteY36" fmla="*/ 123012 h 2690288"/>
                <a:gd name="connsiteX37" fmla="*/ 1785006 w 2558508"/>
                <a:gd name="connsiteY37" fmla="*/ 191907 h 2690288"/>
                <a:gd name="connsiteX38" fmla="*/ 1708595 w 2558508"/>
                <a:gd name="connsiteY38" fmla="*/ 240760 h 2690288"/>
                <a:gd name="connsiteX39" fmla="*/ 1693563 w 2558508"/>
                <a:gd name="connsiteY39" fmla="*/ 444939 h 2690288"/>
                <a:gd name="connsiteX40" fmla="*/ 1491263 w 2558508"/>
                <a:gd name="connsiteY40" fmla="*/ 505066 h 2690288"/>
                <a:gd name="connsiteX41" fmla="*/ 1471221 w 2558508"/>
                <a:gd name="connsiteY41" fmla="*/ 455586 h 2690288"/>
                <a:gd name="connsiteX42" fmla="*/ 1248878 w 2558508"/>
                <a:gd name="connsiteY42" fmla="*/ 381681 h 2690288"/>
                <a:gd name="connsiteX43" fmla="*/ 1125493 w 2558508"/>
                <a:gd name="connsiteY43" fmla="*/ 287734 h 2690288"/>
                <a:gd name="connsiteX44" fmla="*/ 979561 w 2558508"/>
                <a:gd name="connsiteY44" fmla="*/ 178754 h 2690288"/>
                <a:gd name="connsiteX45" fmla="*/ 944487 w 2558508"/>
                <a:gd name="connsiteY45" fmla="*/ 123012 h 2690288"/>
                <a:gd name="connsiteX46" fmla="*/ 852418 w 2558508"/>
                <a:gd name="connsiteY46" fmla="*/ 104222 h 2690288"/>
                <a:gd name="connsiteX47" fmla="*/ 769745 w 2558508"/>
                <a:gd name="connsiteY47" fmla="*/ 4638 h 2690288"/>
                <a:gd name="connsiteX48" fmla="*/ 621308 w 2558508"/>
                <a:gd name="connsiteY48" fmla="*/ 50359 h 2690288"/>
                <a:gd name="connsiteX49" fmla="*/ 451576 w 2558508"/>
                <a:gd name="connsiteY49" fmla="*/ 8396 h 2690288"/>
                <a:gd name="connsiteX50" fmla="*/ 338212 w 2558508"/>
                <a:gd name="connsiteY50" fmla="*/ 8396 h 2690288"/>
                <a:gd name="connsiteX51" fmla="*/ 333201 w 2558508"/>
                <a:gd name="connsiteY51" fmla="*/ 139923 h 2690288"/>
                <a:gd name="connsiteX52" fmla="*/ 327564 w 2558508"/>
                <a:gd name="connsiteY52" fmla="*/ 151196 h 2690288"/>
                <a:gd name="connsiteX53" fmla="*/ 200422 w 2558508"/>
                <a:gd name="connsiteY53" fmla="*/ 255165 h 2690288"/>
                <a:gd name="connsiteX54" fmla="*/ 110859 w 2558508"/>
                <a:gd name="connsiteY54" fmla="*/ 335960 h 2690288"/>
                <a:gd name="connsiteX55" fmla="*/ 125264 w 2558508"/>
                <a:gd name="connsiteY55" fmla="*/ 506318 h 2690288"/>
                <a:gd name="connsiteX56" fmla="*/ 0 w 2558508"/>
                <a:gd name="connsiteY56" fmla="*/ 605276 h 2690288"/>
                <a:gd name="connsiteX57" fmla="*/ 27558 w 2558508"/>
                <a:gd name="connsiteY57" fmla="*/ 659766 h 2690288"/>
                <a:gd name="connsiteX58" fmla="*/ 28811 w 2558508"/>
                <a:gd name="connsiteY58" fmla="*/ 667282 h 2690288"/>
                <a:gd name="connsiteX59" fmla="*/ 21295 w 2558508"/>
                <a:gd name="connsiteY59" fmla="*/ 808830 h 2690288"/>
                <a:gd name="connsiteX60" fmla="*/ 86432 w 2558508"/>
                <a:gd name="connsiteY60" fmla="*/ 976683 h 2690288"/>
                <a:gd name="connsiteX61" fmla="*/ 86432 w 2558508"/>
                <a:gd name="connsiteY61" fmla="*/ 986078 h 2690288"/>
                <a:gd name="connsiteX62" fmla="*/ 59500 w 2558508"/>
                <a:gd name="connsiteY62" fmla="*/ 1093804 h 2690288"/>
                <a:gd name="connsiteX63" fmla="*/ 86432 w 2558508"/>
                <a:gd name="connsiteY63" fmla="*/ 1209674 h 2690288"/>
                <a:gd name="connsiteX64" fmla="*/ 84553 w 2558508"/>
                <a:gd name="connsiteY64" fmla="*/ 1220947 h 2690288"/>
                <a:gd name="connsiteX65" fmla="*/ 25053 w 2558508"/>
                <a:gd name="connsiteY65" fmla="*/ 1320531 h 269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558508" h="2690288">
                  <a:moveTo>
                    <a:pt x="24427" y="1320531"/>
                  </a:moveTo>
                  <a:lnTo>
                    <a:pt x="35074" y="1424500"/>
                  </a:lnTo>
                  <a:lnTo>
                    <a:pt x="84553" y="1529722"/>
                  </a:lnTo>
                  <a:lnTo>
                    <a:pt x="153448" y="1689432"/>
                  </a:lnTo>
                  <a:lnTo>
                    <a:pt x="270569" y="1689432"/>
                  </a:lnTo>
                  <a:cubicBezTo>
                    <a:pt x="274327" y="1689432"/>
                    <a:pt x="278085" y="1690685"/>
                    <a:pt x="281217" y="1693817"/>
                  </a:cubicBezTo>
                  <a:lnTo>
                    <a:pt x="408986" y="1813444"/>
                  </a:lnTo>
                  <a:cubicBezTo>
                    <a:pt x="408986" y="1813444"/>
                    <a:pt x="413996" y="1820333"/>
                    <a:pt x="413996" y="1824717"/>
                  </a:cubicBezTo>
                  <a:lnTo>
                    <a:pt x="413996" y="1908017"/>
                  </a:lnTo>
                  <a:lnTo>
                    <a:pt x="512328" y="1928686"/>
                  </a:lnTo>
                  <a:lnTo>
                    <a:pt x="685192" y="1963134"/>
                  </a:lnTo>
                  <a:cubicBezTo>
                    <a:pt x="685192" y="1963134"/>
                    <a:pt x="690829" y="1965639"/>
                    <a:pt x="693334" y="1967517"/>
                  </a:cubicBezTo>
                  <a:lnTo>
                    <a:pt x="781645" y="2059586"/>
                  </a:lnTo>
                  <a:lnTo>
                    <a:pt x="903151" y="1997580"/>
                  </a:lnTo>
                  <a:lnTo>
                    <a:pt x="903151" y="1997580"/>
                  </a:lnTo>
                  <a:lnTo>
                    <a:pt x="1064114" y="1914907"/>
                  </a:lnTo>
                  <a:cubicBezTo>
                    <a:pt x="1068498" y="1912401"/>
                    <a:pt x="1074135" y="1912401"/>
                    <a:pt x="1078519" y="1914907"/>
                  </a:cubicBezTo>
                  <a:lnTo>
                    <a:pt x="2421345" y="2690289"/>
                  </a:lnTo>
                  <a:lnTo>
                    <a:pt x="2421345" y="2555004"/>
                  </a:lnTo>
                  <a:cubicBezTo>
                    <a:pt x="2421345" y="2546861"/>
                    <a:pt x="2428234" y="2539972"/>
                    <a:pt x="2437003" y="2539972"/>
                  </a:cubicBezTo>
                  <a:lnTo>
                    <a:pt x="2548487" y="2539972"/>
                  </a:lnTo>
                  <a:lnTo>
                    <a:pt x="2548487" y="764988"/>
                  </a:lnTo>
                  <a:lnTo>
                    <a:pt x="2514666" y="655382"/>
                  </a:lnTo>
                  <a:cubicBezTo>
                    <a:pt x="2514666" y="655382"/>
                    <a:pt x="2514666" y="652877"/>
                    <a:pt x="2514666" y="652250"/>
                  </a:cubicBezTo>
                  <a:lnTo>
                    <a:pt x="2504645" y="549534"/>
                  </a:lnTo>
                  <a:cubicBezTo>
                    <a:pt x="2504645" y="545150"/>
                    <a:pt x="2505271" y="541392"/>
                    <a:pt x="2508403" y="538261"/>
                  </a:cubicBezTo>
                  <a:lnTo>
                    <a:pt x="2540345" y="501307"/>
                  </a:lnTo>
                  <a:lnTo>
                    <a:pt x="2507150" y="451829"/>
                  </a:lnTo>
                  <a:cubicBezTo>
                    <a:pt x="2504019" y="447444"/>
                    <a:pt x="2504019" y="441807"/>
                    <a:pt x="2505897" y="436797"/>
                  </a:cubicBezTo>
                  <a:lnTo>
                    <a:pt x="2554124" y="329070"/>
                  </a:lnTo>
                  <a:lnTo>
                    <a:pt x="2558508" y="313412"/>
                  </a:lnTo>
                  <a:cubicBezTo>
                    <a:pt x="2513413" y="297128"/>
                    <a:pt x="2502140" y="255165"/>
                    <a:pt x="2460176" y="233243"/>
                  </a:cubicBezTo>
                  <a:cubicBezTo>
                    <a:pt x="2429487" y="216960"/>
                    <a:pt x="2354329" y="207565"/>
                    <a:pt x="2318002" y="198797"/>
                  </a:cubicBezTo>
                  <a:cubicBezTo>
                    <a:pt x="2300465" y="194412"/>
                    <a:pt x="2274160" y="200676"/>
                    <a:pt x="2257876" y="191280"/>
                  </a:cubicBezTo>
                  <a:cubicBezTo>
                    <a:pt x="2233449" y="177501"/>
                    <a:pt x="2232823" y="143054"/>
                    <a:pt x="2216539" y="124891"/>
                  </a:cubicBezTo>
                  <a:cubicBezTo>
                    <a:pt x="2190233" y="95454"/>
                    <a:pt x="2137623" y="88564"/>
                    <a:pt x="2098164" y="76038"/>
                  </a:cubicBezTo>
                  <a:cubicBezTo>
                    <a:pt x="2019875" y="52238"/>
                    <a:pt x="1895238" y="64138"/>
                    <a:pt x="1831353" y="123012"/>
                  </a:cubicBezTo>
                  <a:cubicBezTo>
                    <a:pt x="1808806" y="143681"/>
                    <a:pt x="1805048" y="170612"/>
                    <a:pt x="1785006" y="191907"/>
                  </a:cubicBezTo>
                  <a:cubicBezTo>
                    <a:pt x="1764963" y="213202"/>
                    <a:pt x="1723627" y="217586"/>
                    <a:pt x="1708595" y="240760"/>
                  </a:cubicBezTo>
                  <a:cubicBezTo>
                    <a:pt x="1670390" y="299633"/>
                    <a:pt x="1711726" y="382933"/>
                    <a:pt x="1693563" y="444939"/>
                  </a:cubicBezTo>
                  <a:cubicBezTo>
                    <a:pt x="1666632" y="541392"/>
                    <a:pt x="1565168" y="536382"/>
                    <a:pt x="1491263" y="505066"/>
                  </a:cubicBezTo>
                  <a:cubicBezTo>
                    <a:pt x="1484373" y="488155"/>
                    <a:pt x="1477484" y="471244"/>
                    <a:pt x="1471221" y="455586"/>
                  </a:cubicBezTo>
                  <a:cubicBezTo>
                    <a:pt x="1397941" y="434292"/>
                    <a:pt x="1318399" y="412370"/>
                    <a:pt x="1248878" y="381681"/>
                  </a:cubicBezTo>
                  <a:cubicBezTo>
                    <a:pt x="1200651" y="361013"/>
                    <a:pt x="1164325" y="325312"/>
                    <a:pt x="1125493" y="287734"/>
                  </a:cubicBezTo>
                  <a:cubicBezTo>
                    <a:pt x="1081651" y="244518"/>
                    <a:pt x="1012756" y="243265"/>
                    <a:pt x="979561" y="178754"/>
                  </a:cubicBezTo>
                  <a:cubicBezTo>
                    <a:pt x="968914" y="158086"/>
                    <a:pt x="962651" y="134912"/>
                    <a:pt x="944487" y="123012"/>
                  </a:cubicBezTo>
                  <a:cubicBezTo>
                    <a:pt x="917556" y="104849"/>
                    <a:pt x="879350" y="115496"/>
                    <a:pt x="852418" y="104222"/>
                  </a:cubicBezTo>
                  <a:cubicBezTo>
                    <a:pt x="809829" y="85432"/>
                    <a:pt x="801687" y="23428"/>
                    <a:pt x="769745" y="4638"/>
                  </a:cubicBezTo>
                  <a:cubicBezTo>
                    <a:pt x="732166" y="-17284"/>
                    <a:pt x="661392" y="45348"/>
                    <a:pt x="621308" y="50359"/>
                  </a:cubicBezTo>
                  <a:cubicBezTo>
                    <a:pt x="553039" y="59127"/>
                    <a:pt x="514207" y="8396"/>
                    <a:pt x="451576" y="8396"/>
                  </a:cubicBezTo>
                  <a:cubicBezTo>
                    <a:pt x="427149" y="8396"/>
                    <a:pt x="363891" y="19670"/>
                    <a:pt x="338212" y="8396"/>
                  </a:cubicBezTo>
                  <a:lnTo>
                    <a:pt x="333201" y="139923"/>
                  </a:lnTo>
                  <a:cubicBezTo>
                    <a:pt x="333201" y="144306"/>
                    <a:pt x="331322" y="148691"/>
                    <a:pt x="327564" y="151196"/>
                  </a:cubicBezTo>
                  <a:lnTo>
                    <a:pt x="200422" y="255165"/>
                  </a:lnTo>
                  <a:lnTo>
                    <a:pt x="110859" y="335960"/>
                  </a:lnTo>
                  <a:cubicBezTo>
                    <a:pt x="112737" y="366649"/>
                    <a:pt x="120879" y="480013"/>
                    <a:pt x="125264" y="506318"/>
                  </a:cubicBezTo>
                  <a:cubicBezTo>
                    <a:pt x="130274" y="538887"/>
                    <a:pt x="63258" y="577092"/>
                    <a:pt x="0" y="605276"/>
                  </a:cubicBezTo>
                  <a:lnTo>
                    <a:pt x="27558" y="659766"/>
                  </a:lnTo>
                  <a:cubicBezTo>
                    <a:pt x="27558" y="659766"/>
                    <a:pt x="29437" y="664776"/>
                    <a:pt x="28811" y="667282"/>
                  </a:cubicBezTo>
                  <a:lnTo>
                    <a:pt x="21295" y="808830"/>
                  </a:lnTo>
                  <a:lnTo>
                    <a:pt x="86432" y="976683"/>
                  </a:lnTo>
                  <a:cubicBezTo>
                    <a:pt x="86432" y="976683"/>
                    <a:pt x="87685" y="982946"/>
                    <a:pt x="86432" y="986078"/>
                  </a:cubicBezTo>
                  <a:lnTo>
                    <a:pt x="59500" y="1093804"/>
                  </a:lnTo>
                  <a:lnTo>
                    <a:pt x="86432" y="1209674"/>
                  </a:lnTo>
                  <a:cubicBezTo>
                    <a:pt x="87059" y="1213431"/>
                    <a:pt x="86432" y="1217815"/>
                    <a:pt x="84553" y="1220947"/>
                  </a:cubicBezTo>
                  <a:lnTo>
                    <a:pt x="25053" y="1320531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7" name="Forma libre: forma 716">
              <a:extLst>
                <a:ext uri="{FF2B5EF4-FFF2-40B4-BE49-F238E27FC236}">
                  <a16:creationId xmlns:a16="http://schemas.microsoft.com/office/drawing/2014/main" id="{E22D7B93-60EC-0C4E-ABE5-4524E55E2FA3}"/>
                </a:ext>
              </a:extLst>
            </p:cNvPr>
            <p:cNvSpPr/>
            <p:nvPr/>
          </p:nvSpPr>
          <p:spPr>
            <a:xfrm>
              <a:off x="12104623" y="7514005"/>
              <a:ext cx="1433641" cy="863518"/>
            </a:xfrm>
            <a:custGeom>
              <a:avLst/>
              <a:gdLst>
                <a:gd name="connsiteX0" fmla="*/ 884987 w 1433641"/>
                <a:gd name="connsiteY0" fmla="*/ 27384 h 863518"/>
                <a:gd name="connsiteX1" fmla="*/ 878097 w 1433641"/>
                <a:gd name="connsiteY1" fmla="*/ 35526 h 863518"/>
                <a:gd name="connsiteX2" fmla="*/ 854924 w 1433641"/>
                <a:gd name="connsiteY2" fmla="*/ 48679 h 863518"/>
                <a:gd name="connsiteX3" fmla="*/ 851792 w 1433641"/>
                <a:gd name="connsiteY3" fmla="*/ 49931 h 863518"/>
                <a:gd name="connsiteX4" fmla="*/ 824860 w 1433641"/>
                <a:gd name="connsiteY4" fmla="*/ 57447 h 863518"/>
                <a:gd name="connsiteX5" fmla="*/ 820476 w 1433641"/>
                <a:gd name="connsiteY5" fmla="*/ 57447 h 863518"/>
                <a:gd name="connsiteX6" fmla="*/ 779139 w 1433641"/>
                <a:gd name="connsiteY6" fmla="*/ 57447 h 863518"/>
                <a:gd name="connsiteX7" fmla="*/ 740308 w 1433641"/>
                <a:gd name="connsiteY7" fmla="*/ 70600 h 863518"/>
                <a:gd name="connsiteX8" fmla="*/ 715881 w 1433641"/>
                <a:gd name="connsiteY8" fmla="*/ 85006 h 863518"/>
                <a:gd name="connsiteX9" fmla="*/ 711497 w 1433641"/>
                <a:gd name="connsiteY9" fmla="*/ 86258 h 863518"/>
                <a:gd name="connsiteX10" fmla="*/ 689575 w 1433641"/>
                <a:gd name="connsiteY10" fmla="*/ 91269 h 863518"/>
                <a:gd name="connsiteX11" fmla="*/ 685818 w 1433641"/>
                <a:gd name="connsiteY11" fmla="*/ 91269 h 863518"/>
                <a:gd name="connsiteX12" fmla="*/ 662644 w 1433641"/>
                <a:gd name="connsiteY12" fmla="*/ 91269 h 863518"/>
                <a:gd name="connsiteX13" fmla="*/ 651371 w 1433641"/>
                <a:gd name="connsiteY13" fmla="*/ 86258 h 863518"/>
                <a:gd name="connsiteX14" fmla="*/ 632581 w 1433641"/>
                <a:gd name="connsiteY14" fmla="*/ 66842 h 863518"/>
                <a:gd name="connsiteX15" fmla="*/ 606276 w 1433641"/>
                <a:gd name="connsiteY15" fmla="*/ 61205 h 863518"/>
                <a:gd name="connsiteX16" fmla="*/ 587486 w 1433641"/>
                <a:gd name="connsiteY16" fmla="*/ 55569 h 863518"/>
                <a:gd name="connsiteX17" fmla="*/ 549280 w 1433641"/>
                <a:gd name="connsiteY17" fmla="*/ 63711 h 863518"/>
                <a:gd name="connsiteX18" fmla="*/ 539886 w 1433641"/>
                <a:gd name="connsiteY18" fmla="*/ 62458 h 863518"/>
                <a:gd name="connsiteX19" fmla="*/ 514833 w 1433641"/>
                <a:gd name="connsiteY19" fmla="*/ 50558 h 863518"/>
                <a:gd name="connsiteX20" fmla="*/ 482264 w 1433641"/>
                <a:gd name="connsiteY20" fmla="*/ 54942 h 863518"/>
                <a:gd name="connsiteX21" fmla="*/ 475375 w 1433641"/>
                <a:gd name="connsiteY21" fmla="*/ 54316 h 863518"/>
                <a:gd name="connsiteX22" fmla="*/ 439675 w 1433641"/>
                <a:gd name="connsiteY22" fmla="*/ 43042 h 863518"/>
                <a:gd name="connsiteX23" fmla="*/ 400843 w 1433641"/>
                <a:gd name="connsiteY23" fmla="*/ 32395 h 863518"/>
                <a:gd name="connsiteX24" fmla="*/ 396459 w 1433641"/>
                <a:gd name="connsiteY24" fmla="*/ 34273 h 863518"/>
                <a:gd name="connsiteX25" fmla="*/ 379548 w 1433641"/>
                <a:gd name="connsiteY25" fmla="*/ 46800 h 863518"/>
                <a:gd name="connsiteX26" fmla="*/ 370780 w 1433641"/>
                <a:gd name="connsiteY26" fmla="*/ 49931 h 863518"/>
                <a:gd name="connsiteX27" fmla="*/ 360133 w 1433641"/>
                <a:gd name="connsiteY27" fmla="*/ 49931 h 863518"/>
                <a:gd name="connsiteX28" fmla="*/ 329443 w 1433641"/>
                <a:gd name="connsiteY28" fmla="*/ 90642 h 863518"/>
                <a:gd name="connsiteX29" fmla="*/ 322554 w 1433641"/>
                <a:gd name="connsiteY29" fmla="*/ 95653 h 863518"/>
                <a:gd name="connsiteX30" fmla="*/ 289985 w 1433641"/>
                <a:gd name="connsiteY30" fmla="*/ 108179 h 863518"/>
                <a:gd name="connsiteX31" fmla="*/ 284348 w 1433641"/>
                <a:gd name="connsiteY31" fmla="*/ 109432 h 863518"/>
                <a:gd name="connsiteX32" fmla="*/ 269943 w 1433641"/>
                <a:gd name="connsiteY32" fmla="*/ 109432 h 863518"/>
                <a:gd name="connsiteX33" fmla="*/ 262427 w 1433641"/>
                <a:gd name="connsiteY33" fmla="*/ 113190 h 863518"/>
                <a:gd name="connsiteX34" fmla="*/ 252406 w 1433641"/>
                <a:gd name="connsiteY34" fmla="*/ 126342 h 863518"/>
                <a:gd name="connsiteX35" fmla="*/ 249901 w 1433641"/>
                <a:gd name="connsiteY35" fmla="*/ 128848 h 863518"/>
                <a:gd name="connsiteX36" fmla="*/ 237374 w 1433641"/>
                <a:gd name="connsiteY36" fmla="*/ 138868 h 863518"/>
                <a:gd name="connsiteX37" fmla="*/ 233616 w 1433641"/>
                <a:gd name="connsiteY37" fmla="*/ 148890 h 863518"/>
                <a:gd name="connsiteX38" fmla="*/ 233616 w 1433641"/>
                <a:gd name="connsiteY38" fmla="*/ 173316 h 863518"/>
                <a:gd name="connsiteX39" fmla="*/ 222343 w 1433641"/>
                <a:gd name="connsiteY39" fmla="*/ 182711 h 863518"/>
                <a:gd name="connsiteX40" fmla="*/ 194785 w 1433641"/>
                <a:gd name="connsiteY40" fmla="*/ 205884 h 863518"/>
                <a:gd name="connsiteX41" fmla="*/ 194785 w 1433641"/>
                <a:gd name="connsiteY41" fmla="*/ 212774 h 863518"/>
                <a:gd name="connsiteX42" fmla="*/ 192905 w 1433641"/>
                <a:gd name="connsiteY42" fmla="*/ 220290 h 863518"/>
                <a:gd name="connsiteX43" fmla="*/ 184764 w 1433641"/>
                <a:gd name="connsiteY43" fmla="*/ 234695 h 863518"/>
                <a:gd name="connsiteX44" fmla="*/ 184764 w 1433641"/>
                <a:gd name="connsiteY44" fmla="*/ 255990 h 863518"/>
                <a:gd name="connsiteX45" fmla="*/ 182885 w 1433641"/>
                <a:gd name="connsiteY45" fmla="*/ 264132 h 863518"/>
                <a:gd name="connsiteX46" fmla="*/ 170984 w 1433641"/>
                <a:gd name="connsiteY46" fmla="*/ 283548 h 863518"/>
                <a:gd name="connsiteX47" fmla="*/ 162843 w 1433641"/>
                <a:gd name="connsiteY47" fmla="*/ 303590 h 863518"/>
                <a:gd name="connsiteX48" fmla="*/ 155953 w 1433641"/>
                <a:gd name="connsiteY48" fmla="*/ 311106 h 863518"/>
                <a:gd name="connsiteX49" fmla="*/ 145306 w 1433641"/>
                <a:gd name="connsiteY49" fmla="*/ 317369 h 863518"/>
                <a:gd name="connsiteX50" fmla="*/ 145306 w 1433641"/>
                <a:gd name="connsiteY50" fmla="*/ 329269 h 863518"/>
                <a:gd name="connsiteX51" fmla="*/ 145306 w 1433641"/>
                <a:gd name="connsiteY51" fmla="*/ 341796 h 863518"/>
                <a:gd name="connsiteX52" fmla="*/ 145306 w 1433641"/>
                <a:gd name="connsiteY52" fmla="*/ 343048 h 863518"/>
                <a:gd name="connsiteX53" fmla="*/ 130274 w 1433641"/>
                <a:gd name="connsiteY53" fmla="*/ 356201 h 863518"/>
                <a:gd name="connsiteX54" fmla="*/ 122758 w 1433641"/>
                <a:gd name="connsiteY54" fmla="*/ 361211 h 863518"/>
                <a:gd name="connsiteX55" fmla="*/ 110232 w 1433641"/>
                <a:gd name="connsiteY55" fmla="*/ 369980 h 863518"/>
                <a:gd name="connsiteX56" fmla="*/ 107100 w 1433641"/>
                <a:gd name="connsiteY56" fmla="*/ 378748 h 863518"/>
                <a:gd name="connsiteX57" fmla="*/ 89563 w 1433641"/>
                <a:gd name="connsiteY57" fmla="*/ 388770 h 863518"/>
                <a:gd name="connsiteX58" fmla="*/ 68895 w 1433641"/>
                <a:gd name="connsiteY58" fmla="*/ 385011 h 863518"/>
                <a:gd name="connsiteX59" fmla="*/ 68895 w 1433641"/>
                <a:gd name="connsiteY59" fmla="*/ 385011 h 863518"/>
                <a:gd name="connsiteX60" fmla="*/ 68895 w 1433641"/>
                <a:gd name="connsiteY60" fmla="*/ 393780 h 863518"/>
                <a:gd name="connsiteX61" fmla="*/ 32568 w 1433641"/>
                <a:gd name="connsiteY61" fmla="*/ 407559 h 863518"/>
                <a:gd name="connsiteX62" fmla="*/ 0 w 1433641"/>
                <a:gd name="connsiteY62" fmla="*/ 405053 h 863518"/>
                <a:gd name="connsiteX63" fmla="*/ 9395 w 1433641"/>
                <a:gd name="connsiteY63" fmla="*/ 421964 h 863518"/>
                <a:gd name="connsiteX64" fmla="*/ 45095 w 1433641"/>
                <a:gd name="connsiteY64" fmla="*/ 447643 h 863518"/>
                <a:gd name="connsiteX65" fmla="*/ 74531 w 1433641"/>
                <a:gd name="connsiteY65" fmla="*/ 472069 h 863518"/>
                <a:gd name="connsiteX66" fmla="*/ 80169 w 1433641"/>
                <a:gd name="connsiteY66" fmla="*/ 484596 h 863518"/>
                <a:gd name="connsiteX67" fmla="*/ 78290 w 1433641"/>
                <a:gd name="connsiteY67" fmla="*/ 507144 h 863518"/>
                <a:gd name="connsiteX68" fmla="*/ 101463 w 1433641"/>
                <a:gd name="connsiteY68" fmla="*/ 533449 h 863518"/>
                <a:gd name="connsiteX69" fmla="*/ 127769 w 1433641"/>
                <a:gd name="connsiteY69" fmla="*/ 551612 h 863518"/>
                <a:gd name="connsiteX70" fmla="*/ 158458 w 1433641"/>
                <a:gd name="connsiteY70" fmla="*/ 554744 h 863518"/>
                <a:gd name="connsiteX71" fmla="*/ 167227 w 1433641"/>
                <a:gd name="connsiteY71" fmla="*/ 558502 h 863518"/>
                <a:gd name="connsiteX72" fmla="*/ 184764 w 1433641"/>
                <a:gd name="connsiteY72" fmla="*/ 574160 h 863518"/>
                <a:gd name="connsiteX73" fmla="*/ 189774 w 1433641"/>
                <a:gd name="connsiteY73" fmla="*/ 587312 h 863518"/>
                <a:gd name="connsiteX74" fmla="*/ 182258 w 1433641"/>
                <a:gd name="connsiteY74" fmla="*/ 599212 h 863518"/>
                <a:gd name="connsiteX75" fmla="*/ 169106 w 1433641"/>
                <a:gd name="connsiteY75" fmla="*/ 612991 h 863518"/>
                <a:gd name="connsiteX76" fmla="*/ 171611 w 1433641"/>
                <a:gd name="connsiteY76" fmla="*/ 623639 h 863518"/>
                <a:gd name="connsiteX77" fmla="*/ 182885 w 1433641"/>
                <a:gd name="connsiteY77" fmla="*/ 631154 h 863518"/>
                <a:gd name="connsiteX78" fmla="*/ 188521 w 1433641"/>
                <a:gd name="connsiteY78" fmla="*/ 650570 h 863518"/>
                <a:gd name="connsiteX79" fmla="*/ 182885 w 1433641"/>
                <a:gd name="connsiteY79" fmla="*/ 663097 h 863518"/>
                <a:gd name="connsiteX80" fmla="*/ 208563 w 1433641"/>
                <a:gd name="connsiteY80" fmla="*/ 669360 h 863518"/>
                <a:gd name="connsiteX81" fmla="*/ 247395 w 1433641"/>
                <a:gd name="connsiteY81" fmla="*/ 676876 h 863518"/>
                <a:gd name="connsiteX82" fmla="*/ 280590 w 1433641"/>
                <a:gd name="connsiteY82" fmla="*/ 676876 h 863518"/>
                <a:gd name="connsiteX83" fmla="*/ 333201 w 1433641"/>
                <a:gd name="connsiteY83" fmla="*/ 671239 h 863518"/>
                <a:gd name="connsiteX84" fmla="*/ 341343 w 1433641"/>
                <a:gd name="connsiteY84" fmla="*/ 672491 h 863518"/>
                <a:gd name="connsiteX85" fmla="*/ 365143 w 1433641"/>
                <a:gd name="connsiteY85" fmla="*/ 683765 h 863518"/>
                <a:gd name="connsiteX86" fmla="*/ 389570 w 1433641"/>
                <a:gd name="connsiteY86" fmla="*/ 715081 h 863518"/>
                <a:gd name="connsiteX87" fmla="*/ 375164 w 1433641"/>
                <a:gd name="connsiteY87" fmla="*/ 737002 h 863518"/>
                <a:gd name="connsiteX88" fmla="*/ 366396 w 1433641"/>
                <a:gd name="connsiteY88" fmla="*/ 741386 h 863518"/>
                <a:gd name="connsiteX89" fmla="*/ 370154 w 1433641"/>
                <a:gd name="connsiteY89" fmla="*/ 743892 h 863518"/>
                <a:gd name="connsiteX90" fmla="*/ 395206 w 1433641"/>
                <a:gd name="connsiteY90" fmla="*/ 758923 h 863518"/>
                <a:gd name="connsiteX91" fmla="*/ 420886 w 1433641"/>
                <a:gd name="connsiteY91" fmla="*/ 777086 h 863518"/>
                <a:gd name="connsiteX92" fmla="*/ 427775 w 1433641"/>
                <a:gd name="connsiteY92" fmla="*/ 789613 h 863518"/>
                <a:gd name="connsiteX93" fmla="*/ 427775 w 1433641"/>
                <a:gd name="connsiteY93" fmla="*/ 835334 h 863518"/>
                <a:gd name="connsiteX94" fmla="*/ 494165 w 1433641"/>
                <a:gd name="connsiteY94" fmla="*/ 822808 h 863518"/>
                <a:gd name="connsiteX95" fmla="*/ 499175 w 1433641"/>
                <a:gd name="connsiteY95" fmla="*/ 822808 h 863518"/>
                <a:gd name="connsiteX96" fmla="*/ 612539 w 1433641"/>
                <a:gd name="connsiteY96" fmla="*/ 836587 h 863518"/>
                <a:gd name="connsiteX97" fmla="*/ 697091 w 1433641"/>
                <a:gd name="connsiteY97" fmla="*/ 854750 h 863518"/>
                <a:gd name="connsiteX98" fmla="*/ 781644 w 1433641"/>
                <a:gd name="connsiteY98" fmla="*/ 854750 h 863518"/>
                <a:gd name="connsiteX99" fmla="*/ 785402 w 1433641"/>
                <a:gd name="connsiteY99" fmla="*/ 854750 h 863518"/>
                <a:gd name="connsiteX100" fmla="*/ 822355 w 1433641"/>
                <a:gd name="connsiteY100" fmla="*/ 863518 h 863518"/>
                <a:gd name="connsiteX101" fmla="*/ 863692 w 1433641"/>
                <a:gd name="connsiteY101" fmla="*/ 842850 h 863518"/>
                <a:gd name="connsiteX102" fmla="*/ 969540 w 1433641"/>
                <a:gd name="connsiteY102" fmla="*/ 805271 h 863518"/>
                <a:gd name="connsiteX103" fmla="*/ 1024656 w 1433641"/>
                <a:gd name="connsiteY103" fmla="*/ 782724 h 863518"/>
                <a:gd name="connsiteX104" fmla="*/ 1032798 w 1433641"/>
                <a:gd name="connsiteY104" fmla="*/ 781471 h 863518"/>
                <a:gd name="connsiteX105" fmla="*/ 1086661 w 1433641"/>
                <a:gd name="connsiteY105" fmla="*/ 788987 h 863518"/>
                <a:gd name="connsiteX106" fmla="*/ 1089793 w 1433641"/>
                <a:gd name="connsiteY106" fmla="*/ 790239 h 863518"/>
                <a:gd name="connsiteX107" fmla="*/ 1134261 w 1433641"/>
                <a:gd name="connsiteY107" fmla="*/ 807150 h 863518"/>
                <a:gd name="connsiteX108" fmla="*/ 1218188 w 1433641"/>
                <a:gd name="connsiteY108" fmla="*/ 822808 h 863518"/>
                <a:gd name="connsiteX109" fmla="*/ 1275183 w 1433641"/>
                <a:gd name="connsiteY109" fmla="*/ 849113 h 863518"/>
                <a:gd name="connsiteX110" fmla="*/ 1298356 w 1433641"/>
                <a:gd name="connsiteY110" fmla="*/ 844729 h 863518"/>
                <a:gd name="connsiteX111" fmla="*/ 1311509 w 1433641"/>
                <a:gd name="connsiteY111" fmla="*/ 827192 h 863518"/>
                <a:gd name="connsiteX112" fmla="*/ 1303367 w 1433641"/>
                <a:gd name="connsiteY112" fmla="*/ 785228 h 863518"/>
                <a:gd name="connsiteX113" fmla="*/ 1303367 w 1433641"/>
                <a:gd name="connsiteY113" fmla="*/ 783349 h 863518"/>
                <a:gd name="connsiteX114" fmla="*/ 1307125 w 1433641"/>
                <a:gd name="connsiteY114" fmla="*/ 773329 h 863518"/>
                <a:gd name="connsiteX115" fmla="*/ 1317146 w 1433641"/>
                <a:gd name="connsiteY115" fmla="*/ 737629 h 863518"/>
                <a:gd name="connsiteX116" fmla="*/ 1307751 w 1433641"/>
                <a:gd name="connsiteY116" fmla="*/ 710070 h 863518"/>
                <a:gd name="connsiteX117" fmla="*/ 1325915 w 1433641"/>
                <a:gd name="connsiteY117" fmla="*/ 688149 h 863518"/>
                <a:gd name="connsiteX118" fmla="*/ 1310257 w 1433641"/>
                <a:gd name="connsiteY118" fmla="*/ 644933 h 863518"/>
                <a:gd name="connsiteX119" fmla="*/ 1359736 w 1433641"/>
                <a:gd name="connsiteY119" fmla="*/ 625518 h 863518"/>
                <a:gd name="connsiteX120" fmla="*/ 1349088 w 1433641"/>
                <a:gd name="connsiteY120" fmla="*/ 648692 h 863518"/>
                <a:gd name="connsiteX121" fmla="*/ 1349088 w 1433641"/>
                <a:gd name="connsiteY121" fmla="*/ 688776 h 863518"/>
                <a:gd name="connsiteX122" fmla="*/ 1433641 w 1433641"/>
                <a:gd name="connsiteY122" fmla="*/ 653076 h 863518"/>
                <a:gd name="connsiteX123" fmla="*/ 1429883 w 1433641"/>
                <a:gd name="connsiteY123" fmla="*/ 559754 h 863518"/>
                <a:gd name="connsiteX124" fmla="*/ 1429883 w 1433641"/>
                <a:gd name="connsiteY124" fmla="*/ 559754 h 863518"/>
                <a:gd name="connsiteX125" fmla="*/ 1402952 w 1433641"/>
                <a:gd name="connsiteY125" fmla="*/ 551612 h 863518"/>
                <a:gd name="connsiteX126" fmla="*/ 1360988 w 1433641"/>
                <a:gd name="connsiteY126" fmla="*/ 551612 h 863518"/>
                <a:gd name="connsiteX127" fmla="*/ 1321530 w 1433641"/>
                <a:gd name="connsiteY127" fmla="*/ 551612 h 863518"/>
                <a:gd name="connsiteX128" fmla="*/ 1297104 w 1433641"/>
                <a:gd name="connsiteY128" fmla="*/ 564765 h 863518"/>
                <a:gd name="connsiteX129" fmla="*/ 1289588 w 1433641"/>
                <a:gd name="connsiteY129" fmla="*/ 566644 h 863518"/>
                <a:gd name="connsiteX130" fmla="*/ 1256393 w 1433641"/>
                <a:gd name="connsiteY130" fmla="*/ 566644 h 863518"/>
                <a:gd name="connsiteX131" fmla="*/ 1245746 w 1433641"/>
                <a:gd name="connsiteY131" fmla="*/ 562259 h 863518"/>
                <a:gd name="connsiteX132" fmla="*/ 1218814 w 1433641"/>
                <a:gd name="connsiteY132" fmla="*/ 537207 h 863518"/>
                <a:gd name="connsiteX133" fmla="*/ 1218814 w 1433641"/>
                <a:gd name="connsiteY133" fmla="*/ 537207 h 863518"/>
                <a:gd name="connsiteX134" fmla="*/ 1218188 w 1433641"/>
                <a:gd name="connsiteY134" fmla="*/ 535954 h 863518"/>
                <a:gd name="connsiteX135" fmla="*/ 1218188 w 1433641"/>
                <a:gd name="connsiteY135" fmla="*/ 535954 h 863518"/>
                <a:gd name="connsiteX136" fmla="*/ 1185619 w 1433641"/>
                <a:gd name="connsiteY136" fmla="*/ 505265 h 863518"/>
                <a:gd name="connsiteX137" fmla="*/ 1181235 w 1433641"/>
                <a:gd name="connsiteY137" fmla="*/ 492112 h 863518"/>
                <a:gd name="connsiteX138" fmla="*/ 1184993 w 1433641"/>
                <a:gd name="connsiteY138" fmla="*/ 458917 h 863518"/>
                <a:gd name="connsiteX139" fmla="*/ 1193135 w 1433641"/>
                <a:gd name="connsiteY139" fmla="*/ 410691 h 863518"/>
                <a:gd name="connsiteX140" fmla="*/ 1195640 w 1433641"/>
                <a:gd name="connsiteY140" fmla="*/ 348685 h 863518"/>
                <a:gd name="connsiteX141" fmla="*/ 1193135 w 1433641"/>
                <a:gd name="connsiteY141" fmla="*/ 317369 h 863518"/>
                <a:gd name="connsiteX142" fmla="*/ 1184993 w 1433641"/>
                <a:gd name="connsiteY142" fmla="*/ 276032 h 863518"/>
                <a:gd name="connsiteX143" fmla="*/ 1159314 w 1433641"/>
                <a:gd name="connsiteY143" fmla="*/ 261627 h 863518"/>
                <a:gd name="connsiteX144" fmla="*/ 1151798 w 1433641"/>
                <a:gd name="connsiteY144" fmla="*/ 251606 h 863518"/>
                <a:gd name="connsiteX145" fmla="*/ 1141151 w 1433641"/>
                <a:gd name="connsiteY145" fmla="*/ 205884 h 863518"/>
                <a:gd name="connsiteX146" fmla="*/ 1094803 w 1433641"/>
                <a:gd name="connsiteY146" fmla="*/ 158285 h 863518"/>
                <a:gd name="connsiteX147" fmla="*/ 1059730 w 1433641"/>
                <a:gd name="connsiteY147" fmla="*/ 142627 h 863518"/>
                <a:gd name="connsiteX148" fmla="*/ 1022776 w 1433641"/>
                <a:gd name="connsiteY148" fmla="*/ 96279 h 863518"/>
                <a:gd name="connsiteX149" fmla="*/ 1020898 w 1433641"/>
                <a:gd name="connsiteY149" fmla="*/ 88137 h 863518"/>
                <a:gd name="connsiteX150" fmla="*/ 958892 w 1433641"/>
                <a:gd name="connsiteY150" fmla="*/ 4836 h 863518"/>
                <a:gd name="connsiteX151" fmla="*/ 884360 w 1433641"/>
                <a:gd name="connsiteY151" fmla="*/ 24253 h 86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1433641" h="863518">
                  <a:moveTo>
                    <a:pt x="884987" y="27384"/>
                  </a:moveTo>
                  <a:cubicBezTo>
                    <a:pt x="883734" y="30516"/>
                    <a:pt x="881229" y="34273"/>
                    <a:pt x="878097" y="35526"/>
                  </a:cubicBezTo>
                  <a:lnTo>
                    <a:pt x="854924" y="48679"/>
                  </a:lnTo>
                  <a:cubicBezTo>
                    <a:pt x="854924" y="48679"/>
                    <a:pt x="853044" y="49931"/>
                    <a:pt x="851792" y="49931"/>
                  </a:cubicBezTo>
                  <a:lnTo>
                    <a:pt x="824860" y="57447"/>
                  </a:lnTo>
                  <a:cubicBezTo>
                    <a:pt x="824860" y="57447"/>
                    <a:pt x="822355" y="57447"/>
                    <a:pt x="820476" y="57447"/>
                  </a:cubicBezTo>
                  <a:lnTo>
                    <a:pt x="779139" y="57447"/>
                  </a:lnTo>
                  <a:lnTo>
                    <a:pt x="740308" y="70600"/>
                  </a:lnTo>
                  <a:lnTo>
                    <a:pt x="715881" y="85006"/>
                  </a:lnTo>
                  <a:cubicBezTo>
                    <a:pt x="715881" y="85006"/>
                    <a:pt x="713376" y="86258"/>
                    <a:pt x="711497" y="86258"/>
                  </a:cubicBezTo>
                  <a:lnTo>
                    <a:pt x="689575" y="91269"/>
                  </a:lnTo>
                  <a:cubicBezTo>
                    <a:pt x="689575" y="91269"/>
                    <a:pt x="687071" y="91269"/>
                    <a:pt x="685818" y="91269"/>
                  </a:cubicBezTo>
                  <a:lnTo>
                    <a:pt x="662644" y="91269"/>
                  </a:lnTo>
                  <a:cubicBezTo>
                    <a:pt x="658260" y="91269"/>
                    <a:pt x="654502" y="89390"/>
                    <a:pt x="651371" y="86258"/>
                  </a:cubicBezTo>
                  <a:lnTo>
                    <a:pt x="632581" y="66842"/>
                  </a:lnTo>
                  <a:lnTo>
                    <a:pt x="606276" y="61205"/>
                  </a:lnTo>
                  <a:lnTo>
                    <a:pt x="587486" y="55569"/>
                  </a:lnTo>
                  <a:lnTo>
                    <a:pt x="549280" y="63711"/>
                  </a:lnTo>
                  <a:cubicBezTo>
                    <a:pt x="549280" y="63711"/>
                    <a:pt x="543017" y="63711"/>
                    <a:pt x="539886" y="62458"/>
                  </a:cubicBezTo>
                  <a:lnTo>
                    <a:pt x="514833" y="50558"/>
                  </a:lnTo>
                  <a:lnTo>
                    <a:pt x="482264" y="54942"/>
                  </a:lnTo>
                  <a:cubicBezTo>
                    <a:pt x="482264" y="54942"/>
                    <a:pt x="477880" y="54942"/>
                    <a:pt x="475375" y="54316"/>
                  </a:cubicBezTo>
                  <a:lnTo>
                    <a:pt x="439675" y="43042"/>
                  </a:lnTo>
                  <a:lnTo>
                    <a:pt x="400843" y="32395"/>
                  </a:lnTo>
                  <a:lnTo>
                    <a:pt x="396459" y="34273"/>
                  </a:lnTo>
                  <a:lnTo>
                    <a:pt x="379548" y="46800"/>
                  </a:lnTo>
                  <a:cubicBezTo>
                    <a:pt x="379548" y="46800"/>
                    <a:pt x="373912" y="49931"/>
                    <a:pt x="370780" y="49931"/>
                  </a:cubicBezTo>
                  <a:lnTo>
                    <a:pt x="360133" y="49931"/>
                  </a:lnTo>
                  <a:lnTo>
                    <a:pt x="329443" y="90642"/>
                  </a:lnTo>
                  <a:cubicBezTo>
                    <a:pt x="329443" y="90642"/>
                    <a:pt x="325059" y="95026"/>
                    <a:pt x="322554" y="95653"/>
                  </a:cubicBezTo>
                  <a:lnTo>
                    <a:pt x="289985" y="108179"/>
                  </a:lnTo>
                  <a:cubicBezTo>
                    <a:pt x="289985" y="108179"/>
                    <a:pt x="286227" y="109432"/>
                    <a:pt x="284348" y="109432"/>
                  </a:cubicBezTo>
                  <a:lnTo>
                    <a:pt x="269943" y="109432"/>
                  </a:lnTo>
                  <a:lnTo>
                    <a:pt x="262427" y="113190"/>
                  </a:lnTo>
                  <a:lnTo>
                    <a:pt x="252406" y="126342"/>
                  </a:lnTo>
                  <a:cubicBezTo>
                    <a:pt x="252406" y="126342"/>
                    <a:pt x="251153" y="128221"/>
                    <a:pt x="249901" y="128848"/>
                  </a:cubicBezTo>
                  <a:lnTo>
                    <a:pt x="237374" y="138868"/>
                  </a:lnTo>
                  <a:lnTo>
                    <a:pt x="233616" y="148890"/>
                  </a:lnTo>
                  <a:cubicBezTo>
                    <a:pt x="236122" y="156406"/>
                    <a:pt x="236748" y="165800"/>
                    <a:pt x="233616" y="173316"/>
                  </a:cubicBezTo>
                  <a:cubicBezTo>
                    <a:pt x="231737" y="177074"/>
                    <a:pt x="226727" y="181458"/>
                    <a:pt x="222343" y="182711"/>
                  </a:cubicBezTo>
                  <a:cubicBezTo>
                    <a:pt x="219837" y="183963"/>
                    <a:pt x="206685" y="195237"/>
                    <a:pt x="194785" y="205884"/>
                  </a:cubicBezTo>
                  <a:lnTo>
                    <a:pt x="194785" y="212774"/>
                  </a:lnTo>
                  <a:cubicBezTo>
                    <a:pt x="194785" y="212774"/>
                    <a:pt x="194785" y="217785"/>
                    <a:pt x="192905" y="220290"/>
                  </a:cubicBezTo>
                  <a:lnTo>
                    <a:pt x="184764" y="234695"/>
                  </a:lnTo>
                  <a:lnTo>
                    <a:pt x="184764" y="255990"/>
                  </a:lnTo>
                  <a:cubicBezTo>
                    <a:pt x="184764" y="255990"/>
                    <a:pt x="184764" y="261627"/>
                    <a:pt x="182885" y="264132"/>
                  </a:cubicBezTo>
                  <a:lnTo>
                    <a:pt x="170984" y="283548"/>
                  </a:lnTo>
                  <a:lnTo>
                    <a:pt x="162843" y="303590"/>
                  </a:lnTo>
                  <a:cubicBezTo>
                    <a:pt x="161590" y="306722"/>
                    <a:pt x="159085" y="309853"/>
                    <a:pt x="155953" y="311106"/>
                  </a:cubicBezTo>
                  <a:cubicBezTo>
                    <a:pt x="152195" y="312985"/>
                    <a:pt x="148437" y="315490"/>
                    <a:pt x="145306" y="317369"/>
                  </a:cubicBezTo>
                  <a:cubicBezTo>
                    <a:pt x="145306" y="320501"/>
                    <a:pt x="145306" y="325511"/>
                    <a:pt x="145306" y="329269"/>
                  </a:cubicBezTo>
                  <a:lnTo>
                    <a:pt x="145306" y="341796"/>
                  </a:lnTo>
                  <a:cubicBezTo>
                    <a:pt x="145306" y="341796"/>
                    <a:pt x="145306" y="343048"/>
                    <a:pt x="145306" y="343048"/>
                  </a:cubicBezTo>
                  <a:cubicBezTo>
                    <a:pt x="144053" y="350564"/>
                    <a:pt x="137790" y="356201"/>
                    <a:pt x="130274" y="356201"/>
                  </a:cubicBezTo>
                  <a:cubicBezTo>
                    <a:pt x="128395" y="356827"/>
                    <a:pt x="125890" y="358706"/>
                    <a:pt x="122758" y="361211"/>
                  </a:cubicBezTo>
                  <a:lnTo>
                    <a:pt x="110232" y="369980"/>
                  </a:lnTo>
                  <a:lnTo>
                    <a:pt x="107100" y="378748"/>
                  </a:lnTo>
                  <a:cubicBezTo>
                    <a:pt x="104595" y="385638"/>
                    <a:pt x="97079" y="390022"/>
                    <a:pt x="89563" y="388770"/>
                  </a:cubicBezTo>
                  <a:lnTo>
                    <a:pt x="68895" y="385011"/>
                  </a:lnTo>
                  <a:lnTo>
                    <a:pt x="68895" y="385011"/>
                  </a:lnTo>
                  <a:cubicBezTo>
                    <a:pt x="69521" y="388143"/>
                    <a:pt x="68895" y="391275"/>
                    <a:pt x="68895" y="393780"/>
                  </a:cubicBezTo>
                  <a:cubicBezTo>
                    <a:pt x="64511" y="409438"/>
                    <a:pt x="44469" y="408185"/>
                    <a:pt x="32568" y="407559"/>
                  </a:cubicBezTo>
                  <a:lnTo>
                    <a:pt x="0" y="405053"/>
                  </a:lnTo>
                  <a:lnTo>
                    <a:pt x="9395" y="421964"/>
                  </a:lnTo>
                  <a:lnTo>
                    <a:pt x="45095" y="447643"/>
                  </a:lnTo>
                  <a:lnTo>
                    <a:pt x="74531" y="472069"/>
                  </a:lnTo>
                  <a:cubicBezTo>
                    <a:pt x="78290" y="475201"/>
                    <a:pt x="80169" y="480212"/>
                    <a:pt x="80169" y="484596"/>
                  </a:cubicBezTo>
                  <a:lnTo>
                    <a:pt x="78290" y="507144"/>
                  </a:lnTo>
                  <a:lnTo>
                    <a:pt x="101463" y="533449"/>
                  </a:lnTo>
                  <a:lnTo>
                    <a:pt x="127769" y="551612"/>
                  </a:lnTo>
                  <a:lnTo>
                    <a:pt x="158458" y="554744"/>
                  </a:lnTo>
                  <a:cubicBezTo>
                    <a:pt x="161590" y="554744"/>
                    <a:pt x="164721" y="556623"/>
                    <a:pt x="167227" y="558502"/>
                  </a:cubicBezTo>
                  <a:lnTo>
                    <a:pt x="184764" y="574160"/>
                  </a:lnTo>
                  <a:cubicBezTo>
                    <a:pt x="188521" y="577291"/>
                    <a:pt x="190401" y="582302"/>
                    <a:pt x="189774" y="587312"/>
                  </a:cubicBezTo>
                  <a:cubicBezTo>
                    <a:pt x="189774" y="592323"/>
                    <a:pt x="186642" y="596707"/>
                    <a:pt x="182258" y="599212"/>
                  </a:cubicBezTo>
                  <a:cubicBezTo>
                    <a:pt x="174743" y="603597"/>
                    <a:pt x="169106" y="610486"/>
                    <a:pt x="169106" y="612991"/>
                  </a:cubicBezTo>
                  <a:lnTo>
                    <a:pt x="171611" y="623639"/>
                  </a:lnTo>
                  <a:lnTo>
                    <a:pt x="182885" y="631154"/>
                  </a:lnTo>
                  <a:cubicBezTo>
                    <a:pt x="189148" y="635538"/>
                    <a:pt x="191027" y="643681"/>
                    <a:pt x="188521" y="650570"/>
                  </a:cubicBezTo>
                  <a:lnTo>
                    <a:pt x="182885" y="663097"/>
                  </a:lnTo>
                  <a:cubicBezTo>
                    <a:pt x="187895" y="664975"/>
                    <a:pt x="196037" y="666854"/>
                    <a:pt x="208563" y="669360"/>
                  </a:cubicBezTo>
                  <a:lnTo>
                    <a:pt x="247395" y="676876"/>
                  </a:lnTo>
                  <a:lnTo>
                    <a:pt x="280590" y="676876"/>
                  </a:lnTo>
                  <a:cubicBezTo>
                    <a:pt x="280590" y="676876"/>
                    <a:pt x="333201" y="671239"/>
                    <a:pt x="333201" y="671239"/>
                  </a:cubicBezTo>
                  <a:cubicBezTo>
                    <a:pt x="336332" y="671239"/>
                    <a:pt x="338838" y="671239"/>
                    <a:pt x="341343" y="672491"/>
                  </a:cubicBezTo>
                  <a:lnTo>
                    <a:pt x="365143" y="683765"/>
                  </a:lnTo>
                  <a:cubicBezTo>
                    <a:pt x="371406" y="686896"/>
                    <a:pt x="389570" y="698170"/>
                    <a:pt x="389570" y="715081"/>
                  </a:cubicBezTo>
                  <a:cubicBezTo>
                    <a:pt x="389570" y="720092"/>
                    <a:pt x="387690" y="730113"/>
                    <a:pt x="375164" y="737002"/>
                  </a:cubicBezTo>
                  <a:lnTo>
                    <a:pt x="366396" y="741386"/>
                  </a:lnTo>
                  <a:cubicBezTo>
                    <a:pt x="366396" y="741386"/>
                    <a:pt x="368901" y="742639"/>
                    <a:pt x="370154" y="743892"/>
                  </a:cubicBezTo>
                  <a:lnTo>
                    <a:pt x="395206" y="758923"/>
                  </a:lnTo>
                  <a:lnTo>
                    <a:pt x="420886" y="777086"/>
                  </a:lnTo>
                  <a:cubicBezTo>
                    <a:pt x="425270" y="779592"/>
                    <a:pt x="427775" y="784602"/>
                    <a:pt x="427775" y="789613"/>
                  </a:cubicBezTo>
                  <a:lnTo>
                    <a:pt x="427775" y="835334"/>
                  </a:lnTo>
                  <a:cubicBezTo>
                    <a:pt x="427775" y="835334"/>
                    <a:pt x="494165" y="822808"/>
                    <a:pt x="494165" y="822808"/>
                  </a:cubicBezTo>
                  <a:cubicBezTo>
                    <a:pt x="495417" y="822808"/>
                    <a:pt x="497296" y="822808"/>
                    <a:pt x="499175" y="822808"/>
                  </a:cubicBezTo>
                  <a:lnTo>
                    <a:pt x="612539" y="836587"/>
                  </a:lnTo>
                  <a:lnTo>
                    <a:pt x="697091" y="854750"/>
                  </a:lnTo>
                  <a:lnTo>
                    <a:pt x="781644" y="854750"/>
                  </a:lnTo>
                  <a:cubicBezTo>
                    <a:pt x="781644" y="854750"/>
                    <a:pt x="784150" y="854750"/>
                    <a:pt x="785402" y="854750"/>
                  </a:cubicBezTo>
                  <a:lnTo>
                    <a:pt x="822355" y="863518"/>
                  </a:lnTo>
                  <a:lnTo>
                    <a:pt x="863692" y="842850"/>
                  </a:lnTo>
                  <a:lnTo>
                    <a:pt x="969540" y="805271"/>
                  </a:lnTo>
                  <a:lnTo>
                    <a:pt x="1024656" y="782724"/>
                  </a:lnTo>
                  <a:cubicBezTo>
                    <a:pt x="1024656" y="782724"/>
                    <a:pt x="1029666" y="781471"/>
                    <a:pt x="1032798" y="781471"/>
                  </a:cubicBezTo>
                  <a:lnTo>
                    <a:pt x="1086661" y="788987"/>
                  </a:lnTo>
                  <a:cubicBezTo>
                    <a:pt x="1086661" y="788987"/>
                    <a:pt x="1089167" y="788987"/>
                    <a:pt x="1089793" y="790239"/>
                  </a:cubicBezTo>
                  <a:lnTo>
                    <a:pt x="1134261" y="807150"/>
                  </a:lnTo>
                  <a:cubicBezTo>
                    <a:pt x="1147414" y="802139"/>
                    <a:pt x="1171840" y="802139"/>
                    <a:pt x="1218188" y="822808"/>
                  </a:cubicBezTo>
                  <a:cubicBezTo>
                    <a:pt x="1247625" y="835960"/>
                    <a:pt x="1265162" y="843476"/>
                    <a:pt x="1275183" y="849113"/>
                  </a:cubicBezTo>
                  <a:lnTo>
                    <a:pt x="1298356" y="844729"/>
                  </a:lnTo>
                  <a:cubicBezTo>
                    <a:pt x="1301488" y="839092"/>
                    <a:pt x="1305872" y="834082"/>
                    <a:pt x="1311509" y="827192"/>
                  </a:cubicBezTo>
                  <a:cubicBezTo>
                    <a:pt x="1321530" y="814665"/>
                    <a:pt x="1309630" y="799007"/>
                    <a:pt x="1303367" y="785228"/>
                  </a:cubicBezTo>
                  <a:cubicBezTo>
                    <a:pt x="1303367" y="784602"/>
                    <a:pt x="1303367" y="783976"/>
                    <a:pt x="1303367" y="783349"/>
                  </a:cubicBezTo>
                  <a:cubicBezTo>
                    <a:pt x="1304619" y="780218"/>
                    <a:pt x="1305872" y="776460"/>
                    <a:pt x="1307125" y="773329"/>
                  </a:cubicBezTo>
                  <a:cubicBezTo>
                    <a:pt x="1312762" y="762055"/>
                    <a:pt x="1317773" y="750781"/>
                    <a:pt x="1317146" y="737629"/>
                  </a:cubicBezTo>
                  <a:cubicBezTo>
                    <a:pt x="1317146" y="730739"/>
                    <a:pt x="1306499" y="715081"/>
                    <a:pt x="1307751" y="710070"/>
                  </a:cubicBezTo>
                  <a:cubicBezTo>
                    <a:pt x="1310257" y="700050"/>
                    <a:pt x="1322157" y="700676"/>
                    <a:pt x="1325915" y="688149"/>
                  </a:cubicBezTo>
                  <a:cubicBezTo>
                    <a:pt x="1332178" y="668734"/>
                    <a:pt x="1319651" y="659339"/>
                    <a:pt x="1310257" y="644933"/>
                  </a:cubicBezTo>
                  <a:cubicBezTo>
                    <a:pt x="1319651" y="631154"/>
                    <a:pt x="1352220" y="593575"/>
                    <a:pt x="1359736" y="625518"/>
                  </a:cubicBezTo>
                  <a:cubicBezTo>
                    <a:pt x="1363493" y="643054"/>
                    <a:pt x="1352846" y="639297"/>
                    <a:pt x="1349088" y="648692"/>
                  </a:cubicBezTo>
                  <a:cubicBezTo>
                    <a:pt x="1343451" y="662470"/>
                    <a:pt x="1339694" y="671239"/>
                    <a:pt x="1349088" y="688776"/>
                  </a:cubicBezTo>
                  <a:cubicBezTo>
                    <a:pt x="1377899" y="685018"/>
                    <a:pt x="1409841" y="669986"/>
                    <a:pt x="1433641" y="653076"/>
                  </a:cubicBezTo>
                  <a:cubicBezTo>
                    <a:pt x="1423620" y="626144"/>
                    <a:pt x="1425499" y="587939"/>
                    <a:pt x="1429883" y="559754"/>
                  </a:cubicBezTo>
                  <a:cubicBezTo>
                    <a:pt x="1429883" y="559754"/>
                    <a:pt x="1429883" y="559754"/>
                    <a:pt x="1429883" y="559754"/>
                  </a:cubicBezTo>
                  <a:lnTo>
                    <a:pt x="1402952" y="551612"/>
                  </a:lnTo>
                  <a:cubicBezTo>
                    <a:pt x="1389173" y="551612"/>
                    <a:pt x="1367251" y="550986"/>
                    <a:pt x="1360988" y="551612"/>
                  </a:cubicBezTo>
                  <a:cubicBezTo>
                    <a:pt x="1351593" y="552865"/>
                    <a:pt x="1330925" y="551612"/>
                    <a:pt x="1321530" y="551612"/>
                  </a:cubicBezTo>
                  <a:lnTo>
                    <a:pt x="1297104" y="564765"/>
                  </a:lnTo>
                  <a:cubicBezTo>
                    <a:pt x="1297104" y="564765"/>
                    <a:pt x="1292720" y="566644"/>
                    <a:pt x="1289588" y="566644"/>
                  </a:cubicBezTo>
                  <a:lnTo>
                    <a:pt x="1256393" y="566644"/>
                  </a:lnTo>
                  <a:cubicBezTo>
                    <a:pt x="1252635" y="566644"/>
                    <a:pt x="1248877" y="565391"/>
                    <a:pt x="1245746" y="562259"/>
                  </a:cubicBezTo>
                  <a:lnTo>
                    <a:pt x="1218814" y="537207"/>
                  </a:lnTo>
                  <a:lnTo>
                    <a:pt x="1218814" y="537207"/>
                  </a:lnTo>
                  <a:cubicBezTo>
                    <a:pt x="1218814" y="537207"/>
                    <a:pt x="1218188" y="535954"/>
                    <a:pt x="1218188" y="535954"/>
                  </a:cubicBezTo>
                  <a:cubicBezTo>
                    <a:pt x="1218188" y="535954"/>
                    <a:pt x="1218188" y="535954"/>
                    <a:pt x="1218188" y="535954"/>
                  </a:cubicBezTo>
                  <a:lnTo>
                    <a:pt x="1185619" y="505265"/>
                  </a:lnTo>
                  <a:cubicBezTo>
                    <a:pt x="1182488" y="502133"/>
                    <a:pt x="1180609" y="497122"/>
                    <a:pt x="1181235" y="492112"/>
                  </a:cubicBezTo>
                  <a:lnTo>
                    <a:pt x="1184993" y="458917"/>
                  </a:lnTo>
                  <a:lnTo>
                    <a:pt x="1193135" y="410691"/>
                  </a:lnTo>
                  <a:lnTo>
                    <a:pt x="1195640" y="348685"/>
                  </a:lnTo>
                  <a:lnTo>
                    <a:pt x="1193135" y="317369"/>
                  </a:lnTo>
                  <a:lnTo>
                    <a:pt x="1184993" y="276032"/>
                  </a:lnTo>
                  <a:lnTo>
                    <a:pt x="1159314" y="261627"/>
                  </a:lnTo>
                  <a:cubicBezTo>
                    <a:pt x="1155556" y="259748"/>
                    <a:pt x="1153051" y="255990"/>
                    <a:pt x="1151798" y="251606"/>
                  </a:cubicBezTo>
                  <a:lnTo>
                    <a:pt x="1141151" y="205884"/>
                  </a:lnTo>
                  <a:lnTo>
                    <a:pt x="1094803" y="158285"/>
                  </a:lnTo>
                  <a:cubicBezTo>
                    <a:pt x="1080398" y="151395"/>
                    <a:pt x="1063487" y="143879"/>
                    <a:pt x="1059730" y="142627"/>
                  </a:cubicBezTo>
                  <a:cubicBezTo>
                    <a:pt x="1054719" y="141374"/>
                    <a:pt x="1046577" y="140121"/>
                    <a:pt x="1022776" y="96279"/>
                  </a:cubicBezTo>
                  <a:cubicBezTo>
                    <a:pt x="1021524" y="93774"/>
                    <a:pt x="1020898" y="91269"/>
                    <a:pt x="1020898" y="88137"/>
                  </a:cubicBezTo>
                  <a:cubicBezTo>
                    <a:pt x="1020898" y="85632"/>
                    <a:pt x="1022776" y="23000"/>
                    <a:pt x="958892" y="4836"/>
                  </a:cubicBezTo>
                  <a:cubicBezTo>
                    <a:pt x="899392" y="-12074"/>
                    <a:pt x="885613" y="20494"/>
                    <a:pt x="884360" y="24253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8" name="Forma libre: forma 717">
              <a:extLst>
                <a:ext uri="{FF2B5EF4-FFF2-40B4-BE49-F238E27FC236}">
                  <a16:creationId xmlns:a16="http://schemas.microsoft.com/office/drawing/2014/main" id="{69CF37CA-7D7E-7D10-FB5A-01CFA4325131}"/>
                </a:ext>
              </a:extLst>
            </p:cNvPr>
            <p:cNvSpPr/>
            <p:nvPr/>
          </p:nvSpPr>
          <p:spPr>
            <a:xfrm>
              <a:off x="10443002" y="7374789"/>
              <a:ext cx="1114218" cy="467859"/>
            </a:xfrm>
            <a:custGeom>
              <a:avLst/>
              <a:gdLst>
                <a:gd name="connsiteX0" fmla="*/ 168479 w 1114218"/>
                <a:gd name="connsiteY0" fmla="*/ 392701 h 467859"/>
                <a:gd name="connsiteX1" fmla="*/ 181006 w 1114218"/>
                <a:gd name="connsiteY1" fmla="*/ 403348 h 467859"/>
                <a:gd name="connsiteX2" fmla="*/ 184137 w 1114218"/>
                <a:gd name="connsiteY2" fmla="*/ 402096 h 467859"/>
                <a:gd name="connsiteX3" fmla="*/ 201674 w 1114218"/>
                <a:gd name="connsiteY3" fmla="*/ 393954 h 467859"/>
                <a:gd name="connsiteX4" fmla="*/ 226727 w 1114218"/>
                <a:gd name="connsiteY4" fmla="*/ 373912 h 467859"/>
                <a:gd name="connsiteX5" fmla="*/ 243638 w 1114218"/>
                <a:gd name="connsiteY5" fmla="*/ 360759 h 467859"/>
                <a:gd name="connsiteX6" fmla="*/ 253032 w 1114218"/>
                <a:gd name="connsiteY6" fmla="*/ 357627 h 467859"/>
                <a:gd name="connsiteX7" fmla="*/ 293743 w 1114218"/>
                <a:gd name="connsiteY7" fmla="*/ 357627 h 467859"/>
                <a:gd name="connsiteX8" fmla="*/ 326937 w 1114218"/>
                <a:gd name="connsiteY8" fmla="*/ 344475 h 467859"/>
                <a:gd name="connsiteX9" fmla="*/ 336959 w 1114218"/>
                <a:gd name="connsiteY9" fmla="*/ 344475 h 467859"/>
                <a:gd name="connsiteX10" fmla="*/ 365143 w 1114218"/>
                <a:gd name="connsiteY10" fmla="*/ 344475 h 467859"/>
                <a:gd name="connsiteX11" fmla="*/ 413996 w 1114218"/>
                <a:gd name="connsiteY11" fmla="*/ 363890 h 467859"/>
                <a:gd name="connsiteX12" fmla="*/ 415875 w 1114218"/>
                <a:gd name="connsiteY12" fmla="*/ 368275 h 467859"/>
                <a:gd name="connsiteX13" fmla="*/ 426522 w 1114218"/>
                <a:gd name="connsiteY13" fmla="*/ 395833 h 467859"/>
                <a:gd name="connsiteX14" fmla="*/ 464101 w 1114218"/>
                <a:gd name="connsiteY14" fmla="*/ 416501 h 467859"/>
                <a:gd name="connsiteX15" fmla="*/ 514207 w 1114218"/>
                <a:gd name="connsiteY15" fmla="*/ 430906 h 467859"/>
                <a:gd name="connsiteX16" fmla="*/ 584981 w 1114218"/>
                <a:gd name="connsiteY16" fmla="*/ 430906 h 467859"/>
                <a:gd name="connsiteX17" fmla="*/ 588738 w 1114218"/>
                <a:gd name="connsiteY17" fmla="*/ 430906 h 467859"/>
                <a:gd name="connsiteX18" fmla="*/ 645733 w 1114218"/>
                <a:gd name="connsiteY18" fmla="*/ 444686 h 467859"/>
                <a:gd name="connsiteX19" fmla="*/ 685191 w 1114218"/>
                <a:gd name="connsiteY19" fmla="*/ 444686 h 467859"/>
                <a:gd name="connsiteX20" fmla="*/ 689575 w 1114218"/>
                <a:gd name="connsiteY20" fmla="*/ 445312 h 467859"/>
                <a:gd name="connsiteX21" fmla="*/ 761602 w 1114218"/>
                <a:gd name="connsiteY21" fmla="*/ 467859 h 467859"/>
                <a:gd name="connsiteX22" fmla="*/ 786028 w 1114218"/>
                <a:gd name="connsiteY22" fmla="*/ 447191 h 467859"/>
                <a:gd name="connsiteX23" fmla="*/ 815465 w 1114218"/>
                <a:gd name="connsiteY23" fmla="*/ 437796 h 467859"/>
                <a:gd name="connsiteX24" fmla="*/ 859934 w 1114218"/>
                <a:gd name="connsiteY24" fmla="*/ 420259 h 467859"/>
                <a:gd name="connsiteX25" fmla="*/ 864318 w 1114218"/>
                <a:gd name="connsiteY25" fmla="*/ 419006 h 467859"/>
                <a:gd name="connsiteX26" fmla="*/ 930708 w 1114218"/>
                <a:gd name="connsiteY26" fmla="*/ 413996 h 467859"/>
                <a:gd name="connsiteX27" fmla="*/ 958892 w 1114218"/>
                <a:gd name="connsiteY27" fmla="*/ 408359 h 467859"/>
                <a:gd name="connsiteX28" fmla="*/ 970792 w 1114218"/>
                <a:gd name="connsiteY28" fmla="*/ 395206 h 467859"/>
                <a:gd name="connsiteX29" fmla="*/ 965155 w 1114218"/>
                <a:gd name="connsiteY29" fmla="*/ 383933 h 467859"/>
                <a:gd name="connsiteX30" fmla="*/ 964529 w 1114218"/>
                <a:gd name="connsiteY30" fmla="*/ 371406 h 467859"/>
                <a:gd name="connsiteX31" fmla="*/ 973924 w 1114218"/>
                <a:gd name="connsiteY31" fmla="*/ 362638 h 467859"/>
                <a:gd name="connsiteX32" fmla="*/ 1007119 w 1114218"/>
                <a:gd name="connsiteY32" fmla="*/ 350738 h 467859"/>
                <a:gd name="connsiteX33" fmla="*/ 1019019 w 1114218"/>
                <a:gd name="connsiteY33" fmla="*/ 344475 h 467859"/>
                <a:gd name="connsiteX34" fmla="*/ 1015261 w 1114218"/>
                <a:gd name="connsiteY34" fmla="*/ 338838 h 467859"/>
                <a:gd name="connsiteX35" fmla="*/ 1015261 w 1114218"/>
                <a:gd name="connsiteY35" fmla="*/ 321301 h 467859"/>
                <a:gd name="connsiteX36" fmla="*/ 1022776 w 1114218"/>
                <a:gd name="connsiteY36" fmla="*/ 311280 h 467859"/>
                <a:gd name="connsiteX37" fmla="*/ 1024029 w 1114218"/>
                <a:gd name="connsiteY37" fmla="*/ 293743 h 467859"/>
                <a:gd name="connsiteX38" fmla="*/ 1022776 w 1114218"/>
                <a:gd name="connsiteY38" fmla="*/ 281843 h 467859"/>
                <a:gd name="connsiteX39" fmla="*/ 1029666 w 1114218"/>
                <a:gd name="connsiteY39" fmla="*/ 267437 h 467859"/>
                <a:gd name="connsiteX40" fmla="*/ 1044072 w 1114218"/>
                <a:gd name="connsiteY40" fmla="*/ 258669 h 467859"/>
                <a:gd name="connsiteX41" fmla="*/ 1032798 w 1114218"/>
                <a:gd name="connsiteY41" fmla="*/ 251153 h 467859"/>
                <a:gd name="connsiteX42" fmla="*/ 1026535 w 1114218"/>
                <a:gd name="connsiteY42" fmla="*/ 242385 h 467859"/>
                <a:gd name="connsiteX43" fmla="*/ 1022776 w 1114218"/>
                <a:gd name="connsiteY43" fmla="*/ 227980 h 467859"/>
                <a:gd name="connsiteX44" fmla="*/ 1024655 w 1114218"/>
                <a:gd name="connsiteY44" fmla="*/ 215453 h 467859"/>
                <a:gd name="connsiteX45" fmla="*/ 1034677 w 1114218"/>
                <a:gd name="connsiteY45" fmla="*/ 208564 h 467859"/>
                <a:gd name="connsiteX46" fmla="*/ 1066619 w 1114218"/>
                <a:gd name="connsiteY46" fmla="*/ 202300 h 467859"/>
                <a:gd name="connsiteX47" fmla="*/ 1098561 w 1114218"/>
                <a:gd name="connsiteY47" fmla="*/ 202300 h 467859"/>
                <a:gd name="connsiteX48" fmla="*/ 1102319 w 1114218"/>
                <a:gd name="connsiteY48" fmla="*/ 202300 h 467859"/>
                <a:gd name="connsiteX49" fmla="*/ 1108582 w 1114218"/>
                <a:gd name="connsiteY49" fmla="*/ 204179 h 467859"/>
                <a:gd name="connsiteX50" fmla="*/ 1107330 w 1114218"/>
                <a:gd name="connsiteY50" fmla="*/ 201674 h 467859"/>
                <a:gd name="connsiteX51" fmla="*/ 1108582 w 1114218"/>
                <a:gd name="connsiteY51" fmla="*/ 185390 h 467859"/>
                <a:gd name="connsiteX52" fmla="*/ 1114219 w 1114218"/>
                <a:gd name="connsiteY52" fmla="*/ 177248 h 467859"/>
                <a:gd name="connsiteX53" fmla="*/ 1111088 w 1114218"/>
                <a:gd name="connsiteY53" fmla="*/ 172237 h 467859"/>
                <a:gd name="connsiteX54" fmla="*/ 1104824 w 1114218"/>
                <a:gd name="connsiteY54" fmla="*/ 151569 h 467859"/>
                <a:gd name="connsiteX55" fmla="*/ 1091672 w 1114218"/>
                <a:gd name="connsiteY55" fmla="*/ 123385 h 467859"/>
                <a:gd name="connsiteX56" fmla="*/ 1083529 w 1114218"/>
                <a:gd name="connsiteY56" fmla="*/ 97705 h 467859"/>
                <a:gd name="connsiteX57" fmla="*/ 1083529 w 1114218"/>
                <a:gd name="connsiteY57" fmla="*/ 87685 h 467859"/>
                <a:gd name="connsiteX58" fmla="*/ 1092298 w 1114218"/>
                <a:gd name="connsiteY58" fmla="*/ 62005 h 467859"/>
                <a:gd name="connsiteX59" fmla="*/ 1082277 w 1114218"/>
                <a:gd name="connsiteY59" fmla="*/ 50105 h 467859"/>
                <a:gd name="connsiteX60" fmla="*/ 1055971 w 1114218"/>
                <a:gd name="connsiteY60" fmla="*/ 51358 h 467859"/>
                <a:gd name="connsiteX61" fmla="*/ 1050335 w 1114218"/>
                <a:gd name="connsiteY61" fmla="*/ 50732 h 467859"/>
                <a:gd name="connsiteX62" fmla="*/ 1026535 w 1114218"/>
                <a:gd name="connsiteY62" fmla="*/ 42590 h 467859"/>
                <a:gd name="connsiteX63" fmla="*/ 1017766 w 1114218"/>
                <a:gd name="connsiteY63" fmla="*/ 42590 h 467859"/>
                <a:gd name="connsiteX64" fmla="*/ 992087 w 1114218"/>
                <a:gd name="connsiteY64" fmla="*/ 48853 h 467859"/>
                <a:gd name="connsiteX65" fmla="*/ 981440 w 1114218"/>
                <a:gd name="connsiteY65" fmla="*/ 47600 h 467859"/>
                <a:gd name="connsiteX66" fmla="*/ 957639 w 1114218"/>
                <a:gd name="connsiteY66" fmla="*/ 35700 h 467859"/>
                <a:gd name="connsiteX67" fmla="*/ 925698 w 1114218"/>
                <a:gd name="connsiteY67" fmla="*/ 30689 h 467859"/>
                <a:gd name="connsiteX68" fmla="*/ 921313 w 1114218"/>
                <a:gd name="connsiteY68" fmla="*/ 29437 h 467859"/>
                <a:gd name="connsiteX69" fmla="*/ 898139 w 1114218"/>
                <a:gd name="connsiteY69" fmla="*/ 17537 h 467859"/>
                <a:gd name="connsiteX70" fmla="*/ 859934 w 1114218"/>
                <a:gd name="connsiteY70" fmla="*/ 5637 h 467859"/>
                <a:gd name="connsiteX71" fmla="*/ 833629 w 1114218"/>
                <a:gd name="connsiteY71" fmla="*/ 8142 h 467859"/>
                <a:gd name="connsiteX72" fmla="*/ 818597 w 1114218"/>
                <a:gd name="connsiteY72" fmla="*/ 0 h 467859"/>
                <a:gd name="connsiteX73" fmla="*/ 817344 w 1114218"/>
                <a:gd name="connsiteY73" fmla="*/ 0 h 467859"/>
                <a:gd name="connsiteX74" fmla="*/ 819223 w 1114218"/>
                <a:gd name="connsiteY74" fmla="*/ 6890 h 467859"/>
                <a:gd name="connsiteX75" fmla="*/ 814213 w 1114218"/>
                <a:gd name="connsiteY75" fmla="*/ 23800 h 467859"/>
                <a:gd name="connsiteX76" fmla="*/ 786028 w 1114218"/>
                <a:gd name="connsiteY76" fmla="*/ 46974 h 467859"/>
                <a:gd name="connsiteX77" fmla="*/ 777887 w 1114218"/>
                <a:gd name="connsiteY77" fmla="*/ 50105 h 467859"/>
                <a:gd name="connsiteX78" fmla="*/ 767239 w 1114218"/>
                <a:gd name="connsiteY78" fmla="*/ 51358 h 467859"/>
                <a:gd name="connsiteX79" fmla="*/ 762855 w 1114218"/>
                <a:gd name="connsiteY79" fmla="*/ 66390 h 467859"/>
                <a:gd name="connsiteX80" fmla="*/ 731539 w 1114218"/>
                <a:gd name="connsiteY80" fmla="*/ 83300 h 467859"/>
                <a:gd name="connsiteX81" fmla="*/ 715255 w 1114218"/>
                <a:gd name="connsiteY81" fmla="*/ 81421 h 467859"/>
                <a:gd name="connsiteX82" fmla="*/ 689575 w 1114218"/>
                <a:gd name="connsiteY82" fmla="*/ 77037 h 467859"/>
                <a:gd name="connsiteX83" fmla="*/ 669533 w 1114218"/>
                <a:gd name="connsiteY83" fmla="*/ 81421 h 467859"/>
                <a:gd name="connsiteX84" fmla="*/ 658260 w 1114218"/>
                <a:gd name="connsiteY84" fmla="*/ 78916 h 467859"/>
                <a:gd name="connsiteX85" fmla="*/ 628823 w 1114218"/>
                <a:gd name="connsiteY85" fmla="*/ 60126 h 467859"/>
                <a:gd name="connsiteX86" fmla="*/ 610660 w 1114218"/>
                <a:gd name="connsiteY86" fmla="*/ 77037 h 467859"/>
                <a:gd name="connsiteX87" fmla="*/ 600012 w 1114218"/>
                <a:gd name="connsiteY87" fmla="*/ 81421 h 467859"/>
                <a:gd name="connsiteX88" fmla="*/ 588738 w 1114218"/>
                <a:gd name="connsiteY88" fmla="*/ 81421 h 467859"/>
                <a:gd name="connsiteX89" fmla="*/ 573080 w 1114218"/>
                <a:gd name="connsiteY89" fmla="*/ 103343 h 467859"/>
                <a:gd name="connsiteX90" fmla="*/ 568696 w 1114218"/>
                <a:gd name="connsiteY90" fmla="*/ 107100 h 467859"/>
                <a:gd name="connsiteX91" fmla="*/ 514207 w 1114218"/>
                <a:gd name="connsiteY91" fmla="*/ 142800 h 467859"/>
                <a:gd name="connsiteX92" fmla="*/ 479759 w 1114218"/>
                <a:gd name="connsiteY92" fmla="*/ 158458 h 467859"/>
                <a:gd name="connsiteX93" fmla="*/ 499175 w 1114218"/>
                <a:gd name="connsiteY93" fmla="*/ 178500 h 467859"/>
                <a:gd name="connsiteX94" fmla="*/ 502307 w 1114218"/>
                <a:gd name="connsiteY94" fmla="*/ 182885 h 467859"/>
                <a:gd name="connsiteX95" fmla="*/ 520470 w 1114218"/>
                <a:gd name="connsiteY95" fmla="*/ 224222 h 467859"/>
                <a:gd name="connsiteX96" fmla="*/ 521722 w 1114218"/>
                <a:gd name="connsiteY96" fmla="*/ 229232 h 467859"/>
                <a:gd name="connsiteX97" fmla="*/ 524228 w 1114218"/>
                <a:gd name="connsiteY97" fmla="*/ 259922 h 467859"/>
                <a:gd name="connsiteX98" fmla="*/ 518591 w 1114218"/>
                <a:gd name="connsiteY98" fmla="*/ 273075 h 467859"/>
                <a:gd name="connsiteX99" fmla="*/ 504185 w 1114218"/>
                <a:gd name="connsiteY99" fmla="*/ 275580 h 467859"/>
                <a:gd name="connsiteX100" fmla="*/ 473496 w 1114218"/>
                <a:gd name="connsiteY100" fmla="*/ 266185 h 467859"/>
                <a:gd name="connsiteX101" fmla="*/ 432785 w 1114218"/>
                <a:gd name="connsiteY101" fmla="*/ 257417 h 467859"/>
                <a:gd name="connsiteX102" fmla="*/ 407107 w 1114218"/>
                <a:gd name="connsiteY102" fmla="*/ 257417 h 467859"/>
                <a:gd name="connsiteX103" fmla="*/ 400217 w 1114218"/>
                <a:gd name="connsiteY103" fmla="*/ 257417 h 467859"/>
                <a:gd name="connsiteX104" fmla="*/ 375791 w 1114218"/>
                <a:gd name="connsiteY104" fmla="*/ 249901 h 467859"/>
                <a:gd name="connsiteX105" fmla="*/ 329443 w 1114218"/>
                <a:gd name="connsiteY105" fmla="*/ 269316 h 467859"/>
                <a:gd name="connsiteX106" fmla="*/ 305643 w 1114218"/>
                <a:gd name="connsiteY106" fmla="*/ 283722 h 467859"/>
                <a:gd name="connsiteX107" fmla="*/ 301259 w 1114218"/>
                <a:gd name="connsiteY107" fmla="*/ 285601 h 467859"/>
                <a:gd name="connsiteX108" fmla="*/ 231111 w 1114218"/>
                <a:gd name="connsiteY108" fmla="*/ 303764 h 467859"/>
                <a:gd name="connsiteX109" fmla="*/ 221090 w 1114218"/>
                <a:gd name="connsiteY109" fmla="*/ 303138 h 467859"/>
                <a:gd name="connsiteX110" fmla="*/ 140295 w 1114218"/>
                <a:gd name="connsiteY110" fmla="*/ 269316 h 467859"/>
                <a:gd name="connsiteX111" fmla="*/ 116495 w 1114218"/>
                <a:gd name="connsiteY111" fmla="*/ 280590 h 467859"/>
                <a:gd name="connsiteX112" fmla="*/ 93321 w 1114218"/>
                <a:gd name="connsiteY112" fmla="*/ 300006 h 467859"/>
                <a:gd name="connsiteX113" fmla="*/ 87058 w 1114218"/>
                <a:gd name="connsiteY113" fmla="*/ 303138 h 467859"/>
                <a:gd name="connsiteX114" fmla="*/ 33821 w 1114218"/>
                <a:gd name="connsiteY114" fmla="*/ 315664 h 467859"/>
                <a:gd name="connsiteX115" fmla="*/ 30063 w 1114218"/>
                <a:gd name="connsiteY115" fmla="*/ 315664 h 467859"/>
                <a:gd name="connsiteX116" fmla="*/ 20668 w 1114218"/>
                <a:gd name="connsiteY116" fmla="*/ 312532 h 467859"/>
                <a:gd name="connsiteX117" fmla="*/ 15031 w 1114218"/>
                <a:gd name="connsiteY117" fmla="*/ 300632 h 467859"/>
                <a:gd name="connsiteX118" fmla="*/ 0 w 1114218"/>
                <a:gd name="connsiteY118" fmla="*/ 271822 h 467859"/>
                <a:gd name="connsiteX119" fmla="*/ 6263 w 1114218"/>
                <a:gd name="connsiteY119" fmla="*/ 312532 h 467859"/>
                <a:gd name="connsiteX120" fmla="*/ 6263 w 1114218"/>
                <a:gd name="connsiteY120" fmla="*/ 328190 h 467859"/>
                <a:gd name="connsiteX121" fmla="*/ 36326 w 1114218"/>
                <a:gd name="connsiteY121" fmla="*/ 330069 h 467859"/>
                <a:gd name="connsiteX122" fmla="*/ 45721 w 1114218"/>
                <a:gd name="connsiteY122" fmla="*/ 333827 h 467859"/>
                <a:gd name="connsiteX123" fmla="*/ 73906 w 1114218"/>
                <a:gd name="connsiteY123" fmla="*/ 358880 h 467859"/>
                <a:gd name="connsiteX124" fmla="*/ 83300 w 1114218"/>
                <a:gd name="connsiteY124" fmla="*/ 355749 h 467859"/>
                <a:gd name="connsiteX125" fmla="*/ 88311 w 1114218"/>
                <a:gd name="connsiteY125" fmla="*/ 355122 h 467859"/>
                <a:gd name="connsiteX126" fmla="*/ 119626 w 1114218"/>
                <a:gd name="connsiteY126" fmla="*/ 355122 h 467859"/>
                <a:gd name="connsiteX127" fmla="*/ 135284 w 1114218"/>
                <a:gd name="connsiteY127" fmla="*/ 369528 h 467859"/>
                <a:gd name="connsiteX128" fmla="*/ 135284 w 1114218"/>
                <a:gd name="connsiteY128" fmla="*/ 382680 h 467859"/>
                <a:gd name="connsiteX129" fmla="*/ 160337 w 1114218"/>
                <a:gd name="connsiteY129" fmla="*/ 387064 h 467859"/>
                <a:gd name="connsiteX130" fmla="*/ 167853 w 1114218"/>
                <a:gd name="connsiteY130" fmla="*/ 390822 h 46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1114218" h="467859">
                  <a:moveTo>
                    <a:pt x="168479" y="392701"/>
                  </a:moveTo>
                  <a:lnTo>
                    <a:pt x="181006" y="403348"/>
                  </a:lnTo>
                  <a:lnTo>
                    <a:pt x="184137" y="402096"/>
                  </a:lnTo>
                  <a:lnTo>
                    <a:pt x="201674" y="393954"/>
                  </a:lnTo>
                  <a:cubicBezTo>
                    <a:pt x="204806" y="391449"/>
                    <a:pt x="214201" y="383933"/>
                    <a:pt x="226727" y="373912"/>
                  </a:cubicBezTo>
                  <a:lnTo>
                    <a:pt x="243638" y="360759"/>
                  </a:lnTo>
                  <a:cubicBezTo>
                    <a:pt x="243638" y="360759"/>
                    <a:pt x="249901" y="357627"/>
                    <a:pt x="253032" y="357627"/>
                  </a:cubicBezTo>
                  <a:lnTo>
                    <a:pt x="293743" y="357627"/>
                  </a:lnTo>
                  <a:lnTo>
                    <a:pt x="326937" y="344475"/>
                  </a:lnTo>
                  <a:cubicBezTo>
                    <a:pt x="330069" y="343222"/>
                    <a:pt x="333201" y="343222"/>
                    <a:pt x="336959" y="344475"/>
                  </a:cubicBezTo>
                  <a:cubicBezTo>
                    <a:pt x="336959" y="344475"/>
                    <a:pt x="347606" y="346980"/>
                    <a:pt x="365143" y="344475"/>
                  </a:cubicBezTo>
                  <a:cubicBezTo>
                    <a:pt x="389569" y="340717"/>
                    <a:pt x="407732" y="355122"/>
                    <a:pt x="413996" y="363890"/>
                  </a:cubicBezTo>
                  <a:cubicBezTo>
                    <a:pt x="415248" y="365143"/>
                    <a:pt x="415875" y="366396"/>
                    <a:pt x="415875" y="368275"/>
                  </a:cubicBezTo>
                  <a:cubicBezTo>
                    <a:pt x="419633" y="378922"/>
                    <a:pt x="424017" y="390822"/>
                    <a:pt x="426522" y="395833"/>
                  </a:cubicBezTo>
                  <a:cubicBezTo>
                    <a:pt x="432159" y="398338"/>
                    <a:pt x="442807" y="403975"/>
                    <a:pt x="464101" y="416501"/>
                  </a:cubicBezTo>
                  <a:lnTo>
                    <a:pt x="514207" y="430906"/>
                  </a:lnTo>
                  <a:lnTo>
                    <a:pt x="584981" y="430906"/>
                  </a:lnTo>
                  <a:cubicBezTo>
                    <a:pt x="584981" y="430906"/>
                    <a:pt x="587486" y="430906"/>
                    <a:pt x="588738" y="430906"/>
                  </a:cubicBezTo>
                  <a:lnTo>
                    <a:pt x="645733" y="444686"/>
                  </a:lnTo>
                  <a:lnTo>
                    <a:pt x="685191" y="444686"/>
                  </a:lnTo>
                  <a:cubicBezTo>
                    <a:pt x="685191" y="444686"/>
                    <a:pt x="688323" y="444686"/>
                    <a:pt x="689575" y="445312"/>
                  </a:cubicBezTo>
                  <a:lnTo>
                    <a:pt x="761602" y="467859"/>
                  </a:lnTo>
                  <a:cubicBezTo>
                    <a:pt x="775381" y="449696"/>
                    <a:pt x="782897" y="447817"/>
                    <a:pt x="786028" y="447191"/>
                  </a:cubicBezTo>
                  <a:cubicBezTo>
                    <a:pt x="789160" y="446564"/>
                    <a:pt x="804192" y="442180"/>
                    <a:pt x="815465" y="437796"/>
                  </a:cubicBezTo>
                  <a:lnTo>
                    <a:pt x="859934" y="420259"/>
                  </a:lnTo>
                  <a:cubicBezTo>
                    <a:pt x="859934" y="420259"/>
                    <a:pt x="863066" y="419006"/>
                    <a:pt x="864318" y="419006"/>
                  </a:cubicBezTo>
                  <a:lnTo>
                    <a:pt x="930708" y="413996"/>
                  </a:lnTo>
                  <a:lnTo>
                    <a:pt x="958892" y="408359"/>
                  </a:lnTo>
                  <a:lnTo>
                    <a:pt x="970792" y="395206"/>
                  </a:lnTo>
                  <a:lnTo>
                    <a:pt x="965155" y="383933"/>
                  </a:lnTo>
                  <a:cubicBezTo>
                    <a:pt x="963276" y="380175"/>
                    <a:pt x="962650" y="375164"/>
                    <a:pt x="964529" y="371406"/>
                  </a:cubicBezTo>
                  <a:cubicBezTo>
                    <a:pt x="966408" y="367648"/>
                    <a:pt x="969540" y="363890"/>
                    <a:pt x="973924" y="362638"/>
                  </a:cubicBezTo>
                  <a:lnTo>
                    <a:pt x="1007119" y="350738"/>
                  </a:lnTo>
                  <a:lnTo>
                    <a:pt x="1019019" y="344475"/>
                  </a:lnTo>
                  <a:lnTo>
                    <a:pt x="1015261" y="338838"/>
                  </a:lnTo>
                  <a:cubicBezTo>
                    <a:pt x="1011503" y="333201"/>
                    <a:pt x="1012129" y="326311"/>
                    <a:pt x="1015261" y="321301"/>
                  </a:cubicBezTo>
                  <a:lnTo>
                    <a:pt x="1022776" y="311280"/>
                  </a:lnTo>
                  <a:lnTo>
                    <a:pt x="1024029" y="293743"/>
                  </a:lnTo>
                  <a:lnTo>
                    <a:pt x="1022776" y="281843"/>
                  </a:lnTo>
                  <a:cubicBezTo>
                    <a:pt x="1022151" y="276206"/>
                    <a:pt x="1025282" y="270569"/>
                    <a:pt x="1029666" y="267437"/>
                  </a:cubicBezTo>
                  <a:lnTo>
                    <a:pt x="1044072" y="258669"/>
                  </a:lnTo>
                  <a:lnTo>
                    <a:pt x="1032798" y="251153"/>
                  </a:lnTo>
                  <a:cubicBezTo>
                    <a:pt x="1032798" y="251153"/>
                    <a:pt x="1027787" y="246143"/>
                    <a:pt x="1026535" y="242385"/>
                  </a:cubicBezTo>
                  <a:lnTo>
                    <a:pt x="1022776" y="227980"/>
                  </a:lnTo>
                  <a:cubicBezTo>
                    <a:pt x="1021524" y="223595"/>
                    <a:pt x="1022776" y="219211"/>
                    <a:pt x="1024655" y="215453"/>
                  </a:cubicBezTo>
                  <a:cubicBezTo>
                    <a:pt x="1026535" y="211695"/>
                    <a:pt x="1030292" y="209190"/>
                    <a:pt x="1034677" y="208564"/>
                  </a:cubicBezTo>
                  <a:lnTo>
                    <a:pt x="1066619" y="202300"/>
                  </a:lnTo>
                  <a:lnTo>
                    <a:pt x="1098561" y="202300"/>
                  </a:lnTo>
                  <a:cubicBezTo>
                    <a:pt x="1098561" y="202300"/>
                    <a:pt x="1101066" y="202300"/>
                    <a:pt x="1102319" y="202300"/>
                  </a:cubicBezTo>
                  <a:lnTo>
                    <a:pt x="1108582" y="204179"/>
                  </a:lnTo>
                  <a:lnTo>
                    <a:pt x="1107330" y="201674"/>
                  </a:lnTo>
                  <a:cubicBezTo>
                    <a:pt x="1104824" y="196664"/>
                    <a:pt x="1105450" y="190401"/>
                    <a:pt x="1108582" y="185390"/>
                  </a:cubicBezTo>
                  <a:lnTo>
                    <a:pt x="1114219" y="177248"/>
                  </a:lnTo>
                  <a:cubicBezTo>
                    <a:pt x="1114219" y="177248"/>
                    <a:pt x="1111714" y="174116"/>
                    <a:pt x="1111088" y="172237"/>
                  </a:cubicBezTo>
                  <a:lnTo>
                    <a:pt x="1104824" y="151569"/>
                  </a:lnTo>
                  <a:lnTo>
                    <a:pt x="1091672" y="123385"/>
                  </a:lnTo>
                  <a:lnTo>
                    <a:pt x="1083529" y="97705"/>
                  </a:lnTo>
                  <a:cubicBezTo>
                    <a:pt x="1083529" y="97705"/>
                    <a:pt x="1082903" y="91442"/>
                    <a:pt x="1083529" y="87685"/>
                  </a:cubicBezTo>
                  <a:lnTo>
                    <a:pt x="1092298" y="62005"/>
                  </a:lnTo>
                  <a:lnTo>
                    <a:pt x="1082277" y="50105"/>
                  </a:lnTo>
                  <a:lnTo>
                    <a:pt x="1055971" y="51358"/>
                  </a:lnTo>
                  <a:cubicBezTo>
                    <a:pt x="1055971" y="51358"/>
                    <a:pt x="1052214" y="51358"/>
                    <a:pt x="1050335" y="50732"/>
                  </a:cubicBezTo>
                  <a:lnTo>
                    <a:pt x="1026535" y="42590"/>
                  </a:lnTo>
                  <a:lnTo>
                    <a:pt x="1017766" y="42590"/>
                  </a:lnTo>
                  <a:lnTo>
                    <a:pt x="992087" y="48853"/>
                  </a:lnTo>
                  <a:cubicBezTo>
                    <a:pt x="988329" y="49479"/>
                    <a:pt x="984571" y="48853"/>
                    <a:pt x="981440" y="47600"/>
                  </a:cubicBezTo>
                  <a:lnTo>
                    <a:pt x="957639" y="35700"/>
                  </a:lnTo>
                  <a:lnTo>
                    <a:pt x="925698" y="30689"/>
                  </a:lnTo>
                  <a:cubicBezTo>
                    <a:pt x="925698" y="30689"/>
                    <a:pt x="922566" y="30063"/>
                    <a:pt x="921313" y="29437"/>
                  </a:cubicBezTo>
                  <a:lnTo>
                    <a:pt x="898139" y="17537"/>
                  </a:lnTo>
                  <a:lnTo>
                    <a:pt x="859934" y="5637"/>
                  </a:lnTo>
                  <a:lnTo>
                    <a:pt x="833629" y="8142"/>
                  </a:lnTo>
                  <a:cubicBezTo>
                    <a:pt x="827366" y="8142"/>
                    <a:pt x="821729" y="5637"/>
                    <a:pt x="818597" y="0"/>
                  </a:cubicBezTo>
                  <a:lnTo>
                    <a:pt x="817344" y="0"/>
                  </a:lnTo>
                  <a:cubicBezTo>
                    <a:pt x="817344" y="0"/>
                    <a:pt x="819223" y="6890"/>
                    <a:pt x="819223" y="6890"/>
                  </a:cubicBezTo>
                  <a:cubicBezTo>
                    <a:pt x="821102" y="13153"/>
                    <a:pt x="819223" y="20042"/>
                    <a:pt x="814213" y="23800"/>
                  </a:cubicBezTo>
                  <a:lnTo>
                    <a:pt x="786028" y="46974"/>
                  </a:lnTo>
                  <a:cubicBezTo>
                    <a:pt x="786028" y="46974"/>
                    <a:pt x="781018" y="50105"/>
                    <a:pt x="777887" y="50105"/>
                  </a:cubicBezTo>
                  <a:lnTo>
                    <a:pt x="767239" y="51358"/>
                  </a:lnTo>
                  <a:lnTo>
                    <a:pt x="762855" y="66390"/>
                  </a:lnTo>
                  <a:cubicBezTo>
                    <a:pt x="761602" y="71400"/>
                    <a:pt x="755339" y="83300"/>
                    <a:pt x="731539" y="83300"/>
                  </a:cubicBezTo>
                  <a:cubicBezTo>
                    <a:pt x="726528" y="83300"/>
                    <a:pt x="721518" y="83300"/>
                    <a:pt x="715255" y="81421"/>
                  </a:cubicBezTo>
                  <a:lnTo>
                    <a:pt x="689575" y="77037"/>
                  </a:lnTo>
                  <a:lnTo>
                    <a:pt x="669533" y="81421"/>
                  </a:lnTo>
                  <a:cubicBezTo>
                    <a:pt x="665776" y="82047"/>
                    <a:pt x="661391" y="81421"/>
                    <a:pt x="658260" y="78916"/>
                  </a:cubicBezTo>
                  <a:lnTo>
                    <a:pt x="628823" y="60126"/>
                  </a:lnTo>
                  <a:lnTo>
                    <a:pt x="610660" y="77037"/>
                  </a:lnTo>
                  <a:cubicBezTo>
                    <a:pt x="610660" y="77037"/>
                    <a:pt x="604396" y="81421"/>
                    <a:pt x="600012" y="81421"/>
                  </a:cubicBezTo>
                  <a:lnTo>
                    <a:pt x="588738" y="81421"/>
                  </a:lnTo>
                  <a:lnTo>
                    <a:pt x="573080" y="103343"/>
                  </a:lnTo>
                  <a:cubicBezTo>
                    <a:pt x="573080" y="103343"/>
                    <a:pt x="570575" y="106474"/>
                    <a:pt x="568696" y="107100"/>
                  </a:cubicBezTo>
                  <a:lnTo>
                    <a:pt x="514207" y="142800"/>
                  </a:lnTo>
                  <a:lnTo>
                    <a:pt x="479759" y="158458"/>
                  </a:lnTo>
                  <a:lnTo>
                    <a:pt x="499175" y="178500"/>
                  </a:lnTo>
                  <a:cubicBezTo>
                    <a:pt x="499175" y="178500"/>
                    <a:pt x="501680" y="181006"/>
                    <a:pt x="502307" y="182885"/>
                  </a:cubicBezTo>
                  <a:lnTo>
                    <a:pt x="520470" y="224222"/>
                  </a:lnTo>
                  <a:cubicBezTo>
                    <a:pt x="520470" y="224222"/>
                    <a:pt x="521722" y="227353"/>
                    <a:pt x="521722" y="229232"/>
                  </a:cubicBezTo>
                  <a:lnTo>
                    <a:pt x="524228" y="259922"/>
                  </a:lnTo>
                  <a:cubicBezTo>
                    <a:pt x="524228" y="264932"/>
                    <a:pt x="522349" y="269943"/>
                    <a:pt x="518591" y="273075"/>
                  </a:cubicBezTo>
                  <a:cubicBezTo>
                    <a:pt x="514833" y="276206"/>
                    <a:pt x="509196" y="277459"/>
                    <a:pt x="504185" y="275580"/>
                  </a:cubicBezTo>
                  <a:lnTo>
                    <a:pt x="473496" y="266185"/>
                  </a:lnTo>
                  <a:cubicBezTo>
                    <a:pt x="464728" y="266185"/>
                    <a:pt x="444685" y="266185"/>
                    <a:pt x="432785" y="257417"/>
                  </a:cubicBezTo>
                  <a:cubicBezTo>
                    <a:pt x="429654" y="256164"/>
                    <a:pt x="417127" y="256164"/>
                    <a:pt x="407107" y="257417"/>
                  </a:cubicBezTo>
                  <a:cubicBezTo>
                    <a:pt x="404601" y="257417"/>
                    <a:pt x="402096" y="257417"/>
                    <a:pt x="400217" y="257417"/>
                  </a:cubicBezTo>
                  <a:lnTo>
                    <a:pt x="375791" y="249901"/>
                  </a:lnTo>
                  <a:lnTo>
                    <a:pt x="329443" y="269316"/>
                  </a:lnTo>
                  <a:lnTo>
                    <a:pt x="305643" y="283722"/>
                  </a:lnTo>
                  <a:cubicBezTo>
                    <a:pt x="305643" y="283722"/>
                    <a:pt x="303138" y="284974"/>
                    <a:pt x="301259" y="285601"/>
                  </a:cubicBezTo>
                  <a:lnTo>
                    <a:pt x="231111" y="303764"/>
                  </a:lnTo>
                  <a:cubicBezTo>
                    <a:pt x="227980" y="304390"/>
                    <a:pt x="224221" y="303764"/>
                    <a:pt x="221090" y="303138"/>
                  </a:cubicBezTo>
                  <a:lnTo>
                    <a:pt x="140295" y="269316"/>
                  </a:lnTo>
                  <a:lnTo>
                    <a:pt x="116495" y="280590"/>
                  </a:lnTo>
                  <a:lnTo>
                    <a:pt x="93321" y="300006"/>
                  </a:lnTo>
                  <a:cubicBezTo>
                    <a:pt x="93321" y="300006"/>
                    <a:pt x="88937" y="302512"/>
                    <a:pt x="87058" y="303138"/>
                  </a:cubicBezTo>
                  <a:lnTo>
                    <a:pt x="33821" y="315664"/>
                  </a:lnTo>
                  <a:cubicBezTo>
                    <a:pt x="33821" y="315664"/>
                    <a:pt x="31316" y="315664"/>
                    <a:pt x="30063" y="315664"/>
                  </a:cubicBezTo>
                  <a:cubicBezTo>
                    <a:pt x="26305" y="315664"/>
                    <a:pt x="23173" y="314411"/>
                    <a:pt x="20668" y="312532"/>
                  </a:cubicBezTo>
                  <a:cubicBezTo>
                    <a:pt x="16910" y="309401"/>
                    <a:pt x="15031" y="305016"/>
                    <a:pt x="15031" y="300632"/>
                  </a:cubicBezTo>
                  <a:cubicBezTo>
                    <a:pt x="15031" y="296248"/>
                    <a:pt x="13779" y="278711"/>
                    <a:pt x="0" y="271822"/>
                  </a:cubicBezTo>
                  <a:lnTo>
                    <a:pt x="6263" y="312532"/>
                  </a:lnTo>
                  <a:lnTo>
                    <a:pt x="6263" y="328190"/>
                  </a:lnTo>
                  <a:cubicBezTo>
                    <a:pt x="6263" y="328190"/>
                    <a:pt x="36326" y="330069"/>
                    <a:pt x="36326" y="330069"/>
                  </a:cubicBezTo>
                  <a:cubicBezTo>
                    <a:pt x="39458" y="330069"/>
                    <a:pt x="43216" y="331948"/>
                    <a:pt x="45721" y="333827"/>
                  </a:cubicBezTo>
                  <a:lnTo>
                    <a:pt x="73906" y="358880"/>
                  </a:lnTo>
                  <a:lnTo>
                    <a:pt x="83300" y="355749"/>
                  </a:lnTo>
                  <a:cubicBezTo>
                    <a:pt x="83300" y="355749"/>
                    <a:pt x="86432" y="355122"/>
                    <a:pt x="88311" y="355122"/>
                  </a:cubicBezTo>
                  <a:lnTo>
                    <a:pt x="119626" y="355122"/>
                  </a:lnTo>
                  <a:cubicBezTo>
                    <a:pt x="127768" y="355122"/>
                    <a:pt x="134658" y="361385"/>
                    <a:pt x="135284" y="369528"/>
                  </a:cubicBezTo>
                  <a:lnTo>
                    <a:pt x="135284" y="382680"/>
                  </a:lnTo>
                  <a:cubicBezTo>
                    <a:pt x="135284" y="382680"/>
                    <a:pt x="160337" y="387064"/>
                    <a:pt x="160337" y="387064"/>
                  </a:cubicBezTo>
                  <a:cubicBezTo>
                    <a:pt x="163468" y="387064"/>
                    <a:pt x="165348" y="388943"/>
                    <a:pt x="167853" y="390822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9" name="Forma libre: forma 718">
              <a:extLst>
                <a:ext uri="{FF2B5EF4-FFF2-40B4-BE49-F238E27FC236}">
                  <a16:creationId xmlns:a16="http://schemas.microsoft.com/office/drawing/2014/main" id="{5E43105D-A1EA-DE00-DDB3-B883E7C5902A}"/>
                </a:ext>
              </a:extLst>
            </p:cNvPr>
            <p:cNvSpPr/>
            <p:nvPr/>
          </p:nvSpPr>
          <p:spPr>
            <a:xfrm>
              <a:off x="12074136" y="5669326"/>
              <a:ext cx="1037604" cy="408985"/>
            </a:xfrm>
            <a:custGeom>
              <a:avLst/>
              <a:gdLst>
                <a:gd name="connsiteX0" fmla="*/ 955558 w 1037604"/>
                <a:gd name="connsiteY0" fmla="*/ 163469 h 408985"/>
                <a:gd name="connsiteX1" fmla="*/ 966205 w 1037604"/>
                <a:gd name="connsiteY1" fmla="*/ 146559 h 408985"/>
                <a:gd name="connsiteX2" fmla="*/ 948668 w 1037604"/>
                <a:gd name="connsiteY2" fmla="*/ 140921 h 408985"/>
                <a:gd name="connsiteX3" fmla="*/ 944910 w 1037604"/>
                <a:gd name="connsiteY3" fmla="*/ 139043 h 408985"/>
                <a:gd name="connsiteX4" fmla="*/ 902321 w 1037604"/>
                <a:gd name="connsiteY4" fmla="*/ 108979 h 408985"/>
                <a:gd name="connsiteX5" fmla="*/ 902321 w 1037604"/>
                <a:gd name="connsiteY5" fmla="*/ 111485 h 408985"/>
                <a:gd name="connsiteX6" fmla="*/ 893552 w 1037604"/>
                <a:gd name="connsiteY6" fmla="*/ 120879 h 408985"/>
                <a:gd name="connsiteX7" fmla="*/ 886663 w 1037604"/>
                <a:gd name="connsiteY7" fmla="*/ 122132 h 408985"/>
                <a:gd name="connsiteX8" fmla="*/ 881026 w 1037604"/>
                <a:gd name="connsiteY8" fmla="*/ 120879 h 408985"/>
                <a:gd name="connsiteX9" fmla="*/ 830294 w 1037604"/>
                <a:gd name="connsiteY9" fmla="*/ 100211 h 408985"/>
                <a:gd name="connsiteX10" fmla="*/ 782694 w 1037604"/>
                <a:gd name="connsiteY10" fmla="*/ 102716 h 408985"/>
                <a:gd name="connsiteX11" fmla="*/ 724446 w 1037604"/>
                <a:gd name="connsiteY11" fmla="*/ 108353 h 408985"/>
                <a:gd name="connsiteX12" fmla="*/ 708788 w 1037604"/>
                <a:gd name="connsiteY12" fmla="*/ 98332 h 408985"/>
                <a:gd name="connsiteX13" fmla="*/ 695636 w 1037604"/>
                <a:gd name="connsiteY13" fmla="*/ 65764 h 408985"/>
                <a:gd name="connsiteX14" fmla="*/ 655551 w 1037604"/>
                <a:gd name="connsiteY14" fmla="*/ 50106 h 408985"/>
                <a:gd name="connsiteX15" fmla="*/ 602314 w 1037604"/>
                <a:gd name="connsiteY15" fmla="*/ 16911 h 408985"/>
                <a:gd name="connsiteX16" fmla="*/ 487698 w 1037604"/>
                <a:gd name="connsiteY16" fmla="*/ 0 h 408985"/>
                <a:gd name="connsiteX17" fmla="*/ 458888 w 1037604"/>
                <a:gd name="connsiteY17" fmla="*/ 18163 h 408985"/>
                <a:gd name="connsiteX18" fmla="*/ 453251 w 1037604"/>
                <a:gd name="connsiteY18" fmla="*/ 57621 h 408985"/>
                <a:gd name="connsiteX19" fmla="*/ 471414 w 1037604"/>
                <a:gd name="connsiteY19" fmla="*/ 148437 h 408985"/>
                <a:gd name="connsiteX20" fmla="*/ 438845 w 1037604"/>
                <a:gd name="connsiteY20" fmla="*/ 174116 h 408985"/>
                <a:gd name="connsiteX21" fmla="*/ 368698 w 1037604"/>
                <a:gd name="connsiteY21" fmla="*/ 171611 h 408985"/>
                <a:gd name="connsiteX22" fmla="*/ 336129 w 1037604"/>
                <a:gd name="connsiteY22" fmla="*/ 166601 h 408985"/>
                <a:gd name="connsiteX23" fmla="*/ 328613 w 1037604"/>
                <a:gd name="connsiteY23" fmla="*/ 152195 h 408985"/>
                <a:gd name="connsiteX24" fmla="*/ 300429 w 1037604"/>
                <a:gd name="connsiteY24" fmla="*/ 112737 h 408985"/>
                <a:gd name="connsiteX25" fmla="*/ 244687 w 1037604"/>
                <a:gd name="connsiteY25" fmla="*/ 89563 h 408985"/>
                <a:gd name="connsiteX26" fmla="*/ 237171 w 1037604"/>
                <a:gd name="connsiteY26" fmla="*/ 45721 h 408985"/>
                <a:gd name="connsiteX27" fmla="*/ 142597 w 1037604"/>
                <a:gd name="connsiteY27" fmla="*/ 60753 h 408985"/>
                <a:gd name="connsiteX28" fmla="*/ 105018 w 1037604"/>
                <a:gd name="connsiteY28" fmla="*/ 76411 h 408985"/>
                <a:gd name="connsiteX29" fmla="*/ 73702 w 1037604"/>
                <a:gd name="connsiteY29" fmla="*/ 108353 h 408985"/>
                <a:gd name="connsiteX30" fmla="*/ 56165 w 1037604"/>
                <a:gd name="connsiteY30" fmla="*/ 174116 h 408985"/>
                <a:gd name="connsiteX31" fmla="*/ 5434 w 1037604"/>
                <a:gd name="connsiteY31" fmla="*/ 210443 h 408985"/>
                <a:gd name="connsiteX32" fmla="*/ 14829 w 1037604"/>
                <a:gd name="connsiteY32" fmla="*/ 286854 h 408985"/>
                <a:gd name="connsiteX33" fmla="*/ 19213 w 1037604"/>
                <a:gd name="connsiteY33" fmla="*/ 352617 h 408985"/>
                <a:gd name="connsiteX34" fmla="*/ 34244 w 1037604"/>
                <a:gd name="connsiteY34" fmla="*/ 348233 h 408985"/>
                <a:gd name="connsiteX35" fmla="*/ 99381 w 1037604"/>
                <a:gd name="connsiteY35" fmla="*/ 325686 h 408985"/>
                <a:gd name="connsiteX36" fmla="*/ 215250 w 1037604"/>
                <a:gd name="connsiteY36" fmla="*/ 297501 h 408985"/>
                <a:gd name="connsiteX37" fmla="*/ 291661 w 1037604"/>
                <a:gd name="connsiteY37" fmla="*/ 289359 h 408985"/>
                <a:gd name="connsiteX38" fmla="*/ 393125 w 1037604"/>
                <a:gd name="connsiteY38" fmla="*/ 289359 h 408985"/>
                <a:gd name="connsiteX39" fmla="*/ 397509 w 1037604"/>
                <a:gd name="connsiteY39" fmla="*/ 289985 h 408985"/>
                <a:gd name="connsiteX40" fmla="*/ 444483 w 1037604"/>
                <a:gd name="connsiteY40" fmla="*/ 305017 h 408985"/>
                <a:gd name="connsiteX41" fmla="*/ 493962 w 1037604"/>
                <a:gd name="connsiteY41" fmla="*/ 307522 h 408985"/>
                <a:gd name="connsiteX42" fmla="*/ 555967 w 1037604"/>
                <a:gd name="connsiteY42" fmla="*/ 289985 h 408985"/>
                <a:gd name="connsiteX43" fmla="*/ 570999 w 1037604"/>
                <a:gd name="connsiteY43" fmla="*/ 294370 h 408985"/>
                <a:gd name="connsiteX44" fmla="*/ 606072 w 1037604"/>
                <a:gd name="connsiteY44" fmla="*/ 331322 h 408985"/>
                <a:gd name="connsiteX45" fmla="*/ 664320 w 1037604"/>
                <a:gd name="connsiteY45" fmla="*/ 334454 h 408985"/>
                <a:gd name="connsiteX46" fmla="*/ 725073 w 1037604"/>
                <a:gd name="connsiteY46" fmla="*/ 362638 h 408985"/>
                <a:gd name="connsiteX47" fmla="*/ 797099 w 1037604"/>
                <a:gd name="connsiteY47" fmla="*/ 393327 h 408985"/>
                <a:gd name="connsiteX48" fmla="*/ 859731 w 1037604"/>
                <a:gd name="connsiteY48" fmla="*/ 408985 h 408985"/>
                <a:gd name="connsiteX49" fmla="*/ 914847 w 1037604"/>
                <a:gd name="connsiteY49" fmla="*/ 392702 h 408985"/>
                <a:gd name="connsiteX50" fmla="*/ 919231 w 1037604"/>
                <a:gd name="connsiteY50" fmla="*/ 392702 h 408985"/>
                <a:gd name="connsiteX51" fmla="*/ 956184 w 1037604"/>
                <a:gd name="connsiteY51" fmla="*/ 392702 h 408985"/>
                <a:gd name="connsiteX52" fmla="*/ 1029463 w 1037604"/>
                <a:gd name="connsiteY52" fmla="*/ 326311 h 408985"/>
                <a:gd name="connsiteX53" fmla="*/ 1037605 w 1037604"/>
                <a:gd name="connsiteY53" fmla="*/ 323180 h 408985"/>
                <a:gd name="connsiteX54" fmla="*/ 1023826 w 1037604"/>
                <a:gd name="connsiteY54" fmla="*/ 307522 h 408985"/>
                <a:gd name="connsiteX55" fmla="*/ 1020695 w 1037604"/>
                <a:gd name="connsiteY55" fmla="*/ 301885 h 408985"/>
                <a:gd name="connsiteX56" fmla="*/ 1003784 w 1037604"/>
                <a:gd name="connsiteY56" fmla="*/ 248022 h 408985"/>
                <a:gd name="connsiteX57" fmla="*/ 963074 w 1037604"/>
                <a:gd name="connsiteY57" fmla="*/ 227980 h 408985"/>
                <a:gd name="connsiteX58" fmla="*/ 954305 w 1037604"/>
                <a:gd name="connsiteY58" fmla="*/ 214201 h 408985"/>
                <a:gd name="connsiteX59" fmla="*/ 954305 w 1037604"/>
                <a:gd name="connsiteY59" fmla="*/ 171611 h 408985"/>
                <a:gd name="connsiteX60" fmla="*/ 956810 w 1037604"/>
                <a:gd name="connsiteY60" fmla="*/ 163469 h 408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37604" h="408985">
                  <a:moveTo>
                    <a:pt x="955558" y="163469"/>
                  </a:moveTo>
                  <a:lnTo>
                    <a:pt x="966205" y="146559"/>
                  </a:lnTo>
                  <a:lnTo>
                    <a:pt x="948668" y="140921"/>
                  </a:lnTo>
                  <a:cubicBezTo>
                    <a:pt x="948668" y="140921"/>
                    <a:pt x="946163" y="139669"/>
                    <a:pt x="944910" y="139043"/>
                  </a:cubicBezTo>
                  <a:lnTo>
                    <a:pt x="902321" y="108979"/>
                  </a:lnTo>
                  <a:lnTo>
                    <a:pt x="902321" y="111485"/>
                  </a:lnTo>
                  <a:cubicBezTo>
                    <a:pt x="900442" y="115869"/>
                    <a:pt x="897310" y="119000"/>
                    <a:pt x="893552" y="120879"/>
                  </a:cubicBezTo>
                  <a:cubicBezTo>
                    <a:pt x="891673" y="121506"/>
                    <a:pt x="889168" y="122132"/>
                    <a:pt x="886663" y="122132"/>
                  </a:cubicBezTo>
                  <a:cubicBezTo>
                    <a:pt x="884784" y="122132"/>
                    <a:pt x="882905" y="122132"/>
                    <a:pt x="881026" y="120879"/>
                  </a:cubicBezTo>
                  <a:lnTo>
                    <a:pt x="830294" y="100211"/>
                  </a:lnTo>
                  <a:lnTo>
                    <a:pt x="782694" y="102716"/>
                  </a:lnTo>
                  <a:lnTo>
                    <a:pt x="724446" y="108353"/>
                  </a:lnTo>
                  <a:cubicBezTo>
                    <a:pt x="718183" y="108353"/>
                    <a:pt x="711294" y="105221"/>
                    <a:pt x="708788" y="98332"/>
                  </a:cubicBezTo>
                  <a:lnTo>
                    <a:pt x="695636" y="65764"/>
                  </a:lnTo>
                  <a:lnTo>
                    <a:pt x="655551" y="50106"/>
                  </a:lnTo>
                  <a:lnTo>
                    <a:pt x="602314" y="16911"/>
                  </a:lnTo>
                  <a:lnTo>
                    <a:pt x="487698" y="0"/>
                  </a:lnTo>
                  <a:lnTo>
                    <a:pt x="458888" y="18163"/>
                  </a:lnTo>
                  <a:cubicBezTo>
                    <a:pt x="453877" y="31316"/>
                    <a:pt x="450746" y="45095"/>
                    <a:pt x="453251" y="57621"/>
                  </a:cubicBezTo>
                  <a:cubicBezTo>
                    <a:pt x="457635" y="87058"/>
                    <a:pt x="493335" y="123385"/>
                    <a:pt x="471414" y="148437"/>
                  </a:cubicBezTo>
                  <a:cubicBezTo>
                    <a:pt x="466404" y="154074"/>
                    <a:pt x="448240" y="168480"/>
                    <a:pt x="438845" y="174116"/>
                  </a:cubicBezTo>
                  <a:cubicBezTo>
                    <a:pt x="414419" y="189148"/>
                    <a:pt x="393125" y="176622"/>
                    <a:pt x="368698" y="171611"/>
                  </a:cubicBezTo>
                  <a:cubicBezTo>
                    <a:pt x="358677" y="169732"/>
                    <a:pt x="344271" y="173490"/>
                    <a:pt x="336129" y="166601"/>
                  </a:cubicBezTo>
                  <a:cubicBezTo>
                    <a:pt x="328613" y="160964"/>
                    <a:pt x="331745" y="161590"/>
                    <a:pt x="328613" y="152195"/>
                  </a:cubicBezTo>
                  <a:cubicBezTo>
                    <a:pt x="321098" y="134032"/>
                    <a:pt x="319219" y="123385"/>
                    <a:pt x="300429" y="112737"/>
                  </a:cubicBezTo>
                  <a:cubicBezTo>
                    <a:pt x="284771" y="103969"/>
                    <a:pt x="257213" y="102090"/>
                    <a:pt x="244687" y="89563"/>
                  </a:cubicBezTo>
                  <a:cubicBezTo>
                    <a:pt x="231534" y="76411"/>
                    <a:pt x="250324" y="61379"/>
                    <a:pt x="237171" y="45721"/>
                  </a:cubicBezTo>
                  <a:cubicBezTo>
                    <a:pt x="224645" y="30063"/>
                    <a:pt x="163892" y="59500"/>
                    <a:pt x="142597" y="60753"/>
                  </a:cubicBezTo>
                  <a:cubicBezTo>
                    <a:pt x="123181" y="62006"/>
                    <a:pt x="116292" y="62006"/>
                    <a:pt x="105018" y="76411"/>
                  </a:cubicBezTo>
                  <a:cubicBezTo>
                    <a:pt x="91865" y="92695"/>
                    <a:pt x="89986" y="98958"/>
                    <a:pt x="73702" y="108353"/>
                  </a:cubicBezTo>
                  <a:cubicBezTo>
                    <a:pt x="47397" y="124011"/>
                    <a:pt x="58671" y="145306"/>
                    <a:pt x="56165" y="174116"/>
                  </a:cubicBezTo>
                  <a:cubicBezTo>
                    <a:pt x="52408" y="212322"/>
                    <a:pt x="21718" y="186643"/>
                    <a:pt x="5434" y="210443"/>
                  </a:cubicBezTo>
                  <a:cubicBezTo>
                    <a:pt x="-8972" y="231111"/>
                    <a:pt x="9191" y="266812"/>
                    <a:pt x="14829" y="286854"/>
                  </a:cubicBezTo>
                  <a:cubicBezTo>
                    <a:pt x="21092" y="308148"/>
                    <a:pt x="19213" y="330696"/>
                    <a:pt x="19213" y="352617"/>
                  </a:cubicBezTo>
                  <a:cubicBezTo>
                    <a:pt x="24223" y="350738"/>
                    <a:pt x="29860" y="349485"/>
                    <a:pt x="34244" y="348233"/>
                  </a:cubicBezTo>
                  <a:lnTo>
                    <a:pt x="99381" y="325686"/>
                  </a:lnTo>
                  <a:lnTo>
                    <a:pt x="215250" y="297501"/>
                  </a:lnTo>
                  <a:lnTo>
                    <a:pt x="291661" y="289359"/>
                  </a:lnTo>
                  <a:lnTo>
                    <a:pt x="393125" y="289359"/>
                  </a:lnTo>
                  <a:cubicBezTo>
                    <a:pt x="393125" y="289359"/>
                    <a:pt x="396256" y="289359"/>
                    <a:pt x="397509" y="289985"/>
                  </a:cubicBezTo>
                  <a:lnTo>
                    <a:pt x="444483" y="305017"/>
                  </a:lnTo>
                  <a:lnTo>
                    <a:pt x="493962" y="307522"/>
                  </a:lnTo>
                  <a:lnTo>
                    <a:pt x="555967" y="289985"/>
                  </a:lnTo>
                  <a:cubicBezTo>
                    <a:pt x="561604" y="288733"/>
                    <a:pt x="567241" y="289985"/>
                    <a:pt x="570999" y="294370"/>
                  </a:cubicBezTo>
                  <a:lnTo>
                    <a:pt x="606072" y="331322"/>
                  </a:lnTo>
                  <a:cubicBezTo>
                    <a:pt x="651167" y="323806"/>
                    <a:pt x="660562" y="331949"/>
                    <a:pt x="664320" y="334454"/>
                  </a:cubicBezTo>
                  <a:cubicBezTo>
                    <a:pt x="669330" y="338212"/>
                    <a:pt x="699394" y="351991"/>
                    <a:pt x="725073" y="362638"/>
                  </a:cubicBezTo>
                  <a:lnTo>
                    <a:pt x="797099" y="393327"/>
                  </a:lnTo>
                  <a:lnTo>
                    <a:pt x="859731" y="408985"/>
                  </a:lnTo>
                  <a:lnTo>
                    <a:pt x="914847" y="392702"/>
                  </a:lnTo>
                  <a:cubicBezTo>
                    <a:pt x="914847" y="392702"/>
                    <a:pt x="917979" y="392702"/>
                    <a:pt x="919231" y="392702"/>
                  </a:cubicBezTo>
                  <a:lnTo>
                    <a:pt x="956184" y="392702"/>
                  </a:lnTo>
                  <a:cubicBezTo>
                    <a:pt x="1018189" y="330070"/>
                    <a:pt x="1026332" y="327564"/>
                    <a:pt x="1029463" y="326311"/>
                  </a:cubicBezTo>
                  <a:cubicBezTo>
                    <a:pt x="1031342" y="326311"/>
                    <a:pt x="1033847" y="324433"/>
                    <a:pt x="1037605" y="323180"/>
                  </a:cubicBezTo>
                  <a:lnTo>
                    <a:pt x="1023826" y="307522"/>
                  </a:lnTo>
                  <a:cubicBezTo>
                    <a:pt x="1023826" y="307522"/>
                    <a:pt x="1021321" y="303764"/>
                    <a:pt x="1020695" y="301885"/>
                  </a:cubicBezTo>
                  <a:lnTo>
                    <a:pt x="1003784" y="248022"/>
                  </a:lnTo>
                  <a:lnTo>
                    <a:pt x="963074" y="227980"/>
                  </a:lnTo>
                  <a:cubicBezTo>
                    <a:pt x="958063" y="225474"/>
                    <a:pt x="954305" y="219838"/>
                    <a:pt x="954305" y="214201"/>
                  </a:cubicBezTo>
                  <a:lnTo>
                    <a:pt x="954305" y="171611"/>
                  </a:lnTo>
                  <a:cubicBezTo>
                    <a:pt x="954305" y="171611"/>
                    <a:pt x="954931" y="165974"/>
                    <a:pt x="956810" y="163469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0" name="Forma libre: forma 719">
              <a:extLst>
                <a:ext uri="{FF2B5EF4-FFF2-40B4-BE49-F238E27FC236}">
                  <a16:creationId xmlns:a16="http://schemas.microsoft.com/office/drawing/2014/main" id="{B52EDCAC-4A4E-4AFC-6355-17E20ED37127}"/>
                </a:ext>
              </a:extLst>
            </p:cNvPr>
            <p:cNvSpPr/>
            <p:nvPr/>
          </p:nvSpPr>
          <p:spPr>
            <a:xfrm>
              <a:off x="20702711" y="6511605"/>
              <a:ext cx="8936928" cy="6469650"/>
            </a:xfrm>
            <a:custGeom>
              <a:avLst/>
              <a:gdLst>
                <a:gd name="connsiteX0" fmla="*/ 1522579 w 8936928"/>
                <a:gd name="connsiteY0" fmla="*/ 834373 h 6469650"/>
                <a:gd name="connsiteX1" fmla="*/ 1512558 w 8936928"/>
                <a:gd name="connsiteY1" fmla="*/ 828736 h 6469650"/>
                <a:gd name="connsiteX2" fmla="*/ 1505667 w 8936928"/>
                <a:gd name="connsiteY2" fmla="*/ 865689 h 6469650"/>
                <a:gd name="connsiteX3" fmla="*/ 1497527 w 8936928"/>
                <a:gd name="connsiteY3" fmla="*/ 919552 h 6469650"/>
                <a:gd name="connsiteX4" fmla="*/ 1417983 w 8936928"/>
                <a:gd name="connsiteY4" fmla="*/ 947110 h 6469650"/>
                <a:gd name="connsiteX5" fmla="*/ 1367879 w 8936928"/>
                <a:gd name="connsiteY5" fmla="*/ 960263 h 6469650"/>
                <a:gd name="connsiteX6" fmla="*/ 1389800 w 8936928"/>
                <a:gd name="connsiteY6" fmla="*/ 1173837 h 6469650"/>
                <a:gd name="connsiteX7" fmla="*/ 1408589 w 8936928"/>
                <a:gd name="connsiteY7" fmla="*/ 1192001 h 6469650"/>
                <a:gd name="connsiteX8" fmla="*/ 1431137 w 8936928"/>
                <a:gd name="connsiteY8" fmla="*/ 1226448 h 6469650"/>
                <a:gd name="connsiteX9" fmla="*/ 1393558 w 8936928"/>
                <a:gd name="connsiteY9" fmla="*/ 1270290 h 6469650"/>
                <a:gd name="connsiteX10" fmla="*/ 1319651 w 8936928"/>
                <a:gd name="connsiteY10" fmla="*/ 1284695 h 6469650"/>
                <a:gd name="connsiteX11" fmla="*/ 1283952 w 8936928"/>
                <a:gd name="connsiteY11" fmla="*/ 1259643 h 6469650"/>
                <a:gd name="connsiteX12" fmla="*/ 1159941 w 8936928"/>
                <a:gd name="connsiteY12" fmla="*/ 1264027 h 6469650"/>
                <a:gd name="connsiteX13" fmla="*/ 1146789 w 8936928"/>
                <a:gd name="connsiteY13" fmla="*/ 1259017 h 6469650"/>
                <a:gd name="connsiteX14" fmla="*/ 1052214 w 8936928"/>
                <a:gd name="connsiteY14" fmla="*/ 1248995 h 6469650"/>
                <a:gd name="connsiteX15" fmla="*/ 1034677 w 8936928"/>
                <a:gd name="connsiteY15" fmla="*/ 1349833 h 6469650"/>
                <a:gd name="connsiteX16" fmla="*/ 1029041 w 8936928"/>
                <a:gd name="connsiteY16" fmla="*/ 1510170 h 6469650"/>
                <a:gd name="connsiteX17" fmla="*/ 1060356 w 8936928"/>
                <a:gd name="connsiteY17" fmla="*/ 1525202 h 6469650"/>
                <a:gd name="connsiteX18" fmla="*/ 1118604 w 8936928"/>
                <a:gd name="connsiteY18" fmla="*/ 1569670 h 6469650"/>
                <a:gd name="connsiteX19" fmla="*/ 1097936 w 8936928"/>
                <a:gd name="connsiteY19" fmla="*/ 1612260 h 6469650"/>
                <a:gd name="connsiteX20" fmla="*/ 1045951 w 8936928"/>
                <a:gd name="connsiteY20" fmla="*/ 1629797 h 6469650"/>
                <a:gd name="connsiteX21" fmla="*/ 995846 w 8936928"/>
                <a:gd name="connsiteY21" fmla="*/ 1589712 h 6469650"/>
                <a:gd name="connsiteX22" fmla="*/ 907535 w 8936928"/>
                <a:gd name="connsiteY22" fmla="*/ 1595975 h 6469650"/>
                <a:gd name="connsiteX23" fmla="*/ 879351 w 8936928"/>
                <a:gd name="connsiteY23" fmla="*/ 1587833 h 6469650"/>
                <a:gd name="connsiteX24" fmla="*/ 740934 w 8936928"/>
                <a:gd name="connsiteY24" fmla="*/ 1611633 h 6469650"/>
                <a:gd name="connsiteX25" fmla="*/ 738429 w 8936928"/>
                <a:gd name="connsiteY25" fmla="*/ 1614765 h 6469650"/>
                <a:gd name="connsiteX26" fmla="*/ 796050 w 8936928"/>
                <a:gd name="connsiteY26" fmla="*/ 1624786 h 6469650"/>
                <a:gd name="connsiteX27" fmla="*/ 805445 w 8936928"/>
                <a:gd name="connsiteY27" fmla="*/ 1633554 h 6469650"/>
                <a:gd name="connsiteX28" fmla="*/ 805445 w 8936928"/>
                <a:gd name="connsiteY28" fmla="*/ 1646081 h 6469650"/>
                <a:gd name="connsiteX29" fmla="*/ 821103 w 8936928"/>
                <a:gd name="connsiteY29" fmla="*/ 1739402 h 6469650"/>
                <a:gd name="connsiteX30" fmla="*/ 863067 w 8936928"/>
                <a:gd name="connsiteY30" fmla="*/ 1856524 h 6469650"/>
                <a:gd name="connsiteX31" fmla="*/ 863067 w 8936928"/>
                <a:gd name="connsiteY31" fmla="*/ 1867171 h 6469650"/>
                <a:gd name="connsiteX32" fmla="*/ 894383 w 8936928"/>
                <a:gd name="connsiteY32" fmla="*/ 1940450 h 6469650"/>
                <a:gd name="connsiteX33" fmla="*/ 920688 w 8936928"/>
                <a:gd name="connsiteY33" fmla="*/ 1961745 h 6469650"/>
                <a:gd name="connsiteX34" fmla="*/ 946993 w 8936928"/>
                <a:gd name="connsiteY34" fmla="*/ 2011224 h 6469650"/>
                <a:gd name="connsiteX35" fmla="*/ 886240 w 8936928"/>
                <a:gd name="connsiteY35" fmla="*/ 2042540 h 6469650"/>
                <a:gd name="connsiteX36" fmla="*/ 893756 w 8936928"/>
                <a:gd name="connsiteY36" fmla="*/ 2063835 h 6469650"/>
                <a:gd name="connsiteX37" fmla="*/ 903151 w 8936928"/>
                <a:gd name="connsiteY37" fmla="*/ 2129598 h 6469650"/>
                <a:gd name="connsiteX38" fmla="*/ 894383 w 8936928"/>
                <a:gd name="connsiteY38" fmla="*/ 2149014 h 6469650"/>
                <a:gd name="connsiteX39" fmla="*/ 898140 w 8936928"/>
                <a:gd name="connsiteY39" fmla="*/ 2200372 h 6469650"/>
                <a:gd name="connsiteX40" fmla="*/ 841145 w 8936928"/>
                <a:gd name="connsiteY40" fmla="*/ 2238578 h 6469650"/>
                <a:gd name="connsiteX41" fmla="*/ 814840 w 8936928"/>
                <a:gd name="connsiteY41" fmla="*/ 2239830 h 6469650"/>
                <a:gd name="connsiteX42" fmla="*/ 788535 w 8936928"/>
                <a:gd name="connsiteY42" fmla="*/ 2242335 h 6469650"/>
                <a:gd name="connsiteX43" fmla="*/ 755966 w 8936928"/>
                <a:gd name="connsiteY43" fmla="*/ 2266136 h 6469650"/>
                <a:gd name="connsiteX44" fmla="*/ 730914 w 8936928"/>
                <a:gd name="connsiteY44" fmla="*/ 2286804 h 6469650"/>
                <a:gd name="connsiteX45" fmla="*/ 706487 w 8936928"/>
                <a:gd name="connsiteY45" fmla="*/ 2301209 h 6469650"/>
                <a:gd name="connsiteX46" fmla="*/ 662018 w 8936928"/>
                <a:gd name="connsiteY46" fmla="*/ 2351314 h 6469650"/>
                <a:gd name="connsiteX47" fmla="*/ 660765 w 8936928"/>
                <a:gd name="connsiteY47" fmla="*/ 2361336 h 6469650"/>
                <a:gd name="connsiteX48" fmla="*/ 625066 w 8936928"/>
                <a:gd name="connsiteY48" fmla="*/ 2402673 h 6469650"/>
                <a:gd name="connsiteX49" fmla="*/ 546776 w 8936928"/>
                <a:gd name="connsiteY49" fmla="*/ 2406431 h 6469650"/>
                <a:gd name="connsiteX50" fmla="*/ 461597 w 8936928"/>
                <a:gd name="connsiteY50" fmla="*/ 2421462 h 6469650"/>
                <a:gd name="connsiteX51" fmla="*/ 454707 w 8936928"/>
                <a:gd name="connsiteY51" fmla="*/ 2447142 h 6469650"/>
                <a:gd name="connsiteX52" fmla="*/ 440928 w 8936928"/>
                <a:gd name="connsiteY52" fmla="*/ 2490357 h 6469650"/>
                <a:gd name="connsiteX53" fmla="*/ 330697 w 8936928"/>
                <a:gd name="connsiteY53" fmla="*/ 2521673 h 6469650"/>
                <a:gd name="connsiteX54" fmla="*/ 323807 w 8936928"/>
                <a:gd name="connsiteY54" fmla="*/ 2520421 h 6469650"/>
                <a:gd name="connsiteX55" fmla="*/ 293117 w 8936928"/>
                <a:gd name="connsiteY55" fmla="*/ 2509773 h 6469650"/>
                <a:gd name="connsiteX56" fmla="*/ 281843 w 8936928"/>
                <a:gd name="connsiteY56" fmla="*/ 2491610 h 6469650"/>
                <a:gd name="connsiteX57" fmla="*/ 281843 w 8936928"/>
                <a:gd name="connsiteY57" fmla="*/ 2490357 h 6469650"/>
                <a:gd name="connsiteX58" fmla="*/ 208564 w 8936928"/>
                <a:gd name="connsiteY58" fmla="*/ 2485973 h 6469650"/>
                <a:gd name="connsiteX59" fmla="*/ 192280 w 8936928"/>
                <a:gd name="connsiteY59" fmla="*/ 2504763 h 6469650"/>
                <a:gd name="connsiteX60" fmla="*/ 175369 w 8936928"/>
                <a:gd name="connsiteY60" fmla="*/ 2527310 h 6469650"/>
                <a:gd name="connsiteX61" fmla="*/ 115243 w 8936928"/>
                <a:gd name="connsiteY61" fmla="*/ 2535452 h 6469650"/>
                <a:gd name="connsiteX62" fmla="*/ 87058 w 8936928"/>
                <a:gd name="connsiteY62" fmla="*/ 2531694 h 6469650"/>
                <a:gd name="connsiteX63" fmla="*/ 64512 w 8936928"/>
                <a:gd name="connsiteY63" fmla="*/ 2589315 h 6469650"/>
                <a:gd name="connsiteX64" fmla="*/ 58874 w 8936928"/>
                <a:gd name="connsiteY64" fmla="*/ 2635037 h 6469650"/>
                <a:gd name="connsiteX65" fmla="*/ 21922 w 8936928"/>
                <a:gd name="connsiteY65" fmla="*/ 2665726 h 6469650"/>
                <a:gd name="connsiteX66" fmla="*/ 0 w 8936928"/>
                <a:gd name="connsiteY66" fmla="*/ 2679505 h 6469650"/>
                <a:gd name="connsiteX67" fmla="*/ 6890 w 8936928"/>
                <a:gd name="connsiteY67" fmla="*/ 2680758 h 6469650"/>
                <a:gd name="connsiteX68" fmla="*/ 54490 w 8936928"/>
                <a:gd name="connsiteY68" fmla="*/ 2767816 h 6469650"/>
                <a:gd name="connsiteX69" fmla="*/ 65138 w 8936928"/>
                <a:gd name="connsiteY69" fmla="*/ 2811032 h 6469650"/>
                <a:gd name="connsiteX70" fmla="*/ 111485 w 8936928"/>
                <a:gd name="connsiteY70" fmla="*/ 2812911 h 6469650"/>
                <a:gd name="connsiteX71" fmla="*/ 168480 w 8936928"/>
                <a:gd name="connsiteY71" fmla="*/ 2810406 h 6469650"/>
                <a:gd name="connsiteX72" fmla="*/ 242386 w 8936928"/>
                <a:gd name="connsiteY72" fmla="*/ 2888695 h 6469650"/>
                <a:gd name="connsiteX73" fmla="*/ 267438 w 8936928"/>
                <a:gd name="connsiteY73" fmla="*/ 2927527 h 6469650"/>
                <a:gd name="connsiteX74" fmla="*/ 310654 w 8936928"/>
                <a:gd name="connsiteY74" fmla="*/ 2966985 h 6469650"/>
                <a:gd name="connsiteX75" fmla="*/ 395833 w 8936928"/>
                <a:gd name="connsiteY75" fmla="*/ 3102270 h 6469650"/>
                <a:gd name="connsiteX76" fmla="*/ 375791 w 8936928"/>
                <a:gd name="connsiteY76" fmla="*/ 3136091 h 6469650"/>
                <a:gd name="connsiteX77" fmla="*/ 303764 w 8936928"/>
                <a:gd name="connsiteY77" fmla="*/ 3110412 h 6469650"/>
                <a:gd name="connsiteX78" fmla="*/ 294996 w 8936928"/>
                <a:gd name="connsiteY78" fmla="*/ 3104775 h 6469650"/>
                <a:gd name="connsiteX79" fmla="*/ 291238 w 8936928"/>
                <a:gd name="connsiteY79" fmla="*/ 3135465 h 6469650"/>
                <a:gd name="connsiteX80" fmla="*/ 289359 w 8936928"/>
                <a:gd name="connsiteY80" fmla="*/ 3146738 h 6469650"/>
                <a:gd name="connsiteX81" fmla="*/ 288107 w 8936928"/>
                <a:gd name="connsiteY81" fmla="*/ 3156133 h 6469650"/>
                <a:gd name="connsiteX82" fmla="*/ 315665 w 8936928"/>
                <a:gd name="connsiteY82" fmla="*/ 3154254 h 6469650"/>
                <a:gd name="connsiteX83" fmla="*/ 357628 w 8936928"/>
                <a:gd name="connsiteY83" fmla="*/ 3151749 h 6469650"/>
                <a:gd name="connsiteX84" fmla="*/ 402723 w 8936928"/>
                <a:gd name="connsiteY84" fmla="*/ 3181185 h 6469650"/>
                <a:gd name="connsiteX85" fmla="*/ 422764 w 8936928"/>
                <a:gd name="connsiteY85" fmla="*/ 3198723 h 6469650"/>
                <a:gd name="connsiteX86" fmla="*/ 450950 w 8936928"/>
                <a:gd name="connsiteY86" fmla="*/ 3208117 h 6469650"/>
                <a:gd name="connsiteX87" fmla="*/ 506692 w 8936928"/>
                <a:gd name="connsiteY87" fmla="*/ 3251333 h 6469650"/>
                <a:gd name="connsiteX88" fmla="*/ 527986 w 8936928"/>
                <a:gd name="connsiteY88" fmla="*/ 3300812 h 6469650"/>
                <a:gd name="connsiteX89" fmla="*/ 577465 w 8936928"/>
                <a:gd name="connsiteY89" fmla="*/ 3382234 h 6469650"/>
                <a:gd name="connsiteX90" fmla="*/ 638845 w 8936928"/>
                <a:gd name="connsiteY90" fmla="*/ 3405407 h 6469650"/>
                <a:gd name="connsiteX91" fmla="*/ 729034 w 8936928"/>
                <a:gd name="connsiteY91" fmla="*/ 3449876 h 6469650"/>
                <a:gd name="connsiteX92" fmla="*/ 736550 w 8936928"/>
                <a:gd name="connsiteY92" fmla="*/ 3462402 h 6469650"/>
                <a:gd name="connsiteX93" fmla="*/ 745319 w 8936928"/>
                <a:gd name="connsiteY93" fmla="*/ 3462402 h 6469650"/>
                <a:gd name="connsiteX94" fmla="*/ 792293 w 8936928"/>
                <a:gd name="connsiteY94" fmla="*/ 3460524 h 6469650"/>
                <a:gd name="connsiteX95" fmla="*/ 804819 w 8936928"/>
                <a:gd name="connsiteY95" fmla="*/ 3452381 h 6469650"/>
                <a:gd name="connsiteX96" fmla="*/ 843650 w 8936928"/>
                <a:gd name="connsiteY96" fmla="*/ 3436723 h 6469650"/>
                <a:gd name="connsiteX97" fmla="*/ 931335 w 8936928"/>
                <a:gd name="connsiteY97" fmla="*/ 3500608 h 6469650"/>
                <a:gd name="connsiteX98" fmla="*/ 933840 w 8936928"/>
                <a:gd name="connsiteY98" fmla="*/ 3503113 h 6469650"/>
                <a:gd name="connsiteX99" fmla="*/ 958893 w 8936928"/>
                <a:gd name="connsiteY99" fmla="*/ 3568876 h 6469650"/>
                <a:gd name="connsiteX100" fmla="*/ 980188 w 8936928"/>
                <a:gd name="connsiteY100" fmla="*/ 3621487 h 6469650"/>
                <a:gd name="connsiteX101" fmla="*/ 1018393 w 8936928"/>
                <a:gd name="connsiteY101" fmla="*/ 3632761 h 6469650"/>
                <a:gd name="connsiteX102" fmla="*/ 1088541 w 8936928"/>
                <a:gd name="connsiteY102" fmla="*/ 3672845 h 6469650"/>
                <a:gd name="connsiteX103" fmla="*/ 1109209 w 8936928"/>
                <a:gd name="connsiteY103" fmla="*/ 3741740 h 6469650"/>
                <a:gd name="connsiteX104" fmla="*/ 1100440 w 8936928"/>
                <a:gd name="connsiteY104" fmla="*/ 3774308 h 6469650"/>
                <a:gd name="connsiteX105" fmla="*/ 1094178 w 8936928"/>
                <a:gd name="connsiteY105" fmla="*/ 3794351 h 6469650"/>
                <a:gd name="connsiteX106" fmla="*/ 1121109 w 8936928"/>
                <a:gd name="connsiteY106" fmla="*/ 3825040 h 6469650"/>
                <a:gd name="connsiteX107" fmla="*/ 1143656 w 8936928"/>
                <a:gd name="connsiteY107" fmla="*/ 3850093 h 6469650"/>
                <a:gd name="connsiteX108" fmla="*/ 1168083 w 8936928"/>
                <a:gd name="connsiteY108" fmla="*/ 3892056 h 6469650"/>
                <a:gd name="connsiteX109" fmla="*/ 1176851 w 8936928"/>
                <a:gd name="connsiteY109" fmla="*/ 3908967 h 6469650"/>
                <a:gd name="connsiteX110" fmla="*/ 1206288 w 8936928"/>
                <a:gd name="connsiteY110" fmla="*/ 3991641 h 6469650"/>
                <a:gd name="connsiteX111" fmla="*/ 1199399 w 8936928"/>
                <a:gd name="connsiteY111" fmla="*/ 4045504 h 6469650"/>
                <a:gd name="connsiteX112" fmla="*/ 1169335 w 8936928"/>
                <a:gd name="connsiteY112" fmla="*/ 4055525 h 6469650"/>
                <a:gd name="connsiteX113" fmla="*/ 1148041 w 8936928"/>
                <a:gd name="connsiteY113" fmla="*/ 4057404 h 6469650"/>
                <a:gd name="connsiteX114" fmla="*/ 1120482 w 8936928"/>
                <a:gd name="connsiteY114" fmla="*/ 4054899 h 6469650"/>
                <a:gd name="connsiteX115" fmla="*/ 1116098 w 8936928"/>
                <a:gd name="connsiteY115" fmla="*/ 4054273 h 6469650"/>
                <a:gd name="connsiteX116" fmla="*/ 1110461 w 8936928"/>
                <a:gd name="connsiteY116" fmla="*/ 4064294 h 6469650"/>
                <a:gd name="connsiteX117" fmla="*/ 1107330 w 8936928"/>
                <a:gd name="connsiteY117" fmla="*/ 4086214 h 6469650"/>
                <a:gd name="connsiteX118" fmla="*/ 1167456 w 8936928"/>
                <a:gd name="connsiteY118" fmla="*/ 4113773 h 6469650"/>
                <a:gd name="connsiteX119" fmla="*/ 1228209 w 8936928"/>
                <a:gd name="connsiteY119" fmla="*/ 4141331 h 6469650"/>
                <a:gd name="connsiteX120" fmla="*/ 1226957 w 8936928"/>
                <a:gd name="connsiteY120" fmla="*/ 4238410 h 6469650"/>
                <a:gd name="connsiteX121" fmla="*/ 1235100 w 8936928"/>
                <a:gd name="connsiteY121" fmla="*/ 4317953 h 6469650"/>
                <a:gd name="connsiteX122" fmla="*/ 1243242 w 8936928"/>
                <a:gd name="connsiteY122" fmla="*/ 4324842 h 6469650"/>
                <a:gd name="connsiteX123" fmla="*/ 1283325 w 8936928"/>
                <a:gd name="connsiteY123" fmla="*/ 4292900 h 6469650"/>
                <a:gd name="connsiteX124" fmla="*/ 1324036 w 8936928"/>
                <a:gd name="connsiteY124" fmla="*/ 4300416 h 6469650"/>
                <a:gd name="connsiteX125" fmla="*/ 1352221 w 8936928"/>
                <a:gd name="connsiteY125" fmla="*/ 4344884 h 6469650"/>
                <a:gd name="connsiteX126" fmla="*/ 1412974 w 8936928"/>
                <a:gd name="connsiteY126" fmla="*/ 4403132 h 6469650"/>
                <a:gd name="connsiteX127" fmla="*/ 1440532 w 8936928"/>
                <a:gd name="connsiteY127" fmla="*/ 4450732 h 6469650"/>
                <a:gd name="connsiteX128" fmla="*/ 1473100 w 8936928"/>
                <a:gd name="connsiteY128" fmla="*/ 4458247 h 6469650"/>
                <a:gd name="connsiteX129" fmla="*/ 1510052 w 8936928"/>
                <a:gd name="connsiteY129" fmla="*/ 4463885 h 6469650"/>
                <a:gd name="connsiteX130" fmla="*/ 1536358 w 8936928"/>
                <a:gd name="connsiteY130" fmla="*/ 4483301 h 6469650"/>
                <a:gd name="connsiteX131" fmla="*/ 1548258 w 8936928"/>
                <a:gd name="connsiteY131" fmla="*/ 4493948 h 6469650"/>
                <a:gd name="connsiteX132" fmla="*/ 1579574 w 8936928"/>
                <a:gd name="connsiteY132" fmla="*/ 4506474 h 6469650"/>
                <a:gd name="connsiteX133" fmla="*/ 1594605 w 8936928"/>
                <a:gd name="connsiteY133" fmla="*/ 4484553 h 6469650"/>
                <a:gd name="connsiteX134" fmla="*/ 1639073 w 8936928"/>
                <a:gd name="connsiteY134" fmla="*/ 4431316 h 6469650"/>
                <a:gd name="connsiteX135" fmla="*/ 1724254 w 8936928"/>
                <a:gd name="connsiteY135" fmla="*/ 4436327 h 6469650"/>
                <a:gd name="connsiteX136" fmla="*/ 1793774 w 8936928"/>
                <a:gd name="connsiteY136" fmla="*/ 4534032 h 6469650"/>
                <a:gd name="connsiteX137" fmla="*/ 1916534 w 8936928"/>
                <a:gd name="connsiteY137" fmla="*/ 4610443 h 6469650"/>
                <a:gd name="connsiteX138" fmla="*/ 2000460 w 8936928"/>
                <a:gd name="connsiteY138" fmla="*/ 4656164 h 6469650"/>
                <a:gd name="connsiteX139" fmla="*/ 2019876 w 8936928"/>
                <a:gd name="connsiteY139" fmla="*/ 4658669 h 6469650"/>
                <a:gd name="connsiteX140" fmla="*/ 2182719 w 8936928"/>
                <a:gd name="connsiteY140" fmla="*/ 4766396 h 6469650"/>
                <a:gd name="connsiteX141" fmla="*/ 2237833 w 8936928"/>
                <a:gd name="connsiteY141" fmla="*/ 4767649 h 6469650"/>
                <a:gd name="connsiteX142" fmla="*/ 2323640 w 8936928"/>
                <a:gd name="connsiteY142" fmla="*/ 4776417 h 6469650"/>
                <a:gd name="connsiteX143" fmla="*/ 2373745 w 8936928"/>
                <a:gd name="connsiteY143" fmla="*/ 4827775 h 6469650"/>
                <a:gd name="connsiteX144" fmla="*/ 2395666 w 8936928"/>
                <a:gd name="connsiteY144" fmla="*/ 4855334 h 6469650"/>
                <a:gd name="connsiteX145" fmla="*/ 2400676 w 8936928"/>
                <a:gd name="connsiteY145" fmla="*/ 4859717 h 6469650"/>
                <a:gd name="connsiteX146" fmla="*/ 2453286 w 8936928"/>
                <a:gd name="connsiteY146" fmla="*/ 4902933 h 6469650"/>
                <a:gd name="connsiteX147" fmla="*/ 2477087 w 8936928"/>
                <a:gd name="connsiteY147" fmla="*/ 4905438 h 6469650"/>
                <a:gd name="connsiteX148" fmla="*/ 2510909 w 8936928"/>
                <a:gd name="connsiteY148" fmla="*/ 4910449 h 6469650"/>
                <a:gd name="connsiteX149" fmla="*/ 2534709 w 8936928"/>
                <a:gd name="connsiteY149" fmla="*/ 4935502 h 6469650"/>
                <a:gd name="connsiteX150" fmla="*/ 2546609 w 8936928"/>
                <a:gd name="connsiteY150" fmla="*/ 4950533 h 6469650"/>
                <a:gd name="connsiteX151" fmla="*/ 2612372 w 8936928"/>
                <a:gd name="connsiteY151" fmla="*/ 4969949 h 6469650"/>
                <a:gd name="connsiteX152" fmla="*/ 2612372 w 8936928"/>
                <a:gd name="connsiteY152" fmla="*/ 4969949 h 6469650"/>
                <a:gd name="connsiteX153" fmla="*/ 2629282 w 8936928"/>
                <a:gd name="connsiteY153" fmla="*/ 4931118 h 6469650"/>
                <a:gd name="connsiteX154" fmla="*/ 2684398 w 8936928"/>
                <a:gd name="connsiteY154" fmla="*/ 4944271 h 6469650"/>
                <a:gd name="connsiteX155" fmla="*/ 2690661 w 8936928"/>
                <a:gd name="connsiteY155" fmla="*/ 4948028 h 6469650"/>
                <a:gd name="connsiteX156" fmla="*/ 2711956 w 8936928"/>
                <a:gd name="connsiteY156" fmla="*/ 4969323 h 6469650"/>
                <a:gd name="connsiteX157" fmla="*/ 2726987 w 8936928"/>
                <a:gd name="connsiteY157" fmla="*/ 4983728 h 6469650"/>
                <a:gd name="connsiteX158" fmla="*/ 2790246 w 8936928"/>
                <a:gd name="connsiteY158" fmla="*/ 4976212 h 6469650"/>
                <a:gd name="connsiteX159" fmla="*/ 2825319 w 8936928"/>
                <a:gd name="connsiteY159" fmla="*/ 4964939 h 6469650"/>
                <a:gd name="connsiteX160" fmla="*/ 2839725 w 8936928"/>
                <a:gd name="connsiteY160" fmla="*/ 4960555 h 6469650"/>
                <a:gd name="connsiteX161" fmla="*/ 2887951 w 8936928"/>
                <a:gd name="connsiteY161" fmla="*/ 4965565 h 6469650"/>
                <a:gd name="connsiteX162" fmla="*/ 2893588 w 8936928"/>
                <a:gd name="connsiteY162" fmla="*/ 4939260 h 6469650"/>
                <a:gd name="connsiteX163" fmla="*/ 2915509 w 8936928"/>
                <a:gd name="connsiteY163" fmla="*/ 4889154 h 6469650"/>
                <a:gd name="connsiteX164" fmla="*/ 2958725 w 8936928"/>
                <a:gd name="connsiteY164" fmla="*/ 4886023 h 6469650"/>
                <a:gd name="connsiteX165" fmla="*/ 3029500 w 8936928"/>
                <a:gd name="connsiteY165" fmla="*/ 5018176 h 6469650"/>
                <a:gd name="connsiteX166" fmla="*/ 3068958 w 8936928"/>
                <a:gd name="connsiteY166" fmla="*/ 4958676 h 6469650"/>
                <a:gd name="connsiteX167" fmla="*/ 3078979 w 8936928"/>
                <a:gd name="connsiteY167" fmla="*/ 4923602 h 6469650"/>
                <a:gd name="connsiteX168" fmla="*/ 3082737 w 8936928"/>
                <a:gd name="connsiteY168" fmla="*/ 4909823 h 6469650"/>
                <a:gd name="connsiteX169" fmla="*/ 3107162 w 8936928"/>
                <a:gd name="connsiteY169" fmla="*/ 4874749 h 6469650"/>
                <a:gd name="connsiteX170" fmla="*/ 3229920 w 8936928"/>
                <a:gd name="connsiteY170" fmla="*/ 4857212 h 6469650"/>
                <a:gd name="connsiteX171" fmla="*/ 3271884 w 8936928"/>
                <a:gd name="connsiteY171" fmla="*/ 4901681 h 6469650"/>
                <a:gd name="connsiteX172" fmla="*/ 3295058 w 8936928"/>
                <a:gd name="connsiteY172" fmla="*/ 4932370 h 6469650"/>
                <a:gd name="connsiteX173" fmla="*/ 3353932 w 8936928"/>
                <a:gd name="connsiteY173" fmla="*/ 4935502 h 6469650"/>
                <a:gd name="connsiteX174" fmla="*/ 3372722 w 8936928"/>
                <a:gd name="connsiteY174" fmla="*/ 4929865 h 6469650"/>
                <a:gd name="connsiteX175" fmla="*/ 3393390 w 8936928"/>
                <a:gd name="connsiteY175" fmla="*/ 4921723 h 6469650"/>
                <a:gd name="connsiteX176" fmla="*/ 3446000 w 8936928"/>
                <a:gd name="connsiteY176" fmla="*/ 4907317 h 6469650"/>
                <a:gd name="connsiteX177" fmla="*/ 3483580 w 8936928"/>
                <a:gd name="connsiteY177" fmla="*/ 4940512 h 6469650"/>
                <a:gd name="connsiteX178" fmla="*/ 3499865 w 8936928"/>
                <a:gd name="connsiteY178" fmla="*/ 4958676 h 6469650"/>
                <a:gd name="connsiteX179" fmla="*/ 3596316 w 8936928"/>
                <a:gd name="connsiteY179" fmla="*/ 4958676 h 6469650"/>
                <a:gd name="connsiteX180" fmla="*/ 3615732 w 8936928"/>
                <a:gd name="connsiteY180" fmla="*/ 4954291 h 6469650"/>
                <a:gd name="connsiteX181" fmla="*/ 3623874 w 8936928"/>
                <a:gd name="connsiteY181" fmla="*/ 4936128 h 6469650"/>
                <a:gd name="connsiteX182" fmla="*/ 3628886 w 8936928"/>
                <a:gd name="connsiteY182" fmla="*/ 4915460 h 6469650"/>
                <a:gd name="connsiteX183" fmla="*/ 3652059 w 8936928"/>
                <a:gd name="connsiteY183" fmla="*/ 4868486 h 6469650"/>
                <a:gd name="connsiteX184" fmla="*/ 3716570 w 8936928"/>
                <a:gd name="connsiteY184" fmla="*/ 4850323 h 6469650"/>
                <a:gd name="connsiteX185" fmla="*/ 3764171 w 8936928"/>
                <a:gd name="connsiteY185" fmla="*/ 4840302 h 6469650"/>
                <a:gd name="connsiteX186" fmla="*/ 3846218 w 8936928"/>
                <a:gd name="connsiteY186" fmla="*/ 4771406 h 6469650"/>
                <a:gd name="connsiteX187" fmla="*/ 3862501 w 8936928"/>
                <a:gd name="connsiteY187" fmla="*/ 4740090 h 6469650"/>
                <a:gd name="connsiteX188" fmla="*/ 3888807 w 8936928"/>
                <a:gd name="connsiteY188" fmla="*/ 4696248 h 6469650"/>
                <a:gd name="connsiteX189" fmla="*/ 3981501 w 8936928"/>
                <a:gd name="connsiteY189" fmla="*/ 4676833 h 6469650"/>
                <a:gd name="connsiteX190" fmla="*/ 4012817 w 8936928"/>
                <a:gd name="connsiteY190" fmla="*/ 4702512 h 6469650"/>
                <a:gd name="connsiteX191" fmla="*/ 4025971 w 8936928"/>
                <a:gd name="connsiteY191" fmla="*/ 4716291 h 6469650"/>
                <a:gd name="connsiteX192" fmla="*/ 4133071 w 8936928"/>
                <a:gd name="connsiteY192" fmla="*/ 4720049 h 6469650"/>
                <a:gd name="connsiteX193" fmla="*/ 4165014 w 8936928"/>
                <a:gd name="connsiteY193" fmla="*/ 4698127 h 6469650"/>
                <a:gd name="connsiteX194" fmla="*/ 4210734 w 8936928"/>
                <a:gd name="connsiteY194" fmla="*/ 4671822 h 6469650"/>
                <a:gd name="connsiteX195" fmla="*/ 4256456 w 8936928"/>
                <a:gd name="connsiteY195" fmla="*/ 4688733 h 6469650"/>
                <a:gd name="connsiteX196" fmla="*/ 4280256 w 8936928"/>
                <a:gd name="connsiteY196" fmla="*/ 4817128 h 6469650"/>
                <a:gd name="connsiteX197" fmla="*/ 4335997 w 8936928"/>
                <a:gd name="connsiteY197" fmla="*/ 4831533 h 6469650"/>
                <a:gd name="connsiteX198" fmla="*/ 4421178 w 8936928"/>
                <a:gd name="connsiteY198" fmla="*/ 4857212 h 6469650"/>
                <a:gd name="connsiteX199" fmla="*/ 4464394 w 8936928"/>
                <a:gd name="connsiteY199" fmla="*/ 4822138 h 6469650"/>
                <a:gd name="connsiteX200" fmla="*/ 4554584 w 8936928"/>
                <a:gd name="connsiteY200" fmla="*/ 4886649 h 6469650"/>
                <a:gd name="connsiteX201" fmla="*/ 4560220 w 8936928"/>
                <a:gd name="connsiteY201" fmla="*/ 4904186 h 6469650"/>
                <a:gd name="connsiteX202" fmla="*/ 4566484 w 8936928"/>
                <a:gd name="connsiteY202" fmla="*/ 4920470 h 6469650"/>
                <a:gd name="connsiteX203" fmla="*/ 4575878 w 8936928"/>
                <a:gd name="connsiteY203" fmla="*/ 4924228 h 6469650"/>
                <a:gd name="connsiteX204" fmla="*/ 4600304 w 8936928"/>
                <a:gd name="connsiteY204" fmla="*/ 4940512 h 6469650"/>
                <a:gd name="connsiteX205" fmla="*/ 4610325 w 8936928"/>
                <a:gd name="connsiteY205" fmla="*/ 4995628 h 6469650"/>
                <a:gd name="connsiteX206" fmla="*/ 4614083 w 8936928"/>
                <a:gd name="connsiteY206" fmla="*/ 5033208 h 6469650"/>
                <a:gd name="connsiteX207" fmla="*/ 4648531 w 8936928"/>
                <a:gd name="connsiteY207" fmla="*/ 5026944 h 6469650"/>
                <a:gd name="connsiteX208" fmla="*/ 4766279 w 8936928"/>
                <a:gd name="connsiteY208" fmla="*/ 5060139 h 6469650"/>
                <a:gd name="connsiteX209" fmla="*/ 4753125 w 8936928"/>
                <a:gd name="connsiteY209" fmla="*/ 5152835 h 6469650"/>
                <a:gd name="connsiteX210" fmla="*/ 4737467 w 8936928"/>
                <a:gd name="connsiteY210" fmla="*/ 5207324 h 6469650"/>
                <a:gd name="connsiteX211" fmla="*/ 4755004 w 8936928"/>
                <a:gd name="connsiteY211" fmla="*/ 5274966 h 6469650"/>
                <a:gd name="connsiteX212" fmla="*/ 4768783 w 8936928"/>
                <a:gd name="connsiteY212" fmla="*/ 5395219 h 6469650"/>
                <a:gd name="connsiteX213" fmla="*/ 4732458 w 8936928"/>
                <a:gd name="connsiteY213" fmla="*/ 5415888 h 6469650"/>
                <a:gd name="connsiteX214" fmla="*/ 4706778 w 8936928"/>
                <a:gd name="connsiteY214" fmla="*/ 5427161 h 6469650"/>
                <a:gd name="connsiteX215" fmla="*/ 4701767 w 8936928"/>
                <a:gd name="connsiteY215" fmla="*/ 5446577 h 6469650"/>
                <a:gd name="connsiteX216" fmla="*/ 4678593 w 8936928"/>
                <a:gd name="connsiteY216" fmla="*/ 5487288 h 6469650"/>
                <a:gd name="connsiteX217" fmla="*/ 4653541 w 8936928"/>
                <a:gd name="connsiteY217" fmla="*/ 5502319 h 6469650"/>
                <a:gd name="connsiteX218" fmla="*/ 4629116 w 8936928"/>
                <a:gd name="connsiteY218" fmla="*/ 5545535 h 6469650"/>
                <a:gd name="connsiteX219" fmla="*/ 4623477 w 8936928"/>
                <a:gd name="connsiteY219" fmla="*/ 5586246 h 6469650"/>
                <a:gd name="connsiteX220" fmla="*/ 4615962 w 8936928"/>
                <a:gd name="connsiteY220" fmla="*/ 5638857 h 6469650"/>
                <a:gd name="connsiteX221" fmla="*/ 4650410 w 8936928"/>
                <a:gd name="connsiteY221" fmla="*/ 5648251 h 6469650"/>
                <a:gd name="connsiteX222" fmla="*/ 4663562 w 8936928"/>
                <a:gd name="connsiteY222" fmla="*/ 5663283 h 6469650"/>
                <a:gd name="connsiteX223" fmla="*/ 4663562 w 8936928"/>
                <a:gd name="connsiteY223" fmla="*/ 5680194 h 6469650"/>
                <a:gd name="connsiteX224" fmla="*/ 4678593 w 8936928"/>
                <a:gd name="connsiteY224" fmla="*/ 5755978 h 6469650"/>
                <a:gd name="connsiteX225" fmla="*/ 4718052 w 8936928"/>
                <a:gd name="connsiteY225" fmla="*/ 5734057 h 6469650"/>
                <a:gd name="connsiteX226" fmla="*/ 4742479 w 8936928"/>
                <a:gd name="connsiteY226" fmla="*/ 5703367 h 6469650"/>
                <a:gd name="connsiteX227" fmla="*/ 4795714 w 8936928"/>
                <a:gd name="connsiteY227" fmla="*/ 5695225 h 6469650"/>
                <a:gd name="connsiteX228" fmla="*/ 4850831 w 8936928"/>
                <a:gd name="connsiteY228" fmla="*/ 5749088 h 6469650"/>
                <a:gd name="connsiteX229" fmla="*/ 4854588 w 8936928"/>
                <a:gd name="connsiteY229" fmla="*/ 5798568 h 6469650"/>
                <a:gd name="connsiteX230" fmla="*/ 4855842 w 8936928"/>
                <a:gd name="connsiteY230" fmla="*/ 5830510 h 6469650"/>
                <a:gd name="connsiteX231" fmla="*/ 4887783 w 8936928"/>
                <a:gd name="connsiteY231" fmla="*/ 5853057 h 6469650"/>
                <a:gd name="connsiteX232" fmla="*/ 4928495 w 8936928"/>
                <a:gd name="connsiteY232" fmla="*/ 5870594 h 6469650"/>
                <a:gd name="connsiteX233" fmla="*/ 4944778 w 8936928"/>
                <a:gd name="connsiteY233" fmla="*/ 5934479 h 6469650"/>
                <a:gd name="connsiteX234" fmla="*/ 4944778 w 8936928"/>
                <a:gd name="connsiteY234" fmla="*/ 5957652 h 6469650"/>
                <a:gd name="connsiteX235" fmla="*/ 4954800 w 8936928"/>
                <a:gd name="connsiteY235" fmla="*/ 5978321 h 6469650"/>
                <a:gd name="connsiteX236" fmla="*/ 4969206 w 8936928"/>
                <a:gd name="connsiteY236" fmla="*/ 5998363 h 6469650"/>
                <a:gd name="connsiteX237" fmla="*/ 4983610 w 8936928"/>
                <a:gd name="connsiteY237" fmla="*/ 6044710 h 6469650"/>
                <a:gd name="connsiteX238" fmla="*/ 4986116 w 8936928"/>
                <a:gd name="connsiteY238" fmla="*/ 6057237 h 6469650"/>
                <a:gd name="connsiteX239" fmla="*/ 5056263 w 8936928"/>
                <a:gd name="connsiteY239" fmla="*/ 6125506 h 6469650"/>
                <a:gd name="connsiteX240" fmla="*/ 5070669 w 8936928"/>
                <a:gd name="connsiteY240" fmla="*/ 6136779 h 6469650"/>
                <a:gd name="connsiteX241" fmla="*/ 5110754 w 8936928"/>
                <a:gd name="connsiteY241" fmla="*/ 6206926 h 6469650"/>
                <a:gd name="connsiteX242" fmla="*/ 5134553 w 8936928"/>
                <a:gd name="connsiteY242" fmla="*/ 6206926 h 6469650"/>
                <a:gd name="connsiteX243" fmla="*/ 5150210 w 8936928"/>
                <a:gd name="connsiteY243" fmla="*/ 6184379 h 6469650"/>
                <a:gd name="connsiteX244" fmla="*/ 5172132 w 8936928"/>
                <a:gd name="connsiteY244" fmla="*/ 6148053 h 6469650"/>
                <a:gd name="connsiteX245" fmla="*/ 5209711 w 8936928"/>
                <a:gd name="connsiteY245" fmla="*/ 6130516 h 6469650"/>
                <a:gd name="connsiteX246" fmla="*/ 5237896 w 8936928"/>
                <a:gd name="connsiteY246" fmla="*/ 6152437 h 6469650"/>
                <a:gd name="connsiteX247" fmla="*/ 5255433 w 8936928"/>
                <a:gd name="connsiteY247" fmla="*/ 6172480 h 6469650"/>
                <a:gd name="connsiteX248" fmla="*/ 5266707 w 8936928"/>
                <a:gd name="connsiteY248" fmla="*/ 6175611 h 6469650"/>
                <a:gd name="connsiteX249" fmla="*/ 5301153 w 8936928"/>
                <a:gd name="connsiteY249" fmla="*/ 6191268 h 6469650"/>
                <a:gd name="connsiteX250" fmla="*/ 5320569 w 8936928"/>
                <a:gd name="connsiteY250" fmla="*/ 6238869 h 6469650"/>
                <a:gd name="connsiteX251" fmla="*/ 5324954 w 8936928"/>
                <a:gd name="connsiteY251" fmla="*/ 6255153 h 6469650"/>
                <a:gd name="connsiteX252" fmla="*/ 5331844 w 8936928"/>
                <a:gd name="connsiteY252" fmla="*/ 6261417 h 6469650"/>
                <a:gd name="connsiteX253" fmla="*/ 5344996 w 8936928"/>
                <a:gd name="connsiteY253" fmla="*/ 6272690 h 6469650"/>
                <a:gd name="connsiteX254" fmla="*/ 5356270 w 8936928"/>
                <a:gd name="connsiteY254" fmla="*/ 6263296 h 6469650"/>
                <a:gd name="connsiteX255" fmla="*/ 5360027 w 8936928"/>
                <a:gd name="connsiteY255" fmla="*/ 6190017 h 6469650"/>
                <a:gd name="connsiteX256" fmla="*/ 5351885 w 8936928"/>
                <a:gd name="connsiteY256" fmla="*/ 6158074 h 6469650"/>
                <a:gd name="connsiteX257" fmla="*/ 5354391 w 8936928"/>
                <a:gd name="connsiteY257" fmla="*/ 6010890 h 6469650"/>
                <a:gd name="connsiteX258" fmla="*/ 5371301 w 8936928"/>
                <a:gd name="connsiteY258" fmla="*/ 6002747 h 6469650"/>
                <a:gd name="connsiteX259" fmla="*/ 5414517 w 8936928"/>
                <a:gd name="connsiteY259" fmla="*/ 6022163 h 6469650"/>
                <a:gd name="connsiteX260" fmla="*/ 5464623 w 8936928"/>
                <a:gd name="connsiteY260" fmla="*/ 6037821 h 6469650"/>
                <a:gd name="connsiteX261" fmla="*/ 5451469 w 8936928"/>
                <a:gd name="connsiteY261" fmla="*/ 6024042 h 6469650"/>
                <a:gd name="connsiteX262" fmla="*/ 5428296 w 8936928"/>
                <a:gd name="connsiteY262" fmla="*/ 5978947 h 6469650"/>
                <a:gd name="connsiteX263" fmla="*/ 5469633 w 8936928"/>
                <a:gd name="connsiteY263" fmla="*/ 5945752 h 6469650"/>
                <a:gd name="connsiteX264" fmla="*/ 5578612 w 8936928"/>
                <a:gd name="connsiteY264" fmla="*/ 5948258 h 6469650"/>
                <a:gd name="connsiteX265" fmla="*/ 5629970 w 8936928"/>
                <a:gd name="connsiteY265" fmla="*/ 5955147 h 6469650"/>
                <a:gd name="connsiteX266" fmla="*/ 5738324 w 8936928"/>
                <a:gd name="connsiteY266" fmla="*/ 5933852 h 6469650"/>
                <a:gd name="connsiteX267" fmla="*/ 5749597 w 8936928"/>
                <a:gd name="connsiteY267" fmla="*/ 5930094 h 6469650"/>
                <a:gd name="connsiteX268" fmla="*/ 5790934 w 8936928"/>
                <a:gd name="connsiteY268" fmla="*/ 5921326 h 6469650"/>
                <a:gd name="connsiteX269" fmla="*/ 5844797 w 8936928"/>
                <a:gd name="connsiteY269" fmla="*/ 5905668 h 6469650"/>
                <a:gd name="connsiteX270" fmla="*/ 5864839 w 8936928"/>
                <a:gd name="connsiteY270" fmla="*/ 5879988 h 6469650"/>
                <a:gd name="connsiteX271" fmla="*/ 5893651 w 8936928"/>
                <a:gd name="connsiteY271" fmla="*/ 5844915 h 6469650"/>
                <a:gd name="connsiteX272" fmla="*/ 5970060 w 8936928"/>
                <a:gd name="connsiteY272" fmla="*/ 5836773 h 6469650"/>
                <a:gd name="connsiteX273" fmla="*/ 6064008 w 8936928"/>
                <a:gd name="connsiteY273" fmla="*/ 5882494 h 6469650"/>
                <a:gd name="connsiteX274" fmla="*/ 6110357 w 8936928"/>
                <a:gd name="connsiteY274" fmla="*/ 5915063 h 6469650"/>
                <a:gd name="connsiteX275" fmla="*/ 6198668 w 8936928"/>
                <a:gd name="connsiteY275" fmla="*/ 5982079 h 6469650"/>
                <a:gd name="connsiteX276" fmla="*/ 6207435 w 8936928"/>
                <a:gd name="connsiteY276" fmla="*/ 6022163 h 6469650"/>
                <a:gd name="connsiteX277" fmla="*/ 6211820 w 8936928"/>
                <a:gd name="connsiteY277" fmla="*/ 6049095 h 6469650"/>
                <a:gd name="connsiteX278" fmla="*/ 6251903 w 8936928"/>
                <a:gd name="connsiteY278" fmla="*/ 6092311 h 6469650"/>
                <a:gd name="connsiteX279" fmla="*/ 6263178 w 8936928"/>
                <a:gd name="connsiteY279" fmla="*/ 6100453 h 6469650"/>
                <a:gd name="connsiteX280" fmla="*/ 6303262 w 8936928"/>
                <a:gd name="connsiteY280" fmla="*/ 6134274 h 6469650"/>
                <a:gd name="connsiteX281" fmla="*/ 6350235 w 8936928"/>
                <a:gd name="connsiteY281" fmla="*/ 6172480 h 6469650"/>
                <a:gd name="connsiteX282" fmla="*/ 6411615 w 8936928"/>
                <a:gd name="connsiteY282" fmla="*/ 6199411 h 6469650"/>
                <a:gd name="connsiteX283" fmla="*/ 6458589 w 8936928"/>
                <a:gd name="connsiteY283" fmla="*/ 6218201 h 6469650"/>
                <a:gd name="connsiteX284" fmla="*/ 6463599 w 8936928"/>
                <a:gd name="connsiteY284" fmla="*/ 6213190 h 6469650"/>
                <a:gd name="connsiteX285" fmla="*/ 6483641 w 8936928"/>
                <a:gd name="connsiteY285" fmla="*/ 6223211 h 6469650"/>
                <a:gd name="connsiteX286" fmla="*/ 6493036 w 8936928"/>
                <a:gd name="connsiteY286" fmla="*/ 6205674 h 6469650"/>
                <a:gd name="connsiteX287" fmla="*/ 6529988 w 8936928"/>
                <a:gd name="connsiteY287" fmla="*/ 6195653 h 6469650"/>
                <a:gd name="connsiteX288" fmla="*/ 6517463 w 8936928"/>
                <a:gd name="connsiteY288" fmla="*/ 6178742 h 6469650"/>
                <a:gd name="connsiteX289" fmla="*/ 6516209 w 8936928"/>
                <a:gd name="connsiteY289" fmla="*/ 6168721 h 6469650"/>
                <a:gd name="connsiteX290" fmla="*/ 6510573 w 8936928"/>
                <a:gd name="connsiteY290" fmla="*/ 6158701 h 6469650"/>
                <a:gd name="connsiteX291" fmla="*/ 6533121 w 8936928"/>
                <a:gd name="connsiteY291" fmla="*/ 6136779 h 6469650"/>
                <a:gd name="connsiteX292" fmla="*/ 6551285 w 8936928"/>
                <a:gd name="connsiteY292" fmla="*/ 6145548 h 6469650"/>
                <a:gd name="connsiteX293" fmla="*/ 6605774 w 8936928"/>
                <a:gd name="connsiteY293" fmla="*/ 6203796 h 6469650"/>
                <a:gd name="connsiteX294" fmla="*/ 6641473 w 8936928"/>
                <a:gd name="connsiteY294" fmla="*/ 6201917 h 6469650"/>
                <a:gd name="connsiteX295" fmla="*/ 6648363 w 8936928"/>
                <a:gd name="connsiteY295" fmla="*/ 6218201 h 6469650"/>
                <a:gd name="connsiteX296" fmla="*/ 6665273 w 8936928"/>
                <a:gd name="connsiteY296" fmla="*/ 6242001 h 6469650"/>
                <a:gd name="connsiteX297" fmla="*/ 6680931 w 8936928"/>
                <a:gd name="connsiteY297" fmla="*/ 6231353 h 6469650"/>
                <a:gd name="connsiteX298" fmla="*/ 6692206 w 8936928"/>
                <a:gd name="connsiteY298" fmla="*/ 6223837 h 6469650"/>
                <a:gd name="connsiteX299" fmla="*/ 6701601 w 8936928"/>
                <a:gd name="connsiteY299" fmla="*/ 6223837 h 6469650"/>
                <a:gd name="connsiteX300" fmla="*/ 6709743 w 8936928"/>
                <a:gd name="connsiteY300" fmla="*/ 6187511 h 6469650"/>
                <a:gd name="connsiteX301" fmla="*/ 6764232 w 8936928"/>
                <a:gd name="connsiteY301" fmla="*/ 6231353 h 6469650"/>
                <a:gd name="connsiteX302" fmla="*/ 6784273 w 8936928"/>
                <a:gd name="connsiteY302" fmla="*/ 6250769 h 6469650"/>
                <a:gd name="connsiteX303" fmla="*/ 6766111 w 8936928"/>
                <a:gd name="connsiteY303" fmla="*/ 6273317 h 6469650"/>
                <a:gd name="connsiteX304" fmla="*/ 6762354 w 8936928"/>
                <a:gd name="connsiteY304" fmla="*/ 6310269 h 6469650"/>
                <a:gd name="connsiteX305" fmla="*/ 6767363 w 8936928"/>
                <a:gd name="connsiteY305" fmla="*/ 6336575 h 6469650"/>
                <a:gd name="connsiteX306" fmla="*/ 6778636 w 8936928"/>
                <a:gd name="connsiteY306" fmla="*/ 6362254 h 6469650"/>
                <a:gd name="connsiteX307" fmla="*/ 6773627 w 8936928"/>
                <a:gd name="connsiteY307" fmla="*/ 6366012 h 6469650"/>
                <a:gd name="connsiteX308" fmla="*/ 6774254 w 8936928"/>
                <a:gd name="connsiteY308" fmla="*/ 6393570 h 6469650"/>
                <a:gd name="connsiteX309" fmla="*/ 6821853 w 8936928"/>
                <a:gd name="connsiteY309" fmla="*/ 6426765 h 6469650"/>
                <a:gd name="connsiteX310" fmla="*/ 6818095 w 8936928"/>
                <a:gd name="connsiteY310" fmla="*/ 6439917 h 6469650"/>
                <a:gd name="connsiteX311" fmla="*/ 6826237 w 8936928"/>
                <a:gd name="connsiteY311" fmla="*/ 6454949 h 6469650"/>
                <a:gd name="connsiteX312" fmla="*/ 6836259 w 8936928"/>
                <a:gd name="connsiteY312" fmla="*/ 6456202 h 6469650"/>
                <a:gd name="connsiteX313" fmla="*/ 6848786 w 8936928"/>
                <a:gd name="connsiteY313" fmla="*/ 6464343 h 6469650"/>
                <a:gd name="connsiteX314" fmla="*/ 6902021 w 8936928"/>
                <a:gd name="connsiteY314" fmla="*/ 6453070 h 6469650"/>
                <a:gd name="connsiteX315" fmla="*/ 6902021 w 8936928"/>
                <a:gd name="connsiteY315" fmla="*/ 6402338 h 6469650"/>
                <a:gd name="connsiteX316" fmla="*/ 6873211 w 8936928"/>
                <a:gd name="connsiteY316" fmla="*/ 6377285 h 6469650"/>
                <a:gd name="connsiteX317" fmla="*/ 6876969 w 8936928"/>
                <a:gd name="connsiteY317" fmla="*/ 6362254 h 6469650"/>
                <a:gd name="connsiteX318" fmla="*/ 6864444 w 8936928"/>
                <a:gd name="connsiteY318" fmla="*/ 6342838 h 6469650"/>
                <a:gd name="connsiteX319" fmla="*/ 6840016 w 8936928"/>
                <a:gd name="connsiteY319" fmla="*/ 6348475 h 6469650"/>
                <a:gd name="connsiteX320" fmla="*/ 6855674 w 8936928"/>
                <a:gd name="connsiteY320" fmla="*/ 6299622 h 6469650"/>
                <a:gd name="connsiteX321" fmla="*/ 6874463 w 8936928"/>
                <a:gd name="connsiteY321" fmla="*/ 6267053 h 6469650"/>
                <a:gd name="connsiteX322" fmla="*/ 6878221 w 8936928"/>
                <a:gd name="connsiteY322" fmla="*/ 6274569 h 6469650"/>
                <a:gd name="connsiteX323" fmla="*/ 6914548 w 8936928"/>
                <a:gd name="connsiteY323" fmla="*/ 6261417 h 6469650"/>
                <a:gd name="connsiteX324" fmla="*/ 6946491 w 8936928"/>
                <a:gd name="connsiteY324" fmla="*/ 6252021 h 6469650"/>
                <a:gd name="connsiteX325" fmla="*/ 6957764 w 8936928"/>
                <a:gd name="connsiteY325" fmla="*/ 6223211 h 6469650"/>
                <a:gd name="connsiteX326" fmla="*/ 6969665 w 8936928"/>
                <a:gd name="connsiteY326" fmla="*/ 6232606 h 6469650"/>
                <a:gd name="connsiteX327" fmla="*/ 6998475 w 8936928"/>
                <a:gd name="connsiteY327" fmla="*/ 6217575 h 6469650"/>
                <a:gd name="connsiteX328" fmla="*/ 7009748 w 8936928"/>
                <a:gd name="connsiteY328" fmla="*/ 6226343 h 6469650"/>
                <a:gd name="connsiteX329" fmla="*/ 7024781 w 8936928"/>
                <a:gd name="connsiteY329" fmla="*/ 6227595 h 6469650"/>
                <a:gd name="connsiteX330" fmla="*/ 7083028 w 8936928"/>
                <a:gd name="connsiteY330" fmla="*/ 6199411 h 6469650"/>
                <a:gd name="connsiteX331" fmla="*/ 7102444 w 8936928"/>
                <a:gd name="connsiteY331" fmla="*/ 6166842 h 6469650"/>
                <a:gd name="connsiteX332" fmla="*/ 7115596 w 8936928"/>
                <a:gd name="connsiteY332" fmla="*/ 6164963 h 6469650"/>
                <a:gd name="connsiteX333" fmla="*/ 7136890 w 8936928"/>
                <a:gd name="connsiteY333" fmla="*/ 6166842 h 6469650"/>
                <a:gd name="connsiteX334" fmla="*/ 7192633 w 8936928"/>
                <a:gd name="connsiteY334" fmla="*/ 6169348 h 6469650"/>
                <a:gd name="connsiteX335" fmla="*/ 7175722 w 8936928"/>
                <a:gd name="connsiteY335" fmla="*/ 6130516 h 6469650"/>
                <a:gd name="connsiteX336" fmla="*/ 7196391 w 8936928"/>
                <a:gd name="connsiteY336" fmla="*/ 6131143 h 6469650"/>
                <a:gd name="connsiteX337" fmla="*/ 7198897 w 8936928"/>
                <a:gd name="connsiteY337" fmla="*/ 6147426 h 6469650"/>
                <a:gd name="connsiteX338" fmla="*/ 7212049 w 8936928"/>
                <a:gd name="connsiteY338" fmla="*/ 6163084 h 6469650"/>
                <a:gd name="connsiteX339" fmla="*/ 7231465 w 8936928"/>
                <a:gd name="connsiteY339" fmla="*/ 6170601 h 6469650"/>
                <a:gd name="connsiteX340" fmla="*/ 7245871 w 8936928"/>
                <a:gd name="connsiteY340" fmla="*/ 6152437 h 6469650"/>
                <a:gd name="connsiteX341" fmla="*/ 7264660 w 8936928"/>
                <a:gd name="connsiteY341" fmla="*/ 6145548 h 6469650"/>
                <a:gd name="connsiteX342" fmla="*/ 7270923 w 8936928"/>
                <a:gd name="connsiteY342" fmla="*/ 6143669 h 6469650"/>
                <a:gd name="connsiteX343" fmla="*/ 7277187 w 8936928"/>
                <a:gd name="connsiteY343" fmla="*/ 6153690 h 6469650"/>
                <a:gd name="connsiteX344" fmla="*/ 7284702 w 8936928"/>
                <a:gd name="connsiteY344" fmla="*/ 6155569 h 6469650"/>
                <a:gd name="connsiteX345" fmla="*/ 7295349 w 8936928"/>
                <a:gd name="connsiteY345" fmla="*/ 6143043 h 6469650"/>
                <a:gd name="connsiteX346" fmla="*/ 7297227 w 8936928"/>
                <a:gd name="connsiteY346" fmla="*/ 6123627 h 6469650"/>
                <a:gd name="connsiteX347" fmla="*/ 7300360 w 8936928"/>
                <a:gd name="connsiteY347" fmla="*/ 6105463 h 6469650"/>
                <a:gd name="connsiteX348" fmla="*/ 7301612 w 8936928"/>
                <a:gd name="connsiteY348" fmla="*/ 6098574 h 6469650"/>
                <a:gd name="connsiteX349" fmla="*/ 7337940 w 8936928"/>
                <a:gd name="connsiteY349" fmla="*/ 6119242 h 6469650"/>
                <a:gd name="connsiteX350" fmla="*/ 7364244 w 8936928"/>
                <a:gd name="connsiteY350" fmla="*/ 6077905 h 6469650"/>
                <a:gd name="connsiteX351" fmla="*/ 7364871 w 8936928"/>
                <a:gd name="connsiteY351" fmla="*/ 6034063 h 6469650"/>
                <a:gd name="connsiteX352" fmla="*/ 7349213 w 8936928"/>
                <a:gd name="connsiteY352" fmla="*/ 6003373 h 6469650"/>
                <a:gd name="connsiteX353" fmla="*/ 7340444 w 8936928"/>
                <a:gd name="connsiteY353" fmla="*/ 5946379 h 6469650"/>
                <a:gd name="connsiteX354" fmla="*/ 7329170 w 8936928"/>
                <a:gd name="connsiteY354" fmla="*/ 5940115 h 6469650"/>
                <a:gd name="connsiteX355" fmla="*/ 7367377 w 8936928"/>
                <a:gd name="connsiteY355" fmla="*/ 5931973 h 6469650"/>
                <a:gd name="connsiteX356" fmla="*/ 7392429 w 8936928"/>
                <a:gd name="connsiteY356" fmla="*/ 5993353 h 6469650"/>
                <a:gd name="connsiteX357" fmla="*/ 7413097 w 8936928"/>
                <a:gd name="connsiteY357" fmla="*/ 6004000 h 6469650"/>
                <a:gd name="connsiteX358" fmla="*/ 7423118 w 8936928"/>
                <a:gd name="connsiteY358" fmla="*/ 6024042 h 6469650"/>
                <a:gd name="connsiteX359" fmla="*/ 7431260 w 8936928"/>
                <a:gd name="connsiteY359" fmla="*/ 6044084 h 6469650"/>
                <a:gd name="connsiteX360" fmla="*/ 7453807 w 8936928"/>
                <a:gd name="connsiteY360" fmla="*/ 6052853 h 6469650"/>
                <a:gd name="connsiteX361" fmla="*/ 7485123 w 8936928"/>
                <a:gd name="connsiteY361" fmla="*/ 6079158 h 6469650"/>
                <a:gd name="connsiteX362" fmla="*/ 7488881 w 8936928"/>
                <a:gd name="connsiteY362" fmla="*/ 6026548 h 6469650"/>
                <a:gd name="connsiteX363" fmla="*/ 7552766 w 8936928"/>
                <a:gd name="connsiteY363" fmla="*/ 5996484 h 6469650"/>
                <a:gd name="connsiteX364" fmla="*/ 7634814 w 8936928"/>
                <a:gd name="connsiteY364" fmla="*/ 5982079 h 6469650"/>
                <a:gd name="connsiteX365" fmla="*/ 7711224 w 8936928"/>
                <a:gd name="connsiteY365" fmla="*/ 5965168 h 6469650"/>
                <a:gd name="connsiteX366" fmla="*/ 7747550 w 8936928"/>
                <a:gd name="connsiteY366" fmla="*/ 5962663 h 6469650"/>
                <a:gd name="connsiteX367" fmla="*/ 7770098 w 8936928"/>
                <a:gd name="connsiteY367" fmla="*/ 5929468 h 6469650"/>
                <a:gd name="connsiteX368" fmla="*/ 7807678 w 8936928"/>
                <a:gd name="connsiteY368" fmla="*/ 5942620 h 6469650"/>
                <a:gd name="connsiteX369" fmla="*/ 7837740 w 8936928"/>
                <a:gd name="connsiteY369" fmla="*/ 5932600 h 6469650"/>
                <a:gd name="connsiteX370" fmla="*/ 7874067 w 8936928"/>
                <a:gd name="connsiteY370" fmla="*/ 5897526 h 6469650"/>
                <a:gd name="connsiteX371" fmla="*/ 7869056 w 8936928"/>
                <a:gd name="connsiteY371" fmla="*/ 5873726 h 6469650"/>
                <a:gd name="connsiteX372" fmla="*/ 7884089 w 8936928"/>
                <a:gd name="connsiteY372" fmla="*/ 5863079 h 6469650"/>
                <a:gd name="connsiteX373" fmla="*/ 7894108 w 8936928"/>
                <a:gd name="connsiteY373" fmla="*/ 5814226 h 6469650"/>
                <a:gd name="connsiteX374" fmla="*/ 7900372 w 8936928"/>
                <a:gd name="connsiteY374" fmla="*/ 5822994 h 6469650"/>
                <a:gd name="connsiteX375" fmla="*/ 7945467 w 8936928"/>
                <a:gd name="connsiteY375" fmla="*/ 5801699 h 6469650"/>
                <a:gd name="connsiteX376" fmla="*/ 7983046 w 8936928"/>
                <a:gd name="connsiteY376" fmla="*/ 5834894 h 6469650"/>
                <a:gd name="connsiteX377" fmla="*/ 8011856 w 8936928"/>
                <a:gd name="connsiteY377" fmla="*/ 5767878 h 6469650"/>
                <a:gd name="connsiteX378" fmla="*/ 8053193 w 8936928"/>
                <a:gd name="connsiteY378" fmla="*/ 5691467 h 6469650"/>
                <a:gd name="connsiteX379" fmla="*/ 8012483 w 8936928"/>
                <a:gd name="connsiteY379" fmla="*/ 5638231 h 6469650"/>
                <a:gd name="connsiteX380" fmla="*/ 8044426 w 8936928"/>
                <a:gd name="connsiteY380" fmla="*/ 5628835 h 6469650"/>
                <a:gd name="connsiteX381" fmla="*/ 8050688 w 8936928"/>
                <a:gd name="connsiteY381" fmla="*/ 5608794 h 6469650"/>
                <a:gd name="connsiteX382" fmla="*/ 8134616 w 8936928"/>
                <a:gd name="connsiteY382" fmla="*/ 5622573 h 6469650"/>
                <a:gd name="connsiteX383" fmla="*/ 8138374 w 8936928"/>
                <a:gd name="connsiteY383" fmla="*/ 5590004 h 6469650"/>
                <a:gd name="connsiteX384" fmla="*/ 8174699 w 8936928"/>
                <a:gd name="connsiteY384" fmla="*/ 5569335 h 6469650"/>
                <a:gd name="connsiteX385" fmla="*/ 8161547 w 8936928"/>
                <a:gd name="connsiteY385" fmla="*/ 5536141 h 6469650"/>
                <a:gd name="connsiteX386" fmla="*/ 8219794 w 8936928"/>
                <a:gd name="connsiteY386" fmla="*/ 5518604 h 6469650"/>
                <a:gd name="connsiteX387" fmla="*/ 8202257 w 8936928"/>
                <a:gd name="connsiteY387" fmla="*/ 5467872 h 6469650"/>
                <a:gd name="connsiteX388" fmla="*/ 8228564 w 8936928"/>
                <a:gd name="connsiteY388" fmla="*/ 5445951 h 6469650"/>
                <a:gd name="connsiteX389" fmla="*/ 8250483 w 8936928"/>
                <a:gd name="connsiteY389" fmla="*/ 5469751 h 6469650"/>
                <a:gd name="connsiteX390" fmla="*/ 8293699 w 8936928"/>
                <a:gd name="connsiteY390" fmla="*/ 5494803 h 6469650"/>
                <a:gd name="connsiteX391" fmla="*/ 8258626 w 8936928"/>
                <a:gd name="connsiteY391" fmla="*/ 5348871 h 6469650"/>
                <a:gd name="connsiteX392" fmla="*/ 8222925 w 8936928"/>
                <a:gd name="connsiteY392" fmla="*/ 5361397 h 6469650"/>
                <a:gd name="connsiteX393" fmla="*/ 8194742 w 8936928"/>
                <a:gd name="connsiteY393" fmla="*/ 5350750 h 6469650"/>
                <a:gd name="connsiteX394" fmla="*/ 8160920 w 8936928"/>
                <a:gd name="connsiteY394" fmla="*/ 5348245 h 6469650"/>
                <a:gd name="connsiteX395" fmla="*/ 8154032 w 8936928"/>
                <a:gd name="connsiteY395" fmla="*/ 5312545 h 6469650"/>
                <a:gd name="connsiteX396" fmla="*/ 8275537 w 8936928"/>
                <a:gd name="connsiteY396" fmla="*/ 5295635 h 6469650"/>
                <a:gd name="connsiteX397" fmla="*/ 8260504 w 8936928"/>
                <a:gd name="connsiteY397" fmla="*/ 5249913 h 6469650"/>
                <a:gd name="connsiteX398" fmla="*/ 8236079 w 8936928"/>
                <a:gd name="connsiteY398" fmla="*/ 5252419 h 6469650"/>
                <a:gd name="connsiteX399" fmla="*/ 8229815 w 8936928"/>
                <a:gd name="connsiteY399" fmla="*/ 5220476 h 6469650"/>
                <a:gd name="connsiteX400" fmla="*/ 8194742 w 8936928"/>
                <a:gd name="connsiteY400" fmla="*/ 5197303 h 6469650"/>
                <a:gd name="connsiteX401" fmla="*/ 8265516 w 8936928"/>
                <a:gd name="connsiteY401" fmla="*/ 5204192 h 6469650"/>
                <a:gd name="connsiteX402" fmla="*/ 8314994 w 8936928"/>
                <a:gd name="connsiteY402" fmla="*/ 5191666 h 6469650"/>
                <a:gd name="connsiteX403" fmla="*/ 8334409 w 8936928"/>
                <a:gd name="connsiteY403" fmla="*/ 5098344 h 6469650"/>
                <a:gd name="connsiteX404" fmla="*/ 8370737 w 8936928"/>
                <a:gd name="connsiteY404" fmla="*/ 5070786 h 6469650"/>
                <a:gd name="connsiteX405" fmla="*/ 8373868 w 8936928"/>
                <a:gd name="connsiteY405" fmla="*/ 5030076 h 6469650"/>
                <a:gd name="connsiteX406" fmla="*/ 8386395 w 8936928"/>
                <a:gd name="connsiteY406" fmla="*/ 4958676 h 6469650"/>
                <a:gd name="connsiteX407" fmla="*/ 8368858 w 8936928"/>
                <a:gd name="connsiteY407" fmla="*/ 4943018 h 6469650"/>
                <a:gd name="connsiteX408" fmla="*/ 8403305 w 8936928"/>
                <a:gd name="connsiteY408" fmla="*/ 4887901 h 6469650"/>
                <a:gd name="connsiteX409" fmla="*/ 8436499 w 8936928"/>
                <a:gd name="connsiteY409" fmla="*/ 4884144 h 6469650"/>
                <a:gd name="connsiteX410" fmla="*/ 8474706 w 8936928"/>
                <a:gd name="connsiteY410" fmla="*/ 4899802 h 6469650"/>
                <a:gd name="connsiteX411" fmla="*/ 8469069 w 8936928"/>
                <a:gd name="connsiteY411" fmla="*/ 4860970 h 6469650"/>
                <a:gd name="connsiteX412" fmla="*/ 8454036 w 8936928"/>
                <a:gd name="connsiteY412" fmla="*/ 4830280 h 6469650"/>
                <a:gd name="connsiteX413" fmla="*/ 8467815 w 8936928"/>
                <a:gd name="connsiteY413" fmla="*/ 4810239 h 6469650"/>
                <a:gd name="connsiteX414" fmla="*/ 8432742 w 8936928"/>
                <a:gd name="connsiteY414" fmla="*/ 4755748 h 6469650"/>
                <a:gd name="connsiteX415" fmla="*/ 8509779 w 8936928"/>
                <a:gd name="connsiteY415" fmla="*/ 4715664 h 6469650"/>
                <a:gd name="connsiteX416" fmla="*/ 8496627 w 8936928"/>
                <a:gd name="connsiteY416" fmla="*/ 4689985 h 6469650"/>
                <a:gd name="connsiteX417" fmla="*/ 8471573 w 8936928"/>
                <a:gd name="connsiteY417" fmla="*/ 4645517 h 6469650"/>
                <a:gd name="connsiteX418" fmla="*/ 8434620 w 8936928"/>
                <a:gd name="connsiteY418" fmla="*/ 4658043 h 6469650"/>
                <a:gd name="connsiteX419" fmla="*/ 8439632 w 8936928"/>
                <a:gd name="connsiteY419" fmla="*/ 4619838 h 6469650"/>
                <a:gd name="connsiteX420" fmla="*/ 8480969 w 8936928"/>
                <a:gd name="connsiteY420" fmla="*/ 4572238 h 6469650"/>
                <a:gd name="connsiteX421" fmla="*/ 8428984 w 8936928"/>
                <a:gd name="connsiteY421" fmla="*/ 4565974 h 6469650"/>
                <a:gd name="connsiteX422" fmla="*/ 8376374 w 8936928"/>
                <a:gd name="connsiteY422" fmla="*/ 4535285 h 6469650"/>
                <a:gd name="connsiteX423" fmla="*/ 8304347 w 8936928"/>
                <a:gd name="connsiteY423" fmla="*/ 4520253 h 6469650"/>
                <a:gd name="connsiteX424" fmla="*/ 8261131 w 8936928"/>
                <a:gd name="connsiteY424" fmla="*/ 4566601 h 6469650"/>
                <a:gd name="connsiteX425" fmla="*/ 8188478 w 8936928"/>
                <a:gd name="connsiteY425" fmla="*/ 4519000 h 6469650"/>
                <a:gd name="connsiteX426" fmla="*/ 8129604 w 8936928"/>
                <a:gd name="connsiteY426" fmla="*/ 4516495 h 6469650"/>
                <a:gd name="connsiteX427" fmla="*/ 8206642 w 8936928"/>
                <a:gd name="connsiteY427" fmla="*/ 4475784 h 6469650"/>
                <a:gd name="connsiteX428" fmla="*/ 8271778 w 8936928"/>
                <a:gd name="connsiteY428" fmla="*/ 4469522 h 6469650"/>
                <a:gd name="connsiteX429" fmla="*/ 8281174 w 8936928"/>
                <a:gd name="connsiteY429" fmla="*/ 4445721 h 6469650"/>
                <a:gd name="connsiteX430" fmla="*/ 8316873 w 8936928"/>
                <a:gd name="connsiteY430" fmla="*/ 4408769 h 6469650"/>
                <a:gd name="connsiteX431" fmla="*/ 8378252 w 8936928"/>
                <a:gd name="connsiteY431" fmla="*/ 4385595 h 6469650"/>
                <a:gd name="connsiteX432" fmla="*/ 8306226 w 8936928"/>
                <a:gd name="connsiteY432" fmla="*/ 4292274 h 6469650"/>
                <a:gd name="connsiteX433" fmla="*/ 8227937 w 8936928"/>
                <a:gd name="connsiteY433" fmla="*/ 4290395 h 6469650"/>
                <a:gd name="connsiteX434" fmla="*/ 8177205 w 8936928"/>
                <a:gd name="connsiteY434" fmla="*/ 4251562 h 6469650"/>
                <a:gd name="connsiteX435" fmla="*/ 8050063 w 8936928"/>
                <a:gd name="connsiteY435" fmla="*/ 4212105 h 6469650"/>
                <a:gd name="connsiteX436" fmla="*/ 7985552 w 8936928"/>
                <a:gd name="connsiteY436" fmla="*/ 4199579 h 6469650"/>
                <a:gd name="connsiteX437" fmla="*/ 7942336 w 8936928"/>
                <a:gd name="connsiteY437" fmla="*/ 4217116 h 6469650"/>
                <a:gd name="connsiteX438" fmla="*/ 7991189 w 8936928"/>
                <a:gd name="connsiteY438" fmla="*/ 4176404 h 6469650"/>
                <a:gd name="connsiteX439" fmla="*/ 8033778 w 8936928"/>
                <a:gd name="connsiteY439" fmla="*/ 4158868 h 6469650"/>
                <a:gd name="connsiteX440" fmla="*/ 8084509 w 8936928"/>
                <a:gd name="connsiteY440" fmla="*/ 4177657 h 6469650"/>
                <a:gd name="connsiteX441" fmla="*/ 8106431 w 8936928"/>
                <a:gd name="connsiteY441" fmla="*/ 4172647 h 6469650"/>
                <a:gd name="connsiteX442" fmla="*/ 8142131 w 8936928"/>
                <a:gd name="connsiteY442" fmla="*/ 4167010 h 6469650"/>
                <a:gd name="connsiteX443" fmla="*/ 8252362 w 8936928"/>
                <a:gd name="connsiteY443" fmla="*/ 4202710 h 6469650"/>
                <a:gd name="connsiteX444" fmla="*/ 8323763 w 8936928"/>
                <a:gd name="connsiteY444" fmla="*/ 4217116 h 6469650"/>
                <a:gd name="connsiteX445" fmla="*/ 8296832 w 8936928"/>
                <a:gd name="connsiteY445" fmla="*/ 4159494 h 6469650"/>
                <a:gd name="connsiteX446" fmla="*/ 8232946 w 8936928"/>
                <a:gd name="connsiteY446" fmla="*/ 4121289 h 6469650"/>
                <a:gd name="connsiteX447" fmla="*/ 8160293 w 8936928"/>
                <a:gd name="connsiteY447" fmla="*/ 4042372 h 6469650"/>
                <a:gd name="connsiteX448" fmla="*/ 8101421 w 8936928"/>
                <a:gd name="connsiteY448" fmla="*/ 4033604 h 6469650"/>
                <a:gd name="connsiteX449" fmla="*/ 8046930 w 8936928"/>
                <a:gd name="connsiteY449" fmla="*/ 3966588 h 6469650"/>
                <a:gd name="connsiteX450" fmla="*/ 8027514 w 8936928"/>
                <a:gd name="connsiteY450" fmla="*/ 3903330 h 6469650"/>
                <a:gd name="connsiteX451" fmla="*/ 7973652 w 8936928"/>
                <a:gd name="connsiteY451" fmla="*/ 3837567 h 6469650"/>
                <a:gd name="connsiteX452" fmla="*/ 7893483 w 8936928"/>
                <a:gd name="connsiteY452" fmla="*/ 3724203 h 6469650"/>
                <a:gd name="connsiteX453" fmla="*/ 7828973 w 8936928"/>
                <a:gd name="connsiteY453" fmla="*/ 3697272 h 6469650"/>
                <a:gd name="connsiteX454" fmla="*/ 7800161 w 8936928"/>
                <a:gd name="connsiteY454" fmla="*/ 3684745 h 6469650"/>
                <a:gd name="connsiteX455" fmla="*/ 7779493 w 8936928"/>
                <a:gd name="connsiteY455" fmla="*/ 3635266 h 6469650"/>
                <a:gd name="connsiteX456" fmla="*/ 7700576 w 8936928"/>
                <a:gd name="connsiteY456" fmla="*/ 3622114 h 6469650"/>
                <a:gd name="connsiteX457" fmla="*/ 7681787 w 8936928"/>
                <a:gd name="connsiteY457" fmla="*/ 3617103 h 6469650"/>
                <a:gd name="connsiteX458" fmla="*/ 7676776 w 8936928"/>
                <a:gd name="connsiteY458" fmla="*/ 3592677 h 6469650"/>
                <a:gd name="connsiteX459" fmla="*/ 7676776 w 8936928"/>
                <a:gd name="connsiteY459" fmla="*/ 3549461 h 6469650"/>
                <a:gd name="connsiteX460" fmla="*/ 7668635 w 8936928"/>
                <a:gd name="connsiteY460" fmla="*/ 3544450 h 6469650"/>
                <a:gd name="connsiteX461" fmla="*/ 7666130 w 8936928"/>
                <a:gd name="connsiteY461" fmla="*/ 3497476 h 6469650"/>
                <a:gd name="connsiteX462" fmla="*/ 7713730 w 8936928"/>
                <a:gd name="connsiteY462" fmla="*/ 3483071 h 6469650"/>
                <a:gd name="connsiteX463" fmla="*/ 7729388 w 8936928"/>
                <a:gd name="connsiteY463" fmla="*/ 3449876 h 6469650"/>
                <a:gd name="connsiteX464" fmla="*/ 7748177 w 8936928"/>
                <a:gd name="connsiteY464" fmla="*/ 3427329 h 6469650"/>
                <a:gd name="connsiteX465" fmla="*/ 7763208 w 8936928"/>
                <a:gd name="connsiteY465" fmla="*/ 3375970 h 6469650"/>
                <a:gd name="connsiteX466" fmla="*/ 7750056 w 8936928"/>
                <a:gd name="connsiteY466" fmla="*/ 3329623 h 6469650"/>
                <a:gd name="connsiteX467" fmla="*/ 7802039 w 8936928"/>
                <a:gd name="connsiteY467" fmla="*/ 3356555 h 6469650"/>
                <a:gd name="connsiteX468" fmla="*/ 7820203 w 8936928"/>
                <a:gd name="connsiteY468" fmla="*/ 3300812 h 6469650"/>
                <a:gd name="connsiteX469" fmla="*/ 7816445 w 8936928"/>
                <a:gd name="connsiteY469" fmla="*/ 3271375 h 6469650"/>
                <a:gd name="connsiteX470" fmla="*/ 7845882 w 8936928"/>
                <a:gd name="connsiteY470" fmla="*/ 3278891 h 6469650"/>
                <a:gd name="connsiteX471" fmla="*/ 7829598 w 8936928"/>
                <a:gd name="connsiteY471" fmla="*/ 3241938 h 6469650"/>
                <a:gd name="connsiteX472" fmla="*/ 7895987 w 8936928"/>
                <a:gd name="connsiteY472" fmla="*/ 3243191 h 6469650"/>
                <a:gd name="connsiteX473" fmla="*/ 7919787 w 8936928"/>
                <a:gd name="connsiteY473" fmla="*/ 3203733 h 6469650"/>
                <a:gd name="connsiteX474" fmla="*/ 7968640 w 8936928"/>
                <a:gd name="connsiteY474" fmla="*/ 3192459 h 6469650"/>
                <a:gd name="connsiteX475" fmla="*/ 8045678 w 8936928"/>
                <a:gd name="connsiteY475" fmla="*/ 3206238 h 6469650"/>
                <a:gd name="connsiteX476" fmla="*/ 8042547 w 8936928"/>
                <a:gd name="connsiteY476" fmla="*/ 3154254 h 6469650"/>
                <a:gd name="connsiteX477" fmla="*/ 8055072 w 8936928"/>
                <a:gd name="connsiteY477" fmla="*/ 3132333 h 6469650"/>
                <a:gd name="connsiteX478" fmla="*/ 8054447 w 8936928"/>
                <a:gd name="connsiteY478" fmla="*/ 3095380 h 6469650"/>
                <a:gd name="connsiteX479" fmla="*/ 8025010 w 8936928"/>
                <a:gd name="connsiteY479" fmla="*/ 3090996 h 6469650"/>
                <a:gd name="connsiteX480" fmla="*/ 7974904 w 8936928"/>
                <a:gd name="connsiteY480" fmla="*/ 3080975 h 6469650"/>
                <a:gd name="connsiteX481" fmla="*/ 7946721 w 8936928"/>
                <a:gd name="connsiteY481" fmla="*/ 3072206 h 6469650"/>
                <a:gd name="connsiteX482" fmla="*/ 7931063 w 8936928"/>
                <a:gd name="connsiteY482" fmla="*/ 3088491 h 6469650"/>
                <a:gd name="connsiteX483" fmla="*/ 7855904 w 8936928"/>
                <a:gd name="connsiteY483" fmla="*/ 3047780 h 6469650"/>
                <a:gd name="connsiteX484" fmla="*/ 7776987 w 8936928"/>
                <a:gd name="connsiteY484" fmla="*/ 3023354 h 6469650"/>
                <a:gd name="connsiteX485" fmla="*/ 7713730 w 8936928"/>
                <a:gd name="connsiteY485" fmla="*/ 3002059 h 6469650"/>
                <a:gd name="connsiteX486" fmla="*/ 7681161 w 8936928"/>
                <a:gd name="connsiteY486" fmla="*/ 3024606 h 6469650"/>
                <a:gd name="connsiteX487" fmla="*/ 7634814 w 8936928"/>
                <a:gd name="connsiteY487" fmla="*/ 3020848 h 6469650"/>
                <a:gd name="connsiteX488" fmla="*/ 7624165 w 8936928"/>
                <a:gd name="connsiteY488" fmla="*/ 3077843 h 6469650"/>
                <a:gd name="connsiteX489" fmla="*/ 7604750 w 8936928"/>
                <a:gd name="connsiteY489" fmla="*/ 3088491 h 6469650"/>
                <a:gd name="connsiteX490" fmla="*/ 7617904 w 8936928"/>
                <a:gd name="connsiteY490" fmla="*/ 3131707 h 6469650"/>
                <a:gd name="connsiteX491" fmla="*/ 7599740 w 8936928"/>
                <a:gd name="connsiteY491" fmla="*/ 3164902 h 6469650"/>
                <a:gd name="connsiteX492" fmla="*/ 7559655 w 8936928"/>
                <a:gd name="connsiteY492" fmla="*/ 3141101 h 6469650"/>
                <a:gd name="connsiteX493" fmla="*/ 7520196 w 8936928"/>
                <a:gd name="connsiteY493" fmla="*/ 3160517 h 6469650"/>
                <a:gd name="connsiteX494" fmla="*/ 7453807 w 8936928"/>
                <a:gd name="connsiteY494" fmla="*/ 3111038 h 6469650"/>
                <a:gd name="connsiteX495" fmla="*/ 7453807 w 8936928"/>
                <a:gd name="connsiteY495" fmla="*/ 3048406 h 6469650"/>
                <a:gd name="connsiteX496" fmla="*/ 7453182 w 8936928"/>
                <a:gd name="connsiteY496" fmla="*/ 3017717 h 6469650"/>
                <a:gd name="connsiteX497" fmla="*/ 7435645 w 8936928"/>
                <a:gd name="connsiteY497" fmla="*/ 3009575 h 6469650"/>
                <a:gd name="connsiteX498" fmla="*/ 7409339 w 8936928"/>
                <a:gd name="connsiteY498" fmla="*/ 2971369 h 6469650"/>
                <a:gd name="connsiteX499" fmla="*/ 7376144 w 8936928"/>
                <a:gd name="connsiteY499" fmla="*/ 2954459 h 6469650"/>
                <a:gd name="connsiteX500" fmla="*/ 7307876 w 8936928"/>
                <a:gd name="connsiteY500" fmla="*/ 2956964 h 6469650"/>
                <a:gd name="connsiteX501" fmla="*/ 7289712 w 8936928"/>
                <a:gd name="connsiteY501" fmla="*/ 2947569 h 6469650"/>
                <a:gd name="connsiteX502" fmla="*/ 7258396 w 8936928"/>
                <a:gd name="connsiteY502" fmla="*/ 2945690 h 6469650"/>
                <a:gd name="connsiteX503" fmla="*/ 7235223 w 8936928"/>
                <a:gd name="connsiteY503" fmla="*/ 2940053 h 6469650"/>
                <a:gd name="connsiteX504" fmla="*/ 7193885 w 8936928"/>
                <a:gd name="connsiteY504" fmla="*/ 2904353 h 6469650"/>
                <a:gd name="connsiteX505" fmla="*/ 7136265 w 8936928"/>
                <a:gd name="connsiteY505" fmla="*/ 2901222 h 6469650"/>
                <a:gd name="connsiteX506" fmla="*/ 7121232 w 8936928"/>
                <a:gd name="connsiteY506" fmla="*/ 2800385 h 6469650"/>
                <a:gd name="connsiteX507" fmla="*/ 7113090 w 8936928"/>
                <a:gd name="connsiteY507" fmla="*/ 2739632 h 6469650"/>
                <a:gd name="connsiteX508" fmla="*/ 7184491 w 8936928"/>
                <a:gd name="connsiteY508" fmla="*/ 2726479 h 6469650"/>
                <a:gd name="connsiteX509" fmla="*/ 7215180 w 8936928"/>
                <a:gd name="connsiteY509" fmla="*/ 2756542 h 6469650"/>
                <a:gd name="connsiteX510" fmla="*/ 7233971 w 8936928"/>
                <a:gd name="connsiteY510" fmla="*/ 2745268 h 6469650"/>
                <a:gd name="connsiteX511" fmla="*/ 7270296 w 8936928"/>
                <a:gd name="connsiteY511" fmla="*/ 2738379 h 6469650"/>
                <a:gd name="connsiteX512" fmla="*/ 7293470 w 8936928"/>
                <a:gd name="connsiteY512" fmla="*/ 2743390 h 6469650"/>
                <a:gd name="connsiteX513" fmla="*/ 7312260 w 8936928"/>
                <a:gd name="connsiteY513" fmla="*/ 2737126 h 6469650"/>
                <a:gd name="connsiteX514" fmla="*/ 7313512 w 8936928"/>
                <a:gd name="connsiteY514" fmla="*/ 2678252 h 6469650"/>
                <a:gd name="connsiteX515" fmla="*/ 7337940 w 8936928"/>
                <a:gd name="connsiteY515" fmla="*/ 2609984 h 6469650"/>
                <a:gd name="connsiteX516" fmla="*/ 7354223 w 8936928"/>
                <a:gd name="connsiteY516" fmla="*/ 2568647 h 6469650"/>
                <a:gd name="connsiteX517" fmla="*/ 7401196 w 8936928"/>
                <a:gd name="connsiteY517" fmla="*/ 2552989 h 6469650"/>
                <a:gd name="connsiteX518" fmla="*/ 7455686 w 8936928"/>
                <a:gd name="connsiteY518" fmla="*/ 2543594 h 6469650"/>
                <a:gd name="connsiteX519" fmla="*/ 7474476 w 8936928"/>
                <a:gd name="connsiteY519" fmla="*/ 2478457 h 6469650"/>
                <a:gd name="connsiteX520" fmla="*/ 7497650 w 8936928"/>
                <a:gd name="connsiteY520" fmla="*/ 2450899 h 6469650"/>
                <a:gd name="connsiteX521" fmla="*/ 7510177 w 8936928"/>
                <a:gd name="connsiteY521" fmla="*/ 2414573 h 6469650"/>
                <a:gd name="connsiteX522" fmla="*/ 7574688 w 8936928"/>
                <a:gd name="connsiteY522" fmla="*/ 2427725 h 6469650"/>
                <a:gd name="connsiteX523" fmla="*/ 7599740 w 8936928"/>
                <a:gd name="connsiteY523" fmla="*/ 2402673 h 6469650"/>
                <a:gd name="connsiteX524" fmla="*/ 7719367 w 8936928"/>
                <a:gd name="connsiteY524" fmla="*/ 2487852 h 6469650"/>
                <a:gd name="connsiteX525" fmla="*/ 7703082 w 8936928"/>
                <a:gd name="connsiteY525" fmla="*/ 2525431 h 6469650"/>
                <a:gd name="connsiteX526" fmla="*/ 7679909 w 8936928"/>
                <a:gd name="connsiteY526" fmla="*/ 2592447 h 6469650"/>
                <a:gd name="connsiteX527" fmla="*/ 7660493 w 8936928"/>
                <a:gd name="connsiteY527" fmla="*/ 2613742 h 6469650"/>
                <a:gd name="connsiteX528" fmla="*/ 7664251 w 8936928"/>
                <a:gd name="connsiteY528" fmla="*/ 2626894 h 6469650"/>
                <a:gd name="connsiteX529" fmla="*/ 7652350 w 8936928"/>
                <a:gd name="connsiteY529" fmla="*/ 2639421 h 6469650"/>
                <a:gd name="connsiteX530" fmla="*/ 7683039 w 8936928"/>
                <a:gd name="connsiteY530" fmla="*/ 2707689 h 6469650"/>
                <a:gd name="connsiteX531" fmla="*/ 7723125 w 8936928"/>
                <a:gd name="connsiteY531" fmla="*/ 2727732 h 6469650"/>
                <a:gd name="connsiteX532" fmla="*/ 7654856 w 8936928"/>
                <a:gd name="connsiteY532" fmla="*/ 2781595 h 6469650"/>
                <a:gd name="connsiteX533" fmla="*/ 7690555 w 8936928"/>
                <a:gd name="connsiteY533" fmla="*/ 2814164 h 6469650"/>
                <a:gd name="connsiteX534" fmla="*/ 7765087 w 8936928"/>
                <a:gd name="connsiteY534" fmla="*/ 2798506 h 6469650"/>
                <a:gd name="connsiteX535" fmla="*/ 7778866 w 8936928"/>
                <a:gd name="connsiteY535" fmla="*/ 2772200 h 6469650"/>
                <a:gd name="connsiteX536" fmla="*/ 7817697 w 8936928"/>
                <a:gd name="connsiteY536" fmla="*/ 2762806 h 6469650"/>
                <a:gd name="connsiteX537" fmla="*/ 7828346 w 8936928"/>
                <a:gd name="connsiteY537" fmla="*/ 2731490 h 6469650"/>
                <a:gd name="connsiteX538" fmla="*/ 7854025 w 8936928"/>
                <a:gd name="connsiteY538" fmla="*/ 2702679 h 6469650"/>
                <a:gd name="connsiteX539" fmla="*/ 7932315 w 8936928"/>
                <a:gd name="connsiteY539" fmla="*/ 2656331 h 6469650"/>
                <a:gd name="connsiteX540" fmla="*/ 7973025 w 8936928"/>
                <a:gd name="connsiteY540" fmla="*/ 2608731 h 6469650"/>
                <a:gd name="connsiteX541" fmla="*/ 8014989 w 8936928"/>
                <a:gd name="connsiteY541" fmla="*/ 2594326 h 6469650"/>
                <a:gd name="connsiteX542" fmla="*/ 8061336 w 8936928"/>
                <a:gd name="connsiteY542" fmla="*/ 2609358 h 6469650"/>
                <a:gd name="connsiteX543" fmla="*/ 8082630 w 8936928"/>
                <a:gd name="connsiteY543" fmla="*/ 2585558 h 6469650"/>
                <a:gd name="connsiteX544" fmla="*/ 8082630 w 8936928"/>
                <a:gd name="connsiteY544" fmla="*/ 2542342 h 6469650"/>
                <a:gd name="connsiteX545" fmla="*/ 8088267 w 8936928"/>
                <a:gd name="connsiteY545" fmla="*/ 2530441 h 6469650"/>
                <a:gd name="connsiteX546" fmla="*/ 8222925 w 8936928"/>
                <a:gd name="connsiteY546" fmla="*/ 2418957 h 6469650"/>
                <a:gd name="connsiteX547" fmla="*/ 8245473 w 8936928"/>
                <a:gd name="connsiteY547" fmla="*/ 2382630 h 6469650"/>
                <a:gd name="connsiteX548" fmla="*/ 8258001 w 8936928"/>
                <a:gd name="connsiteY548" fmla="*/ 2293693 h 6469650"/>
                <a:gd name="connsiteX549" fmla="*/ 8263010 w 8936928"/>
                <a:gd name="connsiteY549" fmla="*/ 2284925 h 6469650"/>
                <a:gd name="connsiteX550" fmla="*/ 8303720 w 8936928"/>
                <a:gd name="connsiteY550" fmla="*/ 2246094 h 6469650"/>
                <a:gd name="connsiteX551" fmla="*/ 8319378 w 8936928"/>
                <a:gd name="connsiteY551" fmla="*/ 2242962 h 6469650"/>
                <a:gd name="connsiteX552" fmla="*/ 8401426 w 8936928"/>
                <a:gd name="connsiteY552" fmla="*/ 2269893 h 6469650"/>
                <a:gd name="connsiteX553" fmla="*/ 8472827 w 8936928"/>
                <a:gd name="connsiteY553" fmla="*/ 2289309 h 6469650"/>
                <a:gd name="connsiteX554" fmla="*/ 8551742 w 8936928"/>
                <a:gd name="connsiteY554" fmla="*/ 2303715 h 6469650"/>
                <a:gd name="connsiteX555" fmla="*/ 8564896 w 8936928"/>
                <a:gd name="connsiteY555" fmla="*/ 2298704 h 6469650"/>
                <a:gd name="connsiteX556" fmla="*/ 8519174 w 8936928"/>
                <a:gd name="connsiteY556" fmla="*/ 2214151 h 6469650"/>
                <a:gd name="connsiteX557" fmla="*/ 8497879 w 8936928"/>
                <a:gd name="connsiteY557" fmla="*/ 2188472 h 6469650"/>
                <a:gd name="connsiteX558" fmla="*/ 8496000 w 8936928"/>
                <a:gd name="connsiteY558" fmla="*/ 2172188 h 6469650"/>
                <a:gd name="connsiteX559" fmla="*/ 8509779 w 8936928"/>
                <a:gd name="connsiteY559" fmla="*/ 2163419 h 6469650"/>
                <a:gd name="connsiteX560" fmla="*/ 8635670 w 8936928"/>
                <a:gd name="connsiteY560" fmla="*/ 2163419 h 6469650"/>
                <a:gd name="connsiteX561" fmla="*/ 8654459 w 8936928"/>
                <a:gd name="connsiteY561" fmla="*/ 2107051 h 6469650"/>
                <a:gd name="connsiteX562" fmla="*/ 8679511 w 8936928"/>
                <a:gd name="connsiteY562" fmla="*/ 2013103 h 6469650"/>
                <a:gd name="connsiteX563" fmla="*/ 8687026 w 8936928"/>
                <a:gd name="connsiteY563" fmla="*/ 2003708 h 6469650"/>
                <a:gd name="connsiteX564" fmla="*/ 8698927 w 8936928"/>
                <a:gd name="connsiteY564" fmla="*/ 2002455 h 6469650"/>
                <a:gd name="connsiteX565" fmla="*/ 8745275 w 8936928"/>
                <a:gd name="connsiteY565" fmla="*/ 2017487 h 6469650"/>
                <a:gd name="connsiteX566" fmla="*/ 8749033 w 8936928"/>
                <a:gd name="connsiteY566" fmla="*/ 2019366 h 6469650"/>
                <a:gd name="connsiteX567" fmla="*/ 8797259 w 8936928"/>
                <a:gd name="connsiteY567" fmla="*/ 2050682 h 6469650"/>
                <a:gd name="connsiteX568" fmla="*/ 8799138 w 8936928"/>
                <a:gd name="connsiteY568" fmla="*/ 2045672 h 6469650"/>
                <a:gd name="connsiteX569" fmla="*/ 8809159 w 8936928"/>
                <a:gd name="connsiteY569" fmla="*/ 2037530 h 6469650"/>
                <a:gd name="connsiteX570" fmla="*/ 8863648 w 8936928"/>
                <a:gd name="connsiteY570" fmla="*/ 2023751 h 6469650"/>
                <a:gd name="connsiteX571" fmla="*/ 8836717 w 8936928"/>
                <a:gd name="connsiteY571" fmla="*/ 1939824 h 6469650"/>
                <a:gd name="connsiteX572" fmla="*/ 8756549 w 8936928"/>
                <a:gd name="connsiteY572" fmla="*/ 1827713 h 6469650"/>
                <a:gd name="connsiteX573" fmla="*/ 8655710 w 8936928"/>
                <a:gd name="connsiteY573" fmla="*/ 1659860 h 6469650"/>
                <a:gd name="connsiteX574" fmla="*/ 8655710 w 8936928"/>
                <a:gd name="connsiteY574" fmla="*/ 1644202 h 6469650"/>
                <a:gd name="connsiteX575" fmla="*/ 8683896 w 8936928"/>
                <a:gd name="connsiteY575" fmla="*/ 1595349 h 6469650"/>
                <a:gd name="connsiteX576" fmla="*/ 8715211 w 8936928"/>
                <a:gd name="connsiteY576" fmla="*/ 1548375 h 6469650"/>
                <a:gd name="connsiteX577" fmla="*/ 8731496 w 8936928"/>
                <a:gd name="connsiteY577" fmla="*/ 1542112 h 6469650"/>
                <a:gd name="connsiteX578" fmla="*/ 8918138 w 8936928"/>
                <a:gd name="connsiteY578" fmla="*/ 1584702 h 6469650"/>
                <a:gd name="connsiteX579" fmla="*/ 8936928 w 8936928"/>
                <a:gd name="connsiteY579" fmla="*/ 1455680 h 6469650"/>
                <a:gd name="connsiteX580" fmla="*/ 8903107 w 8936928"/>
                <a:gd name="connsiteY580" fmla="*/ 1332922 h 6469650"/>
                <a:gd name="connsiteX581" fmla="*/ 8868033 w 8936928"/>
                <a:gd name="connsiteY581" fmla="*/ 1180727 h 6469650"/>
                <a:gd name="connsiteX582" fmla="*/ 8869285 w 8936928"/>
                <a:gd name="connsiteY582" fmla="*/ 1170706 h 6469650"/>
                <a:gd name="connsiteX583" fmla="*/ 8891207 w 8936928"/>
                <a:gd name="connsiteY583" fmla="*/ 1121853 h 6469650"/>
                <a:gd name="connsiteX584" fmla="*/ 8869912 w 8936928"/>
                <a:gd name="connsiteY584" fmla="*/ 1048574 h 6469650"/>
                <a:gd name="connsiteX585" fmla="*/ 8776591 w 8936928"/>
                <a:gd name="connsiteY585" fmla="*/ 991579 h 6469650"/>
                <a:gd name="connsiteX586" fmla="*/ 8680138 w 8936928"/>
                <a:gd name="connsiteY586" fmla="*/ 1019137 h 6469650"/>
                <a:gd name="connsiteX587" fmla="*/ 8599342 w 8936928"/>
                <a:gd name="connsiteY587" fmla="*/ 1050453 h 6469650"/>
                <a:gd name="connsiteX588" fmla="*/ 8556753 w 8936928"/>
                <a:gd name="connsiteY588" fmla="*/ 1079263 h 6469650"/>
                <a:gd name="connsiteX589" fmla="*/ 8559259 w 8936928"/>
                <a:gd name="connsiteY589" fmla="*/ 1085526 h 6469650"/>
                <a:gd name="connsiteX590" fmla="*/ 8564896 w 8936928"/>
                <a:gd name="connsiteY590" fmla="*/ 1101184 h 6469650"/>
                <a:gd name="connsiteX591" fmla="*/ 8552995 w 8936928"/>
                <a:gd name="connsiteY591" fmla="*/ 1112458 h 6469650"/>
                <a:gd name="connsiteX592" fmla="*/ 8480969 w 8936928"/>
                <a:gd name="connsiteY592" fmla="*/ 1125611 h 6469650"/>
                <a:gd name="connsiteX593" fmla="*/ 8477211 w 8936928"/>
                <a:gd name="connsiteY593" fmla="*/ 1125611 h 6469650"/>
                <a:gd name="connsiteX594" fmla="*/ 8382010 w 8936928"/>
                <a:gd name="connsiteY594" fmla="*/ 1118095 h 6469650"/>
                <a:gd name="connsiteX595" fmla="*/ 8377000 w 8936928"/>
                <a:gd name="connsiteY595" fmla="*/ 1116842 h 6469650"/>
                <a:gd name="connsiteX596" fmla="*/ 8245473 w 8936928"/>
                <a:gd name="connsiteY596" fmla="*/ 1057342 h 6469650"/>
                <a:gd name="connsiteX597" fmla="*/ 8197873 w 8936928"/>
                <a:gd name="connsiteY597" fmla="*/ 1005984 h 6469650"/>
                <a:gd name="connsiteX598" fmla="*/ 8206642 w 8936928"/>
                <a:gd name="connsiteY598" fmla="*/ 969031 h 6469650"/>
                <a:gd name="connsiteX599" fmla="*/ 8117079 w 8936928"/>
                <a:gd name="connsiteY599" fmla="*/ 914542 h 6469650"/>
                <a:gd name="connsiteX600" fmla="*/ 7947346 w 8936928"/>
                <a:gd name="connsiteY600" fmla="*/ 808068 h 6469650"/>
                <a:gd name="connsiteX601" fmla="*/ 7861540 w 8936928"/>
                <a:gd name="connsiteY601" fmla="*/ 788652 h 6469650"/>
                <a:gd name="connsiteX602" fmla="*/ 7857156 w 8936928"/>
                <a:gd name="connsiteY602" fmla="*/ 786773 h 6469650"/>
                <a:gd name="connsiteX603" fmla="*/ 7781372 w 8936928"/>
                <a:gd name="connsiteY603" fmla="*/ 742931 h 6469650"/>
                <a:gd name="connsiteX604" fmla="*/ 7693061 w 8936928"/>
                <a:gd name="connsiteY604" fmla="*/ 745436 h 6469650"/>
                <a:gd name="connsiteX605" fmla="*/ 7689303 w 8936928"/>
                <a:gd name="connsiteY605" fmla="*/ 745436 h 6469650"/>
                <a:gd name="connsiteX606" fmla="*/ 7505165 w 8936928"/>
                <a:gd name="connsiteY606" fmla="*/ 674662 h 6469650"/>
                <a:gd name="connsiteX607" fmla="*/ 7458192 w 8936928"/>
                <a:gd name="connsiteY607" fmla="*/ 608898 h 6469650"/>
                <a:gd name="connsiteX608" fmla="*/ 7441282 w 8936928"/>
                <a:gd name="connsiteY608" fmla="*/ 580088 h 6469650"/>
                <a:gd name="connsiteX609" fmla="*/ 7324161 w 8936928"/>
                <a:gd name="connsiteY609" fmla="*/ 478625 h 6469650"/>
                <a:gd name="connsiteX610" fmla="*/ 7026033 w 8936928"/>
                <a:gd name="connsiteY610" fmla="*/ 239371 h 6469650"/>
                <a:gd name="connsiteX611" fmla="*/ 6914548 w 8936928"/>
                <a:gd name="connsiteY611" fmla="*/ 135402 h 6469650"/>
                <a:gd name="connsiteX612" fmla="*/ 6735420 w 8936928"/>
                <a:gd name="connsiteY612" fmla="*/ 69639 h 6469650"/>
                <a:gd name="connsiteX613" fmla="*/ 6423515 w 8936928"/>
                <a:gd name="connsiteY613" fmla="*/ 3249 h 6469650"/>
                <a:gd name="connsiteX614" fmla="*/ 6107851 w 8936928"/>
                <a:gd name="connsiteY614" fmla="*/ 62750 h 6469650"/>
                <a:gd name="connsiteX615" fmla="*/ 6092820 w 8936928"/>
                <a:gd name="connsiteY615" fmla="*/ 120997 h 6469650"/>
                <a:gd name="connsiteX616" fmla="*/ 6131651 w 8936928"/>
                <a:gd name="connsiteY616" fmla="*/ 130392 h 6469650"/>
                <a:gd name="connsiteX617" fmla="*/ 6238751 w 8936928"/>
                <a:gd name="connsiteY617" fmla="*/ 209308 h 6469650"/>
                <a:gd name="connsiteX618" fmla="*/ 6223720 w 8936928"/>
                <a:gd name="connsiteY618" fmla="*/ 323298 h 6469650"/>
                <a:gd name="connsiteX619" fmla="*/ 6233114 w 8936928"/>
                <a:gd name="connsiteY619" fmla="*/ 498667 h 6469650"/>
                <a:gd name="connsiteX620" fmla="*/ 6263178 w 8936928"/>
                <a:gd name="connsiteY620" fmla="*/ 578835 h 6469650"/>
                <a:gd name="connsiteX621" fmla="*/ 6192404 w 8936928"/>
                <a:gd name="connsiteY621" fmla="*/ 670904 h 6469650"/>
                <a:gd name="connsiteX622" fmla="*/ 6135409 w 8936928"/>
                <a:gd name="connsiteY622" fmla="*/ 740426 h 6469650"/>
                <a:gd name="connsiteX623" fmla="*/ 6131024 w 8936928"/>
                <a:gd name="connsiteY623" fmla="*/ 751699 h 6469650"/>
                <a:gd name="connsiteX624" fmla="*/ 6119751 w 8936928"/>
                <a:gd name="connsiteY624" fmla="*/ 756084 h 6469650"/>
                <a:gd name="connsiteX625" fmla="*/ 6047725 w 8936928"/>
                <a:gd name="connsiteY625" fmla="*/ 753578 h 6469650"/>
                <a:gd name="connsiteX626" fmla="*/ 6043340 w 8936928"/>
                <a:gd name="connsiteY626" fmla="*/ 752952 h 6469650"/>
                <a:gd name="connsiteX627" fmla="*/ 5906803 w 8936928"/>
                <a:gd name="connsiteY627" fmla="*/ 703473 h 6469650"/>
                <a:gd name="connsiteX628" fmla="*/ 5904298 w 8936928"/>
                <a:gd name="connsiteY628" fmla="*/ 750446 h 6469650"/>
                <a:gd name="connsiteX629" fmla="*/ 5901792 w 8936928"/>
                <a:gd name="connsiteY629" fmla="*/ 813078 h 6469650"/>
                <a:gd name="connsiteX630" fmla="*/ 5899288 w 8936928"/>
                <a:gd name="connsiteY630" fmla="*/ 864436 h 6469650"/>
                <a:gd name="connsiteX631" fmla="*/ 5945008 w 8936928"/>
                <a:gd name="connsiteY631" fmla="*/ 996589 h 6469650"/>
                <a:gd name="connsiteX632" fmla="*/ 5992609 w 8936928"/>
                <a:gd name="connsiteY632" fmla="*/ 1015379 h 6469650"/>
                <a:gd name="connsiteX633" fmla="*/ 6032067 w 8936928"/>
                <a:gd name="connsiteY633" fmla="*/ 997216 h 6469650"/>
                <a:gd name="connsiteX634" fmla="*/ 6099708 w 8936928"/>
                <a:gd name="connsiteY634" fmla="*/ 1009116 h 6469650"/>
                <a:gd name="connsiteX635" fmla="*/ 6130399 w 8936928"/>
                <a:gd name="connsiteY635" fmla="*/ 1028532 h 6469650"/>
                <a:gd name="connsiteX636" fmla="*/ 6243763 w 8936928"/>
                <a:gd name="connsiteY636" fmla="*/ 1021016 h 6469650"/>
                <a:gd name="connsiteX637" fmla="*/ 6395330 w 8936928"/>
                <a:gd name="connsiteY637" fmla="*/ 1017258 h 6469650"/>
                <a:gd name="connsiteX638" fmla="*/ 6631453 w 8936928"/>
                <a:gd name="connsiteY638" fmla="*/ 1163816 h 6469650"/>
                <a:gd name="connsiteX639" fmla="*/ 6693458 w 8936928"/>
                <a:gd name="connsiteY639" fmla="*/ 1207659 h 6469650"/>
                <a:gd name="connsiteX640" fmla="*/ 6771121 w 8936928"/>
                <a:gd name="connsiteY640" fmla="*/ 1303485 h 6469650"/>
                <a:gd name="connsiteX641" fmla="*/ 6739180 w 8936928"/>
                <a:gd name="connsiteY641" fmla="*/ 1339185 h 6469650"/>
                <a:gd name="connsiteX642" fmla="*/ 6650869 w 8936928"/>
                <a:gd name="connsiteY642" fmla="*/ 1326659 h 6469650"/>
                <a:gd name="connsiteX643" fmla="*/ 6617674 w 8936928"/>
                <a:gd name="connsiteY643" fmla="*/ 1314759 h 6469650"/>
                <a:gd name="connsiteX644" fmla="*/ 6414746 w 8936928"/>
                <a:gd name="connsiteY644" fmla="*/ 1334175 h 6469650"/>
                <a:gd name="connsiteX645" fmla="*/ 6381551 w 8936928"/>
                <a:gd name="connsiteY645" fmla="*/ 1352338 h 6469650"/>
                <a:gd name="connsiteX646" fmla="*/ 6315789 w 8936928"/>
                <a:gd name="connsiteY646" fmla="*/ 1380522 h 6469650"/>
                <a:gd name="connsiteX647" fmla="*/ 6290736 w 8936928"/>
                <a:gd name="connsiteY647" fmla="*/ 1384280 h 6469650"/>
                <a:gd name="connsiteX648" fmla="*/ 6268815 w 8936928"/>
                <a:gd name="connsiteY648" fmla="*/ 1400565 h 6469650"/>
                <a:gd name="connsiteX649" fmla="*/ 6251278 w 8936928"/>
                <a:gd name="connsiteY649" fmla="*/ 1451923 h 6469650"/>
                <a:gd name="connsiteX650" fmla="*/ 6216829 w 8936928"/>
                <a:gd name="connsiteY650" fmla="*/ 1530212 h 6469650"/>
                <a:gd name="connsiteX651" fmla="*/ 6136661 w 8936928"/>
                <a:gd name="connsiteY651" fmla="*/ 1546496 h 6469650"/>
                <a:gd name="connsiteX652" fmla="*/ 6090314 w 8936928"/>
                <a:gd name="connsiteY652" fmla="*/ 1546496 h 6469650"/>
                <a:gd name="connsiteX653" fmla="*/ 6030813 w 8936928"/>
                <a:gd name="connsiteY653" fmla="*/ 1617270 h 6469650"/>
                <a:gd name="connsiteX654" fmla="*/ 5983839 w 8936928"/>
                <a:gd name="connsiteY654" fmla="*/ 1684286 h 6469650"/>
                <a:gd name="connsiteX655" fmla="*/ 5966929 w 8936928"/>
                <a:gd name="connsiteY655" fmla="*/ 1686165 h 6469650"/>
                <a:gd name="connsiteX656" fmla="*/ 5896155 w 8936928"/>
                <a:gd name="connsiteY656" fmla="*/ 1660486 h 6469650"/>
                <a:gd name="connsiteX657" fmla="*/ 5784671 w 8936928"/>
                <a:gd name="connsiteY657" fmla="*/ 1605997 h 6469650"/>
                <a:gd name="connsiteX658" fmla="*/ 5758991 w 8936928"/>
                <a:gd name="connsiteY658" fmla="*/ 1578439 h 6469650"/>
                <a:gd name="connsiteX659" fmla="*/ 5676944 w 8936928"/>
                <a:gd name="connsiteY659" fmla="*/ 1546496 h 6469650"/>
                <a:gd name="connsiteX660" fmla="*/ 5646882 w 8936928"/>
                <a:gd name="connsiteY660" fmla="*/ 1577812 h 6469650"/>
                <a:gd name="connsiteX661" fmla="*/ 5762749 w 8936928"/>
                <a:gd name="connsiteY661" fmla="*/ 1803286 h 6469650"/>
                <a:gd name="connsiteX662" fmla="*/ 5780913 w 8936928"/>
                <a:gd name="connsiteY662" fmla="*/ 1826460 h 6469650"/>
                <a:gd name="connsiteX663" fmla="*/ 5789055 w 8936928"/>
                <a:gd name="connsiteY663" fmla="*/ 1917903 h 6469650"/>
                <a:gd name="connsiteX664" fmla="*/ 5775276 w 8936928"/>
                <a:gd name="connsiteY664" fmla="*/ 1936066 h 6469650"/>
                <a:gd name="connsiteX665" fmla="*/ 5757739 w 8936928"/>
                <a:gd name="connsiteY665" fmla="*/ 1967382 h 6469650"/>
                <a:gd name="connsiteX666" fmla="*/ 5723918 w 8936928"/>
                <a:gd name="connsiteY666" fmla="*/ 2019993 h 6469650"/>
                <a:gd name="connsiteX667" fmla="*/ 5621828 w 8936928"/>
                <a:gd name="connsiteY667" fmla="*/ 2055066 h 6469650"/>
                <a:gd name="connsiteX668" fmla="*/ 5562329 w 8936928"/>
                <a:gd name="connsiteY668" fmla="*/ 2065087 h 6469650"/>
                <a:gd name="connsiteX669" fmla="*/ 5346248 w 8936928"/>
                <a:gd name="connsiteY669" fmla="*/ 2211019 h 6469650"/>
                <a:gd name="connsiteX670" fmla="*/ 5145201 w 8936928"/>
                <a:gd name="connsiteY670" fmla="*/ 2272399 h 6469650"/>
                <a:gd name="connsiteX671" fmla="*/ 5083821 w 8936928"/>
                <a:gd name="connsiteY671" fmla="*/ 2276157 h 6469650"/>
                <a:gd name="connsiteX672" fmla="*/ 4996764 w 8936928"/>
                <a:gd name="connsiteY672" fmla="*/ 2278035 h 6469650"/>
                <a:gd name="connsiteX673" fmla="*/ 4850831 w 8936928"/>
                <a:gd name="connsiteY673" fmla="*/ 2291188 h 6469650"/>
                <a:gd name="connsiteX674" fmla="*/ 4803857 w 8936928"/>
                <a:gd name="connsiteY674" fmla="*/ 2325009 h 6469650"/>
                <a:gd name="connsiteX675" fmla="*/ 4765025 w 8936928"/>
                <a:gd name="connsiteY675" fmla="*/ 2347557 h 6469650"/>
                <a:gd name="connsiteX676" fmla="*/ 4714921 w 8936928"/>
                <a:gd name="connsiteY676" fmla="*/ 2330646 h 6469650"/>
                <a:gd name="connsiteX677" fmla="*/ 4571494 w 8936928"/>
                <a:gd name="connsiteY677" fmla="*/ 2238578 h 6469650"/>
                <a:gd name="connsiteX678" fmla="*/ 4518256 w 8936928"/>
                <a:gd name="connsiteY678" fmla="*/ 2201625 h 6469650"/>
                <a:gd name="connsiteX679" fmla="*/ 4246434 w 8936928"/>
                <a:gd name="connsiteY679" fmla="*/ 2117072 h 6469650"/>
                <a:gd name="connsiteX680" fmla="*/ 4170024 w 8936928"/>
                <a:gd name="connsiteY680" fmla="*/ 2103293 h 6469650"/>
                <a:gd name="connsiteX681" fmla="*/ 4069187 w 8936928"/>
                <a:gd name="connsiteY681" fmla="*/ 2113940 h 6469650"/>
                <a:gd name="connsiteX682" fmla="*/ 4048518 w 8936928"/>
                <a:gd name="connsiteY682" fmla="*/ 2121456 h 6469650"/>
                <a:gd name="connsiteX683" fmla="*/ 3734107 w 8936928"/>
                <a:gd name="connsiteY683" fmla="*/ 2107051 h 6469650"/>
                <a:gd name="connsiteX684" fmla="*/ 3684627 w 8936928"/>
                <a:gd name="connsiteY684" fmla="*/ 2085756 h 6469650"/>
                <a:gd name="connsiteX685" fmla="*/ 3624501 w 8936928"/>
                <a:gd name="connsiteY685" fmla="*/ 2061329 h 6469650"/>
                <a:gd name="connsiteX686" fmla="*/ 3606338 w 8936928"/>
                <a:gd name="connsiteY686" fmla="*/ 2066967 h 6469650"/>
                <a:gd name="connsiteX687" fmla="*/ 3584416 w 8936928"/>
                <a:gd name="connsiteY687" fmla="*/ 2075109 h 6469650"/>
                <a:gd name="connsiteX688" fmla="*/ 3394017 w 8936928"/>
                <a:gd name="connsiteY688" fmla="*/ 2097030 h 6469650"/>
                <a:gd name="connsiteX689" fmla="*/ 3271884 w 8936928"/>
                <a:gd name="connsiteY689" fmla="*/ 2018740 h 6469650"/>
                <a:gd name="connsiteX690" fmla="*/ 3246832 w 8936928"/>
                <a:gd name="connsiteY690" fmla="*/ 1978029 h 6469650"/>
                <a:gd name="connsiteX691" fmla="*/ 3156642 w 8936928"/>
                <a:gd name="connsiteY691" fmla="*/ 1857776 h 6469650"/>
                <a:gd name="connsiteX692" fmla="*/ 3115305 w 8936928"/>
                <a:gd name="connsiteY692" fmla="*/ 1835855 h 6469650"/>
                <a:gd name="connsiteX693" fmla="*/ 3070837 w 8936928"/>
                <a:gd name="connsiteY693" fmla="*/ 1812681 h 6469650"/>
                <a:gd name="connsiteX694" fmla="*/ 3028873 w 8936928"/>
                <a:gd name="connsiteY694" fmla="*/ 1780739 h 6469650"/>
                <a:gd name="connsiteX695" fmla="*/ 2971877 w 8936928"/>
                <a:gd name="connsiteY695" fmla="*/ 1739402 h 6469650"/>
                <a:gd name="connsiteX696" fmla="*/ 2885445 w 8936928"/>
                <a:gd name="connsiteY696" fmla="*/ 1713723 h 6469650"/>
                <a:gd name="connsiteX697" fmla="*/ 2664355 w 8936928"/>
                <a:gd name="connsiteY697" fmla="*/ 1679902 h 6469650"/>
                <a:gd name="connsiteX698" fmla="*/ 2612999 w 8936928"/>
                <a:gd name="connsiteY698" fmla="*/ 1665497 h 6469650"/>
                <a:gd name="connsiteX699" fmla="*/ 2542851 w 8936928"/>
                <a:gd name="connsiteY699" fmla="*/ 1647333 h 6469650"/>
                <a:gd name="connsiteX700" fmla="*/ 2490866 w 8936928"/>
                <a:gd name="connsiteY700" fmla="*/ 1644828 h 6469650"/>
                <a:gd name="connsiteX701" fmla="*/ 2377503 w 8936928"/>
                <a:gd name="connsiteY701" fmla="*/ 1621028 h 6469650"/>
                <a:gd name="connsiteX702" fmla="*/ 2354956 w 8936928"/>
                <a:gd name="connsiteY702" fmla="*/ 1580944 h 6469650"/>
                <a:gd name="connsiteX703" fmla="*/ 2341177 w 8936928"/>
                <a:gd name="connsiteY703" fmla="*/ 1553386 h 6469650"/>
                <a:gd name="connsiteX704" fmla="*/ 2316750 w 8936928"/>
                <a:gd name="connsiteY704" fmla="*/ 1537728 h 6469650"/>
                <a:gd name="connsiteX705" fmla="*/ 2274786 w 8936928"/>
                <a:gd name="connsiteY705" fmla="*/ 1492007 h 6469650"/>
                <a:gd name="connsiteX706" fmla="*/ 2266645 w 8936928"/>
                <a:gd name="connsiteY706" fmla="*/ 1399938 h 6469650"/>
                <a:gd name="connsiteX707" fmla="*/ 2264139 w 8936928"/>
                <a:gd name="connsiteY707" fmla="*/ 1336680 h 6469650"/>
                <a:gd name="connsiteX708" fmla="*/ 2208396 w 8936928"/>
                <a:gd name="connsiteY708" fmla="*/ 1192001 h 6469650"/>
                <a:gd name="connsiteX709" fmla="*/ 2170818 w 8936928"/>
                <a:gd name="connsiteY709" fmla="*/ 1177595 h 6469650"/>
                <a:gd name="connsiteX710" fmla="*/ 2133239 w 8936928"/>
                <a:gd name="connsiteY710" fmla="*/ 1165069 h 6469650"/>
                <a:gd name="connsiteX711" fmla="*/ 2096286 w 8936928"/>
                <a:gd name="connsiteY711" fmla="*/ 1136258 h 6469650"/>
                <a:gd name="connsiteX712" fmla="*/ 2083132 w 8936928"/>
                <a:gd name="connsiteY712" fmla="*/ 1123106 h 6469650"/>
                <a:gd name="connsiteX713" fmla="*/ 1957244 w 8936928"/>
                <a:gd name="connsiteY713" fmla="*/ 1069868 h 6469650"/>
                <a:gd name="connsiteX714" fmla="*/ 1917159 w 8936928"/>
                <a:gd name="connsiteY714" fmla="*/ 1062979 h 6469650"/>
                <a:gd name="connsiteX715" fmla="*/ 1748679 w 8936928"/>
                <a:gd name="connsiteY715" fmla="*/ 982810 h 6469650"/>
                <a:gd name="connsiteX716" fmla="*/ 1707342 w 8936928"/>
                <a:gd name="connsiteY716" fmla="*/ 954626 h 6469650"/>
                <a:gd name="connsiteX717" fmla="*/ 1640952 w 8936928"/>
                <a:gd name="connsiteY717" fmla="*/ 900136 h 6469650"/>
                <a:gd name="connsiteX718" fmla="*/ 1600242 w 8936928"/>
                <a:gd name="connsiteY718" fmla="*/ 828110 h 6469650"/>
                <a:gd name="connsiteX719" fmla="*/ 1531347 w 8936928"/>
                <a:gd name="connsiteY719" fmla="*/ 835626 h 6469650"/>
                <a:gd name="connsiteX720" fmla="*/ 1521952 w 8936928"/>
                <a:gd name="connsiteY720" fmla="*/ 833747 h 646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</a:cxnLst>
              <a:rect l="l" t="t" r="r" b="b"/>
              <a:pathLst>
                <a:path w="8936928" h="6469650">
                  <a:moveTo>
                    <a:pt x="1522579" y="834373"/>
                  </a:moveTo>
                  <a:lnTo>
                    <a:pt x="1512558" y="828736"/>
                  </a:lnTo>
                  <a:cubicBezTo>
                    <a:pt x="1505042" y="837505"/>
                    <a:pt x="1505042" y="848152"/>
                    <a:pt x="1505667" y="865689"/>
                  </a:cubicBezTo>
                  <a:cubicBezTo>
                    <a:pt x="1506921" y="882600"/>
                    <a:pt x="1508173" y="901389"/>
                    <a:pt x="1497527" y="919552"/>
                  </a:cubicBezTo>
                  <a:cubicBezTo>
                    <a:pt x="1475605" y="957131"/>
                    <a:pt x="1442411" y="951494"/>
                    <a:pt x="1417983" y="947110"/>
                  </a:cubicBezTo>
                  <a:cubicBezTo>
                    <a:pt x="1393558" y="942726"/>
                    <a:pt x="1379779" y="941474"/>
                    <a:pt x="1367879" y="960263"/>
                  </a:cubicBezTo>
                  <a:cubicBezTo>
                    <a:pt x="1354727" y="980305"/>
                    <a:pt x="1372263" y="1146279"/>
                    <a:pt x="1389800" y="1173837"/>
                  </a:cubicBezTo>
                  <a:cubicBezTo>
                    <a:pt x="1394183" y="1180727"/>
                    <a:pt x="1401700" y="1186364"/>
                    <a:pt x="1408589" y="1192001"/>
                  </a:cubicBezTo>
                  <a:cubicBezTo>
                    <a:pt x="1419237" y="1200769"/>
                    <a:pt x="1431762" y="1210164"/>
                    <a:pt x="1431137" y="1226448"/>
                  </a:cubicBezTo>
                  <a:cubicBezTo>
                    <a:pt x="1430510" y="1240853"/>
                    <a:pt x="1419862" y="1253380"/>
                    <a:pt x="1393558" y="1270290"/>
                  </a:cubicBezTo>
                  <a:cubicBezTo>
                    <a:pt x="1369131" y="1285948"/>
                    <a:pt x="1342826" y="1291585"/>
                    <a:pt x="1319651" y="1284695"/>
                  </a:cubicBezTo>
                  <a:cubicBezTo>
                    <a:pt x="1305247" y="1280311"/>
                    <a:pt x="1292720" y="1272169"/>
                    <a:pt x="1283952" y="1259643"/>
                  </a:cubicBezTo>
                  <a:cubicBezTo>
                    <a:pt x="1246373" y="1279059"/>
                    <a:pt x="1205663" y="1280938"/>
                    <a:pt x="1159941" y="1264027"/>
                  </a:cubicBezTo>
                  <a:lnTo>
                    <a:pt x="1146789" y="1259017"/>
                  </a:lnTo>
                  <a:cubicBezTo>
                    <a:pt x="1107957" y="1244611"/>
                    <a:pt x="1099815" y="1241480"/>
                    <a:pt x="1052214" y="1248995"/>
                  </a:cubicBezTo>
                  <a:cubicBezTo>
                    <a:pt x="1052214" y="1279059"/>
                    <a:pt x="1043446" y="1313506"/>
                    <a:pt x="1034677" y="1349833"/>
                  </a:cubicBezTo>
                  <a:cubicBezTo>
                    <a:pt x="1020272" y="1411212"/>
                    <a:pt x="1004614" y="1475096"/>
                    <a:pt x="1029041" y="1510170"/>
                  </a:cubicBezTo>
                  <a:cubicBezTo>
                    <a:pt x="1032172" y="1514554"/>
                    <a:pt x="1050335" y="1521443"/>
                    <a:pt x="1060356" y="1525202"/>
                  </a:cubicBezTo>
                  <a:cubicBezTo>
                    <a:pt x="1086663" y="1535222"/>
                    <a:pt x="1114219" y="1545870"/>
                    <a:pt x="1118604" y="1569670"/>
                  </a:cubicBezTo>
                  <a:cubicBezTo>
                    <a:pt x="1122361" y="1590339"/>
                    <a:pt x="1104199" y="1607249"/>
                    <a:pt x="1097936" y="1612260"/>
                  </a:cubicBezTo>
                  <a:cubicBezTo>
                    <a:pt x="1077266" y="1631049"/>
                    <a:pt x="1058478" y="1632302"/>
                    <a:pt x="1045951" y="1629797"/>
                  </a:cubicBezTo>
                  <a:cubicBezTo>
                    <a:pt x="1023404" y="1625412"/>
                    <a:pt x="1006493" y="1606623"/>
                    <a:pt x="995846" y="1589712"/>
                  </a:cubicBezTo>
                  <a:cubicBezTo>
                    <a:pt x="958893" y="1612886"/>
                    <a:pt x="934467" y="1604744"/>
                    <a:pt x="907535" y="1595975"/>
                  </a:cubicBezTo>
                  <a:cubicBezTo>
                    <a:pt x="899392" y="1593470"/>
                    <a:pt x="889998" y="1590339"/>
                    <a:pt x="879351" y="1587833"/>
                  </a:cubicBezTo>
                  <a:cubicBezTo>
                    <a:pt x="849288" y="1581570"/>
                    <a:pt x="768492" y="1587833"/>
                    <a:pt x="740934" y="1611633"/>
                  </a:cubicBezTo>
                  <a:cubicBezTo>
                    <a:pt x="739682" y="1612260"/>
                    <a:pt x="739055" y="1613512"/>
                    <a:pt x="738429" y="1614765"/>
                  </a:cubicBezTo>
                  <a:cubicBezTo>
                    <a:pt x="757845" y="1616018"/>
                    <a:pt x="777261" y="1618523"/>
                    <a:pt x="796050" y="1624786"/>
                  </a:cubicBezTo>
                  <a:cubicBezTo>
                    <a:pt x="800435" y="1626039"/>
                    <a:pt x="803566" y="1629170"/>
                    <a:pt x="805445" y="1633554"/>
                  </a:cubicBezTo>
                  <a:cubicBezTo>
                    <a:pt x="807324" y="1637939"/>
                    <a:pt x="806698" y="1642323"/>
                    <a:pt x="805445" y="1646081"/>
                  </a:cubicBezTo>
                  <a:cubicBezTo>
                    <a:pt x="785403" y="1686792"/>
                    <a:pt x="794171" y="1704329"/>
                    <a:pt x="821103" y="1739402"/>
                  </a:cubicBezTo>
                  <a:cubicBezTo>
                    <a:pt x="863067" y="1793266"/>
                    <a:pt x="864319" y="1797650"/>
                    <a:pt x="863067" y="1856524"/>
                  </a:cubicBezTo>
                  <a:lnTo>
                    <a:pt x="863067" y="1867171"/>
                  </a:lnTo>
                  <a:cubicBezTo>
                    <a:pt x="861814" y="1916024"/>
                    <a:pt x="868703" y="1921661"/>
                    <a:pt x="894383" y="1940450"/>
                  </a:cubicBezTo>
                  <a:cubicBezTo>
                    <a:pt x="901898" y="1946087"/>
                    <a:pt x="910667" y="1952977"/>
                    <a:pt x="920688" y="1961745"/>
                  </a:cubicBezTo>
                  <a:cubicBezTo>
                    <a:pt x="935719" y="1974898"/>
                    <a:pt x="952004" y="1992435"/>
                    <a:pt x="946993" y="2011224"/>
                  </a:cubicBezTo>
                  <a:cubicBezTo>
                    <a:pt x="941356" y="2030640"/>
                    <a:pt x="917556" y="2036903"/>
                    <a:pt x="886240" y="2042540"/>
                  </a:cubicBezTo>
                  <a:cubicBezTo>
                    <a:pt x="888119" y="2049429"/>
                    <a:pt x="891251" y="2056319"/>
                    <a:pt x="893756" y="2063835"/>
                  </a:cubicBezTo>
                  <a:cubicBezTo>
                    <a:pt x="901898" y="2083251"/>
                    <a:pt x="910667" y="2105172"/>
                    <a:pt x="903151" y="2129598"/>
                  </a:cubicBezTo>
                  <a:cubicBezTo>
                    <a:pt x="900645" y="2137114"/>
                    <a:pt x="898140" y="2143377"/>
                    <a:pt x="894383" y="2149014"/>
                  </a:cubicBezTo>
                  <a:cubicBezTo>
                    <a:pt x="906282" y="2171562"/>
                    <a:pt x="903151" y="2189098"/>
                    <a:pt x="898140" y="2200372"/>
                  </a:cubicBezTo>
                  <a:cubicBezTo>
                    <a:pt x="889372" y="2219788"/>
                    <a:pt x="869329" y="2233567"/>
                    <a:pt x="841145" y="2238578"/>
                  </a:cubicBezTo>
                  <a:cubicBezTo>
                    <a:pt x="832377" y="2240456"/>
                    <a:pt x="823608" y="2239830"/>
                    <a:pt x="814840" y="2239830"/>
                  </a:cubicBezTo>
                  <a:cubicBezTo>
                    <a:pt x="805445" y="2239830"/>
                    <a:pt x="796050" y="2239830"/>
                    <a:pt x="788535" y="2242335"/>
                  </a:cubicBezTo>
                  <a:cubicBezTo>
                    <a:pt x="777261" y="2246720"/>
                    <a:pt x="766613" y="2256114"/>
                    <a:pt x="755966" y="2266136"/>
                  </a:cubicBezTo>
                  <a:cubicBezTo>
                    <a:pt x="747824" y="2273025"/>
                    <a:pt x="739682" y="2280541"/>
                    <a:pt x="730914" y="2286804"/>
                  </a:cubicBezTo>
                  <a:cubicBezTo>
                    <a:pt x="722145" y="2292441"/>
                    <a:pt x="714003" y="2296825"/>
                    <a:pt x="706487" y="2301209"/>
                  </a:cubicBezTo>
                  <a:cubicBezTo>
                    <a:pt x="681434" y="2314988"/>
                    <a:pt x="667655" y="2322504"/>
                    <a:pt x="662018" y="2351314"/>
                  </a:cubicBezTo>
                  <a:cubicBezTo>
                    <a:pt x="661392" y="2355073"/>
                    <a:pt x="660765" y="2358204"/>
                    <a:pt x="660765" y="2361336"/>
                  </a:cubicBezTo>
                  <a:cubicBezTo>
                    <a:pt x="657634" y="2381378"/>
                    <a:pt x="653250" y="2392025"/>
                    <a:pt x="625066" y="2402673"/>
                  </a:cubicBezTo>
                  <a:cubicBezTo>
                    <a:pt x="601265" y="2411441"/>
                    <a:pt x="573707" y="2412694"/>
                    <a:pt x="546776" y="2406431"/>
                  </a:cubicBezTo>
                  <a:cubicBezTo>
                    <a:pt x="502934" y="2395783"/>
                    <a:pt x="474749" y="2400794"/>
                    <a:pt x="461597" y="2421462"/>
                  </a:cubicBezTo>
                  <a:cubicBezTo>
                    <a:pt x="457839" y="2427099"/>
                    <a:pt x="456586" y="2437120"/>
                    <a:pt x="454707" y="2447142"/>
                  </a:cubicBezTo>
                  <a:cubicBezTo>
                    <a:pt x="452201" y="2460920"/>
                    <a:pt x="449697" y="2477204"/>
                    <a:pt x="440928" y="2490357"/>
                  </a:cubicBezTo>
                  <a:cubicBezTo>
                    <a:pt x="408359" y="2538584"/>
                    <a:pt x="357628" y="2527937"/>
                    <a:pt x="330697" y="2521673"/>
                  </a:cubicBezTo>
                  <a:lnTo>
                    <a:pt x="323807" y="2520421"/>
                  </a:lnTo>
                  <a:cubicBezTo>
                    <a:pt x="314412" y="2518542"/>
                    <a:pt x="304390" y="2516663"/>
                    <a:pt x="293117" y="2509773"/>
                  </a:cubicBezTo>
                  <a:cubicBezTo>
                    <a:pt x="285602" y="2504763"/>
                    <a:pt x="283096" y="2496621"/>
                    <a:pt x="281843" y="2491610"/>
                  </a:cubicBezTo>
                  <a:cubicBezTo>
                    <a:pt x="281843" y="2491610"/>
                    <a:pt x="281843" y="2490984"/>
                    <a:pt x="281843" y="2490357"/>
                  </a:cubicBezTo>
                  <a:cubicBezTo>
                    <a:pt x="268065" y="2485347"/>
                    <a:pt x="219838" y="2481589"/>
                    <a:pt x="208564" y="2485973"/>
                  </a:cubicBezTo>
                  <a:cubicBezTo>
                    <a:pt x="201674" y="2488478"/>
                    <a:pt x="197291" y="2495994"/>
                    <a:pt x="192280" y="2504763"/>
                  </a:cubicBezTo>
                  <a:cubicBezTo>
                    <a:pt x="187895" y="2512905"/>
                    <a:pt x="182886" y="2521047"/>
                    <a:pt x="175369" y="2527310"/>
                  </a:cubicBezTo>
                  <a:cubicBezTo>
                    <a:pt x="152822" y="2547352"/>
                    <a:pt x="130901" y="2540463"/>
                    <a:pt x="115243" y="2535452"/>
                  </a:cubicBezTo>
                  <a:cubicBezTo>
                    <a:pt x="104596" y="2532321"/>
                    <a:pt x="95827" y="2529189"/>
                    <a:pt x="87058" y="2531694"/>
                  </a:cubicBezTo>
                  <a:cubicBezTo>
                    <a:pt x="67642" y="2537957"/>
                    <a:pt x="65138" y="2554868"/>
                    <a:pt x="64512" y="2589315"/>
                  </a:cubicBezTo>
                  <a:cubicBezTo>
                    <a:pt x="64512" y="2604973"/>
                    <a:pt x="63885" y="2621258"/>
                    <a:pt x="58874" y="2635037"/>
                  </a:cubicBezTo>
                  <a:cubicBezTo>
                    <a:pt x="55742" y="2644431"/>
                    <a:pt x="45095" y="2651321"/>
                    <a:pt x="21922" y="2665726"/>
                  </a:cubicBezTo>
                  <a:cubicBezTo>
                    <a:pt x="16285" y="2669484"/>
                    <a:pt x="7516" y="2674495"/>
                    <a:pt x="0" y="2679505"/>
                  </a:cubicBezTo>
                  <a:cubicBezTo>
                    <a:pt x="2506" y="2679505"/>
                    <a:pt x="5011" y="2679505"/>
                    <a:pt x="6890" y="2680758"/>
                  </a:cubicBezTo>
                  <a:cubicBezTo>
                    <a:pt x="46974" y="2693910"/>
                    <a:pt x="50733" y="2735248"/>
                    <a:pt x="54490" y="2767816"/>
                  </a:cubicBezTo>
                  <a:cubicBezTo>
                    <a:pt x="56369" y="2785353"/>
                    <a:pt x="58248" y="2802890"/>
                    <a:pt x="65138" y="2811032"/>
                  </a:cubicBezTo>
                  <a:cubicBezTo>
                    <a:pt x="72653" y="2821053"/>
                    <a:pt x="85806" y="2819174"/>
                    <a:pt x="111485" y="2812911"/>
                  </a:cubicBezTo>
                  <a:cubicBezTo>
                    <a:pt x="130274" y="2807900"/>
                    <a:pt x="150317" y="2803516"/>
                    <a:pt x="168480" y="2810406"/>
                  </a:cubicBezTo>
                  <a:cubicBezTo>
                    <a:pt x="206685" y="2825437"/>
                    <a:pt x="225475" y="2859258"/>
                    <a:pt x="242386" y="2888695"/>
                  </a:cubicBezTo>
                  <a:cubicBezTo>
                    <a:pt x="250527" y="2903101"/>
                    <a:pt x="258044" y="2916253"/>
                    <a:pt x="267438" y="2927527"/>
                  </a:cubicBezTo>
                  <a:cubicBezTo>
                    <a:pt x="278085" y="2940053"/>
                    <a:pt x="293743" y="2953206"/>
                    <a:pt x="310654" y="2966985"/>
                  </a:cubicBezTo>
                  <a:cubicBezTo>
                    <a:pt x="353870" y="3002059"/>
                    <a:pt x="402723" y="3042143"/>
                    <a:pt x="395833" y="3102270"/>
                  </a:cubicBezTo>
                  <a:cubicBezTo>
                    <a:pt x="393954" y="3119180"/>
                    <a:pt x="387065" y="3130454"/>
                    <a:pt x="375791" y="3136091"/>
                  </a:cubicBezTo>
                  <a:cubicBezTo>
                    <a:pt x="355123" y="3145485"/>
                    <a:pt x="328817" y="3127949"/>
                    <a:pt x="303764" y="3110412"/>
                  </a:cubicBezTo>
                  <a:cubicBezTo>
                    <a:pt x="301260" y="3108533"/>
                    <a:pt x="298128" y="3106654"/>
                    <a:pt x="294996" y="3104775"/>
                  </a:cubicBezTo>
                  <a:cubicBezTo>
                    <a:pt x="294996" y="3114796"/>
                    <a:pt x="293117" y="3124817"/>
                    <a:pt x="291238" y="3135465"/>
                  </a:cubicBezTo>
                  <a:cubicBezTo>
                    <a:pt x="290611" y="3140475"/>
                    <a:pt x="289985" y="3143607"/>
                    <a:pt x="289359" y="3146738"/>
                  </a:cubicBezTo>
                  <a:cubicBezTo>
                    <a:pt x="289359" y="3149870"/>
                    <a:pt x="288733" y="3153001"/>
                    <a:pt x="288107" y="3156133"/>
                  </a:cubicBezTo>
                  <a:cubicBezTo>
                    <a:pt x="292491" y="3158638"/>
                    <a:pt x="300633" y="3157386"/>
                    <a:pt x="315665" y="3154254"/>
                  </a:cubicBezTo>
                  <a:cubicBezTo>
                    <a:pt x="328817" y="3151749"/>
                    <a:pt x="343223" y="3148617"/>
                    <a:pt x="357628" y="3151749"/>
                  </a:cubicBezTo>
                  <a:cubicBezTo>
                    <a:pt x="380175" y="3156759"/>
                    <a:pt x="392076" y="3169912"/>
                    <a:pt x="402723" y="3181185"/>
                  </a:cubicBezTo>
                  <a:cubicBezTo>
                    <a:pt x="409612" y="3188075"/>
                    <a:pt x="414623" y="3194339"/>
                    <a:pt x="422764" y="3198723"/>
                  </a:cubicBezTo>
                  <a:cubicBezTo>
                    <a:pt x="433413" y="3204359"/>
                    <a:pt x="442181" y="3206238"/>
                    <a:pt x="450950" y="3208117"/>
                  </a:cubicBezTo>
                  <a:cubicBezTo>
                    <a:pt x="469738" y="3212501"/>
                    <a:pt x="487902" y="3216260"/>
                    <a:pt x="506692" y="3251333"/>
                  </a:cubicBezTo>
                  <a:cubicBezTo>
                    <a:pt x="515460" y="3266991"/>
                    <a:pt x="521723" y="3284528"/>
                    <a:pt x="527986" y="3300812"/>
                  </a:cubicBezTo>
                  <a:cubicBezTo>
                    <a:pt x="540513" y="3333381"/>
                    <a:pt x="551787" y="3364070"/>
                    <a:pt x="577465" y="3382234"/>
                  </a:cubicBezTo>
                  <a:cubicBezTo>
                    <a:pt x="593123" y="3393507"/>
                    <a:pt x="615670" y="3399145"/>
                    <a:pt x="638845" y="3405407"/>
                  </a:cubicBezTo>
                  <a:cubicBezTo>
                    <a:pt x="672040" y="3414176"/>
                    <a:pt x="707113" y="3422944"/>
                    <a:pt x="729034" y="3449876"/>
                  </a:cubicBezTo>
                  <a:cubicBezTo>
                    <a:pt x="732166" y="3453634"/>
                    <a:pt x="734044" y="3458018"/>
                    <a:pt x="736550" y="3462402"/>
                  </a:cubicBezTo>
                  <a:lnTo>
                    <a:pt x="745319" y="3462402"/>
                  </a:lnTo>
                  <a:cubicBezTo>
                    <a:pt x="761603" y="3462402"/>
                    <a:pt x="780392" y="3463028"/>
                    <a:pt x="792293" y="3460524"/>
                  </a:cubicBezTo>
                  <a:cubicBezTo>
                    <a:pt x="795424" y="3460524"/>
                    <a:pt x="800435" y="3456139"/>
                    <a:pt x="804819" y="3452381"/>
                  </a:cubicBezTo>
                  <a:cubicBezTo>
                    <a:pt x="814840" y="3444866"/>
                    <a:pt x="826740" y="3436097"/>
                    <a:pt x="843650" y="3436723"/>
                  </a:cubicBezTo>
                  <a:cubicBezTo>
                    <a:pt x="871208" y="3437976"/>
                    <a:pt x="901898" y="3468665"/>
                    <a:pt x="931335" y="3500608"/>
                  </a:cubicBezTo>
                  <a:lnTo>
                    <a:pt x="933840" y="3503113"/>
                  </a:lnTo>
                  <a:cubicBezTo>
                    <a:pt x="950125" y="3520650"/>
                    <a:pt x="954509" y="3545076"/>
                    <a:pt x="958893" y="3568876"/>
                  </a:cubicBezTo>
                  <a:cubicBezTo>
                    <a:pt x="963277" y="3591424"/>
                    <a:pt x="967035" y="3612092"/>
                    <a:pt x="980188" y="3621487"/>
                  </a:cubicBezTo>
                  <a:cubicBezTo>
                    <a:pt x="992088" y="3629629"/>
                    <a:pt x="1004614" y="3631508"/>
                    <a:pt x="1018393" y="3632761"/>
                  </a:cubicBezTo>
                  <a:cubicBezTo>
                    <a:pt x="1039688" y="3635266"/>
                    <a:pt x="1065993" y="3638398"/>
                    <a:pt x="1088541" y="3672845"/>
                  </a:cubicBezTo>
                  <a:cubicBezTo>
                    <a:pt x="1102321" y="3694140"/>
                    <a:pt x="1108582" y="3715434"/>
                    <a:pt x="1109209" y="3741740"/>
                  </a:cubicBezTo>
                  <a:cubicBezTo>
                    <a:pt x="1109209" y="3751761"/>
                    <a:pt x="1104824" y="3763035"/>
                    <a:pt x="1100440" y="3774308"/>
                  </a:cubicBezTo>
                  <a:cubicBezTo>
                    <a:pt x="1097936" y="3780572"/>
                    <a:pt x="1094178" y="3791219"/>
                    <a:pt x="1094178" y="3794351"/>
                  </a:cubicBezTo>
                  <a:cubicBezTo>
                    <a:pt x="1096057" y="3799988"/>
                    <a:pt x="1111715" y="3815646"/>
                    <a:pt x="1121109" y="3825040"/>
                  </a:cubicBezTo>
                  <a:cubicBezTo>
                    <a:pt x="1129877" y="3833808"/>
                    <a:pt x="1138646" y="3842577"/>
                    <a:pt x="1143656" y="3850093"/>
                  </a:cubicBezTo>
                  <a:cubicBezTo>
                    <a:pt x="1153052" y="3863245"/>
                    <a:pt x="1160568" y="3878277"/>
                    <a:pt x="1168083" y="3892056"/>
                  </a:cubicBezTo>
                  <a:lnTo>
                    <a:pt x="1176851" y="3908967"/>
                  </a:lnTo>
                  <a:cubicBezTo>
                    <a:pt x="1191257" y="3935899"/>
                    <a:pt x="1203784" y="3959072"/>
                    <a:pt x="1206288" y="3991641"/>
                  </a:cubicBezTo>
                  <a:cubicBezTo>
                    <a:pt x="1208793" y="4020452"/>
                    <a:pt x="1208166" y="4034857"/>
                    <a:pt x="1199399" y="4045504"/>
                  </a:cubicBezTo>
                  <a:cubicBezTo>
                    <a:pt x="1191257" y="4054273"/>
                    <a:pt x="1180610" y="4054899"/>
                    <a:pt x="1169335" y="4055525"/>
                  </a:cubicBezTo>
                  <a:cubicBezTo>
                    <a:pt x="1163698" y="4055525"/>
                    <a:pt x="1156810" y="4055525"/>
                    <a:pt x="1148041" y="4057404"/>
                  </a:cubicBezTo>
                  <a:cubicBezTo>
                    <a:pt x="1135515" y="4059283"/>
                    <a:pt x="1126746" y="4057404"/>
                    <a:pt x="1120482" y="4054899"/>
                  </a:cubicBezTo>
                  <a:cubicBezTo>
                    <a:pt x="1119230" y="4054899"/>
                    <a:pt x="1117352" y="4054273"/>
                    <a:pt x="1116098" y="4054273"/>
                  </a:cubicBezTo>
                  <a:cubicBezTo>
                    <a:pt x="1116098" y="4054273"/>
                    <a:pt x="1114219" y="4057404"/>
                    <a:pt x="1110461" y="4064294"/>
                  </a:cubicBezTo>
                  <a:cubicBezTo>
                    <a:pt x="1106078" y="4073688"/>
                    <a:pt x="1104824" y="4081205"/>
                    <a:pt x="1107330" y="4086214"/>
                  </a:cubicBezTo>
                  <a:cubicBezTo>
                    <a:pt x="1113594" y="4099368"/>
                    <a:pt x="1143656" y="4107510"/>
                    <a:pt x="1167456" y="4113773"/>
                  </a:cubicBezTo>
                  <a:cubicBezTo>
                    <a:pt x="1194387" y="4120662"/>
                    <a:pt x="1217563" y="4126926"/>
                    <a:pt x="1228209" y="4141331"/>
                  </a:cubicBezTo>
                  <a:cubicBezTo>
                    <a:pt x="1253261" y="4176404"/>
                    <a:pt x="1238857" y="4210852"/>
                    <a:pt x="1226957" y="4238410"/>
                  </a:cubicBezTo>
                  <a:cubicBezTo>
                    <a:pt x="1211926" y="4273484"/>
                    <a:pt x="1205663" y="4293527"/>
                    <a:pt x="1235100" y="4317953"/>
                  </a:cubicBezTo>
                  <a:cubicBezTo>
                    <a:pt x="1238857" y="4320458"/>
                    <a:pt x="1241361" y="4322964"/>
                    <a:pt x="1243242" y="4324842"/>
                  </a:cubicBezTo>
                  <a:cubicBezTo>
                    <a:pt x="1248252" y="4312942"/>
                    <a:pt x="1258273" y="4299163"/>
                    <a:pt x="1283325" y="4292900"/>
                  </a:cubicBezTo>
                  <a:cubicBezTo>
                    <a:pt x="1297731" y="4289142"/>
                    <a:pt x="1312135" y="4291648"/>
                    <a:pt x="1324036" y="4300416"/>
                  </a:cubicBezTo>
                  <a:cubicBezTo>
                    <a:pt x="1339069" y="4311063"/>
                    <a:pt x="1348463" y="4329226"/>
                    <a:pt x="1352221" y="4344884"/>
                  </a:cubicBezTo>
                  <a:cubicBezTo>
                    <a:pt x="1397316" y="4351148"/>
                    <a:pt x="1405458" y="4378706"/>
                    <a:pt x="1412974" y="4403132"/>
                  </a:cubicBezTo>
                  <a:cubicBezTo>
                    <a:pt x="1417983" y="4420669"/>
                    <a:pt x="1422995" y="4436953"/>
                    <a:pt x="1440532" y="4450732"/>
                  </a:cubicBezTo>
                  <a:cubicBezTo>
                    <a:pt x="1449299" y="4458247"/>
                    <a:pt x="1458069" y="4458247"/>
                    <a:pt x="1473100" y="4458247"/>
                  </a:cubicBezTo>
                  <a:cubicBezTo>
                    <a:pt x="1484373" y="4458247"/>
                    <a:pt x="1496900" y="4458247"/>
                    <a:pt x="1510052" y="4463885"/>
                  </a:cubicBezTo>
                  <a:cubicBezTo>
                    <a:pt x="1524458" y="4469522"/>
                    <a:pt x="1531347" y="4477663"/>
                    <a:pt x="1536358" y="4483301"/>
                  </a:cubicBezTo>
                  <a:cubicBezTo>
                    <a:pt x="1539489" y="4487058"/>
                    <a:pt x="1542622" y="4490816"/>
                    <a:pt x="1548258" y="4493948"/>
                  </a:cubicBezTo>
                  <a:cubicBezTo>
                    <a:pt x="1568926" y="4507727"/>
                    <a:pt x="1577069" y="4507100"/>
                    <a:pt x="1579574" y="4506474"/>
                  </a:cubicBezTo>
                  <a:cubicBezTo>
                    <a:pt x="1584584" y="4505221"/>
                    <a:pt x="1588969" y="4495201"/>
                    <a:pt x="1594605" y="4484553"/>
                  </a:cubicBezTo>
                  <a:cubicBezTo>
                    <a:pt x="1603375" y="4466390"/>
                    <a:pt x="1614021" y="4443842"/>
                    <a:pt x="1639073" y="4431316"/>
                  </a:cubicBezTo>
                  <a:cubicBezTo>
                    <a:pt x="1665380" y="4418163"/>
                    <a:pt x="1696069" y="4420042"/>
                    <a:pt x="1724254" y="4436327"/>
                  </a:cubicBezTo>
                  <a:cubicBezTo>
                    <a:pt x="1758700" y="4456369"/>
                    <a:pt x="1786885" y="4496453"/>
                    <a:pt x="1793774" y="4534032"/>
                  </a:cubicBezTo>
                  <a:cubicBezTo>
                    <a:pt x="1855154" y="4538416"/>
                    <a:pt x="1884591" y="4570359"/>
                    <a:pt x="1916534" y="4610443"/>
                  </a:cubicBezTo>
                  <a:cubicBezTo>
                    <a:pt x="1946596" y="4649275"/>
                    <a:pt x="1956617" y="4650527"/>
                    <a:pt x="2000460" y="4656164"/>
                  </a:cubicBezTo>
                  <a:lnTo>
                    <a:pt x="2019876" y="4658669"/>
                  </a:lnTo>
                  <a:cubicBezTo>
                    <a:pt x="2086265" y="4667438"/>
                    <a:pt x="2163928" y="4688106"/>
                    <a:pt x="2182719" y="4766396"/>
                  </a:cubicBezTo>
                  <a:cubicBezTo>
                    <a:pt x="2199002" y="4768901"/>
                    <a:pt x="2219044" y="4768275"/>
                    <a:pt x="2237833" y="4767649"/>
                  </a:cubicBezTo>
                  <a:cubicBezTo>
                    <a:pt x="2268524" y="4766396"/>
                    <a:pt x="2299840" y="4765144"/>
                    <a:pt x="2323640" y="4776417"/>
                  </a:cubicBezTo>
                  <a:cubicBezTo>
                    <a:pt x="2341802" y="4784559"/>
                    <a:pt x="2358087" y="4806480"/>
                    <a:pt x="2373745" y="4827775"/>
                  </a:cubicBezTo>
                  <a:cubicBezTo>
                    <a:pt x="2381887" y="4839049"/>
                    <a:pt x="2389403" y="4849696"/>
                    <a:pt x="2395666" y="4855334"/>
                  </a:cubicBezTo>
                  <a:lnTo>
                    <a:pt x="2400676" y="4859717"/>
                  </a:lnTo>
                  <a:cubicBezTo>
                    <a:pt x="2413828" y="4872243"/>
                    <a:pt x="2438882" y="4896044"/>
                    <a:pt x="2453286" y="4902933"/>
                  </a:cubicBezTo>
                  <a:cubicBezTo>
                    <a:pt x="2459550" y="4906065"/>
                    <a:pt x="2467692" y="4905438"/>
                    <a:pt x="2477087" y="4905438"/>
                  </a:cubicBezTo>
                  <a:cubicBezTo>
                    <a:pt x="2487735" y="4905438"/>
                    <a:pt x="2500260" y="4905438"/>
                    <a:pt x="2510909" y="4910449"/>
                  </a:cubicBezTo>
                  <a:cubicBezTo>
                    <a:pt x="2523434" y="4916712"/>
                    <a:pt x="2529697" y="4927360"/>
                    <a:pt x="2534709" y="4935502"/>
                  </a:cubicBezTo>
                  <a:cubicBezTo>
                    <a:pt x="2538467" y="4941139"/>
                    <a:pt x="2540971" y="4946775"/>
                    <a:pt x="2546609" y="4950533"/>
                  </a:cubicBezTo>
                  <a:cubicBezTo>
                    <a:pt x="2564146" y="4964312"/>
                    <a:pt x="2591704" y="4975586"/>
                    <a:pt x="2612372" y="4969949"/>
                  </a:cubicBezTo>
                  <a:cubicBezTo>
                    <a:pt x="2612372" y="4969949"/>
                    <a:pt x="2612372" y="4969949"/>
                    <a:pt x="2612372" y="4969949"/>
                  </a:cubicBezTo>
                  <a:cubicBezTo>
                    <a:pt x="2611120" y="4961180"/>
                    <a:pt x="2607362" y="4938007"/>
                    <a:pt x="2629282" y="4931118"/>
                  </a:cubicBezTo>
                  <a:cubicBezTo>
                    <a:pt x="2652457" y="4923602"/>
                    <a:pt x="2670619" y="4935502"/>
                    <a:pt x="2684398" y="4944271"/>
                  </a:cubicBezTo>
                  <a:lnTo>
                    <a:pt x="2690661" y="4948028"/>
                  </a:lnTo>
                  <a:cubicBezTo>
                    <a:pt x="2700056" y="4953665"/>
                    <a:pt x="2706319" y="4961807"/>
                    <a:pt x="2711956" y="4969323"/>
                  </a:cubicBezTo>
                  <a:cubicBezTo>
                    <a:pt x="2716968" y="4975586"/>
                    <a:pt x="2721350" y="4981849"/>
                    <a:pt x="2726987" y="4983728"/>
                  </a:cubicBezTo>
                  <a:cubicBezTo>
                    <a:pt x="2747030" y="4993123"/>
                    <a:pt x="2767072" y="4985607"/>
                    <a:pt x="2790246" y="4976212"/>
                  </a:cubicBezTo>
                  <a:cubicBezTo>
                    <a:pt x="2801519" y="4971828"/>
                    <a:pt x="2813419" y="4967444"/>
                    <a:pt x="2825319" y="4964939"/>
                  </a:cubicBezTo>
                  <a:cubicBezTo>
                    <a:pt x="2830331" y="4963686"/>
                    <a:pt x="2835341" y="4962433"/>
                    <a:pt x="2839725" y="4960555"/>
                  </a:cubicBezTo>
                  <a:cubicBezTo>
                    <a:pt x="2852877" y="4956170"/>
                    <a:pt x="2870414" y="4949907"/>
                    <a:pt x="2887951" y="4965565"/>
                  </a:cubicBezTo>
                  <a:cubicBezTo>
                    <a:pt x="2891084" y="4958050"/>
                    <a:pt x="2892336" y="4948654"/>
                    <a:pt x="2893588" y="4939260"/>
                  </a:cubicBezTo>
                  <a:cubicBezTo>
                    <a:pt x="2896094" y="4919844"/>
                    <a:pt x="2899224" y="4899802"/>
                    <a:pt x="2915509" y="4889154"/>
                  </a:cubicBezTo>
                  <a:cubicBezTo>
                    <a:pt x="2926157" y="4882265"/>
                    <a:pt x="2940562" y="4881012"/>
                    <a:pt x="2958725" y="4886023"/>
                  </a:cubicBezTo>
                  <a:cubicBezTo>
                    <a:pt x="3006951" y="4899802"/>
                    <a:pt x="3021357" y="4970576"/>
                    <a:pt x="3029500" y="5018176"/>
                  </a:cubicBezTo>
                  <a:cubicBezTo>
                    <a:pt x="3057058" y="5010033"/>
                    <a:pt x="3062067" y="4989366"/>
                    <a:pt x="3068958" y="4958676"/>
                  </a:cubicBezTo>
                  <a:cubicBezTo>
                    <a:pt x="3071462" y="4947401"/>
                    <a:pt x="3074594" y="4935502"/>
                    <a:pt x="3078979" y="4923602"/>
                  </a:cubicBezTo>
                  <a:cubicBezTo>
                    <a:pt x="3081483" y="4917338"/>
                    <a:pt x="3082110" y="4913581"/>
                    <a:pt x="3082737" y="4909823"/>
                  </a:cubicBezTo>
                  <a:cubicBezTo>
                    <a:pt x="3085241" y="4896044"/>
                    <a:pt x="3088999" y="4887901"/>
                    <a:pt x="3107162" y="4874749"/>
                  </a:cubicBezTo>
                  <a:cubicBezTo>
                    <a:pt x="3125326" y="4862222"/>
                    <a:pt x="3210504" y="4849696"/>
                    <a:pt x="3229920" y="4857212"/>
                  </a:cubicBezTo>
                  <a:cubicBezTo>
                    <a:pt x="3251217" y="4865354"/>
                    <a:pt x="3262490" y="4884770"/>
                    <a:pt x="3271884" y="4901681"/>
                  </a:cubicBezTo>
                  <a:cubicBezTo>
                    <a:pt x="3278775" y="4914207"/>
                    <a:pt x="3285036" y="4926107"/>
                    <a:pt x="3295058" y="4932370"/>
                  </a:cubicBezTo>
                  <a:cubicBezTo>
                    <a:pt x="3316352" y="4946775"/>
                    <a:pt x="3326373" y="4944271"/>
                    <a:pt x="3353932" y="4935502"/>
                  </a:cubicBezTo>
                  <a:cubicBezTo>
                    <a:pt x="3359568" y="4933623"/>
                    <a:pt x="3365832" y="4931743"/>
                    <a:pt x="3372722" y="4929865"/>
                  </a:cubicBezTo>
                  <a:cubicBezTo>
                    <a:pt x="3377732" y="4928613"/>
                    <a:pt x="3385248" y="4925481"/>
                    <a:pt x="3393390" y="4921723"/>
                  </a:cubicBezTo>
                  <a:cubicBezTo>
                    <a:pt x="3421575" y="4909823"/>
                    <a:pt x="3435354" y="4904812"/>
                    <a:pt x="3446000" y="4907317"/>
                  </a:cubicBezTo>
                  <a:cubicBezTo>
                    <a:pt x="3465416" y="4912328"/>
                    <a:pt x="3475437" y="4927986"/>
                    <a:pt x="3483580" y="4940512"/>
                  </a:cubicBezTo>
                  <a:cubicBezTo>
                    <a:pt x="3488590" y="4948654"/>
                    <a:pt x="3493601" y="4956170"/>
                    <a:pt x="3499865" y="4958676"/>
                  </a:cubicBezTo>
                  <a:cubicBezTo>
                    <a:pt x="3515523" y="4966191"/>
                    <a:pt x="3575649" y="4964312"/>
                    <a:pt x="3596316" y="4958676"/>
                  </a:cubicBezTo>
                  <a:cubicBezTo>
                    <a:pt x="3605711" y="4956170"/>
                    <a:pt x="3611974" y="4954918"/>
                    <a:pt x="3615732" y="4954291"/>
                  </a:cubicBezTo>
                  <a:cubicBezTo>
                    <a:pt x="3617611" y="4949907"/>
                    <a:pt x="3619490" y="4944271"/>
                    <a:pt x="3623874" y="4936128"/>
                  </a:cubicBezTo>
                  <a:cubicBezTo>
                    <a:pt x="3627007" y="4929865"/>
                    <a:pt x="3627632" y="4923602"/>
                    <a:pt x="3628886" y="4915460"/>
                  </a:cubicBezTo>
                  <a:cubicBezTo>
                    <a:pt x="3630765" y="4901681"/>
                    <a:pt x="3632644" y="4883518"/>
                    <a:pt x="3652059" y="4868486"/>
                  </a:cubicBezTo>
                  <a:cubicBezTo>
                    <a:pt x="3670223" y="4854081"/>
                    <a:pt x="3694022" y="4852202"/>
                    <a:pt x="3716570" y="4850323"/>
                  </a:cubicBezTo>
                  <a:cubicBezTo>
                    <a:pt x="3734734" y="4848444"/>
                    <a:pt x="3751017" y="4847191"/>
                    <a:pt x="3764171" y="4840302"/>
                  </a:cubicBezTo>
                  <a:cubicBezTo>
                    <a:pt x="3790475" y="4825270"/>
                    <a:pt x="3825549" y="4794581"/>
                    <a:pt x="3846218" y="4771406"/>
                  </a:cubicBezTo>
                  <a:cubicBezTo>
                    <a:pt x="3853107" y="4763891"/>
                    <a:pt x="3858119" y="4751365"/>
                    <a:pt x="3862501" y="4740090"/>
                  </a:cubicBezTo>
                  <a:cubicBezTo>
                    <a:pt x="3868765" y="4723806"/>
                    <a:pt x="3875655" y="4706896"/>
                    <a:pt x="3888807" y="4696248"/>
                  </a:cubicBezTo>
                  <a:cubicBezTo>
                    <a:pt x="3909475" y="4678712"/>
                    <a:pt x="3955824" y="4668690"/>
                    <a:pt x="3981501" y="4676833"/>
                  </a:cubicBezTo>
                  <a:cubicBezTo>
                    <a:pt x="3997159" y="4681843"/>
                    <a:pt x="4005302" y="4693117"/>
                    <a:pt x="4012817" y="4702512"/>
                  </a:cubicBezTo>
                  <a:cubicBezTo>
                    <a:pt x="4017202" y="4708775"/>
                    <a:pt x="4020960" y="4713785"/>
                    <a:pt x="4025971" y="4716291"/>
                  </a:cubicBezTo>
                  <a:cubicBezTo>
                    <a:pt x="4046639" y="4727564"/>
                    <a:pt x="4106140" y="4727564"/>
                    <a:pt x="4133071" y="4720049"/>
                  </a:cubicBezTo>
                  <a:cubicBezTo>
                    <a:pt x="4141840" y="4717543"/>
                    <a:pt x="4154366" y="4707523"/>
                    <a:pt x="4165014" y="4698127"/>
                  </a:cubicBezTo>
                  <a:cubicBezTo>
                    <a:pt x="4180672" y="4684975"/>
                    <a:pt x="4195076" y="4673075"/>
                    <a:pt x="4210734" y="4671822"/>
                  </a:cubicBezTo>
                  <a:cubicBezTo>
                    <a:pt x="4228898" y="4670569"/>
                    <a:pt x="4244556" y="4676207"/>
                    <a:pt x="4256456" y="4688733"/>
                  </a:cubicBezTo>
                  <a:cubicBezTo>
                    <a:pt x="4286520" y="4720675"/>
                    <a:pt x="4283387" y="4787691"/>
                    <a:pt x="4280256" y="4817128"/>
                  </a:cubicBezTo>
                  <a:cubicBezTo>
                    <a:pt x="4294660" y="4823391"/>
                    <a:pt x="4314703" y="4827149"/>
                    <a:pt x="4335997" y="4831533"/>
                  </a:cubicBezTo>
                  <a:cubicBezTo>
                    <a:pt x="4364809" y="4837170"/>
                    <a:pt x="4396750" y="4843433"/>
                    <a:pt x="4421178" y="4857212"/>
                  </a:cubicBezTo>
                  <a:cubicBezTo>
                    <a:pt x="4433703" y="4830280"/>
                    <a:pt x="4453120" y="4823391"/>
                    <a:pt x="4464394" y="4822138"/>
                  </a:cubicBezTo>
                  <a:cubicBezTo>
                    <a:pt x="4501346" y="4818380"/>
                    <a:pt x="4538926" y="4852202"/>
                    <a:pt x="4554584" y="4886649"/>
                  </a:cubicBezTo>
                  <a:cubicBezTo>
                    <a:pt x="4557088" y="4892286"/>
                    <a:pt x="4558966" y="4897923"/>
                    <a:pt x="4560220" y="4904186"/>
                  </a:cubicBezTo>
                  <a:cubicBezTo>
                    <a:pt x="4562099" y="4910449"/>
                    <a:pt x="4563351" y="4916712"/>
                    <a:pt x="4566484" y="4920470"/>
                  </a:cubicBezTo>
                  <a:cubicBezTo>
                    <a:pt x="4567736" y="4921723"/>
                    <a:pt x="4572745" y="4922975"/>
                    <a:pt x="4575878" y="4924228"/>
                  </a:cubicBezTo>
                  <a:cubicBezTo>
                    <a:pt x="4584646" y="4926734"/>
                    <a:pt x="4594667" y="4930492"/>
                    <a:pt x="4600304" y="4940512"/>
                  </a:cubicBezTo>
                  <a:cubicBezTo>
                    <a:pt x="4609073" y="4956170"/>
                    <a:pt x="4609073" y="4976212"/>
                    <a:pt x="4610325" y="4995628"/>
                  </a:cubicBezTo>
                  <a:cubicBezTo>
                    <a:pt x="4610325" y="5008781"/>
                    <a:pt x="4610952" y="5021933"/>
                    <a:pt x="4614083" y="5033208"/>
                  </a:cubicBezTo>
                  <a:cubicBezTo>
                    <a:pt x="4624104" y="5032581"/>
                    <a:pt x="4636004" y="5030076"/>
                    <a:pt x="4648531" y="5026944"/>
                  </a:cubicBezTo>
                  <a:cubicBezTo>
                    <a:pt x="4686736" y="5018176"/>
                    <a:pt x="4738721" y="5006902"/>
                    <a:pt x="4766279" y="5060139"/>
                  </a:cubicBezTo>
                  <a:cubicBezTo>
                    <a:pt x="4778805" y="5085192"/>
                    <a:pt x="4766279" y="5119639"/>
                    <a:pt x="4753125" y="5152835"/>
                  </a:cubicBezTo>
                  <a:cubicBezTo>
                    <a:pt x="4745610" y="5172876"/>
                    <a:pt x="4737467" y="5193545"/>
                    <a:pt x="4737467" y="5207324"/>
                  </a:cubicBezTo>
                  <a:cubicBezTo>
                    <a:pt x="4737467" y="5222982"/>
                    <a:pt x="4746237" y="5249287"/>
                    <a:pt x="4755004" y="5274966"/>
                  </a:cubicBezTo>
                  <a:cubicBezTo>
                    <a:pt x="4770037" y="5320061"/>
                    <a:pt x="4785695" y="5366408"/>
                    <a:pt x="4768783" y="5395219"/>
                  </a:cubicBezTo>
                  <a:cubicBezTo>
                    <a:pt x="4761895" y="5407119"/>
                    <a:pt x="4747489" y="5411503"/>
                    <a:pt x="4732458" y="5415888"/>
                  </a:cubicBezTo>
                  <a:cubicBezTo>
                    <a:pt x="4723063" y="5418393"/>
                    <a:pt x="4709284" y="5422150"/>
                    <a:pt x="4706778" y="5427161"/>
                  </a:cubicBezTo>
                  <a:cubicBezTo>
                    <a:pt x="4701767" y="5435303"/>
                    <a:pt x="4701767" y="5440314"/>
                    <a:pt x="4701767" y="5446577"/>
                  </a:cubicBezTo>
                  <a:cubicBezTo>
                    <a:pt x="4701767" y="5460356"/>
                    <a:pt x="4699888" y="5472882"/>
                    <a:pt x="4678593" y="5487288"/>
                  </a:cubicBezTo>
                  <a:cubicBezTo>
                    <a:pt x="4668572" y="5493551"/>
                    <a:pt x="4660431" y="5498561"/>
                    <a:pt x="4653541" y="5502319"/>
                  </a:cubicBezTo>
                  <a:cubicBezTo>
                    <a:pt x="4636004" y="5511714"/>
                    <a:pt x="4633498" y="5512967"/>
                    <a:pt x="4629116" y="5545535"/>
                  </a:cubicBezTo>
                  <a:lnTo>
                    <a:pt x="4623477" y="5586246"/>
                  </a:lnTo>
                  <a:cubicBezTo>
                    <a:pt x="4620973" y="5603783"/>
                    <a:pt x="4618467" y="5621320"/>
                    <a:pt x="4615962" y="5638857"/>
                  </a:cubicBezTo>
                  <a:cubicBezTo>
                    <a:pt x="4625358" y="5643240"/>
                    <a:pt x="4636631" y="5646372"/>
                    <a:pt x="4650410" y="5648251"/>
                  </a:cubicBezTo>
                  <a:cubicBezTo>
                    <a:pt x="4657926" y="5649504"/>
                    <a:pt x="4663562" y="5655768"/>
                    <a:pt x="4663562" y="5663283"/>
                  </a:cubicBezTo>
                  <a:cubicBezTo>
                    <a:pt x="4663562" y="5668294"/>
                    <a:pt x="4663562" y="5673930"/>
                    <a:pt x="4663562" y="5680194"/>
                  </a:cubicBezTo>
                  <a:cubicBezTo>
                    <a:pt x="4663562" y="5703993"/>
                    <a:pt x="4662310" y="5748462"/>
                    <a:pt x="4678593" y="5755978"/>
                  </a:cubicBezTo>
                  <a:cubicBezTo>
                    <a:pt x="4697384" y="5764746"/>
                    <a:pt x="4703021" y="5759110"/>
                    <a:pt x="4718052" y="5734057"/>
                  </a:cubicBezTo>
                  <a:cubicBezTo>
                    <a:pt x="4724942" y="5722783"/>
                    <a:pt x="4731831" y="5710883"/>
                    <a:pt x="4742479" y="5703367"/>
                  </a:cubicBezTo>
                  <a:cubicBezTo>
                    <a:pt x="4758137" y="5692093"/>
                    <a:pt x="4776926" y="5689588"/>
                    <a:pt x="4795714" y="5695225"/>
                  </a:cubicBezTo>
                  <a:cubicBezTo>
                    <a:pt x="4819515" y="5702741"/>
                    <a:pt x="4840809" y="5723409"/>
                    <a:pt x="4850831" y="5749088"/>
                  </a:cubicBezTo>
                  <a:cubicBezTo>
                    <a:pt x="4857721" y="5765999"/>
                    <a:pt x="4855842" y="5783536"/>
                    <a:pt x="4854588" y="5798568"/>
                  </a:cubicBezTo>
                  <a:cubicBezTo>
                    <a:pt x="4853336" y="5810468"/>
                    <a:pt x="4852710" y="5821741"/>
                    <a:pt x="4855842" y="5830510"/>
                  </a:cubicBezTo>
                  <a:cubicBezTo>
                    <a:pt x="4860852" y="5847421"/>
                    <a:pt x="4868994" y="5849926"/>
                    <a:pt x="4887783" y="5853057"/>
                  </a:cubicBezTo>
                  <a:cubicBezTo>
                    <a:pt x="4900310" y="5855562"/>
                    <a:pt x="4915968" y="5858694"/>
                    <a:pt x="4928495" y="5870594"/>
                  </a:cubicBezTo>
                  <a:cubicBezTo>
                    <a:pt x="4946657" y="5887505"/>
                    <a:pt x="4945405" y="5913810"/>
                    <a:pt x="4944778" y="5934479"/>
                  </a:cubicBezTo>
                  <a:cubicBezTo>
                    <a:pt x="4944778" y="5943247"/>
                    <a:pt x="4944778" y="5952016"/>
                    <a:pt x="4944778" y="5957652"/>
                  </a:cubicBezTo>
                  <a:cubicBezTo>
                    <a:pt x="4946657" y="5968926"/>
                    <a:pt x="4949790" y="5972057"/>
                    <a:pt x="4954800" y="5978321"/>
                  </a:cubicBezTo>
                  <a:cubicBezTo>
                    <a:pt x="4959184" y="5983331"/>
                    <a:pt x="4964194" y="5988342"/>
                    <a:pt x="4969206" y="5998363"/>
                  </a:cubicBezTo>
                  <a:cubicBezTo>
                    <a:pt x="4977973" y="6014021"/>
                    <a:pt x="4980479" y="6029679"/>
                    <a:pt x="4983610" y="6044710"/>
                  </a:cubicBezTo>
                  <a:cubicBezTo>
                    <a:pt x="4984237" y="6048468"/>
                    <a:pt x="4984864" y="6052853"/>
                    <a:pt x="4986116" y="6057237"/>
                  </a:cubicBezTo>
                  <a:cubicBezTo>
                    <a:pt x="4997389" y="6112979"/>
                    <a:pt x="5004906" y="6124879"/>
                    <a:pt x="5056263" y="6125506"/>
                  </a:cubicBezTo>
                  <a:cubicBezTo>
                    <a:pt x="5063153" y="6125506"/>
                    <a:pt x="5068790" y="6129890"/>
                    <a:pt x="5070669" y="6136779"/>
                  </a:cubicBezTo>
                  <a:cubicBezTo>
                    <a:pt x="5075053" y="6151184"/>
                    <a:pt x="5088206" y="6195027"/>
                    <a:pt x="5110754" y="6206926"/>
                  </a:cubicBezTo>
                  <a:cubicBezTo>
                    <a:pt x="5117643" y="6210685"/>
                    <a:pt x="5125158" y="6210685"/>
                    <a:pt x="5134553" y="6206926"/>
                  </a:cubicBezTo>
                  <a:cubicBezTo>
                    <a:pt x="5142070" y="6203796"/>
                    <a:pt x="5145201" y="6197532"/>
                    <a:pt x="5150210" y="6184379"/>
                  </a:cubicBezTo>
                  <a:cubicBezTo>
                    <a:pt x="5154595" y="6172480"/>
                    <a:pt x="5160232" y="6159327"/>
                    <a:pt x="5172132" y="6148053"/>
                  </a:cubicBezTo>
                  <a:cubicBezTo>
                    <a:pt x="5182780" y="6138658"/>
                    <a:pt x="5195305" y="6128637"/>
                    <a:pt x="5209711" y="6130516"/>
                  </a:cubicBezTo>
                  <a:cubicBezTo>
                    <a:pt x="5223490" y="6131768"/>
                    <a:pt x="5231633" y="6143043"/>
                    <a:pt x="5237896" y="6152437"/>
                  </a:cubicBezTo>
                  <a:cubicBezTo>
                    <a:pt x="5242906" y="6159327"/>
                    <a:pt x="5247916" y="6166216"/>
                    <a:pt x="5255433" y="6172480"/>
                  </a:cubicBezTo>
                  <a:cubicBezTo>
                    <a:pt x="5257937" y="6174359"/>
                    <a:pt x="5261070" y="6174985"/>
                    <a:pt x="5266707" y="6175611"/>
                  </a:cubicBezTo>
                  <a:cubicBezTo>
                    <a:pt x="5276101" y="6176863"/>
                    <a:pt x="5288628" y="6178742"/>
                    <a:pt x="5301153" y="6191268"/>
                  </a:cubicBezTo>
                  <a:cubicBezTo>
                    <a:pt x="5312427" y="6203169"/>
                    <a:pt x="5316811" y="6221958"/>
                    <a:pt x="5320569" y="6238869"/>
                  </a:cubicBezTo>
                  <a:cubicBezTo>
                    <a:pt x="5321823" y="6244506"/>
                    <a:pt x="5323075" y="6250143"/>
                    <a:pt x="5324954" y="6255153"/>
                  </a:cubicBezTo>
                  <a:cubicBezTo>
                    <a:pt x="5326833" y="6257032"/>
                    <a:pt x="5329965" y="6259538"/>
                    <a:pt x="5331844" y="6261417"/>
                  </a:cubicBezTo>
                  <a:cubicBezTo>
                    <a:pt x="5335602" y="6265174"/>
                    <a:pt x="5343117" y="6272690"/>
                    <a:pt x="5344996" y="6272690"/>
                  </a:cubicBezTo>
                  <a:cubicBezTo>
                    <a:pt x="5344996" y="6272690"/>
                    <a:pt x="5348754" y="6272690"/>
                    <a:pt x="5356270" y="6263296"/>
                  </a:cubicBezTo>
                  <a:cubicBezTo>
                    <a:pt x="5366918" y="6250769"/>
                    <a:pt x="5368170" y="6226343"/>
                    <a:pt x="5360027" y="6190017"/>
                  </a:cubicBezTo>
                  <a:cubicBezTo>
                    <a:pt x="5357521" y="6178742"/>
                    <a:pt x="5355018" y="6168095"/>
                    <a:pt x="5351885" y="6158074"/>
                  </a:cubicBezTo>
                  <a:cubicBezTo>
                    <a:pt x="5339360" y="6111100"/>
                    <a:pt x="5327459" y="6066632"/>
                    <a:pt x="5354391" y="6010890"/>
                  </a:cubicBezTo>
                  <a:cubicBezTo>
                    <a:pt x="5357521" y="6004626"/>
                    <a:pt x="5364412" y="6001494"/>
                    <a:pt x="5371301" y="6002747"/>
                  </a:cubicBezTo>
                  <a:cubicBezTo>
                    <a:pt x="5386958" y="6005879"/>
                    <a:pt x="5401364" y="6014647"/>
                    <a:pt x="5414517" y="6022163"/>
                  </a:cubicBezTo>
                  <a:cubicBezTo>
                    <a:pt x="5434559" y="6034063"/>
                    <a:pt x="5448965" y="6040953"/>
                    <a:pt x="5464623" y="6037821"/>
                  </a:cubicBezTo>
                  <a:cubicBezTo>
                    <a:pt x="5460865" y="6033437"/>
                    <a:pt x="5456481" y="6028426"/>
                    <a:pt x="5451469" y="6024042"/>
                  </a:cubicBezTo>
                  <a:cubicBezTo>
                    <a:pt x="5438317" y="6010890"/>
                    <a:pt x="5424538" y="5996484"/>
                    <a:pt x="5428296" y="5978947"/>
                  </a:cubicBezTo>
                  <a:cubicBezTo>
                    <a:pt x="5432053" y="5961410"/>
                    <a:pt x="5452723" y="5952016"/>
                    <a:pt x="5469633" y="5945752"/>
                  </a:cubicBezTo>
                  <a:cubicBezTo>
                    <a:pt x="5502828" y="5934479"/>
                    <a:pt x="5542913" y="5941368"/>
                    <a:pt x="5578612" y="5948258"/>
                  </a:cubicBezTo>
                  <a:cubicBezTo>
                    <a:pt x="5597402" y="5951390"/>
                    <a:pt x="5614939" y="5954520"/>
                    <a:pt x="5629970" y="5955147"/>
                  </a:cubicBezTo>
                  <a:cubicBezTo>
                    <a:pt x="5669428" y="5955147"/>
                    <a:pt x="5700117" y="5946379"/>
                    <a:pt x="5738324" y="5933852"/>
                  </a:cubicBezTo>
                  <a:lnTo>
                    <a:pt x="5749597" y="5930094"/>
                  </a:lnTo>
                  <a:cubicBezTo>
                    <a:pt x="5762749" y="5925710"/>
                    <a:pt x="5777155" y="5923832"/>
                    <a:pt x="5790934" y="5921326"/>
                  </a:cubicBezTo>
                  <a:cubicBezTo>
                    <a:pt x="5810977" y="5918194"/>
                    <a:pt x="5830392" y="5915063"/>
                    <a:pt x="5844797" y="5905668"/>
                  </a:cubicBezTo>
                  <a:cubicBezTo>
                    <a:pt x="5853566" y="5900031"/>
                    <a:pt x="5858576" y="5890010"/>
                    <a:pt x="5864839" y="5879988"/>
                  </a:cubicBezTo>
                  <a:cubicBezTo>
                    <a:pt x="5871103" y="5867462"/>
                    <a:pt x="5879245" y="5853683"/>
                    <a:pt x="5893651" y="5844915"/>
                  </a:cubicBezTo>
                  <a:cubicBezTo>
                    <a:pt x="5914319" y="5833015"/>
                    <a:pt x="5969435" y="5836773"/>
                    <a:pt x="5970060" y="5836773"/>
                  </a:cubicBezTo>
                  <a:cubicBezTo>
                    <a:pt x="6014530" y="5840531"/>
                    <a:pt x="6040834" y="5862452"/>
                    <a:pt x="6064008" y="5882494"/>
                  </a:cubicBezTo>
                  <a:cubicBezTo>
                    <a:pt x="6078414" y="5895020"/>
                    <a:pt x="6092193" y="5906921"/>
                    <a:pt x="6110357" y="5915063"/>
                  </a:cubicBezTo>
                  <a:cubicBezTo>
                    <a:pt x="6146057" y="5930721"/>
                    <a:pt x="6181131" y="5945752"/>
                    <a:pt x="6198668" y="5982079"/>
                  </a:cubicBezTo>
                  <a:cubicBezTo>
                    <a:pt x="6204304" y="5995232"/>
                    <a:pt x="6206183" y="6009011"/>
                    <a:pt x="6207435" y="6022163"/>
                  </a:cubicBezTo>
                  <a:cubicBezTo>
                    <a:pt x="6208062" y="6032184"/>
                    <a:pt x="6208689" y="6041579"/>
                    <a:pt x="6211820" y="6049095"/>
                  </a:cubicBezTo>
                  <a:cubicBezTo>
                    <a:pt x="6219335" y="6069137"/>
                    <a:pt x="6233114" y="6079158"/>
                    <a:pt x="6251903" y="6092311"/>
                  </a:cubicBezTo>
                  <a:lnTo>
                    <a:pt x="6263178" y="6100453"/>
                  </a:lnTo>
                  <a:cubicBezTo>
                    <a:pt x="6277582" y="6111100"/>
                    <a:pt x="6290736" y="6122374"/>
                    <a:pt x="6303262" y="6134274"/>
                  </a:cubicBezTo>
                  <a:cubicBezTo>
                    <a:pt x="6318920" y="6148053"/>
                    <a:pt x="6333952" y="6161831"/>
                    <a:pt x="6350235" y="6172480"/>
                  </a:cubicBezTo>
                  <a:cubicBezTo>
                    <a:pt x="6367772" y="6184379"/>
                    <a:pt x="6389067" y="6191268"/>
                    <a:pt x="6411615" y="6199411"/>
                  </a:cubicBezTo>
                  <a:cubicBezTo>
                    <a:pt x="6427273" y="6205048"/>
                    <a:pt x="6443558" y="6210685"/>
                    <a:pt x="6458589" y="6218201"/>
                  </a:cubicBezTo>
                  <a:cubicBezTo>
                    <a:pt x="6460468" y="6216322"/>
                    <a:pt x="6461720" y="6215069"/>
                    <a:pt x="6463599" y="6213190"/>
                  </a:cubicBezTo>
                  <a:cubicBezTo>
                    <a:pt x="6467357" y="6220080"/>
                    <a:pt x="6472995" y="6223837"/>
                    <a:pt x="6483641" y="6223211"/>
                  </a:cubicBezTo>
                  <a:cubicBezTo>
                    <a:pt x="6498047" y="6222584"/>
                    <a:pt x="6493036" y="6215695"/>
                    <a:pt x="6493036" y="6205674"/>
                  </a:cubicBezTo>
                  <a:cubicBezTo>
                    <a:pt x="6492411" y="6167469"/>
                    <a:pt x="6522473" y="6220705"/>
                    <a:pt x="6529988" y="6195653"/>
                  </a:cubicBezTo>
                  <a:cubicBezTo>
                    <a:pt x="6525606" y="6189390"/>
                    <a:pt x="6519969" y="6186259"/>
                    <a:pt x="6517463" y="6178742"/>
                  </a:cubicBezTo>
                  <a:cubicBezTo>
                    <a:pt x="6516209" y="6175611"/>
                    <a:pt x="6517463" y="6171853"/>
                    <a:pt x="6516209" y="6168721"/>
                  </a:cubicBezTo>
                  <a:cubicBezTo>
                    <a:pt x="6514957" y="6164963"/>
                    <a:pt x="6510573" y="6161206"/>
                    <a:pt x="6510573" y="6158701"/>
                  </a:cubicBezTo>
                  <a:cubicBezTo>
                    <a:pt x="6509321" y="6148679"/>
                    <a:pt x="6523727" y="6138032"/>
                    <a:pt x="6533121" y="6136779"/>
                  </a:cubicBezTo>
                  <a:cubicBezTo>
                    <a:pt x="6540010" y="6136779"/>
                    <a:pt x="6546273" y="6141790"/>
                    <a:pt x="6551285" y="6145548"/>
                  </a:cubicBezTo>
                  <a:cubicBezTo>
                    <a:pt x="6573204" y="6161831"/>
                    <a:pt x="6567568" y="6209432"/>
                    <a:pt x="6605774" y="6203796"/>
                  </a:cubicBezTo>
                  <a:cubicBezTo>
                    <a:pt x="6615795" y="6201917"/>
                    <a:pt x="6631453" y="6197532"/>
                    <a:pt x="6641473" y="6201917"/>
                  </a:cubicBezTo>
                  <a:cubicBezTo>
                    <a:pt x="6650242" y="6206300"/>
                    <a:pt x="6647111" y="6209432"/>
                    <a:pt x="6648363" y="6218201"/>
                  </a:cubicBezTo>
                  <a:cubicBezTo>
                    <a:pt x="6649615" y="6228222"/>
                    <a:pt x="6652748" y="6242627"/>
                    <a:pt x="6665273" y="6242001"/>
                  </a:cubicBezTo>
                  <a:cubicBezTo>
                    <a:pt x="6670285" y="6242001"/>
                    <a:pt x="6676548" y="6234485"/>
                    <a:pt x="6680931" y="6231353"/>
                  </a:cubicBezTo>
                  <a:cubicBezTo>
                    <a:pt x="6684689" y="6228848"/>
                    <a:pt x="6687822" y="6225716"/>
                    <a:pt x="6692206" y="6223837"/>
                  </a:cubicBezTo>
                  <a:cubicBezTo>
                    <a:pt x="6695337" y="6223211"/>
                    <a:pt x="6697843" y="6225716"/>
                    <a:pt x="6701601" y="6223837"/>
                  </a:cubicBezTo>
                  <a:cubicBezTo>
                    <a:pt x="6710995" y="6217575"/>
                    <a:pt x="6709743" y="6197532"/>
                    <a:pt x="6709743" y="6187511"/>
                  </a:cubicBezTo>
                  <a:cubicBezTo>
                    <a:pt x="6737926" y="6188138"/>
                    <a:pt x="6742311" y="6221332"/>
                    <a:pt x="6764232" y="6231353"/>
                  </a:cubicBezTo>
                  <a:cubicBezTo>
                    <a:pt x="6771748" y="6235111"/>
                    <a:pt x="6783648" y="6241374"/>
                    <a:pt x="6784273" y="6250769"/>
                  </a:cubicBezTo>
                  <a:cubicBezTo>
                    <a:pt x="6784273" y="6259538"/>
                    <a:pt x="6771121" y="6268306"/>
                    <a:pt x="6766111" y="6273317"/>
                  </a:cubicBezTo>
                  <a:cubicBezTo>
                    <a:pt x="6752957" y="6285843"/>
                    <a:pt x="6758596" y="6294611"/>
                    <a:pt x="6762354" y="6310269"/>
                  </a:cubicBezTo>
                  <a:cubicBezTo>
                    <a:pt x="6764232" y="6319038"/>
                    <a:pt x="6762354" y="6328432"/>
                    <a:pt x="6767363" y="6336575"/>
                  </a:cubicBezTo>
                  <a:cubicBezTo>
                    <a:pt x="6772375" y="6345343"/>
                    <a:pt x="6783021" y="6350980"/>
                    <a:pt x="6778636" y="6362254"/>
                  </a:cubicBezTo>
                  <a:cubicBezTo>
                    <a:pt x="6778636" y="6363506"/>
                    <a:pt x="6774879" y="6364133"/>
                    <a:pt x="6773627" y="6366012"/>
                  </a:cubicBezTo>
                  <a:cubicBezTo>
                    <a:pt x="6768615" y="6374780"/>
                    <a:pt x="6771748" y="6384174"/>
                    <a:pt x="6774254" y="6393570"/>
                  </a:cubicBezTo>
                  <a:cubicBezTo>
                    <a:pt x="6790537" y="6398580"/>
                    <a:pt x="6834380" y="6402964"/>
                    <a:pt x="6821853" y="6426765"/>
                  </a:cubicBezTo>
                  <a:cubicBezTo>
                    <a:pt x="6818095" y="6434280"/>
                    <a:pt x="6816216" y="6432401"/>
                    <a:pt x="6818095" y="6439917"/>
                  </a:cubicBezTo>
                  <a:cubicBezTo>
                    <a:pt x="6818722" y="6444301"/>
                    <a:pt x="6823106" y="6452444"/>
                    <a:pt x="6826237" y="6454949"/>
                  </a:cubicBezTo>
                  <a:cubicBezTo>
                    <a:pt x="6831874" y="6459332"/>
                    <a:pt x="6831247" y="6454949"/>
                    <a:pt x="6836259" y="6456202"/>
                  </a:cubicBezTo>
                  <a:cubicBezTo>
                    <a:pt x="6842522" y="6457454"/>
                    <a:pt x="6842522" y="6459959"/>
                    <a:pt x="6848786" y="6464343"/>
                  </a:cubicBezTo>
                  <a:cubicBezTo>
                    <a:pt x="6863817" y="6476243"/>
                    <a:pt x="6890748" y="6466222"/>
                    <a:pt x="6902021" y="6453070"/>
                  </a:cubicBezTo>
                  <a:cubicBezTo>
                    <a:pt x="6908912" y="6444927"/>
                    <a:pt x="6908912" y="6412359"/>
                    <a:pt x="6902021" y="6402338"/>
                  </a:cubicBezTo>
                  <a:cubicBezTo>
                    <a:pt x="6893254" y="6390438"/>
                    <a:pt x="6867574" y="6398580"/>
                    <a:pt x="6873211" y="6377285"/>
                  </a:cubicBezTo>
                  <a:cubicBezTo>
                    <a:pt x="6875090" y="6371022"/>
                    <a:pt x="6877596" y="6368517"/>
                    <a:pt x="6876969" y="6362254"/>
                  </a:cubicBezTo>
                  <a:cubicBezTo>
                    <a:pt x="6876342" y="6356616"/>
                    <a:pt x="6870080" y="6344717"/>
                    <a:pt x="6864444" y="6342838"/>
                  </a:cubicBezTo>
                  <a:cubicBezTo>
                    <a:pt x="6855047" y="6339706"/>
                    <a:pt x="6850038" y="6354737"/>
                    <a:pt x="6840016" y="6348475"/>
                  </a:cubicBezTo>
                  <a:cubicBezTo>
                    <a:pt x="6822479" y="6337828"/>
                    <a:pt x="6850038" y="6311522"/>
                    <a:pt x="6855674" y="6299622"/>
                  </a:cubicBezTo>
                  <a:cubicBezTo>
                    <a:pt x="6860684" y="6289601"/>
                    <a:pt x="6865696" y="6275196"/>
                    <a:pt x="6874463" y="6267053"/>
                  </a:cubicBezTo>
                  <a:cubicBezTo>
                    <a:pt x="6875090" y="6269558"/>
                    <a:pt x="6877596" y="6272064"/>
                    <a:pt x="6878221" y="6274569"/>
                  </a:cubicBezTo>
                  <a:cubicBezTo>
                    <a:pt x="6890748" y="6267053"/>
                    <a:pt x="6898890" y="6263296"/>
                    <a:pt x="6914548" y="6261417"/>
                  </a:cubicBezTo>
                  <a:cubicBezTo>
                    <a:pt x="6925195" y="6260164"/>
                    <a:pt x="6941479" y="6260790"/>
                    <a:pt x="6946491" y="6252021"/>
                  </a:cubicBezTo>
                  <a:cubicBezTo>
                    <a:pt x="6950874" y="6243880"/>
                    <a:pt x="6952128" y="6231980"/>
                    <a:pt x="6957764" y="6223211"/>
                  </a:cubicBezTo>
                  <a:cubicBezTo>
                    <a:pt x="6960895" y="6228222"/>
                    <a:pt x="6963401" y="6231980"/>
                    <a:pt x="6969665" y="6232606"/>
                  </a:cubicBezTo>
                  <a:cubicBezTo>
                    <a:pt x="6980311" y="6233859"/>
                    <a:pt x="6989707" y="6217575"/>
                    <a:pt x="6998475" y="6217575"/>
                  </a:cubicBezTo>
                  <a:cubicBezTo>
                    <a:pt x="7005365" y="6217575"/>
                    <a:pt x="7004738" y="6223211"/>
                    <a:pt x="7009748" y="6226343"/>
                  </a:cubicBezTo>
                  <a:cubicBezTo>
                    <a:pt x="7014133" y="6228848"/>
                    <a:pt x="7019769" y="6228222"/>
                    <a:pt x="7024781" y="6227595"/>
                  </a:cubicBezTo>
                  <a:cubicBezTo>
                    <a:pt x="7050458" y="6225090"/>
                    <a:pt x="7062985" y="6210058"/>
                    <a:pt x="7083028" y="6199411"/>
                  </a:cubicBezTo>
                  <a:cubicBezTo>
                    <a:pt x="7099313" y="6190643"/>
                    <a:pt x="7091170" y="6177489"/>
                    <a:pt x="7102444" y="6166842"/>
                  </a:cubicBezTo>
                  <a:cubicBezTo>
                    <a:pt x="7108080" y="6161206"/>
                    <a:pt x="7108080" y="6163711"/>
                    <a:pt x="7115596" y="6164963"/>
                  </a:cubicBezTo>
                  <a:cubicBezTo>
                    <a:pt x="7122486" y="6166216"/>
                    <a:pt x="7130002" y="6164963"/>
                    <a:pt x="7136890" y="6166842"/>
                  </a:cubicBezTo>
                  <a:cubicBezTo>
                    <a:pt x="7145033" y="6168095"/>
                    <a:pt x="7195139" y="6197532"/>
                    <a:pt x="7192633" y="6169348"/>
                  </a:cubicBezTo>
                  <a:cubicBezTo>
                    <a:pt x="7191380" y="6154943"/>
                    <a:pt x="7173218" y="6146800"/>
                    <a:pt x="7175722" y="6130516"/>
                  </a:cubicBezTo>
                  <a:cubicBezTo>
                    <a:pt x="7181985" y="6128637"/>
                    <a:pt x="7190128" y="6131143"/>
                    <a:pt x="7196391" y="6131143"/>
                  </a:cubicBezTo>
                  <a:cubicBezTo>
                    <a:pt x="7197018" y="6136779"/>
                    <a:pt x="7197018" y="6141790"/>
                    <a:pt x="7198897" y="6147426"/>
                  </a:cubicBezTo>
                  <a:cubicBezTo>
                    <a:pt x="7213928" y="6148679"/>
                    <a:pt x="7205786" y="6152437"/>
                    <a:pt x="7212049" y="6163084"/>
                  </a:cubicBezTo>
                  <a:cubicBezTo>
                    <a:pt x="7216434" y="6170601"/>
                    <a:pt x="7223949" y="6173732"/>
                    <a:pt x="7231465" y="6170601"/>
                  </a:cubicBezTo>
                  <a:cubicBezTo>
                    <a:pt x="7240859" y="6166842"/>
                    <a:pt x="7240234" y="6159327"/>
                    <a:pt x="7245871" y="6152437"/>
                  </a:cubicBezTo>
                  <a:cubicBezTo>
                    <a:pt x="7250881" y="6145548"/>
                    <a:pt x="7255892" y="6146174"/>
                    <a:pt x="7264660" y="6145548"/>
                  </a:cubicBezTo>
                  <a:cubicBezTo>
                    <a:pt x="7266539" y="6145548"/>
                    <a:pt x="7269044" y="6143043"/>
                    <a:pt x="7270923" y="6143669"/>
                  </a:cubicBezTo>
                  <a:cubicBezTo>
                    <a:pt x="7275933" y="6145548"/>
                    <a:pt x="7274054" y="6151184"/>
                    <a:pt x="7277187" y="6153690"/>
                  </a:cubicBezTo>
                  <a:cubicBezTo>
                    <a:pt x="7280318" y="6155569"/>
                    <a:pt x="7280945" y="6156195"/>
                    <a:pt x="7284702" y="6155569"/>
                  </a:cubicBezTo>
                  <a:cubicBezTo>
                    <a:pt x="7290966" y="6154943"/>
                    <a:pt x="7294724" y="6148053"/>
                    <a:pt x="7295349" y="6143043"/>
                  </a:cubicBezTo>
                  <a:cubicBezTo>
                    <a:pt x="7296602" y="6136779"/>
                    <a:pt x="7295349" y="6129890"/>
                    <a:pt x="7297227" y="6123627"/>
                  </a:cubicBezTo>
                  <a:cubicBezTo>
                    <a:pt x="7299106" y="6117363"/>
                    <a:pt x="7299733" y="6112353"/>
                    <a:pt x="7300360" y="6105463"/>
                  </a:cubicBezTo>
                  <a:cubicBezTo>
                    <a:pt x="7300360" y="6102958"/>
                    <a:pt x="7300360" y="6100453"/>
                    <a:pt x="7301612" y="6098574"/>
                  </a:cubicBezTo>
                  <a:cubicBezTo>
                    <a:pt x="7311633" y="6111100"/>
                    <a:pt x="7323534" y="6119868"/>
                    <a:pt x="7337940" y="6119242"/>
                  </a:cubicBezTo>
                  <a:cubicBezTo>
                    <a:pt x="7330422" y="6092311"/>
                    <a:pt x="7352344" y="6094190"/>
                    <a:pt x="7364244" y="6077905"/>
                  </a:cubicBezTo>
                  <a:cubicBezTo>
                    <a:pt x="7374892" y="6062874"/>
                    <a:pt x="7371134" y="6052226"/>
                    <a:pt x="7364871" y="6034063"/>
                  </a:cubicBezTo>
                  <a:cubicBezTo>
                    <a:pt x="7361113" y="6022163"/>
                    <a:pt x="7354223" y="6014021"/>
                    <a:pt x="7349213" y="6003373"/>
                  </a:cubicBezTo>
                  <a:cubicBezTo>
                    <a:pt x="7341697" y="5985836"/>
                    <a:pt x="7344828" y="5965795"/>
                    <a:pt x="7340444" y="5946379"/>
                  </a:cubicBezTo>
                  <a:cubicBezTo>
                    <a:pt x="7334807" y="5945126"/>
                    <a:pt x="7333555" y="5941994"/>
                    <a:pt x="7329170" y="5940115"/>
                  </a:cubicBezTo>
                  <a:cubicBezTo>
                    <a:pt x="7336686" y="5916942"/>
                    <a:pt x="7351719" y="5920074"/>
                    <a:pt x="7367377" y="5931973"/>
                  </a:cubicBezTo>
                  <a:cubicBezTo>
                    <a:pt x="7391175" y="5949510"/>
                    <a:pt x="7376144" y="5974563"/>
                    <a:pt x="7392429" y="5993353"/>
                  </a:cubicBezTo>
                  <a:cubicBezTo>
                    <a:pt x="7396187" y="5997737"/>
                    <a:pt x="7408712" y="5999615"/>
                    <a:pt x="7413097" y="6004000"/>
                  </a:cubicBezTo>
                  <a:cubicBezTo>
                    <a:pt x="7421866" y="6013394"/>
                    <a:pt x="7417481" y="6015900"/>
                    <a:pt x="7423118" y="6024042"/>
                  </a:cubicBezTo>
                  <a:cubicBezTo>
                    <a:pt x="7429382" y="6033437"/>
                    <a:pt x="7423118" y="6035316"/>
                    <a:pt x="7431260" y="6044084"/>
                  </a:cubicBezTo>
                  <a:cubicBezTo>
                    <a:pt x="7435018" y="6048468"/>
                    <a:pt x="7448170" y="6049095"/>
                    <a:pt x="7453807" y="6052853"/>
                  </a:cubicBezTo>
                  <a:cubicBezTo>
                    <a:pt x="7465707" y="6060368"/>
                    <a:pt x="7473850" y="6071643"/>
                    <a:pt x="7485123" y="6079158"/>
                  </a:cubicBezTo>
                  <a:cubicBezTo>
                    <a:pt x="7498277" y="6062247"/>
                    <a:pt x="7478234" y="6043457"/>
                    <a:pt x="7488881" y="6026548"/>
                  </a:cubicBezTo>
                  <a:cubicBezTo>
                    <a:pt x="7497023" y="6014021"/>
                    <a:pt x="7541493" y="6002747"/>
                    <a:pt x="7552766" y="5996484"/>
                  </a:cubicBezTo>
                  <a:cubicBezTo>
                    <a:pt x="7584709" y="5978947"/>
                    <a:pt x="7599113" y="5969552"/>
                    <a:pt x="7634814" y="5982079"/>
                  </a:cubicBezTo>
                  <a:cubicBezTo>
                    <a:pt x="7674897" y="5997111"/>
                    <a:pt x="7674272" y="5971431"/>
                    <a:pt x="7711224" y="5965168"/>
                  </a:cubicBezTo>
                  <a:cubicBezTo>
                    <a:pt x="7723125" y="5963289"/>
                    <a:pt x="7735650" y="5974563"/>
                    <a:pt x="7747550" y="5962663"/>
                  </a:cubicBezTo>
                  <a:cubicBezTo>
                    <a:pt x="7758825" y="5950763"/>
                    <a:pt x="7743792" y="5931973"/>
                    <a:pt x="7770098" y="5929468"/>
                  </a:cubicBezTo>
                  <a:cubicBezTo>
                    <a:pt x="7784503" y="5928215"/>
                    <a:pt x="7793899" y="5943247"/>
                    <a:pt x="7807678" y="5942620"/>
                  </a:cubicBezTo>
                  <a:cubicBezTo>
                    <a:pt x="7818951" y="5942620"/>
                    <a:pt x="7827719" y="5936984"/>
                    <a:pt x="7837740" y="5932600"/>
                  </a:cubicBezTo>
                  <a:cubicBezTo>
                    <a:pt x="7854652" y="5924457"/>
                    <a:pt x="7871562" y="5918194"/>
                    <a:pt x="7874067" y="5897526"/>
                  </a:cubicBezTo>
                  <a:cubicBezTo>
                    <a:pt x="7874692" y="5891889"/>
                    <a:pt x="7866552" y="5882494"/>
                    <a:pt x="7869056" y="5873726"/>
                  </a:cubicBezTo>
                  <a:cubicBezTo>
                    <a:pt x="7870935" y="5864957"/>
                    <a:pt x="7882210" y="5869341"/>
                    <a:pt x="7884089" y="5863079"/>
                  </a:cubicBezTo>
                  <a:cubicBezTo>
                    <a:pt x="7890350" y="5846794"/>
                    <a:pt x="7874067" y="5828005"/>
                    <a:pt x="7894108" y="5814226"/>
                  </a:cubicBezTo>
                  <a:cubicBezTo>
                    <a:pt x="7895987" y="5817984"/>
                    <a:pt x="7898493" y="5819863"/>
                    <a:pt x="7900372" y="5822994"/>
                  </a:cubicBezTo>
                  <a:cubicBezTo>
                    <a:pt x="7913526" y="5807962"/>
                    <a:pt x="7923545" y="5792304"/>
                    <a:pt x="7945467" y="5801699"/>
                  </a:cubicBezTo>
                  <a:cubicBezTo>
                    <a:pt x="7962378" y="5809215"/>
                    <a:pt x="7963630" y="5835520"/>
                    <a:pt x="7983046" y="5834894"/>
                  </a:cubicBezTo>
                  <a:cubicBezTo>
                    <a:pt x="7986177" y="5813599"/>
                    <a:pt x="7967388" y="5751594"/>
                    <a:pt x="8011856" y="5767878"/>
                  </a:cubicBezTo>
                  <a:cubicBezTo>
                    <a:pt x="8008098" y="5735936"/>
                    <a:pt x="8046930" y="5719025"/>
                    <a:pt x="8053193" y="5691467"/>
                  </a:cubicBezTo>
                  <a:cubicBezTo>
                    <a:pt x="8063842" y="5645119"/>
                    <a:pt x="8006220" y="5672677"/>
                    <a:pt x="8012483" y="5638231"/>
                  </a:cubicBezTo>
                  <a:cubicBezTo>
                    <a:pt x="8023756" y="5636351"/>
                    <a:pt x="8035657" y="5636351"/>
                    <a:pt x="8044426" y="5628835"/>
                  </a:cubicBezTo>
                  <a:cubicBezTo>
                    <a:pt x="8048184" y="5625078"/>
                    <a:pt x="8042547" y="5616309"/>
                    <a:pt x="8050688" y="5608794"/>
                  </a:cubicBezTo>
                  <a:cubicBezTo>
                    <a:pt x="8073863" y="5588125"/>
                    <a:pt x="8112694" y="5611925"/>
                    <a:pt x="8134616" y="5622573"/>
                  </a:cubicBezTo>
                  <a:cubicBezTo>
                    <a:pt x="8139626" y="5612552"/>
                    <a:pt x="8137747" y="5600651"/>
                    <a:pt x="8138374" y="5590004"/>
                  </a:cubicBezTo>
                  <a:cubicBezTo>
                    <a:pt x="8153405" y="5591257"/>
                    <a:pt x="8165932" y="5583115"/>
                    <a:pt x="8174699" y="5569335"/>
                  </a:cubicBezTo>
                  <a:cubicBezTo>
                    <a:pt x="8162799" y="5563072"/>
                    <a:pt x="8158414" y="5548667"/>
                    <a:pt x="8161547" y="5536141"/>
                  </a:cubicBezTo>
                  <a:cubicBezTo>
                    <a:pt x="8184721" y="5543030"/>
                    <a:pt x="8205388" y="5544283"/>
                    <a:pt x="8219794" y="5518604"/>
                  </a:cubicBezTo>
                  <a:cubicBezTo>
                    <a:pt x="8241089" y="5481024"/>
                    <a:pt x="8210400" y="5496056"/>
                    <a:pt x="8202257" y="5467872"/>
                  </a:cubicBezTo>
                  <a:cubicBezTo>
                    <a:pt x="8196621" y="5446577"/>
                    <a:pt x="8213531" y="5439687"/>
                    <a:pt x="8228564" y="5445951"/>
                  </a:cubicBezTo>
                  <a:cubicBezTo>
                    <a:pt x="8236079" y="5449709"/>
                    <a:pt x="8242968" y="5464114"/>
                    <a:pt x="8250483" y="5469751"/>
                  </a:cubicBezTo>
                  <a:cubicBezTo>
                    <a:pt x="8264262" y="5479772"/>
                    <a:pt x="8281174" y="5482277"/>
                    <a:pt x="8293699" y="5494803"/>
                  </a:cubicBezTo>
                  <a:cubicBezTo>
                    <a:pt x="8261131" y="5459104"/>
                    <a:pt x="8283678" y="5392713"/>
                    <a:pt x="8258626" y="5348871"/>
                  </a:cubicBezTo>
                  <a:cubicBezTo>
                    <a:pt x="8246725" y="5353256"/>
                    <a:pt x="8236079" y="5362024"/>
                    <a:pt x="8222925" y="5361397"/>
                  </a:cubicBezTo>
                  <a:cubicBezTo>
                    <a:pt x="8212906" y="5361397"/>
                    <a:pt x="8204763" y="5352003"/>
                    <a:pt x="8194742" y="5350750"/>
                  </a:cubicBezTo>
                  <a:cubicBezTo>
                    <a:pt x="8180336" y="5348871"/>
                    <a:pt x="8175326" y="5360772"/>
                    <a:pt x="8160920" y="5348245"/>
                  </a:cubicBezTo>
                  <a:cubicBezTo>
                    <a:pt x="8149020" y="5338224"/>
                    <a:pt x="8149020" y="5326951"/>
                    <a:pt x="8154032" y="5312545"/>
                  </a:cubicBezTo>
                  <a:cubicBezTo>
                    <a:pt x="8197248" y="5321940"/>
                    <a:pt x="8239210" y="5336345"/>
                    <a:pt x="8275537" y="5295635"/>
                  </a:cubicBezTo>
                  <a:cubicBezTo>
                    <a:pt x="8290568" y="5278724"/>
                    <a:pt x="8280547" y="5254924"/>
                    <a:pt x="8260504" y="5249913"/>
                  </a:cubicBezTo>
                  <a:cubicBezTo>
                    <a:pt x="8249231" y="5247408"/>
                    <a:pt x="8247352" y="5262440"/>
                    <a:pt x="8236079" y="5252419"/>
                  </a:cubicBezTo>
                  <a:cubicBezTo>
                    <a:pt x="8231694" y="5248661"/>
                    <a:pt x="8229815" y="5226740"/>
                    <a:pt x="8229815" y="5220476"/>
                  </a:cubicBezTo>
                  <a:cubicBezTo>
                    <a:pt x="8214158" y="5218597"/>
                    <a:pt x="8187226" y="5223608"/>
                    <a:pt x="8194742" y="5197303"/>
                  </a:cubicBezTo>
                  <a:cubicBezTo>
                    <a:pt x="8234825" y="5206697"/>
                    <a:pt x="8240462" y="5152835"/>
                    <a:pt x="8265516" y="5204192"/>
                  </a:cubicBezTo>
                  <a:cubicBezTo>
                    <a:pt x="8283053" y="5239266"/>
                    <a:pt x="8302469" y="5223608"/>
                    <a:pt x="8314994" y="5191666"/>
                  </a:cubicBezTo>
                  <a:cubicBezTo>
                    <a:pt x="8326269" y="5162229"/>
                    <a:pt x="8311236" y="5124023"/>
                    <a:pt x="8334409" y="5098344"/>
                  </a:cubicBezTo>
                  <a:cubicBezTo>
                    <a:pt x="8345058" y="5087071"/>
                    <a:pt x="8361968" y="5083313"/>
                    <a:pt x="8370737" y="5070786"/>
                  </a:cubicBezTo>
                  <a:cubicBezTo>
                    <a:pt x="8383264" y="5053249"/>
                    <a:pt x="8372616" y="5048239"/>
                    <a:pt x="8373868" y="5030076"/>
                  </a:cubicBezTo>
                  <a:cubicBezTo>
                    <a:pt x="8375747" y="5005649"/>
                    <a:pt x="8395162" y="4986860"/>
                    <a:pt x="8386395" y="4958676"/>
                  </a:cubicBezTo>
                  <a:cubicBezTo>
                    <a:pt x="8378252" y="4954291"/>
                    <a:pt x="8372616" y="4949281"/>
                    <a:pt x="8368858" y="4943018"/>
                  </a:cubicBezTo>
                  <a:cubicBezTo>
                    <a:pt x="8381383" y="4925481"/>
                    <a:pt x="8382010" y="4900428"/>
                    <a:pt x="8403305" y="4887901"/>
                  </a:cubicBezTo>
                  <a:cubicBezTo>
                    <a:pt x="8413326" y="4882265"/>
                    <a:pt x="8425226" y="4881012"/>
                    <a:pt x="8436499" y="4884144"/>
                  </a:cubicBezTo>
                  <a:cubicBezTo>
                    <a:pt x="8447148" y="4887275"/>
                    <a:pt x="8462805" y="4909196"/>
                    <a:pt x="8474706" y="4899802"/>
                  </a:cubicBezTo>
                  <a:cubicBezTo>
                    <a:pt x="8484100" y="4892286"/>
                    <a:pt x="8472827" y="4867860"/>
                    <a:pt x="8469069" y="4860970"/>
                  </a:cubicBezTo>
                  <a:cubicBezTo>
                    <a:pt x="8464684" y="4852202"/>
                    <a:pt x="8452784" y="4841555"/>
                    <a:pt x="8454036" y="4830280"/>
                  </a:cubicBezTo>
                  <a:cubicBezTo>
                    <a:pt x="8455290" y="4822765"/>
                    <a:pt x="8464057" y="4818380"/>
                    <a:pt x="8467815" y="4810239"/>
                  </a:cubicBezTo>
                  <a:cubicBezTo>
                    <a:pt x="8485979" y="4773285"/>
                    <a:pt x="8443390" y="4782681"/>
                    <a:pt x="8432742" y="4755748"/>
                  </a:cubicBezTo>
                  <a:cubicBezTo>
                    <a:pt x="8408941" y="4694995"/>
                    <a:pt x="8502889" y="4740717"/>
                    <a:pt x="8509779" y="4715664"/>
                  </a:cubicBezTo>
                  <a:cubicBezTo>
                    <a:pt x="8512285" y="4706270"/>
                    <a:pt x="8501010" y="4696874"/>
                    <a:pt x="8496627" y="4689985"/>
                  </a:cubicBezTo>
                  <a:cubicBezTo>
                    <a:pt x="8490364" y="4679964"/>
                    <a:pt x="8481594" y="4651780"/>
                    <a:pt x="8471573" y="4645517"/>
                  </a:cubicBezTo>
                  <a:cubicBezTo>
                    <a:pt x="8457794" y="4637374"/>
                    <a:pt x="8450905" y="4651780"/>
                    <a:pt x="8434620" y="4658043"/>
                  </a:cubicBezTo>
                  <a:cubicBezTo>
                    <a:pt x="8434620" y="4646770"/>
                    <a:pt x="8435874" y="4629859"/>
                    <a:pt x="8439632" y="4619838"/>
                  </a:cubicBezTo>
                  <a:cubicBezTo>
                    <a:pt x="8447774" y="4599796"/>
                    <a:pt x="8471573" y="4594158"/>
                    <a:pt x="8480969" y="4572238"/>
                  </a:cubicBezTo>
                  <a:cubicBezTo>
                    <a:pt x="8466563" y="4565348"/>
                    <a:pt x="8445896" y="4572238"/>
                    <a:pt x="8428984" y="4565974"/>
                  </a:cubicBezTo>
                  <a:cubicBezTo>
                    <a:pt x="8410820" y="4558459"/>
                    <a:pt x="8395162" y="4543427"/>
                    <a:pt x="8376374" y="4535285"/>
                  </a:cubicBezTo>
                  <a:cubicBezTo>
                    <a:pt x="8355079" y="4525890"/>
                    <a:pt x="8327521" y="4513990"/>
                    <a:pt x="8304347" y="4520253"/>
                  </a:cubicBezTo>
                  <a:cubicBezTo>
                    <a:pt x="8277416" y="4527143"/>
                    <a:pt x="8280547" y="4554074"/>
                    <a:pt x="8261131" y="4566601"/>
                  </a:cubicBezTo>
                  <a:cubicBezTo>
                    <a:pt x="8227937" y="4587269"/>
                    <a:pt x="8227310" y="4512111"/>
                    <a:pt x="8188478" y="4519000"/>
                  </a:cubicBezTo>
                  <a:cubicBezTo>
                    <a:pt x="8175326" y="4521506"/>
                    <a:pt x="8131483" y="4537790"/>
                    <a:pt x="8129604" y="4516495"/>
                  </a:cubicBezTo>
                  <a:cubicBezTo>
                    <a:pt x="8126473" y="4487058"/>
                    <a:pt x="8192236" y="4477037"/>
                    <a:pt x="8206642" y="4475784"/>
                  </a:cubicBezTo>
                  <a:cubicBezTo>
                    <a:pt x="8224179" y="4474532"/>
                    <a:pt x="8258001" y="4483301"/>
                    <a:pt x="8271778" y="4469522"/>
                  </a:cubicBezTo>
                  <a:cubicBezTo>
                    <a:pt x="8278041" y="4463258"/>
                    <a:pt x="8278041" y="4453237"/>
                    <a:pt x="8281174" y="4445721"/>
                  </a:cubicBezTo>
                  <a:cubicBezTo>
                    <a:pt x="8288063" y="4430063"/>
                    <a:pt x="8299963" y="4416284"/>
                    <a:pt x="8316873" y="4408769"/>
                  </a:cubicBezTo>
                  <a:cubicBezTo>
                    <a:pt x="8333784" y="4401253"/>
                    <a:pt x="8366979" y="4403132"/>
                    <a:pt x="8378252" y="4385595"/>
                  </a:cubicBezTo>
                  <a:cubicBezTo>
                    <a:pt x="8395789" y="4358663"/>
                    <a:pt x="8333784" y="4298536"/>
                    <a:pt x="8306226" y="4292274"/>
                  </a:cubicBezTo>
                  <a:cubicBezTo>
                    <a:pt x="8279295" y="4286010"/>
                    <a:pt x="8253616" y="4301668"/>
                    <a:pt x="8227937" y="4290395"/>
                  </a:cubicBezTo>
                  <a:cubicBezTo>
                    <a:pt x="8207267" y="4281626"/>
                    <a:pt x="8196621" y="4262211"/>
                    <a:pt x="8177205" y="4251562"/>
                  </a:cubicBezTo>
                  <a:cubicBezTo>
                    <a:pt x="8136495" y="4228389"/>
                    <a:pt x="8092652" y="4224005"/>
                    <a:pt x="8050063" y="4212105"/>
                  </a:cubicBezTo>
                  <a:cubicBezTo>
                    <a:pt x="8026889" y="4205841"/>
                    <a:pt x="8008725" y="4193315"/>
                    <a:pt x="7985552" y="4199579"/>
                  </a:cubicBezTo>
                  <a:cubicBezTo>
                    <a:pt x="7971773" y="4203337"/>
                    <a:pt x="7959246" y="4219621"/>
                    <a:pt x="7942336" y="4217116"/>
                  </a:cubicBezTo>
                  <a:cubicBezTo>
                    <a:pt x="7953609" y="4203963"/>
                    <a:pt x="7974904" y="4185800"/>
                    <a:pt x="7991189" y="4176404"/>
                  </a:cubicBezTo>
                  <a:cubicBezTo>
                    <a:pt x="8002462" y="4169515"/>
                    <a:pt x="8021251" y="4161373"/>
                    <a:pt x="8033778" y="4158868"/>
                  </a:cubicBezTo>
                  <a:cubicBezTo>
                    <a:pt x="8058205" y="4154484"/>
                    <a:pt x="8065094" y="4172021"/>
                    <a:pt x="8084509" y="4177657"/>
                  </a:cubicBezTo>
                  <a:cubicBezTo>
                    <a:pt x="8097661" y="4181415"/>
                    <a:pt x="8093279" y="4177657"/>
                    <a:pt x="8106431" y="4172647"/>
                  </a:cubicBezTo>
                  <a:cubicBezTo>
                    <a:pt x="8118958" y="4167636"/>
                    <a:pt x="8127725" y="4165757"/>
                    <a:pt x="8142131" y="4167010"/>
                  </a:cubicBezTo>
                  <a:cubicBezTo>
                    <a:pt x="8184094" y="4169515"/>
                    <a:pt x="8217915" y="4179536"/>
                    <a:pt x="8252362" y="4202710"/>
                  </a:cubicBezTo>
                  <a:cubicBezTo>
                    <a:pt x="8266141" y="4212105"/>
                    <a:pt x="8311236" y="4242794"/>
                    <a:pt x="8323763" y="4217116"/>
                  </a:cubicBezTo>
                  <a:cubicBezTo>
                    <a:pt x="8330652" y="4203963"/>
                    <a:pt x="8308105" y="4166384"/>
                    <a:pt x="8296832" y="4159494"/>
                  </a:cubicBezTo>
                  <a:cubicBezTo>
                    <a:pt x="8271153" y="4143210"/>
                    <a:pt x="8251110" y="4150726"/>
                    <a:pt x="8232946" y="4121289"/>
                  </a:cubicBezTo>
                  <a:cubicBezTo>
                    <a:pt x="8216036" y="4093104"/>
                    <a:pt x="8200378" y="4043625"/>
                    <a:pt x="8160293" y="4042372"/>
                  </a:cubicBezTo>
                  <a:cubicBezTo>
                    <a:pt x="8138374" y="4041746"/>
                    <a:pt x="8125846" y="4045504"/>
                    <a:pt x="8101421" y="4033604"/>
                  </a:cubicBezTo>
                  <a:cubicBezTo>
                    <a:pt x="8068224" y="4017946"/>
                    <a:pt x="8052566" y="4001035"/>
                    <a:pt x="8046930" y="3966588"/>
                  </a:cubicBezTo>
                  <a:cubicBezTo>
                    <a:pt x="8043172" y="3944041"/>
                    <a:pt x="8040668" y="3923372"/>
                    <a:pt x="8027514" y="3903330"/>
                  </a:cubicBezTo>
                  <a:cubicBezTo>
                    <a:pt x="8011856" y="3879530"/>
                    <a:pt x="7989310" y="3861367"/>
                    <a:pt x="7973652" y="3837567"/>
                  </a:cubicBezTo>
                  <a:cubicBezTo>
                    <a:pt x="7947972" y="3798109"/>
                    <a:pt x="7939203" y="3747377"/>
                    <a:pt x="7893483" y="3724203"/>
                  </a:cubicBezTo>
                  <a:cubicBezTo>
                    <a:pt x="7874692" y="3714182"/>
                    <a:pt x="7849640" y="3702282"/>
                    <a:pt x="7828973" y="3697272"/>
                  </a:cubicBezTo>
                  <a:cubicBezTo>
                    <a:pt x="7814567" y="3693514"/>
                    <a:pt x="7809557" y="3697272"/>
                    <a:pt x="7800161" y="3684745"/>
                  </a:cubicBezTo>
                  <a:cubicBezTo>
                    <a:pt x="7790766" y="3672218"/>
                    <a:pt x="7790141" y="3645913"/>
                    <a:pt x="7779493" y="3635266"/>
                  </a:cubicBezTo>
                  <a:cubicBezTo>
                    <a:pt x="7766966" y="3623366"/>
                    <a:pt x="7719992" y="3627750"/>
                    <a:pt x="7700576" y="3622114"/>
                  </a:cubicBezTo>
                  <a:cubicBezTo>
                    <a:pt x="7694940" y="3620861"/>
                    <a:pt x="7688676" y="3618982"/>
                    <a:pt x="7681787" y="3617103"/>
                  </a:cubicBezTo>
                  <a:cubicBezTo>
                    <a:pt x="7679282" y="3608961"/>
                    <a:pt x="7677403" y="3601445"/>
                    <a:pt x="7676776" y="3592677"/>
                  </a:cubicBezTo>
                  <a:cubicBezTo>
                    <a:pt x="7675524" y="3579524"/>
                    <a:pt x="7680536" y="3561987"/>
                    <a:pt x="7676776" y="3549461"/>
                  </a:cubicBezTo>
                  <a:cubicBezTo>
                    <a:pt x="7676151" y="3546955"/>
                    <a:pt x="7669260" y="3547582"/>
                    <a:pt x="7668635" y="3544450"/>
                  </a:cubicBezTo>
                  <a:cubicBezTo>
                    <a:pt x="7665503" y="3531924"/>
                    <a:pt x="7655481" y="3507497"/>
                    <a:pt x="7666130" y="3497476"/>
                  </a:cubicBezTo>
                  <a:cubicBezTo>
                    <a:pt x="7677403" y="3486203"/>
                    <a:pt x="7701203" y="3491213"/>
                    <a:pt x="7713730" y="3483071"/>
                  </a:cubicBezTo>
                  <a:cubicBezTo>
                    <a:pt x="7726255" y="3474929"/>
                    <a:pt x="7723125" y="3461150"/>
                    <a:pt x="7729388" y="3449876"/>
                  </a:cubicBezTo>
                  <a:cubicBezTo>
                    <a:pt x="7734398" y="3441734"/>
                    <a:pt x="7743167" y="3435470"/>
                    <a:pt x="7748177" y="3427329"/>
                  </a:cubicBezTo>
                  <a:cubicBezTo>
                    <a:pt x="7756946" y="3413550"/>
                    <a:pt x="7770724" y="3391002"/>
                    <a:pt x="7763208" y="3375970"/>
                  </a:cubicBezTo>
                  <a:cubicBezTo>
                    <a:pt x="7755692" y="3360939"/>
                    <a:pt x="7716234" y="3344654"/>
                    <a:pt x="7750056" y="3329623"/>
                  </a:cubicBezTo>
                  <a:cubicBezTo>
                    <a:pt x="7778241" y="3317096"/>
                    <a:pt x="7775735" y="3357181"/>
                    <a:pt x="7802039" y="3356555"/>
                  </a:cubicBezTo>
                  <a:cubicBezTo>
                    <a:pt x="7827094" y="3355302"/>
                    <a:pt x="7825215" y="3315844"/>
                    <a:pt x="7820203" y="3300812"/>
                  </a:cubicBezTo>
                  <a:cubicBezTo>
                    <a:pt x="7818324" y="3294549"/>
                    <a:pt x="7808930" y="3277638"/>
                    <a:pt x="7816445" y="3271375"/>
                  </a:cubicBezTo>
                  <a:cubicBezTo>
                    <a:pt x="7824588" y="3264486"/>
                    <a:pt x="7838367" y="3278891"/>
                    <a:pt x="7845882" y="3278891"/>
                  </a:cubicBezTo>
                  <a:cubicBezTo>
                    <a:pt x="7846509" y="3261981"/>
                    <a:pt x="7820830" y="3258849"/>
                    <a:pt x="7829598" y="3241938"/>
                  </a:cubicBezTo>
                  <a:cubicBezTo>
                    <a:pt x="7848388" y="3255091"/>
                    <a:pt x="7879704" y="3261981"/>
                    <a:pt x="7895987" y="3243191"/>
                  </a:cubicBezTo>
                  <a:cubicBezTo>
                    <a:pt x="7906635" y="3230665"/>
                    <a:pt x="7906008" y="3215007"/>
                    <a:pt x="7919787" y="3203733"/>
                  </a:cubicBezTo>
                  <a:cubicBezTo>
                    <a:pt x="7934820" y="3190580"/>
                    <a:pt x="7948599" y="3190580"/>
                    <a:pt x="7968640" y="3192459"/>
                  </a:cubicBezTo>
                  <a:cubicBezTo>
                    <a:pt x="7986804" y="3194339"/>
                    <a:pt x="8031272" y="3218138"/>
                    <a:pt x="8045678" y="3206238"/>
                  </a:cubicBezTo>
                  <a:cubicBezTo>
                    <a:pt x="8066346" y="3188701"/>
                    <a:pt x="8038789" y="3171165"/>
                    <a:pt x="8042547" y="3154254"/>
                  </a:cubicBezTo>
                  <a:cubicBezTo>
                    <a:pt x="8062588" y="3151123"/>
                    <a:pt x="8053193" y="3141728"/>
                    <a:pt x="8055072" y="3132333"/>
                  </a:cubicBezTo>
                  <a:cubicBezTo>
                    <a:pt x="8056951" y="3119180"/>
                    <a:pt x="8064467" y="3104775"/>
                    <a:pt x="8054447" y="3095380"/>
                  </a:cubicBezTo>
                  <a:cubicBezTo>
                    <a:pt x="8054447" y="3095380"/>
                    <a:pt x="8025635" y="3091623"/>
                    <a:pt x="8025010" y="3090996"/>
                  </a:cubicBezTo>
                  <a:cubicBezTo>
                    <a:pt x="8007473" y="3085985"/>
                    <a:pt x="7991815" y="3085359"/>
                    <a:pt x="7974904" y="3080975"/>
                  </a:cubicBezTo>
                  <a:cubicBezTo>
                    <a:pt x="7963630" y="3078469"/>
                    <a:pt x="7958619" y="3071580"/>
                    <a:pt x="7946721" y="3072206"/>
                  </a:cubicBezTo>
                  <a:cubicBezTo>
                    <a:pt x="7941709" y="3085985"/>
                    <a:pt x="7942961" y="3086612"/>
                    <a:pt x="7931063" y="3088491"/>
                  </a:cubicBezTo>
                  <a:cubicBezTo>
                    <a:pt x="7907262" y="3091623"/>
                    <a:pt x="7875319" y="3058427"/>
                    <a:pt x="7855904" y="3047780"/>
                  </a:cubicBezTo>
                  <a:cubicBezTo>
                    <a:pt x="7830224" y="3033375"/>
                    <a:pt x="7803920" y="3032122"/>
                    <a:pt x="7776987" y="3023354"/>
                  </a:cubicBezTo>
                  <a:cubicBezTo>
                    <a:pt x="7754441" y="3015838"/>
                    <a:pt x="7735650" y="2990785"/>
                    <a:pt x="7713730" y="3002059"/>
                  </a:cubicBezTo>
                  <a:cubicBezTo>
                    <a:pt x="7699951" y="3009575"/>
                    <a:pt x="7699324" y="3022727"/>
                    <a:pt x="7681161" y="3024606"/>
                  </a:cubicBezTo>
                  <a:cubicBezTo>
                    <a:pt x="7666130" y="3025859"/>
                    <a:pt x="7649220" y="3011453"/>
                    <a:pt x="7634814" y="3020848"/>
                  </a:cubicBezTo>
                  <a:cubicBezTo>
                    <a:pt x="7618529" y="3030243"/>
                    <a:pt x="7626671" y="3060307"/>
                    <a:pt x="7624165" y="3077843"/>
                  </a:cubicBezTo>
                  <a:cubicBezTo>
                    <a:pt x="7616650" y="3080349"/>
                    <a:pt x="7610386" y="3084107"/>
                    <a:pt x="7604750" y="3088491"/>
                  </a:cubicBezTo>
                  <a:cubicBezTo>
                    <a:pt x="7607256" y="3105401"/>
                    <a:pt x="7617277" y="3112917"/>
                    <a:pt x="7617904" y="3131707"/>
                  </a:cubicBezTo>
                  <a:cubicBezTo>
                    <a:pt x="7618529" y="3151123"/>
                    <a:pt x="7622287" y="3165528"/>
                    <a:pt x="7599740" y="3164902"/>
                  </a:cubicBezTo>
                  <a:cubicBezTo>
                    <a:pt x="7580324" y="3164902"/>
                    <a:pt x="7573434" y="3143607"/>
                    <a:pt x="7559655" y="3141101"/>
                  </a:cubicBezTo>
                  <a:cubicBezTo>
                    <a:pt x="7547130" y="3139222"/>
                    <a:pt x="7533975" y="3160517"/>
                    <a:pt x="7520196" y="3160517"/>
                  </a:cubicBezTo>
                  <a:cubicBezTo>
                    <a:pt x="7493265" y="3161143"/>
                    <a:pt x="7465707" y="3132333"/>
                    <a:pt x="7453807" y="3111038"/>
                  </a:cubicBezTo>
                  <a:cubicBezTo>
                    <a:pt x="7449424" y="3102896"/>
                    <a:pt x="7423118" y="3044022"/>
                    <a:pt x="7453807" y="3048406"/>
                  </a:cubicBezTo>
                  <a:cubicBezTo>
                    <a:pt x="7453807" y="3040264"/>
                    <a:pt x="7456940" y="3023980"/>
                    <a:pt x="7453182" y="3017717"/>
                  </a:cubicBezTo>
                  <a:cubicBezTo>
                    <a:pt x="7446291" y="3006443"/>
                    <a:pt x="7446291" y="3017091"/>
                    <a:pt x="7435645" y="3009575"/>
                  </a:cubicBezTo>
                  <a:cubicBezTo>
                    <a:pt x="7423118" y="3000180"/>
                    <a:pt x="7421866" y="2981390"/>
                    <a:pt x="7409339" y="2971369"/>
                  </a:cubicBezTo>
                  <a:cubicBezTo>
                    <a:pt x="7401196" y="2964480"/>
                    <a:pt x="7386165" y="2958217"/>
                    <a:pt x="7376144" y="2954459"/>
                  </a:cubicBezTo>
                  <a:cubicBezTo>
                    <a:pt x="7349840" y="2944437"/>
                    <a:pt x="7331049" y="2961348"/>
                    <a:pt x="7307876" y="2956964"/>
                  </a:cubicBezTo>
                  <a:cubicBezTo>
                    <a:pt x="7301612" y="2955711"/>
                    <a:pt x="7295976" y="2949448"/>
                    <a:pt x="7289712" y="2947569"/>
                  </a:cubicBezTo>
                  <a:cubicBezTo>
                    <a:pt x="7279066" y="2944437"/>
                    <a:pt x="7269044" y="2946943"/>
                    <a:pt x="7258396" y="2945690"/>
                  </a:cubicBezTo>
                  <a:cubicBezTo>
                    <a:pt x="7248375" y="2944437"/>
                    <a:pt x="7244617" y="2945064"/>
                    <a:pt x="7235223" y="2940053"/>
                  </a:cubicBezTo>
                  <a:cubicBezTo>
                    <a:pt x="7219565" y="2932538"/>
                    <a:pt x="7208918" y="2909990"/>
                    <a:pt x="7193885" y="2904353"/>
                  </a:cubicBezTo>
                  <a:cubicBezTo>
                    <a:pt x="7176349" y="2898090"/>
                    <a:pt x="7156306" y="2909990"/>
                    <a:pt x="7136265" y="2901222"/>
                  </a:cubicBezTo>
                  <a:cubicBezTo>
                    <a:pt x="7091170" y="2881806"/>
                    <a:pt x="7118728" y="2839843"/>
                    <a:pt x="7121232" y="2800385"/>
                  </a:cubicBezTo>
                  <a:cubicBezTo>
                    <a:pt x="7122486" y="2779716"/>
                    <a:pt x="7110586" y="2760926"/>
                    <a:pt x="7113090" y="2739632"/>
                  </a:cubicBezTo>
                  <a:cubicBezTo>
                    <a:pt x="7131881" y="2733369"/>
                    <a:pt x="7165702" y="2715205"/>
                    <a:pt x="7184491" y="2726479"/>
                  </a:cubicBezTo>
                  <a:cubicBezTo>
                    <a:pt x="7196391" y="2733369"/>
                    <a:pt x="7197643" y="2755916"/>
                    <a:pt x="7215180" y="2756542"/>
                  </a:cubicBezTo>
                  <a:cubicBezTo>
                    <a:pt x="7216434" y="2756542"/>
                    <a:pt x="7232092" y="2746521"/>
                    <a:pt x="7233971" y="2745268"/>
                  </a:cubicBezTo>
                  <a:cubicBezTo>
                    <a:pt x="7245871" y="2740258"/>
                    <a:pt x="7257771" y="2736500"/>
                    <a:pt x="7270296" y="2738379"/>
                  </a:cubicBezTo>
                  <a:cubicBezTo>
                    <a:pt x="7279691" y="2739632"/>
                    <a:pt x="7285327" y="2744016"/>
                    <a:pt x="7293470" y="2743390"/>
                  </a:cubicBezTo>
                  <a:cubicBezTo>
                    <a:pt x="7299106" y="2743390"/>
                    <a:pt x="7304118" y="2736500"/>
                    <a:pt x="7312260" y="2737126"/>
                  </a:cubicBezTo>
                  <a:cubicBezTo>
                    <a:pt x="7322907" y="2724600"/>
                    <a:pt x="7311007" y="2695163"/>
                    <a:pt x="7313512" y="2678252"/>
                  </a:cubicBezTo>
                  <a:cubicBezTo>
                    <a:pt x="7317270" y="2651947"/>
                    <a:pt x="7338565" y="2636289"/>
                    <a:pt x="7337940" y="2609984"/>
                  </a:cubicBezTo>
                  <a:cubicBezTo>
                    <a:pt x="7337940" y="2586810"/>
                    <a:pt x="7332928" y="2581799"/>
                    <a:pt x="7354223" y="2568647"/>
                  </a:cubicBezTo>
                  <a:cubicBezTo>
                    <a:pt x="7367377" y="2561131"/>
                    <a:pt x="7386165" y="2554868"/>
                    <a:pt x="7401196" y="2552989"/>
                  </a:cubicBezTo>
                  <a:cubicBezTo>
                    <a:pt x="7418733" y="2550484"/>
                    <a:pt x="7442534" y="2556747"/>
                    <a:pt x="7455686" y="2543594"/>
                  </a:cubicBezTo>
                  <a:cubicBezTo>
                    <a:pt x="7471344" y="2527310"/>
                    <a:pt x="7458819" y="2497247"/>
                    <a:pt x="7474476" y="2478457"/>
                  </a:cubicBezTo>
                  <a:cubicBezTo>
                    <a:pt x="7483871" y="2467184"/>
                    <a:pt x="7493892" y="2465931"/>
                    <a:pt x="7497650" y="2450899"/>
                  </a:cubicBezTo>
                  <a:cubicBezTo>
                    <a:pt x="7501408" y="2432736"/>
                    <a:pt x="7489507" y="2422089"/>
                    <a:pt x="7510177" y="2414573"/>
                  </a:cubicBezTo>
                  <a:cubicBezTo>
                    <a:pt x="7532724" y="2405804"/>
                    <a:pt x="7555272" y="2431484"/>
                    <a:pt x="7574688" y="2427725"/>
                  </a:cubicBezTo>
                  <a:cubicBezTo>
                    <a:pt x="7592224" y="2424594"/>
                    <a:pt x="7587213" y="2408310"/>
                    <a:pt x="7599740" y="2402673"/>
                  </a:cubicBezTo>
                  <a:cubicBezTo>
                    <a:pt x="7609761" y="2455910"/>
                    <a:pt x="7716234" y="2432110"/>
                    <a:pt x="7719367" y="2487852"/>
                  </a:cubicBezTo>
                  <a:cubicBezTo>
                    <a:pt x="7719992" y="2501005"/>
                    <a:pt x="7708719" y="2514783"/>
                    <a:pt x="7703082" y="2525431"/>
                  </a:cubicBezTo>
                  <a:cubicBezTo>
                    <a:pt x="7692434" y="2543594"/>
                    <a:pt x="7690555" y="2578668"/>
                    <a:pt x="7679909" y="2592447"/>
                  </a:cubicBezTo>
                  <a:cubicBezTo>
                    <a:pt x="7669887" y="2604973"/>
                    <a:pt x="7661745" y="2596205"/>
                    <a:pt x="7660493" y="2613742"/>
                  </a:cubicBezTo>
                  <a:cubicBezTo>
                    <a:pt x="7660493" y="2616874"/>
                    <a:pt x="7664878" y="2621884"/>
                    <a:pt x="7664251" y="2626894"/>
                  </a:cubicBezTo>
                  <a:cubicBezTo>
                    <a:pt x="7662372" y="2635663"/>
                    <a:pt x="7653602" y="2635037"/>
                    <a:pt x="7652350" y="2639421"/>
                  </a:cubicBezTo>
                  <a:cubicBezTo>
                    <a:pt x="7646714" y="2660716"/>
                    <a:pt x="7673645" y="2688274"/>
                    <a:pt x="7683039" y="2707689"/>
                  </a:cubicBezTo>
                  <a:cubicBezTo>
                    <a:pt x="7699951" y="2701426"/>
                    <a:pt x="7728134" y="2703305"/>
                    <a:pt x="7723125" y="2727732"/>
                  </a:cubicBezTo>
                  <a:cubicBezTo>
                    <a:pt x="7718113" y="2753411"/>
                    <a:pt x="7674272" y="2770321"/>
                    <a:pt x="7654856" y="2781595"/>
                  </a:cubicBezTo>
                  <a:cubicBezTo>
                    <a:pt x="7667381" y="2800385"/>
                    <a:pt x="7663624" y="2816043"/>
                    <a:pt x="7690555" y="2814164"/>
                  </a:cubicBezTo>
                  <a:cubicBezTo>
                    <a:pt x="7704961" y="2813537"/>
                    <a:pt x="7756319" y="2808527"/>
                    <a:pt x="7765087" y="2798506"/>
                  </a:cubicBezTo>
                  <a:cubicBezTo>
                    <a:pt x="7773856" y="2787858"/>
                    <a:pt x="7765087" y="2779090"/>
                    <a:pt x="7778866" y="2772200"/>
                  </a:cubicBezTo>
                  <a:cubicBezTo>
                    <a:pt x="7789514" y="2766563"/>
                    <a:pt x="7806424" y="2770948"/>
                    <a:pt x="7817697" y="2762806"/>
                  </a:cubicBezTo>
                  <a:cubicBezTo>
                    <a:pt x="7833355" y="2752158"/>
                    <a:pt x="7822082" y="2747148"/>
                    <a:pt x="7828346" y="2731490"/>
                  </a:cubicBezTo>
                  <a:cubicBezTo>
                    <a:pt x="7832730" y="2720216"/>
                    <a:pt x="7845255" y="2711447"/>
                    <a:pt x="7854025" y="2702679"/>
                  </a:cubicBezTo>
                  <a:cubicBezTo>
                    <a:pt x="7876571" y="2680131"/>
                    <a:pt x="7899120" y="2661969"/>
                    <a:pt x="7932315" y="2656331"/>
                  </a:cubicBezTo>
                  <a:cubicBezTo>
                    <a:pt x="7971146" y="2649442"/>
                    <a:pt x="7970519" y="2649442"/>
                    <a:pt x="7973025" y="2608731"/>
                  </a:cubicBezTo>
                  <a:cubicBezTo>
                    <a:pt x="7988683" y="2603094"/>
                    <a:pt x="7998704" y="2591821"/>
                    <a:pt x="8014989" y="2594326"/>
                  </a:cubicBezTo>
                  <a:cubicBezTo>
                    <a:pt x="8030020" y="2596831"/>
                    <a:pt x="8046930" y="2617500"/>
                    <a:pt x="8061336" y="2609358"/>
                  </a:cubicBezTo>
                  <a:cubicBezTo>
                    <a:pt x="8072609" y="2603094"/>
                    <a:pt x="8071357" y="2591194"/>
                    <a:pt x="8082630" y="2585558"/>
                  </a:cubicBezTo>
                  <a:lnTo>
                    <a:pt x="8082630" y="2542342"/>
                  </a:lnTo>
                  <a:cubicBezTo>
                    <a:pt x="8082630" y="2537331"/>
                    <a:pt x="8084509" y="2532947"/>
                    <a:pt x="8088267" y="2530441"/>
                  </a:cubicBezTo>
                  <a:lnTo>
                    <a:pt x="8222925" y="2418957"/>
                  </a:lnTo>
                  <a:lnTo>
                    <a:pt x="8245473" y="2382630"/>
                  </a:lnTo>
                  <a:lnTo>
                    <a:pt x="8258001" y="2293693"/>
                  </a:lnTo>
                  <a:cubicBezTo>
                    <a:pt x="8258626" y="2290562"/>
                    <a:pt x="8259879" y="2287430"/>
                    <a:pt x="8263010" y="2284925"/>
                  </a:cubicBezTo>
                  <a:lnTo>
                    <a:pt x="8303720" y="2246094"/>
                  </a:lnTo>
                  <a:cubicBezTo>
                    <a:pt x="8307478" y="2242335"/>
                    <a:pt x="8313742" y="2241083"/>
                    <a:pt x="8319378" y="2242962"/>
                  </a:cubicBezTo>
                  <a:lnTo>
                    <a:pt x="8401426" y="2269893"/>
                  </a:lnTo>
                  <a:lnTo>
                    <a:pt x="8472827" y="2289309"/>
                  </a:lnTo>
                  <a:lnTo>
                    <a:pt x="8551742" y="2303715"/>
                  </a:lnTo>
                  <a:lnTo>
                    <a:pt x="8564896" y="2298704"/>
                  </a:lnTo>
                  <a:lnTo>
                    <a:pt x="8519174" y="2214151"/>
                  </a:lnTo>
                  <a:lnTo>
                    <a:pt x="8497879" y="2188472"/>
                  </a:lnTo>
                  <a:cubicBezTo>
                    <a:pt x="8494121" y="2184088"/>
                    <a:pt x="8492869" y="2177198"/>
                    <a:pt x="8496000" y="2172188"/>
                  </a:cubicBezTo>
                  <a:cubicBezTo>
                    <a:pt x="8498506" y="2167177"/>
                    <a:pt x="8504143" y="2163419"/>
                    <a:pt x="8509779" y="2163419"/>
                  </a:cubicBezTo>
                  <a:lnTo>
                    <a:pt x="8635670" y="2163419"/>
                  </a:lnTo>
                  <a:lnTo>
                    <a:pt x="8654459" y="2107051"/>
                  </a:lnTo>
                  <a:lnTo>
                    <a:pt x="8679511" y="2013103"/>
                  </a:lnTo>
                  <a:cubicBezTo>
                    <a:pt x="8680765" y="2008719"/>
                    <a:pt x="8683269" y="2005587"/>
                    <a:pt x="8687026" y="2003708"/>
                  </a:cubicBezTo>
                  <a:cubicBezTo>
                    <a:pt x="8690784" y="2001829"/>
                    <a:pt x="8695169" y="2001203"/>
                    <a:pt x="8698927" y="2002455"/>
                  </a:cubicBezTo>
                  <a:lnTo>
                    <a:pt x="8745275" y="2017487"/>
                  </a:lnTo>
                  <a:cubicBezTo>
                    <a:pt x="8745275" y="2017487"/>
                    <a:pt x="8747779" y="2018740"/>
                    <a:pt x="8749033" y="2019366"/>
                  </a:cubicBezTo>
                  <a:lnTo>
                    <a:pt x="8797259" y="2050682"/>
                  </a:lnTo>
                  <a:cubicBezTo>
                    <a:pt x="8797259" y="2050682"/>
                    <a:pt x="8797886" y="2046924"/>
                    <a:pt x="8799138" y="2045672"/>
                  </a:cubicBezTo>
                  <a:cubicBezTo>
                    <a:pt x="8801017" y="2041914"/>
                    <a:pt x="8804774" y="2038782"/>
                    <a:pt x="8809159" y="2037530"/>
                  </a:cubicBezTo>
                  <a:lnTo>
                    <a:pt x="8863648" y="2023751"/>
                  </a:lnTo>
                  <a:lnTo>
                    <a:pt x="8836717" y="1939824"/>
                  </a:lnTo>
                  <a:lnTo>
                    <a:pt x="8756549" y="1827713"/>
                  </a:lnTo>
                  <a:lnTo>
                    <a:pt x="8655710" y="1659860"/>
                  </a:lnTo>
                  <a:cubicBezTo>
                    <a:pt x="8653207" y="1654849"/>
                    <a:pt x="8652580" y="1649212"/>
                    <a:pt x="8655710" y="1644202"/>
                  </a:cubicBezTo>
                  <a:lnTo>
                    <a:pt x="8683896" y="1595349"/>
                  </a:lnTo>
                  <a:lnTo>
                    <a:pt x="8715211" y="1548375"/>
                  </a:lnTo>
                  <a:cubicBezTo>
                    <a:pt x="8718969" y="1543365"/>
                    <a:pt x="8725233" y="1540233"/>
                    <a:pt x="8731496" y="1542112"/>
                  </a:cubicBezTo>
                  <a:lnTo>
                    <a:pt x="8918138" y="1584702"/>
                  </a:lnTo>
                  <a:lnTo>
                    <a:pt x="8936928" y="1455680"/>
                  </a:lnTo>
                  <a:lnTo>
                    <a:pt x="8903107" y="1332922"/>
                  </a:lnTo>
                  <a:lnTo>
                    <a:pt x="8868033" y="1180727"/>
                  </a:lnTo>
                  <a:cubicBezTo>
                    <a:pt x="8867406" y="1177595"/>
                    <a:pt x="8868033" y="1173837"/>
                    <a:pt x="8869285" y="1170706"/>
                  </a:cubicBezTo>
                  <a:lnTo>
                    <a:pt x="8891207" y="1121853"/>
                  </a:lnTo>
                  <a:lnTo>
                    <a:pt x="8869912" y="1048574"/>
                  </a:lnTo>
                  <a:lnTo>
                    <a:pt x="8776591" y="991579"/>
                  </a:lnTo>
                  <a:lnTo>
                    <a:pt x="8680138" y="1019137"/>
                  </a:lnTo>
                  <a:lnTo>
                    <a:pt x="8599342" y="1050453"/>
                  </a:lnTo>
                  <a:cubicBezTo>
                    <a:pt x="8559884" y="1066111"/>
                    <a:pt x="8556753" y="1078011"/>
                    <a:pt x="8556753" y="1079263"/>
                  </a:cubicBezTo>
                  <a:cubicBezTo>
                    <a:pt x="8556753" y="1082395"/>
                    <a:pt x="8559259" y="1085526"/>
                    <a:pt x="8559259" y="1085526"/>
                  </a:cubicBezTo>
                  <a:cubicBezTo>
                    <a:pt x="8564269" y="1089285"/>
                    <a:pt x="8566148" y="1095548"/>
                    <a:pt x="8564896" y="1101184"/>
                  </a:cubicBezTo>
                  <a:cubicBezTo>
                    <a:pt x="8563642" y="1107448"/>
                    <a:pt x="8558632" y="1111832"/>
                    <a:pt x="8552995" y="1112458"/>
                  </a:cubicBezTo>
                  <a:lnTo>
                    <a:pt x="8480969" y="1125611"/>
                  </a:lnTo>
                  <a:cubicBezTo>
                    <a:pt x="8480969" y="1125611"/>
                    <a:pt x="8478463" y="1125611"/>
                    <a:pt x="8477211" y="1125611"/>
                  </a:cubicBezTo>
                  <a:lnTo>
                    <a:pt x="8382010" y="1118095"/>
                  </a:lnTo>
                  <a:cubicBezTo>
                    <a:pt x="8382010" y="1118095"/>
                    <a:pt x="8378879" y="1118095"/>
                    <a:pt x="8377000" y="1116842"/>
                  </a:cubicBezTo>
                  <a:cubicBezTo>
                    <a:pt x="8377000" y="1116842"/>
                    <a:pt x="8314369" y="1090537"/>
                    <a:pt x="8245473" y="1057342"/>
                  </a:cubicBezTo>
                  <a:cubicBezTo>
                    <a:pt x="8217288" y="1043563"/>
                    <a:pt x="8201005" y="1026653"/>
                    <a:pt x="8197873" y="1005984"/>
                  </a:cubicBezTo>
                  <a:cubicBezTo>
                    <a:pt x="8195994" y="990953"/>
                    <a:pt x="8201005" y="977800"/>
                    <a:pt x="8206642" y="969031"/>
                  </a:cubicBezTo>
                  <a:cubicBezTo>
                    <a:pt x="8192236" y="952747"/>
                    <a:pt x="8157789" y="919552"/>
                    <a:pt x="8117079" y="914542"/>
                  </a:cubicBezTo>
                  <a:cubicBezTo>
                    <a:pt x="8056951" y="907026"/>
                    <a:pt x="7965509" y="824978"/>
                    <a:pt x="7947346" y="808068"/>
                  </a:cubicBezTo>
                  <a:lnTo>
                    <a:pt x="7861540" y="788652"/>
                  </a:lnTo>
                  <a:cubicBezTo>
                    <a:pt x="7861540" y="788652"/>
                    <a:pt x="7858410" y="788025"/>
                    <a:pt x="7857156" y="786773"/>
                  </a:cubicBezTo>
                  <a:lnTo>
                    <a:pt x="7781372" y="742931"/>
                  </a:lnTo>
                  <a:lnTo>
                    <a:pt x="7693061" y="745436"/>
                  </a:lnTo>
                  <a:cubicBezTo>
                    <a:pt x="7693061" y="745436"/>
                    <a:pt x="7690555" y="745436"/>
                    <a:pt x="7689303" y="745436"/>
                  </a:cubicBezTo>
                  <a:cubicBezTo>
                    <a:pt x="7674272" y="742304"/>
                    <a:pt x="7541493" y="710989"/>
                    <a:pt x="7505165" y="674662"/>
                  </a:cubicBezTo>
                  <a:cubicBezTo>
                    <a:pt x="7480740" y="650236"/>
                    <a:pt x="7469465" y="628941"/>
                    <a:pt x="7458192" y="608898"/>
                  </a:cubicBezTo>
                  <a:cubicBezTo>
                    <a:pt x="7453182" y="599504"/>
                    <a:pt x="7448170" y="590109"/>
                    <a:pt x="7441282" y="580088"/>
                  </a:cubicBezTo>
                  <a:cubicBezTo>
                    <a:pt x="7425624" y="556288"/>
                    <a:pt x="7351719" y="498667"/>
                    <a:pt x="7324161" y="478625"/>
                  </a:cubicBezTo>
                  <a:lnTo>
                    <a:pt x="7026033" y="239371"/>
                  </a:lnTo>
                  <a:lnTo>
                    <a:pt x="6914548" y="135402"/>
                  </a:lnTo>
                  <a:lnTo>
                    <a:pt x="6735420" y="69639"/>
                  </a:lnTo>
                  <a:cubicBezTo>
                    <a:pt x="6735420" y="69639"/>
                    <a:pt x="6593874" y="23918"/>
                    <a:pt x="6423515" y="3249"/>
                  </a:cubicBezTo>
                  <a:cubicBezTo>
                    <a:pt x="6274452" y="-14914"/>
                    <a:pt x="6137288" y="48344"/>
                    <a:pt x="6107851" y="62750"/>
                  </a:cubicBezTo>
                  <a:lnTo>
                    <a:pt x="6092820" y="120997"/>
                  </a:lnTo>
                  <a:lnTo>
                    <a:pt x="6131651" y="130392"/>
                  </a:lnTo>
                  <a:cubicBezTo>
                    <a:pt x="6136036" y="131645"/>
                    <a:pt x="6208062" y="156697"/>
                    <a:pt x="6238751" y="209308"/>
                  </a:cubicBezTo>
                  <a:cubicBezTo>
                    <a:pt x="6268188" y="260040"/>
                    <a:pt x="6239378" y="307013"/>
                    <a:pt x="6223720" y="323298"/>
                  </a:cubicBezTo>
                  <a:cubicBezTo>
                    <a:pt x="6221841" y="342713"/>
                    <a:pt x="6226851" y="424761"/>
                    <a:pt x="6233114" y="498667"/>
                  </a:cubicBezTo>
                  <a:lnTo>
                    <a:pt x="6263178" y="578835"/>
                  </a:lnTo>
                  <a:cubicBezTo>
                    <a:pt x="6268188" y="607646"/>
                    <a:pt x="6259420" y="659004"/>
                    <a:pt x="6192404" y="670904"/>
                  </a:cubicBezTo>
                  <a:cubicBezTo>
                    <a:pt x="6136661" y="680925"/>
                    <a:pt x="6135409" y="737920"/>
                    <a:pt x="6135409" y="740426"/>
                  </a:cubicBezTo>
                  <a:cubicBezTo>
                    <a:pt x="6135409" y="744183"/>
                    <a:pt x="6133530" y="748568"/>
                    <a:pt x="6131024" y="751699"/>
                  </a:cubicBezTo>
                  <a:cubicBezTo>
                    <a:pt x="6127893" y="754204"/>
                    <a:pt x="6123509" y="756084"/>
                    <a:pt x="6119751" y="756084"/>
                  </a:cubicBezTo>
                  <a:lnTo>
                    <a:pt x="6047725" y="753578"/>
                  </a:lnTo>
                  <a:cubicBezTo>
                    <a:pt x="6047725" y="753578"/>
                    <a:pt x="6044592" y="753578"/>
                    <a:pt x="6043340" y="752952"/>
                  </a:cubicBezTo>
                  <a:cubicBezTo>
                    <a:pt x="6038955" y="751699"/>
                    <a:pt x="5960041" y="724141"/>
                    <a:pt x="5906803" y="703473"/>
                  </a:cubicBezTo>
                  <a:cubicBezTo>
                    <a:pt x="5906803" y="719757"/>
                    <a:pt x="5905549" y="735415"/>
                    <a:pt x="5904298" y="750446"/>
                  </a:cubicBezTo>
                  <a:cubicBezTo>
                    <a:pt x="5903046" y="770489"/>
                    <a:pt x="5901792" y="790531"/>
                    <a:pt x="5901792" y="813078"/>
                  </a:cubicBezTo>
                  <a:cubicBezTo>
                    <a:pt x="5901792" y="831241"/>
                    <a:pt x="5900540" y="848152"/>
                    <a:pt x="5899288" y="864436"/>
                  </a:cubicBezTo>
                  <a:cubicBezTo>
                    <a:pt x="5894903" y="922684"/>
                    <a:pt x="5892397" y="961516"/>
                    <a:pt x="5945008" y="996589"/>
                  </a:cubicBezTo>
                  <a:cubicBezTo>
                    <a:pt x="5982587" y="1021642"/>
                    <a:pt x="5983839" y="1021016"/>
                    <a:pt x="5992609" y="1015379"/>
                  </a:cubicBezTo>
                  <a:cubicBezTo>
                    <a:pt x="6000124" y="1010368"/>
                    <a:pt x="6011397" y="1002852"/>
                    <a:pt x="6032067" y="997216"/>
                  </a:cubicBezTo>
                  <a:cubicBezTo>
                    <a:pt x="6067767" y="987194"/>
                    <a:pt x="6081546" y="994710"/>
                    <a:pt x="6099708" y="1009116"/>
                  </a:cubicBezTo>
                  <a:cubicBezTo>
                    <a:pt x="6107224" y="1015379"/>
                    <a:pt x="6115993" y="1022269"/>
                    <a:pt x="6130399" y="1028532"/>
                  </a:cubicBezTo>
                  <a:cubicBezTo>
                    <a:pt x="6168604" y="1045442"/>
                    <a:pt x="6203677" y="1034168"/>
                    <a:pt x="6243763" y="1021016"/>
                  </a:cubicBezTo>
                  <a:cubicBezTo>
                    <a:pt x="6288231" y="1007237"/>
                    <a:pt x="6338335" y="990953"/>
                    <a:pt x="6395330" y="1017258"/>
                  </a:cubicBezTo>
                  <a:cubicBezTo>
                    <a:pt x="6476753" y="1054210"/>
                    <a:pt x="6555043" y="1109953"/>
                    <a:pt x="6631453" y="1163816"/>
                  </a:cubicBezTo>
                  <a:cubicBezTo>
                    <a:pt x="6652748" y="1178848"/>
                    <a:pt x="6672789" y="1193253"/>
                    <a:pt x="6693458" y="1207659"/>
                  </a:cubicBezTo>
                  <a:cubicBezTo>
                    <a:pt x="6748574" y="1245238"/>
                    <a:pt x="6774254" y="1277180"/>
                    <a:pt x="6771121" y="1303485"/>
                  </a:cubicBezTo>
                  <a:cubicBezTo>
                    <a:pt x="6769869" y="1314759"/>
                    <a:pt x="6763605" y="1329164"/>
                    <a:pt x="6739180" y="1339185"/>
                  </a:cubicBezTo>
                  <a:cubicBezTo>
                    <a:pt x="6708489" y="1352338"/>
                    <a:pt x="6677800" y="1339185"/>
                    <a:pt x="6650869" y="1326659"/>
                  </a:cubicBezTo>
                  <a:cubicBezTo>
                    <a:pt x="6638969" y="1321022"/>
                    <a:pt x="6627694" y="1316011"/>
                    <a:pt x="6617674" y="1314759"/>
                  </a:cubicBezTo>
                  <a:cubicBezTo>
                    <a:pt x="6565689" y="1305364"/>
                    <a:pt x="6463599" y="1312254"/>
                    <a:pt x="6414746" y="1334175"/>
                  </a:cubicBezTo>
                  <a:cubicBezTo>
                    <a:pt x="6401594" y="1340438"/>
                    <a:pt x="6391573" y="1346701"/>
                    <a:pt x="6381551" y="1352338"/>
                  </a:cubicBezTo>
                  <a:cubicBezTo>
                    <a:pt x="6362763" y="1363612"/>
                    <a:pt x="6345851" y="1374259"/>
                    <a:pt x="6315789" y="1380522"/>
                  </a:cubicBezTo>
                  <a:cubicBezTo>
                    <a:pt x="6305140" y="1383027"/>
                    <a:pt x="6296998" y="1383654"/>
                    <a:pt x="6290736" y="1384280"/>
                  </a:cubicBezTo>
                  <a:cubicBezTo>
                    <a:pt x="6283219" y="1385113"/>
                    <a:pt x="6275893" y="1390543"/>
                    <a:pt x="6268815" y="1400565"/>
                  </a:cubicBezTo>
                  <a:cubicBezTo>
                    <a:pt x="6259420" y="1413717"/>
                    <a:pt x="6255663" y="1431880"/>
                    <a:pt x="6251278" y="1451923"/>
                  </a:cubicBezTo>
                  <a:cubicBezTo>
                    <a:pt x="6245641" y="1478854"/>
                    <a:pt x="6239378" y="1509544"/>
                    <a:pt x="6216829" y="1530212"/>
                  </a:cubicBezTo>
                  <a:cubicBezTo>
                    <a:pt x="6190525" y="1554012"/>
                    <a:pt x="6161715" y="1550254"/>
                    <a:pt x="6136661" y="1546496"/>
                  </a:cubicBezTo>
                  <a:cubicBezTo>
                    <a:pt x="6120378" y="1543991"/>
                    <a:pt x="6104720" y="1542112"/>
                    <a:pt x="6090314" y="1546496"/>
                  </a:cubicBezTo>
                  <a:cubicBezTo>
                    <a:pt x="6064635" y="1555265"/>
                    <a:pt x="6048350" y="1585328"/>
                    <a:pt x="6030813" y="1617270"/>
                  </a:cubicBezTo>
                  <a:cubicBezTo>
                    <a:pt x="6017661" y="1641697"/>
                    <a:pt x="6003882" y="1667376"/>
                    <a:pt x="5983839" y="1684286"/>
                  </a:cubicBezTo>
                  <a:cubicBezTo>
                    <a:pt x="5978829" y="1688671"/>
                    <a:pt x="5972566" y="1689297"/>
                    <a:pt x="5966929" y="1686165"/>
                  </a:cubicBezTo>
                  <a:cubicBezTo>
                    <a:pt x="5943756" y="1674892"/>
                    <a:pt x="5919955" y="1667376"/>
                    <a:pt x="5896155" y="1660486"/>
                  </a:cubicBezTo>
                  <a:cubicBezTo>
                    <a:pt x="5857324" y="1649212"/>
                    <a:pt x="5817865" y="1637313"/>
                    <a:pt x="5784671" y="1605997"/>
                  </a:cubicBezTo>
                  <a:cubicBezTo>
                    <a:pt x="5775276" y="1597228"/>
                    <a:pt x="5767134" y="1587833"/>
                    <a:pt x="5758991" y="1578439"/>
                  </a:cubicBezTo>
                  <a:cubicBezTo>
                    <a:pt x="5730808" y="1545870"/>
                    <a:pt x="5715775" y="1530838"/>
                    <a:pt x="5676944" y="1546496"/>
                  </a:cubicBezTo>
                  <a:cubicBezTo>
                    <a:pt x="5660034" y="1553386"/>
                    <a:pt x="5650640" y="1564033"/>
                    <a:pt x="5646882" y="1577812"/>
                  </a:cubicBezTo>
                  <a:cubicBezTo>
                    <a:pt x="5631849" y="1637313"/>
                    <a:pt x="5720160" y="1749424"/>
                    <a:pt x="5762749" y="1803286"/>
                  </a:cubicBezTo>
                  <a:cubicBezTo>
                    <a:pt x="5769640" y="1812055"/>
                    <a:pt x="5775903" y="1819571"/>
                    <a:pt x="5780913" y="1826460"/>
                  </a:cubicBezTo>
                  <a:cubicBezTo>
                    <a:pt x="5815986" y="1873434"/>
                    <a:pt x="5814108" y="1887840"/>
                    <a:pt x="5789055" y="1917903"/>
                  </a:cubicBezTo>
                  <a:cubicBezTo>
                    <a:pt x="5785298" y="1922913"/>
                    <a:pt x="5780286" y="1928550"/>
                    <a:pt x="5775276" y="1936066"/>
                  </a:cubicBezTo>
                  <a:cubicBezTo>
                    <a:pt x="5769013" y="1944834"/>
                    <a:pt x="5763376" y="1955482"/>
                    <a:pt x="5757739" y="1967382"/>
                  </a:cubicBezTo>
                  <a:cubicBezTo>
                    <a:pt x="5748345" y="1986172"/>
                    <a:pt x="5738324" y="2005587"/>
                    <a:pt x="5723918" y="2019993"/>
                  </a:cubicBezTo>
                  <a:cubicBezTo>
                    <a:pt x="5694481" y="2049429"/>
                    <a:pt x="5657528" y="2052561"/>
                    <a:pt x="5621828" y="2055066"/>
                  </a:cubicBezTo>
                  <a:cubicBezTo>
                    <a:pt x="5601160" y="2056945"/>
                    <a:pt x="5581117" y="2058198"/>
                    <a:pt x="5562329" y="2065087"/>
                  </a:cubicBezTo>
                  <a:cubicBezTo>
                    <a:pt x="5489675" y="2091393"/>
                    <a:pt x="5419528" y="2138993"/>
                    <a:pt x="5346248" y="2211019"/>
                  </a:cubicBezTo>
                  <a:cubicBezTo>
                    <a:pt x="5291759" y="2265509"/>
                    <a:pt x="5217227" y="2268641"/>
                    <a:pt x="5145201" y="2272399"/>
                  </a:cubicBezTo>
                  <a:cubicBezTo>
                    <a:pt x="5124531" y="2273025"/>
                    <a:pt x="5103864" y="2274278"/>
                    <a:pt x="5083821" y="2276157"/>
                  </a:cubicBezTo>
                  <a:cubicBezTo>
                    <a:pt x="5058142" y="2278662"/>
                    <a:pt x="5028080" y="2278662"/>
                    <a:pt x="4996764" y="2278035"/>
                  </a:cubicBezTo>
                  <a:cubicBezTo>
                    <a:pt x="4943526" y="2277409"/>
                    <a:pt x="4888410" y="2276157"/>
                    <a:pt x="4850831" y="2291188"/>
                  </a:cubicBezTo>
                  <a:cubicBezTo>
                    <a:pt x="4825151" y="2301209"/>
                    <a:pt x="4813878" y="2313736"/>
                    <a:pt x="4803857" y="2325009"/>
                  </a:cubicBezTo>
                  <a:cubicBezTo>
                    <a:pt x="4791332" y="2339415"/>
                    <a:pt x="4780683" y="2347557"/>
                    <a:pt x="4765025" y="2347557"/>
                  </a:cubicBezTo>
                  <a:cubicBezTo>
                    <a:pt x="4752500" y="2347557"/>
                    <a:pt x="4736842" y="2341920"/>
                    <a:pt x="4714921" y="2330646"/>
                  </a:cubicBezTo>
                  <a:cubicBezTo>
                    <a:pt x="4662935" y="2302462"/>
                    <a:pt x="4618467" y="2271772"/>
                    <a:pt x="4571494" y="2238578"/>
                  </a:cubicBezTo>
                  <a:cubicBezTo>
                    <a:pt x="4553957" y="2226677"/>
                    <a:pt x="4536420" y="2214151"/>
                    <a:pt x="4518256" y="2201625"/>
                  </a:cubicBezTo>
                  <a:cubicBezTo>
                    <a:pt x="4443724" y="2151519"/>
                    <a:pt x="4343515" y="2133983"/>
                    <a:pt x="4246434" y="2117072"/>
                  </a:cubicBezTo>
                  <a:cubicBezTo>
                    <a:pt x="4220130" y="2112688"/>
                    <a:pt x="4194451" y="2108303"/>
                    <a:pt x="4170024" y="2103293"/>
                  </a:cubicBezTo>
                  <a:cubicBezTo>
                    <a:pt x="4123677" y="2093898"/>
                    <a:pt x="4105513" y="2100787"/>
                    <a:pt x="4069187" y="2113940"/>
                  </a:cubicBezTo>
                  <a:cubicBezTo>
                    <a:pt x="4062924" y="2116445"/>
                    <a:pt x="4056033" y="2118951"/>
                    <a:pt x="4048518" y="2121456"/>
                  </a:cubicBezTo>
                  <a:cubicBezTo>
                    <a:pt x="3951439" y="2155277"/>
                    <a:pt x="3839955" y="2132730"/>
                    <a:pt x="3734107" y="2107051"/>
                  </a:cubicBezTo>
                  <a:cubicBezTo>
                    <a:pt x="3720955" y="2103919"/>
                    <a:pt x="3703418" y="2095151"/>
                    <a:pt x="3684627" y="2085756"/>
                  </a:cubicBezTo>
                  <a:cubicBezTo>
                    <a:pt x="3663960" y="2075735"/>
                    <a:pt x="3636402" y="2061956"/>
                    <a:pt x="3624501" y="2061329"/>
                  </a:cubicBezTo>
                  <a:cubicBezTo>
                    <a:pt x="3619490" y="2061329"/>
                    <a:pt x="3613228" y="2063208"/>
                    <a:pt x="3606338" y="2066967"/>
                  </a:cubicBezTo>
                  <a:cubicBezTo>
                    <a:pt x="3600074" y="2070098"/>
                    <a:pt x="3593185" y="2073230"/>
                    <a:pt x="3584416" y="2075109"/>
                  </a:cubicBezTo>
                  <a:cubicBezTo>
                    <a:pt x="3521159" y="2087009"/>
                    <a:pt x="3452891" y="2092645"/>
                    <a:pt x="3394017" y="2097030"/>
                  </a:cubicBezTo>
                  <a:cubicBezTo>
                    <a:pt x="3330758" y="2101414"/>
                    <a:pt x="3304452" y="2068845"/>
                    <a:pt x="3271884" y="2018740"/>
                  </a:cubicBezTo>
                  <a:cubicBezTo>
                    <a:pt x="3264369" y="2006840"/>
                    <a:pt x="3255599" y="1992435"/>
                    <a:pt x="3246832" y="1978029"/>
                  </a:cubicBezTo>
                  <a:cubicBezTo>
                    <a:pt x="3219901" y="1933561"/>
                    <a:pt x="3189837" y="1883455"/>
                    <a:pt x="3156642" y="1857776"/>
                  </a:cubicBezTo>
                  <a:cubicBezTo>
                    <a:pt x="3145994" y="1849008"/>
                    <a:pt x="3130963" y="1842745"/>
                    <a:pt x="3115305" y="1835855"/>
                  </a:cubicBezTo>
                  <a:cubicBezTo>
                    <a:pt x="3100274" y="1828966"/>
                    <a:pt x="3084616" y="1822076"/>
                    <a:pt x="3070837" y="1812681"/>
                  </a:cubicBezTo>
                  <a:cubicBezTo>
                    <a:pt x="3056431" y="1802660"/>
                    <a:pt x="3042652" y="1791387"/>
                    <a:pt x="3028873" y="1780739"/>
                  </a:cubicBezTo>
                  <a:cubicBezTo>
                    <a:pt x="3010084" y="1765707"/>
                    <a:pt x="2991920" y="1751928"/>
                    <a:pt x="2971877" y="1739402"/>
                  </a:cubicBezTo>
                  <a:cubicBezTo>
                    <a:pt x="2936804" y="1716855"/>
                    <a:pt x="2921146" y="1715602"/>
                    <a:pt x="2885445" y="1713723"/>
                  </a:cubicBezTo>
                  <a:cubicBezTo>
                    <a:pt x="2815925" y="1710592"/>
                    <a:pt x="2749535" y="1699944"/>
                    <a:pt x="2664355" y="1679902"/>
                  </a:cubicBezTo>
                  <a:cubicBezTo>
                    <a:pt x="2646818" y="1675518"/>
                    <a:pt x="2629909" y="1670507"/>
                    <a:pt x="2612999" y="1665497"/>
                  </a:cubicBezTo>
                  <a:cubicBezTo>
                    <a:pt x="2590450" y="1658607"/>
                    <a:pt x="2566650" y="1651718"/>
                    <a:pt x="2542851" y="1647333"/>
                  </a:cubicBezTo>
                  <a:cubicBezTo>
                    <a:pt x="2529072" y="1644828"/>
                    <a:pt x="2510909" y="1644828"/>
                    <a:pt x="2490866" y="1644828"/>
                  </a:cubicBezTo>
                  <a:cubicBezTo>
                    <a:pt x="2450156" y="1644828"/>
                    <a:pt x="2403809" y="1645455"/>
                    <a:pt x="2377503" y="1621028"/>
                  </a:cubicBezTo>
                  <a:cubicBezTo>
                    <a:pt x="2365602" y="1609754"/>
                    <a:pt x="2359966" y="1594723"/>
                    <a:pt x="2354956" y="1580944"/>
                  </a:cubicBezTo>
                  <a:cubicBezTo>
                    <a:pt x="2351196" y="1570297"/>
                    <a:pt x="2347439" y="1559649"/>
                    <a:pt x="2341177" y="1553386"/>
                  </a:cubicBezTo>
                  <a:cubicBezTo>
                    <a:pt x="2332408" y="1545244"/>
                    <a:pt x="2324892" y="1541486"/>
                    <a:pt x="2316750" y="1537728"/>
                  </a:cubicBezTo>
                  <a:cubicBezTo>
                    <a:pt x="2301719" y="1531465"/>
                    <a:pt x="2285434" y="1523949"/>
                    <a:pt x="2274786" y="1492007"/>
                  </a:cubicBezTo>
                  <a:cubicBezTo>
                    <a:pt x="2264766" y="1463196"/>
                    <a:pt x="2266018" y="1431254"/>
                    <a:pt x="2266645" y="1399938"/>
                  </a:cubicBezTo>
                  <a:cubicBezTo>
                    <a:pt x="2266645" y="1377391"/>
                    <a:pt x="2267897" y="1355470"/>
                    <a:pt x="2264139" y="1336680"/>
                  </a:cubicBezTo>
                  <a:cubicBezTo>
                    <a:pt x="2255370" y="1285948"/>
                    <a:pt x="2244097" y="1219558"/>
                    <a:pt x="2208396" y="1192001"/>
                  </a:cubicBezTo>
                  <a:cubicBezTo>
                    <a:pt x="2199629" y="1185111"/>
                    <a:pt x="2185223" y="1181353"/>
                    <a:pt x="2170818" y="1177595"/>
                  </a:cubicBezTo>
                  <a:cubicBezTo>
                    <a:pt x="2157664" y="1174464"/>
                    <a:pt x="2144512" y="1171332"/>
                    <a:pt x="2133239" y="1165069"/>
                  </a:cubicBezTo>
                  <a:cubicBezTo>
                    <a:pt x="2113196" y="1154422"/>
                    <a:pt x="2105054" y="1146279"/>
                    <a:pt x="2096286" y="1136258"/>
                  </a:cubicBezTo>
                  <a:cubicBezTo>
                    <a:pt x="2092529" y="1132500"/>
                    <a:pt x="2088771" y="1128116"/>
                    <a:pt x="2083132" y="1123106"/>
                  </a:cubicBezTo>
                  <a:cubicBezTo>
                    <a:pt x="2038664" y="1082395"/>
                    <a:pt x="2009854" y="1078011"/>
                    <a:pt x="1957244" y="1069868"/>
                  </a:cubicBezTo>
                  <a:cubicBezTo>
                    <a:pt x="1945344" y="1067990"/>
                    <a:pt x="1931565" y="1066111"/>
                    <a:pt x="1917159" y="1062979"/>
                  </a:cubicBezTo>
                  <a:cubicBezTo>
                    <a:pt x="1844506" y="1049200"/>
                    <a:pt x="1801916" y="1029158"/>
                    <a:pt x="1748679" y="982810"/>
                  </a:cubicBezTo>
                  <a:cubicBezTo>
                    <a:pt x="1735527" y="971537"/>
                    <a:pt x="1721748" y="963395"/>
                    <a:pt x="1707342" y="954626"/>
                  </a:cubicBezTo>
                  <a:cubicBezTo>
                    <a:pt x="1684795" y="940847"/>
                    <a:pt x="1660995" y="926442"/>
                    <a:pt x="1640952" y="900136"/>
                  </a:cubicBezTo>
                  <a:cubicBezTo>
                    <a:pt x="1621537" y="874458"/>
                    <a:pt x="1611515" y="860678"/>
                    <a:pt x="1600242" y="828110"/>
                  </a:cubicBezTo>
                  <a:lnTo>
                    <a:pt x="1531347" y="835626"/>
                  </a:lnTo>
                  <a:cubicBezTo>
                    <a:pt x="1528216" y="835626"/>
                    <a:pt x="1524458" y="835626"/>
                    <a:pt x="1521952" y="83374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1" name="Forma libre: forma 720">
              <a:extLst>
                <a:ext uri="{FF2B5EF4-FFF2-40B4-BE49-F238E27FC236}">
                  <a16:creationId xmlns:a16="http://schemas.microsoft.com/office/drawing/2014/main" id="{398562B6-D1E5-5B13-6644-AF9EA3C3ABF4}"/>
                </a:ext>
              </a:extLst>
            </p:cNvPr>
            <p:cNvSpPr/>
            <p:nvPr/>
          </p:nvSpPr>
          <p:spPr>
            <a:xfrm>
              <a:off x="15201764" y="8432696"/>
              <a:ext cx="1102945" cy="439618"/>
            </a:xfrm>
            <a:custGeom>
              <a:avLst/>
              <a:gdLst>
                <a:gd name="connsiteX0" fmla="*/ 614418 w 1102945"/>
                <a:gd name="connsiteY0" fmla="*/ 141492 h 439618"/>
                <a:gd name="connsiteX1" fmla="*/ 579344 w 1102945"/>
                <a:gd name="connsiteY1" fmla="*/ 121449 h 439618"/>
                <a:gd name="connsiteX2" fmla="*/ 524228 w 1102945"/>
                <a:gd name="connsiteY2" fmla="*/ 93891 h 439618"/>
                <a:gd name="connsiteX3" fmla="*/ 417127 w 1102945"/>
                <a:gd name="connsiteY3" fmla="*/ 76981 h 439618"/>
                <a:gd name="connsiteX4" fmla="*/ 341343 w 1102945"/>
                <a:gd name="connsiteY4" fmla="*/ 69465 h 439618"/>
                <a:gd name="connsiteX5" fmla="*/ 281843 w 1102945"/>
                <a:gd name="connsiteY5" fmla="*/ 80739 h 439618"/>
                <a:gd name="connsiteX6" fmla="*/ 269316 w 1102945"/>
                <a:gd name="connsiteY6" fmla="*/ 77607 h 439618"/>
                <a:gd name="connsiteX7" fmla="*/ 234869 w 1102945"/>
                <a:gd name="connsiteY7" fmla="*/ 48796 h 439618"/>
                <a:gd name="connsiteX8" fmla="*/ 182258 w 1102945"/>
                <a:gd name="connsiteY8" fmla="*/ 32512 h 439618"/>
                <a:gd name="connsiteX9" fmla="*/ 127142 w 1102945"/>
                <a:gd name="connsiteY9" fmla="*/ 11217 h 439618"/>
                <a:gd name="connsiteX10" fmla="*/ 23173 w 1102945"/>
                <a:gd name="connsiteY10" fmla="*/ 570 h 439618"/>
                <a:gd name="connsiteX11" fmla="*/ 0 w 1102945"/>
                <a:gd name="connsiteY11" fmla="*/ 14975 h 439618"/>
                <a:gd name="connsiteX12" fmla="*/ 47600 w 1102945"/>
                <a:gd name="connsiteY12" fmla="*/ 28754 h 439618"/>
                <a:gd name="connsiteX13" fmla="*/ 58247 w 1102945"/>
                <a:gd name="connsiteY13" fmla="*/ 40028 h 439618"/>
                <a:gd name="connsiteX14" fmla="*/ 279963 w 1102945"/>
                <a:gd name="connsiteY14" fmla="*/ 187839 h 439618"/>
                <a:gd name="connsiteX15" fmla="*/ 310653 w 1102945"/>
                <a:gd name="connsiteY15" fmla="*/ 262997 h 439618"/>
                <a:gd name="connsiteX16" fmla="*/ 335706 w 1102945"/>
                <a:gd name="connsiteY16" fmla="*/ 304334 h 439618"/>
                <a:gd name="connsiteX17" fmla="*/ 301885 w 1102945"/>
                <a:gd name="connsiteY17" fmla="*/ 366966 h 439618"/>
                <a:gd name="connsiteX18" fmla="*/ 325685 w 1102945"/>
                <a:gd name="connsiteY18" fmla="*/ 373855 h 439618"/>
                <a:gd name="connsiteX19" fmla="*/ 345727 w 1102945"/>
                <a:gd name="connsiteY19" fmla="*/ 373855 h 439618"/>
                <a:gd name="connsiteX20" fmla="*/ 392075 w 1102945"/>
                <a:gd name="connsiteY20" fmla="*/ 353813 h 439618"/>
                <a:gd name="connsiteX21" fmla="*/ 406480 w 1102945"/>
                <a:gd name="connsiteY21" fmla="*/ 355066 h 439618"/>
                <a:gd name="connsiteX22" fmla="*/ 431533 w 1102945"/>
                <a:gd name="connsiteY22" fmla="*/ 370724 h 439618"/>
                <a:gd name="connsiteX23" fmla="*/ 448443 w 1102945"/>
                <a:gd name="connsiteY23" fmla="*/ 366339 h 439618"/>
                <a:gd name="connsiteX24" fmla="*/ 476628 w 1102945"/>
                <a:gd name="connsiteY24" fmla="*/ 353813 h 439618"/>
                <a:gd name="connsiteX25" fmla="*/ 489780 w 1102945"/>
                <a:gd name="connsiteY25" fmla="*/ 353813 h 439618"/>
                <a:gd name="connsiteX26" fmla="*/ 558675 w 1102945"/>
                <a:gd name="connsiteY26" fmla="*/ 387008 h 439618"/>
                <a:gd name="connsiteX27" fmla="*/ 564312 w 1102945"/>
                <a:gd name="connsiteY27" fmla="*/ 391392 h 439618"/>
                <a:gd name="connsiteX28" fmla="*/ 586859 w 1102945"/>
                <a:gd name="connsiteY28" fmla="*/ 419576 h 439618"/>
                <a:gd name="connsiteX29" fmla="*/ 604396 w 1102945"/>
                <a:gd name="connsiteY29" fmla="*/ 419576 h 439618"/>
                <a:gd name="connsiteX30" fmla="*/ 605022 w 1102945"/>
                <a:gd name="connsiteY30" fmla="*/ 419576 h 439618"/>
                <a:gd name="connsiteX31" fmla="*/ 606275 w 1102945"/>
                <a:gd name="connsiteY31" fmla="*/ 419576 h 439618"/>
                <a:gd name="connsiteX32" fmla="*/ 611912 w 1102945"/>
                <a:gd name="connsiteY32" fmla="*/ 421455 h 439618"/>
                <a:gd name="connsiteX33" fmla="*/ 611912 w 1102945"/>
                <a:gd name="connsiteY33" fmla="*/ 421455 h 439618"/>
                <a:gd name="connsiteX34" fmla="*/ 631954 w 1102945"/>
                <a:gd name="connsiteY34" fmla="*/ 433982 h 439618"/>
                <a:gd name="connsiteX35" fmla="*/ 668281 w 1102945"/>
                <a:gd name="connsiteY35" fmla="*/ 428971 h 439618"/>
                <a:gd name="connsiteX36" fmla="*/ 751581 w 1102945"/>
                <a:gd name="connsiteY36" fmla="*/ 427092 h 439618"/>
                <a:gd name="connsiteX37" fmla="*/ 835508 w 1102945"/>
                <a:gd name="connsiteY37" fmla="*/ 407050 h 439618"/>
                <a:gd name="connsiteX38" fmla="*/ 868702 w 1102945"/>
                <a:gd name="connsiteY38" fmla="*/ 384503 h 439618"/>
                <a:gd name="connsiteX39" fmla="*/ 871834 w 1102945"/>
                <a:gd name="connsiteY39" fmla="*/ 378866 h 439618"/>
                <a:gd name="connsiteX40" fmla="*/ 918808 w 1102945"/>
                <a:gd name="connsiteY40" fmla="*/ 370724 h 439618"/>
                <a:gd name="connsiteX41" fmla="*/ 931960 w 1102945"/>
                <a:gd name="connsiteY41" fmla="*/ 370724 h 439618"/>
                <a:gd name="connsiteX42" fmla="*/ 943860 w 1102945"/>
                <a:gd name="connsiteY42" fmla="*/ 365713 h 439618"/>
                <a:gd name="connsiteX43" fmla="*/ 965782 w 1102945"/>
                <a:gd name="connsiteY43" fmla="*/ 381371 h 439618"/>
                <a:gd name="connsiteX44" fmla="*/ 985823 w 1102945"/>
                <a:gd name="connsiteY44" fmla="*/ 403292 h 439618"/>
                <a:gd name="connsiteX45" fmla="*/ 997724 w 1102945"/>
                <a:gd name="connsiteY45" fmla="*/ 411434 h 439618"/>
                <a:gd name="connsiteX46" fmla="*/ 1034050 w 1102945"/>
                <a:gd name="connsiteY46" fmla="*/ 413313 h 439618"/>
                <a:gd name="connsiteX47" fmla="*/ 1039061 w 1102945"/>
                <a:gd name="connsiteY47" fmla="*/ 414566 h 439618"/>
                <a:gd name="connsiteX48" fmla="*/ 1065992 w 1102945"/>
                <a:gd name="connsiteY48" fmla="*/ 425839 h 439618"/>
                <a:gd name="connsiteX49" fmla="*/ 1074135 w 1102945"/>
                <a:gd name="connsiteY49" fmla="*/ 433982 h 439618"/>
                <a:gd name="connsiteX50" fmla="*/ 1079145 w 1102945"/>
                <a:gd name="connsiteY50" fmla="*/ 439619 h 439618"/>
                <a:gd name="connsiteX51" fmla="*/ 1084782 w 1102945"/>
                <a:gd name="connsiteY51" fmla="*/ 437113 h 439618"/>
                <a:gd name="connsiteX52" fmla="*/ 1102946 w 1102945"/>
                <a:gd name="connsiteY52" fmla="*/ 423335 h 439618"/>
                <a:gd name="connsiteX53" fmla="*/ 1079145 w 1102945"/>
                <a:gd name="connsiteY53" fmla="*/ 395150 h 439618"/>
                <a:gd name="connsiteX54" fmla="*/ 1034676 w 1102945"/>
                <a:gd name="connsiteY54" fmla="*/ 377613 h 439618"/>
                <a:gd name="connsiteX55" fmla="*/ 1025282 w 1102945"/>
                <a:gd name="connsiteY55" fmla="*/ 366966 h 439618"/>
                <a:gd name="connsiteX56" fmla="*/ 1017766 w 1102945"/>
                <a:gd name="connsiteY56" fmla="*/ 334397 h 439618"/>
                <a:gd name="connsiteX57" fmla="*/ 1023403 w 1102945"/>
                <a:gd name="connsiteY57" fmla="*/ 318739 h 439618"/>
                <a:gd name="connsiteX58" fmla="*/ 1047202 w 1102945"/>
                <a:gd name="connsiteY58" fmla="*/ 299950 h 439618"/>
                <a:gd name="connsiteX59" fmla="*/ 1039061 w 1102945"/>
                <a:gd name="connsiteY59" fmla="*/ 293687 h 439618"/>
                <a:gd name="connsiteX60" fmla="*/ 984571 w 1102945"/>
                <a:gd name="connsiteY60" fmla="*/ 293687 h 439618"/>
                <a:gd name="connsiteX61" fmla="*/ 975802 w 1102945"/>
                <a:gd name="connsiteY61" fmla="*/ 291182 h 439618"/>
                <a:gd name="connsiteX62" fmla="*/ 911918 w 1102945"/>
                <a:gd name="connsiteY62" fmla="*/ 229176 h 439618"/>
                <a:gd name="connsiteX63" fmla="*/ 929455 w 1102945"/>
                <a:gd name="connsiteY63" fmla="*/ 200365 h 439618"/>
                <a:gd name="connsiteX64" fmla="*/ 856176 w 1102945"/>
                <a:gd name="connsiteY64" fmla="*/ 184707 h 439618"/>
                <a:gd name="connsiteX65" fmla="*/ 849287 w 1102945"/>
                <a:gd name="connsiteY65" fmla="*/ 180949 h 439618"/>
                <a:gd name="connsiteX66" fmla="*/ 816092 w 1102945"/>
                <a:gd name="connsiteY66" fmla="*/ 150886 h 439618"/>
                <a:gd name="connsiteX67" fmla="*/ 805445 w 1102945"/>
                <a:gd name="connsiteY67" fmla="*/ 154644 h 439618"/>
                <a:gd name="connsiteX68" fmla="*/ 775381 w 1102945"/>
                <a:gd name="connsiteY68" fmla="*/ 167797 h 439618"/>
                <a:gd name="connsiteX69" fmla="*/ 757844 w 1102945"/>
                <a:gd name="connsiteY69" fmla="*/ 164039 h 439618"/>
                <a:gd name="connsiteX70" fmla="*/ 745318 w 1102945"/>
                <a:gd name="connsiteY70" fmla="*/ 150260 h 439618"/>
                <a:gd name="connsiteX71" fmla="*/ 715881 w 1102945"/>
                <a:gd name="connsiteY71" fmla="*/ 158402 h 439618"/>
                <a:gd name="connsiteX72" fmla="*/ 661391 w 1102945"/>
                <a:gd name="connsiteY72" fmla="*/ 179071 h 439618"/>
                <a:gd name="connsiteX73" fmla="*/ 651370 w 1102945"/>
                <a:gd name="connsiteY73" fmla="*/ 179071 h 439618"/>
                <a:gd name="connsiteX74" fmla="*/ 620680 w 1102945"/>
                <a:gd name="connsiteY74" fmla="*/ 169676 h 439618"/>
                <a:gd name="connsiteX75" fmla="*/ 610033 w 1102945"/>
                <a:gd name="connsiteY75" fmla="*/ 152139 h 439618"/>
                <a:gd name="connsiteX76" fmla="*/ 612539 w 1102945"/>
                <a:gd name="connsiteY76" fmla="*/ 140865 h 43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02945" h="439618">
                  <a:moveTo>
                    <a:pt x="614418" y="141492"/>
                  </a:moveTo>
                  <a:lnTo>
                    <a:pt x="579344" y="121449"/>
                  </a:lnTo>
                  <a:lnTo>
                    <a:pt x="524228" y="93891"/>
                  </a:lnTo>
                  <a:lnTo>
                    <a:pt x="417127" y="76981"/>
                  </a:lnTo>
                  <a:lnTo>
                    <a:pt x="341343" y="69465"/>
                  </a:lnTo>
                  <a:lnTo>
                    <a:pt x="281843" y="80739"/>
                  </a:lnTo>
                  <a:cubicBezTo>
                    <a:pt x="276832" y="81365"/>
                    <a:pt x="272448" y="80739"/>
                    <a:pt x="269316" y="77607"/>
                  </a:cubicBezTo>
                  <a:lnTo>
                    <a:pt x="234869" y="48796"/>
                  </a:lnTo>
                  <a:lnTo>
                    <a:pt x="182258" y="32512"/>
                  </a:lnTo>
                  <a:lnTo>
                    <a:pt x="127142" y="11217"/>
                  </a:lnTo>
                  <a:cubicBezTo>
                    <a:pt x="108979" y="8086"/>
                    <a:pt x="49479" y="-2562"/>
                    <a:pt x="23173" y="570"/>
                  </a:cubicBezTo>
                  <a:cubicBezTo>
                    <a:pt x="16910" y="1196"/>
                    <a:pt x="8768" y="6833"/>
                    <a:pt x="0" y="14975"/>
                  </a:cubicBezTo>
                  <a:cubicBezTo>
                    <a:pt x="15658" y="19359"/>
                    <a:pt x="31942" y="24370"/>
                    <a:pt x="47600" y="28754"/>
                  </a:cubicBezTo>
                  <a:cubicBezTo>
                    <a:pt x="51358" y="33138"/>
                    <a:pt x="55115" y="36896"/>
                    <a:pt x="58247" y="40028"/>
                  </a:cubicBezTo>
                  <a:cubicBezTo>
                    <a:pt x="120879" y="101407"/>
                    <a:pt x="242385" y="103286"/>
                    <a:pt x="279963" y="187839"/>
                  </a:cubicBezTo>
                  <a:cubicBezTo>
                    <a:pt x="291863" y="213518"/>
                    <a:pt x="290611" y="241702"/>
                    <a:pt x="310653" y="262997"/>
                  </a:cubicBezTo>
                  <a:cubicBezTo>
                    <a:pt x="324432" y="277402"/>
                    <a:pt x="339464" y="280534"/>
                    <a:pt x="335706" y="304334"/>
                  </a:cubicBezTo>
                  <a:cubicBezTo>
                    <a:pt x="332575" y="325003"/>
                    <a:pt x="315038" y="346297"/>
                    <a:pt x="301885" y="366966"/>
                  </a:cubicBezTo>
                  <a:cubicBezTo>
                    <a:pt x="313785" y="370724"/>
                    <a:pt x="322553" y="373855"/>
                    <a:pt x="325685" y="373855"/>
                  </a:cubicBezTo>
                  <a:lnTo>
                    <a:pt x="345727" y="373855"/>
                  </a:lnTo>
                  <a:lnTo>
                    <a:pt x="392075" y="353813"/>
                  </a:lnTo>
                  <a:cubicBezTo>
                    <a:pt x="396458" y="351934"/>
                    <a:pt x="402096" y="351934"/>
                    <a:pt x="406480" y="355066"/>
                  </a:cubicBezTo>
                  <a:lnTo>
                    <a:pt x="431533" y="370724"/>
                  </a:lnTo>
                  <a:lnTo>
                    <a:pt x="448443" y="366339"/>
                  </a:lnTo>
                  <a:lnTo>
                    <a:pt x="476628" y="353813"/>
                  </a:lnTo>
                  <a:cubicBezTo>
                    <a:pt x="481012" y="351934"/>
                    <a:pt x="485396" y="351934"/>
                    <a:pt x="489780" y="353813"/>
                  </a:cubicBezTo>
                  <a:lnTo>
                    <a:pt x="558675" y="387008"/>
                  </a:lnTo>
                  <a:cubicBezTo>
                    <a:pt x="558675" y="387008"/>
                    <a:pt x="562433" y="389513"/>
                    <a:pt x="564312" y="391392"/>
                  </a:cubicBezTo>
                  <a:lnTo>
                    <a:pt x="586859" y="419576"/>
                  </a:lnTo>
                  <a:lnTo>
                    <a:pt x="604396" y="419576"/>
                  </a:lnTo>
                  <a:cubicBezTo>
                    <a:pt x="604396" y="419576"/>
                    <a:pt x="604396" y="419576"/>
                    <a:pt x="605022" y="419576"/>
                  </a:cubicBezTo>
                  <a:cubicBezTo>
                    <a:pt x="605022" y="419576"/>
                    <a:pt x="605649" y="419576"/>
                    <a:pt x="606275" y="419576"/>
                  </a:cubicBezTo>
                  <a:cubicBezTo>
                    <a:pt x="608154" y="419576"/>
                    <a:pt x="610033" y="420829"/>
                    <a:pt x="611912" y="421455"/>
                  </a:cubicBezTo>
                  <a:lnTo>
                    <a:pt x="611912" y="421455"/>
                  </a:lnTo>
                  <a:lnTo>
                    <a:pt x="631954" y="433982"/>
                  </a:lnTo>
                  <a:lnTo>
                    <a:pt x="668281" y="428971"/>
                  </a:lnTo>
                  <a:lnTo>
                    <a:pt x="751581" y="427092"/>
                  </a:lnTo>
                  <a:lnTo>
                    <a:pt x="835508" y="407050"/>
                  </a:lnTo>
                  <a:lnTo>
                    <a:pt x="868702" y="384503"/>
                  </a:lnTo>
                  <a:cubicBezTo>
                    <a:pt x="868702" y="384503"/>
                    <a:pt x="870581" y="380745"/>
                    <a:pt x="871834" y="378866"/>
                  </a:cubicBezTo>
                  <a:cubicBezTo>
                    <a:pt x="879976" y="369471"/>
                    <a:pt x="894382" y="366966"/>
                    <a:pt x="918808" y="370724"/>
                  </a:cubicBezTo>
                  <a:cubicBezTo>
                    <a:pt x="928828" y="371977"/>
                    <a:pt x="931960" y="370724"/>
                    <a:pt x="931960" y="370724"/>
                  </a:cubicBezTo>
                  <a:cubicBezTo>
                    <a:pt x="935092" y="367592"/>
                    <a:pt x="941355" y="365087"/>
                    <a:pt x="943860" y="365713"/>
                  </a:cubicBezTo>
                  <a:cubicBezTo>
                    <a:pt x="952003" y="365713"/>
                    <a:pt x="955761" y="369471"/>
                    <a:pt x="965782" y="381371"/>
                  </a:cubicBezTo>
                  <a:lnTo>
                    <a:pt x="985823" y="403292"/>
                  </a:lnTo>
                  <a:lnTo>
                    <a:pt x="997724" y="411434"/>
                  </a:lnTo>
                  <a:lnTo>
                    <a:pt x="1034050" y="413313"/>
                  </a:lnTo>
                  <a:cubicBezTo>
                    <a:pt x="1034050" y="413313"/>
                    <a:pt x="1037808" y="413313"/>
                    <a:pt x="1039061" y="414566"/>
                  </a:cubicBezTo>
                  <a:lnTo>
                    <a:pt x="1065992" y="425839"/>
                  </a:lnTo>
                  <a:cubicBezTo>
                    <a:pt x="1069750" y="427719"/>
                    <a:pt x="1072256" y="430224"/>
                    <a:pt x="1074135" y="433982"/>
                  </a:cubicBezTo>
                  <a:cubicBezTo>
                    <a:pt x="1075387" y="436487"/>
                    <a:pt x="1077892" y="439619"/>
                    <a:pt x="1079145" y="439619"/>
                  </a:cubicBezTo>
                  <a:cubicBezTo>
                    <a:pt x="1079145" y="439619"/>
                    <a:pt x="1081650" y="439619"/>
                    <a:pt x="1084782" y="437113"/>
                  </a:cubicBezTo>
                  <a:lnTo>
                    <a:pt x="1102946" y="423335"/>
                  </a:lnTo>
                  <a:lnTo>
                    <a:pt x="1079145" y="395150"/>
                  </a:lnTo>
                  <a:lnTo>
                    <a:pt x="1034676" y="377613"/>
                  </a:lnTo>
                  <a:cubicBezTo>
                    <a:pt x="1029666" y="375734"/>
                    <a:pt x="1026535" y="371977"/>
                    <a:pt x="1025282" y="366966"/>
                  </a:cubicBezTo>
                  <a:lnTo>
                    <a:pt x="1017766" y="334397"/>
                  </a:lnTo>
                  <a:cubicBezTo>
                    <a:pt x="1016513" y="328761"/>
                    <a:pt x="1018392" y="322497"/>
                    <a:pt x="1023403" y="318739"/>
                  </a:cubicBezTo>
                  <a:lnTo>
                    <a:pt x="1047202" y="299950"/>
                  </a:lnTo>
                  <a:lnTo>
                    <a:pt x="1039061" y="293687"/>
                  </a:lnTo>
                  <a:lnTo>
                    <a:pt x="984571" y="293687"/>
                  </a:lnTo>
                  <a:cubicBezTo>
                    <a:pt x="981440" y="293687"/>
                    <a:pt x="978308" y="292434"/>
                    <a:pt x="975802" y="291182"/>
                  </a:cubicBezTo>
                  <a:cubicBezTo>
                    <a:pt x="908787" y="242955"/>
                    <a:pt x="909413" y="239824"/>
                    <a:pt x="911918" y="229176"/>
                  </a:cubicBezTo>
                  <a:cubicBezTo>
                    <a:pt x="911918" y="226670"/>
                    <a:pt x="913170" y="223539"/>
                    <a:pt x="929455" y="200365"/>
                  </a:cubicBezTo>
                  <a:lnTo>
                    <a:pt x="856176" y="184707"/>
                  </a:lnTo>
                  <a:cubicBezTo>
                    <a:pt x="856176" y="184707"/>
                    <a:pt x="851166" y="182828"/>
                    <a:pt x="849287" y="180949"/>
                  </a:cubicBezTo>
                  <a:lnTo>
                    <a:pt x="816092" y="150886"/>
                  </a:lnTo>
                  <a:lnTo>
                    <a:pt x="805445" y="154644"/>
                  </a:lnTo>
                  <a:lnTo>
                    <a:pt x="775381" y="167797"/>
                  </a:lnTo>
                  <a:cubicBezTo>
                    <a:pt x="769118" y="170302"/>
                    <a:pt x="762229" y="169049"/>
                    <a:pt x="757844" y="164039"/>
                  </a:cubicBezTo>
                  <a:lnTo>
                    <a:pt x="745318" y="150260"/>
                  </a:lnTo>
                  <a:lnTo>
                    <a:pt x="715881" y="158402"/>
                  </a:lnTo>
                  <a:lnTo>
                    <a:pt x="661391" y="179071"/>
                  </a:lnTo>
                  <a:cubicBezTo>
                    <a:pt x="658260" y="180323"/>
                    <a:pt x="654502" y="180323"/>
                    <a:pt x="651370" y="179071"/>
                  </a:cubicBezTo>
                  <a:lnTo>
                    <a:pt x="620680" y="169676"/>
                  </a:lnTo>
                  <a:cubicBezTo>
                    <a:pt x="613165" y="167170"/>
                    <a:pt x="608780" y="159654"/>
                    <a:pt x="610033" y="152139"/>
                  </a:cubicBezTo>
                  <a:lnTo>
                    <a:pt x="612539" y="140865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2" name="Forma libre: forma 721">
              <a:extLst>
                <a:ext uri="{FF2B5EF4-FFF2-40B4-BE49-F238E27FC236}">
                  <a16:creationId xmlns:a16="http://schemas.microsoft.com/office/drawing/2014/main" id="{A09B842F-630D-BD42-C4F9-96D5769E02D2}"/>
                </a:ext>
              </a:extLst>
            </p:cNvPr>
            <p:cNvSpPr/>
            <p:nvPr/>
          </p:nvSpPr>
          <p:spPr>
            <a:xfrm>
              <a:off x="11887290" y="7919059"/>
              <a:ext cx="626317" cy="727154"/>
            </a:xfrm>
            <a:custGeom>
              <a:avLst/>
              <a:gdLst>
                <a:gd name="connsiteX0" fmla="*/ 137790 w 626317"/>
                <a:gd name="connsiteY0" fmla="*/ 563686 h 727154"/>
                <a:gd name="connsiteX1" fmla="*/ 202927 w 626317"/>
                <a:gd name="connsiteY1" fmla="*/ 591244 h 727154"/>
                <a:gd name="connsiteX2" fmla="*/ 205432 w 626317"/>
                <a:gd name="connsiteY2" fmla="*/ 592497 h 727154"/>
                <a:gd name="connsiteX3" fmla="*/ 234869 w 626317"/>
                <a:gd name="connsiteY3" fmla="*/ 613792 h 727154"/>
                <a:gd name="connsiteX4" fmla="*/ 246769 w 626317"/>
                <a:gd name="connsiteY4" fmla="*/ 603771 h 727154"/>
                <a:gd name="connsiteX5" fmla="*/ 246769 w 626317"/>
                <a:gd name="connsiteY5" fmla="*/ 597507 h 727154"/>
                <a:gd name="connsiteX6" fmla="*/ 249274 w 626317"/>
                <a:gd name="connsiteY6" fmla="*/ 588739 h 727154"/>
                <a:gd name="connsiteX7" fmla="*/ 269316 w 626317"/>
                <a:gd name="connsiteY7" fmla="*/ 558676 h 727154"/>
                <a:gd name="connsiteX8" fmla="*/ 282469 w 626317"/>
                <a:gd name="connsiteY8" fmla="*/ 551786 h 727154"/>
                <a:gd name="connsiteX9" fmla="*/ 305643 w 626317"/>
                <a:gd name="connsiteY9" fmla="*/ 551786 h 727154"/>
                <a:gd name="connsiteX10" fmla="*/ 335706 w 626317"/>
                <a:gd name="connsiteY10" fmla="*/ 564312 h 727154"/>
                <a:gd name="connsiteX11" fmla="*/ 338838 w 626317"/>
                <a:gd name="connsiteY11" fmla="*/ 574334 h 727154"/>
                <a:gd name="connsiteX12" fmla="*/ 353870 w 626317"/>
                <a:gd name="connsiteY12" fmla="*/ 597507 h 727154"/>
                <a:gd name="connsiteX13" fmla="*/ 380801 w 626317"/>
                <a:gd name="connsiteY13" fmla="*/ 603771 h 727154"/>
                <a:gd name="connsiteX14" fmla="*/ 390196 w 626317"/>
                <a:gd name="connsiteY14" fmla="*/ 610660 h 727154"/>
                <a:gd name="connsiteX15" fmla="*/ 407107 w 626317"/>
                <a:gd name="connsiteY15" fmla="*/ 639471 h 727154"/>
                <a:gd name="connsiteX16" fmla="*/ 441554 w 626317"/>
                <a:gd name="connsiteY16" fmla="*/ 642602 h 727154"/>
                <a:gd name="connsiteX17" fmla="*/ 452201 w 626317"/>
                <a:gd name="connsiteY17" fmla="*/ 648239 h 727154"/>
                <a:gd name="connsiteX18" fmla="*/ 464101 w 626317"/>
                <a:gd name="connsiteY18" fmla="*/ 662644 h 727154"/>
                <a:gd name="connsiteX19" fmla="*/ 465354 w 626317"/>
                <a:gd name="connsiteY19" fmla="*/ 680181 h 727154"/>
                <a:gd name="connsiteX20" fmla="*/ 437796 w 626317"/>
                <a:gd name="connsiteY20" fmla="*/ 725903 h 727154"/>
                <a:gd name="connsiteX21" fmla="*/ 437796 w 626317"/>
                <a:gd name="connsiteY21" fmla="*/ 727155 h 727154"/>
                <a:gd name="connsiteX22" fmla="*/ 549280 w 626317"/>
                <a:gd name="connsiteY22" fmla="*/ 712123 h 727154"/>
                <a:gd name="connsiteX23" fmla="*/ 555544 w 626317"/>
                <a:gd name="connsiteY23" fmla="*/ 683939 h 727154"/>
                <a:gd name="connsiteX24" fmla="*/ 544896 w 626317"/>
                <a:gd name="connsiteY24" fmla="*/ 635713 h 727154"/>
                <a:gd name="connsiteX25" fmla="*/ 551786 w 626317"/>
                <a:gd name="connsiteY25" fmla="*/ 619429 h 727154"/>
                <a:gd name="connsiteX26" fmla="*/ 586860 w 626317"/>
                <a:gd name="connsiteY26" fmla="*/ 596881 h 727154"/>
                <a:gd name="connsiteX27" fmla="*/ 618176 w 626317"/>
                <a:gd name="connsiteY27" fmla="*/ 584355 h 727154"/>
                <a:gd name="connsiteX28" fmla="*/ 626318 w 626317"/>
                <a:gd name="connsiteY28" fmla="*/ 569950 h 727154"/>
                <a:gd name="connsiteX29" fmla="*/ 611286 w 626317"/>
                <a:gd name="connsiteY29" fmla="*/ 560555 h 727154"/>
                <a:gd name="connsiteX30" fmla="*/ 585607 w 626317"/>
                <a:gd name="connsiteY30" fmla="*/ 538634 h 727154"/>
                <a:gd name="connsiteX31" fmla="*/ 562433 w 626317"/>
                <a:gd name="connsiteY31" fmla="*/ 522349 h 727154"/>
                <a:gd name="connsiteX32" fmla="*/ 556796 w 626317"/>
                <a:gd name="connsiteY32" fmla="*/ 514207 h 727154"/>
                <a:gd name="connsiteX33" fmla="*/ 548028 w 626317"/>
                <a:gd name="connsiteY33" fmla="*/ 484770 h 727154"/>
                <a:gd name="connsiteX34" fmla="*/ 532370 w 626317"/>
                <a:gd name="connsiteY34" fmla="*/ 467859 h 727154"/>
                <a:gd name="connsiteX35" fmla="*/ 528612 w 626317"/>
                <a:gd name="connsiteY35" fmla="*/ 454707 h 727154"/>
                <a:gd name="connsiteX36" fmla="*/ 536754 w 626317"/>
                <a:gd name="connsiteY36" fmla="*/ 406481 h 727154"/>
                <a:gd name="connsiteX37" fmla="*/ 544896 w 626317"/>
                <a:gd name="connsiteY37" fmla="*/ 395207 h 727154"/>
                <a:gd name="connsiteX38" fmla="*/ 563686 w 626317"/>
                <a:gd name="connsiteY38" fmla="*/ 385812 h 727154"/>
                <a:gd name="connsiteX39" fmla="*/ 574333 w 626317"/>
                <a:gd name="connsiteY39" fmla="*/ 367649 h 727154"/>
                <a:gd name="connsiteX40" fmla="*/ 572454 w 626317"/>
                <a:gd name="connsiteY40" fmla="*/ 366396 h 727154"/>
                <a:gd name="connsiteX41" fmla="*/ 549280 w 626317"/>
                <a:gd name="connsiteY41" fmla="*/ 335706 h 727154"/>
                <a:gd name="connsiteX42" fmla="*/ 558675 w 626317"/>
                <a:gd name="connsiteY42" fmla="*/ 317543 h 727154"/>
                <a:gd name="connsiteX43" fmla="*/ 573081 w 626317"/>
                <a:gd name="connsiteY43" fmla="*/ 309401 h 727154"/>
                <a:gd name="connsiteX44" fmla="*/ 569949 w 626317"/>
                <a:gd name="connsiteY44" fmla="*/ 306896 h 727154"/>
                <a:gd name="connsiteX45" fmla="*/ 550533 w 626317"/>
                <a:gd name="connsiteY45" fmla="*/ 297501 h 727154"/>
                <a:gd name="connsiteX46" fmla="*/ 501054 w 626317"/>
                <a:gd name="connsiteY46" fmla="*/ 302512 h 727154"/>
                <a:gd name="connsiteX47" fmla="*/ 463475 w 626317"/>
                <a:gd name="connsiteY47" fmla="*/ 302512 h 727154"/>
                <a:gd name="connsiteX48" fmla="*/ 421512 w 626317"/>
                <a:gd name="connsiteY48" fmla="*/ 294996 h 727154"/>
                <a:gd name="connsiteX49" fmla="*/ 368275 w 626317"/>
                <a:gd name="connsiteY49" fmla="*/ 270569 h 727154"/>
                <a:gd name="connsiteX50" fmla="*/ 368275 w 626317"/>
                <a:gd name="connsiteY50" fmla="*/ 258043 h 727154"/>
                <a:gd name="connsiteX51" fmla="*/ 374538 w 626317"/>
                <a:gd name="connsiteY51" fmla="*/ 244890 h 727154"/>
                <a:gd name="connsiteX52" fmla="*/ 368901 w 626317"/>
                <a:gd name="connsiteY52" fmla="*/ 241133 h 727154"/>
                <a:gd name="connsiteX53" fmla="*/ 362638 w 626317"/>
                <a:gd name="connsiteY53" fmla="*/ 231738 h 727154"/>
                <a:gd name="connsiteX54" fmla="*/ 358880 w 626317"/>
                <a:gd name="connsiteY54" fmla="*/ 215453 h 727154"/>
                <a:gd name="connsiteX55" fmla="*/ 370154 w 626317"/>
                <a:gd name="connsiteY55" fmla="*/ 181006 h 727154"/>
                <a:gd name="connsiteX56" fmla="*/ 370154 w 626317"/>
                <a:gd name="connsiteY56" fmla="*/ 181006 h 727154"/>
                <a:gd name="connsiteX57" fmla="*/ 340717 w 626317"/>
                <a:gd name="connsiteY57" fmla="*/ 177874 h 727154"/>
                <a:gd name="connsiteX58" fmla="*/ 333827 w 626317"/>
                <a:gd name="connsiteY58" fmla="*/ 175369 h 727154"/>
                <a:gd name="connsiteX59" fmla="*/ 303138 w 626317"/>
                <a:gd name="connsiteY59" fmla="*/ 154075 h 727154"/>
                <a:gd name="connsiteX60" fmla="*/ 300632 w 626317"/>
                <a:gd name="connsiteY60" fmla="*/ 151569 h 727154"/>
                <a:gd name="connsiteX61" fmla="*/ 271822 w 626317"/>
                <a:gd name="connsiteY61" fmla="*/ 119000 h 727154"/>
                <a:gd name="connsiteX62" fmla="*/ 268064 w 626317"/>
                <a:gd name="connsiteY62" fmla="*/ 107727 h 727154"/>
                <a:gd name="connsiteX63" fmla="*/ 269943 w 626317"/>
                <a:gd name="connsiteY63" fmla="*/ 87059 h 727154"/>
                <a:gd name="connsiteX64" fmla="*/ 247395 w 626317"/>
                <a:gd name="connsiteY64" fmla="*/ 68269 h 727154"/>
                <a:gd name="connsiteX65" fmla="*/ 209816 w 626317"/>
                <a:gd name="connsiteY65" fmla="*/ 41337 h 727154"/>
                <a:gd name="connsiteX66" fmla="*/ 205432 w 626317"/>
                <a:gd name="connsiteY66" fmla="*/ 36327 h 727154"/>
                <a:gd name="connsiteX67" fmla="*/ 191653 w 626317"/>
                <a:gd name="connsiteY67" fmla="*/ 11900 h 727154"/>
                <a:gd name="connsiteX68" fmla="*/ 187895 w 626317"/>
                <a:gd name="connsiteY68" fmla="*/ 12527 h 727154"/>
                <a:gd name="connsiteX69" fmla="*/ 159711 w 626317"/>
                <a:gd name="connsiteY69" fmla="*/ 12527 h 727154"/>
                <a:gd name="connsiteX70" fmla="*/ 155327 w 626317"/>
                <a:gd name="connsiteY70" fmla="*/ 12527 h 727154"/>
                <a:gd name="connsiteX71" fmla="*/ 113363 w 626317"/>
                <a:gd name="connsiteY71" fmla="*/ 0 h 727154"/>
                <a:gd name="connsiteX72" fmla="*/ 93321 w 626317"/>
                <a:gd name="connsiteY72" fmla="*/ 1253 h 727154"/>
                <a:gd name="connsiteX73" fmla="*/ 88937 w 626317"/>
                <a:gd name="connsiteY73" fmla="*/ 5011 h 727154"/>
                <a:gd name="connsiteX74" fmla="*/ 62632 w 626317"/>
                <a:gd name="connsiteY74" fmla="*/ 20669 h 727154"/>
                <a:gd name="connsiteX75" fmla="*/ 8142 w 626317"/>
                <a:gd name="connsiteY75" fmla="*/ 43843 h 727154"/>
                <a:gd name="connsiteX76" fmla="*/ 4384 w 626317"/>
                <a:gd name="connsiteY76" fmla="*/ 44469 h 727154"/>
                <a:gd name="connsiteX77" fmla="*/ 0 w 626317"/>
                <a:gd name="connsiteY77" fmla="*/ 56995 h 727154"/>
                <a:gd name="connsiteX78" fmla="*/ 10647 w 626317"/>
                <a:gd name="connsiteY78" fmla="*/ 93322 h 727154"/>
                <a:gd name="connsiteX79" fmla="*/ 21921 w 626317"/>
                <a:gd name="connsiteY79" fmla="*/ 96453 h 727154"/>
                <a:gd name="connsiteX80" fmla="*/ 26932 w 626317"/>
                <a:gd name="connsiteY80" fmla="*/ 98958 h 727154"/>
                <a:gd name="connsiteX81" fmla="*/ 64511 w 626317"/>
                <a:gd name="connsiteY81" fmla="*/ 127769 h 727154"/>
                <a:gd name="connsiteX82" fmla="*/ 70774 w 626317"/>
                <a:gd name="connsiteY82" fmla="*/ 140296 h 727154"/>
                <a:gd name="connsiteX83" fmla="*/ 70774 w 626317"/>
                <a:gd name="connsiteY83" fmla="*/ 174117 h 727154"/>
                <a:gd name="connsiteX84" fmla="*/ 58874 w 626317"/>
                <a:gd name="connsiteY84" fmla="*/ 189148 h 727154"/>
                <a:gd name="connsiteX85" fmla="*/ 33195 w 626317"/>
                <a:gd name="connsiteY85" fmla="*/ 194785 h 727154"/>
                <a:gd name="connsiteX86" fmla="*/ 33195 w 626317"/>
                <a:gd name="connsiteY86" fmla="*/ 220464 h 727154"/>
                <a:gd name="connsiteX87" fmla="*/ 50732 w 626317"/>
                <a:gd name="connsiteY87" fmla="*/ 224848 h 727154"/>
                <a:gd name="connsiteX88" fmla="*/ 58874 w 626317"/>
                <a:gd name="connsiteY88" fmla="*/ 230485 h 727154"/>
                <a:gd name="connsiteX89" fmla="*/ 76411 w 626317"/>
                <a:gd name="connsiteY89" fmla="*/ 253659 h 727154"/>
                <a:gd name="connsiteX90" fmla="*/ 78916 w 626317"/>
                <a:gd name="connsiteY90" fmla="*/ 267438 h 727154"/>
                <a:gd name="connsiteX91" fmla="*/ 65137 w 626317"/>
                <a:gd name="connsiteY91" fmla="*/ 310654 h 727154"/>
                <a:gd name="connsiteX92" fmla="*/ 63258 w 626317"/>
                <a:gd name="connsiteY92" fmla="*/ 314412 h 727154"/>
                <a:gd name="connsiteX93" fmla="*/ 61379 w 626317"/>
                <a:gd name="connsiteY93" fmla="*/ 317543 h 727154"/>
                <a:gd name="connsiteX94" fmla="*/ 97705 w 626317"/>
                <a:gd name="connsiteY94" fmla="*/ 355123 h 727154"/>
                <a:gd name="connsiteX95" fmla="*/ 102090 w 626317"/>
                <a:gd name="connsiteY95" fmla="*/ 365143 h 727154"/>
                <a:gd name="connsiteX96" fmla="*/ 103343 w 626317"/>
                <a:gd name="connsiteY96" fmla="*/ 383307 h 727154"/>
                <a:gd name="connsiteX97" fmla="*/ 118374 w 626317"/>
                <a:gd name="connsiteY97" fmla="*/ 407107 h 727154"/>
                <a:gd name="connsiteX98" fmla="*/ 120253 w 626317"/>
                <a:gd name="connsiteY98" fmla="*/ 419007 h 727154"/>
                <a:gd name="connsiteX99" fmla="*/ 112737 w 626317"/>
                <a:gd name="connsiteY99" fmla="*/ 428402 h 727154"/>
                <a:gd name="connsiteX100" fmla="*/ 96453 w 626317"/>
                <a:gd name="connsiteY100" fmla="*/ 437796 h 727154"/>
                <a:gd name="connsiteX101" fmla="*/ 101464 w 626317"/>
                <a:gd name="connsiteY101" fmla="*/ 450323 h 727154"/>
                <a:gd name="connsiteX102" fmla="*/ 118374 w 626317"/>
                <a:gd name="connsiteY102" fmla="*/ 456586 h 727154"/>
                <a:gd name="connsiteX103" fmla="*/ 102090 w 626317"/>
                <a:gd name="connsiteY103" fmla="*/ 491033 h 727154"/>
                <a:gd name="connsiteX104" fmla="*/ 73279 w 626317"/>
                <a:gd name="connsiteY104" fmla="*/ 519844 h 727154"/>
                <a:gd name="connsiteX105" fmla="*/ 72027 w 626317"/>
                <a:gd name="connsiteY105" fmla="*/ 530491 h 727154"/>
                <a:gd name="connsiteX106" fmla="*/ 111484 w 626317"/>
                <a:gd name="connsiteY106" fmla="*/ 554292 h 727154"/>
                <a:gd name="connsiteX107" fmla="*/ 140921 w 626317"/>
                <a:gd name="connsiteY107" fmla="*/ 562434 h 7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626317" h="727154">
                  <a:moveTo>
                    <a:pt x="137790" y="563686"/>
                  </a:moveTo>
                  <a:lnTo>
                    <a:pt x="202927" y="591244"/>
                  </a:lnTo>
                  <a:cubicBezTo>
                    <a:pt x="202927" y="591244"/>
                    <a:pt x="204806" y="591871"/>
                    <a:pt x="205432" y="592497"/>
                  </a:cubicBezTo>
                  <a:lnTo>
                    <a:pt x="234869" y="613792"/>
                  </a:lnTo>
                  <a:lnTo>
                    <a:pt x="246769" y="603771"/>
                  </a:lnTo>
                  <a:lnTo>
                    <a:pt x="246769" y="597507"/>
                  </a:lnTo>
                  <a:cubicBezTo>
                    <a:pt x="246769" y="597507"/>
                    <a:pt x="247395" y="591244"/>
                    <a:pt x="249274" y="588739"/>
                  </a:cubicBezTo>
                  <a:lnTo>
                    <a:pt x="269316" y="558676"/>
                  </a:lnTo>
                  <a:cubicBezTo>
                    <a:pt x="271822" y="554292"/>
                    <a:pt x="276832" y="551786"/>
                    <a:pt x="282469" y="551786"/>
                  </a:cubicBezTo>
                  <a:lnTo>
                    <a:pt x="305643" y="551786"/>
                  </a:lnTo>
                  <a:cubicBezTo>
                    <a:pt x="311280" y="551786"/>
                    <a:pt x="328190" y="551786"/>
                    <a:pt x="335706" y="564312"/>
                  </a:cubicBezTo>
                  <a:cubicBezTo>
                    <a:pt x="337585" y="567444"/>
                    <a:pt x="338838" y="571202"/>
                    <a:pt x="338838" y="574334"/>
                  </a:cubicBezTo>
                  <a:lnTo>
                    <a:pt x="353870" y="597507"/>
                  </a:lnTo>
                  <a:lnTo>
                    <a:pt x="380801" y="603771"/>
                  </a:lnTo>
                  <a:cubicBezTo>
                    <a:pt x="384559" y="604397"/>
                    <a:pt x="388317" y="607529"/>
                    <a:pt x="390196" y="610660"/>
                  </a:cubicBezTo>
                  <a:lnTo>
                    <a:pt x="407107" y="639471"/>
                  </a:lnTo>
                  <a:lnTo>
                    <a:pt x="441554" y="642602"/>
                  </a:lnTo>
                  <a:cubicBezTo>
                    <a:pt x="445938" y="642602"/>
                    <a:pt x="449696" y="645107"/>
                    <a:pt x="452201" y="648239"/>
                  </a:cubicBezTo>
                  <a:lnTo>
                    <a:pt x="464101" y="662644"/>
                  </a:lnTo>
                  <a:cubicBezTo>
                    <a:pt x="467859" y="667655"/>
                    <a:pt x="468485" y="674544"/>
                    <a:pt x="465354" y="680181"/>
                  </a:cubicBezTo>
                  <a:lnTo>
                    <a:pt x="437796" y="725903"/>
                  </a:lnTo>
                  <a:lnTo>
                    <a:pt x="437796" y="727155"/>
                  </a:lnTo>
                  <a:cubicBezTo>
                    <a:pt x="437796" y="727155"/>
                    <a:pt x="549280" y="712123"/>
                    <a:pt x="549280" y="712123"/>
                  </a:cubicBezTo>
                  <a:lnTo>
                    <a:pt x="555544" y="683939"/>
                  </a:lnTo>
                  <a:lnTo>
                    <a:pt x="544896" y="635713"/>
                  </a:lnTo>
                  <a:cubicBezTo>
                    <a:pt x="543644" y="629450"/>
                    <a:pt x="546149" y="622560"/>
                    <a:pt x="551786" y="619429"/>
                  </a:cubicBezTo>
                  <a:lnTo>
                    <a:pt x="586860" y="596881"/>
                  </a:lnTo>
                  <a:lnTo>
                    <a:pt x="618176" y="584355"/>
                  </a:lnTo>
                  <a:lnTo>
                    <a:pt x="626318" y="569950"/>
                  </a:lnTo>
                  <a:lnTo>
                    <a:pt x="611286" y="560555"/>
                  </a:lnTo>
                  <a:lnTo>
                    <a:pt x="585607" y="538634"/>
                  </a:lnTo>
                  <a:lnTo>
                    <a:pt x="562433" y="522349"/>
                  </a:lnTo>
                  <a:cubicBezTo>
                    <a:pt x="562433" y="522349"/>
                    <a:pt x="557423" y="517339"/>
                    <a:pt x="556796" y="514207"/>
                  </a:cubicBezTo>
                  <a:lnTo>
                    <a:pt x="548028" y="484770"/>
                  </a:lnTo>
                  <a:lnTo>
                    <a:pt x="532370" y="467859"/>
                  </a:lnTo>
                  <a:cubicBezTo>
                    <a:pt x="529238" y="464102"/>
                    <a:pt x="527986" y="459717"/>
                    <a:pt x="528612" y="454707"/>
                  </a:cubicBezTo>
                  <a:lnTo>
                    <a:pt x="536754" y="406481"/>
                  </a:lnTo>
                  <a:cubicBezTo>
                    <a:pt x="537381" y="401470"/>
                    <a:pt x="540512" y="397712"/>
                    <a:pt x="544896" y="395207"/>
                  </a:cubicBezTo>
                  <a:lnTo>
                    <a:pt x="563686" y="385812"/>
                  </a:lnTo>
                  <a:lnTo>
                    <a:pt x="574333" y="367649"/>
                  </a:lnTo>
                  <a:lnTo>
                    <a:pt x="572454" y="366396"/>
                  </a:lnTo>
                  <a:cubicBezTo>
                    <a:pt x="566817" y="363264"/>
                    <a:pt x="549280" y="352617"/>
                    <a:pt x="549280" y="335706"/>
                  </a:cubicBezTo>
                  <a:cubicBezTo>
                    <a:pt x="549280" y="326938"/>
                    <a:pt x="554291" y="320675"/>
                    <a:pt x="558675" y="317543"/>
                  </a:cubicBezTo>
                  <a:lnTo>
                    <a:pt x="573081" y="309401"/>
                  </a:lnTo>
                  <a:cubicBezTo>
                    <a:pt x="573081" y="309401"/>
                    <a:pt x="570575" y="307522"/>
                    <a:pt x="569949" y="306896"/>
                  </a:cubicBezTo>
                  <a:lnTo>
                    <a:pt x="550533" y="297501"/>
                  </a:lnTo>
                  <a:lnTo>
                    <a:pt x="501054" y="302512"/>
                  </a:lnTo>
                  <a:lnTo>
                    <a:pt x="463475" y="302512"/>
                  </a:lnTo>
                  <a:cubicBezTo>
                    <a:pt x="463475" y="302512"/>
                    <a:pt x="421512" y="294996"/>
                    <a:pt x="421512" y="294996"/>
                  </a:cubicBezTo>
                  <a:cubicBezTo>
                    <a:pt x="379548" y="286854"/>
                    <a:pt x="370780" y="277459"/>
                    <a:pt x="368275" y="270569"/>
                  </a:cubicBezTo>
                  <a:cubicBezTo>
                    <a:pt x="366396" y="266812"/>
                    <a:pt x="366396" y="261801"/>
                    <a:pt x="368275" y="258043"/>
                  </a:cubicBezTo>
                  <a:lnTo>
                    <a:pt x="374538" y="244890"/>
                  </a:lnTo>
                  <a:lnTo>
                    <a:pt x="368901" y="241133"/>
                  </a:lnTo>
                  <a:cubicBezTo>
                    <a:pt x="368901" y="241133"/>
                    <a:pt x="363264" y="236122"/>
                    <a:pt x="362638" y="231738"/>
                  </a:cubicBezTo>
                  <a:lnTo>
                    <a:pt x="358880" y="215453"/>
                  </a:lnTo>
                  <a:cubicBezTo>
                    <a:pt x="355748" y="201048"/>
                    <a:pt x="362638" y="189148"/>
                    <a:pt x="370154" y="181006"/>
                  </a:cubicBezTo>
                  <a:lnTo>
                    <a:pt x="370154" y="181006"/>
                  </a:lnTo>
                  <a:cubicBezTo>
                    <a:pt x="370154" y="181006"/>
                    <a:pt x="340717" y="177874"/>
                    <a:pt x="340717" y="177874"/>
                  </a:cubicBezTo>
                  <a:cubicBezTo>
                    <a:pt x="338212" y="177874"/>
                    <a:pt x="335706" y="176622"/>
                    <a:pt x="333827" y="175369"/>
                  </a:cubicBezTo>
                  <a:lnTo>
                    <a:pt x="303138" y="154075"/>
                  </a:lnTo>
                  <a:cubicBezTo>
                    <a:pt x="303138" y="154075"/>
                    <a:pt x="301259" y="152195"/>
                    <a:pt x="300632" y="151569"/>
                  </a:cubicBezTo>
                  <a:lnTo>
                    <a:pt x="271822" y="119000"/>
                  </a:lnTo>
                  <a:cubicBezTo>
                    <a:pt x="271822" y="119000"/>
                    <a:pt x="267437" y="112111"/>
                    <a:pt x="268064" y="107727"/>
                  </a:cubicBezTo>
                  <a:lnTo>
                    <a:pt x="269943" y="87059"/>
                  </a:lnTo>
                  <a:lnTo>
                    <a:pt x="247395" y="68269"/>
                  </a:lnTo>
                  <a:lnTo>
                    <a:pt x="209816" y="41337"/>
                  </a:lnTo>
                  <a:cubicBezTo>
                    <a:pt x="209816" y="41337"/>
                    <a:pt x="206685" y="38205"/>
                    <a:pt x="205432" y="36327"/>
                  </a:cubicBezTo>
                  <a:lnTo>
                    <a:pt x="191653" y="11900"/>
                  </a:lnTo>
                  <a:cubicBezTo>
                    <a:pt x="191653" y="11900"/>
                    <a:pt x="189148" y="12527"/>
                    <a:pt x="187895" y="12527"/>
                  </a:cubicBezTo>
                  <a:lnTo>
                    <a:pt x="159711" y="12527"/>
                  </a:lnTo>
                  <a:cubicBezTo>
                    <a:pt x="159711" y="12527"/>
                    <a:pt x="156579" y="12527"/>
                    <a:pt x="155327" y="12527"/>
                  </a:cubicBezTo>
                  <a:lnTo>
                    <a:pt x="113363" y="0"/>
                  </a:lnTo>
                  <a:lnTo>
                    <a:pt x="93321" y="1253"/>
                  </a:lnTo>
                  <a:lnTo>
                    <a:pt x="88937" y="5011"/>
                  </a:lnTo>
                  <a:cubicBezTo>
                    <a:pt x="85806" y="10648"/>
                    <a:pt x="76411" y="14406"/>
                    <a:pt x="62632" y="20669"/>
                  </a:cubicBezTo>
                  <a:lnTo>
                    <a:pt x="8142" y="43843"/>
                  </a:lnTo>
                  <a:cubicBezTo>
                    <a:pt x="8142" y="43843"/>
                    <a:pt x="5637" y="43843"/>
                    <a:pt x="4384" y="44469"/>
                  </a:cubicBezTo>
                  <a:lnTo>
                    <a:pt x="0" y="56995"/>
                  </a:lnTo>
                  <a:lnTo>
                    <a:pt x="10647" y="93322"/>
                  </a:lnTo>
                  <a:lnTo>
                    <a:pt x="21921" y="96453"/>
                  </a:lnTo>
                  <a:cubicBezTo>
                    <a:pt x="21921" y="96453"/>
                    <a:pt x="25679" y="97706"/>
                    <a:pt x="26932" y="98958"/>
                  </a:cubicBezTo>
                  <a:lnTo>
                    <a:pt x="64511" y="127769"/>
                  </a:lnTo>
                  <a:cubicBezTo>
                    <a:pt x="68268" y="130901"/>
                    <a:pt x="70774" y="135285"/>
                    <a:pt x="70774" y="140296"/>
                  </a:cubicBezTo>
                  <a:lnTo>
                    <a:pt x="70774" y="174117"/>
                  </a:lnTo>
                  <a:cubicBezTo>
                    <a:pt x="70774" y="181632"/>
                    <a:pt x="65763" y="187895"/>
                    <a:pt x="58874" y="189148"/>
                  </a:cubicBezTo>
                  <a:lnTo>
                    <a:pt x="33195" y="194785"/>
                  </a:lnTo>
                  <a:lnTo>
                    <a:pt x="33195" y="220464"/>
                  </a:lnTo>
                  <a:lnTo>
                    <a:pt x="50732" y="224848"/>
                  </a:lnTo>
                  <a:cubicBezTo>
                    <a:pt x="53863" y="226101"/>
                    <a:pt x="56995" y="227980"/>
                    <a:pt x="58874" y="230485"/>
                  </a:cubicBezTo>
                  <a:lnTo>
                    <a:pt x="76411" y="253659"/>
                  </a:lnTo>
                  <a:cubicBezTo>
                    <a:pt x="79542" y="257417"/>
                    <a:pt x="80169" y="263054"/>
                    <a:pt x="78916" y="267438"/>
                  </a:cubicBezTo>
                  <a:lnTo>
                    <a:pt x="65137" y="310654"/>
                  </a:lnTo>
                  <a:cubicBezTo>
                    <a:pt x="65137" y="310654"/>
                    <a:pt x="63884" y="313159"/>
                    <a:pt x="63258" y="314412"/>
                  </a:cubicBezTo>
                  <a:lnTo>
                    <a:pt x="61379" y="317543"/>
                  </a:lnTo>
                  <a:lnTo>
                    <a:pt x="97705" y="355123"/>
                  </a:lnTo>
                  <a:cubicBezTo>
                    <a:pt x="97705" y="355123"/>
                    <a:pt x="102090" y="361386"/>
                    <a:pt x="102090" y="365143"/>
                  </a:cubicBezTo>
                  <a:lnTo>
                    <a:pt x="103343" y="383307"/>
                  </a:lnTo>
                  <a:lnTo>
                    <a:pt x="118374" y="407107"/>
                  </a:lnTo>
                  <a:cubicBezTo>
                    <a:pt x="120879" y="410865"/>
                    <a:pt x="121506" y="414623"/>
                    <a:pt x="120253" y="419007"/>
                  </a:cubicBezTo>
                  <a:cubicBezTo>
                    <a:pt x="119626" y="423391"/>
                    <a:pt x="116495" y="426523"/>
                    <a:pt x="112737" y="428402"/>
                  </a:cubicBezTo>
                  <a:lnTo>
                    <a:pt x="96453" y="437796"/>
                  </a:lnTo>
                  <a:cubicBezTo>
                    <a:pt x="98332" y="440928"/>
                    <a:pt x="100211" y="445312"/>
                    <a:pt x="101464" y="450323"/>
                  </a:cubicBezTo>
                  <a:cubicBezTo>
                    <a:pt x="108979" y="450323"/>
                    <a:pt x="115869" y="452201"/>
                    <a:pt x="118374" y="456586"/>
                  </a:cubicBezTo>
                  <a:cubicBezTo>
                    <a:pt x="125264" y="467859"/>
                    <a:pt x="119626" y="472870"/>
                    <a:pt x="102090" y="491033"/>
                  </a:cubicBezTo>
                  <a:lnTo>
                    <a:pt x="73279" y="519844"/>
                  </a:lnTo>
                  <a:lnTo>
                    <a:pt x="72027" y="530491"/>
                  </a:lnTo>
                  <a:lnTo>
                    <a:pt x="111484" y="554292"/>
                  </a:lnTo>
                  <a:lnTo>
                    <a:pt x="140921" y="562434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3" name="Forma libre: forma 722">
              <a:extLst>
                <a:ext uri="{FF2B5EF4-FFF2-40B4-BE49-F238E27FC236}">
                  <a16:creationId xmlns:a16="http://schemas.microsoft.com/office/drawing/2014/main" id="{E4422A86-1E24-2F16-FE9B-02CBFDB4F1E3}"/>
                </a:ext>
              </a:extLst>
            </p:cNvPr>
            <p:cNvSpPr/>
            <p:nvPr/>
          </p:nvSpPr>
          <p:spPr>
            <a:xfrm>
              <a:off x="14637451" y="10163156"/>
              <a:ext cx="191027" cy="291237"/>
            </a:xfrm>
            <a:custGeom>
              <a:avLst/>
              <a:gdLst>
                <a:gd name="connsiteX0" fmla="*/ 16285 w 191027"/>
                <a:gd name="connsiteY0" fmla="*/ 291237 h 291237"/>
                <a:gd name="connsiteX1" fmla="*/ 16285 w 191027"/>
                <a:gd name="connsiteY1" fmla="*/ 282469 h 291237"/>
                <a:gd name="connsiteX2" fmla="*/ 25679 w 191027"/>
                <a:gd name="connsiteY2" fmla="*/ 273075 h 291237"/>
                <a:gd name="connsiteX3" fmla="*/ 60127 w 191027"/>
                <a:gd name="connsiteY3" fmla="*/ 261174 h 291237"/>
                <a:gd name="connsiteX4" fmla="*/ 89564 w 191027"/>
                <a:gd name="connsiteY4" fmla="*/ 226101 h 291237"/>
                <a:gd name="connsiteX5" fmla="*/ 110233 w 191027"/>
                <a:gd name="connsiteY5" fmla="*/ 186016 h 291237"/>
                <a:gd name="connsiteX6" fmla="*/ 115869 w 191027"/>
                <a:gd name="connsiteY6" fmla="*/ 154701 h 291237"/>
                <a:gd name="connsiteX7" fmla="*/ 130900 w 191027"/>
                <a:gd name="connsiteY7" fmla="*/ 142173 h 291237"/>
                <a:gd name="connsiteX8" fmla="*/ 155327 w 191027"/>
                <a:gd name="connsiteY8" fmla="*/ 142173 h 291237"/>
                <a:gd name="connsiteX9" fmla="*/ 155327 w 191027"/>
                <a:gd name="connsiteY9" fmla="*/ 129647 h 291237"/>
                <a:gd name="connsiteX10" fmla="*/ 157832 w 191027"/>
                <a:gd name="connsiteY10" fmla="*/ 123385 h 291237"/>
                <a:gd name="connsiteX11" fmla="*/ 169733 w 191027"/>
                <a:gd name="connsiteY11" fmla="*/ 102089 h 291237"/>
                <a:gd name="connsiteX12" fmla="*/ 191027 w 191027"/>
                <a:gd name="connsiteY12" fmla="*/ 68268 h 291237"/>
                <a:gd name="connsiteX13" fmla="*/ 191027 w 191027"/>
                <a:gd name="connsiteY13" fmla="*/ 46974 h 291237"/>
                <a:gd name="connsiteX14" fmla="*/ 174743 w 191027"/>
                <a:gd name="connsiteY14" fmla="*/ 32568 h 291237"/>
                <a:gd name="connsiteX15" fmla="*/ 172237 w 191027"/>
                <a:gd name="connsiteY15" fmla="*/ 30063 h 291237"/>
                <a:gd name="connsiteX16" fmla="*/ 162843 w 191027"/>
                <a:gd name="connsiteY16" fmla="*/ 16284 h 291237"/>
                <a:gd name="connsiteX17" fmla="*/ 155327 w 191027"/>
                <a:gd name="connsiteY17" fmla="*/ 0 h 291237"/>
                <a:gd name="connsiteX18" fmla="*/ 139043 w 191027"/>
                <a:gd name="connsiteY18" fmla="*/ 5010 h 291237"/>
                <a:gd name="connsiteX19" fmla="*/ 134659 w 191027"/>
                <a:gd name="connsiteY19" fmla="*/ 5010 h 291237"/>
                <a:gd name="connsiteX20" fmla="*/ 114616 w 191027"/>
                <a:gd name="connsiteY20" fmla="*/ 5010 h 291237"/>
                <a:gd name="connsiteX21" fmla="*/ 65138 w 191027"/>
                <a:gd name="connsiteY21" fmla="*/ 41336 h 291237"/>
                <a:gd name="connsiteX22" fmla="*/ 55116 w 191027"/>
                <a:gd name="connsiteY22" fmla="*/ 111484 h 291237"/>
                <a:gd name="connsiteX23" fmla="*/ 0 w 191027"/>
                <a:gd name="connsiteY23" fmla="*/ 284348 h 291237"/>
                <a:gd name="connsiteX24" fmla="*/ 16911 w 191027"/>
                <a:gd name="connsiteY24" fmla="*/ 290611 h 2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1027" h="291237">
                  <a:moveTo>
                    <a:pt x="16285" y="291237"/>
                  </a:moveTo>
                  <a:cubicBezTo>
                    <a:pt x="16285" y="291237"/>
                    <a:pt x="16285" y="285601"/>
                    <a:pt x="16285" y="282469"/>
                  </a:cubicBezTo>
                  <a:cubicBezTo>
                    <a:pt x="18164" y="278084"/>
                    <a:pt x="21295" y="274953"/>
                    <a:pt x="25679" y="273075"/>
                  </a:cubicBezTo>
                  <a:lnTo>
                    <a:pt x="60127" y="261174"/>
                  </a:lnTo>
                  <a:lnTo>
                    <a:pt x="89564" y="226101"/>
                  </a:lnTo>
                  <a:lnTo>
                    <a:pt x="110233" y="186016"/>
                  </a:lnTo>
                  <a:lnTo>
                    <a:pt x="115869" y="154701"/>
                  </a:lnTo>
                  <a:cubicBezTo>
                    <a:pt x="117122" y="147184"/>
                    <a:pt x="123385" y="142173"/>
                    <a:pt x="130900" y="142173"/>
                  </a:cubicBezTo>
                  <a:lnTo>
                    <a:pt x="155327" y="142173"/>
                  </a:lnTo>
                  <a:lnTo>
                    <a:pt x="155327" y="129647"/>
                  </a:lnTo>
                  <a:cubicBezTo>
                    <a:pt x="155327" y="129647"/>
                    <a:pt x="157206" y="125264"/>
                    <a:pt x="157832" y="123385"/>
                  </a:cubicBezTo>
                  <a:lnTo>
                    <a:pt x="169733" y="102089"/>
                  </a:lnTo>
                  <a:lnTo>
                    <a:pt x="191027" y="68268"/>
                  </a:lnTo>
                  <a:lnTo>
                    <a:pt x="191027" y="46974"/>
                  </a:lnTo>
                  <a:lnTo>
                    <a:pt x="174743" y="32568"/>
                  </a:lnTo>
                  <a:cubicBezTo>
                    <a:pt x="174743" y="32568"/>
                    <a:pt x="172864" y="30689"/>
                    <a:pt x="172237" y="30063"/>
                  </a:cubicBezTo>
                  <a:lnTo>
                    <a:pt x="162843" y="16284"/>
                  </a:lnTo>
                  <a:lnTo>
                    <a:pt x="155327" y="0"/>
                  </a:lnTo>
                  <a:lnTo>
                    <a:pt x="139043" y="5010"/>
                  </a:lnTo>
                  <a:cubicBezTo>
                    <a:pt x="139043" y="5010"/>
                    <a:pt x="136538" y="5010"/>
                    <a:pt x="134659" y="5010"/>
                  </a:cubicBezTo>
                  <a:lnTo>
                    <a:pt x="114616" y="5010"/>
                  </a:lnTo>
                  <a:cubicBezTo>
                    <a:pt x="108980" y="30689"/>
                    <a:pt x="80796" y="18163"/>
                    <a:pt x="65138" y="41336"/>
                  </a:cubicBezTo>
                  <a:cubicBezTo>
                    <a:pt x="53237" y="58247"/>
                    <a:pt x="61379" y="91442"/>
                    <a:pt x="55116" y="111484"/>
                  </a:cubicBezTo>
                  <a:cubicBezTo>
                    <a:pt x="36327" y="169106"/>
                    <a:pt x="15658" y="226101"/>
                    <a:pt x="0" y="284348"/>
                  </a:cubicBezTo>
                  <a:lnTo>
                    <a:pt x="16911" y="290611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4" name="Forma libre: forma 723">
              <a:extLst>
                <a:ext uri="{FF2B5EF4-FFF2-40B4-BE49-F238E27FC236}">
                  <a16:creationId xmlns:a16="http://schemas.microsoft.com/office/drawing/2014/main" id="{CE3E398D-DE5E-41D4-55AD-F6CD0E2F4744}"/>
                </a:ext>
              </a:extLst>
            </p:cNvPr>
            <p:cNvSpPr/>
            <p:nvPr/>
          </p:nvSpPr>
          <p:spPr>
            <a:xfrm>
              <a:off x="16610352" y="11061295"/>
              <a:ext cx="288106" cy="280590"/>
            </a:xfrm>
            <a:custGeom>
              <a:avLst/>
              <a:gdLst>
                <a:gd name="connsiteX0" fmla="*/ 244890 w 288106"/>
                <a:gd name="connsiteY0" fmla="*/ 155953 h 280590"/>
                <a:gd name="connsiteX1" fmla="*/ 192280 w 288106"/>
                <a:gd name="connsiteY1" fmla="*/ 120879 h 280590"/>
                <a:gd name="connsiteX2" fmla="*/ 204806 w 288106"/>
                <a:gd name="connsiteY2" fmla="*/ 101463 h 280590"/>
                <a:gd name="connsiteX3" fmla="*/ 269943 w 288106"/>
                <a:gd name="connsiteY3" fmla="*/ 61379 h 280590"/>
                <a:gd name="connsiteX4" fmla="*/ 216079 w 288106"/>
                <a:gd name="connsiteY4" fmla="*/ 15031 h 280590"/>
                <a:gd name="connsiteX5" fmla="*/ 212322 w 288106"/>
                <a:gd name="connsiteY5" fmla="*/ 8768 h 280590"/>
                <a:gd name="connsiteX6" fmla="*/ 148438 w 288106"/>
                <a:gd name="connsiteY6" fmla="*/ 0 h 280590"/>
                <a:gd name="connsiteX7" fmla="*/ 106474 w 288106"/>
                <a:gd name="connsiteY7" fmla="*/ 9394 h 280590"/>
                <a:gd name="connsiteX8" fmla="*/ 75785 w 288106"/>
                <a:gd name="connsiteY8" fmla="*/ 35074 h 280590"/>
                <a:gd name="connsiteX9" fmla="*/ 33822 w 288106"/>
                <a:gd name="connsiteY9" fmla="*/ 119000 h 280590"/>
                <a:gd name="connsiteX10" fmla="*/ 0 w 288106"/>
                <a:gd name="connsiteY10" fmla="*/ 165348 h 280590"/>
                <a:gd name="connsiteX11" fmla="*/ 127142 w 288106"/>
                <a:gd name="connsiteY11" fmla="*/ 181006 h 280590"/>
                <a:gd name="connsiteX12" fmla="*/ 135911 w 288106"/>
                <a:gd name="connsiteY12" fmla="*/ 185390 h 280590"/>
                <a:gd name="connsiteX13" fmla="*/ 159085 w 288106"/>
                <a:gd name="connsiteY13" fmla="*/ 207311 h 280590"/>
                <a:gd name="connsiteX14" fmla="*/ 162843 w 288106"/>
                <a:gd name="connsiteY14" fmla="*/ 214201 h 280590"/>
                <a:gd name="connsiteX15" fmla="*/ 179127 w 288106"/>
                <a:gd name="connsiteY15" fmla="*/ 266185 h 280590"/>
                <a:gd name="connsiteX16" fmla="*/ 194785 w 288106"/>
                <a:gd name="connsiteY16" fmla="*/ 280590 h 280590"/>
                <a:gd name="connsiteX17" fmla="*/ 288107 w 288106"/>
                <a:gd name="connsiteY17" fmla="*/ 278085 h 280590"/>
                <a:gd name="connsiteX18" fmla="*/ 283722 w 288106"/>
                <a:gd name="connsiteY18" fmla="*/ 260548 h 280590"/>
                <a:gd name="connsiteX19" fmla="*/ 246143 w 288106"/>
                <a:gd name="connsiteY19" fmla="*/ 157205 h 28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8106" h="280590">
                  <a:moveTo>
                    <a:pt x="244890" y="155953"/>
                  </a:moveTo>
                  <a:cubicBezTo>
                    <a:pt x="233616" y="142174"/>
                    <a:pt x="214827" y="130900"/>
                    <a:pt x="192280" y="120879"/>
                  </a:cubicBezTo>
                  <a:cubicBezTo>
                    <a:pt x="194785" y="112737"/>
                    <a:pt x="198543" y="105848"/>
                    <a:pt x="204806" y="101463"/>
                  </a:cubicBezTo>
                  <a:cubicBezTo>
                    <a:pt x="230485" y="83300"/>
                    <a:pt x="269317" y="112737"/>
                    <a:pt x="269943" y="61379"/>
                  </a:cubicBezTo>
                  <a:cubicBezTo>
                    <a:pt x="269943" y="19416"/>
                    <a:pt x="235496" y="34448"/>
                    <a:pt x="216079" y="15031"/>
                  </a:cubicBezTo>
                  <a:cubicBezTo>
                    <a:pt x="214201" y="13152"/>
                    <a:pt x="213575" y="11273"/>
                    <a:pt x="212322" y="8768"/>
                  </a:cubicBezTo>
                  <a:lnTo>
                    <a:pt x="148438" y="0"/>
                  </a:lnTo>
                  <a:lnTo>
                    <a:pt x="106474" y="9394"/>
                  </a:lnTo>
                  <a:lnTo>
                    <a:pt x="75785" y="35074"/>
                  </a:lnTo>
                  <a:cubicBezTo>
                    <a:pt x="48227" y="95827"/>
                    <a:pt x="40084" y="113363"/>
                    <a:pt x="33822" y="119000"/>
                  </a:cubicBezTo>
                  <a:cubicBezTo>
                    <a:pt x="28811" y="125264"/>
                    <a:pt x="13779" y="145932"/>
                    <a:pt x="0" y="165348"/>
                  </a:cubicBezTo>
                  <a:lnTo>
                    <a:pt x="127142" y="181006"/>
                  </a:lnTo>
                  <a:cubicBezTo>
                    <a:pt x="127142" y="181006"/>
                    <a:pt x="133406" y="182885"/>
                    <a:pt x="135911" y="185390"/>
                  </a:cubicBezTo>
                  <a:lnTo>
                    <a:pt x="159085" y="207311"/>
                  </a:lnTo>
                  <a:cubicBezTo>
                    <a:pt x="159085" y="207311"/>
                    <a:pt x="162216" y="211069"/>
                    <a:pt x="162843" y="214201"/>
                  </a:cubicBezTo>
                  <a:lnTo>
                    <a:pt x="179127" y="266185"/>
                  </a:lnTo>
                  <a:lnTo>
                    <a:pt x="194785" y="280590"/>
                  </a:lnTo>
                  <a:lnTo>
                    <a:pt x="288107" y="278085"/>
                  </a:lnTo>
                  <a:cubicBezTo>
                    <a:pt x="286854" y="272448"/>
                    <a:pt x="285601" y="266811"/>
                    <a:pt x="283722" y="260548"/>
                  </a:cubicBezTo>
                  <a:cubicBezTo>
                    <a:pt x="276206" y="231111"/>
                    <a:pt x="264932" y="181006"/>
                    <a:pt x="246143" y="157205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5" name="Forma libre: forma 724">
              <a:extLst>
                <a:ext uri="{FF2B5EF4-FFF2-40B4-BE49-F238E27FC236}">
                  <a16:creationId xmlns:a16="http://schemas.microsoft.com/office/drawing/2014/main" id="{1B89066E-7D41-75D1-DA3D-77D3CBF04D6E}"/>
                </a:ext>
              </a:extLst>
            </p:cNvPr>
            <p:cNvSpPr/>
            <p:nvPr/>
          </p:nvSpPr>
          <p:spPr>
            <a:xfrm>
              <a:off x="13067273" y="8712604"/>
              <a:ext cx="424048" cy="335706"/>
            </a:xfrm>
            <a:custGeom>
              <a:avLst/>
              <a:gdLst>
                <a:gd name="connsiteX0" fmla="*/ 29437 w 424048"/>
                <a:gd name="connsiteY0" fmla="*/ 335706 h 335706"/>
                <a:gd name="connsiteX1" fmla="*/ 51358 w 424048"/>
                <a:gd name="connsiteY1" fmla="*/ 325685 h 335706"/>
                <a:gd name="connsiteX2" fmla="*/ 71400 w 424048"/>
                <a:gd name="connsiteY2" fmla="*/ 315664 h 335706"/>
                <a:gd name="connsiteX3" fmla="*/ 90190 w 424048"/>
                <a:gd name="connsiteY3" fmla="*/ 299380 h 335706"/>
                <a:gd name="connsiteX4" fmla="*/ 122758 w 424048"/>
                <a:gd name="connsiteY4" fmla="*/ 284348 h 335706"/>
                <a:gd name="connsiteX5" fmla="*/ 137790 w 424048"/>
                <a:gd name="connsiteY5" fmla="*/ 283095 h 335706"/>
                <a:gd name="connsiteX6" fmla="*/ 159711 w 424048"/>
                <a:gd name="connsiteY6" fmla="*/ 263053 h 335706"/>
                <a:gd name="connsiteX7" fmla="*/ 193532 w 424048"/>
                <a:gd name="connsiteY7" fmla="*/ 222969 h 335706"/>
                <a:gd name="connsiteX8" fmla="*/ 217332 w 424048"/>
                <a:gd name="connsiteY8" fmla="*/ 180379 h 335706"/>
                <a:gd name="connsiteX9" fmla="*/ 261801 w 424048"/>
                <a:gd name="connsiteY9" fmla="*/ 165974 h 335706"/>
                <a:gd name="connsiteX10" fmla="*/ 304390 w 424048"/>
                <a:gd name="connsiteY10" fmla="*/ 164095 h 335706"/>
                <a:gd name="connsiteX11" fmla="*/ 376417 w 424048"/>
                <a:gd name="connsiteY11" fmla="*/ 179127 h 335706"/>
                <a:gd name="connsiteX12" fmla="*/ 420886 w 424048"/>
                <a:gd name="connsiteY12" fmla="*/ 182885 h 335706"/>
                <a:gd name="connsiteX13" fmla="*/ 423391 w 424048"/>
                <a:gd name="connsiteY13" fmla="*/ 157205 h 335706"/>
                <a:gd name="connsiteX14" fmla="*/ 412117 w 424048"/>
                <a:gd name="connsiteY14" fmla="*/ 126516 h 335706"/>
                <a:gd name="connsiteX15" fmla="*/ 379549 w 424048"/>
                <a:gd name="connsiteY15" fmla="*/ 125264 h 335706"/>
                <a:gd name="connsiteX16" fmla="*/ 287480 w 424048"/>
                <a:gd name="connsiteY16" fmla="*/ 63884 h 335706"/>
                <a:gd name="connsiteX17" fmla="*/ 242385 w 424048"/>
                <a:gd name="connsiteY17" fmla="*/ 20668 h 335706"/>
                <a:gd name="connsiteX18" fmla="*/ 208564 w 424048"/>
                <a:gd name="connsiteY18" fmla="*/ 25052 h 335706"/>
                <a:gd name="connsiteX19" fmla="*/ 174743 w 424048"/>
                <a:gd name="connsiteY19" fmla="*/ 25052 h 335706"/>
                <a:gd name="connsiteX20" fmla="*/ 164095 w 424048"/>
                <a:gd name="connsiteY20" fmla="*/ 20668 h 335706"/>
                <a:gd name="connsiteX21" fmla="*/ 142801 w 424048"/>
                <a:gd name="connsiteY21" fmla="*/ 0 h 335706"/>
                <a:gd name="connsiteX22" fmla="*/ 114616 w 424048"/>
                <a:gd name="connsiteY22" fmla="*/ 5010 h 335706"/>
                <a:gd name="connsiteX23" fmla="*/ 62006 w 424048"/>
                <a:gd name="connsiteY23" fmla="*/ 22547 h 335706"/>
                <a:gd name="connsiteX24" fmla="*/ 40711 w 424048"/>
                <a:gd name="connsiteY24" fmla="*/ 33195 h 335706"/>
                <a:gd name="connsiteX25" fmla="*/ 39458 w 424048"/>
                <a:gd name="connsiteY25" fmla="*/ 35074 h 335706"/>
                <a:gd name="connsiteX26" fmla="*/ 50732 w 424048"/>
                <a:gd name="connsiteY26" fmla="*/ 41963 h 335706"/>
                <a:gd name="connsiteX27" fmla="*/ 70774 w 424048"/>
                <a:gd name="connsiteY27" fmla="*/ 73906 h 335706"/>
                <a:gd name="connsiteX28" fmla="*/ 73280 w 424048"/>
                <a:gd name="connsiteY28" fmla="*/ 82047 h 335706"/>
                <a:gd name="connsiteX29" fmla="*/ 73280 w 424048"/>
                <a:gd name="connsiteY29" fmla="*/ 123385 h 335706"/>
                <a:gd name="connsiteX30" fmla="*/ 68269 w 424048"/>
                <a:gd name="connsiteY30" fmla="*/ 134032 h 335706"/>
                <a:gd name="connsiteX31" fmla="*/ 41337 w 424048"/>
                <a:gd name="connsiteY31" fmla="*/ 162216 h 335706"/>
                <a:gd name="connsiteX32" fmla="*/ 32569 w 424048"/>
                <a:gd name="connsiteY32" fmla="*/ 201048 h 335706"/>
                <a:gd name="connsiteX33" fmla="*/ 31316 w 424048"/>
                <a:gd name="connsiteY33" fmla="*/ 204179 h 335706"/>
                <a:gd name="connsiteX34" fmla="*/ 20042 w 424048"/>
                <a:gd name="connsiteY34" fmla="*/ 227980 h 335706"/>
                <a:gd name="connsiteX35" fmla="*/ 16911 w 424048"/>
                <a:gd name="connsiteY35" fmla="*/ 232364 h 335706"/>
                <a:gd name="connsiteX36" fmla="*/ 0 w 424048"/>
                <a:gd name="connsiteY36" fmla="*/ 249901 h 335706"/>
                <a:gd name="connsiteX37" fmla="*/ 32569 w 424048"/>
                <a:gd name="connsiteY37" fmla="*/ 254285 h 335706"/>
                <a:gd name="connsiteX38" fmla="*/ 55742 w 424048"/>
                <a:gd name="connsiteY38" fmla="*/ 253032 h 335706"/>
                <a:gd name="connsiteX39" fmla="*/ 85179 w 424048"/>
                <a:gd name="connsiteY39" fmla="*/ 261174 h 335706"/>
                <a:gd name="connsiteX40" fmla="*/ 48853 w 424048"/>
                <a:gd name="connsiteY40" fmla="*/ 300632 h 335706"/>
                <a:gd name="connsiteX41" fmla="*/ 14406 w 424048"/>
                <a:gd name="connsiteY41" fmla="*/ 312532 h 335706"/>
                <a:gd name="connsiteX42" fmla="*/ 29437 w 424048"/>
                <a:gd name="connsiteY42" fmla="*/ 335080 h 33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4048" h="335706">
                  <a:moveTo>
                    <a:pt x="29437" y="335706"/>
                  </a:moveTo>
                  <a:cubicBezTo>
                    <a:pt x="42590" y="335706"/>
                    <a:pt x="42590" y="332575"/>
                    <a:pt x="51358" y="325685"/>
                  </a:cubicBezTo>
                  <a:cubicBezTo>
                    <a:pt x="56995" y="321301"/>
                    <a:pt x="65137" y="319422"/>
                    <a:pt x="71400" y="315664"/>
                  </a:cubicBezTo>
                  <a:cubicBezTo>
                    <a:pt x="79543" y="311280"/>
                    <a:pt x="83927" y="304390"/>
                    <a:pt x="90190" y="299380"/>
                  </a:cubicBezTo>
                  <a:cubicBezTo>
                    <a:pt x="98958" y="292490"/>
                    <a:pt x="111485" y="286227"/>
                    <a:pt x="122758" y="284348"/>
                  </a:cubicBezTo>
                  <a:cubicBezTo>
                    <a:pt x="127769" y="283095"/>
                    <a:pt x="132780" y="284974"/>
                    <a:pt x="137790" y="283095"/>
                  </a:cubicBezTo>
                  <a:cubicBezTo>
                    <a:pt x="146559" y="279964"/>
                    <a:pt x="152822" y="269943"/>
                    <a:pt x="159711" y="263053"/>
                  </a:cubicBezTo>
                  <a:cubicBezTo>
                    <a:pt x="172864" y="249901"/>
                    <a:pt x="184764" y="239879"/>
                    <a:pt x="193532" y="222969"/>
                  </a:cubicBezTo>
                  <a:cubicBezTo>
                    <a:pt x="201048" y="209190"/>
                    <a:pt x="206059" y="191653"/>
                    <a:pt x="217332" y="180379"/>
                  </a:cubicBezTo>
                  <a:cubicBezTo>
                    <a:pt x="229233" y="169106"/>
                    <a:pt x="246143" y="166600"/>
                    <a:pt x="261801" y="165974"/>
                  </a:cubicBezTo>
                  <a:cubicBezTo>
                    <a:pt x="276206" y="165348"/>
                    <a:pt x="290611" y="164721"/>
                    <a:pt x="304390" y="164095"/>
                  </a:cubicBezTo>
                  <a:cubicBezTo>
                    <a:pt x="328817" y="162843"/>
                    <a:pt x="353243" y="168479"/>
                    <a:pt x="376417" y="179127"/>
                  </a:cubicBezTo>
                  <a:cubicBezTo>
                    <a:pt x="389570" y="185390"/>
                    <a:pt x="409612" y="201048"/>
                    <a:pt x="420886" y="182885"/>
                  </a:cubicBezTo>
                  <a:cubicBezTo>
                    <a:pt x="425270" y="175995"/>
                    <a:pt x="424017" y="165348"/>
                    <a:pt x="423391" y="157205"/>
                  </a:cubicBezTo>
                  <a:cubicBezTo>
                    <a:pt x="422764" y="147185"/>
                    <a:pt x="422764" y="131527"/>
                    <a:pt x="412117" y="126516"/>
                  </a:cubicBezTo>
                  <a:cubicBezTo>
                    <a:pt x="403975" y="122132"/>
                    <a:pt x="388943" y="126516"/>
                    <a:pt x="379549" y="125264"/>
                  </a:cubicBezTo>
                  <a:cubicBezTo>
                    <a:pt x="334454" y="120879"/>
                    <a:pt x="327564" y="72026"/>
                    <a:pt x="287480" y="63884"/>
                  </a:cubicBezTo>
                  <a:cubicBezTo>
                    <a:pt x="253032" y="56995"/>
                    <a:pt x="244890" y="43216"/>
                    <a:pt x="242385" y="20668"/>
                  </a:cubicBezTo>
                  <a:lnTo>
                    <a:pt x="208564" y="25052"/>
                  </a:lnTo>
                  <a:lnTo>
                    <a:pt x="174743" y="25052"/>
                  </a:lnTo>
                  <a:cubicBezTo>
                    <a:pt x="170358" y="25052"/>
                    <a:pt x="166601" y="23800"/>
                    <a:pt x="164095" y="20668"/>
                  </a:cubicBezTo>
                  <a:lnTo>
                    <a:pt x="142801" y="0"/>
                  </a:lnTo>
                  <a:lnTo>
                    <a:pt x="114616" y="5010"/>
                  </a:lnTo>
                  <a:lnTo>
                    <a:pt x="62006" y="22547"/>
                  </a:lnTo>
                  <a:lnTo>
                    <a:pt x="40711" y="33195"/>
                  </a:lnTo>
                  <a:lnTo>
                    <a:pt x="39458" y="35074"/>
                  </a:lnTo>
                  <a:cubicBezTo>
                    <a:pt x="43843" y="35074"/>
                    <a:pt x="48227" y="37579"/>
                    <a:pt x="50732" y="41963"/>
                  </a:cubicBezTo>
                  <a:lnTo>
                    <a:pt x="70774" y="73906"/>
                  </a:lnTo>
                  <a:cubicBezTo>
                    <a:pt x="70774" y="73906"/>
                    <a:pt x="73280" y="79542"/>
                    <a:pt x="73280" y="82047"/>
                  </a:cubicBezTo>
                  <a:lnTo>
                    <a:pt x="73280" y="123385"/>
                  </a:lnTo>
                  <a:cubicBezTo>
                    <a:pt x="72653" y="127142"/>
                    <a:pt x="70774" y="130900"/>
                    <a:pt x="68269" y="134032"/>
                  </a:cubicBezTo>
                  <a:lnTo>
                    <a:pt x="41337" y="162216"/>
                  </a:lnTo>
                  <a:lnTo>
                    <a:pt x="32569" y="201048"/>
                  </a:lnTo>
                  <a:cubicBezTo>
                    <a:pt x="32569" y="201048"/>
                    <a:pt x="32569" y="203553"/>
                    <a:pt x="31316" y="204179"/>
                  </a:cubicBezTo>
                  <a:lnTo>
                    <a:pt x="20042" y="227980"/>
                  </a:lnTo>
                  <a:cubicBezTo>
                    <a:pt x="20042" y="227980"/>
                    <a:pt x="18163" y="231111"/>
                    <a:pt x="16911" y="232364"/>
                  </a:cubicBezTo>
                  <a:lnTo>
                    <a:pt x="0" y="249901"/>
                  </a:lnTo>
                  <a:cubicBezTo>
                    <a:pt x="11274" y="251153"/>
                    <a:pt x="21922" y="253658"/>
                    <a:pt x="32569" y="254285"/>
                  </a:cubicBezTo>
                  <a:cubicBezTo>
                    <a:pt x="40711" y="254911"/>
                    <a:pt x="47600" y="253032"/>
                    <a:pt x="55742" y="253032"/>
                  </a:cubicBezTo>
                  <a:cubicBezTo>
                    <a:pt x="66390" y="253032"/>
                    <a:pt x="74532" y="259921"/>
                    <a:pt x="85179" y="261174"/>
                  </a:cubicBezTo>
                  <a:cubicBezTo>
                    <a:pt x="77037" y="281217"/>
                    <a:pt x="69521" y="295622"/>
                    <a:pt x="48853" y="300632"/>
                  </a:cubicBezTo>
                  <a:cubicBezTo>
                    <a:pt x="38832" y="303138"/>
                    <a:pt x="20669" y="302511"/>
                    <a:pt x="14406" y="312532"/>
                  </a:cubicBezTo>
                  <a:cubicBezTo>
                    <a:pt x="4384" y="330069"/>
                    <a:pt x="15658" y="335706"/>
                    <a:pt x="29437" y="335080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6" name="Forma libre: forma 725">
              <a:extLst>
                <a:ext uri="{FF2B5EF4-FFF2-40B4-BE49-F238E27FC236}">
                  <a16:creationId xmlns:a16="http://schemas.microsoft.com/office/drawing/2014/main" id="{C0D52AA0-9EC9-B6BB-D615-5BAD46680A5E}"/>
                </a:ext>
              </a:extLst>
            </p:cNvPr>
            <p:cNvSpPr/>
            <p:nvPr/>
          </p:nvSpPr>
          <p:spPr>
            <a:xfrm>
              <a:off x="7345628" y="8703209"/>
              <a:ext cx="540118" cy="971459"/>
            </a:xfrm>
            <a:custGeom>
              <a:avLst/>
              <a:gdLst>
                <a:gd name="connsiteX0" fmla="*/ 3364 w 540118"/>
                <a:gd name="connsiteY0" fmla="*/ 618176 h 971459"/>
                <a:gd name="connsiteX1" fmla="*/ 28417 w 540118"/>
                <a:gd name="connsiteY1" fmla="*/ 633834 h 971459"/>
                <a:gd name="connsiteX2" fmla="*/ 63491 w 540118"/>
                <a:gd name="connsiteY2" fmla="*/ 582475 h 971459"/>
                <a:gd name="connsiteX3" fmla="*/ 114849 w 540118"/>
                <a:gd name="connsiteY3" fmla="*/ 553665 h 971459"/>
                <a:gd name="connsiteX4" fmla="*/ 106706 w 540118"/>
                <a:gd name="connsiteY4" fmla="*/ 577465 h 971459"/>
                <a:gd name="connsiteX5" fmla="*/ 81654 w 540118"/>
                <a:gd name="connsiteY5" fmla="*/ 590618 h 971459"/>
                <a:gd name="connsiteX6" fmla="*/ 67248 w 540118"/>
                <a:gd name="connsiteY6" fmla="*/ 656381 h 971459"/>
                <a:gd name="connsiteX7" fmla="*/ 40943 w 540118"/>
                <a:gd name="connsiteY7" fmla="*/ 653249 h 971459"/>
                <a:gd name="connsiteX8" fmla="*/ 40943 w 540118"/>
                <a:gd name="connsiteY8" fmla="*/ 680181 h 971459"/>
                <a:gd name="connsiteX9" fmla="*/ 116101 w 540118"/>
                <a:gd name="connsiteY9" fmla="*/ 707739 h 971459"/>
                <a:gd name="connsiteX10" fmla="*/ 84159 w 540118"/>
                <a:gd name="connsiteY10" fmla="*/ 704607 h 971459"/>
                <a:gd name="connsiteX11" fmla="*/ 79149 w 540118"/>
                <a:gd name="connsiteY11" fmla="*/ 739055 h 971459"/>
                <a:gd name="connsiteX12" fmla="*/ 86664 w 540118"/>
                <a:gd name="connsiteY12" fmla="*/ 776008 h 971459"/>
                <a:gd name="connsiteX13" fmla="*/ 89170 w 540118"/>
                <a:gd name="connsiteY13" fmla="*/ 838013 h 971459"/>
                <a:gd name="connsiteX14" fmla="*/ 76017 w 540118"/>
                <a:gd name="connsiteY14" fmla="*/ 911918 h 971459"/>
                <a:gd name="connsiteX15" fmla="*/ 45954 w 540118"/>
                <a:gd name="connsiteY15" fmla="*/ 969540 h 971459"/>
                <a:gd name="connsiteX16" fmla="*/ 119859 w 540118"/>
                <a:gd name="connsiteY16" fmla="*/ 955135 h 971459"/>
                <a:gd name="connsiteX17" fmla="*/ 152428 w 540118"/>
                <a:gd name="connsiteY17" fmla="*/ 942608 h 971459"/>
                <a:gd name="connsiteX18" fmla="*/ 226959 w 540118"/>
                <a:gd name="connsiteY18" fmla="*/ 971419 h 971459"/>
                <a:gd name="connsiteX19" fmla="*/ 245749 w 540118"/>
                <a:gd name="connsiteY19" fmla="*/ 963277 h 971459"/>
                <a:gd name="connsiteX20" fmla="*/ 282702 w 540118"/>
                <a:gd name="connsiteY20" fmla="*/ 939477 h 971459"/>
                <a:gd name="connsiteX21" fmla="*/ 282702 w 540118"/>
                <a:gd name="connsiteY21" fmla="*/ 859308 h 971459"/>
                <a:gd name="connsiteX22" fmla="*/ 284581 w 540118"/>
                <a:gd name="connsiteY22" fmla="*/ 851792 h 971459"/>
                <a:gd name="connsiteX23" fmla="*/ 319028 w 540118"/>
                <a:gd name="connsiteY23" fmla="*/ 794171 h 971459"/>
                <a:gd name="connsiteX24" fmla="*/ 350344 w 540118"/>
                <a:gd name="connsiteY24" fmla="*/ 777260 h 971459"/>
                <a:gd name="connsiteX25" fmla="*/ 364749 w 540118"/>
                <a:gd name="connsiteY25" fmla="*/ 748450 h 971459"/>
                <a:gd name="connsiteX26" fmla="*/ 364749 w 540118"/>
                <a:gd name="connsiteY26" fmla="*/ 732792 h 971459"/>
                <a:gd name="connsiteX27" fmla="*/ 347212 w 540118"/>
                <a:gd name="connsiteY27" fmla="*/ 732792 h 971459"/>
                <a:gd name="connsiteX28" fmla="*/ 334060 w 540118"/>
                <a:gd name="connsiteY28" fmla="*/ 725276 h 971459"/>
                <a:gd name="connsiteX29" fmla="*/ 317776 w 540118"/>
                <a:gd name="connsiteY29" fmla="*/ 696466 h 971459"/>
                <a:gd name="connsiteX30" fmla="*/ 317776 w 540118"/>
                <a:gd name="connsiteY30" fmla="*/ 682060 h 971459"/>
                <a:gd name="connsiteX31" fmla="*/ 338444 w 540118"/>
                <a:gd name="connsiteY31" fmla="*/ 641976 h 971459"/>
                <a:gd name="connsiteX32" fmla="*/ 340949 w 540118"/>
                <a:gd name="connsiteY32" fmla="*/ 638844 h 971459"/>
                <a:gd name="connsiteX33" fmla="*/ 381660 w 540118"/>
                <a:gd name="connsiteY33" fmla="*/ 594375 h 971459"/>
                <a:gd name="connsiteX34" fmla="*/ 390428 w 540118"/>
                <a:gd name="connsiteY34" fmla="*/ 572454 h 971459"/>
                <a:gd name="connsiteX35" fmla="*/ 372891 w 540118"/>
                <a:gd name="connsiteY35" fmla="*/ 550533 h 971459"/>
                <a:gd name="connsiteX36" fmla="*/ 350970 w 540118"/>
                <a:gd name="connsiteY36" fmla="*/ 539886 h 971459"/>
                <a:gd name="connsiteX37" fmla="*/ 342828 w 540118"/>
                <a:gd name="connsiteY37" fmla="*/ 528612 h 971459"/>
                <a:gd name="connsiteX38" fmla="*/ 335939 w 540118"/>
                <a:gd name="connsiteY38" fmla="*/ 490407 h 971459"/>
                <a:gd name="connsiteX39" fmla="*/ 306502 w 540118"/>
                <a:gd name="connsiteY39" fmla="*/ 455959 h 971459"/>
                <a:gd name="connsiteX40" fmla="*/ 303370 w 540118"/>
                <a:gd name="connsiteY40" fmla="*/ 440928 h 971459"/>
                <a:gd name="connsiteX41" fmla="*/ 314644 w 540118"/>
                <a:gd name="connsiteY41" fmla="*/ 430906 h 971459"/>
                <a:gd name="connsiteX42" fmla="*/ 389802 w 540118"/>
                <a:gd name="connsiteY42" fmla="*/ 415249 h 971459"/>
                <a:gd name="connsiteX43" fmla="*/ 387297 w 540118"/>
                <a:gd name="connsiteY43" fmla="*/ 377043 h 971459"/>
                <a:gd name="connsiteX44" fmla="*/ 394813 w 540118"/>
                <a:gd name="connsiteY44" fmla="*/ 362638 h 971459"/>
                <a:gd name="connsiteX45" fmla="*/ 422997 w 540118"/>
                <a:gd name="connsiteY45" fmla="*/ 345101 h 971459"/>
                <a:gd name="connsiteX46" fmla="*/ 443039 w 540118"/>
                <a:gd name="connsiteY46" fmla="*/ 298753 h 971459"/>
                <a:gd name="connsiteX47" fmla="*/ 443039 w 540118"/>
                <a:gd name="connsiteY47" fmla="*/ 270569 h 971459"/>
                <a:gd name="connsiteX48" fmla="*/ 437402 w 540118"/>
                <a:gd name="connsiteY48" fmla="*/ 210443 h 971459"/>
                <a:gd name="connsiteX49" fmla="*/ 445544 w 540118"/>
                <a:gd name="connsiteY49" fmla="*/ 166600 h 971459"/>
                <a:gd name="connsiteX50" fmla="*/ 464960 w 540118"/>
                <a:gd name="connsiteY50" fmla="*/ 172864 h 971459"/>
                <a:gd name="connsiteX51" fmla="*/ 479366 w 540118"/>
                <a:gd name="connsiteY51" fmla="*/ 157832 h 971459"/>
                <a:gd name="connsiteX52" fmla="*/ 508803 w 540118"/>
                <a:gd name="connsiteY52" fmla="*/ 127769 h 971459"/>
                <a:gd name="connsiteX53" fmla="*/ 536360 w 540118"/>
                <a:gd name="connsiteY53" fmla="*/ 98958 h 971459"/>
                <a:gd name="connsiteX54" fmla="*/ 540118 w 540118"/>
                <a:gd name="connsiteY54" fmla="*/ 93321 h 971459"/>
                <a:gd name="connsiteX55" fmla="*/ 523834 w 540118"/>
                <a:gd name="connsiteY55" fmla="*/ 80169 h 971459"/>
                <a:gd name="connsiteX56" fmla="*/ 520076 w 540118"/>
                <a:gd name="connsiteY56" fmla="*/ 75158 h 971459"/>
                <a:gd name="connsiteX57" fmla="*/ 501913 w 540118"/>
                <a:gd name="connsiteY57" fmla="*/ 40084 h 971459"/>
                <a:gd name="connsiteX58" fmla="*/ 486255 w 540118"/>
                <a:gd name="connsiteY58" fmla="*/ 34447 h 971459"/>
                <a:gd name="connsiteX59" fmla="*/ 444918 w 540118"/>
                <a:gd name="connsiteY59" fmla="*/ 21295 h 971459"/>
                <a:gd name="connsiteX60" fmla="*/ 446171 w 540118"/>
                <a:gd name="connsiteY60" fmla="*/ 23800 h 971459"/>
                <a:gd name="connsiteX61" fmla="*/ 448676 w 540118"/>
                <a:gd name="connsiteY61" fmla="*/ 35700 h 971459"/>
                <a:gd name="connsiteX62" fmla="*/ 441160 w 540118"/>
                <a:gd name="connsiteY62" fmla="*/ 45721 h 971459"/>
                <a:gd name="connsiteX63" fmla="*/ 411097 w 540118"/>
                <a:gd name="connsiteY63" fmla="*/ 63884 h 971459"/>
                <a:gd name="connsiteX64" fmla="*/ 334060 w 540118"/>
                <a:gd name="connsiteY64" fmla="*/ 49479 h 971459"/>
                <a:gd name="connsiteX65" fmla="*/ 251386 w 540118"/>
                <a:gd name="connsiteY65" fmla="*/ 65763 h 971459"/>
                <a:gd name="connsiteX66" fmla="*/ 236354 w 540118"/>
                <a:gd name="connsiteY66" fmla="*/ 60753 h 971459"/>
                <a:gd name="connsiteX67" fmla="*/ 233849 w 540118"/>
                <a:gd name="connsiteY67" fmla="*/ 45095 h 971459"/>
                <a:gd name="connsiteX68" fmla="*/ 250760 w 540118"/>
                <a:gd name="connsiteY68" fmla="*/ 0 h 971459"/>
                <a:gd name="connsiteX69" fmla="*/ 243244 w 540118"/>
                <a:gd name="connsiteY69" fmla="*/ 0 h 971459"/>
                <a:gd name="connsiteX70" fmla="*/ 200028 w 540118"/>
                <a:gd name="connsiteY70" fmla="*/ 16910 h 971459"/>
                <a:gd name="connsiteX71" fmla="*/ 156812 w 540118"/>
                <a:gd name="connsiteY71" fmla="*/ 30063 h 971459"/>
                <a:gd name="connsiteX72" fmla="*/ 164328 w 540118"/>
                <a:gd name="connsiteY72" fmla="*/ 48853 h 971459"/>
                <a:gd name="connsiteX73" fmla="*/ 152428 w 540118"/>
                <a:gd name="connsiteY73" fmla="*/ 69521 h 971459"/>
                <a:gd name="connsiteX74" fmla="*/ 163701 w 540118"/>
                <a:gd name="connsiteY74" fmla="*/ 122758 h 971459"/>
                <a:gd name="connsiteX75" fmla="*/ 121738 w 540118"/>
                <a:gd name="connsiteY75" fmla="*/ 331948 h 971459"/>
                <a:gd name="connsiteX76" fmla="*/ 79149 w 540118"/>
                <a:gd name="connsiteY76" fmla="*/ 444686 h 971459"/>
                <a:gd name="connsiteX77" fmla="*/ 48459 w 540118"/>
                <a:gd name="connsiteY77" fmla="*/ 462222 h 971459"/>
                <a:gd name="connsiteX78" fmla="*/ 35306 w 540118"/>
                <a:gd name="connsiteY78" fmla="*/ 504186 h 971459"/>
                <a:gd name="connsiteX79" fmla="*/ 12759 w 540118"/>
                <a:gd name="connsiteY79" fmla="*/ 561807 h 971459"/>
                <a:gd name="connsiteX80" fmla="*/ 2111 w 540118"/>
                <a:gd name="connsiteY80" fmla="*/ 618176 h 97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40118" h="971459">
                  <a:moveTo>
                    <a:pt x="3364" y="618176"/>
                  </a:moveTo>
                  <a:cubicBezTo>
                    <a:pt x="7748" y="644481"/>
                    <a:pt x="10254" y="642602"/>
                    <a:pt x="28417" y="633834"/>
                  </a:cubicBezTo>
                  <a:cubicBezTo>
                    <a:pt x="57854" y="619428"/>
                    <a:pt x="53469" y="611912"/>
                    <a:pt x="63491" y="582475"/>
                  </a:cubicBezTo>
                  <a:cubicBezTo>
                    <a:pt x="70380" y="563060"/>
                    <a:pt x="91675" y="547402"/>
                    <a:pt x="114849" y="553665"/>
                  </a:cubicBezTo>
                  <a:cubicBezTo>
                    <a:pt x="113596" y="560554"/>
                    <a:pt x="111717" y="571828"/>
                    <a:pt x="106706" y="577465"/>
                  </a:cubicBezTo>
                  <a:cubicBezTo>
                    <a:pt x="99817" y="585607"/>
                    <a:pt x="87917" y="583728"/>
                    <a:pt x="81654" y="590618"/>
                  </a:cubicBezTo>
                  <a:cubicBezTo>
                    <a:pt x="68501" y="604397"/>
                    <a:pt x="73512" y="638218"/>
                    <a:pt x="67248" y="656381"/>
                  </a:cubicBezTo>
                  <a:cubicBezTo>
                    <a:pt x="58480" y="655128"/>
                    <a:pt x="49085" y="651997"/>
                    <a:pt x="40943" y="653249"/>
                  </a:cubicBezTo>
                  <a:cubicBezTo>
                    <a:pt x="40943" y="662018"/>
                    <a:pt x="40943" y="671413"/>
                    <a:pt x="40943" y="680181"/>
                  </a:cubicBezTo>
                  <a:cubicBezTo>
                    <a:pt x="68501" y="692081"/>
                    <a:pt x="104201" y="657634"/>
                    <a:pt x="116101" y="707739"/>
                  </a:cubicBezTo>
                  <a:cubicBezTo>
                    <a:pt x="106080" y="708992"/>
                    <a:pt x="92928" y="697718"/>
                    <a:pt x="84159" y="704607"/>
                  </a:cubicBezTo>
                  <a:cubicBezTo>
                    <a:pt x="77270" y="710244"/>
                    <a:pt x="78522" y="732166"/>
                    <a:pt x="79149" y="739055"/>
                  </a:cubicBezTo>
                  <a:cubicBezTo>
                    <a:pt x="79775" y="751581"/>
                    <a:pt x="82906" y="763482"/>
                    <a:pt x="86664" y="776008"/>
                  </a:cubicBezTo>
                  <a:cubicBezTo>
                    <a:pt x="92928" y="797302"/>
                    <a:pt x="91675" y="816092"/>
                    <a:pt x="89170" y="838013"/>
                  </a:cubicBezTo>
                  <a:cubicBezTo>
                    <a:pt x="86664" y="859308"/>
                    <a:pt x="89170" y="894382"/>
                    <a:pt x="76017" y="911918"/>
                  </a:cubicBezTo>
                  <a:cubicBezTo>
                    <a:pt x="60359" y="933214"/>
                    <a:pt x="29669" y="935092"/>
                    <a:pt x="45954" y="969540"/>
                  </a:cubicBezTo>
                  <a:cubicBezTo>
                    <a:pt x="69127" y="964529"/>
                    <a:pt x="99191" y="963903"/>
                    <a:pt x="119859" y="955135"/>
                  </a:cubicBezTo>
                  <a:cubicBezTo>
                    <a:pt x="131133" y="950124"/>
                    <a:pt x="138649" y="941982"/>
                    <a:pt x="152428" y="942608"/>
                  </a:cubicBezTo>
                  <a:cubicBezTo>
                    <a:pt x="177480" y="944487"/>
                    <a:pt x="202533" y="972671"/>
                    <a:pt x="226959" y="971419"/>
                  </a:cubicBezTo>
                  <a:cubicBezTo>
                    <a:pt x="231970" y="971419"/>
                    <a:pt x="240739" y="965782"/>
                    <a:pt x="245749" y="963277"/>
                  </a:cubicBezTo>
                  <a:cubicBezTo>
                    <a:pt x="260781" y="957013"/>
                    <a:pt x="270802" y="947619"/>
                    <a:pt x="282702" y="939477"/>
                  </a:cubicBezTo>
                  <a:lnTo>
                    <a:pt x="282702" y="859308"/>
                  </a:lnTo>
                  <a:cubicBezTo>
                    <a:pt x="282702" y="859308"/>
                    <a:pt x="282702" y="854297"/>
                    <a:pt x="284581" y="851792"/>
                  </a:cubicBezTo>
                  <a:cubicBezTo>
                    <a:pt x="291470" y="839892"/>
                    <a:pt x="314018" y="800434"/>
                    <a:pt x="319028" y="794171"/>
                  </a:cubicBezTo>
                  <a:cubicBezTo>
                    <a:pt x="323412" y="788534"/>
                    <a:pt x="334060" y="782897"/>
                    <a:pt x="350344" y="777260"/>
                  </a:cubicBezTo>
                  <a:lnTo>
                    <a:pt x="364749" y="748450"/>
                  </a:lnTo>
                  <a:lnTo>
                    <a:pt x="364749" y="732792"/>
                  </a:lnTo>
                  <a:lnTo>
                    <a:pt x="347212" y="732792"/>
                  </a:lnTo>
                  <a:cubicBezTo>
                    <a:pt x="341576" y="732792"/>
                    <a:pt x="336565" y="729660"/>
                    <a:pt x="334060" y="725276"/>
                  </a:cubicBezTo>
                  <a:lnTo>
                    <a:pt x="317776" y="696466"/>
                  </a:lnTo>
                  <a:cubicBezTo>
                    <a:pt x="315270" y="692081"/>
                    <a:pt x="314644" y="686444"/>
                    <a:pt x="317776" y="682060"/>
                  </a:cubicBezTo>
                  <a:lnTo>
                    <a:pt x="338444" y="641976"/>
                  </a:lnTo>
                  <a:cubicBezTo>
                    <a:pt x="338444" y="641976"/>
                    <a:pt x="339697" y="639470"/>
                    <a:pt x="340949" y="638844"/>
                  </a:cubicBezTo>
                  <a:lnTo>
                    <a:pt x="381660" y="594375"/>
                  </a:lnTo>
                  <a:lnTo>
                    <a:pt x="390428" y="572454"/>
                  </a:lnTo>
                  <a:lnTo>
                    <a:pt x="372891" y="550533"/>
                  </a:lnTo>
                  <a:lnTo>
                    <a:pt x="350970" y="539886"/>
                  </a:lnTo>
                  <a:cubicBezTo>
                    <a:pt x="346586" y="537381"/>
                    <a:pt x="343455" y="533623"/>
                    <a:pt x="342828" y="528612"/>
                  </a:cubicBezTo>
                  <a:lnTo>
                    <a:pt x="335939" y="490407"/>
                  </a:lnTo>
                  <a:lnTo>
                    <a:pt x="306502" y="455959"/>
                  </a:lnTo>
                  <a:cubicBezTo>
                    <a:pt x="302744" y="452201"/>
                    <a:pt x="301491" y="445938"/>
                    <a:pt x="303370" y="440928"/>
                  </a:cubicBezTo>
                  <a:cubicBezTo>
                    <a:pt x="305249" y="435917"/>
                    <a:pt x="309633" y="432159"/>
                    <a:pt x="314644" y="430906"/>
                  </a:cubicBezTo>
                  <a:lnTo>
                    <a:pt x="389802" y="415249"/>
                  </a:lnTo>
                  <a:lnTo>
                    <a:pt x="387297" y="377043"/>
                  </a:lnTo>
                  <a:cubicBezTo>
                    <a:pt x="387297" y="371406"/>
                    <a:pt x="389802" y="365769"/>
                    <a:pt x="394813" y="362638"/>
                  </a:cubicBezTo>
                  <a:lnTo>
                    <a:pt x="422997" y="345101"/>
                  </a:lnTo>
                  <a:lnTo>
                    <a:pt x="443039" y="298753"/>
                  </a:lnTo>
                  <a:lnTo>
                    <a:pt x="443039" y="270569"/>
                  </a:lnTo>
                  <a:cubicBezTo>
                    <a:pt x="443039" y="270569"/>
                    <a:pt x="437402" y="210443"/>
                    <a:pt x="437402" y="210443"/>
                  </a:cubicBezTo>
                  <a:cubicBezTo>
                    <a:pt x="434897" y="177248"/>
                    <a:pt x="434271" y="170984"/>
                    <a:pt x="445544" y="166600"/>
                  </a:cubicBezTo>
                  <a:cubicBezTo>
                    <a:pt x="450555" y="164721"/>
                    <a:pt x="458071" y="164095"/>
                    <a:pt x="464960" y="172864"/>
                  </a:cubicBezTo>
                  <a:cubicBezTo>
                    <a:pt x="476860" y="160964"/>
                    <a:pt x="476860" y="160337"/>
                    <a:pt x="479366" y="157832"/>
                  </a:cubicBezTo>
                  <a:cubicBezTo>
                    <a:pt x="481871" y="155327"/>
                    <a:pt x="486881" y="150316"/>
                    <a:pt x="508803" y="127769"/>
                  </a:cubicBezTo>
                  <a:cubicBezTo>
                    <a:pt x="525087" y="111484"/>
                    <a:pt x="532602" y="103343"/>
                    <a:pt x="536360" y="98958"/>
                  </a:cubicBezTo>
                  <a:cubicBezTo>
                    <a:pt x="536987" y="97079"/>
                    <a:pt x="538239" y="95200"/>
                    <a:pt x="540118" y="93321"/>
                  </a:cubicBezTo>
                  <a:lnTo>
                    <a:pt x="523834" y="80169"/>
                  </a:lnTo>
                  <a:cubicBezTo>
                    <a:pt x="523834" y="80169"/>
                    <a:pt x="520703" y="77037"/>
                    <a:pt x="520076" y="75158"/>
                  </a:cubicBezTo>
                  <a:lnTo>
                    <a:pt x="501913" y="40084"/>
                  </a:lnTo>
                  <a:lnTo>
                    <a:pt x="486255" y="34447"/>
                  </a:lnTo>
                  <a:lnTo>
                    <a:pt x="444918" y="21295"/>
                  </a:lnTo>
                  <a:cubicBezTo>
                    <a:pt x="444918" y="21295"/>
                    <a:pt x="446171" y="23174"/>
                    <a:pt x="446171" y="23800"/>
                  </a:cubicBezTo>
                  <a:cubicBezTo>
                    <a:pt x="448676" y="26932"/>
                    <a:pt x="449302" y="31316"/>
                    <a:pt x="448676" y="35700"/>
                  </a:cubicBezTo>
                  <a:cubicBezTo>
                    <a:pt x="447423" y="40084"/>
                    <a:pt x="444918" y="43216"/>
                    <a:pt x="441160" y="45721"/>
                  </a:cubicBezTo>
                  <a:cubicBezTo>
                    <a:pt x="441160" y="45721"/>
                    <a:pt x="416734" y="60126"/>
                    <a:pt x="411097" y="63884"/>
                  </a:cubicBezTo>
                  <a:cubicBezTo>
                    <a:pt x="405460" y="67642"/>
                    <a:pt x="399197" y="72027"/>
                    <a:pt x="334060" y="49479"/>
                  </a:cubicBezTo>
                  <a:lnTo>
                    <a:pt x="251386" y="65763"/>
                  </a:lnTo>
                  <a:cubicBezTo>
                    <a:pt x="245749" y="67016"/>
                    <a:pt x="240112" y="65137"/>
                    <a:pt x="236354" y="60753"/>
                  </a:cubicBezTo>
                  <a:cubicBezTo>
                    <a:pt x="232596" y="56369"/>
                    <a:pt x="231970" y="50732"/>
                    <a:pt x="233849" y="45095"/>
                  </a:cubicBezTo>
                  <a:lnTo>
                    <a:pt x="250760" y="0"/>
                  </a:lnTo>
                  <a:lnTo>
                    <a:pt x="243244" y="0"/>
                  </a:lnTo>
                  <a:lnTo>
                    <a:pt x="200028" y="16910"/>
                  </a:lnTo>
                  <a:lnTo>
                    <a:pt x="156812" y="30063"/>
                  </a:lnTo>
                  <a:cubicBezTo>
                    <a:pt x="159317" y="36327"/>
                    <a:pt x="162449" y="42590"/>
                    <a:pt x="164328" y="48853"/>
                  </a:cubicBezTo>
                  <a:cubicBezTo>
                    <a:pt x="157438" y="52610"/>
                    <a:pt x="153054" y="58874"/>
                    <a:pt x="152428" y="69521"/>
                  </a:cubicBezTo>
                  <a:cubicBezTo>
                    <a:pt x="151175" y="87685"/>
                    <a:pt x="161822" y="104595"/>
                    <a:pt x="163701" y="122758"/>
                  </a:cubicBezTo>
                  <a:cubicBezTo>
                    <a:pt x="172470" y="199169"/>
                    <a:pt x="119233" y="258669"/>
                    <a:pt x="121738" y="331948"/>
                  </a:cubicBezTo>
                  <a:cubicBezTo>
                    <a:pt x="159317" y="346354"/>
                    <a:pt x="94807" y="427775"/>
                    <a:pt x="79149" y="444686"/>
                  </a:cubicBezTo>
                  <a:cubicBezTo>
                    <a:pt x="69127" y="455959"/>
                    <a:pt x="62238" y="457838"/>
                    <a:pt x="48459" y="462222"/>
                  </a:cubicBezTo>
                  <a:cubicBezTo>
                    <a:pt x="19648" y="472244"/>
                    <a:pt x="30296" y="472244"/>
                    <a:pt x="35306" y="504186"/>
                  </a:cubicBezTo>
                  <a:cubicBezTo>
                    <a:pt x="39690" y="529238"/>
                    <a:pt x="28417" y="541765"/>
                    <a:pt x="12759" y="561807"/>
                  </a:cubicBezTo>
                  <a:cubicBezTo>
                    <a:pt x="-1646" y="580596"/>
                    <a:pt x="-1646" y="595002"/>
                    <a:pt x="2111" y="618176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7" name="Forma libre: forma 726">
              <a:extLst>
                <a:ext uri="{FF2B5EF4-FFF2-40B4-BE49-F238E27FC236}">
                  <a16:creationId xmlns:a16="http://schemas.microsoft.com/office/drawing/2014/main" id="{0A712B47-772A-3EFC-6128-850BEB7C6BD4}"/>
                </a:ext>
              </a:extLst>
            </p:cNvPr>
            <p:cNvSpPr/>
            <p:nvPr/>
          </p:nvSpPr>
          <p:spPr>
            <a:xfrm>
              <a:off x="12093349" y="5989374"/>
              <a:ext cx="823607" cy="423390"/>
            </a:xfrm>
            <a:custGeom>
              <a:avLst/>
              <a:gdLst>
                <a:gd name="connsiteX0" fmla="*/ 766613 w 823607"/>
                <a:gd name="connsiteY0" fmla="*/ 102716 h 423390"/>
                <a:gd name="connsiteX1" fmla="*/ 692081 w 823607"/>
                <a:gd name="connsiteY1" fmla="*/ 70774 h 423390"/>
                <a:gd name="connsiteX2" fmla="*/ 623186 w 823607"/>
                <a:gd name="connsiteY2" fmla="*/ 37579 h 423390"/>
                <a:gd name="connsiteX3" fmla="*/ 583102 w 823607"/>
                <a:gd name="connsiteY3" fmla="*/ 42590 h 423390"/>
                <a:gd name="connsiteX4" fmla="*/ 568697 w 823607"/>
                <a:gd name="connsiteY4" fmla="*/ 38205 h 423390"/>
                <a:gd name="connsiteX5" fmla="*/ 534249 w 823607"/>
                <a:gd name="connsiteY5" fmla="*/ 1879 h 423390"/>
                <a:gd name="connsiteX6" fmla="*/ 479133 w 823607"/>
                <a:gd name="connsiteY6" fmla="*/ 17537 h 423390"/>
                <a:gd name="connsiteX7" fmla="*/ 474122 w 823607"/>
                <a:gd name="connsiteY7" fmla="*/ 17537 h 423390"/>
                <a:gd name="connsiteX8" fmla="*/ 420259 w 823607"/>
                <a:gd name="connsiteY8" fmla="*/ 15031 h 423390"/>
                <a:gd name="connsiteX9" fmla="*/ 416501 w 823607"/>
                <a:gd name="connsiteY9" fmla="*/ 14406 h 423390"/>
                <a:gd name="connsiteX10" fmla="*/ 370154 w 823607"/>
                <a:gd name="connsiteY10" fmla="*/ 0 h 423390"/>
                <a:gd name="connsiteX11" fmla="*/ 272448 w 823607"/>
                <a:gd name="connsiteY11" fmla="*/ 0 h 423390"/>
                <a:gd name="connsiteX12" fmla="*/ 199795 w 823607"/>
                <a:gd name="connsiteY12" fmla="*/ 7516 h 423390"/>
                <a:gd name="connsiteX13" fmla="*/ 87685 w 823607"/>
                <a:gd name="connsiteY13" fmla="*/ 35074 h 423390"/>
                <a:gd name="connsiteX14" fmla="*/ 23800 w 823607"/>
                <a:gd name="connsiteY14" fmla="*/ 56995 h 423390"/>
                <a:gd name="connsiteX15" fmla="*/ 0 w 823607"/>
                <a:gd name="connsiteY15" fmla="*/ 64511 h 423390"/>
                <a:gd name="connsiteX16" fmla="*/ 5011 w 823607"/>
                <a:gd name="connsiteY16" fmla="*/ 94574 h 423390"/>
                <a:gd name="connsiteX17" fmla="*/ 25679 w 823607"/>
                <a:gd name="connsiteY17" fmla="*/ 119000 h 423390"/>
                <a:gd name="connsiteX18" fmla="*/ 32568 w 823607"/>
                <a:gd name="connsiteY18" fmla="*/ 165974 h 423390"/>
                <a:gd name="connsiteX19" fmla="*/ 40084 w 823607"/>
                <a:gd name="connsiteY19" fmla="*/ 162217 h 423390"/>
                <a:gd name="connsiteX20" fmla="*/ 56369 w 823607"/>
                <a:gd name="connsiteY20" fmla="*/ 164721 h 423390"/>
                <a:gd name="connsiteX21" fmla="*/ 73279 w 823607"/>
                <a:gd name="connsiteY21" fmla="*/ 179127 h 423390"/>
                <a:gd name="connsiteX22" fmla="*/ 102090 w 823607"/>
                <a:gd name="connsiteY22" fmla="*/ 182259 h 423390"/>
                <a:gd name="connsiteX23" fmla="*/ 157832 w 823607"/>
                <a:gd name="connsiteY23" fmla="*/ 198543 h 423390"/>
                <a:gd name="connsiteX24" fmla="*/ 219211 w 823607"/>
                <a:gd name="connsiteY24" fmla="*/ 212322 h 423390"/>
                <a:gd name="connsiteX25" fmla="*/ 258043 w 823607"/>
                <a:gd name="connsiteY25" fmla="*/ 224222 h 423390"/>
                <a:gd name="connsiteX26" fmla="*/ 268064 w 823607"/>
                <a:gd name="connsiteY26" fmla="*/ 233617 h 423390"/>
                <a:gd name="connsiteX27" fmla="*/ 278711 w 823607"/>
                <a:gd name="connsiteY27" fmla="*/ 263054 h 423390"/>
                <a:gd name="connsiteX28" fmla="*/ 279338 w 823607"/>
                <a:gd name="connsiteY28" fmla="*/ 269943 h 423390"/>
                <a:gd name="connsiteX29" fmla="*/ 274953 w 823607"/>
                <a:gd name="connsiteY29" fmla="*/ 326938 h 423390"/>
                <a:gd name="connsiteX30" fmla="*/ 291238 w 823607"/>
                <a:gd name="connsiteY30" fmla="*/ 334454 h 423390"/>
                <a:gd name="connsiteX31" fmla="*/ 291238 w 823607"/>
                <a:gd name="connsiteY31" fmla="*/ 334454 h 423390"/>
                <a:gd name="connsiteX32" fmla="*/ 301885 w 823607"/>
                <a:gd name="connsiteY32" fmla="*/ 339464 h 423390"/>
                <a:gd name="connsiteX33" fmla="*/ 356374 w 823607"/>
                <a:gd name="connsiteY33" fmla="*/ 365770 h 423390"/>
                <a:gd name="connsiteX34" fmla="*/ 381427 w 823607"/>
                <a:gd name="connsiteY34" fmla="*/ 386438 h 423390"/>
                <a:gd name="connsiteX35" fmla="*/ 385811 w 823607"/>
                <a:gd name="connsiteY35" fmla="*/ 393327 h 423390"/>
                <a:gd name="connsiteX36" fmla="*/ 394580 w 823607"/>
                <a:gd name="connsiteY36" fmla="*/ 417128 h 423390"/>
                <a:gd name="connsiteX37" fmla="*/ 429654 w 823607"/>
                <a:gd name="connsiteY37" fmla="*/ 423391 h 423390"/>
                <a:gd name="connsiteX38" fmla="*/ 482264 w 823607"/>
                <a:gd name="connsiteY38" fmla="*/ 418380 h 423390"/>
                <a:gd name="connsiteX39" fmla="*/ 541138 w 823607"/>
                <a:gd name="connsiteY39" fmla="*/ 415875 h 423390"/>
                <a:gd name="connsiteX40" fmla="*/ 564938 w 823607"/>
                <a:gd name="connsiteY40" fmla="*/ 413370 h 423390"/>
                <a:gd name="connsiteX41" fmla="*/ 574333 w 823607"/>
                <a:gd name="connsiteY41" fmla="*/ 393954 h 423390"/>
                <a:gd name="connsiteX42" fmla="*/ 583102 w 823607"/>
                <a:gd name="connsiteY42" fmla="*/ 385812 h 423390"/>
                <a:gd name="connsiteX43" fmla="*/ 653249 w 823607"/>
                <a:gd name="connsiteY43" fmla="*/ 363890 h 423390"/>
                <a:gd name="connsiteX44" fmla="*/ 668907 w 823607"/>
                <a:gd name="connsiteY44" fmla="*/ 368901 h 423390"/>
                <a:gd name="connsiteX45" fmla="*/ 688323 w 823607"/>
                <a:gd name="connsiteY45" fmla="*/ 392702 h 423390"/>
                <a:gd name="connsiteX46" fmla="*/ 708992 w 823607"/>
                <a:gd name="connsiteY46" fmla="*/ 387064 h 423390"/>
                <a:gd name="connsiteX47" fmla="*/ 708992 w 823607"/>
                <a:gd name="connsiteY47" fmla="*/ 379548 h 423390"/>
                <a:gd name="connsiteX48" fmla="*/ 693334 w 823607"/>
                <a:gd name="connsiteY48" fmla="*/ 360759 h 423390"/>
                <a:gd name="connsiteX49" fmla="*/ 691455 w 823607"/>
                <a:gd name="connsiteY49" fmla="*/ 357001 h 423390"/>
                <a:gd name="connsiteX50" fmla="*/ 680181 w 823607"/>
                <a:gd name="connsiteY50" fmla="*/ 330070 h 423390"/>
                <a:gd name="connsiteX51" fmla="*/ 680181 w 823607"/>
                <a:gd name="connsiteY51" fmla="*/ 317543 h 423390"/>
                <a:gd name="connsiteX52" fmla="*/ 693960 w 823607"/>
                <a:gd name="connsiteY52" fmla="*/ 289359 h 423390"/>
                <a:gd name="connsiteX53" fmla="*/ 692081 w 823607"/>
                <a:gd name="connsiteY53" fmla="*/ 251780 h 423390"/>
                <a:gd name="connsiteX54" fmla="*/ 702102 w 823607"/>
                <a:gd name="connsiteY54" fmla="*/ 236748 h 423390"/>
                <a:gd name="connsiteX55" fmla="*/ 763481 w 823607"/>
                <a:gd name="connsiteY55" fmla="*/ 213575 h 423390"/>
                <a:gd name="connsiteX56" fmla="*/ 769118 w 823607"/>
                <a:gd name="connsiteY56" fmla="*/ 212322 h 423390"/>
                <a:gd name="connsiteX57" fmla="*/ 813587 w 823607"/>
                <a:gd name="connsiteY57" fmla="*/ 212322 h 423390"/>
                <a:gd name="connsiteX58" fmla="*/ 823608 w 823607"/>
                <a:gd name="connsiteY58" fmla="*/ 193532 h 423390"/>
                <a:gd name="connsiteX59" fmla="*/ 809202 w 823607"/>
                <a:gd name="connsiteY59" fmla="*/ 189774 h 423390"/>
                <a:gd name="connsiteX60" fmla="*/ 799181 w 823607"/>
                <a:gd name="connsiteY60" fmla="*/ 180379 h 423390"/>
                <a:gd name="connsiteX61" fmla="*/ 787908 w 823607"/>
                <a:gd name="connsiteY61" fmla="*/ 150943 h 423390"/>
                <a:gd name="connsiteX62" fmla="*/ 786655 w 823607"/>
                <a:gd name="connsiteY62" fmla="*/ 142800 h 423390"/>
                <a:gd name="connsiteX63" fmla="*/ 791666 w 823607"/>
                <a:gd name="connsiteY63" fmla="*/ 108979 h 423390"/>
                <a:gd name="connsiteX64" fmla="*/ 766613 w 823607"/>
                <a:gd name="connsiteY64" fmla="*/ 102716 h 42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823607" h="423390">
                  <a:moveTo>
                    <a:pt x="766613" y="102716"/>
                  </a:moveTo>
                  <a:lnTo>
                    <a:pt x="692081" y="70774"/>
                  </a:lnTo>
                  <a:cubicBezTo>
                    <a:pt x="670160" y="62005"/>
                    <a:pt x="631954" y="45721"/>
                    <a:pt x="623186" y="37579"/>
                  </a:cubicBezTo>
                  <a:cubicBezTo>
                    <a:pt x="620681" y="37579"/>
                    <a:pt x="600638" y="38832"/>
                    <a:pt x="583102" y="42590"/>
                  </a:cubicBezTo>
                  <a:cubicBezTo>
                    <a:pt x="578091" y="43216"/>
                    <a:pt x="572454" y="42590"/>
                    <a:pt x="568697" y="38205"/>
                  </a:cubicBezTo>
                  <a:lnTo>
                    <a:pt x="534249" y="1879"/>
                  </a:lnTo>
                  <a:lnTo>
                    <a:pt x="479133" y="17537"/>
                  </a:lnTo>
                  <a:cubicBezTo>
                    <a:pt x="479133" y="17537"/>
                    <a:pt x="476001" y="18163"/>
                    <a:pt x="474122" y="17537"/>
                  </a:cubicBezTo>
                  <a:lnTo>
                    <a:pt x="420259" y="15031"/>
                  </a:lnTo>
                  <a:cubicBezTo>
                    <a:pt x="420259" y="15031"/>
                    <a:pt x="417754" y="15031"/>
                    <a:pt x="416501" y="14406"/>
                  </a:cubicBezTo>
                  <a:lnTo>
                    <a:pt x="370154" y="0"/>
                  </a:lnTo>
                  <a:lnTo>
                    <a:pt x="272448" y="0"/>
                  </a:lnTo>
                  <a:lnTo>
                    <a:pt x="199795" y="7516"/>
                  </a:lnTo>
                  <a:lnTo>
                    <a:pt x="87685" y="35074"/>
                  </a:lnTo>
                  <a:lnTo>
                    <a:pt x="23800" y="56995"/>
                  </a:lnTo>
                  <a:cubicBezTo>
                    <a:pt x="23800" y="56995"/>
                    <a:pt x="11900" y="60753"/>
                    <a:pt x="0" y="64511"/>
                  </a:cubicBezTo>
                  <a:cubicBezTo>
                    <a:pt x="0" y="75158"/>
                    <a:pt x="626" y="86432"/>
                    <a:pt x="5011" y="94574"/>
                  </a:cubicBezTo>
                  <a:cubicBezTo>
                    <a:pt x="9395" y="102716"/>
                    <a:pt x="20042" y="110859"/>
                    <a:pt x="25679" y="119000"/>
                  </a:cubicBezTo>
                  <a:cubicBezTo>
                    <a:pt x="36327" y="135911"/>
                    <a:pt x="35700" y="150316"/>
                    <a:pt x="32568" y="165974"/>
                  </a:cubicBezTo>
                  <a:lnTo>
                    <a:pt x="40084" y="162217"/>
                  </a:lnTo>
                  <a:cubicBezTo>
                    <a:pt x="45721" y="159711"/>
                    <a:pt x="51984" y="160964"/>
                    <a:pt x="56369" y="164721"/>
                  </a:cubicBezTo>
                  <a:lnTo>
                    <a:pt x="73279" y="179127"/>
                  </a:lnTo>
                  <a:cubicBezTo>
                    <a:pt x="80795" y="177874"/>
                    <a:pt x="91442" y="177248"/>
                    <a:pt x="102090" y="182259"/>
                  </a:cubicBezTo>
                  <a:cubicBezTo>
                    <a:pt x="110232" y="186016"/>
                    <a:pt x="140921" y="194158"/>
                    <a:pt x="157832" y="198543"/>
                  </a:cubicBezTo>
                  <a:lnTo>
                    <a:pt x="219211" y="212322"/>
                  </a:lnTo>
                  <a:lnTo>
                    <a:pt x="258043" y="224222"/>
                  </a:lnTo>
                  <a:cubicBezTo>
                    <a:pt x="262427" y="225474"/>
                    <a:pt x="266185" y="229233"/>
                    <a:pt x="268064" y="233617"/>
                  </a:cubicBezTo>
                  <a:lnTo>
                    <a:pt x="278711" y="263054"/>
                  </a:lnTo>
                  <a:cubicBezTo>
                    <a:pt x="278711" y="263054"/>
                    <a:pt x="279964" y="267438"/>
                    <a:pt x="279338" y="269943"/>
                  </a:cubicBezTo>
                  <a:lnTo>
                    <a:pt x="274953" y="326938"/>
                  </a:lnTo>
                  <a:cubicBezTo>
                    <a:pt x="278085" y="328817"/>
                    <a:pt x="283722" y="331322"/>
                    <a:pt x="291238" y="334454"/>
                  </a:cubicBezTo>
                  <a:cubicBezTo>
                    <a:pt x="291238" y="334454"/>
                    <a:pt x="291238" y="334454"/>
                    <a:pt x="291238" y="334454"/>
                  </a:cubicBezTo>
                  <a:cubicBezTo>
                    <a:pt x="294369" y="335706"/>
                    <a:pt x="297501" y="337585"/>
                    <a:pt x="301885" y="339464"/>
                  </a:cubicBezTo>
                  <a:cubicBezTo>
                    <a:pt x="343222" y="357627"/>
                    <a:pt x="355122" y="365143"/>
                    <a:pt x="356374" y="365770"/>
                  </a:cubicBezTo>
                  <a:lnTo>
                    <a:pt x="381427" y="386438"/>
                  </a:lnTo>
                  <a:cubicBezTo>
                    <a:pt x="381427" y="386438"/>
                    <a:pt x="385185" y="390822"/>
                    <a:pt x="385811" y="393327"/>
                  </a:cubicBezTo>
                  <a:lnTo>
                    <a:pt x="394580" y="417128"/>
                  </a:lnTo>
                  <a:lnTo>
                    <a:pt x="429654" y="423391"/>
                  </a:lnTo>
                  <a:lnTo>
                    <a:pt x="482264" y="418380"/>
                  </a:lnTo>
                  <a:lnTo>
                    <a:pt x="541138" y="415875"/>
                  </a:lnTo>
                  <a:lnTo>
                    <a:pt x="564938" y="413370"/>
                  </a:lnTo>
                  <a:lnTo>
                    <a:pt x="574333" y="393954"/>
                  </a:lnTo>
                  <a:cubicBezTo>
                    <a:pt x="576212" y="390196"/>
                    <a:pt x="579344" y="387064"/>
                    <a:pt x="583102" y="385812"/>
                  </a:cubicBezTo>
                  <a:lnTo>
                    <a:pt x="653249" y="363890"/>
                  </a:lnTo>
                  <a:cubicBezTo>
                    <a:pt x="658886" y="362012"/>
                    <a:pt x="665149" y="363890"/>
                    <a:pt x="668907" y="368901"/>
                  </a:cubicBezTo>
                  <a:lnTo>
                    <a:pt x="688323" y="392702"/>
                  </a:lnTo>
                  <a:lnTo>
                    <a:pt x="708992" y="387064"/>
                  </a:lnTo>
                  <a:lnTo>
                    <a:pt x="708992" y="379548"/>
                  </a:lnTo>
                  <a:lnTo>
                    <a:pt x="693334" y="360759"/>
                  </a:lnTo>
                  <a:cubicBezTo>
                    <a:pt x="693334" y="360759"/>
                    <a:pt x="692081" y="358254"/>
                    <a:pt x="691455" y="357001"/>
                  </a:cubicBezTo>
                  <a:lnTo>
                    <a:pt x="680181" y="330070"/>
                  </a:lnTo>
                  <a:cubicBezTo>
                    <a:pt x="678302" y="325686"/>
                    <a:pt x="678302" y="321301"/>
                    <a:pt x="680181" y="317543"/>
                  </a:cubicBezTo>
                  <a:lnTo>
                    <a:pt x="693960" y="289359"/>
                  </a:lnTo>
                  <a:lnTo>
                    <a:pt x="692081" y="251780"/>
                  </a:lnTo>
                  <a:cubicBezTo>
                    <a:pt x="692081" y="244890"/>
                    <a:pt x="695839" y="239253"/>
                    <a:pt x="702102" y="236748"/>
                  </a:cubicBezTo>
                  <a:lnTo>
                    <a:pt x="763481" y="213575"/>
                  </a:lnTo>
                  <a:cubicBezTo>
                    <a:pt x="763481" y="213575"/>
                    <a:pt x="767239" y="212322"/>
                    <a:pt x="769118" y="212322"/>
                  </a:cubicBezTo>
                  <a:lnTo>
                    <a:pt x="813587" y="212322"/>
                  </a:lnTo>
                  <a:lnTo>
                    <a:pt x="823608" y="193532"/>
                  </a:lnTo>
                  <a:lnTo>
                    <a:pt x="809202" y="189774"/>
                  </a:lnTo>
                  <a:cubicBezTo>
                    <a:pt x="804192" y="188522"/>
                    <a:pt x="800434" y="184764"/>
                    <a:pt x="799181" y="180379"/>
                  </a:cubicBezTo>
                  <a:lnTo>
                    <a:pt x="787908" y="150943"/>
                  </a:lnTo>
                  <a:cubicBezTo>
                    <a:pt x="787908" y="150943"/>
                    <a:pt x="786655" y="145932"/>
                    <a:pt x="786655" y="142800"/>
                  </a:cubicBezTo>
                  <a:lnTo>
                    <a:pt x="791666" y="108979"/>
                  </a:lnTo>
                  <a:lnTo>
                    <a:pt x="766613" y="102716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8" name="Forma libre: forma 727">
              <a:extLst>
                <a:ext uri="{FF2B5EF4-FFF2-40B4-BE49-F238E27FC236}">
                  <a16:creationId xmlns:a16="http://schemas.microsoft.com/office/drawing/2014/main" id="{E55C5AC1-B4EC-BB41-B3E8-4CB321EED327}"/>
                </a:ext>
              </a:extLst>
            </p:cNvPr>
            <p:cNvSpPr/>
            <p:nvPr/>
          </p:nvSpPr>
          <p:spPr>
            <a:xfrm>
              <a:off x="11038630" y="7790037"/>
              <a:ext cx="432159" cy="241132"/>
            </a:xfrm>
            <a:custGeom>
              <a:avLst/>
              <a:gdLst>
                <a:gd name="connsiteX0" fmla="*/ 81421 w 432159"/>
                <a:gd name="connsiteY0" fmla="*/ 238001 h 241132"/>
                <a:gd name="connsiteX1" fmla="*/ 120253 w 432159"/>
                <a:gd name="connsiteY1" fmla="*/ 223595 h 241132"/>
                <a:gd name="connsiteX2" fmla="*/ 152822 w 432159"/>
                <a:gd name="connsiteY2" fmla="*/ 205432 h 241132"/>
                <a:gd name="connsiteX3" fmla="*/ 191027 w 432159"/>
                <a:gd name="connsiteY3" fmla="*/ 202927 h 241132"/>
                <a:gd name="connsiteX4" fmla="*/ 207311 w 432159"/>
                <a:gd name="connsiteY4" fmla="*/ 231738 h 241132"/>
                <a:gd name="connsiteX5" fmla="*/ 227980 w 432159"/>
                <a:gd name="connsiteY5" fmla="*/ 238001 h 241132"/>
                <a:gd name="connsiteX6" fmla="*/ 256790 w 432159"/>
                <a:gd name="connsiteY6" fmla="*/ 238001 h 241132"/>
                <a:gd name="connsiteX7" fmla="*/ 259922 w 432159"/>
                <a:gd name="connsiteY7" fmla="*/ 222343 h 241132"/>
                <a:gd name="connsiteX8" fmla="*/ 256164 w 432159"/>
                <a:gd name="connsiteY8" fmla="*/ 202301 h 241132"/>
                <a:gd name="connsiteX9" fmla="*/ 264933 w 432159"/>
                <a:gd name="connsiteY9" fmla="*/ 186016 h 241132"/>
                <a:gd name="connsiteX10" fmla="*/ 310028 w 432159"/>
                <a:gd name="connsiteY10" fmla="*/ 164095 h 241132"/>
                <a:gd name="connsiteX11" fmla="*/ 310028 w 432159"/>
                <a:gd name="connsiteY11" fmla="*/ 138416 h 241132"/>
                <a:gd name="connsiteX12" fmla="*/ 313159 w 432159"/>
                <a:gd name="connsiteY12" fmla="*/ 129648 h 241132"/>
                <a:gd name="connsiteX13" fmla="*/ 326938 w 432159"/>
                <a:gd name="connsiteY13" fmla="*/ 110232 h 241132"/>
                <a:gd name="connsiteX14" fmla="*/ 339465 w 432159"/>
                <a:gd name="connsiteY14" fmla="*/ 103969 h 241132"/>
                <a:gd name="connsiteX15" fmla="*/ 345101 w 432159"/>
                <a:gd name="connsiteY15" fmla="*/ 103969 h 241132"/>
                <a:gd name="connsiteX16" fmla="*/ 360133 w 432159"/>
                <a:gd name="connsiteY16" fmla="*/ 79543 h 241132"/>
                <a:gd name="connsiteX17" fmla="*/ 373285 w 432159"/>
                <a:gd name="connsiteY17" fmla="*/ 72027 h 241132"/>
                <a:gd name="connsiteX18" fmla="*/ 375165 w 432159"/>
                <a:gd name="connsiteY18" fmla="*/ 72027 h 241132"/>
                <a:gd name="connsiteX19" fmla="*/ 381428 w 432159"/>
                <a:gd name="connsiteY19" fmla="*/ 62005 h 241132"/>
                <a:gd name="connsiteX20" fmla="*/ 385812 w 432159"/>
                <a:gd name="connsiteY20" fmla="*/ 57621 h 241132"/>
                <a:gd name="connsiteX21" fmla="*/ 410865 w 432159"/>
                <a:gd name="connsiteY21" fmla="*/ 39458 h 241132"/>
                <a:gd name="connsiteX22" fmla="*/ 415875 w 432159"/>
                <a:gd name="connsiteY22" fmla="*/ 36953 h 241132"/>
                <a:gd name="connsiteX23" fmla="*/ 425896 w 432159"/>
                <a:gd name="connsiteY23" fmla="*/ 34448 h 241132"/>
                <a:gd name="connsiteX24" fmla="*/ 432159 w 432159"/>
                <a:gd name="connsiteY24" fmla="*/ 34448 h 241132"/>
                <a:gd name="connsiteX25" fmla="*/ 429028 w 432159"/>
                <a:gd name="connsiteY25" fmla="*/ 31316 h 241132"/>
                <a:gd name="connsiteX26" fmla="*/ 424017 w 432159"/>
                <a:gd name="connsiteY26" fmla="*/ 25053 h 241132"/>
                <a:gd name="connsiteX27" fmla="*/ 416501 w 432159"/>
                <a:gd name="connsiteY27" fmla="*/ 7516 h 241132"/>
                <a:gd name="connsiteX28" fmla="*/ 398965 w 432159"/>
                <a:gd name="connsiteY28" fmla="*/ 0 h 241132"/>
                <a:gd name="connsiteX29" fmla="*/ 383933 w 432159"/>
                <a:gd name="connsiteY29" fmla="*/ 16911 h 241132"/>
                <a:gd name="connsiteX30" fmla="*/ 375165 w 432159"/>
                <a:gd name="connsiteY30" fmla="*/ 21921 h 241132"/>
                <a:gd name="connsiteX31" fmla="*/ 340717 w 432159"/>
                <a:gd name="connsiteY31" fmla="*/ 28811 h 241132"/>
                <a:gd name="connsiteX32" fmla="*/ 274953 w 432159"/>
                <a:gd name="connsiteY32" fmla="*/ 33821 h 241132"/>
                <a:gd name="connsiteX33" fmla="*/ 232364 w 432159"/>
                <a:gd name="connsiteY33" fmla="*/ 50732 h 241132"/>
                <a:gd name="connsiteX34" fmla="*/ 199796 w 432159"/>
                <a:gd name="connsiteY34" fmla="*/ 60753 h 241132"/>
                <a:gd name="connsiteX35" fmla="*/ 186643 w 432159"/>
                <a:gd name="connsiteY35" fmla="*/ 78290 h 241132"/>
                <a:gd name="connsiteX36" fmla="*/ 174116 w 432159"/>
                <a:gd name="connsiteY36" fmla="*/ 85179 h 241132"/>
                <a:gd name="connsiteX37" fmla="*/ 169732 w 432159"/>
                <a:gd name="connsiteY37" fmla="*/ 84553 h 241132"/>
                <a:gd name="connsiteX38" fmla="*/ 88937 w 432159"/>
                <a:gd name="connsiteY38" fmla="*/ 59500 h 241132"/>
                <a:gd name="connsiteX39" fmla="*/ 50106 w 432159"/>
                <a:gd name="connsiteY39" fmla="*/ 59500 h 241132"/>
                <a:gd name="connsiteX40" fmla="*/ 46974 w 432159"/>
                <a:gd name="connsiteY40" fmla="*/ 59500 h 241132"/>
                <a:gd name="connsiteX41" fmla="*/ 40711 w 432159"/>
                <a:gd name="connsiteY41" fmla="*/ 58248 h 241132"/>
                <a:gd name="connsiteX42" fmla="*/ 40711 w 432159"/>
                <a:gd name="connsiteY42" fmla="*/ 59500 h 241132"/>
                <a:gd name="connsiteX43" fmla="*/ 36327 w 432159"/>
                <a:gd name="connsiteY43" fmla="*/ 66390 h 241132"/>
                <a:gd name="connsiteX44" fmla="*/ 25053 w 432159"/>
                <a:gd name="connsiteY44" fmla="*/ 77037 h 241132"/>
                <a:gd name="connsiteX45" fmla="*/ 19416 w 432159"/>
                <a:gd name="connsiteY45" fmla="*/ 80169 h 241132"/>
                <a:gd name="connsiteX46" fmla="*/ 1253 w 432159"/>
                <a:gd name="connsiteY46" fmla="*/ 87058 h 241132"/>
                <a:gd name="connsiteX47" fmla="*/ 0 w 432159"/>
                <a:gd name="connsiteY47" fmla="*/ 87058 h 241132"/>
                <a:gd name="connsiteX48" fmla="*/ 0 w 432159"/>
                <a:gd name="connsiteY48" fmla="*/ 88937 h 241132"/>
                <a:gd name="connsiteX49" fmla="*/ 13779 w 432159"/>
                <a:gd name="connsiteY49" fmla="*/ 92695 h 241132"/>
                <a:gd name="connsiteX50" fmla="*/ 22547 w 432159"/>
                <a:gd name="connsiteY50" fmla="*/ 97079 h 241132"/>
                <a:gd name="connsiteX51" fmla="*/ 30690 w 432159"/>
                <a:gd name="connsiteY51" fmla="*/ 113990 h 241132"/>
                <a:gd name="connsiteX52" fmla="*/ 26932 w 432159"/>
                <a:gd name="connsiteY52" fmla="*/ 129021 h 241132"/>
                <a:gd name="connsiteX53" fmla="*/ 21921 w 432159"/>
                <a:gd name="connsiteY53" fmla="*/ 137790 h 241132"/>
                <a:gd name="connsiteX54" fmla="*/ 18163 w 432159"/>
                <a:gd name="connsiteY54" fmla="*/ 140921 h 241132"/>
                <a:gd name="connsiteX55" fmla="*/ 25679 w 432159"/>
                <a:gd name="connsiteY55" fmla="*/ 150316 h 241132"/>
                <a:gd name="connsiteX56" fmla="*/ 29437 w 432159"/>
                <a:gd name="connsiteY56" fmla="*/ 163469 h 241132"/>
                <a:gd name="connsiteX57" fmla="*/ 29437 w 432159"/>
                <a:gd name="connsiteY57" fmla="*/ 167227 h 241132"/>
                <a:gd name="connsiteX58" fmla="*/ 30690 w 432159"/>
                <a:gd name="connsiteY58" fmla="*/ 186016 h 241132"/>
                <a:gd name="connsiteX59" fmla="*/ 31942 w 432159"/>
                <a:gd name="connsiteY59" fmla="*/ 230485 h 241132"/>
                <a:gd name="connsiteX60" fmla="*/ 20042 w 432159"/>
                <a:gd name="connsiteY60" fmla="*/ 232990 h 241132"/>
                <a:gd name="connsiteX61" fmla="*/ 13779 w 432159"/>
                <a:gd name="connsiteY61" fmla="*/ 234243 h 241132"/>
                <a:gd name="connsiteX62" fmla="*/ 28811 w 432159"/>
                <a:gd name="connsiteY62" fmla="*/ 241132 h 241132"/>
                <a:gd name="connsiteX63" fmla="*/ 82048 w 432159"/>
                <a:gd name="connsiteY63" fmla="*/ 238627 h 2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32159" h="241132">
                  <a:moveTo>
                    <a:pt x="81421" y="238001"/>
                  </a:moveTo>
                  <a:lnTo>
                    <a:pt x="120253" y="223595"/>
                  </a:lnTo>
                  <a:lnTo>
                    <a:pt x="152822" y="205432"/>
                  </a:lnTo>
                  <a:cubicBezTo>
                    <a:pt x="171611" y="195411"/>
                    <a:pt x="184138" y="198543"/>
                    <a:pt x="191027" y="202927"/>
                  </a:cubicBezTo>
                  <a:cubicBezTo>
                    <a:pt x="201674" y="209816"/>
                    <a:pt x="206059" y="222343"/>
                    <a:pt x="207311" y="231738"/>
                  </a:cubicBezTo>
                  <a:lnTo>
                    <a:pt x="227980" y="238001"/>
                  </a:lnTo>
                  <a:lnTo>
                    <a:pt x="256790" y="238001"/>
                  </a:lnTo>
                  <a:lnTo>
                    <a:pt x="259922" y="222343"/>
                  </a:lnTo>
                  <a:lnTo>
                    <a:pt x="256164" y="202301"/>
                  </a:lnTo>
                  <a:cubicBezTo>
                    <a:pt x="254911" y="195411"/>
                    <a:pt x="258670" y="188522"/>
                    <a:pt x="264933" y="186016"/>
                  </a:cubicBezTo>
                  <a:lnTo>
                    <a:pt x="310028" y="164095"/>
                  </a:lnTo>
                  <a:lnTo>
                    <a:pt x="310028" y="138416"/>
                  </a:lnTo>
                  <a:cubicBezTo>
                    <a:pt x="310028" y="135285"/>
                    <a:pt x="311280" y="132153"/>
                    <a:pt x="313159" y="129648"/>
                  </a:cubicBezTo>
                  <a:lnTo>
                    <a:pt x="326938" y="110232"/>
                  </a:lnTo>
                  <a:cubicBezTo>
                    <a:pt x="330070" y="106474"/>
                    <a:pt x="334454" y="103969"/>
                    <a:pt x="339465" y="103969"/>
                  </a:cubicBezTo>
                  <a:lnTo>
                    <a:pt x="345101" y="103969"/>
                  </a:lnTo>
                  <a:lnTo>
                    <a:pt x="360133" y="79543"/>
                  </a:lnTo>
                  <a:cubicBezTo>
                    <a:pt x="362638" y="75158"/>
                    <a:pt x="367649" y="72027"/>
                    <a:pt x="373285" y="72027"/>
                  </a:cubicBezTo>
                  <a:lnTo>
                    <a:pt x="375165" y="72027"/>
                  </a:lnTo>
                  <a:lnTo>
                    <a:pt x="381428" y="62005"/>
                  </a:lnTo>
                  <a:cubicBezTo>
                    <a:pt x="381428" y="62005"/>
                    <a:pt x="383933" y="58874"/>
                    <a:pt x="385812" y="57621"/>
                  </a:cubicBezTo>
                  <a:lnTo>
                    <a:pt x="410865" y="39458"/>
                  </a:lnTo>
                  <a:cubicBezTo>
                    <a:pt x="410865" y="39458"/>
                    <a:pt x="413996" y="37579"/>
                    <a:pt x="415875" y="36953"/>
                  </a:cubicBezTo>
                  <a:lnTo>
                    <a:pt x="425896" y="34448"/>
                  </a:lnTo>
                  <a:lnTo>
                    <a:pt x="432159" y="34448"/>
                  </a:lnTo>
                  <a:cubicBezTo>
                    <a:pt x="432159" y="34448"/>
                    <a:pt x="429028" y="31316"/>
                    <a:pt x="429028" y="31316"/>
                  </a:cubicBezTo>
                  <a:cubicBezTo>
                    <a:pt x="426523" y="29437"/>
                    <a:pt x="424643" y="27558"/>
                    <a:pt x="424017" y="25053"/>
                  </a:cubicBezTo>
                  <a:lnTo>
                    <a:pt x="416501" y="7516"/>
                  </a:lnTo>
                  <a:lnTo>
                    <a:pt x="398965" y="0"/>
                  </a:lnTo>
                  <a:lnTo>
                    <a:pt x="383933" y="16911"/>
                  </a:lnTo>
                  <a:cubicBezTo>
                    <a:pt x="383933" y="16911"/>
                    <a:pt x="378296" y="21295"/>
                    <a:pt x="375165" y="21921"/>
                  </a:cubicBezTo>
                  <a:lnTo>
                    <a:pt x="340717" y="28811"/>
                  </a:lnTo>
                  <a:lnTo>
                    <a:pt x="274953" y="33821"/>
                  </a:lnTo>
                  <a:lnTo>
                    <a:pt x="232364" y="50732"/>
                  </a:lnTo>
                  <a:cubicBezTo>
                    <a:pt x="226101" y="53237"/>
                    <a:pt x="208564" y="58874"/>
                    <a:pt x="199796" y="60753"/>
                  </a:cubicBezTo>
                  <a:cubicBezTo>
                    <a:pt x="196664" y="63258"/>
                    <a:pt x="191027" y="71400"/>
                    <a:pt x="186643" y="78290"/>
                  </a:cubicBezTo>
                  <a:cubicBezTo>
                    <a:pt x="184138" y="82674"/>
                    <a:pt x="179127" y="85179"/>
                    <a:pt x="174116" y="85179"/>
                  </a:cubicBezTo>
                  <a:cubicBezTo>
                    <a:pt x="172864" y="85179"/>
                    <a:pt x="170985" y="85179"/>
                    <a:pt x="169732" y="84553"/>
                  </a:cubicBezTo>
                  <a:lnTo>
                    <a:pt x="88937" y="59500"/>
                  </a:lnTo>
                  <a:lnTo>
                    <a:pt x="50106" y="59500"/>
                  </a:lnTo>
                  <a:cubicBezTo>
                    <a:pt x="50106" y="59500"/>
                    <a:pt x="47600" y="59500"/>
                    <a:pt x="46974" y="59500"/>
                  </a:cubicBezTo>
                  <a:lnTo>
                    <a:pt x="40711" y="58248"/>
                  </a:lnTo>
                  <a:lnTo>
                    <a:pt x="40711" y="59500"/>
                  </a:lnTo>
                  <a:cubicBezTo>
                    <a:pt x="40711" y="59500"/>
                    <a:pt x="38205" y="64511"/>
                    <a:pt x="36327" y="66390"/>
                  </a:cubicBezTo>
                  <a:lnTo>
                    <a:pt x="25053" y="77037"/>
                  </a:lnTo>
                  <a:cubicBezTo>
                    <a:pt x="25053" y="77037"/>
                    <a:pt x="21295" y="79543"/>
                    <a:pt x="19416" y="80169"/>
                  </a:cubicBezTo>
                  <a:lnTo>
                    <a:pt x="1253" y="87058"/>
                  </a:lnTo>
                  <a:cubicBezTo>
                    <a:pt x="1253" y="87058"/>
                    <a:pt x="626" y="87058"/>
                    <a:pt x="0" y="87058"/>
                  </a:cubicBezTo>
                  <a:lnTo>
                    <a:pt x="0" y="88937"/>
                  </a:lnTo>
                  <a:cubicBezTo>
                    <a:pt x="5011" y="88937"/>
                    <a:pt x="9395" y="90816"/>
                    <a:pt x="13779" y="92695"/>
                  </a:cubicBezTo>
                  <a:lnTo>
                    <a:pt x="22547" y="97079"/>
                  </a:lnTo>
                  <a:cubicBezTo>
                    <a:pt x="28811" y="100211"/>
                    <a:pt x="32569" y="107727"/>
                    <a:pt x="30690" y="113990"/>
                  </a:cubicBezTo>
                  <a:lnTo>
                    <a:pt x="26932" y="129021"/>
                  </a:lnTo>
                  <a:cubicBezTo>
                    <a:pt x="26306" y="132153"/>
                    <a:pt x="24426" y="135285"/>
                    <a:pt x="21921" y="137790"/>
                  </a:cubicBezTo>
                  <a:lnTo>
                    <a:pt x="18163" y="140921"/>
                  </a:lnTo>
                  <a:cubicBezTo>
                    <a:pt x="21921" y="142800"/>
                    <a:pt x="24426" y="145932"/>
                    <a:pt x="25679" y="150316"/>
                  </a:cubicBezTo>
                  <a:lnTo>
                    <a:pt x="29437" y="163469"/>
                  </a:lnTo>
                  <a:cubicBezTo>
                    <a:pt x="29437" y="163469"/>
                    <a:pt x="29437" y="165974"/>
                    <a:pt x="29437" y="167227"/>
                  </a:cubicBezTo>
                  <a:lnTo>
                    <a:pt x="30690" y="186016"/>
                  </a:lnTo>
                  <a:cubicBezTo>
                    <a:pt x="42590" y="197917"/>
                    <a:pt x="38205" y="214827"/>
                    <a:pt x="31942" y="230485"/>
                  </a:cubicBezTo>
                  <a:cubicBezTo>
                    <a:pt x="27558" y="231111"/>
                    <a:pt x="23800" y="231738"/>
                    <a:pt x="20042" y="232990"/>
                  </a:cubicBezTo>
                  <a:cubicBezTo>
                    <a:pt x="17537" y="232990"/>
                    <a:pt x="15658" y="233617"/>
                    <a:pt x="13779" y="234243"/>
                  </a:cubicBezTo>
                  <a:lnTo>
                    <a:pt x="28811" y="241132"/>
                  </a:lnTo>
                  <a:lnTo>
                    <a:pt x="82048" y="238627"/>
                  </a:ln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9" name="Forma libre: forma 728">
              <a:extLst>
                <a:ext uri="{FF2B5EF4-FFF2-40B4-BE49-F238E27FC236}">
                  <a16:creationId xmlns:a16="http://schemas.microsoft.com/office/drawing/2014/main" id="{998A6248-D597-2E9E-554D-94A8447BFAA7}"/>
                </a:ext>
              </a:extLst>
            </p:cNvPr>
            <p:cNvSpPr/>
            <p:nvPr/>
          </p:nvSpPr>
          <p:spPr>
            <a:xfrm>
              <a:off x="29806241" y="6306149"/>
              <a:ext cx="1324396" cy="1628567"/>
            </a:xfrm>
            <a:custGeom>
              <a:avLst/>
              <a:gdLst>
                <a:gd name="connsiteX0" fmla="*/ 301884 w 1324396"/>
                <a:gd name="connsiteY0" fmla="*/ 581365 h 1628567"/>
                <a:gd name="connsiteX1" fmla="*/ 375791 w 1324396"/>
                <a:gd name="connsiteY1" fmla="*/ 614560 h 1628567"/>
                <a:gd name="connsiteX2" fmla="*/ 487275 w 1324396"/>
                <a:gd name="connsiteY2" fmla="*/ 728550 h 1628567"/>
                <a:gd name="connsiteX3" fmla="*/ 605648 w 1324396"/>
                <a:gd name="connsiteY3" fmla="*/ 851308 h 1628567"/>
                <a:gd name="connsiteX4" fmla="*/ 696465 w 1324396"/>
                <a:gd name="connsiteY4" fmla="*/ 976571 h 1628567"/>
                <a:gd name="connsiteX5" fmla="*/ 722144 w 1324396"/>
                <a:gd name="connsiteY5" fmla="*/ 1043587 h 1628567"/>
                <a:gd name="connsiteX6" fmla="*/ 812959 w 1324396"/>
                <a:gd name="connsiteY6" fmla="*/ 1176993 h 1628567"/>
                <a:gd name="connsiteX7" fmla="*/ 903149 w 1324396"/>
                <a:gd name="connsiteY7" fmla="*/ 1315409 h 1628567"/>
                <a:gd name="connsiteX8" fmla="*/ 946365 w 1324396"/>
                <a:gd name="connsiteY8" fmla="*/ 1403094 h 1628567"/>
                <a:gd name="connsiteX9" fmla="*/ 963275 w 1324396"/>
                <a:gd name="connsiteY9" fmla="*/ 1490778 h 1628567"/>
                <a:gd name="connsiteX10" fmla="*/ 1098560 w 1324396"/>
                <a:gd name="connsiteY10" fmla="*/ 1628568 h 1628567"/>
                <a:gd name="connsiteX11" fmla="*/ 1084781 w 1324396"/>
                <a:gd name="connsiteY11" fmla="*/ 1560299 h 1628567"/>
                <a:gd name="connsiteX12" fmla="*/ 1049707 w 1324396"/>
                <a:gd name="connsiteY12" fmla="*/ 1487646 h 1628567"/>
                <a:gd name="connsiteX13" fmla="*/ 1148667 w 1324396"/>
                <a:gd name="connsiteY13" fmla="*/ 1498920 h 1628567"/>
                <a:gd name="connsiteX14" fmla="*/ 1322156 w 1324396"/>
                <a:gd name="connsiteY14" fmla="*/ 1584099 h 1628567"/>
                <a:gd name="connsiteX15" fmla="*/ 1239481 w 1324396"/>
                <a:gd name="connsiteY15" fmla="*/ 1448815 h 1628567"/>
                <a:gd name="connsiteX16" fmla="*/ 1139270 w 1324396"/>
                <a:gd name="connsiteY16" fmla="*/ 1430025 h 1628567"/>
                <a:gd name="connsiteX17" fmla="*/ 977681 w 1324396"/>
                <a:gd name="connsiteY17" fmla="*/ 1222714 h 1628567"/>
                <a:gd name="connsiteX18" fmla="*/ 940102 w 1324396"/>
                <a:gd name="connsiteY18" fmla="*/ 1138161 h 1628567"/>
                <a:gd name="connsiteX19" fmla="*/ 884985 w 1324396"/>
                <a:gd name="connsiteY19" fmla="*/ 1034192 h 1628567"/>
                <a:gd name="connsiteX20" fmla="*/ 960771 w 1324396"/>
                <a:gd name="connsiteY20" fmla="*/ 996613 h 1628567"/>
                <a:gd name="connsiteX21" fmla="*/ 1132382 w 1324396"/>
                <a:gd name="connsiteY21" fmla="*/ 1074903 h 1628567"/>
                <a:gd name="connsiteX22" fmla="*/ 1195013 w 1324396"/>
                <a:gd name="connsiteY22" fmla="*/ 1121251 h 1628567"/>
                <a:gd name="connsiteX23" fmla="*/ 1198144 w 1324396"/>
                <a:gd name="connsiteY23" fmla="*/ 1094319 h 1628567"/>
                <a:gd name="connsiteX24" fmla="*/ 1111087 w 1324396"/>
                <a:gd name="connsiteY24" fmla="*/ 1029808 h 1628567"/>
                <a:gd name="connsiteX25" fmla="*/ 904401 w 1324396"/>
                <a:gd name="connsiteY25" fmla="*/ 912687 h 1628567"/>
                <a:gd name="connsiteX26" fmla="*/ 751581 w 1324396"/>
                <a:gd name="connsiteY26" fmla="*/ 767381 h 1628567"/>
                <a:gd name="connsiteX27" fmla="*/ 581223 w 1324396"/>
                <a:gd name="connsiteY27" fmla="*/ 564454 h 1628567"/>
                <a:gd name="connsiteX28" fmla="*/ 434038 w 1324396"/>
                <a:gd name="connsiteY28" fmla="*/ 412885 h 1628567"/>
                <a:gd name="connsiteX29" fmla="*/ 415874 w 1324396"/>
                <a:gd name="connsiteY29" fmla="*/ 341485 h 1628567"/>
                <a:gd name="connsiteX30" fmla="*/ 316917 w 1324396"/>
                <a:gd name="connsiteY30" fmla="*/ 260064 h 1628567"/>
                <a:gd name="connsiteX31" fmla="*/ 209190 w 1324396"/>
                <a:gd name="connsiteY31" fmla="*/ 139184 h 1628567"/>
                <a:gd name="connsiteX32" fmla="*/ 105846 w 1324396"/>
                <a:gd name="connsiteY32" fmla="*/ 45863 h 1628567"/>
                <a:gd name="connsiteX33" fmla="*/ 65763 w 1324396"/>
                <a:gd name="connsiteY33" fmla="*/ 142 h 1628567"/>
                <a:gd name="connsiteX34" fmla="*/ 48226 w 1324396"/>
                <a:gd name="connsiteY34" fmla="*/ 45863 h 1628567"/>
                <a:gd name="connsiteX35" fmla="*/ 0 w 1324396"/>
                <a:gd name="connsiteY35" fmla="*/ 40852 h 1628567"/>
                <a:gd name="connsiteX36" fmla="*/ 64511 w 1324396"/>
                <a:gd name="connsiteY36" fmla="*/ 81563 h 1628567"/>
                <a:gd name="connsiteX37" fmla="*/ 127142 w 1324396"/>
                <a:gd name="connsiteY37" fmla="*/ 136679 h 1628567"/>
                <a:gd name="connsiteX38" fmla="*/ 108979 w 1324396"/>
                <a:gd name="connsiteY38" fmla="*/ 164237 h 1628567"/>
                <a:gd name="connsiteX39" fmla="*/ 144052 w 1324396"/>
                <a:gd name="connsiteY39" fmla="*/ 236890 h 1628567"/>
                <a:gd name="connsiteX40" fmla="*/ 84551 w 1324396"/>
                <a:gd name="connsiteY40" fmla="*/ 239395 h 1628567"/>
                <a:gd name="connsiteX41" fmla="*/ 125264 w 1324396"/>
                <a:gd name="connsiteY41" fmla="*/ 331464 h 1628567"/>
                <a:gd name="connsiteX42" fmla="*/ 212948 w 1324396"/>
                <a:gd name="connsiteY42" fmla="*/ 414764 h 1628567"/>
                <a:gd name="connsiteX43" fmla="*/ 279962 w 1324396"/>
                <a:gd name="connsiteY43" fmla="*/ 490549 h 1628567"/>
                <a:gd name="connsiteX44" fmla="*/ 303138 w 1324396"/>
                <a:gd name="connsiteY44" fmla="*/ 581991 h 162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24396" h="1628567">
                  <a:moveTo>
                    <a:pt x="301884" y="581365"/>
                  </a:moveTo>
                  <a:cubicBezTo>
                    <a:pt x="319421" y="599528"/>
                    <a:pt x="353242" y="604538"/>
                    <a:pt x="375791" y="614560"/>
                  </a:cubicBezTo>
                  <a:cubicBezTo>
                    <a:pt x="431532" y="638360"/>
                    <a:pt x="457838" y="679697"/>
                    <a:pt x="487275" y="728550"/>
                  </a:cubicBezTo>
                  <a:cubicBezTo>
                    <a:pt x="516712" y="777402"/>
                    <a:pt x="565565" y="811223"/>
                    <a:pt x="605648" y="851308"/>
                  </a:cubicBezTo>
                  <a:cubicBezTo>
                    <a:pt x="645107" y="890766"/>
                    <a:pt x="673292" y="926466"/>
                    <a:pt x="696465" y="976571"/>
                  </a:cubicBezTo>
                  <a:cubicBezTo>
                    <a:pt x="706486" y="998492"/>
                    <a:pt x="712123" y="1021666"/>
                    <a:pt x="722144" y="1043587"/>
                  </a:cubicBezTo>
                  <a:cubicBezTo>
                    <a:pt x="742812" y="1090561"/>
                    <a:pt x="781643" y="1135656"/>
                    <a:pt x="812959" y="1176993"/>
                  </a:cubicBezTo>
                  <a:cubicBezTo>
                    <a:pt x="845529" y="1220209"/>
                    <a:pt x="872460" y="1270315"/>
                    <a:pt x="903149" y="1315409"/>
                  </a:cubicBezTo>
                  <a:cubicBezTo>
                    <a:pt x="920686" y="1341088"/>
                    <a:pt x="940729" y="1372404"/>
                    <a:pt x="946365" y="1403094"/>
                  </a:cubicBezTo>
                  <a:cubicBezTo>
                    <a:pt x="951375" y="1433157"/>
                    <a:pt x="949496" y="1460715"/>
                    <a:pt x="963275" y="1490778"/>
                  </a:cubicBezTo>
                  <a:cubicBezTo>
                    <a:pt x="985823" y="1542136"/>
                    <a:pt x="1035303" y="1622305"/>
                    <a:pt x="1098560" y="1628568"/>
                  </a:cubicBezTo>
                  <a:cubicBezTo>
                    <a:pt x="1103572" y="1611657"/>
                    <a:pt x="1094802" y="1575331"/>
                    <a:pt x="1084781" y="1560299"/>
                  </a:cubicBezTo>
                  <a:cubicBezTo>
                    <a:pt x="1070377" y="1539004"/>
                    <a:pt x="1029040" y="1521468"/>
                    <a:pt x="1049707" y="1487646"/>
                  </a:cubicBezTo>
                  <a:cubicBezTo>
                    <a:pt x="1072256" y="1450694"/>
                    <a:pt x="1122987" y="1486394"/>
                    <a:pt x="1148667" y="1498920"/>
                  </a:cubicBezTo>
                  <a:cubicBezTo>
                    <a:pt x="1208792" y="1527731"/>
                    <a:pt x="1271424" y="1538378"/>
                    <a:pt x="1322156" y="1584099"/>
                  </a:cubicBezTo>
                  <a:cubicBezTo>
                    <a:pt x="1335308" y="1530236"/>
                    <a:pt x="1288334" y="1467604"/>
                    <a:pt x="1239481" y="1448815"/>
                  </a:cubicBezTo>
                  <a:cubicBezTo>
                    <a:pt x="1206914" y="1436288"/>
                    <a:pt x="1172465" y="1438168"/>
                    <a:pt x="1139270" y="1430025"/>
                  </a:cubicBezTo>
                  <a:cubicBezTo>
                    <a:pt x="1049082" y="1408104"/>
                    <a:pt x="1006491" y="1299125"/>
                    <a:pt x="977681" y="1222714"/>
                  </a:cubicBezTo>
                  <a:cubicBezTo>
                    <a:pt x="965154" y="1188893"/>
                    <a:pt x="967660" y="1161335"/>
                    <a:pt x="940102" y="1138161"/>
                  </a:cubicBezTo>
                  <a:cubicBezTo>
                    <a:pt x="907534" y="1111230"/>
                    <a:pt x="883733" y="1079914"/>
                    <a:pt x="884985" y="1034192"/>
                  </a:cubicBezTo>
                  <a:cubicBezTo>
                    <a:pt x="886864" y="984713"/>
                    <a:pt x="920059" y="990350"/>
                    <a:pt x="960771" y="996613"/>
                  </a:cubicBezTo>
                  <a:cubicBezTo>
                    <a:pt x="1031543" y="1006634"/>
                    <a:pt x="1087914" y="1015403"/>
                    <a:pt x="1132382" y="1074903"/>
                  </a:cubicBezTo>
                  <a:cubicBezTo>
                    <a:pt x="1141776" y="1087429"/>
                    <a:pt x="1171840" y="1138161"/>
                    <a:pt x="1195013" y="1121251"/>
                  </a:cubicBezTo>
                  <a:cubicBezTo>
                    <a:pt x="1203781" y="1114988"/>
                    <a:pt x="1201277" y="1103087"/>
                    <a:pt x="1198144" y="1094319"/>
                  </a:cubicBezTo>
                  <a:cubicBezTo>
                    <a:pt x="1186244" y="1057366"/>
                    <a:pt x="1141776" y="1043587"/>
                    <a:pt x="1111087" y="1029808"/>
                  </a:cubicBezTo>
                  <a:cubicBezTo>
                    <a:pt x="1040313" y="998492"/>
                    <a:pt x="967660" y="957156"/>
                    <a:pt x="904401" y="912687"/>
                  </a:cubicBezTo>
                  <a:cubicBezTo>
                    <a:pt x="843023" y="870723"/>
                    <a:pt x="796674" y="826255"/>
                    <a:pt x="751581" y="767381"/>
                  </a:cubicBezTo>
                  <a:cubicBezTo>
                    <a:pt x="697717" y="697234"/>
                    <a:pt x="631327" y="636481"/>
                    <a:pt x="581223" y="564454"/>
                  </a:cubicBezTo>
                  <a:cubicBezTo>
                    <a:pt x="543016" y="509965"/>
                    <a:pt x="445938" y="480528"/>
                    <a:pt x="434038" y="412885"/>
                  </a:cubicBezTo>
                  <a:cubicBezTo>
                    <a:pt x="429026" y="385327"/>
                    <a:pt x="434038" y="363406"/>
                    <a:pt x="415874" y="341485"/>
                  </a:cubicBezTo>
                  <a:cubicBezTo>
                    <a:pt x="390822" y="310796"/>
                    <a:pt x="348233" y="285116"/>
                    <a:pt x="316917" y="260064"/>
                  </a:cubicBezTo>
                  <a:cubicBezTo>
                    <a:pt x="272447" y="224364"/>
                    <a:pt x="247394" y="179269"/>
                    <a:pt x="209190" y="139184"/>
                  </a:cubicBezTo>
                  <a:cubicBezTo>
                    <a:pt x="176620" y="104737"/>
                    <a:pt x="136537" y="80311"/>
                    <a:pt x="105846" y="45863"/>
                  </a:cubicBezTo>
                  <a:cubicBezTo>
                    <a:pt x="97078" y="35842"/>
                    <a:pt x="79542" y="1395"/>
                    <a:pt x="65763" y="142"/>
                  </a:cubicBezTo>
                  <a:cubicBezTo>
                    <a:pt x="40710" y="-2363"/>
                    <a:pt x="49478" y="28953"/>
                    <a:pt x="48226" y="45863"/>
                  </a:cubicBezTo>
                  <a:cubicBezTo>
                    <a:pt x="36953" y="34589"/>
                    <a:pt x="12525" y="30832"/>
                    <a:pt x="0" y="40852"/>
                  </a:cubicBezTo>
                  <a:cubicBezTo>
                    <a:pt x="34447" y="50874"/>
                    <a:pt x="50105" y="65905"/>
                    <a:pt x="64511" y="81563"/>
                  </a:cubicBezTo>
                  <a:cubicBezTo>
                    <a:pt x="78290" y="97221"/>
                    <a:pt x="122758" y="118516"/>
                    <a:pt x="127142" y="136679"/>
                  </a:cubicBezTo>
                  <a:cubicBezTo>
                    <a:pt x="130273" y="152337"/>
                    <a:pt x="119625" y="154216"/>
                    <a:pt x="108979" y="164237"/>
                  </a:cubicBezTo>
                  <a:cubicBezTo>
                    <a:pt x="117121" y="178643"/>
                    <a:pt x="162216" y="215595"/>
                    <a:pt x="144052" y="236890"/>
                  </a:cubicBezTo>
                  <a:cubicBezTo>
                    <a:pt x="131525" y="251295"/>
                    <a:pt x="100836" y="230001"/>
                    <a:pt x="84551" y="239395"/>
                  </a:cubicBezTo>
                  <a:cubicBezTo>
                    <a:pt x="95200" y="279480"/>
                    <a:pt x="91442" y="301401"/>
                    <a:pt x="125264" y="331464"/>
                  </a:cubicBezTo>
                  <a:cubicBezTo>
                    <a:pt x="154699" y="357770"/>
                    <a:pt x="187895" y="382822"/>
                    <a:pt x="212948" y="414764"/>
                  </a:cubicBezTo>
                  <a:cubicBezTo>
                    <a:pt x="233615" y="441069"/>
                    <a:pt x="260546" y="464243"/>
                    <a:pt x="279962" y="490549"/>
                  </a:cubicBezTo>
                  <a:cubicBezTo>
                    <a:pt x="300632" y="518107"/>
                    <a:pt x="274952" y="552554"/>
                    <a:pt x="303138" y="58199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30" name="Forma libre: forma 729">
              <a:extLst>
                <a:ext uri="{FF2B5EF4-FFF2-40B4-BE49-F238E27FC236}">
                  <a16:creationId xmlns:a16="http://schemas.microsoft.com/office/drawing/2014/main" id="{DD4292B9-77AF-14D2-86F6-74583665BC02}"/>
                </a:ext>
              </a:extLst>
            </p:cNvPr>
            <p:cNvSpPr/>
            <p:nvPr/>
          </p:nvSpPr>
          <p:spPr>
            <a:xfrm>
              <a:off x="9901863" y="6246164"/>
              <a:ext cx="1318495" cy="1412973"/>
            </a:xfrm>
            <a:custGeom>
              <a:avLst/>
              <a:gdLst>
                <a:gd name="connsiteX0" fmla="*/ 276206 w 1318495"/>
                <a:gd name="connsiteY0" fmla="*/ 1184994 h 1412973"/>
                <a:gd name="connsiteX1" fmla="*/ 254912 w 1318495"/>
                <a:gd name="connsiteY1" fmla="*/ 1239483 h 1412973"/>
                <a:gd name="connsiteX2" fmla="*/ 226101 w 1318495"/>
                <a:gd name="connsiteY2" fmla="*/ 1297104 h 1412973"/>
                <a:gd name="connsiteX3" fmla="*/ 207311 w 1318495"/>
                <a:gd name="connsiteY3" fmla="*/ 1352847 h 1412973"/>
                <a:gd name="connsiteX4" fmla="*/ 233617 w 1318495"/>
                <a:gd name="connsiteY4" fmla="*/ 1359110 h 1412973"/>
                <a:gd name="connsiteX5" fmla="*/ 299380 w 1318495"/>
                <a:gd name="connsiteY5" fmla="*/ 1348462 h 1412973"/>
                <a:gd name="connsiteX6" fmla="*/ 348859 w 1318495"/>
                <a:gd name="connsiteY6" fmla="*/ 1344704 h 1412973"/>
                <a:gd name="connsiteX7" fmla="*/ 360759 w 1318495"/>
                <a:gd name="connsiteY7" fmla="*/ 1338441 h 1412973"/>
                <a:gd name="connsiteX8" fmla="*/ 368275 w 1318495"/>
                <a:gd name="connsiteY8" fmla="*/ 1336562 h 1412973"/>
                <a:gd name="connsiteX9" fmla="*/ 430280 w 1318495"/>
                <a:gd name="connsiteY9" fmla="*/ 1336562 h 1412973"/>
                <a:gd name="connsiteX10" fmla="*/ 441554 w 1318495"/>
                <a:gd name="connsiteY10" fmla="*/ 1341573 h 1412973"/>
                <a:gd name="connsiteX11" fmla="*/ 465354 w 1318495"/>
                <a:gd name="connsiteY11" fmla="*/ 1367878 h 1412973"/>
                <a:gd name="connsiteX12" fmla="*/ 494165 w 1318495"/>
                <a:gd name="connsiteY12" fmla="*/ 1367878 h 1412973"/>
                <a:gd name="connsiteX13" fmla="*/ 534249 w 1318495"/>
                <a:gd name="connsiteY13" fmla="*/ 1370384 h 1412973"/>
                <a:gd name="connsiteX14" fmla="*/ 585607 w 1318495"/>
                <a:gd name="connsiteY14" fmla="*/ 1412973 h 1412973"/>
                <a:gd name="connsiteX15" fmla="*/ 619429 w 1318495"/>
                <a:gd name="connsiteY15" fmla="*/ 1404831 h 1412973"/>
                <a:gd name="connsiteX16" fmla="*/ 640723 w 1318495"/>
                <a:gd name="connsiteY16" fmla="*/ 1386667 h 1412973"/>
                <a:gd name="connsiteX17" fmla="*/ 644481 w 1318495"/>
                <a:gd name="connsiteY17" fmla="*/ 1384163 h 1412973"/>
                <a:gd name="connsiteX18" fmla="*/ 675797 w 1318495"/>
                <a:gd name="connsiteY18" fmla="*/ 1369131 h 1412973"/>
                <a:gd name="connsiteX19" fmla="*/ 688324 w 1318495"/>
                <a:gd name="connsiteY19" fmla="*/ 1369131 h 1412973"/>
                <a:gd name="connsiteX20" fmla="*/ 771624 w 1318495"/>
                <a:gd name="connsiteY20" fmla="*/ 1402952 h 1412973"/>
                <a:gd name="connsiteX21" fmla="*/ 834256 w 1318495"/>
                <a:gd name="connsiteY21" fmla="*/ 1386667 h 1412973"/>
                <a:gd name="connsiteX22" fmla="*/ 858056 w 1318495"/>
                <a:gd name="connsiteY22" fmla="*/ 1372262 h 1412973"/>
                <a:gd name="connsiteX23" fmla="*/ 911919 w 1318495"/>
                <a:gd name="connsiteY23" fmla="*/ 1349715 h 1412973"/>
                <a:gd name="connsiteX24" fmla="*/ 921940 w 1318495"/>
                <a:gd name="connsiteY24" fmla="*/ 1349715 h 1412973"/>
                <a:gd name="connsiteX25" fmla="*/ 948245 w 1318495"/>
                <a:gd name="connsiteY25" fmla="*/ 1357231 h 1412973"/>
                <a:gd name="connsiteX26" fmla="*/ 993966 w 1318495"/>
                <a:gd name="connsiteY26" fmla="*/ 1362868 h 1412973"/>
                <a:gd name="connsiteX27" fmla="*/ 1017140 w 1318495"/>
                <a:gd name="connsiteY27" fmla="*/ 1365373 h 1412973"/>
                <a:gd name="connsiteX28" fmla="*/ 1022777 w 1318495"/>
                <a:gd name="connsiteY28" fmla="*/ 1365373 h 1412973"/>
                <a:gd name="connsiteX29" fmla="*/ 1034677 w 1318495"/>
                <a:gd name="connsiteY29" fmla="*/ 1369131 h 1412973"/>
                <a:gd name="connsiteX30" fmla="*/ 1034677 w 1318495"/>
                <a:gd name="connsiteY30" fmla="*/ 1363494 h 1412973"/>
                <a:gd name="connsiteX31" fmla="*/ 1018393 w 1318495"/>
                <a:gd name="connsiteY31" fmla="*/ 1327167 h 1412973"/>
                <a:gd name="connsiteX32" fmla="*/ 985824 w 1318495"/>
                <a:gd name="connsiteY32" fmla="*/ 1293346 h 1412973"/>
                <a:gd name="connsiteX33" fmla="*/ 982066 w 1318495"/>
                <a:gd name="connsiteY33" fmla="*/ 1279567 h 1412973"/>
                <a:gd name="connsiteX34" fmla="*/ 990835 w 1318495"/>
                <a:gd name="connsiteY34" fmla="*/ 1268293 h 1412973"/>
                <a:gd name="connsiteX35" fmla="*/ 1043446 w 1318495"/>
                <a:gd name="connsiteY35" fmla="*/ 1245120 h 1412973"/>
                <a:gd name="connsiteX36" fmla="*/ 1092925 w 1318495"/>
                <a:gd name="connsiteY36" fmla="*/ 1211925 h 1412973"/>
                <a:gd name="connsiteX37" fmla="*/ 1111088 w 1318495"/>
                <a:gd name="connsiteY37" fmla="*/ 1185620 h 1412973"/>
                <a:gd name="connsiteX38" fmla="*/ 1123614 w 1318495"/>
                <a:gd name="connsiteY38" fmla="*/ 1178730 h 1412973"/>
                <a:gd name="connsiteX39" fmla="*/ 1136767 w 1318495"/>
                <a:gd name="connsiteY39" fmla="*/ 1178730 h 1412973"/>
                <a:gd name="connsiteX40" fmla="*/ 1149293 w 1318495"/>
                <a:gd name="connsiteY40" fmla="*/ 1166830 h 1412973"/>
                <a:gd name="connsiteX41" fmla="*/ 1142404 w 1318495"/>
                <a:gd name="connsiteY41" fmla="*/ 1157435 h 1412973"/>
                <a:gd name="connsiteX42" fmla="*/ 1127372 w 1318495"/>
                <a:gd name="connsiteY42" fmla="*/ 1133636 h 1412973"/>
                <a:gd name="connsiteX43" fmla="*/ 1014635 w 1318495"/>
                <a:gd name="connsiteY43" fmla="*/ 1048456 h 1412973"/>
                <a:gd name="connsiteX44" fmla="*/ 966408 w 1318495"/>
                <a:gd name="connsiteY44" fmla="*/ 1008998 h 1412973"/>
                <a:gd name="connsiteX45" fmla="*/ 960772 w 1318495"/>
                <a:gd name="connsiteY45" fmla="*/ 994593 h 1412973"/>
                <a:gd name="connsiteX46" fmla="*/ 967661 w 1318495"/>
                <a:gd name="connsiteY46" fmla="*/ 948871 h 1412973"/>
                <a:gd name="connsiteX47" fmla="*/ 948245 w 1318495"/>
                <a:gd name="connsiteY47" fmla="*/ 941356 h 1412973"/>
                <a:gd name="connsiteX48" fmla="*/ 945740 w 1318495"/>
                <a:gd name="connsiteY48" fmla="*/ 940103 h 1412973"/>
                <a:gd name="connsiteX49" fmla="*/ 905656 w 1318495"/>
                <a:gd name="connsiteY49" fmla="*/ 908161 h 1412973"/>
                <a:gd name="connsiteX50" fmla="*/ 896261 w 1318495"/>
                <a:gd name="connsiteY50" fmla="*/ 855550 h 1412973"/>
                <a:gd name="connsiteX51" fmla="*/ 909414 w 1318495"/>
                <a:gd name="connsiteY51" fmla="*/ 840519 h 1412973"/>
                <a:gd name="connsiteX52" fmla="*/ 982693 w 1318495"/>
                <a:gd name="connsiteY52" fmla="*/ 827366 h 1412973"/>
                <a:gd name="connsiteX53" fmla="*/ 1037182 w 1318495"/>
                <a:gd name="connsiteY53" fmla="*/ 819850 h 1412973"/>
                <a:gd name="connsiteX54" fmla="*/ 1081025 w 1318495"/>
                <a:gd name="connsiteY54" fmla="*/ 795424 h 1412973"/>
                <a:gd name="connsiteX55" fmla="*/ 1132383 w 1318495"/>
                <a:gd name="connsiteY55" fmla="*/ 777261 h 1412973"/>
                <a:gd name="connsiteX56" fmla="*/ 1172467 w 1318495"/>
                <a:gd name="connsiteY56" fmla="*/ 752208 h 1412973"/>
                <a:gd name="connsiteX57" fmla="*/ 1176851 w 1318495"/>
                <a:gd name="connsiteY57" fmla="*/ 750329 h 1412973"/>
                <a:gd name="connsiteX58" fmla="*/ 1211925 w 1318495"/>
                <a:gd name="connsiteY58" fmla="*/ 740934 h 1412973"/>
                <a:gd name="connsiteX59" fmla="*/ 1218188 w 1318495"/>
                <a:gd name="connsiteY59" fmla="*/ 735297 h 1412973"/>
                <a:gd name="connsiteX60" fmla="*/ 1215057 w 1318495"/>
                <a:gd name="connsiteY60" fmla="*/ 729034 h 1412973"/>
                <a:gd name="connsiteX61" fmla="*/ 1216309 w 1318495"/>
                <a:gd name="connsiteY61" fmla="*/ 714002 h 1412973"/>
                <a:gd name="connsiteX62" fmla="*/ 1229462 w 1318495"/>
                <a:gd name="connsiteY62" fmla="*/ 706486 h 1412973"/>
                <a:gd name="connsiteX63" fmla="*/ 1270799 w 1318495"/>
                <a:gd name="connsiteY63" fmla="*/ 706486 h 1412973"/>
                <a:gd name="connsiteX64" fmla="*/ 1283325 w 1318495"/>
                <a:gd name="connsiteY64" fmla="*/ 713376 h 1412973"/>
                <a:gd name="connsiteX65" fmla="*/ 1295852 w 1318495"/>
                <a:gd name="connsiteY65" fmla="*/ 732792 h 1412973"/>
                <a:gd name="connsiteX66" fmla="*/ 1307752 w 1318495"/>
                <a:gd name="connsiteY66" fmla="*/ 744066 h 1412973"/>
                <a:gd name="connsiteX67" fmla="*/ 1317773 w 1318495"/>
                <a:gd name="connsiteY67" fmla="*/ 736550 h 1412973"/>
                <a:gd name="connsiteX68" fmla="*/ 1317773 w 1318495"/>
                <a:gd name="connsiteY68" fmla="*/ 713376 h 1412973"/>
                <a:gd name="connsiteX69" fmla="*/ 1315267 w 1318495"/>
                <a:gd name="connsiteY69" fmla="*/ 669534 h 1412973"/>
                <a:gd name="connsiteX70" fmla="*/ 1316520 w 1318495"/>
                <a:gd name="connsiteY70" fmla="*/ 650744 h 1412973"/>
                <a:gd name="connsiteX71" fmla="*/ 1294599 w 1318495"/>
                <a:gd name="connsiteY71" fmla="*/ 628197 h 1412973"/>
                <a:gd name="connsiteX72" fmla="*/ 1287083 w 1318495"/>
                <a:gd name="connsiteY72" fmla="*/ 620681 h 1412973"/>
                <a:gd name="connsiteX73" fmla="*/ 1282699 w 1318495"/>
                <a:gd name="connsiteY73" fmla="*/ 557423 h 1412973"/>
                <a:gd name="connsiteX74" fmla="*/ 1276436 w 1318495"/>
                <a:gd name="connsiteY74" fmla="*/ 507318 h 1412973"/>
                <a:gd name="connsiteX75" fmla="*/ 1275183 w 1318495"/>
                <a:gd name="connsiteY75" fmla="*/ 473497 h 1412973"/>
                <a:gd name="connsiteX76" fmla="*/ 1272052 w 1318495"/>
                <a:gd name="connsiteY76" fmla="*/ 430280 h 1412973"/>
                <a:gd name="connsiteX77" fmla="*/ 1217562 w 1318495"/>
                <a:gd name="connsiteY77" fmla="*/ 408985 h 1412973"/>
                <a:gd name="connsiteX78" fmla="*/ 1205036 w 1318495"/>
                <a:gd name="connsiteY78" fmla="*/ 404601 h 1412973"/>
                <a:gd name="connsiteX79" fmla="*/ 1187499 w 1318495"/>
                <a:gd name="connsiteY79" fmla="*/ 385812 h 1412973"/>
                <a:gd name="connsiteX80" fmla="*/ 1211299 w 1318495"/>
                <a:gd name="connsiteY80" fmla="*/ 341343 h 1412973"/>
                <a:gd name="connsiteX81" fmla="*/ 1233846 w 1318495"/>
                <a:gd name="connsiteY81" fmla="*/ 306269 h 1412973"/>
                <a:gd name="connsiteX82" fmla="*/ 1219441 w 1318495"/>
                <a:gd name="connsiteY82" fmla="*/ 226727 h 1412973"/>
                <a:gd name="connsiteX83" fmla="*/ 1191257 w 1318495"/>
                <a:gd name="connsiteY83" fmla="*/ 208564 h 1412973"/>
                <a:gd name="connsiteX84" fmla="*/ 1153051 w 1318495"/>
                <a:gd name="connsiteY84" fmla="*/ 174743 h 1412973"/>
                <a:gd name="connsiteX85" fmla="*/ 1124241 w 1318495"/>
                <a:gd name="connsiteY85" fmla="*/ 147811 h 1412973"/>
                <a:gd name="connsiteX86" fmla="*/ 1078519 w 1318495"/>
                <a:gd name="connsiteY86" fmla="*/ 139669 h 1412973"/>
                <a:gd name="connsiteX87" fmla="*/ 1061609 w 1318495"/>
                <a:gd name="connsiteY87" fmla="*/ 88937 h 1412973"/>
                <a:gd name="connsiteX88" fmla="*/ 980814 w 1318495"/>
                <a:gd name="connsiteY88" fmla="*/ 74532 h 1412973"/>
                <a:gd name="connsiteX89" fmla="*/ 946993 w 1318495"/>
                <a:gd name="connsiteY89" fmla="*/ 95827 h 1412973"/>
                <a:gd name="connsiteX90" fmla="*/ 928829 w 1318495"/>
                <a:gd name="connsiteY90" fmla="*/ 124638 h 1412973"/>
                <a:gd name="connsiteX91" fmla="*/ 851792 w 1318495"/>
                <a:gd name="connsiteY91" fmla="*/ 130901 h 1412973"/>
                <a:gd name="connsiteX92" fmla="*/ 805445 w 1318495"/>
                <a:gd name="connsiteY92" fmla="*/ 173490 h 1412973"/>
                <a:gd name="connsiteX93" fmla="*/ 794797 w 1318495"/>
                <a:gd name="connsiteY93" fmla="*/ 176622 h 1412973"/>
                <a:gd name="connsiteX94" fmla="*/ 777887 w 1318495"/>
                <a:gd name="connsiteY94" fmla="*/ 163469 h 1412973"/>
                <a:gd name="connsiteX95" fmla="*/ 743439 w 1318495"/>
                <a:gd name="connsiteY95" fmla="*/ 163469 h 1412973"/>
                <a:gd name="connsiteX96" fmla="*/ 759724 w 1318495"/>
                <a:gd name="connsiteY96" fmla="*/ 134658 h 1412973"/>
                <a:gd name="connsiteX97" fmla="*/ 759724 w 1318495"/>
                <a:gd name="connsiteY97" fmla="*/ 107727 h 1412973"/>
                <a:gd name="connsiteX98" fmla="*/ 723397 w 1318495"/>
                <a:gd name="connsiteY98" fmla="*/ 97706 h 1412973"/>
                <a:gd name="connsiteX99" fmla="*/ 711497 w 1318495"/>
                <a:gd name="connsiteY99" fmla="*/ 88311 h 1412973"/>
                <a:gd name="connsiteX100" fmla="*/ 688324 w 1318495"/>
                <a:gd name="connsiteY100" fmla="*/ 98332 h 1412973"/>
                <a:gd name="connsiteX101" fmla="*/ 651997 w 1318495"/>
                <a:gd name="connsiteY101" fmla="*/ 97079 h 1412973"/>
                <a:gd name="connsiteX102" fmla="*/ 587486 w 1318495"/>
                <a:gd name="connsiteY102" fmla="*/ 103969 h 1412973"/>
                <a:gd name="connsiteX103" fmla="*/ 594376 w 1318495"/>
                <a:gd name="connsiteY103" fmla="*/ 56369 h 1412973"/>
                <a:gd name="connsiteX104" fmla="*/ 576213 w 1318495"/>
                <a:gd name="connsiteY104" fmla="*/ 22547 h 1412973"/>
                <a:gd name="connsiteX105" fmla="*/ 563060 w 1318495"/>
                <a:gd name="connsiteY105" fmla="*/ 16284 h 1412973"/>
                <a:gd name="connsiteX106" fmla="*/ 556170 w 1318495"/>
                <a:gd name="connsiteY106" fmla="*/ 14406 h 1412973"/>
                <a:gd name="connsiteX107" fmla="*/ 529865 w 1318495"/>
                <a:gd name="connsiteY107" fmla="*/ 28811 h 1412973"/>
                <a:gd name="connsiteX108" fmla="*/ 522349 w 1318495"/>
                <a:gd name="connsiteY108" fmla="*/ 30690 h 1412973"/>
                <a:gd name="connsiteX109" fmla="*/ 520470 w 1318495"/>
                <a:gd name="connsiteY109" fmla="*/ 30690 h 1412973"/>
                <a:gd name="connsiteX110" fmla="*/ 496670 w 1318495"/>
                <a:gd name="connsiteY110" fmla="*/ 28185 h 1412973"/>
                <a:gd name="connsiteX111" fmla="*/ 491660 w 1318495"/>
                <a:gd name="connsiteY111" fmla="*/ 26932 h 1412973"/>
                <a:gd name="connsiteX112" fmla="*/ 466607 w 1318495"/>
                <a:gd name="connsiteY112" fmla="*/ 15658 h 1412973"/>
                <a:gd name="connsiteX113" fmla="*/ 392075 w 1318495"/>
                <a:gd name="connsiteY113" fmla="*/ 0 h 1412973"/>
                <a:gd name="connsiteX114" fmla="*/ 391449 w 1318495"/>
                <a:gd name="connsiteY114" fmla="*/ 3132 h 1412973"/>
                <a:gd name="connsiteX115" fmla="*/ 403349 w 1318495"/>
                <a:gd name="connsiteY115" fmla="*/ 4384 h 1412973"/>
                <a:gd name="connsiteX116" fmla="*/ 440928 w 1318495"/>
                <a:gd name="connsiteY116" fmla="*/ 65764 h 1412973"/>
                <a:gd name="connsiteX117" fmla="*/ 383933 w 1318495"/>
                <a:gd name="connsiteY117" fmla="*/ 82048 h 1412973"/>
                <a:gd name="connsiteX118" fmla="*/ 435918 w 1318495"/>
                <a:gd name="connsiteY118" fmla="*/ 110232 h 1412973"/>
                <a:gd name="connsiteX119" fmla="*/ 466607 w 1318495"/>
                <a:gd name="connsiteY119" fmla="*/ 184138 h 1412973"/>
                <a:gd name="connsiteX120" fmla="*/ 427775 w 1318495"/>
                <a:gd name="connsiteY120" fmla="*/ 192906 h 1412973"/>
                <a:gd name="connsiteX121" fmla="*/ 385812 w 1318495"/>
                <a:gd name="connsiteY121" fmla="*/ 204180 h 1412973"/>
                <a:gd name="connsiteX122" fmla="*/ 389570 w 1318495"/>
                <a:gd name="connsiteY122" fmla="*/ 229233 h 1412973"/>
                <a:gd name="connsiteX123" fmla="*/ 367022 w 1318495"/>
                <a:gd name="connsiteY123" fmla="*/ 263680 h 1412973"/>
                <a:gd name="connsiteX124" fmla="*/ 356375 w 1318495"/>
                <a:gd name="connsiteY124" fmla="*/ 246143 h 1412973"/>
                <a:gd name="connsiteX125" fmla="*/ 316291 w 1318495"/>
                <a:gd name="connsiteY125" fmla="*/ 264933 h 1412973"/>
                <a:gd name="connsiteX126" fmla="*/ 297501 w 1318495"/>
                <a:gd name="connsiteY126" fmla="*/ 214827 h 1412973"/>
                <a:gd name="connsiteX127" fmla="*/ 227354 w 1318495"/>
                <a:gd name="connsiteY127" fmla="*/ 224848 h 1412973"/>
                <a:gd name="connsiteX128" fmla="*/ 191027 w 1318495"/>
                <a:gd name="connsiteY128" fmla="*/ 227354 h 1412973"/>
                <a:gd name="connsiteX129" fmla="*/ 181006 w 1318495"/>
                <a:gd name="connsiteY129" fmla="*/ 270569 h 1412973"/>
                <a:gd name="connsiteX130" fmla="*/ 187895 w 1318495"/>
                <a:gd name="connsiteY130" fmla="*/ 274327 h 1412973"/>
                <a:gd name="connsiteX131" fmla="*/ 196038 w 1318495"/>
                <a:gd name="connsiteY131" fmla="*/ 287480 h 1412973"/>
                <a:gd name="connsiteX132" fmla="*/ 198543 w 1318495"/>
                <a:gd name="connsiteY132" fmla="*/ 348859 h 1412973"/>
                <a:gd name="connsiteX133" fmla="*/ 195411 w 1318495"/>
                <a:gd name="connsiteY133" fmla="*/ 359507 h 1412973"/>
                <a:gd name="connsiteX134" fmla="*/ 162843 w 1318495"/>
                <a:gd name="connsiteY134" fmla="*/ 398965 h 1412973"/>
                <a:gd name="connsiteX135" fmla="*/ 157206 w 1318495"/>
                <a:gd name="connsiteY135" fmla="*/ 403349 h 1412973"/>
                <a:gd name="connsiteX136" fmla="*/ 124638 w 1318495"/>
                <a:gd name="connsiteY136" fmla="*/ 417128 h 1412973"/>
                <a:gd name="connsiteX137" fmla="*/ 126516 w 1318495"/>
                <a:gd name="connsiteY137" fmla="*/ 419633 h 1412973"/>
                <a:gd name="connsiteX138" fmla="*/ 149690 w 1318495"/>
                <a:gd name="connsiteY138" fmla="*/ 465354 h 1412973"/>
                <a:gd name="connsiteX139" fmla="*/ 150316 w 1318495"/>
                <a:gd name="connsiteY139" fmla="*/ 477254 h 1412973"/>
                <a:gd name="connsiteX140" fmla="*/ 142174 w 1318495"/>
                <a:gd name="connsiteY140" fmla="*/ 486023 h 1412973"/>
                <a:gd name="connsiteX141" fmla="*/ 114616 w 1318495"/>
                <a:gd name="connsiteY141" fmla="*/ 498549 h 1412973"/>
                <a:gd name="connsiteX142" fmla="*/ 112737 w 1318495"/>
                <a:gd name="connsiteY142" fmla="*/ 538007 h 1412973"/>
                <a:gd name="connsiteX143" fmla="*/ 105221 w 1318495"/>
                <a:gd name="connsiteY143" fmla="*/ 550533 h 1412973"/>
                <a:gd name="connsiteX144" fmla="*/ 74532 w 1318495"/>
                <a:gd name="connsiteY144" fmla="*/ 569950 h 1412973"/>
                <a:gd name="connsiteX145" fmla="*/ 66390 w 1318495"/>
                <a:gd name="connsiteY145" fmla="*/ 572454 h 1412973"/>
                <a:gd name="connsiteX146" fmla="*/ 25053 w 1318495"/>
                <a:gd name="connsiteY146" fmla="*/ 572454 h 1412973"/>
                <a:gd name="connsiteX147" fmla="*/ 0 w 1318495"/>
                <a:gd name="connsiteY147" fmla="*/ 580597 h 1412973"/>
                <a:gd name="connsiteX148" fmla="*/ 21922 w 1318495"/>
                <a:gd name="connsiteY148" fmla="*/ 628823 h 1412973"/>
                <a:gd name="connsiteX149" fmla="*/ 33821 w 1318495"/>
                <a:gd name="connsiteY149" fmla="*/ 666402 h 1412973"/>
                <a:gd name="connsiteX150" fmla="*/ 33821 w 1318495"/>
                <a:gd name="connsiteY150" fmla="*/ 677050 h 1412973"/>
                <a:gd name="connsiteX151" fmla="*/ 21295 w 1318495"/>
                <a:gd name="connsiteY151" fmla="*/ 706486 h 1412973"/>
                <a:gd name="connsiteX152" fmla="*/ 24427 w 1318495"/>
                <a:gd name="connsiteY152" fmla="*/ 733418 h 1412973"/>
                <a:gd name="connsiteX153" fmla="*/ 21295 w 1318495"/>
                <a:gd name="connsiteY153" fmla="*/ 772250 h 1412973"/>
                <a:gd name="connsiteX154" fmla="*/ 28185 w 1318495"/>
                <a:gd name="connsiteY154" fmla="*/ 784776 h 1412973"/>
                <a:gd name="connsiteX155" fmla="*/ 49479 w 1318495"/>
                <a:gd name="connsiteY155" fmla="*/ 806071 h 1412973"/>
                <a:gd name="connsiteX156" fmla="*/ 53863 w 1318495"/>
                <a:gd name="connsiteY156" fmla="*/ 819224 h 1412973"/>
                <a:gd name="connsiteX157" fmla="*/ 46348 w 1318495"/>
                <a:gd name="connsiteY157" fmla="*/ 870582 h 1412973"/>
                <a:gd name="connsiteX158" fmla="*/ 26306 w 1318495"/>
                <a:gd name="connsiteY158" fmla="*/ 913798 h 1412973"/>
                <a:gd name="connsiteX159" fmla="*/ 22547 w 1318495"/>
                <a:gd name="connsiteY159" fmla="*/ 929456 h 1412973"/>
                <a:gd name="connsiteX160" fmla="*/ 57622 w 1318495"/>
                <a:gd name="connsiteY160" fmla="*/ 950124 h 1412973"/>
                <a:gd name="connsiteX161" fmla="*/ 64511 w 1318495"/>
                <a:gd name="connsiteY161" fmla="*/ 960145 h 1412973"/>
                <a:gd name="connsiteX162" fmla="*/ 68895 w 1318495"/>
                <a:gd name="connsiteY162" fmla="*/ 978309 h 1412973"/>
                <a:gd name="connsiteX163" fmla="*/ 66390 w 1318495"/>
                <a:gd name="connsiteY163" fmla="*/ 990835 h 1412973"/>
                <a:gd name="connsiteX164" fmla="*/ 51984 w 1318495"/>
                <a:gd name="connsiteY164" fmla="*/ 1009624 h 1412973"/>
                <a:gd name="connsiteX165" fmla="*/ 92695 w 1318495"/>
                <a:gd name="connsiteY165" fmla="*/ 1044698 h 1412973"/>
                <a:gd name="connsiteX166" fmla="*/ 175996 w 1318495"/>
                <a:gd name="connsiteY166" fmla="*/ 1070377 h 1412973"/>
                <a:gd name="connsiteX167" fmla="*/ 235496 w 1318495"/>
                <a:gd name="connsiteY167" fmla="*/ 1082903 h 1412973"/>
                <a:gd name="connsiteX168" fmla="*/ 284348 w 1318495"/>
                <a:gd name="connsiteY168" fmla="*/ 1090419 h 1412973"/>
                <a:gd name="connsiteX169" fmla="*/ 323807 w 1318495"/>
                <a:gd name="connsiteY169" fmla="*/ 1116098 h 1412973"/>
                <a:gd name="connsiteX170" fmla="*/ 310654 w 1318495"/>
                <a:gd name="connsiteY170" fmla="*/ 1156183 h 1412973"/>
                <a:gd name="connsiteX171" fmla="*/ 276206 w 1318495"/>
                <a:gd name="connsiteY171" fmla="*/ 1181235 h 141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1318495" h="1412973">
                  <a:moveTo>
                    <a:pt x="276206" y="1184994"/>
                  </a:moveTo>
                  <a:lnTo>
                    <a:pt x="254912" y="1239483"/>
                  </a:lnTo>
                  <a:lnTo>
                    <a:pt x="226101" y="1297104"/>
                  </a:lnTo>
                  <a:lnTo>
                    <a:pt x="207311" y="1352847"/>
                  </a:lnTo>
                  <a:lnTo>
                    <a:pt x="233617" y="1359110"/>
                  </a:lnTo>
                  <a:lnTo>
                    <a:pt x="299380" y="1348462"/>
                  </a:lnTo>
                  <a:lnTo>
                    <a:pt x="348859" y="1344704"/>
                  </a:lnTo>
                  <a:lnTo>
                    <a:pt x="360759" y="1338441"/>
                  </a:lnTo>
                  <a:cubicBezTo>
                    <a:pt x="360759" y="1338441"/>
                    <a:pt x="365770" y="1336562"/>
                    <a:pt x="368275" y="1336562"/>
                  </a:cubicBezTo>
                  <a:lnTo>
                    <a:pt x="430280" y="1336562"/>
                  </a:lnTo>
                  <a:cubicBezTo>
                    <a:pt x="434665" y="1336562"/>
                    <a:pt x="438422" y="1338441"/>
                    <a:pt x="441554" y="1341573"/>
                  </a:cubicBezTo>
                  <a:lnTo>
                    <a:pt x="465354" y="1367878"/>
                  </a:lnTo>
                  <a:lnTo>
                    <a:pt x="494165" y="1367878"/>
                  </a:lnTo>
                  <a:cubicBezTo>
                    <a:pt x="494165" y="1367878"/>
                    <a:pt x="534249" y="1370384"/>
                    <a:pt x="534249" y="1370384"/>
                  </a:cubicBezTo>
                  <a:cubicBezTo>
                    <a:pt x="565565" y="1372262"/>
                    <a:pt x="579970" y="1393557"/>
                    <a:pt x="585607" y="1412973"/>
                  </a:cubicBezTo>
                  <a:lnTo>
                    <a:pt x="619429" y="1404831"/>
                  </a:lnTo>
                  <a:lnTo>
                    <a:pt x="640723" y="1386667"/>
                  </a:lnTo>
                  <a:cubicBezTo>
                    <a:pt x="640723" y="1386667"/>
                    <a:pt x="642602" y="1384789"/>
                    <a:pt x="644481" y="1384163"/>
                  </a:cubicBezTo>
                  <a:lnTo>
                    <a:pt x="675797" y="1369131"/>
                  </a:lnTo>
                  <a:cubicBezTo>
                    <a:pt x="679555" y="1367252"/>
                    <a:pt x="683939" y="1367252"/>
                    <a:pt x="688324" y="1369131"/>
                  </a:cubicBezTo>
                  <a:lnTo>
                    <a:pt x="771624" y="1402952"/>
                  </a:lnTo>
                  <a:lnTo>
                    <a:pt x="834256" y="1386667"/>
                  </a:lnTo>
                  <a:lnTo>
                    <a:pt x="858056" y="1372262"/>
                  </a:lnTo>
                  <a:lnTo>
                    <a:pt x="911919" y="1349715"/>
                  </a:lnTo>
                  <a:cubicBezTo>
                    <a:pt x="915050" y="1348462"/>
                    <a:pt x="918808" y="1348462"/>
                    <a:pt x="921940" y="1349715"/>
                  </a:cubicBezTo>
                  <a:lnTo>
                    <a:pt x="948245" y="1357231"/>
                  </a:lnTo>
                  <a:cubicBezTo>
                    <a:pt x="960145" y="1355352"/>
                    <a:pt x="981440" y="1354099"/>
                    <a:pt x="993966" y="1362868"/>
                  </a:cubicBezTo>
                  <a:cubicBezTo>
                    <a:pt x="997098" y="1364746"/>
                    <a:pt x="1007745" y="1365999"/>
                    <a:pt x="1017140" y="1365373"/>
                  </a:cubicBezTo>
                  <a:cubicBezTo>
                    <a:pt x="1019019" y="1365373"/>
                    <a:pt x="1020898" y="1365373"/>
                    <a:pt x="1022777" y="1365373"/>
                  </a:cubicBezTo>
                  <a:lnTo>
                    <a:pt x="1034677" y="1369131"/>
                  </a:lnTo>
                  <a:lnTo>
                    <a:pt x="1034677" y="1363494"/>
                  </a:lnTo>
                  <a:cubicBezTo>
                    <a:pt x="1034677" y="1363494"/>
                    <a:pt x="1018393" y="1327167"/>
                    <a:pt x="1018393" y="1327167"/>
                  </a:cubicBezTo>
                  <a:lnTo>
                    <a:pt x="985824" y="1293346"/>
                  </a:lnTo>
                  <a:cubicBezTo>
                    <a:pt x="982066" y="1289589"/>
                    <a:pt x="980814" y="1284578"/>
                    <a:pt x="982066" y="1279567"/>
                  </a:cubicBezTo>
                  <a:cubicBezTo>
                    <a:pt x="982693" y="1274557"/>
                    <a:pt x="986450" y="1270799"/>
                    <a:pt x="990835" y="1268293"/>
                  </a:cubicBezTo>
                  <a:lnTo>
                    <a:pt x="1043446" y="1245120"/>
                  </a:lnTo>
                  <a:lnTo>
                    <a:pt x="1092925" y="1211925"/>
                  </a:lnTo>
                  <a:lnTo>
                    <a:pt x="1111088" y="1185620"/>
                  </a:lnTo>
                  <a:cubicBezTo>
                    <a:pt x="1114219" y="1181235"/>
                    <a:pt x="1118604" y="1178730"/>
                    <a:pt x="1123614" y="1178730"/>
                  </a:cubicBezTo>
                  <a:lnTo>
                    <a:pt x="1136767" y="1178730"/>
                  </a:lnTo>
                  <a:lnTo>
                    <a:pt x="1149293" y="1166830"/>
                  </a:lnTo>
                  <a:lnTo>
                    <a:pt x="1142404" y="1157435"/>
                  </a:lnTo>
                  <a:lnTo>
                    <a:pt x="1127372" y="1133636"/>
                  </a:lnTo>
                  <a:lnTo>
                    <a:pt x="1014635" y="1048456"/>
                  </a:lnTo>
                  <a:lnTo>
                    <a:pt x="966408" y="1008998"/>
                  </a:lnTo>
                  <a:cubicBezTo>
                    <a:pt x="962024" y="1005867"/>
                    <a:pt x="960145" y="1000230"/>
                    <a:pt x="960772" y="994593"/>
                  </a:cubicBezTo>
                  <a:lnTo>
                    <a:pt x="967661" y="948871"/>
                  </a:lnTo>
                  <a:lnTo>
                    <a:pt x="948245" y="941356"/>
                  </a:lnTo>
                  <a:cubicBezTo>
                    <a:pt x="948245" y="941356"/>
                    <a:pt x="946366" y="940730"/>
                    <a:pt x="945740" y="940103"/>
                  </a:cubicBezTo>
                  <a:cubicBezTo>
                    <a:pt x="935719" y="933214"/>
                    <a:pt x="911919" y="916929"/>
                    <a:pt x="905656" y="908161"/>
                  </a:cubicBezTo>
                  <a:cubicBezTo>
                    <a:pt x="900019" y="900645"/>
                    <a:pt x="896887" y="882482"/>
                    <a:pt x="896261" y="855550"/>
                  </a:cubicBezTo>
                  <a:cubicBezTo>
                    <a:pt x="896261" y="848034"/>
                    <a:pt x="901898" y="841771"/>
                    <a:pt x="909414" y="840519"/>
                  </a:cubicBezTo>
                  <a:lnTo>
                    <a:pt x="982693" y="827366"/>
                  </a:lnTo>
                  <a:lnTo>
                    <a:pt x="1037182" y="819850"/>
                  </a:lnTo>
                  <a:lnTo>
                    <a:pt x="1081025" y="795424"/>
                  </a:lnTo>
                  <a:lnTo>
                    <a:pt x="1132383" y="777261"/>
                  </a:lnTo>
                  <a:lnTo>
                    <a:pt x="1172467" y="752208"/>
                  </a:lnTo>
                  <a:cubicBezTo>
                    <a:pt x="1172467" y="752208"/>
                    <a:pt x="1174972" y="750955"/>
                    <a:pt x="1176851" y="750329"/>
                  </a:cubicBezTo>
                  <a:lnTo>
                    <a:pt x="1211925" y="740934"/>
                  </a:lnTo>
                  <a:lnTo>
                    <a:pt x="1218188" y="735297"/>
                  </a:lnTo>
                  <a:lnTo>
                    <a:pt x="1215057" y="729034"/>
                  </a:lnTo>
                  <a:cubicBezTo>
                    <a:pt x="1213178" y="724024"/>
                    <a:pt x="1213178" y="718387"/>
                    <a:pt x="1216309" y="714002"/>
                  </a:cubicBezTo>
                  <a:cubicBezTo>
                    <a:pt x="1219441" y="709618"/>
                    <a:pt x="1223825" y="706486"/>
                    <a:pt x="1229462" y="706486"/>
                  </a:cubicBezTo>
                  <a:lnTo>
                    <a:pt x="1270799" y="706486"/>
                  </a:lnTo>
                  <a:cubicBezTo>
                    <a:pt x="1275809" y="706486"/>
                    <a:pt x="1280820" y="708992"/>
                    <a:pt x="1283325" y="713376"/>
                  </a:cubicBezTo>
                  <a:lnTo>
                    <a:pt x="1295852" y="732792"/>
                  </a:lnTo>
                  <a:lnTo>
                    <a:pt x="1307752" y="744066"/>
                  </a:lnTo>
                  <a:lnTo>
                    <a:pt x="1317773" y="736550"/>
                  </a:lnTo>
                  <a:cubicBezTo>
                    <a:pt x="1318399" y="726529"/>
                    <a:pt x="1319025" y="717134"/>
                    <a:pt x="1317773" y="713376"/>
                  </a:cubicBezTo>
                  <a:cubicBezTo>
                    <a:pt x="1312136" y="705860"/>
                    <a:pt x="1312762" y="693334"/>
                    <a:pt x="1315267" y="669534"/>
                  </a:cubicBezTo>
                  <a:cubicBezTo>
                    <a:pt x="1315267" y="663897"/>
                    <a:pt x="1316520" y="655755"/>
                    <a:pt x="1316520" y="650744"/>
                  </a:cubicBezTo>
                  <a:cubicBezTo>
                    <a:pt x="1312136" y="646360"/>
                    <a:pt x="1304620" y="639470"/>
                    <a:pt x="1294599" y="628197"/>
                  </a:cubicBezTo>
                  <a:lnTo>
                    <a:pt x="1287083" y="620681"/>
                  </a:lnTo>
                  <a:cubicBezTo>
                    <a:pt x="1283325" y="616923"/>
                    <a:pt x="1276436" y="609407"/>
                    <a:pt x="1282699" y="557423"/>
                  </a:cubicBezTo>
                  <a:lnTo>
                    <a:pt x="1276436" y="507318"/>
                  </a:lnTo>
                  <a:lnTo>
                    <a:pt x="1275183" y="473497"/>
                  </a:lnTo>
                  <a:cubicBezTo>
                    <a:pt x="1277688" y="454707"/>
                    <a:pt x="1275183" y="434665"/>
                    <a:pt x="1272052" y="430280"/>
                  </a:cubicBezTo>
                  <a:cubicBezTo>
                    <a:pt x="1260778" y="423391"/>
                    <a:pt x="1236978" y="415249"/>
                    <a:pt x="1217562" y="408985"/>
                  </a:cubicBezTo>
                  <a:lnTo>
                    <a:pt x="1205036" y="404601"/>
                  </a:lnTo>
                  <a:cubicBezTo>
                    <a:pt x="1191883" y="400217"/>
                    <a:pt x="1188751" y="390823"/>
                    <a:pt x="1187499" y="385812"/>
                  </a:cubicBezTo>
                  <a:cubicBezTo>
                    <a:pt x="1184367" y="368275"/>
                    <a:pt x="1201904" y="350112"/>
                    <a:pt x="1211299" y="341343"/>
                  </a:cubicBezTo>
                  <a:lnTo>
                    <a:pt x="1233846" y="306269"/>
                  </a:lnTo>
                  <a:lnTo>
                    <a:pt x="1219441" y="226727"/>
                  </a:lnTo>
                  <a:cubicBezTo>
                    <a:pt x="1210046" y="221090"/>
                    <a:pt x="1201904" y="212948"/>
                    <a:pt x="1191257" y="208564"/>
                  </a:cubicBezTo>
                  <a:cubicBezTo>
                    <a:pt x="1166830" y="198543"/>
                    <a:pt x="1158062" y="200422"/>
                    <a:pt x="1153051" y="174743"/>
                  </a:cubicBezTo>
                  <a:cubicBezTo>
                    <a:pt x="1147415" y="145306"/>
                    <a:pt x="1148041" y="147185"/>
                    <a:pt x="1124241" y="147811"/>
                  </a:cubicBezTo>
                  <a:cubicBezTo>
                    <a:pt x="1112967" y="147811"/>
                    <a:pt x="1087288" y="145932"/>
                    <a:pt x="1078519" y="139669"/>
                  </a:cubicBezTo>
                  <a:cubicBezTo>
                    <a:pt x="1066620" y="130901"/>
                    <a:pt x="1066620" y="102716"/>
                    <a:pt x="1061609" y="88937"/>
                  </a:cubicBezTo>
                  <a:cubicBezTo>
                    <a:pt x="1032798" y="94574"/>
                    <a:pt x="1008998" y="70774"/>
                    <a:pt x="980814" y="74532"/>
                  </a:cubicBezTo>
                  <a:cubicBezTo>
                    <a:pt x="967035" y="76411"/>
                    <a:pt x="955135" y="84553"/>
                    <a:pt x="946993" y="95827"/>
                  </a:cubicBezTo>
                  <a:cubicBezTo>
                    <a:pt x="940729" y="104595"/>
                    <a:pt x="939477" y="119627"/>
                    <a:pt x="928829" y="124638"/>
                  </a:cubicBezTo>
                  <a:cubicBezTo>
                    <a:pt x="905029" y="136537"/>
                    <a:pt x="875592" y="111484"/>
                    <a:pt x="851792" y="130901"/>
                  </a:cubicBezTo>
                  <a:cubicBezTo>
                    <a:pt x="832376" y="146559"/>
                    <a:pt x="833003" y="163469"/>
                    <a:pt x="805445" y="173490"/>
                  </a:cubicBezTo>
                  <a:cubicBezTo>
                    <a:pt x="802313" y="174743"/>
                    <a:pt x="798555" y="175369"/>
                    <a:pt x="794797" y="176622"/>
                  </a:cubicBezTo>
                  <a:cubicBezTo>
                    <a:pt x="791040" y="170985"/>
                    <a:pt x="786029" y="165974"/>
                    <a:pt x="777887" y="163469"/>
                  </a:cubicBezTo>
                  <a:cubicBezTo>
                    <a:pt x="764734" y="159085"/>
                    <a:pt x="757218" y="166601"/>
                    <a:pt x="743439" y="163469"/>
                  </a:cubicBezTo>
                  <a:cubicBezTo>
                    <a:pt x="709618" y="156579"/>
                    <a:pt x="750955" y="145306"/>
                    <a:pt x="759724" y="134658"/>
                  </a:cubicBezTo>
                  <a:cubicBezTo>
                    <a:pt x="767239" y="124638"/>
                    <a:pt x="767239" y="114616"/>
                    <a:pt x="759724" y="107727"/>
                  </a:cubicBezTo>
                  <a:cubicBezTo>
                    <a:pt x="754713" y="103343"/>
                    <a:pt x="730287" y="100837"/>
                    <a:pt x="723397" y="97706"/>
                  </a:cubicBezTo>
                  <a:cubicBezTo>
                    <a:pt x="719639" y="95827"/>
                    <a:pt x="715881" y="88937"/>
                    <a:pt x="711497" y="88311"/>
                  </a:cubicBezTo>
                  <a:cubicBezTo>
                    <a:pt x="700850" y="88311"/>
                    <a:pt x="697092" y="93322"/>
                    <a:pt x="688324" y="98332"/>
                  </a:cubicBezTo>
                  <a:cubicBezTo>
                    <a:pt x="667655" y="108353"/>
                    <a:pt x="672039" y="102716"/>
                    <a:pt x="651997" y="97079"/>
                  </a:cubicBezTo>
                  <a:cubicBezTo>
                    <a:pt x="626944" y="90190"/>
                    <a:pt x="611913" y="120253"/>
                    <a:pt x="587486" y="103969"/>
                  </a:cubicBezTo>
                  <a:cubicBezTo>
                    <a:pt x="595628" y="83927"/>
                    <a:pt x="601891" y="76411"/>
                    <a:pt x="594376" y="56369"/>
                  </a:cubicBezTo>
                  <a:cubicBezTo>
                    <a:pt x="590618" y="46348"/>
                    <a:pt x="583729" y="30690"/>
                    <a:pt x="576213" y="22547"/>
                  </a:cubicBezTo>
                  <a:cubicBezTo>
                    <a:pt x="572455" y="18790"/>
                    <a:pt x="567444" y="18790"/>
                    <a:pt x="563060" y="16284"/>
                  </a:cubicBezTo>
                  <a:lnTo>
                    <a:pt x="556170" y="14406"/>
                  </a:lnTo>
                  <a:lnTo>
                    <a:pt x="529865" y="28811"/>
                  </a:lnTo>
                  <a:cubicBezTo>
                    <a:pt x="529865" y="28811"/>
                    <a:pt x="524855" y="30690"/>
                    <a:pt x="522349" y="30690"/>
                  </a:cubicBezTo>
                  <a:lnTo>
                    <a:pt x="520470" y="30690"/>
                  </a:lnTo>
                  <a:lnTo>
                    <a:pt x="496670" y="28185"/>
                  </a:lnTo>
                  <a:cubicBezTo>
                    <a:pt x="496670" y="28185"/>
                    <a:pt x="492912" y="28185"/>
                    <a:pt x="491660" y="26932"/>
                  </a:cubicBezTo>
                  <a:cubicBezTo>
                    <a:pt x="481638" y="21922"/>
                    <a:pt x="469738" y="16284"/>
                    <a:pt x="466607" y="15658"/>
                  </a:cubicBezTo>
                  <a:cubicBezTo>
                    <a:pt x="467233" y="15658"/>
                    <a:pt x="464102" y="15658"/>
                    <a:pt x="392075" y="0"/>
                  </a:cubicBezTo>
                  <a:cubicBezTo>
                    <a:pt x="392075" y="1253"/>
                    <a:pt x="392075" y="2505"/>
                    <a:pt x="391449" y="3132"/>
                  </a:cubicBezTo>
                  <a:cubicBezTo>
                    <a:pt x="395833" y="1879"/>
                    <a:pt x="400843" y="5011"/>
                    <a:pt x="403349" y="4384"/>
                  </a:cubicBezTo>
                  <a:cubicBezTo>
                    <a:pt x="386438" y="41964"/>
                    <a:pt x="440302" y="38205"/>
                    <a:pt x="440928" y="65764"/>
                  </a:cubicBezTo>
                  <a:cubicBezTo>
                    <a:pt x="421512" y="64511"/>
                    <a:pt x="393328" y="58874"/>
                    <a:pt x="383933" y="82048"/>
                  </a:cubicBezTo>
                  <a:cubicBezTo>
                    <a:pt x="369528" y="117748"/>
                    <a:pt x="419007" y="104595"/>
                    <a:pt x="435918" y="110232"/>
                  </a:cubicBezTo>
                  <a:cubicBezTo>
                    <a:pt x="427775" y="135911"/>
                    <a:pt x="446565" y="161590"/>
                    <a:pt x="466607" y="184138"/>
                  </a:cubicBezTo>
                  <a:cubicBezTo>
                    <a:pt x="454080" y="187269"/>
                    <a:pt x="440928" y="192906"/>
                    <a:pt x="427775" y="192906"/>
                  </a:cubicBezTo>
                  <a:cubicBezTo>
                    <a:pt x="410865" y="192906"/>
                    <a:pt x="390823" y="187269"/>
                    <a:pt x="385812" y="204180"/>
                  </a:cubicBezTo>
                  <a:cubicBezTo>
                    <a:pt x="383307" y="212322"/>
                    <a:pt x="388944" y="221717"/>
                    <a:pt x="389570" y="229233"/>
                  </a:cubicBezTo>
                  <a:cubicBezTo>
                    <a:pt x="390823" y="243012"/>
                    <a:pt x="387691" y="272449"/>
                    <a:pt x="367022" y="263680"/>
                  </a:cubicBezTo>
                  <a:cubicBezTo>
                    <a:pt x="361386" y="261175"/>
                    <a:pt x="362012" y="249275"/>
                    <a:pt x="356375" y="246143"/>
                  </a:cubicBezTo>
                  <a:cubicBezTo>
                    <a:pt x="332575" y="232364"/>
                    <a:pt x="334454" y="271822"/>
                    <a:pt x="316291" y="264933"/>
                  </a:cubicBezTo>
                  <a:cubicBezTo>
                    <a:pt x="308149" y="261801"/>
                    <a:pt x="305017" y="224848"/>
                    <a:pt x="297501" y="214827"/>
                  </a:cubicBezTo>
                  <a:cubicBezTo>
                    <a:pt x="274954" y="224222"/>
                    <a:pt x="251780" y="224848"/>
                    <a:pt x="227354" y="224848"/>
                  </a:cubicBezTo>
                  <a:cubicBezTo>
                    <a:pt x="217332" y="224848"/>
                    <a:pt x="199796" y="221717"/>
                    <a:pt x="191027" y="227354"/>
                  </a:cubicBezTo>
                  <a:cubicBezTo>
                    <a:pt x="174743" y="239253"/>
                    <a:pt x="179127" y="255538"/>
                    <a:pt x="181006" y="270569"/>
                  </a:cubicBezTo>
                  <a:lnTo>
                    <a:pt x="187895" y="274327"/>
                  </a:lnTo>
                  <a:cubicBezTo>
                    <a:pt x="192906" y="276833"/>
                    <a:pt x="196038" y="281843"/>
                    <a:pt x="196038" y="287480"/>
                  </a:cubicBezTo>
                  <a:lnTo>
                    <a:pt x="198543" y="348859"/>
                  </a:lnTo>
                  <a:cubicBezTo>
                    <a:pt x="198543" y="352617"/>
                    <a:pt x="197917" y="356375"/>
                    <a:pt x="195411" y="359507"/>
                  </a:cubicBezTo>
                  <a:lnTo>
                    <a:pt x="162843" y="398965"/>
                  </a:lnTo>
                  <a:cubicBezTo>
                    <a:pt x="162843" y="398965"/>
                    <a:pt x="159085" y="402722"/>
                    <a:pt x="157206" y="403349"/>
                  </a:cubicBezTo>
                  <a:lnTo>
                    <a:pt x="124638" y="417128"/>
                  </a:lnTo>
                  <a:lnTo>
                    <a:pt x="126516" y="419633"/>
                  </a:lnTo>
                  <a:lnTo>
                    <a:pt x="149690" y="465354"/>
                  </a:lnTo>
                  <a:cubicBezTo>
                    <a:pt x="151569" y="469112"/>
                    <a:pt x="151569" y="473497"/>
                    <a:pt x="150316" y="477254"/>
                  </a:cubicBezTo>
                  <a:cubicBezTo>
                    <a:pt x="149064" y="481012"/>
                    <a:pt x="145932" y="484144"/>
                    <a:pt x="142174" y="486023"/>
                  </a:cubicBezTo>
                  <a:lnTo>
                    <a:pt x="114616" y="498549"/>
                  </a:lnTo>
                  <a:lnTo>
                    <a:pt x="112737" y="538007"/>
                  </a:lnTo>
                  <a:cubicBezTo>
                    <a:pt x="112737" y="543018"/>
                    <a:pt x="109606" y="547402"/>
                    <a:pt x="105221" y="550533"/>
                  </a:cubicBezTo>
                  <a:lnTo>
                    <a:pt x="74532" y="569950"/>
                  </a:lnTo>
                  <a:cubicBezTo>
                    <a:pt x="74532" y="569950"/>
                    <a:pt x="69521" y="572454"/>
                    <a:pt x="66390" y="572454"/>
                  </a:cubicBezTo>
                  <a:lnTo>
                    <a:pt x="25053" y="572454"/>
                  </a:lnTo>
                  <a:lnTo>
                    <a:pt x="0" y="580597"/>
                  </a:lnTo>
                  <a:lnTo>
                    <a:pt x="21922" y="628823"/>
                  </a:lnTo>
                  <a:lnTo>
                    <a:pt x="33821" y="666402"/>
                  </a:lnTo>
                  <a:cubicBezTo>
                    <a:pt x="35074" y="669534"/>
                    <a:pt x="34448" y="673918"/>
                    <a:pt x="33821" y="677050"/>
                  </a:cubicBezTo>
                  <a:lnTo>
                    <a:pt x="21295" y="706486"/>
                  </a:lnTo>
                  <a:lnTo>
                    <a:pt x="24427" y="733418"/>
                  </a:lnTo>
                  <a:lnTo>
                    <a:pt x="21295" y="772250"/>
                  </a:lnTo>
                  <a:lnTo>
                    <a:pt x="28185" y="784776"/>
                  </a:lnTo>
                  <a:lnTo>
                    <a:pt x="49479" y="806071"/>
                  </a:lnTo>
                  <a:cubicBezTo>
                    <a:pt x="53237" y="809829"/>
                    <a:pt x="54490" y="814213"/>
                    <a:pt x="53863" y="819224"/>
                  </a:cubicBezTo>
                  <a:lnTo>
                    <a:pt x="46348" y="870582"/>
                  </a:lnTo>
                  <a:cubicBezTo>
                    <a:pt x="43216" y="891877"/>
                    <a:pt x="39458" y="910040"/>
                    <a:pt x="26306" y="913798"/>
                  </a:cubicBezTo>
                  <a:lnTo>
                    <a:pt x="22547" y="929456"/>
                  </a:lnTo>
                  <a:lnTo>
                    <a:pt x="57622" y="950124"/>
                  </a:lnTo>
                  <a:cubicBezTo>
                    <a:pt x="61379" y="952629"/>
                    <a:pt x="63885" y="955761"/>
                    <a:pt x="64511" y="960145"/>
                  </a:cubicBezTo>
                  <a:lnTo>
                    <a:pt x="68895" y="978309"/>
                  </a:lnTo>
                  <a:cubicBezTo>
                    <a:pt x="70148" y="982693"/>
                    <a:pt x="68895" y="987077"/>
                    <a:pt x="66390" y="990835"/>
                  </a:cubicBezTo>
                  <a:lnTo>
                    <a:pt x="51984" y="1009624"/>
                  </a:lnTo>
                  <a:lnTo>
                    <a:pt x="92695" y="1044698"/>
                  </a:lnTo>
                  <a:lnTo>
                    <a:pt x="175996" y="1070377"/>
                  </a:lnTo>
                  <a:lnTo>
                    <a:pt x="235496" y="1082903"/>
                  </a:lnTo>
                  <a:lnTo>
                    <a:pt x="284348" y="1090419"/>
                  </a:lnTo>
                  <a:cubicBezTo>
                    <a:pt x="305643" y="1093551"/>
                    <a:pt x="319422" y="1102320"/>
                    <a:pt x="323807" y="1116098"/>
                  </a:cubicBezTo>
                  <a:cubicBezTo>
                    <a:pt x="330070" y="1136140"/>
                    <a:pt x="312533" y="1154304"/>
                    <a:pt x="310654" y="1156183"/>
                  </a:cubicBezTo>
                  <a:lnTo>
                    <a:pt x="276206" y="1181235"/>
                  </a:lnTo>
                  <a:close/>
                </a:path>
              </a:pathLst>
            </a:custGeom>
            <a:solidFill>
              <a:schemeClr val="tx1"/>
            </a:solidFill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31" name="Forma libre: forma 730">
              <a:extLst>
                <a:ext uri="{FF2B5EF4-FFF2-40B4-BE49-F238E27FC236}">
                  <a16:creationId xmlns:a16="http://schemas.microsoft.com/office/drawing/2014/main" id="{9A0299F1-F820-72C0-45A4-A1CD3E20AE4E}"/>
                </a:ext>
              </a:extLst>
            </p:cNvPr>
            <p:cNvSpPr/>
            <p:nvPr/>
          </p:nvSpPr>
          <p:spPr>
            <a:xfrm>
              <a:off x="5740608" y="13695587"/>
              <a:ext cx="1006492" cy="829870"/>
            </a:xfrm>
            <a:custGeom>
              <a:avLst/>
              <a:gdLst>
                <a:gd name="connsiteX0" fmla="*/ 83300 w 1006492"/>
                <a:gd name="connsiteY0" fmla="*/ 398338 h 829870"/>
                <a:gd name="connsiteX1" fmla="*/ 63258 w 1006492"/>
                <a:gd name="connsiteY1" fmla="*/ 601891 h 829870"/>
                <a:gd name="connsiteX2" fmla="*/ 93321 w 1006492"/>
                <a:gd name="connsiteY2" fmla="*/ 606902 h 829870"/>
                <a:gd name="connsiteX3" fmla="*/ 109606 w 1006492"/>
                <a:gd name="connsiteY3" fmla="*/ 595628 h 829870"/>
                <a:gd name="connsiteX4" fmla="*/ 230485 w 1006492"/>
                <a:gd name="connsiteY4" fmla="*/ 519844 h 829870"/>
                <a:gd name="connsiteX5" fmla="*/ 366396 w 1006492"/>
                <a:gd name="connsiteY5" fmla="*/ 507318 h 829870"/>
                <a:gd name="connsiteX6" fmla="*/ 418380 w 1006492"/>
                <a:gd name="connsiteY6" fmla="*/ 484770 h 829870"/>
                <a:gd name="connsiteX7" fmla="*/ 429654 w 1006492"/>
                <a:gd name="connsiteY7" fmla="*/ 484143 h 829870"/>
                <a:gd name="connsiteX8" fmla="*/ 497923 w 1006492"/>
                <a:gd name="connsiteY8" fmla="*/ 507944 h 829870"/>
                <a:gd name="connsiteX9" fmla="*/ 608781 w 1006492"/>
                <a:gd name="connsiteY9" fmla="*/ 559928 h 829870"/>
                <a:gd name="connsiteX10" fmla="*/ 661392 w 1006492"/>
                <a:gd name="connsiteY10" fmla="*/ 593123 h 829870"/>
                <a:gd name="connsiteX11" fmla="*/ 668281 w 1006492"/>
                <a:gd name="connsiteY11" fmla="*/ 603144 h 829870"/>
                <a:gd name="connsiteX12" fmla="*/ 665776 w 1006492"/>
                <a:gd name="connsiteY12" fmla="*/ 615045 h 829870"/>
                <a:gd name="connsiteX13" fmla="*/ 631328 w 1006492"/>
                <a:gd name="connsiteY13" fmla="*/ 666402 h 829870"/>
                <a:gd name="connsiteX14" fmla="*/ 620055 w 1006492"/>
                <a:gd name="connsiteY14" fmla="*/ 673292 h 829870"/>
                <a:gd name="connsiteX15" fmla="*/ 516086 w 1006492"/>
                <a:gd name="connsiteY15" fmla="*/ 680807 h 829870"/>
                <a:gd name="connsiteX16" fmla="*/ 514833 w 1006492"/>
                <a:gd name="connsiteY16" fmla="*/ 680807 h 829870"/>
                <a:gd name="connsiteX17" fmla="*/ 511702 w 1006492"/>
                <a:gd name="connsiteY17" fmla="*/ 680807 h 829870"/>
                <a:gd name="connsiteX18" fmla="*/ 396459 w 1006492"/>
                <a:gd name="connsiteY18" fmla="*/ 657008 h 829870"/>
                <a:gd name="connsiteX19" fmla="*/ 316917 w 1006492"/>
                <a:gd name="connsiteY19" fmla="*/ 670787 h 829870"/>
                <a:gd name="connsiteX20" fmla="*/ 313159 w 1006492"/>
                <a:gd name="connsiteY20" fmla="*/ 670787 h 829870"/>
                <a:gd name="connsiteX21" fmla="*/ 277459 w 1006492"/>
                <a:gd name="connsiteY21" fmla="*/ 668281 h 829870"/>
                <a:gd name="connsiteX22" fmla="*/ 275580 w 1006492"/>
                <a:gd name="connsiteY22" fmla="*/ 704607 h 829870"/>
                <a:gd name="connsiteX23" fmla="*/ 160964 w 1006492"/>
                <a:gd name="connsiteY23" fmla="*/ 663270 h 829870"/>
                <a:gd name="connsiteX24" fmla="*/ 100211 w 1006492"/>
                <a:gd name="connsiteY24" fmla="*/ 797929 h 829870"/>
                <a:gd name="connsiteX25" fmla="*/ 162216 w 1006492"/>
                <a:gd name="connsiteY25" fmla="*/ 752207 h 829870"/>
                <a:gd name="connsiteX26" fmla="*/ 167227 w 1006492"/>
                <a:gd name="connsiteY26" fmla="*/ 822356 h 829870"/>
                <a:gd name="connsiteX27" fmla="*/ 285601 w 1006492"/>
                <a:gd name="connsiteY27" fmla="*/ 809828 h 829870"/>
                <a:gd name="connsiteX28" fmla="*/ 345727 w 1006492"/>
                <a:gd name="connsiteY28" fmla="*/ 786029 h 829870"/>
                <a:gd name="connsiteX29" fmla="*/ 346980 w 1006492"/>
                <a:gd name="connsiteY29" fmla="*/ 769118 h 829870"/>
                <a:gd name="connsiteX30" fmla="*/ 433412 w 1006492"/>
                <a:gd name="connsiteY30" fmla="*/ 754713 h 829870"/>
                <a:gd name="connsiteX31" fmla="*/ 499802 w 1006492"/>
                <a:gd name="connsiteY31" fmla="*/ 775382 h 829870"/>
                <a:gd name="connsiteX32" fmla="*/ 532996 w 1006492"/>
                <a:gd name="connsiteY32" fmla="*/ 769118 h 829870"/>
                <a:gd name="connsiteX33" fmla="*/ 620055 w 1006492"/>
                <a:gd name="connsiteY33" fmla="*/ 750955 h 829870"/>
                <a:gd name="connsiteX34" fmla="*/ 745944 w 1006492"/>
                <a:gd name="connsiteY34" fmla="*/ 765360 h 829870"/>
                <a:gd name="connsiteX35" fmla="*/ 775381 w 1006492"/>
                <a:gd name="connsiteY35" fmla="*/ 789787 h 829870"/>
                <a:gd name="connsiteX36" fmla="*/ 781018 w 1006492"/>
                <a:gd name="connsiteY36" fmla="*/ 801060 h 829870"/>
                <a:gd name="connsiteX37" fmla="*/ 781018 w 1006492"/>
                <a:gd name="connsiteY37" fmla="*/ 811708 h 829870"/>
                <a:gd name="connsiteX38" fmla="*/ 836134 w 1006492"/>
                <a:gd name="connsiteY38" fmla="*/ 815466 h 829870"/>
                <a:gd name="connsiteX39" fmla="*/ 890624 w 1006492"/>
                <a:gd name="connsiteY39" fmla="*/ 829871 h 829870"/>
                <a:gd name="connsiteX40" fmla="*/ 958266 w 1006492"/>
                <a:gd name="connsiteY40" fmla="*/ 829871 h 829870"/>
                <a:gd name="connsiteX41" fmla="*/ 1006493 w 1006492"/>
                <a:gd name="connsiteY41" fmla="*/ 816718 h 829870"/>
                <a:gd name="connsiteX42" fmla="*/ 1003361 w 1006492"/>
                <a:gd name="connsiteY42" fmla="*/ 778513 h 829870"/>
                <a:gd name="connsiteX43" fmla="*/ 1003361 w 1006492"/>
                <a:gd name="connsiteY43" fmla="*/ 705233 h 829870"/>
                <a:gd name="connsiteX44" fmla="*/ 977682 w 1006492"/>
                <a:gd name="connsiteY44" fmla="*/ 649491 h 829870"/>
                <a:gd name="connsiteX45" fmla="*/ 949498 w 1006492"/>
                <a:gd name="connsiteY45" fmla="*/ 623186 h 829870"/>
                <a:gd name="connsiteX46" fmla="*/ 946366 w 1006492"/>
                <a:gd name="connsiteY46" fmla="*/ 618175 h 829870"/>
                <a:gd name="connsiteX47" fmla="*/ 923192 w 1006492"/>
                <a:gd name="connsiteY47" fmla="*/ 569323 h 829870"/>
                <a:gd name="connsiteX48" fmla="*/ 921940 w 1006492"/>
                <a:gd name="connsiteY48" fmla="*/ 560554 h 829870"/>
                <a:gd name="connsiteX49" fmla="*/ 928829 w 1006492"/>
                <a:gd name="connsiteY49" fmla="*/ 505439 h 829870"/>
                <a:gd name="connsiteX50" fmla="*/ 885613 w 1006492"/>
                <a:gd name="connsiteY50" fmla="*/ 405228 h 829870"/>
                <a:gd name="connsiteX51" fmla="*/ 885613 w 1006492"/>
                <a:gd name="connsiteY51" fmla="*/ 393327 h 829870"/>
                <a:gd name="connsiteX52" fmla="*/ 883734 w 1006492"/>
                <a:gd name="connsiteY52" fmla="*/ 360133 h 829870"/>
                <a:gd name="connsiteX53" fmla="*/ 861813 w 1006492"/>
                <a:gd name="connsiteY53" fmla="*/ 333202 h 829870"/>
                <a:gd name="connsiteX54" fmla="*/ 791039 w 1006492"/>
                <a:gd name="connsiteY54" fmla="*/ 292490 h 829870"/>
                <a:gd name="connsiteX55" fmla="*/ 785402 w 1006492"/>
                <a:gd name="connsiteY55" fmla="*/ 286854 h 829870"/>
                <a:gd name="connsiteX56" fmla="*/ 724023 w 1006492"/>
                <a:gd name="connsiteY56" fmla="*/ 179127 h 829870"/>
                <a:gd name="connsiteX57" fmla="*/ 722144 w 1006492"/>
                <a:gd name="connsiteY57" fmla="*/ 174742 h 829870"/>
                <a:gd name="connsiteX58" fmla="*/ 710244 w 1006492"/>
                <a:gd name="connsiteY58" fmla="*/ 117121 h 829870"/>
                <a:gd name="connsiteX59" fmla="*/ 707113 w 1006492"/>
                <a:gd name="connsiteY59" fmla="*/ 102716 h 829870"/>
                <a:gd name="connsiteX60" fmla="*/ 629449 w 1006492"/>
                <a:gd name="connsiteY60" fmla="*/ 82047 h 829870"/>
                <a:gd name="connsiteX61" fmla="*/ 579344 w 1006492"/>
                <a:gd name="connsiteY61" fmla="*/ 43842 h 829870"/>
                <a:gd name="connsiteX62" fmla="*/ 581849 w 1006492"/>
                <a:gd name="connsiteY62" fmla="*/ 36953 h 829870"/>
                <a:gd name="connsiteX63" fmla="*/ 568070 w 1006492"/>
                <a:gd name="connsiteY63" fmla="*/ 21922 h 829870"/>
                <a:gd name="connsiteX64" fmla="*/ 548028 w 1006492"/>
                <a:gd name="connsiteY64" fmla="*/ 1879 h 829870"/>
                <a:gd name="connsiteX65" fmla="*/ 460970 w 1006492"/>
                <a:gd name="connsiteY65" fmla="*/ 6890 h 829870"/>
                <a:gd name="connsiteX66" fmla="*/ 421512 w 1006492"/>
                <a:gd name="connsiteY66" fmla="*/ 0 h 829870"/>
                <a:gd name="connsiteX67" fmla="*/ 366396 w 1006492"/>
                <a:gd name="connsiteY67" fmla="*/ 21922 h 829870"/>
                <a:gd name="connsiteX68" fmla="*/ 313159 w 1006492"/>
                <a:gd name="connsiteY68" fmla="*/ 28811 h 829870"/>
                <a:gd name="connsiteX69" fmla="*/ 313159 w 1006492"/>
                <a:gd name="connsiteY69" fmla="*/ 28811 h 829870"/>
                <a:gd name="connsiteX70" fmla="*/ 269317 w 1006492"/>
                <a:gd name="connsiteY70" fmla="*/ 33195 h 829870"/>
                <a:gd name="connsiteX71" fmla="*/ 213574 w 1006492"/>
                <a:gd name="connsiteY71" fmla="*/ 60127 h 829870"/>
                <a:gd name="connsiteX72" fmla="*/ 202927 w 1006492"/>
                <a:gd name="connsiteY72" fmla="*/ 85179 h 829870"/>
                <a:gd name="connsiteX73" fmla="*/ 200422 w 1006492"/>
                <a:gd name="connsiteY73" fmla="*/ 86432 h 829870"/>
                <a:gd name="connsiteX74" fmla="*/ 196664 w 1006492"/>
                <a:gd name="connsiteY74" fmla="*/ 123385 h 829870"/>
                <a:gd name="connsiteX75" fmla="*/ 119627 w 1006492"/>
                <a:gd name="connsiteY75" fmla="*/ 321301 h 829870"/>
                <a:gd name="connsiteX76" fmla="*/ 0 w 1006492"/>
                <a:gd name="connsiteY76" fmla="*/ 383933 h 829870"/>
                <a:gd name="connsiteX77" fmla="*/ 81421 w 1006492"/>
                <a:gd name="connsiteY77" fmla="*/ 399591 h 82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006492" h="829870">
                  <a:moveTo>
                    <a:pt x="83300" y="398338"/>
                  </a:moveTo>
                  <a:cubicBezTo>
                    <a:pt x="91442" y="468485"/>
                    <a:pt x="53237" y="534249"/>
                    <a:pt x="63258" y="601891"/>
                  </a:cubicBezTo>
                  <a:cubicBezTo>
                    <a:pt x="72653" y="603144"/>
                    <a:pt x="82674" y="605023"/>
                    <a:pt x="93321" y="606902"/>
                  </a:cubicBezTo>
                  <a:cubicBezTo>
                    <a:pt x="98332" y="603144"/>
                    <a:pt x="103969" y="599387"/>
                    <a:pt x="109606" y="595628"/>
                  </a:cubicBezTo>
                  <a:cubicBezTo>
                    <a:pt x="147811" y="568071"/>
                    <a:pt x="200422" y="531117"/>
                    <a:pt x="230485" y="519844"/>
                  </a:cubicBezTo>
                  <a:cubicBezTo>
                    <a:pt x="273075" y="504186"/>
                    <a:pt x="348233" y="506065"/>
                    <a:pt x="366396" y="507318"/>
                  </a:cubicBezTo>
                  <a:lnTo>
                    <a:pt x="418380" y="484770"/>
                  </a:lnTo>
                  <a:cubicBezTo>
                    <a:pt x="422138" y="482891"/>
                    <a:pt x="425896" y="482891"/>
                    <a:pt x="429654" y="484143"/>
                  </a:cubicBezTo>
                  <a:lnTo>
                    <a:pt x="497923" y="507944"/>
                  </a:lnTo>
                  <a:cubicBezTo>
                    <a:pt x="497923" y="507944"/>
                    <a:pt x="554918" y="526107"/>
                    <a:pt x="608781" y="559928"/>
                  </a:cubicBezTo>
                  <a:lnTo>
                    <a:pt x="661392" y="593123"/>
                  </a:lnTo>
                  <a:cubicBezTo>
                    <a:pt x="665149" y="595002"/>
                    <a:pt x="667028" y="598760"/>
                    <a:pt x="668281" y="603144"/>
                  </a:cubicBezTo>
                  <a:cubicBezTo>
                    <a:pt x="668907" y="606902"/>
                    <a:pt x="668281" y="611286"/>
                    <a:pt x="665776" y="615045"/>
                  </a:cubicBezTo>
                  <a:lnTo>
                    <a:pt x="631328" y="666402"/>
                  </a:lnTo>
                  <a:cubicBezTo>
                    <a:pt x="628823" y="670160"/>
                    <a:pt x="624439" y="672666"/>
                    <a:pt x="620055" y="673292"/>
                  </a:cubicBezTo>
                  <a:lnTo>
                    <a:pt x="516086" y="680807"/>
                  </a:lnTo>
                  <a:lnTo>
                    <a:pt x="514833" y="680807"/>
                  </a:lnTo>
                  <a:cubicBezTo>
                    <a:pt x="514833" y="680807"/>
                    <a:pt x="512954" y="680807"/>
                    <a:pt x="511702" y="680807"/>
                  </a:cubicBezTo>
                  <a:lnTo>
                    <a:pt x="396459" y="657008"/>
                  </a:lnTo>
                  <a:lnTo>
                    <a:pt x="316917" y="670787"/>
                  </a:lnTo>
                  <a:cubicBezTo>
                    <a:pt x="316917" y="670787"/>
                    <a:pt x="314412" y="670787"/>
                    <a:pt x="313159" y="670787"/>
                  </a:cubicBezTo>
                  <a:lnTo>
                    <a:pt x="277459" y="668281"/>
                  </a:lnTo>
                  <a:cubicBezTo>
                    <a:pt x="278711" y="680181"/>
                    <a:pt x="278711" y="692081"/>
                    <a:pt x="275580" y="704607"/>
                  </a:cubicBezTo>
                  <a:cubicBezTo>
                    <a:pt x="219838" y="710871"/>
                    <a:pt x="212948" y="653876"/>
                    <a:pt x="160964" y="663270"/>
                  </a:cubicBezTo>
                  <a:cubicBezTo>
                    <a:pt x="100211" y="673918"/>
                    <a:pt x="96453" y="750955"/>
                    <a:pt x="100211" y="797929"/>
                  </a:cubicBezTo>
                  <a:cubicBezTo>
                    <a:pt x="125890" y="790413"/>
                    <a:pt x="147185" y="774755"/>
                    <a:pt x="162216" y="752207"/>
                  </a:cubicBezTo>
                  <a:cubicBezTo>
                    <a:pt x="170985" y="773503"/>
                    <a:pt x="172237" y="797929"/>
                    <a:pt x="167227" y="822356"/>
                  </a:cubicBezTo>
                  <a:cubicBezTo>
                    <a:pt x="206685" y="818598"/>
                    <a:pt x="251153" y="813587"/>
                    <a:pt x="285601" y="809828"/>
                  </a:cubicBezTo>
                  <a:lnTo>
                    <a:pt x="345727" y="786029"/>
                  </a:lnTo>
                  <a:cubicBezTo>
                    <a:pt x="343848" y="780392"/>
                    <a:pt x="344475" y="774755"/>
                    <a:pt x="346980" y="769118"/>
                  </a:cubicBezTo>
                  <a:cubicBezTo>
                    <a:pt x="355122" y="751581"/>
                    <a:pt x="380175" y="747197"/>
                    <a:pt x="433412" y="754713"/>
                  </a:cubicBezTo>
                  <a:cubicBezTo>
                    <a:pt x="477880" y="760350"/>
                    <a:pt x="492912" y="767865"/>
                    <a:pt x="499802" y="775382"/>
                  </a:cubicBezTo>
                  <a:cubicBezTo>
                    <a:pt x="506065" y="774129"/>
                    <a:pt x="517965" y="772250"/>
                    <a:pt x="532996" y="769118"/>
                  </a:cubicBezTo>
                  <a:lnTo>
                    <a:pt x="620055" y="750955"/>
                  </a:lnTo>
                  <a:cubicBezTo>
                    <a:pt x="630076" y="749076"/>
                    <a:pt x="712123" y="737176"/>
                    <a:pt x="745944" y="765360"/>
                  </a:cubicBezTo>
                  <a:lnTo>
                    <a:pt x="775381" y="789787"/>
                  </a:lnTo>
                  <a:cubicBezTo>
                    <a:pt x="778513" y="792292"/>
                    <a:pt x="780392" y="796676"/>
                    <a:pt x="781018" y="801060"/>
                  </a:cubicBezTo>
                  <a:lnTo>
                    <a:pt x="781018" y="811708"/>
                  </a:lnTo>
                  <a:cubicBezTo>
                    <a:pt x="781018" y="811708"/>
                    <a:pt x="836134" y="815466"/>
                    <a:pt x="836134" y="815466"/>
                  </a:cubicBezTo>
                  <a:lnTo>
                    <a:pt x="890624" y="829871"/>
                  </a:lnTo>
                  <a:lnTo>
                    <a:pt x="958266" y="829871"/>
                  </a:lnTo>
                  <a:cubicBezTo>
                    <a:pt x="958266" y="829871"/>
                    <a:pt x="1006493" y="816718"/>
                    <a:pt x="1006493" y="816718"/>
                  </a:cubicBezTo>
                  <a:lnTo>
                    <a:pt x="1003361" y="778513"/>
                  </a:lnTo>
                  <a:lnTo>
                    <a:pt x="1003361" y="705233"/>
                  </a:lnTo>
                  <a:cubicBezTo>
                    <a:pt x="1003361" y="705233"/>
                    <a:pt x="977682" y="649491"/>
                    <a:pt x="977682" y="649491"/>
                  </a:cubicBezTo>
                  <a:lnTo>
                    <a:pt x="949498" y="623186"/>
                  </a:lnTo>
                  <a:cubicBezTo>
                    <a:pt x="949498" y="623186"/>
                    <a:pt x="946992" y="620054"/>
                    <a:pt x="946366" y="618175"/>
                  </a:cubicBezTo>
                  <a:lnTo>
                    <a:pt x="923192" y="569323"/>
                  </a:lnTo>
                  <a:cubicBezTo>
                    <a:pt x="923192" y="569323"/>
                    <a:pt x="921313" y="563686"/>
                    <a:pt x="921940" y="560554"/>
                  </a:cubicBezTo>
                  <a:lnTo>
                    <a:pt x="928829" y="505439"/>
                  </a:lnTo>
                  <a:lnTo>
                    <a:pt x="885613" y="405228"/>
                  </a:lnTo>
                  <a:cubicBezTo>
                    <a:pt x="884361" y="400843"/>
                    <a:pt x="884361" y="397085"/>
                    <a:pt x="885613" y="393327"/>
                  </a:cubicBezTo>
                  <a:cubicBezTo>
                    <a:pt x="882482" y="382680"/>
                    <a:pt x="883108" y="370780"/>
                    <a:pt x="883734" y="360133"/>
                  </a:cubicBezTo>
                  <a:lnTo>
                    <a:pt x="861813" y="333202"/>
                  </a:lnTo>
                  <a:lnTo>
                    <a:pt x="791039" y="292490"/>
                  </a:lnTo>
                  <a:cubicBezTo>
                    <a:pt x="791039" y="292490"/>
                    <a:pt x="786655" y="289359"/>
                    <a:pt x="785402" y="286854"/>
                  </a:cubicBezTo>
                  <a:lnTo>
                    <a:pt x="724023" y="179127"/>
                  </a:lnTo>
                  <a:cubicBezTo>
                    <a:pt x="724023" y="179127"/>
                    <a:pt x="722771" y="175995"/>
                    <a:pt x="722144" y="174742"/>
                  </a:cubicBezTo>
                  <a:lnTo>
                    <a:pt x="710244" y="117121"/>
                  </a:lnTo>
                  <a:cubicBezTo>
                    <a:pt x="708992" y="111484"/>
                    <a:pt x="708365" y="106474"/>
                    <a:pt x="707113" y="102716"/>
                  </a:cubicBezTo>
                  <a:cubicBezTo>
                    <a:pt x="692707" y="103969"/>
                    <a:pt x="670160" y="102716"/>
                    <a:pt x="629449" y="82047"/>
                  </a:cubicBezTo>
                  <a:cubicBezTo>
                    <a:pt x="595628" y="64511"/>
                    <a:pt x="578926" y="51796"/>
                    <a:pt x="579344" y="43842"/>
                  </a:cubicBezTo>
                  <a:cubicBezTo>
                    <a:pt x="579344" y="43842"/>
                    <a:pt x="580597" y="38831"/>
                    <a:pt x="581849" y="36953"/>
                  </a:cubicBezTo>
                  <a:cubicBezTo>
                    <a:pt x="579344" y="33821"/>
                    <a:pt x="575586" y="28811"/>
                    <a:pt x="568070" y="21922"/>
                  </a:cubicBezTo>
                  <a:cubicBezTo>
                    <a:pt x="559302" y="13153"/>
                    <a:pt x="552412" y="6264"/>
                    <a:pt x="548028" y="1879"/>
                  </a:cubicBezTo>
                  <a:cubicBezTo>
                    <a:pt x="532996" y="10021"/>
                    <a:pt x="511075" y="15032"/>
                    <a:pt x="460970" y="6890"/>
                  </a:cubicBezTo>
                  <a:cubicBezTo>
                    <a:pt x="443433" y="3758"/>
                    <a:pt x="429654" y="1253"/>
                    <a:pt x="421512" y="0"/>
                  </a:cubicBezTo>
                  <a:cubicBezTo>
                    <a:pt x="416501" y="8768"/>
                    <a:pt x="404601" y="16284"/>
                    <a:pt x="366396" y="21922"/>
                  </a:cubicBezTo>
                  <a:cubicBezTo>
                    <a:pt x="336959" y="26305"/>
                    <a:pt x="321927" y="28811"/>
                    <a:pt x="313159" y="28811"/>
                  </a:cubicBezTo>
                  <a:lnTo>
                    <a:pt x="313159" y="28811"/>
                  </a:lnTo>
                  <a:cubicBezTo>
                    <a:pt x="313159" y="28811"/>
                    <a:pt x="305643" y="28811"/>
                    <a:pt x="269317" y="33195"/>
                  </a:cubicBezTo>
                  <a:cubicBezTo>
                    <a:pt x="212948" y="40084"/>
                    <a:pt x="213574" y="51984"/>
                    <a:pt x="213574" y="60127"/>
                  </a:cubicBezTo>
                  <a:cubicBezTo>
                    <a:pt x="213574" y="66390"/>
                    <a:pt x="213574" y="78290"/>
                    <a:pt x="202927" y="85179"/>
                  </a:cubicBezTo>
                  <a:cubicBezTo>
                    <a:pt x="202927" y="85179"/>
                    <a:pt x="201048" y="85805"/>
                    <a:pt x="200422" y="86432"/>
                  </a:cubicBezTo>
                  <a:cubicBezTo>
                    <a:pt x="199169" y="98958"/>
                    <a:pt x="197290" y="110859"/>
                    <a:pt x="196664" y="123385"/>
                  </a:cubicBezTo>
                  <a:cubicBezTo>
                    <a:pt x="193532" y="197917"/>
                    <a:pt x="185390" y="296248"/>
                    <a:pt x="119627" y="321301"/>
                  </a:cubicBezTo>
                  <a:cubicBezTo>
                    <a:pt x="56995" y="345728"/>
                    <a:pt x="37579" y="296248"/>
                    <a:pt x="0" y="383933"/>
                  </a:cubicBezTo>
                  <a:cubicBezTo>
                    <a:pt x="26932" y="388317"/>
                    <a:pt x="54490" y="393327"/>
                    <a:pt x="81421" y="399591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32" name="Forma libre: forma 731">
              <a:extLst>
                <a:ext uri="{FF2B5EF4-FFF2-40B4-BE49-F238E27FC236}">
                  <a16:creationId xmlns:a16="http://schemas.microsoft.com/office/drawing/2014/main" id="{9668C610-703B-4F62-68FE-680139391C64}"/>
                </a:ext>
              </a:extLst>
            </p:cNvPr>
            <p:cNvSpPr/>
            <p:nvPr/>
          </p:nvSpPr>
          <p:spPr>
            <a:xfrm>
              <a:off x="5833930" y="14178232"/>
              <a:ext cx="575185" cy="197536"/>
            </a:xfrm>
            <a:custGeom>
              <a:avLst/>
              <a:gdLst>
                <a:gd name="connsiteX0" fmla="*/ 274954 w 575185"/>
                <a:gd name="connsiteY0" fmla="*/ 55363 h 197536"/>
                <a:gd name="connsiteX1" fmla="*/ 281843 w 575185"/>
                <a:gd name="connsiteY1" fmla="*/ 54111 h 197536"/>
                <a:gd name="connsiteX2" fmla="*/ 331948 w 575185"/>
                <a:gd name="connsiteY2" fmla="*/ 32189 h 197536"/>
                <a:gd name="connsiteX3" fmla="*/ 394580 w 575185"/>
                <a:gd name="connsiteY3" fmla="*/ 54111 h 197536"/>
                <a:gd name="connsiteX4" fmla="*/ 498549 w 575185"/>
                <a:gd name="connsiteY4" fmla="*/ 102963 h 197536"/>
                <a:gd name="connsiteX5" fmla="*/ 538007 w 575185"/>
                <a:gd name="connsiteY5" fmla="*/ 128016 h 197536"/>
                <a:gd name="connsiteX6" fmla="*/ 516086 w 575185"/>
                <a:gd name="connsiteY6" fmla="*/ 159958 h 197536"/>
                <a:gd name="connsiteX7" fmla="*/ 422138 w 575185"/>
                <a:gd name="connsiteY7" fmla="*/ 166847 h 197536"/>
                <a:gd name="connsiteX8" fmla="*/ 306269 w 575185"/>
                <a:gd name="connsiteY8" fmla="*/ 143048 h 197536"/>
                <a:gd name="connsiteX9" fmla="*/ 300633 w 575185"/>
                <a:gd name="connsiteY9" fmla="*/ 143048 h 197536"/>
                <a:gd name="connsiteX10" fmla="*/ 220464 w 575185"/>
                <a:gd name="connsiteY10" fmla="*/ 156827 h 197536"/>
                <a:gd name="connsiteX11" fmla="*/ 176622 w 575185"/>
                <a:gd name="connsiteY11" fmla="*/ 153695 h 197536"/>
                <a:gd name="connsiteX12" fmla="*/ 184137 w 575185"/>
                <a:gd name="connsiteY12" fmla="*/ 185011 h 197536"/>
                <a:gd name="connsiteX13" fmla="*/ 219838 w 575185"/>
                <a:gd name="connsiteY13" fmla="*/ 187516 h 197536"/>
                <a:gd name="connsiteX14" fmla="*/ 223595 w 575185"/>
                <a:gd name="connsiteY14" fmla="*/ 187516 h 197536"/>
                <a:gd name="connsiteX15" fmla="*/ 303138 w 575185"/>
                <a:gd name="connsiteY15" fmla="*/ 173737 h 197536"/>
                <a:gd name="connsiteX16" fmla="*/ 418380 w 575185"/>
                <a:gd name="connsiteY16" fmla="*/ 197537 h 197536"/>
                <a:gd name="connsiteX17" fmla="*/ 421512 w 575185"/>
                <a:gd name="connsiteY17" fmla="*/ 197537 h 197536"/>
                <a:gd name="connsiteX18" fmla="*/ 422764 w 575185"/>
                <a:gd name="connsiteY18" fmla="*/ 197537 h 197536"/>
                <a:gd name="connsiteX19" fmla="*/ 526733 w 575185"/>
                <a:gd name="connsiteY19" fmla="*/ 190021 h 197536"/>
                <a:gd name="connsiteX20" fmla="*/ 538007 w 575185"/>
                <a:gd name="connsiteY20" fmla="*/ 183132 h 197536"/>
                <a:gd name="connsiteX21" fmla="*/ 572454 w 575185"/>
                <a:gd name="connsiteY21" fmla="*/ 131773 h 197536"/>
                <a:gd name="connsiteX22" fmla="*/ 574960 w 575185"/>
                <a:gd name="connsiteY22" fmla="*/ 119873 h 197536"/>
                <a:gd name="connsiteX23" fmla="*/ 568070 w 575185"/>
                <a:gd name="connsiteY23" fmla="*/ 109853 h 197536"/>
                <a:gd name="connsiteX24" fmla="*/ 515459 w 575185"/>
                <a:gd name="connsiteY24" fmla="*/ 76657 h 197536"/>
                <a:gd name="connsiteX25" fmla="*/ 404601 w 575185"/>
                <a:gd name="connsiteY25" fmla="*/ 24674 h 197536"/>
                <a:gd name="connsiteX26" fmla="*/ 336333 w 575185"/>
                <a:gd name="connsiteY26" fmla="*/ 873 h 197536"/>
                <a:gd name="connsiteX27" fmla="*/ 325059 w 575185"/>
                <a:gd name="connsiteY27" fmla="*/ 1499 h 197536"/>
                <a:gd name="connsiteX28" fmla="*/ 273075 w 575185"/>
                <a:gd name="connsiteY28" fmla="*/ 24047 h 197536"/>
                <a:gd name="connsiteX29" fmla="*/ 137164 w 575185"/>
                <a:gd name="connsiteY29" fmla="*/ 36573 h 197536"/>
                <a:gd name="connsiteX30" fmla="*/ 16284 w 575185"/>
                <a:gd name="connsiteY30" fmla="*/ 112358 h 197536"/>
                <a:gd name="connsiteX31" fmla="*/ 0 w 575185"/>
                <a:gd name="connsiteY31" fmla="*/ 123631 h 197536"/>
                <a:gd name="connsiteX32" fmla="*/ 43842 w 575185"/>
                <a:gd name="connsiteY32" fmla="*/ 130521 h 197536"/>
                <a:gd name="connsiteX33" fmla="*/ 147811 w 575185"/>
                <a:gd name="connsiteY33" fmla="*/ 65384 h 197536"/>
                <a:gd name="connsiteX34" fmla="*/ 274954 w 575185"/>
                <a:gd name="connsiteY34" fmla="*/ 54737 h 19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5185" h="197536">
                  <a:moveTo>
                    <a:pt x="274954" y="55363"/>
                  </a:moveTo>
                  <a:cubicBezTo>
                    <a:pt x="274954" y="55363"/>
                    <a:pt x="279964" y="55363"/>
                    <a:pt x="281843" y="54111"/>
                  </a:cubicBezTo>
                  <a:lnTo>
                    <a:pt x="331948" y="32189"/>
                  </a:lnTo>
                  <a:lnTo>
                    <a:pt x="394580" y="54111"/>
                  </a:lnTo>
                  <a:cubicBezTo>
                    <a:pt x="394580" y="54111"/>
                    <a:pt x="448444" y="71647"/>
                    <a:pt x="498549" y="102963"/>
                  </a:cubicBezTo>
                  <a:lnTo>
                    <a:pt x="538007" y="128016"/>
                  </a:lnTo>
                  <a:lnTo>
                    <a:pt x="516086" y="159958"/>
                  </a:lnTo>
                  <a:lnTo>
                    <a:pt x="422138" y="166847"/>
                  </a:lnTo>
                  <a:lnTo>
                    <a:pt x="306269" y="143048"/>
                  </a:lnTo>
                  <a:cubicBezTo>
                    <a:pt x="306269" y="143048"/>
                    <a:pt x="302511" y="143048"/>
                    <a:pt x="300633" y="143048"/>
                  </a:cubicBezTo>
                  <a:lnTo>
                    <a:pt x="220464" y="156827"/>
                  </a:lnTo>
                  <a:lnTo>
                    <a:pt x="176622" y="153695"/>
                  </a:lnTo>
                  <a:cubicBezTo>
                    <a:pt x="180380" y="164342"/>
                    <a:pt x="182885" y="174364"/>
                    <a:pt x="184137" y="185011"/>
                  </a:cubicBezTo>
                  <a:lnTo>
                    <a:pt x="219838" y="187516"/>
                  </a:lnTo>
                  <a:cubicBezTo>
                    <a:pt x="219838" y="187516"/>
                    <a:pt x="222343" y="187516"/>
                    <a:pt x="223595" y="187516"/>
                  </a:cubicBezTo>
                  <a:lnTo>
                    <a:pt x="303138" y="173737"/>
                  </a:lnTo>
                  <a:lnTo>
                    <a:pt x="418380" y="197537"/>
                  </a:lnTo>
                  <a:cubicBezTo>
                    <a:pt x="418380" y="197537"/>
                    <a:pt x="420259" y="197537"/>
                    <a:pt x="421512" y="197537"/>
                  </a:cubicBezTo>
                  <a:lnTo>
                    <a:pt x="422764" y="197537"/>
                  </a:lnTo>
                  <a:lnTo>
                    <a:pt x="526733" y="190021"/>
                  </a:lnTo>
                  <a:cubicBezTo>
                    <a:pt x="531117" y="190021"/>
                    <a:pt x="535502" y="187516"/>
                    <a:pt x="538007" y="183132"/>
                  </a:cubicBezTo>
                  <a:lnTo>
                    <a:pt x="572454" y="131773"/>
                  </a:lnTo>
                  <a:cubicBezTo>
                    <a:pt x="574960" y="128016"/>
                    <a:pt x="575586" y="124258"/>
                    <a:pt x="574960" y="119873"/>
                  </a:cubicBezTo>
                  <a:cubicBezTo>
                    <a:pt x="574333" y="115490"/>
                    <a:pt x="571828" y="112358"/>
                    <a:pt x="568070" y="109853"/>
                  </a:cubicBezTo>
                  <a:lnTo>
                    <a:pt x="515459" y="76657"/>
                  </a:lnTo>
                  <a:cubicBezTo>
                    <a:pt x="461596" y="42836"/>
                    <a:pt x="406480" y="24674"/>
                    <a:pt x="404601" y="24674"/>
                  </a:cubicBezTo>
                  <a:lnTo>
                    <a:pt x="336333" y="873"/>
                  </a:lnTo>
                  <a:cubicBezTo>
                    <a:pt x="332575" y="-380"/>
                    <a:pt x="328817" y="-380"/>
                    <a:pt x="325059" y="1499"/>
                  </a:cubicBezTo>
                  <a:lnTo>
                    <a:pt x="273075" y="24047"/>
                  </a:lnTo>
                  <a:cubicBezTo>
                    <a:pt x="254911" y="23421"/>
                    <a:pt x="179753" y="20915"/>
                    <a:pt x="137164" y="36573"/>
                  </a:cubicBezTo>
                  <a:cubicBezTo>
                    <a:pt x="107100" y="47847"/>
                    <a:pt x="54490" y="84800"/>
                    <a:pt x="16284" y="112358"/>
                  </a:cubicBezTo>
                  <a:cubicBezTo>
                    <a:pt x="10647" y="116115"/>
                    <a:pt x="5637" y="119873"/>
                    <a:pt x="0" y="123631"/>
                  </a:cubicBezTo>
                  <a:cubicBezTo>
                    <a:pt x="13779" y="126137"/>
                    <a:pt x="28811" y="128642"/>
                    <a:pt x="43842" y="130521"/>
                  </a:cubicBezTo>
                  <a:cubicBezTo>
                    <a:pt x="78290" y="106094"/>
                    <a:pt x="124011" y="74778"/>
                    <a:pt x="147811" y="65384"/>
                  </a:cubicBezTo>
                  <a:cubicBezTo>
                    <a:pt x="189148" y="49726"/>
                    <a:pt x="273701" y="54737"/>
                    <a:pt x="274954" y="54737"/>
                  </a:cubicBezTo>
                  <a:close/>
                </a:path>
              </a:pathLst>
            </a:custGeom>
            <a:grpFill/>
            <a:ln w="15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737" name="Subtítulo 1">
            <a:extLst>
              <a:ext uri="{FF2B5EF4-FFF2-40B4-BE49-F238E27FC236}">
                <a16:creationId xmlns:a16="http://schemas.microsoft.com/office/drawing/2014/main" id="{5802AC75-217C-E4DE-3671-A642E82CA3FC}"/>
              </a:ext>
            </a:extLst>
          </p:cNvPr>
          <p:cNvSpPr txBox="1"/>
          <p:nvPr/>
        </p:nvSpPr>
        <p:spPr>
          <a:xfrm>
            <a:off x="3879154" y="6380884"/>
            <a:ext cx="1798663" cy="17795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 err="1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Electrabel</a:t>
            </a:r>
            <a:endParaRPr lang="es-ES" sz="2400" b="1" dirty="0">
              <a:solidFill>
                <a:srgbClr val="00359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itchFamily="34"/>
            </a:endParaRP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 err="1">
                <a:solidFill>
                  <a:schemeClr val="accent2"/>
                </a:solidFill>
                <a:latin typeface="Segoe UI Semibold" pitchFamily="34"/>
                <a:cs typeface="Segoe UI Semibold" pitchFamily="34"/>
              </a:rPr>
              <a:t>Belgium</a:t>
            </a:r>
            <a:endParaRPr lang="es-ES" sz="2000" dirty="0">
              <a:solidFill>
                <a:schemeClr val="accent2"/>
              </a:solidFill>
              <a:latin typeface="Segoe UI Semibold" pitchFamily="34"/>
              <a:cs typeface="Segoe UI Semibold" pitchFamily="34"/>
            </a:endParaRP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Doel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4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Tihange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 3</a:t>
            </a:r>
          </a:p>
        </p:txBody>
      </p:sp>
      <p:cxnSp>
        <p:nvCxnSpPr>
          <p:cNvPr id="738" name="Conector recto 737">
            <a:extLst>
              <a:ext uri="{FF2B5EF4-FFF2-40B4-BE49-F238E27FC236}">
                <a16:creationId xmlns:a16="http://schemas.microsoft.com/office/drawing/2014/main" id="{3FA43DC0-9D16-B9DD-D11C-2ED2A6D41059}"/>
              </a:ext>
            </a:extLst>
          </p:cNvPr>
          <p:cNvCxnSpPr>
            <a:cxnSpLocks/>
          </p:cNvCxnSpPr>
          <p:nvPr/>
        </p:nvCxnSpPr>
        <p:spPr>
          <a:xfrm flipV="1">
            <a:off x="5766888" y="6662388"/>
            <a:ext cx="4183285" cy="135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42" name="Subtítulo 1">
            <a:extLst>
              <a:ext uri="{FF2B5EF4-FFF2-40B4-BE49-F238E27FC236}">
                <a16:creationId xmlns:a16="http://schemas.microsoft.com/office/drawing/2014/main" id="{B980B2C3-5811-28E7-E5F4-840A7E661C5B}"/>
              </a:ext>
            </a:extLst>
          </p:cNvPr>
          <p:cNvSpPr txBox="1"/>
          <p:nvPr/>
        </p:nvSpPr>
        <p:spPr>
          <a:xfrm>
            <a:off x="1138816" y="8156705"/>
            <a:ext cx="5358212" cy="17795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EDF</a:t>
            </a: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>
                <a:solidFill>
                  <a:schemeClr val="accent2"/>
                </a:solidFill>
                <a:latin typeface="Segoe UI Semibold" pitchFamily="34"/>
                <a:cs typeface="Segoe UI Semibold" pitchFamily="34"/>
              </a:rPr>
              <a:t>France</a:t>
            </a:r>
            <a:endParaRPr lang="es-ES" sz="2000" dirty="0">
              <a:solidFill>
                <a:schemeClr val="accent2"/>
              </a:solidFill>
              <a:latin typeface="Segoe UI Semibold" pitchFamily="34"/>
              <a:cs typeface="Segoe UI Semibold" pitchFamily="34"/>
            </a:endParaRP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Blayais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Chinon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Gravelines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Saint Laurent,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Cruas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Belleville,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Paluel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Cattenom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Nogent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Golfech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Penly</a:t>
            </a:r>
            <a:r>
              <a:rPr lang="es-ES" sz="2000" b="0" i="0" u="none" strike="noStrike" kern="1200" cap="none" spc="0" baseline="0" dirty="0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, </a:t>
            </a: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Flamanville</a:t>
            </a:r>
            <a:endParaRPr lang="es-ES" sz="2000" b="0" i="0" u="none" strike="noStrike" kern="1200" cap="none" spc="0" baseline="0" dirty="0">
              <a:solidFill>
                <a:srgbClr val="003594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cxnSp>
        <p:nvCxnSpPr>
          <p:cNvPr id="743" name="Conector recto 742">
            <a:extLst>
              <a:ext uri="{FF2B5EF4-FFF2-40B4-BE49-F238E27FC236}">
                <a16:creationId xmlns:a16="http://schemas.microsoft.com/office/drawing/2014/main" id="{72F31C43-EFC1-DD04-62B8-411644F69438}"/>
              </a:ext>
            </a:extLst>
          </p:cNvPr>
          <p:cNvCxnSpPr>
            <a:cxnSpLocks/>
          </p:cNvCxnSpPr>
          <p:nvPr/>
        </p:nvCxnSpPr>
        <p:spPr>
          <a:xfrm>
            <a:off x="2125807" y="8326490"/>
            <a:ext cx="6692946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48" name="Subtítulo 1">
            <a:extLst>
              <a:ext uri="{FF2B5EF4-FFF2-40B4-BE49-F238E27FC236}">
                <a16:creationId xmlns:a16="http://schemas.microsoft.com/office/drawing/2014/main" id="{BFA3F5C3-62E3-7BE8-7D5D-72685369A4BB}"/>
              </a:ext>
            </a:extLst>
          </p:cNvPr>
          <p:cNvSpPr txBox="1"/>
          <p:nvPr/>
        </p:nvSpPr>
        <p:spPr>
          <a:xfrm>
            <a:off x="13050508" y="7492947"/>
            <a:ext cx="2037090" cy="1407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AXPO</a:t>
            </a: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 err="1">
                <a:solidFill>
                  <a:schemeClr val="accent2"/>
                </a:solidFill>
                <a:latin typeface="Segoe UI Semibold" pitchFamily="34"/>
                <a:cs typeface="Segoe UI Semibold" pitchFamily="34"/>
              </a:rPr>
              <a:t>Switzerland</a:t>
            </a:r>
            <a:endParaRPr lang="es-ES" sz="2000" dirty="0">
              <a:solidFill>
                <a:schemeClr val="accent2"/>
              </a:solidFill>
              <a:latin typeface="Segoe UI Semibold" pitchFamily="34"/>
              <a:cs typeface="Segoe UI Semibold" pitchFamily="34"/>
            </a:endParaRP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Leibstdat</a:t>
            </a:r>
            <a:endParaRPr lang="es-ES" sz="2000" b="0" i="0" u="none" strike="noStrike" kern="1200" cap="none" spc="0" baseline="0" dirty="0">
              <a:solidFill>
                <a:srgbClr val="003594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cxnSp>
        <p:nvCxnSpPr>
          <p:cNvPr id="749" name="Conector recto 748">
            <a:extLst>
              <a:ext uri="{FF2B5EF4-FFF2-40B4-BE49-F238E27FC236}">
                <a16:creationId xmlns:a16="http://schemas.microsoft.com/office/drawing/2014/main" id="{60B6AED1-8BE2-B2E7-19FF-E890FACE49B3}"/>
              </a:ext>
            </a:extLst>
          </p:cNvPr>
          <p:cNvCxnSpPr>
            <a:cxnSpLocks/>
          </p:cNvCxnSpPr>
          <p:nvPr/>
        </p:nvCxnSpPr>
        <p:spPr>
          <a:xfrm>
            <a:off x="10469833" y="7670633"/>
            <a:ext cx="2616585" cy="3357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50" name="Conector recto 749">
            <a:extLst>
              <a:ext uri="{FF2B5EF4-FFF2-40B4-BE49-F238E27FC236}">
                <a16:creationId xmlns:a16="http://schemas.microsoft.com/office/drawing/2014/main" id="{4A76966B-DC3F-AA5A-A839-E0FC24DD1143}"/>
              </a:ext>
            </a:extLst>
          </p:cNvPr>
          <p:cNvCxnSpPr>
            <a:cxnSpLocks/>
          </p:cNvCxnSpPr>
          <p:nvPr/>
        </p:nvCxnSpPr>
        <p:spPr>
          <a:xfrm flipV="1">
            <a:off x="8117350" y="9322590"/>
            <a:ext cx="3134572" cy="818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52" name="Subtítulo 1">
            <a:extLst>
              <a:ext uri="{FF2B5EF4-FFF2-40B4-BE49-F238E27FC236}">
                <a16:creationId xmlns:a16="http://schemas.microsoft.com/office/drawing/2014/main" id="{112A7A6A-3B8C-5D3B-E521-F6B840474749}"/>
              </a:ext>
            </a:extLst>
          </p:cNvPr>
          <p:cNvSpPr txBox="1"/>
          <p:nvPr/>
        </p:nvSpPr>
        <p:spPr>
          <a:xfrm>
            <a:off x="11329754" y="9100521"/>
            <a:ext cx="3303165" cy="29365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ENDESA</a:t>
            </a:r>
          </a:p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IBERDROLA</a:t>
            </a:r>
          </a:p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NATURGY</a:t>
            </a: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dirty="0">
                <a:solidFill>
                  <a:schemeClr val="accent2"/>
                </a:solidFill>
                <a:latin typeface="Segoe UI Semibold" pitchFamily="34"/>
                <a:cs typeface="Segoe UI Semibold" pitchFamily="34"/>
              </a:rPr>
              <a:t>Spain</a:t>
            </a:r>
            <a:endParaRPr lang="es-ES" sz="2000" dirty="0">
              <a:solidFill>
                <a:schemeClr val="accent2"/>
              </a:solidFill>
              <a:latin typeface="Segoe UI Semibold" pitchFamily="34"/>
              <a:cs typeface="Segoe UI Semibold" pitchFamily="34"/>
            </a:endParaRP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dirty="0">
                <a:solidFill>
                  <a:srgbClr val="003594"/>
                </a:solidFill>
                <a:latin typeface="Segoe UI Semibold" pitchFamily="34"/>
                <a:cs typeface="Segoe UI Semibold" pitchFamily="34"/>
              </a:rPr>
              <a:t>Almaraz I &amp; II, Ascó I &amp; II, Vandellós II, Cofrentes, Trillo*</a:t>
            </a:r>
            <a:endParaRPr lang="es-ES" sz="2000" b="0" i="0" u="none" strike="noStrike" kern="1200" cap="none" spc="0" baseline="0" dirty="0">
              <a:solidFill>
                <a:schemeClr val="accent5">
                  <a:lumMod val="75000"/>
                </a:schemeClr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sp>
        <p:nvSpPr>
          <p:cNvPr id="754" name="CuadroTexto 753">
            <a:extLst>
              <a:ext uri="{FF2B5EF4-FFF2-40B4-BE49-F238E27FC236}">
                <a16:creationId xmlns:a16="http://schemas.microsoft.com/office/drawing/2014/main" id="{1A296DDF-24FA-00EA-9278-61186BFB7458}"/>
              </a:ext>
            </a:extLst>
          </p:cNvPr>
          <p:cNvSpPr txBox="1"/>
          <p:nvPr/>
        </p:nvSpPr>
        <p:spPr>
          <a:xfrm>
            <a:off x="14244943" y="12624604"/>
            <a:ext cx="9020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 dirty="0">
                <a:uFillTx/>
                <a:latin typeface="Segoe UI Semibold" pitchFamily="34"/>
                <a:cs typeface="Segoe UI Semibold" pitchFamily="34"/>
              </a:rPr>
              <a:t>*</a:t>
            </a:r>
            <a:r>
              <a:rPr lang="es-ES" sz="1800" b="1" i="0" u="none" strike="noStrike" kern="1200" cap="none" spc="0" baseline="0" dirty="0" err="1">
                <a:uFillTx/>
                <a:latin typeface="Segoe UI Semibold" pitchFamily="34"/>
                <a:cs typeface="Segoe UI Semibold" pitchFamily="34"/>
              </a:rPr>
              <a:t>Only</a:t>
            </a:r>
            <a:r>
              <a:rPr lang="es-ES" sz="1800" b="1" i="0" u="none" strike="noStrike" kern="1200" cap="none" spc="0" baseline="0" dirty="0">
                <a:uFillTx/>
                <a:latin typeface="Segoe UI Semibold" pitchFamily="34"/>
                <a:cs typeface="Segoe UI Semibold" pitchFamily="34"/>
              </a:rPr>
              <a:t> fuel and </a:t>
            </a:r>
            <a:r>
              <a:rPr lang="es-ES" sz="1800" b="1" i="0" u="none" strike="noStrike" kern="1200" cap="none" spc="0" baseline="0" dirty="0" err="1">
                <a:uFillTx/>
                <a:latin typeface="Segoe UI Semibold" pitchFamily="34"/>
                <a:cs typeface="Segoe UI Semibold" pitchFamily="34"/>
              </a:rPr>
              <a:t>uraniu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m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procurement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services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are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supplied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to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Trillo nuclear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power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plant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central and in 2016,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eight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demonstration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fuel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assemblies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(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LTAs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) </a:t>
            </a:r>
            <a:r>
              <a:rPr lang="es-ES" b="1" dirty="0" err="1">
                <a:latin typeface="Segoe UI Semibold" pitchFamily="34"/>
                <a:cs typeface="Segoe UI Semibold" pitchFamily="34"/>
              </a:rPr>
              <a:t>by</a:t>
            </a:r>
            <a:r>
              <a:rPr lang="es-ES" b="1" dirty="0">
                <a:latin typeface="Segoe UI Semibold" pitchFamily="34"/>
                <a:cs typeface="Segoe UI Semibold" pitchFamily="34"/>
              </a:rPr>
              <a:t> EFC.</a:t>
            </a:r>
            <a:endParaRPr lang="es-ES" sz="1800" b="1" i="0" u="none" strike="noStrike" kern="1200" cap="none" spc="0" baseline="0" dirty="0">
              <a:uFillTx/>
              <a:latin typeface="Segoe UI Semibold" pitchFamily="34"/>
              <a:cs typeface="Segoe UI Semibold" pitchFamily="34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689EB259-1833-17DD-42F5-6B602B6E8D7E}"/>
              </a:ext>
            </a:extLst>
          </p:cNvPr>
          <p:cNvCxnSpPr>
            <a:cxnSpLocks/>
          </p:cNvCxnSpPr>
          <p:nvPr/>
        </p:nvCxnSpPr>
        <p:spPr>
          <a:xfrm>
            <a:off x="11778090" y="5120802"/>
            <a:ext cx="2616585" cy="3357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Subtítulo 1">
            <a:extLst>
              <a:ext uri="{FF2B5EF4-FFF2-40B4-BE49-F238E27FC236}">
                <a16:creationId xmlns:a16="http://schemas.microsoft.com/office/drawing/2014/main" id="{5E76D3C3-4D3B-F4E2-9921-67226913FCF9}"/>
              </a:ext>
            </a:extLst>
          </p:cNvPr>
          <p:cNvSpPr txBox="1"/>
          <p:nvPr/>
        </p:nvSpPr>
        <p:spPr>
          <a:xfrm>
            <a:off x="14121602" y="4806553"/>
            <a:ext cx="2566544" cy="1407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OKG</a:t>
            </a: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dirty="0" err="1">
                <a:solidFill>
                  <a:schemeClr val="accent2"/>
                </a:solidFill>
                <a:latin typeface="Segoe UI Semibold" pitchFamily="34"/>
                <a:cs typeface="Segoe UI Semibold" pitchFamily="34"/>
              </a:rPr>
              <a:t>Sweden</a:t>
            </a:r>
            <a:endParaRPr lang="es-ES" sz="2000" dirty="0">
              <a:solidFill>
                <a:schemeClr val="accent2"/>
              </a:solidFill>
              <a:latin typeface="Segoe UI Semibold" pitchFamily="34"/>
              <a:cs typeface="Segoe UI Semibold" pitchFamily="34"/>
            </a:endParaRP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Oskarshamn</a:t>
            </a:r>
            <a:endParaRPr lang="es-ES" sz="2000" b="0" i="0" u="none" strike="noStrike" kern="1200" cap="none" spc="0" baseline="0" dirty="0">
              <a:solidFill>
                <a:srgbClr val="003594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3A61DD5-51D1-4873-3F26-31BC121F5133}"/>
              </a:ext>
            </a:extLst>
          </p:cNvPr>
          <p:cNvCxnSpPr>
            <a:cxnSpLocks/>
          </p:cNvCxnSpPr>
          <p:nvPr/>
        </p:nvCxnSpPr>
        <p:spPr>
          <a:xfrm>
            <a:off x="14034298" y="4172328"/>
            <a:ext cx="2616585" cy="3357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Subtítulo 1">
            <a:extLst>
              <a:ext uri="{FF2B5EF4-FFF2-40B4-BE49-F238E27FC236}">
                <a16:creationId xmlns:a16="http://schemas.microsoft.com/office/drawing/2014/main" id="{9ED5D82C-E9B2-2241-A828-A12431F31A24}"/>
              </a:ext>
            </a:extLst>
          </p:cNvPr>
          <p:cNvSpPr txBox="1"/>
          <p:nvPr/>
        </p:nvSpPr>
        <p:spPr>
          <a:xfrm>
            <a:off x="16712385" y="3991651"/>
            <a:ext cx="4557641" cy="1407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dirty="0">
                <a:solidFill>
                  <a:srgbClr val="00359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itchFamily="34"/>
              </a:rPr>
              <a:t>TEOLLISUUDEN VOIMA OYJ</a:t>
            </a: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dirty="0" err="1">
                <a:solidFill>
                  <a:schemeClr val="accent2"/>
                </a:solidFill>
                <a:latin typeface="Segoe UI Semibold" pitchFamily="34"/>
                <a:cs typeface="Segoe UI Semibold" pitchFamily="34"/>
              </a:rPr>
              <a:t>Finland</a:t>
            </a:r>
            <a:endParaRPr lang="es-ES" sz="2000" dirty="0">
              <a:solidFill>
                <a:schemeClr val="accent2"/>
              </a:solidFill>
              <a:latin typeface="Segoe UI Semibold" pitchFamily="34"/>
              <a:cs typeface="Segoe UI Semibold" pitchFamily="34"/>
            </a:endParaRPr>
          </a:p>
          <a:p>
            <a:pPr marL="0" marR="0" lvl="0" indent="0" defTabSz="914400" rtl="0" fontAlgn="auto" hangingPunct="1"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0" i="0" u="none" strike="noStrike" kern="1200" cap="none" spc="0" baseline="0" dirty="0" err="1">
                <a:solidFill>
                  <a:srgbClr val="003594"/>
                </a:solidFill>
                <a:uFillTx/>
                <a:latin typeface="Segoe UI Semibold" pitchFamily="34"/>
                <a:cs typeface="Segoe UI Semibold" pitchFamily="34"/>
              </a:rPr>
              <a:t>Olkilouto</a:t>
            </a:r>
            <a:endParaRPr lang="es-ES" sz="2000" b="0" i="0" u="none" strike="noStrike" kern="1200" cap="none" spc="0" baseline="0" dirty="0">
              <a:solidFill>
                <a:srgbClr val="003594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991243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7">
            <a:extLst>
              <a:ext uri="{FF2B5EF4-FFF2-40B4-BE49-F238E27FC236}">
                <a16:creationId xmlns:a16="http://schemas.microsoft.com/office/drawing/2014/main" id="{1B555E90-E53A-4B84-8D09-0C4D05A1C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8003" y="3559629"/>
            <a:ext cx="9511881" cy="25472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áfico 11">
            <a:extLst>
              <a:ext uri="{FF2B5EF4-FFF2-40B4-BE49-F238E27FC236}">
                <a16:creationId xmlns:a16="http://schemas.microsoft.com/office/drawing/2014/main" id="{ACD45308-3941-89A4-36FA-5912F0233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940" y="12338167"/>
            <a:ext cx="1021063" cy="10799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Gráfico 9">
            <a:extLst>
              <a:ext uri="{FF2B5EF4-FFF2-40B4-BE49-F238E27FC236}">
                <a16:creationId xmlns:a16="http://schemas.microsoft.com/office/drawing/2014/main" id="{53C78D61-1A04-B856-8E68-03BBD585D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4" t="-10" r="-2" b="50064"/>
          <a:stretch>
            <a:fillRect/>
          </a:stretch>
        </p:blipFill>
        <p:spPr>
          <a:xfrm>
            <a:off x="10613998" y="6839995"/>
            <a:ext cx="13770004" cy="687600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88344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87500-44CA-DC2B-FA11-2EB148A815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State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owned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company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68DF0E-A3C9-CC44-D70D-2F2D0163257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7948705"/>
            <a:ext cx="7426034" cy="10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buSzPct val="100000"/>
              <a:buFont typeface="Arial" pitchFamily="34"/>
            </a:pPr>
            <a:r>
              <a:rPr lang="es-ES">
                <a:solidFill>
                  <a:srgbClr val="003594"/>
                </a:solidFill>
                <a:latin typeface="Calibri"/>
              </a:rPr>
              <a:t>Texto de ejemplo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71D02B0-49BA-3F2D-9F64-B10BFEB858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State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owned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company</a:t>
            </a:r>
            <a:endParaRPr lang="es-E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ubtítulo 1">
            <a:extLst>
              <a:ext uri="{FF2B5EF4-FFF2-40B4-BE49-F238E27FC236}">
                <a16:creationId xmlns:a16="http://schemas.microsoft.com/office/drawing/2014/main" id="{D83FD73B-5805-44AE-61CF-6AE2EA7E90A8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4275167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Enusa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owned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company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incorporated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1972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serve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ambitious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Nuclear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50817F-1E84-838F-14E3-00345774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7374" y="4760560"/>
            <a:ext cx="8004206" cy="14937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99E8F9F-9CFC-CAD9-2744-00EC717C1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374" y="2296865"/>
            <a:ext cx="7405159" cy="1493743"/>
          </a:xfrm>
          <a:prstGeom prst="rect">
            <a:avLst/>
          </a:prstGeom>
        </p:spPr>
      </p:pic>
      <p:sp>
        <p:nvSpPr>
          <p:cNvPr id="5" name="Subtítulo 1">
            <a:extLst>
              <a:ext uri="{FF2B5EF4-FFF2-40B4-BE49-F238E27FC236}">
                <a16:creationId xmlns:a16="http://schemas.microsoft.com/office/drawing/2014/main" id="{D1340502-3477-FD14-9AD8-C37C6DCA9D07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11933507" y="2793080"/>
            <a:ext cx="2361181" cy="18486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sz="4000" b="1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60 %</a:t>
            </a:r>
          </a:p>
          <a:p>
            <a:pPr marL="0" lvl="0" indent="0">
              <a:buSzPct val="100000"/>
              <a:buNone/>
            </a:pPr>
            <a:endParaRPr lang="es-ES" sz="4000" b="1" dirty="0">
              <a:solidFill>
                <a:srgbClr val="00359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SzPct val="100000"/>
              <a:buNone/>
            </a:pPr>
            <a:endParaRPr lang="es-ES" sz="4000" b="1" dirty="0">
              <a:solidFill>
                <a:srgbClr val="00359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SzPct val="100000"/>
              <a:buNone/>
            </a:pPr>
            <a:endParaRPr lang="es-ES" sz="4000" b="1" dirty="0">
              <a:solidFill>
                <a:srgbClr val="00359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SzPct val="100000"/>
              <a:buNone/>
            </a:pPr>
            <a:r>
              <a:rPr lang="es-ES" sz="4000" b="1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40%</a:t>
            </a:r>
          </a:p>
        </p:txBody>
      </p:sp>
      <p:sp>
        <p:nvSpPr>
          <p:cNvPr id="6" name="Subtítulo 1">
            <a:extLst>
              <a:ext uri="{FF2B5EF4-FFF2-40B4-BE49-F238E27FC236}">
                <a16:creationId xmlns:a16="http://schemas.microsoft.com/office/drawing/2014/main" id="{50F0F160-3B7C-D6BF-F9F1-95AB2EAD9C66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10581671" y="8394625"/>
            <a:ext cx="7426034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areas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lvl="1">
              <a:buSzPct val="100000"/>
            </a:pPr>
            <a:r>
              <a:rPr lang="es-ES" sz="28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Nuclear </a:t>
            </a:r>
            <a:r>
              <a:rPr lang="es-ES" sz="28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</a:t>
            </a:r>
            <a:endParaRPr lang="es-ES" sz="2800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SzPct val="100000"/>
            </a:pPr>
            <a:r>
              <a:rPr lang="es-ES" sz="28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Environmental</a:t>
            </a:r>
            <a:r>
              <a:rPr lang="es-ES" sz="2800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</a:t>
            </a:r>
            <a:endParaRPr lang="es-ES" sz="2800" dirty="0">
              <a:solidFill>
                <a:srgbClr val="00359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6A9D420-3165-9647-C99C-E907A0278A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27" y="6858000"/>
            <a:ext cx="9520253" cy="506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3031EC-7208-7F46-CBD6-05289EA13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339" y="650081"/>
            <a:ext cx="17421225" cy="13065919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8B45F22-9C52-D5F1-8E2F-7DB4D4C3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-278090"/>
            <a:ext cx="21031200" cy="30117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6600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Board of Directors </a:t>
            </a:r>
          </a:p>
        </p:txBody>
      </p:sp>
    </p:spTree>
    <p:extLst>
      <p:ext uri="{BB962C8B-B14F-4D97-AF65-F5344CB8AC3E}">
        <p14:creationId xmlns:p14="http://schemas.microsoft.com/office/powerpoint/2010/main" val="271097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87500-44CA-DC2B-FA11-2EB148A815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Structure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b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Enusa Group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68DF0E-A3C9-CC44-D70D-2F2D0163257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28" y="7948705"/>
            <a:ext cx="7426034" cy="10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buSzPct val="100000"/>
              <a:buFont typeface="Arial" pitchFamily="34"/>
            </a:pPr>
            <a:r>
              <a:rPr lang="es-ES">
                <a:solidFill>
                  <a:srgbClr val="003594"/>
                </a:solidFill>
                <a:latin typeface="Calibri"/>
              </a:rPr>
              <a:t>Texto de ejemplo</a:t>
            </a:r>
          </a:p>
        </p:txBody>
      </p:sp>
    </p:spTree>
    <p:extLst>
      <p:ext uri="{BB962C8B-B14F-4D97-AF65-F5344CB8AC3E}">
        <p14:creationId xmlns:p14="http://schemas.microsoft.com/office/powerpoint/2010/main" val="111833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71D02B0-49BA-3F2D-9F64-B10BFEB858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633" y="1382428"/>
            <a:ext cx="7441972" cy="1995056"/>
          </a:xfrm>
        </p:spPr>
        <p:txBody>
          <a:bodyPr/>
          <a:lstStyle/>
          <a:p>
            <a:pPr lvl="0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Enusa Group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ABE05CC-B74F-68A9-0CD9-A246E9A5D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715059"/>
              </p:ext>
            </p:extLst>
          </p:nvPr>
        </p:nvGraphicFramePr>
        <p:xfrm>
          <a:off x="3156345" y="3377484"/>
          <a:ext cx="9035655" cy="8860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Elipse 9">
            <a:extLst>
              <a:ext uri="{FF2B5EF4-FFF2-40B4-BE49-F238E27FC236}">
                <a16:creationId xmlns:a16="http://schemas.microsoft.com/office/drawing/2014/main" id="{3B0395EE-1C07-ED42-4FDD-DCB66A1A9116}"/>
              </a:ext>
            </a:extLst>
          </p:cNvPr>
          <p:cNvSpPr/>
          <p:nvPr/>
        </p:nvSpPr>
        <p:spPr>
          <a:xfrm>
            <a:off x="13105907" y="3377484"/>
            <a:ext cx="2438893" cy="141005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CETRAMESA</a:t>
            </a:r>
          </a:p>
          <a:p>
            <a:pPr algn="ctr"/>
            <a:r>
              <a:rPr lang="es-ES" sz="11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10%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6E925B0-39D3-639E-287A-6507D8743509}"/>
              </a:ext>
            </a:extLst>
          </p:cNvPr>
          <p:cNvSpPr/>
          <p:nvPr/>
        </p:nvSpPr>
        <p:spPr>
          <a:xfrm>
            <a:off x="13105906" y="6858000"/>
            <a:ext cx="2438893" cy="130072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REMESA</a:t>
            </a:r>
          </a:p>
          <a:p>
            <a:pPr algn="ctr"/>
            <a:r>
              <a:rPr lang="es-ES" sz="11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50%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8175C0A-C6E8-60DD-C262-80C415615CCD}"/>
              </a:ext>
            </a:extLst>
          </p:cNvPr>
          <p:cNvSpPr/>
          <p:nvPr/>
        </p:nvSpPr>
        <p:spPr>
          <a:xfrm>
            <a:off x="13105906" y="10229182"/>
            <a:ext cx="2428689" cy="13200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GESTIÓN Y PROTECCIÓN AMBIENTAL</a:t>
            </a:r>
          </a:p>
          <a:p>
            <a:pPr algn="ctr"/>
            <a:r>
              <a:rPr lang="es-ES" sz="11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100%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9F7C577-89BF-ADCB-CB96-E1F21DCFDDF1}"/>
              </a:ext>
            </a:extLst>
          </p:cNvPr>
          <p:cNvSpPr/>
          <p:nvPr/>
        </p:nvSpPr>
        <p:spPr>
          <a:xfrm>
            <a:off x="13095703" y="8532478"/>
            <a:ext cx="2438892" cy="130072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CETRANSA</a:t>
            </a:r>
          </a:p>
          <a:p>
            <a:pPr algn="ctr"/>
            <a:r>
              <a:rPr lang="es-ES" sz="11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30%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6DFC7C1-1F94-5E22-E81A-B35643D74538}"/>
              </a:ext>
            </a:extLst>
          </p:cNvPr>
          <p:cNvCxnSpPr/>
          <p:nvPr/>
        </p:nvCxnSpPr>
        <p:spPr>
          <a:xfrm flipV="1">
            <a:off x="11799277" y="4396154"/>
            <a:ext cx="1107831" cy="580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42AE5CC-6E5F-D84E-36F9-1465370DCD2B}"/>
              </a:ext>
            </a:extLst>
          </p:cNvPr>
          <p:cNvCxnSpPr/>
          <p:nvPr/>
        </p:nvCxnSpPr>
        <p:spPr>
          <a:xfrm flipV="1">
            <a:off x="12397154" y="7807846"/>
            <a:ext cx="698549" cy="724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CDC292E-64D0-B196-8349-527431D47BDE}"/>
              </a:ext>
            </a:extLst>
          </p:cNvPr>
          <p:cNvCxnSpPr/>
          <p:nvPr/>
        </p:nvCxnSpPr>
        <p:spPr>
          <a:xfrm>
            <a:off x="12353192" y="9182840"/>
            <a:ext cx="5539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70382907-D5D2-301A-1CDE-4FBBF4A04B4D}"/>
              </a:ext>
            </a:extLst>
          </p:cNvPr>
          <p:cNvCxnSpPr/>
          <p:nvPr/>
        </p:nvCxnSpPr>
        <p:spPr>
          <a:xfrm>
            <a:off x="12010292" y="9833202"/>
            <a:ext cx="896816" cy="1055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75E63A22-1C7D-28F5-B229-C6160D366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73" y="5408089"/>
            <a:ext cx="4953104" cy="49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0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4C087C5-E1B3-7385-827E-B021B3D5EE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499" y="1105086"/>
            <a:ext cx="8572501" cy="1995056"/>
          </a:xfrm>
        </p:spPr>
        <p:txBody>
          <a:bodyPr/>
          <a:lstStyle/>
          <a:p>
            <a:pPr lvl="0"/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2022 nuclear fuel </a:t>
            </a:r>
            <a:r>
              <a:rPr lang="es-ES" dirty="0" err="1">
                <a:latin typeface="Segoe UI" panose="020B0502040204020203" pitchFamily="34" charset="0"/>
                <a:cs typeface="Segoe UI" panose="020B0502040204020203" pitchFamily="34" charset="0"/>
              </a:rPr>
              <a:t>main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 figures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2F3E039-6EC6-0C9B-0FD1-FE128FEFB0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2022 nuclear fuel </a:t>
            </a:r>
            <a:r>
              <a:rPr lang="es-ES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main</a:t>
            </a:r>
            <a:r>
              <a:rPr lang="es-ES" b="1" dirty="0">
                <a:latin typeface="Segoe UI" panose="020B0502040204020203" pitchFamily="34" charset="0"/>
                <a:cs typeface="Segoe UI" panose="020B0502040204020203" pitchFamily="34" charset="0"/>
              </a:rPr>
              <a:t> figures</a:t>
            </a:r>
          </a:p>
        </p:txBody>
      </p:sp>
      <p:sp>
        <p:nvSpPr>
          <p:cNvPr id="4" name="Subtítulo 1">
            <a:extLst>
              <a:ext uri="{FF2B5EF4-FFF2-40B4-BE49-F238E27FC236}">
                <a16:creationId xmlns:a16="http://schemas.microsoft.com/office/drawing/2014/main" id="{4FDDC568-B3EA-5D30-3AF1-7E5363DE0A4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587438" y="5202236"/>
            <a:ext cx="4357095" cy="331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Enusa has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been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able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steady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figure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sales and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profits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during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last</a:t>
            </a:r>
            <a:r>
              <a:rPr lang="es-ES" dirty="0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dirty="0" err="1">
                <a:solidFill>
                  <a:srgbClr val="0035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years</a:t>
            </a:r>
            <a:r>
              <a:rPr lang="es-ES" dirty="0">
                <a:solidFill>
                  <a:srgbClr val="00359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BE5226CC-4937-B5D4-FEAA-885E0DC12C6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10324104" y="1748455"/>
            <a:ext cx="4357095" cy="5109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SzPct val="100000"/>
              <a:buNone/>
            </a:pPr>
            <a:r>
              <a:rPr lang="es-ES" sz="6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</a:t>
            </a:r>
          </a:p>
          <a:p>
            <a:pPr marL="0" lvl="0" indent="0">
              <a:buSzPct val="100000"/>
              <a:buNone/>
            </a:pPr>
            <a:r>
              <a:rPr lang="es-ES" sz="6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267,27M€</a:t>
            </a:r>
          </a:p>
          <a:p>
            <a:pPr marL="0" lvl="0" indent="0">
              <a:buSzPct val="100000"/>
              <a:buNone/>
            </a:pPr>
            <a:endParaRPr lang="es-ES" sz="6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6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Profit</a:t>
            </a:r>
            <a:r>
              <a:rPr lang="es-ES" sz="6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after </a:t>
            </a:r>
            <a:r>
              <a:rPr lang="es-ES" sz="6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tax</a:t>
            </a:r>
            <a:endParaRPr lang="es-ES" sz="6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6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3M€</a:t>
            </a:r>
          </a:p>
          <a:p>
            <a:pPr marL="0" lvl="0" indent="0">
              <a:buSzPct val="100000"/>
              <a:buNone/>
            </a:pPr>
            <a:endParaRPr lang="es-ES" sz="6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SzPct val="100000"/>
              <a:buNone/>
            </a:pPr>
            <a:r>
              <a:rPr lang="es-ES" sz="6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Workers</a:t>
            </a:r>
            <a:endParaRPr lang="es-ES" sz="6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r>
              <a:rPr lang="es-ES" sz="6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661 </a:t>
            </a:r>
            <a:r>
              <a:rPr lang="es-ES" sz="6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</a:t>
            </a:r>
            <a:endParaRPr lang="es-ES" sz="6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>
              <a:buSzPct val="100000"/>
              <a:buNone/>
            </a:pPr>
            <a:endParaRPr lang="es-ES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SzPct val="100000"/>
              <a:buNone/>
            </a:pPr>
            <a:endParaRPr lang="es-ES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9DE386A-F416-FBD2-CAAE-1E7A292B2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4999925" y="3725333"/>
            <a:ext cx="12502817" cy="62653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aleta Cromática Enusa">
      <a:dk1>
        <a:srgbClr val="003594"/>
      </a:dk1>
      <a:lt1>
        <a:sysClr val="window" lastClr="FFFFFF"/>
      </a:lt1>
      <a:dk2>
        <a:srgbClr val="343579"/>
      </a:dk2>
      <a:lt2>
        <a:srgbClr val="DDEAF8"/>
      </a:lt2>
      <a:accent1>
        <a:srgbClr val="489FDF"/>
      </a:accent1>
      <a:accent2>
        <a:srgbClr val="79BE70"/>
      </a:accent2>
      <a:accent3>
        <a:srgbClr val="319C8A"/>
      </a:accent3>
      <a:accent4>
        <a:srgbClr val="F2C75C"/>
      </a:accent4>
      <a:accent5>
        <a:srgbClr val="5B9BD5"/>
      </a:accent5>
      <a:accent6>
        <a:srgbClr val="79BE70"/>
      </a:accent6>
      <a:hlink>
        <a:srgbClr val="419EDF"/>
      </a:hlink>
      <a:folHlink>
        <a:srgbClr val="34357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leta Cromática Enusa">
    <a:dk1>
      <a:srgbClr val="003594"/>
    </a:dk1>
    <a:lt1>
      <a:sysClr val="window" lastClr="FFFFFF"/>
    </a:lt1>
    <a:dk2>
      <a:srgbClr val="343579"/>
    </a:dk2>
    <a:lt2>
      <a:srgbClr val="DDEAF8"/>
    </a:lt2>
    <a:accent1>
      <a:srgbClr val="489FDF"/>
    </a:accent1>
    <a:accent2>
      <a:srgbClr val="79BE70"/>
    </a:accent2>
    <a:accent3>
      <a:srgbClr val="319C8A"/>
    </a:accent3>
    <a:accent4>
      <a:srgbClr val="F2C75C"/>
    </a:accent4>
    <a:accent5>
      <a:srgbClr val="5B9BD5"/>
    </a:accent5>
    <a:accent6>
      <a:srgbClr val="79BE70"/>
    </a:accent6>
    <a:hlink>
      <a:srgbClr val="419EDF"/>
    </a:hlink>
    <a:folHlink>
      <a:srgbClr val="34357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Plantilla_Presentación_Enusa_Mar23_v2</Template>
  <TotalTime>452</TotalTime>
  <Words>756</Words>
  <Application>Microsoft Office PowerPoint</Application>
  <PresentationFormat>Personalizado</PresentationFormat>
  <Paragraphs>188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Calibri</vt:lpstr>
      <vt:lpstr>Cambria</vt:lpstr>
      <vt:lpstr>Poppins</vt:lpstr>
      <vt:lpstr>Poppins Bold</vt:lpstr>
      <vt:lpstr>Segoe UI</vt:lpstr>
      <vt:lpstr>Segoe UI Black</vt:lpstr>
      <vt:lpstr>Segoe UI Semibold</vt:lpstr>
      <vt:lpstr>Wingdings</vt:lpstr>
      <vt:lpstr>Tema de Office</vt:lpstr>
      <vt:lpstr>Presentación de PowerPoint</vt:lpstr>
      <vt:lpstr>Index</vt:lpstr>
      <vt:lpstr>State owned company</vt:lpstr>
      <vt:lpstr>State owned company</vt:lpstr>
      <vt:lpstr>Board of Directors </vt:lpstr>
      <vt:lpstr>Structure of Enusa Group</vt:lpstr>
      <vt:lpstr>Enusa Group</vt:lpstr>
      <vt:lpstr>2022 nuclear fuel main figures</vt:lpstr>
      <vt:lpstr>2022 nuclear fuel main figures</vt:lpstr>
      <vt:lpstr>2022 nuclear fuel main figures</vt:lpstr>
      <vt:lpstr>First part of the nuclear fuel cycle</vt:lpstr>
      <vt:lpstr>First part of the nuclear fuel cycle</vt:lpstr>
      <vt:lpstr>Nuclear field activities</vt:lpstr>
      <vt:lpstr>Nuclear field activities</vt:lpstr>
      <vt:lpstr>Engineering</vt:lpstr>
      <vt:lpstr>Engineering services</vt:lpstr>
      <vt:lpstr>On-site fuel services</vt:lpstr>
      <vt:lpstr>On-site fuel services</vt:lpstr>
      <vt:lpstr>Waste management and decommisioning</vt:lpstr>
      <vt:lpstr>Waste management and decommisioning</vt:lpstr>
      <vt:lpstr>Waste management and decommisioning</vt:lpstr>
      <vt:lpstr>Waste management and decommisioning</vt:lpstr>
      <vt:lpstr>Alliances</vt:lpstr>
      <vt:lpstr>Technological &amp; strategic  alliances</vt:lpstr>
      <vt:lpstr>European nuclear fuel customers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 Garcia Gil</dc:creator>
  <cp:lastModifiedBy>Ana </cp:lastModifiedBy>
  <cp:revision>13</cp:revision>
  <dcterms:created xsi:type="dcterms:W3CDTF">2023-03-22T15:46:48Z</dcterms:created>
  <dcterms:modified xsi:type="dcterms:W3CDTF">2024-02-28T08:48:17Z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f5bb42-d896-48fb-a7a8-8455fb9ab085_Enabled">
    <vt:lpwstr>true</vt:lpwstr>
  </property>
  <property fmtid="{D5CDD505-2E9C-101B-9397-08002B2CF9AE}" pid="3" name="MSIP_Label_ddf5bb42-d896-48fb-a7a8-8455fb9ab085_SetDate">
    <vt:lpwstr>2023-09-15T07:02:00Z</vt:lpwstr>
  </property>
  <property fmtid="{D5CDD505-2E9C-101B-9397-08002B2CF9AE}" pid="4" name="MSIP_Label_ddf5bb42-d896-48fb-a7a8-8455fb9ab085_Method">
    <vt:lpwstr>Privileged</vt:lpwstr>
  </property>
  <property fmtid="{D5CDD505-2E9C-101B-9397-08002B2CF9AE}" pid="5" name="MSIP_Label_ddf5bb42-d896-48fb-a7a8-8455fb9ab085_Name">
    <vt:lpwstr>Publico</vt:lpwstr>
  </property>
  <property fmtid="{D5CDD505-2E9C-101B-9397-08002B2CF9AE}" pid="6" name="MSIP_Label_ddf5bb42-d896-48fb-a7a8-8455fb9ab085_SiteId">
    <vt:lpwstr>b80f1d7b-2c9c-4bfa-89a5-542d23bb3df7</vt:lpwstr>
  </property>
  <property fmtid="{D5CDD505-2E9C-101B-9397-08002B2CF9AE}" pid="7" name="MSIP_Label_ddf5bb42-d896-48fb-a7a8-8455fb9ab085_ActionId">
    <vt:lpwstr>db9290bc-fe07-4ef1-aa20-380706fbe2f6</vt:lpwstr>
  </property>
  <property fmtid="{D5CDD505-2E9C-101B-9397-08002B2CF9AE}" pid="8" name="MSIP_Label_ddf5bb42-d896-48fb-a7a8-8455fb9ab085_ContentBits">
    <vt:lpwstr>2</vt:lpwstr>
  </property>
  <property fmtid="{D5CDD505-2E9C-101B-9397-08002B2CF9AE}" pid="9" name="ClassificationContentMarkingFooterLocations">
    <vt:lpwstr>Tema de Office:3</vt:lpwstr>
  </property>
  <property fmtid="{D5CDD505-2E9C-101B-9397-08002B2CF9AE}" pid="10" name="ClassificationContentMarkingFooterText">
    <vt:lpwstr>Documento Público de Enusa</vt:lpwstr>
  </property>
</Properties>
</file>